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304" r:id="rId3"/>
    <p:sldId id="258" r:id="rId4"/>
    <p:sldId id="293" r:id="rId5"/>
    <p:sldId id="260" r:id="rId6"/>
    <p:sldId id="261" r:id="rId7"/>
    <p:sldId id="262" r:id="rId8"/>
    <p:sldId id="263" r:id="rId9"/>
    <p:sldId id="294" r:id="rId10"/>
    <p:sldId id="296" r:id="rId11"/>
    <p:sldId id="295" r:id="rId12"/>
    <p:sldId id="264" r:id="rId13"/>
    <p:sldId id="303" r:id="rId14"/>
    <p:sldId id="257" r:id="rId15"/>
    <p:sldId id="297" r:id="rId16"/>
    <p:sldId id="259" r:id="rId17"/>
    <p:sldId id="298" r:id="rId18"/>
    <p:sldId id="299" r:id="rId19"/>
    <p:sldId id="300" r:id="rId20"/>
    <p:sldId id="301" r:id="rId21"/>
    <p:sldId id="302" r:id="rId22"/>
  </p:sldIdLst>
  <p:sldSz cx="9144000" cy="5143500" type="screen16x9"/>
  <p:notesSz cx="6858000" cy="9144000"/>
  <p:embeddedFontLst>
    <p:embeddedFont>
      <p:font typeface="Courier Prime" pitchFamily="49" charset="77"/>
      <p:regular r:id="rId24"/>
      <p:bold r:id="rId25"/>
      <p:italic r:id="rId26"/>
      <p:boldItalic r:id="rId27"/>
    </p:embeddedFont>
    <p:embeddedFont>
      <p:font typeface="Josefin Slab" pitchFamily="2" charset="77"/>
      <p:regular r:id="rId28"/>
      <p:bold r:id="rId29"/>
      <p:italic r:id="rId30"/>
      <p:boldItalic r:id="rId31"/>
    </p:embeddedFont>
    <p:embeddedFont>
      <p:font typeface="Prompt" pitchFamily="2" charset="-34"/>
      <p:regular r:id="rId32"/>
      <p:bold r:id="rId33"/>
      <p:italic r:id="rId34"/>
      <p:boldItalic r:id="rId35"/>
    </p:embeddedFont>
    <p:embeddedFont>
      <p:font typeface="Prompt Black" panose="020B0604020202020204" pitchFamily="34" charset="0"/>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EA4B5A-1D20-47CC-9C6A-FDDE95D98FB0}">
  <a:tblStyle styleId="{1CEA4B5A-1D20-47CC-9C6A-FDDE95D98F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5"/>
    <p:restoredTop sz="94630"/>
  </p:normalViewPr>
  <p:slideViewPr>
    <p:cSldViewPr snapToGrid="0">
      <p:cViewPr varScale="1">
        <p:scale>
          <a:sx n="157" d="100"/>
          <a:sy n="157" d="100"/>
        </p:scale>
        <p:origin x="3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eb38d0cd09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eb38d0cd0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 name="Google Shape;3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2d3b02a01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22d3b02a01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2d3b02a012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22d3b02a012_1_10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22d0ac4bc3f_3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3" name="Google Shape;1223;g22d0ac4bc3f_3_8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2d0ac4bc3f_3_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3" name="Google Shape;1293;g22d0ac4bc3f_3_1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2d3b02a012_1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3" name="Google Shape;1503;g22d3b02a012_1_8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22d3b02a012_1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3" name="Google Shape;1713;g22d3b02a012_1_14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22d0ac4bc3f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8" name="Google Shape;2338;g22d0ac4bc3f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76b4b3a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76b4b3a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273923661e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273923661e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12628d9b24f_0_1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12628d9b24f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434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12628d9b24f_0_1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12628d9b24f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12628d9b24f_0_4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12628d9b24f_0_4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12628d9b24f_0_4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12628d9b24f_0_4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g1276b4b3a23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6" name="Google Shape;2756;g1276b4b3a23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0"/>
        <p:cNvGrpSpPr/>
        <p:nvPr/>
      </p:nvGrpSpPr>
      <p:grpSpPr>
        <a:xfrm>
          <a:off x="0" y="0"/>
          <a:ext cx="0" cy="0"/>
          <a:chOff x="0" y="0"/>
          <a:chExt cx="0" cy="0"/>
        </a:xfrm>
      </p:grpSpPr>
      <p:sp>
        <p:nvSpPr>
          <p:cNvPr id="3821" name="Google Shape;3821;g1276b4b3a23_0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2" name="Google Shape;3822;g1276b4b3a23_0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89150" y="1078570"/>
            <a:ext cx="6541200" cy="2076300"/>
          </a:xfrm>
          <a:prstGeom prst="rect">
            <a:avLst/>
          </a:prstGeom>
        </p:spPr>
        <p:txBody>
          <a:bodyPr spcFirstLastPara="1" wrap="square" lIns="36575" tIns="36575" rIns="36575" bIns="36575" anchor="t" anchorCtr="0">
            <a:noAutofit/>
          </a:bodyPr>
          <a:lstStyle>
            <a:lvl1pPr lvl="0" algn="r" rtl="0">
              <a:spcBef>
                <a:spcPts val="0"/>
              </a:spcBef>
              <a:spcAft>
                <a:spcPts val="0"/>
              </a:spcAft>
              <a:buClr>
                <a:srgbClr val="191919"/>
              </a:buClr>
              <a:buSzPts val="5200"/>
              <a:buNone/>
              <a:defRPr sz="45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889150" y="3402645"/>
            <a:ext cx="6541200" cy="370200"/>
          </a:xfrm>
          <a:prstGeom prst="rect">
            <a:avLst/>
          </a:prstGeom>
        </p:spPr>
        <p:txBody>
          <a:bodyPr spcFirstLastPara="1" wrap="square" lIns="36575" tIns="36575" rIns="36575" bIns="36575" anchor="t" anchorCtr="0">
            <a:noAutofit/>
          </a:bodyPr>
          <a:lstStyle>
            <a:lvl1pPr lvl="0" algn="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3354994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720000" y="384575"/>
            <a:ext cx="7704000" cy="565200"/>
          </a:xfrm>
          <a:prstGeom prst="rect">
            <a:avLst/>
          </a:prstGeom>
        </p:spPr>
        <p:txBody>
          <a:bodyPr spcFirstLastPara="1" wrap="square" lIns="36575" tIns="36575" rIns="36575" bIns="36575" anchor="t" anchorCtr="0">
            <a:noAutofit/>
          </a:bodyPr>
          <a:lstStyle>
            <a:lvl1pPr lvl="0" rtl="0">
              <a:spcBef>
                <a:spcPts val="0"/>
              </a:spcBef>
              <a:spcAft>
                <a:spcPts val="0"/>
              </a:spcAft>
              <a:buSzPts val="3500"/>
              <a:buNone/>
              <a:defRPr sz="33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 name="Google Shape;15;p4"/>
          <p:cNvSpPr txBox="1">
            <a:spLocks noGrp="1"/>
          </p:cNvSpPr>
          <p:nvPr>
            <p:ph type="body" idx="1"/>
          </p:nvPr>
        </p:nvSpPr>
        <p:spPr>
          <a:xfrm>
            <a:off x="720000" y="1314450"/>
            <a:ext cx="7704000" cy="3294000"/>
          </a:xfrm>
          <a:prstGeom prst="rect">
            <a:avLst/>
          </a:prstGeom>
        </p:spPr>
        <p:txBody>
          <a:bodyPr spcFirstLastPara="1" wrap="square" lIns="36575" tIns="36575" rIns="36575" bIns="36575" anchor="t" anchorCtr="0">
            <a:noAutofit/>
          </a:bodyPr>
          <a:lstStyle>
            <a:lvl1pPr marL="457200" lvl="0" indent="-317500" rtl="0">
              <a:spcBef>
                <a:spcPts val="0"/>
              </a:spcBef>
              <a:spcAft>
                <a:spcPts val="0"/>
              </a:spcAft>
              <a:buClr>
                <a:schemeClr val="accent3"/>
              </a:buClr>
              <a:buSzPts val="1400"/>
              <a:buChar char="●"/>
              <a:defRPr>
                <a:solidFill>
                  <a:srgbClr val="434343"/>
                </a:solidFill>
              </a:defRPr>
            </a:lvl1pPr>
            <a:lvl2pPr marL="914400" lvl="1" indent="-317500" rtl="0">
              <a:spcBef>
                <a:spcPts val="1000"/>
              </a:spcBef>
              <a:spcAft>
                <a:spcPts val="0"/>
              </a:spcAft>
              <a:buClr>
                <a:schemeClr val="accent3"/>
              </a:buClr>
              <a:buSzPts val="1400"/>
              <a:buChar char="○"/>
              <a:defRPr>
                <a:solidFill>
                  <a:srgbClr val="434343"/>
                </a:solidFill>
              </a:defRPr>
            </a:lvl2pPr>
            <a:lvl3pPr marL="1371600" lvl="2" indent="-317500" rtl="0">
              <a:lnSpc>
                <a:spcPct val="115000"/>
              </a:lnSpc>
              <a:spcBef>
                <a:spcPts val="0"/>
              </a:spcBef>
              <a:spcAft>
                <a:spcPts val="0"/>
              </a:spcAft>
              <a:buClr>
                <a:schemeClr val="accent3"/>
              </a:buClr>
              <a:buSzPts val="1400"/>
              <a:buChar char="■"/>
              <a:defRPr>
                <a:solidFill>
                  <a:srgbClr val="434343"/>
                </a:solidFill>
              </a:defRPr>
            </a:lvl3pPr>
            <a:lvl4pPr marL="1828800" lvl="3" indent="-317500" rtl="0">
              <a:lnSpc>
                <a:spcPct val="115000"/>
              </a:lnSpc>
              <a:spcBef>
                <a:spcPts val="0"/>
              </a:spcBef>
              <a:spcAft>
                <a:spcPts val="0"/>
              </a:spcAft>
              <a:buClr>
                <a:schemeClr val="accent3"/>
              </a:buClr>
              <a:buSzPts val="1400"/>
              <a:buChar char="●"/>
              <a:defRPr>
                <a:solidFill>
                  <a:srgbClr val="434343"/>
                </a:solidFill>
              </a:defRPr>
            </a:lvl4pPr>
            <a:lvl5pPr marL="2286000" lvl="4" indent="-317500" rtl="0">
              <a:lnSpc>
                <a:spcPct val="115000"/>
              </a:lnSpc>
              <a:spcBef>
                <a:spcPts val="0"/>
              </a:spcBef>
              <a:spcAft>
                <a:spcPts val="0"/>
              </a:spcAft>
              <a:buClr>
                <a:schemeClr val="accent3"/>
              </a:buClr>
              <a:buSzPts val="1400"/>
              <a:buChar char="○"/>
              <a:defRPr>
                <a:solidFill>
                  <a:srgbClr val="434343"/>
                </a:solidFill>
              </a:defRPr>
            </a:lvl5pPr>
            <a:lvl6pPr marL="2743200" lvl="5" indent="-317500" rtl="0">
              <a:lnSpc>
                <a:spcPct val="115000"/>
              </a:lnSpc>
              <a:spcBef>
                <a:spcPts val="0"/>
              </a:spcBef>
              <a:spcAft>
                <a:spcPts val="0"/>
              </a:spcAft>
              <a:buClr>
                <a:schemeClr val="accent3"/>
              </a:buClr>
              <a:buSzPts val="1400"/>
              <a:buChar char="■"/>
              <a:defRPr>
                <a:solidFill>
                  <a:srgbClr val="434343"/>
                </a:solidFill>
              </a:defRPr>
            </a:lvl6pPr>
            <a:lvl7pPr marL="3200400" lvl="6" indent="-317500" rtl="0">
              <a:lnSpc>
                <a:spcPct val="115000"/>
              </a:lnSpc>
              <a:spcBef>
                <a:spcPts val="0"/>
              </a:spcBef>
              <a:spcAft>
                <a:spcPts val="0"/>
              </a:spcAft>
              <a:buClr>
                <a:schemeClr val="accent3"/>
              </a:buClr>
              <a:buSzPts val="1400"/>
              <a:buChar char="●"/>
              <a:defRPr>
                <a:solidFill>
                  <a:srgbClr val="434343"/>
                </a:solidFill>
              </a:defRPr>
            </a:lvl7pPr>
            <a:lvl8pPr marL="3657600" lvl="7" indent="-317500" rtl="0">
              <a:lnSpc>
                <a:spcPct val="115000"/>
              </a:lnSpc>
              <a:spcBef>
                <a:spcPts val="0"/>
              </a:spcBef>
              <a:spcAft>
                <a:spcPts val="0"/>
              </a:spcAft>
              <a:buClr>
                <a:schemeClr val="accent3"/>
              </a:buClr>
              <a:buSzPts val="1400"/>
              <a:buChar char="○"/>
              <a:defRPr>
                <a:solidFill>
                  <a:srgbClr val="434343"/>
                </a:solidFill>
              </a:defRPr>
            </a:lvl8pPr>
            <a:lvl9pPr marL="4114800" lvl="8" indent="-317500" rtl="0">
              <a:lnSpc>
                <a:spcPct val="115000"/>
              </a:lnSpc>
              <a:spcBef>
                <a:spcPts val="0"/>
              </a:spcBef>
              <a:spcAft>
                <a:spcPts val="0"/>
              </a:spcAft>
              <a:buClr>
                <a:schemeClr val="accent3"/>
              </a:buClr>
              <a:buSzPts val="1400"/>
              <a:buChar char="■"/>
              <a:defRPr>
                <a:solidFill>
                  <a:srgbClr val="434343"/>
                </a:solidFill>
              </a:defRPr>
            </a:lvl9pPr>
          </a:lstStyle>
          <a:p>
            <a:endParaRPr/>
          </a:p>
        </p:txBody>
      </p:sp>
    </p:spTree>
    <p:extLst>
      <p:ext uri="{BB962C8B-B14F-4D97-AF65-F5344CB8AC3E}">
        <p14:creationId xmlns:p14="http://schemas.microsoft.com/office/powerpoint/2010/main" val="3462815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no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311700" y="445025"/>
            <a:ext cx="8520600" cy="572700"/>
          </a:xfrm>
          <a:prstGeom prst="rect">
            <a:avLst/>
          </a:prstGeom>
        </p:spPr>
        <p:txBody>
          <a:bodyPr spcFirstLastPara="1" wrap="square" lIns="36575" tIns="36575" rIns="36575" bIns="3657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36575" tIns="36575" rIns="36575" bIns="3657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36575" tIns="36575" rIns="36575" bIns="3657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624300" y="384575"/>
            <a:ext cx="7895400" cy="5178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3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noFill/>
        <a:effectLst/>
      </p:bgPr>
    </p:bg>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36575" tIns="36575" rIns="36575" bIns="3657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36575" tIns="36575" rIns="36575" bIns="36575"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noFill/>
        <a:effectLst/>
      </p:bgPr>
    </p:bg>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36575" tIns="36575" rIns="36575" bIns="3657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624300" y="384575"/>
            <a:ext cx="7895400" cy="5178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3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9"/>
          <p:cNvSpPr txBox="1">
            <a:spLocks noGrp="1"/>
          </p:cNvSpPr>
          <p:nvPr>
            <p:ph type="body" idx="1"/>
          </p:nvPr>
        </p:nvSpPr>
        <p:spPr>
          <a:xfrm>
            <a:off x="715100" y="1394700"/>
            <a:ext cx="3794100" cy="3179400"/>
          </a:xfrm>
          <a:prstGeom prst="rect">
            <a:avLst/>
          </a:prstGeom>
        </p:spPr>
        <p:txBody>
          <a:bodyPr spcFirstLastPara="1" wrap="square" lIns="36575" tIns="36575" rIns="36575" bIns="36575" anchor="t" anchorCtr="0">
            <a:noAutofit/>
          </a:bodyPr>
          <a:lstStyle>
            <a:lvl1pPr marL="457200" lvl="0" indent="-317500" rtl="0">
              <a:spcBef>
                <a:spcPts val="0"/>
              </a:spcBef>
              <a:spcAft>
                <a:spcPts val="0"/>
              </a:spcAft>
              <a:buClr>
                <a:schemeClr val="accent3"/>
              </a:buClr>
              <a:buSzPts val="1400"/>
              <a:buChar char="●"/>
              <a:defRPr/>
            </a:lvl1pPr>
            <a:lvl2pPr marL="914400" lvl="1" indent="-317500" rtl="0">
              <a:spcBef>
                <a:spcPts val="0"/>
              </a:spcBef>
              <a:spcAft>
                <a:spcPts val="0"/>
              </a:spcAft>
              <a:buClr>
                <a:schemeClr val="dk1"/>
              </a:buClr>
              <a:buSzPts val="1400"/>
              <a:buChar char="○"/>
              <a:defRPr sz="1200"/>
            </a:lvl2pPr>
            <a:lvl3pPr marL="1371600" lvl="2" indent="-317500" rtl="0">
              <a:spcBef>
                <a:spcPts val="0"/>
              </a:spcBef>
              <a:spcAft>
                <a:spcPts val="0"/>
              </a:spcAft>
              <a:buClr>
                <a:schemeClr val="dk1"/>
              </a:buClr>
              <a:buSzPts val="1400"/>
              <a:buChar char="■"/>
              <a:defRPr sz="1200"/>
            </a:lvl3pPr>
            <a:lvl4pPr marL="1828800" lvl="3" indent="-317500" rtl="0">
              <a:spcBef>
                <a:spcPts val="0"/>
              </a:spcBef>
              <a:spcAft>
                <a:spcPts val="0"/>
              </a:spcAft>
              <a:buClr>
                <a:schemeClr val="dk1"/>
              </a:buClr>
              <a:buSzPts val="1400"/>
              <a:buChar char="●"/>
              <a:defRPr sz="1200"/>
            </a:lvl4pPr>
            <a:lvl5pPr marL="2286000" lvl="4" indent="-317500" rtl="0">
              <a:spcBef>
                <a:spcPts val="0"/>
              </a:spcBef>
              <a:spcAft>
                <a:spcPts val="0"/>
              </a:spcAft>
              <a:buClr>
                <a:schemeClr val="dk1"/>
              </a:buClr>
              <a:buSzPts val="1400"/>
              <a:buChar char="○"/>
              <a:defRPr sz="1200"/>
            </a:lvl5pPr>
            <a:lvl6pPr marL="2743200" lvl="5" indent="-317500" rtl="0">
              <a:spcBef>
                <a:spcPts val="0"/>
              </a:spcBef>
              <a:spcAft>
                <a:spcPts val="0"/>
              </a:spcAft>
              <a:buClr>
                <a:schemeClr val="dk1"/>
              </a:buClr>
              <a:buSzPts val="1400"/>
              <a:buChar char="■"/>
              <a:defRPr sz="1200"/>
            </a:lvl6pPr>
            <a:lvl7pPr marL="3200400" lvl="6" indent="-317500" rtl="0">
              <a:spcBef>
                <a:spcPts val="0"/>
              </a:spcBef>
              <a:spcAft>
                <a:spcPts val="0"/>
              </a:spcAft>
              <a:buClr>
                <a:schemeClr val="dk1"/>
              </a:buClr>
              <a:buSzPts val="1400"/>
              <a:buChar char="●"/>
              <a:defRPr sz="1200"/>
            </a:lvl7pPr>
            <a:lvl8pPr marL="3657600" lvl="7" indent="-317500" rtl="0">
              <a:spcBef>
                <a:spcPts val="0"/>
              </a:spcBef>
              <a:spcAft>
                <a:spcPts val="0"/>
              </a:spcAft>
              <a:buClr>
                <a:schemeClr val="dk1"/>
              </a:buClr>
              <a:buSzPts val="1400"/>
              <a:buChar char="○"/>
              <a:defRPr sz="1200"/>
            </a:lvl8pPr>
            <a:lvl9pPr marL="4114800" lvl="8" indent="-317500" rtl="0">
              <a:spcBef>
                <a:spcPts val="0"/>
              </a:spcBef>
              <a:spcAft>
                <a:spcPts val="0"/>
              </a:spcAft>
              <a:buClr>
                <a:schemeClr val="dk1"/>
              </a:buClr>
              <a:buSzPts val="14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10"/>
          <p:cNvSpPr txBox="1">
            <a:spLocks noGrp="1"/>
          </p:cNvSpPr>
          <p:nvPr>
            <p:ph type="subTitle" idx="1"/>
          </p:nvPr>
        </p:nvSpPr>
        <p:spPr>
          <a:xfrm>
            <a:off x="589650" y="4238295"/>
            <a:ext cx="6541200" cy="370200"/>
          </a:xfrm>
          <a:prstGeom prst="rect">
            <a:avLst/>
          </a:prstGeom>
        </p:spPr>
        <p:txBody>
          <a:bodyPr spcFirstLastPara="1" wrap="square" lIns="36575" tIns="36575" rIns="36575" bIns="3657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noFill/>
        <a:effectLst/>
      </p:bgPr>
    </p:bg>
    <p:spTree>
      <p:nvGrpSpPr>
        <p:cNvPr id="1" name="Shape 32"/>
        <p:cNvGrpSpPr/>
        <p:nvPr/>
      </p:nvGrpSpPr>
      <p:grpSpPr>
        <a:xfrm>
          <a:off x="0" y="0"/>
          <a:ext cx="0" cy="0"/>
          <a:chOff x="0" y="0"/>
          <a:chExt cx="0" cy="0"/>
        </a:xfrm>
      </p:grpSpPr>
      <p:sp>
        <p:nvSpPr>
          <p:cNvPr id="33" name="Google Shape;33;p11"/>
          <p:cNvSpPr txBox="1">
            <a:spLocks noGrp="1"/>
          </p:cNvSpPr>
          <p:nvPr>
            <p:ph type="title" hasCustomPrompt="1"/>
          </p:nvPr>
        </p:nvSpPr>
        <p:spPr>
          <a:xfrm>
            <a:off x="311700" y="1106125"/>
            <a:ext cx="8520600" cy="1963500"/>
          </a:xfrm>
          <a:prstGeom prst="rect">
            <a:avLst/>
          </a:prstGeom>
        </p:spPr>
        <p:txBody>
          <a:bodyPr spcFirstLastPara="1" wrap="square" lIns="36575" tIns="36575" rIns="36575" bIns="3657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 name="Google Shape;34;p11"/>
          <p:cNvSpPr txBox="1">
            <a:spLocks noGrp="1"/>
          </p:cNvSpPr>
          <p:nvPr>
            <p:ph type="body" idx="1"/>
          </p:nvPr>
        </p:nvSpPr>
        <p:spPr>
          <a:xfrm>
            <a:off x="311700" y="3152225"/>
            <a:ext cx="8520600" cy="1300800"/>
          </a:xfrm>
          <a:prstGeom prst="rect">
            <a:avLst/>
          </a:prstGeom>
        </p:spPr>
        <p:txBody>
          <a:bodyPr spcFirstLastPara="1" wrap="square" lIns="36575" tIns="36575" rIns="36575" bIns="36575" anchor="t"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36575" tIns="36575" rIns="36575" bIns="36575" anchor="t" anchorCtr="0">
            <a:noAutofit/>
          </a:bodyPr>
          <a:lstStyle>
            <a:lvl1pPr lvl="0" rtl="0">
              <a:spcBef>
                <a:spcPts val="0"/>
              </a:spcBef>
              <a:spcAft>
                <a:spcPts val="0"/>
              </a:spcAft>
              <a:buSzPts val="3500"/>
              <a:buFont typeface="Prompt Black"/>
              <a:buNone/>
              <a:defRPr sz="3500">
                <a:latin typeface="Prompt Black"/>
                <a:ea typeface="Prompt Black"/>
                <a:cs typeface="Prompt Black"/>
                <a:sym typeface="Prompt Black"/>
              </a:defRPr>
            </a:lvl1pPr>
            <a:lvl2pPr lvl="1" rtl="0">
              <a:spcBef>
                <a:spcPts val="0"/>
              </a:spcBef>
              <a:spcAft>
                <a:spcPts val="0"/>
              </a:spcAft>
              <a:buSzPts val="3500"/>
              <a:buFont typeface="Prompt Black"/>
              <a:buNone/>
              <a:defRPr sz="3500">
                <a:latin typeface="Prompt Black"/>
                <a:ea typeface="Prompt Black"/>
                <a:cs typeface="Prompt Black"/>
                <a:sym typeface="Prompt Black"/>
              </a:defRPr>
            </a:lvl2pPr>
            <a:lvl3pPr lvl="2" rtl="0">
              <a:spcBef>
                <a:spcPts val="0"/>
              </a:spcBef>
              <a:spcAft>
                <a:spcPts val="0"/>
              </a:spcAft>
              <a:buSzPts val="3500"/>
              <a:buFont typeface="Prompt Black"/>
              <a:buNone/>
              <a:defRPr sz="3500">
                <a:latin typeface="Prompt Black"/>
                <a:ea typeface="Prompt Black"/>
                <a:cs typeface="Prompt Black"/>
                <a:sym typeface="Prompt Black"/>
              </a:defRPr>
            </a:lvl3pPr>
            <a:lvl4pPr lvl="3" rtl="0">
              <a:spcBef>
                <a:spcPts val="0"/>
              </a:spcBef>
              <a:spcAft>
                <a:spcPts val="0"/>
              </a:spcAft>
              <a:buSzPts val="3500"/>
              <a:buFont typeface="Prompt Black"/>
              <a:buNone/>
              <a:defRPr sz="3500">
                <a:latin typeface="Prompt Black"/>
                <a:ea typeface="Prompt Black"/>
                <a:cs typeface="Prompt Black"/>
                <a:sym typeface="Prompt Black"/>
              </a:defRPr>
            </a:lvl4pPr>
            <a:lvl5pPr lvl="4" rtl="0">
              <a:spcBef>
                <a:spcPts val="0"/>
              </a:spcBef>
              <a:spcAft>
                <a:spcPts val="0"/>
              </a:spcAft>
              <a:buSzPts val="3500"/>
              <a:buFont typeface="Prompt Black"/>
              <a:buNone/>
              <a:defRPr sz="3500">
                <a:latin typeface="Prompt Black"/>
                <a:ea typeface="Prompt Black"/>
                <a:cs typeface="Prompt Black"/>
                <a:sym typeface="Prompt Black"/>
              </a:defRPr>
            </a:lvl5pPr>
            <a:lvl6pPr lvl="5" rtl="0">
              <a:spcBef>
                <a:spcPts val="0"/>
              </a:spcBef>
              <a:spcAft>
                <a:spcPts val="0"/>
              </a:spcAft>
              <a:buSzPts val="3500"/>
              <a:buFont typeface="Prompt Black"/>
              <a:buNone/>
              <a:defRPr sz="3500">
                <a:latin typeface="Prompt Black"/>
                <a:ea typeface="Prompt Black"/>
                <a:cs typeface="Prompt Black"/>
                <a:sym typeface="Prompt Black"/>
              </a:defRPr>
            </a:lvl6pPr>
            <a:lvl7pPr lvl="6" rtl="0">
              <a:spcBef>
                <a:spcPts val="0"/>
              </a:spcBef>
              <a:spcAft>
                <a:spcPts val="0"/>
              </a:spcAft>
              <a:buSzPts val="3500"/>
              <a:buFont typeface="Prompt Black"/>
              <a:buNone/>
              <a:defRPr sz="3500">
                <a:latin typeface="Prompt Black"/>
                <a:ea typeface="Prompt Black"/>
                <a:cs typeface="Prompt Black"/>
                <a:sym typeface="Prompt Black"/>
              </a:defRPr>
            </a:lvl7pPr>
            <a:lvl8pPr lvl="7" rtl="0">
              <a:spcBef>
                <a:spcPts val="0"/>
              </a:spcBef>
              <a:spcAft>
                <a:spcPts val="0"/>
              </a:spcAft>
              <a:buSzPts val="3500"/>
              <a:buFont typeface="Prompt Black"/>
              <a:buNone/>
              <a:defRPr sz="3500">
                <a:latin typeface="Prompt Black"/>
                <a:ea typeface="Prompt Black"/>
                <a:cs typeface="Prompt Black"/>
                <a:sym typeface="Prompt Black"/>
              </a:defRPr>
            </a:lvl8pPr>
            <a:lvl9pPr lvl="8" rtl="0">
              <a:spcBef>
                <a:spcPts val="0"/>
              </a:spcBef>
              <a:spcAft>
                <a:spcPts val="0"/>
              </a:spcAft>
              <a:buSzPts val="3500"/>
              <a:buFont typeface="Prompt Black"/>
              <a:buNone/>
              <a:defRPr sz="3500">
                <a:latin typeface="Prompt Black"/>
                <a:ea typeface="Prompt Black"/>
                <a:cs typeface="Prompt Black"/>
                <a:sym typeface="Promp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36575" tIns="36575" rIns="36575" bIns="36575" anchor="t" anchorCtr="0">
            <a:noAutofit/>
          </a:bodyPr>
          <a:lstStyle>
            <a:lvl1pPr marL="457200" lvl="0" indent="-317500" rtl="0">
              <a:lnSpc>
                <a:spcPct val="100000"/>
              </a:lnSpc>
              <a:spcBef>
                <a:spcPts val="0"/>
              </a:spcBef>
              <a:spcAft>
                <a:spcPts val="0"/>
              </a:spcAft>
              <a:buSzPts val="1400"/>
              <a:buFont typeface="Courier Prime"/>
              <a:buChar char="●"/>
              <a:defRPr>
                <a:latin typeface="Courier Prime"/>
                <a:ea typeface="Courier Prime"/>
                <a:cs typeface="Courier Prime"/>
                <a:sym typeface="Courier Prime"/>
              </a:defRPr>
            </a:lvl1pPr>
            <a:lvl2pPr marL="914400" lvl="1" indent="-317500" rtl="0">
              <a:lnSpc>
                <a:spcPct val="100000"/>
              </a:lnSpc>
              <a:spcBef>
                <a:spcPts val="0"/>
              </a:spcBef>
              <a:spcAft>
                <a:spcPts val="0"/>
              </a:spcAft>
              <a:buSzPts val="1400"/>
              <a:buFont typeface="Courier Prime"/>
              <a:buChar char="○"/>
              <a:defRPr>
                <a:latin typeface="Courier Prime"/>
                <a:ea typeface="Courier Prime"/>
                <a:cs typeface="Courier Prime"/>
                <a:sym typeface="Courier Prime"/>
              </a:defRPr>
            </a:lvl2pPr>
            <a:lvl3pPr marL="1371600" lvl="2" indent="-317500" rtl="0">
              <a:lnSpc>
                <a:spcPct val="100000"/>
              </a:lnSpc>
              <a:spcBef>
                <a:spcPts val="0"/>
              </a:spcBef>
              <a:spcAft>
                <a:spcPts val="0"/>
              </a:spcAft>
              <a:buSzPts val="1400"/>
              <a:buFont typeface="Courier Prime"/>
              <a:buChar char="■"/>
              <a:defRPr>
                <a:latin typeface="Courier Prime"/>
                <a:ea typeface="Courier Prime"/>
                <a:cs typeface="Courier Prime"/>
                <a:sym typeface="Courier Prime"/>
              </a:defRPr>
            </a:lvl3pPr>
            <a:lvl4pPr marL="1828800" lvl="3" indent="-317500" rtl="0">
              <a:lnSpc>
                <a:spcPct val="100000"/>
              </a:lnSpc>
              <a:spcBef>
                <a:spcPts val="0"/>
              </a:spcBef>
              <a:spcAft>
                <a:spcPts val="0"/>
              </a:spcAft>
              <a:buSzPts val="1400"/>
              <a:buFont typeface="Courier Prime"/>
              <a:buChar char="●"/>
              <a:defRPr>
                <a:latin typeface="Courier Prime"/>
                <a:ea typeface="Courier Prime"/>
                <a:cs typeface="Courier Prime"/>
                <a:sym typeface="Courier Prime"/>
              </a:defRPr>
            </a:lvl4pPr>
            <a:lvl5pPr marL="2286000" lvl="4" indent="-317500" rtl="0">
              <a:lnSpc>
                <a:spcPct val="100000"/>
              </a:lnSpc>
              <a:spcBef>
                <a:spcPts val="0"/>
              </a:spcBef>
              <a:spcAft>
                <a:spcPts val="0"/>
              </a:spcAft>
              <a:buSzPts val="1400"/>
              <a:buFont typeface="Courier Prime"/>
              <a:buChar char="○"/>
              <a:defRPr>
                <a:latin typeface="Courier Prime"/>
                <a:ea typeface="Courier Prime"/>
                <a:cs typeface="Courier Prime"/>
                <a:sym typeface="Courier Prime"/>
              </a:defRPr>
            </a:lvl5pPr>
            <a:lvl6pPr marL="2743200" lvl="5" indent="-317500" rtl="0">
              <a:lnSpc>
                <a:spcPct val="100000"/>
              </a:lnSpc>
              <a:spcBef>
                <a:spcPts val="0"/>
              </a:spcBef>
              <a:spcAft>
                <a:spcPts val="0"/>
              </a:spcAft>
              <a:buSzPts val="1400"/>
              <a:buFont typeface="Courier Prime"/>
              <a:buChar char="■"/>
              <a:defRPr>
                <a:latin typeface="Courier Prime"/>
                <a:ea typeface="Courier Prime"/>
                <a:cs typeface="Courier Prime"/>
                <a:sym typeface="Courier Prime"/>
              </a:defRPr>
            </a:lvl6pPr>
            <a:lvl7pPr marL="3200400" lvl="6" indent="-317500" rtl="0">
              <a:lnSpc>
                <a:spcPct val="100000"/>
              </a:lnSpc>
              <a:spcBef>
                <a:spcPts val="0"/>
              </a:spcBef>
              <a:spcAft>
                <a:spcPts val="0"/>
              </a:spcAft>
              <a:buSzPts val="1400"/>
              <a:buFont typeface="Courier Prime"/>
              <a:buChar char="●"/>
              <a:defRPr>
                <a:latin typeface="Courier Prime"/>
                <a:ea typeface="Courier Prime"/>
                <a:cs typeface="Courier Prime"/>
                <a:sym typeface="Courier Prime"/>
              </a:defRPr>
            </a:lvl7pPr>
            <a:lvl8pPr marL="3657600" lvl="7" indent="-317500" rtl="0">
              <a:lnSpc>
                <a:spcPct val="100000"/>
              </a:lnSpc>
              <a:spcBef>
                <a:spcPts val="0"/>
              </a:spcBef>
              <a:spcAft>
                <a:spcPts val="0"/>
              </a:spcAft>
              <a:buSzPts val="1400"/>
              <a:buFont typeface="Courier Prime"/>
              <a:buChar char="○"/>
              <a:defRPr>
                <a:latin typeface="Courier Prime"/>
                <a:ea typeface="Courier Prime"/>
                <a:cs typeface="Courier Prime"/>
                <a:sym typeface="Courier Prime"/>
              </a:defRPr>
            </a:lvl8pPr>
            <a:lvl9pPr marL="4114800" lvl="8" indent="-317500" rtl="0">
              <a:lnSpc>
                <a:spcPct val="100000"/>
              </a:lnSpc>
              <a:spcBef>
                <a:spcPts val="0"/>
              </a:spcBef>
              <a:spcAft>
                <a:spcPts val="0"/>
              </a:spcAft>
              <a:buSzPts val="1400"/>
              <a:buFont typeface="Courier Prime"/>
              <a:buChar char="■"/>
              <a:defRPr>
                <a:latin typeface="Courier Prime"/>
                <a:ea typeface="Courier Prime"/>
                <a:cs typeface="Courier Prime"/>
                <a:sym typeface="Courier Prim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grpSp>
        <p:nvGrpSpPr>
          <p:cNvPr id="44" name="Google Shape;44;p15"/>
          <p:cNvGrpSpPr/>
          <p:nvPr/>
        </p:nvGrpSpPr>
        <p:grpSpPr>
          <a:xfrm rot="1662">
            <a:off x="3177675" y="2466043"/>
            <a:ext cx="5363643" cy="687659"/>
            <a:chOff x="1998075" y="4170250"/>
            <a:chExt cx="1364725" cy="272200"/>
          </a:xfrm>
        </p:grpSpPr>
        <p:sp>
          <p:nvSpPr>
            <p:cNvPr id="45" name="Google Shape;45;p15"/>
            <p:cNvSpPr/>
            <p:nvPr/>
          </p:nvSpPr>
          <p:spPr>
            <a:xfrm>
              <a:off x="1998075" y="4190525"/>
              <a:ext cx="1364725" cy="251925"/>
            </a:xfrm>
            <a:custGeom>
              <a:avLst/>
              <a:gdLst/>
              <a:ahLst/>
              <a:cxnLst/>
              <a:rect l="l" t="t" r="r" b="b"/>
              <a:pathLst>
                <a:path w="54589" h="10077" extrusionOk="0">
                  <a:moveTo>
                    <a:pt x="51638" y="1427"/>
                  </a:moveTo>
                  <a:cubicBezTo>
                    <a:pt x="51736" y="1427"/>
                    <a:pt x="51736" y="1427"/>
                    <a:pt x="51736" y="1525"/>
                  </a:cubicBezTo>
                  <a:cubicBezTo>
                    <a:pt x="51774" y="1506"/>
                    <a:pt x="51812" y="1499"/>
                    <a:pt x="51850" y="1499"/>
                  </a:cubicBezTo>
                  <a:cubicBezTo>
                    <a:pt x="51967" y="1499"/>
                    <a:pt x="52091" y="1563"/>
                    <a:pt x="52247" y="1563"/>
                  </a:cubicBezTo>
                  <a:cubicBezTo>
                    <a:pt x="52309" y="1563"/>
                    <a:pt x="52376" y="1553"/>
                    <a:pt x="52449" y="1525"/>
                  </a:cubicBezTo>
                  <a:cubicBezTo>
                    <a:pt x="52449" y="1525"/>
                    <a:pt x="52548" y="1648"/>
                    <a:pt x="52646" y="1648"/>
                  </a:cubicBezTo>
                  <a:cubicBezTo>
                    <a:pt x="52744" y="1648"/>
                    <a:pt x="52744" y="1525"/>
                    <a:pt x="52966" y="1525"/>
                  </a:cubicBezTo>
                  <a:cubicBezTo>
                    <a:pt x="52646" y="1525"/>
                    <a:pt x="52449" y="1427"/>
                    <a:pt x="52252" y="1427"/>
                  </a:cubicBezTo>
                  <a:close/>
                  <a:moveTo>
                    <a:pt x="34179" y="1593"/>
                  </a:moveTo>
                  <a:cubicBezTo>
                    <a:pt x="34226" y="1593"/>
                    <a:pt x="34270" y="1607"/>
                    <a:pt x="34302" y="1648"/>
                  </a:cubicBezTo>
                  <a:cubicBezTo>
                    <a:pt x="34347" y="1668"/>
                    <a:pt x="34395" y="1675"/>
                    <a:pt x="34445" y="1675"/>
                  </a:cubicBezTo>
                  <a:cubicBezTo>
                    <a:pt x="34551" y="1675"/>
                    <a:pt x="34665" y="1644"/>
                    <a:pt x="34776" y="1644"/>
                  </a:cubicBezTo>
                  <a:cubicBezTo>
                    <a:pt x="34869" y="1644"/>
                    <a:pt x="34959" y="1666"/>
                    <a:pt x="35040" y="1746"/>
                  </a:cubicBezTo>
                  <a:lnTo>
                    <a:pt x="33909" y="1746"/>
                  </a:lnTo>
                  <a:lnTo>
                    <a:pt x="33909" y="1648"/>
                  </a:lnTo>
                  <a:cubicBezTo>
                    <a:pt x="33975" y="1648"/>
                    <a:pt x="34084" y="1593"/>
                    <a:pt x="34179" y="1593"/>
                  </a:cubicBezTo>
                  <a:close/>
                  <a:moveTo>
                    <a:pt x="51638" y="1746"/>
                  </a:moveTo>
                  <a:cubicBezTo>
                    <a:pt x="51834" y="1746"/>
                    <a:pt x="52031" y="1845"/>
                    <a:pt x="52252" y="1845"/>
                  </a:cubicBezTo>
                  <a:cubicBezTo>
                    <a:pt x="52159" y="1873"/>
                    <a:pt x="52076" y="1885"/>
                    <a:pt x="52003" y="1885"/>
                  </a:cubicBezTo>
                  <a:cubicBezTo>
                    <a:pt x="51826" y="1885"/>
                    <a:pt x="51707" y="1816"/>
                    <a:pt x="51638" y="1746"/>
                  </a:cubicBezTo>
                  <a:close/>
                  <a:moveTo>
                    <a:pt x="53591" y="2042"/>
                  </a:moveTo>
                  <a:lnTo>
                    <a:pt x="53591" y="2042"/>
                  </a:lnTo>
                  <a:cubicBezTo>
                    <a:pt x="53625" y="2071"/>
                    <a:pt x="53654" y="2103"/>
                    <a:pt x="53679" y="2140"/>
                  </a:cubicBezTo>
                  <a:cubicBezTo>
                    <a:pt x="53679" y="2062"/>
                    <a:pt x="53617" y="2046"/>
                    <a:pt x="53591" y="2042"/>
                  </a:cubicBezTo>
                  <a:close/>
                  <a:moveTo>
                    <a:pt x="46019" y="2118"/>
                  </a:moveTo>
                  <a:cubicBezTo>
                    <a:pt x="46093" y="2118"/>
                    <a:pt x="46151" y="2145"/>
                    <a:pt x="46204" y="2263"/>
                  </a:cubicBezTo>
                  <a:lnTo>
                    <a:pt x="45982" y="2263"/>
                  </a:lnTo>
                  <a:cubicBezTo>
                    <a:pt x="45884" y="2263"/>
                    <a:pt x="45884" y="2263"/>
                    <a:pt x="45786" y="2140"/>
                  </a:cubicBezTo>
                  <a:cubicBezTo>
                    <a:pt x="45878" y="2140"/>
                    <a:pt x="45954" y="2118"/>
                    <a:pt x="46019" y="2118"/>
                  </a:cubicBezTo>
                  <a:close/>
                  <a:moveTo>
                    <a:pt x="1722" y="7992"/>
                  </a:moveTo>
                  <a:cubicBezTo>
                    <a:pt x="1943" y="7992"/>
                    <a:pt x="2140" y="7992"/>
                    <a:pt x="2337" y="8090"/>
                  </a:cubicBezTo>
                  <a:cubicBezTo>
                    <a:pt x="2205" y="8090"/>
                    <a:pt x="2118" y="8134"/>
                    <a:pt x="2045" y="8134"/>
                  </a:cubicBezTo>
                  <a:cubicBezTo>
                    <a:pt x="2009" y="8134"/>
                    <a:pt x="1976" y="8123"/>
                    <a:pt x="1943" y="8090"/>
                  </a:cubicBezTo>
                  <a:cubicBezTo>
                    <a:pt x="1914" y="8119"/>
                    <a:pt x="1883" y="8131"/>
                    <a:pt x="1854" y="8131"/>
                  </a:cubicBezTo>
                  <a:cubicBezTo>
                    <a:pt x="1783" y="8131"/>
                    <a:pt x="1722" y="8061"/>
                    <a:pt x="1722" y="7992"/>
                  </a:cubicBezTo>
                  <a:close/>
                  <a:moveTo>
                    <a:pt x="45" y="9213"/>
                  </a:moveTo>
                  <a:lnTo>
                    <a:pt x="45" y="9213"/>
                  </a:lnTo>
                  <a:cubicBezTo>
                    <a:pt x="30" y="9216"/>
                    <a:pt x="15" y="9218"/>
                    <a:pt x="1" y="9221"/>
                  </a:cubicBezTo>
                  <a:cubicBezTo>
                    <a:pt x="18" y="9221"/>
                    <a:pt x="32" y="9218"/>
                    <a:pt x="45" y="9213"/>
                  </a:cubicBezTo>
                  <a:close/>
                  <a:moveTo>
                    <a:pt x="29385" y="0"/>
                  </a:moveTo>
                  <a:cubicBezTo>
                    <a:pt x="29188" y="0"/>
                    <a:pt x="29090" y="0"/>
                    <a:pt x="28991" y="99"/>
                  </a:cubicBezTo>
                  <a:cubicBezTo>
                    <a:pt x="28991" y="99"/>
                    <a:pt x="28991" y="197"/>
                    <a:pt x="28893" y="197"/>
                  </a:cubicBezTo>
                  <a:cubicBezTo>
                    <a:pt x="28811" y="197"/>
                    <a:pt x="28696" y="241"/>
                    <a:pt x="28600" y="241"/>
                  </a:cubicBezTo>
                  <a:cubicBezTo>
                    <a:pt x="28551" y="241"/>
                    <a:pt x="28508" y="230"/>
                    <a:pt x="28475" y="197"/>
                  </a:cubicBezTo>
                  <a:lnTo>
                    <a:pt x="27540" y="197"/>
                  </a:lnTo>
                  <a:cubicBezTo>
                    <a:pt x="27491" y="246"/>
                    <a:pt x="27417" y="246"/>
                    <a:pt x="27344" y="246"/>
                  </a:cubicBezTo>
                  <a:cubicBezTo>
                    <a:pt x="27270" y="246"/>
                    <a:pt x="27196" y="246"/>
                    <a:pt x="27147" y="296"/>
                  </a:cubicBezTo>
                  <a:cubicBezTo>
                    <a:pt x="27111" y="223"/>
                    <a:pt x="27058" y="204"/>
                    <a:pt x="26995" y="204"/>
                  </a:cubicBezTo>
                  <a:cubicBezTo>
                    <a:pt x="26927" y="204"/>
                    <a:pt x="26847" y="227"/>
                    <a:pt x="26766" y="227"/>
                  </a:cubicBezTo>
                  <a:cubicBezTo>
                    <a:pt x="26721" y="227"/>
                    <a:pt x="26675" y="219"/>
                    <a:pt x="26631" y="197"/>
                  </a:cubicBezTo>
                  <a:lnTo>
                    <a:pt x="25696" y="197"/>
                  </a:lnTo>
                  <a:cubicBezTo>
                    <a:pt x="25696" y="197"/>
                    <a:pt x="25696" y="99"/>
                    <a:pt x="25598" y="99"/>
                  </a:cubicBezTo>
                  <a:lnTo>
                    <a:pt x="25082" y="99"/>
                  </a:lnTo>
                  <a:cubicBezTo>
                    <a:pt x="24885" y="99"/>
                    <a:pt x="24732" y="143"/>
                    <a:pt x="24557" y="143"/>
                  </a:cubicBezTo>
                  <a:cubicBezTo>
                    <a:pt x="24470" y="143"/>
                    <a:pt x="24377" y="132"/>
                    <a:pt x="24270" y="99"/>
                  </a:cubicBezTo>
                  <a:lnTo>
                    <a:pt x="22623" y="99"/>
                  </a:lnTo>
                  <a:cubicBezTo>
                    <a:pt x="22524" y="66"/>
                    <a:pt x="22423" y="55"/>
                    <a:pt x="22325" y="55"/>
                  </a:cubicBezTo>
                  <a:cubicBezTo>
                    <a:pt x="22128" y="55"/>
                    <a:pt x="21942" y="99"/>
                    <a:pt x="21811" y="99"/>
                  </a:cubicBezTo>
                  <a:lnTo>
                    <a:pt x="20778" y="99"/>
                  </a:lnTo>
                  <a:cubicBezTo>
                    <a:pt x="20746" y="66"/>
                    <a:pt x="20713" y="55"/>
                    <a:pt x="20676" y="55"/>
                  </a:cubicBezTo>
                  <a:cubicBezTo>
                    <a:pt x="20604" y="55"/>
                    <a:pt x="20516" y="99"/>
                    <a:pt x="20385" y="99"/>
                  </a:cubicBezTo>
                  <a:lnTo>
                    <a:pt x="19967" y="99"/>
                  </a:lnTo>
                  <a:cubicBezTo>
                    <a:pt x="19836" y="99"/>
                    <a:pt x="19650" y="143"/>
                    <a:pt x="19453" y="143"/>
                  </a:cubicBezTo>
                  <a:cubicBezTo>
                    <a:pt x="19355" y="143"/>
                    <a:pt x="19254" y="132"/>
                    <a:pt x="19156" y="99"/>
                  </a:cubicBezTo>
                  <a:lnTo>
                    <a:pt x="19057" y="99"/>
                  </a:lnTo>
                  <a:cubicBezTo>
                    <a:pt x="19057" y="132"/>
                    <a:pt x="19044" y="143"/>
                    <a:pt x="19025" y="143"/>
                  </a:cubicBezTo>
                  <a:cubicBezTo>
                    <a:pt x="18989" y="143"/>
                    <a:pt x="18934" y="99"/>
                    <a:pt x="18934" y="99"/>
                  </a:cubicBezTo>
                  <a:cubicBezTo>
                    <a:pt x="18836" y="99"/>
                    <a:pt x="18836" y="197"/>
                    <a:pt x="18836" y="197"/>
                  </a:cubicBezTo>
                  <a:lnTo>
                    <a:pt x="17828" y="197"/>
                  </a:lnTo>
                  <a:cubicBezTo>
                    <a:pt x="17606" y="197"/>
                    <a:pt x="17311" y="197"/>
                    <a:pt x="16992" y="296"/>
                  </a:cubicBezTo>
                  <a:lnTo>
                    <a:pt x="16180" y="296"/>
                  </a:lnTo>
                  <a:cubicBezTo>
                    <a:pt x="15984" y="296"/>
                    <a:pt x="15664" y="296"/>
                    <a:pt x="15467" y="418"/>
                  </a:cubicBezTo>
                  <a:cubicBezTo>
                    <a:pt x="15434" y="451"/>
                    <a:pt x="15399" y="462"/>
                    <a:pt x="15359" y="462"/>
                  </a:cubicBezTo>
                  <a:cubicBezTo>
                    <a:pt x="15279" y="462"/>
                    <a:pt x="15180" y="418"/>
                    <a:pt x="15049" y="418"/>
                  </a:cubicBezTo>
                  <a:cubicBezTo>
                    <a:pt x="15049" y="418"/>
                    <a:pt x="15049" y="517"/>
                    <a:pt x="14951" y="517"/>
                  </a:cubicBezTo>
                  <a:lnTo>
                    <a:pt x="14852" y="418"/>
                  </a:lnTo>
                  <a:lnTo>
                    <a:pt x="14754" y="517"/>
                  </a:lnTo>
                  <a:cubicBezTo>
                    <a:pt x="14631" y="517"/>
                    <a:pt x="14631" y="517"/>
                    <a:pt x="14631" y="418"/>
                  </a:cubicBezTo>
                  <a:cubicBezTo>
                    <a:pt x="14533" y="517"/>
                    <a:pt x="14533" y="517"/>
                    <a:pt x="14434" y="517"/>
                  </a:cubicBezTo>
                  <a:cubicBezTo>
                    <a:pt x="14402" y="550"/>
                    <a:pt x="14369" y="561"/>
                    <a:pt x="14336" y="561"/>
                  </a:cubicBezTo>
                  <a:cubicBezTo>
                    <a:pt x="14270" y="561"/>
                    <a:pt x="14205" y="517"/>
                    <a:pt x="14139" y="517"/>
                  </a:cubicBezTo>
                  <a:lnTo>
                    <a:pt x="13918" y="517"/>
                  </a:lnTo>
                  <a:cubicBezTo>
                    <a:pt x="13820" y="615"/>
                    <a:pt x="13721" y="615"/>
                    <a:pt x="13623" y="615"/>
                  </a:cubicBezTo>
                  <a:cubicBezTo>
                    <a:pt x="13602" y="594"/>
                    <a:pt x="13580" y="587"/>
                    <a:pt x="13557" y="587"/>
                  </a:cubicBezTo>
                  <a:cubicBezTo>
                    <a:pt x="13493" y="587"/>
                    <a:pt x="13417" y="644"/>
                    <a:pt x="13320" y="644"/>
                  </a:cubicBezTo>
                  <a:cubicBezTo>
                    <a:pt x="13285" y="644"/>
                    <a:pt x="13247" y="636"/>
                    <a:pt x="13205" y="615"/>
                  </a:cubicBezTo>
                  <a:lnTo>
                    <a:pt x="13205" y="714"/>
                  </a:lnTo>
                  <a:cubicBezTo>
                    <a:pt x="13107" y="714"/>
                    <a:pt x="13008" y="615"/>
                    <a:pt x="12910" y="615"/>
                  </a:cubicBezTo>
                  <a:cubicBezTo>
                    <a:pt x="12689" y="615"/>
                    <a:pt x="12590" y="714"/>
                    <a:pt x="12492" y="714"/>
                  </a:cubicBezTo>
                  <a:cubicBezTo>
                    <a:pt x="12295" y="812"/>
                    <a:pt x="11976" y="812"/>
                    <a:pt x="11680" y="812"/>
                  </a:cubicBezTo>
                  <a:cubicBezTo>
                    <a:pt x="11459" y="910"/>
                    <a:pt x="11164" y="910"/>
                    <a:pt x="10943" y="1033"/>
                  </a:cubicBezTo>
                  <a:lnTo>
                    <a:pt x="10844" y="1033"/>
                  </a:lnTo>
                  <a:cubicBezTo>
                    <a:pt x="10746" y="1033"/>
                    <a:pt x="10648" y="1132"/>
                    <a:pt x="10648" y="1132"/>
                  </a:cubicBezTo>
                  <a:lnTo>
                    <a:pt x="10549" y="1132"/>
                  </a:lnTo>
                  <a:cubicBezTo>
                    <a:pt x="10451" y="1230"/>
                    <a:pt x="10451" y="1230"/>
                    <a:pt x="10328" y="1328"/>
                  </a:cubicBezTo>
                  <a:cubicBezTo>
                    <a:pt x="10230" y="1328"/>
                    <a:pt x="10230" y="1230"/>
                    <a:pt x="10131" y="1230"/>
                  </a:cubicBezTo>
                  <a:cubicBezTo>
                    <a:pt x="10033" y="1230"/>
                    <a:pt x="10033" y="1328"/>
                    <a:pt x="10033" y="1427"/>
                  </a:cubicBezTo>
                  <a:lnTo>
                    <a:pt x="9935" y="1328"/>
                  </a:lnTo>
                  <a:cubicBezTo>
                    <a:pt x="9836" y="1328"/>
                    <a:pt x="9713" y="1427"/>
                    <a:pt x="9713" y="1427"/>
                  </a:cubicBezTo>
                  <a:cubicBezTo>
                    <a:pt x="9713" y="1525"/>
                    <a:pt x="9713" y="1525"/>
                    <a:pt x="9836" y="1525"/>
                  </a:cubicBezTo>
                  <a:cubicBezTo>
                    <a:pt x="9713" y="1648"/>
                    <a:pt x="9517" y="1648"/>
                    <a:pt x="9418" y="1746"/>
                  </a:cubicBezTo>
                  <a:cubicBezTo>
                    <a:pt x="9320" y="1845"/>
                    <a:pt x="9222" y="1845"/>
                    <a:pt x="9222" y="2041"/>
                  </a:cubicBezTo>
                  <a:cubicBezTo>
                    <a:pt x="9320" y="1943"/>
                    <a:pt x="9320" y="1943"/>
                    <a:pt x="9418" y="1943"/>
                  </a:cubicBezTo>
                  <a:lnTo>
                    <a:pt x="9615" y="1943"/>
                  </a:lnTo>
                  <a:cubicBezTo>
                    <a:pt x="9713" y="1943"/>
                    <a:pt x="9836" y="1845"/>
                    <a:pt x="9935" y="1845"/>
                  </a:cubicBezTo>
                  <a:lnTo>
                    <a:pt x="9935" y="1943"/>
                  </a:lnTo>
                  <a:cubicBezTo>
                    <a:pt x="9836" y="1943"/>
                    <a:pt x="9836" y="1943"/>
                    <a:pt x="9836" y="2041"/>
                  </a:cubicBezTo>
                  <a:cubicBezTo>
                    <a:pt x="9222" y="2140"/>
                    <a:pt x="8607" y="2263"/>
                    <a:pt x="7992" y="2459"/>
                  </a:cubicBezTo>
                  <a:cubicBezTo>
                    <a:pt x="7869" y="2558"/>
                    <a:pt x="7869" y="2656"/>
                    <a:pt x="7771" y="2754"/>
                  </a:cubicBezTo>
                  <a:cubicBezTo>
                    <a:pt x="7738" y="2722"/>
                    <a:pt x="7705" y="2711"/>
                    <a:pt x="7669" y="2711"/>
                  </a:cubicBezTo>
                  <a:cubicBezTo>
                    <a:pt x="7596" y="2711"/>
                    <a:pt x="7508" y="2754"/>
                    <a:pt x="7377" y="2754"/>
                  </a:cubicBezTo>
                  <a:cubicBezTo>
                    <a:pt x="7156" y="2877"/>
                    <a:pt x="6959" y="2877"/>
                    <a:pt x="6861" y="2976"/>
                  </a:cubicBezTo>
                  <a:cubicBezTo>
                    <a:pt x="6927" y="3009"/>
                    <a:pt x="6981" y="3019"/>
                    <a:pt x="7029" y="3019"/>
                  </a:cubicBezTo>
                  <a:cubicBezTo>
                    <a:pt x="7123" y="3019"/>
                    <a:pt x="7189" y="2976"/>
                    <a:pt x="7254" y="2976"/>
                  </a:cubicBezTo>
                  <a:cubicBezTo>
                    <a:pt x="7316" y="2927"/>
                    <a:pt x="7371" y="2927"/>
                    <a:pt x="7423" y="2927"/>
                  </a:cubicBezTo>
                  <a:cubicBezTo>
                    <a:pt x="7476" y="2927"/>
                    <a:pt x="7525" y="2927"/>
                    <a:pt x="7574" y="2877"/>
                  </a:cubicBezTo>
                  <a:cubicBezTo>
                    <a:pt x="7623" y="2927"/>
                    <a:pt x="7672" y="2951"/>
                    <a:pt x="7722" y="2951"/>
                  </a:cubicBezTo>
                  <a:cubicBezTo>
                    <a:pt x="7771" y="2951"/>
                    <a:pt x="7820" y="2927"/>
                    <a:pt x="7869" y="2877"/>
                  </a:cubicBezTo>
                  <a:lnTo>
                    <a:pt x="8287" y="2877"/>
                  </a:lnTo>
                  <a:cubicBezTo>
                    <a:pt x="8484" y="2877"/>
                    <a:pt x="8705" y="2877"/>
                    <a:pt x="9000" y="2754"/>
                  </a:cubicBezTo>
                  <a:cubicBezTo>
                    <a:pt x="9099" y="2656"/>
                    <a:pt x="9320" y="2656"/>
                    <a:pt x="9517" y="2656"/>
                  </a:cubicBezTo>
                  <a:lnTo>
                    <a:pt x="9418" y="2754"/>
                  </a:lnTo>
                  <a:cubicBezTo>
                    <a:pt x="9222" y="2877"/>
                    <a:pt x="9099" y="2877"/>
                    <a:pt x="8902" y="2976"/>
                  </a:cubicBezTo>
                  <a:cubicBezTo>
                    <a:pt x="8902" y="2877"/>
                    <a:pt x="8902" y="2877"/>
                    <a:pt x="8804" y="2877"/>
                  </a:cubicBezTo>
                  <a:cubicBezTo>
                    <a:pt x="8804" y="2976"/>
                    <a:pt x="8804" y="2976"/>
                    <a:pt x="8705" y="2976"/>
                  </a:cubicBezTo>
                  <a:cubicBezTo>
                    <a:pt x="8607" y="3074"/>
                    <a:pt x="8484" y="3172"/>
                    <a:pt x="8385" y="3172"/>
                  </a:cubicBezTo>
                  <a:cubicBezTo>
                    <a:pt x="7992" y="3172"/>
                    <a:pt x="7574" y="3369"/>
                    <a:pt x="7156" y="3369"/>
                  </a:cubicBezTo>
                  <a:lnTo>
                    <a:pt x="6959" y="3369"/>
                  </a:lnTo>
                  <a:cubicBezTo>
                    <a:pt x="6763" y="3590"/>
                    <a:pt x="6541" y="3590"/>
                    <a:pt x="6345" y="3590"/>
                  </a:cubicBezTo>
                  <a:cubicBezTo>
                    <a:pt x="6345" y="3787"/>
                    <a:pt x="5927" y="3689"/>
                    <a:pt x="5927" y="3984"/>
                  </a:cubicBezTo>
                  <a:lnTo>
                    <a:pt x="5312" y="3984"/>
                  </a:lnTo>
                  <a:cubicBezTo>
                    <a:pt x="5214" y="4107"/>
                    <a:pt x="5017" y="4107"/>
                    <a:pt x="4918" y="4205"/>
                  </a:cubicBezTo>
                  <a:cubicBezTo>
                    <a:pt x="5017" y="4205"/>
                    <a:pt x="5214" y="4205"/>
                    <a:pt x="5410" y="4107"/>
                  </a:cubicBezTo>
                  <a:cubicBezTo>
                    <a:pt x="5632" y="4107"/>
                    <a:pt x="5730" y="4205"/>
                    <a:pt x="5927" y="4205"/>
                  </a:cubicBezTo>
                  <a:cubicBezTo>
                    <a:pt x="5828" y="4304"/>
                    <a:pt x="5730" y="4402"/>
                    <a:pt x="5533" y="4402"/>
                  </a:cubicBezTo>
                  <a:lnTo>
                    <a:pt x="5410" y="4402"/>
                  </a:lnTo>
                  <a:lnTo>
                    <a:pt x="5410" y="4500"/>
                  </a:lnTo>
                  <a:lnTo>
                    <a:pt x="5730" y="4500"/>
                  </a:lnTo>
                  <a:lnTo>
                    <a:pt x="5730" y="4599"/>
                  </a:lnTo>
                  <a:lnTo>
                    <a:pt x="6025" y="4599"/>
                  </a:lnTo>
                  <a:cubicBezTo>
                    <a:pt x="6025" y="4599"/>
                    <a:pt x="6148" y="4599"/>
                    <a:pt x="6246" y="4500"/>
                  </a:cubicBezTo>
                  <a:cubicBezTo>
                    <a:pt x="6345" y="4500"/>
                    <a:pt x="6443" y="4599"/>
                    <a:pt x="6541" y="4599"/>
                  </a:cubicBezTo>
                  <a:lnTo>
                    <a:pt x="6861" y="4599"/>
                  </a:lnTo>
                  <a:lnTo>
                    <a:pt x="6861" y="4722"/>
                  </a:lnTo>
                  <a:cubicBezTo>
                    <a:pt x="6443" y="4722"/>
                    <a:pt x="6148" y="4820"/>
                    <a:pt x="5828" y="4820"/>
                  </a:cubicBezTo>
                  <a:cubicBezTo>
                    <a:pt x="5533" y="4820"/>
                    <a:pt x="5214" y="5017"/>
                    <a:pt x="4918" y="5017"/>
                  </a:cubicBezTo>
                  <a:lnTo>
                    <a:pt x="4697" y="5017"/>
                  </a:lnTo>
                  <a:lnTo>
                    <a:pt x="4697" y="5115"/>
                  </a:lnTo>
                  <a:cubicBezTo>
                    <a:pt x="4771" y="5049"/>
                    <a:pt x="4831" y="5028"/>
                    <a:pt x="4886" y="5028"/>
                  </a:cubicBezTo>
                  <a:cubicBezTo>
                    <a:pt x="4995" y="5028"/>
                    <a:pt x="5082" y="5115"/>
                    <a:pt x="5214" y="5115"/>
                  </a:cubicBezTo>
                  <a:cubicBezTo>
                    <a:pt x="5410" y="5017"/>
                    <a:pt x="5632" y="5115"/>
                    <a:pt x="5730" y="4918"/>
                  </a:cubicBezTo>
                  <a:cubicBezTo>
                    <a:pt x="5795" y="4951"/>
                    <a:pt x="5864" y="4962"/>
                    <a:pt x="5933" y="4962"/>
                  </a:cubicBezTo>
                  <a:cubicBezTo>
                    <a:pt x="6071" y="4962"/>
                    <a:pt x="6213" y="4918"/>
                    <a:pt x="6345" y="4918"/>
                  </a:cubicBezTo>
                  <a:cubicBezTo>
                    <a:pt x="6541" y="4918"/>
                    <a:pt x="6763" y="5017"/>
                    <a:pt x="7058" y="5017"/>
                  </a:cubicBezTo>
                  <a:lnTo>
                    <a:pt x="6763" y="5017"/>
                  </a:lnTo>
                  <a:cubicBezTo>
                    <a:pt x="6640" y="5115"/>
                    <a:pt x="6640" y="5213"/>
                    <a:pt x="6541" y="5336"/>
                  </a:cubicBezTo>
                  <a:cubicBezTo>
                    <a:pt x="6443" y="5336"/>
                    <a:pt x="6443" y="5336"/>
                    <a:pt x="6345" y="5435"/>
                  </a:cubicBezTo>
                  <a:cubicBezTo>
                    <a:pt x="6443" y="5435"/>
                    <a:pt x="6443" y="5533"/>
                    <a:pt x="6541" y="5533"/>
                  </a:cubicBezTo>
                  <a:cubicBezTo>
                    <a:pt x="6345" y="5631"/>
                    <a:pt x="6148" y="5631"/>
                    <a:pt x="5927" y="5631"/>
                  </a:cubicBezTo>
                  <a:cubicBezTo>
                    <a:pt x="5730" y="5730"/>
                    <a:pt x="5410" y="5730"/>
                    <a:pt x="5115" y="5828"/>
                  </a:cubicBezTo>
                  <a:cubicBezTo>
                    <a:pt x="4599" y="5828"/>
                    <a:pt x="3984" y="6049"/>
                    <a:pt x="3468" y="6148"/>
                  </a:cubicBezTo>
                  <a:cubicBezTo>
                    <a:pt x="3074" y="6148"/>
                    <a:pt x="2558" y="6148"/>
                    <a:pt x="2140" y="6344"/>
                  </a:cubicBezTo>
                  <a:cubicBezTo>
                    <a:pt x="1943" y="6344"/>
                    <a:pt x="1943" y="6344"/>
                    <a:pt x="1845" y="6443"/>
                  </a:cubicBezTo>
                  <a:cubicBezTo>
                    <a:pt x="1943" y="6443"/>
                    <a:pt x="2042" y="6344"/>
                    <a:pt x="2238" y="6344"/>
                  </a:cubicBezTo>
                  <a:lnTo>
                    <a:pt x="2656" y="6344"/>
                  </a:lnTo>
                  <a:cubicBezTo>
                    <a:pt x="2755" y="6394"/>
                    <a:pt x="2884" y="6418"/>
                    <a:pt x="3025" y="6418"/>
                  </a:cubicBezTo>
                  <a:cubicBezTo>
                    <a:pt x="3166" y="6418"/>
                    <a:pt x="3320" y="6394"/>
                    <a:pt x="3468" y="6344"/>
                  </a:cubicBezTo>
                  <a:lnTo>
                    <a:pt x="3468" y="6566"/>
                  </a:lnTo>
                  <a:cubicBezTo>
                    <a:pt x="3566" y="6443"/>
                    <a:pt x="3787" y="6443"/>
                    <a:pt x="3886" y="6443"/>
                  </a:cubicBezTo>
                  <a:cubicBezTo>
                    <a:pt x="3984" y="6443"/>
                    <a:pt x="3984" y="6566"/>
                    <a:pt x="3984" y="6566"/>
                  </a:cubicBezTo>
                  <a:cubicBezTo>
                    <a:pt x="3984" y="6664"/>
                    <a:pt x="3886" y="6664"/>
                    <a:pt x="3787" y="6664"/>
                  </a:cubicBezTo>
                  <a:lnTo>
                    <a:pt x="3689" y="6664"/>
                  </a:lnTo>
                  <a:cubicBezTo>
                    <a:pt x="3628" y="6713"/>
                    <a:pt x="3548" y="6713"/>
                    <a:pt x="3471" y="6713"/>
                  </a:cubicBezTo>
                  <a:cubicBezTo>
                    <a:pt x="3394" y="6713"/>
                    <a:pt x="3320" y="6713"/>
                    <a:pt x="3271" y="6762"/>
                  </a:cubicBezTo>
                  <a:cubicBezTo>
                    <a:pt x="3140" y="6762"/>
                    <a:pt x="2998" y="6719"/>
                    <a:pt x="2888" y="6719"/>
                  </a:cubicBezTo>
                  <a:cubicBezTo>
                    <a:pt x="2834" y="6719"/>
                    <a:pt x="2787" y="6730"/>
                    <a:pt x="2755" y="6762"/>
                  </a:cubicBezTo>
                  <a:cubicBezTo>
                    <a:pt x="2732" y="6785"/>
                    <a:pt x="2705" y="6792"/>
                    <a:pt x="2675" y="6792"/>
                  </a:cubicBezTo>
                  <a:cubicBezTo>
                    <a:pt x="2620" y="6792"/>
                    <a:pt x="2557" y="6769"/>
                    <a:pt x="2494" y="6769"/>
                  </a:cubicBezTo>
                  <a:cubicBezTo>
                    <a:pt x="2437" y="6769"/>
                    <a:pt x="2382" y="6788"/>
                    <a:pt x="2337" y="6861"/>
                  </a:cubicBezTo>
                  <a:lnTo>
                    <a:pt x="2337" y="6959"/>
                  </a:lnTo>
                  <a:lnTo>
                    <a:pt x="2460" y="6861"/>
                  </a:lnTo>
                  <a:cubicBezTo>
                    <a:pt x="2558" y="6861"/>
                    <a:pt x="2656" y="6959"/>
                    <a:pt x="2755" y="6959"/>
                  </a:cubicBezTo>
                  <a:lnTo>
                    <a:pt x="3468" y="6959"/>
                  </a:lnTo>
                  <a:cubicBezTo>
                    <a:pt x="3533" y="6959"/>
                    <a:pt x="3610" y="6915"/>
                    <a:pt x="3712" y="6915"/>
                  </a:cubicBezTo>
                  <a:cubicBezTo>
                    <a:pt x="3763" y="6915"/>
                    <a:pt x="3820" y="6926"/>
                    <a:pt x="3886" y="6959"/>
                  </a:cubicBezTo>
                  <a:lnTo>
                    <a:pt x="4181" y="6959"/>
                  </a:lnTo>
                  <a:cubicBezTo>
                    <a:pt x="4263" y="6959"/>
                    <a:pt x="4377" y="6915"/>
                    <a:pt x="4474" y="6915"/>
                  </a:cubicBezTo>
                  <a:cubicBezTo>
                    <a:pt x="4522" y="6915"/>
                    <a:pt x="4566" y="6926"/>
                    <a:pt x="4599" y="6959"/>
                  </a:cubicBezTo>
                  <a:cubicBezTo>
                    <a:pt x="4697" y="6959"/>
                    <a:pt x="4795" y="6959"/>
                    <a:pt x="4918" y="6861"/>
                  </a:cubicBezTo>
                  <a:lnTo>
                    <a:pt x="5730" y="6861"/>
                  </a:lnTo>
                  <a:cubicBezTo>
                    <a:pt x="5828" y="6762"/>
                    <a:pt x="5927" y="6762"/>
                    <a:pt x="6148" y="6762"/>
                  </a:cubicBezTo>
                  <a:lnTo>
                    <a:pt x="6148" y="6861"/>
                  </a:lnTo>
                  <a:cubicBezTo>
                    <a:pt x="5927" y="6959"/>
                    <a:pt x="5828" y="6959"/>
                    <a:pt x="5730" y="6959"/>
                  </a:cubicBezTo>
                  <a:cubicBezTo>
                    <a:pt x="5632" y="6959"/>
                    <a:pt x="5632" y="7058"/>
                    <a:pt x="5632" y="7058"/>
                  </a:cubicBezTo>
                  <a:cubicBezTo>
                    <a:pt x="5410" y="7180"/>
                    <a:pt x="5214" y="7180"/>
                    <a:pt x="5115" y="7180"/>
                  </a:cubicBezTo>
                  <a:lnTo>
                    <a:pt x="4795" y="7180"/>
                  </a:lnTo>
                  <a:cubicBezTo>
                    <a:pt x="4697" y="7180"/>
                    <a:pt x="4599" y="7279"/>
                    <a:pt x="4500" y="7279"/>
                  </a:cubicBezTo>
                  <a:cubicBezTo>
                    <a:pt x="4468" y="7246"/>
                    <a:pt x="4435" y="7235"/>
                    <a:pt x="4406" y="7235"/>
                  </a:cubicBezTo>
                  <a:cubicBezTo>
                    <a:pt x="4347" y="7235"/>
                    <a:pt x="4304" y="7279"/>
                    <a:pt x="4304" y="7279"/>
                  </a:cubicBezTo>
                  <a:cubicBezTo>
                    <a:pt x="4278" y="7258"/>
                    <a:pt x="4253" y="7250"/>
                    <a:pt x="4229" y="7250"/>
                  </a:cubicBezTo>
                  <a:cubicBezTo>
                    <a:pt x="4163" y="7250"/>
                    <a:pt x="4104" y="7307"/>
                    <a:pt x="4047" y="7307"/>
                  </a:cubicBezTo>
                  <a:cubicBezTo>
                    <a:pt x="4026" y="7307"/>
                    <a:pt x="4005" y="7300"/>
                    <a:pt x="3984" y="7279"/>
                  </a:cubicBezTo>
                  <a:cubicBezTo>
                    <a:pt x="3886" y="7279"/>
                    <a:pt x="3787" y="7279"/>
                    <a:pt x="3689" y="7377"/>
                  </a:cubicBezTo>
                  <a:cubicBezTo>
                    <a:pt x="3173" y="7377"/>
                    <a:pt x="2656" y="7476"/>
                    <a:pt x="2140" y="7476"/>
                  </a:cubicBezTo>
                  <a:cubicBezTo>
                    <a:pt x="1943" y="7476"/>
                    <a:pt x="1722" y="7574"/>
                    <a:pt x="1525" y="7672"/>
                  </a:cubicBezTo>
                  <a:cubicBezTo>
                    <a:pt x="1591" y="7672"/>
                    <a:pt x="1711" y="7629"/>
                    <a:pt x="1813" y="7629"/>
                  </a:cubicBezTo>
                  <a:cubicBezTo>
                    <a:pt x="1864" y="7629"/>
                    <a:pt x="1910" y="7639"/>
                    <a:pt x="1943" y="7672"/>
                  </a:cubicBezTo>
                  <a:lnTo>
                    <a:pt x="2337" y="7672"/>
                  </a:lnTo>
                  <a:cubicBezTo>
                    <a:pt x="2379" y="7653"/>
                    <a:pt x="2417" y="7646"/>
                    <a:pt x="2451" y="7646"/>
                  </a:cubicBezTo>
                  <a:cubicBezTo>
                    <a:pt x="2555" y="7646"/>
                    <a:pt x="2625" y="7711"/>
                    <a:pt x="2685" y="7711"/>
                  </a:cubicBezTo>
                  <a:cubicBezTo>
                    <a:pt x="2709" y="7711"/>
                    <a:pt x="2732" y="7700"/>
                    <a:pt x="2755" y="7672"/>
                  </a:cubicBezTo>
                  <a:cubicBezTo>
                    <a:pt x="2787" y="7713"/>
                    <a:pt x="2834" y="7727"/>
                    <a:pt x="2885" y="7727"/>
                  </a:cubicBezTo>
                  <a:cubicBezTo>
                    <a:pt x="2987" y="7727"/>
                    <a:pt x="3107" y="7672"/>
                    <a:pt x="3173" y="7672"/>
                  </a:cubicBezTo>
                  <a:cubicBezTo>
                    <a:pt x="3271" y="7672"/>
                    <a:pt x="3468" y="7672"/>
                    <a:pt x="3566" y="7574"/>
                  </a:cubicBezTo>
                  <a:cubicBezTo>
                    <a:pt x="3611" y="7654"/>
                    <a:pt x="3665" y="7676"/>
                    <a:pt x="3721" y="7676"/>
                  </a:cubicBezTo>
                  <a:cubicBezTo>
                    <a:pt x="3788" y="7676"/>
                    <a:pt x="3857" y="7645"/>
                    <a:pt x="3913" y="7645"/>
                  </a:cubicBezTo>
                  <a:cubicBezTo>
                    <a:pt x="3940" y="7645"/>
                    <a:pt x="3964" y="7652"/>
                    <a:pt x="3984" y="7672"/>
                  </a:cubicBezTo>
                  <a:lnTo>
                    <a:pt x="3984" y="7795"/>
                  </a:lnTo>
                  <a:cubicBezTo>
                    <a:pt x="3886" y="7795"/>
                    <a:pt x="3787" y="7795"/>
                    <a:pt x="3787" y="7672"/>
                  </a:cubicBezTo>
                  <a:cubicBezTo>
                    <a:pt x="3689" y="7672"/>
                    <a:pt x="3689" y="7795"/>
                    <a:pt x="3468" y="7795"/>
                  </a:cubicBezTo>
                  <a:lnTo>
                    <a:pt x="3271" y="7894"/>
                  </a:lnTo>
                  <a:cubicBezTo>
                    <a:pt x="3205" y="7861"/>
                    <a:pt x="3137" y="7850"/>
                    <a:pt x="3068" y="7850"/>
                  </a:cubicBezTo>
                  <a:cubicBezTo>
                    <a:pt x="2929" y="7850"/>
                    <a:pt x="2787" y="7894"/>
                    <a:pt x="2656" y="7894"/>
                  </a:cubicBezTo>
                  <a:lnTo>
                    <a:pt x="1623" y="7894"/>
                  </a:lnTo>
                  <a:cubicBezTo>
                    <a:pt x="1558" y="7861"/>
                    <a:pt x="1479" y="7850"/>
                    <a:pt x="1391" y="7850"/>
                  </a:cubicBezTo>
                  <a:cubicBezTo>
                    <a:pt x="1216" y="7850"/>
                    <a:pt x="1009" y="7894"/>
                    <a:pt x="812" y="7894"/>
                  </a:cubicBezTo>
                  <a:cubicBezTo>
                    <a:pt x="812" y="7992"/>
                    <a:pt x="910" y="7992"/>
                    <a:pt x="910" y="8090"/>
                  </a:cubicBezTo>
                  <a:lnTo>
                    <a:pt x="910" y="7992"/>
                  </a:lnTo>
                  <a:lnTo>
                    <a:pt x="1722" y="7992"/>
                  </a:lnTo>
                  <a:cubicBezTo>
                    <a:pt x="1652" y="8061"/>
                    <a:pt x="1534" y="8131"/>
                    <a:pt x="1435" y="8131"/>
                  </a:cubicBezTo>
                  <a:cubicBezTo>
                    <a:pt x="1394" y="8131"/>
                    <a:pt x="1357" y="8119"/>
                    <a:pt x="1328" y="8090"/>
                  </a:cubicBezTo>
                  <a:lnTo>
                    <a:pt x="910" y="8090"/>
                  </a:lnTo>
                  <a:cubicBezTo>
                    <a:pt x="779" y="8090"/>
                    <a:pt x="692" y="8134"/>
                    <a:pt x="583" y="8134"/>
                  </a:cubicBezTo>
                  <a:cubicBezTo>
                    <a:pt x="528" y="8134"/>
                    <a:pt x="468" y="8123"/>
                    <a:pt x="394" y="8090"/>
                  </a:cubicBezTo>
                  <a:lnTo>
                    <a:pt x="197" y="8090"/>
                  </a:lnTo>
                  <a:cubicBezTo>
                    <a:pt x="296" y="8189"/>
                    <a:pt x="394" y="8287"/>
                    <a:pt x="492" y="8410"/>
                  </a:cubicBezTo>
                  <a:cubicBezTo>
                    <a:pt x="615" y="8410"/>
                    <a:pt x="714" y="8287"/>
                    <a:pt x="812" y="8287"/>
                  </a:cubicBezTo>
                  <a:cubicBezTo>
                    <a:pt x="910" y="8508"/>
                    <a:pt x="910" y="8607"/>
                    <a:pt x="1009" y="8705"/>
                  </a:cubicBezTo>
                  <a:lnTo>
                    <a:pt x="1230" y="8705"/>
                  </a:lnTo>
                  <a:cubicBezTo>
                    <a:pt x="1427" y="8705"/>
                    <a:pt x="1525" y="8803"/>
                    <a:pt x="1623" y="8902"/>
                  </a:cubicBezTo>
                  <a:cubicBezTo>
                    <a:pt x="1734" y="8853"/>
                    <a:pt x="1839" y="8828"/>
                    <a:pt x="1940" y="8828"/>
                  </a:cubicBezTo>
                  <a:cubicBezTo>
                    <a:pt x="2042" y="8828"/>
                    <a:pt x="2140" y="8853"/>
                    <a:pt x="2238" y="8902"/>
                  </a:cubicBezTo>
                  <a:cubicBezTo>
                    <a:pt x="2312" y="8836"/>
                    <a:pt x="2383" y="8814"/>
                    <a:pt x="2452" y="8814"/>
                  </a:cubicBezTo>
                  <a:cubicBezTo>
                    <a:pt x="2591" y="8814"/>
                    <a:pt x="2722" y="8902"/>
                    <a:pt x="2853" y="8902"/>
                  </a:cubicBezTo>
                  <a:lnTo>
                    <a:pt x="2853" y="9025"/>
                  </a:lnTo>
                  <a:lnTo>
                    <a:pt x="2337" y="9025"/>
                  </a:lnTo>
                  <a:cubicBezTo>
                    <a:pt x="2238" y="9025"/>
                    <a:pt x="2238" y="9025"/>
                    <a:pt x="2238" y="8902"/>
                  </a:cubicBezTo>
                  <a:cubicBezTo>
                    <a:pt x="2140" y="8902"/>
                    <a:pt x="2140" y="9025"/>
                    <a:pt x="2042" y="9025"/>
                  </a:cubicBezTo>
                  <a:lnTo>
                    <a:pt x="1107" y="9025"/>
                  </a:lnTo>
                  <a:cubicBezTo>
                    <a:pt x="812" y="9025"/>
                    <a:pt x="492" y="9025"/>
                    <a:pt x="197" y="9123"/>
                  </a:cubicBezTo>
                  <a:cubicBezTo>
                    <a:pt x="116" y="9123"/>
                    <a:pt x="102" y="9190"/>
                    <a:pt x="45" y="9213"/>
                  </a:cubicBezTo>
                  <a:lnTo>
                    <a:pt x="45" y="9213"/>
                  </a:lnTo>
                  <a:cubicBezTo>
                    <a:pt x="126" y="9199"/>
                    <a:pt x="203" y="9194"/>
                    <a:pt x="277" y="9194"/>
                  </a:cubicBezTo>
                  <a:cubicBezTo>
                    <a:pt x="624" y="9194"/>
                    <a:pt x="896" y="9320"/>
                    <a:pt x="1230" y="9320"/>
                  </a:cubicBezTo>
                  <a:lnTo>
                    <a:pt x="1845" y="9320"/>
                  </a:lnTo>
                  <a:cubicBezTo>
                    <a:pt x="1878" y="9352"/>
                    <a:pt x="1910" y="9363"/>
                    <a:pt x="1943" y="9363"/>
                  </a:cubicBezTo>
                  <a:cubicBezTo>
                    <a:pt x="2009" y="9363"/>
                    <a:pt x="2074" y="9320"/>
                    <a:pt x="2140" y="9320"/>
                  </a:cubicBezTo>
                  <a:cubicBezTo>
                    <a:pt x="2205" y="9320"/>
                    <a:pt x="2271" y="9363"/>
                    <a:pt x="2344" y="9363"/>
                  </a:cubicBezTo>
                  <a:cubicBezTo>
                    <a:pt x="2380" y="9363"/>
                    <a:pt x="2419" y="9352"/>
                    <a:pt x="2460" y="9320"/>
                  </a:cubicBezTo>
                  <a:cubicBezTo>
                    <a:pt x="2492" y="9352"/>
                    <a:pt x="2536" y="9363"/>
                    <a:pt x="2583" y="9363"/>
                  </a:cubicBezTo>
                  <a:cubicBezTo>
                    <a:pt x="2678" y="9363"/>
                    <a:pt x="2787" y="9320"/>
                    <a:pt x="2853" y="9320"/>
                  </a:cubicBezTo>
                  <a:cubicBezTo>
                    <a:pt x="2927" y="9352"/>
                    <a:pt x="2987" y="9363"/>
                    <a:pt x="3041" y="9363"/>
                  </a:cubicBezTo>
                  <a:cubicBezTo>
                    <a:pt x="3151" y="9363"/>
                    <a:pt x="3238" y="9320"/>
                    <a:pt x="3369" y="9320"/>
                  </a:cubicBezTo>
                  <a:lnTo>
                    <a:pt x="3468" y="9320"/>
                  </a:lnTo>
                  <a:cubicBezTo>
                    <a:pt x="3517" y="9369"/>
                    <a:pt x="3597" y="9369"/>
                    <a:pt x="3677" y="9369"/>
                  </a:cubicBezTo>
                  <a:cubicBezTo>
                    <a:pt x="3757" y="9369"/>
                    <a:pt x="3837" y="9369"/>
                    <a:pt x="3886" y="9418"/>
                  </a:cubicBezTo>
                  <a:lnTo>
                    <a:pt x="4402" y="9418"/>
                  </a:lnTo>
                  <a:cubicBezTo>
                    <a:pt x="4402" y="9418"/>
                    <a:pt x="4446" y="9374"/>
                    <a:pt x="4475" y="9374"/>
                  </a:cubicBezTo>
                  <a:cubicBezTo>
                    <a:pt x="4489" y="9374"/>
                    <a:pt x="4500" y="9385"/>
                    <a:pt x="4500" y="9418"/>
                  </a:cubicBezTo>
                  <a:lnTo>
                    <a:pt x="5214" y="9418"/>
                  </a:lnTo>
                  <a:cubicBezTo>
                    <a:pt x="5632" y="9418"/>
                    <a:pt x="6025" y="9418"/>
                    <a:pt x="6345" y="9516"/>
                  </a:cubicBezTo>
                  <a:cubicBezTo>
                    <a:pt x="6443" y="9516"/>
                    <a:pt x="6443" y="9418"/>
                    <a:pt x="6443" y="9418"/>
                  </a:cubicBezTo>
                  <a:cubicBezTo>
                    <a:pt x="6640" y="9418"/>
                    <a:pt x="6763" y="9516"/>
                    <a:pt x="6959" y="9516"/>
                  </a:cubicBezTo>
                  <a:cubicBezTo>
                    <a:pt x="7254" y="9516"/>
                    <a:pt x="7672" y="9516"/>
                    <a:pt x="7992" y="9418"/>
                  </a:cubicBezTo>
                  <a:lnTo>
                    <a:pt x="8090" y="9418"/>
                  </a:lnTo>
                  <a:cubicBezTo>
                    <a:pt x="8230" y="9523"/>
                    <a:pt x="8375" y="9550"/>
                    <a:pt x="8521" y="9550"/>
                  </a:cubicBezTo>
                  <a:cubicBezTo>
                    <a:pt x="8683" y="9550"/>
                    <a:pt x="8845" y="9516"/>
                    <a:pt x="9000" y="9516"/>
                  </a:cubicBezTo>
                  <a:cubicBezTo>
                    <a:pt x="9418" y="9516"/>
                    <a:pt x="9836" y="9516"/>
                    <a:pt x="10131" y="9639"/>
                  </a:cubicBezTo>
                  <a:lnTo>
                    <a:pt x="10549" y="9639"/>
                  </a:lnTo>
                  <a:cubicBezTo>
                    <a:pt x="10667" y="9603"/>
                    <a:pt x="10778" y="9588"/>
                    <a:pt x="10884" y="9588"/>
                  </a:cubicBezTo>
                  <a:cubicBezTo>
                    <a:pt x="11132" y="9588"/>
                    <a:pt x="11351" y="9669"/>
                    <a:pt x="11557" y="9738"/>
                  </a:cubicBezTo>
                  <a:cubicBezTo>
                    <a:pt x="11680" y="9738"/>
                    <a:pt x="11680" y="9639"/>
                    <a:pt x="11877" y="9639"/>
                  </a:cubicBezTo>
                  <a:cubicBezTo>
                    <a:pt x="11877" y="9639"/>
                    <a:pt x="11976" y="9738"/>
                    <a:pt x="12074" y="9738"/>
                  </a:cubicBezTo>
                  <a:lnTo>
                    <a:pt x="13008" y="9738"/>
                  </a:lnTo>
                  <a:cubicBezTo>
                    <a:pt x="13303" y="9738"/>
                    <a:pt x="13623" y="9738"/>
                    <a:pt x="13918" y="9836"/>
                  </a:cubicBezTo>
                  <a:cubicBezTo>
                    <a:pt x="14139" y="9836"/>
                    <a:pt x="14434" y="9738"/>
                    <a:pt x="14631" y="9738"/>
                  </a:cubicBezTo>
                  <a:cubicBezTo>
                    <a:pt x="14852" y="9836"/>
                    <a:pt x="14951" y="9836"/>
                    <a:pt x="15148" y="9836"/>
                  </a:cubicBezTo>
                  <a:cubicBezTo>
                    <a:pt x="15148" y="9836"/>
                    <a:pt x="15191" y="9792"/>
                    <a:pt x="15220" y="9792"/>
                  </a:cubicBezTo>
                  <a:cubicBezTo>
                    <a:pt x="15235" y="9792"/>
                    <a:pt x="15246" y="9803"/>
                    <a:pt x="15246" y="9836"/>
                  </a:cubicBezTo>
                  <a:cubicBezTo>
                    <a:pt x="15406" y="9836"/>
                    <a:pt x="15559" y="9811"/>
                    <a:pt x="15713" y="9811"/>
                  </a:cubicBezTo>
                  <a:cubicBezTo>
                    <a:pt x="15867" y="9811"/>
                    <a:pt x="16020" y="9836"/>
                    <a:pt x="16180" y="9934"/>
                  </a:cubicBezTo>
                  <a:cubicBezTo>
                    <a:pt x="16180" y="9836"/>
                    <a:pt x="16279" y="9836"/>
                    <a:pt x="16279" y="9836"/>
                  </a:cubicBezTo>
                  <a:cubicBezTo>
                    <a:pt x="16299" y="9815"/>
                    <a:pt x="16316" y="9808"/>
                    <a:pt x="16330" y="9808"/>
                  </a:cubicBezTo>
                  <a:cubicBezTo>
                    <a:pt x="16367" y="9808"/>
                    <a:pt x="16386" y="9864"/>
                    <a:pt x="16424" y="9864"/>
                  </a:cubicBezTo>
                  <a:cubicBezTo>
                    <a:pt x="16438" y="9864"/>
                    <a:pt x="16455" y="9857"/>
                    <a:pt x="16475" y="9836"/>
                  </a:cubicBezTo>
                  <a:lnTo>
                    <a:pt x="16697" y="9836"/>
                  </a:lnTo>
                  <a:cubicBezTo>
                    <a:pt x="16762" y="9836"/>
                    <a:pt x="16828" y="9792"/>
                    <a:pt x="16893" y="9792"/>
                  </a:cubicBezTo>
                  <a:cubicBezTo>
                    <a:pt x="16926" y="9792"/>
                    <a:pt x="16959" y="9803"/>
                    <a:pt x="16992" y="9836"/>
                  </a:cubicBezTo>
                  <a:cubicBezTo>
                    <a:pt x="17012" y="9857"/>
                    <a:pt x="17039" y="9864"/>
                    <a:pt x="17068" y="9864"/>
                  </a:cubicBezTo>
                  <a:cubicBezTo>
                    <a:pt x="17149" y="9864"/>
                    <a:pt x="17253" y="9808"/>
                    <a:pt x="17333" y="9808"/>
                  </a:cubicBezTo>
                  <a:cubicBezTo>
                    <a:pt x="17363" y="9808"/>
                    <a:pt x="17389" y="9815"/>
                    <a:pt x="17410" y="9836"/>
                  </a:cubicBezTo>
                  <a:cubicBezTo>
                    <a:pt x="17451" y="9815"/>
                    <a:pt x="17494" y="9808"/>
                    <a:pt x="17536" y="9808"/>
                  </a:cubicBezTo>
                  <a:cubicBezTo>
                    <a:pt x="17652" y="9808"/>
                    <a:pt x="17766" y="9864"/>
                    <a:pt x="17849" y="9864"/>
                  </a:cubicBezTo>
                  <a:cubicBezTo>
                    <a:pt x="17879" y="9864"/>
                    <a:pt x="17905" y="9857"/>
                    <a:pt x="17926" y="9836"/>
                  </a:cubicBezTo>
                  <a:cubicBezTo>
                    <a:pt x="17992" y="9836"/>
                    <a:pt x="18101" y="9792"/>
                    <a:pt x="18196" y="9792"/>
                  </a:cubicBezTo>
                  <a:cubicBezTo>
                    <a:pt x="18243" y="9792"/>
                    <a:pt x="18287" y="9803"/>
                    <a:pt x="18319" y="9836"/>
                  </a:cubicBezTo>
                  <a:cubicBezTo>
                    <a:pt x="18467" y="9836"/>
                    <a:pt x="18604" y="9880"/>
                    <a:pt x="18737" y="9880"/>
                  </a:cubicBezTo>
                  <a:cubicBezTo>
                    <a:pt x="18803" y="9880"/>
                    <a:pt x="18869" y="9869"/>
                    <a:pt x="18934" y="9836"/>
                  </a:cubicBezTo>
                  <a:lnTo>
                    <a:pt x="19352" y="9836"/>
                  </a:lnTo>
                  <a:cubicBezTo>
                    <a:pt x="19549" y="9934"/>
                    <a:pt x="19672" y="9934"/>
                    <a:pt x="19869" y="9934"/>
                  </a:cubicBezTo>
                  <a:cubicBezTo>
                    <a:pt x="20065" y="9934"/>
                    <a:pt x="20287" y="9836"/>
                    <a:pt x="20582" y="9836"/>
                  </a:cubicBezTo>
                  <a:cubicBezTo>
                    <a:pt x="20647" y="9869"/>
                    <a:pt x="20726" y="9880"/>
                    <a:pt x="20814" y="9880"/>
                  </a:cubicBezTo>
                  <a:cubicBezTo>
                    <a:pt x="20989" y="9880"/>
                    <a:pt x="21196" y="9836"/>
                    <a:pt x="21393" y="9836"/>
                  </a:cubicBezTo>
                  <a:lnTo>
                    <a:pt x="21516" y="9836"/>
                  </a:lnTo>
                  <a:cubicBezTo>
                    <a:pt x="21713" y="9934"/>
                    <a:pt x="21910" y="9934"/>
                    <a:pt x="22008" y="9934"/>
                  </a:cubicBezTo>
                  <a:lnTo>
                    <a:pt x="23237" y="9934"/>
                  </a:lnTo>
                  <a:cubicBezTo>
                    <a:pt x="23655" y="10033"/>
                    <a:pt x="23975" y="10033"/>
                    <a:pt x="24368" y="10033"/>
                  </a:cubicBezTo>
                  <a:cubicBezTo>
                    <a:pt x="24688" y="10033"/>
                    <a:pt x="25082" y="10033"/>
                    <a:pt x="25500" y="9934"/>
                  </a:cubicBezTo>
                  <a:cubicBezTo>
                    <a:pt x="25598" y="10033"/>
                    <a:pt x="25696" y="10033"/>
                    <a:pt x="25696" y="10033"/>
                  </a:cubicBezTo>
                  <a:lnTo>
                    <a:pt x="26213" y="10033"/>
                  </a:lnTo>
                  <a:cubicBezTo>
                    <a:pt x="26352" y="10000"/>
                    <a:pt x="26478" y="9989"/>
                    <a:pt x="26599" y="9989"/>
                  </a:cubicBezTo>
                  <a:cubicBezTo>
                    <a:pt x="26841" y="9989"/>
                    <a:pt x="27065" y="10033"/>
                    <a:pt x="27344" y="10033"/>
                  </a:cubicBezTo>
                  <a:cubicBezTo>
                    <a:pt x="27442" y="9934"/>
                    <a:pt x="27540" y="9934"/>
                    <a:pt x="27540" y="9934"/>
                  </a:cubicBezTo>
                  <a:cubicBezTo>
                    <a:pt x="27614" y="9967"/>
                    <a:pt x="27685" y="9978"/>
                    <a:pt x="27751" y="9978"/>
                  </a:cubicBezTo>
                  <a:cubicBezTo>
                    <a:pt x="27882" y="9978"/>
                    <a:pt x="27991" y="9934"/>
                    <a:pt x="28057" y="9934"/>
                  </a:cubicBezTo>
                  <a:lnTo>
                    <a:pt x="29901" y="9934"/>
                  </a:lnTo>
                  <a:cubicBezTo>
                    <a:pt x="29922" y="9955"/>
                    <a:pt x="29938" y="9963"/>
                    <a:pt x="29952" y="9963"/>
                  </a:cubicBezTo>
                  <a:cubicBezTo>
                    <a:pt x="29991" y="9963"/>
                    <a:pt x="30012" y="9906"/>
                    <a:pt x="30059" y="9906"/>
                  </a:cubicBezTo>
                  <a:cubicBezTo>
                    <a:pt x="30076" y="9906"/>
                    <a:pt x="30096" y="9914"/>
                    <a:pt x="30122" y="9934"/>
                  </a:cubicBezTo>
                  <a:lnTo>
                    <a:pt x="31130" y="9934"/>
                  </a:lnTo>
                  <a:cubicBezTo>
                    <a:pt x="31163" y="9967"/>
                    <a:pt x="31210" y="9978"/>
                    <a:pt x="31264" y="9978"/>
                  </a:cubicBezTo>
                  <a:cubicBezTo>
                    <a:pt x="31374" y="9978"/>
                    <a:pt x="31516" y="9934"/>
                    <a:pt x="31647" y="9934"/>
                  </a:cubicBezTo>
                  <a:cubicBezTo>
                    <a:pt x="31647" y="9967"/>
                    <a:pt x="31658" y="9978"/>
                    <a:pt x="31672" y="9978"/>
                  </a:cubicBezTo>
                  <a:cubicBezTo>
                    <a:pt x="31701" y="9978"/>
                    <a:pt x="31745" y="9934"/>
                    <a:pt x="31745" y="9934"/>
                  </a:cubicBezTo>
                  <a:cubicBezTo>
                    <a:pt x="31893" y="9934"/>
                    <a:pt x="32029" y="9978"/>
                    <a:pt x="32133" y="9978"/>
                  </a:cubicBezTo>
                  <a:cubicBezTo>
                    <a:pt x="32185" y="9978"/>
                    <a:pt x="32229" y="9967"/>
                    <a:pt x="32262" y="9934"/>
                  </a:cubicBezTo>
                  <a:cubicBezTo>
                    <a:pt x="32581" y="9934"/>
                    <a:pt x="32778" y="10033"/>
                    <a:pt x="32975" y="10033"/>
                  </a:cubicBezTo>
                  <a:lnTo>
                    <a:pt x="33589" y="10033"/>
                  </a:lnTo>
                  <a:cubicBezTo>
                    <a:pt x="33737" y="10033"/>
                    <a:pt x="33830" y="10077"/>
                    <a:pt x="33934" y="10077"/>
                  </a:cubicBezTo>
                  <a:cubicBezTo>
                    <a:pt x="33985" y="10077"/>
                    <a:pt x="34040" y="10066"/>
                    <a:pt x="34106" y="10033"/>
                  </a:cubicBezTo>
                  <a:cubicBezTo>
                    <a:pt x="34138" y="10066"/>
                    <a:pt x="34171" y="10077"/>
                    <a:pt x="34205" y="10077"/>
                  </a:cubicBezTo>
                  <a:cubicBezTo>
                    <a:pt x="34272" y="10077"/>
                    <a:pt x="34343" y="10033"/>
                    <a:pt x="34425" y="10033"/>
                  </a:cubicBezTo>
                  <a:cubicBezTo>
                    <a:pt x="34557" y="10033"/>
                    <a:pt x="34644" y="10077"/>
                    <a:pt x="34717" y="10077"/>
                  </a:cubicBezTo>
                  <a:cubicBezTo>
                    <a:pt x="34753" y="10077"/>
                    <a:pt x="34786" y="10066"/>
                    <a:pt x="34819" y="10033"/>
                  </a:cubicBezTo>
                  <a:cubicBezTo>
                    <a:pt x="34852" y="10000"/>
                    <a:pt x="34887" y="9989"/>
                    <a:pt x="34924" y="9989"/>
                  </a:cubicBezTo>
                  <a:cubicBezTo>
                    <a:pt x="34996" y="9989"/>
                    <a:pt x="35073" y="10033"/>
                    <a:pt x="35138" y="10033"/>
                  </a:cubicBezTo>
                  <a:cubicBezTo>
                    <a:pt x="35335" y="10033"/>
                    <a:pt x="35543" y="9989"/>
                    <a:pt x="35747" y="9989"/>
                  </a:cubicBezTo>
                  <a:cubicBezTo>
                    <a:pt x="35849" y="9989"/>
                    <a:pt x="35950" y="10000"/>
                    <a:pt x="36048" y="10033"/>
                  </a:cubicBezTo>
                  <a:cubicBezTo>
                    <a:pt x="36663" y="9836"/>
                    <a:pt x="37278" y="9934"/>
                    <a:pt x="37892" y="9836"/>
                  </a:cubicBezTo>
                  <a:lnTo>
                    <a:pt x="38212" y="9836"/>
                  </a:lnTo>
                  <a:cubicBezTo>
                    <a:pt x="38233" y="9857"/>
                    <a:pt x="38254" y="9864"/>
                    <a:pt x="38274" y="9864"/>
                  </a:cubicBezTo>
                  <a:cubicBezTo>
                    <a:pt x="38331" y="9864"/>
                    <a:pt x="38388" y="9808"/>
                    <a:pt x="38445" y="9808"/>
                  </a:cubicBezTo>
                  <a:cubicBezTo>
                    <a:pt x="38466" y="9808"/>
                    <a:pt x="38486" y="9815"/>
                    <a:pt x="38507" y="9836"/>
                  </a:cubicBezTo>
                  <a:lnTo>
                    <a:pt x="39835" y="9836"/>
                  </a:lnTo>
                  <a:cubicBezTo>
                    <a:pt x="39896" y="9787"/>
                    <a:pt x="39976" y="9762"/>
                    <a:pt x="40065" y="9762"/>
                  </a:cubicBezTo>
                  <a:cubicBezTo>
                    <a:pt x="40155" y="9762"/>
                    <a:pt x="40253" y="9787"/>
                    <a:pt x="40351" y="9836"/>
                  </a:cubicBezTo>
                  <a:lnTo>
                    <a:pt x="40450" y="9738"/>
                  </a:lnTo>
                  <a:lnTo>
                    <a:pt x="40868" y="9738"/>
                  </a:lnTo>
                  <a:cubicBezTo>
                    <a:pt x="41349" y="9738"/>
                    <a:pt x="41770" y="9602"/>
                    <a:pt x="42177" y="9602"/>
                  </a:cubicBezTo>
                  <a:cubicBezTo>
                    <a:pt x="42291" y="9602"/>
                    <a:pt x="42403" y="9613"/>
                    <a:pt x="42515" y="9639"/>
                  </a:cubicBezTo>
                  <a:lnTo>
                    <a:pt x="43425" y="9639"/>
                  </a:lnTo>
                  <a:cubicBezTo>
                    <a:pt x="43847" y="9639"/>
                    <a:pt x="44270" y="9491"/>
                    <a:pt x="44692" y="9491"/>
                  </a:cubicBezTo>
                  <a:cubicBezTo>
                    <a:pt x="44786" y="9491"/>
                    <a:pt x="44880" y="9499"/>
                    <a:pt x="44974" y="9516"/>
                  </a:cubicBezTo>
                  <a:cubicBezTo>
                    <a:pt x="45105" y="9516"/>
                    <a:pt x="45193" y="9473"/>
                    <a:pt x="45302" y="9473"/>
                  </a:cubicBezTo>
                  <a:cubicBezTo>
                    <a:pt x="45357" y="9473"/>
                    <a:pt x="45417" y="9484"/>
                    <a:pt x="45490" y="9516"/>
                  </a:cubicBezTo>
                  <a:cubicBezTo>
                    <a:pt x="45589" y="9516"/>
                    <a:pt x="45786" y="9516"/>
                    <a:pt x="45786" y="9418"/>
                  </a:cubicBezTo>
                  <a:lnTo>
                    <a:pt x="47015" y="9418"/>
                  </a:lnTo>
                  <a:cubicBezTo>
                    <a:pt x="47122" y="9385"/>
                    <a:pt x="47214" y="9374"/>
                    <a:pt x="47298" y="9374"/>
                  </a:cubicBezTo>
                  <a:cubicBezTo>
                    <a:pt x="47466" y="9374"/>
                    <a:pt x="47597" y="9418"/>
                    <a:pt x="47728" y="9418"/>
                  </a:cubicBezTo>
                  <a:cubicBezTo>
                    <a:pt x="47794" y="9418"/>
                    <a:pt x="47914" y="9374"/>
                    <a:pt x="48045" y="9374"/>
                  </a:cubicBezTo>
                  <a:cubicBezTo>
                    <a:pt x="48111" y="9374"/>
                    <a:pt x="48179" y="9385"/>
                    <a:pt x="48244" y="9418"/>
                  </a:cubicBezTo>
                  <a:cubicBezTo>
                    <a:pt x="48343" y="9418"/>
                    <a:pt x="48564" y="9418"/>
                    <a:pt x="48761" y="9320"/>
                  </a:cubicBezTo>
                  <a:cubicBezTo>
                    <a:pt x="48958" y="9320"/>
                    <a:pt x="49056" y="9418"/>
                    <a:pt x="49277" y="9418"/>
                  </a:cubicBezTo>
                  <a:cubicBezTo>
                    <a:pt x="49794" y="9320"/>
                    <a:pt x="50285" y="9221"/>
                    <a:pt x="50802" y="9221"/>
                  </a:cubicBezTo>
                  <a:cubicBezTo>
                    <a:pt x="50834" y="9254"/>
                    <a:pt x="50870" y="9265"/>
                    <a:pt x="50903" y="9265"/>
                  </a:cubicBezTo>
                  <a:cubicBezTo>
                    <a:pt x="50968" y="9265"/>
                    <a:pt x="51023" y="9221"/>
                    <a:pt x="51023" y="9221"/>
                  </a:cubicBezTo>
                  <a:cubicBezTo>
                    <a:pt x="51121" y="9123"/>
                    <a:pt x="51318" y="9123"/>
                    <a:pt x="51416" y="9123"/>
                  </a:cubicBezTo>
                  <a:cubicBezTo>
                    <a:pt x="51416" y="9025"/>
                    <a:pt x="51318" y="9025"/>
                    <a:pt x="51318" y="9025"/>
                  </a:cubicBezTo>
                  <a:cubicBezTo>
                    <a:pt x="51638" y="8803"/>
                    <a:pt x="52031" y="8705"/>
                    <a:pt x="52449" y="8508"/>
                  </a:cubicBezTo>
                  <a:lnTo>
                    <a:pt x="52351" y="8508"/>
                  </a:lnTo>
                  <a:cubicBezTo>
                    <a:pt x="52548" y="8410"/>
                    <a:pt x="52744" y="8410"/>
                    <a:pt x="52966" y="8410"/>
                  </a:cubicBezTo>
                  <a:cubicBezTo>
                    <a:pt x="52966" y="8287"/>
                    <a:pt x="52966" y="8287"/>
                    <a:pt x="53064" y="8189"/>
                  </a:cubicBezTo>
                  <a:cubicBezTo>
                    <a:pt x="53162" y="8090"/>
                    <a:pt x="53359" y="8090"/>
                    <a:pt x="53482" y="7992"/>
                  </a:cubicBezTo>
                  <a:lnTo>
                    <a:pt x="53482" y="7795"/>
                  </a:lnTo>
                  <a:lnTo>
                    <a:pt x="53875" y="7795"/>
                  </a:lnTo>
                  <a:cubicBezTo>
                    <a:pt x="53875" y="7672"/>
                    <a:pt x="53875" y="7574"/>
                    <a:pt x="53777" y="7476"/>
                  </a:cubicBezTo>
                  <a:cubicBezTo>
                    <a:pt x="53777" y="7377"/>
                    <a:pt x="53679" y="7377"/>
                    <a:pt x="53679" y="7279"/>
                  </a:cubicBezTo>
                  <a:cubicBezTo>
                    <a:pt x="53482" y="7279"/>
                    <a:pt x="53359" y="7377"/>
                    <a:pt x="53162" y="7377"/>
                  </a:cubicBezTo>
                  <a:cubicBezTo>
                    <a:pt x="53261" y="7279"/>
                    <a:pt x="53261" y="7180"/>
                    <a:pt x="53261" y="7058"/>
                  </a:cubicBezTo>
                  <a:cubicBezTo>
                    <a:pt x="53162" y="7058"/>
                    <a:pt x="53064" y="6959"/>
                    <a:pt x="52966" y="6959"/>
                  </a:cubicBezTo>
                  <a:cubicBezTo>
                    <a:pt x="52867" y="6959"/>
                    <a:pt x="52867" y="7058"/>
                    <a:pt x="52867" y="7058"/>
                  </a:cubicBezTo>
                  <a:lnTo>
                    <a:pt x="52867" y="6959"/>
                  </a:lnTo>
                  <a:lnTo>
                    <a:pt x="52744" y="6861"/>
                  </a:lnTo>
                  <a:lnTo>
                    <a:pt x="52449" y="6861"/>
                  </a:lnTo>
                  <a:cubicBezTo>
                    <a:pt x="52351" y="6762"/>
                    <a:pt x="52351" y="6762"/>
                    <a:pt x="52252" y="6664"/>
                  </a:cubicBezTo>
                  <a:cubicBezTo>
                    <a:pt x="52031" y="6664"/>
                    <a:pt x="51933" y="6762"/>
                    <a:pt x="51736" y="6762"/>
                  </a:cubicBezTo>
                  <a:cubicBezTo>
                    <a:pt x="51834" y="6664"/>
                    <a:pt x="51933" y="6566"/>
                    <a:pt x="52031" y="6566"/>
                  </a:cubicBezTo>
                  <a:lnTo>
                    <a:pt x="52351" y="6566"/>
                  </a:lnTo>
                  <a:cubicBezTo>
                    <a:pt x="52646" y="6664"/>
                    <a:pt x="53064" y="6664"/>
                    <a:pt x="53359" y="6664"/>
                  </a:cubicBezTo>
                  <a:cubicBezTo>
                    <a:pt x="53424" y="6693"/>
                    <a:pt x="53478" y="6705"/>
                    <a:pt x="53527" y="6705"/>
                  </a:cubicBezTo>
                  <a:cubicBezTo>
                    <a:pt x="53646" y="6705"/>
                    <a:pt x="53736" y="6635"/>
                    <a:pt x="53875" y="6566"/>
                  </a:cubicBezTo>
                  <a:cubicBezTo>
                    <a:pt x="53974" y="6566"/>
                    <a:pt x="54097" y="6443"/>
                    <a:pt x="54195" y="6443"/>
                  </a:cubicBezTo>
                  <a:cubicBezTo>
                    <a:pt x="54293" y="6344"/>
                    <a:pt x="54293" y="6246"/>
                    <a:pt x="54293" y="6148"/>
                  </a:cubicBezTo>
                  <a:cubicBezTo>
                    <a:pt x="54195" y="6148"/>
                    <a:pt x="54097" y="6049"/>
                    <a:pt x="54097" y="5951"/>
                  </a:cubicBezTo>
                  <a:cubicBezTo>
                    <a:pt x="54195" y="5828"/>
                    <a:pt x="54195" y="5828"/>
                    <a:pt x="54293" y="5828"/>
                  </a:cubicBezTo>
                  <a:cubicBezTo>
                    <a:pt x="54293" y="5730"/>
                    <a:pt x="54195" y="5631"/>
                    <a:pt x="54195" y="5631"/>
                  </a:cubicBezTo>
                  <a:cubicBezTo>
                    <a:pt x="54195" y="5533"/>
                    <a:pt x="54097" y="5533"/>
                    <a:pt x="53974" y="5533"/>
                  </a:cubicBezTo>
                  <a:cubicBezTo>
                    <a:pt x="54097" y="5435"/>
                    <a:pt x="54097" y="5435"/>
                    <a:pt x="54195" y="5435"/>
                  </a:cubicBezTo>
                  <a:lnTo>
                    <a:pt x="54195" y="5213"/>
                  </a:lnTo>
                  <a:cubicBezTo>
                    <a:pt x="53961" y="5069"/>
                    <a:pt x="53740" y="4978"/>
                    <a:pt x="53475" y="4978"/>
                  </a:cubicBezTo>
                  <a:cubicBezTo>
                    <a:pt x="53377" y="4978"/>
                    <a:pt x="53274" y="4990"/>
                    <a:pt x="53162" y="5017"/>
                  </a:cubicBezTo>
                  <a:cubicBezTo>
                    <a:pt x="53162" y="4918"/>
                    <a:pt x="53064" y="4918"/>
                    <a:pt x="53064" y="4820"/>
                  </a:cubicBezTo>
                  <a:cubicBezTo>
                    <a:pt x="52646" y="4820"/>
                    <a:pt x="52351" y="4722"/>
                    <a:pt x="52031" y="4722"/>
                  </a:cubicBezTo>
                  <a:cubicBezTo>
                    <a:pt x="52191" y="4660"/>
                    <a:pt x="52271" y="4629"/>
                    <a:pt x="52335" y="4629"/>
                  </a:cubicBezTo>
                  <a:cubicBezTo>
                    <a:pt x="52400" y="4629"/>
                    <a:pt x="52449" y="4660"/>
                    <a:pt x="52548" y="4722"/>
                  </a:cubicBezTo>
                  <a:cubicBezTo>
                    <a:pt x="52643" y="4685"/>
                    <a:pt x="52737" y="4670"/>
                    <a:pt x="52826" y="4670"/>
                  </a:cubicBezTo>
                  <a:cubicBezTo>
                    <a:pt x="53035" y="4670"/>
                    <a:pt x="53221" y="4751"/>
                    <a:pt x="53359" y="4820"/>
                  </a:cubicBezTo>
                  <a:cubicBezTo>
                    <a:pt x="53453" y="4849"/>
                    <a:pt x="53555" y="4861"/>
                    <a:pt x="53660" y="4861"/>
                  </a:cubicBezTo>
                  <a:cubicBezTo>
                    <a:pt x="53913" y="4861"/>
                    <a:pt x="54183" y="4791"/>
                    <a:pt x="54392" y="4722"/>
                  </a:cubicBezTo>
                  <a:cubicBezTo>
                    <a:pt x="54293" y="4722"/>
                    <a:pt x="54097" y="4599"/>
                    <a:pt x="53974" y="4599"/>
                  </a:cubicBezTo>
                  <a:lnTo>
                    <a:pt x="53974" y="4500"/>
                  </a:lnTo>
                  <a:cubicBezTo>
                    <a:pt x="53777" y="4500"/>
                    <a:pt x="53580" y="4500"/>
                    <a:pt x="53482" y="4402"/>
                  </a:cubicBezTo>
                  <a:cubicBezTo>
                    <a:pt x="53162" y="4304"/>
                    <a:pt x="53064" y="4304"/>
                    <a:pt x="52867" y="4304"/>
                  </a:cubicBezTo>
                  <a:cubicBezTo>
                    <a:pt x="52646" y="4304"/>
                    <a:pt x="52351" y="4205"/>
                    <a:pt x="52130" y="4205"/>
                  </a:cubicBezTo>
                  <a:lnTo>
                    <a:pt x="52031" y="4107"/>
                  </a:lnTo>
                  <a:lnTo>
                    <a:pt x="52252" y="4107"/>
                  </a:lnTo>
                  <a:cubicBezTo>
                    <a:pt x="52548" y="4205"/>
                    <a:pt x="52867" y="4205"/>
                    <a:pt x="53261" y="4205"/>
                  </a:cubicBezTo>
                  <a:cubicBezTo>
                    <a:pt x="53325" y="4176"/>
                    <a:pt x="53397" y="4164"/>
                    <a:pt x="53470" y="4164"/>
                  </a:cubicBezTo>
                  <a:cubicBezTo>
                    <a:pt x="53646" y="4164"/>
                    <a:pt x="53835" y="4234"/>
                    <a:pt x="53974" y="4304"/>
                  </a:cubicBezTo>
                  <a:lnTo>
                    <a:pt x="54293" y="4304"/>
                  </a:lnTo>
                  <a:cubicBezTo>
                    <a:pt x="54343" y="4254"/>
                    <a:pt x="54392" y="4254"/>
                    <a:pt x="54441" y="4254"/>
                  </a:cubicBezTo>
                  <a:cubicBezTo>
                    <a:pt x="54490" y="4254"/>
                    <a:pt x="54539" y="4254"/>
                    <a:pt x="54588" y="4205"/>
                  </a:cubicBezTo>
                  <a:cubicBezTo>
                    <a:pt x="54490" y="4107"/>
                    <a:pt x="54392" y="3984"/>
                    <a:pt x="54392" y="3984"/>
                  </a:cubicBezTo>
                  <a:cubicBezTo>
                    <a:pt x="54392" y="3787"/>
                    <a:pt x="54293" y="3787"/>
                    <a:pt x="54195" y="3689"/>
                  </a:cubicBezTo>
                  <a:cubicBezTo>
                    <a:pt x="53875" y="3590"/>
                    <a:pt x="53580" y="3492"/>
                    <a:pt x="53261" y="3369"/>
                  </a:cubicBezTo>
                  <a:lnTo>
                    <a:pt x="53482" y="3369"/>
                  </a:lnTo>
                  <a:lnTo>
                    <a:pt x="53359" y="3271"/>
                  </a:lnTo>
                  <a:cubicBezTo>
                    <a:pt x="53359" y="3172"/>
                    <a:pt x="53359" y="3074"/>
                    <a:pt x="53482" y="3074"/>
                  </a:cubicBezTo>
                  <a:cubicBezTo>
                    <a:pt x="53482" y="2976"/>
                    <a:pt x="53359" y="2976"/>
                    <a:pt x="53359" y="2877"/>
                  </a:cubicBezTo>
                  <a:lnTo>
                    <a:pt x="53777" y="2877"/>
                  </a:lnTo>
                  <a:cubicBezTo>
                    <a:pt x="53679" y="2656"/>
                    <a:pt x="53482" y="2656"/>
                    <a:pt x="53261" y="2558"/>
                  </a:cubicBezTo>
                  <a:cubicBezTo>
                    <a:pt x="53064" y="2459"/>
                    <a:pt x="52744" y="2459"/>
                    <a:pt x="52449" y="2361"/>
                  </a:cubicBezTo>
                  <a:cubicBezTo>
                    <a:pt x="52252" y="2361"/>
                    <a:pt x="52031" y="2361"/>
                    <a:pt x="51834" y="2263"/>
                  </a:cubicBezTo>
                  <a:cubicBezTo>
                    <a:pt x="51638" y="2263"/>
                    <a:pt x="51416" y="2140"/>
                    <a:pt x="51220" y="2140"/>
                  </a:cubicBezTo>
                  <a:cubicBezTo>
                    <a:pt x="51121" y="2140"/>
                    <a:pt x="51121" y="2140"/>
                    <a:pt x="51023" y="2041"/>
                  </a:cubicBezTo>
                  <a:cubicBezTo>
                    <a:pt x="51318" y="2041"/>
                    <a:pt x="51515" y="2140"/>
                    <a:pt x="51736" y="2140"/>
                  </a:cubicBezTo>
                  <a:cubicBezTo>
                    <a:pt x="51933" y="2140"/>
                    <a:pt x="52130" y="2263"/>
                    <a:pt x="52449" y="2263"/>
                  </a:cubicBezTo>
                  <a:cubicBezTo>
                    <a:pt x="52646" y="2361"/>
                    <a:pt x="52867" y="2361"/>
                    <a:pt x="53064" y="2361"/>
                  </a:cubicBezTo>
                  <a:cubicBezTo>
                    <a:pt x="53064" y="2361"/>
                    <a:pt x="53162" y="2361"/>
                    <a:pt x="53261" y="2263"/>
                  </a:cubicBezTo>
                  <a:cubicBezTo>
                    <a:pt x="53064" y="2263"/>
                    <a:pt x="52966" y="2140"/>
                    <a:pt x="52867" y="2140"/>
                  </a:cubicBezTo>
                  <a:cubicBezTo>
                    <a:pt x="52867" y="2041"/>
                    <a:pt x="52966" y="2041"/>
                    <a:pt x="52966" y="1943"/>
                  </a:cubicBezTo>
                  <a:cubicBezTo>
                    <a:pt x="53162" y="1943"/>
                    <a:pt x="53359" y="2041"/>
                    <a:pt x="53580" y="2041"/>
                  </a:cubicBezTo>
                  <a:cubicBezTo>
                    <a:pt x="53580" y="2041"/>
                    <a:pt x="53585" y="2041"/>
                    <a:pt x="53591" y="2042"/>
                  </a:cubicBezTo>
                  <a:lnTo>
                    <a:pt x="53591" y="2042"/>
                  </a:lnTo>
                  <a:cubicBezTo>
                    <a:pt x="53356" y="1842"/>
                    <a:pt x="52926" y="1820"/>
                    <a:pt x="52646" y="1648"/>
                  </a:cubicBezTo>
                  <a:cubicBezTo>
                    <a:pt x="52548" y="1697"/>
                    <a:pt x="52449" y="1722"/>
                    <a:pt x="52360" y="1722"/>
                  </a:cubicBezTo>
                  <a:cubicBezTo>
                    <a:pt x="52271" y="1722"/>
                    <a:pt x="52191" y="1697"/>
                    <a:pt x="52130" y="1648"/>
                  </a:cubicBezTo>
                  <a:lnTo>
                    <a:pt x="51933" y="1648"/>
                  </a:lnTo>
                  <a:cubicBezTo>
                    <a:pt x="51736" y="1525"/>
                    <a:pt x="51515" y="1525"/>
                    <a:pt x="51220" y="1525"/>
                  </a:cubicBezTo>
                  <a:cubicBezTo>
                    <a:pt x="50900" y="1525"/>
                    <a:pt x="50703" y="1427"/>
                    <a:pt x="50408" y="1427"/>
                  </a:cubicBezTo>
                  <a:cubicBezTo>
                    <a:pt x="50285" y="1427"/>
                    <a:pt x="50285" y="1328"/>
                    <a:pt x="50285" y="1328"/>
                  </a:cubicBezTo>
                  <a:lnTo>
                    <a:pt x="50285" y="1230"/>
                  </a:lnTo>
                  <a:cubicBezTo>
                    <a:pt x="50187" y="1181"/>
                    <a:pt x="50138" y="1156"/>
                    <a:pt x="50076" y="1156"/>
                  </a:cubicBezTo>
                  <a:cubicBezTo>
                    <a:pt x="50015" y="1156"/>
                    <a:pt x="49941" y="1181"/>
                    <a:pt x="49794" y="1230"/>
                  </a:cubicBezTo>
                  <a:lnTo>
                    <a:pt x="50089" y="1230"/>
                  </a:lnTo>
                  <a:cubicBezTo>
                    <a:pt x="49990" y="1230"/>
                    <a:pt x="49990" y="1328"/>
                    <a:pt x="49990" y="1328"/>
                  </a:cubicBezTo>
                  <a:cubicBezTo>
                    <a:pt x="49892" y="1328"/>
                    <a:pt x="49671" y="1230"/>
                    <a:pt x="49572" y="1230"/>
                  </a:cubicBezTo>
                  <a:cubicBezTo>
                    <a:pt x="49277" y="1230"/>
                    <a:pt x="48958" y="1230"/>
                    <a:pt x="48761" y="1033"/>
                  </a:cubicBezTo>
                  <a:cubicBezTo>
                    <a:pt x="48761" y="1132"/>
                    <a:pt x="48662" y="1132"/>
                    <a:pt x="48662" y="1132"/>
                  </a:cubicBezTo>
                  <a:cubicBezTo>
                    <a:pt x="48441" y="1132"/>
                    <a:pt x="48343" y="1033"/>
                    <a:pt x="48244" y="1033"/>
                  </a:cubicBezTo>
                  <a:cubicBezTo>
                    <a:pt x="48179" y="1033"/>
                    <a:pt x="48113" y="1077"/>
                    <a:pt x="48077" y="1077"/>
                  </a:cubicBezTo>
                  <a:cubicBezTo>
                    <a:pt x="48059" y="1077"/>
                    <a:pt x="48048" y="1066"/>
                    <a:pt x="48048" y="1033"/>
                  </a:cubicBezTo>
                  <a:cubicBezTo>
                    <a:pt x="47826" y="1033"/>
                    <a:pt x="47531" y="910"/>
                    <a:pt x="47335" y="910"/>
                  </a:cubicBezTo>
                  <a:cubicBezTo>
                    <a:pt x="47015" y="812"/>
                    <a:pt x="46720" y="812"/>
                    <a:pt x="46400" y="812"/>
                  </a:cubicBezTo>
                  <a:lnTo>
                    <a:pt x="46302" y="812"/>
                  </a:lnTo>
                  <a:lnTo>
                    <a:pt x="46302" y="714"/>
                  </a:lnTo>
                  <a:lnTo>
                    <a:pt x="45368" y="714"/>
                  </a:lnTo>
                  <a:cubicBezTo>
                    <a:pt x="45269" y="714"/>
                    <a:pt x="45269" y="714"/>
                    <a:pt x="45171" y="615"/>
                  </a:cubicBezTo>
                  <a:cubicBezTo>
                    <a:pt x="45040" y="615"/>
                    <a:pt x="44854" y="659"/>
                    <a:pt x="44657" y="659"/>
                  </a:cubicBezTo>
                  <a:cubicBezTo>
                    <a:pt x="44559" y="659"/>
                    <a:pt x="44458" y="648"/>
                    <a:pt x="44359" y="615"/>
                  </a:cubicBezTo>
                  <a:cubicBezTo>
                    <a:pt x="44261" y="714"/>
                    <a:pt x="44261" y="714"/>
                    <a:pt x="44138" y="714"/>
                  </a:cubicBezTo>
                  <a:lnTo>
                    <a:pt x="44138" y="615"/>
                  </a:lnTo>
                  <a:lnTo>
                    <a:pt x="43745" y="615"/>
                  </a:lnTo>
                  <a:cubicBezTo>
                    <a:pt x="43523" y="615"/>
                    <a:pt x="43425" y="615"/>
                    <a:pt x="43228" y="517"/>
                  </a:cubicBezTo>
                  <a:cubicBezTo>
                    <a:pt x="43032" y="517"/>
                    <a:pt x="42810" y="615"/>
                    <a:pt x="42614" y="615"/>
                  </a:cubicBezTo>
                  <a:cubicBezTo>
                    <a:pt x="42515" y="615"/>
                    <a:pt x="42515" y="517"/>
                    <a:pt x="42515" y="517"/>
                  </a:cubicBezTo>
                  <a:lnTo>
                    <a:pt x="41802" y="517"/>
                  </a:lnTo>
                  <a:cubicBezTo>
                    <a:pt x="41802" y="517"/>
                    <a:pt x="41802" y="615"/>
                    <a:pt x="41679" y="615"/>
                  </a:cubicBezTo>
                  <a:cubicBezTo>
                    <a:pt x="41581" y="517"/>
                    <a:pt x="41482" y="517"/>
                    <a:pt x="41384" y="418"/>
                  </a:cubicBezTo>
                  <a:cubicBezTo>
                    <a:pt x="41384" y="523"/>
                    <a:pt x="41359" y="554"/>
                    <a:pt x="41322" y="554"/>
                  </a:cubicBezTo>
                  <a:cubicBezTo>
                    <a:pt x="41270" y="554"/>
                    <a:pt x="41194" y="496"/>
                    <a:pt x="41126" y="496"/>
                  </a:cubicBezTo>
                  <a:cubicBezTo>
                    <a:pt x="41104" y="496"/>
                    <a:pt x="41083" y="502"/>
                    <a:pt x="41064" y="517"/>
                  </a:cubicBezTo>
                  <a:cubicBezTo>
                    <a:pt x="41015" y="566"/>
                    <a:pt x="40941" y="591"/>
                    <a:pt x="40868" y="591"/>
                  </a:cubicBezTo>
                  <a:cubicBezTo>
                    <a:pt x="40794" y="591"/>
                    <a:pt x="40720" y="566"/>
                    <a:pt x="40671" y="517"/>
                  </a:cubicBezTo>
                  <a:lnTo>
                    <a:pt x="40253" y="517"/>
                  </a:lnTo>
                  <a:cubicBezTo>
                    <a:pt x="40253" y="418"/>
                    <a:pt x="40351" y="418"/>
                    <a:pt x="40351" y="296"/>
                  </a:cubicBezTo>
                  <a:cubicBezTo>
                    <a:pt x="40155" y="296"/>
                    <a:pt x="40056" y="418"/>
                    <a:pt x="39835" y="418"/>
                  </a:cubicBezTo>
                  <a:lnTo>
                    <a:pt x="39343" y="418"/>
                  </a:lnTo>
                  <a:cubicBezTo>
                    <a:pt x="39245" y="418"/>
                    <a:pt x="39162" y="544"/>
                    <a:pt x="39083" y="544"/>
                  </a:cubicBezTo>
                  <a:cubicBezTo>
                    <a:pt x="39063" y="544"/>
                    <a:pt x="39043" y="536"/>
                    <a:pt x="39024" y="517"/>
                  </a:cubicBezTo>
                  <a:lnTo>
                    <a:pt x="37278" y="517"/>
                  </a:lnTo>
                  <a:cubicBezTo>
                    <a:pt x="37179" y="517"/>
                    <a:pt x="36983" y="517"/>
                    <a:pt x="36884" y="418"/>
                  </a:cubicBezTo>
                  <a:cubicBezTo>
                    <a:pt x="36839" y="491"/>
                    <a:pt x="36783" y="510"/>
                    <a:pt x="36727" y="510"/>
                  </a:cubicBezTo>
                  <a:cubicBezTo>
                    <a:pt x="36664" y="510"/>
                    <a:pt x="36600" y="487"/>
                    <a:pt x="36546" y="487"/>
                  </a:cubicBezTo>
                  <a:cubicBezTo>
                    <a:pt x="36516" y="487"/>
                    <a:pt x="36489" y="495"/>
                    <a:pt x="36466" y="517"/>
                  </a:cubicBezTo>
                  <a:cubicBezTo>
                    <a:pt x="36270" y="517"/>
                    <a:pt x="36048" y="418"/>
                    <a:pt x="35950" y="296"/>
                  </a:cubicBezTo>
                  <a:cubicBezTo>
                    <a:pt x="35852" y="418"/>
                    <a:pt x="35852" y="418"/>
                    <a:pt x="35753" y="418"/>
                  </a:cubicBezTo>
                  <a:cubicBezTo>
                    <a:pt x="35729" y="388"/>
                    <a:pt x="35690" y="378"/>
                    <a:pt x="35645" y="378"/>
                  </a:cubicBezTo>
                  <a:cubicBezTo>
                    <a:pt x="35577" y="378"/>
                    <a:pt x="35493" y="399"/>
                    <a:pt x="35417" y="399"/>
                  </a:cubicBezTo>
                  <a:cubicBezTo>
                    <a:pt x="35342" y="399"/>
                    <a:pt x="35274" y="378"/>
                    <a:pt x="35237" y="296"/>
                  </a:cubicBezTo>
                  <a:cubicBezTo>
                    <a:pt x="35138" y="357"/>
                    <a:pt x="35034" y="388"/>
                    <a:pt x="34929" y="388"/>
                  </a:cubicBezTo>
                  <a:cubicBezTo>
                    <a:pt x="34825" y="388"/>
                    <a:pt x="34720" y="357"/>
                    <a:pt x="34622" y="296"/>
                  </a:cubicBezTo>
                  <a:lnTo>
                    <a:pt x="34106" y="296"/>
                  </a:lnTo>
                  <a:cubicBezTo>
                    <a:pt x="34007" y="197"/>
                    <a:pt x="33909" y="197"/>
                    <a:pt x="33688" y="197"/>
                  </a:cubicBezTo>
                  <a:cubicBezTo>
                    <a:pt x="33393" y="197"/>
                    <a:pt x="33073" y="197"/>
                    <a:pt x="32778" y="296"/>
                  </a:cubicBezTo>
                  <a:cubicBezTo>
                    <a:pt x="32705" y="223"/>
                    <a:pt x="32643" y="204"/>
                    <a:pt x="32583" y="204"/>
                  </a:cubicBezTo>
                  <a:cubicBezTo>
                    <a:pt x="32517" y="204"/>
                    <a:pt x="32455" y="227"/>
                    <a:pt x="32386" y="227"/>
                  </a:cubicBezTo>
                  <a:cubicBezTo>
                    <a:pt x="32347" y="227"/>
                    <a:pt x="32306" y="219"/>
                    <a:pt x="32262" y="197"/>
                  </a:cubicBezTo>
                  <a:lnTo>
                    <a:pt x="31745" y="197"/>
                  </a:lnTo>
                  <a:cubicBezTo>
                    <a:pt x="31614" y="197"/>
                    <a:pt x="31428" y="241"/>
                    <a:pt x="31261" y="241"/>
                  </a:cubicBezTo>
                  <a:cubicBezTo>
                    <a:pt x="31177" y="241"/>
                    <a:pt x="31098" y="230"/>
                    <a:pt x="31032" y="197"/>
                  </a:cubicBezTo>
                  <a:lnTo>
                    <a:pt x="29188" y="197"/>
                  </a:lnTo>
                  <a:cubicBezTo>
                    <a:pt x="29286" y="99"/>
                    <a:pt x="29286" y="99"/>
                    <a:pt x="293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5"/>
            <p:cNvSpPr/>
            <p:nvPr/>
          </p:nvSpPr>
          <p:spPr>
            <a:xfrm>
              <a:off x="2658900" y="4174050"/>
              <a:ext cx="55975" cy="6050"/>
            </a:xfrm>
            <a:custGeom>
              <a:avLst/>
              <a:gdLst/>
              <a:ahLst/>
              <a:cxnLst/>
              <a:rect l="l" t="t" r="r" b="b"/>
              <a:pathLst>
                <a:path w="2239" h="242" extrusionOk="0">
                  <a:moveTo>
                    <a:pt x="1907" y="1"/>
                  </a:moveTo>
                  <a:cubicBezTo>
                    <a:pt x="1665" y="1"/>
                    <a:pt x="1386" y="45"/>
                    <a:pt x="1107" y="45"/>
                  </a:cubicBezTo>
                  <a:cubicBezTo>
                    <a:pt x="1009" y="45"/>
                    <a:pt x="812" y="45"/>
                    <a:pt x="616" y="143"/>
                  </a:cubicBezTo>
                  <a:cubicBezTo>
                    <a:pt x="493" y="143"/>
                    <a:pt x="394" y="143"/>
                    <a:pt x="296" y="45"/>
                  </a:cubicBezTo>
                  <a:cubicBezTo>
                    <a:pt x="296" y="45"/>
                    <a:pt x="99" y="45"/>
                    <a:pt x="1" y="241"/>
                  </a:cubicBezTo>
                  <a:cubicBezTo>
                    <a:pt x="394" y="241"/>
                    <a:pt x="714" y="241"/>
                    <a:pt x="1009" y="143"/>
                  </a:cubicBezTo>
                  <a:cubicBezTo>
                    <a:pt x="1163" y="216"/>
                    <a:pt x="1301" y="235"/>
                    <a:pt x="1429" y="235"/>
                  </a:cubicBezTo>
                  <a:cubicBezTo>
                    <a:pt x="1570" y="235"/>
                    <a:pt x="1699" y="212"/>
                    <a:pt x="1827" y="212"/>
                  </a:cubicBezTo>
                  <a:cubicBezTo>
                    <a:pt x="1898" y="212"/>
                    <a:pt x="1969" y="219"/>
                    <a:pt x="2042" y="241"/>
                  </a:cubicBezTo>
                  <a:lnTo>
                    <a:pt x="2239" y="45"/>
                  </a:lnTo>
                  <a:cubicBezTo>
                    <a:pt x="2140" y="12"/>
                    <a:pt x="2028" y="1"/>
                    <a:pt x="19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5"/>
            <p:cNvSpPr/>
            <p:nvPr/>
          </p:nvSpPr>
          <p:spPr>
            <a:xfrm>
              <a:off x="2999475" y="4180075"/>
              <a:ext cx="51050" cy="6650"/>
            </a:xfrm>
            <a:custGeom>
              <a:avLst/>
              <a:gdLst/>
              <a:ahLst/>
              <a:cxnLst/>
              <a:rect l="l" t="t" r="r" b="b"/>
              <a:pathLst>
                <a:path w="2042" h="266" extrusionOk="0">
                  <a:moveTo>
                    <a:pt x="1008" y="0"/>
                  </a:moveTo>
                  <a:cubicBezTo>
                    <a:pt x="959" y="50"/>
                    <a:pt x="910" y="50"/>
                    <a:pt x="849" y="50"/>
                  </a:cubicBezTo>
                  <a:cubicBezTo>
                    <a:pt x="787" y="50"/>
                    <a:pt x="713" y="50"/>
                    <a:pt x="615" y="99"/>
                  </a:cubicBezTo>
                  <a:cubicBezTo>
                    <a:pt x="549" y="99"/>
                    <a:pt x="473" y="153"/>
                    <a:pt x="400" y="153"/>
                  </a:cubicBezTo>
                  <a:cubicBezTo>
                    <a:pt x="364" y="153"/>
                    <a:pt x="328" y="140"/>
                    <a:pt x="295" y="99"/>
                  </a:cubicBezTo>
                  <a:cubicBezTo>
                    <a:pt x="246" y="160"/>
                    <a:pt x="197" y="160"/>
                    <a:pt x="148" y="160"/>
                  </a:cubicBezTo>
                  <a:cubicBezTo>
                    <a:pt x="99" y="160"/>
                    <a:pt x="49" y="160"/>
                    <a:pt x="0" y="222"/>
                  </a:cubicBezTo>
                  <a:lnTo>
                    <a:pt x="99" y="222"/>
                  </a:lnTo>
                  <a:cubicBezTo>
                    <a:pt x="230" y="222"/>
                    <a:pt x="416" y="167"/>
                    <a:pt x="583" y="167"/>
                  </a:cubicBezTo>
                  <a:cubicBezTo>
                    <a:pt x="667" y="167"/>
                    <a:pt x="746" y="181"/>
                    <a:pt x="812" y="222"/>
                  </a:cubicBezTo>
                  <a:cubicBezTo>
                    <a:pt x="877" y="255"/>
                    <a:pt x="946" y="265"/>
                    <a:pt x="1015" y="265"/>
                  </a:cubicBezTo>
                  <a:cubicBezTo>
                    <a:pt x="1153" y="265"/>
                    <a:pt x="1295" y="222"/>
                    <a:pt x="1426" y="222"/>
                  </a:cubicBezTo>
                  <a:lnTo>
                    <a:pt x="1623" y="222"/>
                  </a:lnTo>
                  <a:cubicBezTo>
                    <a:pt x="1664" y="255"/>
                    <a:pt x="1713" y="265"/>
                    <a:pt x="1764" y="265"/>
                  </a:cubicBezTo>
                  <a:cubicBezTo>
                    <a:pt x="1866" y="265"/>
                    <a:pt x="1976" y="222"/>
                    <a:pt x="2041" y="222"/>
                  </a:cubicBezTo>
                  <a:cubicBezTo>
                    <a:pt x="1943" y="99"/>
                    <a:pt x="1844" y="99"/>
                    <a:pt x="1746" y="99"/>
                  </a:cubicBezTo>
                  <a:lnTo>
                    <a:pt x="1328" y="99"/>
                  </a:lnTo>
                  <a:cubicBezTo>
                    <a:pt x="1230" y="0"/>
                    <a:pt x="1131" y="0"/>
                    <a:pt x="1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5"/>
            <p:cNvSpPr/>
            <p:nvPr/>
          </p:nvSpPr>
          <p:spPr>
            <a:xfrm>
              <a:off x="3119950" y="4188075"/>
              <a:ext cx="61500" cy="8000"/>
            </a:xfrm>
            <a:custGeom>
              <a:avLst/>
              <a:gdLst/>
              <a:ahLst/>
              <a:cxnLst/>
              <a:rect l="l" t="t" r="r" b="b"/>
              <a:pathLst>
                <a:path w="2460" h="320" extrusionOk="0">
                  <a:moveTo>
                    <a:pt x="1" y="0"/>
                  </a:moveTo>
                  <a:cubicBezTo>
                    <a:pt x="197" y="98"/>
                    <a:pt x="296" y="98"/>
                    <a:pt x="296" y="98"/>
                  </a:cubicBezTo>
                  <a:cubicBezTo>
                    <a:pt x="493" y="197"/>
                    <a:pt x="714" y="197"/>
                    <a:pt x="812" y="197"/>
                  </a:cubicBezTo>
                  <a:cubicBezTo>
                    <a:pt x="1107" y="197"/>
                    <a:pt x="1427" y="197"/>
                    <a:pt x="1722" y="295"/>
                  </a:cubicBezTo>
                  <a:cubicBezTo>
                    <a:pt x="1882" y="295"/>
                    <a:pt x="2011" y="320"/>
                    <a:pt x="2128" y="320"/>
                  </a:cubicBezTo>
                  <a:cubicBezTo>
                    <a:pt x="2244" y="320"/>
                    <a:pt x="2349" y="295"/>
                    <a:pt x="2460" y="197"/>
                  </a:cubicBezTo>
                  <a:lnTo>
                    <a:pt x="2238" y="197"/>
                  </a:lnTo>
                  <a:cubicBezTo>
                    <a:pt x="2140" y="197"/>
                    <a:pt x="2042" y="197"/>
                    <a:pt x="1943" y="98"/>
                  </a:cubicBezTo>
                  <a:lnTo>
                    <a:pt x="1525" y="98"/>
                  </a:lnTo>
                  <a:cubicBezTo>
                    <a:pt x="1460" y="98"/>
                    <a:pt x="1394" y="142"/>
                    <a:pt x="1329" y="142"/>
                  </a:cubicBezTo>
                  <a:cubicBezTo>
                    <a:pt x="1296" y="142"/>
                    <a:pt x="1263" y="131"/>
                    <a:pt x="1230" y="98"/>
                  </a:cubicBezTo>
                  <a:cubicBezTo>
                    <a:pt x="911" y="98"/>
                    <a:pt x="714" y="98"/>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5"/>
            <p:cNvSpPr/>
            <p:nvPr/>
          </p:nvSpPr>
          <p:spPr>
            <a:xfrm>
              <a:off x="2553800" y="4171600"/>
              <a:ext cx="43650" cy="6050"/>
            </a:xfrm>
            <a:custGeom>
              <a:avLst/>
              <a:gdLst/>
              <a:ahLst/>
              <a:cxnLst/>
              <a:rect l="l" t="t" r="r" b="b"/>
              <a:pathLst>
                <a:path w="1746" h="242" extrusionOk="0">
                  <a:moveTo>
                    <a:pt x="1150" y="1"/>
                  </a:moveTo>
                  <a:cubicBezTo>
                    <a:pt x="1041" y="1"/>
                    <a:pt x="943" y="44"/>
                    <a:pt x="812" y="44"/>
                  </a:cubicBezTo>
                  <a:cubicBezTo>
                    <a:pt x="680" y="44"/>
                    <a:pt x="495" y="88"/>
                    <a:pt x="327" y="88"/>
                  </a:cubicBezTo>
                  <a:cubicBezTo>
                    <a:pt x="243" y="88"/>
                    <a:pt x="164" y="77"/>
                    <a:pt x="99" y="44"/>
                  </a:cubicBezTo>
                  <a:cubicBezTo>
                    <a:pt x="0" y="44"/>
                    <a:pt x="0" y="143"/>
                    <a:pt x="0" y="143"/>
                  </a:cubicBezTo>
                  <a:lnTo>
                    <a:pt x="615" y="143"/>
                  </a:lnTo>
                  <a:cubicBezTo>
                    <a:pt x="648" y="175"/>
                    <a:pt x="691" y="186"/>
                    <a:pt x="743" y="186"/>
                  </a:cubicBezTo>
                  <a:cubicBezTo>
                    <a:pt x="847" y="186"/>
                    <a:pt x="984" y="143"/>
                    <a:pt x="1131" y="143"/>
                  </a:cubicBezTo>
                  <a:cubicBezTo>
                    <a:pt x="1180" y="192"/>
                    <a:pt x="1230" y="192"/>
                    <a:pt x="1279" y="192"/>
                  </a:cubicBezTo>
                  <a:cubicBezTo>
                    <a:pt x="1328" y="192"/>
                    <a:pt x="1377" y="192"/>
                    <a:pt x="1426" y="241"/>
                  </a:cubicBezTo>
                  <a:cubicBezTo>
                    <a:pt x="1525" y="241"/>
                    <a:pt x="1623" y="241"/>
                    <a:pt x="1746" y="143"/>
                  </a:cubicBezTo>
                  <a:lnTo>
                    <a:pt x="1746" y="44"/>
                  </a:lnTo>
                  <a:cubicBezTo>
                    <a:pt x="1664" y="44"/>
                    <a:pt x="1549" y="88"/>
                    <a:pt x="1453" y="88"/>
                  </a:cubicBezTo>
                  <a:cubicBezTo>
                    <a:pt x="1404" y="88"/>
                    <a:pt x="1361" y="77"/>
                    <a:pt x="1328" y="44"/>
                  </a:cubicBezTo>
                  <a:cubicBezTo>
                    <a:pt x="1262" y="12"/>
                    <a:pt x="1205" y="1"/>
                    <a:pt x="1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2392125" y="4175150"/>
              <a:ext cx="30750" cy="7400"/>
            </a:xfrm>
            <a:custGeom>
              <a:avLst/>
              <a:gdLst/>
              <a:ahLst/>
              <a:cxnLst/>
              <a:rect l="l" t="t" r="r" b="b"/>
              <a:pathLst>
                <a:path w="1230" h="296" extrusionOk="0">
                  <a:moveTo>
                    <a:pt x="836" y="1"/>
                  </a:moveTo>
                  <a:cubicBezTo>
                    <a:pt x="775" y="99"/>
                    <a:pt x="695" y="124"/>
                    <a:pt x="618" y="124"/>
                  </a:cubicBezTo>
                  <a:cubicBezTo>
                    <a:pt x="541" y="124"/>
                    <a:pt x="467" y="99"/>
                    <a:pt x="418" y="99"/>
                  </a:cubicBezTo>
                  <a:cubicBezTo>
                    <a:pt x="320" y="197"/>
                    <a:pt x="222" y="197"/>
                    <a:pt x="0" y="197"/>
                  </a:cubicBezTo>
                  <a:lnTo>
                    <a:pt x="0" y="296"/>
                  </a:lnTo>
                  <a:cubicBezTo>
                    <a:pt x="222" y="296"/>
                    <a:pt x="222" y="296"/>
                    <a:pt x="320" y="197"/>
                  </a:cubicBezTo>
                  <a:cubicBezTo>
                    <a:pt x="418" y="247"/>
                    <a:pt x="492" y="271"/>
                    <a:pt x="553" y="271"/>
                  </a:cubicBezTo>
                  <a:cubicBezTo>
                    <a:pt x="615" y="271"/>
                    <a:pt x="664" y="247"/>
                    <a:pt x="713" y="197"/>
                  </a:cubicBezTo>
                  <a:cubicBezTo>
                    <a:pt x="754" y="165"/>
                    <a:pt x="793" y="154"/>
                    <a:pt x="833" y="154"/>
                  </a:cubicBezTo>
                  <a:cubicBezTo>
                    <a:pt x="913" y="154"/>
                    <a:pt x="1000" y="197"/>
                    <a:pt x="1131" y="197"/>
                  </a:cubicBezTo>
                  <a:cubicBezTo>
                    <a:pt x="1131" y="99"/>
                    <a:pt x="1131" y="99"/>
                    <a:pt x="1230" y="1"/>
                  </a:cubicBezTo>
                  <a:lnTo>
                    <a:pt x="1230" y="1"/>
                  </a:lnTo>
                  <a:cubicBezTo>
                    <a:pt x="1131" y="50"/>
                    <a:pt x="1058" y="74"/>
                    <a:pt x="996" y="74"/>
                  </a:cubicBezTo>
                  <a:cubicBezTo>
                    <a:pt x="935" y="74"/>
                    <a:pt x="885" y="50"/>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2622650" y="4175150"/>
              <a:ext cx="33200" cy="3200"/>
            </a:xfrm>
            <a:custGeom>
              <a:avLst/>
              <a:gdLst/>
              <a:ahLst/>
              <a:cxnLst/>
              <a:rect l="l" t="t" r="r" b="b"/>
              <a:pathLst>
                <a:path w="1328" h="128" extrusionOk="0">
                  <a:moveTo>
                    <a:pt x="0" y="1"/>
                  </a:moveTo>
                  <a:cubicBezTo>
                    <a:pt x="221" y="99"/>
                    <a:pt x="320" y="99"/>
                    <a:pt x="418" y="99"/>
                  </a:cubicBezTo>
                  <a:cubicBezTo>
                    <a:pt x="460" y="120"/>
                    <a:pt x="507" y="127"/>
                    <a:pt x="557" y="127"/>
                  </a:cubicBezTo>
                  <a:cubicBezTo>
                    <a:pt x="694" y="127"/>
                    <a:pt x="855" y="71"/>
                    <a:pt x="992" y="71"/>
                  </a:cubicBezTo>
                  <a:cubicBezTo>
                    <a:pt x="1043" y="71"/>
                    <a:pt x="1090" y="78"/>
                    <a:pt x="1131" y="99"/>
                  </a:cubicBezTo>
                  <a:cubicBezTo>
                    <a:pt x="1131" y="99"/>
                    <a:pt x="1230" y="99"/>
                    <a:pt x="1328" y="1"/>
                  </a:cubicBezTo>
                  <a:lnTo>
                    <a:pt x="615" y="1"/>
                  </a:lnTo>
                  <a:cubicBezTo>
                    <a:pt x="615" y="1"/>
                    <a:pt x="527" y="44"/>
                    <a:pt x="440" y="44"/>
                  </a:cubicBezTo>
                  <a:cubicBezTo>
                    <a:pt x="396" y="44"/>
                    <a:pt x="353" y="33"/>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2925075" y="4182525"/>
              <a:ext cx="33225" cy="4200"/>
            </a:xfrm>
            <a:custGeom>
              <a:avLst/>
              <a:gdLst/>
              <a:ahLst/>
              <a:cxnLst/>
              <a:rect l="l" t="t" r="r" b="b"/>
              <a:pathLst>
                <a:path w="1329" h="168" extrusionOk="0">
                  <a:moveTo>
                    <a:pt x="1" y="1"/>
                  </a:moveTo>
                  <a:cubicBezTo>
                    <a:pt x="112" y="84"/>
                    <a:pt x="240" y="105"/>
                    <a:pt x="373" y="105"/>
                  </a:cubicBezTo>
                  <a:cubicBezTo>
                    <a:pt x="507" y="105"/>
                    <a:pt x="646" y="84"/>
                    <a:pt x="779" y="84"/>
                  </a:cubicBezTo>
                  <a:cubicBezTo>
                    <a:pt x="868" y="84"/>
                    <a:pt x="954" y="93"/>
                    <a:pt x="1034" y="124"/>
                  </a:cubicBezTo>
                  <a:cubicBezTo>
                    <a:pt x="1067" y="157"/>
                    <a:pt x="1099" y="167"/>
                    <a:pt x="1132" y="167"/>
                  </a:cubicBezTo>
                  <a:cubicBezTo>
                    <a:pt x="1198" y="167"/>
                    <a:pt x="1263" y="124"/>
                    <a:pt x="1329" y="124"/>
                  </a:cubicBezTo>
                  <a:cubicBezTo>
                    <a:pt x="911" y="1"/>
                    <a:pt x="517"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2835325" y="4177625"/>
              <a:ext cx="33225" cy="2475"/>
            </a:xfrm>
            <a:custGeom>
              <a:avLst/>
              <a:gdLst/>
              <a:ahLst/>
              <a:cxnLst/>
              <a:rect l="l" t="t" r="r" b="b"/>
              <a:pathLst>
                <a:path w="1329" h="99" extrusionOk="0">
                  <a:moveTo>
                    <a:pt x="616" y="0"/>
                  </a:moveTo>
                  <a:cubicBezTo>
                    <a:pt x="321" y="0"/>
                    <a:pt x="321" y="0"/>
                    <a:pt x="1" y="98"/>
                  </a:cubicBezTo>
                  <a:lnTo>
                    <a:pt x="714" y="98"/>
                  </a:lnTo>
                  <a:lnTo>
                    <a:pt x="616" y="0"/>
                  </a:lnTo>
                  <a:close/>
                  <a:moveTo>
                    <a:pt x="1034" y="0"/>
                  </a:moveTo>
                  <a:cubicBezTo>
                    <a:pt x="935" y="0"/>
                    <a:pt x="812" y="98"/>
                    <a:pt x="714" y="98"/>
                  </a:cubicBezTo>
                  <a:lnTo>
                    <a:pt x="1329" y="98"/>
                  </a:lnTo>
                  <a:cubicBezTo>
                    <a:pt x="1230" y="98"/>
                    <a:pt x="1132" y="0"/>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2486775" y="4170250"/>
              <a:ext cx="33850" cy="4925"/>
            </a:xfrm>
            <a:custGeom>
              <a:avLst/>
              <a:gdLst/>
              <a:ahLst/>
              <a:cxnLst/>
              <a:rect l="l" t="t" r="r" b="b"/>
              <a:pathLst>
                <a:path w="1354" h="197" extrusionOk="0">
                  <a:moveTo>
                    <a:pt x="739" y="0"/>
                  </a:moveTo>
                  <a:cubicBezTo>
                    <a:pt x="517" y="98"/>
                    <a:pt x="222" y="98"/>
                    <a:pt x="1" y="98"/>
                  </a:cubicBezTo>
                  <a:lnTo>
                    <a:pt x="1" y="197"/>
                  </a:lnTo>
                  <a:cubicBezTo>
                    <a:pt x="210" y="148"/>
                    <a:pt x="444" y="148"/>
                    <a:pt x="677" y="148"/>
                  </a:cubicBezTo>
                  <a:cubicBezTo>
                    <a:pt x="911" y="148"/>
                    <a:pt x="1144" y="148"/>
                    <a:pt x="1353" y="98"/>
                  </a:cubicBezTo>
                  <a:cubicBezTo>
                    <a:pt x="1132" y="0"/>
                    <a:pt x="935" y="0"/>
                    <a:pt x="7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2797225" y="4175150"/>
              <a:ext cx="27675" cy="4950"/>
            </a:xfrm>
            <a:custGeom>
              <a:avLst/>
              <a:gdLst/>
              <a:ahLst/>
              <a:cxnLst/>
              <a:rect l="l" t="t" r="r" b="b"/>
              <a:pathLst>
                <a:path w="1107" h="198" extrusionOk="0">
                  <a:moveTo>
                    <a:pt x="99" y="1"/>
                  </a:moveTo>
                  <a:cubicBezTo>
                    <a:pt x="99" y="1"/>
                    <a:pt x="99" y="99"/>
                    <a:pt x="0" y="99"/>
                  </a:cubicBezTo>
                  <a:cubicBezTo>
                    <a:pt x="394" y="99"/>
                    <a:pt x="714" y="99"/>
                    <a:pt x="1107" y="197"/>
                  </a:cubicBezTo>
                  <a:lnTo>
                    <a:pt x="1009" y="99"/>
                  </a:lnTo>
                  <a:cubicBezTo>
                    <a:pt x="714" y="1"/>
                    <a:pt x="394"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237375" y="4200975"/>
              <a:ext cx="20925" cy="4950"/>
            </a:xfrm>
            <a:custGeom>
              <a:avLst/>
              <a:gdLst/>
              <a:ahLst/>
              <a:cxnLst/>
              <a:rect l="l" t="t" r="r" b="b"/>
              <a:pathLst>
                <a:path w="837" h="198" extrusionOk="0">
                  <a:moveTo>
                    <a:pt x="0" y="0"/>
                  </a:moveTo>
                  <a:lnTo>
                    <a:pt x="0" y="99"/>
                  </a:lnTo>
                  <a:cubicBezTo>
                    <a:pt x="320" y="99"/>
                    <a:pt x="615" y="197"/>
                    <a:pt x="836" y="197"/>
                  </a:cubicBezTo>
                  <a:cubicBezTo>
                    <a:pt x="615" y="99"/>
                    <a:pt x="32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2604825" y="4172700"/>
              <a:ext cx="17850" cy="4950"/>
            </a:xfrm>
            <a:custGeom>
              <a:avLst/>
              <a:gdLst/>
              <a:ahLst/>
              <a:cxnLst/>
              <a:rect l="l" t="t" r="r" b="b"/>
              <a:pathLst>
                <a:path w="714" h="198" extrusionOk="0">
                  <a:moveTo>
                    <a:pt x="615" y="0"/>
                  </a:moveTo>
                  <a:cubicBezTo>
                    <a:pt x="516" y="50"/>
                    <a:pt x="412" y="50"/>
                    <a:pt x="307" y="50"/>
                  </a:cubicBezTo>
                  <a:cubicBezTo>
                    <a:pt x="203" y="50"/>
                    <a:pt x="98" y="50"/>
                    <a:pt x="0" y="99"/>
                  </a:cubicBezTo>
                  <a:cubicBezTo>
                    <a:pt x="98" y="99"/>
                    <a:pt x="98" y="99"/>
                    <a:pt x="197" y="197"/>
                  </a:cubicBezTo>
                  <a:cubicBezTo>
                    <a:pt x="238" y="164"/>
                    <a:pt x="265" y="153"/>
                    <a:pt x="287" y="153"/>
                  </a:cubicBezTo>
                  <a:cubicBezTo>
                    <a:pt x="331" y="153"/>
                    <a:pt x="353" y="197"/>
                    <a:pt x="418" y="197"/>
                  </a:cubicBezTo>
                  <a:lnTo>
                    <a:pt x="713" y="197"/>
                  </a:lnTo>
                  <a:cubicBezTo>
                    <a:pt x="615" y="99"/>
                    <a:pt x="615" y="99"/>
                    <a:pt x="6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188800" y="4193750"/>
              <a:ext cx="23400" cy="4175"/>
            </a:xfrm>
            <a:custGeom>
              <a:avLst/>
              <a:gdLst/>
              <a:ahLst/>
              <a:cxnLst/>
              <a:rect l="l" t="t" r="r" b="b"/>
              <a:pathLst>
                <a:path w="936" h="167" extrusionOk="0">
                  <a:moveTo>
                    <a:pt x="237" y="1"/>
                  </a:moveTo>
                  <a:cubicBezTo>
                    <a:pt x="159" y="1"/>
                    <a:pt x="81" y="19"/>
                    <a:pt x="1" y="68"/>
                  </a:cubicBezTo>
                  <a:cubicBezTo>
                    <a:pt x="320" y="167"/>
                    <a:pt x="615" y="167"/>
                    <a:pt x="935" y="167"/>
                  </a:cubicBezTo>
                  <a:cubicBezTo>
                    <a:pt x="695" y="167"/>
                    <a:pt x="469" y="1"/>
                    <a:pt x="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3263175" y="4203425"/>
              <a:ext cx="17875" cy="8425"/>
            </a:xfrm>
            <a:custGeom>
              <a:avLst/>
              <a:gdLst/>
              <a:ahLst/>
              <a:cxnLst/>
              <a:rect l="l" t="t" r="r" b="b"/>
              <a:pathLst>
                <a:path w="715" h="337" extrusionOk="0">
                  <a:moveTo>
                    <a:pt x="1" y="1"/>
                  </a:moveTo>
                  <a:cubicBezTo>
                    <a:pt x="99" y="99"/>
                    <a:pt x="99" y="99"/>
                    <a:pt x="99" y="198"/>
                  </a:cubicBezTo>
                  <a:lnTo>
                    <a:pt x="419" y="198"/>
                  </a:lnTo>
                  <a:cubicBezTo>
                    <a:pt x="296" y="198"/>
                    <a:pt x="198" y="99"/>
                    <a:pt x="99" y="1"/>
                  </a:cubicBezTo>
                  <a:close/>
                  <a:moveTo>
                    <a:pt x="419" y="198"/>
                  </a:moveTo>
                  <a:cubicBezTo>
                    <a:pt x="489" y="267"/>
                    <a:pt x="558" y="337"/>
                    <a:pt x="628" y="337"/>
                  </a:cubicBezTo>
                  <a:cubicBezTo>
                    <a:pt x="656" y="337"/>
                    <a:pt x="685" y="325"/>
                    <a:pt x="714" y="296"/>
                  </a:cubicBezTo>
                  <a:cubicBezTo>
                    <a:pt x="616" y="198"/>
                    <a:pt x="517" y="198"/>
                    <a:pt x="419" y="1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3081225" y="4185600"/>
              <a:ext cx="23375" cy="4950"/>
            </a:xfrm>
            <a:custGeom>
              <a:avLst/>
              <a:gdLst/>
              <a:ahLst/>
              <a:cxnLst/>
              <a:rect l="l" t="t" r="r" b="b"/>
              <a:pathLst>
                <a:path w="935" h="198" extrusionOk="0">
                  <a:moveTo>
                    <a:pt x="1" y="1"/>
                  </a:moveTo>
                  <a:cubicBezTo>
                    <a:pt x="99" y="99"/>
                    <a:pt x="320" y="99"/>
                    <a:pt x="419" y="99"/>
                  </a:cubicBezTo>
                  <a:cubicBezTo>
                    <a:pt x="615" y="99"/>
                    <a:pt x="714" y="99"/>
                    <a:pt x="935" y="197"/>
                  </a:cubicBezTo>
                  <a:lnTo>
                    <a:pt x="935" y="99"/>
                  </a:lnTo>
                  <a:cubicBezTo>
                    <a:pt x="824" y="50"/>
                    <a:pt x="744" y="50"/>
                    <a:pt x="668" y="50"/>
                  </a:cubicBezTo>
                  <a:cubicBezTo>
                    <a:pt x="591" y="50"/>
                    <a:pt x="517" y="50"/>
                    <a:pt x="4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3058475" y="4184250"/>
              <a:ext cx="17850" cy="3850"/>
            </a:xfrm>
            <a:custGeom>
              <a:avLst/>
              <a:gdLst/>
              <a:ahLst/>
              <a:cxnLst/>
              <a:rect l="l" t="t" r="r" b="b"/>
              <a:pathLst>
                <a:path w="714" h="154" extrusionOk="0">
                  <a:moveTo>
                    <a:pt x="268" y="0"/>
                  </a:moveTo>
                  <a:cubicBezTo>
                    <a:pt x="187" y="0"/>
                    <a:pt x="99" y="14"/>
                    <a:pt x="1" y="55"/>
                  </a:cubicBezTo>
                  <a:cubicBezTo>
                    <a:pt x="99" y="55"/>
                    <a:pt x="99" y="153"/>
                    <a:pt x="99" y="153"/>
                  </a:cubicBezTo>
                  <a:cubicBezTo>
                    <a:pt x="296" y="153"/>
                    <a:pt x="493" y="55"/>
                    <a:pt x="714" y="55"/>
                  </a:cubicBezTo>
                  <a:cubicBezTo>
                    <a:pt x="566" y="55"/>
                    <a:pt x="430" y="0"/>
                    <a:pt x="2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760950" y="4175150"/>
              <a:ext cx="20925" cy="3575"/>
            </a:xfrm>
            <a:custGeom>
              <a:avLst/>
              <a:gdLst/>
              <a:ahLst/>
              <a:cxnLst/>
              <a:rect l="l" t="t" r="r" b="b"/>
              <a:pathLst>
                <a:path w="837" h="143" extrusionOk="0">
                  <a:moveTo>
                    <a:pt x="1" y="1"/>
                  </a:moveTo>
                  <a:lnTo>
                    <a:pt x="99" y="99"/>
                  </a:lnTo>
                  <a:cubicBezTo>
                    <a:pt x="173" y="132"/>
                    <a:pt x="233" y="143"/>
                    <a:pt x="288" y="143"/>
                  </a:cubicBezTo>
                  <a:cubicBezTo>
                    <a:pt x="397" y="143"/>
                    <a:pt x="484" y="99"/>
                    <a:pt x="615" y="99"/>
                  </a:cubicBezTo>
                  <a:cubicBezTo>
                    <a:pt x="714" y="99"/>
                    <a:pt x="714" y="99"/>
                    <a:pt x="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087225" y="4308550"/>
              <a:ext cx="23375" cy="2475"/>
            </a:xfrm>
            <a:custGeom>
              <a:avLst/>
              <a:gdLst/>
              <a:ahLst/>
              <a:cxnLst/>
              <a:rect l="l" t="t" r="r" b="b"/>
              <a:pathLst>
                <a:path w="935" h="99" extrusionOk="0">
                  <a:moveTo>
                    <a:pt x="516" y="1"/>
                  </a:moveTo>
                  <a:cubicBezTo>
                    <a:pt x="320" y="1"/>
                    <a:pt x="123" y="1"/>
                    <a:pt x="0" y="99"/>
                  </a:cubicBezTo>
                  <a:cubicBezTo>
                    <a:pt x="320" y="99"/>
                    <a:pt x="615" y="99"/>
                    <a:pt x="9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296375" y="4213275"/>
              <a:ext cx="10475" cy="8000"/>
            </a:xfrm>
            <a:custGeom>
              <a:avLst/>
              <a:gdLst/>
              <a:ahLst/>
              <a:cxnLst/>
              <a:rect l="l" t="t" r="r" b="b"/>
              <a:pathLst>
                <a:path w="419" h="320" extrusionOk="0">
                  <a:moveTo>
                    <a:pt x="1" y="0"/>
                  </a:moveTo>
                  <a:lnTo>
                    <a:pt x="1" y="123"/>
                  </a:lnTo>
                  <a:cubicBezTo>
                    <a:pt x="99" y="123"/>
                    <a:pt x="99" y="123"/>
                    <a:pt x="198" y="222"/>
                  </a:cubicBezTo>
                  <a:cubicBezTo>
                    <a:pt x="198" y="222"/>
                    <a:pt x="320" y="222"/>
                    <a:pt x="320" y="320"/>
                  </a:cubicBezTo>
                  <a:cubicBezTo>
                    <a:pt x="419" y="123"/>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425325" y="4175150"/>
              <a:ext cx="12925" cy="4950"/>
            </a:xfrm>
            <a:custGeom>
              <a:avLst/>
              <a:gdLst/>
              <a:ahLst/>
              <a:cxnLst/>
              <a:rect l="l" t="t" r="r" b="b"/>
              <a:pathLst>
                <a:path w="517" h="198" extrusionOk="0">
                  <a:moveTo>
                    <a:pt x="516" y="1"/>
                  </a:moveTo>
                  <a:cubicBezTo>
                    <a:pt x="320" y="1"/>
                    <a:pt x="221" y="1"/>
                    <a:pt x="0" y="197"/>
                  </a:cubicBezTo>
                  <a:cubicBezTo>
                    <a:pt x="221" y="99"/>
                    <a:pt x="320" y="99"/>
                    <a:pt x="418" y="99"/>
                  </a:cubicBezTo>
                  <a:lnTo>
                    <a:pt x="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527975" y="4172700"/>
              <a:ext cx="17850" cy="2475"/>
            </a:xfrm>
            <a:custGeom>
              <a:avLst/>
              <a:gdLst/>
              <a:ahLst/>
              <a:cxnLst/>
              <a:rect l="l" t="t" r="r" b="b"/>
              <a:pathLst>
                <a:path w="714" h="99" extrusionOk="0">
                  <a:moveTo>
                    <a:pt x="0" y="0"/>
                  </a:moveTo>
                  <a:lnTo>
                    <a:pt x="0" y="99"/>
                  </a:lnTo>
                  <a:cubicBezTo>
                    <a:pt x="320" y="99"/>
                    <a:pt x="517" y="0"/>
                    <a:pt x="713" y="0"/>
                  </a:cubicBezTo>
                  <a:lnTo>
                    <a:pt x="713" y="0"/>
                  </a:lnTo>
                  <a:cubicBezTo>
                    <a:pt x="582" y="0"/>
                    <a:pt x="451" y="44"/>
                    <a:pt x="284" y="44"/>
                  </a:cubicBezTo>
                  <a:cubicBezTo>
                    <a:pt x="200" y="44"/>
                    <a:pt x="107" y="3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96800" y="4182525"/>
              <a:ext cx="12950" cy="4100"/>
            </a:xfrm>
            <a:custGeom>
              <a:avLst/>
              <a:gdLst/>
              <a:ahLst/>
              <a:cxnLst/>
              <a:rect l="l" t="t" r="r" b="b"/>
              <a:pathLst>
                <a:path w="518" h="164" extrusionOk="0">
                  <a:moveTo>
                    <a:pt x="1" y="1"/>
                  </a:moveTo>
                  <a:cubicBezTo>
                    <a:pt x="71" y="89"/>
                    <a:pt x="204" y="164"/>
                    <a:pt x="346" y="164"/>
                  </a:cubicBezTo>
                  <a:cubicBezTo>
                    <a:pt x="403" y="164"/>
                    <a:pt x="461" y="152"/>
                    <a:pt x="517" y="124"/>
                  </a:cubicBezTo>
                  <a:lnTo>
                    <a:pt x="4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151750" y="4318375"/>
              <a:ext cx="9875" cy="2500"/>
            </a:xfrm>
            <a:custGeom>
              <a:avLst/>
              <a:gdLst/>
              <a:ahLst/>
              <a:cxnLst/>
              <a:rect l="l" t="t" r="r" b="b"/>
              <a:pathLst>
                <a:path w="395" h="100" extrusionOk="0">
                  <a:moveTo>
                    <a:pt x="198" y="1"/>
                  </a:moveTo>
                  <a:cubicBezTo>
                    <a:pt x="99" y="1"/>
                    <a:pt x="99" y="1"/>
                    <a:pt x="1" y="99"/>
                  </a:cubicBezTo>
                  <a:lnTo>
                    <a:pt x="394" y="99"/>
                  </a:lnTo>
                  <a:lnTo>
                    <a:pt x="3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270575" y="4223725"/>
              <a:ext cx="10475" cy="2850"/>
            </a:xfrm>
            <a:custGeom>
              <a:avLst/>
              <a:gdLst/>
              <a:ahLst/>
              <a:cxnLst/>
              <a:rect l="l" t="t" r="r" b="b"/>
              <a:pathLst>
                <a:path w="419" h="114" extrusionOk="0">
                  <a:moveTo>
                    <a:pt x="0" y="0"/>
                  </a:moveTo>
                  <a:cubicBezTo>
                    <a:pt x="52" y="83"/>
                    <a:pt x="117" y="114"/>
                    <a:pt x="182" y="114"/>
                  </a:cubicBezTo>
                  <a:cubicBezTo>
                    <a:pt x="272" y="114"/>
                    <a:pt x="361" y="57"/>
                    <a:pt x="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973650" y="4182525"/>
              <a:ext cx="10475" cy="5575"/>
            </a:xfrm>
            <a:custGeom>
              <a:avLst/>
              <a:gdLst/>
              <a:ahLst/>
              <a:cxnLst/>
              <a:rect l="l" t="t" r="r" b="b"/>
              <a:pathLst>
                <a:path w="419" h="223" extrusionOk="0">
                  <a:moveTo>
                    <a:pt x="1" y="1"/>
                  </a:moveTo>
                  <a:cubicBezTo>
                    <a:pt x="1" y="124"/>
                    <a:pt x="99" y="124"/>
                    <a:pt x="99" y="222"/>
                  </a:cubicBezTo>
                  <a:cubicBezTo>
                    <a:pt x="197" y="124"/>
                    <a:pt x="320" y="124"/>
                    <a:pt x="4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443750" y="4172700"/>
              <a:ext cx="9875" cy="4950"/>
            </a:xfrm>
            <a:custGeom>
              <a:avLst/>
              <a:gdLst/>
              <a:ahLst/>
              <a:cxnLst/>
              <a:rect l="l" t="t" r="r" b="b"/>
              <a:pathLst>
                <a:path w="395" h="198" extrusionOk="0">
                  <a:moveTo>
                    <a:pt x="394" y="0"/>
                  </a:moveTo>
                  <a:cubicBezTo>
                    <a:pt x="296" y="0"/>
                    <a:pt x="197" y="0"/>
                    <a:pt x="1" y="99"/>
                  </a:cubicBezTo>
                  <a:cubicBezTo>
                    <a:pt x="99" y="99"/>
                    <a:pt x="197" y="99"/>
                    <a:pt x="394" y="197"/>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474500" y="4171675"/>
              <a:ext cx="7400" cy="3500"/>
            </a:xfrm>
            <a:custGeom>
              <a:avLst/>
              <a:gdLst/>
              <a:ahLst/>
              <a:cxnLst/>
              <a:rect l="l" t="t" r="r" b="b"/>
              <a:pathLst>
                <a:path w="296" h="140" extrusionOk="0">
                  <a:moveTo>
                    <a:pt x="209" y="1"/>
                  </a:moveTo>
                  <a:cubicBezTo>
                    <a:pt x="139" y="1"/>
                    <a:pt x="70" y="70"/>
                    <a:pt x="0" y="140"/>
                  </a:cubicBezTo>
                  <a:lnTo>
                    <a:pt x="295" y="140"/>
                  </a:lnTo>
                  <a:lnTo>
                    <a:pt x="295" y="41"/>
                  </a:lnTo>
                  <a:cubicBezTo>
                    <a:pt x="266" y="13"/>
                    <a:pt x="23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889425" y="4181450"/>
              <a:ext cx="7400" cy="4175"/>
            </a:xfrm>
            <a:custGeom>
              <a:avLst/>
              <a:gdLst/>
              <a:ahLst/>
              <a:cxnLst/>
              <a:rect l="l" t="t" r="r" b="b"/>
              <a:pathLst>
                <a:path w="296" h="167" extrusionOk="0">
                  <a:moveTo>
                    <a:pt x="198" y="0"/>
                  </a:moveTo>
                  <a:cubicBezTo>
                    <a:pt x="132" y="0"/>
                    <a:pt x="66" y="44"/>
                    <a:pt x="1" y="44"/>
                  </a:cubicBezTo>
                  <a:lnTo>
                    <a:pt x="1" y="167"/>
                  </a:lnTo>
                  <a:cubicBezTo>
                    <a:pt x="99" y="167"/>
                    <a:pt x="198" y="167"/>
                    <a:pt x="296" y="44"/>
                  </a:cubicBezTo>
                  <a:cubicBezTo>
                    <a:pt x="263" y="11"/>
                    <a:pt x="230" y="0"/>
                    <a:pt x="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732675" y="4175150"/>
              <a:ext cx="5550" cy="2500"/>
            </a:xfrm>
            <a:custGeom>
              <a:avLst/>
              <a:gdLst/>
              <a:ahLst/>
              <a:cxnLst/>
              <a:rect l="l" t="t" r="r" b="b"/>
              <a:pathLst>
                <a:path w="222" h="100" extrusionOk="0">
                  <a:moveTo>
                    <a:pt x="124" y="1"/>
                  </a:moveTo>
                  <a:cubicBezTo>
                    <a:pt x="124" y="1"/>
                    <a:pt x="124" y="99"/>
                    <a:pt x="1" y="99"/>
                  </a:cubicBezTo>
                  <a:lnTo>
                    <a:pt x="222" y="99"/>
                  </a:lnTo>
                  <a:lnTo>
                    <a:pt x="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5"/>
          <p:cNvSpPr txBox="1">
            <a:spLocks noGrp="1"/>
          </p:cNvSpPr>
          <p:nvPr>
            <p:ph type="ctrTitle"/>
          </p:nvPr>
        </p:nvSpPr>
        <p:spPr>
          <a:xfrm>
            <a:off x="852265" y="1231459"/>
            <a:ext cx="7689195" cy="2076300"/>
          </a:xfrm>
          <a:prstGeom prst="rect">
            <a:avLst/>
          </a:prstGeom>
        </p:spPr>
        <p:txBody>
          <a:bodyPr spcFirstLastPara="1" wrap="square" lIns="36575" tIns="36575" rIns="36575" bIns="36575" anchor="t" anchorCtr="0">
            <a:noAutofit/>
          </a:bodyPr>
          <a:lstStyle/>
          <a:p>
            <a:r>
              <a:rPr lang="en-US" sz="3200" dirty="0">
                <a:effectLst/>
                <a:latin typeface="Times New Roman" panose="02020603050405020304" pitchFamily="18" charset="0"/>
                <a:cs typeface="Times New Roman" panose="02020603050405020304" pitchFamily="18" charset="0"/>
              </a:rPr>
              <a:t>Uncovering Crime Patterns in Communities: A Data- Driven Approach </a:t>
            </a:r>
            <a:endParaRPr lang="en-US" sz="6600" dirty="0">
              <a:latin typeface="Times New Roman" panose="02020603050405020304" pitchFamily="18" charset="0"/>
              <a:cs typeface="Times New Roman" panose="02020603050405020304" pitchFamily="18" charset="0"/>
            </a:endParaRPr>
          </a:p>
        </p:txBody>
      </p:sp>
      <p:sp>
        <p:nvSpPr>
          <p:cNvPr id="132" name="Google Shape;132;p15"/>
          <p:cNvSpPr txBox="1">
            <a:spLocks noGrp="1"/>
          </p:cNvSpPr>
          <p:nvPr>
            <p:ph type="subTitle" idx="1"/>
          </p:nvPr>
        </p:nvSpPr>
        <p:spPr>
          <a:xfrm>
            <a:off x="2016100" y="2956397"/>
            <a:ext cx="6984130" cy="1238528"/>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None/>
            </a:pPr>
            <a:r>
              <a:rPr lang="en" sz="1600" dirty="0">
                <a:latin typeface="Times New Roman" panose="02020603050405020304" pitchFamily="18" charset="0"/>
                <a:cs typeface="Times New Roman" panose="02020603050405020304" pitchFamily="18" charset="0"/>
              </a:rPr>
              <a:t>Professor: Dr. Sagar </a:t>
            </a:r>
            <a:r>
              <a:rPr lang="en" sz="1600" dirty="0" err="1">
                <a:latin typeface="Times New Roman" panose="02020603050405020304" pitchFamily="18" charset="0"/>
                <a:cs typeface="Times New Roman" panose="02020603050405020304" pitchFamily="18" charset="0"/>
              </a:rPr>
              <a:t>Kamarthi</a:t>
            </a:r>
            <a:r>
              <a:rPr lang="en" sz="1600" dirty="0">
                <a:latin typeface="Times New Roman" panose="02020603050405020304" pitchFamily="18" charset="0"/>
                <a:cs typeface="Times New Roman" panose="02020603050405020304" pitchFamily="18" charset="0"/>
              </a:rPr>
              <a:t>			                            Northeastern University, College of Engineering(COE)        							   				         				</a:t>
            </a:r>
          </a:p>
          <a:p>
            <a:pPr marL="0" lvl="0" indent="0" algn="r" rtl="0">
              <a:spcBef>
                <a:spcPts val="0"/>
              </a:spcBef>
              <a:spcAft>
                <a:spcPts val="0"/>
              </a:spcAft>
              <a:buNone/>
            </a:pPr>
            <a:r>
              <a:rPr lang="en" sz="1600" dirty="0">
                <a:latin typeface="Times New Roman" panose="02020603050405020304" pitchFamily="18" charset="0"/>
                <a:cs typeface="Times New Roman" panose="02020603050405020304" pitchFamily="18" charset="0"/>
              </a:rPr>
              <a:t>Author Name:</a:t>
            </a:r>
          </a:p>
          <a:p>
            <a:pPr marL="0" lvl="0" indent="0" algn="r" rtl="0">
              <a:spcBef>
                <a:spcPts val="0"/>
              </a:spcBef>
              <a:spcAft>
                <a:spcPts val="0"/>
              </a:spcAft>
              <a:buNone/>
            </a:pPr>
            <a:r>
              <a:rPr lang="en" sz="1600" dirty="0">
                <a:latin typeface="Times New Roman" panose="02020603050405020304" pitchFamily="18" charset="0"/>
                <a:cs typeface="Times New Roman" panose="02020603050405020304" pitchFamily="18" charset="0"/>
              </a:rPr>
              <a:t> </a:t>
            </a:r>
            <a:r>
              <a:rPr lang="en" sz="1600" dirty="0" err="1">
                <a:latin typeface="Times New Roman" panose="02020603050405020304" pitchFamily="18" charset="0"/>
                <a:cs typeface="Times New Roman" panose="02020603050405020304" pitchFamily="18" charset="0"/>
              </a:rPr>
              <a:t>Vishesh</a:t>
            </a:r>
            <a:r>
              <a:rPr lang="en" sz="1600" dirty="0">
                <a:latin typeface="Times New Roman" panose="02020603050405020304" pitchFamily="18" charset="0"/>
                <a:cs typeface="Times New Roman" panose="02020603050405020304" pitchFamily="18" charset="0"/>
              </a:rPr>
              <a:t> Gupta</a:t>
            </a:r>
            <a:br>
              <a:rPr lang="en" sz="1600" dirty="0">
                <a:latin typeface="Times New Roman" panose="02020603050405020304" pitchFamily="18" charset="0"/>
                <a:cs typeface="Times New Roman" panose="02020603050405020304" pitchFamily="18" charset="0"/>
              </a:rPr>
            </a:br>
            <a:endParaRPr lang="en" sz="1600" dirty="0">
              <a:latin typeface="Times New Roman" panose="02020603050405020304" pitchFamily="18" charset="0"/>
              <a:cs typeface="Times New Roman" panose="02020603050405020304" pitchFamily="18" charset="0"/>
            </a:endParaRPr>
          </a:p>
          <a:p>
            <a:pPr marL="0" lvl="0" indent="0" algn="r" rtl="0">
              <a:spcBef>
                <a:spcPts val="0"/>
              </a:spcBef>
              <a:spcAft>
                <a:spcPts val="0"/>
              </a:spcAft>
              <a:buNone/>
            </a:pPr>
            <a:endParaRPr sz="1600" dirty="0">
              <a:latin typeface="Times New Roman" panose="02020603050405020304" pitchFamily="18" charset="0"/>
              <a:cs typeface="Times New Roman" panose="02020603050405020304" pitchFamily="18" charset="0"/>
            </a:endParaRPr>
          </a:p>
        </p:txBody>
      </p:sp>
      <p:sp>
        <p:nvSpPr>
          <p:cNvPr id="134" name="Google Shape;134;p15"/>
          <p:cNvSpPr/>
          <p:nvPr/>
        </p:nvSpPr>
        <p:spPr>
          <a:xfrm>
            <a:off x="4456592" y="4489249"/>
            <a:ext cx="1406311" cy="238505"/>
          </a:xfrm>
          <a:custGeom>
            <a:avLst/>
            <a:gdLst/>
            <a:ahLst/>
            <a:cxnLst/>
            <a:rect l="l" t="t" r="r" b="b"/>
            <a:pathLst>
              <a:path w="72537" h="12302" extrusionOk="0">
                <a:moveTo>
                  <a:pt x="21807" y="2237"/>
                </a:moveTo>
                <a:cubicBezTo>
                  <a:pt x="22010" y="2440"/>
                  <a:pt x="22010" y="2542"/>
                  <a:pt x="21807" y="2644"/>
                </a:cubicBezTo>
                <a:cubicBezTo>
                  <a:pt x="21705" y="2542"/>
                  <a:pt x="21705" y="2440"/>
                  <a:pt x="21807" y="2237"/>
                </a:cubicBezTo>
                <a:close/>
                <a:moveTo>
                  <a:pt x="48061" y="2237"/>
                </a:moveTo>
                <a:cubicBezTo>
                  <a:pt x="48245" y="2482"/>
                  <a:pt x="48216" y="2678"/>
                  <a:pt x="48131" y="2903"/>
                </a:cubicBezTo>
                <a:lnTo>
                  <a:pt x="48131" y="2903"/>
                </a:lnTo>
                <a:cubicBezTo>
                  <a:pt x="47964" y="2678"/>
                  <a:pt x="47980" y="2482"/>
                  <a:pt x="48061" y="2237"/>
                </a:cubicBezTo>
                <a:close/>
                <a:moveTo>
                  <a:pt x="48227" y="3218"/>
                </a:moveTo>
                <a:cubicBezTo>
                  <a:pt x="48387" y="3416"/>
                  <a:pt x="48371" y="3673"/>
                  <a:pt x="48290" y="3914"/>
                </a:cubicBezTo>
                <a:cubicBezTo>
                  <a:pt x="48109" y="3673"/>
                  <a:pt x="48151" y="3416"/>
                  <a:pt x="48227" y="3218"/>
                </a:cubicBezTo>
                <a:close/>
                <a:moveTo>
                  <a:pt x="20002" y="2542"/>
                </a:moveTo>
                <a:cubicBezTo>
                  <a:pt x="20002" y="2771"/>
                  <a:pt x="20104" y="2872"/>
                  <a:pt x="20104" y="2872"/>
                </a:cubicBezTo>
                <a:cubicBezTo>
                  <a:pt x="20104" y="3076"/>
                  <a:pt x="20002" y="3177"/>
                  <a:pt x="19901" y="3279"/>
                </a:cubicBezTo>
                <a:cubicBezTo>
                  <a:pt x="19901" y="3406"/>
                  <a:pt x="19799" y="3508"/>
                  <a:pt x="19697" y="3508"/>
                </a:cubicBezTo>
                <a:cubicBezTo>
                  <a:pt x="19596" y="3813"/>
                  <a:pt x="19367" y="4042"/>
                  <a:pt x="19265" y="4245"/>
                </a:cubicBezTo>
                <a:cubicBezTo>
                  <a:pt x="18960" y="4550"/>
                  <a:pt x="18630" y="4779"/>
                  <a:pt x="18426" y="5084"/>
                </a:cubicBezTo>
                <a:cubicBezTo>
                  <a:pt x="18096" y="5084"/>
                  <a:pt x="17994" y="5414"/>
                  <a:pt x="17791" y="5516"/>
                </a:cubicBezTo>
                <a:cubicBezTo>
                  <a:pt x="17461" y="5185"/>
                  <a:pt x="17893" y="5084"/>
                  <a:pt x="17893" y="4880"/>
                </a:cubicBezTo>
                <a:cubicBezTo>
                  <a:pt x="17893" y="4779"/>
                  <a:pt x="17994" y="4550"/>
                  <a:pt x="18198" y="4347"/>
                </a:cubicBezTo>
                <a:cubicBezTo>
                  <a:pt x="18528" y="3914"/>
                  <a:pt x="18960" y="3508"/>
                  <a:pt x="19367" y="3076"/>
                </a:cubicBezTo>
                <a:lnTo>
                  <a:pt x="19697" y="3076"/>
                </a:lnTo>
                <a:cubicBezTo>
                  <a:pt x="19697" y="2974"/>
                  <a:pt x="19799" y="2771"/>
                  <a:pt x="20002" y="2542"/>
                </a:cubicBezTo>
                <a:close/>
                <a:moveTo>
                  <a:pt x="1906" y="6583"/>
                </a:moveTo>
                <a:cubicBezTo>
                  <a:pt x="1906" y="6583"/>
                  <a:pt x="2008" y="6583"/>
                  <a:pt x="2008" y="6685"/>
                </a:cubicBezTo>
                <a:lnTo>
                  <a:pt x="1805" y="6685"/>
                </a:lnTo>
                <a:cubicBezTo>
                  <a:pt x="1805" y="6583"/>
                  <a:pt x="1906" y="6583"/>
                  <a:pt x="1906" y="6583"/>
                </a:cubicBezTo>
                <a:close/>
                <a:moveTo>
                  <a:pt x="1805" y="6990"/>
                </a:moveTo>
                <a:lnTo>
                  <a:pt x="1805" y="8362"/>
                </a:lnTo>
                <a:cubicBezTo>
                  <a:pt x="1576" y="7854"/>
                  <a:pt x="1576" y="7727"/>
                  <a:pt x="1677" y="6990"/>
                </a:cubicBezTo>
                <a:close/>
                <a:moveTo>
                  <a:pt x="1805" y="8362"/>
                </a:moveTo>
                <a:lnTo>
                  <a:pt x="1805" y="8362"/>
                </a:lnTo>
                <a:cubicBezTo>
                  <a:pt x="2008" y="8489"/>
                  <a:pt x="2008" y="8489"/>
                  <a:pt x="1906" y="8794"/>
                </a:cubicBezTo>
                <a:cubicBezTo>
                  <a:pt x="1677" y="8693"/>
                  <a:pt x="1906" y="8489"/>
                  <a:pt x="1805" y="8362"/>
                </a:cubicBezTo>
                <a:close/>
                <a:moveTo>
                  <a:pt x="1271" y="9226"/>
                </a:moveTo>
                <a:cubicBezTo>
                  <a:pt x="1474" y="9328"/>
                  <a:pt x="1474" y="9430"/>
                  <a:pt x="1271" y="9531"/>
                </a:cubicBezTo>
                <a:cubicBezTo>
                  <a:pt x="1169" y="9430"/>
                  <a:pt x="1169" y="9328"/>
                  <a:pt x="1271" y="9226"/>
                </a:cubicBezTo>
                <a:close/>
                <a:moveTo>
                  <a:pt x="44376" y="0"/>
                </a:moveTo>
                <a:cubicBezTo>
                  <a:pt x="44376" y="102"/>
                  <a:pt x="44249" y="102"/>
                  <a:pt x="44147" y="229"/>
                </a:cubicBezTo>
                <a:lnTo>
                  <a:pt x="43410" y="229"/>
                </a:lnTo>
                <a:cubicBezTo>
                  <a:pt x="43207" y="331"/>
                  <a:pt x="42978" y="534"/>
                  <a:pt x="42775" y="636"/>
                </a:cubicBezTo>
                <a:cubicBezTo>
                  <a:pt x="42673" y="534"/>
                  <a:pt x="42673" y="534"/>
                  <a:pt x="42571" y="433"/>
                </a:cubicBezTo>
                <a:cubicBezTo>
                  <a:pt x="42571" y="534"/>
                  <a:pt x="42470" y="534"/>
                  <a:pt x="42343" y="636"/>
                </a:cubicBezTo>
                <a:cubicBezTo>
                  <a:pt x="42241" y="636"/>
                  <a:pt x="42038" y="636"/>
                  <a:pt x="41936" y="738"/>
                </a:cubicBezTo>
                <a:cubicBezTo>
                  <a:pt x="41834" y="865"/>
                  <a:pt x="41504" y="738"/>
                  <a:pt x="41402" y="966"/>
                </a:cubicBezTo>
                <a:cubicBezTo>
                  <a:pt x="41352" y="1068"/>
                  <a:pt x="41244" y="1068"/>
                  <a:pt x="41123" y="1068"/>
                </a:cubicBezTo>
                <a:cubicBezTo>
                  <a:pt x="41002" y="1068"/>
                  <a:pt x="40869" y="1068"/>
                  <a:pt x="40767" y="1170"/>
                </a:cubicBezTo>
                <a:cubicBezTo>
                  <a:pt x="40665" y="1271"/>
                  <a:pt x="40437" y="1373"/>
                  <a:pt x="40233" y="1500"/>
                </a:cubicBezTo>
                <a:lnTo>
                  <a:pt x="39700" y="1500"/>
                </a:lnTo>
                <a:cubicBezTo>
                  <a:pt x="39598" y="1602"/>
                  <a:pt x="39598" y="1602"/>
                  <a:pt x="39496" y="1602"/>
                </a:cubicBezTo>
                <a:lnTo>
                  <a:pt x="38962" y="1602"/>
                </a:lnTo>
                <a:cubicBezTo>
                  <a:pt x="38657" y="1907"/>
                  <a:pt x="38225" y="2008"/>
                  <a:pt x="37895" y="2237"/>
                </a:cubicBezTo>
                <a:lnTo>
                  <a:pt x="37387" y="2237"/>
                </a:lnTo>
                <a:cubicBezTo>
                  <a:pt x="36955" y="2440"/>
                  <a:pt x="36523" y="2644"/>
                  <a:pt x="36218" y="2872"/>
                </a:cubicBezTo>
                <a:lnTo>
                  <a:pt x="35684" y="2872"/>
                </a:lnTo>
                <a:cubicBezTo>
                  <a:pt x="35480" y="2974"/>
                  <a:pt x="35252" y="3076"/>
                  <a:pt x="35048" y="3279"/>
                </a:cubicBezTo>
                <a:lnTo>
                  <a:pt x="34845" y="3076"/>
                </a:lnTo>
                <a:cubicBezTo>
                  <a:pt x="34515" y="3508"/>
                  <a:pt x="33981" y="3609"/>
                  <a:pt x="33574" y="3914"/>
                </a:cubicBezTo>
                <a:lnTo>
                  <a:pt x="33041" y="3914"/>
                </a:lnTo>
                <a:lnTo>
                  <a:pt x="32939" y="4042"/>
                </a:lnTo>
                <a:cubicBezTo>
                  <a:pt x="32812" y="4042"/>
                  <a:pt x="32812" y="4042"/>
                  <a:pt x="32710" y="4143"/>
                </a:cubicBezTo>
                <a:cubicBezTo>
                  <a:pt x="32547" y="4143"/>
                  <a:pt x="32450" y="4273"/>
                  <a:pt x="32248" y="4273"/>
                </a:cubicBezTo>
                <a:cubicBezTo>
                  <a:pt x="32198" y="4273"/>
                  <a:pt x="32141" y="4265"/>
                  <a:pt x="32075" y="4245"/>
                </a:cubicBezTo>
                <a:cubicBezTo>
                  <a:pt x="31871" y="4448"/>
                  <a:pt x="31668" y="4448"/>
                  <a:pt x="31439" y="4677"/>
                </a:cubicBezTo>
                <a:lnTo>
                  <a:pt x="31236" y="4677"/>
                </a:lnTo>
                <a:cubicBezTo>
                  <a:pt x="30906" y="4779"/>
                  <a:pt x="29864" y="5312"/>
                  <a:pt x="29533" y="5516"/>
                </a:cubicBezTo>
                <a:lnTo>
                  <a:pt x="28694" y="5516"/>
                </a:lnTo>
                <a:cubicBezTo>
                  <a:pt x="28593" y="5617"/>
                  <a:pt x="28491" y="5821"/>
                  <a:pt x="28364" y="5948"/>
                </a:cubicBezTo>
                <a:cubicBezTo>
                  <a:pt x="28306" y="5936"/>
                  <a:pt x="28250" y="5931"/>
                  <a:pt x="28197" y="5931"/>
                </a:cubicBezTo>
                <a:cubicBezTo>
                  <a:pt x="27714" y="5931"/>
                  <a:pt x="27425" y="6365"/>
                  <a:pt x="27006" y="6365"/>
                </a:cubicBezTo>
                <a:cubicBezTo>
                  <a:pt x="26968" y="6365"/>
                  <a:pt x="26930" y="6362"/>
                  <a:pt x="26890" y="6354"/>
                </a:cubicBezTo>
                <a:cubicBezTo>
                  <a:pt x="26890" y="6354"/>
                  <a:pt x="26788" y="6456"/>
                  <a:pt x="26687" y="6583"/>
                </a:cubicBezTo>
                <a:lnTo>
                  <a:pt x="26356" y="6583"/>
                </a:lnTo>
                <a:cubicBezTo>
                  <a:pt x="26255" y="6583"/>
                  <a:pt x="26153" y="6685"/>
                  <a:pt x="26153" y="6786"/>
                </a:cubicBezTo>
                <a:lnTo>
                  <a:pt x="25721" y="6786"/>
                </a:lnTo>
                <a:cubicBezTo>
                  <a:pt x="25670" y="6888"/>
                  <a:pt x="25594" y="6914"/>
                  <a:pt x="25502" y="6914"/>
                </a:cubicBezTo>
                <a:cubicBezTo>
                  <a:pt x="25409" y="6914"/>
                  <a:pt x="25301" y="6888"/>
                  <a:pt x="25187" y="6888"/>
                </a:cubicBezTo>
                <a:cubicBezTo>
                  <a:pt x="25026" y="6969"/>
                  <a:pt x="24929" y="7129"/>
                  <a:pt x="24794" y="7129"/>
                </a:cubicBezTo>
                <a:cubicBezTo>
                  <a:pt x="24759" y="7129"/>
                  <a:pt x="24721" y="7118"/>
                  <a:pt x="24679" y="7091"/>
                </a:cubicBezTo>
                <a:cubicBezTo>
                  <a:pt x="24348" y="7091"/>
                  <a:pt x="24247" y="7320"/>
                  <a:pt x="24043" y="7320"/>
                </a:cubicBezTo>
                <a:cubicBezTo>
                  <a:pt x="23967" y="7354"/>
                  <a:pt x="23894" y="7365"/>
                  <a:pt x="23826" y="7365"/>
                </a:cubicBezTo>
                <a:cubicBezTo>
                  <a:pt x="23690" y="7365"/>
                  <a:pt x="23577" y="7320"/>
                  <a:pt x="23510" y="7320"/>
                </a:cubicBezTo>
                <a:cubicBezTo>
                  <a:pt x="23408" y="7422"/>
                  <a:pt x="23281" y="7524"/>
                  <a:pt x="23281" y="7524"/>
                </a:cubicBezTo>
                <a:lnTo>
                  <a:pt x="22645" y="7524"/>
                </a:lnTo>
                <a:cubicBezTo>
                  <a:pt x="22544" y="7625"/>
                  <a:pt x="22544" y="7727"/>
                  <a:pt x="22442" y="7727"/>
                </a:cubicBezTo>
                <a:lnTo>
                  <a:pt x="21502" y="7727"/>
                </a:lnTo>
                <a:cubicBezTo>
                  <a:pt x="21375" y="7854"/>
                  <a:pt x="21273" y="7854"/>
                  <a:pt x="21273" y="7956"/>
                </a:cubicBezTo>
                <a:lnTo>
                  <a:pt x="19697" y="7956"/>
                </a:lnTo>
                <a:cubicBezTo>
                  <a:pt x="19469" y="7854"/>
                  <a:pt x="19265" y="7727"/>
                  <a:pt x="19164" y="7625"/>
                </a:cubicBezTo>
                <a:cubicBezTo>
                  <a:pt x="19062" y="7524"/>
                  <a:pt x="18928" y="7524"/>
                  <a:pt x="18808" y="7524"/>
                </a:cubicBezTo>
                <a:cubicBezTo>
                  <a:pt x="18687" y="7524"/>
                  <a:pt x="18579" y="7524"/>
                  <a:pt x="18528" y="7422"/>
                </a:cubicBezTo>
                <a:lnTo>
                  <a:pt x="18528" y="7219"/>
                </a:lnTo>
                <a:cubicBezTo>
                  <a:pt x="18630" y="7219"/>
                  <a:pt x="18731" y="7219"/>
                  <a:pt x="18833" y="7091"/>
                </a:cubicBezTo>
                <a:cubicBezTo>
                  <a:pt x="19062" y="6990"/>
                  <a:pt x="19164" y="6786"/>
                  <a:pt x="19367" y="6685"/>
                </a:cubicBezTo>
                <a:cubicBezTo>
                  <a:pt x="19596" y="6685"/>
                  <a:pt x="19697" y="6456"/>
                  <a:pt x="19799" y="6354"/>
                </a:cubicBezTo>
                <a:cubicBezTo>
                  <a:pt x="20002" y="6151"/>
                  <a:pt x="20231" y="6049"/>
                  <a:pt x="20434" y="5948"/>
                </a:cubicBezTo>
                <a:cubicBezTo>
                  <a:pt x="20866" y="5516"/>
                  <a:pt x="21171" y="5084"/>
                  <a:pt x="21603" y="4779"/>
                </a:cubicBezTo>
                <a:cubicBezTo>
                  <a:pt x="21807" y="4550"/>
                  <a:pt x="21807" y="4245"/>
                  <a:pt x="22010" y="4042"/>
                </a:cubicBezTo>
                <a:cubicBezTo>
                  <a:pt x="22137" y="4042"/>
                  <a:pt x="22137" y="3813"/>
                  <a:pt x="22239" y="3711"/>
                </a:cubicBezTo>
                <a:cubicBezTo>
                  <a:pt x="22341" y="3508"/>
                  <a:pt x="22442" y="3406"/>
                  <a:pt x="22544" y="3076"/>
                </a:cubicBezTo>
                <a:cubicBezTo>
                  <a:pt x="22544" y="2872"/>
                  <a:pt x="22645" y="2542"/>
                  <a:pt x="22544" y="2339"/>
                </a:cubicBezTo>
                <a:cubicBezTo>
                  <a:pt x="22442" y="2237"/>
                  <a:pt x="22442" y="2237"/>
                  <a:pt x="22341" y="2135"/>
                </a:cubicBezTo>
                <a:lnTo>
                  <a:pt x="22341" y="1373"/>
                </a:lnTo>
                <a:lnTo>
                  <a:pt x="22010" y="1068"/>
                </a:lnTo>
                <a:cubicBezTo>
                  <a:pt x="21908" y="1068"/>
                  <a:pt x="21807" y="1271"/>
                  <a:pt x="21603" y="1271"/>
                </a:cubicBezTo>
                <a:cubicBezTo>
                  <a:pt x="21502" y="1068"/>
                  <a:pt x="21375" y="966"/>
                  <a:pt x="21273" y="865"/>
                </a:cubicBezTo>
                <a:cubicBezTo>
                  <a:pt x="21070" y="865"/>
                  <a:pt x="20866" y="865"/>
                  <a:pt x="20739" y="738"/>
                </a:cubicBezTo>
                <a:cubicBezTo>
                  <a:pt x="20638" y="636"/>
                  <a:pt x="20536" y="610"/>
                  <a:pt x="20447" y="610"/>
                </a:cubicBezTo>
                <a:cubicBezTo>
                  <a:pt x="20358" y="610"/>
                  <a:pt x="20282" y="636"/>
                  <a:pt x="20231" y="636"/>
                </a:cubicBezTo>
                <a:cubicBezTo>
                  <a:pt x="20104" y="636"/>
                  <a:pt x="20104" y="738"/>
                  <a:pt x="20104" y="865"/>
                </a:cubicBezTo>
                <a:lnTo>
                  <a:pt x="20434" y="865"/>
                </a:lnTo>
                <a:cubicBezTo>
                  <a:pt x="20536" y="1068"/>
                  <a:pt x="20231" y="1068"/>
                  <a:pt x="20231" y="1271"/>
                </a:cubicBezTo>
                <a:cubicBezTo>
                  <a:pt x="20002" y="1170"/>
                  <a:pt x="20104" y="966"/>
                  <a:pt x="20104" y="865"/>
                </a:cubicBezTo>
                <a:lnTo>
                  <a:pt x="19799" y="865"/>
                </a:lnTo>
                <a:cubicBezTo>
                  <a:pt x="19596" y="966"/>
                  <a:pt x="19596" y="1170"/>
                  <a:pt x="19265" y="1271"/>
                </a:cubicBezTo>
                <a:cubicBezTo>
                  <a:pt x="19062" y="1271"/>
                  <a:pt x="18960" y="1500"/>
                  <a:pt x="18731" y="1602"/>
                </a:cubicBezTo>
                <a:cubicBezTo>
                  <a:pt x="18630" y="1703"/>
                  <a:pt x="18426" y="1703"/>
                  <a:pt x="18426" y="1703"/>
                </a:cubicBezTo>
                <a:cubicBezTo>
                  <a:pt x="18198" y="1805"/>
                  <a:pt x="18096" y="1907"/>
                  <a:pt x="17994" y="2008"/>
                </a:cubicBezTo>
                <a:lnTo>
                  <a:pt x="17791" y="2008"/>
                </a:lnTo>
                <a:cubicBezTo>
                  <a:pt x="17562" y="2339"/>
                  <a:pt x="17257" y="2542"/>
                  <a:pt x="17054" y="2771"/>
                </a:cubicBezTo>
                <a:cubicBezTo>
                  <a:pt x="16825" y="3076"/>
                  <a:pt x="16520" y="3279"/>
                  <a:pt x="16292" y="3609"/>
                </a:cubicBezTo>
                <a:cubicBezTo>
                  <a:pt x="15987" y="3813"/>
                  <a:pt x="15987" y="4143"/>
                  <a:pt x="15656" y="4347"/>
                </a:cubicBezTo>
                <a:cubicBezTo>
                  <a:pt x="15351" y="4550"/>
                  <a:pt x="15351" y="4982"/>
                  <a:pt x="15021" y="5185"/>
                </a:cubicBezTo>
                <a:lnTo>
                  <a:pt x="15021" y="7422"/>
                </a:lnTo>
                <a:cubicBezTo>
                  <a:pt x="14716" y="7625"/>
                  <a:pt x="14385" y="7854"/>
                  <a:pt x="14080" y="7956"/>
                </a:cubicBezTo>
                <a:cubicBezTo>
                  <a:pt x="13648" y="8057"/>
                  <a:pt x="13343" y="8261"/>
                  <a:pt x="13115" y="8591"/>
                </a:cubicBezTo>
                <a:lnTo>
                  <a:pt x="12810" y="8591"/>
                </a:lnTo>
                <a:cubicBezTo>
                  <a:pt x="11971" y="8998"/>
                  <a:pt x="11208" y="9328"/>
                  <a:pt x="10370" y="9760"/>
                </a:cubicBezTo>
                <a:lnTo>
                  <a:pt x="10065" y="9760"/>
                </a:lnTo>
                <a:cubicBezTo>
                  <a:pt x="9938" y="9862"/>
                  <a:pt x="9938" y="9963"/>
                  <a:pt x="9836" y="9963"/>
                </a:cubicBezTo>
                <a:lnTo>
                  <a:pt x="9201" y="9963"/>
                </a:lnTo>
                <a:cubicBezTo>
                  <a:pt x="9201" y="10065"/>
                  <a:pt x="9099" y="10167"/>
                  <a:pt x="8997" y="10167"/>
                </a:cubicBezTo>
                <a:lnTo>
                  <a:pt x="8463" y="10167"/>
                </a:lnTo>
                <a:cubicBezTo>
                  <a:pt x="8362" y="10268"/>
                  <a:pt x="8260" y="10395"/>
                  <a:pt x="8158" y="10395"/>
                </a:cubicBezTo>
                <a:lnTo>
                  <a:pt x="7625" y="10395"/>
                </a:lnTo>
                <a:cubicBezTo>
                  <a:pt x="7523" y="10497"/>
                  <a:pt x="7396" y="10599"/>
                  <a:pt x="7396" y="10599"/>
                </a:cubicBezTo>
                <a:lnTo>
                  <a:pt x="4549" y="10599"/>
                </a:lnTo>
                <a:cubicBezTo>
                  <a:pt x="4448" y="10497"/>
                  <a:pt x="4346" y="10395"/>
                  <a:pt x="4346" y="10395"/>
                </a:cubicBezTo>
                <a:cubicBezTo>
                  <a:pt x="4117" y="10268"/>
                  <a:pt x="4016" y="10167"/>
                  <a:pt x="3914" y="10167"/>
                </a:cubicBezTo>
                <a:cubicBezTo>
                  <a:pt x="3711" y="10167"/>
                  <a:pt x="3584" y="10065"/>
                  <a:pt x="3584" y="9963"/>
                </a:cubicBezTo>
                <a:cubicBezTo>
                  <a:pt x="3380" y="9862"/>
                  <a:pt x="3279" y="9862"/>
                  <a:pt x="3177" y="9760"/>
                </a:cubicBezTo>
                <a:cubicBezTo>
                  <a:pt x="3075" y="9760"/>
                  <a:pt x="2948" y="9531"/>
                  <a:pt x="2948" y="9328"/>
                </a:cubicBezTo>
                <a:cubicBezTo>
                  <a:pt x="2847" y="9226"/>
                  <a:pt x="2847" y="9125"/>
                  <a:pt x="2745" y="8998"/>
                </a:cubicBezTo>
                <a:cubicBezTo>
                  <a:pt x="2643" y="8896"/>
                  <a:pt x="2542" y="8794"/>
                  <a:pt x="2440" y="8693"/>
                </a:cubicBezTo>
                <a:lnTo>
                  <a:pt x="2440" y="8261"/>
                </a:lnTo>
                <a:cubicBezTo>
                  <a:pt x="2313" y="8159"/>
                  <a:pt x="2211" y="8057"/>
                  <a:pt x="2211" y="7956"/>
                </a:cubicBezTo>
                <a:cubicBezTo>
                  <a:pt x="2313" y="7854"/>
                  <a:pt x="2313" y="7727"/>
                  <a:pt x="2440" y="7524"/>
                </a:cubicBezTo>
                <a:lnTo>
                  <a:pt x="2440" y="6786"/>
                </a:lnTo>
                <a:cubicBezTo>
                  <a:pt x="2542" y="6786"/>
                  <a:pt x="2643" y="6685"/>
                  <a:pt x="2643" y="6685"/>
                </a:cubicBezTo>
                <a:cubicBezTo>
                  <a:pt x="2542" y="6253"/>
                  <a:pt x="2745" y="6049"/>
                  <a:pt x="2948" y="5719"/>
                </a:cubicBezTo>
                <a:cubicBezTo>
                  <a:pt x="3075" y="5516"/>
                  <a:pt x="3075" y="5414"/>
                  <a:pt x="3075" y="5185"/>
                </a:cubicBezTo>
                <a:cubicBezTo>
                  <a:pt x="3177" y="5084"/>
                  <a:pt x="3279" y="4982"/>
                  <a:pt x="3279" y="4880"/>
                </a:cubicBezTo>
                <a:cubicBezTo>
                  <a:pt x="3380" y="4880"/>
                  <a:pt x="3380" y="4779"/>
                  <a:pt x="3482" y="4677"/>
                </a:cubicBezTo>
                <a:cubicBezTo>
                  <a:pt x="3711" y="4347"/>
                  <a:pt x="3914" y="3914"/>
                  <a:pt x="4219" y="3609"/>
                </a:cubicBezTo>
                <a:lnTo>
                  <a:pt x="5185" y="2644"/>
                </a:lnTo>
                <a:cubicBezTo>
                  <a:pt x="5388" y="2440"/>
                  <a:pt x="5617" y="2237"/>
                  <a:pt x="5719" y="2008"/>
                </a:cubicBezTo>
                <a:cubicBezTo>
                  <a:pt x="5768" y="2029"/>
                  <a:pt x="5812" y="2037"/>
                  <a:pt x="5852" y="2037"/>
                </a:cubicBezTo>
                <a:cubicBezTo>
                  <a:pt x="6060" y="2037"/>
                  <a:pt x="6162" y="1805"/>
                  <a:pt x="6354" y="1805"/>
                </a:cubicBezTo>
                <a:cubicBezTo>
                  <a:pt x="6456" y="1805"/>
                  <a:pt x="6557" y="1703"/>
                  <a:pt x="6557" y="1602"/>
                </a:cubicBezTo>
                <a:cubicBezTo>
                  <a:pt x="6659" y="1602"/>
                  <a:pt x="6659" y="1602"/>
                  <a:pt x="6659" y="1500"/>
                </a:cubicBezTo>
                <a:cubicBezTo>
                  <a:pt x="6456" y="1500"/>
                  <a:pt x="6252" y="1500"/>
                  <a:pt x="5922" y="1373"/>
                </a:cubicBezTo>
                <a:cubicBezTo>
                  <a:pt x="5862" y="1254"/>
                  <a:pt x="5724" y="1204"/>
                  <a:pt x="5600" y="1204"/>
                </a:cubicBezTo>
                <a:cubicBezTo>
                  <a:pt x="5512" y="1204"/>
                  <a:pt x="5430" y="1229"/>
                  <a:pt x="5388" y="1271"/>
                </a:cubicBezTo>
                <a:cubicBezTo>
                  <a:pt x="4981" y="1500"/>
                  <a:pt x="4651" y="1703"/>
                  <a:pt x="4219" y="1805"/>
                </a:cubicBezTo>
                <a:cubicBezTo>
                  <a:pt x="4016" y="1907"/>
                  <a:pt x="3914" y="2237"/>
                  <a:pt x="3584" y="2237"/>
                </a:cubicBezTo>
                <a:lnTo>
                  <a:pt x="3482" y="2237"/>
                </a:lnTo>
                <a:cubicBezTo>
                  <a:pt x="3380" y="2440"/>
                  <a:pt x="3177" y="2644"/>
                  <a:pt x="2948" y="2872"/>
                </a:cubicBezTo>
                <a:cubicBezTo>
                  <a:pt x="2643" y="3177"/>
                  <a:pt x="2211" y="3609"/>
                  <a:pt x="1906" y="3914"/>
                </a:cubicBezTo>
                <a:cubicBezTo>
                  <a:pt x="1805" y="4042"/>
                  <a:pt x="1576" y="4143"/>
                  <a:pt x="1576" y="4245"/>
                </a:cubicBezTo>
                <a:cubicBezTo>
                  <a:pt x="1677" y="4550"/>
                  <a:pt x="1169" y="4550"/>
                  <a:pt x="1169" y="4982"/>
                </a:cubicBezTo>
                <a:cubicBezTo>
                  <a:pt x="1042" y="5185"/>
                  <a:pt x="940" y="5414"/>
                  <a:pt x="839" y="5719"/>
                </a:cubicBezTo>
                <a:cubicBezTo>
                  <a:pt x="635" y="6151"/>
                  <a:pt x="407" y="6583"/>
                  <a:pt x="0" y="6685"/>
                </a:cubicBezTo>
                <a:lnTo>
                  <a:pt x="0" y="8159"/>
                </a:lnTo>
                <a:lnTo>
                  <a:pt x="102" y="8159"/>
                </a:lnTo>
                <a:cubicBezTo>
                  <a:pt x="305" y="8489"/>
                  <a:pt x="407" y="8794"/>
                  <a:pt x="407" y="9125"/>
                </a:cubicBezTo>
                <a:cubicBezTo>
                  <a:pt x="534" y="9226"/>
                  <a:pt x="534" y="9226"/>
                  <a:pt x="635" y="9226"/>
                </a:cubicBezTo>
                <a:lnTo>
                  <a:pt x="635" y="9760"/>
                </a:lnTo>
                <a:cubicBezTo>
                  <a:pt x="940" y="9862"/>
                  <a:pt x="940" y="10268"/>
                  <a:pt x="1169" y="10497"/>
                </a:cubicBezTo>
                <a:cubicBezTo>
                  <a:pt x="1372" y="10700"/>
                  <a:pt x="1677" y="10904"/>
                  <a:pt x="1906" y="11133"/>
                </a:cubicBezTo>
                <a:cubicBezTo>
                  <a:pt x="2008" y="11234"/>
                  <a:pt x="2110" y="11234"/>
                  <a:pt x="2211" y="11336"/>
                </a:cubicBezTo>
                <a:cubicBezTo>
                  <a:pt x="2440" y="11438"/>
                  <a:pt x="2643" y="11539"/>
                  <a:pt x="2847" y="11539"/>
                </a:cubicBezTo>
                <a:cubicBezTo>
                  <a:pt x="2948" y="11666"/>
                  <a:pt x="3177" y="11539"/>
                  <a:pt x="3279" y="11768"/>
                </a:cubicBezTo>
                <a:cubicBezTo>
                  <a:pt x="3380" y="11870"/>
                  <a:pt x="3584" y="11870"/>
                  <a:pt x="3812" y="11971"/>
                </a:cubicBezTo>
                <a:cubicBezTo>
                  <a:pt x="3812" y="11971"/>
                  <a:pt x="3914" y="11870"/>
                  <a:pt x="4016" y="11870"/>
                </a:cubicBezTo>
                <a:lnTo>
                  <a:pt x="4117" y="11971"/>
                </a:lnTo>
                <a:lnTo>
                  <a:pt x="5388" y="11971"/>
                </a:lnTo>
                <a:cubicBezTo>
                  <a:pt x="5490" y="12073"/>
                  <a:pt x="5490" y="12175"/>
                  <a:pt x="5617" y="12175"/>
                </a:cubicBezTo>
                <a:cubicBezTo>
                  <a:pt x="5719" y="12073"/>
                  <a:pt x="5719" y="12073"/>
                  <a:pt x="5820" y="11971"/>
                </a:cubicBezTo>
                <a:cubicBezTo>
                  <a:pt x="5820" y="12073"/>
                  <a:pt x="5922" y="12175"/>
                  <a:pt x="6024" y="12302"/>
                </a:cubicBezTo>
                <a:cubicBezTo>
                  <a:pt x="6252" y="12175"/>
                  <a:pt x="6354" y="12073"/>
                  <a:pt x="6456" y="11971"/>
                </a:cubicBezTo>
                <a:lnTo>
                  <a:pt x="7828" y="11971"/>
                </a:lnTo>
                <a:cubicBezTo>
                  <a:pt x="7930" y="11971"/>
                  <a:pt x="7930" y="11870"/>
                  <a:pt x="8031" y="11768"/>
                </a:cubicBezTo>
                <a:cubicBezTo>
                  <a:pt x="8197" y="11768"/>
                  <a:pt x="8355" y="11793"/>
                  <a:pt x="8502" y="11793"/>
                </a:cubicBezTo>
                <a:cubicBezTo>
                  <a:pt x="8648" y="11793"/>
                  <a:pt x="8781" y="11768"/>
                  <a:pt x="8896" y="11666"/>
                </a:cubicBezTo>
                <a:cubicBezTo>
                  <a:pt x="8997" y="11539"/>
                  <a:pt x="9302" y="11539"/>
                  <a:pt x="9531" y="11539"/>
                </a:cubicBezTo>
                <a:cubicBezTo>
                  <a:pt x="9570" y="11421"/>
                  <a:pt x="9640" y="11394"/>
                  <a:pt x="9719" y="11394"/>
                </a:cubicBezTo>
                <a:cubicBezTo>
                  <a:pt x="9782" y="11394"/>
                  <a:pt x="9852" y="11412"/>
                  <a:pt x="9914" y="11412"/>
                </a:cubicBezTo>
                <a:cubicBezTo>
                  <a:pt x="9973" y="11412"/>
                  <a:pt x="10027" y="11396"/>
                  <a:pt x="10065" y="11336"/>
                </a:cubicBezTo>
                <a:cubicBezTo>
                  <a:pt x="10166" y="11234"/>
                  <a:pt x="10268" y="11209"/>
                  <a:pt x="10373" y="11209"/>
                </a:cubicBezTo>
                <a:cubicBezTo>
                  <a:pt x="10478" y="11209"/>
                  <a:pt x="10586" y="11234"/>
                  <a:pt x="10700" y="11234"/>
                </a:cubicBezTo>
                <a:cubicBezTo>
                  <a:pt x="10802" y="10802"/>
                  <a:pt x="11208" y="11133"/>
                  <a:pt x="11437" y="10802"/>
                </a:cubicBezTo>
                <a:cubicBezTo>
                  <a:pt x="11699" y="10802"/>
                  <a:pt x="11904" y="10578"/>
                  <a:pt x="12149" y="10578"/>
                </a:cubicBezTo>
                <a:cubicBezTo>
                  <a:pt x="12190" y="10578"/>
                  <a:pt x="12232" y="10584"/>
                  <a:pt x="12276" y="10599"/>
                </a:cubicBezTo>
                <a:cubicBezTo>
                  <a:pt x="12479" y="10395"/>
                  <a:pt x="12810" y="10268"/>
                  <a:pt x="13013" y="10167"/>
                </a:cubicBezTo>
                <a:cubicBezTo>
                  <a:pt x="13242" y="10065"/>
                  <a:pt x="13445" y="9963"/>
                  <a:pt x="13648" y="9862"/>
                </a:cubicBezTo>
                <a:cubicBezTo>
                  <a:pt x="13877" y="9760"/>
                  <a:pt x="14182" y="9633"/>
                  <a:pt x="14385" y="9430"/>
                </a:cubicBezTo>
                <a:cubicBezTo>
                  <a:pt x="14443" y="9404"/>
                  <a:pt x="14504" y="9398"/>
                  <a:pt x="14569" y="9398"/>
                </a:cubicBezTo>
                <a:cubicBezTo>
                  <a:pt x="14633" y="9398"/>
                  <a:pt x="14700" y="9404"/>
                  <a:pt x="14767" y="9404"/>
                </a:cubicBezTo>
                <a:cubicBezTo>
                  <a:pt x="14900" y="9404"/>
                  <a:pt x="15033" y="9379"/>
                  <a:pt x="15148" y="9226"/>
                </a:cubicBezTo>
                <a:cubicBezTo>
                  <a:pt x="15351" y="9226"/>
                  <a:pt x="15453" y="9125"/>
                  <a:pt x="15554" y="8896"/>
                </a:cubicBezTo>
                <a:cubicBezTo>
                  <a:pt x="15783" y="8693"/>
                  <a:pt x="16088" y="8794"/>
                  <a:pt x="16190" y="8591"/>
                </a:cubicBezTo>
                <a:lnTo>
                  <a:pt x="16724" y="8591"/>
                </a:lnTo>
                <a:cubicBezTo>
                  <a:pt x="16927" y="8693"/>
                  <a:pt x="17156" y="8896"/>
                  <a:pt x="17359" y="8896"/>
                </a:cubicBezTo>
                <a:cubicBezTo>
                  <a:pt x="17562" y="8998"/>
                  <a:pt x="17791" y="8998"/>
                  <a:pt x="18096" y="9125"/>
                </a:cubicBezTo>
                <a:cubicBezTo>
                  <a:pt x="18198" y="9226"/>
                  <a:pt x="18426" y="9226"/>
                  <a:pt x="18630" y="9226"/>
                </a:cubicBezTo>
                <a:cubicBezTo>
                  <a:pt x="18731" y="9226"/>
                  <a:pt x="18731" y="9328"/>
                  <a:pt x="18833" y="9328"/>
                </a:cubicBezTo>
                <a:lnTo>
                  <a:pt x="21705" y="9328"/>
                </a:lnTo>
                <a:cubicBezTo>
                  <a:pt x="21705" y="9226"/>
                  <a:pt x="21807" y="9226"/>
                  <a:pt x="21807" y="9226"/>
                </a:cubicBezTo>
                <a:lnTo>
                  <a:pt x="22874" y="9226"/>
                </a:lnTo>
                <a:cubicBezTo>
                  <a:pt x="22976" y="9125"/>
                  <a:pt x="22976" y="8998"/>
                  <a:pt x="23078" y="8998"/>
                </a:cubicBezTo>
                <a:lnTo>
                  <a:pt x="23510" y="8998"/>
                </a:lnTo>
                <a:cubicBezTo>
                  <a:pt x="23510" y="8896"/>
                  <a:pt x="23611" y="8896"/>
                  <a:pt x="23611" y="8794"/>
                </a:cubicBezTo>
                <a:lnTo>
                  <a:pt x="24450" y="8794"/>
                </a:lnTo>
                <a:cubicBezTo>
                  <a:pt x="24679" y="8591"/>
                  <a:pt x="24780" y="8591"/>
                  <a:pt x="24984" y="8591"/>
                </a:cubicBezTo>
                <a:cubicBezTo>
                  <a:pt x="25085" y="8489"/>
                  <a:pt x="25314" y="8362"/>
                  <a:pt x="25517" y="8362"/>
                </a:cubicBezTo>
                <a:cubicBezTo>
                  <a:pt x="25544" y="8379"/>
                  <a:pt x="25569" y="8386"/>
                  <a:pt x="25592" y="8386"/>
                </a:cubicBezTo>
                <a:cubicBezTo>
                  <a:pt x="25730" y="8386"/>
                  <a:pt x="25826" y="8143"/>
                  <a:pt x="25982" y="8143"/>
                </a:cubicBezTo>
                <a:cubicBezTo>
                  <a:pt x="26004" y="8143"/>
                  <a:pt x="26027" y="8148"/>
                  <a:pt x="26051" y="8159"/>
                </a:cubicBezTo>
                <a:cubicBezTo>
                  <a:pt x="26086" y="8170"/>
                  <a:pt x="26117" y="8175"/>
                  <a:pt x="26147" y="8175"/>
                </a:cubicBezTo>
                <a:cubicBezTo>
                  <a:pt x="26351" y="8175"/>
                  <a:pt x="26455" y="7939"/>
                  <a:pt x="26614" y="7939"/>
                </a:cubicBezTo>
                <a:cubicBezTo>
                  <a:pt x="26637" y="7939"/>
                  <a:pt x="26661" y="7944"/>
                  <a:pt x="26687" y="7956"/>
                </a:cubicBezTo>
                <a:cubicBezTo>
                  <a:pt x="26788" y="7854"/>
                  <a:pt x="26992" y="7727"/>
                  <a:pt x="27093" y="7727"/>
                </a:cubicBezTo>
                <a:cubicBezTo>
                  <a:pt x="27147" y="7747"/>
                  <a:pt x="27191" y="7756"/>
                  <a:pt x="27230" y="7756"/>
                </a:cubicBezTo>
                <a:cubicBezTo>
                  <a:pt x="27429" y="7756"/>
                  <a:pt x="27456" y="7524"/>
                  <a:pt x="27627" y="7524"/>
                </a:cubicBezTo>
                <a:cubicBezTo>
                  <a:pt x="27674" y="7538"/>
                  <a:pt x="27717" y="7544"/>
                  <a:pt x="27756" y="7544"/>
                </a:cubicBezTo>
                <a:cubicBezTo>
                  <a:pt x="27989" y="7544"/>
                  <a:pt x="28088" y="7320"/>
                  <a:pt x="28262" y="7320"/>
                </a:cubicBezTo>
                <a:cubicBezTo>
                  <a:pt x="28306" y="7334"/>
                  <a:pt x="28348" y="7340"/>
                  <a:pt x="28388" y="7340"/>
                </a:cubicBezTo>
                <a:cubicBezTo>
                  <a:pt x="28647" y="7340"/>
                  <a:pt x="28823" y="7091"/>
                  <a:pt x="28999" y="7091"/>
                </a:cubicBezTo>
                <a:cubicBezTo>
                  <a:pt x="29049" y="6973"/>
                  <a:pt x="29125" y="6947"/>
                  <a:pt x="29211" y="6947"/>
                </a:cubicBezTo>
                <a:cubicBezTo>
                  <a:pt x="29282" y="6947"/>
                  <a:pt x="29359" y="6964"/>
                  <a:pt x="29434" y="6964"/>
                </a:cubicBezTo>
                <a:cubicBezTo>
                  <a:pt x="29505" y="6964"/>
                  <a:pt x="29574" y="6949"/>
                  <a:pt x="29635" y="6888"/>
                </a:cubicBezTo>
                <a:cubicBezTo>
                  <a:pt x="29762" y="6685"/>
                  <a:pt x="29965" y="6786"/>
                  <a:pt x="30169" y="6583"/>
                </a:cubicBezTo>
                <a:cubicBezTo>
                  <a:pt x="30198" y="6518"/>
                  <a:pt x="30237" y="6498"/>
                  <a:pt x="30284" y="6498"/>
                </a:cubicBezTo>
                <a:cubicBezTo>
                  <a:pt x="30353" y="6498"/>
                  <a:pt x="30437" y="6541"/>
                  <a:pt x="30525" y="6541"/>
                </a:cubicBezTo>
                <a:cubicBezTo>
                  <a:pt x="30584" y="6541"/>
                  <a:pt x="30644" y="6522"/>
                  <a:pt x="30702" y="6456"/>
                </a:cubicBezTo>
                <a:cubicBezTo>
                  <a:pt x="30804" y="6253"/>
                  <a:pt x="31033" y="6354"/>
                  <a:pt x="31134" y="6151"/>
                </a:cubicBezTo>
                <a:lnTo>
                  <a:pt x="31338" y="6151"/>
                </a:lnTo>
                <a:cubicBezTo>
                  <a:pt x="31599" y="6151"/>
                  <a:pt x="31781" y="5881"/>
                  <a:pt x="31996" y="5881"/>
                </a:cubicBezTo>
                <a:cubicBezTo>
                  <a:pt x="32053" y="5881"/>
                  <a:pt x="32113" y="5900"/>
                  <a:pt x="32176" y="5948"/>
                </a:cubicBezTo>
                <a:cubicBezTo>
                  <a:pt x="32405" y="5719"/>
                  <a:pt x="32710" y="5719"/>
                  <a:pt x="32812" y="5516"/>
                </a:cubicBezTo>
                <a:cubicBezTo>
                  <a:pt x="32859" y="5530"/>
                  <a:pt x="32904" y="5536"/>
                  <a:pt x="32946" y="5536"/>
                </a:cubicBezTo>
                <a:cubicBezTo>
                  <a:pt x="33203" y="5536"/>
                  <a:pt x="33393" y="5312"/>
                  <a:pt x="33676" y="5312"/>
                </a:cubicBezTo>
                <a:cubicBezTo>
                  <a:pt x="33778" y="5312"/>
                  <a:pt x="33778" y="5084"/>
                  <a:pt x="33879" y="5084"/>
                </a:cubicBezTo>
                <a:cubicBezTo>
                  <a:pt x="33961" y="5084"/>
                  <a:pt x="34046" y="5100"/>
                  <a:pt x="34126" y="5100"/>
                </a:cubicBezTo>
                <a:cubicBezTo>
                  <a:pt x="34245" y="5100"/>
                  <a:pt x="34352" y="5063"/>
                  <a:pt x="34413" y="4880"/>
                </a:cubicBezTo>
                <a:cubicBezTo>
                  <a:pt x="34457" y="4895"/>
                  <a:pt x="34497" y="4901"/>
                  <a:pt x="34534" y="4901"/>
                </a:cubicBezTo>
                <a:cubicBezTo>
                  <a:pt x="34756" y="4901"/>
                  <a:pt x="34874" y="4677"/>
                  <a:pt x="35048" y="4677"/>
                </a:cubicBezTo>
                <a:cubicBezTo>
                  <a:pt x="35084" y="4695"/>
                  <a:pt x="35116" y="4702"/>
                  <a:pt x="35147" y="4702"/>
                </a:cubicBezTo>
                <a:cubicBezTo>
                  <a:pt x="35291" y="4702"/>
                  <a:pt x="35393" y="4532"/>
                  <a:pt x="35582" y="4448"/>
                </a:cubicBezTo>
                <a:cubicBezTo>
                  <a:pt x="35785" y="4448"/>
                  <a:pt x="35887" y="4245"/>
                  <a:pt x="36218" y="4245"/>
                </a:cubicBezTo>
                <a:cubicBezTo>
                  <a:pt x="36247" y="4259"/>
                  <a:pt x="36274" y="4266"/>
                  <a:pt x="36299" y="4266"/>
                </a:cubicBezTo>
                <a:cubicBezTo>
                  <a:pt x="36455" y="4266"/>
                  <a:pt x="36570" y="4042"/>
                  <a:pt x="36853" y="4042"/>
                </a:cubicBezTo>
                <a:cubicBezTo>
                  <a:pt x="36853" y="4060"/>
                  <a:pt x="36856" y="4068"/>
                  <a:pt x="36862" y="4068"/>
                </a:cubicBezTo>
                <a:cubicBezTo>
                  <a:pt x="36890" y="4068"/>
                  <a:pt x="36973" y="3914"/>
                  <a:pt x="37056" y="3914"/>
                </a:cubicBezTo>
                <a:cubicBezTo>
                  <a:pt x="37260" y="3914"/>
                  <a:pt x="37387" y="3711"/>
                  <a:pt x="37590" y="3711"/>
                </a:cubicBezTo>
                <a:cubicBezTo>
                  <a:pt x="37851" y="3711"/>
                  <a:pt x="38057" y="3487"/>
                  <a:pt x="38366" y="3487"/>
                </a:cubicBezTo>
                <a:cubicBezTo>
                  <a:pt x="38418" y="3487"/>
                  <a:pt x="38472" y="3493"/>
                  <a:pt x="38530" y="3508"/>
                </a:cubicBezTo>
                <a:cubicBezTo>
                  <a:pt x="38657" y="3177"/>
                  <a:pt x="39166" y="3406"/>
                  <a:pt x="39395" y="3076"/>
                </a:cubicBezTo>
                <a:cubicBezTo>
                  <a:pt x="39429" y="3087"/>
                  <a:pt x="39462" y="3092"/>
                  <a:pt x="39495" y="3092"/>
                </a:cubicBezTo>
                <a:cubicBezTo>
                  <a:pt x="39719" y="3092"/>
                  <a:pt x="39908" y="2856"/>
                  <a:pt x="40133" y="2856"/>
                </a:cubicBezTo>
                <a:cubicBezTo>
                  <a:pt x="40165" y="2856"/>
                  <a:pt x="40199" y="2861"/>
                  <a:pt x="40233" y="2872"/>
                </a:cubicBezTo>
                <a:cubicBezTo>
                  <a:pt x="40564" y="2644"/>
                  <a:pt x="40970" y="2771"/>
                  <a:pt x="41199" y="2440"/>
                </a:cubicBezTo>
                <a:cubicBezTo>
                  <a:pt x="41222" y="2417"/>
                  <a:pt x="41256" y="2410"/>
                  <a:pt x="41295" y="2410"/>
                </a:cubicBezTo>
                <a:cubicBezTo>
                  <a:pt x="41365" y="2410"/>
                  <a:pt x="41453" y="2433"/>
                  <a:pt x="41532" y="2433"/>
                </a:cubicBezTo>
                <a:cubicBezTo>
                  <a:pt x="41604" y="2433"/>
                  <a:pt x="41670" y="2414"/>
                  <a:pt x="41707" y="2339"/>
                </a:cubicBezTo>
                <a:cubicBezTo>
                  <a:pt x="41754" y="2264"/>
                  <a:pt x="41812" y="2244"/>
                  <a:pt x="41876" y="2244"/>
                </a:cubicBezTo>
                <a:cubicBezTo>
                  <a:pt x="41945" y="2244"/>
                  <a:pt x="42023" y="2267"/>
                  <a:pt x="42104" y="2267"/>
                </a:cubicBezTo>
                <a:cubicBezTo>
                  <a:pt x="42149" y="2267"/>
                  <a:pt x="42195" y="2260"/>
                  <a:pt x="42241" y="2237"/>
                </a:cubicBezTo>
                <a:cubicBezTo>
                  <a:pt x="42241" y="2135"/>
                  <a:pt x="42343" y="2135"/>
                  <a:pt x="42343" y="2008"/>
                </a:cubicBezTo>
                <a:lnTo>
                  <a:pt x="42775" y="2008"/>
                </a:lnTo>
                <a:cubicBezTo>
                  <a:pt x="42876" y="2008"/>
                  <a:pt x="42876" y="1907"/>
                  <a:pt x="42978" y="1805"/>
                </a:cubicBezTo>
                <a:lnTo>
                  <a:pt x="43410" y="1805"/>
                </a:lnTo>
                <a:cubicBezTo>
                  <a:pt x="43512" y="1805"/>
                  <a:pt x="43512" y="1703"/>
                  <a:pt x="43614" y="1602"/>
                </a:cubicBezTo>
                <a:lnTo>
                  <a:pt x="44249" y="1602"/>
                </a:lnTo>
                <a:lnTo>
                  <a:pt x="44376" y="1500"/>
                </a:lnTo>
                <a:lnTo>
                  <a:pt x="45850" y="1500"/>
                </a:lnTo>
                <a:cubicBezTo>
                  <a:pt x="46053" y="1602"/>
                  <a:pt x="46155" y="1805"/>
                  <a:pt x="46282" y="1907"/>
                </a:cubicBezTo>
                <a:cubicBezTo>
                  <a:pt x="46384" y="2135"/>
                  <a:pt x="46486" y="2237"/>
                  <a:pt x="46587" y="2440"/>
                </a:cubicBezTo>
                <a:lnTo>
                  <a:pt x="46587" y="3177"/>
                </a:lnTo>
                <a:cubicBezTo>
                  <a:pt x="46689" y="3279"/>
                  <a:pt x="46689" y="3406"/>
                  <a:pt x="46791" y="3406"/>
                </a:cubicBezTo>
                <a:lnTo>
                  <a:pt x="46791" y="3914"/>
                </a:lnTo>
                <a:cubicBezTo>
                  <a:pt x="46791" y="4042"/>
                  <a:pt x="46918" y="4143"/>
                  <a:pt x="46918" y="4245"/>
                </a:cubicBezTo>
                <a:lnTo>
                  <a:pt x="46918" y="4779"/>
                </a:lnTo>
                <a:cubicBezTo>
                  <a:pt x="47324" y="5084"/>
                  <a:pt x="47756" y="5516"/>
                  <a:pt x="48061" y="5821"/>
                </a:cubicBezTo>
                <a:cubicBezTo>
                  <a:pt x="48392" y="6049"/>
                  <a:pt x="48697" y="6151"/>
                  <a:pt x="49027" y="6354"/>
                </a:cubicBezTo>
                <a:lnTo>
                  <a:pt x="49764" y="6354"/>
                </a:lnTo>
                <a:cubicBezTo>
                  <a:pt x="49764" y="6456"/>
                  <a:pt x="49866" y="6456"/>
                  <a:pt x="49866" y="6583"/>
                </a:cubicBezTo>
                <a:cubicBezTo>
                  <a:pt x="49967" y="6456"/>
                  <a:pt x="50095" y="6354"/>
                  <a:pt x="50095" y="6354"/>
                </a:cubicBezTo>
                <a:cubicBezTo>
                  <a:pt x="50196" y="6354"/>
                  <a:pt x="50298" y="6456"/>
                  <a:pt x="50298" y="6583"/>
                </a:cubicBezTo>
                <a:lnTo>
                  <a:pt x="51238" y="6583"/>
                </a:lnTo>
                <a:cubicBezTo>
                  <a:pt x="51467" y="6685"/>
                  <a:pt x="51569" y="6685"/>
                  <a:pt x="51670" y="6786"/>
                </a:cubicBezTo>
                <a:cubicBezTo>
                  <a:pt x="51772" y="6685"/>
                  <a:pt x="51874" y="6583"/>
                  <a:pt x="52001" y="6583"/>
                </a:cubicBezTo>
                <a:lnTo>
                  <a:pt x="52102" y="6685"/>
                </a:lnTo>
                <a:cubicBezTo>
                  <a:pt x="52182" y="6685"/>
                  <a:pt x="52262" y="6545"/>
                  <a:pt x="52451" y="6545"/>
                </a:cubicBezTo>
                <a:cubicBezTo>
                  <a:pt x="52503" y="6545"/>
                  <a:pt x="52564" y="6556"/>
                  <a:pt x="52636" y="6583"/>
                </a:cubicBezTo>
                <a:cubicBezTo>
                  <a:pt x="52636" y="6583"/>
                  <a:pt x="52701" y="6713"/>
                  <a:pt x="52831" y="6713"/>
                </a:cubicBezTo>
                <a:cubicBezTo>
                  <a:pt x="52864" y="6713"/>
                  <a:pt x="52900" y="6705"/>
                  <a:pt x="52941" y="6685"/>
                </a:cubicBezTo>
                <a:cubicBezTo>
                  <a:pt x="52941" y="6685"/>
                  <a:pt x="53043" y="6583"/>
                  <a:pt x="53144" y="6456"/>
                </a:cubicBezTo>
                <a:lnTo>
                  <a:pt x="55381" y="6456"/>
                </a:lnTo>
                <a:cubicBezTo>
                  <a:pt x="55483" y="6456"/>
                  <a:pt x="55483" y="6456"/>
                  <a:pt x="55584" y="6354"/>
                </a:cubicBezTo>
                <a:lnTo>
                  <a:pt x="57592" y="6354"/>
                </a:lnTo>
                <a:cubicBezTo>
                  <a:pt x="57719" y="6253"/>
                  <a:pt x="57719" y="6151"/>
                  <a:pt x="57821" y="6151"/>
                </a:cubicBezTo>
                <a:lnTo>
                  <a:pt x="63540" y="6151"/>
                </a:lnTo>
                <a:cubicBezTo>
                  <a:pt x="63641" y="6253"/>
                  <a:pt x="63641" y="6253"/>
                  <a:pt x="63743" y="6354"/>
                </a:cubicBezTo>
                <a:lnTo>
                  <a:pt x="64582" y="6354"/>
                </a:lnTo>
                <a:cubicBezTo>
                  <a:pt x="64582" y="6456"/>
                  <a:pt x="64709" y="6456"/>
                  <a:pt x="64709" y="6583"/>
                </a:cubicBezTo>
                <a:lnTo>
                  <a:pt x="65115" y="6583"/>
                </a:lnTo>
                <a:cubicBezTo>
                  <a:pt x="65217" y="6583"/>
                  <a:pt x="65344" y="6685"/>
                  <a:pt x="65344" y="6786"/>
                </a:cubicBezTo>
                <a:lnTo>
                  <a:pt x="65979" y="6786"/>
                </a:lnTo>
                <a:cubicBezTo>
                  <a:pt x="66081" y="6786"/>
                  <a:pt x="66081" y="6888"/>
                  <a:pt x="66183" y="6888"/>
                </a:cubicBezTo>
                <a:lnTo>
                  <a:pt x="67022" y="6888"/>
                </a:lnTo>
                <a:cubicBezTo>
                  <a:pt x="67022" y="6990"/>
                  <a:pt x="67123" y="6990"/>
                  <a:pt x="67123" y="7091"/>
                </a:cubicBezTo>
                <a:lnTo>
                  <a:pt x="67987" y="7091"/>
                </a:lnTo>
                <a:cubicBezTo>
                  <a:pt x="68089" y="7219"/>
                  <a:pt x="68089" y="7320"/>
                  <a:pt x="68191" y="7320"/>
                </a:cubicBezTo>
                <a:lnTo>
                  <a:pt x="69029" y="7320"/>
                </a:lnTo>
                <a:cubicBezTo>
                  <a:pt x="69156" y="7422"/>
                  <a:pt x="69156" y="7524"/>
                  <a:pt x="69258" y="7524"/>
                </a:cubicBezTo>
                <a:cubicBezTo>
                  <a:pt x="69360" y="7422"/>
                  <a:pt x="69360" y="7422"/>
                  <a:pt x="69461" y="7320"/>
                </a:cubicBezTo>
                <a:cubicBezTo>
                  <a:pt x="69461" y="7422"/>
                  <a:pt x="69563" y="7524"/>
                  <a:pt x="69665" y="7524"/>
                </a:cubicBezTo>
                <a:lnTo>
                  <a:pt x="72333" y="7524"/>
                </a:lnTo>
                <a:cubicBezTo>
                  <a:pt x="72537" y="7219"/>
                  <a:pt x="72537" y="7219"/>
                  <a:pt x="72537" y="6990"/>
                </a:cubicBezTo>
                <a:cubicBezTo>
                  <a:pt x="72105" y="6990"/>
                  <a:pt x="71901" y="6786"/>
                  <a:pt x="71571" y="6583"/>
                </a:cubicBezTo>
                <a:cubicBezTo>
                  <a:pt x="71698" y="6583"/>
                  <a:pt x="71800" y="6456"/>
                  <a:pt x="72003" y="6354"/>
                </a:cubicBezTo>
                <a:cubicBezTo>
                  <a:pt x="71935" y="6321"/>
                  <a:pt x="71865" y="6309"/>
                  <a:pt x="71797" y="6309"/>
                </a:cubicBezTo>
                <a:cubicBezTo>
                  <a:pt x="71661" y="6309"/>
                  <a:pt x="71537" y="6354"/>
                  <a:pt x="71469" y="6354"/>
                </a:cubicBezTo>
                <a:lnTo>
                  <a:pt x="71266" y="6151"/>
                </a:lnTo>
                <a:lnTo>
                  <a:pt x="70427" y="6151"/>
                </a:lnTo>
                <a:cubicBezTo>
                  <a:pt x="70300" y="6049"/>
                  <a:pt x="70300" y="5948"/>
                  <a:pt x="70198" y="5948"/>
                </a:cubicBezTo>
                <a:lnTo>
                  <a:pt x="69258" y="5948"/>
                </a:lnTo>
                <a:cubicBezTo>
                  <a:pt x="69156" y="5821"/>
                  <a:pt x="69156" y="5821"/>
                  <a:pt x="69029" y="5719"/>
                </a:cubicBezTo>
                <a:lnTo>
                  <a:pt x="67987" y="5719"/>
                </a:lnTo>
                <a:lnTo>
                  <a:pt x="67759" y="5516"/>
                </a:lnTo>
                <a:lnTo>
                  <a:pt x="67123" y="5516"/>
                </a:lnTo>
                <a:cubicBezTo>
                  <a:pt x="67123" y="5414"/>
                  <a:pt x="67022" y="5414"/>
                  <a:pt x="67022" y="5312"/>
                </a:cubicBezTo>
                <a:lnTo>
                  <a:pt x="66386" y="5312"/>
                </a:lnTo>
                <a:cubicBezTo>
                  <a:pt x="66284" y="5185"/>
                  <a:pt x="66183" y="5185"/>
                  <a:pt x="66183" y="5084"/>
                </a:cubicBezTo>
                <a:lnTo>
                  <a:pt x="65344" y="5084"/>
                </a:lnTo>
                <a:cubicBezTo>
                  <a:pt x="65344" y="4982"/>
                  <a:pt x="65217" y="4982"/>
                  <a:pt x="65115" y="4880"/>
                </a:cubicBezTo>
                <a:lnTo>
                  <a:pt x="64378" y="4880"/>
                </a:lnTo>
                <a:cubicBezTo>
                  <a:pt x="64277" y="4779"/>
                  <a:pt x="64175" y="4779"/>
                  <a:pt x="64073" y="4677"/>
                </a:cubicBezTo>
                <a:lnTo>
                  <a:pt x="62472" y="4677"/>
                </a:lnTo>
                <a:lnTo>
                  <a:pt x="62370" y="4550"/>
                </a:lnTo>
                <a:lnTo>
                  <a:pt x="60464" y="4550"/>
                </a:lnTo>
                <a:cubicBezTo>
                  <a:pt x="60363" y="4550"/>
                  <a:pt x="60261" y="4677"/>
                  <a:pt x="60261" y="4677"/>
                </a:cubicBezTo>
                <a:lnTo>
                  <a:pt x="57592" y="4677"/>
                </a:lnTo>
                <a:cubicBezTo>
                  <a:pt x="57491" y="4779"/>
                  <a:pt x="57491" y="4880"/>
                  <a:pt x="57389" y="4880"/>
                </a:cubicBezTo>
                <a:lnTo>
                  <a:pt x="55381" y="4880"/>
                </a:lnTo>
                <a:lnTo>
                  <a:pt x="55381" y="4982"/>
                </a:lnTo>
                <a:cubicBezTo>
                  <a:pt x="55279" y="4982"/>
                  <a:pt x="55279" y="5084"/>
                  <a:pt x="55178" y="5084"/>
                </a:cubicBezTo>
                <a:lnTo>
                  <a:pt x="52941" y="5084"/>
                </a:lnTo>
                <a:cubicBezTo>
                  <a:pt x="52839" y="5185"/>
                  <a:pt x="52839" y="5185"/>
                  <a:pt x="52738" y="5312"/>
                </a:cubicBezTo>
                <a:lnTo>
                  <a:pt x="51569" y="5312"/>
                </a:lnTo>
                <a:cubicBezTo>
                  <a:pt x="51467" y="5185"/>
                  <a:pt x="51365" y="5185"/>
                  <a:pt x="51238" y="5084"/>
                </a:cubicBezTo>
                <a:lnTo>
                  <a:pt x="50298" y="5084"/>
                </a:lnTo>
                <a:cubicBezTo>
                  <a:pt x="49967" y="4779"/>
                  <a:pt x="49561" y="4880"/>
                  <a:pt x="49332" y="4448"/>
                </a:cubicBezTo>
                <a:cubicBezTo>
                  <a:pt x="49129" y="4245"/>
                  <a:pt x="48925" y="3813"/>
                  <a:pt x="48824" y="3508"/>
                </a:cubicBezTo>
                <a:cubicBezTo>
                  <a:pt x="48697" y="3279"/>
                  <a:pt x="48824" y="2974"/>
                  <a:pt x="48697" y="2771"/>
                </a:cubicBezTo>
                <a:cubicBezTo>
                  <a:pt x="48697" y="2644"/>
                  <a:pt x="48595" y="2644"/>
                  <a:pt x="48595" y="2542"/>
                </a:cubicBezTo>
                <a:lnTo>
                  <a:pt x="48595" y="1805"/>
                </a:lnTo>
                <a:cubicBezTo>
                  <a:pt x="48392" y="1500"/>
                  <a:pt x="48188" y="1170"/>
                  <a:pt x="47960" y="865"/>
                </a:cubicBezTo>
                <a:cubicBezTo>
                  <a:pt x="47960" y="738"/>
                  <a:pt x="47960" y="636"/>
                  <a:pt x="47756" y="636"/>
                </a:cubicBezTo>
                <a:cubicBezTo>
                  <a:pt x="47756" y="865"/>
                  <a:pt x="47655" y="865"/>
                  <a:pt x="47553" y="865"/>
                </a:cubicBezTo>
                <a:cubicBezTo>
                  <a:pt x="47223" y="738"/>
                  <a:pt x="47223" y="433"/>
                  <a:pt x="47019" y="229"/>
                </a:cubicBezTo>
                <a:lnTo>
                  <a:pt x="46486" y="229"/>
                </a:lnTo>
                <a:cubicBezTo>
                  <a:pt x="46384" y="102"/>
                  <a:pt x="46282" y="102"/>
                  <a:pt x="46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5"/>
          <p:cNvGrpSpPr/>
          <p:nvPr/>
        </p:nvGrpSpPr>
        <p:grpSpPr>
          <a:xfrm rot="472186">
            <a:off x="193782" y="2935562"/>
            <a:ext cx="1993670" cy="1854775"/>
            <a:chOff x="4823922" y="3449431"/>
            <a:chExt cx="2121032" cy="1973264"/>
          </a:xfrm>
        </p:grpSpPr>
        <p:grpSp>
          <p:nvGrpSpPr>
            <p:cNvPr id="136" name="Google Shape;136;p15"/>
            <p:cNvGrpSpPr/>
            <p:nvPr/>
          </p:nvGrpSpPr>
          <p:grpSpPr>
            <a:xfrm rot="-934029">
              <a:off x="5000244" y="3658185"/>
              <a:ext cx="1768388" cy="1555756"/>
              <a:chOff x="3889959" y="2282865"/>
              <a:chExt cx="1253508" cy="1102786"/>
            </a:xfrm>
          </p:grpSpPr>
          <p:sp>
            <p:nvSpPr>
              <p:cNvPr id="137" name="Google Shape;137;p15"/>
              <p:cNvSpPr/>
              <p:nvPr/>
            </p:nvSpPr>
            <p:spPr>
              <a:xfrm>
                <a:off x="3889959" y="2282865"/>
                <a:ext cx="1253508" cy="1102786"/>
              </a:xfrm>
              <a:custGeom>
                <a:avLst/>
                <a:gdLst/>
                <a:ahLst/>
                <a:cxnLst/>
                <a:rect l="l" t="t" r="r" b="b"/>
                <a:pathLst>
                  <a:path w="73877" h="64994" extrusionOk="0">
                    <a:moveTo>
                      <a:pt x="16760" y="1"/>
                    </a:moveTo>
                    <a:cubicBezTo>
                      <a:pt x="16159" y="1"/>
                      <a:pt x="15559" y="59"/>
                      <a:pt x="14958" y="216"/>
                    </a:cubicBezTo>
                    <a:cubicBezTo>
                      <a:pt x="14905" y="216"/>
                      <a:pt x="14852" y="268"/>
                      <a:pt x="14799" y="268"/>
                    </a:cubicBezTo>
                    <a:cubicBezTo>
                      <a:pt x="14680" y="321"/>
                      <a:pt x="14628" y="321"/>
                      <a:pt x="14575" y="374"/>
                    </a:cubicBezTo>
                    <a:cubicBezTo>
                      <a:pt x="14245" y="493"/>
                      <a:pt x="13915" y="598"/>
                      <a:pt x="13585" y="704"/>
                    </a:cubicBezTo>
                    <a:cubicBezTo>
                      <a:pt x="13255" y="876"/>
                      <a:pt x="12925" y="929"/>
                      <a:pt x="12542" y="929"/>
                    </a:cubicBezTo>
                    <a:cubicBezTo>
                      <a:pt x="12436" y="981"/>
                      <a:pt x="12264" y="981"/>
                      <a:pt x="12106" y="981"/>
                    </a:cubicBezTo>
                    <a:lnTo>
                      <a:pt x="11327" y="981"/>
                    </a:lnTo>
                    <a:cubicBezTo>
                      <a:pt x="11050" y="981"/>
                      <a:pt x="10839" y="981"/>
                      <a:pt x="10561" y="929"/>
                    </a:cubicBezTo>
                    <a:lnTo>
                      <a:pt x="10337" y="929"/>
                    </a:lnTo>
                    <a:cubicBezTo>
                      <a:pt x="9571" y="929"/>
                      <a:pt x="8806" y="876"/>
                      <a:pt x="8080" y="823"/>
                    </a:cubicBezTo>
                    <a:cubicBezTo>
                      <a:pt x="7697" y="823"/>
                      <a:pt x="7314" y="770"/>
                      <a:pt x="6931" y="770"/>
                    </a:cubicBezTo>
                    <a:cubicBezTo>
                      <a:pt x="6759" y="770"/>
                      <a:pt x="6601" y="770"/>
                      <a:pt x="6495" y="704"/>
                    </a:cubicBezTo>
                    <a:lnTo>
                      <a:pt x="5664" y="704"/>
                    </a:lnTo>
                    <a:cubicBezTo>
                      <a:pt x="5611" y="770"/>
                      <a:pt x="5558" y="770"/>
                      <a:pt x="5505" y="770"/>
                    </a:cubicBezTo>
                    <a:lnTo>
                      <a:pt x="3631" y="770"/>
                    </a:lnTo>
                    <a:cubicBezTo>
                      <a:pt x="3578" y="770"/>
                      <a:pt x="3525" y="770"/>
                      <a:pt x="3459" y="704"/>
                    </a:cubicBezTo>
                    <a:cubicBezTo>
                      <a:pt x="3353" y="704"/>
                      <a:pt x="3248" y="704"/>
                      <a:pt x="3076" y="651"/>
                    </a:cubicBezTo>
                    <a:lnTo>
                      <a:pt x="1479" y="651"/>
                    </a:lnTo>
                    <a:cubicBezTo>
                      <a:pt x="1373" y="598"/>
                      <a:pt x="1320" y="598"/>
                      <a:pt x="1215" y="598"/>
                    </a:cubicBezTo>
                    <a:lnTo>
                      <a:pt x="819" y="598"/>
                    </a:lnTo>
                    <a:cubicBezTo>
                      <a:pt x="713" y="598"/>
                      <a:pt x="713" y="598"/>
                      <a:pt x="713" y="704"/>
                    </a:cubicBezTo>
                    <a:cubicBezTo>
                      <a:pt x="660" y="823"/>
                      <a:pt x="660" y="876"/>
                      <a:pt x="660" y="981"/>
                    </a:cubicBezTo>
                    <a:cubicBezTo>
                      <a:pt x="607" y="1100"/>
                      <a:pt x="607" y="1259"/>
                      <a:pt x="660" y="1364"/>
                    </a:cubicBezTo>
                    <a:cubicBezTo>
                      <a:pt x="713" y="1641"/>
                      <a:pt x="766" y="1866"/>
                      <a:pt x="819" y="2090"/>
                    </a:cubicBezTo>
                    <a:cubicBezTo>
                      <a:pt x="819" y="2196"/>
                      <a:pt x="885" y="2249"/>
                      <a:pt x="885" y="2354"/>
                    </a:cubicBezTo>
                    <a:cubicBezTo>
                      <a:pt x="885" y="2420"/>
                      <a:pt x="937" y="2420"/>
                      <a:pt x="937" y="2473"/>
                    </a:cubicBezTo>
                    <a:cubicBezTo>
                      <a:pt x="990" y="2803"/>
                      <a:pt x="1096" y="3133"/>
                      <a:pt x="1149" y="3516"/>
                    </a:cubicBezTo>
                    <a:cubicBezTo>
                      <a:pt x="1215" y="3952"/>
                      <a:pt x="1215" y="4453"/>
                      <a:pt x="1215" y="4942"/>
                    </a:cubicBezTo>
                    <a:lnTo>
                      <a:pt x="1215" y="5166"/>
                    </a:lnTo>
                    <a:cubicBezTo>
                      <a:pt x="1149" y="5774"/>
                      <a:pt x="1043" y="6381"/>
                      <a:pt x="990" y="6975"/>
                    </a:cubicBezTo>
                    <a:cubicBezTo>
                      <a:pt x="819" y="7701"/>
                      <a:pt x="660" y="8414"/>
                      <a:pt x="713" y="9127"/>
                    </a:cubicBezTo>
                    <a:cubicBezTo>
                      <a:pt x="713" y="9232"/>
                      <a:pt x="713" y="9285"/>
                      <a:pt x="766" y="9404"/>
                    </a:cubicBezTo>
                    <a:lnTo>
                      <a:pt x="766" y="9562"/>
                    </a:lnTo>
                    <a:cubicBezTo>
                      <a:pt x="937" y="10222"/>
                      <a:pt x="1479" y="10605"/>
                      <a:pt x="1650" y="11213"/>
                    </a:cubicBezTo>
                    <a:cubicBezTo>
                      <a:pt x="1756" y="11543"/>
                      <a:pt x="1598" y="11873"/>
                      <a:pt x="1809" y="12203"/>
                    </a:cubicBezTo>
                    <a:cubicBezTo>
                      <a:pt x="1809" y="12256"/>
                      <a:pt x="1875" y="12322"/>
                      <a:pt x="1928" y="12374"/>
                    </a:cubicBezTo>
                    <a:cubicBezTo>
                      <a:pt x="2033" y="12427"/>
                      <a:pt x="2086" y="12480"/>
                      <a:pt x="2205" y="12533"/>
                    </a:cubicBezTo>
                    <a:cubicBezTo>
                      <a:pt x="2363" y="12704"/>
                      <a:pt x="2535" y="12810"/>
                      <a:pt x="2588" y="13140"/>
                    </a:cubicBezTo>
                    <a:lnTo>
                      <a:pt x="2588" y="13364"/>
                    </a:lnTo>
                    <a:lnTo>
                      <a:pt x="2588" y="13576"/>
                    </a:lnTo>
                    <a:cubicBezTo>
                      <a:pt x="2469" y="14077"/>
                      <a:pt x="2205" y="14513"/>
                      <a:pt x="2469" y="15015"/>
                    </a:cubicBezTo>
                    <a:cubicBezTo>
                      <a:pt x="2640" y="15292"/>
                      <a:pt x="2918" y="15450"/>
                      <a:pt x="3023" y="15728"/>
                    </a:cubicBezTo>
                    <a:cubicBezTo>
                      <a:pt x="3129" y="15833"/>
                      <a:pt x="3353" y="16388"/>
                      <a:pt x="3353" y="16546"/>
                    </a:cubicBezTo>
                    <a:cubicBezTo>
                      <a:pt x="3301" y="16823"/>
                      <a:pt x="2746" y="17272"/>
                      <a:pt x="2588" y="17483"/>
                    </a:cubicBezTo>
                    <a:cubicBezTo>
                      <a:pt x="2588" y="17483"/>
                      <a:pt x="2588" y="17536"/>
                      <a:pt x="2535" y="17536"/>
                    </a:cubicBezTo>
                    <a:cubicBezTo>
                      <a:pt x="2469" y="17655"/>
                      <a:pt x="2416" y="17708"/>
                      <a:pt x="2363" y="17761"/>
                    </a:cubicBezTo>
                    <a:cubicBezTo>
                      <a:pt x="2310" y="17813"/>
                      <a:pt x="2258" y="17866"/>
                      <a:pt x="2205" y="17985"/>
                    </a:cubicBezTo>
                    <a:cubicBezTo>
                      <a:pt x="2086" y="18038"/>
                      <a:pt x="2033" y="18143"/>
                      <a:pt x="1928" y="18196"/>
                    </a:cubicBezTo>
                    <a:cubicBezTo>
                      <a:pt x="1928" y="18262"/>
                      <a:pt x="1928" y="18262"/>
                      <a:pt x="1875" y="18315"/>
                    </a:cubicBezTo>
                    <a:cubicBezTo>
                      <a:pt x="1545" y="18698"/>
                      <a:pt x="1215" y="19028"/>
                      <a:pt x="819" y="19411"/>
                    </a:cubicBezTo>
                    <a:cubicBezTo>
                      <a:pt x="489" y="19741"/>
                      <a:pt x="383" y="19913"/>
                      <a:pt x="713" y="20401"/>
                    </a:cubicBezTo>
                    <a:cubicBezTo>
                      <a:pt x="819" y="20573"/>
                      <a:pt x="1096" y="20625"/>
                      <a:pt x="1215" y="20837"/>
                    </a:cubicBezTo>
                    <a:cubicBezTo>
                      <a:pt x="1267" y="21061"/>
                      <a:pt x="1215" y="21444"/>
                      <a:pt x="1149" y="21721"/>
                    </a:cubicBezTo>
                    <a:cubicBezTo>
                      <a:pt x="1149" y="21827"/>
                      <a:pt x="1096" y="21893"/>
                      <a:pt x="1096" y="21998"/>
                    </a:cubicBezTo>
                    <a:lnTo>
                      <a:pt x="1096" y="22051"/>
                    </a:lnTo>
                    <a:cubicBezTo>
                      <a:pt x="937" y="23213"/>
                      <a:pt x="766" y="24361"/>
                      <a:pt x="555" y="25523"/>
                    </a:cubicBezTo>
                    <a:cubicBezTo>
                      <a:pt x="555" y="25682"/>
                      <a:pt x="489" y="25787"/>
                      <a:pt x="489" y="25959"/>
                    </a:cubicBezTo>
                    <a:lnTo>
                      <a:pt x="489" y="26183"/>
                    </a:lnTo>
                    <a:cubicBezTo>
                      <a:pt x="489" y="26725"/>
                      <a:pt x="555" y="27279"/>
                      <a:pt x="489" y="27834"/>
                    </a:cubicBezTo>
                    <a:cubicBezTo>
                      <a:pt x="489" y="28164"/>
                      <a:pt x="277" y="28428"/>
                      <a:pt x="277" y="28758"/>
                    </a:cubicBezTo>
                    <a:cubicBezTo>
                      <a:pt x="277" y="29154"/>
                      <a:pt x="555" y="29748"/>
                      <a:pt x="819" y="30144"/>
                    </a:cubicBezTo>
                    <a:cubicBezTo>
                      <a:pt x="885" y="30197"/>
                      <a:pt x="885" y="30249"/>
                      <a:pt x="885" y="30302"/>
                    </a:cubicBezTo>
                    <a:cubicBezTo>
                      <a:pt x="937" y="30302"/>
                      <a:pt x="937" y="30355"/>
                      <a:pt x="990" y="30355"/>
                    </a:cubicBezTo>
                    <a:cubicBezTo>
                      <a:pt x="1267" y="30804"/>
                      <a:pt x="1703" y="31134"/>
                      <a:pt x="1928" y="31570"/>
                    </a:cubicBezTo>
                    <a:lnTo>
                      <a:pt x="1928" y="31675"/>
                    </a:lnTo>
                    <a:cubicBezTo>
                      <a:pt x="2310" y="32454"/>
                      <a:pt x="2086" y="33444"/>
                      <a:pt x="2205" y="34263"/>
                    </a:cubicBezTo>
                    <a:lnTo>
                      <a:pt x="2205" y="34368"/>
                    </a:lnTo>
                    <a:cubicBezTo>
                      <a:pt x="2205" y="34434"/>
                      <a:pt x="2205" y="34540"/>
                      <a:pt x="2258" y="34593"/>
                    </a:cubicBezTo>
                    <a:lnTo>
                      <a:pt x="2258" y="34698"/>
                    </a:lnTo>
                    <a:cubicBezTo>
                      <a:pt x="2416" y="35358"/>
                      <a:pt x="2363" y="36137"/>
                      <a:pt x="2363" y="36903"/>
                    </a:cubicBezTo>
                    <a:cubicBezTo>
                      <a:pt x="2363" y="37180"/>
                      <a:pt x="2469" y="37510"/>
                      <a:pt x="2469" y="37735"/>
                    </a:cubicBezTo>
                    <a:cubicBezTo>
                      <a:pt x="2535" y="37999"/>
                      <a:pt x="2363" y="38170"/>
                      <a:pt x="2205" y="38395"/>
                    </a:cubicBezTo>
                    <a:cubicBezTo>
                      <a:pt x="2086" y="38448"/>
                      <a:pt x="2033" y="38500"/>
                      <a:pt x="1980" y="38553"/>
                    </a:cubicBezTo>
                    <a:lnTo>
                      <a:pt x="1928" y="38553"/>
                    </a:lnTo>
                    <a:cubicBezTo>
                      <a:pt x="1875" y="38606"/>
                      <a:pt x="1809" y="38659"/>
                      <a:pt x="1703" y="38778"/>
                    </a:cubicBezTo>
                    <a:lnTo>
                      <a:pt x="1650" y="38778"/>
                    </a:lnTo>
                    <a:cubicBezTo>
                      <a:pt x="1373" y="39055"/>
                      <a:pt x="1043" y="39266"/>
                      <a:pt x="885" y="39596"/>
                    </a:cubicBezTo>
                    <a:cubicBezTo>
                      <a:pt x="660" y="40151"/>
                      <a:pt x="885" y="40428"/>
                      <a:pt x="937" y="40864"/>
                    </a:cubicBezTo>
                    <a:cubicBezTo>
                      <a:pt x="1043" y="41471"/>
                      <a:pt x="885" y="42131"/>
                      <a:pt x="766" y="42738"/>
                    </a:cubicBezTo>
                    <a:lnTo>
                      <a:pt x="766" y="43015"/>
                    </a:lnTo>
                    <a:cubicBezTo>
                      <a:pt x="766" y="43121"/>
                      <a:pt x="713" y="43227"/>
                      <a:pt x="713" y="43345"/>
                    </a:cubicBezTo>
                    <a:cubicBezTo>
                      <a:pt x="713" y="43940"/>
                      <a:pt x="489" y="44270"/>
                      <a:pt x="489" y="44877"/>
                    </a:cubicBezTo>
                    <a:cubicBezTo>
                      <a:pt x="489" y="45431"/>
                      <a:pt x="555" y="46039"/>
                      <a:pt x="330" y="46527"/>
                    </a:cubicBezTo>
                    <a:cubicBezTo>
                      <a:pt x="277" y="46699"/>
                      <a:pt x="225" y="46804"/>
                      <a:pt x="159" y="46976"/>
                    </a:cubicBezTo>
                    <a:cubicBezTo>
                      <a:pt x="106" y="47029"/>
                      <a:pt x="53" y="47134"/>
                      <a:pt x="53" y="47187"/>
                    </a:cubicBezTo>
                    <a:cubicBezTo>
                      <a:pt x="0" y="47306"/>
                      <a:pt x="0" y="47412"/>
                      <a:pt x="53" y="47517"/>
                    </a:cubicBezTo>
                    <a:cubicBezTo>
                      <a:pt x="159" y="48124"/>
                      <a:pt x="990" y="48402"/>
                      <a:pt x="1320" y="48890"/>
                    </a:cubicBezTo>
                    <a:cubicBezTo>
                      <a:pt x="1598" y="49392"/>
                      <a:pt x="1426" y="50382"/>
                      <a:pt x="1545" y="50989"/>
                    </a:cubicBezTo>
                    <a:cubicBezTo>
                      <a:pt x="1545" y="51042"/>
                      <a:pt x="1598" y="51095"/>
                      <a:pt x="1598" y="51148"/>
                    </a:cubicBezTo>
                    <a:lnTo>
                      <a:pt x="1598" y="51372"/>
                    </a:lnTo>
                    <a:cubicBezTo>
                      <a:pt x="1703" y="52085"/>
                      <a:pt x="1703" y="52745"/>
                      <a:pt x="1928" y="53458"/>
                    </a:cubicBezTo>
                    <a:cubicBezTo>
                      <a:pt x="1980" y="53458"/>
                      <a:pt x="1980" y="53458"/>
                      <a:pt x="1980" y="53511"/>
                    </a:cubicBezTo>
                    <a:cubicBezTo>
                      <a:pt x="2205" y="54118"/>
                      <a:pt x="2139" y="54725"/>
                      <a:pt x="2139" y="55385"/>
                    </a:cubicBezTo>
                    <a:lnTo>
                      <a:pt x="2139" y="55438"/>
                    </a:lnTo>
                    <a:lnTo>
                      <a:pt x="2139" y="55610"/>
                    </a:lnTo>
                    <a:cubicBezTo>
                      <a:pt x="2139" y="55887"/>
                      <a:pt x="2205" y="56323"/>
                      <a:pt x="2139" y="56547"/>
                    </a:cubicBezTo>
                    <a:cubicBezTo>
                      <a:pt x="2086" y="56758"/>
                      <a:pt x="2033" y="56811"/>
                      <a:pt x="1928" y="56811"/>
                    </a:cubicBezTo>
                    <a:cubicBezTo>
                      <a:pt x="1875" y="56877"/>
                      <a:pt x="1756" y="56930"/>
                      <a:pt x="1650" y="57036"/>
                    </a:cubicBezTo>
                    <a:cubicBezTo>
                      <a:pt x="1215" y="57471"/>
                      <a:pt x="990" y="58356"/>
                      <a:pt x="766" y="58910"/>
                    </a:cubicBezTo>
                    <a:cubicBezTo>
                      <a:pt x="660" y="59121"/>
                      <a:pt x="555" y="59346"/>
                      <a:pt x="489" y="59570"/>
                    </a:cubicBezTo>
                    <a:cubicBezTo>
                      <a:pt x="436" y="59623"/>
                      <a:pt x="436" y="59729"/>
                      <a:pt x="436" y="59782"/>
                    </a:cubicBezTo>
                    <a:cubicBezTo>
                      <a:pt x="106" y="61049"/>
                      <a:pt x="225" y="62488"/>
                      <a:pt x="277" y="63742"/>
                    </a:cubicBezTo>
                    <a:lnTo>
                      <a:pt x="277" y="64019"/>
                    </a:lnTo>
                    <a:lnTo>
                      <a:pt x="277" y="64244"/>
                    </a:lnTo>
                    <a:cubicBezTo>
                      <a:pt x="805" y="64468"/>
                      <a:pt x="1427" y="64509"/>
                      <a:pt x="2063" y="64509"/>
                    </a:cubicBezTo>
                    <a:cubicBezTo>
                      <a:pt x="2424" y="64509"/>
                      <a:pt x="2788" y="64496"/>
                      <a:pt x="3143" y="64496"/>
                    </a:cubicBezTo>
                    <a:cubicBezTo>
                      <a:pt x="3526" y="64496"/>
                      <a:pt x="3897" y="64511"/>
                      <a:pt x="4238" y="64574"/>
                    </a:cubicBezTo>
                    <a:cubicBezTo>
                      <a:pt x="4898" y="64679"/>
                      <a:pt x="5439" y="64732"/>
                      <a:pt x="6165" y="64732"/>
                    </a:cubicBezTo>
                    <a:lnTo>
                      <a:pt x="6377" y="64732"/>
                    </a:lnTo>
                    <a:cubicBezTo>
                      <a:pt x="7485" y="64679"/>
                      <a:pt x="8476" y="64521"/>
                      <a:pt x="9571" y="64521"/>
                    </a:cubicBezTo>
                    <a:cubicBezTo>
                      <a:pt x="9796" y="64521"/>
                      <a:pt x="10060" y="64521"/>
                      <a:pt x="10337" y="64468"/>
                    </a:cubicBezTo>
                    <a:lnTo>
                      <a:pt x="10561" y="64468"/>
                    </a:lnTo>
                    <a:cubicBezTo>
                      <a:pt x="11934" y="64402"/>
                      <a:pt x="13202" y="64297"/>
                      <a:pt x="14575" y="64297"/>
                    </a:cubicBezTo>
                    <a:cubicBezTo>
                      <a:pt x="14575" y="64244"/>
                      <a:pt x="14628" y="64244"/>
                      <a:pt x="14680" y="64244"/>
                    </a:cubicBezTo>
                    <a:lnTo>
                      <a:pt x="14799" y="64244"/>
                    </a:lnTo>
                    <a:cubicBezTo>
                      <a:pt x="15512" y="64244"/>
                      <a:pt x="16225" y="64244"/>
                      <a:pt x="16938" y="64138"/>
                    </a:cubicBezTo>
                    <a:cubicBezTo>
                      <a:pt x="17248" y="64085"/>
                      <a:pt x="17706" y="64005"/>
                      <a:pt x="18108" y="64005"/>
                    </a:cubicBezTo>
                    <a:cubicBezTo>
                      <a:pt x="18202" y="64005"/>
                      <a:pt x="18292" y="64009"/>
                      <a:pt x="18377" y="64019"/>
                    </a:cubicBezTo>
                    <a:cubicBezTo>
                      <a:pt x="18482" y="64072"/>
                      <a:pt x="18641" y="64138"/>
                      <a:pt x="18760" y="64191"/>
                    </a:cubicBezTo>
                    <a:cubicBezTo>
                      <a:pt x="18812" y="64191"/>
                      <a:pt x="18918" y="64244"/>
                      <a:pt x="18971" y="64244"/>
                    </a:cubicBezTo>
                    <a:cubicBezTo>
                      <a:pt x="19195" y="64349"/>
                      <a:pt x="19367" y="64402"/>
                      <a:pt x="19578" y="64468"/>
                    </a:cubicBezTo>
                    <a:cubicBezTo>
                      <a:pt x="19870" y="64524"/>
                      <a:pt x="20164" y="64545"/>
                      <a:pt x="20459" y="64545"/>
                    </a:cubicBezTo>
                    <a:cubicBezTo>
                      <a:pt x="21287" y="64545"/>
                      <a:pt x="22124" y="64374"/>
                      <a:pt x="22931" y="64297"/>
                    </a:cubicBezTo>
                    <a:lnTo>
                      <a:pt x="23209" y="64297"/>
                    </a:lnTo>
                    <a:cubicBezTo>
                      <a:pt x="23539" y="64244"/>
                      <a:pt x="23869" y="64244"/>
                      <a:pt x="24199" y="64244"/>
                    </a:cubicBezTo>
                    <a:cubicBezTo>
                      <a:pt x="24648" y="64244"/>
                      <a:pt x="24859" y="64521"/>
                      <a:pt x="25360" y="64521"/>
                    </a:cubicBezTo>
                    <a:lnTo>
                      <a:pt x="28872" y="64521"/>
                    </a:lnTo>
                    <a:cubicBezTo>
                      <a:pt x="29427" y="64521"/>
                      <a:pt x="29975" y="64544"/>
                      <a:pt x="30526" y="64544"/>
                    </a:cubicBezTo>
                    <a:cubicBezTo>
                      <a:pt x="30801" y="64544"/>
                      <a:pt x="31077" y="64539"/>
                      <a:pt x="31354" y="64521"/>
                    </a:cubicBezTo>
                    <a:lnTo>
                      <a:pt x="31842" y="64521"/>
                    </a:lnTo>
                    <a:cubicBezTo>
                      <a:pt x="32291" y="64468"/>
                      <a:pt x="32503" y="64244"/>
                      <a:pt x="32899" y="64072"/>
                    </a:cubicBezTo>
                    <a:cubicBezTo>
                      <a:pt x="33004" y="64072"/>
                      <a:pt x="33057" y="64019"/>
                      <a:pt x="33163" y="64019"/>
                    </a:cubicBezTo>
                    <a:cubicBezTo>
                      <a:pt x="33686" y="63833"/>
                      <a:pt x="34227" y="63772"/>
                      <a:pt x="34779" y="63772"/>
                    </a:cubicBezTo>
                    <a:cubicBezTo>
                      <a:pt x="35048" y="63772"/>
                      <a:pt x="35319" y="63786"/>
                      <a:pt x="35592" y="63808"/>
                    </a:cubicBezTo>
                    <a:lnTo>
                      <a:pt x="36357" y="63808"/>
                    </a:lnTo>
                    <a:cubicBezTo>
                      <a:pt x="36463" y="63861"/>
                      <a:pt x="36529" y="63966"/>
                      <a:pt x="36635" y="64019"/>
                    </a:cubicBezTo>
                    <a:cubicBezTo>
                      <a:pt x="36965" y="64191"/>
                      <a:pt x="37295" y="64244"/>
                      <a:pt x="37730" y="64349"/>
                    </a:cubicBezTo>
                    <a:cubicBezTo>
                      <a:pt x="38391" y="64402"/>
                      <a:pt x="39103" y="64468"/>
                      <a:pt x="39763" y="64574"/>
                    </a:cubicBezTo>
                    <a:cubicBezTo>
                      <a:pt x="39882" y="64574"/>
                      <a:pt x="39935" y="64627"/>
                      <a:pt x="39988" y="64627"/>
                    </a:cubicBezTo>
                    <a:cubicBezTo>
                      <a:pt x="40094" y="64627"/>
                      <a:pt x="40212" y="64679"/>
                      <a:pt x="40318" y="64679"/>
                    </a:cubicBezTo>
                    <a:cubicBezTo>
                      <a:pt x="40771" y="64767"/>
                      <a:pt x="41249" y="64812"/>
                      <a:pt x="41731" y="64812"/>
                    </a:cubicBezTo>
                    <a:cubicBezTo>
                      <a:pt x="42484" y="64812"/>
                      <a:pt x="43248" y="64702"/>
                      <a:pt x="43948" y="64468"/>
                    </a:cubicBezTo>
                    <a:cubicBezTo>
                      <a:pt x="44054" y="64468"/>
                      <a:pt x="44120" y="64402"/>
                      <a:pt x="44226" y="64402"/>
                    </a:cubicBezTo>
                    <a:cubicBezTo>
                      <a:pt x="44331" y="64349"/>
                      <a:pt x="44503" y="64297"/>
                      <a:pt x="44608" y="64244"/>
                    </a:cubicBezTo>
                    <a:cubicBezTo>
                      <a:pt x="45110" y="64072"/>
                      <a:pt x="45599" y="64019"/>
                      <a:pt x="46100" y="64019"/>
                    </a:cubicBezTo>
                    <a:cubicBezTo>
                      <a:pt x="46171" y="64002"/>
                      <a:pt x="46237" y="63996"/>
                      <a:pt x="46301" y="63996"/>
                    </a:cubicBezTo>
                    <a:cubicBezTo>
                      <a:pt x="46430" y="63996"/>
                      <a:pt x="46554" y="64019"/>
                      <a:pt x="46694" y="64019"/>
                    </a:cubicBezTo>
                    <a:lnTo>
                      <a:pt x="48952" y="64019"/>
                    </a:lnTo>
                    <a:cubicBezTo>
                      <a:pt x="49942" y="63966"/>
                      <a:pt x="50879" y="63861"/>
                      <a:pt x="51869" y="63742"/>
                    </a:cubicBezTo>
                    <a:lnTo>
                      <a:pt x="52371" y="63742"/>
                    </a:lnTo>
                    <a:cubicBezTo>
                      <a:pt x="52477" y="63689"/>
                      <a:pt x="52529" y="63689"/>
                      <a:pt x="52582" y="63689"/>
                    </a:cubicBezTo>
                    <a:cubicBezTo>
                      <a:pt x="53902" y="63584"/>
                      <a:pt x="55223" y="63478"/>
                      <a:pt x="56596" y="63478"/>
                    </a:cubicBezTo>
                    <a:lnTo>
                      <a:pt x="56820" y="63478"/>
                    </a:lnTo>
                    <a:cubicBezTo>
                      <a:pt x="57863" y="63478"/>
                      <a:pt x="58906" y="63531"/>
                      <a:pt x="59896" y="63742"/>
                    </a:cubicBezTo>
                    <a:lnTo>
                      <a:pt x="60015" y="63742"/>
                    </a:lnTo>
                    <a:cubicBezTo>
                      <a:pt x="60226" y="63808"/>
                      <a:pt x="60503" y="63861"/>
                      <a:pt x="60781" y="63861"/>
                    </a:cubicBezTo>
                    <a:cubicBezTo>
                      <a:pt x="60833" y="63914"/>
                      <a:pt x="60952" y="63914"/>
                      <a:pt x="61005" y="63914"/>
                    </a:cubicBezTo>
                    <a:cubicBezTo>
                      <a:pt x="61216" y="63914"/>
                      <a:pt x="61388" y="63966"/>
                      <a:pt x="61546" y="63966"/>
                    </a:cubicBezTo>
                    <a:cubicBezTo>
                      <a:pt x="61612" y="63966"/>
                      <a:pt x="61665" y="64019"/>
                      <a:pt x="61718" y="64019"/>
                    </a:cubicBezTo>
                    <a:cubicBezTo>
                      <a:pt x="61962" y="64046"/>
                      <a:pt x="62210" y="64059"/>
                      <a:pt x="62465" y="64059"/>
                    </a:cubicBezTo>
                    <a:cubicBezTo>
                      <a:pt x="62721" y="64059"/>
                      <a:pt x="62985" y="64046"/>
                      <a:pt x="63262" y="64019"/>
                    </a:cubicBezTo>
                    <a:cubicBezTo>
                      <a:pt x="63262" y="64019"/>
                      <a:pt x="63315" y="63966"/>
                      <a:pt x="63368" y="63966"/>
                    </a:cubicBezTo>
                    <a:cubicBezTo>
                      <a:pt x="63698" y="63914"/>
                      <a:pt x="63975" y="63861"/>
                      <a:pt x="64305" y="63742"/>
                    </a:cubicBezTo>
                    <a:cubicBezTo>
                      <a:pt x="64517" y="63861"/>
                      <a:pt x="64741" y="63914"/>
                      <a:pt x="64965" y="63966"/>
                    </a:cubicBezTo>
                    <a:cubicBezTo>
                      <a:pt x="65071" y="63966"/>
                      <a:pt x="65124" y="64019"/>
                      <a:pt x="65243" y="64019"/>
                    </a:cubicBezTo>
                    <a:cubicBezTo>
                      <a:pt x="65626" y="64019"/>
                      <a:pt x="65956" y="64072"/>
                      <a:pt x="66338" y="64072"/>
                    </a:cubicBezTo>
                    <a:cubicBezTo>
                      <a:pt x="67157" y="64191"/>
                      <a:pt x="67936" y="64297"/>
                      <a:pt x="68649" y="64679"/>
                    </a:cubicBezTo>
                    <a:cubicBezTo>
                      <a:pt x="68873" y="64732"/>
                      <a:pt x="69032" y="64851"/>
                      <a:pt x="69203" y="64851"/>
                    </a:cubicBezTo>
                    <a:cubicBezTo>
                      <a:pt x="69256" y="64904"/>
                      <a:pt x="69362" y="64904"/>
                      <a:pt x="69414" y="64904"/>
                    </a:cubicBezTo>
                    <a:cubicBezTo>
                      <a:pt x="69675" y="64972"/>
                      <a:pt x="69945" y="64991"/>
                      <a:pt x="70224" y="64991"/>
                    </a:cubicBezTo>
                    <a:cubicBezTo>
                      <a:pt x="70597" y="64991"/>
                      <a:pt x="70987" y="64957"/>
                      <a:pt x="71395" y="64957"/>
                    </a:cubicBezTo>
                    <a:cubicBezTo>
                      <a:pt x="71603" y="64957"/>
                      <a:pt x="71868" y="64994"/>
                      <a:pt x="72126" y="64994"/>
                    </a:cubicBezTo>
                    <a:cubicBezTo>
                      <a:pt x="72423" y="64994"/>
                      <a:pt x="72710" y="64944"/>
                      <a:pt x="72886" y="64732"/>
                    </a:cubicBezTo>
                    <a:cubicBezTo>
                      <a:pt x="72939" y="64521"/>
                      <a:pt x="72939" y="64244"/>
                      <a:pt x="72886" y="64019"/>
                    </a:cubicBezTo>
                    <a:lnTo>
                      <a:pt x="72886" y="63742"/>
                    </a:lnTo>
                    <a:cubicBezTo>
                      <a:pt x="72834" y="63254"/>
                      <a:pt x="72715" y="62699"/>
                      <a:pt x="72609" y="62211"/>
                    </a:cubicBezTo>
                    <a:cubicBezTo>
                      <a:pt x="72438" y="61326"/>
                      <a:pt x="72504" y="60719"/>
                      <a:pt x="72609" y="59782"/>
                    </a:cubicBezTo>
                    <a:lnTo>
                      <a:pt x="72609" y="59729"/>
                    </a:lnTo>
                    <a:cubicBezTo>
                      <a:pt x="72609" y="59676"/>
                      <a:pt x="72609" y="59623"/>
                      <a:pt x="72662" y="59570"/>
                    </a:cubicBezTo>
                    <a:cubicBezTo>
                      <a:pt x="72768" y="58686"/>
                      <a:pt x="72992" y="57748"/>
                      <a:pt x="72939" y="56877"/>
                    </a:cubicBezTo>
                    <a:cubicBezTo>
                      <a:pt x="72886" y="56323"/>
                      <a:pt x="72715" y="55993"/>
                      <a:pt x="72556" y="55610"/>
                    </a:cubicBezTo>
                    <a:cubicBezTo>
                      <a:pt x="72504" y="55491"/>
                      <a:pt x="72438" y="55438"/>
                      <a:pt x="72385" y="55385"/>
                    </a:cubicBezTo>
                    <a:cubicBezTo>
                      <a:pt x="72332" y="55227"/>
                      <a:pt x="72279" y="55108"/>
                      <a:pt x="72174" y="54950"/>
                    </a:cubicBezTo>
                    <a:cubicBezTo>
                      <a:pt x="71896" y="54342"/>
                      <a:pt x="71896" y="53735"/>
                      <a:pt x="72002" y="53075"/>
                    </a:cubicBezTo>
                    <a:cubicBezTo>
                      <a:pt x="72108" y="52587"/>
                      <a:pt x="72438" y="52138"/>
                      <a:pt x="72438" y="51702"/>
                    </a:cubicBezTo>
                    <a:lnTo>
                      <a:pt x="72438" y="51372"/>
                    </a:lnTo>
                    <a:cubicBezTo>
                      <a:pt x="72438" y="51319"/>
                      <a:pt x="72438" y="51266"/>
                      <a:pt x="72385" y="51148"/>
                    </a:cubicBezTo>
                    <a:cubicBezTo>
                      <a:pt x="72332" y="50712"/>
                      <a:pt x="72108" y="50276"/>
                      <a:pt x="72002" y="49880"/>
                    </a:cubicBezTo>
                    <a:cubicBezTo>
                      <a:pt x="71949" y="49392"/>
                      <a:pt x="72002" y="48890"/>
                      <a:pt x="71949" y="48455"/>
                    </a:cubicBezTo>
                    <a:cubicBezTo>
                      <a:pt x="71843" y="48019"/>
                      <a:pt x="71777" y="47636"/>
                      <a:pt x="71672" y="47187"/>
                    </a:cubicBezTo>
                    <a:lnTo>
                      <a:pt x="71672" y="46976"/>
                    </a:lnTo>
                    <a:cubicBezTo>
                      <a:pt x="71566" y="46474"/>
                      <a:pt x="71513" y="45920"/>
                      <a:pt x="71513" y="45431"/>
                    </a:cubicBezTo>
                    <a:cubicBezTo>
                      <a:pt x="71513" y="44600"/>
                      <a:pt x="71513" y="43887"/>
                      <a:pt x="71725" y="43121"/>
                    </a:cubicBezTo>
                    <a:cubicBezTo>
                      <a:pt x="71725" y="43068"/>
                      <a:pt x="71725" y="43015"/>
                      <a:pt x="71777" y="43015"/>
                    </a:cubicBezTo>
                    <a:cubicBezTo>
                      <a:pt x="71777" y="42897"/>
                      <a:pt x="71843" y="42844"/>
                      <a:pt x="71843" y="42738"/>
                    </a:cubicBezTo>
                    <a:cubicBezTo>
                      <a:pt x="72055" y="42131"/>
                      <a:pt x="72438" y="41576"/>
                      <a:pt x="72715" y="40969"/>
                    </a:cubicBezTo>
                    <a:cubicBezTo>
                      <a:pt x="72886" y="40481"/>
                      <a:pt x="73164" y="39979"/>
                      <a:pt x="73375" y="39438"/>
                    </a:cubicBezTo>
                    <a:cubicBezTo>
                      <a:pt x="73494" y="39213"/>
                      <a:pt x="73547" y="38989"/>
                      <a:pt x="73599" y="38830"/>
                    </a:cubicBezTo>
                    <a:lnTo>
                      <a:pt x="73652" y="38778"/>
                    </a:lnTo>
                    <a:cubicBezTo>
                      <a:pt x="73652" y="38725"/>
                      <a:pt x="73705" y="38606"/>
                      <a:pt x="73705" y="38553"/>
                    </a:cubicBezTo>
                    <a:cubicBezTo>
                      <a:pt x="73824" y="38118"/>
                      <a:pt x="73877" y="37669"/>
                      <a:pt x="73824" y="37286"/>
                    </a:cubicBezTo>
                    <a:cubicBezTo>
                      <a:pt x="73705" y="36903"/>
                      <a:pt x="73652" y="36573"/>
                      <a:pt x="73599" y="36243"/>
                    </a:cubicBezTo>
                    <a:cubicBezTo>
                      <a:pt x="73547" y="35755"/>
                      <a:pt x="73494" y="35253"/>
                      <a:pt x="73375" y="34764"/>
                    </a:cubicBezTo>
                    <a:lnTo>
                      <a:pt x="73375" y="34593"/>
                    </a:lnTo>
                    <a:cubicBezTo>
                      <a:pt x="73375" y="34540"/>
                      <a:pt x="73322" y="34540"/>
                      <a:pt x="73322" y="34487"/>
                    </a:cubicBezTo>
                    <a:lnTo>
                      <a:pt x="73322" y="34368"/>
                    </a:lnTo>
                    <a:cubicBezTo>
                      <a:pt x="73164" y="33550"/>
                      <a:pt x="72939" y="32890"/>
                      <a:pt x="72939" y="32058"/>
                    </a:cubicBezTo>
                    <a:cubicBezTo>
                      <a:pt x="72939" y="31517"/>
                      <a:pt x="72715" y="30962"/>
                      <a:pt x="72556" y="30355"/>
                    </a:cubicBezTo>
                    <a:cubicBezTo>
                      <a:pt x="72556" y="30302"/>
                      <a:pt x="72556" y="30249"/>
                      <a:pt x="72504" y="30144"/>
                    </a:cubicBezTo>
                    <a:cubicBezTo>
                      <a:pt x="72438" y="29814"/>
                      <a:pt x="72385" y="29484"/>
                      <a:pt x="72438" y="29154"/>
                    </a:cubicBezTo>
                    <a:cubicBezTo>
                      <a:pt x="72556" y="28705"/>
                      <a:pt x="72939" y="28322"/>
                      <a:pt x="72939" y="27939"/>
                    </a:cubicBezTo>
                    <a:cubicBezTo>
                      <a:pt x="72886" y="27715"/>
                      <a:pt x="72768" y="27556"/>
                      <a:pt x="72609" y="27385"/>
                    </a:cubicBezTo>
                    <a:cubicBezTo>
                      <a:pt x="72385" y="27002"/>
                      <a:pt x="72279" y="26619"/>
                      <a:pt x="72226" y="26183"/>
                    </a:cubicBezTo>
                    <a:cubicBezTo>
                      <a:pt x="72226" y="26117"/>
                      <a:pt x="72174" y="26012"/>
                      <a:pt x="72174" y="25959"/>
                    </a:cubicBezTo>
                    <a:lnTo>
                      <a:pt x="72174" y="25629"/>
                    </a:lnTo>
                    <a:cubicBezTo>
                      <a:pt x="72174" y="25022"/>
                      <a:pt x="72226" y="24414"/>
                      <a:pt x="72226" y="23807"/>
                    </a:cubicBezTo>
                    <a:cubicBezTo>
                      <a:pt x="72279" y="23543"/>
                      <a:pt x="72174" y="23266"/>
                      <a:pt x="72002" y="23094"/>
                    </a:cubicBezTo>
                    <a:cubicBezTo>
                      <a:pt x="71949" y="22711"/>
                      <a:pt x="71949" y="22328"/>
                      <a:pt x="71896" y="21998"/>
                    </a:cubicBezTo>
                    <a:lnTo>
                      <a:pt x="71896" y="21721"/>
                    </a:lnTo>
                    <a:cubicBezTo>
                      <a:pt x="71896" y="20401"/>
                      <a:pt x="72108" y="19081"/>
                      <a:pt x="72438" y="17761"/>
                    </a:cubicBezTo>
                    <a:cubicBezTo>
                      <a:pt x="72504" y="17708"/>
                      <a:pt x="72504" y="17602"/>
                      <a:pt x="72556" y="17536"/>
                    </a:cubicBezTo>
                    <a:cubicBezTo>
                      <a:pt x="72556" y="17431"/>
                      <a:pt x="72609" y="17325"/>
                      <a:pt x="72609" y="17206"/>
                    </a:cubicBezTo>
                    <a:cubicBezTo>
                      <a:pt x="72992" y="15833"/>
                      <a:pt x="73375" y="14896"/>
                      <a:pt x="73375" y="13576"/>
                    </a:cubicBezTo>
                    <a:lnTo>
                      <a:pt x="73375" y="13364"/>
                    </a:lnTo>
                    <a:cubicBezTo>
                      <a:pt x="73322" y="12256"/>
                      <a:pt x="73375" y="11213"/>
                      <a:pt x="73375" y="10170"/>
                    </a:cubicBezTo>
                    <a:lnTo>
                      <a:pt x="73375" y="9510"/>
                    </a:lnTo>
                    <a:lnTo>
                      <a:pt x="73375" y="9404"/>
                    </a:lnTo>
                    <a:cubicBezTo>
                      <a:pt x="73375" y="9285"/>
                      <a:pt x="73428" y="9232"/>
                      <a:pt x="73428" y="9127"/>
                    </a:cubicBezTo>
                    <a:lnTo>
                      <a:pt x="73375" y="9127"/>
                    </a:lnTo>
                    <a:lnTo>
                      <a:pt x="73375" y="3793"/>
                    </a:lnTo>
                    <a:lnTo>
                      <a:pt x="73375" y="3410"/>
                    </a:lnTo>
                    <a:cubicBezTo>
                      <a:pt x="73322" y="2909"/>
                      <a:pt x="73428" y="2354"/>
                      <a:pt x="73322" y="1813"/>
                    </a:cubicBezTo>
                    <a:cubicBezTo>
                      <a:pt x="73269" y="1536"/>
                      <a:pt x="73216" y="1259"/>
                      <a:pt x="73216" y="981"/>
                    </a:cubicBezTo>
                    <a:cubicBezTo>
                      <a:pt x="73164" y="876"/>
                      <a:pt x="73164" y="823"/>
                      <a:pt x="73164" y="704"/>
                    </a:cubicBezTo>
                    <a:lnTo>
                      <a:pt x="73164" y="268"/>
                    </a:lnTo>
                    <a:cubicBezTo>
                      <a:pt x="73164" y="258"/>
                      <a:pt x="73160" y="254"/>
                      <a:pt x="73153" y="254"/>
                    </a:cubicBezTo>
                    <a:cubicBezTo>
                      <a:pt x="73090" y="254"/>
                      <a:pt x="72762" y="656"/>
                      <a:pt x="72715" y="704"/>
                    </a:cubicBezTo>
                    <a:lnTo>
                      <a:pt x="72662" y="770"/>
                    </a:lnTo>
                    <a:cubicBezTo>
                      <a:pt x="72662" y="770"/>
                      <a:pt x="72662" y="704"/>
                      <a:pt x="72609" y="704"/>
                    </a:cubicBezTo>
                    <a:cubicBezTo>
                      <a:pt x="72464" y="669"/>
                      <a:pt x="72294" y="657"/>
                      <a:pt x="72115" y="657"/>
                    </a:cubicBezTo>
                    <a:cubicBezTo>
                      <a:pt x="71757" y="657"/>
                      <a:pt x="71364" y="704"/>
                      <a:pt x="71065" y="704"/>
                    </a:cubicBezTo>
                    <a:cubicBezTo>
                      <a:pt x="70457" y="704"/>
                      <a:pt x="69969" y="651"/>
                      <a:pt x="69414" y="598"/>
                    </a:cubicBezTo>
                    <a:lnTo>
                      <a:pt x="69203" y="598"/>
                    </a:lnTo>
                    <a:cubicBezTo>
                      <a:pt x="69032" y="546"/>
                      <a:pt x="68873" y="546"/>
                      <a:pt x="68702" y="546"/>
                    </a:cubicBezTo>
                    <a:cubicBezTo>
                      <a:pt x="68583" y="528"/>
                      <a:pt x="68467" y="521"/>
                      <a:pt x="68353" y="521"/>
                    </a:cubicBezTo>
                    <a:cubicBezTo>
                      <a:pt x="67782" y="521"/>
                      <a:pt x="67254" y="704"/>
                      <a:pt x="66616" y="704"/>
                    </a:cubicBezTo>
                    <a:lnTo>
                      <a:pt x="62101" y="704"/>
                    </a:lnTo>
                    <a:cubicBezTo>
                      <a:pt x="61718" y="770"/>
                      <a:pt x="61388" y="823"/>
                      <a:pt x="61005" y="929"/>
                    </a:cubicBezTo>
                    <a:cubicBezTo>
                      <a:pt x="60952" y="929"/>
                      <a:pt x="60886" y="929"/>
                      <a:pt x="60833" y="981"/>
                    </a:cubicBezTo>
                    <a:lnTo>
                      <a:pt x="60781" y="981"/>
                    </a:lnTo>
                    <a:cubicBezTo>
                      <a:pt x="60292" y="1100"/>
                      <a:pt x="59790" y="1259"/>
                      <a:pt x="59236" y="1364"/>
                    </a:cubicBezTo>
                    <a:cubicBezTo>
                      <a:pt x="58986" y="1417"/>
                      <a:pt x="58740" y="1437"/>
                      <a:pt x="58497" y="1437"/>
                    </a:cubicBezTo>
                    <a:cubicBezTo>
                      <a:pt x="57943" y="1437"/>
                      <a:pt x="57397" y="1332"/>
                      <a:pt x="56820" y="1259"/>
                    </a:cubicBezTo>
                    <a:cubicBezTo>
                      <a:pt x="56767" y="1259"/>
                      <a:pt x="56662" y="1259"/>
                      <a:pt x="56596" y="1206"/>
                    </a:cubicBezTo>
                    <a:cubicBezTo>
                      <a:pt x="56332" y="1206"/>
                      <a:pt x="56107" y="1153"/>
                      <a:pt x="55830" y="1153"/>
                    </a:cubicBezTo>
                    <a:cubicBezTo>
                      <a:pt x="55390" y="1153"/>
                      <a:pt x="54926" y="1129"/>
                      <a:pt x="54471" y="1129"/>
                    </a:cubicBezTo>
                    <a:cubicBezTo>
                      <a:pt x="54243" y="1129"/>
                      <a:pt x="54017" y="1135"/>
                      <a:pt x="53797" y="1153"/>
                    </a:cubicBezTo>
                    <a:cubicBezTo>
                      <a:pt x="53414" y="1206"/>
                      <a:pt x="53031" y="1311"/>
                      <a:pt x="52582" y="1364"/>
                    </a:cubicBezTo>
                    <a:cubicBezTo>
                      <a:pt x="52529" y="1364"/>
                      <a:pt x="52477" y="1430"/>
                      <a:pt x="52371" y="1430"/>
                    </a:cubicBezTo>
                    <a:lnTo>
                      <a:pt x="52252" y="1430"/>
                    </a:lnTo>
                    <a:cubicBezTo>
                      <a:pt x="51487" y="1430"/>
                      <a:pt x="50774" y="1311"/>
                      <a:pt x="50114" y="981"/>
                    </a:cubicBezTo>
                    <a:lnTo>
                      <a:pt x="50061" y="981"/>
                    </a:lnTo>
                    <a:cubicBezTo>
                      <a:pt x="49942" y="876"/>
                      <a:pt x="49889" y="823"/>
                      <a:pt x="49731" y="704"/>
                    </a:cubicBezTo>
                    <a:lnTo>
                      <a:pt x="49612" y="704"/>
                    </a:lnTo>
                    <a:cubicBezTo>
                      <a:pt x="49533" y="678"/>
                      <a:pt x="49437" y="664"/>
                      <a:pt x="49333" y="664"/>
                    </a:cubicBezTo>
                    <a:cubicBezTo>
                      <a:pt x="49229" y="664"/>
                      <a:pt x="49117" y="678"/>
                      <a:pt x="49005" y="704"/>
                    </a:cubicBezTo>
                    <a:cubicBezTo>
                      <a:pt x="48793" y="770"/>
                      <a:pt x="48569" y="876"/>
                      <a:pt x="48411" y="929"/>
                    </a:cubicBezTo>
                    <a:cubicBezTo>
                      <a:pt x="48345" y="929"/>
                      <a:pt x="48292" y="929"/>
                      <a:pt x="48239" y="981"/>
                    </a:cubicBezTo>
                    <a:lnTo>
                      <a:pt x="48186" y="981"/>
                    </a:lnTo>
                    <a:cubicBezTo>
                      <a:pt x="47302" y="1259"/>
                      <a:pt x="46483" y="1364"/>
                      <a:pt x="45599" y="1364"/>
                    </a:cubicBezTo>
                    <a:cubicBezTo>
                      <a:pt x="45163" y="1430"/>
                      <a:pt x="44661" y="1430"/>
                      <a:pt x="44226" y="1430"/>
                    </a:cubicBezTo>
                    <a:lnTo>
                      <a:pt x="43948" y="1430"/>
                    </a:lnTo>
                    <a:cubicBezTo>
                      <a:pt x="42958" y="1430"/>
                      <a:pt x="41968" y="1311"/>
                      <a:pt x="41031" y="1100"/>
                    </a:cubicBezTo>
                    <a:cubicBezTo>
                      <a:pt x="40754" y="1034"/>
                      <a:pt x="40595" y="981"/>
                      <a:pt x="40424" y="981"/>
                    </a:cubicBezTo>
                    <a:cubicBezTo>
                      <a:pt x="40318" y="929"/>
                      <a:pt x="40212" y="929"/>
                      <a:pt x="39988" y="929"/>
                    </a:cubicBezTo>
                    <a:lnTo>
                      <a:pt x="39763" y="929"/>
                    </a:lnTo>
                    <a:cubicBezTo>
                      <a:pt x="39183" y="929"/>
                      <a:pt x="38596" y="952"/>
                      <a:pt x="38007" y="952"/>
                    </a:cubicBezTo>
                    <a:cubicBezTo>
                      <a:pt x="37713" y="952"/>
                      <a:pt x="37418" y="946"/>
                      <a:pt x="37123" y="929"/>
                    </a:cubicBezTo>
                    <a:cubicBezTo>
                      <a:pt x="37011" y="944"/>
                      <a:pt x="36899" y="950"/>
                      <a:pt x="36788" y="950"/>
                    </a:cubicBezTo>
                    <a:cubicBezTo>
                      <a:pt x="36521" y="950"/>
                      <a:pt x="36261" y="913"/>
                      <a:pt x="36027" y="876"/>
                    </a:cubicBezTo>
                    <a:cubicBezTo>
                      <a:pt x="35922" y="876"/>
                      <a:pt x="35869" y="876"/>
                      <a:pt x="35803" y="823"/>
                    </a:cubicBezTo>
                    <a:cubicBezTo>
                      <a:pt x="35750" y="823"/>
                      <a:pt x="35697" y="770"/>
                      <a:pt x="35645" y="704"/>
                    </a:cubicBezTo>
                    <a:cubicBezTo>
                      <a:pt x="35645" y="704"/>
                      <a:pt x="35592" y="704"/>
                      <a:pt x="35592" y="651"/>
                    </a:cubicBezTo>
                    <a:cubicBezTo>
                      <a:pt x="35539" y="598"/>
                      <a:pt x="35473" y="598"/>
                      <a:pt x="35420" y="493"/>
                    </a:cubicBezTo>
                    <a:cubicBezTo>
                      <a:pt x="35233" y="438"/>
                      <a:pt x="35042" y="416"/>
                      <a:pt x="34850" y="416"/>
                    </a:cubicBezTo>
                    <a:cubicBezTo>
                      <a:pt x="34255" y="416"/>
                      <a:pt x="33649" y="624"/>
                      <a:pt x="33110" y="704"/>
                    </a:cubicBezTo>
                    <a:lnTo>
                      <a:pt x="33057" y="704"/>
                    </a:lnTo>
                    <a:cubicBezTo>
                      <a:pt x="33004" y="770"/>
                      <a:pt x="32833" y="823"/>
                      <a:pt x="32833" y="876"/>
                    </a:cubicBezTo>
                    <a:cubicBezTo>
                      <a:pt x="32621" y="929"/>
                      <a:pt x="32173" y="929"/>
                      <a:pt x="31631" y="929"/>
                    </a:cubicBezTo>
                    <a:lnTo>
                      <a:pt x="31354" y="929"/>
                    </a:lnTo>
                    <a:cubicBezTo>
                      <a:pt x="31130" y="929"/>
                      <a:pt x="30852" y="929"/>
                      <a:pt x="30588" y="981"/>
                    </a:cubicBezTo>
                    <a:cubicBezTo>
                      <a:pt x="29427" y="1034"/>
                      <a:pt x="28212" y="1100"/>
                      <a:pt x="27394" y="1206"/>
                    </a:cubicBezTo>
                    <a:cubicBezTo>
                      <a:pt x="27341" y="1259"/>
                      <a:pt x="27222" y="1259"/>
                      <a:pt x="27169" y="1259"/>
                    </a:cubicBezTo>
                    <a:cubicBezTo>
                      <a:pt x="26786" y="1364"/>
                      <a:pt x="26509" y="1483"/>
                      <a:pt x="26509" y="1589"/>
                    </a:cubicBezTo>
                    <a:cubicBezTo>
                      <a:pt x="26374" y="1644"/>
                      <a:pt x="26222" y="1666"/>
                      <a:pt x="26059" y="1666"/>
                    </a:cubicBezTo>
                    <a:cubicBezTo>
                      <a:pt x="25568" y="1666"/>
                      <a:pt x="24985" y="1470"/>
                      <a:pt x="24529" y="1430"/>
                    </a:cubicBezTo>
                    <a:cubicBezTo>
                      <a:pt x="24093" y="1364"/>
                      <a:pt x="23657" y="1311"/>
                      <a:pt x="23209" y="1206"/>
                    </a:cubicBezTo>
                    <a:cubicBezTo>
                      <a:pt x="23103" y="1206"/>
                      <a:pt x="23050" y="1153"/>
                      <a:pt x="22931" y="1153"/>
                    </a:cubicBezTo>
                    <a:cubicBezTo>
                      <a:pt x="22720" y="1100"/>
                      <a:pt x="22496" y="1034"/>
                      <a:pt x="22218" y="981"/>
                    </a:cubicBezTo>
                    <a:cubicBezTo>
                      <a:pt x="21941" y="876"/>
                      <a:pt x="21611" y="823"/>
                      <a:pt x="21347" y="704"/>
                    </a:cubicBezTo>
                    <a:cubicBezTo>
                      <a:pt x="20568" y="546"/>
                      <a:pt x="19803" y="321"/>
                      <a:pt x="18971" y="216"/>
                    </a:cubicBezTo>
                    <a:cubicBezTo>
                      <a:pt x="18918" y="216"/>
                      <a:pt x="18812" y="163"/>
                      <a:pt x="18760" y="163"/>
                    </a:cubicBezTo>
                    <a:cubicBezTo>
                      <a:pt x="18093" y="73"/>
                      <a:pt x="17427" y="1"/>
                      <a:pt x="16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3890842" y="2285614"/>
                <a:ext cx="1249707" cy="1098510"/>
              </a:xfrm>
              <a:custGeom>
                <a:avLst/>
                <a:gdLst/>
                <a:ahLst/>
                <a:cxnLst/>
                <a:rect l="l" t="t" r="r" b="b"/>
                <a:pathLst>
                  <a:path w="73653" h="64742" extrusionOk="0">
                    <a:moveTo>
                      <a:pt x="6113" y="819"/>
                    </a:moveTo>
                    <a:lnTo>
                      <a:pt x="6113" y="4780"/>
                    </a:lnTo>
                    <a:lnTo>
                      <a:pt x="2153" y="4780"/>
                    </a:lnTo>
                    <a:lnTo>
                      <a:pt x="2153" y="819"/>
                    </a:lnTo>
                    <a:close/>
                    <a:moveTo>
                      <a:pt x="10285" y="819"/>
                    </a:moveTo>
                    <a:lnTo>
                      <a:pt x="10285" y="4780"/>
                    </a:lnTo>
                    <a:lnTo>
                      <a:pt x="6325" y="4780"/>
                    </a:lnTo>
                    <a:lnTo>
                      <a:pt x="6325" y="819"/>
                    </a:lnTo>
                    <a:close/>
                    <a:moveTo>
                      <a:pt x="18708" y="819"/>
                    </a:moveTo>
                    <a:lnTo>
                      <a:pt x="18708" y="4780"/>
                    </a:lnTo>
                    <a:lnTo>
                      <a:pt x="14747" y="4780"/>
                    </a:lnTo>
                    <a:lnTo>
                      <a:pt x="14747" y="819"/>
                    </a:lnTo>
                    <a:close/>
                    <a:moveTo>
                      <a:pt x="35540" y="819"/>
                    </a:moveTo>
                    <a:lnTo>
                      <a:pt x="35540" y="4780"/>
                    </a:lnTo>
                    <a:lnTo>
                      <a:pt x="31579" y="4780"/>
                    </a:lnTo>
                    <a:lnTo>
                      <a:pt x="31579" y="819"/>
                    </a:lnTo>
                    <a:close/>
                    <a:moveTo>
                      <a:pt x="39711" y="819"/>
                    </a:moveTo>
                    <a:lnTo>
                      <a:pt x="39711" y="4780"/>
                    </a:lnTo>
                    <a:lnTo>
                      <a:pt x="35751" y="4780"/>
                    </a:lnTo>
                    <a:lnTo>
                      <a:pt x="35751" y="819"/>
                    </a:lnTo>
                    <a:close/>
                    <a:moveTo>
                      <a:pt x="64913" y="819"/>
                    </a:moveTo>
                    <a:lnTo>
                      <a:pt x="64913" y="4780"/>
                    </a:lnTo>
                    <a:lnTo>
                      <a:pt x="60953" y="4780"/>
                    </a:lnTo>
                    <a:lnTo>
                      <a:pt x="60953" y="819"/>
                    </a:lnTo>
                    <a:close/>
                    <a:moveTo>
                      <a:pt x="69151" y="819"/>
                    </a:moveTo>
                    <a:lnTo>
                      <a:pt x="69151" y="4780"/>
                    </a:lnTo>
                    <a:lnTo>
                      <a:pt x="65191" y="4780"/>
                    </a:lnTo>
                    <a:lnTo>
                      <a:pt x="65191" y="819"/>
                    </a:lnTo>
                    <a:close/>
                    <a:moveTo>
                      <a:pt x="6113" y="5004"/>
                    </a:moveTo>
                    <a:lnTo>
                      <a:pt x="6113" y="8965"/>
                    </a:lnTo>
                    <a:lnTo>
                      <a:pt x="2153" y="8965"/>
                    </a:lnTo>
                    <a:lnTo>
                      <a:pt x="2153" y="5004"/>
                    </a:lnTo>
                    <a:close/>
                    <a:moveTo>
                      <a:pt x="10285" y="5004"/>
                    </a:moveTo>
                    <a:lnTo>
                      <a:pt x="10285" y="8965"/>
                    </a:lnTo>
                    <a:lnTo>
                      <a:pt x="6325" y="8965"/>
                    </a:lnTo>
                    <a:lnTo>
                      <a:pt x="6325" y="5004"/>
                    </a:lnTo>
                    <a:close/>
                    <a:moveTo>
                      <a:pt x="14523" y="5004"/>
                    </a:moveTo>
                    <a:lnTo>
                      <a:pt x="14523" y="8965"/>
                    </a:lnTo>
                    <a:lnTo>
                      <a:pt x="10509" y="8965"/>
                    </a:lnTo>
                    <a:lnTo>
                      <a:pt x="10509" y="5004"/>
                    </a:lnTo>
                    <a:close/>
                    <a:moveTo>
                      <a:pt x="18708" y="5004"/>
                    </a:moveTo>
                    <a:lnTo>
                      <a:pt x="18708" y="8965"/>
                    </a:lnTo>
                    <a:lnTo>
                      <a:pt x="14747" y="8965"/>
                    </a:lnTo>
                    <a:lnTo>
                      <a:pt x="14747" y="5004"/>
                    </a:lnTo>
                    <a:close/>
                    <a:moveTo>
                      <a:pt x="22879" y="5004"/>
                    </a:moveTo>
                    <a:lnTo>
                      <a:pt x="22879" y="8965"/>
                    </a:lnTo>
                    <a:lnTo>
                      <a:pt x="18919" y="8965"/>
                    </a:lnTo>
                    <a:lnTo>
                      <a:pt x="18919" y="5004"/>
                    </a:lnTo>
                    <a:close/>
                    <a:moveTo>
                      <a:pt x="27117" y="5004"/>
                    </a:moveTo>
                    <a:lnTo>
                      <a:pt x="27117" y="8965"/>
                    </a:lnTo>
                    <a:lnTo>
                      <a:pt x="23157" y="8965"/>
                    </a:lnTo>
                    <a:lnTo>
                      <a:pt x="23157" y="5004"/>
                    </a:lnTo>
                    <a:close/>
                    <a:moveTo>
                      <a:pt x="31302" y="5004"/>
                    </a:moveTo>
                    <a:lnTo>
                      <a:pt x="31302" y="8965"/>
                    </a:lnTo>
                    <a:lnTo>
                      <a:pt x="27342" y="8965"/>
                    </a:lnTo>
                    <a:lnTo>
                      <a:pt x="27342" y="5004"/>
                    </a:lnTo>
                    <a:close/>
                    <a:moveTo>
                      <a:pt x="35540" y="5004"/>
                    </a:moveTo>
                    <a:lnTo>
                      <a:pt x="35540" y="8965"/>
                    </a:lnTo>
                    <a:lnTo>
                      <a:pt x="31579" y="8965"/>
                    </a:lnTo>
                    <a:lnTo>
                      <a:pt x="31579" y="5004"/>
                    </a:lnTo>
                    <a:close/>
                    <a:moveTo>
                      <a:pt x="39711" y="5004"/>
                    </a:moveTo>
                    <a:lnTo>
                      <a:pt x="39711" y="8965"/>
                    </a:lnTo>
                    <a:lnTo>
                      <a:pt x="35751" y="8965"/>
                    </a:lnTo>
                    <a:lnTo>
                      <a:pt x="35751" y="5004"/>
                    </a:lnTo>
                    <a:close/>
                    <a:moveTo>
                      <a:pt x="43896" y="5004"/>
                    </a:moveTo>
                    <a:lnTo>
                      <a:pt x="43896" y="8965"/>
                    </a:lnTo>
                    <a:lnTo>
                      <a:pt x="39936" y="8965"/>
                    </a:lnTo>
                    <a:lnTo>
                      <a:pt x="39936" y="5004"/>
                    </a:lnTo>
                    <a:close/>
                    <a:moveTo>
                      <a:pt x="48134" y="5004"/>
                    </a:moveTo>
                    <a:lnTo>
                      <a:pt x="48134" y="8965"/>
                    </a:lnTo>
                    <a:lnTo>
                      <a:pt x="44174" y="8965"/>
                    </a:lnTo>
                    <a:lnTo>
                      <a:pt x="44174" y="5004"/>
                    </a:lnTo>
                    <a:close/>
                    <a:moveTo>
                      <a:pt x="52319" y="5004"/>
                    </a:moveTo>
                    <a:lnTo>
                      <a:pt x="52319" y="8965"/>
                    </a:lnTo>
                    <a:lnTo>
                      <a:pt x="48359" y="8965"/>
                    </a:lnTo>
                    <a:lnTo>
                      <a:pt x="48359" y="5004"/>
                    </a:lnTo>
                    <a:close/>
                    <a:moveTo>
                      <a:pt x="56544" y="5004"/>
                    </a:moveTo>
                    <a:lnTo>
                      <a:pt x="56544" y="8965"/>
                    </a:lnTo>
                    <a:lnTo>
                      <a:pt x="52530" y="8965"/>
                    </a:lnTo>
                    <a:lnTo>
                      <a:pt x="52530" y="5004"/>
                    </a:lnTo>
                    <a:close/>
                    <a:moveTo>
                      <a:pt x="60729" y="5004"/>
                    </a:moveTo>
                    <a:lnTo>
                      <a:pt x="60729" y="8965"/>
                    </a:lnTo>
                    <a:lnTo>
                      <a:pt x="56768" y="8965"/>
                    </a:lnTo>
                    <a:lnTo>
                      <a:pt x="56768" y="5004"/>
                    </a:lnTo>
                    <a:close/>
                    <a:moveTo>
                      <a:pt x="64913" y="5004"/>
                    </a:moveTo>
                    <a:lnTo>
                      <a:pt x="64913" y="8965"/>
                    </a:lnTo>
                    <a:lnTo>
                      <a:pt x="60953" y="8965"/>
                    </a:lnTo>
                    <a:lnTo>
                      <a:pt x="60953" y="5004"/>
                    </a:lnTo>
                    <a:close/>
                    <a:moveTo>
                      <a:pt x="69151" y="5004"/>
                    </a:moveTo>
                    <a:lnTo>
                      <a:pt x="69151" y="8965"/>
                    </a:lnTo>
                    <a:lnTo>
                      <a:pt x="65191" y="8965"/>
                    </a:lnTo>
                    <a:lnTo>
                      <a:pt x="65191" y="5004"/>
                    </a:lnTo>
                    <a:close/>
                    <a:moveTo>
                      <a:pt x="10285" y="9242"/>
                    </a:moveTo>
                    <a:lnTo>
                      <a:pt x="10285" y="13202"/>
                    </a:lnTo>
                    <a:lnTo>
                      <a:pt x="6325" y="13202"/>
                    </a:lnTo>
                    <a:lnTo>
                      <a:pt x="6325" y="9242"/>
                    </a:lnTo>
                    <a:close/>
                    <a:moveTo>
                      <a:pt x="14523" y="9242"/>
                    </a:moveTo>
                    <a:lnTo>
                      <a:pt x="14523" y="13202"/>
                    </a:lnTo>
                    <a:lnTo>
                      <a:pt x="10509" y="13202"/>
                    </a:lnTo>
                    <a:lnTo>
                      <a:pt x="10509" y="9242"/>
                    </a:lnTo>
                    <a:close/>
                    <a:moveTo>
                      <a:pt x="18708" y="9242"/>
                    </a:moveTo>
                    <a:lnTo>
                      <a:pt x="18708" y="13202"/>
                    </a:lnTo>
                    <a:lnTo>
                      <a:pt x="14747" y="13202"/>
                    </a:lnTo>
                    <a:lnTo>
                      <a:pt x="14747" y="9242"/>
                    </a:lnTo>
                    <a:close/>
                    <a:moveTo>
                      <a:pt x="22879" y="9242"/>
                    </a:moveTo>
                    <a:lnTo>
                      <a:pt x="22879" y="13202"/>
                    </a:lnTo>
                    <a:lnTo>
                      <a:pt x="18919" y="13202"/>
                    </a:lnTo>
                    <a:lnTo>
                      <a:pt x="18919" y="9242"/>
                    </a:lnTo>
                    <a:close/>
                    <a:moveTo>
                      <a:pt x="27117" y="9242"/>
                    </a:moveTo>
                    <a:lnTo>
                      <a:pt x="27117" y="13202"/>
                    </a:lnTo>
                    <a:lnTo>
                      <a:pt x="23157" y="13202"/>
                    </a:lnTo>
                    <a:lnTo>
                      <a:pt x="23157" y="9242"/>
                    </a:lnTo>
                    <a:close/>
                    <a:moveTo>
                      <a:pt x="31302" y="9242"/>
                    </a:moveTo>
                    <a:lnTo>
                      <a:pt x="31302" y="13202"/>
                    </a:lnTo>
                    <a:lnTo>
                      <a:pt x="27342" y="13202"/>
                    </a:lnTo>
                    <a:lnTo>
                      <a:pt x="27342" y="9242"/>
                    </a:lnTo>
                    <a:close/>
                    <a:moveTo>
                      <a:pt x="35540" y="9242"/>
                    </a:moveTo>
                    <a:lnTo>
                      <a:pt x="35540" y="13202"/>
                    </a:lnTo>
                    <a:lnTo>
                      <a:pt x="31579" y="13202"/>
                    </a:lnTo>
                    <a:lnTo>
                      <a:pt x="31579" y="9242"/>
                    </a:lnTo>
                    <a:close/>
                    <a:moveTo>
                      <a:pt x="39711" y="9242"/>
                    </a:moveTo>
                    <a:lnTo>
                      <a:pt x="39711" y="13202"/>
                    </a:lnTo>
                    <a:lnTo>
                      <a:pt x="35751" y="13202"/>
                    </a:lnTo>
                    <a:lnTo>
                      <a:pt x="35751" y="9242"/>
                    </a:lnTo>
                    <a:close/>
                    <a:moveTo>
                      <a:pt x="43896" y="9242"/>
                    </a:moveTo>
                    <a:lnTo>
                      <a:pt x="43896" y="13202"/>
                    </a:lnTo>
                    <a:lnTo>
                      <a:pt x="39936" y="13202"/>
                    </a:lnTo>
                    <a:lnTo>
                      <a:pt x="39936" y="9242"/>
                    </a:lnTo>
                    <a:close/>
                    <a:moveTo>
                      <a:pt x="48134" y="9242"/>
                    </a:moveTo>
                    <a:lnTo>
                      <a:pt x="48134" y="13202"/>
                    </a:lnTo>
                    <a:lnTo>
                      <a:pt x="44174" y="13202"/>
                    </a:lnTo>
                    <a:lnTo>
                      <a:pt x="44174" y="9242"/>
                    </a:lnTo>
                    <a:close/>
                    <a:moveTo>
                      <a:pt x="52319" y="9242"/>
                    </a:moveTo>
                    <a:lnTo>
                      <a:pt x="52319" y="13202"/>
                    </a:lnTo>
                    <a:lnTo>
                      <a:pt x="48359" y="13202"/>
                    </a:lnTo>
                    <a:lnTo>
                      <a:pt x="48359" y="9242"/>
                    </a:lnTo>
                    <a:close/>
                    <a:moveTo>
                      <a:pt x="56544" y="9242"/>
                    </a:moveTo>
                    <a:lnTo>
                      <a:pt x="56544" y="13202"/>
                    </a:lnTo>
                    <a:lnTo>
                      <a:pt x="52530" y="13202"/>
                    </a:lnTo>
                    <a:lnTo>
                      <a:pt x="52530" y="9242"/>
                    </a:lnTo>
                    <a:close/>
                    <a:moveTo>
                      <a:pt x="60729" y="9242"/>
                    </a:moveTo>
                    <a:lnTo>
                      <a:pt x="60729" y="13202"/>
                    </a:lnTo>
                    <a:lnTo>
                      <a:pt x="56768" y="13202"/>
                    </a:lnTo>
                    <a:lnTo>
                      <a:pt x="56768" y="9242"/>
                    </a:lnTo>
                    <a:close/>
                    <a:moveTo>
                      <a:pt x="64913" y="9242"/>
                    </a:moveTo>
                    <a:lnTo>
                      <a:pt x="64913" y="13202"/>
                    </a:lnTo>
                    <a:lnTo>
                      <a:pt x="60953" y="13202"/>
                    </a:lnTo>
                    <a:lnTo>
                      <a:pt x="60953" y="9242"/>
                    </a:lnTo>
                    <a:close/>
                    <a:moveTo>
                      <a:pt x="69151" y="9242"/>
                    </a:moveTo>
                    <a:lnTo>
                      <a:pt x="69151" y="13202"/>
                    </a:lnTo>
                    <a:lnTo>
                      <a:pt x="65191" y="13202"/>
                    </a:lnTo>
                    <a:lnTo>
                      <a:pt x="65191" y="9242"/>
                    </a:lnTo>
                    <a:close/>
                    <a:moveTo>
                      <a:pt x="10285" y="13414"/>
                    </a:moveTo>
                    <a:lnTo>
                      <a:pt x="10285" y="17374"/>
                    </a:lnTo>
                    <a:lnTo>
                      <a:pt x="6325" y="17374"/>
                    </a:lnTo>
                    <a:lnTo>
                      <a:pt x="6325" y="13414"/>
                    </a:lnTo>
                    <a:close/>
                    <a:moveTo>
                      <a:pt x="14523" y="13414"/>
                    </a:moveTo>
                    <a:lnTo>
                      <a:pt x="14523" y="17374"/>
                    </a:lnTo>
                    <a:lnTo>
                      <a:pt x="10509" y="17374"/>
                    </a:lnTo>
                    <a:lnTo>
                      <a:pt x="10509" y="13414"/>
                    </a:lnTo>
                    <a:close/>
                    <a:moveTo>
                      <a:pt x="18708" y="13414"/>
                    </a:moveTo>
                    <a:lnTo>
                      <a:pt x="18708" y="17374"/>
                    </a:lnTo>
                    <a:lnTo>
                      <a:pt x="14747" y="17374"/>
                    </a:lnTo>
                    <a:lnTo>
                      <a:pt x="14747" y="13414"/>
                    </a:lnTo>
                    <a:close/>
                    <a:moveTo>
                      <a:pt x="22879" y="13414"/>
                    </a:moveTo>
                    <a:lnTo>
                      <a:pt x="22879" y="17374"/>
                    </a:lnTo>
                    <a:lnTo>
                      <a:pt x="18919" y="17374"/>
                    </a:lnTo>
                    <a:lnTo>
                      <a:pt x="18919" y="13414"/>
                    </a:lnTo>
                    <a:close/>
                    <a:moveTo>
                      <a:pt x="27117" y="13414"/>
                    </a:moveTo>
                    <a:lnTo>
                      <a:pt x="27117" y="17374"/>
                    </a:lnTo>
                    <a:lnTo>
                      <a:pt x="23157" y="17374"/>
                    </a:lnTo>
                    <a:lnTo>
                      <a:pt x="23157" y="13414"/>
                    </a:lnTo>
                    <a:close/>
                    <a:moveTo>
                      <a:pt x="31302" y="13414"/>
                    </a:moveTo>
                    <a:lnTo>
                      <a:pt x="31302" y="17374"/>
                    </a:lnTo>
                    <a:lnTo>
                      <a:pt x="27342" y="17374"/>
                    </a:lnTo>
                    <a:lnTo>
                      <a:pt x="27342" y="13414"/>
                    </a:lnTo>
                    <a:close/>
                    <a:moveTo>
                      <a:pt x="35540" y="13414"/>
                    </a:moveTo>
                    <a:lnTo>
                      <a:pt x="35540" y="17374"/>
                    </a:lnTo>
                    <a:lnTo>
                      <a:pt x="31579" y="17374"/>
                    </a:lnTo>
                    <a:lnTo>
                      <a:pt x="31579" y="13414"/>
                    </a:lnTo>
                    <a:close/>
                    <a:moveTo>
                      <a:pt x="39711" y="13414"/>
                    </a:moveTo>
                    <a:lnTo>
                      <a:pt x="39711" y="17374"/>
                    </a:lnTo>
                    <a:lnTo>
                      <a:pt x="35751" y="17374"/>
                    </a:lnTo>
                    <a:lnTo>
                      <a:pt x="35751" y="13414"/>
                    </a:lnTo>
                    <a:close/>
                    <a:moveTo>
                      <a:pt x="43896" y="13414"/>
                    </a:moveTo>
                    <a:lnTo>
                      <a:pt x="43896" y="17374"/>
                    </a:lnTo>
                    <a:lnTo>
                      <a:pt x="39936" y="17374"/>
                    </a:lnTo>
                    <a:lnTo>
                      <a:pt x="39936" y="13414"/>
                    </a:lnTo>
                    <a:close/>
                    <a:moveTo>
                      <a:pt x="48134" y="13414"/>
                    </a:moveTo>
                    <a:lnTo>
                      <a:pt x="48134" y="17374"/>
                    </a:lnTo>
                    <a:lnTo>
                      <a:pt x="44174" y="17374"/>
                    </a:lnTo>
                    <a:lnTo>
                      <a:pt x="44174" y="13414"/>
                    </a:lnTo>
                    <a:close/>
                    <a:moveTo>
                      <a:pt x="52319" y="13414"/>
                    </a:moveTo>
                    <a:lnTo>
                      <a:pt x="52319" y="17374"/>
                    </a:lnTo>
                    <a:lnTo>
                      <a:pt x="48359" y="17374"/>
                    </a:lnTo>
                    <a:lnTo>
                      <a:pt x="48359" y="13414"/>
                    </a:lnTo>
                    <a:close/>
                    <a:moveTo>
                      <a:pt x="56544" y="13414"/>
                    </a:moveTo>
                    <a:lnTo>
                      <a:pt x="56544" y="17374"/>
                    </a:lnTo>
                    <a:lnTo>
                      <a:pt x="52530" y="17374"/>
                    </a:lnTo>
                    <a:lnTo>
                      <a:pt x="52530" y="13414"/>
                    </a:lnTo>
                    <a:close/>
                    <a:moveTo>
                      <a:pt x="60729" y="13414"/>
                    </a:moveTo>
                    <a:lnTo>
                      <a:pt x="60729" y="17374"/>
                    </a:lnTo>
                    <a:lnTo>
                      <a:pt x="56768" y="17374"/>
                    </a:lnTo>
                    <a:lnTo>
                      <a:pt x="56768" y="13414"/>
                    </a:lnTo>
                    <a:close/>
                    <a:moveTo>
                      <a:pt x="64913" y="13414"/>
                    </a:moveTo>
                    <a:lnTo>
                      <a:pt x="64913" y="17374"/>
                    </a:lnTo>
                    <a:lnTo>
                      <a:pt x="60953" y="17374"/>
                    </a:lnTo>
                    <a:lnTo>
                      <a:pt x="60953" y="13414"/>
                    </a:lnTo>
                    <a:close/>
                    <a:moveTo>
                      <a:pt x="69151" y="13414"/>
                    </a:moveTo>
                    <a:lnTo>
                      <a:pt x="69151" y="17374"/>
                    </a:lnTo>
                    <a:lnTo>
                      <a:pt x="65191" y="17374"/>
                    </a:lnTo>
                    <a:lnTo>
                      <a:pt x="65191" y="13414"/>
                    </a:lnTo>
                    <a:close/>
                    <a:moveTo>
                      <a:pt x="10285" y="17599"/>
                    </a:moveTo>
                    <a:lnTo>
                      <a:pt x="10285" y="21559"/>
                    </a:lnTo>
                    <a:lnTo>
                      <a:pt x="6325" y="21559"/>
                    </a:lnTo>
                    <a:lnTo>
                      <a:pt x="6325" y="17599"/>
                    </a:lnTo>
                    <a:close/>
                    <a:moveTo>
                      <a:pt x="14523" y="17599"/>
                    </a:moveTo>
                    <a:lnTo>
                      <a:pt x="14523" y="21559"/>
                    </a:lnTo>
                    <a:lnTo>
                      <a:pt x="10509" y="21559"/>
                    </a:lnTo>
                    <a:lnTo>
                      <a:pt x="10509" y="17599"/>
                    </a:lnTo>
                    <a:close/>
                    <a:moveTo>
                      <a:pt x="18708" y="17599"/>
                    </a:moveTo>
                    <a:lnTo>
                      <a:pt x="18708" y="21559"/>
                    </a:lnTo>
                    <a:lnTo>
                      <a:pt x="14747" y="21559"/>
                    </a:lnTo>
                    <a:lnTo>
                      <a:pt x="14747" y="17599"/>
                    </a:lnTo>
                    <a:close/>
                    <a:moveTo>
                      <a:pt x="22879" y="17599"/>
                    </a:moveTo>
                    <a:lnTo>
                      <a:pt x="22879" y="21559"/>
                    </a:lnTo>
                    <a:lnTo>
                      <a:pt x="18919" y="21559"/>
                    </a:lnTo>
                    <a:lnTo>
                      <a:pt x="18919" y="17599"/>
                    </a:lnTo>
                    <a:close/>
                    <a:moveTo>
                      <a:pt x="27117" y="17599"/>
                    </a:moveTo>
                    <a:lnTo>
                      <a:pt x="27117" y="21559"/>
                    </a:lnTo>
                    <a:lnTo>
                      <a:pt x="23157" y="21559"/>
                    </a:lnTo>
                    <a:lnTo>
                      <a:pt x="23157" y="17599"/>
                    </a:lnTo>
                    <a:close/>
                    <a:moveTo>
                      <a:pt x="31302" y="17599"/>
                    </a:moveTo>
                    <a:lnTo>
                      <a:pt x="31302" y="21559"/>
                    </a:lnTo>
                    <a:lnTo>
                      <a:pt x="27342" y="21559"/>
                    </a:lnTo>
                    <a:lnTo>
                      <a:pt x="27342" y="17599"/>
                    </a:lnTo>
                    <a:close/>
                    <a:moveTo>
                      <a:pt x="35540" y="17599"/>
                    </a:moveTo>
                    <a:lnTo>
                      <a:pt x="35540" y="21559"/>
                    </a:lnTo>
                    <a:lnTo>
                      <a:pt x="31579" y="21559"/>
                    </a:lnTo>
                    <a:lnTo>
                      <a:pt x="31579" y="17599"/>
                    </a:lnTo>
                    <a:close/>
                    <a:moveTo>
                      <a:pt x="39711" y="17599"/>
                    </a:moveTo>
                    <a:lnTo>
                      <a:pt x="39711" y="21559"/>
                    </a:lnTo>
                    <a:lnTo>
                      <a:pt x="35751" y="21559"/>
                    </a:lnTo>
                    <a:lnTo>
                      <a:pt x="35751" y="17599"/>
                    </a:lnTo>
                    <a:close/>
                    <a:moveTo>
                      <a:pt x="43896" y="17599"/>
                    </a:moveTo>
                    <a:lnTo>
                      <a:pt x="43896" y="21559"/>
                    </a:lnTo>
                    <a:lnTo>
                      <a:pt x="39936" y="21559"/>
                    </a:lnTo>
                    <a:lnTo>
                      <a:pt x="39936" y="17599"/>
                    </a:lnTo>
                    <a:close/>
                    <a:moveTo>
                      <a:pt x="48134" y="17599"/>
                    </a:moveTo>
                    <a:lnTo>
                      <a:pt x="48134" y="21559"/>
                    </a:lnTo>
                    <a:lnTo>
                      <a:pt x="44174" y="21559"/>
                    </a:lnTo>
                    <a:lnTo>
                      <a:pt x="44174" y="17599"/>
                    </a:lnTo>
                    <a:close/>
                    <a:moveTo>
                      <a:pt x="52319" y="17599"/>
                    </a:moveTo>
                    <a:lnTo>
                      <a:pt x="52319" y="21559"/>
                    </a:lnTo>
                    <a:lnTo>
                      <a:pt x="48359" y="21559"/>
                    </a:lnTo>
                    <a:lnTo>
                      <a:pt x="48359" y="17599"/>
                    </a:lnTo>
                    <a:close/>
                    <a:moveTo>
                      <a:pt x="56544" y="17599"/>
                    </a:moveTo>
                    <a:lnTo>
                      <a:pt x="56544" y="21559"/>
                    </a:lnTo>
                    <a:lnTo>
                      <a:pt x="52530" y="21559"/>
                    </a:lnTo>
                    <a:lnTo>
                      <a:pt x="52530" y="17599"/>
                    </a:lnTo>
                    <a:close/>
                    <a:moveTo>
                      <a:pt x="60729" y="17599"/>
                    </a:moveTo>
                    <a:lnTo>
                      <a:pt x="60729" y="21559"/>
                    </a:lnTo>
                    <a:lnTo>
                      <a:pt x="56768" y="21559"/>
                    </a:lnTo>
                    <a:lnTo>
                      <a:pt x="56768" y="17599"/>
                    </a:lnTo>
                    <a:close/>
                    <a:moveTo>
                      <a:pt x="64913" y="17599"/>
                    </a:moveTo>
                    <a:lnTo>
                      <a:pt x="64913" y="21559"/>
                    </a:lnTo>
                    <a:lnTo>
                      <a:pt x="60953" y="21559"/>
                    </a:lnTo>
                    <a:lnTo>
                      <a:pt x="60953" y="17599"/>
                    </a:lnTo>
                    <a:close/>
                    <a:moveTo>
                      <a:pt x="69151" y="17599"/>
                    </a:moveTo>
                    <a:lnTo>
                      <a:pt x="69151" y="21559"/>
                    </a:lnTo>
                    <a:lnTo>
                      <a:pt x="65191" y="21559"/>
                    </a:lnTo>
                    <a:lnTo>
                      <a:pt x="65191" y="17599"/>
                    </a:lnTo>
                    <a:close/>
                    <a:moveTo>
                      <a:pt x="6113" y="21836"/>
                    </a:moveTo>
                    <a:lnTo>
                      <a:pt x="6113" y="25797"/>
                    </a:lnTo>
                    <a:lnTo>
                      <a:pt x="2153" y="25797"/>
                    </a:lnTo>
                    <a:lnTo>
                      <a:pt x="2153" y="21836"/>
                    </a:lnTo>
                    <a:close/>
                    <a:moveTo>
                      <a:pt x="10285" y="21836"/>
                    </a:moveTo>
                    <a:lnTo>
                      <a:pt x="10285" y="25797"/>
                    </a:lnTo>
                    <a:lnTo>
                      <a:pt x="6325" y="25797"/>
                    </a:lnTo>
                    <a:lnTo>
                      <a:pt x="6325" y="21836"/>
                    </a:lnTo>
                    <a:close/>
                    <a:moveTo>
                      <a:pt x="14523" y="21836"/>
                    </a:moveTo>
                    <a:lnTo>
                      <a:pt x="14523" y="25797"/>
                    </a:lnTo>
                    <a:lnTo>
                      <a:pt x="10509" y="25797"/>
                    </a:lnTo>
                    <a:lnTo>
                      <a:pt x="10509" y="21836"/>
                    </a:lnTo>
                    <a:close/>
                    <a:moveTo>
                      <a:pt x="18708" y="21836"/>
                    </a:moveTo>
                    <a:lnTo>
                      <a:pt x="18708" y="25797"/>
                    </a:lnTo>
                    <a:lnTo>
                      <a:pt x="14747" y="25797"/>
                    </a:lnTo>
                    <a:lnTo>
                      <a:pt x="14747" y="21836"/>
                    </a:lnTo>
                    <a:close/>
                    <a:moveTo>
                      <a:pt x="22879" y="21836"/>
                    </a:moveTo>
                    <a:lnTo>
                      <a:pt x="22879" y="25797"/>
                    </a:lnTo>
                    <a:lnTo>
                      <a:pt x="18919" y="25797"/>
                    </a:lnTo>
                    <a:lnTo>
                      <a:pt x="18919" y="21836"/>
                    </a:lnTo>
                    <a:close/>
                    <a:moveTo>
                      <a:pt x="27117" y="21836"/>
                    </a:moveTo>
                    <a:lnTo>
                      <a:pt x="27117" y="25797"/>
                    </a:lnTo>
                    <a:lnTo>
                      <a:pt x="23157" y="25797"/>
                    </a:lnTo>
                    <a:lnTo>
                      <a:pt x="23157" y="21836"/>
                    </a:lnTo>
                    <a:close/>
                    <a:moveTo>
                      <a:pt x="31302" y="21836"/>
                    </a:moveTo>
                    <a:lnTo>
                      <a:pt x="31302" y="25797"/>
                    </a:lnTo>
                    <a:lnTo>
                      <a:pt x="27342" y="25797"/>
                    </a:lnTo>
                    <a:lnTo>
                      <a:pt x="27342" y="21836"/>
                    </a:lnTo>
                    <a:close/>
                    <a:moveTo>
                      <a:pt x="35540" y="21836"/>
                    </a:moveTo>
                    <a:lnTo>
                      <a:pt x="35540" y="25797"/>
                    </a:lnTo>
                    <a:lnTo>
                      <a:pt x="31579" y="25797"/>
                    </a:lnTo>
                    <a:lnTo>
                      <a:pt x="31579" y="21836"/>
                    </a:lnTo>
                    <a:close/>
                    <a:moveTo>
                      <a:pt x="39711" y="21836"/>
                    </a:moveTo>
                    <a:lnTo>
                      <a:pt x="39711" y="25797"/>
                    </a:lnTo>
                    <a:lnTo>
                      <a:pt x="35751" y="25797"/>
                    </a:lnTo>
                    <a:lnTo>
                      <a:pt x="35751" y="21836"/>
                    </a:lnTo>
                    <a:close/>
                    <a:moveTo>
                      <a:pt x="43896" y="21836"/>
                    </a:moveTo>
                    <a:lnTo>
                      <a:pt x="43896" y="25797"/>
                    </a:lnTo>
                    <a:lnTo>
                      <a:pt x="39936" y="25797"/>
                    </a:lnTo>
                    <a:lnTo>
                      <a:pt x="39936" y="21836"/>
                    </a:lnTo>
                    <a:close/>
                    <a:moveTo>
                      <a:pt x="48134" y="21836"/>
                    </a:moveTo>
                    <a:lnTo>
                      <a:pt x="48134" y="25797"/>
                    </a:lnTo>
                    <a:lnTo>
                      <a:pt x="44174" y="25797"/>
                    </a:lnTo>
                    <a:lnTo>
                      <a:pt x="44174" y="21836"/>
                    </a:lnTo>
                    <a:close/>
                    <a:moveTo>
                      <a:pt x="52319" y="21836"/>
                    </a:moveTo>
                    <a:lnTo>
                      <a:pt x="52319" y="25797"/>
                    </a:lnTo>
                    <a:lnTo>
                      <a:pt x="48359" y="25797"/>
                    </a:lnTo>
                    <a:lnTo>
                      <a:pt x="48359" y="21836"/>
                    </a:lnTo>
                    <a:close/>
                    <a:moveTo>
                      <a:pt x="56544" y="21836"/>
                    </a:moveTo>
                    <a:lnTo>
                      <a:pt x="56544" y="25797"/>
                    </a:lnTo>
                    <a:lnTo>
                      <a:pt x="52530" y="25797"/>
                    </a:lnTo>
                    <a:lnTo>
                      <a:pt x="52530" y="21836"/>
                    </a:lnTo>
                    <a:close/>
                    <a:moveTo>
                      <a:pt x="60729" y="21836"/>
                    </a:moveTo>
                    <a:lnTo>
                      <a:pt x="60729" y="25797"/>
                    </a:lnTo>
                    <a:lnTo>
                      <a:pt x="56768" y="25797"/>
                    </a:lnTo>
                    <a:lnTo>
                      <a:pt x="56768" y="21836"/>
                    </a:lnTo>
                    <a:close/>
                    <a:moveTo>
                      <a:pt x="64913" y="21836"/>
                    </a:moveTo>
                    <a:lnTo>
                      <a:pt x="64913" y="25797"/>
                    </a:lnTo>
                    <a:lnTo>
                      <a:pt x="60953" y="25797"/>
                    </a:lnTo>
                    <a:lnTo>
                      <a:pt x="60953" y="21836"/>
                    </a:lnTo>
                    <a:close/>
                    <a:moveTo>
                      <a:pt x="69151" y="21836"/>
                    </a:moveTo>
                    <a:lnTo>
                      <a:pt x="69151" y="25797"/>
                    </a:lnTo>
                    <a:lnTo>
                      <a:pt x="65191" y="25797"/>
                    </a:lnTo>
                    <a:lnTo>
                      <a:pt x="65191" y="21836"/>
                    </a:lnTo>
                    <a:close/>
                    <a:moveTo>
                      <a:pt x="6113" y="26021"/>
                    </a:moveTo>
                    <a:lnTo>
                      <a:pt x="6113" y="29982"/>
                    </a:lnTo>
                    <a:lnTo>
                      <a:pt x="2153" y="29982"/>
                    </a:lnTo>
                    <a:lnTo>
                      <a:pt x="2153" y="26021"/>
                    </a:lnTo>
                    <a:close/>
                    <a:moveTo>
                      <a:pt x="10285" y="26021"/>
                    </a:moveTo>
                    <a:lnTo>
                      <a:pt x="10285" y="29982"/>
                    </a:lnTo>
                    <a:lnTo>
                      <a:pt x="6325" y="29982"/>
                    </a:lnTo>
                    <a:lnTo>
                      <a:pt x="6325" y="26021"/>
                    </a:lnTo>
                    <a:close/>
                    <a:moveTo>
                      <a:pt x="14523" y="26021"/>
                    </a:moveTo>
                    <a:lnTo>
                      <a:pt x="14523" y="29982"/>
                    </a:lnTo>
                    <a:lnTo>
                      <a:pt x="10509" y="29982"/>
                    </a:lnTo>
                    <a:lnTo>
                      <a:pt x="10509" y="26021"/>
                    </a:lnTo>
                    <a:close/>
                    <a:moveTo>
                      <a:pt x="18708" y="26021"/>
                    </a:moveTo>
                    <a:lnTo>
                      <a:pt x="18708" y="29982"/>
                    </a:lnTo>
                    <a:lnTo>
                      <a:pt x="14747" y="29982"/>
                    </a:lnTo>
                    <a:lnTo>
                      <a:pt x="14747" y="26021"/>
                    </a:lnTo>
                    <a:close/>
                    <a:moveTo>
                      <a:pt x="22879" y="26021"/>
                    </a:moveTo>
                    <a:lnTo>
                      <a:pt x="22879" y="29982"/>
                    </a:lnTo>
                    <a:lnTo>
                      <a:pt x="18919" y="29982"/>
                    </a:lnTo>
                    <a:lnTo>
                      <a:pt x="18919" y="26021"/>
                    </a:lnTo>
                    <a:close/>
                    <a:moveTo>
                      <a:pt x="27117" y="26021"/>
                    </a:moveTo>
                    <a:lnTo>
                      <a:pt x="27117" y="29982"/>
                    </a:lnTo>
                    <a:lnTo>
                      <a:pt x="23157" y="29982"/>
                    </a:lnTo>
                    <a:lnTo>
                      <a:pt x="23157" y="26021"/>
                    </a:lnTo>
                    <a:close/>
                    <a:moveTo>
                      <a:pt x="31302" y="26021"/>
                    </a:moveTo>
                    <a:lnTo>
                      <a:pt x="31302" y="29982"/>
                    </a:lnTo>
                    <a:lnTo>
                      <a:pt x="27342" y="29982"/>
                    </a:lnTo>
                    <a:lnTo>
                      <a:pt x="27342" y="26021"/>
                    </a:lnTo>
                    <a:close/>
                    <a:moveTo>
                      <a:pt x="35540" y="26021"/>
                    </a:moveTo>
                    <a:lnTo>
                      <a:pt x="35540" y="29982"/>
                    </a:lnTo>
                    <a:lnTo>
                      <a:pt x="31579" y="29982"/>
                    </a:lnTo>
                    <a:lnTo>
                      <a:pt x="31579" y="26021"/>
                    </a:lnTo>
                    <a:close/>
                    <a:moveTo>
                      <a:pt x="39711" y="26021"/>
                    </a:moveTo>
                    <a:lnTo>
                      <a:pt x="39711" y="29982"/>
                    </a:lnTo>
                    <a:lnTo>
                      <a:pt x="35751" y="29982"/>
                    </a:lnTo>
                    <a:lnTo>
                      <a:pt x="35751" y="26021"/>
                    </a:lnTo>
                    <a:close/>
                    <a:moveTo>
                      <a:pt x="43896" y="26021"/>
                    </a:moveTo>
                    <a:lnTo>
                      <a:pt x="43896" y="29982"/>
                    </a:lnTo>
                    <a:lnTo>
                      <a:pt x="39936" y="29982"/>
                    </a:lnTo>
                    <a:lnTo>
                      <a:pt x="39936" y="26021"/>
                    </a:lnTo>
                    <a:close/>
                    <a:moveTo>
                      <a:pt x="48134" y="26021"/>
                    </a:moveTo>
                    <a:lnTo>
                      <a:pt x="48134" y="29982"/>
                    </a:lnTo>
                    <a:lnTo>
                      <a:pt x="44174" y="29982"/>
                    </a:lnTo>
                    <a:lnTo>
                      <a:pt x="44174" y="26021"/>
                    </a:lnTo>
                    <a:close/>
                    <a:moveTo>
                      <a:pt x="52319" y="26021"/>
                    </a:moveTo>
                    <a:lnTo>
                      <a:pt x="52319" y="29982"/>
                    </a:lnTo>
                    <a:lnTo>
                      <a:pt x="48359" y="29982"/>
                    </a:lnTo>
                    <a:lnTo>
                      <a:pt x="48359" y="26021"/>
                    </a:lnTo>
                    <a:close/>
                    <a:moveTo>
                      <a:pt x="56544" y="26021"/>
                    </a:moveTo>
                    <a:lnTo>
                      <a:pt x="56544" y="29982"/>
                    </a:lnTo>
                    <a:lnTo>
                      <a:pt x="52530" y="29982"/>
                    </a:lnTo>
                    <a:lnTo>
                      <a:pt x="52530" y="26021"/>
                    </a:lnTo>
                    <a:close/>
                    <a:moveTo>
                      <a:pt x="60729" y="26021"/>
                    </a:moveTo>
                    <a:lnTo>
                      <a:pt x="60729" y="29982"/>
                    </a:lnTo>
                    <a:lnTo>
                      <a:pt x="56768" y="29982"/>
                    </a:lnTo>
                    <a:lnTo>
                      <a:pt x="56768" y="26021"/>
                    </a:lnTo>
                    <a:close/>
                    <a:moveTo>
                      <a:pt x="64913" y="26021"/>
                    </a:moveTo>
                    <a:lnTo>
                      <a:pt x="64913" y="29982"/>
                    </a:lnTo>
                    <a:lnTo>
                      <a:pt x="60953" y="29982"/>
                    </a:lnTo>
                    <a:lnTo>
                      <a:pt x="60953" y="26021"/>
                    </a:lnTo>
                    <a:close/>
                    <a:moveTo>
                      <a:pt x="69151" y="26021"/>
                    </a:moveTo>
                    <a:lnTo>
                      <a:pt x="69151" y="29982"/>
                    </a:lnTo>
                    <a:lnTo>
                      <a:pt x="65191" y="29982"/>
                    </a:lnTo>
                    <a:lnTo>
                      <a:pt x="65191" y="26021"/>
                    </a:lnTo>
                    <a:close/>
                    <a:moveTo>
                      <a:pt x="10285" y="30193"/>
                    </a:moveTo>
                    <a:lnTo>
                      <a:pt x="10285" y="34206"/>
                    </a:lnTo>
                    <a:lnTo>
                      <a:pt x="6325" y="34206"/>
                    </a:lnTo>
                    <a:lnTo>
                      <a:pt x="6325" y="30193"/>
                    </a:lnTo>
                    <a:close/>
                    <a:moveTo>
                      <a:pt x="14523" y="30193"/>
                    </a:moveTo>
                    <a:lnTo>
                      <a:pt x="14523" y="34206"/>
                    </a:lnTo>
                    <a:lnTo>
                      <a:pt x="10509" y="34206"/>
                    </a:lnTo>
                    <a:lnTo>
                      <a:pt x="10509" y="30193"/>
                    </a:lnTo>
                    <a:close/>
                    <a:moveTo>
                      <a:pt x="18708" y="30193"/>
                    </a:moveTo>
                    <a:lnTo>
                      <a:pt x="18708" y="34206"/>
                    </a:lnTo>
                    <a:lnTo>
                      <a:pt x="14747" y="34206"/>
                    </a:lnTo>
                    <a:lnTo>
                      <a:pt x="14747" y="30193"/>
                    </a:lnTo>
                    <a:close/>
                    <a:moveTo>
                      <a:pt x="22879" y="30193"/>
                    </a:moveTo>
                    <a:lnTo>
                      <a:pt x="22879" y="34206"/>
                    </a:lnTo>
                    <a:lnTo>
                      <a:pt x="18919" y="34206"/>
                    </a:lnTo>
                    <a:lnTo>
                      <a:pt x="18919" y="30193"/>
                    </a:lnTo>
                    <a:close/>
                    <a:moveTo>
                      <a:pt x="27117" y="30193"/>
                    </a:moveTo>
                    <a:lnTo>
                      <a:pt x="27117" y="34206"/>
                    </a:lnTo>
                    <a:lnTo>
                      <a:pt x="23157" y="34206"/>
                    </a:lnTo>
                    <a:lnTo>
                      <a:pt x="23157" y="30193"/>
                    </a:lnTo>
                    <a:close/>
                    <a:moveTo>
                      <a:pt x="31302" y="30193"/>
                    </a:moveTo>
                    <a:lnTo>
                      <a:pt x="31302" y="34206"/>
                    </a:lnTo>
                    <a:lnTo>
                      <a:pt x="27342" y="34206"/>
                    </a:lnTo>
                    <a:lnTo>
                      <a:pt x="27342" y="30193"/>
                    </a:lnTo>
                    <a:close/>
                    <a:moveTo>
                      <a:pt x="35540" y="30193"/>
                    </a:moveTo>
                    <a:lnTo>
                      <a:pt x="35540" y="34206"/>
                    </a:lnTo>
                    <a:lnTo>
                      <a:pt x="31579" y="34206"/>
                    </a:lnTo>
                    <a:lnTo>
                      <a:pt x="31579" y="30193"/>
                    </a:lnTo>
                    <a:close/>
                    <a:moveTo>
                      <a:pt x="39711" y="30193"/>
                    </a:moveTo>
                    <a:lnTo>
                      <a:pt x="39711" y="34206"/>
                    </a:lnTo>
                    <a:lnTo>
                      <a:pt x="35751" y="34206"/>
                    </a:lnTo>
                    <a:lnTo>
                      <a:pt x="35751" y="30193"/>
                    </a:lnTo>
                    <a:close/>
                    <a:moveTo>
                      <a:pt x="43896" y="30193"/>
                    </a:moveTo>
                    <a:lnTo>
                      <a:pt x="43896" y="34206"/>
                    </a:lnTo>
                    <a:lnTo>
                      <a:pt x="39936" y="34206"/>
                    </a:lnTo>
                    <a:lnTo>
                      <a:pt x="39936" y="30193"/>
                    </a:lnTo>
                    <a:close/>
                    <a:moveTo>
                      <a:pt x="48134" y="30193"/>
                    </a:moveTo>
                    <a:lnTo>
                      <a:pt x="48134" y="34206"/>
                    </a:lnTo>
                    <a:lnTo>
                      <a:pt x="44174" y="34206"/>
                    </a:lnTo>
                    <a:lnTo>
                      <a:pt x="44174" y="30193"/>
                    </a:lnTo>
                    <a:close/>
                    <a:moveTo>
                      <a:pt x="52319" y="30193"/>
                    </a:moveTo>
                    <a:lnTo>
                      <a:pt x="52319" y="34206"/>
                    </a:lnTo>
                    <a:lnTo>
                      <a:pt x="48359" y="34206"/>
                    </a:lnTo>
                    <a:lnTo>
                      <a:pt x="48359" y="30193"/>
                    </a:lnTo>
                    <a:close/>
                    <a:moveTo>
                      <a:pt x="56544" y="30193"/>
                    </a:moveTo>
                    <a:lnTo>
                      <a:pt x="56544" y="34206"/>
                    </a:lnTo>
                    <a:lnTo>
                      <a:pt x="52530" y="34206"/>
                    </a:lnTo>
                    <a:lnTo>
                      <a:pt x="52530" y="30193"/>
                    </a:lnTo>
                    <a:close/>
                    <a:moveTo>
                      <a:pt x="60729" y="30193"/>
                    </a:moveTo>
                    <a:lnTo>
                      <a:pt x="60729" y="34206"/>
                    </a:lnTo>
                    <a:lnTo>
                      <a:pt x="56768" y="34206"/>
                    </a:lnTo>
                    <a:lnTo>
                      <a:pt x="56768" y="30193"/>
                    </a:lnTo>
                    <a:close/>
                    <a:moveTo>
                      <a:pt x="64913" y="30193"/>
                    </a:moveTo>
                    <a:lnTo>
                      <a:pt x="64913" y="34206"/>
                    </a:lnTo>
                    <a:lnTo>
                      <a:pt x="60953" y="34206"/>
                    </a:lnTo>
                    <a:lnTo>
                      <a:pt x="60953" y="30193"/>
                    </a:lnTo>
                    <a:close/>
                    <a:moveTo>
                      <a:pt x="69151" y="30193"/>
                    </a:moveTo>
                    <a:lnTo>
                      <a:pt x="69151" y="34206"/>
                    </a:lnTo>
                    <a:lnTo>
                      <a:pt x="65191" y="34206"/>
                    </a:lnTo>
                    <a:lnTo>
                      <a:pt x="65191" y="30193"/>
                    </a:lnTo>
                    <a:close/>
                    <a:moveTo>
                      <a:pt x="10285" y="34431"/>
                    </a:moveTo>
                    <a:lnTo>
                      <a:pt x="10285" y="38391"/>
                    </a:lnTo>
                    <a:lnTo>
                      <a:pt x="6325" y="38391"/>
                    </a:lnTo>
                    <a:lnTo>
                      <a:pt x="6325" y="34431"/>
                    </a:lnTo>
                    <a:close/>
                    <a:moveTo>
                      <a:pt x="14523" y="34431"/>
                    </a:moveTo>
                    <a:lnTo>
                      <a:pt x="14523" y="38391"/>
                    </a:lnTo>
                    <a:lnTo>
                      <a:pt x="10509" y="38391"/>
                    </a:lnTo>
                    <a:lnTo>
                      <a:pt x="10509" y="34431"/>
                    </a:lnTo>
                    <a:close/>
                    <a:moveTo>
                      <a:pt x="18708" y="34431"/>
                    </a:moveTo>
                    <a:lnTo>
                      <a:pt x="18708" y="38391"/>
                    </a:lnTo>
                    <a:lnTo>
                      <a:pt x="14747" y="38391"/>
                    </a:lnTo>
                    <a:lnTo>
                      <a:pt x="14747" y="34431"/>
                    </a:lnTo>
                    <a:close/>
                    <a:moveTo>
                      <a:pt x="22879" y="34431"/>
                    </a:moveTo>
                    <a:lnTo>
                      <a:pt x="22879" y="38391"/>
                    </a:lnTo>
                    <a:lnTo>
                      <a:pt x="18919" y="38391"/>
                    </a:lnTo>
                    <a:lnTo>
                      <a:pt x="18919" y="34431"/>
                    </a:lnTo>
                    <a:close/>
                    <a:moveTo>
                      <a:pt x="27117" y="34431"/>
                    </a:moveTo>
                    <a:lnTo>
                      <a:pt x="27117" y="38391"/>
                    </a:lnTo>
                    <a:lnTo>
                      <a:pt x="23157" y="38391"/>
                    </a:lnTo>
                    <a:lnTo>
                      <a:pt x="23157" y="34431"/>
                    </a:lnTo>
                    <a:close/>
                    <a:moveTo>
                      <a:pt x="31302" y="34431"/>
                    </a:moveTo>
                    <a:lnTo>
                      <a:pt x="31302" y="38391"/>
                    </a:lnTo>
                    <a:lnTo>
                      <a:pt x="27342" y="38391"/>
                    </a:lnTo>
                    <a:lnTo>
                      <a:pt x="27342" y="34431"/>
                    </a:lnTo>
                    <a:close/>
                    <a:moveTo>
                      <a:pt x="35540" y="34431"/>
                    </a:moveTo>
                    <a:lnTo>
                      <a:pt x="35540" y="38391"/>
                    </a:lnTo>
                    <a:lnTo>
                      <a:pt x="31579" y="38391"/>
                    </a:lnTo>
                    <a:lnTo>
                      <a:pt x="31579" y="34431"/>
                    </a:lnTo>
                    <a:close/>
                    <a:moveTo>
                      <a:pt x="39711" y="34431"/>
                    </a:moveTo>
                    <a:lnTo>
                      <a:pt x="39711" y="38391"/>
                    </a:lnTo>
                    <a:lnTo>
                      <a:pt x="35751" y="38391"/>
                    </a:lnTo>
                    <a:lnTo>
                      <a:pt x="35751" y="34431"/>
                    </a:lnTo>
                    <a:close/>
                    <a:moveTo>
                      <a:pt x="43896" y="34431"/>
                    </a:moveTo>
                    <a:lnTo>
                      <a:pt x="43896" y="38391"/>
                    </a:lnTo>
                    <a:lnTo>
                      <a:pt x="39936" y="38391"/>
                    </a:lnTo>
                    <a:lnTo>
                      <a:pt x="39936" y="34431"/>
                    </a:lnTo>
                    <a:close/>
                    <a:moveTo>
                      <a:pt x="48134" y="34431"/>
                    </a:moveTo>
                    <a:lnTo>
                      <a:pt x="48134" y="38391"/>
                    </a:lnTo>
                    <a:lnTo>
                      <a:pt x="44174" y="38391"/>
                    </a:lnTo>
                    <a:lnTo>
                      <a:pt x="44174" y="34431"/>
                    </a:lnTo>
                    <a:close/>
                    <a:moveTo>
                      <a:pt x="52319" y="34431"/>
                    </a:moveTo>
                    <a:lnTo>
                      <a:pt x="52319" y="38391"/>
                    </a:lnTo>
                    <a:lnTo>
                      <a:pt x="48359" y="38391"/>
                    </a:lnTo>
                    <a:lnTo>
                      <a:pt x="48359" y="34431"/>
                    </a:lnTo>
                    <a:close/>
                    <a:moveTo>
                      <a:pt x="56544" y="34431"/>
                    </a:moveTo>
                    <a:lnTo>
                      <a:pt x="56544" y="38391"/>
                    </a:lnTo>
                    <a:lnTo>
                      <a:pt x="52530" y="38391"/>
                    </a:lnTo>
                    <a:lnTo>
                      <a:pt x="52530" y="34431"/>
                    </a:lnTo>
                    <a:close/>
                    <a:moveTo>
                      <a:pt x="60729" y="34431"/>
                    </a:moveTo>
                    <a:lnTo>
                      <a:pt x="60729" y="38391"/>
                    </a:lnTo>
                    <a:lnTo>
                      <a:pt x="56768" y="38391"/>
                    </a:lnTo>
                    <a:lnTo>
                      <a:pt x="56768" y="34431"/>
                    </a:lnTo>
                    <a:close/>
                    <a:moveTo>
                      <a:pt x="64913" y="34431"/>
                    </a:moveTo>
                    <a:lnTo>
                      <a:pt x="64913" y="38391"/>
                    </a:lnTo>
                    <a:lnTo>
                      <a:pt x="60953" y="38391"/>
                    </a:lnTo>
                    <a:lnTo>
                      <a:pt x="60953" y="34431"/>
                    </a:lnTo>
                    <a:close/>
                    <a:moveTo>
                      <a:pt x="69151" y="34431"/>
                    </a:moveTo>
                    <a:lnTo>
                      <a:pt x="69151" y="38391"/>
                    </a:lnTo>
                    <a:lnTo>
                      <a:pt x="65191" y="38391"/>
                    </a:lnTo>
                    <a:lnTo>
                      <a:pt x="65191" y="34431"/>
                    </a:lnTo>
                    <a:close/>
                    <a:moveTo>
                      <a:pt x="6113" y="38616"/>
                    </a:moveTo>
                    <a:lnTo>
                      <a:pt x="6113" y="42576"/>
                    </a:lnTo>
                    <a:lnTo>
                      <a:pt x="2153" y="42576"/>
                    </a:lnTo>
                    <a:lnTo>
                      <a:pt x="2153" y="38616"/>
                    </a:lnTo>
                    <a:close/>
                    <a:moveTo>
                      <a:pt x="10285" y="38616"/>
                    </a:moveTo>
                    <a:lnTo>
                      <a:pt x="10285" y="42576"/>
                    </a:lnTo>
                    <a:lnTo>
                      <a:pt x="6325" y="42576"/>
                    </a:lnTo>
                    <a:lnTo>
                      <a:pt x="6325" y="38616"/>
                    </a:lnTo>
                    <a:close/>
                    <a:moveTo>
                      <a:pt x="14523" y="38616"/>
                    </a:moveTo>
                    <a:lnTo>
                      <a:pt x="14523" y="42576"/>
                    </a:lnTo>
                    <a:lnTo>
                      <a:pt x="10509" y="42576"/>
                    </a:lnTo>
                    <a:lnTo>
                      <a:pt x="10509" y="38616"/>
                    </a:lnTo>
                    <a:close/>
                    <a:moveTo>
                      <a:pt x="18708" y="38616"/>
                    </a:moveTo>
                    <a:lnTo>
                      <a:pt x="18708" y="42576"/>
                    </a:lnTo>
                    <a:lnTo>
                      <a:pt x="14747" y="42576"/>
                    </a:lnTo>
                    <a:lnTo>
                      <a:pt x="14747" y="38616"/>
                    </a:lnTo>
                    <a:close/>
                    <a:moveTo>
                      <a:pt x="22879" y="38616"/>
                    </a:moveTo>
                    <a:lnTo>
                      <a:pt x="22879" y="42576"/>
                    </a:lnTo>
                    <a:lnTo>
                      <a:pt x="18919" y="42576"/>
                    </a:lnTo>
                    <a:lnTo>
                      <a:pt x="18919" y="38616"/>
                    </a:lnTo>
                    <a:close/>
                    <a:moveTo>
                      <a:pt x="27117" y="38616"/>
                    </a:moveTo>
                    <a:lnTo>
                      <a:pt x="27117" y="42576"/>
                    </a:lnTo>
                    <a:lnTo>
                      <a:pt x="23157" y="42576"/>
                    </a:lnTo>
                    <a:lnTo>
                      <a:pt x="23157" y="38616"/>
                    </a:lnTo>
                    <a:close/>
                    <a:moveTo>
                      <a:pt x="31302" y="38616"/>
                    </a:moveTo>
                    <a:lnTo>
                      <a:pt x="31302" y="42576"/>
                    </a:lnTo>
                    <a:lnTo>
                      <a:pt x="27342" y="42576"/>
                    </a:lnTo>
                    <a:lnTo>
                      <a:pt x="27342" y="38616"/>
                    </a:lnTo>
                    <a:close/>
                    <a:moveTo>
                      <a:pt x="35540" y="38616"/>
                    </a:moveTo>
                    <a:lnTo>
                      <a:pt x="35540" y="42576"/>
                    </a:lnTo>
                    <a:lnTo>
                      <a:pt x="31579" y="42576"/>
                    </a:lnTo>
                    <a:lnTo>
                      <a:pt x="31579" y="38616"/>
                    </a:lnTo>
                    <a:close/>
                    <a:moveTo>
                      <a:pt x="39711" y="38616"/>
                    </a:moveTo>
                    <a:lnTo>
                      <a:pt x="39711" y="42576"/>
                    </a:lnTo>
                    <a:lnTo>
                      <a:pt x="35751" y="42576"/>
                    </a:lnTo>
                    <a:lnTo>
                      <a:pt x="35751" y="38616"/>
                    </a:lnTo>
                    <a:close/>
                    <a:moveTo>
                      <a:pt x="43896" y="38616"/>
                    </a:moveTo>
                    <a:lnTo>
                      <a:pt x="43896" y="42576"/>
                    </a:lnTo>
                    <a:lnTo>
                      <a:pt x="39936" y="42576"/>
                    </a:lnTo>
                    <a:lnTo>
                      <a:pt x="39936" y="38616"/>
                    </a:lnTo>
                    <a:close/>
                    <a:moveTo>
                      <a:pt x="48134" y="38616"/>
                    </a:moveTo>
                    <a:lnTo>
                      <a:pt x="48134" y="42576"/>
                    </a:lnTo>
                    <a:lnTo>
                      <a:pt x="44174" y="42576"/>
                    </a:lnTo>
                    <a:lnTo>
                      <a:pt x="44174" y="38616"/>
                    </a:lnTo>
                    <a:close/>
                    <a:moveTo>
                      <a:pt x="52319" y="38616"/>
                    </a:moveTo>
                    <a:lnTo>
                      <a:pt x="52319" y="42576"/>
                    </a:lnTo>
                    <a:lnTo>
                      <a:pt x="48359" y="42576"/>
                    </a:lnTo>
                    <a:lnTo>
                      <a:pt x="48359" y="38616"/>
                    </a:lnTo>
                    <a:close/>
                    <a:moveTo>
                      <a:pt x="56544" y="38616"/>
                    </a:moveTo>
                    <a:lnTo>
                      <a:pt x="56544" y="42576"/>
                    </a:lnTo>
                    <a:lnTo>
                      <a:pt x="52530" y="42576"/>
                    </a:lnTo>
                    <a:lnTo>
                      <a:pt x="52530" y="38616"/>
                    </a:lnTo>
                    <a:close/>
                    <a:moveTo>
                      <a:pt x="60729" y="38616"/>
                    </a:moveTo>
                    <a:lnTo>
                      <a:pt x="60729" y="42576"/>
                    </a:lnTo>
                    <a:lnTo>
                      <a:pt x="56768" y="42576"/>
                    </a:lnTo>
                    <a:lnTo>
                      <a:pt x="56768" y="38616"/>
                    </a:lnTo>
                    <a:close/>
                    <a:moveTo>
                      <a:pt x="64913" y="38616"/>
                    </a:moveTo>
                    <a:lnTo>
                      <a:pt x="64913" y="42576"/>
                    </a:lnTo>
                    <a:lnTo>
                      <a:pt x="60953" y="42576"/>
                    </a:lnTo>
                    <a:lnTo>
                      <a:pt x="60953" y="38616"/>
                    </a:lnTo>
                    <a:close/>
                    <a:moveTo>
                      <a:pt x="69151" y="38616"/>
                    </a:moveTo>
                    <a:lnTo>
                      <a:pt x="69151" y="42576"/>
                    </a:lnTo>
                    <a:lnTo>
                      <a:pt x="65191" y="42576"/>
                    </a:lnTo>
                    <a:lnTo>
                      <a:pt x="65191" y="38616"/>
                    </a:lnTo>
                    <a:close/>
                    <a:moveTo>
                      <a:pt x="6113" y="42853"/>
                    </a:moveTo>
                    <a:lnTo>
                      <a:pt x="6113" y="46814"/>
                    </a:lnTo>
                    <a:lnTo>
                      <a:pt x="2153" y="46814"/>
                    </a:lnTo>
                    <a:lnTo>
                      <a:pt x="2153" y="42853"/>
                    </a:lnTo>
                    <a:close/>
                    <a:moveTo>
                      <a:pt x="10285" y="42853"/>
                    </a:moveTo>
                    <a:lnTo>
                      <a:pt x="10285" y="46814"/>
                    </a:lnTo>
                    <a:lnTo>
                      <a:pt x="6325" y="46814"/>
                    </a:lnTo>
                    <a:lnTo>
                      <a:pt x="6325" y="42853"/>
                    </a:lnTo>
                    <a:close/>
                    <a:moveTo>
                      <a:pt x="14523" y="42853"/>
                    </a:moveTo>
                    <a:lnTo>
                      <a:pt x="14523" y="46814"/>
                    </a:lnTo>
                    <a:lnTo>
                      <a:pt x="10509" y="46814"/>
                    </a:lnTo>
                    <a:lnTo>
                      <a:pt x="10509" y="42853"/>
                    </a:lnTo>
                    <a:close/>
                    <a:moveTo>
                      <a:pt x="18708" y="42853"/>
                    </a:moveTo>
                    <a:lnTo>
                      <a:pt x="18708" y="46814"/>
                    </a:lnTo>
                    <a:lnTo>
                      <a:pt x="14747" y="46814"/>
                    </a:lnTo>
                    <a:lnTo>
                      <a:pt x="14747" y="42853"/>
                    </a:lnTo>
                    <a:close/>
                    <a:moveTo>
                      <a:pt x="22879" y="42853"/>
                    </a:moveTo>
                    <a:lnTo>
                      <a:pt x="22879" y="46814"/>
                    </a:lnTo>
                    <a:lnTo>
                      <a:pt x="18919" y="46814"/>
                    </a:lnTo>
                    <a:lnTo>
                      <a:pt x="18919" y="42853"/>
                    </a:lnTo>
                    <a:close/>
                    <a:moveTo>
                      <a:pt x="27117" y="42853"/>
                    </a:moveTo>
                    <a:lnTo>
                      <a:pt x="27117" y="46814"/>
                    </a:lnTo>
                    <a:lnTo>
                      <a:pt x="23157" y="46814"/>
                    </a:lnTo>
                    <a:lnTo>
                      <a:pt x="23157" y="42853"/>
                    </a:lnTo>
                    <a:close/>
                    <a:moveTo>
                      <a:pt x="31302" y="42853"/>
                    </a:moveTo>
                    <a:lnTo>
                      <a:pt x="31302" y="46814"/>
                    </a:lnTo>
                    <a:lnTo>
                      <a:pt x="27342" y="46814"/>
                    </a:lnTo>
                    <a:lnTo>
                      <a:pt x="27342" y="42853"/>
                    </a:lnTo>
                    <a:close/>
                    <a:moveTo>
                      <a:pt x="35540" y="42853"/>
                    </a:moveTo>
                    <a:lnTo>
                      <a:pt x="35540" y="46814"/>
                    </a:lnTo>
                    <a:lnTo>
                      <a:pt x="31579" y="46814"/>
                    </a:lnTo>
                    <a:lnTo>
                      <a:pt x="31579" y="42853"/>
                    </a:lnTo>
                    <a:close/>
                    <a:moveTo>
                      <a:pt x="39711" y="42853"/>
                    </a:moveTo>
                    <a:lnTo>
                      <a:pt x="39711" y="46814"/>
                    </a:lnTo>
                    <a:lnTo>
                      <a:pt x="35751" y="46814"/>
                    </a:lnTo>
                    <a:lnTo>
                      <a:pt x="35751" y="42853"/>
                    </a:lnTo>
                    <a:close/>
                    <a:moveTo>
                      <a:pt x="43896" y="42853"/>
                    </a:moveTo>
                    <a:lnTo>
                      <a:pt x="43896" y="46814"/>
                    </a:lnTo>
                    <a:lnTo>
                      <a:pt x="39936" y="46814"/>
                    </a:lnTo>
                    <a:lnTo>
                      <a:pt x="39936" y="42853"/>
                    </a:lnTo>
                    <a:close/>
                    <a:moveTo>
                      <a:pt x="48134" y="42853"/>
                    </a:moveTo>
                    <a:lnTo>
                      <a:pt x="48134" y="46814"/>
                    </a:lnTo>
                    <a:lnTo>
                      <a:pt x="44174" y="46814"/>
                    </a:lnTo>
                    <a:lnTo>
                      <a:pt x="44174" y="42853"/>
                    </a:lnTo>
                    <a:close/>
                    <a:moveTo>
                      <a:pt x="52319" y="42853"/>
                    </a:moveTo>
                    <a:lnTo>
                      <a:pt x="52319" y="46814"/>
                    </a:lnTo>
                    <a:lnTo>
                      <a:pt x="48359" y="46814"/>
                    </a:lnTo>
                    <a:lnTo>
                      <a:pt x="48359" y="42853"/>
                    </a:lnTo>
                    <a:close/>
                    <a:moveTo>
                      <a:pt x="56544" y="42853"/>
                    </a:moveTo>
                    <a:lnTo>
                      <a:pt x="56544" y="46814"/>
                    </a:lnTo>
                    <a:lnTo>
                      <a:pt x="52530" y="46814"/>
                    </a:lnTo>
                    <a:lnTo>
                      <a:pt x="52530" y="42853"/>
                    </a:lnTo>
                    <a:close/>
                    <a:moveTo>
                      <a:pt x="60729" y="42853"/>
                    </a:moveTo>
                    <a:lnTo>
                      <a:pt x="60729" y="46814"/>
                    </a:lnTo>
                    <a:lnTo>
                      <a:pt x="56768" y="46814"/>
                    </a:lnTo>
                    <a:lnTo>
                      <a:pt x="56768" y="42853"/>
                    </a:lnTo>
                    <a:close/>
                    <a:moveTo>
                      <a:pt x="64913" y="42853"/>
                    </a:moveTo>
                    <a:lnTo>
                      <a:pt x="64913" y="46814"/>
                    </a:lnTo>
                    <a:lnTo>
                      <a:pt x="60953" y="46814"/>
                    </a:lnTo>
                    <a:lnTo>
                      <a:pt x="60953" y="42853"/>
                    </a:lnTo>
                    <a:close/>
                    <a:moveTo>
                      <a:pt x="69151" y="42853"/>
                    </a:moveTo>
                    <a:lnTo>
                      <a:pt x="69151" y="46814"/>
                    </a:lnTo>
                    <a:lnTo>
                      <a:pt x="65191" y="46814"/>
                    </a:lnTo>
                    <a:lnTo>
                      <a:pt x="65191" y="42853"/>
                    </a:lnTo>
                    <a:close/>
                    <a:moveTo>
                      <a:pt x="6113" y="47025"/>
                    </a:moveTo>
                    <a:lnTo>
                      <a:pt x="6113" y="50986"/>
                    </a:lnTo>
                    <a:lnTo>
                      <a:pt x="2153" y="50986"/>
                    </a:lnTo>
                    <a:lnTo>
                      <a:pt x="2153" y="47025"/>
                    </a:lnTo>
                    <a:close/>
                    <a:moveTo>
                      <a:pt x="10285" y="47025"/>
                    </a:moveTo>
                    <a:lnTo>
                      <a:pt x="10285" y="50986"/>
                    </a:lnTo>
                    <a:lnTo>
                      <a:pt x="6325" y="50986"/>
                    </a:lnTo>
                    <a:lnTo>
                      <a:pt x="6325" y="47025"/>
                    </a:lnTo>
                    <a:close/>
                    <a:moveTo>
                      <a:pt x="14523" y="47025"/>
                    </a:moveTo>
                    <a:lnTo>
                      <a:pt x="14523" y="50986"/>
                    </a:lnTo>
                    <a:lnTo>
                      <a:pt x="10509" y="50986"/>
                    </a:lnTo>
                    <a:lnTo>
                      <a:pt x="10509" y="47025"/>
                    </a:lnTo>
                    <a:close/>
                    <a:moveTo>
                      <a:pt x="18708" y="47025"/>
                    </a:moveTo>
                    <a:lnTo>
                      <a:pt x="18708" y="50986"/>
                    </a:lnTo>
                    <a:lnTo>
                      <a:pt x="14747" y="50986"/>
                    </a:lnTo>
                    <a:lnTo>
                      <a:pt x="14747" y="47025"/>
                    </a:lnTo>
                    <a:close/>
                    <a:moveTo>
                      <a:pt x="22879" y="47025"/>
                    </a:moveTo>
                    <a:lnTo>
                      <a:pt x="22879" y="50986"/>
                    </a:lnTo>
                    <a:lnTo>
                      <a:pt x="18919" y="50986"/>
                    </a:lnTo>
                    <a:lnTo>
                      <a:pt x="18919" y="47025"/>
                    </a:lnTo>
                    <a:close/>
                    <a:moveTo>
                      <a:pt x="27117" y="47025"/>
                    </a:moveTo>
                    <a:lnTo>
                      <a:pt x="27117" y="50986"/>
                    </a:lnTo>
                    <a:lnTo>
                      <a:pt x="23157" y="50986"/>
                    </a:lnTo>
                    <a:lnTo>
                      <a:pt x="23157" y="47025"/>
                    </a:lnTo>
                    <a:close/>
                    <a:moveTo>
                      <a:pt x="31302" y="47025"/>
                    </a:moveTo>
                    <a:lnTo>
                      <a:pt x="31302" y="50986"/>
                    </a:lnTo>
                    <a:lnTo>
                      <a:pt x="27342" y="50986"/>
                    </a:lnTo>
                    <a:lnTo>
                      <a:pt x="27342" y="47025"/>
                    </a:lnTo>
                    <a:close/>
                    <a:moveTo>
                      <a:pt x="35540" y="47025"/>
                    </a:moveTo>
                    <a:lnTo>
                      <a:pt x="35540" y="50986"/>
                    </a:lnTo>
                    <a:lnTo>
                      <a:pt x="31579" y="50986"/>
                    </a:lnTo>
                    <a:lnTo>
                      <a:pt x="31579" y="47025"/>
                    </a:lnTo>
                    <a:close/>
                    <a:moveTo>
                      <a:pt x="39711" y="47025"/>
                    </a:moveTo>
                    <a:lnTo>
                      <a:pt x="39711" y="50986"/>
                    </a:lnTo>
                    <a:lnTo>
                      <a:pt x="35751" y="50986"/>
                    </a:lnTo>
                    <a:lnTo>
                      <a:pt x="35751" y="47025"/>
                    </a:lnTo>
                    <a:close/>
                    <a:moveTo>
                      <a:pt x="43896" y="47025"/>
                    </a:moveTo>
                    <a:lnTo>
                      <a:pt x="43896" y="50986"/>
                    </a:lnTo>
                    <a:lnTo>
                      <a:pt x="39936" y="50986"/>
                    </a:lnTo>
                    <a:lnTo>
                      <a:pt x="39936" y="47025"/>
                    </a:lnTo>
                    <a:close/>
                    <a:moveTo>
                      <a:pt x="48134" y="47025"/>
                    </a:moveTo>
                    <a:lnTo>
                      <a:pt x="48134" y="50986"/>
                    </a:lnTo>
                    <a:lnTo>
                      <a:pt x="44174" y="50986"/>
                    </a:lnTo>
                    <a:lnTo>
                      <a:pt x="44174" y="47025"/>
                    </a:lnTo>
                    <a:close/>
                    <a:moveTo>
                      <a:pt x="52319" y="47025"/>
                    </a:moveTo>
                    <a:lnTo>
                      <a:pt x="52319" y="50986"/>
                    </a:lnTo>
                    <a:lnTo>
                      <a:pt x="48359" y="50986"/>
                    </a:lnTo>
                    <a:lnTo>
                      <a:pt x="48359" y="47025"/>
                    </a:lnTo>
                    <a:close/>
                    <a:moveTo>
                      <a:pt x="56544" y="47025"/>
                    </a:moveTo>
                    <a:lnTo>
                      <a:pt x="56544" y="50986"/>
                    </a:lnTo>
                    <a:lnTo>
                      <a:pt x="52530" y="50986"/>
                    </a:lnTo>
                    <a:lnTo>
                      <a:pt x="52530" y="47025"/>
                    </a:lnTo>
                    <a:close/>
                    <a:moveTo>
                      <a:pt x="60729" y="47025"/>
                    </a:moveTo>
                    <a:lnTo>
                      <a:pt x="60729" y="50986"/>
                    </a:lnTo>
                    <a:lnTo>
                      <a:pt x="56768" y="50986"/>
                    </a:lnTo>
                    <a:lnTo>
                      <a:pt x="56768" y="47025"/>
                    </a:lnTo>
                    <a:close/>
                    <a:moveTo>
                      <a:pt x="64913" y="47025"/>
                    </a:moveTo>
                    <a:lnTo>
                      <a:pt x="64913" y="50986"/>
                    </a:lnTo>
                    <a:lnTo>
                      <a:pt x="60953" y="50986"/>
                    </a:lnTo>
                    <a:lnTo>
                      <a:pt x="60953" y="47025"/>
                    </a:lnTo>
                    <a:close/>
                    <a:moveTo>
                      <a:pt x="69151" y="47025"/>
                    </a:moveTo>
                    <a:lnTo>
                      <a:pt x="69151" y="50986"/>
                    </a:lnTo>
                    <a:lnTo>
                      <a:pt x="65191" y="50986"/>
                    </a:lnTo>
                    <a:lnTo>
                      <a:pt x="65191" y="47025"/>
                    </a:lnTo>
                    <a:close/>
                    <a:moveTo>
                      <a:pt x="6113" y="51210"/>
                    </a:moveTo>
                    <a:lnTo>
                      <a:pt x="6113" y="55223"/>
                    </a:lnTo>
                    <a:lnTo>
                      <a:pt x="2153" y="55223"/>
                    </a:lnTo>
                    <a:lnTo>
                      <a:pt x="2153" y="51210"/>
                    </a:lnTo>
                    <a:close/>
                    <a:moveTo>
                      <a:pt x="10285" y="51210"/>
                    </a:moveTo>
                    <a:lnTo>
                      <a:pt x="10285" y="55223"/>
                    </a:lnTo>
                    <a:lnTo>
                      <a:pt x="6325" y="55223"/>
                    </a:lnTo>
                    <a:lnTo>
                      <a:pt x="6325" y="51210"/>
                    </a:lnTo>
                    <a:close/>
                    <a:moveTo>
                      <a:pt x="14523" y="51210"/>
                    </a:moveTo>
                    <a:lnTo>
                      <a:pt x="14523" y="55223"/>
                    </a:lnTo>
                    <a:lnTo>
                      <a:pt x="10509" y="55223"/>
                    </a:lnTo>
                    <a:lnTo>
                      <a:pt x="10509" y="51210"/>
                    </a:lnTo>
                    <a:close/>
                    <a:moveTo>
                      <a:pt x="18708" y="51210"/>
                    </a:moveTo>
                    <a:lnTo>
                      <a:pt x="18708" y="55223"/>
                    </a:lnTo>
                    <a:lnTo>
                      <a:pt x="14747" y="55223"/>
                    </a:lnTo>
                    <a:lnTo>
                      <a:pt x="14747" y="51210"/>
                    </a:lnTo>
                    <a:close/>
                    <a:moveTo>
                      <a:pt x="22879" y="51210"/>
                    </a:moveTo>
                    <a:lnTo>
                      <a:pt x="22879" y="55223"/>
                    </a:lnTo>
                    <a:lnTo>
                      <a:pt x="18919" y="55223"/>
                    </a:lnTo>
                    <a:lnTo>
                      <a:pt x="18919" y="51210"/>
                    </a:lnTo>
                    <a:close/>
                    <a:moveTo>
                      <a:pt x="27117" y="51210"/>
                    </a:moveTo>
                    <a:lnTo>
                      <a:pt x="27117" y="55223"/>
                    </a:lnTo>
                    <a:lnTo>
                      <a:pt x="23157" y="55223"/>
                    </a:lnTo>
                    <a:lnTo>
                      <a:pt x="23157" y="51210"/>
                    </a:lnTo>
                    <a:close/>
                    <a:moveTo>
                      <a:pt x="31302" y="51210"/>
                    </a:moveTo>
                    <a:lnTo>
                      <a:pt x="31302" y="55223"/>
                    </a:lnTo>
                    <a:lnTo>
                      <a:pt x="27342" y="55223"/>
                    </a:lnTo>
                    <a:lnTo>
                      <a:pt x="27342" y="51210"/>
                    </a:lnTo>
                    <a:close/>
                    <a:moveTo>
                      <a:pt x="35540" y="51210"/>
                    </a:moveTo>
                    <a:lnTo>
                      <a:pt x="35540" y="55223"/>
                    </a:lnTo>
                    <a:lnTo>
                      <a:pt x="31579" y="55223"/>
                    </a:lnTo>
                    <a:lnTo>
                      <a:pt x="31579" y="51210"/>
                    </a:lnTo>
                    <a:close/>
                    <a:moveTo>
                      <a:pt x="39711" y="51210"/>
                    </a:moveTo>
                    <a:lnTo>
                      <a:pt x="39711" y="55223"/>
                    </a:lnTo>
                    <a:lnTo>
                      <a:pt x="35751" y="55223"/>
                    </a:lnTo>
                    <a:lnTo>
                      <a:pt x="35751" y="51210"/>
                    </a:lnTo>
                    <a:close/>
                    <a:moveTo>
                      <a:pt x="43896" y="51210"/>
                    </a:moveTo>
                    <a:lnTo>
                      <a:pt x="43896" y="55223"/>
                    </a:lnTo>
                    <a:lnTo>
                      <a:pt x="39936" y="55223"/>
                    </a:lnTo>
                    <a:lnTo>
                      <a:pt x="39936" y="51210"/>
                    </a:lnTo>
                    <a:close/>
                    <a:moveTo>
                      <a:pt x="48134" y="51210"/>
                    </a:moveTo>
                    <a:lnTo>
                      <a:pt x="48134" y="55223"/>
                    </a:lnTo>
                    <a:lnTo>
                      <a:pt x="44174" y="55223"/>
                    </a:lnTo>
                    <a:lnTo>
                      <a:pt x="44174" y="51210"/>
                    </a:lnTo>
                    <a:close/>
                    <a:moveTo>
                      <a:pt x="52319" y="51210"/>
                    </a:moveTo>
                    <a:lnTo>
                      <a:pt x="52319" y="55223"/>
                    </a:lnTo>
                    <a:lnTo>
                      <a:pt x="48359" y="55223"/>
                    </a:lnTo>
                    <a:lnTo>
                      <a:pt x="48359" y="51210"/>
                    </a:lnTo>
                    <a:close/>
                    <a:moveTo>
                      <a:pt x="56544" y="51210"/>
                    </a:moveTo>
                    <a:lnTo>
                      <a:pt x="56544" y="55223"/>
                    </a:lnTo>
                    <a:lnTo>
                      <a:pt x="52530" y="55223"/>
                    </a:lnTo>
                    <a:lnTo>
                      <a:pt x="52530" y="51210"/>
                    </a:lnTo>
                    <a:close/>
                    <a:moveTo>
                      <a:pt x="60729" y="51210"/>
                    </a:moveTo>
                    <a:lnTo>
                      <a:pt x="60729" y="55223"/>
                    </a:lnTo>
                    <a:lnTo>
                      <a:pt x="56768" y="55223"/>
                    </a:lnTo>
                    <a:lnTo>
                      <a:pt x="56768" y="51210"/>
                    </a:lnTo>
                    <a:close/>
                    <a:moveTo>
                      <a:pt x="64913" y="51210"/>
                    </a:moveTo>
                    <a:lnTo>
                      <a:pt x="64913" y="55223"/>
                    </a:lnTo>
                    <a:lnTo>
                      <a:pt x="60953" y="55223"/>
                    </a:lnTo>
                    <a:lnTo>
                      <a:pt x="60953" y="51210"/>
                    </a:lnTo>
                    <a:close/>
                    <a:moveTo>
                      <a:pt x="69151" y="51210"/>
                    </a:moveTo>
                    <a:lnTo>
                      <a:pt x="69151" y="55223"/>
                    </a:lnTo>
                    <a:lnTo>
                      <a:pt x="65191" y="55223"/>
                    </a:lnTo>
                    <a:lnTo>
                      <a:pt x="65191" y="51210"/>
                    </a:lnTo>
                    <a:close/>
                    <a:moveTo>
                      <a:pt x="6113" y="55448"/>
                    </a:moveTo>
                    <a:lnTo>
                      <a:pt x="6113" y="59408"/>
                    </a:lnTo>
                    <a:lnTo>
                      <a:pt x="2153" y="59408"/>
                    </a:lnTo>
                    <a:lnTo>
                      <a:pt x="2153" y="55448"/>
                    </a:lnTo>
                    <a:close/>
                    <a:moveTo>
                      <a:pt x="10285" y="55448"/>
                    </a:moveTo>
                    <a:lnTo>
                      <a:pt x="10285" y="59408"/>
                    </a:lnTo>
                    <a:lnTo>
                      <a:pt x="6325" y="59408"/>
                    </a:lnTo>
                    <a:lnTo>
                      <a:pt x="6325" y="55448"/>
                    </a:lnTo>
                    <a:close/>
                    <a:moveTo>
                      <a:pt x="14523" y="55448"/>
                    </a:moveTo>
                    <a:lnTo>
                      <a:pt x="14523" y="59408"/>
                    </a:lnTo>
                    <a:lnTo>
                      <a:pt x="10509" y="59408"/>
                    </a:lnTo>
                    <a:lnTo>
                      <a:pt x="10509" y="55448"/>
                    </a:lnTo>
                    <a:close/>
                    <a:moveTo>
                      <a:pt x="18708" y="55448"/>
                    </a:moveTo>
                    <a:lnTo>
                      <a:pt x="18708" y="59408"/>
                    </a:lnTo>
                    <a:lnTo>
                      <a:pt x="14747" y="59408"/>
                    </a:lnTo>
                    <a:lnTo>
                      <a:pt x="14747" y="55448"/>
                    </a:lnTo>
                    <a:close/>
                    <a:moveTo>
                      <a:pt x="22879" y="55448"/>
                    </a:moveTo>
                    <a:lnTo>
                      <a:pt x="22879" y="59408"/>
                    </a:lnTo>
                    <a:lnTo>
                      <a:pt x="18919" y="59408"/>
                    </a:lnTo>
                    <a:lnTo>
                      <a:pt x="18919" y="55448"/>
                    </a:lnTo>
                    <a:close/>
                    <a:moveTo>
                      <a:pt x="27117" y="55448"/>
                    </a:moveTo>
                    <a:lnTo>
                      <a:pt x="27117" y="59408"/>
                    </a:lnTo>
                    <a:lnTo>
                      <a:pt x="23157" y="59408"/>
                    </a:lnTo>
                    <a:lnTo>
                      <a:pt x="23157" y="55448"/>
                    </a:lnTo>
                    <a:close/>
                    <a:moveTo>
                      <a:pt x="31302" y="55448"/>
                    </a:moveTo>
                    <a:lnTo>
                      <a:pt x="31302" y="59408"/>
                    </a:lnTo>
                    <a:lnTo>
                      <a:pt x="27342" y="59408"/>
                    </a:lnTo>
                    <a:lnTo>
                      <a:pt x="27342" y="55448"/>
                    </a:lnTo>
                    <a:close/>
                    <a:moveTo>
                      <a:pt x="35540" y="55448"/>
                    </a:moveTo>
                    <a:lnTo>
                      <a:pt x="35540" y="59408"/>
                    </a:lnTo>
                    <a:lnTo>
                      <a:pt x="31579" y="59408"/>
                    </a:lnTo>
                    <a:lnTo>
                      <a:pt x="31579" y="55448"/>
                    </a:lnTo>
                    <a:close/>
                    <a:moveTo>
                      <a:pt x="39711" y="55448"/>
                    </a:moveTo>
                    <a:lnTo>
                      <a:pt x="39711" y="59408"/>
                    </a:lnTo>
                    <a:lnTo>
                      <a:pt x="35751" y="59408"/>
                    </a:lnTo>
                    <a:lnTo>
                      <a:pt x="35751" y="55448"/>
                    </a:lnTo>
                    <a:close/>
                    <a:moveTo>
                      <a:pt x="43896" y="55448"/>
                    </a:moveTo>
                    <a:lnTo>
                      <a:pt x="43896" y="59408"/>
                    </a:lnTo>
                    <a:lnTo>
                      <a:pt x="39936" y="59408"/>
                    </a:lnTo>
                    <a:lnTo>
                      <a:pt x="39936" y="55448"/>
                    </a:lnTo>
                    <a:close/>
                    <a:moveTo>
                      <a:pt x="48134" y="55448"/>
                    </a:moveTo>
                    <a:lnTo>
                      <a:pt x="48134" y="59408"/>
                    </a:lnTo>
                    <a:lnTo>
                      <a:pt x="44174" y="59408"/>
                    </a:lnTo>
                    <a:lnTo>
                      <a:pt x="44174" y="55448"/>
                    </a:lnTo>
                    <a:close/>
                    <a:moveTo>
                      <a:pt x="52319" y="55448"/>
                    </a:moveTo>
                    <a:lnTo>
                      <a:pt x="52319" y="59408"/>
                    </a:lnTo>
                    <a:lnTo>
                      <a:pt x="48359" y="59408"/>
                    </a:lnTo>
                    <a:lnTo>
                      <a:pt x="48359" y="55448"/>
                    </a:lnTo>
                    <a:close/>
                    <a:moveTo>
                      <a:pt x="56544" y="55448"/>
                    </a:moveTo>
                    <a:lnTo>
                      <a:pt x="56544" y="59408"/>
                    </a:lnTo>
                    <a:lnTo>
                      <a:pt x="52530" y="59408"/>
                    </a:lnTo>
                    <a:lnTo>
                      <a:pt x="52530" y="55448"/>
                    </a:lnTo>
                    <a:close/>
                    <a:moveTo>
                      <a:pt x="60729" y="55448"/>
                    </a:moveTo>
                    <a:lnTo>
                      <a:pt x="60729" y="59408"/>
                    </a:lnTo>
                    <a:lnTo>
                      <a:pt x="56768" y="59408"/>
                    </a:lnTo>
                    <a:lnTo>
                      <a:pt x="56768" y="55448"/>
                    </a:lnTo>
                    <a:close/>
                    <a:moveTo>
                      <a:pt x="64913" y="55448"/>
                    </a:moveTo>
                    <a:lnTo>
                      <a:pt x="64913" y="59408"/>
                    </a:lnTo>
                    <a:lnTo>
                      <a:pt x="60953" y="59408"/>
                    </a:lnTo>
                    <a:lnTo>
                      <a:pt x="60953" y="55448"/>
                    </a:lnTo>
                    <a:close/>
                    <a:moveTo>
                      <a:pt x="69151" y="55448"/>
                    </a:moveTo>
                    <a:lnTo>
                      <a:pt x="69151" y="59408"/>
                    </a:lnTo>
                    <a:lnTo>
                      <a:pt x="65191" y="59408"/>
                    </a:lnTo>
                    <a:lnTo>
                      <a:pt x="65191" y="55448"/>
                    </a:lnTo>
                    <a:close/>
                    <a:moveTo>
                      <a:pt x="6113" y="59620"/>
                    </a:moveTo>
                    <a:lnTo>
                      <a:pt x="6113" y="63580"/>
                    </a:lnTo>
                    <a:lnTo>
                      <a:pt x="2153" y="63580"/>
                    </a:lnTo>
                    <a:lnTo>
                      <a:pt x="2153" y="59620"/>
                    </a:lnTo>
                    <a:close/>
                    <a:moveTo>
                      <a:pt x="10285" y="59620"/>
                    </a:moveTo>
                    <a:lnTo>
                      <a:pt x="10285" y="63580"/>
                    </a:lnTo>
                    <a:lnTo>
                      <a:pt x="6325" y="63580"/>
                    </a:lnTo>
                    <a:lnTo>
                      <a:pt x="6325" y="59620"/>
                    </a:lnTo>
                    <a:close/>
                    <a:moveTo>
                      <a:pt x="14523" y="59620"/>
                    </a:moveTo>
                    <a:lnTo>
                      <a:pt x="14523" y="63580"/>
                    </a:lnTo>
                    <a:lnTo>
                      <a:pt x="10509" y="63580"/>
                    </a:lnTo>
                    <a:lnTo>
                      <a:pt x="10509" y="59620"/>
                    </a:lnTo>
                    <a:close/>
                    <a:moveTo>
                      <a:pt x="18708" y="59620"/>
                    </a:moveTo>
                    <a:lnTo>
                      <a:pt x="18708" y="63580"/>
                    </a:lnTo>
                    <a:lnTo>
                      <a:pt x="14747" y="63580"/>
                    </a:lnTo>
                    <a:lnTo>
                      <a:pt x="14747" y="59620"/>
                    </a:lnTo>
                    <a:close/>
                    <a:moveTo>
                      <a:pt x="22879" y="59620"/>
                    </a:moveTo>
                    <a:lnTo>
                      <a:pt x="22879" y="63580"/>
                    </a:lnTo>
                    <a:lnTo>
                      <a:pt x="18919" y="63580"/>
                    </a:lnTo>
                    <a:lnTo>
                      <a:pt x="18919" y="59620"/>
                    </a:lnTo>
                    <a:close/>
                    <a:moveTo>
                      <a:pt x="27117" y="59620"/>
                    </a:moveTo>
                    <a:lnTo>
                      <a:pt x="27117" y="63580"/>
                    </a:lnTo>
                    <a:lnTo>
                      <a:pt x="23157" y="63580"/>
                    </a:lnTo>
                    <a:lnTo>
                      <a:pt x="23157" y="59620"/>
                    </a:lnTo>
                    <a:close/>
                    <a:moveTo>
                      <a:pt x="31302" y="59620"/>
                    </a:moveTo>
                    <a:lnTo>
                      <a:pt x="31302" y="63580"/>
                    </a:lnTo>
                    <a:lnTo>
                      <a:pt x="27342" y="63580"/>
                    </a:lnTo>
                    <a:lnTo>
                      <a:pt x="27342" y="59620"/>
                    </a:lnTo>
                    <a:close/>
                    <a:moveTo>
                      <a:pt x="35540" y="59620"/>
                    </a:moveTo>
                    <a:lnTo>
                      <a:pt x="35540" y="63580"/>
                    </a:lnTo>
                    <a:lnTo>
                      <a:pt x="31579" y="63580"/>
                    </a:lnTo>
                    <a:lnTo>
                      <a:pt x="31579" y="59620"/>
                    </a:lnTo>
                    <a:close/>
                    <a:moveTo>
                      <a:pt x="39711" y="59620"/>
                    </a:moveTo>
                    <a:lnTo>
                      <a:pt x="39711" y="63580"/>
                    </a:lnTo>
                    <a:lnTo>
                      <a:pt x="35751" y="63580"/>
                    </a:lnTo>
                    <a:lnTo>
                      <a:pt x="35751" y="59620"/>
                    </a:lnTo>
                    <a:close/>
                    <a:moveTo>
                      <a:pt x="43896" y="59620"/>
                    </a:moveTo>
                    <a:lnTo>
                      <a:pt x="43896" y="63580"/>
                    </a:lnTo>
                    <a:lnTo>
                      <a:pt x="39936" y="63580"/>
                    </a:lnTo>
                    <a:lnTo>
                      <a:pt x="39936" y="59620"/>
                    </a:lnTo>
                    <a:close/>
                    <a:moveTo>
                      <a:pt x="48134" y="59620"/>
                    </a:moveTo>
                    <a:lnTo>
                      <a:pt x="48134" y="63580"/>
                    </a:lnTo>
                    <a:lnTo>
                      <a:pt x="44174" y="63580"/>
                    </a:lnTo>
                    <a:lnTo>
                      <a:pt x="44174" y="59620"/>
                    </a:lnTo>
                    <a:close/>
                    <a:moveTo>
                      <a:pt x="64913" y="59620"/>
                    </a:moveTo>
                    <a:lnTo>
                      <a:pt x="64913" y="63580"/>
                    </a:lnTo>
                    <a:lnTo>
                      <a:pt x="60953" y="63580"/>
                    </a:lnTo>
                    <a:lnTo>
                      <a:pt x="60953" y="59620"/>
                    </a:lnTo>
                    <a:close/>
                    <a:moveTo>
                      <a:pt x="69151" y="59620"/>
                    </a:moveTo>
                    <a:lnTo>
                      <a:pt x="69151" y="63580"/>
                    </a:lnTo>
                    <a:lnTo>
                      <a:pt x="65191" y="63580"/>
                    </a:lnTo>
                    <a:lnTo>
                      <a:pt x="65191" y="59620"/>
                    </a:lnTo>
                    <a:close/>
                    <a:moveTo>
                      <a:pt x="18708" y="1"/>
                    </a:moveTo>
                    <a:lnTo>
                      <a:pt x="18708" y="542"/>
                    </a:lnTo>
                    <a:lnTo>
                      <a:pt x="14747" y="542"/>
                    </a:lnTo>
                    <a:lnTo>
                      <a:pt x="14747" y="106"/>
                    </a:lnTo>
                    <a:cubicBezTo>
                      <a:pt x="14628" y="159"/>
                      <a:pt x="14576" y="159"/>
                      <a:pt x="14523" y="212"/>
                    </a:cubicBezTo>
                    <a:lnTo>
                      <a:pt x="14523" y="542"/>
                    </a:lnTo>
                    <a:lnTo>
                      <a:pt x="13533" y="542"/>
                    </a:lnTo>
                    <a:cubicBezTo>
                      <a:pt x="13203" y="714"/>
                      <a:pt x="12873" y="767"/>
                      <a:pt x="12490" y="767"/>
                    </a:cubicBezTo>
                    <a:cubicBezTo>
                      <a:pt x="12384" y="819"/>
                      <a:pt x="12212" y="819"/>
                      <a:pt x="12054" y="819"/>
                    </a:cubicBezTo>
                    <a:lnTo>
                      <a:pt x="14523" y="819"/>
                    </a:lnTo>
                    <a:lnTo>
                      <a:pt x="14523" y="4780"/>
                    </a:lnTo>
                    <a:lnTo>
                      <a:pt x="10509" y="4780"/>
                    </a:lnTo>
                    <a:lnTo>
                      <a:pt x="10509" y="819"/>
                    </a:lnTo>
                    <a:lnTo>
                      <a:pt x="11275" y="819"/>
                    </a:lnTo>
                    <a:cubicBezTo>
                      <a:pt x="10998" y="819"/>
                      <a:pt x="10787" y="819"/>
                      <a:pt x="10509" y="767"/>
                    </a:cubicBezTo>
                    <a:lnTo>
                      <a:pt x="10285" y="767"/>
                    </a:lnTo>
                    <a:cubicBezTo>
                      <a:pt x="9519" y="767"/>
                      <a:pt x="8754" y="714"/>
                      <a:pt x="8028" y="661"/>
                    </a:cubicBezTo>
                    <a:cubicBezTo>
                      <a:pt x="7645" y="661"/>
                      <a:pt x="7262" y="608"/>
                      <a:pt x="6879" y="608"/>
                    </a:cubicBezTo>
                    <a:cubicBezTo>
                      <a:pt x="6707" y="608"/>
                      <a:pt x="6549" y="608"/>
                      <a:pt x="6443" y="542"/>
                    </a:cubicBezTo>
                    <a:lnTo>
                      <a:pt x="2153" y="542"/>
                    </a:lnTo>
                    <a:lnTo>
                      <a:pt x="2153" y="489"/>
                    </a:lnTo>
                    <a:lnTo>
                      <a:pt x="1876" y="489"/>
                    </a:lnTo>
                    <a:lnTo>
                      <a:pt x="1876" y="542"/>
                    </a:lnTo>
                    <a:lnTo>
                      <a:pt x="661" y="542"/>
                    </a:lnTo>
                    <a:cubicBezTo>
                      <a:pt x="608" y="661"/>
                      <a:pt x="608" y="714"/>
                      <a:pt x="608" y="819"/>
                    </a:cubicBezTo>
                    <a:lnTo>
                      <a:pt x="1876" y="819"/>
                    </a:lnTo>
                    <a:lnTo>
                      <a:pt x="1876" y="4780"/>
                    </a:lnTo>
                    <a:lnTo>
                      <a:pt x="1163" y="4780"/>
                    </a:lnTo>
                    <a:lnTo>
                      <a:pt x="1163" y="5004"/>
                    </a:lnTo>
                    <a:lnTo>
                      <a:pt x="1876" y="5004"/>
                    </a:lnTo>
                    <a:lnTo>
                      <a:pt x="1876" y="8965"/>
                    </a:lnTo>
                    <a:lnTo>
                      <a:pt x="661" y="8965"/>
                    </a:lnTo>
                    <a:cubicBezTo>
                      <a:pt x="661" y="9070"/>
                      <a:pt x="661" y="9123"/>
                      <a:pt x="714" y="9242"/>
                    </a:cubicBezTo>
                    <a:lnTo>
                      <a:pt x="1876" y="9242"/>
                    </a:lnTo>
                    <a:lnTo>
                      <a:pt x="1876" y="12212"/>
                    </a:lnTo>
                    <a:cubicBezTo>
                      <a:pt x="1981" y="12265"/>
                      <a:pt x="2034" y="12318"/>
                      <a:pt x="2153" y="12371"/>
                    </a:cubicBezTo>
                    <a:lnTo>
                      <a:pt x="2153" y="9242"/>
                    </a:lnTo>
                    <a:lnTo>
                      <a:pt x="6113" y="9242"/>
                    </a:lnTo>
                    <a:lnTo>
                      <a:pt x="6113" y="13202"/>
                    </a:lnTo>
                    <a:lnTo>
                      <a:pt x="2153" y="13202"/>
                    </a:lnTo>
                    <a:lnTo>
                      <a:pt x="2153" y="13414"/>
                    </a:lnTo>
                    <a:lnTo>
                      <a:pt x="6113" y="13414"/>
                    </a:lnTo>
                    <a:lnTo>
                      <a:pt x="6113" y="17374"/>
                    </a:lnTo>
                    <a:lnTo>
                      <a:pt x="2483" y="17374"/>
                    </a:lnTo>
                    <a:cubicBezTo>
                      <a:pt x="2417" y="17493"/>
                      <a:pt x="2364" y="17546"/>
                      <a:pt x="2311" y="17599"/>
                    </a:cubicBezTo>
                    <a:lnTo>
                      <a:pt x="6113" y="17599"/>
                    </a:lnTo>
                    <a:lnTo>
                      <a:pt x="6113" y="21559"/>
                    </a:lnTo>
                    <a:lnTo>
                      <a:pt x="2153" y="21559"/>
                    </a:lnTo>
                    <a:lnTo>
                      <a:pt x="2153" y="17823"/>
                    </a:lnTo>
                    <a:cubicBezTo>
                      <a:pt x="2034" y="17876"/>
                      <a:pt x="1981" y="17981"/>
                      <a:pt x="1876" y="18034"/>
                    </a:cubicBezTo>
                    <a:lnTo>
                      <a:pt x="1876" y="21559"/>
                    </a:lnTo>
                    <a:lnTo>
                      <a:pt x="1097" y="21559"/>
                    </a:lnTo>
                    <a:cubicBezTo>
                      <a:pt x="1097" y="21665"/>
                      <a:pt x="1044" y="21731"/>
                      <a:pt x="1044" y="21836"/>
                    </a:cubicBezTo>
                    <a:lnTo>
                      <a:pt x="1876" y="21836"/>
                    </a:lnTo>
                    <a:lnTo>
                      <a:pt x="1876" y="25797"/>
                    </a:lnTo>
                    <a:lnTo>
                      <a:pt x="437" y="25797"/>
                    </a:lnTo>
                    <a:lnTo>
                      <a:pt x="437" y="26021"/>
                    </a:lnTo>
                    <a:lnTo>
                      <a:pt x="1876" y="26021"/>
                    </a:lnTo>
                    <a:lnTo>
                      <a:pt x="1876" y="29982"/>
                    </a:lnTo>
                    <a:lnTo>
                      <a:pt x="767" y="29982"/>
                    </a:lnTo>
                    <a:cubicBezTo>
                      <a:pt x="833" y="30035"/>
                      <a:pt x="833" y="30087"/>
                      <a:pt x="833" y="30140"/>
                    </a:cubicBezTo>
                    <a:cubicBezTo>
                      <a:pt x="885" y="30140"/>
                      <a:pt x="885" y="30193"/>
                      <a:pt x="938" y="30193"/>
                    </a:cubicBezTo>
                    <a:lnTo>
                      <a:pt x="1876" y="30193"/>
                    </a:lnTo>
                    <a:lnTo>
                      <a:pt x="1876" y="31513"/>
                    </a:lnTo>
                    <a:cubicBezTo>
                      <a:pt x="2258" y="32292"/>
                      <a:pt x="2034" y="33282"/>
                      <a:pt x="2153" y="34101"/>
                    </a:cubicBezTo>
                    <a:lnTo>
                      <a:pt x="2153" y="30193"/>
                    </a:lnTo>
                    <a:lnTo>
                      <a:pt x="6113" y="30193"/>
                    </a:lnTo>
                    <a:lnTo>
                      <a:pt x="6113" y="34206"/>
                    </a:lnTo>
                    <a:lnTo>
                      <a:pt x="2153" y="34206"/>
                    </a:lnTo>
                    <a:lnTo>
                      <a:pt x="2153" y="34431"/>
                    </a:lnTo>
                    <a:lnTo>
                      <a:pt x="6113" y="34431"/>
                    </a:lnTo>
                    <a:lnTo>
                      <a:pt x="6113" y="38391"/>
                    </a:lnTo>
                    <a:lnTo>
                      <a:pt x="2153" y="38391"/>
                    </a:lnTo>
                    <a:lnTo>
                      <a:pt x="2153" y="38233"/>
                    </a:lnTo>
                    <a:cubicBezTo>
                      <a:pt x="2034" y="38286"/>
                      <a:pt x="1981" y="38338"/>
                      <a:pt x="1928" y="38391"/>
                    </a:cubicBezTo>
                    <a:lnTo>
                      <a:pt x="1876" y="38391"/>
                    </a:lnTo>
                    <a:cubicBezTo>
                      <a:pt x="1823" y="38444"/>
                      <a:pt x="1757" y="38497"/>
                      <a:pt x="1651" y="38616"/>
                    </a:cubicBezTo>
                    <a:lnTo>
                      <a:pt x="1876" y="38616"/>
                    </a:lnTo>
                    <a:lnTo>
                      <a:pt x="1876" y="42576"/>
                    </a:lnTo>
                    <a:lnTo>
                      <a:pt x="714" y="42576"/>
                    </a:lnTo>
                    <a:lnTo>
                      <a:pt x="714" y="42853"/>
                    </a:lnTo>
                    <a:lnTo>
                      <a:pt x="1876" y="42853"/>
                    </a:lnTo>
                    <a:lnTo>
                      <a:pt x="1876" y="46814"/>
                    </a:lnTo>
                    <a:lnTo>
                      <a:pt x="107" y="46814"/>
                    </a:lnTo>
                    <a:cubicBezTo>
                      <a:pt x="54" y="46867"/>
                      <a:pt x="1" y="46972"/>
                      <a:pt x="1" y="47025"/>
                    </a:cubicBezTo>
                    <a:lnTo>
                      <a:pt x="1876" y="47025"/>
                    </a:lnTo>
                    <a:lnTo>
                      <a:pt x="1876" y="50986"/>
                    </a:lnTo>
                    <a:lnTo>
                      <a:pt x="1546" y="50986"/>
                    </a:lnTo>
                    <a:lnTo>
                      <a:pt x="1546" y="51210"/>
                    </a:lnTo>
                    <a:lnTo>
                      <a:pt x="1876" y="51210"/>
                    </a:lnTo>
                    <a:lnTo>
                      <a:pt x="1876" y="53296"/>
                    </a:lnTo>
                    <a:cubicBezTo>
                      <a:pt x="1928" y="53296"/>
                      <a:pt x="1928" y="53296"/>
                      <a:pt x="1928" y="53349"/>
                    </a:cubicBezTo>
                    <a:cubicBezTo>
                      <a:pt x="2153" y="53956"/>
                      <a:pt x="2087" y="54563"/>
                      <a:pt x="2087" y="55223"/>
                    </a:cubicBezTo>
                    <a:lnTo>
                      <a:pt x="2087" y="55276"/>
                    </a:lnTo>
                    <a:lnTo>
                      <a:pt x="2087" y="55448"/>
                    </a:lnTo>
                    <a:cubicBezTo>
                      <a:pt x="2087" y="55725"/>
                      <a:pt x="2153" y="56161"/>
                      <a:pt x="2087" y="56385"/>
                    </a:cubicBezTo>
                    <a:cubicBezTo>
                      <a:pt x="2034" y="56596"/>
                      <a:pt x="1981" y="56649"/>
                      <a:pt x="1876" y="56649"/>
                    </a:cubicBezTo>
                    <a:lnTo>
                      <a:pt x="1876" y="59408"/>
                    </a:lnTo>
                    <a:lnTo>
                      <a:pt x="437" y="59408"/>
                    </a:lnTo>
                    <a:cubicBezTo>
                      <a:pt x="384" y="59461"/>
                      <a:pt x="384" y="59567"/>
                      <a:pt x="384" y="59620"/>
                    </a:cubicBezTo>
                    <a:lnTo>
                      <a:pt x="1876" y="59620"/>
                    </a:lnTo>
                    <a:lnTo>
                      <a:pt x="1876" y="63580"/>
                    </a:lnTo>
                    <a:lnTo>
                      <a:pt x="225" y="63580"/>
                    </a:lnTo>
                    <a:lnTo>
                      <a:pt x="225" y="63857"/>
                    </a:lnTo>
                    <a:lnTo>
                      <a:pt x="1876" y="63857"/>
                    </a:lnTo>
                    <a:lnTo>
                      <a:pt x="1876" y="64359"/>
                    </a:lnTo>
                    <a:lnTo>
                      <a:pt x="2153" y="64359"/>
                    </a:lnTo>
                    <a:lnTo>
                      <a:pt x="2153" y="63857"/>
                    </a:lnTo>
                    <a:lnTo>
                      <a:pt x="6113" y="63857"/>
                    </a:lnTo>
                    <a:lnTo>
                      <a:pt x="6113" y="64570"/>
                    </a:lnTo>
                    <a:lnTo>
                      <a:pt x="6325" y="64570"/>
                    </a:lnTo>
                    <a:lnTo>
                      <a:pt x="6325" y="63857"/>
                    </a:lnTo>
                    <a:lnTo>
                      <a:pt x="10285" y="63857"/>
                    </a:lnTo>
                    <a:lnTo>
                      <a:pt x="10285" y="64306"/>
                    </a:lnTo>
                    <a:lnTo>
                      <a:pt x="10509" y="64306"/>
                    </a:lnTo>
                    <a:lnTo>
                      <a:pt x="10509" y="63857"/>
                    </a:lnTo>
                    <a:lnTo>
                      <a:pt x="14523" y="63857"/>
                    </a:lnTo>
                    <a:lnTo>
                      <a:pt x="14523" y="64135"/>
                    </a:lnTo>
                    <a:cubicBezTo>
                      <a:pt x="14523" y="64082"/>
                      <a:pt x="14576" y="64082"/>
                      <a:pt x="14628" y="64082"/>
                    </a:cubicBezTo>
                    <a:lnTo>
                      <a:pt x="14747" y="64082"/>
                    </a:lnTo>
                    <a:lnTo>
                      <a:pt x="14747" y="63857"/>
                    </a:lnTo>
                    <a:lnTo>
                      <a:pt x="18708" y="63857"/>
                    </a:lnTo>
                    <a:lnTo>
                      <a:pt x="18708" y="64029"/>
                    </a:lnTo>
                    <a:cubicBezTo>
                      <a:pt x="18760" y="64029"/>
                      <a:pt x="18866" y="64082"/>
                      <a:pt x="18919" y="64082"/>
                    </a:cubicBezTo>
                    <a:lnTo>
                      <a:pt x="18919" y="63857"/>
                    </a:lnTo>
                    <a:lnTo>
                      <a:pt x="22879" y="63857"/>
                    </a:lnTo>
                    <a:lnTo>
                      <a:pt x="22879" y="64135"/>
                    </a:lnTo>
                    <a:lnTo>
                      <a:pt x="23157" y="64135"/>
                    </a:lnTo>
                    <a:lnTo>
                      <a:pt x="23157" y="63857"/>
                    </a:lnTo>
                    <a:lnTo>
                      <a:pt x="27117" y="63857"/>
                    </a:lnTo>
                    <a:lnTo>
                      <a:pt x="27117" y="64359"/>
                    </a:lnTo>
                    <a:lnTo>
                      <a:pt x="27342" y="64359"/>
                    </a:lnTo>
                    <a:lnTo>
                      <a:pt x="27342" y="63857"/>
                    </a:lnTo>
                    <a:lnTo>
                      <a:pt x="31302" y="63857"/>
                    </a:lnTo>
                    <a:lnTo>
                      <a:pt x="31302" y="64359"/>
                    </a:lnTo>
                    <a:lnTo>
                      <a:pt x="31579" y="64359"/>
                    </a:lnTo>
                    <a:lnTo>
                      <a:pt x="31579" y="63857"/>
                    </a:lnTo>
                    <a:lnTo>
                      <a:pt x="39711" y="63857"/>
                    </a:lnTo>
                    <a:lnTo>
                      <a:pt x="39711" y="64412"/>
                    </a:lnTo>
                    <a:cubicBezTo>
                      <a:pt x="39830" y="64412"/>
                      <a:pt x="39883" y="64465"/>
                      <a:pt x="39936" y="64465"/>
                    </a:cubicBezTo>
                    <a:lnTo>
                      <a:pt x="39936" y="63857"/>
                    </a:lnTo>
                    <a:lnTo>
                      <a:pt x="43896" y="63857"/>
                    </a:lnTo>
                    <a:lnTo>
                      <a:pt x="43896" y="64306"/>
                    </a:lnTo>
                    <a:cubicBezTo>
                      <a:pt x="44002" y="64306"/>
                      <a:pt x="44068" y="64240"/>
                      <a:pt x="44174" y="64240"/>
                    </a:cubicBezTo>
                    <a:lnTo>
                      <a:pt x="44174" y="63857"/>
                    </a:lnTo>
                    <a:lnTo>
                      <a:pt x="48900" y="63857"/>
                    </a:lnTo>
                    <a:cubicBezTo>
                      <a:pt x="49890" y="63804"/>
                      <a:pt x="50827" y="63699"/>
                      <a:pt x="51817" y="63580"/>
                    </a:cubicBezTo>
                    <a:lnTo>
                      <a:pt x="48359" y="63580"/>
                    </a:lnTo>
                    <a:lnTo>
                      <a:pt x="48359" y="59620"/>
                    </a:lnTo>
                    <a:lnTo>
                      <a:pt x="52319" y="59620"/>
                    </a:lnTo>
                    <a:lnTo>
                      <a:pt x="52319" y="63580"/>
                    </a:lnTo>
                    <a:lnTo>
                      <a:pt x="52530" y="63580"/>
                    </a:lnTo>
                    <a:lnTo>
                      <a:pt x="52530" y="59620"/>
                    </a:lnTo>
                    <a:lnTo>
                      <a:pt x="56544" y="59620"/>
                    </a:lnTo>
                    <a:lnTo>
                      <a:pt x="56544" y="63580"/>
                    </a:lnTo>
                    <a:lnTo>
                      <a:pt x="56768" y="63580"/>
                    </a:lnTo>
                    <a:lnTo>
                      <a:pt x="56768" y="59620"/>
                    </a:lnTo>
                    <a:lnTo>
                      <a:pt x="60729" y="59620"/>
                    </a:lnTo>
                    <a:lnTo>
                      <a:pt x="60729" y="63580"/>
                    </a:lnTo>
                    <a:lnTo>
                      <a:pt x="59963" y="63580"/>
                    </a:lnTo>
                    <a:cubicBezTo>
                      <a:pt x="60174" y="63646"/>
                      <a:pt x="60451" y="63699"/>
                      <a:pt x="60729" y="63699"/>
                    </a:cubicBezTo>
                    <a:lnTo>
                      <a:pt x="60729" y="63857"/>
                    </a:lnTo>
                    <a:lnTo>
                      <a:pt x="69151" y="63857"/>
                    </a:lnTo>
                    <a:lnTo>
                      <a:pt x="69151" y="64689"/>
                    </a:lnTo>
                    <a:cubicBezTo>
                      <a:pt x="69204" y="64742"/>
                      <a:pt x="69310" y="64742"/>
                      <a:pt x="69362" y="64742"/>
                    </a:cubicBezTo>
                    <a:lnTo>
                      <a:pt x="69362" y="63857"/>
                    </a:lnTo>
                    <a:lnTo>
                      <a:pt x="72834" y="63857"/>
                    </a:lnTo>
                    <a:lnTo>
                      <a:pt x="72834" y="63580"/>
                    </a:lnTo>
                    <a:lnTo>
                      <a:pt x="69362" y="63580"/>
                    </a:lnTo>
                    <a:lnTo>
                      <a:pt x="69362" y="59620"/>
                    </a:lnTo>
                    <a:lnTo>
                      <a:pt x="72557" y="59620"/>
                    </a:lnTo>
                    <a:lnTo>
                      <a:pt x="72557" y="59567"/>
                    </a:lnTo>
                    <a:cubicBezTo>
                      <a:pt x="72557" y="59514"/>
                      <a:pt x="72557" y="59461"/>
                      <a:pt x="72610" y="59408"/>
                    </a:cubicBezTo>
                    <a:lnTo>
                      <a:pt x="69362" y="59408"/>
                    </a:lnTo>
                    <a:lnTo>
                      <a:pt x="69362" y="55448"/>
                    </a:lnTo>
                    <a:lnTo>
                      <a:pt x="72504" y="55448"/>
                    </a:lnTo>
                    <a:cubicBezTo>
                      <a:pt x="72452" y="55329"/>
                      <a:pt x="72386" y="55276"/>
                      <a:pt x="72333" y="55223"/>
                    </a:cubicBezTo>
                    <a:lnTo>
                      <a:pt x="69362" y="55223"/>
                    </a:lnTo>
                    <a:lnTo>
                      <a:pt x="69362" y="51210"/>
                    </a:lnTo>
                    <a:lnTo>
                      <a:pt x="72386" y="51210"/>
                    </a:lnTo>
                    <a:cubicBezTo>
                      <a:pt x="72386" y="51157"/>
                      <a:pt x="72386" y="51104"/>
                      <a:pt x="72333" y="50986"/>
                    </a:cubicBezTo>
                    <a:lnTo>
                      <a:pt x="69362" y="50986"/>
                    </a:lnTo>
                    <a:lnTo>
                      <a:pt x="69362" y="47025"/>
                    </a:lnTo>
                    <a:lnTo>
                      <a:pt x="71620" y="47025"/>
                    </a:lnTo>
                    <a:lnTo>
                      <a:pt x="71620" y="46814"/>
                    </a:lnTo>
                    <a:lnTo>
                      <a:pt x="69362" y="46814"/>
                    </a:lnTo>
                    <a:lnTo>
                      <a:pt x="69362" y="42853"/>
                    </a:lnTo>
                    <a:lnTo>
                      <a:pt x="71725" y="42853"/>
                    </a:lnTo>
                    <a:cubicBezTo>
                      <a:pt x="71725" y="42735"/>
                      <a:pt x="71791" y="42682"/>
                      <a:pt x="71791" y="42576"/>
                    </a:cubicBezTo>
                    <a:lnTo>
                      <a:pt x="69362" y="42576"/>
                    </a:lnTo>
                    <a:lnTo>
                      <a:pt x="69362" y="38616"/>
                    </a:lnTo>
                    <a:lnTo>
                      <a:pt x="73323" y="38616"/>
                    </a:lnTo>
                    <a:lnTo>
                      <a:pt x="73323" y="39276"/>
                    </a:lnTo>
                    <a:cubicBezTo>
                      <a:pt x="73442" y="39051"/>
                      <a:pt x="73495" y="38827"/>
                      <a:pt x="73547" y="38668"/>
                    </a:cubicBezTo>
                    <a:lnTo>
                      <a:pt x="73547" y="38616"/>
                    </a:lnTo>
                    <a:lnTo>
                      <a:pt x="73600" y="38616"/>
                    </a:lnTo>
                    <a:cubicBezTo>
                      <a:pt x="73600" y="38563"/>
                      <a:pt x="73653" y="38444"/>
                      <a:pt x="73653" y="38391"/>
                    </a:cubicBezTo>
                    <a:lnTo>
                      <a:pt x="73547" y="38391"/>
                    </a:lnTo>
                    <a:lnTo>
                      <a:pt x="73547" y="36081"/>
                    </a:lnTo>
                    <a:cubicBezTo>
                      <a:pt x="73495" y="35593"/>
                      <a:pt x="73442" y="35091"/>
                      <a:pt x="73323" y="34602"/>
                    </a:cubicBezTo>
                    <a:lnTo>
                      <a:pt x="73323" y="38391"/>
                    </a:lnTo>
                    <a:lnTo>
                      <a:pt x="69362" y="38391"/>
                    </a:lnTo>
                    <a:lnTo>
                      <a:pt x="69362" y="34431"/>
                    </a:lnTo>
                    <a:lnTo>
                      <a:pt x="73323" y="34431"/>
                    </a:lnTo>
                    <a:lnTo>
                      <a:pt x="73323" y="34206"/>
                    </a:lnTo>
                    <a:lnTo>
                      <a:pt x="69362" y="34206"/>
                    </a:lnTo>
                    <a:lnTo>
                      <a:pt x="69362" y="30193"/>
                    </a:lnTo>
                    <a:lnTo>
                      <a:pt x="72504" y="30193"/>
                    </a:lnTo>
                    <a:cubicBezTo>
                      <a:pt x="72504" y="30140"/>
                      <a:pt x="72504" y="30087"/>
                      <a:pt x="72452" y="29982"/>
                    </a:cubicBezTo>
                    <a:lnTo>
                      <a:pt x="69362" y="29982"/>
                    </a:lnTo>
                    <a:lnTo>
                      <a:pt x="69362" y="26021"/>
                    </a:lnTo>
                    <a:lnTo>
                      <a:pt x="72174" y="26021"/>
                    </a:lnTo>
                    <a:cubicBezTo>
                      <a:pt x="72174" y="25955"/>
                      <a:pt x="72122" y="25850"/>
                      <a:pt x="72122" y="25797"/>
                    </a:cubicBezTo>
                    <a:lnTo>
                      <a:pt x="69362" y="25797"/>
                    </a:lnTo>
                    <a:lnTo>
                      <a:pt x="69362" y="21836"/>
                    </a:lnTo>
                    <a:lnTo>
                      <a:pt x="71844" y="21836"/>
                    </a:lnTo>
                    <a:lnTo>
                      <a:pt x="71844" y="21559"/>
                    </a:lnTo>
                    <a:lnTo>
                      <a:pt x="69362" y="21559"/>
                    </a:lnTo>
                    <a:lnTo>
                      <a:pt x="69362" y="17599"/>
                    </a:lnTo>
                    <a:lnTo>
                      <a:pt x="72386" y="17599"/>
                    </a:lnTo>
                    <a:cubicBezTo>
                      <a:pt x="72452" y="17546"/>
                      <a:pt x="72452" y="17440"/>
                      <a:pt x="72504" y="17374"/>
                    </a:cubicBezTo>
                    <a:lnTo>
                      <a:pt x="69362" y="17374"/>
                    </a:lnTo>
                    <a:lnTo>
                      <a:pt x="69362" y="13414"/>
                    </a:lnTo>
                    <a:lnTo>
                      <a:pt x="73323" y="13414"/>
                    </a:lnTo>
                    <a:lnTo>
                      <a:pt x="73323" y="13202"/>
                    </a:lnTo>
                    <a:lnTo>
                      <a:pt x="69362" y="13202"/>
                    </a:lnTo>
                    <a:lnTo>
                      <a:pt x="69362" y="9242"/>
                    </a:lnTo>
                    <a:lnTo>
                      <a:pt x="73323" y="9242"/>
                    </a:lnTo>
                    <a:cubicBezTo>
                      <a:pt x="73323" y="9123"/>
                      <a:pt x="73376" y="9070"/>
                      <a:pt x="73376" y="8965"/>
                    </a:cubicBezTo>
                    <a:lnTo>
                      <a:pt x="69362" y="8965"/>
                    </a:lnTo>
                    <a:lnTo>
                      <a:pt x="69362" y="5004"/>
                    </a:lnTo>
                    <a:lnTo>
                      <a:pt x="73323" y="5004"/>
                    </a:lnTo>
                    <a:lnTo>
                      <a:pt x="73323" y="4780"/>
                    </a:lnTo>
                    <a:lnTo>
                      <a:pt x="69362" y="4780"/>
                    </a:lnTo>
                    <a:lnTo>
                      <a:pt x="69362" y="819"/>
                    </a:lnTo>
                    <a:lnTo>
                      <a:pt x="73164" y="819"/>
                    </a:lnTo>
                    <a:cubicBezTo>
                      <a:pt x="73112" y="714"/>
                      <a:pt x="73112" y="661"/>
                      <a:pt x="73112" y="542"/>
                    </a:cubicBezTo>
                    <a:lnTo>
                      <a:pt x="69362" y="542"/>
                    </a:lnTo>
                    <a:lnTo>
                      <a:pt x="69362" y="436"/>
                    </a:lnTo>
                    <a:lnTo>
                      <a:pt x="69151" y="436"/>
                    </a:lnTo>
                    <a:lnTo>
                      <a:pt x="69151" y="542"/>
                    </a:lnTo>
                    <a:lnTo>
                      <a:pt x="62049" y="542"/>
                    </a:lnTo>
                    <a:cubicBezTo>
                      <a:pt x="61666" y="608"/>
                      <a:pt x="61336" y="661"/>
                      <a:pt x="60953" y="767"/>
                    </a:cubicBezTo>
                    <a:cubicBezTo>
                      <a:pt x="60900" y="767"/>
                      <a:pt x="60834" y="767"/>
                      <a:pt x="60781" y="819"/>
                    </a:cubicBezTo>
                    <a:lnTo>
                      <a:pt x="60729" y="819"/>
                    </a:lnTo>
                    <a:lnTo>
                      <a:pt x="60729" y="4780"/>
                    </a:lnTo>
                    <a:lnTo>
                      <a:pt x="56768" y="4780"/>
                    </a:lnTo>
                    <a:lnTo>
                      <a:pt x="56768" y="1097"/>
                    </a:lnTo>
                    <a:cubicBezTo>
                      <a:pt x="56715" y="1097"/>
                      <a:pt x="56610" y="1097"/>
                      <a:pt x="56544" y="1044"/>
                    </a:cubicBezTo>
                    <a:lnTo>
                      <a:pt x="56544" y="4780"/>
                    </a:lnTo>
                    <a:lnTo>
                      <a:pt x="52530" y="4780"/>
                    </a:lnTo>
                    <a:lnTo>
                      <a:pt x="52530" y="1202"/>
                    </a:lnTo>
                    <a:cubicBezTo>
                      <a:pt x="52477" y="1202"/>
                      <a:pt x="52425" y="1268"/>
                      <a:pt x="52319" y="1268"/>
                    </a:cubicBezTo>
                    <a:lnTo>
                      <a:pt x="52319" y="4780"/>
                    </a:lnTo>
                    <a:lnTo>
                      <a:pt x="48359" y="4780"/>
                    </a:lnTo>
                    <a:lnTo>
                      <a:pt x="48359" y="819"/>
                    </a:lnTo>
                    <a:lnTo>
                      <a:pt x="50009" y="819"/>
                    </a:lnTo>
                    <a:cubicBezTo>
                      <a:pt x="49890" y="714"/>
                      <a:pt x="49837" y="661"/>
                      <a:pt x="49679" y="542"/>
                    </a:cubicBezTo>
                    <a:lnTo>
                      <a:pt x="48953" y="542"/>
                    </a:lnTo>
                    <a:cubicBezTo>
                      <a:pt x="48741" y="608"/>
                      <a:pt x="48517" y="714"/>
                      <a:pt x="48359" y="767"/>
                    </a:cubicBezTo>
                    <a:cubicBezTo>
                      <a:pt x="48293" y="767"/>
                      <a:pt x="48240" y="767"/>
                      <a:pt x="48187" y="819"/>
                    </a:cubicBezTo>
                    <a:lnTo>
                      <a:pt x="48134" y="819"/>
                    </a:lnTo>
                    <a:lnTo>
                      <a:pt x="48134" y="4780"/>
                    </a:lnTo>
                    <a:lnTo>
                      <a:pt x="44174" y="4780"/>
                    </a:lnTo>
                    <a:lnTo>
                      <a:pt x="44174" y="1268"/>
                    </a:lnTo>
                    <a:lnTo>
                      <a:pt x="43896" y="1268"/>
                    </a:lnTo>
                    <a:lnTo>
                      <a:pt x="43896" y="4780"/>
                    </a:lnTo>
                    <a:lnTo>
                      <a:pt x="39936" y="4780"/>
                    </a:lnTo>
                    <a:lnTo>
                      <a:pt x="39936" y="819"/>
                    </a:lnTo>
                    <a:lnTo>
                      <a:pt x="40372" y="819"/>
                    </a:lnTo>
                    <a:cubicBezTo>
                      <a:pt x="40266" y="767"/>
                      <a:pt x="40160" y="767"/>
                      <a:pt x="39936" y="767"/>
                    </a:cubicBezTo>
                    <a:lnTo>
                      <a:pt x="39711" y="767"/>
                    </a:lnTo>
                    <a:cubicBezTo>
                      <a:pt x="39131" y="767"/>
                      <a:pt x="38544" y="790"/>
                      <a:pt x="37955" y="790"/>
                    </a:cubicBezTo>
                    <a:cubicBezTo>
                      <a:pt x="37661" y="790"/>
                      <a:pt x="37366" y="784"/>
                      <a:pt x="37071" y="767"/>
                    </a:cubicBezTo>
                    <a:cubicBezTo>
                      <a:pt x="36959" y="782"/>
                      <a:pt x="36847" y="788"/>
                      <a:pt x="36736" y="788"/>
                    </a:cubicBezTo>
                    <a:cubicBezTo>
                      <a:pt x="36469" y="788"/>
                      <a:pt x="36209" y="751"/>
                      <a:pt x="35975" y="714"/>
                    </a:cubicBezTo>
                    <a:cubicBezTo>
                      <a:pt x="35870" y="714"/>
                      <a:pt x="35817" y="714"/>
                      <a:pt x="35751" y="661"/>
                    </a:cubicBezTo>
                    <a:lnTo>
                      <a:pt x="35751" y="542"/>
                    </a:lnTo>
                    <a:lnTo>
                      <a:pt x="35593" y="542"/>
                    </a:lnTo>
                    <a:cubicBezTo>
                      <a:pt x="35593" y="542"/>
                      <a:pt x="35540" y="542"/>
                      <a:pt x="35540" y="489"/>
                    </a:cubicBezTo>
                    <a:lnTo>
                      <a:pt x="35540" y="542"/>
                    </a:lnTo>
                    <a:lnTo>
                      <a:pt x="33005" y="542"/>
                    </a:lnTo>
                    <a:cubicBezTo>
                      <a:pt x="32952" y="608"/>
                      <a:pt x="32781" y="661"/>
                      <a:pt x="32781" y="714"/>
                    </a:cubicBezTo>
                    <a:cubicBezTo>
                      <a:pt x="32569" y="767"/>
                      <a:pt x="32121" y="767"/>
                      <a:pt x="31579" y="767"/>
                    </a:cubicBezTo>
                    <a:lnTo>
                      <a:pt x="31302" y="767"/>
                    </a:lnTo>
                    <a:cubicBezTo>
                      <a:pt x="31078" y="767"/>
                      <a:pt x="30800" y="767"/>
                      <a:pt x="30536" y="819"/>
                    </a:cubicBezTo>
                    <a:lnTo>
                      <a:pt x="31302" y="819"/>
                    </a:lnTo>
                    <a:lnTo>
                      <a:pt x="31302" y="4780"/>
                    </a:lnTo>
                    <a:lnTo>
                      <a:pt x="27342" y="4780"/>
                    </a:lnTo>
                    <a:lnTo>
                      <a:pt x="27342" y="1044"/>
                    </a:lnTo>
                    <a:cubicBezTo>
                      <a:pt x="27289" y="1097"/>
                      <a:pt x="27170" y="1097"/>
                      <a:pt x="27117" y="1097"/>
                    </a:cubicBezTo>
                    <a:lnTo>
                      <a:pt x="27117" y="4780"/>
                    </a:lnTo>
                    <a:lnTo>
                      <a:pt x="23157" y="4780"/>
                    </a:lnTo>
                    <a:lnTo>
                      <a:pt x="23157" y="1044"/>
                    </a:lnTo>
                    <a:cubicBezTo>
                      <a:pt x="23051" y="1044"/>
                      <a:pt x="22998" y="991"/>
                      <a:pt x="22879" y="991"/>
                    </a:cubicBezTo>
                    <a:lnTo>
                      <a:pt x="22879" y="4780"/>
                    </a:lnTo>
                    <a:lnTo>
                      <a:pt x="18919" y="4780"/>
                    </a:lnTo>
                    <a:lnTo>
                      <a:pt x="18919" y="819"/>
                    </a:lnTo>
                    <a:lnTo>
                      <a:pt x="22166" y="819"/>
                    </a:lnTo>
                    <a:cubicBezTo>
                      <a:pt x="21889" y="714"/>
                      <a:pt x="21559" y="661"/>
                      <a:pt x="21295" y="542"/>
                    </a:cubicBezTo>
                    <a:lnTo>
                      <a:pt x="18919" y="542"/>
                    </a:lnTo>
                    <a:lnTo>
                      <a:pt x="18919" y="54"/>
                    </a:lnTo>
                    <a:cubicBezTo>
                      <a:pt x="18866" y="54"/>
                      <a:pt x="18760" y="1"/>
                      <a:pt x="187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5"/>
            <p:cNvGrpSpPr/>
            <p:nvPr/>
          </p:nvGrpSpPr>
          <p:grpSpPr>
            <a:xfrm>
              <a:off x="5460839" y="4353193"/>
              <a:ext cx="558952" cy="510601"/>
              <a:chOff x="420075" y="4484975"/>
              <a:chExt cx="768425" cy="702050"/>
            </a:xfrm>
          </p:grpSpPr>
          <p:sp>
            <p:nvSpPr>
              <p:cNvPr id="140" name="Google Shape;140;p15"/>
              <p:cNvSpPr/>
              <p:nvPr/>
            </p:nvSpPr>
            <p:spPr>
              <a:xfrm>
                <a:off x="420075" y="4484975"/>
                <a:ext cx="763525" cy="702050"/>
              </a:xfrm>
              <a:custGeom>
                <a:avLst/>
                <a:gdLst/>
                <a:ahLst/>
                <a:cxnLst/>
                <a:rect l="l" t="t" r="r" b="b"/>
                <a:pathLst>
                  <a:path w="30541" h="28082" extrusionOk="0">
                    <a:moveTo>
                      <a:pt x="19254" y="2656"/>
                    </a:moveTo>
                    <a:lnTo>
                      <a:pt x="19254" y="2976"/>
                    </a:lnTo>
                    <a:cubicBezTo>
                      <a:pt x="19057" y="2878"/>
                      <a:pt x="19155" y="2779"/>
                      <a:pt x="19155" y="2656"/>
                    </a:cubicBezTo>
                    <a:close/>
                    <a:moveTo>
                      <a:pt x="19868" y="2976"/>
                    </a:moveTo>
                    <a:cubicBezTo>
                      <a:pt x="19868" y="2976"/>
                      <a:pt x="19967" y="3074"/>
                      <a:pt x="19967" y="3271"/>
                    </a:cubicBezTo>
                    <a:lnTo>
                      <a:pt x="19868" y="3173"/>
                    </a:lnTo>
                    <a:lnTo>
                      <a:pt x="19770" y="3173"/>
                    </a:lnTo>
                    <a:lnTo>
                      <a:pt x="19770" y="3074"/>
                    </a:lnTo>
                    <a:cubicBezTo>
                      <a:pt x="19770" y="3074"/>
                      <a:pt x="19770" y="2976"/>
                      <a:pt x="19868" y="2976"/>
                    </a:cubicBezTo>
                    <a:close/>
                    <a:moveTo>
                      <a:pt x="16082" y="3074"/>
                    </a:moveTo>
                    <a:cubicBezTo>
                      <a:pt x="16180" y="3173"/>
                      <a:pt x="16278" y="3173"/>
                      <a:pt x="16401" y="3394"/>
                    </a:cubicBezTo>
                    <a:lnTo>
                      <a:pt x="15983" y="3394"/>
                    </a:lnTo>
                    <a:cubicBezTo>
                      <a:pt x="15983" y="3271"/>
                      <a:pt x="16082" y="3173"/>
                      <a:pt x="16082" y="3074"/>
                    </a:cubicBezTo>
                    <a:close/>
                    <a:moveTo>
                      <a:pt x="15664" y="3173"/>
                    </a:moveTo>
                    <a:cubicBezTo>
                      <a:pt x="15664" y="3271"/>
                      <a:pt x="15664" y="3271"/>
                      <a:pt x="15565" y="3271"/>
                    </a:cubicBezTo>
                    <a:cubicBezTo>
                      <a:pt x="15565" y="3394"/>
                      <a:pt x="15664" y="3394"/>
                      <a:pt x="15664" y="3394"/>
                    </a:cubicBezTo>
                    <a:cubicBezTo>
                      <a:pt x="15516" y="3443"/>
                      <a:pt x="15442" y="3468"/>
                      <a:pt x="15353" y="3468"/>
                    </a:cubicBezTo>
                    <a:cubicBezTo>
                      <a:pt x="15264" y="3468"/>
                      <a:pt x="15160" y="3443"/>
                      <a:pt x="14951" y="3394"/>
                    </a:cubicBezTo>
                    <a:cubicBezTo>
                      <a:pt x="14852" y="3492"/>
                      <a:pt x="14852" y="3591"/>
                      <a:pt x="14852" y="3591"/>
                    </a:cubicBezTo>
                    <a:cubicBezTo>
                      <a:pt x="14896" y="3591"/>
                      <a:pt x="14920" y="3591"/>
                      <a:pt x="14942" y="3599"/>
                    </a:cubicBezTo>
                    <a:lnTo>
                      <a:pt x="14942" y="3599"/>
                    </a:lnTo>
                    <a:cubicBezTo>
                      <a:pt x="14846" y="3689"/>
                      <a:pt x="14751" y="3689"/>
                      <a:pt x="14655" y="3689"/>
                    </a:cubicBezTo>
                    <a:cubicBezTo>
                      <a:pt x="14655" y="3591"/>
                      <a:pt x="14655" y="3591"/>
                      <a:pt x="14557" y="3492"/>
                    </a:cubicBezTo>
                    <a:lnTo>
                      <a:pt x="14754" y="3271"/>
                    </a:lnTo>
                    <a:lnTo>
                      <a:pt x="14951" y="3271"/>
                    </a:lnTo>
                    <a:lnTo>
                      <a:pt x="14951" y="3394"/>
                    </a:lnTo>
                    <a:lnTo>
                      <a:pt x="15270" y="3394"/>
                    </a:lnTo>
                    <a:cubicBezTo>
                      <a:pt x="15270" y="3271"/>
                      <a:pt x="15172" y="3271"/>
                      <a:pt x="15172" y="3271"/>
                    </a:cubicBezTo>
                    <a:cubicBezTo>
                      <a:pt x="15172" y="3173"/>
                      <a:pt x="15270" y="3173"/>
                      <a:pt x="15270" y="3173"/>
                    </a:cubicBezTo>
                    <a:lnTo>
                      <a:pt x="15369" y="3271"/>
                    </a:lnTo>
                    <a:cubicBezTo>
                      <a:pt x="15369" y="3271"/>
                      <a:pt x="15412" y="3227"/>
                      <a:pt x="15441" y="3227"/>
                    </a:cubicBezTo>
                    <a:cubicBezTo>
                      <a:pt x="15456" y="3227"/>
                      <a:pt x="15467" y="3238"/>
                      <a:pt x="15467" y="3271"/>
                    </a:cubicBezTo>
                    <a:cubicBezTo>
                      <a:pt x="15565" y="3271"/>
                      <a:pt x="15565" y="3173"/>
                      <a:pt x="15664" y="3173"/>
                    </a:cubicBezTo>
                    <a:close/>
                    <a:moveTo>
                      <a:pt x="14942" y="3599"/>
                    </a:moveTo>
                    <a:cubicBezTo>
                      <a:pt x="14970" y="3610"/>
                      <a:pt x="14994" y="3634"/>
                      <a:pt x="15049" y="3689"/>
                    </a:cubicBezTo>
                    <a:lnTo>
                      <a:pt x="15049" y="3787"/>
                    </a:lnTo>
                    <a:cubicBezTo>
                      <a:pt x="14951" y="3787"/>
                      <a:pt x="14951" y="3787"/>
                      <a:pt x="14852" y="3886"/>
                    </a:cubicBezTo>
                    <a:cubicBezTo>
                      <a:pt x="14852" y="3790"/>
                      <a:pt x="14852" y="3695"/>
                      <a:pt x="14942" y="3599"/>
                    </a:cubicBezTo>
                    <a:close/>
                    <a:moveTo>
                      <a:pt x="10647" y="4009"/>
                    </a:moveTo>
                    <a:cubicBezTo>
                      <a:pt x="10746" y="4107"/>
                      <a:pt x="10869" y="4205"/>
                      <a:pt x="10967" y="4205"/>
                    </a:cubicBezTo>
                    <a:cubicBezTo>
                      <a:pt x="10918" y="4304"/>
                      <a:pt x="10863" y="4353"/>
                      <a:pt x="10795" y="4353"/>
                    </a:cubicBezTo>
                    <a:cubicBezTo>
                      <a:pt x="10727" y="4353"/>
                      <a:pt x="10647" y="4304"/>
                      <a:pt x="10549" y="4205"/>
                    </a:cubicBezTo>
                    <a:cubicBezTo>
                      <a:pt x="10549" y="4205"/>
                      <a:pt x="10647" y="4107"/>
                      <a:pt x="10647" y="4009"/>
                    </a:cubicBezTo>
                    <a:close/>
                    <a:moveTo>
                      <a:pt x="14434" y="3492"/>
                    </a:moveTo>
                    <a:cubicBezTo>
                      <a:pt x="14434" y="3591"/>
                      <a:pt x="14557" y="3591"/>
                      <a:pt x="14557" y="3689"/>
                    </a:cubicBezTo>
                    <a:lnTo>
                      <a:pt x="14434" y="3787"/>
                    </a:lnTo>
                    <a:lnTo>
                      <a:pt x="14557" y="3886"/>
                    </a:lnTo>
                    <a:cubicBezTo>
                      <a:pt x="14434" y="4009"/>
                      <a:pt x="14434" y="4107"/>
                      <a:pt x="14336" y="4107"/>
                    </a:cubicBezTo>
                    <a:lnTo>
                      <a:pt x="14041" y="4107"/>
                    </a:lnTo>
                    <a:lnTo>
                      <a:pt x="13942" y="4009"/>
                    </a:lnTo>
                    <a:lnTo>
                      <a:pt x="13942" y="4107"/>
                    </a:lnTo>
                    <a:cubicBezTo>
                      <a:pt x="13623" y="4107"/>
                      <a:pt x="13524" y="4205"/>
                      <a:pt x="13205" y="4402"/>
                    </a:cubicBezTo>
                    <a:cubicBezTo>
                      <a:pt x="13205" y="4500"/>
                      <a:pt x="13328" y="4500"/>
                      <a:pt x="13426" y="4500"/>
                    </a:cubicBezTo>
                    <a:cubicBezTo>
                      <a:pt x="13360" y="4537"/>
                      <a:pt x="13305" y="4552"/>
                      <a:pt x="13260" y="4552"/>
                    </a:cubicBezTo>
                    <a:cubicBezTo>
                      <a:pt x="13155" y="4552"/>
                      <a:pt x="13106" y="4471"/>
                      <a:pt x="13106" y="4402"/>
                    </a:cubicBezTo>
                    <a:cubicBezTo>
                      <a:pt x="13008" y="4402"/>
                      <a:pt x="13008" y="4304"/>
                      <a:pt x="12910" y="4205"/>
                    </a:cubicBezTo>
                    <a:lnTo>
                      <a:pt x="13106" y="4205"/>
                    </a:lnTo>
                    <a:cubicBezTo>
                      <a:pt x="13106" y="4304"/>
                      <a:pt x="13205" y="4304"/>
                      <a:pt x="13328" y="4304"/>
                    </a:cubicBezTo>
                    <a:lnTo>
                      <a:pt x="13328" y="4205"/>
                    </a:lnTo>
                    <a:cubicBezTo>
                      <a:pt x="13328" y="4107"/>
                      <a:pt x="13426" y="4009"/>
                      <a:pt x="13524" y="4009"/>
                    </a:cubicBezTo>
                    <a:lnTo>
                      <a:pt x="13942" y="4009"/>
                    </a:lnTo>
                    <a:cubicBezTo>
                      <a:pt x="13721" y="3886"/>
                      <a:pt x="13524" y="3886"/>
                      <a:pt x="13524" y="3689"/>
                    </a:cubicBezTo>
                    <a:lnTo>
                      <a:pt x="13524" y="3689"/>
                    </a:lnTo>
                    <a:cubicBezTo>
                      <a:pt x="13623" y="3787"/>
                      <a:pt x="13721" y="3787"/>
                      <a:pt x="13721" y="3886"/>
                    </a:cubicBezTo>
                    <a:lnTo>
                      <a:pt x="13721" y="3689"/>
                    </a:lnTo>
                    <a:cubicBezTo>
                      <a:pt x="14041" y="3689"/>
                      <a:pt x="14237" y="3591"/>
                      <a:pt x="14434" y="3492"/>
                    </a:cubicBezTo>
                    <a:close/>
                    <a:moveTo>
                      <a:pt x="16337" y="4277"/>
                    </a:moveTo>
                    <a:cubicBezTo>
                      <a:pt x="16405" y="4277"/>
                      <a:pt x="16420" y="4421"/>
                      <a:pt x="16500" y="4500"/>
                    </a:cubicBezTo>
                    <a:cubicBezTo>
                      <a:pt x="16470" y="4537"/>
                      <a:pt x="16430" y="4552"/>
                      <a:pt x="16385" y="4552"/>
                    </a:cubicBezTo>
                    <a:cubicBezTo>
                      <a:pt x="16280" y="4552"/>
                      <a:pt x="16151" y="4471"/>
                      <a:pt x="16082" y="4402"/>
                    </a:cubicBezTo>
                    <a:lnTo>
                      <a:pt x="16278" y="4402"/>
                    </a:lnTo>
                    <a:lnTo>
                      <a:pt x="16278" y="4304"/>
                    </a:lnTo>
                    <a:cubicBezTo>
                      <a:pt x="16302" y="4285"/>
                      <a:pt x="16321" y="4277"/>
                      <a:pt x="16337" y="4277"/>
                    </a:cubicBezTo>
                    <a:close/>
                    <a:moveTo>
                      <a:pt x="20188" y="4304"/>
                    </a:moveTo>
                    <a:cubicBezTo>
                      <a:pt x="20286" y="4500"/>
                      <a:pt x="20385" y="4623"/>
                      <a:pt x="20286" y="4722"/>
                    </a:cubicBezTo>
                    <a:lnTo>
                      <a:pt x="20188" y="4722"/>
                    </a:lnTo>
                    <a:cubicBezTo>
                      <a:pt x="20188" y="4722"/>
                      <a:pt x="20188" y="4623"/>
                      <a:pt x="20286" y="4500"/>
                    </a:cubicBezTo>
                    <a:cubicBezTo>
                      <a:pt x="20188" y="4500"/>
                      <a:pt x="20090" y="4500"/>
                      <a:pt x="20090" y="4402"/>
                    </a:cubicBezTo>
                    <a:cubicBezTo>
                      <a:pt x="20090" y="4402"/>
                      <a:pt x="20188" y="4402"/>
                      <a:pt x="20188" y="4304"/>
                    </a:cubicBezTo>
                    <a:close/>
                    <a:moveTo>
                      <a:pt x="19475" y="4820"/>
                    </a:moveTo>
                    <a:lnTo>
                      <a:pt x="19672" y="5115"/>
                    </a:lnTo>
                    <a:cubicBezTo>
                      <a:pt x="19573" y="5115"/>
                      <a:pt x="19475" y="4918"/>
                      <a:pt x="19475" y="4820"/>
                    </a:cubicBezTo>
                    <a:close/>
                    <a:moveTo>
                      <a:pt x="11164" y="4304"/>
                    </a:moveTo>
                    <a:cubicBezTo>
                      <a:pt x="11262" y="4304"/>
                      <a:pt x="11262" y="4304"/>
                      <a:pt x="11361" y="4402"/>
                    </a:cubicBezTo>
                    <a:lnTo>
                      <a:pt x="11262" y="4402"/>
                    </a:lnTo>
                    <a:cubicBezTo>
                      <a:pt x="11361" y="4500"/>
                      <a:pt x="11361" y="4500"/>
                      <a:pt x="11483" y="4500"/>
                    </a:cubicBezTo>
                    <a:cubicBezTo>
                      <a:pt x="11361" y="4623"/>
                      <a:pt x="11262" y="4722"/>
                      <a:pt x="11164" y="4820"/>
                    </a:cubicBezTo>
                    <a:lnTo>
                      <a:pt x="11262" y="4918"/>
                    </a:lnTo>
                    <a:cubicBezTo>
                      <a:pt x="11164" y="4918"/>
                      <a:pt x="11065" y="4820"/>
                      <a:pt x="11065" y="4820"/>
                    </a:cubicBezTo>
                    <a:cubicBezTo>
                      <a:pt x="11065" y="4918"/>
                      <a:pt x="10967" y="4918"/>
                      <a:pt x="10967" y="4918"/>
                    </a:cubicBezTo>
                    <a:cubicBezTo>
                      <a:pt x="11065" y="4918"/>
                      <a:pt x="11164" y="5017"/>
                      <a:pt x="11262" y="5115"/>
                    </a:cubicBezTo>
                    <a:lnTo>
                      <a:pt x="10967" y="5115"/>
                    </a:lnTo>
                    <a:cubicBezTo>
                      <a:pt x="11065" y="5115"/>
                      <a:pt x="11164" y="5238"/>
                      <a:pt x="11164" y="5238"/>
                    </a:cubicBezTo>
                    <a:cubicBezTo>
                      <a:pt x="11065" y="5336"/>
                      <a:pt x="11065" y="5435"/>
                      <a:pt x="10967" y="5435"/>
                    </a:cubicBezTo>
                    <a:cubicBezTo>
                      <a:pt x="10869" y="5435"/>
                      <a:pt x="10746" y="5336"/>
                      <a:pt x="10647" y="5238"/>
                    </a:cubicBezTo>
                    <a:lnTo>
                      <a:pt x="10352" y="5238"/>
                    </a:lnTo>
                    <a:lnTo>
                      <a:pt x="10451" y="5336"/>
                    </a:lnTo>
                    <a:cubicBezTo>
                      <a:pt x="10488" y="5318"/>
                      <a:pt x="10519" y="5310"/>
                      <a:pt x="10544" y="5310"/>
                    </a:cubicBezTo>
                    <a:cubicBezTo>
                      <a:pt x="10651" y="5310"/>
                      <a:pt x="10666" y="5454"/>
                      <a:pt x="10746" y="5533"/>
                    </a:cubicBezTo>
                    <a:cubicBezTo>
                      <a:pt x="10746" y="5632"/>
                      <a:pt x="10647" y="5632"/>
                      <a:pt x="10647" y="5632"/>
                    </a:cubicBezTo>
                    <a:lnTo>
                      <a:pt x="10549" y="5632"/>
                    </a:lnTo>
                    <a:cubicBezTo>
                      <a:pt x="10451" y="5632"/>
                      <a:pt x="10451" y="5730"/>
                      <a:pt x="10352" y="5853"/>
                    </a:cubicBezTo>
                    <a:lnTo>
                      <a:pt x="10352" y="5632"/>
                    </a:lnTo>
                    <a:cubicBezTo>
                      <a:pt x="10254" y="5730"/>
                      <a:pt x="10254" y="5730"/>
                      <a:pt x="10131" y="5730"/>
                    </a:cubicBezTo>
                    <a:lnTo>
                      <a:pt x="10131" y="5435"/>
                    </a:lnTo>
                    <a:cubicBezTo>
                      <a:pt x="10072" y="5454"/>
                      <a:pt x="10017" y="5462"/>
                      <a:pt x="9965" y="5462"/>
                    </a:cubicBezTo>
                    <a:cubicBezTo>
                      <a:pt x="9756" y="5462"/>
                      <a:pt x="9595" y="5336"/>
                      <a:pt x="9418" y="5336"/>
                    </a:cubicBezTo>
                    <a:cubicBezTo>
                      <a:pt x="9418" y="5238"/>
                      <a:pt x="9516" y="5238"/>
                      <a:pt x="9639" y="5115"/>
                    </a:cubicBezTo>
                    <a:cubicBezTo>
                      <a:pt x="9639" y="5017"/>
                      <a:pt x="9516" y="4820"/>
                      <a:pt x="9738" y="4623"/>
                    </a:cubicBezTo>
                    <a:lnTo>
                      <a:pt x="9836" y="4722"/>
                    </a:lnTo>
                    <a:lnTo>
                      <a:pt x="9836" y="4500"/>
                    </a:lnTo>
                    <a:cubicBezTo>
                      <a:pt x="9934" y="4623"/>
                      <a:pt x="10131" y="4623"/>
                      <a:pt x="10131" y="4820"/>
                    </a:cubicBezTo>
                    <a:lnTo>
                      <a:pt x="10131" y="4623"/>
                    </a:lnTo>
                    <a:lnTo>
                      <a:pt x="10451" y="4623"/>
                    </a:lnTo>
                    <a:cubicBezTo>
                      <a:pt x="10352" y="4500"/>
                      <a:pt x="10352" y="4500"/>
                      <a:pt x="10254" y="4500"/>
                    </a:cubicBezTo>
                    <a:lnTo>
                      <a:pt x="10451" y="4500"/>
                    </a:lnTo>
                    <a:cubicBezTo>
                      <a:pt x="10451" y="4500"/>
                      <a:pt x="10549" y="4623"/>
                      <a:pt x="10549" y="4722"/>
                    </a:cubicBezTo>
                    <a:cubicBezTo>
                      <a:pt x="10549" y="4623"/>
                      <a:pt x="10549" y="4623"/>
                      <a:pt x="10647" y="4500"/>
                    </a:cubicBezTo>
                    <a:lnTo>
                      <a:pt x="10967" y="4500"/>
                    </a:lnTo>
                    <a:cubicBezTo>
                      <a:pt x="11065" y="4402"/>
                      <a:pt x="11164" y="4304"/>
                      <a:pt x="11164" y="4304"/>
                    </a:cubicBezTo>
                    <a:close/>
                    <a:moveTo>
                      <a:pt x="8803" y="7279"/>
                    </a:moveTo>
                    <a:cubicBezTo>
                      <a:pt x="8705" y="7377"/>
                      <a:pt x="8607" y="7476"/>
                      <a:pt x="8508" y="7476"/>
                    </a:cubicBezTo>
                    <a:lnTo>
                      <a:pt x="8508" y="7279"/>
                    </a:lnTo>
                    <a:close/>
                    <a:moveTo>
                      <a:pt x="8410" y="8189"/>
                    </a:moveTo>
                    <a:cubicBezTo>
                      <a:pt x="8287" y="8312"/>
                      <a:pt x="8189" y="8312"/>
                      <a:pt x="8090" y="8312"/>
                    </a:cubicBezTo>
                    <a:cubicBezTo>
                      <a:pt x="8189" y="8312"/>
                      <a:pt x="8189" y="8189"/>
                      <a:pt x="8287" y="8189"/>
                    </a:cubicBezTo>
                    <a:close/>
                    <a:moveTo>
                      <a:pt x="7744" y="8383"/>
                    </a:moveTo>
                    <a:cubicBezTo>
                      <a:pt x="7838" y="8383"/>
                      <a:pt x="7933" y="8508"/>
                      <a:pt x="8090" y="8508"/>
                    </a:cubicBezTo>
                    <a:cubicBezTo>
                      <a:pt x="7992" y="8508"/>
                      <a:pt x="7992" y="8607"/>
                      <a:pt x="7893" y="8607"/>
                    </a:cubicBezTo>
                    <a:cubicBezTo>
                      <a:pt x="7795" y="8508"/>
                      <a:pt x="7672" y="8508"/>
                      <a:pt x="7672" y="8410"/>
                    </a:cubicBezTo>
                    <a:cubicBezTo>
                      <a:pt x="7697" y="8390"/>
                      <a:pt x="7720" y="8383"/>
                      <a:pt x="7744" y="8383"/>
                    </a:cubicBezTo>
                    <a:close/>
                    <a:moveTo>
                      <a:pt x="7446" y="8981"/>
                    </a:moveTo>
                    <a:cubicBezTo>
                      <a:pt x="7465" y="8981"/>
                      <a:pt x="7475" y="8992"/>
                      <a:pt x="7475" y="9025"/>
                    </a:cubicBezTo>
                    <a:cubicBezTo>
                      <a:pt x="7574" y="9025"/>
                      <a:pt x="7574" y="9025"/>
                      <a:pt x="7672" y="9123"/>
                    </a:cubicBezTo>
                    <a:lnTo>
                      <a:pt x="7574" y="9123"/>
                    </a:lnTo>
                    <a:cubicBezTo>
                      <a:pt x="7475" y="9123"/>
                      <a:pt x="7377" y="9025"/>
                      <a:pt x="7279" y="9025"/>
                    </a:cubicBezTo>
                    <a:cubicBezTo>
                      <a:pt x="7344" y="9025"/>
                      <a:pt x="7410" y="8981"/>
                      <a:pt x="7446" y="8981"/>
                    </a:cubicBezTo>
                    <a:close/>
                    <a:moveTo>
                      <a:pt x="8090" y="8926"/>
                    </a:moveTo>
                    <a:lnTo>
                      <a:pt x="8090" y="9222"/>
                    </a:lnTo>
                    <a:lnTo>
                      <a:pt x="7795" y="9222"/>
                    </a:lnTo>
                    <a:cubicBezTo>
                      <a:pt x="7893" y="9123"/>
                      <a:pt x="7992" y="9025"/>
                      <a:pt x="8090" y="8926"/>
                    </a:cubicBezTo>
                    <a:close/>
                    <a:moveTo>
                      <a:pt x="7180" y="9541"/>
                    </a:moveTo>
                    <a:lnTo>
                      <a:pt x="7180" y="9640"/>
                    </a:lnTo>
                    <a:lnTo>
                      <a:pt x="6959" y="9640"/>
                    </a:lnTo>
                    <a:cubicBezTo>
                      <a:pt x="6959" y="9640"/>
                      <a:pt x="7057" y="9640"/>
                      <a:pt x="7180" y="9541"/>
                    </a:cubicBezTo>
                    <a:close/>
                    <a:moveTo>
                      <a:pt x="7057" y="9935"/>
                    </a:moveTo>
                    <a:lnTo>
                      <a:pt x="6959" y="10033"/>
                    </a:lnTo>
                    <a:lnTo>
                      <a:pt x="6959" y="9935"/>
                    </a:lnTo>
                    <a:close/>
                    <a:moveTo>
                      <a:pt x="6443" y="9935"/>
                    </a:moveTo>
                    <a:cubicBezTo>
                      <a:pt x="6566" y="9935"/>
                      <a:pt x="6566" y="10033"/>
                      <a:pt x="6664" y="10033"/>
                    </a:cubicBezTo>
                    <a:cubicBezTo>
                      <a:pt x="6664" y="10033"/>
                      <a:pt x="6664" y="10156"/>
                      <a:pt x="6566" y="10156"/>
                    </a:cubicBezTo>
                    <a:cubicBezTo>
                      <a:pt x="6664" y="10156"/>
                      <a:pt x="6664" y="10156"/>
                      <a:pt x="6762" y="10254"/>
                    </a:cubicBezTo>
                    <a:lnTo>
                      <a:pt x="6664" y="10353"/>
                    </a:lnTo>
                    <a:cubicBezTo>
                      <a:pt x="6566" y="10254"/>
                      <a:pt x="6344" y="10156"/>
                      <a:pt x="6148" y="10033"/>
                    </a:cubicBezTo>
                    <a:cubicBezTo>
                      <a:pt x="6246" y="10033"/>
                      <a:pt x="6246" y="9935"/>
                      <a:pt x="6246" y="9935"/>
                    </a:cubicBezTo>
                    <a:close/>
                    <a:moveTo>
                      <a:pt x="7180" y="9935"/>
                    </a:moveTo>
                    <a:cubicBezTo>
                      <a:pt x="7279" y="10033"/>
                      <a:pt x="7180" y="10254"/>
                      <a:pt x="7180" y="10451"/>
                    </a:cubicBezTo>
                    <a:cubicBezTo>
                      <a:pt x="7180" y="10254"/>
                      <a:pt x="7180" y="10156"/>
                      <a:pt x="7057" y="9935"/>
                    </a:cubicBezTo>
                    <a:close/>
                    <a:moveTo>
                      <a:pt x="5602" y="10604"/>
                    </a:moveTo>
                    <a:cubicBezTo>
                      <a:pt x="5697" y="10604"/>
                      <a:pt x="5762" y="10648"/>
                      <a:pt x="5828" y="10648"/>
                    </a:cubicBezTo>
                    <a:cubicBezTo>
                      <a:pt x="5762" y="10721"/>
                      <a:pt x="5719" y="10746"/>
                      <a:pt x="5682" y="10746"/>
                    </a:cubicBezTo>
                    <a:cubicBezTo>
                      <a:pt x="5609" y="10746"/>
                      <a:pt x="5566" y="10648"/>
                      <a:pt x="5435" y="10648"/>
                    </a:cubicBezTo>
                    <a:cubicBezTo>
                      <a:pt x="5500" y="10615"/>
                      <a:pt x="5555" y="10604"/>
                      <a:pt x="5602" y="10604"/>
                    </a:cubicBezTo>
                    <a:close/>
                    <a:moveTo>
                      <a:pt x="6959" y="10549"/>
                    </a:moveTo>
                    <a:cubicBezTo>
                      <a:pt x="7057" y="10648"/>
                      <a:pt x="7180" y="10648"/>
                      <a:pt x="7279" y="10648"/>
                    </a:cubicBezTo>
                    <a:cubicBezTo>
                      <a:pt x="7180" y="10771"/>
                      <a:pt x="7057" y="10771"/>
                      <a:pt x="6959" y="10771"/>
                    </a:cubicBezTo>
                    <a:lnTo>
                      <a:pt x="6959" y="10549"/>
                    </a:lnTo>
                    <a:close/>
                    <a:moveTo>
                      <a:pt x="6148" y="10549"/>
                    </a:moveTo>
                    <a:lnTo>
                      <a:pt x="6148" y="10869"/>
                    </a:lnTo>
                    <a:cubicBezTo>
                      <a:pt x="6049" y="10869"/>
                      <a:pt x="6049" y="10771"/>
                      <a:pt x="5951" y="10771"/>
                    </a:cubicBezTo>
                    <a:cubicBezTo>
                      <a:pt x="6049" y="10648"/>
                      <a:pt x="6049" y="10648"/>
                      <a:pt x="6148" y="10549"/>
                    </a:cubicBezTo>
                    <a:close/>
                    <a:moveTo>
                      <a:pt x="6450" y="11287"/>
                    </a:moveTo>
                    <a:cubicBezTo>
                      <a:pt x="6486" y="11287"/>
                      <a:pt x="6525" y="11312"/>
                      <a:pt x="6566" y="11385"/>
                    </a:cubicBezTo>
                    <a:lnTo>
                      <a:pt x="6566" y="11484"/>
                    </a:lnTo>
                    <a:cubicBezTo>
                      <a:pt x="6566" y="11484"/>
                      <a:pt x="6566" y="11582"/>
                      <a:pt x="6443" y="11582"/>
                    </a:cubicBezTo>
                    <a:cubicBezTo>
                      <a:pt x="6344" y="11484"/>
                      <a:pt x="6344" y="11484"/>
                      <a:pt x="6246" y="11385"/>
                    </a:cubicBezTo>
                    <a:cubicBezTo>
                      <a:pt x="6312" y="11385"/>
                      <a:pt x="6377" y="11287"/>
                      <a:pt x="6450" y="11287"/>
                    </a:cubicBezTo>
                    <a:close/>
                    <a:moveTo>
                      <a:pt x="6148" y="11484"/>
                    </a:moveTo>
                    <a:cubicBezTo>
                      <a:pt x="6148" y="11484"/>
                      <a:pt x="6148" y="11582"/>
                      <a:pt x="6049" y="11582"/>
                    </a:cubicBezTo>
                    <a:cubicBezTo>
                      <a:pt x="6148" y="11582"/>
                      <a:pt x="6148" y="11680"/>
                      <a:pt x="6246" y="11680"/>
                    </a:cubicBezTo>
                    <a:cubicBezTo>
                      <a:pt x="6246" y="11680"/>
                      <a:pt x="6246" y="11779"/>
                      <a:pt x="6148" y="11779"/>
                    </a:cubicBezTo>
                    <a:cubicBezTo>
                      <a:pt x="6246" y="11877"/>
                      <a:pt x="6246" y="12000"/>
                      <a:pt x="6246" y="12098"/>
                    </a:cubicBezTo>
                    <a:lnTo>
                      <a:pt x="6148" y="12098"/>
                    </a:lnTo>
                    <a:cubicBezTo>
                      <a:pt x="6148" y="12000"/>
                      <a:pt x="6049" y="11779"/>
                      <a:pt x="5951" y="11680"/>
                    </a:cubicBezTo>
                    <a:cubicBezTo>
                      <a:pt x="5951" y="11582"/>
                      <a:pt x="6049" y="11484"/>
                      <a:pt x="6049" y="11484"/>
                    </a:cubicBezTo>
                    <a:close/>
                    <a:moveTo>
                      <a:pt x="5951" y="12098"/>
                    </a:moveTo>
                    <a:cubicBezTo>
                      <a:pt x="5951" y="12098"/>
                      <a:pt x="5951" y="12197"/>
                      <a:pt x="6049" y="12197"/>
                    </a:cubicBezTo>
                    <a:cubicBezTo>
                      <a:pt x="5951" y="12295"/>
                      <a:pt x="5951" y="12295"/>
                      <a:pt x="5828" y="12295"/>
                    </a:cubicBezTo>
                    <a:cubicBezTo>
                      <a:pt x="5730" y="12295"/>
                      <a:pt x="5730" y="12197"/>
                      <a:pt x="5631" y="12098"/>
                    </a:cubicBezTo>
                    <a:close/>
                    <a:moveTo>
                      <a:pt x="5435" y="12812"/>
                    </a:moveTo>
                    <a:cubicBezTo>
                      <a:pt x="5435" y="12812"/>
                      <a:pt x="5533" y="12812"/>
                      <a:pt x="5631" y="12910"/>
                    </a:cubicBezTo>
                    <a:lnTo>
                      <a:pt x="5631" y="13008"/>
                    </a:lnTo>
                    <a:lnTo>
                      <a:pt x="5730" y="13107"/>
                    </a:lnTo>
                    <a:cubicBezTo>
                      <a:pt x="5730" y="13230"/>
                      <a:pt x="5631" y="13328"/>
                      <a:pt x="5631" y="13426"/>
                    </a:cubicBezTo>
                    <a:cubicBezTo>
                      <a:pt x="5533" y="13426"/>
                      <a:pt x="5533" y="13328"/>
                      <a:pt x="5533" y="13328"/>
                    </a:cubicBezTo>
                    <a:lnTo>
                      <a:pt x="5533" y="13107"/>
                    </a:lnTo>
                    <a:cubicBezTo>
                      <a:pt x="5435" y="13107"/>
                      <a:pt x="5435" y="13107"/>
                      <a:pt x="5435" y="13230"/>
                    </a:cubicBezTo>
                    <a:cubicBezTo>
                      <a:pt x="5336" y="13107"/>
                      <a:pt x="5213" y="13008"/>
                      <a:pt x="5213" y="12910"/>
                    </a:cubicBezTo>
                    <a:cubicBezTo>
                      <a:pt x="5213" y="12812"/>
                      <a:pt x="5336" y="12812"/>
                      <a:pt x="5435" y="12812"/>
                    </a:cubicBezTo>
                    <a:close/>
                    <a:moveTo>
                      <a:pt x="28475" y="15885"/>
                    </a:moveTo>
                    <a:cubicBezTo>
                      <a:pt x="28573" y="15885"/>
                      <a:pt x="28573" y="15984"/>
                      <a:pt x="28696" y="15984"/>
                    </a:cubicBezTo>
                    <a:lnTo>
                      <a:pt x="28794" y="15984"/>
                    </a:lnTo>
                    <a:cubicBezTo>
                      <a:pt x="28893" y="15984"/>
                      <a:pt x="29089" y="16082"/>
                      <a:pt x="29188" y="16180"/>
                    </a:cubicBezTo>
                    <a:lnTo>
                      <a:pt x="29188" y="16303"/>
                    </a:lnTo>
                    <a:lnTo>
                      <a:pt x="28794" y="16303"/>
                    </a:lnTo>
                    <a:cubicBezTo>
                      <a:pt x="28794" y="16180"/>
                      <a:pt x="28696" y="16180"/>
                      <a:pt x="28696" y="16082"/>
                    </a:cubicBezTo>
                    <a:lnTo>
                      <a:pt x="28376" y="16082"/>
                    </a:lnTo>
                    <a:cubicBezTo>
                      <a:pt x="28475" y="15984"/>
                      <a:pt x="28475" y="15885"/>
                      <a:pt x="28475" y="15885"/>
                    </a:cubicBezTo>
                    <a:close/>
                    <a:moveTo>
                      <a:pt x="5730" y="16697"/>
                    </a:moveTo>
                    <a:cubicBezTo>
                      <a:pt x="5661" y="16766"/>
                      <a:pt x="5640" y="16847"/>
                      <a:pt x="5566" y="16847"/>
                    </a:cubicBezTo>
                    <a:cubicBezTo>
                      <a:pt x="5535" y="16847"/>
                      <a:pt x="5493" y="16832"/>
                      <a:pt x="5435" y="16795"/>
                    </a:cubicBezTo>
                    <a:cubicBezTo>
                      <a:pt x="5533" y="16697"/>
                      <a:pt x="5631" y="16697"/>
                      <a:pt x="5730" y="16697"/>
                    </a:cubicBezTo>
                    <a:close/>
                    <a:moveTo>
                      <a:pt x="28794" y="16795"/>
                    </a:moveTo>
                    <a:lnTo>
                      <a:pt x="28794" y="17115"/>
                    </a:lnTo>
                    <a:cubicBezTo>
                      <a:pt x="28696" y="17115"/>
                      <a:pt x="28573" y="17016"/>
                      <a:pt x="28573" y="17016"/>
                    </a:cubicBezTo>
                    <a:cubicBezTo>
                      <a:pt x="28573" y="17016"/>
                      <a:pt x="28573" y="16918"/>
                      <a:pt x="28696" y="16795"/>
                    </a:cubicBezTo>
                    <a:close/>
                    <a:moveTo>
                      <a:pt x="28893" y="16697"/>
                    </a:moveTo>
                    <a:cubicBezTo>
                      <a:pt x="28893" y="16795"/>
                      <a:pt x="28991" y="16918"/>
                      <a:pt x="29089" y="17016"/>
                    </a:cubicBezTo>
                    <a:lnTo>
                      <a:pt x="29089" y="16918"/>
                    </a:lnTo>
                    <a:cubicBezTo>
                      <a:pt x="29188" y="17115"/>
                      <a:pt x="29311" y="17213"/>
                      <a:pt x="29311" y="17311"/>
                    </a:cubicBezTo>
                    <a:lnTo>
                      <a:pt x="29188" y="17410"/>
                    </a:lnTo>
                    <a:lnTo>
                      <a:pt x="29188" y="17311"/>
                    </a:lnTo>
                    <a:lnTo>
                      <a:pt x="29089" y="17311"/>
                    </a:lnTo>
                    <a:lnTo>
                      <a:pt x="29089" y="17016"/>
                    </a:lnTo>
                    <a:cubicBezTo>
                      <a:pt x="28991" y="17016"/>
                      <a:pt x="28991" y="17016"/>
                      <a:pt x="28893" y="17115"/>
                    </a:cubicBezTo>
                    <a:cubicBezTo>
                      <a:pt x="28893" y="16918"/>
                      <a:pt x="28893" y="16795"/>
                      <a:pt x="28794" y="16697"/>
                    </a:cubicBezTo>
                    <a:close/>
                    <a:moveTo>
                      <a:pt x="29606" y="17926"/>
                    </a:moveTo>
                    <a:cubicBezTo>
                      <a:pt x="29606" y="17926"/>
                      <a:pt x="29704" y="17926"/>
                      <a:pt x="29704" y="18024"/>
                    </a:cubicBezTo>
                    <a:cubicBezTo>
                      <a:pt x="29802" y="18147"/>
                      <a:pt x="29802" y="18246"/>
                      <a:pt x="29802" y="18442"/>
                    </a:cubicBezTo>
                    <a:cubicBezTo>
                      <a:pt x="29704" y="18344"/>
                      <a:pt x="29507" y="18344"/>
                      <a:pt x="29409" y="18344"/>
                    </a:cubicBezTo>
                    <a:cubicBezTo>
                      <a:pt x="29409" y="18246"/>
                      <a:pt x="29409" y="18147"/>
                      <a:pt x="29507" y="18147"/>
                    </a:cubicBezTo>
                    <a:lnTo>
                      <a:pt x="29409" y="18024"/>
                    </a:lnTo>
                    <a:cubicBezTo>
                      <a:pt x="29409" y="17926"/>
                      <a:pt x="29507" y="17926"/>
                      <a:pt x="29606" y="17926"/>
                    </a:cubicBezTo>
                    <a:close/>
                    <a:moveTo>
                      <a:pt x="29040" y="18467"/>
                    </a:moveTo>
                    <a:cubicBezTo>
                      <a:pt x="29089" y="18467"/>
                      <a:pt x="29138" y="18492"/>
                      <a:pt x="29188" y="18541"/>
                    </a:cubicBezTo>
                    <a:cubicBezTo>
                      <a:pt x="29089" y="18541"/>
                      <a:pt x="29089" y="18639"/>
                      <a:pt x="28991" y="18639"/>
                    </a:cubicBezTo>
                    <a:lnTo>
                      <a:pt x="28893" y="18541"/>
                    </a:lnTo>
                    <a:cubicBezTo>
                      <a:pt x="28942" y="18492"/>
                      <a:pt x="28991" y="18467"/>
                      <a:pt x="29040" y="18467"/>
                    </a:cubicBezTo>
                    <a:close/>
                    <a:moveTo>
                      <a:pt x="28475" y="17631"/>
                    </a:moveTo>
                    <a:cubicBezTo>
                      <a:pt x="28573" y="17631"/>
                      <a:pt x="28573" y="17729"/>
                      <a:pt x="28794" y="17729"/>
                    </a:cubicBezTo>
                    <a:cubicBezTo>
                      <a:pt x="28573" y="17828"/>
                      <a:pt x="28573" y="17828"/>
                      <a:pt x="28475" y="17828"/>
                    </a:cubicBezTo>
                    <a:cubicBezTo>
                      <a:pt x="28475" y="17926"/>
                      <a:pt x="28475" y="17926"/>
                      <a:pt x="28573" y="17926"/>
                    </a:cubicBezTo>
                    <a:cubicBezTo>
                      <a:pt x="28573" y="17926"/>
                      <a:pt x="28475" y="17926"/>
                      <a:pt x="28475" y="18024"/>
                    </a:cubicBezTo>
                    <a:cubicBezTo>
                      <a:pt x="28573" y="18147"/>
                      <a:pt x="28696" y="18344"/>
                      <a:pt x="28794" y="18344"/>
                    </a:cubicBezTo>
                    <a:cubicBezTo>
                      <a:pt x="28794" y="18541"/>
                      <a:pt x="28475" y="18442"/>
                      <a:pt x="28475" y="18762"/>
                    </a:cubicBezTo>
                    <a:cubicBezTo>
                      <a:pt x="28439" y="18780"/>
                      <a:pt x="28406" y="18787"/>
                      <a:pt x="28377" y="18787"/>
                    </a:cubicBezTo>
                    <a:cubicBezTo>
                      <a:pt x="28245" y="18787"/>
                      <a:pt x="28179" y="18639"/>
                      <a:pt x="28179" y="18639"/>
                    </a:cubicBezTo>
                    <a:lnTo>
                      <a:pt x="27958" y="18639"/>
                    </a:lnTo>
                    <a:lnTo>
                      <a:pt x="27958" y="18541"/>
                    </a:lnTo>
                    <a:lnTo>
                      <a:pt x="28278" y="18541"/>
                    </a:lnTo>
                    <a:lnTo>
                      <a:pt x="28278" y="18024"/>
                    </a:lnTo>
                    <a:cubicBezTo>
                      <a:pt x="28278" y="17975"/>
                      <a:pt x="28253" y="17975"/>
                      <a:pt x="28201" y="17975"/>
                    </a:cubicBezTo>
                    <a:cubicBezTo>
                      <a:pt x="28149" y="17975"/>
                      <a:pt x="28069" y="17975"/>
                      <a:pt x="27958" y="17926"/>
                    </a:cubicBezTo>
                    <a:cubicBezTo>
                      <a:pt x="27958" y="17828"/>
                      <a:pt x="27958" y="17729"/>
                      <a:pt x="28081" y="17631"/>
                    </a:cubicBezTo>
                    <a:cubicBezTo>
                      <a:pt x="28179" y="17631"/>
                      <a:pt x="28179" y="17729"/>
                      <a:pt x="28179" y="17729"/>
                    </a:cubicBezTo>
                    <a:lnTo>
                      <a:pt x="28376" y="17729"/>
                    </a:lnTo>
                    <a:cubicBezTo>
                      <a:pt x="28376" y="17729"/>
                      <a:pt x="28376" y="17631"/>
                      <a:pt x="28475" y="17631"/>
                    </a:cubicBezTo>
                    <a:close/>
                    <a:moveTo>
                      <a:pt x="29606" y="18639"/>
                    </a:moveTo>
                    <a:lnTo>
                      <a:pt x="29606" y="18959"/>
                    </a:lnTo>
                    <a:cubicBezTo>
                      <a:pt x="29507" y="18959"/>
                      <a:pt x="29409" y="18860"/>
                      <a:pt x="29409" y="18860"/>
                    </a:cubicBezTo>
                    <a:cubicBezTo>
                      <a:pt x="29360" y="18910"/>
                      <a:pt x="29304" y="18910"/>
                      <a:pt x="29261" y="18910"/>
                    </a:cubicBezTo>
                    <a:cubicBezTo>
                      <a:pt x="29218" y="18910"/>
                      <a:pt x="29188" y="18910"/>
                      <a:pt x="29188" y="18959"/>
                    </a:cubicBezTo>
                    <a:cubicBezTo>
                      <a:pt x="29089" y="18959"/>
                      <a:pt x="28991" y="18860"/>
                      <a:pt x="28991" y="18860"/>
                    </a:cubicBezTo>
                    <a:cubicBezTo>
                      <a:pt x="28991" y="18860"/>
                      <a:pt x="28991" y="18762"/>
                      <a:pt x="29089" y="18762"/>
                    </a:cubicBezTo>
                    <a:cubicBezTo>
                      <a:pt x="29089" y="18762"/>
                      <a:pt x="29188" y="18860"/>
                      <a:pt x="29311" y="18860"/>
                    </a:cubicBezTo>
                    <a:lnTo>
                      <a:pt x="29311" y="18639"/>
                    </a:lnTo>
                    <a:close/>
                    <a:moveTo>
                      <a:pt x="1131" y="18959"/>
                    </a:moveTo>
                    <a:cubicBezTo>
                      <a:pt x="1131" y="18959"/>
                      <a:pt x="1230" y="18959"/>
                      <a:pt x="1328" y="19057"/>
                    </a:cubicBezTo>
                    <a:lnTo>
                      <a:pt x="1525" y="19057"/>
                    </a:lnTo>
                    <a:cubicBezTo>
                      <a:pt x="1427" y="19057"/>
                      <a:pt x="1328" y="19156"/>
                      <a:pt x="1230" y="19254"/>
                    </a:cubicBezTo>
                    <a:cubicBezTo>
                      <a:pt x="1230" y="19254"/>
                      <a:pt x="1131" y="19057"/>
                      <a:pt x="1131" y="18959"/>
                    </a:cubicBezTo>
                    <a:close/>
                    <a:moveTo>
                      <a:pt x="28991" y="19377"/>
                    </a:moveTo>
                    <a:cubicBezTo>
                      <a:pt x="28991" y="19475"/>
                      <a:pt x="28991" y="19475"/>
                      <a:pt x="29089" y="19574"/>
                    </a:cubicBezTo>
                    <a:cubicBezTo>
                      <a:pt x="29089" y="19672"/>
                      <a:pt x="29188" y="19672"/>
                      <a:pt x="29409" y="19770"/>
                    </a:cubicBezTo>
                    <a:lnTo>
                      <a:pt x="29188" y="19770"/>
                    </a:lnTo>
                    <a:cubicBezTo>
                      <a:pt x="29089" y="19672"/>
                      <a:pt x="28991" y="19574"/>
                      <a:pt x="28893" y="19574"/>
                    </a:cubicBezTo>
                    <a:cubicBezTo>
                      <a:pt x="29089" y="19574"/>
                      <a:pt x="28794" y="19377"/>
                      <a:pt x="28991" y="19377"/>
                    </a:cubicBezTo>
                    <a:close/>
                    <a:moveTo>
                      <a:pt x="28696" y="20385"/>
                    </a:moveTo>
                    <a:lnTo>
                      <a:pt x="28696" y="20606"/>
                    </a:lnTo>
                    <a:cubicBezTo>
                      <a:pt x="28573" y="20483"/>
                      <a:pt x="28475" y="20483"/>
                      <a:pt x="28278" y="20483"/>
                    </a:cubicBezTo>
                    <a:cubicBezTo>
                      <a:pt x="28475" y="20385"/>
                      <a:pt x="28573" y="20385"/>
                      <a:pt x="28696" y="20385"/>
                    </a:cubicBezTo>
                    <a:close/>
                    <a:moveTo>
                      <a:pt x="28179" y="20606"/>
                    </a:moveTo>
                    <a:cubicBezTo>
                      <a:pt x="28278" y="20606"/>
                      <a:pt x="28376" y="20705"/>
                      <a:pt x="28475" y="20803"/>
                    </a:cubicBezTo>
                    <a:lnTo>
                      <a:pt x="27958" y="20803"/>
                    </a:lnTo>
                    <a:cubicBezTo>
                      <a:pt x="28081" y="20705"/>
                      <a:pt x="28081" y="20606"/>
                      <a:pt x="28179" y="20606"/>
                    </a:cubicBezTo>
                    <a:close/>
                    <a:moveTo>
                      <a:pt x="15983" y="4500"/>
                    </a:moveTo>
                    <a:cubicBezTo>
                      <a:pt x="15983" y="4500"/>
                      <a:pt x="16082" y="4500"/>
                      <a:pt x="16278" y="4722"/>
                    </a:cubicBezTo>
                    <a:cubicBezTo>
                      <a:pt x="16278" y="4722"/>
                      <a:pt x="16401" y="4722"/>
                      <a:pt x="16401" y="4820"/>
                    </a:cubicBezTo>
                    <a:lnTo>
                      <a:pt x="16401" y="4918"/>
                    </a:lnTo>
                    <a:cubicBezTo>
                      <a:pt x="16500" y="4820"/>
                      <a:pt x="16500" y="4820"/>
                      <a:pt x="16598" y="4722"/>
                    </a:cubicBezTo>
                    <a:lnTo>
                      <a:pt x="16598" y="4918"/>
                    </a:lnTo>
                    <a:cubicBezTo>
                      <a:pt x="16795" y="4918"/>
                      <a:pt x="16696" y="4722"/>
                      <a:pt x="16696" y="4623"/>
                    </a:cubicBezTo>
                    <a:lnTo>
                      <a:pt x="16795" y="4623"/>
                    </a:lnTo>
                    <a:lnTo>
                      <a:pt x="16795" y="5017"/>
                    </a:lnTo>
                    <a:cubicBezTo>
                      <a:pt x="16795" y="5017"/>
                      <a:pt x="16893" y="5017"/>
                      <a:pt x="16893" y="5115"/>
                    </a:cubicBezTo>
                    <a:cubicBezTo>
                      <a:pt x="16893" y="5017"/>
                      <a:pt x="17016" y="5017"/>
                      <a:pt x="17016" y="4918"/>
                    </a:cubicBezTo>
                    <a:cubicBezTo>
                      <a:pt x="17114" y="5017"/>
                      <a:pt x="17213" y="5017"/>
                      <a:pt x="17213" y="5017"/>
                    </a:cubicBezTo>
                    <a:lnTo>
                      <a:pt x="17311" y="5017"/>
                    </a:lnTo>
                    <a:cubicBezTo>
                      <a:pt x="17409" y="5017"/>
                      <a:pt x="17508" y="5115"/>
                      <a:pt x="17508" y="5115"/>
                    </a:cubicBezTo>
                    <a:lnTo>
                      <a:pt x="17729" y="5115"/>
                    </a:lnTo>
                    <a:lnTo>
                      <a:pt x="17729" y="5017"/>
                    </a:lnTo>
                    <a:cubicBezTo>
                      <a:pt x="17729" y="4918"/>
                      <a:pt x="17631" y="4820"/>
                      <a:pt x="17631" y="4722"/>
                    </a:cubicBezTo>
                    <a:lnTo>
                      <a:pt x="17631" y="4722"/>
                    </a:lnTo>
                    <a:cubicBezTo>
                      <a:pt x="17729" y="4918"/>
                      <a:pt x="17827" y="5017"/>
                      <a:pt x="17926" y="5238"/>
                    </a:cubicBezTo>
                    <a:lnTo>
                      <a:pt x="18024" y="5115"/>
                    </a:lnTo>
                    <a:lnTo>
                      <a:pt x="18123" y="5238"/>
                    </a:lnTo>
                    <a:cubicBezTo>
                      <a:pt x="18245" y="5238"/>
                      <a:pt x="18245" y="5115"/>
                      <a:pt x="18344" y="5017"/>
                    </a:cubicBezTo>
                    <a:lnTo>
                      <a:pt x="18344" y="5238"/>
                    </a:lnTo>
                    <a:cubicBezTo>
                      <a:pt x="18541" y="5238"/>
                      <a:pt x="18541" y="5115"/>
                      <a:pt x="18639" y="5017"/>
                    </a:cubicBezTo>
                    <a:cubicBezTo>
                      <a:pt x="18639" y="5115"/>
                      <a:pt x="18737" y="5115"/>
                      <a:pt x="18737" y="5115"/>
                    </a:cubicBezTo>
                    <a:lnTo>
                      <a:pt x="19057" y="5115"/>
                    </a:lnTo>
                    <a:cubicBezTo>
                      <a:pt x="19155" y="5115"/>
                      <a:pt x="19155" y="5017"/>
                      <a:pt x="19155" y="5017"/>
                    </a:cubicBezTo>
                    <a:cubicBezTo>
                      <a:pt x="19254" y="5115"/>
                      <a:pt x="19254" y="5115"/>
                      <a:pt x="19352" y="5238"/>
                    </a:cubicBezTo>
                    <a:lnTo>
                      <a:pt x="19770" y="5238"/>
                    </a:lnTo>
                    <a:lnTo>
                      <a:pt x="19868" y="5336"/>
                    </a:lnTo>
                    <a:cubicBezTo>
                      <a:pt x="19888" y="5356"/>
                      <a:pt x="19909" y="5364"/>
                      <a:pt x="19929" y="5364"/>
                    </a:cubicBezTo>
                    <a:cubicBezTo>
                      <a:pt x="20011" y="5364"/>
                      <a:pt x="20090" y="5238"/>
                      <a:pt x="20090" y="5238"/>
                    </a:cubicBezTo>
                    <a:cubicBezTo>
                      <a:pt x="20188" y="5238"/>
                      <a:pt x="20188" y="5336"/>
                      <a:pt x="20188" y="5336"/>
                    </a:cubicBezTo>
                    <a:cubicBezTo>
                      <a:pt x="20188" y="5336"/>
                      <a:pt x="20286" y="5336"/>
                      <a:pt x="20286" y="5238"/>
                    </a:cubicBezTo>
                    <a:cubicBezTo>
                      <a:pt x="20286" y="5238"/>
                      <a:pt x="20286" y="5336"/>
                      <a:pt x="20385" y="5336"/>
                    </a:cubicBezTo>
                    <a:lnTo>
                      <a:pt x="20385" y="5115"/>
                    </a:lnTo>
                    <a:cubicBezTo>
                      <a:pt x="20483" y="5238"/>
                      <a:pt x="20581" y="5336"/>
                      <a:pt x="20704" y="5435"/>
                    </a:cubicBezTo>
                    <a:cubicBezTo>
                      <a:pt x="20704" y="5336"/>
                      <a:pt x="20803" y="5336"/>
                      <a:pt x="20901" y="5238"/>
                    </a:cubicBezTo>
                    <a:cubicBezTo>
                      <a:pt x="20901" y="5336"/>
                      <a:pt x="20999" y="5435"/>
                      <a:pt x="21098" y="5632"/>
                    </a:cubicBezTo>
                    <a:lnTo>
                      <a:pt x="21319" y="5632"/>
                    </a:lnTo>
                    <a:lnTo>
                      <a:pt x="21319" y="5730"/>
                    </a:lnTo>
                    <a:cubicBezTo>
                      <a:pt x="21614" y="6050"/>
                      <a:pt x="21713" y="6345"/>
                      <a:pt x="21811" y="6664"/>
                    </a:cubicBezTo>
                    <a:cubicBezTo>
                      <a:pt x="21811" y="6763"/>
                      <a:pt x="21713" y="6763"/>
                      <a:pt x="21614" y="6763"/>
                    </a:cubicBezTo>
                    <a:cubicBezTo>
                      <a:pt x="21713" y="6861"/>
                      <a:pt x="21811" y="6861"/>
                      <a:pt x="21934" y="6959"/>
                    </a:cubicBezTo>
                    <a:cubicBezTo>
                      <a:pt x="21934" y="6959"/>
                      <a:pt x="21934" y="7082"/>
                      <a:pt x="21811" y="7181"/>
                    </a:cubicBezTo>
                    <a:cubicBezTo>
                      <a:pt x="21934" y="7279"/>
                      <a:pt x="22032" y="7377"/>
                      <a:pt x="22032" y="7476"/>
                    </a:cubicBezTo>
                    <a:lnTo>
                      <a:pt x="22032" y="7795"/>
                    </a:lnTo>
                    <a:lnTo>
                      <a:pt x="21811" y="7795"/>
                    </a:lnTo>
                    <a:cubicBezTo>
                      <a:pt x="22032" y="7992"/>
                      <a:pt x="21934" y="8189"/>
                      <a:pt x="22032" y="8312"/>
                    </a:cubicBezTo>
                    <a:cubicBezTo>
                      <a:pt x="22131" y="8508"/>
                      <a:pt x="22229" y="8705"/>
                      <a:pt x="22229" y="8804"/>
                    </a:cubicBezTo>
                    <a:lnTo>
                      <a:pt x="22229" y="9123"/>
                    </a:lnTo>
                    <a:lnTo>
                      <a:pt x="22032" y="9123"/>
                    </a:lnTo>
                    <a:cubicBezTo>
                      <a:pt x="22131" y="9222"/>
                      <a:pt x="22131" y="9222"/>
                      <a:pt x="22131" y="9320"/>
                    </a:cubicBezTo>
                    <a:lnTo>
                      <a:pt x="22032" y="9418"/>
                    </a:lnTo>
                    <a:cubicBezTo>
                      <a:pt x="22131" y="9541"/>
                      <a:pt x="22229" y="9640"/>
                      <a:pt x="22426" y="9738"/>
                    </a:cubicBezTo>
                    <a:cubicBezTo>
                      <a:pt x="22327" y="9836"/>
                      <a:pt x="22327" y="9836"/>
                      <a:pt x="22229" y="9836"/>
                    </a:cubicBezTo>
                    <a:cubicBezTo>
                      <a:pt x="22229" y="9738"/>
                      <a:pt x="22131" y="9640"/>
                      <a:pt x="22131" y="9640"/>
                    </a:cubicBezTo>
                    <a:lnTo>
                      <a:pt x="22032" y="9640"/>
                    </a:lnTo>
                    <a:cubicBezTo>
                      <a:pt x="22131" y="9640"/>
                      <a:pt x="22131" y="9738"/>
                      <a:pt x="22131" y="9836"/>
                    </a:cubicBezTo>
                    <a:lnTo>
                      <a:pt x="22131" y="10254"/>
                    </a:lnTo>
                    <a:cubicBezTo>
                      <a:pt x="22229" y="10254"/>
                      <a:pt x="22327" y="10254"/>
                      <a:pt x="22327" y="10451"/>
                    </a:cubicBezTo>
                    <a:lnTo>
                      <a:pt x="22647" y="10451"/>
                    </a:lnTo>
                    <a:cubicBezTo>
                      <a:pt x="22647" y="10451"/>
                      <a:pt x="22647" y="10549"/>
                      <a:pt x="22745" y="10549"/>
                    </a:cubicBezTo>
                    <a:lnTo>
                      <a:pt x="22327" y="10549"/>
                    </a:lnTo>
                    <a:lnTo>
                      <a:pt x="22327" y="10771"/>
                    </a:lnTo>
                    <a:cubicBezTo>
                      <a:pt x="22229" y="10648"/>
                      <a:pt x="22229" y="10549"/>
                      <a:pt x="22131" y="10451"/>
                    </a:cubicBezTo>
                    <a:lnTo>
                      <a:pt x="22131" y="10451"/>
                    </a:lnTo>
                    <a:cubicBezTo>
                      <a:pt x="22032" y="10648"/>
                      <a:pt x="22131" y="10648"/>
                      <a:pt x="22229" y="10771"/>
                    </a:cubicBezTo>
                    <a:cubicBezTo>
                      <a:pt x="22131" y="10771"/>
                      <a:pt x="22131" y="10771"/>
                      <a:pt x="22032" y="10869"/>
                    </a:cubicBezTo>
                    <a:cubicBezTo>
                      <a:pt x="22131" y="10967"/>
                      <a:pt x="22229" y="11066"/>
                      <a:pt x="22327" y="11164"/>
                    </a:cubicBezTo>
                    <a:cubicBezTo>
                      <a:pt x="22229" y="11385"/>
                      <a:pt x="22131" y="11385"/>
                      <a:pt x="22032" y="11385"/>
                    </a:cubicBezTo>
                    <a:cubicBezTo>
                      <a:pt x="22032" y="11484"/>
                      <a:pt x="22131" y="11582"/>
                      <a:pt x="22229" y="11680"/>
                    </a:cubicBezTo>
                    <a:cubicBezTo>
                      <a:pt x="22308" y="11680"/>
                      <a:pt x="22260" y="11806"/>
                      <a:pt x="22339" y="11806"/>
                    </a:cubicBezTo>
                    <a:cubicBezTo>
                      <a:pt x="22359" y="11806"/>
                      <a:pt x="22386" y="11798"/>
                      <a:pt x="22426" y="11779"/>
                    </a:cubicBezTo>
                    <a:lnTo>
                      <a:pt x="22426" y="11779"/>
                    </a:lnTo>
                    <a:cubicBezTo>
                      <a:pt x="22426" y="11877"/>
                      <a:pt x="22327" y="11877"/>
                      <a:pt x="22327" y="12000"/>
                    </a:cubicBezTo>
                    <a:cubicBezTo>
                      <a:pt x="22229" y="11877"/>
                      <a:pt x="22229" y="11877"/>
                      <a:pt x="22229" y="11779"/>
                    </a:cubicBezTo>
                    <a:lnTo>
                      <a:pt x="22131" y="11779"/>
                    </a:lnTo>
                    <a:cubicBezTo>
                      <a:pt x="22131" y="11877"/>
                      <a:pt x="22229" y="12000"/>
                      <a:pt x="22229" y="12098"/>
                    </a:cubicBezTo>
                    <a:cubicBezTo>
                      <a:pt x="22131" y="12098"/>
                      <a:pt x="22131" y="12197"/>
                      <a:pt x="22032" y="12295"/>
                    </a:cubicBezTo>
                    <a:cubicBezTo>
                      <a:pt x="22131" y="12394"/>
                      <a:pt x="22131" y="12492"/>
                      <a:pt x="22131" y="12713"/>
                    </a:cubicBezTo>
                    <a:lnTo>
                      <a:pt x="22032" y="12713"/>
                    </a:lnTo>
                    <a:lnTo>
                      <a:pt x="22032" y="12812"/>
                    </a:lnTo>
                    <a:cubicBezTo>
                      <a:pt x="21934" y="12812"/>
                      <a:pt x="21811" y="12812"/>
                      <a:pt x="21713" y="12713"/>
                    </a:cubicBezTo>
                    <a:lnTo>
                      <a:pt x="21713" y="12713"/>
                    </a:lnTo>
                    <a:cubicBezTo>
                      <a:pt x="21811" y="12910"/>
                      <a:pt x="21934" y="13008"/>
                      <a:pt x="22032" y="13230"/>
                    </a:cubicBezTo>
                    <a:lnTo>
                      <a:pt x="22229" y="13230"/>
                    </a:lnTo>
                    <a:lnTo>
                      <a:pt x="22229" y="13328"/>
                    </a:lnTo>
                    <a:cubicBezTo>
                      <a:pt x="22131" y="13328"/>
                      <a:pt x="22032" y="13328"/>
                      <a:pt x="21934" y="13230"/>
                    </a:cubicBezTo>
                    <a:lnTo>
                      <a:pt x="21934" y="13230"/>
                    </a:lnTo>
                    <a:cubicBezTo>
                      <a:pt x="22032" y="13426"/>
                      <a:pt x="22032" y="13426"/>
                      <a:pt x="22131" y="13623"/>
                    </a:cubicBezTo>
                    <a:lnTo>
                      <a:pt x="22131" y="13844"/>
                    </a:lnTo>
                    <a:lnTo>
                      <a:pt x="22229" y="13844"/>
                    </a:lnTo>
                    <a:lnTo>
                      <a:pt x="22229" y="13943"/>
                    </a:lnTo>
                    <a:cubicBezTo>
                      <a:pt x="22229" y="13943"/>
                      <a:pt x="22185" y="13899"/>
                      <a:pt x="22127" y="13899"/>
                    </a:cubicBezTo>
                    <a:cubicBezTo>
                      <a:pt x="22098" y="13899"/>
                      <a:pt x="22065" y="13910"/>
                      <a:pt x="22032" y="13943"/>
                    </a:cubicBezTo>
                    <a:cubicBezTo>
                      <a:pt x="22032" y="13943"/>
                      <a:pt x="21934" y="13943"/>
                      <a:pt x="21713" y="13844"/>
                    </a:cubicBezTo>
                    <a:lnTo>
                      <a:pt x="21713" y="13844"/>
                    </a:lnTo>
                    <a:cubicBezTo>
                      <a:pt x="21811" y="13943"/>
                      <a:pt x="21811" y="13943"/>
                      <a:pt x="21811" y="14041"/>
                    </a:cubicBezTo>
                    <a:cubicBezTo>
                      <a:pt x="21811" y="14139"/>
                      <a:pt x="21713" y="14238"/>
                      <a:pt x="21811" y="14459"/>
                    </a:cubicBezTo>
                    <a:lnTo>
                      <a:pt x="21713" y="14459"/>
                    </a:lnTo>
                    <a:cubicBezTo>
                      <a:pt x="21614" y="14557"/>
                      <a:pt x="21614" y="14656"/>
                      <a:pt x="21614" y="14852"/>
                    </a:cubicBezTo>
                    <a:lnTo>
                      <a:pt x="21614" y="14951"/>
                    </a:lnTo>
                    <a:lnTo>
                      <a:pt x="21417" y="14951"/>
                    </a:lnTo>
                    <a:cubicBezTo>
                      <a:pt x="21516" y="14951"/>
                      <a:pt x="21516" y="15074"/>
                      <a:pt x="21614" y="15074"/>
                    </a:cubicBezTo>
                    <a:cubicBezTo>
                      <a:pt x="21516" y="15074"/>
                      <a:pt x="21516" y="15074"/>
                      <a:pt x="21516" y="15172"/>
                    </a:cubicBezTo>
                    <a:lnTo>
                      <a:pt x="21614" y="15270"/>
                    </a:lnTo>
                    <a:cubicBezTo>
                      <a:pt x="21713" y="15467"/>
                      <a:pt x="21417" y="15566"/>
                      <a:pt x="21614" y="15787"/>
                    </a:cubicBezTo>
                    <a:cubicBezTo>
                      <a:pt x="21614" y="15787"/>
                      <a:pt x="21516" y="15885"/>
                      <a:pt x="21417" y="15885"/>
                    </a:cubicBezTo>
                    <a:cubicBezTo>
                      <a:pt x="21516" y="15885"/>
                      <a:pt x="21516" y="15984"/>
                      <a:pt x="21516" y="15984"/>
                    </a:cubicBezTo>
                    <a:lnTo>
                      <a:pt x="21417" y="15984"/>
                    </a:lnTo>
                    <a:cubicBezTo>
                      <a:pt x="21417" y="16180"/>
                      <a:pt x="21319" y="16303"/>
                      <a:pt x="21319" y="16402"/>
                    </a:cubicBezTo>
                    <a:lnTo>
                      <a:pt x="21196" y="16402"/>
                    </a:lnTo>
                    <a:cubicBezTo>
                      <a:pt x="21098" y="16402"/>
                      <a:pt x="21098" y="16402"/>
                      <a:pt x="20999" y="16303"/>
                    </a:cubicBezTo>
                    <a:lnTo>
                      <a:pt x="20999" y="16303"/>
                    </a:lnTo>
                    <a:cubicBezTo>
                      <a:pt x="21098" y="16500"/>
                      <a:pt x="21098" y="16598"/>
                      <a:pt x="21196" y="16795"/>
                    </a:cubicBezTo>
                    <a:lnTo>
                      <a:pt x="21098" y="16795"/>
                    </a:lnTo>
                    <a:cubicBezTo>
                      <a:pt x="21098" y="16795"/>
                      <a:pt x="20999" y="16795"/>
                      <a:pt x="20901" y="16697"/>
                    </a:cubicBezTo>
                    <a:cubicBezTo>
                      <a:pt x="20803" y="16795"/>
                      <a:pt x="20803" y="17016"/>
                      <a:pt x="20803" y="17213"/>
                    </a:cubicBezTo>
                    <a:cubicBezTo>
                      <a:pt x="20704" y="17410"/>
                      <a:pt x="20581" y="17533"/>
                      <a:pt x="20483" y="17729"/>
                    </a:cubicBezTo>
                    <a:lnTo>
                      <a:pt x="20286" y="17729"/>
                    </a:lnTo>
                    <a:lnTo>
                      <a:pt x="20286" y="17828"/>
                    </a:lnTo>
                    <a:lnTo>
                      <a:pt x="20090" y="17828"/>
                    </a:lnTo>
                    <a:cubicBezTo>
                      <a:pt x="20090" y="17926"/>
                      <a:pt x="20090" y="17926"/>
                      <a:pt x="20188" y="17926"/>
                    </a:cubicBezTo>
                    <a:lnTo>
                      <a:pt x="20188" y="18246"/>
                    </a:lnTo>
                    <a:cubicBezTo>
                      <a:pt x="20188" y="18246"/>
                      <a:pt x="20090" y="18344"/>
                      <a:pt x="19967" y="18344"/>
                    </a:cubicBezTo>
                    <a:cubicBezTo>
                      <a:pt x="19967" y="18442"/>
                      <a:pt x="19967" y="18442"/>
                      <a:pt x="20090" y="18541"/>
                    </a:cubicBezTo>
                    <a:lnTo>
                      <a:pt x="19868" y="18541"/>
                    </a:lnTo>
                    <a:cubicBezTo>
                      <a:pt x="19770" y="18442"/>
                      <a:pt x="19868" y="18442"/>
                      <a:pt x="19868" y="18442"/>
                    </a:cubicBezTo>
                    <a:cubicBezTo>
                      <a:pt x="19868" y="18442"/>
                      <a:pt x="19868" y="18344"/>
                      <a:pt x="19770" y="18344"/>
                    </a:cubicBezTo>
                    <a:cubicBezTo>
                      <a:pt x="19672" y="18442"/>
                      <a:pt x="19475" y="18639"/>
                      <a:pt x="19352" y="18762"/>
                    </a:cubicBezTo>
                    <a:cubicBezTo>
                      <a:pt x="19352" y="18860"/>
                      <a:pt x="19254" y="18860"/>
                      <a:pt x="19254" y="18860"/>
                    </a:cubicBezTo>
                    <a:cubicBezTo>
                      <a:pt x="19155" y="18959"/>
                      <a:pt x="19155" y="19057"/>
                      <a:pt x="19057" y="19156"/>
                    </a:cubicBezTo>
                    <a:cubicBezTo>
                      <a:pt x="19057" y="19057"/>
                      <a:pt x="18959" y="18959"/>
                      <a:pt x="18959" y="18860"/>
                    </a:cubicBezTo>
                    <a:cubicBezTo>
                      <a:pt x="18860" y="19057"/>
                      <a:pt x="18959" y="19057"/>
                      <a:pt x="18959" y="19254"/>
                    </a:cubicBezTo>
                    <a:cubicBezTo>
                      <a:pt x="18860" y="19156"/>
                      <a:pt x="18860" y="19156"/>
                      <a:pt x="18860" y="19057"/>
                    </a:cubicBezTo>
                    <a:cubicBezTo>
                      <a:pt x="18737" y="19156"/>
                      <a:pt x="18639" y="19156"/>
                      <a:pt x="18541" y="19156"/>
                    </a:cubicBezTo>
                    <a:cubicBezTo>
                      <a:pt x="18541" y="19254"/>
                      <a:pt x="18541" y="19254"/>
                      <a:pt x="18639" y="19377"/>
                    </a:cubicBezTo>
                    <a:cubicBezTo>
                      <a:pt x="18541" y="19475"/>
                      <a:pt x="18442" y="19475"/>
                      <a:pt x="18245" y="19574"/>
                    </a:cubicBezTo>
                    <a:cubicBezTo>
                      <a:pt x="18245" y="19574"/>
                      <a:pt x="18245" y="19475"/>
                      <a:pt x="18123" y="19475"/>
                    </a:cubicBezTo>
                    <a:cubicBezTo>
                      <a:pt x="18024" y="19475"/>
                      <a:pt x="18024" y="19574"/>
                      <a:pt x="18024" y="19672"/>
                    </a:cubicBezTo>
                    <a:cubicBezTo>
                      <a:pt x="17926" y="19672"/>
                      <a:pt x="17827" y="19770"/>
                      <a:pt x="17827" y="19770"/>
                    </a:cubicBezTo>
                    <a:cubicBezTo>
                      <a:pt x="17729" y="19770"/>
                      <a:pt x="17729" y="19672"/>
                      <a:pt x="17631" y="19672"/>
                    </a:cubicBezTo>
                    <a:cubicBezTo>
                      <a:pt x="17631" y="19770"/>
                      <a:pt x="17729" y="19869"/>
                      <a:pt x="17827" y="19992"/>
                    </a:cubicBezTo>
                    <a:cubicBezTo>
                      <a:pt x="17729" y="19992"/>
                      <a:pt x="17631" y="19869"/>
                      <a:pt x="17508" y="19869"/>
                    </a:cubicBezTo>
                    <a:cubicBezTo>
                      <a:pt x="17409" y="19869"/>
                      <a:pt x="17409" y="19992"/>
                      <a:pt x="17311" y="20090"/>
                    </a:cubicBezTo>
                    <a:cubicBezTo>
                      <a:pt x="17213" y="20090"/>
                      <a:pt x="17016" y="19992"/>
                      <a:pt x="16795" y="19992"/>
                    </a:cubicBezTo>
                    <a:cubicBezTo>
                      <a:pt x="16893" y="20090"/>
                      <a:pt x="16893" y="20090"/>
                      <a:pt x="16893" y="20188"/>
                    </a:cubicBezTo>
                    <a:lnTo>
                      <a:pt x="16696" y="20385"/>
                    </a:lnTo>
                    <a:cubicBezTo>
                      <a:pt x="16696" y="20287"/>
                      <a:pt x="16598" y="20188"/>
                      <a:pt x="16598" y="20188"/>
                    </a:cubicBezTo>
                    <a:cubicBezTo>
                      <a:pt x="16500" y="20287"/>
                      <a:pt x="16401" y="20385"/>
                      <a:pt x="16180" y="20385"/>
                    </a:cubicBezTo>
                    <a:cubicBezTo>
                      <a:pt x="16180" y="20385"/>
                      <a:pt x="16082" y="20483"/>
                      <a:pt x="15983" y="20606"/>
                    </a:cubicBezTo>
                    <a:lnTo>
                      <a:pt x="15885" y="20483"/>
                    </a:lnTo>
                    <a:cubicBezTo>
                      <a:pt x="15787" y="20606"/>
                      <a:pt x="15565" y="20606"/>
                      <a:pt x="15467" y="20705"/>
                    </a:cubicBezTo>
                    <a:cubicBezTo>
                      <a:pt x="15369" y="20705"/>
                      <a:pt x="15369" y="20803"/>
                      <a:pt x="15270" y="20901"/>
                    </a:cubicBezTo>
                    <a:cubicBezTo>
                      <a:pt x="15234" y="20829"/>
                      <a:pt x="15194" y="20810"/>
                      <a:pt x="15154" y="20810"/>
                    </a:cubicBezTo>
                    <a:cubicBezTo>
                      <a:pt x="15109" y="20810"/>
                      <a:pt x="15064" y="20832"/>
                      <a:pt x="15021" y="20832"/>
                    </a:cubicBezTo>
                    <a:cubicBezTo>
                      <a:pt x="14996" y="20832"/>
                      <a:pt x="14973" y="20825"/>
                      <a:pt x="14951" y="20803"/>
                    </a:cubicBezTo>
                    <a:cubicBezTo>
                      <a:pt x="14901" y="20901"/>
                      <a:pt x="14852" y="20926"/>
                      <a:pt x="14803" y="20926"/>
                    </a:cubicBezTo>
                    <a:cubicBezTo>
                      <a:pt x="14754" y="20926"/>
                      <a:pt x="14705" y="20901"/>
                      <a:pt x="14655" y="20901"/>
                    </a:cubicBezTo>
                    <a:cubicBezTo>
                      <a:pt x="14557" y="20901"/>
                      <a:pt x="14434" y="20901"/>
                      <a:pt x="14237" y="21000"/>
                    </a:cubicBezTo>
                    <a:cubicBezTo>
                      <a:pt x="14237" y="21000"/>
                      <a:pt x="14237" y="21098"/>
                      <a:pt x="14139" y="21098"/>
                    </a:cubicBezTo>
                    <a:cubicBezTo>
                      <a:pt x="14041" y="21098"/>
                      <a:pt x="13942" y="21000"/>
                      <a:pt x="13721" y="20901"/>
                    </a:cubicBezTo>
                    <a:lnTo>
                      <a:pt x="13524" y="20901"/>
                    </a:lnTo>
                    <a:cubicBezTo>
                      <a:pt x="13524" y="21000"/>
                      <a:pt x="13426" y="21098"/>
                      <a:pt x="13426" y="21098"/>
                    </a:cubicBezTo>
                    <a:cubicBezTo>
                      <a:pt x="13278" y="21098"/>
                      <a:pt x="13186" y="21054"/>
                      <a:pt x="13082" y="21054"/>
                    </a:cubicBezTo>
                    <a:cubicBezTo>
                      <a:pt x="13030" y="21054"/>
                      <a:pt x="12975" y="21065"/>
                      <a:pt x="12910" y="21098"/>
                    </a:cubicBezTo>
                    <a:lnTo>
                      <a:pt x="12811" y="21098"/>
                    </a:lnTo>
                    <a:cubicBezTo>
                      <a:pt x="12762" y="21049"/>
                      <a:pt x="12682" y="21024"/>
                      <a:pt x="12602" y="21024"/>
                    </a:cubicBezTo>
                    <a:cubicBezTo>
                      <a:pt x="12522" y="21024"/>
                      <a:pt x="12442" y="21049"/>
                      <a:pt x="12393" y="21098"/>
                    </a:cubicBezTo>
                    <a:cubicBezTo>
                      <a:pt x="12197" y="21000"/>
                      <a:pt x="12098" y="21000"/>
                      <a:pt x="11877" y="21000"/>
                    </a:cubicBezTo>
                    <a:lnTo>
                      <a:pt x="11877" y="21098"/>
                    </a:lnTo>
                    <a:lnTo>
                      <a:pt x="11680" y="21098"/>
                    </a:lnTo>
                    <a:cubicBezTo>
                      <a:pt x="11483" y="21000"/>
                      <a:pt x="11483" y="21000"/>
                      <a:pt x="11262" y="20901"/>
                    </a:cubicBezTo>
                    <a:cubicBezTo>
                      <a:pt x="11262" y="20901"/>
                      <a:pt x="11262" y="21000"/>
                      <a:pt x="11164" y="21000"/>
                    </a:cubicBezTo>
                    <a:lnTo>
                      <a:pt x="11164" y="20901"/>
                    </a:lnTo>
                    <a:cubicBezTo>
                      <a:pt x="11065" y="21000"/>
                      <a:pt x="10967" y="21000"/>
                      <a:pt x="10967" y="21000"/>
                    </a:cubicBezTo>
                    <a:cubicBezTo>
                      <a:pt x="10869" y="20901"/>
                      <a:pt x="10746" y="20803"/>
                      <a:pt x="10647" y="20705"/>
                    </a:cubicBezTo>
                    <a:lnTo>
                      <a:pt x="10451" y="20705"/>
                    </a:lnTo>
                    <a:cubicBezTo>
                      <a:pt x="10451" y="20705"/>
                      <a:pt x="10549" y="20705"/>
                      <a:pt x="10549" y="20803"/>
                    </a:cubicBezTo>
                    <a:cubicBezTo>
                      <a:pt x="10352" y="20803"/>
                      <a:pt x="10352" y="20606"/>
                      <a:pt x="10131" y="20606"/>
                    </a:cubicBezTo>
                    <a:lnTo>
                      <a:pt x="9934" y="20606"/>
                    </a:lnTo>
                    <a:cubicBezTo>
                      <a:pt x="9934" y="20483"/>
                      <a:pt x="9836" y="20483"/>
                      <a:pt x="9738" y="20385"/>
                    </a:cubicBezTo>
                    <a:lnTo>
                      <a:pt x="9418" y="20385"/>
                    </a:lnTo>
                    <a:cubicBezTo>
                      <a:pt x="9320" y="20188"/>
                      <a:pt x="9123" y="20090"/>
                      <a:pt x="9025" y="19869"/>
                    </a:cubicBezTo>
                    <a:cubicBezTo>
                      <a:pt x="8902" y="19992"/>
                      <a:pt x="8803" y="19992"/>
                      <a:pt x="8705" y="19992"/>
                    </a:cubicBezTo>
                    <a:cubicBezTo>
                      <a:pt x="8607" y="19869"/>
                      <a:pt x="8607" y="19770"/>
                      <a:pt x="8410" y="19770"/>
                    </a:cubicBezTo>
                    <a:cubicBezTo>
                      <a:pt x="8287" y="19770"/>
                      <a:pt x="8090" y="19672"/>
                      <a:pt x="8090" y="19574"/>
                    </a:cubicBezTo>
                    <a:lnTo>
                      <a:pt x="7893" y="19574"/>
                    </a:lnTo>
                    <a:cubicBezTo>
                      <a:pt x="7795" y="19377"/>
                      <a:pt x="7795" y="19254"/>
                      <a:pt x="7672" y="19156"/>
                    </a:cubicBezTo>
                    <a:lnTo>
                      <a:pt x="7574" y="19254"/>
                    </a:lnTo>
                    <a:lnTo>
                      <a:pt x="7574" y="19057"/>
                    </a:lnTo>
                    <a:lnTo>
                      <a:pt x="7475" y="19156"/>
                    </a:lnTo>
                    <a:cubicBezTo>
                      <a:pt x="7377" y="19057"/>
                      <a:pt x="7279" y="18959"/>
                      <a:pt x="7180" y="18860"/>
                    </a:cubicBezTo>
                    <a:cubicBezTo>
                      <a:pt x="7057" y="18762"/>
                      <a:pt x="7057" y="18541"/>
                      <a:pt x="7057" y="18442"/>
                    </a:cubicBezTo>
                    <a:lnTo>
                      <a:pt x="6861" y="18442"/>
                    </a:lnTo>
                    <a:cubicBezTo>
                      <a:pt x="6762" y="18147"/>
                      <a:pt x="6443" y="18024"/>
                      <a:pt x="6344" y="17828"/>
                    </a:cubicBezTo>
                    <a:cubicBezTo>
                      <a:pt x="6344" y="17729"/>
                      <a:pt x="6443" y="17631"/>
                      <a:pt x="6443" y="17410"/>
                    </a:cubicBezTo>
                    <a:cubicBezTo>
                      <a:pt x="6246" y="17311"/>
                      <a:pt x="5951" y="17115"/>
                      <a:pt x="5730" y="16918"/>
                    </a:cubicBezTo>
                    <a:cubicBezTo>
                      <a:pt x="5730" y="16697"/>
                      <a:pt x="5951" y="16795"/>
                      <a:pt x="6049" y="16697"/>
                    </a:cubicBezTo>
                    <a:cubicBezTo>
                      <a:pt x="5951" y="16697"/>
                      <a:pt x="5951" y="16697"/>
                      <a:pt x="5951" y="16598"/>
                    </a:cubicBezTo>
                    <a:cubicBezTo>
                      <a:pt x="5951" y="16598"/>
                      <a:pt x="5828" y="16500"/>
                      <a:pt x="5730" y="16500"/>
                    </a:cubicBezTo>
                    <a:lnTo>
                      <a:pt x="5730" y="16598"/>
                    </a:lnTo>
                    <a:cubicBezTo>
                      <a:pt x="5697" y="16631"/>
                      <a:pt x="5675" y="16642"/>
                      <a:pt x="5660" y="16642"/>
                    </a:cubicBezTo>
                    <a:cubicBezTo>
                      <a:pt x="5631" y="16642"/>
                      <a:pt x="5631" y="16598"/>
                      <a:pt x="5631" y="16598"/>
                    </a:cubicBezTo>
                    <a:cubicBezTo>
                      <a:pt x="5631" y="16598"/>
                      <a:pt x="5533" y="16598"/>
                      <a:pt x="5533" y="16500"/>
                    </a:cubicBezTo>
                    <a:cubicBezTo>
                      <a:pt x="5582" y="16451"/>
                      <a:pt x="5631" y="16451"/>
                      <a:pt x="5696" y="16451"/>
                    </a:cubicBezTo>
                    <a:cubicBezTo>
                      <a:pt x="5760" y="16451"/>
                      <a:pt x="5840" y="16451"/>
                      <a:pt x="5951" y="16402"/>
                    </a:cubicBezTo>
                    <a:cubicBezTo>
                      <a:pt x="5828" y="16402"/>
                      <a:pt x="5828" y="16402"/>
                      <a:pt x="5730" y="16303"/>
                    </a:cubicBezTo>
                    <a:lnTo>
                      <a:pt x="5730" y="16180"/>
                    </a:lnTo>
                    <a:lnTo>
                      <a:pt x="5631" y="16082"/>
                    </a:lnTo>
                    <a:lnTo>
                      <a:pt x="5533" y="16180"/>
                    </a:lnTo>
                    <a:cubicBezTo>
                      <a:pt x="5533" y="16082"/>
                      <a:pt x="5533" y="15984"/>
                      <a:pt x="5435" y="15984"/>
                    </a:cubicBezTo>
                    <a:cubicBezTo>
                      <a:pt x="5533" y="15984"/>
                      <a:pt x="5533" y="15885"/>
                      <a:pt x="5533" y="15885"/>
                    </a:cubicBezTo>
                    <a:cubicBezTo>
                      <a:pt x="5435" y="15787"/>
                      <a:pt x="5435" y="15688"/>
                      <a:pt x="5336" y="15566"/>
                    </a:cubicBezTo>
                    <a:lnTo>
                      <a:pt x="5213" y="15566"/>
                    </a:lnTo>
                    <a:cubicBezTo>
                      <a:pt x="5213" y="15467"/>
                      <a:pt x="5336" y="15467"/>
                      <a:pt x="5336" y="15467"/>
                    </a:cubicBezTo>
                    <a:lnTo>
                      <a:pt x="5115" y="15467"/>
                    </a:lnTo>
                    <a:cubicBezTo>
                      <a:pt x="5115" y="15369"/>
                      <a:pt x="5115" y="15270"/>
                      <a:pt x="5017" y="15270"/>
                    </a:cubicBezTo>
                    <a:cubicBezTo>
                      <a:pt x="5115" y="15172"/>
                      <a:pt x="5115" y="15074"/>
                      <a:pt x="5213" y="14951"/>
                    </a:cubicBezTo>
                    <a:cubicBezTo>
                      <a:pt x="5115" y="14852"/>
                      <a:pt x="5115" y="14852"/>
                      <a:pt x="5017" y="14852"/>
                    </a:cubicBezTo>
                    <a:cubicBezTo>
                      <a:pt x="5017" y="14754"/>
                      <a:pt x="5115" y="14754"/>
                      <a:pt x="5115" y="14656"/>
                    </a:cubicBezTo>
                    <a:cubicBezTo>
                      <a:pt x="5213" y="14754"/>
                      <a:pt x="5336" y="14852"/>
                      <a:pt x="5336" y="14951"/>
                    </a:cubicBezTo>
                    <a:lnTo>
                      <a:pt x="5533" y="15172"/>
                    </a:lnTo>
                    <a:lnTo>
                      <a:pt x="5533" y="15270"/>
                    </a:lnTo>
                    <a:cubicBezTo>
                      <a:pt x="5435" y="15270"/>
                      <a:pt x="5336" y="15369"/>
                      <a:pt x="5435" y="15467"/>
                    </a:cubicBezTo>
                    <a:lnTo>
                      <a:pt x="5533" y="15566"/>
                    </a:lnTo>
                    <a:lnTo>
                      <a:pt x="5533" y="15885"/>
                    </a:lnTo>
                    <a:lnTo>
                      <a:pt x="5730" y="15885"/>
                    </a:lnTo>
                    <a:cubicBezTo>
                      <a:pt x="5730" y="15787"/>
                      <a:pt x="5828" y="15688"/>
                      <a:pt x="5951" y="15566"/>
                    </a:cubicBezTo>
                    <a:cubicBezTo>
                      <a:pt x="5730" y="15369"/>
                      <a:pt x="5631" y="15270"/>
                      <a:pt x="5730" y="14951"/>
                    </a:cubicBezTo>
                    <a:lnTo>
                      <a:pt x="5533" y="14951"/>
                    </a:lnTo>
                    <a:lnTo>
                      <a:pt x="5533" y="14754"/>
                    </a:lnTo>
                    <a:lnTo>
                      <a:pt x="5435" y="14754"/>
                    </a:lnTo>
                    <a:cubicBezTo>
                      <a:pt x="5435" y="14656"/>
                      <a:pt x="5435" y="14656"/>
                      <a:pt x="5533" y="14557"/>
                    </a:cubicBezTo>
                    <a:cubicBezTo>
                      <a:pt x="5631" y="14656"/>
                      <a:pt x="5631" y="14754"/>
                      <a:pt x="5631" y="14852"/>
                    </a:cubicBezTo>
                    <a:cubicBezTo>
                      <a:pt x="5828" y="14754"/>
                      <a:pt x="6049" y="14754"/>
                      <a:pt x="6049" y="14557"/>
                    </a:cubicBezTo>
                    <a:cubicBezTo>
                      <a:pt x="6049" y="14459"/>
                      <a:pt x="5951" y="14459"/>
                      <a:pt x="5951" y="14336"/>
                    </a:cubicBezTo>
                    <a:lnTo>
                      <a:pt x="5951" y="14139"/>
                    </a:lnTo>
                    <a:lnTo>
                      <a:pt x="6049" y="14041"/>
                    </a:lnTo>
                    <a:cubicBezTo>
                      <a:pt x="5951" y="14041"/>
                      <a:pt x="5951" y="13943"/>
                      <a:pt x="5828" y="13943"/>
                    </a:cubicBezTo>
                    <a:lnTo>
                      <a:pt x="5730" y="13943"/>
                    </a:lnTo>
                    <a:cubicBezTo>
                      <a:pt x="5730" y="13943"/>
                      <a:pt x="5730" y="13844"/>
                      <a:pt x="5631" y="13844"/>
                    </a:cubicBezTo>
                    <a:cubicBezTo>
                      <a:pt x="5533" y="13844"/>
                      <a:pt x="5533" y="13844"/>
                      <a:pt x="5435" y="13943"/>
                    </a:cubicBezTo>
                    <a:cubicBezTo>
                      <a:pt x="5435" y="13844"/>
                      <a:pt x="5336" y="13844"/>
                      <a:pt x="5213" y="13844"/>
                    </a:cubicBezTo>
                    <a:cubicBezTo>
                      <a:pt x="5336" y="13721"/>
                      <a:pt x="5336" y="13721"/>
                      <a:pt x="5435" y="13721"/>
                    </a:cubicBezTo>
                    <a:cubicBezTo>
                      <a:pt x="5435" y="13623"/>
                      <a:pt x="5336" y="13525"/>
                      <a:pt x="5115" y="13525"/>
                    </a:cubicBezTo>
                    <a:cubicBezTo>
                      <a:pt x="5206" y="13525"/>
                      <a:pt x="5213" y="13525"/>
                      <a:pt x="5312" y="13445"/>
                    </a:cubicBezTo>
                    <a:lnTo>
                      <a:pt x="5312" y="13445"/>
                    </a:lnTo>
                    <a:cubicBezTo>
                      <a:pt x="5392" y="13474"/>
                      <a:pt x="5462" y="13525"/>
                      <a:pt x="5533" y="13525"/>
                    </a:cubicBezTo>
                    <a:lnTo>
                      <a:pt x="5533" y="13721"/>
                    </a:lnTo>
                    <a:cubicBezTo>
                      <a:pt x="5631" y="13721"/>
                      <a:pt x="5631" y="13721"/>
                      <a:pt x="5730" y="13623"/>
                    </a:cubicBezTo>
                    <a:lnTo>
                      <a:pt x="5730" y="13844"/>
                    </a:lnTo>
                    <a:cubicBezTo>
                      <a:pt x="5828" y="13844"/>
                      <a:pt x="5951" y="13721"/>
                      <a:pt x="6049" y="13721"/>
                    </a:cubicBezTo>
                    <a:cubicBezTo>
                      <a:pt x="6049" y="13623"/>
                      <a:pt x="6148" y="13525"/>
                      <a:pt x="6148" y="13525"/>
                    </a:cubicBezTo>
                    <a:cubicBezTo>
                      <a:pt x="6197" y="13475"/>
                      <a:pt x="6271" y="13475"/>
                      <a:pt x="6332" y="13475"/>
                    </a:cubicBezTo>
                    <a:cubicBezTo>
                      <a:pt x="6394" y="13475"/>
                      <a:pt x="6443" y="13475"/>
                      <a:pt x="6443" y="13426"/>
                    </a:cubicBezTo>
                    <a:lnTo>
                      <a:pt x="6443" y="13230"/>
                    </a:lnTo>
                    <a:cubicBezTo>
                      <a:pt x="6443" y="13230"/>
                      <a:pt x="6566" y="13230"/>
                      <a:pt x="6664" y="13107"/>
                    </a:cubicBezTo>
                    <a:cubicBezTo>
                      <a:pt x="6443" y="13107"/>
                      <a:pt x="6344" y="13008"/>
                      <a:pt x="6246" y="13008"/>
                    </a:cubicBezTo>
                    <a:cubicBezTo>
                      <a:pt x="6344" y="13008"/>
                      <a:pt x="6344" y="13008"/>
                      <a:pt x="6443" y="12910"/>
                    </a:cubicBezTo>
                    <a:lnTo>
                      <a:pt x="6344" y="12910"/>
                    </a:lnTo>
                    <a:cubicBezTo>
                      <a:pt x="6443" y="12812"/>
                      <a:pt x="6443" y="12812"/>
                      <a:pt x="6566" y="12812"/>
                    </a:cubicBezTo>
                    <a:cubicBezTo>
                      <a:pt x="6443" y="12615"/>
                      <a:pt x="6344" y="12615"/>
                      <a:pt x="6246" y="12492"/>
                    </a:cubicBezTo>
                    <a:cubicBezTo>
                      <a:pt x="6246" y="12394"/>
                      <a:pt x="6344" y="12394"/>
                      <a:pt x="6344" y="12295"/>
                    </a:cubicBezTo>
                    <a:lnTo>
                      <a:pt x="6443" y="12394"/>
                    </a:lnTo>
                    <a:lnTo>
                      <a:pt x="6762" y="12394"/>
                    </a:lnTo>
                    <a:cubicBezTo>
                      <a:pt x="6664" y="12295"/>
                      <a:pt x="6664" y="12197"/>
                      <a:pt x="6566" y="12098"/>
                    </a:cubicBezTo>
                    <a:cubicBezTo>
                      <a:pt x="6566" y="12098"/>
                      <a:pt x="6664" y="12098"/>
                      <a:pt x="6664" y="12000"/>
                    </a:cubicBezTo>
                    <a:lnTo>
                      <a:pt x="6566" y="11877"/>
                    </a:lnTo>
                    <a:lnTo>
                      <a:pt x="6566" y="11877"/>
                    </a:lnTo>
                    <a:cubicBezTo>
                      <a:pt x="6664" y="12000"/>
                      <a:pt x="6762" y="12000"/>
                      <a:pt x="6762" y="12000"/>
                    </a:cubicBezTo>
                    <a:lnTo>
                      <a:pt x="6762" y="11877"/>
                    </a:lnTo>
                    <a:cubicBezTo>
                      <a:pt x="6762" y="11877"/>
                      <a:pt x="6664" y="11877"/>
                      <a:pt x="6664" y="11779"/>
                    </a:cubicBezTo>
                    <a:cubicBezTo>
                      <a:pt x="6762" y="11779"/>
                      <a:pt x="6959" y="11680"/>
                      <a:pt x="7057" y="11582"/>
                    </a:cubicBezTo>
                    <a:lnTo>
                      <a:pt x="7057" y="11680"/>
                    </a:lnTo>
                    <a:cubicBezTo>
                      <a:pt x="7180" y="11582"/>
                      <a:pt x="7180" y="11582"/>
                      <a:pt x="6959" y="11262"/>
                    </a:cubicBezTo>
                    <a:cubicBezTo>
                      <a:pt x="7180" y="11262"/>
                      <a:pt x="7279" y="11164"/>
                      <a:pt x="7377" y="11066"/>
                    </a:cubicBezTo>
                    <a:lnTo>
                      <a:pt x="7377" y="10967"/>
                    </a:lnTo>
                    <a:lnTo>
                      <a:pt x="7475" y="10869"/>
                    </a:lnTo>
                    <a:lnTo>
                      <a:pt x="7377" y="10869"/>
                    </a:lnTo>
                    <a:cubicBezTo>
                      <a:pt x="7475" y="10771"/>
                      <a:pt x="7574" y="10771"/>
                      <a:pt x="7672" y="10771"/>
                    </a:cubicBezTo>
                    <a:cubicBezTo>
                      <a:pt x="7574" y="10648"/>
                      <a:pt x="7574" y="10648"/>
                      <a:pt x="7475" y="10648"/>
                    </a:cubicBezTo>
                    <a:cubicBezTo>
                      <a:pt x="7574" y="10549"/>
                      <a:pt x="7672" y="10549"/>
                      <a:pt x="7795" y="10549"/>
                    </a:cubicBezTo>
                    <a:lnTo>
                      <a:pt x="7795" y="10451"/>
                    </a:lnTo>
                    <a:cubicBezTo>
                      <a:pt x="7795" y="10451"/>
                      <a:pt x="7672" y="10353"/>
                      <a:pt x="7672" y="10254"/>
                    </a:cubicBezTo>
                    <a:lnTo>
                      <a:pt x="7795" y="10254"/>
                    </a:lnTo>
                    <a:lnTo>
                      <a:pt x="7992" y="10033"/>
                    </a:lnTo>
                    <a:lnTo>
                      <a:pt x="7893" y="9935"/>
                    </a:lnTo>
                    <a:cubicBezTo>
                      <a:pt x="7992" y="9935"/>
                      <a:pt x="8090" y="9935"/>
                      <a:pt x="8189" y="9836"/>
                    </a:cubicBezTo>
                    <a:lnTo>
                      <a:pt x="8189" y="9640"/>
                    </a:lnTo>
                    <a:cubicBezTo>
                      <a:pt x="8189" y="9640"/>
                      <a:pt x="8287" y="9541"/>
                      <a:pt x="8410" y="9541"/>
                    </a:cubicBezTo>
                    <a:cubicBezTo>
                      <a:pt x="8287" y="9418"/>
                      <a:pt x="8287" y="9418"/>
                      <a:pt x="8287" y="9320"/>
                    </a:cubicBezTo>
                    <a:lnTo>
                      <a:pt x="8287" y="9320"/>
                    </a:lnTo>
                    <a:cubicBezTo>
                      <a:pt x="8287" y="9320"/>
                      <a:pt x="8410" y="9320"/>
                      <a:pt x="8508" y="9418"/>
                    </a:cubicBezTo>
                    <a:lnTo>
                      <a:pt x="8508" y="9222"/>
                    </a:lnTo>
                    <a:cubicBezTo>
                      <a:pt x="8607" y="9222"/>
                      <a:pt x="8607" y="9123"/>
                      <a:pt x="8705" y="9123"/>
                    </a:cubicBezTo>
                    <a:cubicBezTo>
                      <a:pt x="8705" y="9123"/>
                      <a:pt x="8803" y="9123"/>
                      <a:pt x="8803" y="9222"/>
                    </a:cubicBezTo>
                    <a:lnTo>
                      <a:pt x="8803" y="8926"/>
                    </a:lnTo>
                    <a:cubicBezTo>
                      <a:pt x="8902" y="8926"/>
                      <a:pt x="9025" y="8705"/>
                      <a:pt x="9123" y="8607"/>
                    </a:cubicBezTo>
                    <a:cubicBezTo>
                      <a:pt x="9221" y="8410"/>
                      <a:pt x="9516" y="8508"/>
                      <a:pt x="9516" y="8312"/>
                    </a:cubicBezTo>
                    <a:lnTo>
                      <a:pt x="9516" y="8189"/>
                    </a:lnTo>
                    <a:lnTo>
                      <a:pt x="9639" y="8090"/>
                    </a:lnTo>
                    <a:lnTo>
                      <a:pt x="9934" y="8090"/>
                    </a:lnTo>
                    <a:cubicBezTo>
                      <a:pt x="9934" y="7992"/>
                      <a:pt x="10033" y="7894"/>
                      <a:pt x="10033" y="7795"/>
                    </a:cubicBezTo>
                    <a:cubicBezTo>
                      <a:pt x="10033" y="7697"/>
                      <a:pt x="10033" y="7574"/>
                      <a:pt x="9934" y="7476"/>
                    </a:cubicBezTo>
                    <a:cubicBezTo>
                      <a:pt x="10033" y="7476"/>
                      <a:pt x="10033" y="7574"/>
                      <a:pt x="10131" y="7574"/>
                    </a:cubicBezTo>
                    <a:cubicBezTo>
                      <a:pt x="10254" y="7574"/>
                      <a:pt x="10254" y="7476"/>
                      <a:pt x="10352" y="7377"/>
                    </a:cubicBezTo>
                    <a:cubicBezTo>
                      <a:pt x="10352" y="7279"/>
                      <a:pt x="10254" y="7181"/>
                      <a:pt x="10254" y="7082"/>
                    </a:cubicBezTo>
                    <a:cubicBezTo>
                      <a:pt x="10352" y="6959"/>
                      <a:pt x="10451" y="6861"/>
                      <a:pt x="10549" y="6763"/>
                    </a:cubicBezTo>
                    <a:cubicBezTo>
                      <a:pt x="10647" y="6861"/>
                      <a:pt x="10647" y="6861"/>
                      <a:pt x="10647" y="6959"/>
                    </a:cubicBezTo>
                    <a:cubicBezTo>
                      <a:pt x="10746" y="6763"/>
                      <a:pt x="10869" y="6763"/>
                      <a:pt x="11065" y="6763"/>
                    </a:cubicBezTo>
                    <a:cubicBezTo>
                      <a:pt x="11065" y="6664"/>
                      <a:pt x="11065" y="6664"/>
                      <a:pt x="11164" y="6566"/>
                    </a:cubicBezTo>
                    <a:lnTo>
                      <a:pt x="11164" y="6664"/>
                    </a:lnTo>
                    <a:cubicBezTo>
                      <a:pt x="11361" y="6664"/>
                      <a:pt x="11262" y="6566"/>
                      <a:pt x="11361" y="6468"/>
                    </a:cubicBezTo>
                    <a:cubicBezTo>
                      <a:pt x="11361" y="6468"/>
                      <a:pt x="11439" y="6593"/>
                      <a:pt x="11521" y="6593"/>
                    </a:cubicBezTo>
                    <a:cubicBezTo>
                      <a:pt x="11542" y="6593"/>
                      <a:pt x="11562" y="6586"/>
                      <a:pt x="11582" y="6566"/>
                    </a:cubicBezTo>
                    <a:cubicBezTo>
                      <a:pt x="11582" y="6566"/>
                      <a:pt x="11582" y="6468"/>
                      <a:pt x="11483" y="6468"/>
                    </a:cubicBezTo>
                    <a:lnTo>
                      <a:pt x="11582" y="6468"/>
                    </a:lnTo>
                    <a:cubicBezTo>
                      <a:pt x="11582" y="6468"/>
                      <a:pt x="11680" y="6468"/>
                      <a:pt x="11680" y="6345"/>
                    </a:cubicBezTo>
                    <a:lnTo>
                      <a:pt x="11582" y="6246"/>
                    </a:lnTo>
                    <a:cubicBezTo>
                      <a:pt x="11680" y="6246"/>
                      <a:pt x="11680" y="6148"/>
                      <a:pt x="11779" y="6050"/>
                    </a:cubicBezTo>
                    <a:cubicBezTo>
                      <a:pt x="11779" y="6050"/>
                      <a:pt x="11680" y="6050"/>
                      <a:pt x="11680" y="5951"/>
                    </a:cubicBezTo>
                    <a:cubicBezTo>
                      <a:pt x="11680" y="5951"/>
                      <a:pt x="11779" y="5853"/>
                      <a:pt x="11877" y="5853"/>
                    </a:cubicBezTo>
                    <a:cubicBezTo>
                      <a:pt x="11877" y="5951"/>
                      <a:pt x="11975" y="5951"/>
                      <a:pt x="12098" y="6050"/>
                    </a:cubicBezTo>
                    <a:lnTo>
                      <a:pt x="12098" y="6246"/>
                    </a:lnTo>
                    <a:cubicBezTo>
                      <a:pt x="12197" y="6148"/>
                      <a:pt x="12295" y="6148"/>
                      <a:pt x="12393" y="6148"/>
                    </a:cubicBezTo>
                    <a:lnTo>
                      <a:pt x="12393" y="6050"/>
                    </a:lnTo>
                    <a:lnTo>
                      <a:pt x="12492" y="6050"/>
                    </a:lnTo>
                    <a:cubicBezTo>
                      <a:pt x="12590" y="6050"/>
                      <a:pt x="12713" y="5951"/>
                      <a:pt x="12811" y="5853"/>
                    </a:cubicBezTo>
                    <a:lnTo>
                      <a:pt x="13106" y="5853"/>
                    </a:lnTo>
                    <a:cubicBezTo>
                      <a:pt x="13106" y="5632"/>
                      <a:pt x="13205" y="5632"/>
                      <a:pt x="13328" y="5632"/>
                    </a:cubicBezTo>
                    <a:cubicBezTo>
                      <a:pt x="13426" y="5632"/>
                      <a:pt x="13524" y="5533"/>
                      <a:pt x="13623" y="5533"/>
                    </a:cubicBezTo>
                    <a:lnTo>
                      <a:pt x="13623" y="5632"/>
                    </a:lnTo>
                    <a:cubicBezTo>
                      <a:pt x="13721" y="5533"/>
                      <a:pt x="13721" y="5533"/>
                      <a:pt x="13721" y="5435"/>
                    </a:cubicBezTo>
                    <a:cubicBezTo>
                      <a:pt x="13813" y="5476"/>
                      <a:pt x="13866" y="5499"/>
                      <a:pt x="13919" y="5499"/>
                    </a:cubicBezTo>
                    <a:cubicBezTo>
                      <a:pt x="13993" y="5499"/>
                      <a:pt x="14065" y="5452"/>
                      <a:pt x="14237" y="5336"/>
                    </a:cubicBezTo>
                    <a:lnTo>
                      <a:pt x="14336" y="5435"/>
                    </a:lnTo>
                    <a:lnTo>
                      <a:pt x="14336" y="5115"/>
                    </a:lnTo>
                    <a:cubicBezTo>
                      <a:pt x="14434" y="5115"/>
                      <a:pt x="14434" y="5238"/>
                      <a:pt x="14557" y="5336"/>
                    </a:cubicBezTo>
                    <a:cubicBezTo>
                      <a:pt x="14557" y="5287"/>
                      <a:pt x="14582" y="5263"/>
                      <a:pt x="14619" y="5263"/>
                    </a:cubicBezTo>
                    <a:cubicBezTo>
                      <a:pt x="14655" y="5263"/>
                      <a:pt x="14705" y="5287"/>
                      <a:pt x="14754" y="5336"/>
                    </a:cubicBezTo>
                    <a:cubicBezTo>
                      <a:pt x="14892" y="5268"/>
                      <a:pt x="15042" y="5187"/>
                      <a:pt x="15187" y="5187"/>
                    </a:cubicBezTo>
                    <a:cubicBezTo>
                      <a:pt x="15249" y="5187"/>
                      <a:pt x="15310" y="5201"/>
                      <a:pt x="15369" y="5238"/>
                    </a:cubicBezTo>
                    <a:lnTo>
                      <a:pt x="15369" y="5017"/>
                    </a:lnTo>
                    <a:cubicBezTo>
                      <a:pt x="15467" y="5115"/>
                      <a:pt x="15565" y="5238"/>
                      <a:pt x="15664" y="5238"/>
                    </a:cubicBezTo>
                    <a:cubicBezTo>
                      <a:pt x="15565" y="5115"/>
                      <a:pt x="15565" y="4918"/>
                      <a:pt x="15467" y="4820"/>
                    </a:cubicBezTo>
                    <a:cubicBezTo>
                      <a:pt x="15467" y="4722"/>
                      <a:pt x="15467" y="4722"/>
                      <a:pt x="15565" y="4722"/>
                    </a:cubicBezTo>
                    <a:cubicBezTo>
                      <a:pt x="15664" y="4722"/>
                      <a:pt x="15664" y="4918"/>
                      <a:pt x="15664" y="5017"/>
                    </a:cubicBezTo>
                    <a:cubicBezTo>
                      <a:pt x="15787" y="5017"/>
                      <a:pt x="15885" y="5115"/>
                      <a:pt x="16082" y="5115"/>
                    </a:cubicBezTo>
                    <a:cubicBezTo>
                      <a:pt x="16082" y="5115"/>
                      <a:pt x="16082" y="5017"/>
                      <a:pt x="16180" y="5017"/>
                    </a:cubicBezTo>
                    <a:cubicBezTo>
                      <a:pt x="16082" y="4918"/>
                      <a:pt x="15983" y="4722"/>
                      <a:pt x="15885" y="4623"/>
                    </a:cubicBezTo>
                    <a:cubicBezTo>
                      <a:pt x="15885" y="4500"/>
                      <a:pt x="15983" y="4500"/>
                      <a:pt x="15983" y="4500"/>
                    </a:cubicBezTo>
                    <a:close/>
                    <a:moveTo>
                      <a:pt x="28179" y="21000"/>
                    </a:moveTo>
                    <a:cubicBezTo>
                      <a:pt x="28179" y="21000"/>
                      <a:pt x="28278" y="21000"/>
                      <a:pt x="28376" y="21098"/>
                    </a:cubicBezTo>
                    <a:cubicBezTo>
                      <a:pt x="28278" y="21098"/>
                      <a:pt x="28278" y="21221"/>
                      <a:pt x="28278" y="21221"/>
                    </a:cubicBezTo>
                    <a:cubicBezTo>
                      <a:pt x="28179" y="21098"/>
                      <a:pt x="28179" y="21098"/>
                      <a:pt x="28081" y="21000"/>
                    </a:cubicBezTo>
                    <a:close/>
                    <a:moveTo>
                      <a:pt x="27773" y="21893"/>
                    </a:moveTo>
                    <a:cubicBezTo>
                      <a:pt x="27802" y="21893"/>
                      <a:pt x="27831" y="21905"/>
                      <a:pt x="27860" y="21934"/>
                    </a:cubicBezTo>
                    <a:cubicBezTo>
                      <a:pt x="27958" y="22032"/>
                      <a:pt x="27860" y="22032"/>
                      <a:pt x="27761" y="22032"/>
                    </a:cubicBezTo>
                    <a:lnTo>
                      <a:pt x="27761" y="22229"/>
                    </a:lnTo>
                    <a:cubicBezTo>
                      <a:pt x="27663" y="22229"/>
                      <a:pt x="27565" y="22131"/>
                      <a:pt x="27565" y="22032"/>
                    </a:cubicBezTo>
                    <a:cubicBezTo>
                      <a:pt x="27634" y="21963"/>
                      <a:pt x="27704" y="21893"/>
                      <a:pt x="27773" y="21893"/>
                    </a:cubicBezTo>
                    <a:close/>
                    <a:moveTo>
                      <a:pt x="27343" y="22131"/>
                    </a:moveTo>
                    <a:cubicBezTo>
                      <a:pt x="27466" y="22131"/>
                      <a:pt x="27466" y="22131"/>
                      <a:pt x="27466" y="22229"/>
                    </a:cubicBezTo>
                    <a:cubicBezTo>
                      <a:pt x="27466" y="22328"/>
                      <a:pt x="27343" y="22328"/>
                      <a:pt x="27343" y="22450"/>
                    </a:cubicBezTo>
                    <a:cubicBezTo>
                      <a:pt x="27245" y="22328"/>
                      <a:pt x="27343" y="22229"/>
                      <a:pt x="27343" y="22131"/>
                    </a:cubicBezTo>
                    <a:close/>
                    <a:moveTo>
                      <a:pt x="26950" y="22549"/>
                    </a:moveTo>
                    <a:cubicBezTo>
                      <a:pt x="27048" y="22549"/>
                      <a:pt x="27147" y="22549"/>
                      <a:pt x="27245" y="22647"/>
                    </a:cubicBezTo>
                    <a:cubicBezTo>
                      <a:pt x="27187" y="22676"/>
                      <a:pt x="27147" y="22688"/>
                      <a:pt x="27115" y="22688"/>
                    </a:cubicBezTo>
                    <a:cubicBezTo>
                      <a:pt x="27040" y="22688"/>
                      <a:pt x="27020" y="22618"/>
                      <a:pt x="26950" y="22549"/>
                    </a:cubicBezTo>
                    <a:close/>
                    <a:moveTo>
                      <a:pt x="23163" y="22942"/>
                    </a:moveTo>
                    <a:lnTo>
                      <a:pt x="23163" y="23164"/>
                    </a:lnTo>
                    <a:lnTo>
                      <a:pt x="23040" y="23164"/>
                    </a:lnTo>
                    <a:cubicBezTo>
                      <a:pt x="22942" y="23164"/>
                      <a:pt x="22942" y="23065"/>
                      <a:pt x="22844" y="22942"/>
                    </a:cubicBezTo>
                    <a:close/>
                    <a:moveTo>
                      <a:pt x="27466" y="23065"/>
                    </a:moveTo>
                    <a:lnTo>
                      <a:pt x="27466" y="23262"/>
                    </a:lnTo>
                    <a:lnTo>
                      <a:pt x="27565" y="23262"/>
                    </a:lnTo>
                    <a:cubicBezTo>
                      <a:pt x="27565" y="23164"/>
                      <a:pt x="27565" y="23164"/>
                      <a:pt x="27466" y="23065"/>
                    </a:cubicBezTo>
                    <a:close/>
                    <a:moveTo>
                      <a:pt x="23262" y="24590"/>
                    </a:moveTo>
                    <a:lnTo>
                      <a:pt x="23163" y="24688"/>
                    </a:lnTo>
                    <a:lnTo>
                      <a:pt x="22942" y="24688"/>
                    </a:lnTo>
                    <a:cubicBezTo>
                      <a:pt x="23040" y="24786"/>
                      <a:pt x="23040" y="24786"/>
                      <a:pt x="23163" y="24786"/>
                    </a:cubicBezTo>
                    <a:lnTo>
                      <a:pt x="23040" y="24909"/>
                    </a:lnTo>
                    <a:lnTo>
                      <a:pt x="23360" y="24909"/>
                    </a:lnTo>
                    <a:lnTo>
                      <a:pt x="23360" y="24688"/>
                    </a:lnTo>
                    <a:cubicBezTo>
                      <a:pt x="23360" y="24590"/>
                      <a:pt x="23262" y="24590"/>
                      <a:pt x="23262" y="24590"/>
                    </a:cubicBezTo>
                    <a:close/>
                    <a:moveTo>
                      <a:pt x="24491" y="24688"/>
                    </a:moveTo>
                    <a:cubicBezTo>
                      <a:pt x="24589" y="24786"/>
                      <a:pt x="24688" y="24786"/>
                      <a:pt x="24786" y="24909"/>
                    </a:cubicBezTo>
                    <a:lnTo>
                      <a:pt x="24589" y="24909"/>
                    </a:lnTo>
                    <a:lnTo>
                      <a:pt x="24688" y="25008"/>
                    </a:lnTo>
                    <a:lnTo>
                      <a:pt x="24688" y="25303"/>
                    </a:lnTo>
                    <a:lnTo>
                      <a:pt x="24589" y="25303"/>
                    </a:lnTo>
                    <a:cubicBezTo>
                      <a:pt x="24589" y="25204"/>
                      <a:pt x="24393" y="25106"/>
                      <a:pt x="24393" y="24909"/>
                    </a:cubicBezTo>
                    <a:lnTo>
                      <a:pt x="24393" y="24909"/>
                    </a:lnTo>
                    <a:cubicBezTo>
                      <a:pt x="24491" y="25008"/>
                      <a:pt x="24491" y="25008"/>
                      <a:pt x="24589" y="25008"/>
                    </a:cubicBezTo>
                    <a:cubicBezTo>
                      <a:pt x="24491" y="24909"/>
                      <a:pt x="24491" y="24786"/>
                      <a:pt x="24491" y="24688"/>
                    </a:cubicBezTo>
                    <a:close/>
                    <a:moveTo>
                      <a:pt x="24270" y="25106"/>
                    </a:moveTo>
                    <a:cubicBezTo>
                      <a:pt x="24393" y="25303"/>
                      <a:pt x="24393" y="25401"/>
                      <a:pt x="24491" y="25524"/>
                    </a:cubicBezTo>
                    <a:lnTo>
                      <a:pt x="24270" y="25524"/>
                    </a:lnTo>
                    <a:lnTo>
                      <a:pt x="24270" y="25401"/>
                    </a:lnTo>
                    <a:lnTo>
                      <a:pt x="23975" y="25401"/>
                    </a:lnTo>
                    <a:cubicBezTo>
                      <a:pt x="24073" y="25401"/>
                      <a:pt x="24171" y="25303"/>
                      <a:pt x="24171" y="25303"/>
                    </a:cubicBezTo>
                    <a:lnTo>
                      <a:pt x="23975" y="25303"/>
                    </a:lnTo>
                    <a:lnTo>
                      <a:pt x="23975" y="25204"/>
                    </a:lnTo>
                    <a:lnTo>
                      <a:pt x="24171" y="25204"/>
                    </a:lnTo>
                    <a:cubicBezTo>
                      <a:pt x="24073" y="25204"/>
                      <a:pt x="24073" y="25204"/>
                      <a:pt x="24073" y="25106"/>
                    </a:cubicBezTo>
                    <a:close/>
                    <a:moveTo>
                      <a:pt x="21319" y="25819"/>
                    </a:moveTo>
                    <a:cubicBezTo>
                      <a:pt x="21417" y="25819"/>
                      <a:pt x="21417" y="25918"/>
                      <a:pt x="21516" y="25918"/>
                    </a:cubicBezTo>
                    <a:cubicBezTo>
                      <a:pt x="21417" y="26016"/>
                      <a:pt x="21417" y="26016"/>
                      <a:pt x="21319" y="26016"/>
                    </a:cubicBezTo>
                    <a:lnTo>
                      <a:pt x="21319" y="25819"/>
                    </a:lnTo>
                    <a:close/>
                    <a:moveTo>
                      <a:pt x="23040" y="25721"/>
                    </a:moveTo>
                    <a:cubicBezTo>
                      <a:pt x="22942" y="25819"/>
                      <a:pt x="22942" y="25918"/>
                      <a:pt x="23040" y="26016"/>
                    </a:cubicBezTo>
                    <a:lnTo>
                      <a:pt x="22942" y="26016"/>
                    </a:lnTo>
                    <a:cubicBezTo>
                      <a:pt x="22942" y="26016"/>
                      <a:pt x="22942" y="25918"/>
                      <a:pt x="22844" y="25819"/>
                    </a:cubicBezTo>
                    <a:cubicBezTo>
                      <a:pt x="22844" y="25721"/>
                      <a:pt x="22942" y="25721"/>
                      <a:pt x="23040" y="25721"/>
                    </a:cubicBezTo>
                    <a:close/>
                    <a:moveTo>
                      <a:pt x="23163" y="25918"/>
                    </a:moveTo>
                    <a:lnTo>
                      <a:pt x="23163" y="26016"/>
                    </a:lnTo>
                    <a:lnTo>
                      <a:pt x="23040" y="26016"/>
                    </a:lnTo>
                    <a:cubicBezTo>
                      <a:pt x="23040" y="25918"/>
                      <a:pt x="23040" y="25918"/>
                      <a:pt x="23163" y="25918"/>
                    </a:cubicBezTo>
                    <a:close/>
                    <a:moveTo>
                      <a:pt x="23557" y="26016"/>
                    </a:moveTo>
                    <a:lnTo>
                      <a:pt x="23557" y="26139"/>
                    </a:lnTo>
                    <a:cubicBezTo>
                      <a:pt x="23458" y="26139"/>
                      <a:pt x="23458" y="26016"/>
                      <a:pt x="23360" y="26016"/>
                    </a:cubicBezTo>
                    <a:close/>
                    <a:moveTo>
                      <a:pt x="13328" y="25918"/>
                    </a:moveTo>
                    <a:lnTo>
                      <a:pt x="13328" y="25918"/>
                    </a:lnTo>
                    <a:cubicBezTo>
                      <a:pt x="13426" y="26016"/>
                      <a:pt x="13524" y="26139"/>
                      <a:pt x="13623" y="26237"/>
                    </a:cubicBezTo>
                    <a:cubicBezTo>
                      <a:pt x="13426" y="26139"/>
                      <a:pt x="13426" y="26139"/>
                      <a:pt x="13328" y="25918"/>
                    </a:cubicBezTo>
                    <a:close/>
                    <a:moveTo>
                      <a:pt x="15787" y="26434"/>
                    </a:moveTo>
                    <a:cubicBezTo>
                      <a:pt x="15885" y="26532"/>
                      <a:pt x="15983" y="26532"/>
                      <a:pt x="16180" y="26532"/>
                    </a:cubicBezTo>
                    <a:cubicBezTo>
                      <a:pt x="16099" y="26573"/>
                      <a:pt x="16051" y="26597"/>
                      <a:pt x="16009" y="26597"/>
                    </a:cubicBezTo>
                    <a:cubicBezTo>
                      <a:pt x="15950" y="26597"/>
                      <a:pt x="15902" y="26549"/>
                      <a:pt x="15787" y="26434"/>
                    </a:cubicBezTo>
                    <a:close/>
                    <a:moveTo>
                      <a:pt x="15270" y="26336"/>
                    </a:moveTo>
                    <a:cubicBezTo>
                      <a:pt x="15270" y="26434"/>
                      <a:pt x="15172" y="26434"/>
                      <a:pt x="15172" y="26434"/>
                    </a:cubicBezTo>
                    <a:lnTo>
                      <a:pt x="15369" y="26434"/>
                    </a:lnTo>
                    <a:lnTo>
                      <a:pt x="15369" y="26631"/>
                    </a:lnTo>
                    <a:lnTo>
                      <a:pt x="15049" y="26631"/>
                    </a:lnTo>
                    <a:cubicBezTo>
                      <a:pt x="14951" y="26631"/>
                      <a:pt x="14951" y="26532"/>
                      <a:pt x="14852" y="26532"/>
                    </a:cubicBezTo>
                    <a:cubicBezTo>
                      <a:pt x="14852" y="26434"/>
                      <a:pt x="14852" y="26434"/>
                      <a:pt x="14951" y="26336"/>
                    </a:cubicBezTo>
                    <a:lnTo>
                      <a:pt x="14951" y="26434"/>
                    </a:lnTo>
                    <a:cubicBezTo>
                      <a:pt x="15049" y="26336"/>
                      <a:pt x="15172" y="26336"/>
                      <a:pt x="15270" y="26336"/>
                    </a:cubicBezTo>
                    <a:close/>
                    <a:moveTo>
                      <a:pt x="16746" y="26196"/>
                    </a:moveTo>
                    <a:cubicBezTo>
                      <a:pt x="16786" y="26196"/>
                      <a:pt x="16835" y="26208"/>
                      <a:pt x="16893" y="26237"/>
                    </a:cubicBezTo>
                    <a:cubicBezTo>
                      <a:pt x="16795" y="26237"/>
                      <a:pt x="16795" y="26336"/>
                      <a:pt x="16696" y="26434"/>
                    </a:cubicBezTo>
                    <a:cubicBezTo>
                      <a:pt x="16795" y="26434"/>
                      <a:pt x="16893" y="26434"/>
                      <a:pt x="16893" y="26532"/>
                    </a:cubicBezTo>
                    <a:lnTo>
                      <a:pt x="16795" y="26631"/>
                    </a:lnTo>
                    <a:lnTo>
                      <a:pt x="16696" y="26532"/>
                    </a:lnTo>
                    <a:lnTo>
                      <a:pt x="16696" y="26434"/>
                    </a:lnTo>
                    <a:lnTo>
                      <a:pt x="16598" y="26434"/>
                    </a:lnTo>
                    <a:lnTo>
                      <a:pt x="16598" y="26336"/>
                    </a:lnTo>
                    <a:cubicBezTo>
                      <a:pt x="16598" y="26266"/>
                      <a:pt x="16647" y="26196"/>
                      <a:pt x="16746" y="26196"/>
                    </a:cubicBezTo>
                    <a:close/>
                    <a:moveTo>
                      <a:pt x="11582" y="26532"/>
                    </a:moveTo>
                    <a:cubicBezTo>
                      <a:pt x="11779" y="26532"/>
                      <a:pt x="11779" y="26631"/>
                      <a:pt x="11877" y="26754"/>
                    </a:cubicBezTo>
                    <a:cubicBezTo>
                      <a:pt x="11680" y="26754"/>
                      <a:pt x="11680" y="26631"/>
                      <a:pt x="11582" y="26532"/>
                    </a:cubicBezTo>
                    <a:close/>
                    <a:moveTo>
                      <a:pt x="21811" y="26532"/>
                    </a:moveTo>
                    <a:cubicBezTo>
                      <a:pt x="21934" y="26532"/>
                      <a:pt x="22032" y="26631"/>
                      <a:pt x="22032" y="26852"/>
                    </a:cubicBezTo>
                    <a:cubicBezTo>
                      <a:pt x="21811" y="26852"/>
                      <a:pt x="21811" y="26852"/>
                      <a:pt x="21713" y="26631"/>
                    </a:cubicBezTo>
                    <a:lnTo>
                      <a:pt x="21811" y="26532"/>
                    </a:lnTo>
                    <a:close/>
                    <a:moveTo>
                      <a:pt x="22647" y="26016"/>
                    </a:moveTo>
                    <a:cubicBezTo>
                      <a:pt x="22647" y="26139"/>
                      <a:pt x="22647" y="26237"/>
                      <a:pt x="22745" y="26434"/>
                    </a:cubicBezTo>
                    <a:lnTo>
                      <a:pt x="22327" y="26434"/>
                    </a:lnTo>
                    <a:cubicBezTo>
                      <a:pt x="22327" y="26434"/>
                      <a:pt x="22229" y="26434"/>
                      <a:pt x="22229" y="26532"/>
                    </a:cubicBezTo>
                    <a:cubicBezTo>
                      <a:pt x="22327" y="26532"/>
                      <a:pt x="22229" y="26631"/>
                      <a:pt x="22229" y="26631"/>
                    </a:cubicBezTo>
                    <a:lnTo>
                      <a:pt x="22229" y="26852"/>
                    </a:lnTo>
                    <a:cubicBezTo>
                      <a:pt x="22229" y="26852"/>
                      <a:pt x="22213" y="26868"/>
                      <a:pt x="22201" y="26887"/>
                    </a:cubicBezTo>
                    <a:lnTo>
                      <a:pt x="22201" y="26887"/>
                    </a:lnTo>
                    <a:cubicBezTo>
                      <a:pt x="22129" y="26707"/>
                      <a:pt x="22120" y="26511"/>
                      <a:pt x="22032" y="26336"/>
                    </a:cubicBezTo>
                    <a:cubicBezTo>
                      <a:pt x="22131" y="26336"/>
                      <a:pt x="22229" y="26237"/>
                      <a:pt x="22327" y="26237"/>
                    </a:cubicBezTo>
                    <a:lnTo>
                      <a:pt x="22327" y="26139"/>
                    </a:lnTo>
                    <a:cubicBezTo>
                      <a:pt x="22426" y="26139"/>
                      <a:pt x="22549" y="26139"/>
                      <a:pt x="22647" y="26016"/>
                    </a:cubicBezTo>
                    <a:close/>
                    <a:moveTo>
                      <a:pt x="27663" y="18762"/>
                    </a:moveTo>
                    <a:cubicBezTo>
                      <a:pt x="27958" y="18959"/>
                      <a:pt x="28179" y="19254"/>
                      <a:pt x="28278" y="19672"/>
                    </a:cubicBezTo>
                    <a:cubicBezTo>
                      <a:pt x="28376" y="19672"/>
                      <a:pt x="28475" y="19770"/>
                      <a:pt x="28573" y="19770"/>
                    </a:cubicBezTo>
                    <a:cubicBezTo>
                      <a:pt x="28573" y="19869"/>
                      <a:pt x="28696" y="19992"/>
                      <a:pt x="28696" y="20090"/>
                    </a:cubicBezTo>
                    <a:lnTo>
                      <a:pt x="28794" y="20090"/>
                    </a:lnTo>
                    <a:lnTo>
                      <a:pt x="28696" y="20188"/>
                    </a:lnTo>
                    <a:cubicBezTo>
                      <a:pt x="28794" y="20188"/>
                      <a:pt x="28794" y="20188"/>
                      <a:pt x="28893" y="20287"/>
                    </a:cubicBezTo>
                    <a:lnTo>
                      <a:pt x="28696" y="20287"/>
                    </a:lnTo>
                    <a:cubicBezTo>
                      <a:pt x="28573" y="20188"/>
                      <a:pt x="28573" y="20188"/>
                      <a:pt x="28573" y="20090"/>
                    </a:cubicBezTo>
                    <a:lnTo>
                      <a:pt x="28696" y="20090"/>
                    </a:lnTo>
                    <a:cubicBezTo>
                      <a:pt x="28573" y="19992"/>
                      <a:pt x="28573" y="19992"/>
                      <a:pt x="28475" y="19992"/>
                    </a:cubicBezTo>
                    <a:cubicBezTo>
                      <a:pt x="28442" y="19951"/>
                      <a:pt x="28398" y="19937"/>
                      <a:pt x="28351" y="19937"/>
                    </a:cubicBezTo>
                    <a:cubicBezTo>
                      <a:pt x="28256" y="19937"/>
                      <a:pt x="28147" y="19992"/>
                      <a:pt x="28081" y="19992"/>
                    </a:cubicBezTo>
                    <a:lnTo>
                      <a:pt x="27761" y="20287"/>
                    </a:lnTo>
                    <a:lnTo>
                      <a:pt x="27860" y="20287"/>
                    </a:lnTo>
                    <a:cubicBezTo>
                      <a:pt x="27761" y="20385"/>
                      <a:pt x="27663" y="20385"/>
                      <a:pt x="27565" y="20483"/>
                    </a:cubicBezTo>
                    <a:lnTo>
                      <a:pt x="27663" y="20606"/>
                    </a:lnTo>
                    <a:lnTo>
                      <a:pt x="27663" y="20705"/>
                    </a:lnTo>
                    <a:cubicBezTo>
                      <a:pt x="27565" y="20705"/>
                      <a:pt x="27466" y="20705"/>
                      <a:pt x="27343" y="20803"/>
                    </a:cubicBezTo>
                    <a:cubicBezTo>
                      <a:pt x="27147" y="20705"/>
                      <a:pt x="27048" y="20705"/>
                      <a:pt x="26852" y="20705"/>
                    </a:cubicBezTo>
                    <a:cubicBezTo>
                      <a:pt x="26852" y="20803"/>
                      <a:pt x="26852" y="20803"/>
                      <a:pt x="26950" y="20803"/>
                    </a:cubicBezTo>
                    <a:cubicBezTo>
                      <a:pt x="27048" y="20901"/>
                      <a:pt x="27147" y="20901"/>
                      <a:pt x="27245" y="21000"/>
                    </a:cubicBezTo>
                    <a:cubicBezTo>
                      <a:pt x="27343" y="21000"/>
                      <a:pt x="27343" y="20901"/>
                      <a:pt x="27466" y="20901"/>
                    </a:cubicBezTo>
                    <a:cubicBezTo>
                      <a:pt x="27565" y="21000"/>
                      <a:pt x="27466" y="21000"/>
                      <a:pt x="27466" y="21000"/>
                    </a:cubicBezTo>
                    <a:lnTo>
                      <a:pt x="27663" y="21000"/>
                    </a:lnTo>
                    <a:lnTo>
                      <a:pt x="27663" y="21098"/>
                    </a:lnTo>
                    <a:lnTo>
                      <a:pt x="27958" y="21098"/>
                    </a:lnTo>
                    <a:cubicBezTo>
                      <a:pt x="28081" y="21221"/>
                      <a:pt x="28179" y="21319"/>
                      <a:pt x="28179" y="21418"/>
                    </a:cubicBezTo>
                    <a:lnTo>
                      <a:pt x="27958" y="21418"/>
                    </a:lnTo>
                    <a:cubicBezTo>
                      <a:pt x="27958" y="21319"/>
                      <a:pt x="27860" y="21319"/>
                      <a:pt x="27761" y="21221"/>
                    </a:cubicBezTo>
                    <a:lnTo>
                      <a:pt x="27663" y="21319"/>
                    </a:lnTo>
                    <a:lnTo>
                      <a:pt x="27663" y="21516"/>
                    </a:lnTo>
                    <a:cubicBezTo>
                      <a:pt x="27663" y="21516"/>
                      <a:pt x="27663" y="21614"/>
                      <a:pt x="27761" y="21713"/>
                    </a:cubicBezTo>
                    <a:cubicBezTo>
                      <a:pt x="27663" y="21664"/>
                      <a:pt x="27559" y="21639"/>
                      <a:pt x="27466" y="21639"/>
                    </a:cubicBezTo>
                    <a:cubicBezTo>
                      <a:pt x="27374" y="21639"/>
                      <a:pt x="27294" y="21664"/>
                      <a:pt x="27245" y="21713"/>
                    </a:cubicBezTo>
                    <a:cubicBezTo>
                      <a:pt x="27245" y="21614"/>
                      <a:pt x="27245" y="21614"/>
                      <a:pt x="27147" y="21614"/>
                    </a:cubicBezTo>
                    <a:cubicBezTo>
                      <a:pt x="27147" y="21516"/>
                      <a:pt x="27048" y="21516"/>
                      <a:pt x="26852" y="21516"/>
                    </a:cubicBezTo>
                    <a:lnTo>
                      <a:pt x="26852" y="21614"/>
                    </a:lnTo>
                    <a:cubicBezTo>
                      <a:pt x="26852" y="21713"/>
                      <a:pt x="26950" y="21713"/>
                      <a:pt x="27048" y="21934"/>
                    </a:cubicBezTo>
                    <a:cubicBezTo>
                      <a:pt x="26950" y="21934"/>
                      <a:pt x="26852" y="21836"/>
                      <a:pt x="26852" y="21836"/>
                    </a:cubicBezTo>
                    <a:cubicBezTo>
                      <a:pt x="26729" y="21836"/>
                      <a:pt x="26729" y="21934"/>
                      <a:pt x="26630" y="21934"/>
                    </a:cubicBezTo>
                    <a:cubicBezTo>
                      <a:pt x="26630" y="22032"/>
                      <a:pt x="26630" y="22032"/>
                      <a:pt x="26532" y="22229"/>
                    </a:cubicBezTo>
                    <a:cubicBezTo>
                      <a:pt x="26630" y="22131"/>
                      <a:pt x="26630" y="22131"/>
                      <a:pt x="26729" y="22131"/>
                    </a:cubicBezTo>
                    <a:cubicBezTo>
                      <a:pt x="26729" y="22229"/>
                      <a:pt x="26630" y="22229"/>
                      <a:pt x="26630" y="22328"/>
                    </a:cubicBezTo>
                    <a:lnTo>
                      <a:pt x="26852" y="22328"/>
                    </a:lnTo>
                    <a:cubicBezTo>
                      <a:pt x="26729" y="22450"/>
                      <a:pt x="26630" y="22450"/>
                      <a:pt x="26630" y="22450"/>
                    </a:cubicBezTo>
                    <a:cubicBezTo>
                      <a:pt x="26532" y="22450"/>
                      <a:pt x="26532" y="22328"/>
                      <a:pt x="26434" y="22229"/>
                    </a:cubicBezTo>
                    <a:lnTo>
                      <a:pt x="26434" y="22450"/>
                    </a:lnTo>
                    <a:lnTo>
                      <a:pt x="26114" y="22450"/>
                    </a:lnTo>
                    <a:cubicBezTo>
                      <a:pt x="26114" y="22549"/>
                      <a:pt x="26237" y="22647"/>
                      <a:pt x="26237" y="22746"/>
                    </a:cubicBezTo>
                    <a:cubicBezTo>
                      <a:pt x="26114" y="22746"/>
                      <a:pt x="26114" y="22844"/>
                      <a:pt x="26016" y="22942"/>
                    </a:cubicBezTo>
                    <a:cubicBezTo>
                      <a:pt x="25917" y="22942"/>
                      <a:pt x="25721" y="22942"/>
                      <a:pt x="25622" y="22844"/>
                    </a:cubicBezTo>
                    <a:cubicBezTo>
                      <a:pt x="25499" y="22942"/>
                      <a:pt x="25499" y="22942"/>
                      <a:pt x="25401" y="22942"/>
                    </a:cubicBezTo>
                    <a:cubicBezTo>
                      <a:pt x="25499" y="23065"/>
                      <a:pt x="25499" y="23065"/>
                      <a:pt x="25622" y="23065"/>
                    </a:cubicBezTo>
                    <a:cubicBezTo>
                      <a:pt x="25499" y="23065"/>
                      <a:pt x="25499" y="23065"/>
                      <a:pt x="25401" y="23164"/>
                    </a:cubicBezTo>
                    <a:cubicBezTo>
                      <a:pt x="25499" y="23164"/>
                      <a:pt x="25499" y="23262"/>
                      <a:pt x="25622" y="23262"/>
                    </a:cubicBezTo>
                    <a:lnTo>
                      <a:pt x="25499" y="23360"/>
                    </a:lnTo>
                    <a:cubicBezTo>
                      <a:pt x="25622" y="23459"/>
                      <a:pt x="25622" y="23557"/>
                      <a:pt x="25622" y="23557"/>
                    </a:cubicBezTo>
                    <a:lnTo>
                      <a:pt x="25303" y="23557"/>
                    </a:lnTo>
                    <a:lnTo>
                      <a:pt x="25303" y="23680"/>
                    </a:lnTo>
                    <a:cubicBezTo>
                      <a:pt x="25204" y="23680"/>
                      <a:pt x="25106" y="23778"/>
                      <a:pt x="25007" y="23778"/>
                    </a:cubicBezTo>
                    <a:lnTo>
                      <a:pt x="24885" y="23778"/>
                    </a:lnTo>
                    <a:cubicBezTo>
                      <a:pt x="24786" y="23778"/>
                      <a:pt x="24688" y="23680"/>
                      <a:pt x="24688" y="23557"/>
                    </a:cubicBezTo>
                    <a:cubicBezTo>
                      <a:pt x="24589" y="23557"/>
                      <a:pt x="24589" y="23557"/>
                      <a:pt x="24589" y="23680"/>
                    </a:cubicBezTo>
                    <a:cubicBezTo>
                      <a:pt x="24688" y="23778"/>
                      <a:pt x="24688" y="23877"/>
                      <a:pt x="24786" y="23975"/>
                    </a:cubicBezTo>
                    <a:lnTo>
                      <a:pt x="24688" y="23975"/>
                    </a:lnTo>
                    <a:lnTo>
                      <a:pt x="24688" y="24295"/>
                    </a:lnTo>
                    <a:cubicBezTo>
                      <a:pt x="24589" y="24295"/>
                      <a:pt x="24491" y="24393"/>
                      <a:pt x="24393" y="24393"/>
                    </a:cubicBezTo>
                    <a:lnTo>
                      <a:pt x="24270" y="24393"/>
                    </a:lnTo>
                    <a:cubicBezTo>
                      <a:pt x="24073" y="24491"/>
                      <a:pt x="23975" y="24590"/>
                      <a:pt x="23876" y="24786"/>
                    </a:cubicBezTo>
                    <a:cubicBezTo>
                      <a:pt x="23655" y="24688"/>
                      <a:pt x="23655" y="24688"/>
                      <a:pt x="23458" y="24688"/>
                    </a:cubicBezTo>
                    <a:lnTo>
                      <a:pt x="23458" y="24590"/>
                    </a:lnTo>
                    <a:cubicBezTo>
                      <a:pt x="23458" y="24590"/>
                      <a:pt x="23360" y="24590"/>
                      <a:pt x="23360" y="24688"/>
                    </a:cubicBezTo>
                    <a:cubicBezTo>
                      <a:pt x="23458" y="24786"/>
                      <a:pt x="23458" y="24786"/>
                      <a:pt x="23557" y="24786"/>
                    </a:cubicBezTo>
                    <a:lnTo>
                      <a:pt x="23557" y="24909"/>
                    </a:lnTo>
                    <a:lnTo>
                      <a:pt x="23360" y="24909"/>
                    </a:lnTo>
                    <a:lnTo>
                      <a:pt x="23360" y="25106"/>
                    </a:lnTo>
                    <a:cubicBezTo>
                      <a:pt x="23163" y="25204"/>
                      <a:pt x="23040" y="25303"/>
                      <a:pt x="22844" y="25303"/>
                    </a:cubicBezTo>
                    <a:cubicBezTo>
                      <a:pt x="22815" y="25332"/>
                      <a:pt x="22786" y="25344"/>
                      <a:pt x="22757" y="25344"/>
                    </a:cubicBezTo>
                    <a:cubicBezTo>
                      <a:pt x="22688" y="25344"/>
                      <a:pt x="22618" y="25274"/>
                      <a:pt x="22549" y="25204"/>
                    </a:cubicBezTo>
                    <a:cubicBezTo>
                      <a:pt x="22426" y="25204"/>
                      <a:pt x="22426" y="25106"/>
                      <a:pt x="22426" y="25106"/>
                    </a:cubicBezTo>
                    <a:cubicBezTo>
                      <a:pt x="22327" y="25106"/>
                      <a:pt x="22229" y="25204"/>
                      <a:pt x="22032" y="25204"/>
                    </a:cubicBezTo>
                    <a:lnTo>
                      <a:pt x="21934" y="25106"/>
                    </a:lnTo>
                    <a:cubicBezTo>
                      <a:pt x="21811" y="25204"/>
                      <a:pt x="21713" y="25303"/>
                      <a:pt x="21614" y="25524"/>
                    </a:cubicBezTo>
                    <a:cubicBezTo>
                      <a:pt x="21614" y="25524"/>
                      <a:pt x="21713" y="25524"/>
                      <a:pt x="21811" y="25622"/>
                    </a:cubicBezTo>
                    <a:cubicBezTo>
                      <a:pt x="21872" y="25573"/>
                      <a:pt x="21952" y="25573"/>
                      <a:pt x="22029" y="25573"/>
                    </a:cubicBezTo>
                    <a:cubicBezTo>
                      <a:pt x="22106" y="25573"/>
                      <a:pt x="22180" y="25573"/>
                      <a:pt x="22229" y="25524"/>
                    </a:cubicBezTo>
                    <a:lnTo>
                      <a:pt x="22229" y="25524"/>
                    </a:lnTo>
                    <a:cubicBezTo>
                      <a:pt x="22229" y="25721"/>
                      <a:pt x="22131" y="25819"/>
                      <a:pt x="22032" y="25918"/>
                    </a:cubicBezTo>
                    <a:cubicBezTo>
                      <a:pt x="21934" y="25918"/>
                      <a:pt x="21934" y="25819"/>
                      <a:pt x="21934" y="25819"/>
                    </a:cubicBezTo>
                    <a:lnTo>
                      <a:pt x="21811" y="25819"/>
                    </a:lnTo>
                    <a:lnTo>
                      <a:pt x="21811" y="25721"/>
                    </a:lnTo>
                    <a:cubicBezTo>
                      <a:pt x="21713" y="25721"/>
                      <a:pt x="21614" y="25622"/>
                      <a:pt x="21516" y="25622"/>
                    </a:cubicBezTo>
                    <a:cubicBezTo>
                      <a:pt x="21417" y="25622"/>
                      <a:pt x="21417" y="25622"/>
                      <a:pt x="21417" y="25721"/>
                    </a:cubicBezTo>
                    <a:lnTo>
                      <a:pt x="21196" y="25721"/>
                    </a:lnTo>
                    <a:cubicBezTo>
                      <a:pt x="21098" y="25721"/>
                      <a:pt x="21098" y="25622"/>
                      <a:pt x="21098" y="25524"/>
                    </a:cubicBezTo>
                    <a:cubicBezTo>
                      <a:pt x="21060" y="25543"/>
                      <a:pt x="21026" y="25550"/>
                      <a:pt x="20995" y="25550"/>
                    </a:cubicBezTo>
                    <a:cubicBezTo>
                      <a:pt x="20901" y="25550"/>
                      <a:pt x="20833" y="25486"/>
                      <a:pt x="20773" y="25486"/>
                    </a:cubicBezTo>
                    <a:cubicBezTo>
                      <a:pt x="20750" y="25486"/>
                      <a:pt x="20727" y="25496"/>
                      <a:pt x="20704" y="25524"/>
                    </a:cubicBezTo>
                    <a:lnTo>
                      <a:pt x="20704" y="25622"/>
                    </a:lnTo>
                    <a:lnTo>
                      <a:pt x="20901" y="25622"/>
                    </a:lnTo>
                    <a:cubicBezTo>
                      <a:pt x="20901" y="25721"/>
                      <a:pt x="20704" y="25721"/>
                      <a:pt x="20581" y="25721"/>
                    </a:cubicBezTo>
                    <a:cubicBezTo>
                      <a:pt x="20581" y="25819"/>
                      <a:pt x="20704" y="25819"/>
                      <a:pt x="20704" y="25918"/>
                    </a:cubicBezTo>
                    <a:cubicBezTo>
                      <a:pt x="20581" y="25918"/>
                      <a:pt x="20581" y="26016"/>
                      <a:pt x="20483" y="26016"/>
                    </a:cubicBezTo>
                    <a:lnTo>
                      <a:pt x="20704" y="26016"/>
                    </a:lnTo>
                    <a:lnTo>
                      <a:pt x="20704" y="26139"/>
                    </a:lnTo>
                    <a:lnTo>
                      <a:pt x="20385" y="26139"/>
                    </a:lnTo>
                    <a:cubicBezTo>
                      <a:pt x="20385" y="26016"/>
                      <a:pt x="20385" y="26016"/>
                      <a:pt x="20483" y="26016"/>
                    </a:cubicBezTo>
                    <a:cubicBezTo>
                      <a:pt x="20385" y="25918"/>
                      <a:pt x="20286" y="25918"/>
                      <a:pt x="20188" y="25819"/>
                    </a:cubicBezTo>
                    <a:cubicBezTo>
                      <a:pt x="20090" y="25721"/>
                      <a:pt x="20188" y="25524"/>
                      <a:pt x="19868" y="25524"/>
                    </a:cubicBezTo>
                    <a:lnTo>
                      <a:pt x="19868" y="25819"/>
                    </a:lnTo>
                    <a:cubicBezTo>
                      <a:pt x="19868" y="25918"/>
                      <a:pt x="19967" y="26016"/>
                      <a:pt x="19770" y="26139"/>
                    </a:cubicBezTo>
                    <a:lnTo>
                      <a:pt x="19672" y="26139"/>
                    </a:lnTo>
                    <a:lnTo>
                      <a:pt x="19672" y="26237"/>
                    </a:lnTo>
                    <a:lnTo>
                      <a:pt x="19573" y="26139"/>
                    </a:lnTo>
                    <a:cubicBezTo>
                      <a:pt x="19475" y="26139"/>
                      <a:pt x="19475" y="26237"/>
                      <a:pt x="19475" y="26237"/>
                    </a:cubicBezTo>
                    <a:cubicBezTo>
                      <a:pt x="19254" y="26237"/>
                      <a:pt x="19254" y="26237"/>
                      <a:pt x="19155" y="26139"/>
                    </a:cubicBezTo>
                    <a:cubicBezTo>
                      <a:pt x="19057" y="26237"/>
                      <a:pt x="18959" y="26237"/>
                      <a:pt x="18959" y="26336"/>
                    </a:cubicBezTo>
                    <a:lnTo>
                      <a:pt x="18860" y="26237"/>
                    </a:lnTo>
                    <a:lnTo>
                      <a:pt x="18860" y="26532"/>
                    </a:lnTo>
                    <a:cubicBezTo>
                      <a:pt x="18713" y="26532"/>
                      <a:pt x="18576" y="26489"/>
                      <a:pt x="18472" y="26489"/>
                    </a:cubicBezTo>
                    <a:cubicBezTo>
                      <a:pt x="18420" y="26489"/>
                      <a:pt x="18377" y="26499"/>
                      <a:pt x="18344" y="26532"/>
                    </a:cubicBezTo>
                    <a:cubicBezTo>
                      <a:pt x="18245" y="26532"/>
                      <a:pt x="18245" y="26532"/>
                      <a:pt x="18245" y="26434"/>
                    </a:cubicBezTo>
                    <a:cubicBezTo>
                      <a:pt x="18245" y="26532"/>
                      <a:pt x="18123" y="26532"/>
                      <a:pt x="18024" y="26532"/>
                    </a:cubicBezTo>
                    <a:lnTo>
                      <a:pt x="18024" y="26950"/>
                    </a:lnTo>
                    <a:cubicBezTo>
                      <a:pt x="18024" y="26852"/>
                      <a:pt x="18024" y="26852"/>
                      <a:pt x="17926" y="26852"/>
                    </a:cubicBezTo>
                    <a:cubicBezTo>
                      <a:pt x="17926" y="26852"/>
                      <a:pt x="17827" y="26852"/>
                      <a:pt x="17827" y="26950"/>
                    </a:cubicBezTo>
                    <a:cubicBezTo>
                      <a:pt x="17729" y="26754"/>
                      <a:pt x="17729" y="26631"/>
                      <a:pt x="17508" y="26631"/>
                    </a:cubicBezTo>
                    <a:cubicBezTo>
                      <a:pt x="17508" y="26631"/>
                      <a:pt x="17508" y="26532"/>
                      <a:pt x="17631" y="26434"/>
                    </a:cubicBezTo>
                    <a:lnTo>
                      <a:pt x="17409" y="26434"/>
                    </a:lnTo>
                    <a:cubicBezTo>
                      <a:pt x="17409" y="26434"/>
                      <a:pt x="17508" y="26434"/>
                      <a:pt x="17508" y="26532"/>
                    </a:cubicBezTo>
                    <a:cubicBezTo>
                      <a:pt x="17311" y="26532"/>
                      <a:pt x="17213" y="26532"/>
                      <a:pt x="17114" y="26336"/>
                    </a:cubicBezTo>
                    <a:lnTo>
                      <a:pt x="17409" y="26336"/>
                    </a:lnTo>
                    <a:cubicBezTo>
                      <a:pt x="17311" y="26336"/>
                      <a:pt x="17311" y="26139"/>
                      <a:pt x="17213" y="26016"/>
                    </a:cubicBezTo>
                    <a:cubicBezTo>
                      <a:pt x="17311" y="26016"/>
                      <a:pt x="17508" y="25918"/>
                      <a:pt x="17631" y="25918"/>
                    </a:cubicBezTo>
                    <a:lnTo>
                      <a:pt x="17631" y="26139"/>
                    </a:lnTo>
                    <a:lnTo>
                      <a:pt x="17827" y="26139"/>
                    </a:lnTo>
                    <a:lnTo>
                      <a:pt x="17926" y="26016"/>
                    </a:lnTo>
                    <a:cubicBezTo>
                      <a:pt x="17827" y="26016"/>
                      <a:pt x="17827" y="25918"/>
                      <a:pt x="17827" y="25918"/>
                    </a:cubicBezTo>
                    <a:lnTo>
                      <a:pt x="17827" y="25819"/>
                    </a:lnTo>
                    <a:cubicBezTo>
                      <a:pt x="17856" y="25790"/>
                      <a:pt x="17885" y="25778"/>
                      <a:pt x="17911" y="25778"/>
                    </a:cubicBezTo>
                    <a:cubicBezTo>
                      <a:pt x="17975" y="25778"/>
                      <a:pt x="18024" y="25848"/>
                      <a:pt x="18024" y="25918"/>
                    </a:cubicBezTo>
                    <a:cubicBezTo>
                      <a:pt x="18123" y="26016"/>
                      <a:pt x="18245" y="26016"/>
                      <a:pt x="18344" y="26016"/>
                    </a:cubicBezTo>
                    <a:lnTo>
                      <a:pt x="18737" y="26016"/>
                    </a:lnTo>
                    <a:lnTo>
                      <a:pt x="18737" y="25918"/>
                    </a:lnTo>
                    <a:cubicBezTo>
                      <a:pt x="18860" y="25819"/>
                      <a:pt x="19057" y="25819"/>
                      <a:pt x="19057" y="25721"/>
                    </a:cubicBezTo>
                    <a:cubicBezTo>
                      <a:pt x="18959" y="25622"/>
                      <a:pt x="18860" y="25622"/>
                      <a:pt x="18737" y="25622"/>
                    </a:cubicBezTo>
                    <a:cubicBezTo>
                      <a:pt x="18737" y="25622"/>
                      <a:pt x="18639" y="25622"/>
                      <a:pt x="18541" y="25721"/>
                    </a:cubicBezTo>
                    <a:lnTo>
                      <a:pt x="18541" y="25401"/>
                    </a:lnTo>
                    <a:cubicBezTo>
                      <a:pt x="18541" y="25401"/>
                      <a:pt x="18639" y="25401"/>
                      <a:pt x="18639" y="25524"/>
                    </a:cubicBezTo>
                    <a:cubicBezTo>
                      <a:pt x="18775" y="25472"/>
                      <a:pt x="18872" y="25441"/>
                      <a:pt x="18945" y="25441"/>
                    </a:cubicBezTo>
                    <a:cubicBezTo>
                      <a:pt x="19043" y="25441"/>
                      <a:pt x="19099" y="25496"/>
                      <a:pt x="19155" y="25622"/>
                    </a:cubicBezTo>
                    <a:lnTo>
                      <a:pt x="19254" y="25622"/>
                    </a:lnTo>
                    <a:cubicBezTo>
                      <a:pt x="19254" y="25622"/>
                      <a:pt x="19352" y="25622"/>
                      <a:pt x="19352" y="25721"/>
                    </a:cubicBezTo>
                    <a:cubicBezTo>
                      <a:pt x="19475" y="25622"/>
                      <a:pt x="19573" y="25524"/>
                      <a:pt x="19352" y="25401"/>
                    </a:cubicBezTo>
                    <a:cubicBezTo>
                      <a:pt x="19475" y="25303"/>
                      <a:pt x="19573" y="25303"/>
                      <a:pt x="19573" y="25303"/>
                    </a:cubicBezTo>
                    <a:lnTo>
                      <a:pt x="19672" y="25303"/>
                    </a:lnTo>
                    <a:lnTo>
                      <a:pt x="19770" y="25204"/>
                    </a:lnTo>
                    <a:cubicBezTo>
                      <a:pt x="19770" y="25204"/>
                      <a:pt x="19672" y="25204"/>
                      <a:pt x="19672" y="25106"/>
                    </a:cubicBezTo>
                    <a:lnTo>
                      <a:pt x="19672" y="25106"/>
                    </a:lnTo>
                    <a:cubicBezTo>
                      <a:pt x="19770" y="25204"/>
                      <a:pt x="19868" y="25204"/>
                      <a:pt x="19868" y="25204"/>
                    </a:cubicBezTo>
                    <a:lnTo>
                      <a:pt x="19967" y="25204"/>
                    </a:lnTo>
                    <a:cubicBezTo>
                      <a:pt x="20090" y="25008"/>
                      <a:pt x="20188" y="25008"/>
                      <a:pt x="20385" y="25008"/>
                    </a:cubicBezTo>
                    <a:lnTo>
                      <a:pt x="20581" y="25008"/>
                    </a:lnTo>
                    <a:lnTo>
                      <a:pt x="20704" y="24909"/>
                    </a:lnTo>
                    <a:lnTo>
                      <a:pt x="20385" y="24909"/>
                    </a:lnTo>
                    <a:cubicBezTo>
                      <a:pt x="20385" y="24786"/>
                      <a:pt x="20483" y="24786"/>
                      <a:pt x="20483" y="24688"/>
                    </a:cubicBezTo>
                    <a:cubicBezTo>
                      <a:pt x="20581" y="24786"/>
                      <a:pt x="20581" y="24786"/>
                      <a:pt x="20704" y="24909"/>
                    </a:cubicBezTo>
                    <a:cubicBezTo>
                      <a:pt x="20704" y="24786"/>
                      <a:pt x="20803" y="24688"/>
                      <a:pt x="20901" y="24688"/>
                    </a:cubicBezTo>
                    <a:cubicBezTo>
                      <a:pt x="20999" y="24688"/>
                      <a:pt x="21098" y="24590"/>
                      <a:pt x="21196" y="24590"/>
                    </a:cubicBezTo>
                    <a:cubicBezTo>
                      <a:pt x="21196" y="24590"/>
                      <a:pt x="21319" y="24590"/>
                      <a:pt x="21417" y="24688"/>
                    </a:cubicBezTo>
                    <a:lnTo>
                      <a:pt x="21417" y="24491"/>
                    </a:lnTo>
                    <a:cubicBezTo>
                      <a:pt x="21614" y="24393"/>
                      <a:pt x="21811" y="24491"/>
                      <a:pt x="21934" y="24172"/>
                    </a:cubicBezTo>
                    <a:lnTo>
                      <a:pt x="21713" y="24172"/>
                    </a:lnTo>
                    <a:cubicBezTo>
                      <a:pt x="21934" y="24073"/>
                      <a:pt x="21934" y="23975"/>
                      <a:pt x="22032" y="23975"/>
                    </a:cubicBezTo>
                    <a:lnTo>
                      <a:pt x="22032" y="23877"/>
                    </a:lnTo>
                    <a:lnTo>
                      <a:pt x="22032" y="23778"/>
                    </a:lnTo>
                    <a:lnTo>
                      <a:pt x="22032" y="23680"/>
                    </a:lnTo>
                    <a:lnTo>
                      <a:pt x="22131" y="23680"/>
                    </a:lnTo>
                    <a:cubicBezTo>
                      <a:pt x="22180" y="23729"/>
                      <a:pt x="22229" y="23754"/>
                      <a:pt x="22278" y="23754"/>
                    </a:cubicBezTo>
                    <a:cubicBezTo>
                      <a:pt x="22327" y="23754"/>
                      <a:pt x="22376" y="23729"/>
                      <a:pt x="22426" y="23680"/>
                    </a:cubicBezTo>
                    <a:cubicBezTo>
                      <a:pt x="22327" y="23557"/>
                      <a:pt x="22327" y="23557"/>
                      <a:pt x="22229" y="23557"/>
                    </a:cubicBezTo>
                    <a:lnTo>
                      <a:pt x="22647" y="23557"/>
                    </a:lnTo>
                    <a:cubicBezTo>
                      <a:pt x="22745" y="23459"/>
                      <a:pt x="22745" y="23360"/>
                      <a:pt x="22844" y="23164"/>
                    </a:cubicBezTo>
                    <a:cubicBezTo>
                      <a:pt x="22942" y="23262"/>
                      <a:pt x="23040" y="23360"/>
                      <a:pt x="23163" y="23459"/>
                    </a:cubicBezTo>
                    <a:lnTo>
                      <a:pt x="23262" y="23360"/>
                    </a:lnTo>
                    <a:cubicBezTo>
                      <a:pt x="23262" y="23459"/>
                      <a:pt x="23360" y="23459"/>
                      <a:pt x="23458" y="23557"/>
                    </a:cubicBezTo>
                    <a:lnTo>
                      <a:pt x="23458" y="23262"/>
                    </a:lnTo>
                    <a:lnTo>
                      <a:pt x="23458" y="23065"/>
                    </a:lnTo>
                    <a:cubicBezTo>
                      <a:pt x="23458" y="23065"/>
                      <a:pt x="23557" y="22942"/>
                      <a:pt x="23458" y="22942"/>
                    </a:cubicBezTo>
                    <a:cubicBezTo>
                      <a:pt x="23557" y="22844"/>
                      <a:pt x="23557" y="22844"/>
                      <a:pt x="23557" y="22746"/>
                    </a:cubicBezTo>
                    <a:cubicBezTo>
                      <a:pt x="23655" y="22844"/>
                      <a:pt x="23778" y="22844"/>
                      <a:pt x="23778" y="22942"/>
                    </a:cubicBezTo>
                    <a:cubicBezTo>
                      <a:pt x="23876" y="22942"/>
                      <a:pt x="23876" y="22844"/>
                      <a:pt x="23876" y="22844"/>
                    </a:cubicBezTo>
                    <a:lnTo>
                      <a:pt x="23778" y="22746"/>
                    </a:lnTo>
                    <a:cubicBezTo>
                      <a:pt x="23876" y="22746"/>
                      <a:pt x="23975" y="22746"/>
                      <a:pt x="24073" y="22647"/>
                    </a:cubicBezTo>
                    <a:cubicBezTo>
                      <a:pt x="23975" y="22647"/>
                      <a:pt x="23975" y="22647"/>
                      <a:pt x="23975" y="22549"/>
                    </a:cubicBezTo>
                    <a:cubicBezTo>
                      <a:pt x="23975" y="22549"/>
                      <a:pt x="24073" y="22549"/>
                      <a:pt x="24073" y="22450"/>
                    </a:cubicBezTo>
                    <a:lnTo>
                      <a:pt x="24073" y="22328"/>
                    </a:lnTo>
                    <a:cubicBezTo>
                      <a:pt x="24171" y="22229"/>
                      <a:pt x="24171" y="22131"/>
                      <a:pt x="24270" y="22032"/>
                    </a:cubicBezTo>
                    <a:cubicBezTo>
                      <a:pt x="24393" y="22032"/>
                      <a:pt x="24491" y="22032"/>
                      <a:pt x="24589" y="21934"/>
                    </a:cubicBezTo>
                    <a:lnTo>
                      <a:pt x="24491" y="21934"/>
                    </a:lnTo>
                    <a:cubicBezTo>
                      <a:pt x="24491" y="21836"/>
                      <a:pt x="24589" y="21836"/>
                      <a:pt x="24589" y="21713"/>
                    </a:cubicBezTo>
                    <a:lnTo>
                      <a:pt x="24786" y="21713"/>
                    </a:lnTo>
                    <a:cubicBezTo>
                      <a:pt x="24786" y="21713"/>
                      <a:pt x="24885" y="21713"/>
                      <a:pt x="24885" y="21614"/>
                    </a:cubicBezTo>
                    <a:cubicBezTo>
                      <a:pt x="24786" y="21614"/>
                      <a:pt x="24786" y="21614"/>
                      <a:pt x="24688" y="21516"/>
                    </a:cubicBezTo>
                    <a:lnTo>
                      <a:pt x="25106" y="21516"/>
                    </a:lnTo>
                    <a:cubicBezTo>
                      <a:pt x="25106" y="21516"/>
                      <a:pt x="25204" y="21418"/>
                      <a:pt x="25204" y="21319"/>
                    </a:cubicBezTo>
                    <a:lnTo>
                      <a:pt x="25204" y="21221"/>
                    </a:lnTo>
                    <a:lnTo>
                      <a:pt x="25204" y="21098"/>
                    </a:lnTo>
                    <a:lnTo>
                      <a:pt x="25204" y="21000"/>
                    </a:lnTo>
                    <a:cubicBezTo>
                      <a:pt x="25303" y="21000"/>
                      <a:pt x="25303" y="21000"/>
                      <a:pt x="25401" y="21098"/>
                    </a:cubicBezTo>
                    <a:cubicBezTo>
                      <a:pt x="25499" y="21000"/>
                      <a:pt x="25499" y="20901"/>
                      <a:pt x="25622" y="20803"/>
                    </a:cubicBezTo>
                    <a:lnTo>
                      <a:pt x="25721" y="20803"/>
                    </a:lnTo>
                    <a:cubicBezTo>
                      <a:pt x="25819" y="20705"/>
                      <a:pt x="25917" y="20606"/>
                      <a:pt x="25917" y="20483"/>
                    </a:cubicBezTo>
                    <a:cubicBezTo>
                      <a:pt x="25917" y="20385"/>
                      <a:pt x="26016" y="20188"/>
                      <a:pt x="26114" y="20090"/>
                    </a:cubicBezTo>
                    <a:lnTo>
                      <a:pt x="26237" y="20188"/>
                    </a:lnTo>
                    <a:cubicBezTo>
                      <a:pt x="26335" y="20090"/>
                      <a:pt x="26335" y="20090"/>
                      <a:pt x="26335" y="19992"/>
                    </a:cubicBezTo>
                    <a:lnTo>
                      <a:pt x="26434" y="19992"/>
                    </a:lnTo>
                    <a:lnTo>
                      <a:pt x="26434" y="20188"/>
                    </a:lnTo>
                    <a:lnTo>
                      <a:pt x="26532" y="20188"/>
                    </a:lnTo>
                    <a:lnTo>
                      <a:pt x="26532" y="20090"/>
                    </a:lnTo>
                    <a:cubicBezTo>
                      <a:pt x="26532" y="19992"/>
                      <a:pt x="26434" y="19992"/>
                      <a:pt x="26335" y="19869"/>
                    </a:cubicBezTo>
                    <a:lnTo>
                      <a:pt x="26335" y="19672"/>
                    </a:lnTo>
                    <a:lnTo>
                      <a:pt x="26114" y="19672"/>
                    </a:lnTo>
                    <a:cubicBezTo>
                      <a:pt x="26186" y="19557"/>
                      <a:pt x="26250" y="19509"/>
                      <a:pt x="26310" y="19509"/>
                    </a:cubicBezTo>
                    <a:cubicBezTo>
                      <a:pt x="26352" y="19509"/>
                      <a:pt x="26393" y="19533"/>
                      <a:pt x="26434" y="19574"/>
                    </a:cubicBezTo>
                    <a:lnTo>
                      <a:pt x="26335" y="19672"/>
                    </a:lnTo>
                    <a:lnTo>
                      <a:pt x="26532" y="19672"/>
                    </a:lnTo>
                    <a:cubicBezTo>
                      <a:pt x="26630" y="19770"/>
                      <a:pt x="26729" y="19869"/>
                      <a:pt x="26729" y="19992"/>
                    </a:cubicBezTo>
                    <a:cubicBezTo>
                      <a:pt x="26852" y="19869"/>
                      <a:pt x="26852" y="19770"/>
                      <a:pt x="26729" y="19672"/>
                    </a:cubicBezTo>
                    <a:cubicBezTo>
                      <a:pt x="26755" y="19651"/>
                      <a:pt x="26780" y="19643"/>
                      <a:pt x="26805" y="19643"/>
                    </a:cubicBezTo>
                    <a:cubicBezTo>
                      <a:pt x="26873" y="19643"/>
                      <a:pt x="26941" y="19700"/>
                      <a:pt x="27034" y="19700"/>
                    </a:cubicBezTo>
                    <a:cubicBezTo>
                      <a:pt x="27068" y="19700"/>
                      <a:pt x="27105" y="19693"/>
                      <a:pt x="27147" y="19672"/>
                    </a:cubicBezTo>
                    <a:lnTo>
                      <a:pt x="27147" y="19574"/>
                    </a:lnTo>
                    <a:cubicBezTo>
                      <a:pt x="27245" y="19574"/>
                      <a:pt x="27466" y="19574"/>
                      <a:pt x="27466" y="19377"/>
                    </a:cubicBezTo>
                    <a:lnTo>
                      <a:pt x="27147" y="19377"/>
                    </a:lnTo>
                    <a:cubicBezTo>
                      <a:pt x="27147" y="19377"/>
                      <a:pt x="27048" y="19254"/>
                      <a:pt x="27048" y="19156"/>
                    </a:cubicBezTo>
                    <a:cubicBezTo>
                      <a:pt x="27147" y="19156"/>
                      <a:pt x="27147" y="19156"/>
                      <a:pt x="27147" y="19254"/>
                    </a:cubicBezTo>
                    <a:cubicBezTo>
                      <a:pt x="27245" y="19156"/>
                      <a:pt x="27245" y="19057"/>
                      <a:pt x="27245" y="19057"/>
                    </a:cubicBezTo>
                    <a:lnTo>
                      <a:pt x="27245" y="19254"/>
                    </a:lnTo>
                    <a:lnTo>
                      <a:pt x="27466" y="19254"/>
                    </a:lnTo>
                    <a:cubicBezTo>
                      <a:pt x="27565" y="19156"/>
                      <a:pt x="27565" y="19156"/>
                      <a:pt x="27663" y="19156"/>
                    </a:cubicBezTo>
                    <a:cubicBezTo>
                      <a:pt x="27565" y="19156"/>
                      <a:pt x="27565" y="19057"/>
                      <a:pt x="27343" y="18959"/>
                    </a:cubicBezTo>
                    <a:lnTo>
                      <a:pt x="27663" y="18959"/>
                    </a:lnTo>
                    <a:cubicBezTo>
                      <a:pt x="27663" y="18860"/>
                      <a:pt x="27565" y="18860"/>
                      <a:pt x="27565" y="18762"/>
                    </a:cubicBezTo>
                    <a:close/>
                    <a:moveTo>
                      <a:pt x="12713" y="26754"/>
                    </a:moveTo>
                    <a:lnTo>
                      <a:pt x="12713" y="26754"/>
                    </a:lnTo>
                    <a:cubicBezTo>
                      <a:pt x="12811" y="26852"/>
                      <a:pt x="12910" y="26950"/>
                      <a:pt x="12910" y="26950"/>
                    </a:cubicBezTo>
                    <a:lnTo>
                      <a:pt x="12910" y="27049"/>
                    </a:lnTo>
                    <a:cubicBezTo>
                      <a:pt x="12811" y="26950"/>
                      <a:pt x="12713" y="26950"/>
                      <a:pt x="12713" y="26754"/>
                    </a:cubicBezTo>
                    <a:close/>
                    <a:moveTo>
                      <a:pt x="18860" y="26852"/>
                    </a:moveTo>
                    <a:cubicBezTo>
                      <a:pt x="18959" y="26950"/>
                      <a:pt x="18959" y="26950"/>
                      <a:pt x="19057" y="26950"/>
                    </a:cubicBezTo>
                    <a:cubicBezTo>
                      <a:pt x="19057" y="27049"/>
                      <a:pt x="18959" y="27049"/>
                      <a:pt x="18959" y="27147"/>
                    </a:cubicBezTo>
                    <a:cubicBezTo>
                      <a:pt x="18860" y="27147"/>
                      <a:pt x="18860" y="27049"/>
                      <a:pt x="18737" y="27049"/>
                    </a:cubicBezTo>
                    <a:cubicBezTo>
                      <a:pt x="18860" y="26950"/>
                      <a:pt x="18860" y="26950"/>
                      <a:pt x="18860" y="26852"/>
                    </a:cubicBezTo>
                    <a:close/>
                    <a:moveTo>
                      <a:pt x="18245" y="27245"/>
                    </a:moveTo>
                    <a:lnTo>
                      <a:pt x="18245" y="27245"/>
                    </a:lnTo>
                    <a:cubicBezTo>
                      <a:pt x="18442" y="27368"/>
                      <a:pt x="18541" y="27245"/>
                      <a:pt x="18639" y="27467"/>
                    </a:cubicBezTo>
                    <a:lnTo>
                      <a:pt x="18541" y="27565"/>
                    </a:lnTo>
                    <a:cubicBezTo>
                      <a:pt x="18541" y="27467"/>
                      <a:pt x="18442" y="27467"/>
                      <a:pt x="18442" y="27368"/>
                    </a:cubicBezTo>
                    <a:cubicBezTo>
                      <a:pt x="18344" y="27368"/>
                      <a:pt x="18344" y="27467"/>
                      <a:pt x="18344" y="27467"/>
                    </a:cubicBezTo>
                    <a:cubicBezTo>
                      <a:pt x="18245" y="27467"/>
                      <a:pt x="18245" y="27368"/>
                      <a:pt x="18245" y="27245"/>
                    </a:cubicBezTo>
                    <a:close/>
                    <a:moveTo>
                      <a:pt x="17729" y="27467"/>
                    </a:moveTo>
                    <a:cubicBezTo>
                      <a:pt x="17729" y="27565"/>
                      <a:pt x="17827" y="27663"/>
                      <a:pt x="17926" y="27762"/>
                    </a:cubicBezTo>
                    <a:lnTo>
                      <a:pt x="17827" y="27860"/>
                    </a:lnTo>
                    <a:cubicBezTo>
                      <a:pt x="17827" y="27860"/>
                      <a:pt x="17729" y="27860"/>
                      <a:pt x="17729" y="27762"/>
                    </a:cubicBezTo>
                    <a:lnTo>
                      <a:pt x="17631" y="27762"/>
                    </a:lnTo>
                    <a:lnTo>
                      <a:pt x="17729" y="27663"/>
                    </a:lnTo>
                    <a:cubicBezTo>
                      <a:pt x="17729" y="27663"/>
                      <a:pt x="17631" y="27565"/>
                      <a:pt x="17631" y="27467"/>
                    </a:cubicBezTo>
                    <a:close/>
                    <a:moveTo>
                      <a:pt x="15049" y="1"/>
                    </a:moveTo>
                    <a:cubicBezTo>
                      <a:pt x="15049" y="99"/>
                      <a:pt x="15049" y="197"/>
                      <a:pt x="14951" y="320"/>
                    </a:cubicBezTo>
                    <a:cubicBezTo>
                      <a:pt x="14852" y="320"/>
                      <a:pt x="14754" y="197"/>
                      <a:pt x="14557" y="99"/>
                    </a:cubicBezTo>
                    <a:cubicBezTo>
                      <a:pt x="14557" y="197"/>
                      <a:pt x="14434" y="320"/>
                      <a:pt x="14434" y="320"/>
                    </a:cubicBezTo>
                    <a:lnTo>
                      <a:pt x="14336" y="197"/>
                    </a:lnTo>
                    <a:cubicBezTo>
                      <a:pt x="14336" y="320"/>
                      <a:pt x="14237" y="320"/>
                      <a:pt x="14237" y="419"/>
                    </a:cubicBezTo>
                    <a:lnTo>
                      <a:pt x="13819" y="419"/>
                    </a:lnTo>
                    <a:cubicBezTo>
                      <a:pt x="13770" y="369"/>
                      <a:pt x="13721" y="369"/>
                      <a:pt x="13672" y="369"/>
                    </a:cubicBezTo>
                    <a:cubicBezTo>
                      <a:pt x="13623" y="369"/>
                      <a:pt x="13574" y="369"/>
                      <a:pt x="13524" y="320"/>
                    </a:cubicBezTo>
                    <a:cubicBezTo>
                      <a:pt x="13524" y="419"/>
                      <a:pt x="13524" y="419"/>
                      <a:pt x="13426" y="419"/>
                    </a:cubicBezTo>
                    <a:cubicBezTo>
                      <a:pt x="13426" y="517"/>
                      <a:pt x="13328" y="517"/>
                      <a:pt x="13205" y="517"/>
                    </a:cubicBezTo>
                    <a:lnTo>
                      <a:pt x="13328" y="615"/>
                    </a:lnTo>
                    <a:cubicBezTo>
                      <a:pt x="13283" y="635"/>
                      <a:pt x="13244" y="643"/>
                      <a:pt x="13209" y="643"/>
                    </a:cubicBezTo>
                    <a:cubicBezTo>
                      <a:pt x="13067" y="643"/>
                      <a:pt x="12988" y="517"/>
                      <a:pt x="12910" y="517"/>
                    </a:cubicBezTo>
                    <a:lnTo>
                      <a:pt x="12811" y="615"/>
                    </a:lnTo>
                    <a:lnTo>
                      <a:pt x="12713" y="517"/>
                    </a:lnTo>
                    <a:cubicBezTo>
                      <a:pt x="12590" y="615"/>
                      <a:pt x="12590" y="615"/>
                      <a:pt x="12590" y="714"/>
                    </a:cubicBezTo>
                    <a:lnTo>
                      <a:pt x="12492" y="714"/>
                    </a:lnTo>
                    <a:cubicBezTo>
                      <a:pt x="12393" y="615"/>
                      <a:pt x="12393" y="615"/>
                      <a:pt x="12393" y="517"/>
                    </a:cubicBezTo>
                    <a:cubicBezTo>
                      <a:pt x="12295" y="615"/>
                      <a:pt x="12197" y="615"/>
                      <a:pt x="12098" y="714"/>
                    </a:cubicBezTo>
                    <a:cubicBezTo>
                      <a:pt x="12098" y="812"/>
                      <a:pt x="12098" y="935"/>
                      <a:pt x="12197" y="1033"/>
                    </a:cubicBezTo>
                    <a:cubicBezTo>
                      <a:pt x="11975" y="935"/>
                      <a:pt x="11975" y="935"/>
                      <a:pt x="11877" y="812"/>
                    </a:cubicBezTo>
                    <a:cubicBezTo>
                      <a:pt x="11779" y="935"/>
                      <a:pt x="11680" y="935"/>
                      <a:pt x="11582" y="1033"/>
                    </a:cubicBezTo>
                    <a:lnTo>
                      <a:pt x="11361" y="1033"/>
                    </a:lnTo>
                    <a:lnTo>
                      <a:pt x="11483" y="1132"/>
                    </a:lnTo>
                    <a:cubicBezTo>
                      <a:pt x="11356" y="1132"/>
                      <a:pt x="11232" y="1116"/>
                      <a:pt x="11115" y="1116"/>
                    </a:cubicBezTo>
                    <a:cubicBezTo>
                      <a:pt x="10940" y="1116"/>
                      <a:pt x="10780" y="1151"/>
                      <a:pt x="10647" y="1328"/>
                    </a:cubicBezTo>
                    <a:lnTo>
                      <a:pt x="10869" y="1328"/>
                    </a:lnTo>
                    <a:lnTo>
                      <a:pt x="10869" y="1427"/>
                    </a:lnTo>
                    <a:cubicBezTo>
                      <a:pt x="10647" y="1427"/>
                      <a:pt x="10451" y="1427"/>
                      <a:pt x="10254" y="1550"/>
                    </a:cubicBezTo>
                    <a:cubicBezTo>
                      <a:pt x="10254" y="1550"/>
                      <a:pt x="10131" y="1427"/>
                      <a:pt x="10033" y="1427"/>
                    </a:cubicBezTo>
                    <a:cubicBezTo>
                      <a:pt x="10033" y="1550"/>
                      <a:pt x="10131" y="1550"/>
                      <a:pt x="10131" y="1648"/>
                    </a:cubicBezTo>
                    <a:cubicBezTo>
                      <a:pt x="10033" y="1648"/>
                      <a:pt x="10033" y="1648"/>
                      <a:pt x="9934" y="1746"/>
                    </a:cubicBezTo>
                    <a:lnTo>
                      <a:pt x="9934" y="1648"/>
                    </a:lnTo>
                    <a:cubicBezTo>
                      <a:pt x="9934" y="1746"/>
                      <a:pt x="9836" y="1746"/>
                      <a:pt x="9836" y="1746"/>
                    </a:cubicBezTo>
                    <a:cubicBezTo>
                      <a:pt x="9836" y="1746"/>
                      <a:pt x="9738" y="1746"/>
                      <a:pt x="9738" y="1648"/>
                    </a:cubicBezTo>
                    <a:cubicBezTo>
                      <a:pt x="9738" y="1746"/>
                      <a:pt x="9639" y="1746"/>
                      <a:pt x="9639" y="1845"/>
                    </a:cubicBezTo>
                    <a:lnTo>
                      <a:pt x="9639" y="1746"/>
                    </a:lnTo>
                    <a:lnTo>
                      <a:pt x="9418" y="1943"/>
                    </a:lnTo>
                    <a:lnTo>
                      <a:pt x="9418" y="1845"/>
                    </a:lnTo>
                    <a:cubicBezTo>
                      <a:pt x="9320" y="1845"/>
                      <a:pt x="9221" y="1943"/>
                      <a:pt x="9221" y="1943"/>
                    </a:cubicBezTo>
                    <a:lnTo>
                      <a:pt x="9221" y="2263"/>
                    </a:lnTo>
                    <a:lnTo>
                      <a:pt x="9123" y="2164"/>
                    </a:lnTo>
                    <a:cubicBezTo>
                      <a:pt x="9025" y="2263"/>
                      <a:pt x="9025" y="2263"/>
                      <a:pt x="9025" y="2361"/>
                    </a:cubicBezTo>
                    <a:cubicBezTo>
                      <a:pt x="8902" y="2263"/>
                      <a:pt x="8902" y="2263"/>
                      <a:pt x="8803" y="2263"/>
                    </a:cubicBezTo>
                    <a:lnTo>
                      <a:pt x="8705" y="2263"/>
                    </a:lnTo>
                    <a:cubicBezTo>
                      <a:pt x="8607" y="2263"/>
                      <a:pt x="8508" y="2263"/>
                      <a:pt x="8508" y="2361"/>
                    </a:cubicBezTo>
                    <a:cubicBezTo>
                      <a:pt x="8508" y="2361"/>
                      <a:pt x="8508" y="2460"/>
                      <a:pt x="8607" y="2558"/>
                    </a:cubicBezTo>
                    <a:cubicBezTo>
                      <a:pt x="8410" y="2460"/>
                      <a:pt x="8410" y="2460"/>
                      <a:pt x="8287" y="2460"/>
                    </a:cubicBezTo>
                    <a:cubicBezTo>
                      <a:pt x="8287" y="2558"/>
                      <a:pt x="8287" y="2656"/>
                      <a:pt x="8410" y="2779"/>
                    </a:cubicBezTo>
                    <a:cubicBezTo>
                      <a:pt x="8189" y="2656"/>
                      <a:pt x="8189" y="2656"/>
                      <a:pt x="8090" y="2558"/>
                    </a:cubicBezTo>
                    <a:cubicBezTo>
                      <a:pt x="7992" y="2656"/>
                      <a:pt x="7893" y="2656"/>
                      <a:pt x="7893" y="2656"/>
                    </a:cubicBezTo>
                    <a:lnTo>
                      <a:pt x="7893" y="2878"/>
                    </a:lnTo>
                    <a:cubicBezTo>
                      <a:pt x="7893" y="2878"/>
                      <a:pt x="7992" y="2878"/>
                      <a:pt x="7893" y="2976"/>
                    </a:cubicBezTo>
                    <a:cubicBezTo>
                      <a:pt x="7893" y="2878"/>
                      <a:pt x="7795" y="2878"/>
                      <a:pt x="7795" y="2878"/>
                    </a:cubicBezTo>
                    <a:cubicBezTo>
                      <a:pt x="7672" y="2976"/>
                      <a:pt x="7672" y="2976"/>
                      <a:pt x="7574" y="3074"/>
                    </a:cubicBezTo>
                    <a:cubicBezTo>
                      <a:pt x="7504" y="3005"/>
                      <a:pt x="7484" y="2935"/>
                      <a:pt x="7443" y="2935"/>
                    </a:cubicBezTo>
                    <a:cubicBezTo>
                      <a:pt x="7426" y="2935"/>
                      <a:pt x="7406" y="2947"/>
                      <a:pt x="7377" y="2976"/>
                    </a:cubicBezTo>
                    <a:lnTo>
                      <a:pt x="7475" y="3074"/>
                    </a:lnTo>
                    <a:lnTo>
                      <a:pt x="7057" y="3074"/>
                    </a:lnTo>
                    <a:cubicBezTo>
                      <a:pt x="7057" y="3271"/>
                      <a:pt x="7377" y="3271"/>
                      <a:pt x="7180" y="3492"/>
                    </a:cubicBezTo>
                    <a:lnTo>
                      <a:pt x="7180" y="3394"/>
                    </a:lnTo>
                    <a:cubicBezTo>
                      <a:pt x="7057" y="3492"/>
                      <a:pt x="6959" y="3591"/>
                      <a:pt x="6959" y="3591"/>
                    </a:cubicBezTo>
                    <a:lnTo>
                      <a:pt x="6959" y="3689"/>
                    </a:lnTo>
                    <a:lnTo>
                      <a:pt x="6861" y="3787"/>
                    </a:lnTo>
                    <a:cubicBezTo>
                      <a:pt x="6861" y="3689"/>
                      <a:pt x="6762" y="3591"/>
                      <a:pt x="6762" y="3591"/>
                    </a:cubicBezTo>
                    <a:cubicBezTo>
                      <a:pt x="6697" y="3591"/>
                      <a:pt x="6631" y="3634"/>
                      <a:pt x="6558" y="3634"/>
                    </a:cubicBezTo>
                    <a:cubicBezTo>
                      <a:pt x="6522" y="3634"/>
                      <a:pt x="6484" y="3623"/>
                      <a:pt x="6443" y="3591"/>
                    </a:cubicBezTo>
                    <a:lnTo>
                      <a:pt x="6246" y="3787"/>
                    </a:lnTo>
                    <a:lnTo>
                      <a:pt x="6246" y="4009"/>
                    </a:lnTo>
                    <a:cubicBezTo>
                      <a:pt x="6246" y="4009"/>
                      <a:pt x="6246" y="3886"/>
                      <a:pt x="6148" y="3886"/>
                    </a:cubicBezTo>
                    <a:lnTo>
                      <a:pt x="6148" y="4205"/>
                    </a:lnTo>
                    <a:cubicBezTo>
                      <a:pt x="6049" y="4205"/>
                      <a:pt x="6049" y="4107"/>
                      <a:pt x="5951" y="4107"/>
                    </a:cubicBezTo>
                    <a:cubicBezTo>
                      <a:pt x="5951" y="4205"/>
                      <a:pt x="6049" y="4205"/>
                      <a:pt x="6049" y="4205"/>
                    </a:cubicBezTo>
                    <a:cubicBezTo>
                      <a:pt x="5951" y="4304"/>
                      <a:pt x="5951" y="4304"/>
                      <a:pt x="5828" y="4304"/>
                    </a:cubicBezTo>
                    <a:lnTo>
                      <a:pt x="5828" y="4500"/>
                    </a:lnTo>
                    <a:cubicBezTo>
                      <a:pt x="5730" y="4402"/>
                      <a:pt x="5730" y="4402"/>
                      <a:pt x="5730" y="4304"/>
                    </a:cubicBezTo>
                    <a:cubicBezTo>
                      <a:pt x="5631" y="4402"/>
                      <a:pt x="5631" y="4402"/>
                      <a:pt x="5533" y="4402"/>
                    </a:cubicBezTo>
                    <a:lnTo>
                      <a:pt x="5533" y="4205"/>
                    </a:lnTo>
                    <a:cubicBezTo>
                      <a:pt x="5533" y="4304"/>
                      <a:pt x="5435" y="4304"/>
                      <a:pt x="5435" y="4304"/>
                    </a:cubicBezTo>
                    <a:cubicBezTo>
                      <a:pt x="5435" y="4402"/>
                      <a:pt x="5533" y="4623"/>
                      <a:pt x="5533" y="4722"/>
                    </a:cubicBezTo>
                    <a:lnTo>
                      <a:pt x="5213" y="4722"/>
                    </a:lnTo>
                    <a:cubicBezTo>
                      <a:pt x="5213" y="4820"/>
                      <a:pt x="5115" y="4918"/>
                      <a:pt x="5115" y="5017"/>
                    </a:cubicBezTo>
                    <a:lnTo>
                      <a:pt x="4918" y="4820"/>
                    </a:lnTo>
                    <a:cubicBezTo>
                      <a:pt x="4820" y="4918"/>
                      <a:pt x="4721" y="4918"/>
                      <a:pt x="4721" y="5017"/>
                    </a:cubicBezTo>
                    <a:cubicBezTo>
                      <a:pt x="4820" y="5115"/>
                      <a:pt x="4918" y="5336"/>
                      <a:pt x="4820" y="5435"/>
                    </a:cubicBezTo>
                    <a:cubicBezTo>
                      <a:pt x="4788" y="5449"/>
                      <a:pt x="4764" y="5455"/>
                      <a:pt x="4744" y="5455"/>
                    </a:cubicBezTo>
                    <a:cubicBezTo>
                      <a:pt x="4627" y="5455"/>
                      <a:pt x="4690" y="5238"/>
                      <a:pt x="4500" y="5238"/>
                    </a:cubicBezTo>
                    <a:cubicBezTo>
                      <a:pt x="4599" y="5435"/>
                      <a:pt x="4599" y="5533"/>
                      <a:pt x="4402" y="5632"/>
                    </a:cubicBezTo>
                    <a:lnTo>
                      <a:pt x="4402" y="5435"/>
                    </a:lnTo>
                    <a:lnTo>
                      <a:pt x="4205" y="5435"/>
                    </a:lnTo>
                    <a:cubicBezTo>
                      <a:pt x="4205" y="5533"/>
                      <a:pt x="4303" y="5632"/>
                      <a:pt x="4303" y="5730"/>
                    </a:cubicBezTo>
                    <a:cubicBezTo>
                      <a:pt x="4303" y="5730"/>
                      <a:pt x="4205" y="5853"/>
                      <a:pt x="4107" y="5853"/>
                    </a:cubicBezTo>
                    <a:lnTo>
                      <a:pt x="4107" y="6050"/>
                    </a:lnTo>
                    <a:cubicBezTo>
                      <a:pt x="3984" y="5951"/>
                      <a:pt x="3984" y="5951"/>
                      <a:pt x="3787" y="5853"/>
                    </a:cubicBezTo>
                    <a:lnTo>
                      <a:pt x="3787" y="5853"/>
                    </a:lnTo>
                    <a:cubicBezTo>
                      <a:pt x="3885" y="6050"/>
                      <a:pt x="3885" y="6148"/>
                      <a:pt x="3885" y="6246"/>
                    </a:cubicBezTo>
                    <a:lnTo>
                      <a:pt x="3689" y="6246"/>
                    </a:lnTo>
                    <a:lnTo>
                      <a:pt x="3689" y="6468"/>
                    </a:lnTo>
                    <a:lnTo>
                      <a:pt x="3492" y="6468"/>
                    </a:lnTo>
                    <a:cubicBezTo>
                      <a:pt x="3369" y="6566"/>
                      <a:pt x="3369" y="6566"/>
                      <a:pt x="3369" y="6664"/>
                    </a:cubicBezTo>
                    <a:cubicBezTo>
                      <a:pt x="3271" y="6566"/>
                      <a:pt x="3271" y="6566"/>
                      <a:pt x="3172" y="6468"/>
                    </a:cubicBezTo>
                    <a:lnTo>
                      <a:pt x="3172" y="6468"/>
                    </a:lnTo>
                    <a:cubicBezTo>
                      <a:pt x="3271" y="6566"/>
                      <a:pt x="3271" y="6664"/>
                      <a:pt x="3271" y="6664"/>
                    </a:cubicBezTo>
                    <a:cubicBezTo>
                      <a:pt x="3172" y="6763"/>
                      <a:pt x="2976" y="6664"/>
                      <a:pt x="2976" y="6861"/>
                    </a:cubicBezTo>
                    <a:lnTo>
                      <a:pt x="3172" y="6861"/>
                    </a:lnTo>
                    <a:cubicBezTo>
                      <a:pt x="3172" y="6959"/>
                      <a:pt x="3172" y="6959"/>
                      <a:pt x="3074" y="7082"/>
                    </a:cubicBezTo>
                    <a:lnTo>
                      <a:pt x="3074" y="6959"/>
                    </a:lnTo>
                    <a:cubicBezTo>
                      <a:pt x="2976" y="6959"/>
                      <a:pt x="2976" y="7082"/>
                      <a:pt x="2877" y="7082"/>
                    </a:cubicBezTo>
                    <a:lnTo>
                      <a:pt x="2754" y="6959"/>
                    </a:lnTo>
                    <a:lnTo>
                      <a:pt x="2754" y="6959"/>
                    </a:lnTo>
                    <a:cubicBezTo>
                      <a:pt x="2754" y="7082"/>
                      <a:pt x="2754" y="7181"/>
                      <a:pt x="2877" y="7181"/>
                    </a:cubicBezTo>
                    <a:lnTo>
                      <a:pt x="2754" y="7279"/>
                    </a:lnTo>
                    <a:cubicBezTo>
                      <a:pt x="2754" y="7377"/>
                      <a:pt x="2656" y="7377"/>
                      <a:pt x="2656" y="7377"/>
                    </a:cubicBezTo>
                    <a:lnTo>
                      <a:pt x="2656" y="7476"/>
                    </a:lnTo>
                    <a:lnTo>
                      <a:pt x="2656" y="7574"/>
                    </a:lnTo>
                    <a:lnTo>
                      <a:pt x="2459" y="7574"/>
                    </a:lnTo>
                    <a:cubicBezTo>
                      <a:pt x="2459" y="7795"/>
                      <a:pt x="2361" y="7894"/>
                      <a:pt x="2140" y="7992"/>
                    </a:cubicBezTo>
                    <a:cubicBezTo>
                      <a:pt x="2140" y="8090"/>
                      <a:pt x="2263" y="8090"/>
                      <a:pt x="2263" y="8090"/>
                    </a:cubicBezTo>
                    <a:cubicBezTo>
                      <a:pt x="2140" y="8189"/>
                      <a:pt x="2041" y="8312"/>
                      <a:pt x="2041" y="8410"/>
                    </a:cubicBezTo>
                    <a:cubicBezTo>
                      <a:pt x="1943" y="8410"/>
                      <a:pt x="1845" y="8508"/>
                      <a:pt x="1746" y="8607"/>
                    </a:cubicBezTo>
                    <a:lnTo>
                      <a:pt x="1845" y="8705"/>
                    </a:lnTo>
                    <a:lnTo>
                      <a:pt x="1648" y="8705"/>
                    </a:lnTo>
                    <a:lnTo>
                      <a:pt x="1648" y="8926"/>
                    </a:lnTo>
                    <a:lnTo>
                      <a:pt x="1525" y="8926"/>
                    </a:lnTo>
                    <a:cubicBezTo>
                      <a:pt x="1525" y="9025"/>
                      <a:pt x="1427" y="9123"/>
                      <a:pt x="1427" y="9320"/>
                    </a:cubicBezTo>
                    <a:lnTo>
                      <a:pt x="1328" y="9320"/>
                    </a:lnTo>
                    <a:lnTo>
                      <a:pt x="1328" y="9418"/>
                    </a:lnTo>
                    <a:cubicBezTo>
                      <a:pt x="1230" y="9418"/>
                      <a:pt x="1230" y="9418"/>
                      <a:pt x="1131" y="9541"/>
                    </a:cubicBezTo>
                    <a:lnTo>
                      <a:pt x="1131" y="9738"/>
                    </a:lnTo>
                    <a:lnTo>
                      <a:pt x="1427" y="9738"/>
                    </a:lnTo>
                    <a:cubicBezTo>
                      <a:pt x="1427" y="9836"/>
                      <a:pt x="1328" y="9836"/>
                      <a:pt x="1328" y="9836"/>
                    </a:cubicBezTo>
                    <a:cubicBezTo>
                      <a:pt x="1328" y="9836"/>
                      <a:pt x="1328" y="9935"/>
                      <a:pt x="1427" y="9935"/>
                    </a:cubicBezTo>
                    <a:lnTo>
                      <a:pt x="1230" y="9935"/>
                    </a:lnTo>
                    <a:cubicBezTo>
                      <a:pt x="1131" y="9935"/>
                      <a:pt x="1131" y="9935"/>
                      <a:pt x="1033" y="10033"/>
                    </a:cubicBezTo>
                    <a:lnTo>
                      <a:pt x="1033" y="10156"/>
                    </a:lnTo>
                    <a:cubicBezTo>
                      <a:pt x="1131" y="10254"/>
                      <a:pt x="1131" y="10254"/>
                      <a:pt x="1230" y="10353"/>
                    </a:cubicBezTo>
                    <a:cubicBezTo>
                      <a:pt x="1131" y="10451"/>
                      <a:pt x="1033" y="10451"/>
                      <a:pt x="910" y="10549"/>
                    </a:cubicBezTo>
                    <a:lnTo>
                      <a:pt x="517" y="10549"/>
                    </a:lnTo>
                    <a:cubicBezTo>
                      <a:pt x="615" y="10648"/>
                      <a:pt x="713" y="10648"/>
                      <a:pt x="713" y="10648"/>
                    </a:cubicBezTo>
                    <a:lnTo>
                      <a:pt x="713" y="10869"/>
                    </a:lnTo>
                    <a:lnTo>
                      <a:pt x="615" y="10869"/>
                    </a:lnTo>
                    <a:lnTo>
                      <a:pt x="615" y="10967"/>
                    </a:lnTo>
                    <a:cubicBezTo>
                      <a:pt x="713" y="10967"/>
                      <a:pt x="713" y="11066"/>
                      <a:pt x="812" y="11066"/>
                    </a:cubicBezTo>
                    <a:cubicBezTo>
                      <a:pt x="713" y="11066"/>
                      <a:pt x="713" y="11066"/>
                      <a:pt x="615" y="11164"/>
                    </a:cubicBezTo>
                    <a:cubicBezTo>
                      <a:pt x="713" y="11164"/>
                      <a:pt x="713" y="11262"/>
                      <a:pt x="812" y="11262"/>
                    </a:cubicBezTo>
                    <a:cubicBezTo>
                      <a:pt x="812" y="11385"/>
                      <a:pt x="812" y="11385"/>
                      <a:pt x="910" y="11484"/>
                    </a:cubicBezTo>
                    <a:lnTo>
                      <a:pt x="615" y="11484"/>
                    </a:lnTo>
                    <a:cubicBezTo>
                      <a:pt x="713" y="11680"/>
                      <a:pt x="713" y="11779"/>
                      <a:pt x="812" y="11877"/>
                    </a:cubicBezTo>
                    <a:cubicBezTo>
                      <a:pt x="713" y="12000"/>
                      <a:pt x="713" y="12098"/>
                      <a:pt x="615" y="12098"/>
                    </a:cubicBezTo>
                    <a:cubicBezTo>
                      <a:pt x="594" y="12119"/>
                      <a:pt x="578" y="12127"/>
                      <a:pt x="564" y="12127"/>
                    </a:cubicBezTo>
                    <a:cubicBezTo>
                      <a:pt x="526" y="12127"/>
                      <a:pt x="507" y="12070"/>
                      <a:pt x="469" y="12070"/>
                    </a:cubicBezTo>
                    <a:cubicBezTo>
                      <a:pt x="456" y="12070"/>
                      <a:pt x="439" y="12078"/>
                      <a:pt x="418" y="12098"/>
                    </a:cubicBezTo>
                    <a:cubicBezTo>
                      <a:pt x="418" y="12197"/>
                      <a:pt x="517" y="12197"/>
                      <a:pt x="517" y="12197"/>
                    </a:cubicBezTo>
                    <a:cubicBezTo>
                      <a:pt x="418" y="12295"/>
                      <a:pt x="615" y="12492"/>
                      <a:pt x="517" y="12492"/>
                    </a:cubicBezTo>
                    <a:cubicBezTo>
                      <a:pt x="517" y="12615"/>
                      <a:pt x="615" y="12615"/>
                      <a:pt x="615" y="12615"/>
                    </a:cubicBezTo>
                    <a:cubicBezTo>
                      <a:pt x="615" y="12713"/>
                      <a:pt x="615" y="12812"/>
                      <a:pt x="517" y="12910"/>
                    </a:cubicBezTo>
                    <a:cubicBezTo>
                      <a:pt x="615" y="12910"/>
                      <a:pt x="615" y="13008"/>
                      <a:pt x="713" y="13008"/>
                    </a:cubicBezTo>
                    <a:cubicBezTo>
                      <a:pt x="615" y="13107"/>
                      <a:pt x="615" y="13107"/>
                      <a:pt x="517" y="13230"/>
                    </a:cubicBezTo>
                    <a:lnTo>
                      <a:pt x="615" y="13328"/>
                    </a:lnTo>
                    <a:lnTo>
                      <a:pt x="418" y="13328"/>
                    </a:lnTo>
                    <a:lnTo>
                      <a:pt x="418" y="13230"/>
                    </a:lnTo>
                    <a:lnTo>
                      <a:pt x="418" y="13230"/>
                    </a:lnTo>
                    <a:cubicBezTo>
                      <a:pt x="295" y="13426"/>
                      <a:pt x="418" y="13623"/>
                      <a:pt x="517" y="13844"/>
                    </a:cubicBezTo>
                    <a:cubicBezTo>
                      <a:pt x="418" y="13943"/>
                      <a:pt x="295" y="14041"/>
                      <a:pt x="295" y="14139"/>
                    </a:cubicBezTo>
                    <a:lnTo>
                      <a:pt x="295" y="14459"/>
                    </a:lnTo>
                    <a:cubicBezTo>
                      <a:pt x="418" y="14459"/>
                      <a:pt x="517" y="14557"/>
                      <a:pt x="517" y="14557"/>
                    </a:cubicBezTo>
                    <a:cubicBezTo>
                      <a:pt x="517" y="14557"/>
                      <a:pt x="418" y="14557"/>
                      <a:pt x="418" y="14656"/>
                    </a:cubicBezTo>
                    <a:lnTo>
                      <a:pt x="418" y="14852"/>
                    </a:lnTo>
                    <a:lnTo>
                      <a:pt x="197" y="14656"/>
                    </a:lnTo>
                    <a:cubicBezTo>
                      <a:pt x="99" y="14656"/>
                      <a:pt x="0" y="14656"/>
                      <a:pt x="0" y="14754"/>
                    </a:cubicBezTo>
                    <a:cubicBezTo>
                      <a:pt x="0" y="14754"/>
                      <a:pt x="99" y="14852"/>
                      <a:pt x="197" y="14852"/>
                    </a:cubicBezTo>
                    <a:lnTo>
                      <a:pt x="99" y="14852"/>
                    </a:lnTo>
                    <a:cubicBezTo>
                      <a:pt x="99" y="14951"/>
                      <a:pt x="99" y="15074"/>
                      <a:pt x="197" y="15074"/>
                    </a:cubicBezTo>
                    <a:cubicBezTo>
                      <a:pt x="99" y="15172"/>
                      <a:pt x="99" y="15172"/>
                      <a:pt x="0" y="15270"/>
                    </a:cubicBezTo>
                    <a:cubicBezTo>
                      <a:pt x="99" y="15369"/>
                      <a:pt x="99" y="15467"/>
                      <a:pt x="197" y="15566"/>
                    </a:cubicBezTo>
                    <a:cubicBezTo>
                      <a:pt x="295" y="15467"/>
                      <a:pt x="295" y="15369"/>
                      <a:pt x="418" y="15270"/>
                    </a:cubicBezTo>
                    <a:cubicBezTo>
                      <a:pt x="418" y="15369"/>
                      <a:pt x="517" y="15467"/>
                      <a:pt x="517" y="15566"/>
                    </a:cubicBezTo>
                    <a:cubicBezTo>
                      <a:pt x="517" y="15688"/>
                      <a:pt x="418" y="15688"/>
                      <a:pt x="295" y="15688"/>
                    </a:cubicBezTo>
                    <a:cubicBezTo>
                      <a:pt x="418" y="15688"/>
                      <a:pt x="517" y="15787"/>
                      <a:pt x="517" y="15787"/>
                    </a:cubicBezTo>
                    <a:cubicBezTo>
                      <a:pt x="517" y="15885"/>
                      <a:pt x="418" y="15984"/>
                      <a:pt x="418" y="15984"/>
                    </a:cubicBezTo>
                    <a:cubicBezTo>
                      <a:pt x="418" y="15984"/>
                      <a:pt x="418" y="16082"/>
                      <a:pt x="295" y="16082"/>
                    </a:cubicBezTo>
                    <a:lnTo>
                      <a:pt x="197" y="16180"/>
                    </a:lnTo>
                    <a:lnTo>
                      <a:pt x="295" y="16180"/>
                    </a:lnTo>
                    <a:cubicBezTo>
                      <a:pt x="418" y="16303"/>
                      <a:pt x="517" y="16402"/>
                      <a:pt x="517" y="16500"/>
                    </a:cubicBezTo>
                    <a:lnTo>
                      <a:pt x="517" y="16697"/>
                    </a:lnTo>
                    <a:cubicBezTo>
                      <a:pt x="418" y="16598"/>
                      <a:pt x="295" y="16598"/>
                      <a:pt x="197" y="16500"/>
                    </a:cubicBezTo>
                    <a:lnTo>
                      <a:pt x="197" y="16500"/>
                    </a:lnTo>
                    <a:cubicBezTo>
                      <a:pt x="295" y="16697"/>
                      <a:pt x="418" y="16918"/>
                      <a:pt x="517" y="17016"/>
                    </a:cubicBezTo>
                    <a:cubicBezTo>
                      <a:pt x="517" y="17115"/>
                      <a:pt x="615" y="17115"/>
                      <a:pt x="615" y="17115"/>
                    </a:cubicBezTo>
                    <a:cubicBezTo>
                      <a:pt x="713" y="17213"/>
                      <a:pt x="713" y="17311"/>
                      <a:pt x="713" y="17410"/>
                    </a:cubicBezTo>
                    <a:lnTo>
                      <a:pt x="615" y="17410"/>
                    </a:lnTo>
                    <a:lnTo>
                      <a:pt x="615" y="17311"/>
                    </a:lnTo>
                    <a:lnTo>
                      <a:pt x="418" y="17311"/>
                    </a:lnTo>
                    <a:cubicBezTo>
                      <a:pt x="295" y="17533"/>
                      <a:pt x="295" y="17631"/>
                      <a:pt x="295" y="17729"/>
                    </a:cubicBezTo>
                    <a:cubicBezTo>
                      <a:pt x="295" y="17828"/>
                      <a:pt x="418" y="17926"/>
                      <a:pt x="517" y="18024"/>
                    </a:cubicBezTo>
                    <a:lnTo>
                      <a:pt x="418" y="18147"/>
                    </a:lnTo>
                    <a:lnTo>
                      <a:pt x="615" y="18147"/>
                    </a:lnTo>
                    <a:lnTo>
                      <a:pt x="615" y="18024"/>
                    </a:lnTo>
                    <a:cubicBezTo>
                      <a:pt x="713" y="18147"/>
                      <a:pt x="812" y="18147"/>
                      <a:pt x="910" y="18246"/>
                    </a:cubicBezTo>
                    <a:cubicBezTo>
                      <a:pt x="910" y="18344"/>
                      <a:pt x="812" y="18344"/>
                      <a:pt x="812" y="18344"/>
                    </a:cubicBezTo>
                    <a:cubicBezTo>
                      <a:pt x="910" y="18541"/>
                      <a:pt x="1033" y="18762"/>
                      <a:pt x="1131" y="18959"/>
                    </a:cubicBezTo>
                    <a:lnTo>
                      <a:pt x="910" y="18959"/>
                    </a:lnTo>
                    <a:cubicBezTo>
                      <a:pt x="1131" y="19156"/>
                      <a:pt x="1033" y="19475"/>
                      <a:pt x="1230" y="19574"/>
                    </a:cubicBezTo>
                    <a:cubicBezTo>
                      <a:pt x="1328" y="19574"/>
                      <a:pt x="1328" y="19475"/>
                      <a:pt x="1328" y="19475"/>
                    </a:cubicBezTo>
                    <a:cubicBezTo>
                      <a:pt x="1427" y="19475"/>
                      <a:pt x="1427" y="19475"/>
                      <a:pt x="1525" y="19574"/>
                    </a:cubicBezTo>
                    <a:lnTo>
                      <a:pt x="1525" y="19770"/>
                    </a:lnTo>
                    <a:cubicBezTo>
                      <a:pt x="1427" y="19770"/>
                      <a:pt x="1427" y="19770"/>
                      <a:pt x="1328" y="19869"/>
                    </a:cubicBezTo>
                    <a:lnTo>
                      <a:pt x="1648" y="19869"/>
                    </a:lnTo>
                    <a:cubicBezTo>
                      <a:pt x="1525" y="19992"/>
                      <a:pt x="1427" y="19992"/>
                      <a:pt x="1328" y="20090"/>
                    </a:cubicBezTo>
                    <a:lnTo>
                      <a:pt x="1525" y="20090"/>
                    </a:lnTo>
                    <a:cubicBezTo>
                      <a:pt x="1746" y="20090"/>
                      <a:pt x="1746" y="20287"/>
                      <a:pt x="1845" y="20385"/>
                    </a:cubicBezTo>
                    <a:cubicBezTo>
                      <a:pt x="1943" y="20385"/>
                      <a:pt x="2041" y="20606"/>
                      <a:pt x="2140" y="20705"/>
                    </a:cubicBezTo>
                    <a:cubicBezTo>
                      <a:pt x="2263" y="20803"/>
                      <a:pt x="2361" y="20803"/>
                      <a:pt x="2459" y="20901"/>
                    </a:cubicBezTo>
                    <a:cubicBezTo>
                      <a:pt x="2459" y="20901"/>
                      <a:pt x="2558" y="20803"/>
                      <a:pt x="2558" y="20705"/>
                    </a:cubicBezTo>
                    <a:cubicBezTo>
                      <a:pt x="2656" y="20803"/>
                      <a:pt x="2754" y="20901"/>
                      <a:pt x="2754" y="21000"/>
                    </a:cubicBezTo>
                    <a:lnTo>
                      <a:pt x="2656" y="21000"/>
                    </a:lnTo>
                    <a:cubicBezTo>
                      <a:pt x="2754" y="21098"/>
                      <a:pt x="2877" y="21221"/>
                      <a:pt x="3074" y="21221"/>
                    </a:cubicBezTo>
                    <a:cubicBezTo>
                      <a:pt x="3172" y="21221"/>
                      <a:pt x="3172" y="21319"/>
                      <a:pt x="3172" y="21418"/>
                    </a:cubicBezTo>
                    <a:lnTo>
                      <a:pt x="3172" y="21516"/>
                    </a:lnTo>
                    <a:cubicBezTo>
                      <a:pt x="3074" y="21418"/>
                      <a:pt x="3074" y="21418"/>
                      <a:pt x="2976" y="21319"/>
                    </a:cubicBezTo>
                    <a:cubicBezTo>
                      <a:pt x="2976" y="21418"/>
                      <a:pt x="2877" y="21418"/>
                      <a:pt x="2877" y="21418"/>
                    </a:cubicBezTo>
                    <a:cubicBezTo>
                      <a:pt x="2877" y="21516"/>
                      <a:pt x="2976" y="21614"/>
                      <a:pt x="2976" y="21713"/>
                    </a:cubicBezTo>
                    <a:lnTo>
                      <a:pt x="2877" y="21713"/>
                    </a:lnTo>
                    <a:lnTo>
                      <a:pt x="3074" y="21934"/>
                    </a:lnTo>
                    <a:lnTo>
                      <a:pt x="3074" y="21836"/>
                    </a:lnTo>
                    <a:cubicBezTo>
                      <a:pt x="3172" y="21934"/>
                      <a:pt x="3172" y="21934"/>
                      <a:pt x="3271" y="22032"/>
                    </a:cubicBezTo>
                    <a:cubicBezTo>
                      <a:pt x="3369" y="22131"/>
                      <a:pt x="3492" y="22131"/>
                      <a:pt x="3590" y="22229"/>
                    </a:cubicBezTo>
                    <a:cubicBezTo>
                      <a:pt x="3590" y="22229"/>
                      <a:pt x="3492" y="22229"/>
                      <a:pt x="3492" y="22328"/>
                    </a:cubicBezTo>
                    <a:lnTo>
                      <a:pt x="3590" y="22328"/>
                    </a:lnTo>
                    <a:cubicBezTo>
                      <a:pt x="3689" y="22328"/>
                      <a:pt x="3590" y="22549"/>
                      <a:pt x="3689" y="22549"/>
                    </a:cubicBezTo>
                    <a:cubicBezTo>
                      <a:pt x="3885" y="22549"/>
                      <a:pt x="3885" y="22647"/>
                      <a:pt x="3885" y="22746"/>
                    </a:cubicBezTo>
                    <a:lnTo>
                      <a:pt x="4205" y="23065"/>
                    </a:lnTo>
                    <a:cubicBezTo>
                      <a:pt x="4303" y="23065"/>
                      <a:pt x="4402" y="23065"/>
                      <a:pt x="4500" y="23164"/>
                    </a:cubicBezTo>
                    <a:cubicBezTo>
                      <a:pt x="4599" y="23164"/>
                      <a:pt x="4599" y="23262"/>
                      <a:pt x="4599" y="23360"/>
                    </a:cubicBezTo>
                    <a:cubicBezTo>
                      <a:pt x="4820" y="23459"/>
                      <a:pt x="5017" y="23557"/>
                      <a:pt x="5115" y="23680"/>
                    </a:cubicBezTo>
                    <a:lnTo>
                      <a:pt x="5533" y="23680"/>
                    </a:lnTo>
                    <a:lnTo>
                      <a:pt x="5533" y="23557"/>
                    </a:lnTo>
                    <a:cubicBezTo>
                      <a:pt x="5730" y="23557"/>
                      <a:pt x="5730" y="23778"/>
                      <a:pt x="5828" y="23877"/>
                    </a:cubicBezTo>
                    <a:lnTo>
                      <a:pt x="5730" y="23877"/>
                    </a:lnTo>
                    <a:cubicBezTo>
                      <a:pt x="5828" y="24073"/>
                      <a:pt x="5951" y="23975"/>
                      <a:pt x="6049" y="24073"/>
                    </a:cubicBezTo>
                    <a:cubicBezTo>
                      <a:pt x="6148" y="24172"/>
                      <a:pt x="6246" y="24295"/>
                      <a:pt x="6344" y="24295"/>
                    </a:cubicBezTo>
                    <a:lnTo>
                      <a:pt x="6344" y="24491"/>
                    </a:lnTo>
                    <a:lnTo>
                      <a:pt x="6566" y="24491"/>
                    </a:lnTo>
                    <a:lnTo>
                      <a:pt x="6566" y="24786"/>
                    </a:lnTo>
                    <a:cubicBezTo>
                      <a:pt x="6762" y="24786"/>
                      <a:pt x="6959" y="24786"/>
                      <a:pt x="7057" y="25106"/>
                    </a:cubicBezTo>
                    <a:cubicBezTo>
                      <a:pt x="7057" y="25008"/>
                      <a:pt x="7279" y="25008"/>
                      <a:pt x="7377" y="25008"/>
                    </a:cubicBezTo>
                    <a:lnTo>
                      <a:pt x="7377" y="24909"/>
                    </a:lnTo>
                    <a:lnTo>
                      <a:pt x="7180" y="24909"/>
                    </a:lnTo>
                    <a:lnTo>
                      <a:pt x="7180" y="24786"/>
                    </a:lnTo>
                    <a:lnTo>
                      <a:pt x="7279" y="24786"/>
                    </a:lnTo>
                    <a:cubicBezTo>
                      <a:pt x="7475" y="24909"/>
                      <a:pt x="7475" y="25008"/>
                      <a:pt x="7574" y="25106"/>
                    </a:cubicBezTo>
                    <a:lnTo>
                      <a:pt x="7672" y="25008"/>
                    </a:lnTo>
                    <a:cubicBezTo>
                      <a:pt x="7893" y="25204"/>
                      <a:pt x="8090" y="25401"/>
                      <a:pt x="8410" y="25524"/>
                    </a:cubicBezTo>
                    <a:cubicBezTo>
                      <a:pt x="8410" y="25622"/>
                      <a:pt x="8508" y="25622"/>
                      <a:pt x="8508" y="25721"/>
                    </a:cubicBezTo>
                    <a:lnTo>
                      <a:pt x="8705" y="25721"/>
                    </a:lnTo>
                    <a:cubicBezTo>
                      <a:pt x="8803" y="25721"/>
                      <a:pt x="8902" y="25622"/>
                      <a:pt x="9025" y="25622"/>
                    </a:cubicBezTo>
                    <a:cubicBezTo>
                      <a:pt x="8902" y="25721"/>
                      <a:pt x="8902" y="25819"/>
                      <a:pt x="8803" y="25819"/>
                    </a:cubicBezTo>
                    <a:cubicBezTo>
                      <a:pt x="9025" y="25918"/>
                      <a:pt x="9123" y="26016"/>
                      <a:pt x="9221" y="26139"/>
                    </a:cubicBezTo>
                    <a:cubicBezTo>
                      <a:pt x="9320" y="26016"/>
                      <a:pt x="9320" y="25918"/>
                      <a:pt x="9418" y="25819"/>
                    </a:cubicBezTo>
                    <a:lnTo>
                      <a:pt x="9516" y="25918"/>
                    </a:lnTo>
                    <a:cubicBezTo>
                      <a:pt x="9639" y="26139"/>
                      <a:pt x="9836" y="26237"/>
                      <a:pt x="9738" y="26336"/>
                    </a:cubicBezTo>
                    <a:lnTo>
                      <a:pt x="9934" y="26336"/>
                    </a:lnTo>
                    <a:lnTo>
                      <a:pt x="9934" y="26139"/>
                    </a:lnTo>
                    <a:lnTo>
                      <a:pt x="9836" y="26139"/>
                    </a:lnTo>
                    <a:lnTo>
                      <a:pt x="9836" y="26016"/>
                    </a:lnTo>
                    <a:lnTo>
                      <a:pt x="9934" y="26016"/>
                    </a:lnTo>
                    <a:cubicBezTo>
                      <a:pt x="10033" y="26139"/>
                      <a:pt x="10131" y="26237"/>
                      <a:pt x="10352" y="26237"/>
                    </a:cubicBezTo>
                    <a:cubicBezTo>
                      <a:pt x="10352" y="26237"/>
                      <a:pt x="10451" y="26237"/>
                      <a:pt x="10451" y="26336"/>
                    </a:cubicBezTo>
                    <a:lnTo>
                      <a:pt x="10549" y="26336"/>
                    </a:lnTo>
                    <a:cubicBezTo>
                      <a:pt x="10647" y="26336"/>
                      <a:pt x="10647" y="26434"/>
                      <a:pt x="10647" y="26434"/>
                    </a:cubicBezTo>
                    <a:lnTo>
                      <a:pt x="10746" y="26434"/>
                    </a:lnTo>
                    <a:cubicBezTo>
                      <a:pt x="10967" y="26434"/>
                      <a:pt x="11065" y="26532"/>
                      <a:pt x="11065" y="26754"/>
                    </a:cubicBezTo>
                    <a:lnTo>
                      <a:pt x="10869" y="26754"/>
                    </a:lnTo>
                    <a:cubicBezTo>
                      <a:pt x="11065" y="26754"/>
                      <a:pt x="10967" y="26950"/>
                      <a:pt x="11065" y="26950"/>
                    </a:cubicBezTo>
                    <a:cubicBezTo>
                      <a:pt x="11164" y="27049"/>
                      <a:pt x="11262" y="27049"/>
                      <a:pt x="11361" y="27049"/>
                    </a:cubicBezTo>
                    <a:cubicBezTo>
                      <a:pt x="11361" y="27049"/>
                      <a:pt x="11483" y="27049"/>
                      <a:pt x="11483" y="26950"/>
                    </a:cubicBezTo>
                    <a:lnTo>
                      <a:pt x="11262" y="26950"/>
                    </a:lnTo>
                    <a:cubicBezTo>
                      <a:pt x="11361" y="26852"/>
                      <a:pt x="11361" y="26852"/>
                      <a:pt x="11483" y="26852"/>
                    </a:cubicBezTo>
                    <a:cubicBezTo>
                      <a:pt x="11483" y="26852"/>
                      <a:pt x="11483" y="26950"/>
                      <a:pt x="11582" y="26950"/>
                    </a:cubicBezTo>
                    <a:lnTo>
                      <a:pt x="11483" y="26950"/>
                    </a:lnTo>
                    <a:cubicBezTo>
                      <a:pt x="11582" y="27049"/>
                      <a:pt x="11680" y="27147"/>
                      <a:pt x="11877" y="27147"/>
                    </a:cubicBezTo>
                    <a:lnTo>
                      <a:pt x="11975" y="27049"/>
                    </a:lnTo>
                    <a:cubicBezTo>
                      <a:pt x="11877" y="26950"/>
                      <a:pt x="11877" y="26950"/>
                      <a:pt x="11877" y="26852"/>
                    </a:cubicBezTo>
                    <a:cubicBezTo>
                      <a:pt x="11877" y="26852"/>
                      <a:pt x="11877" y="26754"/>
                      <a:pt x="11975" y="26754"/>
                    </a:cubicBezTo>
                    <a:cubicBezTo>
                      <a:pt x="12098" y="26852"/>
                      <a:pt x="12197" y="26950"/>
                      <a:pt x="12295" y="27049"/>
                    </a:cubicBezTo>
                    <a:cubicBezTo>
                      <a:pt x="12197" y="27147"/>
                      <a:pt x="12197" y="27147"/>
                      <a:pt x="12098" y="27147"/>
                    </a:cubicBezTo>
                    <a:lnTo>
                      <a:pt x="12295" y="27147"/>
                    </a:lnTo>
                    <a:lnTo>
                      <a:pt x="12492" y="26950"/>
                    </a:lnTo>
                    <a:cubicBezTo>
                      <a:pt x="12590" y="27049"/>
                      <a:pt x="12713" y="27147"/>
                      <a:pt x="12811" y="27245"/>
                    </a:cubicBezTo>
                    <a:cubicBezTo>
                      <a:pt x="12811" y="27368"/>
                      <a:pt x="12910" y="27368"/>
                      <a:pt x="12910" y="27467"/>
                    </a:cubicBezTo>
                    <a:lnTo>
                      <a:pt x="12910" y="27565"/>
                    </a:lnTo>
                    <a:cubicBezTo>
                      <a:pt x="13008" y="27565"/>
                      <a:pt x="13106" y="27663"/>
                      <a:pt x="13205" y="27663"/>
                    </a:cubicBezTo>
                    <a:cubicBezTo>
                      <a:pt x="13328" y="27565"/>
                      <a:pt x="13328" y="27467"/>
                      <a:pt x="13328" y="27368"/>
                    </a:cubicBezTo>
                    <a:cubicBezTo>
                      <a:pt x="13328" y="27368"/>
                      <a:pt x="13328" y="27245"/>
                      <a:pt x="13205" y="27245"/>
                    </a:cubicBezTo>
                    <a:cubicBezTo>
                      <a:pt x="13328" y="27147"/>
                      <a:pt x="13328" y="27147"/>
                      <a:pt x="13426" y="27049"/>
                    </a:cubicBezTo>
                    <a:cubicBezTo>
                      <a:pt x="13524" y="27147"/>
                      <a:pt x="13524" y="27245"/>
                      <a:pt x="13623" y="27368"/>
                    </a:cubicBezTo>
                    <a:cubicBezTo>
                      <a:pt x="13524" y="27467"/>
                      <a:pt x="13524" y="27467"/>
                      <a:pt x="13524" y="27565"/>
                    </a:cubicBezTo>
                    <a:cubicBezTo>
                      <a:pt x="13566" y="27544"/>
                      <a:pt x="13603" y="27537"/>
                      <a:pt x="13638" y="27537"/>
                    </a:cubicBezTo>
                    <a:cubicBezTo>
                      <a:pt x="13733" y="27537"/>
                      <a:pt x="13811" y="27593"/>
                      <a:pt x="13915" y="27593"/>
                    </a:cubicBezTo>
                    <a:cubicBezTo>
                      <a:pt x="13953" y="27593"/>
                      <a:pt x="13994" y="27586"/>
                      <a:pt x="14041" y="27565"/>
                    </a:cubicBezTo>
                    <a:cubicBezTo>
                      <a:pt x="13819" y="27368"/>
                      <a:pt x="13721" y="27245"/>
                      <a:pt x="13721" y="27049"/>
                    </a:cubicBezTo>
                    <a:lnTo>
                      <a:pt x="13721" y="27049"/>
                    </a:lnTo>
                    <a:cubicBezTo>
                      <a:pt x="13819" y="27147"/>
                      <a:pt x="13942" y="27245"/>
                      <a:pt x="14139" y="27368"/>
                    </a:cubicBezTo>
                    <a:cubicBezTo>
                      <a:pt x="14214" y="27368"/>
                      <a:pt x="14175" y="27181"/>
                      <a:pt x="14240" y="27181"/>
                    </a:cubicBezTo>
                    <a:cubicBezTo>
                      <a:pt x="14260" y="27181"/>
                      <a:pt x="14290" y="27199"/>
                      <a:pt x="14336" y="27245"/>
                    </a:cubicBezTo>
                    <a:lnTo>
                      <a:pt x="14336" y="27467"/>
                    </a:lnTo>
                    <a:lnTo>
                      <a:pt x="14139" y="27467"/>
                    </a:lnTo>
                    <a:cubicBezTo>
                      <a:pt x="14336" y="27565"/>
                      <a:pt x="14434" y="27663"/>
                      <a:pt x="14557" y="27663"/>
                    </a:cubicBezTo>
                    <a:lnTo>
                      <a:pt x="14754" y="27663"/>
                    </a:lnTo>
                    <a:cubicBezTo>
                      <a:pt x="14655" y="27565"/>
                      <a:pt x="14655" y="27565"/>
                      <a:pt x="14655" y="27467"/>
                    </a:cubicBezTo>
                    <a:cubicBezTo>
                      <a:pt x="14754" y="27467"/>
                      <a:pt x="14852" y="27368"/>
                      <a:pt x="14951" y="27245"/>
                    </a:cubicBezTo>
                    <a:lnTo>
                      <a:pt x="14951" y="27467"/>
                    </a:lnTo>
                    <a:cubicBezTo>
                      <a:pt x="15049" y="27467"/>
                      <a:pt x="15049" y="27467"/>
                      <a:pt x="15172" y="27368"/>
                    </a:cubicBezTo>
                    <a:cubicBezTo>
                      <a:pt x="15270" y="27467"/>
                      <a:pt x="15467" y="27467"/>
                      <a:pt x="15565" y="27467"/>
                    </a:cubicBezTo>
                    <a:cubicBezTo>
                      <a:pt x="15467" y="27368"/>
                      <a:pt x="15369" y="27368"/>
                      <a:pt x="15270" y="27245"/>
                    </a:cubicBezTo>
                    <a:cubicBezTo>
                      <a:pt x="15369" y="27245"/>
                      <a:pt x="15467" y="27147"/>
                      <a:pt x="15565" y="27147"/>
                    </a:cubicBezTo>
                    <a:cubicBezTo>
                      <a:pt x="15467" y="27049"/>
                      <a:pt x="15467" y="27049"/>
                      <a:pt x="15467" y="26950"/>
                    </a:cubicBezTo>
                    <a:cubicBezTo>
                      <a:pt x="15369" y="26950"/>
                      <a:pt x="15369" y="26852"/>
                      <a:pt x="15270" y="26754"/>
                    </a:cubicBezTo>
                    <a:lnTo>
                      <a:pt x="15565" y="26754"/>
                    </a:lnTo>
                    <a:cubicBezTo>
                      <a:pt x="15467" y="26852"/>
                      <a:pt x="15467" y="26950"/>
                      <a:pt x="15467" y="26950"/>
                    </a:cubicBezTo>
                    <a:lnTo>
                      <a:pt x="15565" y="26950"/>
                    </a:lnTo>
                    <a:lnTo>
                      <a:pt x="15565" y="27245"/>
                    </a:lnTo>
                    <a:lnTo>
                      <a:pt x="15467" y="27245"/>
                    </a:lnTo>
                    <a:cubicBezTo>
                      <a:pt x="15467" y="27245"/>
                      <a:pt x="15467" y="27368"/>
                      <a:pt x="15565" y="27467"/>
                    </a:cubicBezTo>
                    <a:lnTo>
                      <a:pt x="15664" y="27565"/>
                    </a:lnTo>
                    <a:lnTo>
                      <a:pt x="15270" y="27565"/>
                    </a:lnTo>
                    <a:cubicBezTo>
                      <a:pt x="15369" y="27565"/>
                      <a:pt x="15369" y="27663"/>
                      <a:pt x="15467" y="27762"/>
                    </a:cubicBezTo>
                    <a:cubicBezTo>
                      <a:pt x="15467" y="27663"/>
                      <a:pt x="15565" y="27663"/>
                      <a:pt x="15664" y="27663"/>
                    </a:cubicBezTo>
                    <a:cubicBezTo>
                      <a:pt x="15565" y="27762"/>
                      <a:pt x="15565" y="27762"/>
                      <a:pt x="15467" y="27860"/>
                    </a:cubicBezTo>
                    <a:cubicBezTo>
                      <a:pt x="15565" y="27983"/>
                      <a:pt x="15787" y="27983"/>
                      <a:pt x="15885" y="28081"/>
                    </a:cubicBezTo>
                    <a:cubicBezTo>
                      <a:pt x="15983" y="28081"/>
                      <a:pt x="15983" y="27983"/>
                      <a:pt x="16082" y="27983"/>
                    </a:cubicBezTo>
                    <a:lnTo>
                      <a:pt x="15983" y="27860"/>
                    </a:lnTo>
                    <a:cubicBezTo>
                      <a:pt x="15983" y="27762"/>
                      <a:pt x="15983" y="27762"/>
                      <a:pt x="16082" y="27663"/>
                    </a:cubicBezTo>
                    <a:lnTo>
                      <a:pt x="16082" y="27663"/>
                    </a:lnTo>
                    <a:cubicBezTo>
                      <a:pt x="16044" y="27682"/>
                      <a:pt x="16014" y="27690"/>
                      <a:pt x="15989" y="27690"/>
                    </a:cubicBezTo>
                    <a:cubicBezTo>
                      <a:pt x="15885" y="27690"/>
                      <a:pt x="15885" y="27546"/>
                      <a:pt x="15885" y="27467"/>
                    </a:cubicBezTo>
                    <a:lnTo>
                      <a:pt x="16180" y="27467"/>
                    </a:lnTo>
                    <a:cubicBezTo>
                      <a:pt x="16278" y="27565"/>
                      <a:pt x="16401" y="27565"/>
                      <a:pt x="16401" y="27663"/>
                    </a:cubicBezTo>
                    <a:lnTo>
                      <a:pt x="16278" y="27762"/>
                    </a:lnTo>
                    <a:lnTo>
                      <a:pt x="16500" y="27762"/>
                    </a:lnTo>
                    <a:lnTo>
                      <a:pt x="16500" y="27983"/>
                    </a:lnTo>
                    <a:lnTo>
                      <a:pt x="16696" y="27983"/>
                    </a:lnTo>
                    <a:cubicBezTo>
                      <a:pt x="16598" y="27860"/>
                      <a:pt x="16598" y="27860"/>
                      <a:pt x="16598" y="27762"/>
                    </a:cubicBezTo>
                    <a:lnTo>
                      <a:pt x="16893" y="27762"/>
                    </a:lnTo>
                    <a:lnTo>
                      <a:pt x="16893" y="27663"/>
                    </a:lnTo>
                    <a:cubicBezTo>
                      <a:pt x="16795" y="27565"/>
                      <a:pt x="16696" y="27467"/>
                      <a:pt x="16598" y="27368"/>
                    </a:cubicBezTo>
                    <a:lnTo>
                      <a:pt x="16893" y="27368"/>
                    </a:lnTo>
                    <a:cubicBezTo>
                      <a:pt x="17016" y="27467"/>
                      <a:pt x="17016" y="27565"/>
                      <a:pt x="17016" y="27565"/>
                    </a:cubicBezTo>
                    <a:cubicBezTo>
                      <a:pt x="17114" y="27663"/>
                      <a:pt x="17016" y="27860"/>
                      <a:pt x="17213" y="27983"/>
                    </a:cubicBezTo>
                    <a:cubicBezTo>
                      <a:pt x="17311" y="27983"/>
                      <a:pt x="17213" y="28081"/>
                      <a:pt x="17311" y="28081"/>
                    </a:cubicBezTo>
                    <a:lnTo>
                      <a:pt x="17508" y="28081"/>
                    </a:lnTo>
                    <a:cubicBezTo>
                      <a:pt x="17508" y="28081"/>
                      <a:pt x="17631" y="28081"/>
                      <a:pt x="17631" y="27983"/>
                    </a:cubicBezTo>
                    <a:cubicBezTo>
                      <a:pt x="17631" y="28081"/>
                      <a:pt x="17631" y="28081"/>
                      <a:pt x="17729" y="28081"/>
                    </a:cubicBezTo>
                    <a:cubicBezTo>
                      <a:pt x="17827" y="28081"/>
                      <a:pt x="17827" y="27983"/>
                      <a:pt x="17926" y="27860"/>
                    </a:cubicBezTo>
                    <a:cubicBezTo>
                      <a:pt x="17985" y="27993"/>
                      <a:pt x="18088" y="28046"/>
                      <a:pt x="18183" y="28046"/>
                    </a:cubicBezTo>
                    <a:cubicBezTo>
                      <a:pt x="18245" y="28046"/>
                      <a:pt x="18305" y="28022"/>
                      <a:pt x="18344" y="27983"/>
                    </a:cubicBezTo>
                    <a:cubicBezTo>
                      <a:pt x="18393" y="28032"/>
                      <a:pt x="18467" y="28057"/>
                      <a:pt x="18541" y="28057"/>
                    </a:cubicBezTo>
                    <a:cubicBezTo>
                      <a:pt x="18614" y="28057"/>
                      <a:pt x="18688" y="28032"/>
                      <a:pt x="18737" y="27983"/>
                    </a:cubicBezTo>
                    <a:cubicBezTo>
                      <a:pt x="18860" y="27983"/>
                      <a:pt x="18959" y="27983"/>
                      <a:pt x="18959" y="28081"/>
                    </a:cubicBezTo>
                    <a:cubicBezTo>
                      <a:pt x="19057" y="27983"/>
                      <a:pt x="19155" y="27860"/>
                      <a:pt x="19254" y="27860"/>
                    </a:cubicBezTo>
                    <a:lnTo>
                      <a:pt x="19254" y="27565"/>
                    </a:lnTo>
                    <a:lnTo>
                      <a:pt x="19352" y="27663"/>
                    </a:lnTo>
                    <a:cubicBezTo>
                      <a:pt x="19352" y="27565"/>
                      <a:pt x="19475" y="27467"/>
                      <a:pt x="19573" y="27368"/>
                    </a:cubicBezTo>
                    <a:cubicBezTo>
                      <a:pt x="19475" y="27245"/>
                      <a:pt x="19475" y="27245"/>
                      <a:pt x="19352" y="27147"/>
                    </a:cubicBezTo>
                    <a:lnTo>
                      <a:pt x="19352" y="27049"/>
                    </a:lnTo>
                    <a:lnTo>
                      <a:pt x="19352" y="26950"/>
                    </a:lnTo>
                    <a:lnTo>
                      <a:pt x="19573" y="26950"/>
                    </a:lnTo>
                    <a:cubicBezTo>
                      <a:pt x="19573" y="26950"/>
                      <a:pt x="19672" y="27049"/>
                      <a:pt x="19672" y="27147"/>
                    </a:cubicBezTo>
                    <a:cubicBezTo>
                      <a:pt x="19672" y="27147"/>
                      <a:pt x="19573" y="27245"/>
                      <a:pt x="19573" y="27368"/>
                    </a:cubicBezTo>
                    <a:cubicBezTo>
                      <a:pt x="19573" y="27467"/>
                      <a:pt x="19573" y="27467"/>
                      <a:pt x="19672" y="27565"/>
                    </a:cubicBezTo>
                    <a:cubicBezTo>
                      <a:pt x="19770" y="27565"/>
                      <a:pt x="19868" y="27565"/>
                      <a:pt x="19967" y="27467"/>
                    </a:cubicBezTo>
                    <a:cubicBezTo>
                      <a:pt x="19868" y="27245"/>
                      <a:pt x="19868" y="27147"/>
                      <a:pt x="19868" y="27049"/>
                    </a:cubicBezTo>
                    <a:lnTo>
                      <a:pt x="20090" y="27049"/>
                    </a:lnTo>
                    <a:cubicBezTo>
                      <a:pt x="20090" y="27245"/>
                      <a:pt x="20286" y="27368"/>
                      <a:pt x="20286" y="27467"/>
                    </a:cubicBezTo>
                    <a:cubicBezTo>
                      <a:pt x="20286" y="27536"/>
                      <a:pt x="20336" y="27606"/>
                      <a:pt x="20399" y="27606"/>
                    </a:cubicBezTo>
                    <a:cubicBezTo>
                      <a:pt x="20425" y="27606"/>
                      <a:pt x="20454" y="27594"/>
                      <a:pt x="20483" y="27565"/>
                    </a:cubicBezTo>
                    <a:cubicBezTo>
                      <a:pt x="20581" y="27467"/>
                      <a:pt x="20704" y="27368"/>
                      <a:pt x="20803" y="27245"/>
                    </a:cubicBezTo>
                    <a:cubicBezTo>
                      <a:pt x="20704" y="27245"/>
                      <a:pt x="20581" y="27147"/>
                      <a:pt x="20483" y="27049"/>
                    </a:cubicBezTo>
                    <a:cubicBezTo>
                      <a:pt x="20581" y="27049"/>
                      <a:pt x="20581" y="26950"/>
                      <a:pt x="20704" y="26950"/>
                    </a:cubicBezTo>
                    <a:cubicBezTo>
                      <a:pt x="20803" y="27049"/>
                      <a:pt x="20704" y="27147"/>
                      <a:pt x="20901" y="27245"/>
                    </a:cubicBezTo>
                    <a:lnTo>
                      <a:pt x="21098" y="27245"/>
                    </a:lnTo>
                    <a:lnTo>
                      <a:pt x="21319" y="27467"/>
                    </a:lnTo>
                    <a:cubicBezTo>
                      <a:pt x="21319" y="27368"/>
                      <a:pt x="21417" y="27245"/>
                      <a:pt x="21417" y="27245"/>
                    </a:cubicBezTo>
                    <a:cubicBezTo>
                      <a:pt x="21417" y="27147"/>
                      <a:pt x="21319" y="27147"/>
                      <a:pt x="21319" y="27049"/>
                    </a:cubicBezTo>
                    <a:cubicBezTo>
                      <a:pt x="21196" y="27049"/>
                      <a:pt x="21196" y="27049"/>
                      <a:pt x="21098" y="27147"/>
                    </a:cubicBezTo>
                    <a:cubicBezTo>
                      <a:pt x="21098" y="27049"/>
                      <a:pt x="20999" y="27049"/>
                      <a:pt x="20999" y="26950"/>
                    </a:cubicBezTo>
                    <a:cubicBezTo>
                      <a:pt x="20999" y="26852"/>
                      <a:pt x="21098" y="26754"/>
                      <a:pt x="21098" y="26631"/>
                    </a:cubicBezTo>
                    <a:cubicBezTo>
                      <a:pt x="21417" y="26631"/>
                      <a:pt x="21516" y="26950"/>
                      <a:pt x="21614" y="27049"/>
                    </a:cubicBezTo>
                    <a:cubicBezTo>
                      <a:pt x="21713" y="27147"/>
                      <a:pt x="21614" y="27368"/>
                      <a:pt x="21811" y="27368"/>
                    </a:cubicBezTo>
                    <a:cubicBezTo>
                      <a:pt x="21811" y="27245"/>
                      <a:pt x="21811" y="27147"/>
                      <a:pt x="21934" y="27147"/>
                    </a:cubicBezTo>
                    <a:cubicBezTo>
                      <a:pt x="21934" y="27049"/>
                      <a:pt x="22032" y="27049"/>
                      <a:pt x="22032" y="27049"/>
                    </a:cubicBezTo>
                    <a:cubicBezTo>
                      <a:pt x="22131" y="27049"/>
                      <a:pt x="22131" y="27147"/>
                      <a:pt x="22229" y="27245"/>
                    </a:cubicBezTo>
                    <a:lnTo>
                      <a:pt x="22229" y="26950"/>
                    </a:lnTo>
                    <a:cubicBezTo>
                      <a:pt x="22327" y="26950"/>
                      <a:pt x="22549" y="27049"/>
                      <a:pt x="22647" y="27147"/>
                    </a:cubicBezTo>
                    <a:lnTo>
                      <a:pt x="22745" y="27049"/>
                    </a:lnTo>
                    <a:cubicBezTo>
                      <a:pt x="22745" y="26950"/>
                      <a:pt x="22745" y="26950"/>
                      <a:pt x="22647" y="26852"/>
                    </a:cubicBezTo>
                    <a:lnTo>
                      <a:pt x="22942" y="26852"/>
                    </a:lnTo>
                    <a:lnTo>
                      <a:pt x="22942" y="26631"/>
                    </a:lnTo>
                    <a:cubicBezTo>
                      <a:pt x="22942" y="26754"/>
                      <a:pt x="22942" y="26754"/>
                      <a:pt x="22844" y="26754"/>
                    </a:cubicBezTo>
                    <a:lnTo>
                      <a:pt x="22844" y="26631"/>
                    </a:lnTo>
                    <a:cubicBezTo>
                      <a:pt x="22942" y="26631"/>
                      <a:pt x="22942" y="26532"/>
                      <a:pt x="23040" y="26532"/>
                    </a:cubicBezTo>
                    <a:cubicBezTo>
                      <a:pt x="23163" y="26532"/>
                      <a:pt x="23163" y="26532"/>
                      <a:pt x="23163" y="26631"/>
                    </a:cubicBezTo>
                    <a:cubicBezTo>
                      <a:pt x="23262" y="26532"/>
                      <a:pt x="23262" y="26532"/>
                      <a:pt x="23360" y="26532"/>
                    </a:cubicBezTo>
                    <a:lnTo>
                      <a:pt x="23360" y="26336"/>
                    </a:lnTo>
                    <a:cubicBezTo>
                      <a:pt x="23360" y="26336"/>
                      <a:pt x="23458" y="26336"/>
                      <a:pt x="23458" y="26434"/>
                    </a:cubicBezTo>
                    <a:lnTo>
                      <a:pt x="23458" y="26237"/>
                    </a:lnTo>
                    <a:lnTo>
                      <a:pt x="23876" y="26237"/>
                    </a:lnTo>
                    <a:cubicBezTo>
                      <a:pt x="23778" y="26237"/>
                      <a:pt x="23778" y="26237"/>
                      <a:pt x="23778" y="26139"/>
                    </a:cubicBezTo>
                    <a:cubicBezTo>
                      <a:pt x="23876" y="26139"/>
                      <a:pt x="23876" y="26016"/>
                      <a:pt x="23975" y="26016"/>
                    </a:cubicBezTo>
                    <a:cubicBezTo>
                      <a:pt x="23975" y="25918"/>
                      <a:pt x="23876" y="25819"/>
                      <a:pt x="23876" y="25721"/>
                    </a:cubicBezTo>
                    <a:lnTo>
                      <a:pt x="23876" y="25721"/>
                    </a:lnTo>
                    <a:cubicBezTo>
                      <a:pt x="24073" y="25918"/>
                      <a:pt x="24073" y="26016"/>
                      <a:pt x="24171" y="26139"/>
                    </a:cubicBezTo>
                    <a:cubicBezTo>
                      <a:pt x="24270" y="26016"/>
                      <a:pt x="24393" y="26016"/>
                      <a:pt x="24491" y="25918"/>
                    </a:cubicBezTo>
                    <a:lnTo>
                      <a:pt x="24491" y="25819"/>
                    </a:lnTo>
                    <a:cubicBezTo>
                      <a:pt x="24491" y="25721"/>
                      <a:pt x="24393" y="25721"/>
                      <a:pt x="24393" y="25622"/>
                    </a:cubicBezTo>
                    <a:cubicBezTo>
                      <a:pt x="24589" y="25622"/>
                      <a:pt x="24688" y="25721"/>
                      <a:pt x="24786" y="25721"/>
                    </a:cubicBezTo>
                    <a:lnTo>
                      <a:pt x="24786" y="25622"/>
                    </a:lnTo>
                    <a:lnTo>
                      <a:pt x="24688" y="25622"/>
                    </a:lnTo>
                    <a:lnTo>
                      <a:pt x="24688" y="25524"/>
                    </a:lnTo>
                    <a:cubicBezTo>
                      <a:pt x="24786" y="25524"/>
                      <a:pt x="25106" y="25524"/>
                      <a:pt x="25204" y="25401"/>
                    </a:cubicBezTo>
                    <a:cubicBezTo>
                      <a:pt x="25303" y="25303"/>
                      <a:pt x="25303" y="25204"/>
                      <a:pt x="25303" y="25204"/>
                    </a:cubicBezTo>
                    <a:cubicBezTo>
                      <a:pt x="25303" y="25008"/>
                      <a:pt x="25401" y="24909"/>
                      <a:pt x="25499" y="24786"/>
                    </a:cubicBezTo>
                    <a:cubicBezTo>
                      <a:pt x="25303" y="24786"/>
                      <a:pt x="25303" y="24590"/>
                      <a:pt x="25303" y="24590"/>
                    </a:cubicBezTo>
                    <a:lnTo>
                      <a:pt x="25303" y="24295"/>
                    </a:lnTo>
                    <a:cubicBezTo>
                      <a:pt x="25401" y="24295"/>
                      <a:pt x="25401" y="24172"/>
                      <a:pt x="25499" y="24172"/>
                    </a:cubicBezTo>
                    <a:lnTo>
                      <a:pt x="25819" y="24172"/>
                    </a:lnTo>
                    <a:cubicBezTo>
                      <a:pt x="25622" y="24295"/>
                      <a:pt x="25721" y="24491"/>
                      <a:pt x="25499" y="24491"/>
                    </a:cubicBezTo>
                    <a:lnTo>
                      <a:pt x="25499" y="24786"/>
                    </a:lnTo>
                    <a:cubicBezTo>
                      <a:pt x="25647" y="24786"/>
                      <a:pt x="25740" y="24841"/>
                      <a:pt x="25844" y="24841"/>
                    </a:cubicBezTo>
                    <a:cubicBezTo>
                      <a:pt x="25895" y="24841"/>
                      <a:pt x="25950" y="24827"/>
                      <a:pt x="26016" y="24786"/>
                    </a:cubicBezTo>
                    <a:cubicBezTo>
                      <a:pt x="26016" y="24688"/>
                      <a:pt x="26016" y="24590"/>
                      <a:pt x="26237" y="24590"/>
                    </a:cubicBezTo>
                    <a:lnTo>
                      <a:pt x="26335" y="24590"/>
                    </a:lnTo>
                    <a:cubicBezTo>
                      <a:pt x="26237" y="24590"/>
                      <a:pt x="26237" y="24688"/>
                      <a:pt x="26237" y="24688"/>
                    </a:cubicBezTo>
                    <a:cubicBezTo>
                      <a:pt x="26266" y="24717"/>
                      <a:pt x="26295" y="24729"/>
                      <a:pt x="26321" y="24729"/>
                    </a:cubicBezTo>
                    <a:cubicBezTo>
                      <a:pt x="26384" y="24729"/>
                      <a:pt x="26434" y="24659"/>
                      <a:pt x="26434" y="24590"/>
                    </a:cubicBezTo>
                    <a:cubicBezTo>
                      <a:pt x="26532" y="24393"/>
                      <a:pt x="26114" y="24295"/>
                      <a:pt x="26237" y="23975"/>
                    </a:cubicBezTo>
                    <a:cubicBezTo>
                      <a:pt x="26303" y="23975"/>
                      <a:pt x="26368" y="24019"/>
                      <a:pt x="26434" y="24019"/>
                    </a:cubicBezTo>
                    <a:cubicBezTo>
                      <a:pt x="26466" y="24019"/>
                      <a:pt x="26499" y="24008"/>
                      <a:pt x="26532" y="23975"/>
                    </a:cubicBezTo>
                    <a:cubicBezTo>
                      <a:pt x="26565" y="24008"/>
                      <a:pt x="26598" y="24019"/>
                      <a:pt x="26631" y="24019"/>
                    </a:cubicBezTo>
                    <a:cubicBezTo>
                      <a:pt x="26699" y="24019"/>
                      <a:pt x="26770" y="23975"/>
                      <a:pt x="26852" y="23975"/>
                    </a:cubicBezTo>
                    <a:lnTo>
                      <a:pt x="26852" y="23877"/>
                    </a:lnTo>
                    <a:lnTo>
                      <a:pt x="27048" y="23877"/>
                    </a:lnTo>
                    <a:cubicBezTo>
                      <a:pt x="27147" y="23877"/>
                      <a:pt x="27147" y="23877"/>
                      <a:pt x="27245" y="23975"/>
                    </a:cubicBezTo>
                    <a:lnTo>
                      <a:pt x="27245" y="23778"/>
                    </a:lnTo>
                    <a:lnTo>
                      <a:pt x="27048" y="23778"/>
                    </a:lnTo>
                    <a:cubicBezTo>
                      <a:pt x="26950" y="23557"/>
                      <a:pt x="26852" y="23459"/>
                      <a:pt x="26729" y="23360"/>
                    </a:cubicBezTo>
                    <a:lnTo>
                      <a:pt x="26729" y="23164"/>
                    </a:lnTo>
                    <a:cubicBezTo>
                      <a:pt x="26729" y="23262"/>
                      <a:pt x="26852" y="23360"/>
                      <a:pt x="26852" y="23360"/>
                    </a:cubicBezTo>
                    <a:lnTo>
                      <a:pt x="27147" y="23680"/>
                    </a:lnTo>
                    <a:cubicBezTo>
                      <a:pt x="27245" y="23680"/>
                      <a:pt x="27245" y="23680"/>
                      <a:pt x="27245" y="23557"/>
                    </a:cubicBezTo>
                    <a:cubicBezTo>
                      <a:pt x="27245" y="23680"/>
                      <a:pt x="27343" y="23680"/>
                      <a:pt x="27343" y="23680"/>
                    </a:cubicBezTo>
                    <a:cubicBezTo>
                      <a:pt x="27466" y="23557"/>
                      <a:pt x="27466" y="23459"/>
                      <a:pt x="27565" y="23459"/>
                    </a:cubicBezTo>
                    <a:cubicBezTo>
                      <a:pt x="27343" y="23360"/>
                      <a:pt x="27343" y="23164"/>
                      <a:pt x="27245" y="23065"/>
                    </a:cubicBezTo>
                    <a:lnTo>
                      <a:pt x="27466" y="23065"/>
                    </a:lnTo>
                    <a:cubicBezTo>
                      <a:pt x="27565" y="23065"/>
                      <a:pt x="27565" y="23065"/>
                      <a:pt x="27663" y="22942"/>
                    </a:cubicBezTo>
                    <a:lnTo>
                      <a:pt x="27466" y="22942"/>
                    </a:lnTo>
                    <a:cubicBezTo>
                      <a:pt x="27565" y="22893"/>
                      <a:pt x="27639" y="22868"/>
                      <a:pt x="27712" y="22868"/>
                    </a:cubicBezTo>
                    <a:cubicBezTo>
                      <a:pt x="27786" y="22868"/>
                      <a:pt x="27860" y="22893"/>
                      <a:pt x="27958" y="22942"/>
                    </a:cubicBezTo>
                    <a:lnTo>
                      <a:pt x="28081" y="22844"/>
                    </a:lnTo>
                    <a:lnTo>
                      <a:pt x="28081" y="22647"/>
                    </a:lnTo>
                    <a:lnTo>
                      <a:pt x="28278" y="22647"/>
                    </a:lnTo>
                    <a:cubicBezTo>
                      <a:pt x="28376" y="22450"/>
                      <a:pt x="28376" y="22328"/>
                      <a:pt x="28475" y="22229"/>
                    </a:cubicBezTo>
                    <a:lnTo>
                      <a:pt x="28573" y="22328"/>
                    </a:lnTo>
                    <a:lnTo>
                      <a:pt x="28573" y="22229"/>
                    </a:lnTo>
                    <a:cubicBezTo>
                      <a:pt x="28573" y="22229"/>
                      <a:pt x="28573" y="22131"/>
                      <a:pt x="28475" y="22131"/>
                    </a:cubicBezTo>
                    <a:lnTo>
                      <a:pt x="28573" y="22032"/>
                    </a:lnTo>
                    <a:cubicBezTo>
                      <a:pt x="28475" y="22032"/>
                      <a:pt x="28475" y="21934"/>
                      <a:pt x="28475" y="21934"/>
                    </a:cubicBezTo>
                    <a:cubicBezTo>
                      <a:pt x="28573" y="21934"/>
                      <a:pt x="28696" y="21836"/>
                      <a:pt x="28696" y="21713"/>
                    </a:cubicBezTo>
                    <a:lnTo>
                      <a:pt x="28696" y="21516"/>
                    </a:lnTo>
                    <a:cubicBezTo>
                      <a:pt x="28893" y="21418"/>
                      <a:pt x="28991" y="21418"/>
                      <a:pt x="29188" y="21319"/>
                    </a:cubicBezTo>
                    <a:cubicBezTo>
                      <a:pt x="29188" y="21221"/>
                      <a:pt x="29188" y="21221"/>
                      <a:pt x="29089" y="21221"/>
                    </a:cubicBezTo>
                    <a:cubicBezTo>
                      <a:pt x="29188" y="21098"/>
                      <a:pt x="29188" y="21000"/>
                      <a:pt x="29188" y="21000"/>
                    </a:cubicBezTo>
                    <a:cubicBezTo>
                      <a:pt x="29188" y="21000"/>
                      <a:pt x="29311" y="21000"/>
                      <a:pt x="29311" y="21098"/>
                    </a:cubicBezTo>
                    <a:lnTo>
                      <a:pt x="29311" y="20803"/>
                    </a:lnTo>
                    <a:lnTo>
                      <a:pt x="29188" y="20803"/>
                    </a:lnTo>
                    <a:cubicBezTo>
                      <a:pt x="29311" y="20705"/>
                      <a:pt x="29409" y="20606"/>
                      <a:pt x="29507" y="20483"/>
                    </a:cubicBezTo>
                    <a:cubicBezTo>
                      <a:pt x="29409" y="20483"/>
                      <a:pt x="29409" y="20385"/>
                      <a:pt x="29409" y="20385"/>
                    </a:cubicBezTo>
                    <a:lnTo>
                      <a:pt x="29507" y="20385"/>
                    </a:lnTo>
                    <a:cubicBezTo>
                      <a:pt x="29507" y="20287"/>
                      <a:pt x="29606" y="20188"/>
                      <a:pt x="29606" y="20090"/>
                    </a:cubicBezTo>
                    <a:lnTo>
                      <a:pt x="29507" y="19992"/>
                    </a:lnTo>
                    <a:cubicBezTo>
                      <a:pt x="29606" y="19992"/>
                      <a:pt x="29704" y="19992"/>
                      <a:pt x="29704" y="19869"/>
                    </a:cubicBezTo>
                    <a:cubicBezTo>
                      <a:pt x="29802" y="19770"/>
                      <a:pt x="29925" y="19672"/>
                      <a:pt x="29925" y="19574"/>
                    </a:cubicBezTo>
                    <a:lnTo>
                      <a:pt x="29925" y="19377"/>
                    </a:lnTo>
                    <a:lnTo>
                      <a:pt x="30122" y="19377"/>
                    </a:lnTo>
                    <a:cubicBezTo>
                      <a:pt x="30220" y="19254"/>
                      <a:pt x="30220" y="19156"/>
                      <a:pt x="30220" y="19057"/>
                    </a:cubicBezTo>
                    <a:lnTo>
                      <a:pt x="30319" y="18959"/>
                    </a:lnTo>
                    <a:cubicBezTo>
                      <a:pt x="30220" y="18860"/>
                      <a:pt x="30122" y="18639"/>
                      <a:pt x="30024" y="18541"/>
                    </a:cubicBezTo>
                    <a:cubicBezTo>
                      <a:pt x="30220" y="18442"/>
                      <a:pt x="30220" y="18246"/>
                      <a:pt x="30540" y="18147"/>
                    </a:cubicBezTo>
                    <a:cubicBezTo>
                      <a:pt x="30417" y="18147"/>
                      <a:pt x="30319" y="18147"/>
                      <a:pt x="30319" y="18024"/>
                    </a:cubicBezTo>
                    <a:lnTo>
                      <a:pt x="30417" y="17926"/>
                    </a:lnTo>
                    <a:cubicBezTo>
                      <a:pt x="30417" y="17877"/>
                      <a:pt x="30368" y="17877"/>
                      <a:pt x="30319" y="17877"/>
                    </a:cubicBezTo>
                    <a:cubicBezTo>
                      <a:pt x="30270" y="17877"/>
                      <a:pt x="30220" y="17877"/>
                      <a:pt x="30220" y="17828"/>
                    </a:cubicBezTo>
                    <a:cubicBezTo>
                      <a:pt x="30220" y="17828"/>
                      <a:pt x="30220" y="17729"/>
                      <a:pt x="30122" y="17729"/>
                    </a:cubicBezTo>
                    <a:lnTo>
                      <a:pt x="30024" y="17729"/>
                    </a:lnTo>
                    <a:cubicBezTo>
                      <a:pt x="29925" y="17729"/>
                      <a:pt x="29925" y="17631"/>
                      <a:pt x="29802" y="17631"/>
                    </a:cubicBezTo>
                    <a:cubicBezTo>
                      <a:pt x="29704" y="17631"/>
                      <a:pt x="29704" y="17631"/>
                      <a:pt x="29704" y="17729"/>
                    </a:cubicBezTo>
                    <a:cubicBezTo>
                      <a:pt x="29606" y="17631"/>
                      <a:pt x="29606" y="17631"/>
                      <a:pt x="29507" y="17631"/>
                    </a:cubicBezTo>
                    <a:lnTo>
                      <a:pt x="29507" y="17115"/>
                    </a:lnTo>
                    <a:lnTo>
                      <a:pt x="29606" y="17115"/>
                    </a:lnTo>
                    <a:lnTo>
                      <a:pt x="29704" y="17016"/>
                    </a:lnTo>
                    <a:cubicBezTo>
                      <a:pt x="29507" y="17016"/>
                      <a:pt x="29507" y="16795"/>
                      <a:pt x="29507" y="16795"/>
                    </a:cubicBezTo>
                    <a:cubicBezTo>
                      <a:pt x="29311" y="16697"/>
                      <a:pt x="29188" y="16697"/>
                      <a:pt x="29089" y="16598"/>
                    </a:cubicBezTo>
                    <a:lnTo>
                      <a:pt x="29089" y="16500"/>
                    </a:lnTo>
                    <a:cubicBezTo>
                      <a:pt x="29188" y="16402"/>
                      <a:pt x="29311" y="16402"/>
                      <a:pt x="29409" y="16303"/>
                    </a:cubicBezTo>
                    <a:cubicBezTo>
                      <a:pt x="29311" y="16180"/>
                      <a:pt x="29188" y="15984"/>
                      <a:pt x="28991" y="15885"/>
                    </a:cubicBezTo>
                    <a:cubicBezTo>
                      <a:pt x="29089" y="15787"/>
                      <a:pt x="29089" y="15787"/>
                      <a:pt x="29089" y="15688"/>
                    </a:cubicBezTo>
                    <a:lnTo>
                      <a:pt x="29089" y="15566"/>
                    </a:lnTo>
                    <a:lnTo>
                      <a:pt x="29089" y="15467"/>
                    </a:lnTo>
                    <a:lnTo>
                      <a:pt x="28991" y="15467"/>
                    </a:lnTo>
                    <a:lnTo>
                      <a:pt x="29089" y="15369"/>
                    </a:lnTo>
                    <a:lnTo>
                      <a:pt x="29311" y="15369"/>
                    </a:lnTo>
                    <a:cubicBezTo>
                      <a:pt x="29311" y="15467"/>
                      <a:pt x="29311" y="15688"/>
                      <a:pt x="29507" y="15688"/>
                    </a:cubicBezTo>
                    <a:lnTo>
                      <a:pt x="29507" y="15566"/>
                    </a:lnTo>
                    <a:lnTo>
                      <a:pt x="29507" y="15467"/>
                    </a:lnTo>
                    <a:lnTo>
                      <a:pt x="29507" y="15369"/>
                    </a:lnTo>
                    <a:lnTo>
                      <a:pt x="29507" y="15270"/>
                    </a:lnTo>
                    <a:cubicBezTo>
                      <a:pt x="29311" y="15270"/>
                      <a:pt x="29311" y="15074"/>
                      <a:pt x="29311" y="14852"/>
                    </a:cubicBezTo>
                    <a:cubicBezTo>
                      <a:pt x="29188" y="14951"/>
                      <a:pt x="29188" y="14951"/>
                      <a:pt x="29089" y="15074"/>
                    </a:cubicBezTo>
                    <a:cubicBezTo>
                      <a:pt x="29089" y="15074"/>
                      <a:pt x="29188" y="15074"/>
                      <a:pt x="29188" y="15172"/>
                    </a:cubicBezTo>
                    <a:cubicBezTo>
                      <a:pt x="29089" y="15172"/>
                      <a:pt x="29089" y="15270"/>
                      <a:pt x="29089" y="15270"/>
                    </a:cubicBezTo>
                    <a:cubicBezTo>
                      <a:pt x="28991" y="15270"/>
                      <a:pt x="28991" y="15172"/>
                      <a:pt x="28893" y="15172"/>
                    </a:cubicBezTo>
                    <a:lnTo>
                      <a:pt x="28893" y="14852"/>
                    </a:lnTo>
                    <a:lnTo>
                      <a:pt x="29089" y="14852"/>
                    </a:lnTo>
                    <a:cubicBezTo>
                      <a:pt x="29089" y="14852"/>
                      <a:pt x="29089" y="14754"/>
                      <a:pt x="29188" y="14754"/>
                    </a:cubicBezTo>
                    <a:cubicBezTo>
                      <a:pt x="29311" y="14754"/>
                      <a:pt x="29409" y="14852"/>
                      <a:pt x="29507" y="14852"/>
                    </a:cubicBezTo>
                    <a:cubicBezTo>
                      <a:pt x="29409" y="14754"/>
                      <a:pt x="29409" y="14754"/>
                      <a:pt x="29409" y="14656"/>
                    </a:cubicBezTo>
                    <a:lnTo>
                      <a:pt x="29507" y="14656"/>
                    </a:lnTo>
                    <a:cubicBezTo>
                      <a:pt x="29409" y="14557"/>
                      <a:pt x="29311" y="14557"/>
                      <a:pt x="29311" y="14557"/>
                    </a:cubicBezTo>
                    <a:cubicBezTo>
                      <a:pt x="29311" y="14557"/>
                      <a:pt x="29188" y="14557"/>
                      <a:pt x="29188" y="14459"/>
                    </a:cubicBezTo>
                    <a:lnTo>
                      <a:pt x="29188" y="14557"/>
                    </a:lnTo>
                    <a:cubicBezTo>
                      <a:pt x="29089" y="14459"/>
                      <a:pt x="29089" y="14459"/>
                      <a:pt x="28991" y="14459"/>
                    </a:cubicBezTo>
                    <a:lnTo>
                      <a:pt x="29188" y="14238"/>
                    </a:lnTo>
                    <a:lnTo>
                      <a:pt x="29089" y="14238"/>
                    </a:lnTo>
                    <a:cubicBezTo>
                      <a:pt x="29311" y="14139"/>
                      <a:pt x="29409" y="13943"/>
                      <a:pt x="29507" y="13844"/>
                    </a:cubicBezTo>
                    <a:lnTo>
                      <a:pt x="29507" y="13623"/>
                    </a:lnTo>
                    <a:cubicBezTo>
                      <a:pt x="29409" y="13623"/>
                      <a:pt x="29311" y="13623"/>
                      <a:pt x="29311" y="13721"/>
                    </a:cubicBezTo>
                    <a:lnTo>
                      <a:pt x="29311" y="13525"/>
                    </a:lnTo>
                    <a:cubicBezTo>
                      <a:pt x="29311" y="13426"/>
                      <a:pt x="29409" y="13426"/>
                      <a:pt x="29409" y="13426"/>
                    </a:cubicBezTo>
                    <a:cubicBezTo>
                      <a:pt x="29409" y="13426"/>
                      <a:pt x="29409" y="13328"/>
                      <a:pt x="29507" y="13328"/>
                    </a:cubicBezTo>
                    <a:cubicBezTo>
                      <a:pt x="29507" y="13230"/>
                      <a:pt x="29409" y="13230"/>
                      <a:pt x="29409" y="13230"/>
                    </a:cubicBezTo>
                    <a:cubicBezTo>
                      <a:pt x="29409" y="13107"/>
                      <a:pt x="29409" y="13107"/>
                      <a:pt x="29507" y="13008"/>
                    </a:cubicBezTo>
                    <a:cubicBezTo>
                      <a:pt x="29409" y="13008"/>
                      <a:pt x="29311" y="13107"/>
                      <a:pt x="29311" y="13107"/>
                    </a:cubicBezTo>
                    <a:cubicBezTo>
                      <a:pt x="29311" y="13107"/>
                      <a:pt x="29311" y="13008"/>
                      <a:pt x="29188" y="13008"/>
                    </a:cubicBezTo>
                    <a:cubicBezTo>
                      <a:pt x="29188" y="13008"/>
                      <a:pt x="29089" y="13008"/>
                      <a:pt x="28991" y="12910"/>
                    </a:cubicBezTo>
                    <a:lnTo>
                      <a:pt x="29188" y="12910"/>
                    </a:lnTo>
                    <a:cubicBezTo>
                      <a:pt x="29311" y="12812"/>
                      <a:pt x="29409" y="12713"/>
                      <a:pt x="29409" y="12713"/>
                    </a:cubicBezTo>
                    <a:lnTo>
                      <a:pt x="29507" y="12812"/>
                    </a:lnTo>
                    <a:lnTo>
                      <a:pt x="29704" y="12812"/>
                    </a:lnTo>
                    <a:cubicBezTo>
                      <a:pt x="29606" y="12713"/>
                      <a:pt x="29507" y="12615"/>
                      <a:pt x="29507" y="12492"/>
                    </a:cubicBezTo>
                    <a:cubicBezTo>
                      <a:pt x="29409" y="12492"/>
                      <a:pt x="29409" y="12492"/>
                      <a:pt x="29311" y="12615"/>
                    </a:cubicBezTo>
                    <a:cubicBezTo>
                      <a:pt x="29409" y="12492"/>
                      <a:pt x="29409" y="12394"/>
                      <a:pt x="29507" y="12295"/>
                    </a:cubicBezTo>
                    <a:cubicBezTo>
                      <a:pt x="29409" y="12295"/>
                      <a:pt x="29409" y="12295"/>
                      <a:pt x="29311" y="12197"/>
                    </a:cubicBezTo>
                    <a:cubicBezTo>
                      <a:pt x="29311" y="12098"/>
                      <a:pt x="29409" y="12000"/>
                      <a:pt x="29311" y="11877"/>
                    </a:cubicBezTo>
                    <a:cubicBezTo>
                      <a:pt x="29311" y="11779"/>
                      <a:pt x="29311" y="11779"/>
                      <a:pt x="29188" y="11582"/>
                    </a:cubicBezTo>
                    <a:cubicBezTo>
                      <a:pt x="29089" y="11582"/>
                      <a:pt x="29089" y="11484"/>
                      <a:pt x="29089" y="11385"/>
                    </a:cubicBezTo>
                    <a:lnTo>
                      <a:pt x="29089" y="11262"/>
                    </a:lnTo>
                    <a:cubicBezTo>
                      <a:pt x="28893" y="11262"/>
                      <a:pt x="28893" y="11262"/>
                      <a:pt x="28893" y="11066"/>
                    </a:cubicBezTo>
                    <a:cubicBezTo>
                      <a:pt x="28794" y="10869"/>
                      <a:pt x="28794" y="10771"/>
                      <a:pt x="28573" y="10771"/>
                    </a:cubicBezTo>
                    <a:cubicBezTo>
                      <a:pt x="28376" y="10771"/>
                      <a:pt x="28179" y="10648"/>
                      <a:pt x="27958" y="10648"/>
                    </a:cubicBezTo>
                    <a:cubicBezTo>
                      <a:pt x="28081" y="10549"/>
                      <a:pt x="28081" y="10451"/>
                      <a:pt x="28179" y="10353"/>
                    </a:cubicBezTo>
                    <a:lnTo>
                      <a:pt x="28179" y="10254"/>
                    </a:lnTo>
                    <a:cubicBezTo>
                      <a:pt x="28179" y="10254"/>
                      <a:pt x="28278" y="10156"/>
                      <a:pt x="28278" y="10033"/>
                    </a:cubicBezTo>
                    <a:cubicBezTo>
                      <a:pt x="28179" y="10033"/>
                      <a:pt x="28179" y="9935"/>
                      <a:pt x="28081" y="9935"/>
                    </a:cubicBezTo>
                    <a:cubicBezTo>
                      <a:pt x="28081" y="9935"/>
                      <a:pt x="28081" y="9836"/>
                      <a:pt x="28179" y="9836"/>
                    </a:cubicBezTo>
                    <a:cubicBezTo>
                      <a:pt x="28081" y="9738"/>
                      <a:pt x="27958" y="9541"/>
                      <a:pt x="27958" y="9418"/>
                    </a:cubicBezTo>
                    <a:lnTo>
                      <a:pt x="27958" y="9320"/>
                    </a:lnTo>
                    <a:cubicBezTo>
                      <a:pt x="27761" y="9320"/>
                      <a:pt x="27860" y="9222"/>
                      <a:pt x="27761" y="9123"/>
                    </a:cubicBezTo>
                    <a:cubicBezTo>
                      <a:pt x="27663" y="9025"/>
                      <a:pt x="27565" y="9025"/>
                      <a:pt x="27466" y="8926"/>
                    </a:cubicBezTo>
                    <a:cubicBezTo>
                      <a:pt x="27343" y="8926"/>
                      <a:pt x="27245" y="8926"/>
                      <a:pt x="27147" y="9025"/>
                    </a:cubicBezTo>
                    <a:cubicBezTo>
                      <a:pt x="27048" y="8926"/>
                      <a:pt x="27048" y="8804"/>
                      <a:pt x="27048" y="8804"/>
                    </a:cubicBezTo>
                    <a:cubicBezTo>
                      <a:pt x="27048" y="8804"/>
                      <a:pt x="27048" y="8705"/>
                      <a:pt x="27147" y="8705"/>
                    </a:cubicBezTo>
                    <a:lnTo>
                      <a:pt x="27147" y="8508"/>
                    </a:lnTo>
                    <a:cubicBezTo>
                      <a:pt x="26950" y="8410"/>
                      <a:pt x="26852" y="8189"/>
                      <a:pt x="26852" y="7992"/>
                    </a:cubicBezTo>
                    <a:lnTo>
                      <a:pt x="26630" y="7992"/>
                    </a:lnTo>
                    <a:cubicBezTo>
                      <a:pt x="26630" y="7894"/>
                      <a:pt x="26532" y="7894"/>
                      <a:pt x="26532" y="7894"/>
                    </a:cubicBezTo>
                    <a:lnTo>
                      <a:pt x="26434" y="7894"/>
                    </a:lnTo>
                    <a:lnTo>
                      <a:pt x="26434" y="7697"/>
                    </a:lnTo>
                    <a:cubicBezTo>
                      <a:pt x="26335" y="7476"/>
                      <a:pt x="26114" y="7697"/>
                      <a:pt x="26114" y="7377"/>
                    </a:cubicBezTo>
                    <a:cubicBezTo>
                      <a:pt x="25917" y="7279"/>
                      <a:pt x="25819" y="7181"/>
                      <a:pt x="25721" y="7082"/>
                    </a:cubicBezTo>
                    <a:cubicBezTo>
                      <a:pt x="25721" y="6959"/>
                      <a:pt x="25721" y="6861"/>
                      <a:pt x="25622" y="6861"/>
                    </a:cubicBezTo>
                    <a:cubicBezTo>
                      <a:pt x="25499" y="6763"/>
                      <a:pt x="25499" y="6763"/>
                      <a:pt x="25401" y="6664"/>
                    </a:cubicBezTo>
                    <a:lnTo>
                      <a:pt x="25303" y="6763"/>
                    </a:lnTo>
                    <a:cubicBezTo>
                      <a:pt x="25303" y="6468"/>
                      <a:pt x="25106" y="6246"/>
                      <a:pt x="24786" y="6050"/>
                    </a:cubicBezTo>
                    <a:cubicBezTo>
                      <a:pt x="24786" y="5951"/>
                      <a:pt x="24688" y="5730"/>
                      <a:pt x="24589" y="5632"/>
                    </a:cubicBezTo>
                    <a:lnTo>
                      <a:pt x="24491" y="5730"/>
                    </a:lnTo>
                    <a:cubicBezTo>
                      <a:pt x="24393" y="5632"/>
                      <a:pt x="24270" y="5533"/>
                      <a:pt x="24171" y="5533"/>
                    </a:cubicBezTo>
                    <a:lnTo>
                      <a:pt x="24171" y="5238"/>
                    </a:lnTo>
                    <a:lnTo>
                      <a:pt x="24073" y="5238"/>
                    </a:lnTo>
                    <a:cubicBezTo>
                      <a:pt x="23876" y="5115"/>
                      <a:pt x="23778" y="4918"/>
                      <a:pt x="23778" y="4722"/>
                    </a:cubicBezTo>
                    <a:lnTo>
                      <a:pt x="23655" y="4820"/>
                    </a:lnTo>
                    <a:cubicBezTo>
                      <a:pt x="23557" y="4623"/>
                      <a:pt x="23360" y="4500"/>
                      <a:pt x="23262" y="4304"/>
                    </a:cubicBezTo>
                    <a:cubicBezTo>
                      <a:pt x="23262" y="4402"/>
                      <a:pt x="23163" y="4402"/>
                      <a:pt x="23163" y="4402"/>
                    </a:cubicBezTo>
                    <a:cubicBezTo>
                      <a:pt x="23163" y="4304"/>
                      <a:pt x="23163" y="4205"/>
                      <a:pt x="23040" y="4205"/>
                    </a:cubicBezTo>
                    <a:cubicBezTo>
                      <a:pt x="23040" y="4107"/>
                      <a:pt x="22844" y="4107"/>
                      <a:pt x="22844" y="4009"/>
                    </a:cubicBezTo>
                    <a:cubicBezTo>
                      <a:pt x="22844" y="3886"/>
                      <a:pt x="22745" y="3886"/>
                      <a:pt x="22745" y="3886"/>
                    </a:cubicBezTo>
                    <a:cubicBezTo>
                      <a:pt x="22647" y="3787"/>
                      <a:pt x="22549" y="3787"/>
                      <a:pt x="22549" y="3787"/>
                    </a:cubicBezTo>
                    <a:cubicBezTo>
                      <a:pt x="22426" y="3591"/>
                      <a:pt x="22426" y="3492"/>
                      <a:pt x="22327" y="3394"/>
                    </a:cubicBezTo>
                    <a:lnTo>
                      <a:pt x="22131" y="3394"/>
                    </a:lnTo>
                    <a:cubicBezTo>
                      <a:pt x="22032" y="3394"/>
                      <a:pt x="22032" y="3271"/>
                      <a:pt x="22032" y="3271"/>
                    </a:cubicBezTo>
                    <a:cubicBezTo>
                      <a:pt x="21934" y="3074"/>
                      <a:pt x="21811" y="2976"/>
                      <a:pt x="21713" y="2779"/>
                    </a:cubicBezTo>
                    <a:lnTo>
                      <a:pt x="21614" y="2779"/>
                    </a:lnTo>
                    <a:cubicBezTo>
                      <a:pt x="21516" y="2656"/>
                      <a:pt x="21417" y="2656"/>
                      <a:pt x="21417" y="2558"/>
                    </a:cubicBezTo>
                    <a:lnTo>
                      <a:pt x="21196" y="2361"/>
                    </a:lnTo>
                    <a:cubicBezTo>
                      <a:pt x="21196" y="2312"/>
                      <a:pt x="21172" y="2312"/>
                      <a:pt x="21147" y="2312"/>
                    </a:cubicBezTo>
                    <a:cubicBezTo>
                      <a:pt x="21122" y="2312"/>
                      <a:pt x="21098" y="2312"/>
                      <a:pt x="21098" y="2263"/>
                    </a:cubicBezTo>
                    <a:cubicBezTo>
                      <a:pt x="21098" y="2182"/>
                      <a:pt x="21072" y="2160"/>
                      <a:pt x="21039" y="2160"/>
                    </a:cubicBezTo>
                    <a:cubicBezTo>
                      <a:pt x="20999" y="2160"/>
                      <a:pt x="20950" y="2191"/>
                      <a:pt x="20922" y="2191"/>
                    </a:cubicBezTo>
                    <a:cubicBezTo>
                      <a:pt x="20909" y="2191"/>
                      <a:pt x="20901" y="2184"/>
                      <a:pt x="20901" y="2164"/>
                    </a:cubicBezTo>
                    <a:lnTo>
                      <a:pt x="20803" y="2042"/>
                    </a:lnTo>
                    <a:lnTo>
                      <a:pt x="20803" y="1845"/>
                    </a:lnTo>
                    <a:cubicBezTo>
                      <a:pt x="20704" y="1943"/>
                      <a:pt x="20704" y="1943"/>
                      <a:pt x="20581" y="2042"/>
                    </a:cubicBezTo>
                    <a:lnTo>
                      <a:pt x="20581" y="1845"/>
                    </a:lnTo>
                    <a:cubicBezTo>
                      <a:pt x="20385" y="1746"/>
                      <a:pt x="20286" y="1550"/>
                      <a:pt x="20090" y="1427"/>
                    </a:cubicBezTo>
                    <a:cubicBezTo>
                      <a:pt x="20090" y="1427"/>
                      <a:pt x="19967" y="1427"/>
                      <a:pt x="19967" y="1550"/>
                    </a:cubicBezTo>
                    <a:cubicBezTo>
                      <a:pt x="19967" y="1427"/>
                      <a:pt x="19868" y="1427"/>
                      <a:pt x="19868" y="1328"/>
                    </a:cubicBezTo>
                    <a:cubicBezTo>
                      <a:pt x="19868" y="1328"/>
                      <a:pt x="19967" y="1328"/>
                      <a:pt x="19967" y="1230"/>
                    </a:cubicBezTo>
                    <a:cubicBezTo>
                      <a:pt x="19967" y="1230"/>
                      <a:pt x="19868" y="1230"/>
                      <a:pt x="19868" y="1132"/>
                    </a:cubicBezTo>
                    <a:lnTo>
                      <a:pt x="19573" y="1132"/>
                    </a:lnTo>
                    <a:cubicBezTo>
                      <a:pt x="19475" y="1132"/>
                      <a:pt x="19475" y="1033"/>
                      <a:pt x="19475" y="935"/>
                    </a:cubicBezTo>
                    <a:lnTo>
                      <a:pt x="19155" y="935"/>
                    </a:lnTo>
                    <a:cubicBezTo>
                      <a:pt x="19057" y="935"/>
                      <a:pt x="19057" y="935"/>
                      <a:pt x="18959" y="1033"/>
                    </a:cubicBezTo>
                    <a:cubicBezTo>
                      <a:pt x="18959" y="935"/>
                      <a:pt x="18959" y="812"/>
                      <a:pt x="18860" y="812"/>
                    </a:cubicBezTo>
                    <a:cubicBezTo>
                      <a:pt x="18737" y="714"/>
                      <a:pt x="18639" y="714"/>
                      <a:pt x="18541" y="615"/>
                    </a:cubicBezTo>
                    <a:cubicBezTo>
                      <a:pt x="18442" y="615"/>
                      <a:pt x="18442" y="615"/>
                      <a:pt x="18344" y="517"/>
                    </a:cubicBezTo>
                    <a:lnTo>
                      <a:pt x="17827" y="517"/>
                    </a:lnTo>
                    <a:lnTo>
                      <a:pt x="17827" y="419"/>
                    </a:lnTo>
                    <a:cubicBezTo>
                      <a:pt x="17729" y="419"/>
                      <a:pt x="17631" y="419"/>
                      <a:pt x="17409" y="320"/>
                    </a:cubicBezTo>
                    <a:lnTo>
                      <a:pt x="17409" y="517"/>
                    </a:lnTo>
                    <a:cubicBezTo>
                      <a:pt x="17311" y="419"/>
                      <a:pt x="17311" y="320"/>
                      <a:pt x="17213" y="320"/>
                    </a:cubicBezTo>
                    <a:cubicBezTo>
                      <a:pt x="17016" y="320"/>
                      <a:pt x="16893" y="320"/>
                      <a:pt x="16598" y="197"/>
                    </a:cubicBezTo>
                    <a:cubicBezTo>
                      <a:pt x="16545" y="257"/>
                      <a:pt x="16491" y="277"/>
                      <a:pt x="16437" y="277"/>
                    </a:cubicBezTo>
                    <a:cubicBezTo>
                      <a:pt x="16319" y="277"/>
                      <a:pt x="16207" y="178"/>
                      <a:pt x="16130" y="178"/>
                    </a:cubicBezTo>
                    <a:cubicBezTo>
                      <a:pt x="16112" y="178"/>
                      <a:pt x="16095" y="184"/>
                      <a:pt x="16082" y="197"/>
                    </a:cubicBezTo>
                    <a:cubicBezTo>
                      <a:pt x="15983" y="197"/>
                      <a:pt x="15983" y="320"/>
                      <a:pt x="15983" y="320"/>
                    </a:cubicBezTo>
                    <a:cubicBezTo>
                      <a:pt x="15885" y="197"/>
                      <a:pt x="15664" y="197"/>
                      <a:pt x="15565" y="99"/>
                    </a:cubicBezTo>
                    <a:lnTo>
                      <a:pt x="15467" y="197"/>
                    </a:lnTo>
                    <a:lnTo>
                      <a:pt x="15270" y="197"/>
                    </a:lnTo>
                    <a:cubicBezTo>
                      <a:pt x="15270" y="197"/>
                      <a:pt x="15172" y="99"/>
                      <a:pt x="15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1165125" y="4846425"/>
                <a:ext cx="23375" cy="61500"/>
              </a:xfrm>
              <a:custGeom>
                <a:avLst/>
                <a:gdLst/>
                <a:ahLst/>
                <a:cxnLst/>
                <a:rect l="l" t="t" r="r" b="b"/>
                <a:pathLst>
                  <a:path w="935" h="2460" extrusionOk="0">
                    <a:moveTo>
                      <a:pt x="0" y="1"/>
                    </a:moveTo>
                    <a:lnTo>
                      <a:pt x="0" y="198"/>
                    </a:lnTo>
                    <a:lnTo>
                      <a:pt x="0" y="296"/>
                    </a:lnTo>
                    <a:cubicBezTo>
                      <a:pt x="123" y="394"/>
                      <a:pt x="222" y="616"/>
                      <a:pt x="320" y="714"/>
                    </a:cubicBezTo>
                    <a:cubicBezTo>
                      <a:pt x="222" y="812"/>
                      <a:pt x="123" y="812"/>
                      <a:pt x="123" y="812"/>
                    </a:cubicBezTo>
                    <a:lnTo>
                      <a:pt x="123" y="1009"/>
                    </a:lnTo>
                    <a:lnTo>
                      <a:pt x="123" y="1108"/>
                    </a:lnTo>
                    <a:cubicBezTo>
                      <a:pt x="320" y="1009"/>
                      <a:pt x="517" y="911"/>
                      <a:pt x="615" y="911"/>
                    </a:cubicBezTo>
                    <a:cubicBezTo>
                      <a:pt x="615" y="812"/>
                      <a:pt x="517" y="812"/>
                      <a:pt x="418" y="714"/>
                    </a:cubicBezTo>
                    <a:lnTo>
                      <a:pt x="517" y="714"/>
                    </a:lnTo>
                    <a:lnTo>
                      <a:pt x="517" y="493"/>
                    </a:lnTo>
                    <a:cubicBezTo>
                      <a:pt x="418" y="394"/>
                      <a:pt x="320" y="394"/>
                      <a:pt x="222" y="296"/>
                    </a:cubicBezTo>
                    <a:cubicBezTo>
                      <a:pt x="222" y="296"/>
                      <a:pt x="320" y="296"/>
                      <a:pt x="320" y="198"/>
                    </a:cubicBezTo>
                    <a:cubicBezTo>
                      <a:pt x="222" y="99"/>
                      <a:pt x="123" y="99"/>
                      <a:pt x="0" y="1"/>
                    </a:cubicBezTo>
                    <a:close/>
                    <a:moveTo>
                      <a:pt x="123" y="1108"/>
                    </a:moveTo>
                    <a:lnTo>
                      <a:pt x="123" y="1230"/>
                    </a:lnTo>
                    <a:lnTo>
                      <a:pt x="123" y="1329"/>
                    </a:lnTo>
                    <a:lnTo>
                      <a:pt x="222" y="1427"/>
                    </a:lnTo>
                    <a:lnTo>
                      <a:pt x="123" y="1526"/>
                    </a:lnTo>
                    <a:cubicBezTo>
                      <a:pt x="123" y="1624"/>
                      <a:pt x="123" y="1624"/>
                      <a:pt x="222" y="1722"/>
                    </a:cubicBezTo>
                    <a:cubicBezTo>
                      <a:pt x="320" y="1722"/>
                      <a:pt x="418" y="1845"/>
                      <a:pt x="615" y="1845"/>
                    </a:cubicBezTo>
                    <a:lnTo>
                      <a:pt x="517" y="1944"/>
                    </a:lnTo>
                    <a:cubicBezTo>
                      <a:pt x="517" y="2042"/>
                      <a:pt x="517" y="2042"/>
                      <a:pt x="615" y="2239"/>
                    </a:cubicBezTo>
                    <a:cubicBezTo>
                      <a:pt x="517" y="2140"/>
                      <a:pt x="517" y="2140"/>
                      <a:pt x="418" y="2140"/>
                    </a:cubicBezTo>
                    <a:cubicBezTo>
                      <a:pt x="320" y="2140"/>
                      <a:pt x="222" y="2140"/>
                      <a:pt x="123" y="2239"/>
                    </a:cubicBezTo>
                    <a:cubicBezTo>
                      <a:pt x="123" y="2239"/>
                      <a:pt x="222" y="2239"/>
                      <a:pt x="222" y="2337"/>
                    </a:cubicBezTo>
                    <a:cubicBezTo>
                      <a:pt x="320" y="2337"/>
                      <a:pt x="418" y="2239"/>
                      <a:pt x="418" y="2239"/>
                    </a:cubicBezTo>
                    <a:cubicBezTo>
                      <a:pt x="517" y="2337"/>
                      <a:pt x="615" y="2337"/>
                      <a:pt x="615" y="2460"/>
                    </a:cubicBezTo>
                    <a:cubicBezTo>
                      <a:pt x="738" y="2337"/>
                      <a:pt x="836" y="2239"/>
                      <a:pt x="935" y="2140"/>
                    </a:cubicBezTo>
                    <a:cubicBezTo>
                      <a:pt x="935" y="2042"/>
                      <a:pt x="836" y="2042"/>
                      <a:pt x="738" y="1944"/>
                    </a:cubicBezTo>
                    <a:cubicBezTo>
                      <a:pt x="836" y="1944"/>
                      <a:pt x="836" y="1845"/>
                      <a:pt x="935" y="1722"/>
                    </a:cubicBezTo>
                    <a:lnTo>
                      <a:pt x="836" y="1722"/>
                    </a:lnTo>
                    <a:cubicBezTo>
                      <a:pt x="836" y="1624"/>
                      <a:pt x="836" y="1624"/>
                      <a:pt x="935" y="1526"/>
                    </a:cubicBezTo>
                    <a:lnTo>
                      <a:pt x="517" y="1526"/>
                    </a:lnTo>
                    <a:cubicBezTo>
                      <a:pt x="418" y="1427"/>
                      <a:pt x="418" y="1329"/>
                      <a:pt x="320" y="1230"/>
                    </a:cubicBezTo>
                    <a:cubicBezTo>
                      <a:pt x="320" y="1230"/>
                      <a:pt x="418" y="1230"/>
                      <a:pt x="517" y="11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1170650" y="4904825"/>
                <a:ext cx="15400" cy="25850"/>
              </a:xfrm>
              <a:custGeom>
                <a:avLst/>
                <a:gdLst/>
                <a:ahLst/>
                <a:cxnLst/>
                <a:rect l="l" t="t" r="r" b="b"/>
                <a:pathLst>
                  <a:path w="616" h="1034" extrusionOk="0">
                    <a:moveTo>
                      <a:pt x="1" y="1"/>
                    </a:moveTo>
                    <a:lnTo>
                      <a:pt x="1" y="1"/>
                    </a:lnTo>
                    <a:cubicBezTo>
                      <a:pt x="99" y="222"/>
                      <a:pt x="1" y="419"/>
                      <a:pt x="99" y="517"/>
                    </a:cubicBezTo>
                    <a:lnTo>
                      <a:pt x="1" y="517"/>
                    </a:lnTo>
                    <a:lnTo>
                      <a:pt x="1" y="837"/>
                    </a:lnTo>
                    <a:cubicBezTo>
                      <a:pt x="1" y="837"/>
                      <a:pt x="25" y="812"/>
                      <a:pt x="50" y="812"/>
                    </a:cubicBezTo>
                    <a:cubicBezTo>
                      <a:pt x="74" y="812"/>
                      <a:pt x="99" y="837"/>
                      <a:pt x="99" y="935"/>
                    </a:cubicBezTo>
                    <a:cubicBezTo>
                      <a:pt x="197" y="935"/>
                      <a:pt x="197" y="1034"/>
                      <a:pt x="197" y="1034"/>
                    </a:cubicBezTo>
                    <a:lnTo>
                      <a:pt x="394" y="1034"/>
                    </a:lnTo>
                    <a:cubicBezTo>
                      <a:pt x="296" y="935"/>
                      <a:pt x="296" y="935"/>
                      <a:pt x="296" y="837"/>
                    </a:cubicBezTo>
                    <a:cubicBezTo>
                      <a:pt x="394" y="837"/>
                      <a:pt x="517" y="739"/>
                      <a:pt x="615" y="739"/>
                    </a:cubicBezTo>
                    <a:cubicBezTo>
                      <a:pt x="517" y="739"/>
                      <a:pt x="517" y="739"/>
                      <a:pt x="517" y="616"/>
                    </a:cubicBezTo>
                    <a:lnTo>
                      <a:pt x="517" y="517"/>
                    </a:lnTo>
                    <a:lnTo>
                      <a:pt x="394" y="419"/>
                    </a:lnTo>
                    <a:lnTo>
                      <a:pt x="394" y="321"/>
                    </a:lnTo>
                    <a:lnTo>
                      <a:pt x="197" y="124"/>
                    </a:lnTo>
                    <a:cubicBezTo>
                      <a:pt x="99" y="124"/>
                      <a:pt x="99" y="12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668425" y="5140900"/>
                <a:ext cx="15400" cy="17850"/>
              </a:xfrm>
              <a:custGeom>
                <a:avLst/>
                <a:gdLst/>
                <a:ahLst/>
                <a:cxnLst/>
                <a:rect l="l" t="t" r="r" b="b"/>
                <a:pathLst>
                  <a:path w="616" h="714" extrusionOk="0">
                    <a:moveTo>
                      <a:pt x="418" y="0"/>
                    </a:moveTo>
                    <a:cubicBezTo>
                      <a:pt x="418" y="99"/>
                      <a:pt x="320" y="197"/>
                      <a:pt x="320" y="197"/>
                    </a:cubicBezTo>
                    <a:cubicBezTo>
                      <a:pt x="197" y="197"/>
                      <a:pt x="197" y="197"/>
                      <a:pt x="197" y="99"/>
                    </a:cubicBezTo>
                    <a:lnTo>
                      <a:pt x="0" y="99"/>
                    </a:lnTo>
                    <a:cubicBezTo>
                      <a:pt x="99" y="197"/>
                      <a:pt x="99" y="295"/>
                      <a:pt x="197" y="394"/>
                    </a:cubicBezTo>
                    <a:cubicBezTo>
                      <a:pt x="197" y="615"/>
                      <a:pt x="418" y="615"/>
                      <a:pt x="517" y="713"/>
                    </a:cubicBezTo>
                    <a:cubicBezTo>
                      <a:pt x="517" y="713"/>
                      <a:pt x="517" y="615"/>
                      <a:pt x="615" y="615"/>
                    </a:cubicBezTo>
                    <a:cubicBezTo>
                      <a:pt x="517" y="517"/>
                      <a:pt x="517" y="517"/>
                      <a:pt x="517" y="394"/>
                    </a:cubicBezTo>
                    <a:cubicBezTo>
                      <a:pt x="517" y="394"/>
                      <a:pt x="418" y="394"/>
                      <a:pt x="418" y="295"/>
                    </a:cubicBezTo>
                    <a:lnTo>
                      <a:pt x="418" y="197"/>
                    </a:lnTo>
                    <a:cubicBezTo>
                      <a:pt x="418" y="295"/>
                      <a:pt x="517" y="295"/>
                      <a:pt x="517" y="295"/>
                    </a:cubicBezTo>
                    <a:lnTo>
                      <a:pt x="517" y="99"/>
                    </a:lnTo>
                    <a:cubicBezTo>
                      <a:pt x="517" y="0"/>
                      <a:pt x="418" y="0"/>
                      <a:pt x="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1155275" y="4810175"/>
                <a:ext cx="12950" cy="15375"/>
              </a:xfrm>
              <a:custGeom>
                <a:avLst/>
                <a:gdLst/>
                <a:ahLst/>
                <a:cxnLst/>
                <a:rect l="l" t="t" r="r" b="b"/>
                <a:pathLst>
                  <a:path w="518" h="615" extrusionOk="0">
                    <a:moveTo>
                      <a:pt x="198" y="0"/>
                    </a:moveTo>
                    <a:lnTo>
                      <a:pt x="198" y="222"/>
                    </a:lnTo>
                    <a:lnTo>
                      <a:pt x="198" y="517"/>
                    </a:lnTo>
                    <a:cubicBezTo>
                      <a:pt x="99" y="517"/>
                      <a:pt x="99" y="517"/>
                      <a:pt x="1" y="615"/>
                    </a:cubicBezTo>
                    <a:cubicBezTo>
                      <a:pt x="198" y="615"/>
                      <a:pt x="198" y="517"/>
                      <a:pt x="296" y="418"/>
                    </a:cubicBezTo>
                    <a:lnTo>
                      <a:pt x="517" y="222"/>
                    </a:lnTo>
                    <a:cubicBezTo>
                      <a:pt x="394" y="222"/>
                      <a:pt x="394" y="99"/>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1157750" y="4889475"/>
                <a:ext cx="7400" cy="15375"/>
              </a:xfrm>
              <a:custGeom>
                <a:avLst/>
                <a:gdLst/>
                <a:ahLst/>
                <a:cxnLst/>
                <a:rect l="l" t="t" r="r" b="b"/>
                <a:pathLst>
                  <a:path w="296" h="615" extrusionOk="0">
                    <a:moveTo>
                      <a:pt x="0" y="0"/>
                    </a:moveTo>
                    <a:cubicBezTo>
                      <a:pt x="0" y="222"/>
                      <a:pt x="99" y="418"/>
                      <a:pt x="197" y="615"/>
                    </a:cubicBezTo>
                    <a:lnTo>
                      <a:pt x="197" y="517"/>
                    </a:lnTo>
                    <a:cubicBezTo>
                      <a:pt x="295" y="418"/>
                      <a:pt x="295" y="418"/>
                      <a:pt x="295" y="320"/>
                    </a:cubicBezTo>
                    <a:cubicBezTo>
                      <a:pt x="295" y="222"/>
                      <a:pt x="197" y="222"/>
                      <a:pt x="197" y="123"/>
                    </a:cubicBezTo>
                    <a:lnTo>
                      <a:pt x="99" y="222"/>
                    </a:lnTo>
                    <a:cubicBezTo>
                      <a:pt x="99" y="123"/>
                      <a:pt x="0" y="12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1168200" y="4833525"/>
                <a:ext cx="7400" cy="4950"/>
              </a:xfrm>
              <a:custGeom>
                <a:avLst/>
                <a:gdLst/>
                <a:ahLst/>
                <a:cxnLst/>
                <a:rect l="l" t="t" r="r" b="b"/>
                <a:pathLst>
                  <a:path w="296" h="198" extrusionOk="0">
                    <a:moveTo>
                      <a:pt x="197" y="1"/>
                    </a:moveTo>
                    <a:cubicBezTo>
                      <a:pt x="99" y="99"/>
                      <a:pt x="0" y="1"/>
                      <a:pt x="0" y="197"/>
                    </a:cubicBezTo>
                    <a:lnTo>
                      <a:pt x="295" y="197"/>
                    </a:lnTo>
                    <a:lnTo>
                      <a:pt x="295" y="99"/>
                    </a:lnTo>
                    <a:cubicBezTo>
                      <a:pt x="295" y="1"/>
                      <a:pt x="29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420075" y="4879625"/>
                <a:ext cx="10475" cy="9875"/>
              </a:xfrm>
              <a:custGeom>
                <a:avLst/>
                <a:gdLst/>
                <a:ahLst/>
                <a:cxnLst/>
                <a:rect l="l" t="t" r="r" b="b"/>
                <a:pathLst>
                  <a:path w="419" h="395" extrusionOk="0">
                    <a:moveTo>
                      <a:pt x="0" y="1"/>
                    </a:moveTo>
                    <a:cubicBezTo>
                      <a:pt x="99" y="99"/>
                      <a:pt x="197" y="198"/>
                      <a:pt x="197" y="394"/>
                    </a:cubicBezTo>
                    <a:lnTo>
                      <a:pt x="295" y="296"/>
                    </a:lnTo>
                    <a:cubicBezTo>
                      <a:pt x="418" y="296"/>
                      <a:pt x="418" y="198"/>
                      <a:pt x="418" y="198"/>
                    </a:cubicBezTo>
                    <a:cubicBezTo>
                      <a:pt x="197" y="198"/>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599575" y="5112625"/>
                <a:ext cx="7400" cy="7400"/>
              </a:xfrm>
              <a:custGeom>
                <a:avLst/>
                <a:gdLst/>
                <a:ahLst/>
                <a:cxnLst/>
                <a:rect l="l" t="t" r="r" b="b"/>
                <a:pathLst>
                  <a:path w="296" h="296" extrusionOk="0">
                    <a:moveTo>
                      <a:pt x="197" y="0"/>
                    </a:moveTo>
                    <a:cubicBezTo>
                      <a:pt x="197" y="0"/>
                      <a:pt x="99" y="0"/>
                      <a:pt x="0" y="98"/>
                    </a:cubicBezTo>
                    <a:cubicBezTo>
                      <a:pt x="99" y="197"/>
                      <a:pt x="99" y="197"/>
                      <a:pt x="99" y="295"/>
                    </a:cubicBezTo>
                    <a:cubicBezTo>
                      <a:pt x="197" y="295"/>
                      <a:pt x="295" y="197"/>
                      <a:pt x="295" y="197"/>
                    </a:cubicBezTo>
                    <a:cubicBezTo>
                      <a:pt x="295" y="197"/>
                      <a:pt x="295" y="98"/>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1160200" y="4877175"/>
                <a:ext cx="8025" cy="7400"/>
              </a:xfrm>
              <a:custGeom>
                <a:avLst/>
                <a:gdLst/>
                <a:ahLst/>
                <a:cxnLst/>
                <a:rect l="l" t="t" r="r" b="b"/>
                <a:pathLst>
                  <a:path w="321" h="296" extrusionOk="0">
                    <a:moveTo>
                      <a:pt x="1" y="0"/>
                    </a:moveTo>
                    <a:cubicBezTo>
                      <a:pt x="1" y="99"/>
                      <a:pt x="99" y="197"/>
                      <a:pt x="99" y="296"/>
                    </a:cubicBezTo>
                    <a:cubicBezTo>
                      <a:pt x="197" y="197"/>
                      <a:pt x="197" y="197"/>
                      <a:pt x="320" y="99"/>
                    </a:cubicBezTo>
                    <a:cubicBezTo>
                      <a:pt x="197" y="99"/>
                      <a:pt x="99"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653050" y="5138425"/>
                <a:ext cx="8025" cy="7400"/>
              </a:xfrm>
              <a:custGeom>
                <a:avLst/>
                <a:gdLst/>
                <a:ahLst/>
                <a:cxnLst/>
                <a:rect l="l" t="t" r="r" b="b"/>
                <a:pathLst>
                  <a:path w="321" h="296" extrusionOk="0">
                    <a:moveTo>
                      <a:pt x="197" y="1"/>
                    </a:moveTo>
                    <a:cubicBezTo>
                      <a:pt x="197" y="99"/>
                      <a:pt x="99" y="99"/>
                      <a:pt x="1" y="198"/>
                    </a:cubicBezTo>
                    <a:cubicBezTo>
                      <a:pt x="99" y="296"/>
                      <a:pt x="197" y="296"/>
                      <a:pt x="197" y="296"/>
                    </a:cubicBezTo>
                    <a:cubicBezTo>
                      <a:pt x="197" y="296"/>
                      <a:pt x="320" y="198"/>
                      <a:pt x="320" y="99"/>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1160200" y="4840900"/>
                <a:ext cx="4950" cy="8025"/>
              </a:xfrm>
              <a:custGeom>
                <a:avLst/>
                <a:gdLst/>
                <a:ahLst/>
                <a:cxnLst/>
                <a:rect l="l" t="t" r="r" b="b"/>
                <a:pathLst>
                  <a:path w="198" h="321" extrusionOk="0">
                    <a:moveTo>
                      <a:pt x="1" y="1"/>
                    </a:moveTo>
                    <a:lnTo>
                      <a:pt x="1" y="99"/>
                    </a:lnTo>
                    <a:cubicBezTo>
                      <a:pt x="1" y="99"/>
                      <a:pt x="99" y="222"/>
                      <a:pt x="197" y="320"/>
                    </a:cubicBezTo>
                    <a:lnTo>
                      <a:pt x="197" y="1"/>
                    </a:lnTo>
                    <a:cubicBezTo>
                      <a:pt x="197" y="1"/>
                      <a:pt x="99" y="1"/>
                      <a:pt x="99" y="99"/>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435450" y="4946025"/>
                <a:ext cx="4925" cy="8025"/>
              </a:xfrm>
              <a:custGeom>
                <a:avLst/>
                <a:gdLst/>
                <a:ahLst/>
                <a:cxnLst/>
                <a:rect l="l" t="t" r="r" b="b"/>
                <a:pathLst>
                  <a:path w="197" h="321" extrusionOk="0">
                    <a:moveTo>
                      <a:pt x="98" y="0"/>
                    </a:moveTo>
                    <a:cubicBezTo>
                      <a:pt x="98" y="99"/>
                      <a:pt x="0" y="99"/>
                      <a:pt x="0" y="99"/>
                    </a:cubicBezTo>
                    <a:cubicBezTo>
                      <a:pt x="0" y="197"/>
                      <a:pt x="98" y="197"/>
                      <a:pt x="98" y="320"/>
                    </a:cubicBezTo>
                    <a:lnTo>
                      <a:pt x="197" y="320"/>
                    </a:lnTo>
                    <a:cubicBezTo>
                      <a:pt x="197" y="197"/>
                      <a:pt x="98" y="99"/>
                      <a:pt x="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614950" y="5123075"/>
                <a:ext cx="4925" cy="4925"/>
              </a:xfrm>
              <a:custGeom>
                <a:avLst/>
                <a:gdLst/>
                <a:ahLst/>
                <a:cxnLst/>
                <a:rect l="l" t="t" r="r" b="b"/>
                <a:pathLst>
                  <a:path w="197" h="197" extrusionOk="0">
                    <a:moveTo>
                      <a:pt x="197" y="0"/>
                    </a:moveTo>
                    <a:cubicBezTo>
                      <a:pt x="98" y="0"/>
                      <a:pt x="98" y="98"/>
                      <a:pt x="0" y="98"/>
                    </a:cubicBezTo>
                    <a:lnTo>
                      <a:pt x="0" y="197"/>
                    </a:lnTo>
                    <a:lnTo>
                      <a:pt x="197" y="197"/>
                    </a:lnTo>
                    <a:lnTo>
                      <a:pt x="1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507375" y="4638650"/>
                <a:ext cx="4925" cy="2500"/>
              </a:xfrm>
              <a:custGeom>
                <a:avLst/>
                <a:gdLst/>
                <a:ahLst/>
                <a:cxnLst/>
                <a:rect l="l" t="t" r="r" b="b"/>
                <a:pathLst>
                  <a:path w="197" h="100" extrusionOk="0">
                    <a:moveTo>
                      <a:pt x="0" y="1"/>
                    </a:moveTo>
                    <a:lnTo>
                      <a:pt x="0" y="99"/>
                    </a:lnTo>
                    <a:lnTo>
                      <a:pt x="197" y="99"/>
                    </a:lnTo>
                    <a:lnTo>
                      <a:pt x="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94600" y="5179000"/>
                <a:ext cx="4775" cy="6175"/>
              </a:xfrm>
              <a:custGeom>
                <a:avLst/>
                <a:gdLst/>
                <a:ahLst/>
                <a:cxnLst/>
                <a:rect l="l" t="t" r="r" b="b"/>
                <a:pathLst>
                  <a:path w="191" h="247" extrusionOk="0">
                    <a:moveTo>
                      <a:pt x="68" y="1"/>
                    </a:moveTo>
                    <a:cubicBezTo>
                      <a:pt x="68" y="82"/>
                      <a:pt x="1" y="247"/>
                      <a:pt x="102" y="247"/>
                    </a:cubicBezTo>
                    <a:cubicBezTo>
                      <a:pt x="123" y="247"/>
                      <a:pt x="152" y="239"/>
                      <a:pt x="191" y="222"/>
                    </a:cubicBezTo>
                    <a:lnTo>
                      <a:pt x="1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824575" y="4603000"/>
                <a:ext cx="8000" cy="7900"/>
              </a:xfrm>
              <a:custGeom>
                <a:avLst/>
                <a:gdLst/>
                <a:ahLst/>
                <a:cxnLst/>
                <a:rect l="l" t="t" r="r" b="b"/>
                <a:pathLst>
                  <a:path w="320" h="316" extrusionOk="0">
                    <a:moveTo>
                      <a:pt x="0" y="1"/>
                    </a:moveTo>
                    <a:cubicBezTo>
                      <a:pt x="85" y="85"/>
                      <a:pt x="24" y="316"/>
                      <a:pt x="209" y="316"/>
                    </a:cubicBezTo>
                    <a:cubicBezTo>
                      <a:pt x="239" y="316"/>
                      <a:pt x="275" y="310"/>
                      <a:pt x="320" y="296"/>
                    </a:cubicBezTo>
                    <a:cubicBezTo>
                      <a:pt x="320" y="197"/>
                      <a:pt x="320" y="197"/>
                      <a:pt x="221" y="197"/>
                    </a:cubicBezTo>
                    <a:lnTo>
                      <a:pt x="221" y="99"/>
                    </a:lnTo>
                    <a:cubicBezTo>
                      <a:pt x="221" y="1"/>
                      <a:pt x="98" y="1"/>
                      <a:pt x="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962875" y="4792350"/>
                <a:ext cx="8025" cy="8000"/>
              </a:xfrm>
              <a:custGeom>
                <a:avLst/>
                <a:gdLst/>
                <a:ahLst/>
                <a:cxnLst/>
                <a:rect l="l" t="t" r="r" b="b"/>
                <a:pathLst>
                  <a:path w="321" h="320" extrusionOk="0">
                    <a:moveTo>
                      <a:pt x="1" y="0"/>
                    </a:moveTo>
                    <a:cubicBezTo>
                      <a:pt x="1" y="99"/>
                      <a:pt x="99" y="99"/>
                      <a:pt x="99" y="197"/>
                    </a:cubicBezTo>
                    <a:lnTo>
                      <a:pt x="222" y="197"/>
                    </a:lnTo>
                    <a:lnTo>
                      <a:pt x="320" y="320"/>
                    </a:lnTo>
                    <a:cubicBezTo>
                      <a:pt x="320" y="99"/>
                      <a:pt x="222" y="99"/>
                      <a:pt x="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12075" y="4636200"/>
                <a:ext cx="7400" cy="7400"/>
              </a:xfrm>
              <a:custGeom>
                <a:avLst/>
                <a:gdLst/>
                <a:ahLst/>
                <a:cxnLst/>
                <a:rect l="l" t="t" r="r" b="b"/>
                <a:pathLst>
                  <a:path w="296" h="296" extrusionOk="0">
                    <a:moveTo>
                      <a:pt x="99" y="1"/>
                    </a:moveTo>
                    <a:lnTo>
                      <a:pt x="99" y="197"/>
                    </a:lnTo>
                    <a:cubicBezTo>
                      <a:pt x="99" y="197"/>
                      <a:pt x="99" y="296"/>
                      <a:pt x="0" y="296"/>
                    </a:cubicBezTo>
                    <a:cubicBezTo>
                      <a:pt x="197" y="296"/>
                      <a:pt x="197" y="197"/>
                      <a:pt x="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953050" y="5099700"/>
                <a:ext cx="17850" cy="15400"/>
              </a:xfrm>
              <a:custGeom>
                <a:avLst/>
                <a:gdLst/>
                <a:ahLst/>
                <a:cxnLst/>
                <a:rect l="l" t="t" r="r" b="b"/>
                <a:pathLst>
                  <a:path w="714" h="616" extrusionOk="0">
                    <a:moveTo>
                      <a:pt x="492" y="1"/>
                    </a:moveTo>
                    <a:cubicBezTo>
                      <a:pt x="414" y="79"/>
                      <a:pt x="336" y="234"/>
                      <a:pt x="209" y="234"/>
                    </a:cubicBezTo>
                    <a:cubicBezTo>
                      <a:pt x="176" y="234"/>
                      <a:pt x="139" y="223"/>
                      <a:pt x="98" y="197"/>
                    </a:cubicBezTo>
                    <a:cubicBezTo>
                      <a:pt x="197" y="197"/>
                      <a:pt x="197" y="197"/>
                      <a:pt x="197" y="99"/>
                    </a:cubicBezTo>
                    <a:lnTo>
                      <a:pt x="98" y="99"/>
                    </a:lnTo>
                    <a:cubicBezTo>
                      <a:pt x="98" y="197"/>
                      <a:pt x="0" y="197"/>
                      <a:pt x="0" y="320"/>
                    </a:cubicBezTo>
                    <a:cubicBezTo>
                      <a:pt x="49" y="370"/>
                      <a:pt x="98" y="370"/>
                      <a:pt x="135" y="370"/>
                    </a:cubicBezTo>
                    <a:cubicBezTo>
                      <a:pt x="172" y="370"/>
                      <a:pt x="197" y="370"/>
                      <a:pt x="197" y="419"/>
                    </a:cubicBezTo>
                    <a:cubicBezTo>
                      <a:pt x="197" y="517"/>
                      <a:pt x="197" y="517"/>
                      <a:pt x="98" y="517"/>
                    </a:cubicBezTo>
                    <a:lnTo>
                      <a:pt x="98" y="615"/>
                    </a:lnTo>
                    <a:cubicBezTo>
                      <a:pt x="197" y="517"/>
                      <a:pt x="295" y="517"/>
                      <a:pt x="394" y="419"/>
                    </a:cubicBezTo>
                    <a:lnTo>
                      <a:pt x="394" y="320"/>
                    </a:lnTo>
                    <a:lnTo>
                      <a:pt x="492" y="320"/>
                    </a:lnTo>
                    <a:cubicBezTo>
                      <a:pt x="615" y="197"/>
                      <a:pt x="615" y="197"/>
                      <a:pt x="713" y="197"/>
                    </a:cubicBezTo>
                    <a:cubicBezTo>
                      <a:pt x="615" y="99"/>
                      <a:pt x="615" y="1"/>
                      <a:pt x="4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070450" y="4992125"/>
                <a:ext cx="17850" cy="8025"/>
              </a:xfrm>
              <a:custGeom>
                <a:avLst/>
                <a:gdLst/>
                <a:ahLst/>
                <a:cxnLst/>
                <a:rect l="l" t="t" r="r" b="b"/>
                <a:pathLst>
                  <a:path w="714" h="321" extrusionOk="0">
                    <a:moveTo>
                      <a:pt x="222" y="1"/>
                    </a:moveTo>
                    <a:lnTo>
                      <a:pt x="222" y="197"/>
                    </a:lnTo>
                    <a:cubicBezTo>
                      <a:pt x="99" y="197"/>
                      <a:pt x="99" y="99"/>
                      <a:pt x="1" y="99"/>
                    </a:cubicBezTo>
                    <a:cubicBezTo>
                      <a:pt x="1" y="197"/>
                      <a:pt x="99" y="320"/>
                      <a:pt x="99" y="320"/>
                    </a:cubicBezTo>
                    <a:lnTo>
                      <a:pt x="419" y="320"/>
                    </a:lnTo>
                    <a:lnTo>
                      <a:pt x="419" y="197"/>
                    </a:lnTo>
                    <a:cubicBezTo>
                      <a:pt x="517" y="197"/>
                      <a:pt x="615" y="99"/>
                      <a:pt x="714" y="99"/>
                    </a:cubicBezTo>
                    <a:lnTo>
                      <a:pt x="419" y="99"/>
                    </a:lnTo>
                    <a:cubicBezTo>
                      <a:pt x="320" y="99"/>
                      <a:pt x="320"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901400" y="5127975"/>
                <a:ext cx="12950" cy="10475"/>
              </a:xfrm>
              <a:custGeom>
                <a:avLst/>
                <a:gdLst/>
                <a:ahLst/>
                <a:cxnLst/>
                <a:rect l="l" t="t" r="r" b="b"/>
                <a:pathLst>
                  <a:path w="518" h="419" extrusionOk="0">
                    <a:moveTo>
                      <a:pt x="99" y="1"/>
                    </a:moveTo>
                    <a:lnTo>
                      <a:pt x="99" y="99"/>
                    </a:lnTo>
                    <a:cubicBezTo>
                      <a:pt x="99" y="198"/>
                      <a:pt x="222" y="198"/>
                      <a:pt x="222" y="198"/>
                    </a:cubicBezTo>
                    <a:cubicBezTo>
                      <a:pt x="99" y="296"/>
                      <a:pt x="99" y="296"/>
                      <a:pt x="1" y="296"/>
                    </a:cubicBezTo>
                    <a:cubicBezTo>
                      <a:pt x="99" y="296"/>
                      <a:pt x="222" y="419"/>
                      <a:pt x="320" y="419"/>
                    </a:cubicBezTo>
                    <a:cubicBezTo>
                      <a:pt x="320" y="296"/>
                      <a:pt x="419" y="296"/>
                      <a:pt x="517" y="296"/>
                    </a:cubicBezTo>
                    <a:cubicBezTo>
                      <a:pt x="517" y="198"/>
                      <a:pt x="419" y="198"/>
                      <a:pt x="320" y="99"/>
                    </a:cubicBezTo>
                    <a:cubicBezTo>
                      <a:pt x="419" y="99"/>
                      <a:pt x="419" y="1"/>
                      <a:pt x="4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68400" y="5079425"/>
                <a:ext cx="20325" cy="9850"/>
              </a:xfrm>
              <a:custGeom>
                <a:avLst/>
                <a:gdLst/>
                <a:ahLst/>
                <a:cxnLst/>
                <a:rect l="l" t="t" r="r" b="b"/>
                <a:pathLst>
                  <a:path w="813" h="394" extrusionOk="0">
                    <a:moveTo>
                      <a:pt x="493" y="0"/>
                    </a:moveTo>
                    <a:cubicBezTo>
                      <a:pt x="493" y="0"/>
                      <a:pt x="394" y="99"/>
                      <a:pt x="394" y="197"/>
                    </a:cubicBezTo>
                    <a:lnTo>
                      <a:pt x="99" y="197"/>
                    </a:lnTo>
                    <a:cubicBezTo>
                      <a:pt x="99" y="295"/>
                      <a:pt x="99" y="394"/>
                      <a:pt x="1" y="394"/>
                    </a:cubicBezTo>
                    <a:lnTo>
                      <a:pt x="99" y="394"/>
                    </a:lnTo>
                    <a:cubicBezTo>
                      <a:pt x="198" y="295"/>
                      <a:pt x="394" y="197"/>
                      <a:pt x="616" y="197"/>
                    </a:cubicBezTo>
                    <a:lnTo>
                      <a:pt x="616" y="99"/>
                    </a:lnTo>
                    <a:lnTo>
                      <a:pt x="812" y="99"/>
                    </a:lnTo>
                    <a:cubicBezTo>
                      <a:pt x="714" y="0"/>
                      <a:pt x="616" y="0"/>
                      <a:pt x="4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980700" y="5107700"/>
                <a:ext cx="8025" cy="7400"/>
              </a:xfrm>
              <a:custGeom>
                <a:avLst/>
                <a:gdLst/>
                <a:ahLst/>
                <a:cxnLst/>
                <a:rect l="l" t="t" r="r" b="b"/>
                <a:pathLst>
                  <a:path w="321" h="296" extrusionOk="0">
                    <a:moveTo>
                      <a:pt x="124" y="0"/>
                    </a:moveTo>
                    <a:lnTo>
                      <a:pt x="1" y="99"/>
                    </a:lnTo>
                    <a:cubicBezTo>
                      <a:pt x="124" y="197"/>
                      <a:pt x="124" y="295"/>
                      <a:pt x="222" y="295"/>
                    </a:cubicBezTo>
                    <a:cubicBezTo>
                      <a:pt x="320" y="295"/>
                      <a:pt x="320" y="197"/>
                      <a:pt x="320" y="197"/>
                    </a:cubicBezTo>
                    <a:lnTo>
                      <a:pt x="320" y="99"/>
                    </a:lnTo>
                    <a:lnTo>
                      <a:pt x="222" y="99"/>
                    </a:lnTo>
                    <a:cubicBezTo>
                      <a:pt x="124"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1122100" y="4974300"/>
                <a:ext cx="4925" cy="7400"/>
              </a:xfrm>
              <a:custGeom>
                <a:avLst/>
                <a:gdLst/>
                <a:ahLst/>
                <a:cxnLst/>
                <a:rect l="l" t="t" r="r" b="b"/>
                <a:pathLst>
                  <a:path w="197" h="296" extrusionOk="0">
                    <a:moveTo>
                      <a:pt x="98" y="1"/>
                    </a:moveTo>
                    <a:cubicBezTo>
                      <a:pt x="0" y="99"/>
                      <a:pt x="0" y="99"/>
                      <a:pt x="0" y="197"/>
                    </a:cubicBezTo>
                    <a:lnTo>
                      <a:pt x="98" y="296"/>
                    </a:lnTo>
                    <a:cubicBezTo>
                      <a:pt x="98" y="197"/>
                      <a:pt x="197" y="197"/>
                      <a:pt x="197" y="99"/>
                    </a:cubicBezTo>
                    <a:lnTo>
                      <a:pt x="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37250" y="5038225"/>
                <a:ext cx="4950" cy="8025"/>
              </a:xfrm>
              <a:custGeom>
                <a:avLst/>
                <a:gdLst/>
                <a:ahLst/>
                <a:cxnLst/>
                <a:rect l="l" t="t" r="r" b="b"/>
                <a:pathLst>
                  <a:path w="198" h="321" extrusionOk="0">
                    <a:moveTo>
                      <a:pt x="1" y="1"/>
                    </a:moveTo>
                    <a:lnTo>
                      <a:pt x="1" y="198"/>
                    </a:lnTo>
                    <a:lnTo>
                      <a:pt x="1" y="320"/>
                    </a:lnTo>
                    <a:cubicBezTo>
                      <a:pt x="99" y="198"/>
                      <a:pt x="99" y="99"/>
                      <a:pt x="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06725" y="4966300"/>
                <a:ext cx="12325" cy="5575"/>
              </a:xfrm>
              <a:custGeom>
                <a:avLst/>
                <a:gdLst/>
                <a:ahLst/>
                <a:cxnLst/>
                <a:rect l="l" t="t" r="r" b="b"/>
                <a:pathLst>
                  <a:path w="493" h="223" extrusionOk="0">
                    <a:moveTo>
                      <a:pt x="0" y="1"/>
                    </a:moveTo>
                    <a:lnTo>
                      <a:pt x="0" y="124"/>
                    </a:lnTo>
                    <a:cubicBezTo>
                      <a:pt x="99" y="124"/>
                      <a:pt x="197" y="124"/>
                      <a:pt x="197" y="222"/>
                    </a:cubicBezTo>
                    <a:cubicBezTo>
                      <a:pt x="295" y="124"/>
                      <a:pt x="394" y="124"/>
                      <a:pt x="492" y="124"/>
                    </a:cubicBezTo>
                    <a:cubicBezTo>
                      <a:pt x="295" y="1"/>
                      <a:pt x="197"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1063075" y="5040700"/>
                <a:ext cx="4950" cy="8000"/>
              </a:xfrm>
              <a:custGeom>
                <a:avLst/>
                <a:gdLst/>
                <a:ahLst/>
                <a:cxnLst/>
                <a:rect l="l" t="t" r="r" b="b"/>
                <a:pathLst>
                  <a:path w="198" h="320" extrusionOk="0">
                    <a:moveTo>
                      <a:pt x="1" y="0"/>
                    </a:moveTo>
                    <a:lnTo>
                      <a:pt x="1" y="320"/>
                    </a:lnTo>
                    <a:cubicBezTo>
                      <a:pt x="99" y="320"/>
                      <a:pt x="197" y="221"/>
                      <a:pt x="197" y="221"/>
                    </a:cubicBezTo>
                    <a:cubicBezTo>
                      <a:pt x="99" y="221"/>
                      <a:pt x="99" y="9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937675" y="5110150"/>
                <a:ext cx="4950" cy="7400"/>
              </a:xfrm>
              <a:custGeom>
                <a:avLst/>
                <a:gdLst/>
                <a:ahLst/>
                <a:cxnLst/>
                <a:rect l="l" t="t" r="r" b="b"/>
                <a:pathLst>
                  <a:path w="198" h="296" extrusionOk="0">
                    <a:moveTo>
                      <a:pt x="197" y="1"/>
                    </a:moveTo>
                    <a:cubicBezTo>
                      <a:pt x="99" y="99"/>
                      <a:pt x="99" y="99"/>
                      <a:pt x="0" y="197"/>
                    </a:cubicBezTo>
                    <a:cubicBezTo>
                      <a:pt x="99" y="197"/>
                      <a:pt x="197" y="197"/>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 name="Google Shape;226;p15"/>
          <p:cNvGrpSpPr/>
          <p:nvPr/>
        </p:nvGrpSpPr>
        <p:grpSpPr>
          <a:xfrm flipH="1">
            <a:off x="-400076" y="863602"/>
            <a:ext cx="7246698" cy="4205390"/>
            <a:chOff x="985898" y="137632"/>
            <a:chExt cx="7246698" cy="4205390"/>
          </a:xfrm>
        </p:grpSpPr>
        <p:sp>
          <p:nvSpPr>
            <p:cNvPr id="227" name="Google Shape;227;p15"/>
            <p:cNvSpPr/>
            <p:nvPr/>
          </p:nvSpPr>
          <p:spPr>
            <a:xfrm rot="-4612034">
              <a:off x="1018480" y="3801124"/>
              <a:ext cx="514291" cy="475027"/>
            </a:xfrm>
            <a:custGeom>
              <a:avLst/>
              <a:gdLst/>
              <a:ahLst/>
              <a:cxnLst/>
              <a:rect l="l" t="t" r="r" b="b"/>
              <a:pathLst>
                <a:path w="17460" h="16127" extrusionOk="0">
                  <a:moveTo>
                    <a:pt x="12806" y="0"/>
                  </a:moveTo>
                  <a:cubicBezTo>
                    <a:pt x="12473" y="0"/>
                    <a:pt x="12270" y="516"/>
                    <a:pt x="12656" y="697"/>
                  </a:cubicBezTo>
                  <a:cubicBezTo>
                    <a:pt x="13417" y="1012"/>
                    <a:pt x="14178" y="1354"/>
                    <a:pt x="14939" y="1800"/>
                  </a:cubicBezTo>
                  <a:cubicBezTo>
                    <a:pt x="7826" y="3427"/>
                    <a:pt x="1053" y="8126"/>
                    <a:pt x="82" y="15896"/>
                  </a:cubicBezTo>
                  <a:cubicBezTo>
                    <a:pt x="0" y="16026"/>
                    <a:pt x="142" y="16127"/>
                    <a:pt x="261" y="16127"/>
                  </a:cubicBezTo>
                  <a:cubicBezTo>
                    <a:pt x="333" y="16127"/>
                    <a:pt x="397" y="16090"/>
                    <a:pt x="397" y="16001"/>
                  </a:cubicBezTo>
                  <a:cubicBezTo>
                    <a:pt x="2051" y="8126"/>
                    <a:pt x="8823" y="3532"/>
                    <a:pt x="16252" y="2220"/>
                  </a:cubicBezTo>
                  <a:lnTo>
                    <a:pt x="16252" y="2220"/>
                  </a:lnTo>
                  <a:cubicBezTo>
                    <a:pt x="15595" y="2876"/>
                    <a:pt x="14939" y="3427"/>
                    <a:pt x="14283" y="4083"/>
                  </a:cubicBezTo>
                  <a:cubicBezTo>
                    <a:pt x="13941" y="4361"/>
                    <a:pt x="14225" y="4691"/>
                    <a:pt x="14527" y="4691"/>
                  </a:cubicBezTo>
                  <a:cubicBezTo>
                    <a:pt x="14596" y="4691"/>
                    <a:pt x="14666" y="4674"/>
                    <a:pt x="14729" y="4635"/>
                  </a:cubicBezTo>
                  <a:cubicBezTo>
                    <a:pt x="15595" y="3873"/>
                    <a:pt x="16488" y="3112"/>
                    <a:pt x="17354" y="2456"/>
                  </a:cubicBezTo>
                  <a:cubicBezTo>
                    <a:pt x="17459" y="2220"/>
                    <a:pt x="17459" y="1905"/>
                    <a:pt x="17249" y="1800"/>
                  </a:cubicBezTo>
                  <a:cubicBezTo>
                    <a:pt x="15832" y="1249"/>
                    <a:pt x="14388" y="592"/>
                    <a:pt x="12971" y="41"/>
                  </a:cubicBezTo>
                  <a:cubicBezTo>
                    <a:pt x="12914" y="13"/>
                    <a:pt x="12859" y="0"/>
                    <a:pt x="12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7740825" y="137632"/>
              <a:ext cx="491772" cy="510764"/>
            </a:xfrm>
            <a:custGeom>
              <a:avLst/>
              <a:gdLst/>
              <a:ahLst/>
              <a:cxnLst/>
              <a:rect l="l" t="t" r="r" b="b"/>
              <a:pathLst>
                <a:path w="12765" h="13258" extrusionOk="0">
                  <a:moveTo>
                    <a:pt x="12539" y="0"/>
                  </a:moveTo>
                  <a:cubicBezTo>
                    <a:pt x="12514" y="0"/>
                    <a:pt x="12489" y="9"/>
                    <a:pt x="12469" y="29"/>
                  </a:cubicBezTo>
                  <a:cubicBezTo>
                    <a:pt x="7455" y="2208"/>
                    <a:pt x="3623" y="6381"/>
                    <a:pt x="1103" y="11185"/>
                  </a:cubicBezTo>
                  <a:cubicBezTo>
                    <a:pt x="1103" y="11080"/>
                    <a:pt x="998" y="10975"/>
                    <a:pt x="998" y="10975"/>
                  </a:cubicBezTo>
                  <a:cubicBezTo>
                    <a:pt x="1103" y="9426"/>
                    <a:pt x="1103" y="8009"/>
                    <a:pt x="1208" y="6591"/>
                  </a:cubicBezTo>
                  <a:cubicBezTo>
                    <a:pt x="1208" y="6342"/>
                    <a:pt x="1003" y="6200"/>
                    <a:pt x="804" y="6200"/>
                  </a:cubicBezTo>
                  <a:cubicBezTo>
                    <a:pt x="647" y="6200"/>
                    <a:pt x="493" y="6289"/>
                    <a:pt x="446" y="6486"/>
                  </a:cubicBezTo>
                  <a:cubicBezTo>
                    <a:pt x="0" y="8009"/>
                    <a:pt x="0" y="9426"/>
                    <a:pt x="341" y="10975"/>
                  </a:cubicBezTo>
                  <a:cubicBezTo>
                    <a:pt x="236" y="11631"/>
                    <a:pt x="236" y="12288"/>
                    <a:pt x="236" y="12812"/>
                  </a:cubicBezTo>
                  <a:cubicBezTo>
                    <a:pt x="236" y="13112"/>
                    <a:pt x="426" y="13258"/>
                    <a:pt x="621" y="13258"/>
                  </a:cubicBezTo>
                  <a:cubicBezTo>
                    <a:pt x="717" y="13258"/>
                    <a:pt x="815" y="13223"/>
                    <a:pt x="893" y="13154"/>
                  </a:cubicBezTo>
                  <a:cubicBezTo>
                    <a:pt x="2625" y="11736"/>
                    <a:pt x="4279" y="10083"/>
                    <a:pt x="5696" y="8219"/>
                  </a:cubicBezTo>
                  <a:cubicBezTo>
                    <a:pt x="5927" y="7988"/>
                    <a:pt x="5707" y="7631"/>
                    <a:pt x="5439" y="7631"/>
                  </a:cubicBezTo>
                  <a:cubicBezTo>
                    <a:pt x="5341" y="7631"/>
                    <a:pt x="5237" y="7679"/>
                    <a:pt x="5145" y="7799"/>
                  </a:cubicBezTo>
                  <a:cubicBezTo>
                    <a:pt x="4043" y="9111"/>
                    <a:pt x="2861" y="10319"/>
                    <a:pt x="1654" y="11500"/>
                  </a:cubicBezTo>
                  <a:cubicBezTo>
                    <a:pt x="4043" y="6591"/>
                    <a:pt x="7980" y="3100"/>
                    <a:pt x="12574" y="239"/>
                  </a:cubicBezTo>
                  <a:cubicBezTo>
                    <a:pt x="12765" y="154"/>
                    <a:pt x="12647" y="0"/>
                    <a:pt x="12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5"/>
          <p:cNvSpPr/>
          <p:nvPr/>
        </p:nvSpPr>
        <p:spPr>
          <a:xfrm rot="-5400000">
            <a:off x="-16236" y="1147322"/>
            <a:ext cx="1144337" cy="151468"/>
          </a:xfrm>
          <a:custGeom>
            <a:avLst/>
            <a:gdLst/>
            <a:ahLst/>
            <a:cxnLst/>
            <a:rect l="l" t="t" r="r" b="b"/>
            <a:pathLst>
              <a:path w="86414" h="11438" extrusionOk="0">
                <a:moveTo>
                  <a:pt x="16317" y="204"/>
                </a:moveTo>
                <a:lnTo>
                  <a:pt x="16419" y="306"/>
                </a:lnTo>
                <a:cubicBezTo>
                  <a:pt x="16317" y="306"/>
                  <a:pt x="16317" y="306"/>
                  <a:pt x="16317" y="433"/>
                </a:cubicBezTo>
                <a:lnTo>
                  <a:pt x="16215" y="306"/>
                </a:lnTo>
                <a:lnTo>
                  <a:pt x="16317" y="204"/>
                </a:lnTo>
                <a:close/>
                <a:moveTo>
                  <a:pt x="17385" y="839"/>
                </a:moveTo>
                <a:lnTo>
                  <a:pt x="17385" y="941"/>
                </a:lnTo>
                <a:lnTo>
                  <a:pt x="17385" y="1068"/>
                </a:lnTo>
                <a:cubicBezTo>
                  <a:pt x="17257" y="941"/>
                  <a:pt x="17257" y="941"/>
                  <a:pt x="17257" y="839"/>
                </a:cubicBezTo>
                <a:close/>
                <a:moveTo>
                  <a:pt x="56779" y="1068"/>
                </a:moveTo>
                <a:cubicBezTo>
                  <a:pt x="56779" y="1068"/>
                  <a:pt x="56881" y="1068"/>
                  <a:pt x="56881" y="1170"/>
                </a:cubicBezTo>
                <a:lnTo>
                  <a:pt x="56652" y="1170"/>
                </a:lnTo>
                <a:cubicBezTo>
                  <a:pt x="56652" y="1068"/>
                  <a:pt x="56652" y="1068"/>
                  <a:pt x="56779" y="1068"/>
                </a:cubicBezTo>
                <a:close/>
                <a:moveTo>
                  <a:pt x="17486" y="1703"/>
                </a:moveTo>
                <a:lnTo>
                  <a:pt x="17486" y="1703"/>
                </a:lnTo>
                <a:cubicBezTo>
                  <a:pt x="17588" y="1805"/>
                  <a:pt x="17588" y="1805"/>
                  <a:pt x="17588" y="2339"/>
                </a:cubicBezTo>
                <a:cubicBezTo>
                  <a:pt x="17385" y="2008"/>
                  <a:pt x="17385" y="1805"/>
                  <a:pt x="17486" y="1703"/>
                </a:cubicBezTo>
                <a:close/>
                <a:moveTo>
                  <a:pt x="37669" y="2502"/>
                </a:moveTo>
                <a:cubicBezTo>
                  <a:pt x="37684" y="2502"/>
                  <a:pt x="37696" y="2509"/>
                  <a:pt x="37707" y="2521"/>
                </a:cubicBezTo>
                <a:lnTo>
                  <a:pt x="37707" y="2521"/>
                </a:lnTo>
                <a:cubicBezTo>
                  <a:pt x="37695" y="2557"/>
                  <a:pt x="37674" y="2568"/>
                  <a:pt x="37654" y="2568"/>
                </a:cubicBezTo>
                <a:cubicBezTo>
                  <a:pt x="37622" y="2568"/>
                  <a:pt x="37590" y="2542"/>
                  <a:pt x="37590" y="2542"/>
                </a:cubicBezTo>
                <a:cubicBezTo>
                  <a:pt x="37624" y="2515"/>
                  <a:pt x="37649" y="2502"/>
                  <a:pt x="37669" y="2502"/>
                </a:cubicBezTo>
                <a:close/>
                <a:moveTo>
                  <a:pt x="56982" y="2110"/>
                </a:moveTo>
                <a:cubicBezTo>
                  <a:pt x="57084" y="2212"/>
                  <a:pt x="57084" y="2212"/>
                  <a:pt x="56982" y="3076"/>
                </a:cubicBezTo>
                <a:cubicBezTo>
                  <a:pt x="56779" y="2847"/>
                  <a:pt x="56881" y="2745"/>
                  <a:pt x="56881" y="2542"/>
                </a:cubicBezTo>
                <a:cubicBezTo>
                  <a:pt x="56881" y="2440"/>
                  <a:pt x="56779" y="2212"/>
                  <a:pt x="56982" y="2110"/>
                </a:cubicBezTo>
                <a:close/>
                <a:moveTo>
                  <a:pt x="79526" y="2847"/>
                </a:moveTo>
                <a:lnTo>
                  <a:pt x="79653" y="2974"/>
                </a:lnTo>
                <a:cubicBezTo>
                  <a:pt x="79653" y="2974"/>
                  <a:pt x="79526" y="2974"/>
                  <a:pt x="79526" y="3076"/>
                </a:cubicBezTo>
                <a:lnTo>
                  <a:pt x="79425" y="2974"/>
                </a:lnTo>
                <a:cubicBezTo>
                  <a:pt x="79526" y="2974"/>
                  <a:pt x="79526" y="2847"/>
                  <a:pt x="79526" y="2847"/>
                </a:cubicBezTo>
                <a:close/>
                <a:moveTo>
                  <a:pt x="79993" y="3090"/>
                </a:moveTo>
                <a:cubicBezTo>
                  <a:pt x="80033" y="3090"/>
                  <a:pt x="80049" y="3133"/>
                  <a:pt x="80056" y="3182"/>
                </a:cubicBezTo>
                <a:lnTo>
                  <a:pt x="80056" y="3182"/>
                </a:lnTo>
                <a:cubicBezTo>
                  <a:pt x="80024" y="3212"/>
                  <a:pt x="80003" y="3223"/>
                  <a:pt x="79985" y="3223"/>
                </a:cubicBezTo>
                <a:cubicBezTo>
                  <a:pt x="79947" y="3223"/>
                  <a:pt x="79924" y="3177"/>
                  <a:pt x="79857" y="3177"/>
                </a:cubicBezTo>
                <a:cubicBezTo>
                  <a:pt x="79920" y="3114"/>
                  <a:pt x="79963" y="3090"/>
                  <a:pt x="79993" y="3090"/>
                </a:cubicBezTo>
                <a:close/>
                <a:moveTo>
                  <a:pt x="80061" y="3279"/>
                </a:moveTo>
                <a:cubicBezTo>
                  <a:pt x="80162" y="3279"/>
                  <a:pt x="80162" y="3280"/>
                  <a:pt x="80289" y="3381"/>
                </a:cubicBezTo>
                <a:cubicBezTo>
                  <a:pt x="80227" y="3408"/>
                  <a:pt x="80183" y="3421"/>
                  <a:pt x="80150" y="3421"/>
                </a:cubicBezTo>
                <a:cubicBezTo>
                  <a:pt x="80083" y="3421"/>
                  <a:pt x="80066" y="3368"/>
                  <a:pt x="80061" y="3279"/>
                </a:cubicBezTo>
                <a:close/>
                <a:moveTo>
                  <a:pt x="37285" y="3711"/>
                </a:moveTo>
                <a:lnTo>
                  <a:pt x="37285" y="3813"/>
                </a:lnTo>
                <a:lnTo>
                  <a:pt x="37285" y="3915"/>
                </a:lnTo>
                <a:cubicBezTo>
                  <a:pt x="37183" y="3813"/>
                  <a:pt x="37183" y="3813"/>
                  <a:pt x="37183" y="3711"/>
                </a:cubicBezTo>
                <a:close/>
                <a:moveTo>
                  <a:pt x="37717" y="2534"/>
                </a:moveTo>
                <a:lnTo>
                  <a:pt x="37717" y="2534"/>
                </a:lnTo>
                <a:cubicBezTo>
                  <a:pt x="37745" y="2573"/>
                  <a:pt x="37770" y="2648"/>
                  <a:pt x="37819" y="2745"/>
                </a:cubicBezTo>
                <a:cubicBezTo>
                  <a:pt x="37921" y="2745"/>
                  <a:pt x="37921" y="2745"/>
                  <a:pt x="37921" y="2847"/>
                </a:cubicBezTo>
                <a:lnTo>
                  <a:pt x="37921" y="5617"/>
                </a:lnTo>
                <a:cubicBezTo>
                  <a:pt x="37921" y="5617"/>
                  <a:pt x="37921" y="5719"/>
                  <a:pt x="37819" y="5719"/>
                </a:cubicBezTo>
                <a:lnTo>
                  <a:pt x="37819" y="5617"/>
                </a:lnTo>
                <a:lnTo>
                  <a:pt x="37819" y="4652"/>
                </a:lnTo>
                <a:cubicBezTo>
                  <a:pt x="37717" y="4550"/>
                  <a:pt x="37590" y="4448"/>
                  <a:pt x="37590" y="4347"/>
                </a:cubicBezTo>
                <a:cubicBezTo>
                  <a:pt x="37590" y="4347"/>
                  <a:pt x="37717" y="4245"/>
                  <a:pt x="37717" y="4118"/>
                </a:cubicBezTo>
                <a:lnTo>
                  <a:pt x="37717" y="2534"/>
                </a:lnTo>
                <a:close/>
                <a:moveTo>
                  <a:pt x="37488" y="5719"/>
                </a:moveTo>
                <a:lnTo>
                  <a:pt x="37488" y="5821"/>
                </a:lnTo>
                <a:lnTo>
                  <a:pt x="37488" y="5922"/>
                </a:lnTo>
                <a:cubicBezTo>
                  <a:pt x="37387" y="5821"/>
                  <a:pt x="37387" y="5821"/>
                  <a:pt x="37387" y="5719"/>
                </a:cubicBezTo>
                <a:close/>
                <a:moveTo>
                  <a:pt x="85474" y="7727"/>
                </a:moveTo>
                <a:lnTo>
                  <a:pt x="85474" y="7829"/>
                </a:lnTo>
                <a:lnTo>
                  <a:pt x="85474" y="7930"/>
                </a:lnTo>
                <a:lnTo>
                  <a:pt x="85372" y="7829"/>
                </a:lnTo>
                <a:cubicBezTo>
                  <a:pt x="85372" y="7727"/>
                  <a:pt x="85474" y="7727"/>
                  <a:pt x="85474" y="7727"/>
                </a:cubicBezTo>
                <a:close/>
                <a:moveTo>
                  <a:pt x="15783" y="7930"/>
                </a:moveTo>
                <a:lnTo>
                  <a:pt x="15783" y="8261"/>
                </a:lnTo>
                <a:lnTo>
                  <a:pt x="15580" y="8261"/>
                </a:lnTo>
                <a:cubicBezTo>
                  <a:pt x="15580" y="8159"/>
                  <a:pt x="15580" y="8057"/>
                  <a:pt x="15682" y="7930"/>
                </a:cubicBezTo>
                <a:close/>
                <a:moveTo>
                  <a:pt x="15987" y="8566"/>
                </a:moveTo>
                <a:cubicBezTo>
                  <a:pt x="15987" y="8693"/>
                  <a:pt x="15885" y="8693"/>
                  <a:pt x="15885" y="8794"/>
                </a:cubicBezTo>
                <a:cubicBezTo>
                  <a:pt x="15885" y="8693"/>
                  <a:pt x="15885" y="8693"/>
                  <a:pt x="15783" y="8693"/>
                </a:cubicBezTo>
                <a:cubicBezTo>
                  <a:pt x="15885" y="8693"/>
                  <a:pt x="15885" y="8566"/>
                  <a:pt x="15885" y="8566"/>
                </a:cubicBezTo>
                <a:close/>
                <a:moveTo>
                  <a:pt x="14945" y="1"/>
                </a:moveTo>
                <a:cubicBezTo>
                  <a:pt x="14843" y="102"/>
                  <a:pt x="14716" y="102"/>
                  <a:pt x="14614" y="204"/>
                </a:cubicBezTo>
                <a:lnTo>
                  <a:pt x="13674" y="204"/>
                </a:lnTo>
                <a:cubicBezTo>
                  <a:pt x="13445" y="306"/>
                  <a:pt x="13242" y="433"/>
                  <a:pt x="13140" y="534"/>
                </a:cubicBezTo>
                <a:cubicBezTo>
                  <a:pt x="13038" y="636"/>
                  <a:pt x="12937" y="636"/>
                  <a:pt x="12810" y="636"/>
                </a:cubicBezTo>
                <a:cubicBezTo>
                  <a:pt x="12505" y="636"/>
                  <a:pt x="12301" y="839"/>
                  <a:pt x="11971" y="839"/>
                </a:cubicBezTo>
                <a:cubicBezTo>
                  <a:pt x="11869" y="839"/>
                  <a:pt x="11666" y="1068"/>
                  <a:pt x="11539" y="1170"/>
                </a:cubicBezTo>
                <a:cubicBezTo>
                  <a:pt x="11666" y="1170"/>
                  <a:pt x="11666" y="1271"/>
                  <a:pt x="11768" y="1373"/>
                </a:cubicBezTo>
                <a:cubicBezTo>
                  <a:pt x="11437" y="1475"/>
                  <a:pt x="11234" y="1576"/>
                  <a:pt x="10904" y="1703"/>
                </a:cubicBezTo>
                <a:cubicBezTo>
                  <a:pt x="10904" y="1805"/>
                  <a:pt x="10904" y="1907"/>
                  <a:pt x="10802" y="2008"/>
                </a:cubicBezTo>
                <a:cubicBezTo>
                  <a:pt x="10761" y="2029"/>
                  <a:pt x="10725" y="2037"/>
                  <a:pt x="10692" y="2037"/>
                </a:cubicBezTo>
                <a:cubicBezTo>
                  <a:pt x="10562" y="2037"/>
                  <a:pt x="10497" y="1907"/>
                  <a:pt x="10497" y="1907"/>
                </a:cubicBezTo>
                <a:cubicBezTo>
                  <a:pt x="10268" y="1907"/>
                  <a:pt x="10065" y="2008"/>
                  <a:pt x="9963" y="2110"/>
                </a:cubicBezTo>
                <a:cubicBezTo>
                  <a:pt x="9963" y="2110"/>
                  <a:pt x="9963" y="2212"/>
                  <a:pt x="9861" y="2212"/>
                </a:cubicBezTo>
                <a:cubicBezTo>
                  <a:pt x="9963" y="2212"/>
                  <a:pt x="10065" y="2212"/>
                  <a:pt x="10065" y="2339"/>
                </a:cubicBezTo>
                <a:cubicBezTo>
                  <a:pt x="10065" y="2440"/>
                  <a:pt x="9963" y="2440"/>
                  <a:pt x="9861" y="2440"/>
                </a:cubicBezTo>
                <a:cubicBezTo>
                  <a:pt x="9963" y="2542"/>
                  <a:pt x="9861" y="2644"/>
                  <a:pt x="9760" y="2644"/>
                </a:cubicBezTo>
                <a:lnTo>
                  <a:pt x="9760" y="2440"/>
                </a:lnTo>
                <a:cubicBezTo>
                  <a:pt x="9633" y="2440"/>
                  <a:pt x="9531" y="2440"/>
                  <a:pt x="9531" y="2542"/>
                </a:cubicBezTo>
                <a:cubicBezTo>
                  <a:pt x="9429" y="2644"/>
                  <a:pt x="9429" y="2745"/>
                  <a:pt x="9429" y="2847"/>
                </a:cubicBezTo>
                <a:cubicBezTo>
                  <a:pt x="9397" y="2836"/>
                  <a:pt x="9368" y="2831"/>
                  <a:pt x="9341" y="2831"/>
                </a:cubicBezTo>
                <a:cubicBezTo>
                  <a:pt x="9147" y="2831"/>
                  <a:pt x="9099" y="3091"/>
                  <a:pt x="8889" y="3091"/>
                </a:cubicBezTo>
                <a:cubicBezTo>
                  <a:pt x="8861" y="3091"/>
                  <a:pt x="8829" y="3087"/>
                  <a:pt x="8794" y="3076"/>
                </a:cubicBezTo>
                <a:cubicBezTo>
                  <a:pt x="8692" y="3279"/>
                  <a:pt x="8489" y="3177"/>
                  <a:pt x="8260" y="3381"/>
                </a:cubicBezTo>
                <a:lnTo>
                  <a:pt x="8489" y="3610"/>
                </a:lnTo>
                <a:cubicBezTo>
                  <a:pt x="8425" y="3660"/>
                  <a:pt x="8343" y="3660"/>
                  <a:pt x="8263" y="3660"/>
                </a:cubicBezTo>
                <a:cubicBezTo>
                  <a:pt x="8184" y="3660"/>
                  <a:pt x="8108" y="3660"/>
                  <a:pt x="8057" y="3711"/>
                </a:cubicBezTo>
                <a:cubicBezTo>
                  <a:pt x="8057" y="3813"/>
                  <a:pt x="8057" y="3915"/>
                  <a:pt x="7854" y="3915"/>
                </a:cubicBezTo>
                <a:cubicBezTo>
                  <a:pt x="7625" y="4016"/>
                  <a:pt x="7422" y="4245"/>
                  <a:pt x="7218" y="4347"/>
                </a:cubicBezTo>
                <a:cubicBezTo>
                  <a:pt x="6989" y="4550"/>
                  <a:pt x="6786" y="4652"/>
                  <a:pt x="6583" y="4880"/>
                </a:cubicBezTo>
                <a:cubicBezTo>
                  <a:pt x="6456" y="5084"/>
                  <a:pt x="6151" y="5084"/>
                  <a:pt x="5947" y="5287"/>
                </a:cubicBezTo>
                <a:cubicBezTo>
                  <a:pt x="5617" y="5389"/>
                  <a:pt x="5312" y="5617"/>
                  <a:pt x="5185" y="5922"/>
                </a:cubicBezTo>
                <a:cubicBezTo>
                  <a:pt x="5185" y="6151"/>
                  <a:pt x="4982" y="6253"/>
                  <a:pt x="4778" y="6354"/>
                </a:cubicBezTo>
                <a:cubicBezTo>
                  <a:pt x="4550" y="6354"/>
                  <a:pt x="4448" y="6456"/>
                  <a:pt x="4245" y="6558"/>
                </a:cubicBezTo>
                <a:lnTo>
                  <a:pt x="4245" y="6787"/>
                </a:lnTo>
                <a:cubicBezTo>
                  <a:pt x="4041" y="6888"/>
                  <a:pt x="3914" y="6990"/>
                  <a:pt x="3813" y="6990"/>
                </a:cubicBezTo>
                <a:cubicBezTo>
                  <a:pt x="3813" y="7092"/>
                  <a:pt x="3813" y="7193"/>
                  <a:pt x="3711" y="7295"/>
                </a:cubicBezTo>
                <a:lnTo>
                  <a:pt x="3508" y="7295"/>
                </a:lnTo>
                <a:cubicBezTo>
                  <a:pt x="3406" y="7524"/>
                  <a:pt x="3177" y="7625"/>
                  <a:pt x="2974" y="7829"/>
                </a:cubicBezTo>
                <a:cubicBezTo>
                  <a:pt x="2770" y="7930"/>
                  <a:pt x="2542" y="8057"/>
                  <a:pt x="2338" y="8261"/>
                </a:cubicBezTo>
                <a:cubicBezTo>
                  <a:pt x="2338" y="8362"/>
                  <a:pt x="2440" y="8566"/>
                  <a:pt x="2338" y="8693"/>
                </a:cubicBezTo>
                <a:cubicBezTo>
                  <a:pt x="2135" y="8794"/>
                  <a:pt x="2008" y="8794"/>
                  <a:pt x="1805" y="8794"/>
                </a:cubicBezTo>
                <a:cubicBezTo>
                  <a:pt x="1703" y="8896"/>
                  <a:pt x="1805" y="9099"/>
                  <a:pt x="1601" y="9201"/>
                </a:cubicBezTo>
                <a:lnTo>
                  <a:pt x="636" y="10167"/>
                </a:lnTo>
                <a:cubicBezTo>
                  <a:pt x="432" y="10370"/>
                  <a:pt x="331" y="10701"/>
                  <a:pt x="229" y="10904"/>
                </a:cubicBezTo>
                <a:cubicBezTo>
                  <a:pt x="102" y="11006"/>
                  <a:pt x="0" y="11234"/>
                  <a:pt x="229" y="11438"/>
                </a:cubicBezTo>
                <a:cubicBezTo>
                  <a:pt x="432" y="11438"/>
                  <a:pt x="534" y="11234"/>
                  <a:pt x="737" y="11234"/>
                </a:cubicBezTo>
                <a:cubicBezTo>
                  <a:pt x="801" y="11387"/>
                  <a:pt x="883" y="11438"/>
                  <a:pt x="975" y="11438"/>
                </a:cubicBezTo>
                <a:cubicBezTo>
                  <a:pt x="1068" y="11438"/>
                  <a:pt x="1169" y="11387"/>
                  <a:pt x="1271" y="11336"/>
                </a:cubicBezTo>
                <a:cubicBezTo>
                  <a:pt x="1500" y="11234"/>
                  <a:pt x="1805" y="11107"/>
                  <a:pt x="2135" y="10904"/>
                </a:cubicBezTo>
                <a:cubicBezTo>
                  <a:pt x="2338" y="10701"/>
                  <a:pt x="2542" y="10472"/>
                  <a:pt x="2974" y="10268"/>
                </a:cubicBezTo>
                <a:cubicBezTo>
                  <a:pt x="3279" y="10065"/>
                  <a:pt x="3508" y="9633"/>
                  <a:pt x="3914" y="9531"/>
                </a:cubicBezTo>
                <a:cubicBezTo>
                  <a:pt x="4143" y="9328"/>
                  <a:pt x="4346" y="9099"/>
                  <a:pt x="4550" y="8896"/>
                </a:cubicBezTo>
                <a:cubicBezTo>
                  <a:pt x="4778" y="8693"/>
                  <a:pt x="4982" y="8362"/>
                  <a:pt x="5312" y="8362"/>
                </a:cubicBezTo>
                <a:lnTo>
                  <a:pt x="6354" y="7295"/>
                </a:lnTo>
                <a:cubicBezTo>
                  <a:pt x="6888" y="7193"/>
                  <a:pt x="6989" y="6659"/>
                  <a:pt x="7523" y="6456"/>
                </a:cubicBezTo>
                <a:cubicBezTo>
                  <a:pt x="7854" y="6253"/>
                  <a:pt x="8057" y="6024"/>
                  <a:pt x="8362" y="5719"/>
                </a:cubicBezTo>
                <a:lnTo>
                  <a:pt x="8489" y="5719"/>
                </a:lnTo>
                <a:cubicBezTo>
                  <a:pt x="8591" y="5617"/>
                  <a:pt x="8794" y="5516"/>
                  <a:pt x="8896" y="5389"/>
                </a:cubicBezTo>
                <a:cubicBezTo>
                  <a:pt x="8997" y="5287"/>
                  <a:pt x="9226" y="5287"/>
                  <a:pt x="9328" y="5185"/>
                </a:cubicBezTo>
                <a:cubicBezTo>
                  <a:pt x="9429" y="5084"/>
                  <a:pt x="9633" y="4880"/>
                  <a:pt x="9760" y="4652"/>
                </a:cubicBezTo>
                <a:cubicBezTo>
                  <a:pt x="9802" y="4666"/>
                  <a:pt x="9841" y="4672"/>
                  <a:pt x="9877" y="4672"/>
                </a:cubicBezTo>
                <a:cubicBezTo>
                  <a:pt x="10096" y="4672"/>
                  <a:pt x="10198" y="4434"/>
                  <a:pt x="10395" y="4347"/>
                </a:cubicBezTo>
                <a:cubicBezTo>
                  <a:pt x="10599" y="4245"/>
                  <a:pt x="10802" y="4118"/>
                  <a:pt x="10904" y="3915"/>
                </a:cubicBezTo>
                <a:cubicBezTo>
                  <a:pt x="11031" y="3813"/>
                  <a:pt x="11336" y="3915"/>
                  <a:pt x="11437" y="3711"/>
                </a:cubicBezTo>
                <a:cubicBezTo>
                  <a:pt x="11539" y="3381"/>
                  <a:pt x="11768" y="3482"/>
                  <a:pt x="11971" y="3279"/>
                </a:cubicBezTo>
                <a:cubicBezTo>
                  <a:pt x="12073" y="3177"/>
                  <a:pt x="12301" y="3177"/>
                  <a:pt x="12505" y="3076"/>
                </a:cubicBezTo>
                <a:cubicBezTo>
                  <a:pt x="12606" y="2847"/>
                  <a:pt x="12810" y="2745"/>
                  <a:pt x="13038" y="2644"/>
                </a:cubicBezTo>
                <a:cubicBezTo>
                  <a:pt x="13242" y="2644"/>
                  <a:pt x="13343" y="2542"/>
                  <a:pt x="13572" y="2440"/>
                </a:cubicBezTo>
                <a:cubicBezTo>
                  <a:pt x="13776" y="2339"/>
                  <a:pt x="14080" y="2212"/>
                  <a:pt x="14309" y="2008"/>
                </a:cubicBezTo>
                <a:lnTo>
                  <a:pt x="15478" y="2008"/>
                </a:lnTo>
                <a:cubicBezTo>
                  <a:pt x="15580" y="2008"/>
                  <a:pt x="15580" y="2110"/>
                  <a:pt x="15580" y="2110"/>
                </a:cubicBezTo>
                <a:cubicBezTo>
                  <a:pt x="15580" y="2212"/>
                  <a:pt x="15682" y="2339"/>
                  <a:pt x="15478" y="2440"/>
                </a:cubicBezTo>
                <a:cubicBezTo>
                  <a:pt x="15351" y="2339"/>
                  <a:pt x="15351" y="2339"/>
                  <a:pt x="15250" y="2212"/>
                </a:cubicBezTo>
                <a:lnTo>
                  <a:pt x="15250" y="2212"/>
                </a:lnTo>
                <a:cubicBezTo>
                  <a:pt x="15046" y="2542"/>
                  <a:pt x="15351" y="2644"/>
                  <a:pt x="15351" y="2745"/>
                </a:cubicBezTo>
                <a:lnTo>
                  <a:pt x="15351" y="2974"/>
                </a:lnTo>
                <a:cubicBezTo>
                  <a:pt x="15478" y="3279"/>
                  <a:pt x="15046" y="3381"/>
                  <a:pt x="15148" y="3711"/>
                </a:cubicBezTo>
                <a:cubicBezTo>
                  <a:pt x="15148" y="3711"/>
                  <a:pt x="15148" y="3813"/>
                  <a:pt x="15046" y="3915"/>
                </a:cubicBezTo>
                <a:cubicBezTo>
                  <a:pt x="14945" y="4016"/>
                  <a:pt x="14843" y="4245"/>
                  <a:pt x="14843" y="4448"/>
                </a:cubicBezTo>
                <a:cubicBezTo>
                  <a:pt x="14945" y="4753"/>
                  <a:pt x="14513" y="4880"/>
                  <a:pt x="14614" y="5185"/>
                </a:cubicBezTo>
                <a:cubicBezTo>
                  <a:pt x="14208" y="5287"/>
                  <a:pt x="14411" y="5617"/>
                  <a:pt x="14309" y="5922"/>
                </a:cubicBezTo>
                <a:cubicBezTo>
                  <a:pt x="14080" y="6151"/>
                  <a:pt x="13877" y="6456"/>
                  <a:pt x="13979" y="6888"/>
                </a:cubicBezTo>
                <a:lnTo>
                  <a:pt x="13776" y="6888"/>
                </a:lnTo>
                <a:lnTo>
                  <a:pt x="13776" y="7193"/>
                </a:lnTo>
                <a:cubicBezTo>
                  <a:pt x="13674" y="7295"/>
                  <a:pt x="13674" y="7422"/>
                  <a:pt x="13572" y="7422"/>
                </a:cubicBezTo>
                <a:lnTo>
                  <a:pt x="13572" y="8464"/>
                </a:lnTo>
                <a:cubicBezTo>
                  <a:pt x="13674" y="8566"/>
                  <a:pt x="13674" y="8566"/>
                  <a:pt x="13776" y="8693"/>
                </a:cubicBezTo>
                <a:lnTo>
                  <a:pt x="13776" y="9201"/>
                </a:lnTo>
                <a:cubicBezTo>
                  <a:pt x="13979" y="9531"/>
                  <a:pt x="14080" y="9735"/>
                  <a:pt x="14208" y="9963"/>
                </a:cubicBezTo>
                <a:cubicBezTo>
                  <a:pt x="14208" y="10268"/>
                  <a:pt x="14513" y="10370"/>
                  <a:pt x="14614" y="10599"/>
                </a:cubicBezTo>
                <a:cubicBezTo>
                  <a:pt x="14843" y="10802"/>
                  <a:pt x="15148" y="10701"/>
                  <a:pt x="15250" y="11006"/>
                </a:cubicBezTo>
                <a:lnTo>
                  <a:pt x="15682" y="11006"/>
                </a:lnTo>
                <a:cubicBezTo>
                  <a:pt x="15783" y="11006"/>
                  <a:pt x="15783" y="11107"/>
                  <a:pt x="15885" y="11234"/>
                </a:cubicBezTo>
                <a:lnTo>
                  <a:pt x="17893" y="11234"/>
                </a:lnTo>
                <a:cubicBezTo>
                  <a:pt x="18020" y="11107"/>
                  <a:pt x="18122" y="11006"/>
                  <a:pt x="18122" y="11006"/>
                </a:cubicBezTo>
                <a:lnTo>
                  <a:pt x="18757" y="11006"/>
                </a:lnTo>
                <a:cubicBezTo>
                  <a:pt x="18859" y="10904"/>
                  <a:pt x="18859" y="10904"/>
                  <a:pt x="18960" y="10802"/>
                </a:cubicBezTo>
                <a:cubicBezTo>
                  <a:pt x="18983" y="10779"/>
                  <a:pt x="19013" y="10772"/>
                  <a:pt x="19047" y="10772"/>
                </a:cubicBezTo>
                <a:cubicBezTo>
                  <a:pt x="19108" y="10772"/>
                  <a:pt x="19185" y="10795"/>
                  <a:pt x="19266" y="10795"/>
                </a:cubicBezTo>
                <a:cubicBezTo>
                  <a:pt x="19340" y="10795"/>
                  <a:pt x="19419" y="10776"/>
                  <a:pt x="19494" y="10701"/>
                </a:cubicBezTo>
                <a:cubicBezTo>
                  <a:pt x="19545" y="10586"/>
                  <a:pt x="19653" y="10586"/>
                  <a:pt x="19774" y="10586"/>
                </a:cubicBezTo>
                <a:cubicBezTo>
                  <a:pt x="19894" y="10586"/>
                  <a:pt x="20028" y="10586"/>
                  <a:pt x="20129" y="10472"/>
                </a:cubicBezTo>
                <a:cubicBezTo>
                  <a:pt x="20231" y="10268"/>
                  <a:pt x="20434" y="10370"/>
                  <a:pt x="20562" y="10167"/>
                </a:cubicBezTo>
                <a:lnTo>
                  <a:pt x="20663" y="10167"/>
                </a:lnTo>
                <a:cubicBezTo>
                  <a:pt x="20867" y="10167"/>
                  <a:pt x="21070" y="10065"/>
                  <a:pt x="21197" y="9963"/>
                </a:cubicBezTo>
                <a:cubicBezTo>
                  <a:pt x="21400" y="9963"/>
                  <a:pt x="21604" y="9963"/>
                  <a:pt x="21832" y="9735"/>
                </a:cubicBezTo>
                <a:cubicBezTo>
                  <a:pt x="21876" y="9749"/>
                  <a:pt x="21917" y="9755"/>
                  <a:pt x="21957" y="9755"/>
                </a:cubicBezTo>
                <a:cubicBezTo>
                  <a:pt x="22198" y="9755"/>
                  <a:pt x="22388" y="9531"/>
                  <a:pt x="22671" y="9531"/>
                </a:cubicBezTo>
                <a:cubicBezTo>
                  <a:pt x="22722" y="9366"/>
                  <a:pt x="22881" y="9366"/>
                  <a:pt x="23040" y="9366"/>
                </a:cubicBezTo>
                <a:cubicBezTo>
                  <a:pt x="23198" y="9366"/>
                  <a:pt x="23357" y="9366"/>
                  <a:pt x="23408" y="9201"/>
                </a:cubicBezTo>
                <a:cubicBezTo>
                  <a:pt x="23611" y="9099"/>
                  <a:pt x="23840" y="8998"/>
                  <a:pt x="24043" y="8896"/>
                </a:cubicBezTo>
                <a:cubicBezTo>
                  <a:pt x="24374" y="8794"/>
                  <a:pt x="24577" y="8693"/>
                  <a:pt x="24781" y="8566"/>
                </a:cubicBezTo>
                <a:cubicBezTo>
                  <a:pt x="25009" y="8362"/>
                  <a:pt x="25213" y="8362"/>
                  <a:pt x="25416" y="8159"/>
                </a:cubicBezTo>
                <a:cubicBezTo>
                  <a:pt x="25518" y="8057"/>
                  <a:pt x="25746" y="8159"/>
                  <a:pt x="25848" y="7930"/>
                </a:cubicBezTo>
                <a:cubicBezTo>
                  <a:pt x="25950" y="7727"/>
                  <a:pt x="26382" y="7727"/>
                  <a:pt x="26483" y="7524"/>
                </a:cubicBezTo>
                <a:cubicBezTo>
                  <a:pt x="26788" y="7422"/>
                  <a:pt x="27119" y="7295"/>
                  <a:pt x="27424" y="6990"/>
                </a:cubicBezTo>
                <a:cubicBezTo>
                  <a:pt x="27551" y="6888"/>
                  <a:pt x="27653" y="6888"/>
                  <a:pt x="27856" y="6787"/>
                </a:cubicBezTo>
                <a:cubicBezTo>
                  <a:pt x="27938" y="6683"/>
                  <a:pt x="27954" y="6530"/>
                  <a:pt x="28079" y="6530"/>
                </a:cubicBezTo>
                <a:cubicBezTo>
                  <a:pt x="28108" y="6530"/>
                  <a:pt x="28143" y="6539"/>
                  <a:pt x="28186" y="6558"/>
                </a:cubicBezTo>
                <a:cubicBezTo>
                  <a:pt x="28390" y="6558"/>
                  <a:pt x="28491" y="6253"/>
                  <a:pt x="28695" y="6253"/>
                </a:cubicBezTo>
                <a:cubicBezTo>
                  <a:pt x="28923" y="6253"/>
                  <a:pt x="29025" y="5922"/>
                  <a:pt x="29228" y="5922"/>
                </a:cubicBezTo>
                <a:cubicBezTo>
                  <a:pt x="29457" y="5821"/>
                  <a:pt x="29559" y="5719"/>
                  <a:pt x="29762" y="5617"/>
                </a:cubicBezTo>
                <a:cubicBezTo>
                  <a:pt x="29864" y="5617"/>
                  <a:pt x="29864" y="5617"/>
                  <a:pt x="29864" y="5516"/>
                </a:cubicBezTo>
                <a:cubicBezTo>
                  <a:pt x="29965" y="5287"/>
                  <a:pt x="30296" y="5287"/>
                  <a:pt x="30499" y="5185"/>
                </a:cubicBezTo>
                <a:cubicBezTo>
                  <a:pt x="30601" y="5084"/>
                  <a:pt x="30931" y="4982"/>
                  <a:pt x="31033" y="4753"/>
                </a:cubicBezTo>
                <a:cubicBezTo>
                  <a:pt x="31236" y="4652"/>
                  <a:pt x="31465" y="4550"/>
                  <a:pt x="31668" y="4448"/>
                </a:cubicBezTo>
                <a:cubicBezTo>
                  <a:pt x="31872" y="4347"/>
                  <a:pt x="32100" y="4245"/>
                  <a:pt x="32304" y="4118"/>
                </a:cubicBezTo>
                <a:cubicBezTo>
                  <a:pt x="32405" y="4016"/>
                  <a:pt x="32634" y="4118"/>
                  <a:pt x="32736" y="3915"/>
                </a:cubicBezTo>
                <a:cubicBezTo>
                  <a:pt x="32837" y="3813"/>
                  <a:pt x="32939" y="3711"/>
                  <a:pt x="33142" y="3610"/>
                </a:cubicBezTo>
                <a:cubicBezTo>
                  <a:pt x="33574" y="3482"/>
                  <a:pt x="33905" y="3177"/>
                  <a:pt x="34413" y="3076"/>
                </a:cubicBezTo>
                <a:cubicBezTo>
                  <a:pt x="34540" y="2974"/>
                  <a:pt x="34744" y="2847"/>
                  <a:pt x="34947" y="2847"/>
                </a:cubicBezTo>
                <a:cubicBezTo>
                  <a:pt x="35176" y="2745"/>
                  <a:pt x="35379" y="2644"/>
                  <a:pt x="35684" y="2440"/>
                </a:cubicBezTo>
                <a:lnTo>
                  <a:pt x="36650" y="2440"/>
                </a:lnTo>
                <a:lnTo>
                  <a:pt x="36751" y="2542"/>
                </a:lnTo>
                <a:lnTo>
                  <a:pt x="36751" y="2974"/>
                </a:lnTo>
                <a:cubicBezTo>
                  <a:pt x="36853" y="2974"/>
                  <a:pt x="36853" y="3076"/>
                  <a:pt x="36955" y="3177"/>
                </a:cubicBezTo>
                <a:lnTo>
                  <a:pt x="36955" y="3610"/>
                </a:lnTo>
                <a:cubicBezTo>
                  <a:pt x="36853" y="3610"/>
                  <a:pt x="36853" y="3711"/>
                  <a:pt x="36751" y="3813"/>
                </a:cubicBezTo>
                <a:lnTo>
                  <a:pt x="36751" y="5516"/>
                </a:lnTo>
                <a:cubicBezTo>
                  <a:pt x="36955" y="5922"/>
                  <a:pt x="37082" y="6253"/>
                  <a:pt x="37183" y="6456"/>
                </a:cubicBezTo>
                <a:cubicBezTo>
                  <a:pt x="37590" y="6558"/>
                  <a:pt x="37819" y="6787"/>
                  <a:pt x="38124" y="6888"/>
                </a:cubicBezTo>
                <a:lnTo>
                  <a:pt x="38658" y="6888"/>
                </a:lnTo>
                <a:cubicBezTo>
                  <a:pt x="38759" y="6888"/>
                  <a:pt x="38759" y="6787"/>
                  <a:pt x="38861" y="6787"/>
                </a:cubicBezTo>
                <a:cubicBezTo>
                  <a:pt x="38988" y="6787"/>
                  <a:pt x="38988" y="6888"/>
                  <a:pt x="39090" y="6888"/>
                </a:cubicBezTo>
                <a:lnTo>
                  <a:pt x="39496" y="6888"/>
                </a:lnTo>
                <a:lnTo>
                  <a:pt x="39725" y="6659"/>
                </a:lnTo>
                <a:lnTo>
                  <a:pt x="40259" y="6659"/>
                </a:lnTo>
                <a:cubicBezTo>
                  <a:pt x="40360" y="6659"/>
                  <a:pt x="40462" y="6558"/>
                  <a:pt x="40564" y="6456"/>
                </a:cubicBezTo>
                <a:lnTo>
                  <a:pt x="40894" y="6456"/>
                </a:lnTo>
                <a:cubicBezTo>
                  <a:pt x="40996" y="6456"/>
                  <a:pt x="41098" y="6354"/>
                  <a:pt x="41199" y="6354"/>
                </a:cubicBezTo>
                <a:cubicBezTo>
                  <a:pt x="41301" y="6253"/>
                  <a:pt x="41402" y="6151"/>
                  <a:pt x="41530" y="6151"/>
                </a:cubicBezTo>
                <a:cubicBezTo>
                  <a:pt x="41631" y="6088"/>
                  <a:pt x="41707" y="6088"/>
                  <a:pt x="41784" y="6088"/>
                </a:cubicBezTo>
                <a:cubicBezTo>
                  <a:pt x="41860" y="6088"/>
                  <a:pt x="41936" y="6088"/>
                  <a:pt x="42038" y="6024"/>
                </a:cubicBezTo>
                <a:cubicBezTo>
                  <a:pt x="42225" y="5858"/>
                  <a:pt x="42462" y="5692"/>
                  <a:pt x="42723" y="5692"/>
                </a:cubicBezTo>
                <a:cubicBezTo>
                  <a:pt x="42782" y="5692"/>
                  <a:pt x="42841" y="5700"/>
                  <a:pt x="42902" y="5719"/>
                </a:cubicBezTo>
                <a:cubicBezTo>
                  <a:pt x="43105" y="5516"/>
                  <a:pt x="43309" y="5516"/>
                  <a:pt x="43537" y="5516"/>
                </a:cubicBezTo>
                <a:cubicBezTo>
                  <a:pt x="43639" y="5287"/>
                  <a:pt x="43944" y="5287"/>
                  <a:pt x="44173" y="5185"/>
                </a:cubicBezTo>
                <a:cubicBezTo>
                  <a:pt x="44173" y="5084"/>
                  <a:pt x="44274" y="5084"/>
                  <a:pt x="44376" y="5084"/>
                </a:cubicBezTo>
                <a:cubicBezTo>
                  <a:pt x="44653" y="5084"/>
                  <a:pt x="44769" y="4851"/>
                  <a:pt x="44980" y="4851"/>
                </a:cubicBezTo>
                <a:cubicBezTo>
                  <a:pt x="45020" y="4851"/>
                  <a:pt x="45064" y="4860"/>
                  <a:pt x="45113" y="4880"/>
                </a:cubicBezTo>
                <a:cubicBezTo>
                  <a:pt x="45113" y="4880"/>
                  <a:pt x="45215" y="4753"/>
                  <a:pt x="45342" y="4753"/>
                </a:cubicBezTo>
                <a:cubicBezTo>
                  <a:pt x="45545" y="4753"/>
                  <a:pt x="45749" y="4448"/>
                  <a:pt x="45977" y="4448"/>
                </a:cubicBezTo>
                <a:cubicBezTo>
                  <a:pt x="46021" y="4463"/>
                  <a:pt x="46058" y="4469"/>
                  <a:pt x="46091" y="4469"/>
                </a:cubicBezTo>
                <a:cubicBezTo>
                  <a:pt x="46289" y="4469"/>
                  <a:pt x="46330" y="4245"/>
                  <a:pt x="46613" y="4245"/>
                </a:cubicBezTo>
                <a:cubicBezTo>
                  <a:pt x="46653" y="4259"/>
                  <a:pt x="46690" y="4264"/>
                  <a:pt x="46725" y="4264"/>
                </a:cubicBezTo>
                <a:cubicBezTo>
                  <a:pt x="46949" y="4264"/>
                  <a:pt x="47063" y="4016"/>
                  <a:pt x="47350" y="4016"/>
                </a:cubicBezTo>
                <a:cubicBezTo>
                  <a:pt x="47379" y="4031"/>
                  <a:pt x="47406" y="4037"/>
                  <a:pt x="47432" y="4037"/>
                </a:cubicBezTo>
                <a:cubicBezTo>
                  <a:pt x="47587" y="4037"/>
                  <a:pt x="47702" y="3813"/>
                  <a:pt x="47985" y="3813"/>
                </a:cubicBezTo>
                <a:cubicBezTo>
                  <a:pt x="47985" y="3833"/>
                  <a:pt x="47989" y="3841"/>
                  <a:pt x="47997" y="3841"/>
                </a:cubicBezTo>
                <a:cubicBezTo>
                  <a:pt x="48026" y="3841"/>
                  <a:pt x="48107" y="3711"/>
                  <a:pt x="48189" y="3711"/>
                </a:cubicBezTo>
                <a:cubicBezTo>
                  <a:pt x="48392" y="3610"/>
                  <a:pt x="48621" y="3482"/>
                  <a:pt x="48824" y="3482"/>
                </a:cubicBezTo>
                <a:cubicBezTo>
                  <a:pt x="49027" y="3482"/>
                  <a:pt x="49256" y="3279"/>
                  <a:pt x="49561" y="3279"/>
                </a:cubicBezTo>
                <a:cubicBezTo>
                  <a:pt x="49790" y="3279"/>
                  <a:pt x="49993" y="2974"/>
                  <a:pt x="50298" y="2847"/>
                </a:cubicBezTo>
                <a:lnTo>
                  <a:pt x="50832" y="2847"/>
                </a:lnTo>
                <a:cubicBezTo>
                  <a:pt x="50933" y="2745"/>
                  <a:pt x="51061" y="2745"/>
                  <a:pt x="51061" y="2644"/>
                </a:cubicBezTo>
                <a:cubicBezTo>
                  <a:pt x="51467" y="2644"/>
                  <a:pt x="51798" y="2440"/>
                  <a:pt x="52204" y="2212"/>
                </a:cubicBezTo>
                <a:lnTo>
                  <a:pt x="52967" y="2212"/>
                </a:lnTo>
                <a:cubicBezTo>
                  <a:pt x="52967" y="2110"/>
                  <a:pt x="53068" y="2110"/>
                  <a:pt x="53170" y="2008"/>
                </a:cubicBezTo>
                <a:lnTo>
                  <a:pt x="53907" y="2008"/>
                </a:lnTo>
                <a:cubicBezTo>
                  <a:pt x="54009" y="1907"/>
                  <a:pt x="54110" y="1907"/>
                  <a:pt x="54110" y="1805"/>
                </a:cubicBezTo>
                <a:lnTo>
                  <a:pt x="54542" y="1805"/>
                </a:lnTo>
                <a:cubicBezTo>
                  <a:pt x="54644" y="1907"/>
                  <a:pt x="54746" y="2008"/>
                  <a:pt x="54873" y="2212"/>
                </a:cubicBezTo>
                <a:lnTo>
                  <a:pt x="54873" y="3177"/>
                </a:lnTo>
                <a:cubicBezTo>
                  <a:pt x="54975" y="3279"/>
                  <a:pt x="54975" y="3279"/>
                  <a:pt x="55076" y="3381"/>
                </a:cubicBezTo>
                <a:lnTo>
                  <a:pt x="55076" y="4245"/>
                </a:lnTo>
                <a:cubicBezTo>
                  <a:pt x="55280" y="4347"/>
                  <a:pt x="55178" y="4652"/>
                  <a:pt x="55508" y="4753"/>
                </a:cubicBezTo>
                <a:cubicBezTo>
                  <a:pt x="55712" y="4880"/>
                  <a:pt x="55915" y="5084"/>
                  <a:pt x="56144" y="5185"/>
                </a:cubicBezTo>
                <a:cubicBezTo>
                  <a:pt x="56347" y="5287"/>
                  <a:pt x="56550" y="5389"/>
                  <a:pt x="56779" y="5516"/>
                </a:cubicBezTo>
                <a:cubicBezTo>
                  <a:pt x="56982" y="5617"/>
                  <a:pt x="57186" y="5821"/>
                  <a:pt x="57516" y="5922"/>
                </a:cubicBezTo>
                <a:lnTo>
                  <a:pt x="58990" y="5922"/>
                </a:lnTo>
                <a:cubicBezTo>
                  <a:pt x="59092" y="6024"/>
                  <a:pt x="59194" y="6024"/>
                  <a:pt x="59194" y="6024"/>
                </a:cubicBezTo>
                <a:cubicBezTo>
                  <a:pt x="59321" y="6024"/>
                  <a:pt x="59321" y="5922"/>
                  <a:pt x="59422" y="5922"/>
                </a:cubicBezTo>
                <a:lnTo>
                  <a:pt x="60998" y="5922"/>
                </a:lnTo>
                <a:lnTo>
                  <a:pt x="61100" y="5821"/>
                </a:lnTo>
                <a:lnTo>
                  <a:pt x="61227" y="5719"/>
                </a:lnTo>
                <a:lnTo>
                  <a:pt x="62701" y="5719"/>
                </a:lnTo>
                <a:cubicBezTo>
                  <a:pt x="62701" y="5617"/>
                  <a:pt x="62803" y="5516"/>
                  <a:pt x="62904" y="5516"/>
                </a:cubicBezTo>
                <a:lnTo>
                  <a:pt x="63870" y="5516"/>
                </a:lnTo>
                <a:cubicBezTo>
                  <a:pt x="63972" y="5389"/>
                  <a:pt x="63972" y="5389"/>
                  <a:pt x="64073" y="5287"/>
                </a:cubicBezTo>
                <a:lnTo>
                  <a:pt x="65141" y="5287"/>
                </a:lnTo>
                <a:cubicBezTo>
                  <a:pt x="65141" y="5185"/>
                  <a:pt x="65243" y="5185"/>
                  <a:pt x="65344" y="5084"/>
                </a:cubicBezTo>
                <a:lnTo>
                  <a:pt x="66081" y="5084"/>
                </a:lnTo>
                <a:cubicBezTo>
                  <a:pt x="66183" y="4982"/>
                  <a:pt x="66310" y="4982"/>
                  <a:pt x="66412" y="4880"/>
                </a:cubicBezTo>
                <a:lnTo>
                  <a:pt x="66945" y="4880"/>
                </a:lnTo>
                <a:lnTo>
                  <a:pt x="67149" y="4652"/>
                </a:lnTo>
                <a:lnTo>
                  <a:pt x="67987" y="4652"/>
                </a:lnTo>
                <a:cubicBezTo>
                  <a:pt x="68089" y="4550"/>
                  <a:pt x="68089" y="4550"/>
                  <a:pt x="68216" y="4448"/>
                </a:cubicBezTo>
                <a:lnTo>
                  <a:pt x="68953" y="4448"/>
                </a:lnTo>
                <a:cubicBezTo>
                  <a:pt x="69055" y="4448"/>
                  <a:pt x="69157" y="4347"/>
                  <a:pt x="69157" y="4245"/>
                </a:cubicBezTo>
                <a:lnTo>
                  <a:pt x="69792" y="4245"/>
                </a:lnTo>
                <a:cubicBezTo>
                  <a:pt x="69792" y="4245"/>
                  <a:pt x="69894" y="4118"/>
                  <a:pt x="69995" y="4118"/>
                </a:cubicBezTo>
                <a:lnTo>
                  <a:pt x="70758" y="4118"/>
                </a:lnTo>
                <a:cubicBezTo>
                  <a:pt x="70859" y="4016"/>
                  <a:pt x="70961" y="3915"/>
                  <a:pt x="70961" y="3915"/>
                </a:cubicBezTo>
                <a:lnTo>
                  <a:pt x="72232" y="3915"/>
                </a:lnTo>
                <a:cubicBezTo>
                  <a:pt x="72334" y="3813"/>
                  <a:pt x="72334" y="3711"/>
                  <a:pt x="72435" y="3711"/>
                </a:cubicBezTo>
                <a:lnTo>
                  <a:pt x="75714" y="3711"/>
                </a:lnTo>
                <a:cubicBezTo>
                  <a:pt x="75714" y="3711"/>
                  <a:pt x="75841" y="3813"/>
                  <a:pt x="75943" y="3915"/>
                </a:cubicBezTo>
                <a:lnTo>
                  <a:pt x="76781" y="3915"/>
                </a:lnTo>
                <a:cubicBezTo>
                  <a:pt x="76883" y="4118"/>
                  <a:pt x="77112" y="4016"/>
                  <a:pt x="77213" y="4245"/>
                </a:cubicBezTo>
                <a:cubicBezTo>
                  <a:pt x="77417" y="4347"/>
                  <a:pt x="77620" y="4347"/>
                  <a:pt x="77747" y="4448"/>
                </a:cubicBezTo>
                <a:cubicBezTo>
                  <a:pt x="77849" y="4652"/>
                  <a:pt x="78052" y="4652"/>
                  <a:pt x="78255" y="4753"/>
                </a:cubicBezTo>
                <a:lnTo>
                  <a:pt x="78255" y="4982"/>
                </a:lnTo>
                <a:cubicBezTo>
                  <a:pt x="78789" y="5516"/>
                  <a:pt x="79221" y="6151"/>
                  <a:pt x="79857" y="6456"/>
                </a:cubicBezTo>
                <a:cubicBezTo>
                  <a:pt x="80060" y="6558"/>
                  <a:pt x="80289" y="6787"/>
                  <a:pt x="80390" y="6990"/>
                </a:cubicBezTo>
                <a:cubicBezTo>
                  <a:pt x="80594" y="7295"/>
                  <a:pt x="81026" y="7295"/>
                  <a:pt x="81127" y="7524"/>
                </a:cubicBezTo>
                <a:cubicBezTo>
                  <a:pt x="81331" y="7727"/>
                  <a:pt x="81661" y="7727"/>
                  <a:pt x="81864" y="7930"/>
                </a:cubicBezTo>
                <a:cubicBezTo>
                  <a:pt x="82068" y="8159"/>
                  <a:pt x="82398" y="8261"/>
                  <a:pt x="82703" y="8464"/>
                </a:cubicBezTo>
                <a:cubicBezTo>
                  <a:pt x="82767" y="8515"/>
                  <a:pt x="82849" y="8515"/>
                  <a:pt x="82941" y="8515"/>
                </a:cubicBezTo>
                <a:cubicBezTo>
                  <a:pt x="83034" y="8515"/>
                  <a:pt x="83135" y="8515"/>
                  <a:pt x="83237" y="8566"/>
                </a:cubicBezTo>
                <a:cubicBezTo>
                  <a:pt x="83339" y="8693"/>
                  <a:pt x="83466" y="8794"/>
                  <a:pt x="83567" y="8896"/>
                </a:cubicBezTo>
                <a:lnTo>
                  <a:pt x="83974" y="8896"/>
                </a:lnTo>
                <a:cubicBezTo>
                  <a:pt x="84077" y="8978"/>
                  <a:pt x="84163" y="9127"/>
                  <a:pt x="84246" y="9127"/>
                </a:cubicBezTo>
                <a:cubicBezTo>
                  <a:pt x="84266" y="9127"/>
                  <a:pt x="84285" y="9119"/>
                  <a:pt x="84304" y="9099"/>
                </a:cubicBezTo>
                <a:cubicBezTo>
                  <a:pt x="84304" y="8998"/>
                  <a:pt x="84406" y="8998"/>
                  <a:pt x="84508" y="8998"/>
                </a:cubicBezTo>
                <a:cubicBezTo>
                  <a:pt x="84508" y="8998"/>
                  <a:pt x="84609" y="8998"/>
                  <a:pt x="84736" y="9099"/>
                </a:cubicBezTo>
                <a:cubicBezTo>
                  <a:pt x="84804" y="9133"/>
                  <a:pt x="84861" y="9145"/>
                  <a:pt x="84913" y="9145"/>
                </a:cubicBezTo>
                <a:cubicBezTo>
                  <a:pt x="85019" y="9145"/>
                  <a:pt x="85109" y="9099"/>
                  <a:pt x="85245" y="9099"/>
                </a:cubicBezTo>
                <a:cubicBezTo>
                  <a:pt x="85372" y="9099"/>
                  <a:pt x="85372" y="8998"/>
                  <a:pt x="85372" y="8998"/>
                </a:cubicBezTo>
                <a:cubicBezTo>
                  <a:pt x="85582" y="9068"/>
                  <a:pt x="85743" y="9198"/>
                  <a:pt x="85898" y="9198"/>
                </a:cubicBezTo>
                <a:cubicBezTo>
                  <a:pt x="85969" y="9198"/>
                  <a:pt x="86037" y="9171"/>
                  <a:pt x="86109" y="9099"/>
                </a:cubicBezTo>
                <a:cubicBezTo>
                  <a:pt x="86109" y="8998"/>
                  <a:pt x="86007" y="8896"/>
                  <a:pt x="86007" y="8794"/>
                </a:cubicBezTo>
                <a:cubicBezTo>
                  <a:pt x="85779" y="8794"/>
                  <a:pt x="85779" y="8693"/>
                  <a:pt x="85779" y="8566"/>
                </a:cubicBezTo>
                <a:cubicBezTo>
                  <a:pt x="85677" y="8464"/>
                  <a:pt x="85575" y="8464"/>
                  <a:pt x="85575" y="8464"/>
                </a:cubicBezTo>
                <a:cubicBezTo>
                  <a:pt x="85638" y="8401"/>
                  <a:pt x="85672" y="8377"/>
                  <a:pt x="85692" y="8377"/>
                </a:cubicBezTo>
                <a:cubicBezTo>
                  <a:pt x="85735" y="8377"/>
                  <a:pt x="85708" y="8495"/>
                  <a:pt x="85779" y="8566"/>
                </a:cubicBezTo>
                <a:cubicBezTo>
                  <a:pt x="85880" y="8566"/>
                  <a:pt x="86007" y="8566"/>
                  <a:pt x="86007" y="8794"/>
                </a:cubicBezTo>
                <a:cubicBezTo>
                  <a:pt x="86109" y="8693"/>
                  <a:pt x="86211" y="8794"/>
                  <a:pt x="86414" y="8566"/>
                </a:cubicBezTo>
                <a:cubicBezTo>
                  <a:pt x="86211" y="8464"/>
                  <a:pt x="86109" y="8362"/>
                  <a:pt x="85880" y="8261"/>
                </a:cubicBezTo>
                <a:cubicBezTo>
                  <a:pt x="86007" y="8159"/>
                  <a:pt x="86109" y="8057"/>
                  <a:pt x="86109" y="8057"/>
                </a:cubicBezTo>
                <a:lnTo>
                  <a:pt x="86109" y="7829"/>
                </a:lnTo>
                <a:cubicBezTo>
                  <a:pt x="86109" y="7727"/>
                  <a:pt x="86007" y="7727"/>
                  <a:pt x="85779" y="7727"/>
                </a:cubicBezTo>
                <a:cubicBezTo>
                  <a:pt x="85677" y="7625"/>
                  <a:pt x="85575" y="7524"/>
                  <a:pt x="85474" y="7295"/>
                </a:cubicBezTo>
                <a:cubicBezTo>
                  <a:pt x="85372" y="7092"/>
                  <a:pt x="85041" y="7193"/>
                  <a:pt x="84940" y="6990"/>
                </a:cubicBezTo>
                <a:cubicBezTo>
                  <a:pt x="84838" y="6888"/>
                  <a:pt x="84609" y="6787"/>
                  <a:pt x="84406" y="6659"/>
                </a:cubicBezTo>
                <a:cubicBezTo>
                  <a:pt x="84203" y="6558"/>
                  <a:pt x="83974" y="6354"/>
                  <a:pt x="83771" y="6253"/>
                </a:cubicBezTo>
                <a:cubicBezTo>
                  <a:pt x="83339" y="6024"/>
                  <a:pt x="83237" y="5516"/>
                  <a:pt x="82703" y="5516"/>
                </a:cubicBezTo>
                <a:cubicBezTo>
                  <a:pt x="82398" y="5084"/>
                  <a:pt x="82068" y="4753"/>
                  <a:pt x="81763" y="4448"/>
                </a:cubicBezTo>
                <a:lnTo>
                  <a:pt x="80162" y="2847"/>
                </a:lnTo>
                <a:cubicBezTo>
                  <a:pt x="80107" y="2888"/>
                  <a:pt x="80062" y="2905"/>
                  <a:pt x="80023" y="2905"/>
                </a:cubicBezTo>
                <a:cubicBezTo>
                  <a:pt x="79865" y="2905"/>
                  <a:pt x="79809" y="2631"/>
                  <a:pt x="79607" y="2631"/>
                </a:cubicBezTo>
                <a:cubicBezTo>
                  <a:pt x="79582" y="2631"/>
                  <a:pt x="79556" y="2635"/>
                  <a:pt x="79526" y="2644"/>
                </a:cubicBezTo>
                <a:cubicBezTo>
                  <a:pt x="79425" y="2542"/>
                  <a:pt x="79221" y="2339"/>
                  <a:pt x="79120" y="2212"/>
                </a:cubicBezTo>
                <a:lnTo>
                  <a:pt x="78789" y="2212"/>
                </a:lnTo>
                <a:cubicBezTo>
                  <a:pt x="78687" y="2212"/>
                  <a:pt x="78586" y="2110"/>
                  <a:pt x="78484" y="2008"/>
                </a:cubicBezTo>
                <a:lnTo>
                  <a:pt x="78154" y="2008"/>
                </a:lnTo>
                <a:cubicBezTo>
                  <a:pt x="78052" y="2008"/>
                  <a:pt x="77950" y="1907"/>
                  <a:pt x="77849" y="1805"/>
                </a:cubicBezTo>
                <a:lnTo>
                  <a:pt x="76883" y="1805"/>
                </a:lnTo>
                <a:cubicBezTo>
                  <a:pt x="76781" y="1703"/>
                  <a:pt x="76781" y="1703"/>
                  <a:pt x="76680" y="1703"/>
                </a:cubicBezTo>
                <a:cubicBezTo>
                  <a:pt x="76514" y="1640"/>
                  <a:pt x="76330" y="1640"/>
                  <a:pt x="76146" y="1640"/>
                </a:cubicBezTo>
                <a:cubicBezTo>
                  <a:pt x="75962" y="1640"/>
                  <a:pt x="75777" y="1640"/>
                  <a:pt x="75612" y="1576"/>
                </a:cubicBezTo>
                <a:cubicBezTo>
                  <a:pt x="75612" y="1475"/>
                  <a:pt x="75511" y="1475"/>
                  <a:pt x="75511" y="1475"/>
                </a:cubicBezTo>
                <a:cubicBezTo>
                  <a:pt x="75409" y="1475"/>
                  <a:pt x="75307" y="1576"/>
                  <a:pt x="75307" y="1576"/>
                </a:cubicBezTo>
                <a:cubicBezTo>
                  <a:pt x="75206" y="1576"/>
                  <a:pt x="75078" y="1475"/>
                  <a:pt x="75078" y="1475"/>
                </a:cubicBezTo>
                <a:lnTo>
                  <a:pt x="73071" y="1475"/>
                </a:lnTo>
                <a:cubicBezTo>
                  <a:pt x="72969" y="1475"/>
                  <a:pt x="72969" y="1576"/>
                  <a:pt x="72867" y="1576"/>
                </a:cubicBezTo>
                <a:lnTo>
                  <a:pt x="71164" y="1576"/>
                </a:lnTo>
                <a:cubicBezTo>
                  <a:pt x="71164" y="1703"/>
                  <a:pt x="71063" y="1805"/>
                  <a:pt x="70961" y="1805"/>
                </a:cubicBezTo>
                <a:lnTo>
                  <a:pt x="70224" y="1805"/>
                </a:lnTo>
                <a:cubicBezTo>
                  <a:pt x="70122" y="1907"/>
                  <a:pt x="69995" y="2008"/>
                  <a:pt x="69995" y="2008"/>
                </a:cubicBezTo>
                <a:lnTo>
                  <a:pt x="69157" y="2008"/>
                </a:lnTo>
                <a:cubicBezTo>
                  <a:pt x="69055" y="2110"/>
                  <a:pt x="69055" y="2212"/>
                  <a:pt x="68953" y="2212"/>
                </a:cubicBezTo>
                <a:lnTo>
                  <a:pt x="68420" y="2212"/>
                </a:lnTo>
                <a:cubicBezTo>
                  <a:pt x="68318" y="2339"/>
                  <a:pt x="68216" y="2339"/>
                  <a:pt x="68089" y="2440"/>
                </a:cubicBezTo>
                <a:lnTo>
                  <a:pt x="67352" y="2440"/>
                </a:lnTo>
                <a:cubicBezTo>
                  <a:pt x="67250" y="2542"/>
                  <a:pt x="67149" y="2542"/>
                  <a:pt x="67149" y="2644"/>
                </a:cubicBezTo>
                <a:lnTo>
                  <a:pt x="66310" y="2644"/>
                </a:lnTo>
                <a:lnTo>
                  <a:pt x="66081" y="2847"/>
                </a:lnTo>
                <a:lnTo>
                  <a:pt x="65446" y="2847"/>
                </a:lnTo>
                <a:cubicBezTo>
                  <a:pt x="65446" y="2974"/>
                  <a:pt x="65344" y="2974"/>
                  <a:pt x="65344" y="3076"/>
                </a:cubicBezTo>
                <a:cubicBezTo>
                  <a:pt x="65243" y="2974"/>
                  <a:pt x="65141" y="2974"/>
                  <a:pt x="65141" y="2847"/>
                </a:cubicBezTo>
                <a:cubicBezTo>
                  <a:pt x="65039" y="2974"/>
                  <a:pt x="64912" y="2974"/>
                  <a:pt x="64912" y="3076"/>
                </a:cubicBezTo>
                <a:lnTo>
                  <a:pt x="64505" y="3076"/>
                </a:lnTo>
                <a:cubicBezTo>
                  <a:pt x="64404" y="3076"/>
                  <a:pt x="64404" y="3177"/>
                  <a:pt x="64277" y="3279"/>
                </a:cubicBezTo>
                <a:lnTo>
                  <a:pt x="63133" y="3279"/>
                </a:lnTo>
                <a:cubicBezTo>
                  <a:pt x="63006" y="3381"/>
                  <a:pt x="62904" y="3381"/>
                  <a:pt x="62803" y="3482"/>
                </a:cubicBezTo>
                <a:lnTo>
                  <a:pt x="62066" y="3482"/>
                </a:lnTo>
                <a:cubicBezTo>
                  <a:pt x="61964" y="3482"/>
                  <a:pt x="61964" y="3610"/>
                  <a:pt x="61862" y="3711"/>
                </a:cubicBezTo>
                <a:lnTo>
                  <a:pt x="60159" y="3711"/>
                </a:lnTo>
                <a:cubicBezTo>
                  <a:pt x="59956" y="3813"/>
                  <a:pt x="59727" y="3813"/>
                  <a:pt x="59626" y="3915"/>
                </a:cubicBezTo>
                <a:cubicBezTo>
                  <a:pt x="59524" y="3813"/>
                  <a:pt x="59524" y="3711"/>
                  <a:pt x="59422" y="3711"/>
                </a:cubicBezTo>
                <a:lnTo>
                  <a:pt x="58558" y="3711"/>
                </a:lnTo>
                <a:cubicBezTo>
                  <a:pt x="58457" y="3482"/>
                  <a:pt x="58253" y="3279"/>
                  <a:pt x="58050" y="3076"/>
                </a:cubicBezTo>
                <a:lnTo>
                  <a:pt x="58050" y="2339"/>
                </a:lnTo>
                <a:cubicBezTo>
                  <a:pt x="57923" y="2212"/>
                  <a:pt x="57821" y="2212"/>
                  <a:pt x="57719" y="2110"/>
                </a:cubicBezTo>
                <a:cubicBezTo>
                  <a:pt x="57719" y="2110"/>
                  <a:pt x="57821" y="2008"/>
                  <a:pt x="57923" y="1907"/>
                </a:cubicBezTo>
                <a:lnTo>
                  <a:pt x="57923" y="1576"/>
                </a:lnTo>
                <a:cubicBezTo>
                  <a:pt x="57618" y="1068"/>
                  <a:pt x="57414" y="534"/>
                  <a:pt x="56881" y="204"/>
                </a:cubicBezTo>
                <a:cubicBezTo>
                  <a:pt x="56779" y="204"/>
                  <a:pt x="56550" y="306"/>
                  <a:pt x="56347" y="306"/>
                </a:cubicBezTo>
                <a:cubicBezTo>
                  <a:pt x="56245" y="204"/>
                  <a:pt x="56144" y="102"/>
                  <a:pt x="55915" y="1"/>
                </a:cubicBezTo>
                <a:lnTo>
                  <a:pt x="53272" y="1"/>
                </a:lnTo>
                <a:cubicBezTo>
                  <a:pt x="53272" y="102"/>
                  <a:pt x="53170" y="102"/>
                  <a:pt x="53068" y="204"/>
                </a:cubicBezTo>
                <a:lnTo>
                  <a:pt x="52535" y="204"/>
                </a:lnTo>
                <a:cubicBezTo>
                  <a:pt x="52433" y="306"/>
                  <a:pt x="52331" y="306"/>
                  <a:pt x="52331" y="433"/>
                </a:cubicBezTo>
                <a:lnTo>
                  <a:pt x="51798" y="433"/>
                </a:lnTo>
                <a:cubicBezTo>
                  <a:pt x="51467" y="534"/>
                  <a:pt x="51264" y="738"/>
                  <a:pt x="50933" y="839"/>
                </a:cubicBezTo>
                <a:lnTo>
                  <a:pt x="50527" y="839"/>
                </a:lnTo>
                <a:cubicBezTo>
                  <a:pt x="50196" y="941"/>
                  <a:pt x="50095" y="1170"/>
                  <a:pt x="49891" y="1170"/>
                </a:cubicBezTo>
                <a:cubicBezTo>
                  <a:pt x="49561" y="1170"/>
                  <a:pt x="49358" y="1271"/>
                  <a:pt x="49154" y="1373"/>
                </a:cubicBezTo>
                <a:cubicBezTo>
                  <a:pt x="48926" y="1576"/>
                  <a:pt x="48722" y="1703"/>
                  <a:pt x="48392" y="1703"/>
                </a:cubicBezTo>
                <a:cubicBezTo>
                  <a:pt x="47985" y="2008"/>
                  <a:pt x="47350" y="2008"/>
                  <a:pt x="46918" y="2339"/>
                </a:cubicBezTo>
                <a:cubicBezTo>
                  <a:pt x="46816" y="2440"/>
                  <a:pt x="46740" y="2466"/>
                  <a:pt x="46660" y="2466"/>
                </a:cubicBezTo>
                <a:cubicBezTo>
                  <a:pt x="46581" y="2466"/>
                  <a:pt x="46498" y="2440"/>
                  <a:pt x="46384" y="2440"/>
                </a:cubicBezTo>
                <a:cubicBezTo>
                  <a:pt x="46282" y="2542"/>
                  <a:pt x="46079" y="2745"/>
                  <a:pt x="45977" y="2847"/>
                </a:cubicBezTo>
                <a:cubicBezTo>
                  <a:pt x="45933" y="2834"/>
                  <a:pt x="45891" y="2828"/>
                  <a:pt x="45852" y="2828"/>
                </a:cubicBezTo>
                <a:cubicBezTo>
                  <a:pt x="45592" y="2828"/>
                  <a:pt x="45413" y="3076"/>
                  <a:pt x="45215" y="3076"/>
                </a:cubicBezTo>
                <a:cubicBezTo>
                  <a:pt x="45171" y="3061"/>
                  <a:pt x="45132" y="3055"/>
                  <a:pt x="45095" y="3055"/>
                </a:cubicBezTo>
                <a:cubicBezTo>
                  <a:pt x="44876" y="3055"/>
                  <a:pt x="44761" y="3279"/>
                  <a:pt x="44478" y="3279"/>
                </a:cubicBezTo>
                <a:cubicBezTo>
                  <a:pt x="44327" y="3279"/>
                  <a:pt x="44176" y="3461"/>
                  <a:pt x="43973" y="3461"/>
                </a:cubicBezTo>
                <a:cubicBezTo>
                  <a:pt x="43902" y="3461"/>
                  <a:pt x="43826" y="3440"/>
                  <a:pt x="43741" y="3381"/>
                </a:cubicBezTo>
                <a:cubicBezTo>
                  <a:pt x="43537" y="3610"/>
                  <a:pt x="43309" y="3915"/>
                  <a:pt x="43207" y="4118"/>
                </a:cubicBezTo>
                <a:cubicBezTo>
                  <a:pt x="43105" y="4016"/>
                  <a:pt x="43004" y="3915"/>
                  <a:pt x="42902" y="3915"/>
                </a:cubicBezTo>
                <a:cubicBezTo>
                  <a:pt x="42902" y="4016"/>
                  <a:pt x="42800" y="4118"/>
                  <a:pt x="42800" y="4245"/>
                </a:cubicBezTo>
                <a:cubicBezTo>
                  <a:pt x="42673" y="4245"/>
                  <a:pt x="42572" y="4118"/>
                  <a:pt x="42572" y="4118"/>
                </a:cubicBezTo>
                <a:cubicBezTo>
                  <a:pt x="42470" y="4118"/>
                  <a:pt x="42368" y="4245"/>
                  <a:pt x="42368" y="4245"/>
                </a:cubicBezTo>
                <a:cubicBezTo>
                  <a:pt x="42165" y="4245"/>
                  <a:pt x="41835" y="4245"/>
                  <a:pt x="41733" y="4448"/>
                </a:cubicBezTo>
                <a:cubicBezTo>
                  <a:pt x="41402" y="4448"/>
                  <a:pt x="41301" y="4753"/>
                  <a:pt x="40996" y="4880"/>
                </a:cubicBezTo>
                <a:lnTo>
                  <a:pt x="40665" y="4880"/>
                </a:lnTo>
                <a:cubicBezTo>
                  <a:pt x="40564" y="5084"/>
                  <a:pt x="40462" y="5185"/>
                  <a:pt x="40360" y="5287"/>
                </a:cubicBezTo>
                <a:lnTo>
                  <a:pt x="39623" y="5287"/>
                </a:lnTo>
                <a:cubicBezTo>
                  <a:pt x="39496" y="5516"/>
                  <a:pt x="39395" y="5617"/>
                  <a:pt x="39293" y="5719"/>
                </a:cubicBezTo>
                <a:cubicBezTo>
                  <a:pt x="39191" y="5617"/>
                  <a:pt x="39191" y="5617"/>
                  <a:pt x="39090" y="5516"/>
                </a:cubicBezTo>
                <a:cubicBezTo>
                  <a:pt x="38988" y="5617"/>
                  <a:pt x="38861" y="5617"/>
                  <a:pt x="38861" y="5719"/>
                </a:cubicBezTo>
                <a:cubicBezTo>
                  <a:pt x="38556" y="5617"/>
                  <a:pt x="38353" y="5516"/>
                  <a:pt x="38124" y="5389"/>
                </a:cubicBezTo>
                <a:lnTo>
                  <a:pt x="38124" y="2339"/>
                </a:lnTo>
                <a:cubicBezTo>
                  <a:pt x="37921" y="2008"/>
                  <a:pt x="37488" y="2008"/>
                  <a:pt x="37285" y="1703"/>
                </a:cubicBezTo>
                <a:cubicBezTo>
                  <a:pt x="37183" y="1576"/>
                  <a:pt x="36955" y="1576"/>
                  <a:pt x="36853" y="1475"/>
                </a:cubicBezTo>
                <a:cubicBezTo>
                  <a:pt x="36751" y="1576"/>
                  <a:pt x="36650" y="1576"/>
                  <a:pt x="36548" y="1703"/>
                </a:cubicBezTo>
                <a:cubicBezTo>
                  <a:pt x="36446" y="1576"/>
                  <a:pt x="36319" y="1475"/>
                  <a:pt x="36218" y="1475"/>
                </a:cubicBezTo>
                <a:cubicBezTo>
                  <a:pt x="36218" y="1475"/>
                  <a:pt x="36116" y="1576"/>
                  <a:pt x="36014" y="1576"/>
                </a:cubicBezTo>
                <a:cubicBezTo>
                  <a:pt x="36014" y="1576"/>
                  <a:pt x="35913" y="1475"/>
                  <a:pt x="35811" y="1475"/>
                </a:cubicBezTo>
                <a:lnTo>
                  <a:pt x="35379" y="1475"/>
                </a:lnTo>
                <a:cubicBezTo>
                  <a:pt x="35379" y="1475"/>
                  <a:pt x="35277" y="1576"/>
                  <a:pt x="35176" y="1576"/>
                </a:cubicBezTo>
                <a:lnTo>
                  <a:pt x="34642" y="1576"/>
                </a:lnTo>
                <a:cubicBezTo>
                  <a:pt x="34311" y="2008"/>
                  <a:pt x="34006" y="2212"/>
                  <a:pt x="33473" y="2212"/>
                </a:cubicBezTo>
                <a:cubicBezTo>
                  <a:pt x="33269" y="2339"/>
                  <a:pt x="33041" y="2339"/>
                  <a:pt x="32939" y="2542"/>
                </a:cubicBezTo>
                <a:cubicBezTo>
                  <a:pt x="32837" y="2644"/>
                  <a:pt x="32704" y="2644"/>
                  <a:pt x="32571" y="2644"/>
                </a:cubicBezTo>
                <a:cubicBezTo>
                  <a:pt x="32437" y="2644"/>
                  <a:pt x="32304" y="2644"/>
                  <a:pt x="32202" y="2745"/>
                </a:cubicBezTo>
                <a:cubicBezTo>
                  <a:pt x="31668" y="2974"/>
                  <a:pt x="31236" y="3279"/>
                  <a:pt x="30728" y="3482"/>
                </a:cubicBezTo>
                <a:cubicBezTo>
                  <a:pt x="30601" y="3711"/>
                  <a:pt x="30296" y="3610"/>
                  <a:pt x="30092" y="3915"/>
                </a:cubicBezTo>
                <a:cubicBezTo>
                  <a:pt x="30058" y="3904"/>
                  <a:pt x="30027" y="3899"/>
                  <a:pt x="29998" y="3899"/>
                </a:cubicBezTo>
                <a:cubicBezTo>
                  <a:pt x="29759" y="3899"/>
                  <a:pt x="29730" y="4245"/>
                  <a:pt x="29457" y="4245"/>
                </a:cubicBezTo>
                <a:cubicBezTo>
                  <a:pt x="29394" y="4296"/>
                  <a:pt x="29311" y="4296"/>
                  <a:pt x="29232" y="4296"/>
                </a:cubicBezTo>
                <a:cubicBezTo>
                  <a:pt x="29152" y="4296"/>
                  <a:pt x="29076" y="4296"/>
                  <a:pt x="29025" y="4347"/>
                </a:cubicBezTo>
                <a:cubicBezTo>
                  <a:pt x="28923" y="4448"/>
                  <a:pt x="28822" y="4448"/>
                  <a:pt x="28695" y="4550"/>
                </a:cubicBezTo>
                <a:cubicBezTo>
                  <a:pt x="28491" y="4652"/>
                  <a:pt x="28390" y="4753"/>
                  <a:pt x="28288" y="4880"/>
                </a:cubicBezTo>
                <a:cubicBezTo>
                  <a:pt x="28251" y="4860"/>
                  <a:pt x="28217" y="4851"/>
                  <a:pt x="28186" y="4851"/>
                </a:cubicBezTo>
                <a:cubicBezTo>
                  <a:pt x="28024" y="4851"/>
                  <a:pt x="27925" y="5084"/>
                  <a:pt x="27754" y="5084"/>
                </a:cubicBezTo>
                <a:cubicBezTo>
                  <a:pt x="27551" y="5185"/>
                  <a:pt x="27424" y="5287"/>
                  <a:pt x="27220" y="5389"/>
                </a:cubicBezTo>
                <a:cubicBezTo>
                  <a:pt x="27017" y="5516"/>
                  <a:pt x="27017" y="5719"/>
                  <a:pt x="26687" y="5719"/>
                </a:cubicBezTo>
                <a:cubicBezTo>
                  <a:pt x="26483" y="5922"/>
                  <a:pt x="26153" y="5922"/>
                  <a:pt x="25950" y="6151"/>
                </a:cubicBezTo>
                <a:cubicBezTo>
                  <a:pt x="25746" y="6354"/>
                  <a:pt x="25416" y="6558"/>
                  <a:pt x="25009" y="6558"/>
                </a:cubicBezTo>
                <a:lnTo>
                  <a:pt x="24476" y="7092"/>
                </a:lnTo>
                <a:cubicBezTo>
                  <a:pt x="24361" y="7142"/>
                  <a:pt x="24253" y="7142"/>
                  <a:pt x="24161" y="7142"/>
                </a:cubicBezTo>
                <a:cubicBezTo>
                  <a:pt x="24069" y="7142"/>
                  <a:pt x="23993" y="7142"/>
                  <a:pt x="23942" y="7193"/>
                </a:cubicBezTo>
                <a:cubicBezTo>
                  <a:pt x="23739" y="7422"/>
                  <a:pt x="23510" y="7422"/>
                  <a:pt x="23408" y="7524"/>
                </a:cubicBezTo>
                <a:cubicBezTo>
                  <a:pt x="23357" y="7574"/>
                  <a:pt x="23249" y="7574"/>
                  <a:pt x="23141" y="7574"/>
                </a:cubicBezTo>
                <a:cubicBezTo>
                  <a:pt x="23033" y="7574"/>
                  <a:pt x="22925" y="7574"/>
                  <a:pt x="22874" y="7625"/>
                </a:cubicBezTo>
                <a:cubicBezTo>
                  <a:pt x="22773" y="7829"/>
                  <a:pt x="22569" y="7829"/>
                  <a:pt x="22341" y="7930"/>
                </a:cubicBezTo>
                <a:cubicBezTo>
                  <a:pt x="22286" y="7917"/>
                  <a:pt x="22234" y="7911"/>
                  <a:pt x="22182" y="7911"/>
                </a:cubicBezTo>
                <a:cubicBezTo>
                  <a:pt x="21845" y="7911"/>
                  <a:pt x="21549" y="8159"/>
                  <a:pt x="21197" y="8159"/>
                </a:cubicBezTo>
                <a:cubicBezTo>
                  <a:pt x="21070" y="8159"/>
                  <a:pt x="21070" y="8261"/>
                  <a:pt x="20968" y="8362"/>
                </a:cubicBezTo>
                <a:lnTo>
                  <a:pt x="20562" y="8362"/>
                </a:lnTo>
                <a:lnTo>
                  <a:pt x="20333" y="8566"/>
                </a:lnTo>
                <a:lnTo>
                  <a:pt x="20028" y="8566"/>
                </a:lnTo>
                <a:cubicBezTo>
                  <a:pt x="19926" y="8566"/>
                  <a:pt x="19799" y="8693"/>
                  <a:pt x="19799" y="8693"/>
                </a:cubicBezTo>
                <a:cubicBezTo>
                  <a:pt x="19697" y="8744"/>
                  <a:pt x="19596" y="8744"/>
                  <a:pt x="19507" y="8744"/>
                </a:cubicBezTo>
                <a:cubicBezTo>
                  <a:pt x="19418" y="8744"/>
                  <a:pt x="19342" y="8744"/>
                  <a:pt x="19291" y="8794"/>
                </a:cubicBezTo>
                <a:cubicBezTo>
                  <a:pt x="19176" y="8947"/>
                  <a:pt x="19043" y="8947"/>
                  <a:pt x="18909" y="8947"/>
                </a:cubicBezTo>
                <a:cubicBezTo>
                  <a:pt x="18776" y="8947"/>
                  <a:pt x="18643" y="8947"/>
                  <a:pt x="18528" y="9099"/>
                </a:cubicBezTo>
                <a:lnTo>
                  <a:pt x="17257" y="9099"/>
                </a:lnTo>
                <a:cubicBezTo>
                  <a:pt x="17156" y="8998"/>
                  <a:pt x="16952" y="8794"/>
                  <a:pt x="16851" y="8566"/>
                </a:cubicBezTo>
                <a:cubicBezTo>
                  <a:pt x="16749" y="8464"/>
                  <a:pt x="16622" y="8362"/>
                  <a:pt x="16622" y="8159"/>
                </a:cubicBezTo>
                <a:lnTo>
                  <a:pt x="16622" y="7829"/>
                </a:lnTo>
                <a:cubicBezTo>
                  <a:pt x="16622" y="7727"/>
                  <a:pt x="16851" y="7625"/>
                  <a:pt x="16851" y="7422"/>
                </a:cubicBezTo>
                <a:cubicBezTo>
                  <a:pt x="16749" y="7422"/>
                  <a:pt x="16749" y="7295"/>
                  <a:pt x="16622" y="7193"/>
                </a:cubicBezTo>
                <a:lnTo>
                  <a:pt x="16851" y="6990"/>
                </a:lnTo>
                <a:lnTo>
                  <a:pt x="16851" y="6659"/>
                </a:lnTo>
                <a:cubicBezTo>
                  <a:pt x="16952" y="6456"/>
                  <a:pt x="17054" y="6354"/>
                  <a:pt x="17054" y="6253"/>
                </a:cubicBezTo>
                <a:cubicBezTo>
                  <a:pt x="16952" y="5922"/>
                  <a:pt x="17385" y="5821"/>
                  <a:pt x="17257" y="5389"/>
                </a:cubicBezTo>
                <a:cubicBezTo>
                  <a:pt x="17257" y="5389"/>
                  <a:pt x="17385" y="5287"/>
                  <a:pt x="17385" y="5185"/>
                </a:cubicBezTo>
                <a:cubicBezTo>
                  <a:pt x="17486" y="4880"/>
                  <a:pt x="17690" y="4652"/>
                  <a:pt x="17791" y="4245"/>
                </a:cubicBezTo>
                <a:cubicBezTo>
                  <a:pt x="17893" y="4118"/>
                  <a:pt x="17791" y="3915"/>
                  <a:pt x="18020" y="3813"/>
                </a:cubicBezTo>
                <a:cubicBezTo>
                  <a:pt x="18122" y="3711"/>
                  <a:pt x="18122" y="3482"/>
                  <a:pt x="18223" y="3279"/>
                </a:cubicBezTo>
                <a:cubicBezTo>
                  <a:pt x="18122" y="2847"/>
                  <a:pt x="18528" y="2542"/>
                  <a:pt x="18427" y="2110"/>
                </a:cubicBezTo>
                <a:cubicBezTo>
                  <a:pt x="18427" y="2008"/>
                  <a:pt x="18528" y="2008"/>
                  <a:pt x="18655" y="1907"/>
                </a:cubicBezTo>
                <a:cubicBezTo>
                  <a:pt x="18427" y="1703"/>
                  <a:pt x="18223" y="1475"/>
                  <a:pt x="18020" y="1373"/>
                </a:cubicBezTo>
                <a:cubicBezTo>
                  <a:pt x="18122" y="1271"/>
                  <a:pt x="18223" y="1170"/>
                  <a:pt x="18223" y="1068"/>
                </a:cubicBezTo>
                <a:cubicBezTo>
                  <a:pt x="18223" y="738"/>
                  <a:pt x="17791" y="636"/>
                  <a:pt x="17791" y="306"/>
                </a:cubicBezTo>
                <a:cubicBezTo>
                  <a:pt x="17690" y="204"/>
                  <a:pt x="17588" y="102"/>
                  <a:pt x="17385" y="102"/>
                </a:cubicBezTo>
                <a:cubicBezTo>
                  <a:pt x="17257" y="1"/>
                  <a:pt x="17054" y="1"/>
                  <a:pt x="16851" y="1"/>
                </a:cubicBezTo>
                <a:lnTo>
                  <a:pt x="16851" y="204"/>
                </a:lnTo>
                <a:cubicBezTo>
                  <a:pt x="16902" y="204"/>
                  <a:pt x="16978" y="178"/>
                  <a:pt x="17041" y="178"/>
                </a:cubicBezTo>
                <a:cubicBezTo>
                  <a:pt x="17105" y="178"/>
                  <a:pt x="17156" y="204"/>
                  <a:pt x="17156" y="306"/>
                </a:cubicBezTo>
                <a:cubicBezTo>
                  <a:pt x="17069" y="360"/>
                  <a:pt x="17019" y="391"/>
                  <a:pt x="16983" y="391"/>
                </a:cubicBezTo>
                <a:cubicBezTo>
                  <a:pt x="16934" y="391"/>
                  <a:pt x="16909" y="335"/>
                  <a:pt x="16851" y="204"/>
                </a:cubicBezTo>
                <a:cubicBezTo>
                  <a:pt x="16622" y="204"/>
                  <a:pt x="16622" y="102"/>
                  <a:pt x="16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15"/>
          <p:cNvGrpSpPr/>
          <p:nvPr/>
        </p:nvGrpSpPr>
        <p:grpSpPr>
          <a:xfrm rot="-1031952">
            <a:off x="6778697" y="411942"/>
            <a:ext cx="1345050" cy="225029"/>
            <a:chOff x="2007925" y="3463300"/>
            <a:chExt cx="1345025" cy="225025"/>
          </a:xfrm>
        </p:grpSpPr>
        <p:sp>
          <p:nvSpPr>
            <p:cNvPr id="231" name="Google Shape;231;p15"/>
            <p:cNvSpPr/>
            <p:nvPr/>
          </p:nvSpPr>
          <p:spPr>
            <a:xfrm>
              <a:off x="2007925" y="3483575"/>
              <a:ext cx="348575" cy="182000"/>
            </a:xfrm>
            <a:custGeom>
              <a:avLst/>
              <a:gdLst/>
              <a:ahLst/>
              <a:cxnLst/>
              <a:rect l="l" t="t" r="r" b="b"/>
              <a:pathLst>
                <a:path w="13943" h="7280" extrusionOk="0">
                  <a:moveTo>
                    <a:pt x="9836" y="1526"/>
                  </a:moveTo>
                  <a:cubicBezTo>
                    <a:pt x="9737" y="1648"/>
                    <a:pt x="9737" y="1648"/>
                    <a:pt x="9737" y="1747"/>
                  </a:cubicBezTo>
                  <a:cubicBezTo>
                    <a:pt x="9836" y="1747"/>
                    <a:pt x="9836" y="1648"/>
                    <a:pt x="9934" y="1648"/>
                  </a:cubicBezTo>
                  <a:cubicBezTo>
                    <a:pt x="9934" y="1526"/>
                    <a:pt x="9836" y="1526"/>
                    <a:pt x="9836" y="1526"/>
                  </a:cubicBezTo>
                  <a:close/>
                  <a:moveTo>
                    <a:pt x="8606" y="296"/>
                  </a:moveTo>
                  <a:cubicBezTo>
                    <a:pt x="8705" y="419"/>
                    <a:pt x="8828" y="419"/>
                    <a:pt x="8926" y="419"/>
                  </a:cubicBezTo>
                  <a:cubicBezTo>
                    <a:pt x="8828" y="517"/>
                    <a:pt x="8828" y="517"/>
                    <a:pt x="8705" y="517"/>
                  </a:cubicBezTo>
                  <a:lnTo>
                    <a:pt x="8705" y="616"/>
                  </a:lnTo>
                  <a:cubicBezTo>
                    <a:pt x="8828" y="616"/>
                    <a:pt x="8828" y="714"/>
                    <a:pt x="8926" y="714"/>
                  </a:cubicBezTo>
                  <a:cubicBezTo>
                    <a:pt x="8926" y="616"/>
                    <a:pt x="9024" y="616"/>
                    <a:pt x="9123" y="517"/>
                  </a:cubicBezTo>
                  <a:lnTo>
                    <a:pt x="9123" y="714"/>
                  </a:lnTo>
                  <a:cubicBezTo>
                    <a:pt x="9221" y="714"/>
                    <a:pt x="9442" y="714"/>
                    <a:pt x="9541" y="616"/>
                  </a:cubicBezTo>
                  <a:lnTo>
                    <a:pt x="9541" y="714"/>
                  </a:lnTo>
                  <a:cubicBezTo>
                    <a:pt x="9442" y="714"/>
                    <a:pt x="9442" y="812"/>
                    <a:pt x="9319" y="812"/>
                  </a:cubicBezTo>
                  <a:lnTo>
                    <a:pt x="9123" y="812"/>
                  </a:lnTo>
                  <a:cubicBezTo>
                    <a:pt x="8926" y="1034"/>
                    <a:pt x="8606" y="1034"/>
                    <a:pt x="8410" y="1132"/>
                  </a:cubicBezTo>
                  <a:cubicBezTo>
                    <a:pt x="8311" y="1132"/>
                    <a:pt x="8207" y="1108"/>
                    <a:pt x="8114" y="1108"/>
                  </a:cubicBezTo>
                  <a:cubicBezTo>
                    <a:pt x="8022" y="1108"/>
                    <a:pt x="7942" y="1132"/>
                    <a:pt x="7893" y="1230"/>
                  </a:cubicBezTo>
                  <a:cubicBezTo>
                    <a:pt x="7893" y="1230"/>
                    <a:pt x="7991" y="1329"/>
                    <a:pt x="8090" y="1427"/>
                  </a:cubicBezTo>
                  <a:cubicBezTo>
                    <a:pt x="8090" y="1329"/>
                    <a:pt x="8213" y="1329"/>
                    <a:pt x="8213" y="1230"/>
                  </a:cubicBezTo>
                  <a:cubicBezTo>
                    <a:pt x="8311" y="1329"/>
                    <a:pt x="8508" y="1329"/>
                    <a:pt x="8606" y="1329"/>
                  </a:cubicBezTo>
                  <a:cubicBezTo>
                    <a:pt x="8410" y="1526"/>
                    <a:pt x="8311" y="1648"/>
                    <a:pt x="8213" y="1747"/>
                  </a:cubicBezTo>
                  <a:lnTo>
                    <a:pt x="8311" y="1845"/>
                  </a:lnTo>
                  <a:lnTo>
                    <a:pt x="8311" y="1747"/>
                  </a:lnTo>
                  <a:lnTo>
                    <a:pt x="8508" y="1747"/>
                  </a:lnTo>
                  <a:lnTo>
                    <a:pt x="8508" y="1648"/>
                  </a:lnTo>
                  <a:cubicBezTo>
                    <a:pt x="8606" y="1427"/>
                    <a:pt x="8828" y="1427"/>
                    <a:pt x="8828" y="1230"/>
                  </a:cubicBezTo>
                  <a:lnTo>
                    <a:pt x="9319" y="1230"/>
                  </a:lnTo>
                  <a:cubicBezTo>
                    <a:pt x="9639" y="1230"/>
                    <a:pt x="9737" y="1329"/>
                    <a:pt x="9836" y="1427"/>
                  </a:cubicBezTo>
                  <a:cubicBezTo>
                    <a:pt x="9661" y="1427"/>
                    <a:pt x="9564" y="1427"/>
                    <a:pt x="9390" y="1650"/>
                  </a:cubicBezTo>
                  <a:lnTo>
                    <a:pt x="9390" y="1650"/>
                  </a:lnTo>
                  <a:cubicBezTo>
                    <a:pt x="9375" y="1648"/>
                    <a:pt x="9351" y="1648"/>
                    <a:pt x="9319" y="1648"/>
                  </a:cubicBezTo>
                  <a:cubicBezTo>
                    <a:pt x="9221" y="1648"/>
                    <a:pt x="9123" y="1747"/>
                    <a:pt x="9024" y="1747"/>
                  </a:cubicBezTo>
                  <a:cubicBezTo>
                    <a:pt x="8926" y="1747"/>
                    <a:pt x="8828" y="1845"/>
                    <a:pt x="8705" y="1944"/>
                  </a:cubicBezTo>
                  <a:cubicBezTo>
                    <a:pt x="8828" y="1944"/>
                    <a:pt x="8926" y="1845"/>
                    <a:pt x="9024" y="1845"/>
                  </a:cubicBezTo>
                  <a:lnTo>
                    <a:pt x="9024" y="1944"/>
                  </a:lnTo>
                  <a:cubicBezTo>
                    <a:pt x="8926" y="1944"/>
                    <a:pt x="8828" y="2042"/>
                    <a:pt x="8705" y="2042"/>
                  </a:cubicBezTo>
                  <a:cubicBezTo>
                    <a:pt x="8684" y="2021"/>
                    <a:pt x="8663" y="2013"/>
                    <a:pt x="8641" y="2013"/>
                  </a:cubicBezTo>
                  <a:cubicBezTo>
                    <a:pt x="8582" y="2013"/>
                    <a:pt x="8516" y="2070"/>
                    <a:pt x="8424" y="2070"/>
                  </a:cubicBezTo>
                  <a:cubicBezTo>
                    <a:pt x="8390" y="2070"/>
                    <a:pt x="8353" y="2063"/>
                    <a:pt x="8311" y="2042"/>
                  </a:cubicBezTo>
                  <a:cubicBezTo>
                    <a:pt x="8090" y="2140"/>
                    <a:pt x="7795" y="2140"/>
                    <a:pt x="7475" y="2140"/>
                  </a:cubicBezTo>
                  <a:cubicBezTo>
                    <a:pt x="7377" y="2140"/>
                    <a:pt x="7377" y="2140"/>
                    <a:pt x="7278" y="2263"/>
                  </a:cubicBezTo>
                  <a:lnTo>
                    <a:pt x="7180" y="2140"/>
                  </a:lnTo>
                  <a:cubicBezTo>
                    <a:pt x="7040" y="2228"/>
                    <a:pt x="6886" y="2303"/>
                    <a:pt x="6703" y="2303"/>
                  </a:cubicBezTo>
                  <a:cubicBezTo>
                    <a:pt x="6630" y="2303"/>
                    <a:pt x="6551" y="2291"/>
                    <a:pt x="6467" y="2263"/>
                  </a:cubicBezTo>
                  <a:lnTo>
                    <a:pt x="6467" y="2140"/>
                  </a:lnTo>
                  <a:lnTo>
                    <a:pt x="6860" y="2140"/>
                  </a:lnTo>
                  <a:cubicBezTo>
                    <a:pt x="6860" y="2042"/>
                    <a:pt x="6983" y="2042"/>
                    <a:pt x="6983" y="2042"/>
                  </a:cubicBezTo>
                  <a:lnTo>
                    <a:pt x="7082" y="2042"/>
                  </a:lnTo>
                  <a:cubicBezTo>
                    <a:pt x="7278" y="1944"/>
                    <a:pt x="7377" y="1845"/>
                    <a:pt x="7475" y="1747"/>
                  </a:cubicBezTo>
                  <a:cubicBezTo>
                    <a:pt x="7377" y="1747"/>
                    <a:pt x="7377" y="1648"/>
                    <a:pt x="7278" y="1648"/>
                  </a:cubicBezTo>
                  <a:cubicBezTo>
                    <a:pt x="7278" y="1747"/>
                    <a:pt x="7278" y="1747"/>
                    <a:pt x="7180" y="1845"/>
                  </a:cubicBezTo>
                  <a:cubicBezTo>
                    <a:pt x="7114" y="1845"/>
                    <a:pt x="7049" y="1801"/>
                    <a:pt x="6976" y="1801"/>
                  </a:cubicBezTo>
                  <a:cubicBezTo>
                    <a:pt x="6940" y="1801"/>
                    <a:pt x="6901" y="1812"/>
                    <a:pt x="6860" y="1845"/>
                  </a:cubicBezTo>
                  <a:cubicBezTo>
                    <a:pt x="6762" y="1845"/>
                    <a:pt x="6664" y="1845"/>
                    <a:pt x="6565" y="1944"/>
                  </a:cubicBezTo>
                  <a:lnTo>
                    <a:pt x="5852" y="1944"/>
                  </a:lnTo>
                  <a:cubicBezTo>
                    <a:pt x="5754" y="2042"/>
                    <a:pt x="5754" y="2042"/>
                    <a:pt x="5754" y="2140"/>
                  </a:cubicBezTo>
                  <a:cubicBezTo>
                    <a:pt x="5631" y="2042"/>
                    <a:pt x="5533" y="2042"/>
                    <a:pt x="5434" y="2042"/>
                  </a:cubicBezTo>
                  <a:lnTo>
                    <a:pt x="5434" y="1845"/>
                  </a:lnTo>
                  <a:cubicBezTo>
                    <a:pt x="5754" y="1648"/>
                    <a:pt x="6147" y="1526"/>
                    <a:pt x="6467" y="1427"/>
                  </a:cubicBezTo>
                  <a:cubicBezTo>
                    <a:pt x="6664" y="1427"/>
                    <a:pt x="6860" y="1329"/>
                    <a:pt x="7082" y="1230"/>
                  </a:cubicBezTo>
                  <a:cubicBezTo>
                    <a:pt x="7114" y="1198"/>
                    <a:pt x="7147" y="1187"/>
                    <a:pt x="7180" y="1187"/>
                  </a:cubicBezTo>
                  <a:cubicBezTo>
                    <a:pt x="7246" y="1187"/>
                    <a:pt x="7311" y="1230"/>
                    <a:pt x="7377" y="1230"/>
                  </a:cubicBezTo>
                  <a:cubicBezTo>
                    <a:pt x="7475" y="1230"/>
                    <a:pt x="7696" y="1132"/>
                    <a:pt x="7893" y="1034"/>
                  </a:cubicBezTo>
                  <a:lnTo>
                    <a:pt x="8213" y="714"/>
                  </a:lnTo>
                  <a:cubicBezTo>
                    <a:pt x="8262" y="763"/>
                    <a:pt x="8311" y="788"/>
                    <a:pt x="8360" y="788"/>
                  </a:cubicBezTo>
                  <a:cubicBezTo>
                    <a:pt x="8410" y="788"/>
                    <a:pt x="8459" y="763"/>
                    <a:pt x="8508" y="714"/>
                  </a:cubicBezTo>
                  <a:cubicBezTo>
                    <a:pt x="8508" y="812"/>
                    <a:pt x="8606" y="812"/>
                    <a:pt x="8606" y="812"/>
                  </a:cubicBezTo>
                  <a:cubicBezTo>
                    <a:pt x="8705" y="812"/>
                    <a:pt x="8705" y="714"/>
                    <a:pt x="8705" y="616"/>
                  </a:cubicBezTo>
                  <a:cubicBezTo>
                    <a:pt x="8705" y="616"/>
                    <a:pt x="8606" y="517"/>
                    <a:pt x="8508" y="517"/>
                  </a:cubicBezTo>
                  <a:cubicBezTo>
                    <a:pt x="8508" y="419"/>
                    <a:pt x="8508" y="419"/>
                    <a:pt x="8606" y="296"/>
                  </a:cubicBezTo>
                  <a:close/>
                  <a:moveTo>
                    <a:pt x="4623" y="5730"/>
                  </a:moveTo>
                  <a:cubicBezTo>
                    <a:pt x="4524" y="5829"/>
                    <a:pt x="4401" y="5952"/>
                    <a:pt x="4205" y="5952"/>
                  </a:cubicBezTo>
                  <a:lnTo>
                    <a:pt x="4205" y="5829"/>
                  </a:lnTo>
                  <a:cubicBezTo>
                    <a:pt x="4401" y="5730"/>
                    <a:pt x="4401" y="5730"/>
                    <a:pt x="4623" y="5730"/>
                  </a:cubicBezTo>
                  <a:close/>
                  <a:moveTo>
                    <a:pt x="9639" y="1"/>
                  </a:moveTo>
                  <a:lnTo>
                    <a:pt x="9541" y="99"/>
                  </a:lnTo>
                  <a:cubicBezTo>
                    <a:pt x="9221" y="99"/>
                    <a:pt x="9221" y="99"/>
                    <a:pt x="9024" y="296"/>
                  </a:cubicBezTo>
                  <a:lnTo>
                    <a:pt x="8926" y="296"/>
                  </a:lnTo>
                  <a:lnTo>
                    <a:pt x="8926" y="198"/>
                  </a:lnTo>
                  <a:lnTo>
                    <a:pt x="8926" y="99"/>
                  </a:lnTo>
                  <a:cubicBezTo>
                    <a:pt x="8705" y="198"/>
                    <a:pt x="8410" y="296"/>
                    <a:pt x="8311" y="517"/>
                  </a:cubicBezTo>
                  <a:lnTo>
                    <a:pt x="8090" y="517"/>
                  </a:lnTo>
                  <a:lnTo>
                    <a:pt x="8090" y="296"/>
                  </a:lnTo>
                  <a:cubicBezTo>
                    <a:pt x="7991" y="296"/>
                    <a:pt x="7795" y="296"/>
                    <a:pt x="7696" y="419"/>
                  </a:cubicBezTo>
                  <a:lnTo>
                    <a:pt x="7180" y="419"/>
                  </a:lnTo>
                  <a:cubicBezTo>
                    <a:pt x="7180" y="517"/>
                    <a:pt x="7082" y="616"/>
                    <a:pt x="6983" y="714"/>
                  </a:cubicBezTo>
                  <a:cubicBezTo>
                    <a:pt x="6860" y="616"/>
                    <a:pt x="6860" y="517"/>
                    <a:pt x="6860" y="419"/>
                  </a:cubicBezTo>
                  <a:cubicBezTo>
                    <a:pt x="6762" y="517"/>
                    <a:pt x="6664" y="517"/>
                    <a:pt x="6565" y="616"/>
                  </a:cubicBezTo>
                  <a:cubicBezTo>
                    <a:pt x="6516" y="567"/>
                    <a:pt x="6467" y="567"/>
                    <a:pt x="6415" y="567"/>
                  </a:cubicBezTo>
                  <a:cubicBezTo>
                    <a:pt x="6362" y="567"/>
                    <a:pt x="6307" y="567"/>
                    <a:pt x="6246" y="517"/>
                  </a:cubicBezTo>
                  <a:cubicBezTo>
                    <a:pt x="6147" y="714"/>
                    <a:pt x="6147" y="714"/>
                    <a:pt x="5852" y="714"/>
                  </a:cubicBezTo>
                  <a:cubicBezTo>
                    <a:pt x="5951" y="714"/>
                    <a:pt x="5951" y="616"/>
                    <a:pt x="5951" y="517"/>
                  </a:cubicBezTo>
                  <a:lnTo>
                    <a:pt x="5951" y="517"/>
                  </a:lnTo>
                  <a:cubicBezTo>
                    <a:pt x="5754" y="714"/>
                    <a:pt x="5631" y="714"/>
                    <a:pt x="5434" y="714"/>
                  </a:cubicBezTo>
                  <a:lnTo>
                    <a:pt x="5238" y="714"/>
                  </a:lnTo>
                  <a:cubicBezTo>
                    <a:pt x="5139" y="812"/>
                    <a:pt x="5016" y="812"/>
                    <a:pt x="4918" y="812"/>
                  </a:cubicBezTo>
                  <a:cubicBezTo>
                    <a:pt x="4918" y="714"/>
                    <a:pt x="4820" y="714"/>
                    <a:pt x="4820" y="517"/>
                  </a:cubicBezTo>
                  <a:cubicBezTo>
                    <a:pt x="4721" y="616"/>
                    <a:pt x="4721" y="714"/>
                    <a:pt x="4721" y="714"/>
                  </a:cubicBezTo>
                  <a:cubicBezTo>
                    <a:pt x="4623" y="714"/>
                    <a:pt x="4524" y="714"/>
                    <a:pt x="4401" y="616"/>
                  </a:cubicBezTo>
                  <a:cubicBezTo>
                    <a:pt x="4336" y="616"/>
                    <a:pt x="4314" y="572"/>
                    <a:pt x="4248" y="572"/>
                  </a:cubicBezTo>
                  <a:cubicBezTo>
                    <a:pt x="4216" y="572"/>
                    <a:pt x="4172" y="583"/>
                    <a:pt x="4106" y="616"/>
                  </a:cubicBezTo>
                  <a:lnTo>
                    <a:pt x="4205" y="714"/>
                  </a:lnTo>
                  <a:lnTo>
                    <a:pt x="4106" y="812"/>
                  </a:lnTo>
                  <a:cubicBezTo>
                    <a:pt x="3910" y="812"/>
                    <a:pt x="3688" y="911"/>
                    <a:pt x="3492" y="911"/>
                  </a:cubicBezTo>
                  <a:cubicBezTo>
                    <a:pt x="3393" y="911"/>
                    <a:pt x="3295" y="1034"/>
                    <a:pt x="3172" y="1034"/>
                  </a:cubicBezTo>
                  <a:cubicBezTo>
                    <a:pt x="3074" y="1034"/>
                    <a:pt x="2975" y="911"/>
                    <a:pt x="2877" y="911"/>
                  </a:cubicBezTo>
                  <a:cubicBezTo>
                    <a:pt x="2877" y="1034"/>
                    <a:pt x="2779" y="1034"/>
                    <a:pt x="2779" y="1132"/>
                  </a:cubicBezTo>
                  <a:cubicBezTo>
                    <a:pt x="2779" y="1034"/>
                    <a:pt x="2680" y="1034"/>
                    <a:pt x="2680" y="911"/>
                  </a:cubicBezTo>
                  <a:cubicBezTo>
                    <a:pt x="2557" y="911"/>
                    <a:pt x="2557" y="911"/>
                    <a:pt x="2459" y="1034"/>
                  </a:cubicBezTo>
                  <a:cubicBezTo>
                    <a:pt x="2402" y="1091"/>
                    <a:pt x="2313" y="1147"/>
                    <a:pt x="2228" y="1147"/>
                  </a:cubicBezTo>
                  <a:cubicBezTo>
                    <a:pt x="2166" y="1147"/>
                    <a:pt x="2107" y="1117"/>
                    <a:pt x="2066" y="1034"/>
                  </a:cubicBezTo>
                  <a:cubicBezTo>
                    <a:pt x="1844" y="1132"/>
                    <a:pt x="1648" y="1132"/>
                    <a:pt x="1451" y="1230"/>
                  </a:cubicBezTo>
                  <a:cubicBezTo>
                    <a:pt x="1451" y="1230"/>
                    <a:pt x="1451" y="1132"/>
                    <a:pt x="1328" y="1132"/>
                  </a:cubicBezTo>
                  <a:cubicBezTo>
                    <a:pt x="1213" y="1247"/>
                    <a:pt x="1165" y="1295"/>
                    <a:pt x="1106" y="1295"/>
                  </a:cubicBezTo>
                  <a:cubicBezTo>
                    <a:pt x="1064" y="1295"/>
                    <a:pt x="1016" y="1271"/>
                    <a:pt x="934" y="1230"/>
                  </a:cubicBezTo>
                  <a:cubicBezTo>
                    <a:pt x="615" y="1329"/>
                    <a:pt x="516" y="1747"/>
                    <a:pt x="221" y="1845"/>
                  </a:cubicBezTo>
                  <a:lnTo>
                    <a:pt x="98" y="1845"/>
                  </a:lnTo>
                  <a:cubicBezTo>
                    <a:pt x="98" y="2042"/>
                    <a:pt x="0" y="2140"/>
                    <a:pt x="0" y="2263"/>
                  </a:cubicBezTo>
                  <a:cubicBezTo>
                    <a:pt x="0" y="2362"/>
                    <a:pt x="98" y="2362"/>
                    <a:pt x="98" y="2460"/>
                  </a:cubicBezTo>
                  <a:cubicBezTo>
                    <a:pt x="0" y="2558"/>
                    <a:pt x="98" y="2657"/>
                    <a:pt x="0" y="2755"/>
                  </a:cubicBezTo>
                  <a:cubicBezTo>
                    <a:pt x="98" y="2976"/>
                    <a:pt x="98" y="2976"/>
                    <a:pt x="221" y="3075"/>
                  </a:cubicBezTo>
                  <a:cubicBezTo>
                    <a:pt x="221" y="3075"/>
                    <a:pt x="98" y="3075"/>
                    <a:pt x="98" y="3173"/>
                  </a:cubicBezTo>
                  <a:cubicBezTo>
                    <a:pt x="221" y="3173"/>
                    <a:pt x="320" y="3271"/>
                    <a:pt x="320" y="3271"/>
                  </a:cubicBezTo>
                  <a:cubicBezTo>
                    <a:pt x="418" y="3788"/>
                    <a:pt x="516" y="4206"/>
                    <a:pt x="713" y="4599"/>
                  </a:cubicBezTo>
                  <a:cubicBezTo>
                    <a:pt x="836" y="4722"/>
                    <a:pt x="1033" y="4722"/>
                    <a:pt x="1328" y="4722"/>
                  </a:cubicBezTo>
                  <a:cubicBezTo>
                    <a:pt x="1131" y="5116"/>
                    <a:pt x="1328" y="5435"/>
                    <a:pt x="1451" y="5829"/>
                  </a:cubicBezTo>
                  <a:lnTo>
                    <a:pt x="1746" y="5829"/>
                  </a:lnTo>
                  <a:cubicBezTo>
                    <a:pt x="1746" y="5870"/>
                    <a:pt x="1757" y="5883"/>
                    <a:pt x="1775" y="5883"/>
                  </a:cubicBezTo>
                  <a:cubicBezTo>
                    <a:pt x="1811" y="5883"/>
                    <a:pt x="1877" y="5829"/>
                    <a:pt x="1943" y="5829"/>
                  </a:cubicBezTo>
                  <a:lnTo>
                    <a:pt x="2066" y="5952"/>
                  </a:lnTo>
                  <a:cubicBezTo>
                    <a:pt x="2066" y="6050"/>
                    <a:pt x="2066" y="6247"/>
                    <a:pt x="1943" y="6345"/>
                  </a:cubicBezTo>
                  <a:cubicBezTo>
                    <a:pt x="1943" y="6443"/>
                    <a:pt x="2066" y="6566"/>
                    <a:pt x="2066" y="6665"/>
                  </a:cubicBezTo>
                  <a:lnTo>
                    <a:pt x="2361" y="6665"/>
                  </a:lnTo>
                  <a:lnTo>
                    <a:pt x="2459" y="6763"/>
                  </a:lnTo>
                  <a:cubicBezTo>
                    <a:pt x="2459" y="6861"/>
                    <a:pt x="2361" y="6861"/>
                    <a:pt x="2361" y="6960"/>
                  </a:cubicBezTo>
                  <a:cubicBezTo>
                    <a:pt x="2361" y="7058"/>
                    <a:pt x="2459" y="7181"/>
                    <a:pt x="2459" y="7279"/>
                  </a:cubicBezTo>
                  <a:cubicBezTo>
                    <a:pt x="2779" y="7058"/>
                    <a:pt x="2877" y="6861"/>
                    <a:pt x="3074" y="6665"/>
                  </a:cubicBezTo>
                  <a:cubicBezTo>
                    <a:pt x="3172" y="6665"/>
                    <a:pt x="3295" y="6566"/>
                    <a:pt x="3295" y="6443"/>
                  </a:cubicBezTo>
                  <a:lnTo>
                    <a:pt x="3590" y="6443"/>
                  </a:lnTo>
                  <a:cubicBezTo>
                    <a:pt x="3688" y="6443"/>
                    <a:pt x="3787" y="6345"/>
                    <a:pt x="3910" y="6247"/>
                  </a:cubicBezTo>
                  <a:lnTo>
                    <a:pt x="4008" y="6148"/>
                  </a:lnTo>
                  <a:lnTo>
                    <a:pt x="4205" y="6148"/>
                  </a:lnTo>
                  <a:cubicBezTo>
                    <a:pt x="4205" y="6050"/>
                    <a:pt x="4303" y="6050"/>
                    <a:pt x="4303" y="6050"/>
                  </a:cubicBezTo>
                  <a:lnTo>
                    <a:pt x="4820" y="6050"/>
                  </a:lnTo>
                  <a:cubicBezTo>
                    <a:pt x="4918" y="6050"/>
                    <a:pt x="4918" y="6148"/>
                    <a:pt x="5016" y="6148"/>
                  </a:cubicBezTo>
                  <a:cubicBezTo>
                    <a:pt x="5238" y="6050"/>
                    <a:pt x="5434" y="5829"/>
                    <a:pt x="5631" y="5632"/>
                  </a:cubicBezTo>
                  <a:cubicBezTo>
                    <a:pt x="5631" y="5632"/>
                    <a:pt x="5631" y="5534"/>
                    <a:pt x="5533" y="5534"/>
                  </a:cubicBezTo>
                  <a:cubicBezTo>
                    <a:pt x="5754" y="5435"/>
                    <a:pt x="5852" y="5435"/>
                    <a:pt x="5951" y="5337"/>
                  </a:cubicBezTo>
                  <a:cubicBezTo>
                    <a:pt x="5852" y="5337"/>
                    <a:pt x="5754" y="5214"/>
                    <a:pt x="5631" y="5214"/>
                  </a:cubicBezTo>
                  <a:cubicBezTo>
                    <a:pt x="5852" y="5017"/>
                    <a:pt x="6147" y="5017"/>
                    <a:pt x="6369" y="4820"/>
                  </a:cubicBezTo>
                  <a:cubicBezTo>
                    <a:pt x="6664" y="4820"/>
                    <a:pt x="6983" y="4599"/>
                    <a:pt x="7278" y="4599"/>
                  </a:cubicBezTo>
                  <a:lnTo>
                    <a:pt x="7696" y="4599"/>
                  </a:lnTo>
                  <a:cubicBezTo>
                    <a:pt x="7893" y="4501"/>
                    <a:pt x="7991" y="4501"/>
                    <a:pt x="8213" y="4501"/>
                  </a:cubicBezTo>
                  <a:cubicBezTo>
                    <a:pt x="8311" y="4402"/>
                    <a:pt x="8311" y="4402"/>
                    <a:pt x="8410" y="4304"/>
                  </a:cubicBezTo>
                  <a:cubicBezTo>
                    <a:pt x="8496" y="4333"/>
                    <a:pt x="8584" y="4345"/>
                    <a:pt x="8674" y="4345"/>
                  </a:cubicBezTo>
                  <a:cubicBezTo>
                    <a:pt x="8890" y="4345"/>
                    <a:pt x="9111" y="4275"/>
                    <a:pt x="9319" y="4206"/>
                  </a:cubicBezTo>
                  <a:lnTo>
                    <a:pt x="9541" y="3984"/>
                  </a:lnTo>
                  <a:lnTo>
                    <a:pt x="10057" y="3984"/>
                  </a:lnTo>
                  <a:cubicBezTo>
                    <a:pt x="10057" y="3984"/>
                    <a:pt x="10057" y="3886"/>
                    <a:pt x="10155" y="3886"/>
                  </a:cubicBezTo>
                  <a:cubicBezTo>
                    <a:pt x="10057" y="3886"/>
                    <a:pt x="10057" y="3886"/>
                    <a:pt x="9934" y="3788"/>
                  </a:cubicBezTo>
                  <a:cubicBezTo>
                    <a:pt x="10057" y="3788"/>
                    <a:pt x="10057" y="3689"/>
                    <a:pt x="10057" y="3689"/>
                  </a:cubicBezTo>
                  <a:cubicBezTo>
                    <a:pt x="10352" y="3689"/>
                    <a:pt x="10450" y="3493"/>
                    <a:pt x="10672" y="3370"/>
                  </a:cubicBezTo>
                  <a:lnTo>
                    <a:pt x="10770" y="3370"/>
                  </a:lnTo>
                  <a:cubicBezTo>
                    <a:pt x="11163" y="3370"/>
                    <a:pt x="11582" y="3271"/>
                    <a:pt x="12000" y="3271"/>
                  </a:cubicBezTo>
                  <a:cubicBezTo>
                    <a:pt x="12000" y="3304"/>
                    <a:pt x="12010" y="3315"/>
                    <a:pt x="12029" y="3315"/>
                  </a:cubicBezTo>
                  <a:cubicBezTo>
                    <a:pt x="12065" y="3315"/>
                    <a:pt x="12131" y="3271"/>
                    <a:pt x="12196" y="3271"/>
                  </a:cubicBezTo>
                  <a:cubicBezTo>
                    <a:pt x="12196" y="3271"/>
                    <a:pt x="12295" y="3271"/>
                    <a:pt x="12295" y="3370"/>
                  </a:cubicBezTo>
                  <a:lnTo>
                    <a:pt x="12516" y="3173"/>
                  </a:lnTo>
                  <a:lnTo>
                    <a:pt x="12614" y="3271"/>
                  </a:lnTo>
                  <a:cubicBezTo>
                    <a:pt x="12909" y="3173"/>
                    <a:pt x="13229" y="3173"/>
                    <a:pt x="13426" y="3075"/>
                  </a:cubicBezTo>
                  <a:cubicBezTo>
                    <a:pt x="13458" y="3107"/>
                    <a:pt x="13505" y="3118"/>
                    <a:pt x="13556" y="3118"/>
                  </a:cubicBezTo>
                  <a:cubicBezTo>
                    <a:pt x="13658" y="3118"/>
                    <a:pt x="13778" y="3075"/>
                    <a:pt x="13844" y="3075"/>
                  </a:cubicBezTo>
                  <a:cubicBezTo>
                    <a:pt x="13844" y="3075"/>
                    <a:pt x="13942" y="3075"/>
                    <a:pt x="13942" y="2976"/>
                  </a:cubicBezTo>
                  <a:lnTo>
                    <a:pt x="13426" y="2976"/>
                  </a:lnTo>
                  <a:cubicBezTo>
                    <a:pt x="13360" y="2976"/>
                    <a:pt x="13295" y="3020"/>
                    <a:pt x="13193" y="3020"/>
                  </a:cubicBezTo>
                  <a:cubicBezTo>
                    <a:pt x="13142" y="3020"/>
                    <a:pt x="13081" y="3009"/>
                    <a:pt x="13008" y="2976"/>
                  </a:cubicBezTo>
                  <a:cubicBezTo>
                    <a:pt x="13131" y="2878"/>
                    <a:pt x="13229" y="2755"/>
                    <a:pt x="13426" y="2755"/>
                  </a:cubicBezTo>
                  <a:cubicBezTo>
                    <a:pt x="13229" y="2657"/>
                    <a:pt x="13008" y="2657"/>
                    <a:pt x="12909" y="2558"/>
                  </a:cubicBezTo>
                  <a:cubicBezTo>
                    <a:pt x="12909" y="2558"/>
                    <a:pt x="12811" y="2558"/>
                    <a:pt x="12811" y="2657"/>
                  </a:cubicBezTo>
                  <a:cubicBezTo>
                    <a:pt x="12713" y="2558"/>
                    <a:pt x="12516" y="2558"/>
                    <a:pt x="12393" y="2460"/>
                  </a:cubicBezTo>
                  <a:cubicBezTo>
                    <a:pt x="12295" y="2509"/>
                    <a:pt x="12196" y="2509"/>
                    <a:pt x="12095" y="2509"/>
                  </a:cubicBezTo>
                  <a:cubicBezTo>
                    <a:pt x="11993" y="2509"/>
                    <a:pt x="11889" y="2509"/>
                    <a:pt x="11778" y="2558"/>
                  </a:cubicBezTo>
                  <a:lnTo>
                    <a:pt x="11680" y="2558"/>
                  </a:lnTo>
                  <a:cubicBezTo>
                    <a:pt x="11680" y="2558"/>
                    <a:pt x="11680" y="2460"/>
                    <a:pt x="11582" y="2460"/>
                  </a:cubicBezTo>
                  <a:cubicBezTo>
                    <a:pt x="11549" y="2525"/>
                    <a:pt x="11527" y="2547"/>
                    <a:pt x="11505" y="2547"/>
                  </a:cubicBezTo>
                  <a:cubicBezTo>
                    <a:pt x="11461" y="2547"/>
                    <a:pt x="11418" y="2460"/>
                    <a:pt x="11286" y="2460"/>
                  </a:cubicBezTo>
                  <a:cubicBezTo>
                    <a:pt x="11163" y="2558"/>
                    <a:pt x="11065" y="2558"/>
                    <a:pt x="10967" y="2657"/>
                  </a:cubicBezTo>
                  <a:cubicBezTo>
                    <a:pt x="10868" y="2657"/>
                    <a:pt x="10672" y="2657"/>
                    <a:pt x="10549" y="2755"/>
                  </a:cubicBezTo>
                  <a:cubicBezTo>
                    <a:pt x="10549" y="2657"/>
                    <a:pt x="10549" y="2657"/>
                    <a:pt x="10450" y="2657"/>
                  </a:cubicBezTo>
                  <a:cubicBezTo>
                    <a:pt x="10352" y="2755"/>
                    <a:pt x="10254" y="2755"/>
                    <a:pt x="10155" y="2878"/>
                  </a:cubicBezTo>
                  <a:cubicBezTo>
                    <a:pt x="10057" y="2878"/>
                    <a:pt x="10057" y="2878"/>
                    <a:pt x="9934" y="2755"/>
                  </a:cubicBezTo>
                  <a:cubicBezTo>
                    <a:pt x="10057" y="2558"/>
                    <a:pt x="10254" y="2558"/>
                    <a:pt x="10254" y="2460"/>
                  </a:cubicBezTo>
                  <a:cubicBezTo>
                    <a:pt x="10450" y="2460"/>
                    <a:pt x="10549" y="2362"/>
                    <a:pt x="10770" y="2263"/>
                  </a:cubicBezTo>
                  <a:lnTo>
                    <a:pt x="10967" y="2263"/>
                  </a:lnTo>
                  <a:cubicBezTo>
                    <a:pt x="11163" y="2263"/>
                    <a:pt x="11286" y="2140"/>
                    <a:pt x="11483" y="2140"/>
                  </a:cubicBezTo>
                  <a:cubicBezTo>
                    <a:pt x="11505" y="2167"/>
                    <a:pt x="11526" y="2177"/>
                    <a:pt x="11547" y="2177"/>
                  </a:cubicBezTo>
                  <a:cubicBezTo>
                    <a:pt x="11624" y="2177"/>
                    <a:pt x="11701" y="2042"/>
                    <a:pt x="11778" y="2042"/>
                  </a:cubicBezTo>
                  <a:cubicBezTo>
                    <a:pt x="12000" y="2042"/>
                    <a:pt x="12196" y="1944"/>
                    <a:pt x="12295" y="1944"/>
                  </a:cubicBezTo>
                  <a:cubicBezTo>
                    <a:pt x="12614" y="1944"/>
                    <a:pt x="12713" y="1747"/>
                    <a:pt x="13008" y="1747"/>
                  </a:cubicBezTo>
                  <a:lnTo>
                    <a:pt x="12614" y="1747"/>
                  </a:lnTo>
                  <a:cubicBezTo>
                    <a:pt x="12516" y="1845"/>
                    <a:pt x="12295" y="1845"/>
                    <a:pt x="12196" y="1944"/>
                  </a:cubicBezTo>
                  <a:lnTo>
                    <a:pt x="12000" y="1747"/>
                  </a:lnTo>
                  <a:cubicBezTo>
                    <a:pt x="11901" y="1845"/>
                    <a:pt x="11901" y="1845"/>
                    <a:pt x="11778" y="1845"/>
                  </a:cubicBezTo>
                  <a:lnTo>
                    <a:pt x="11778" y="1648"/>
                  </a:lnTo>
                  <a:cubicBezTo>
                    <a:pt x="11778" y="1648"/>
                    <a:pt x="11680" y="1747"/>
                    <a:pt x="11582" y="1747"/>
                  </a:cubicBezTo>
                  <a:lnTo>
                    <a:pt x="11385" y="1747"/>
                  </a:lnTo>
                  <a:cubicBezTo>
                    <a:pt x="11311" y="1714"/>
                    <a:pt x="11240" y="1703"/>
                    <a:pt x="11171" y="1703"/>
                  </a:cubicBezTo>
                  <a:cubicBezTo>
                    <a:pt x="11032" y="1703"/>
                    <a:pt x="10901" y="1747"/>
                    <a:pt x="10770" y="1747"/>
                  </a:cubicBezTo>
                  <a:cubicBezTo>
                    <a:pt x="10737" y="1780"/>
                    <a:pt x="10715" y="1791"/>
                    <a:pt x="10696" y="1791"/>
                  </a:cubicBezTo>
                  <a:cubicBezTo>
                    <a:pt x="10658" y="1791"/>
                    <a:pt x="10631" y="1747"/>
                    <a:pt x="10549" y="1747"/>
                  </a:cubicBezTo>
                  <a:cubicBezTo>
                    <a:pt x="10352" y="1747"/>
                    <a:pt x="10057" y="1845"/>
                    <a:pt x="9836" y="1845"/>
                  </a:cubicBezTo>
                  <a:cubicBezTo>
                    <a:pt x="9737" y="1845"/>
                    <a:pt x="9737" y="1845"/>
                    <a:pt x="9737" y="1747"/>
                  </a:cubicBezTo>
                  <a:cubicBezTo>
                    <a:pt x="9639" y="1845"/>
                    <a:pt x="9541" y="1944"/>
                    <a:pt x="9442" y="1944"/>
                  </a:cubicBezTo>
                  <a:lnTo>
                    <a:pt x="9221" y="1944"/>
                  </a:lnTo>
                  <a:cubicBezTo>
                    <a:pt x="9221" y="1845"/>
                    <a:pt x="9221" y="1845"/>
                    <a:pt x="9319" y="1747"/>
                  </a:cubicBezTo>
                  <a:cubicBezTo>
                    <a:pt x="9442" y="1747"/>
                    <a:pt x="9639" y="1648"/>
                    <a:pt x="9737" y="1526"/>
                  </a:cubicBezTo>
                  <a:lnTo>
                    <a:pt x="9836" y="1526"/>
                  </a:lnTo>
                  <a:cubicBezTo>
                    <a:pt x="9934" y="1427"/>
                    <a:pt x="9934" y="1329"/>
                    <a:pt x="9934" y="1230"/>
                  </a:cubicBezTo>
                  <a:lnTo>
                    <a:pt x="10155" y="1230"/>
                  </a:lnTo>
                  <a:cubicBezTo>
                    <a:pt x="10155" y="1230"/>
                    <a:pt x="10254" y="1230"/>
                    <a:pt x="10254" y="1132"/>
                  </a:cubicBezTo>
                  <a:lnTo>
                    <a:pt x="10254" y="1034"/>
                  </a:lnTo>
                  <a:cubicBezTo>
                    <a:pt x="10352" y="1034"/>
                    <a:pt x="10450" y="911"/>
                    <a:pt x="10672" y="911"/>
                  </a:cubicBezTo>
                  <a:cubicBezTo>
                    <a:pt x="10741" y="841"/>
                    <a:pt x="10811" y="772"/>
                    <a:pt x="10880" y="772"/>
                  </a:cubicBezTo>
                  <a:cubicBezTo>
                    <a:pt x="10909" y="772"/>
                    <a:pt x="10938" y="784"/>
                    <a:pt x="10967" y="812"/>
                  </a:cubicBezTo>
                  <a:cubicBezTo>
                    <a:pt x="11065" y="812"/>
                    <a:pt x="11065" y="714"/>
                    <a:pt x="11163" y="616"/>
                  </a:cubicBezTo>
                  <a:lnTo>
                    <a:pt x="11163" y="616"/>
                  </a:lnTo>
                  <a:cubicBezTo>
                    <a:pt x="10868" y="714"/>
                    <a:pt x="10672" y="714"/>
                    <a:pt x="10352" y="714"/>
                  </a:cubicBezTo>
                  <a:cubicBezTo>
                    <a:pt x="10352" y="812"/>
                    <a:pt x="10254" y="812"/>
                    <a:pt x="10254" y="812"/>
                  </a:cubicBezTo>
                  <a:cubicBezTo>
                    <a:pt x="10205" y="862"/>
                    <a:pt x="10155" y="862"/>
                    <a:pt x="10103" y="862"/>
                  </a:cubicBezTo>
                  <a:cubicBezTo>
                    <a:pt x="10051" y="862"/>
                    <a:pt x="9996" y="862"/>
                    <a:pt x="9934" y="911"/>
                  </a:cubicBezTo>
                  <a:cubicBezTo>
                    <a:pt x="9836" y="812"/>
                    <a:pt x="9836" y="812"/>
                    <a:pt x="9737" y="812"/>
                  </a:cubicBezTo>
                  <a:cubicBezTo>
                    <a:pt x="9836" y="812"/>
                    <a:pt x="9836" y="714"/>
                    <a:pt x="9836" y="714"/>
                  </a:cubicBezTo>
                  <a:cubicBezTo>
                    <a:pt x="9836" y="616"/>
                    <a:pt x="9737" y="517"/>
                    <a:pt x="9639" y="517"/>
                  </a:cubicBezTo>
                  <a:cubicBezTo>
                    <a:pt x="9737" y="419"/>
                    <a:pt x="9737" y="296"/>
                    <a:pt x="9836" y="296"/>
                  </a:cubicBezTo>
                  <a:cubicBezTo>
                    <a:pt x="9909" y="370"/>
                    <a:pt x="9991" y="394"/>
                    <a:pt x="10075" y="394"/>
                  </a:cubicBezTo>
                  <a:cubicBezTo>
                    <a:pt x="10243" y="394"/>
                    <a:pt x="10418" y="296"/>
                    <a:pt x="10549" y="296"/>
                  </a:cubicBezTo>
                  <a:cubicBezTo>
                    <a:pt x="10549" y="198"/>
                    <a:pt x="10450" y="99"/>
                    <a:pt x="10352" y="1"/>
                  </a:cubicBezTo>
                  <a:cubicBezTo>
                    <a:pt x="10352" y="99"/>
                    <a:pt x="10254" y="99"/>
                    <a:pt x="10155" y="99"/>
                  </a:cubicBezTo>
                  <a:lnTo>
                    <a:pt x="101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2453600" y="3463300"/>
              <a:ext cx="566175" cy="113200"/>
            </a:xfrm>
            <a:custGeom>
              <a:avLst/>
              <a:gdLst/>
              <a:ahLst/>
              <a:cxnLst/>
              <a:rect l="l" t="t" r="r" b="b"/>
              <a:pathLst>
                <a:path w="22647" h="4528" extrusionOk="0">
                  <a:moveTo>
                    <a:pt x="1648" y="492"/>
                  </a:moveTo>
                  <a:lnTo>
                    <a:pt x="1648" y="615"/>
                  </a:lnTo>
                  <a:lnTo>
                    <a:pt x="1746" y="492"/>
                  </a:lnTo>
                  <a:close/>
                  <a:moveTo>
                    <a:pt x="4008" y="714"/>
                  </a:moveTo>
                  <a:lnTo>
                    <a:pt x="4008" y="910"/>
                  </a:lnTo>
                  <a:lnTo>
                    <a:pt x="3689" y="910"/>
                  </a:lnTo>
                  <a:lnTo>
                    <a:pt x="3689" y="812"/>
                  </a:lnTo>
                  <a:lnTo>
                    <a:pt x="3910" y="812"/>
                  </a:lnTo>
                  <a:lnTo>
                    <a:pt x="4008" y="714"/>
                  </a:lnTo>
                  <a:close/>
                  <a:moveTo>
                    <a:pt x="5619" y="747"/>
                  </a:moveTo>
                  <a:cubicBezTo>
                    <a:pt x="5656" y="747"/>
                    <a:pt x="5703" y="771"/>
                    <a:pt x="5754" y="812"/>
                  </a:cubicBezTo>
                  <a:cubicBezTo>
                    <a:pt x="5754" y="910"/>
                    <a:pt x="5631" y="910"/>
                    <a:pt x="5533" y="910"/>
                  </a:cubicBezTo>
                  <a:cubicBezTo>
                    <a:pt x="5533" y="795"/>
                    <a:pt x="5566" y="747"/>
                    <a:pt x="5619" y="747"/>
                  </a:cubicBezTo>
                  <a:close/>
                  <a:moveTo>
                    <a:pt x="15368" y="812"/>
                  </a:moveTo>
                  <a:cubicBezTo>
                    <a:pt x="15368" y="910"/>
                    <a:pt x="15467" y="1009"/>
                    <a:pt x="15467" y="1107"/>
                  </a:cubicBezTo>
                  <a:cubicBezTo>
                    <a:pt x="15467" y="1107"/>
                    <a:pt x="15368" y="1107"/>
                    <a:pt x="15368" y="1230"/>
                  </a:cubicBezTo>
                  <a:cubicBezTo>
                    <a:pt x="15264" y="1113"/>
                    <a:pt x="15188" y="1085"/>
                    <a:pt x="15106" y="1085"/>
                  </a:cubicBezTo>
                  <a:cubicBezTo>
                    <a:pt x="15033" y="1085"/>
                    <a:pt x="14956" y="1107"/>
                    <a:pt x="14852" y="1107"/>
                  </a:cubicBezTo>
                  <a:cubicBezTo>
                    <a:pt x="14852" y="1009"/>
                    <a:pt x="14852" y="1009"/>
                    <a:pt x="14754" y="910"/>
                  </a:cubicBezTo>
                  <a:cubicBezTo>
                    <a:pt x="14819" y="910"/>
                    <a:pt x="14896" y="954"/>
                    <a:pt x="14939" y="954"/>
                  </a:cubicBezTo>
                  <a:cubicBezTo>
                    <a:pt x="14961" y="954"/>
                    <a:pt x="14975" y="943"/>
                    <a:pt x="14975" y="910"/>
                  </a:cubicBezTo>
                  <a:lnTo>
                    <a:pt x="15172" y="910"/>
                  </a:lnTo>
                  <a:lnTo>
                    <a:pt x="15270" y="1009"/>
                  </a:lnTo>
                  <a:cubicBezTo>
                    <a:pt x="15270" y="910"/>
                    <a:pt x="15270" y="910"/>
                    <a:pt x="15368" y="812"/>
                  </a:cubicBezTo>
                  <a:close/>
                  <a:moveTo>
                    <a:pt x="13745" y="1009"/>
                  </a:moveTo>
                  <a:lnTo>
                    <a:pt x="13745" y="1107"/>
                  </a:lnTo>
                  <a:cubicBezTo>
                    <a:pt x="13745" y="1107"/>
                    <a:pt x="13623" y="1230"/>
                    <a:pt x="13524" y="1328"/>
                  </a:cubicBezTo>
                  <a:cubicBezTo>
                    <a:pt x="13524" y="1230"/>
                    <a:pt x="13426" y="1230"/>
                    <a:pt x="13426" y="1107"/>
                  </a:cubicBezTo>
                  <a:cubicBezTo>
                    <a:pt x="13475" y="1058"/>
                    <a:pt x="13524" y="1058"/>
                    <a:pt x="13576" y="1058"/>
                  </a:cubicBezTo>
                  <a:cubicBezTo>
                    <a:pt x="13629" y="1058"/>
                    <a:pt x="13684" y="1058"/>
                    <a:pt x="13745" y="1009"/>
                  </a:cubicBezTo>
                  <a:close/>
                  <a:moveTo>
                    <a:pt x="12664" y="787"/>
                  </a:moveTo>
                  <a:cubicBezTo>
                    <a:pt x="12713" y="787"/>
                    <a:pt x="12762" y="812"/>
                    <a:pt x="12811" y="910"/>
                  </a:cubicBezTo>
                  <a:cubicBezTo>
                    <a:pt x="12811" y="1009"/>
                    <a:pt x="12713" y="1107"/>
                    <a:pt x="12614" y="1107"/>
                  </a:cubicBezTo>
                  <a:cubicBezTo>
                    <a:pt x="12516" y="1107"/>
                    <a:pt x="12516" y="1009"/>
                    <a:pt x="12516" y="910"/>
                  </a:cubicBezTo>
                  <a:cubicBezTo>
                    <a:pt x="12516" y="910"/>
                    <a:pt x="12516" y="1009"/>
                    <a:pt x="12393" y="1009"/>
                  </a:cubicBezTo>
                  <a:lnTo>
                    <a:pt x="12295" y="1009"/>
                  </a:lnTo>
                  <a:cubicBezTo>
                    <a:pt x="12088" y="1163"/>
                    <a:pt x="11978" y="1354"/>
                    <a:pt x="11788" y="1354"/>
                  </a:cubicBezTo>
                  <a:cubicBezTo>
                    <a:pt x="11706" y="1354"/>
                    <a:pt x="11609" y="1319"/>
                    <a:pt x="11483" y="1230"/>
                  </a:cubicBezTo>
                  <a:cubicBezTo>
                    <a:pt x="11582" y="1107"/>
                    <a:pt x="11680" y="1107"/>
                    <a:pt x="11778" y="1009"/>
                  </a:cubicBezTo>
                  <a:cubicBezTo>
                    <a:pt x="11778" y="1107"/>
                    <a:pt x="11778" y="1107"/>
                    <a:pt x="11901" y="1107"/>
                  </a:cubicBezTo>
                  <a:cubicBezTo>
                    <a:pt x="11942" y="1133"/>
                    <a:pt x="11975" y="1143"/>
                    <a:pt x="12001" y="1143"/>
                  </a:cubicBezTo>
                  <a:cubicBezTo>
                    <a:pt x="12102" y="1143"/>
                    <a:pt x="12118" y="988"/>
                    <a:pt x="12196" y="910"/>
                  </a:cubicBezTo>
                  <a:cubicBezTo>
                    <a:pt x="12295" y="910"/>
                    <a:pt x="12295" y="910"/>
                    <a:pt x="12393" y="1009"/>
                  </a:cubicBezTo>
                  <a:lnTo>
                    <a:pt x="12393" y="910"/>
                  </a:lnTo>
                  <a:cubicBezTo>
                    <a:pt x="12393" y="812"/>
                    <a:pt x="12393" y="812"/>
                    <a:pt x="12516" y="812"/>
                  </a:cubicBezTo>
                  <a:cubicBezTo>
                    <a:pt x="12565" y="812"/>
                    <a:pt x="12614" y="787"/>
                    <a:pt x="12664" y="787"/>
                  </a:cubicBezTo>
                  <a:close/>
                  <a:moveTo>
                    <a:pt x="4623" y="1427"/>
                  </a:moveTo>
                  <a:lnTo>
                    <a:pt x="4612" y="1436"/>
                  </a:lnTo>
                  <a:lnTo>
                    <a:pt x="4612" y="1436"/>
                  </a:lnTo>
                  <a:cubicBezTo>
                    <a:pt x="4616" y="1433"/>
                    <a:pt x="4619" y="1430"/>
                    <a:pt x="4623" y="1427"/>
                  </a:cubicBezTo>
                  <a:close/>
                  <a:moveTo>
                    <a:pt x="8705" y="1"/>
                  </a:moveTo>
                  <a:cubicBezTo>
                    <a:pt x="8606" y="1"/>
                    <a:pt x="8508" y="99"/>
                    <a:pt x="8410" y="99"/>
                  </a:cubicBezTo>
                  <a:cubicBezTo>
                    <a:pt x="8331" y="99"/>
                    <a:pt x="8315" y="225"/>
                    <a:pt x="8262" y="225"/>
                  </a:cubicBezTo>
                  <a:cubicBezTo>
                    <a:pt x="8248" y="225"/>
                    <a:pt x="8233" y="217"/>
                    <a:pt x="8213" y="197"/>
                  </a:cubicBezTo>
                  <a:cubicBezTo>
                    <a:pt x="8090" y="296"/>
                    <a:pt x="8090" y="296"/>
                    <a:pt x="7893" y="394"/>
                  </a:cubicBezTo>
                  <a:lnTo>
                    <a:pt x="7893" y="197"/>
                  </a:lnTo>
                  <a:cubicBezTo>
                    <a:pt x="7893" y="197"/>
                    <a:pt x="7992" y="197"/>
                    <a:pt x="8090" y="99"/>
                  </a:cubicBezTo>
                  <a:lnTo>
                    <a:pt x="7992" y="99"/>
                  </a:lnTo>
                  <a:cubicBezTo>
                    <a:pt x="7893" y="99"/>
                    <a:pt x="7893" y="99"/>
                    <a:pt x="7795" y="197"/>
                  </a:cubicBezTo>
                  <a:lnTo>
                    <a:pt x="7475" y="197"/>
                  </a:lnTo>
                  <a:cubicBezTo>
                    <a:pt x="7377" y="197"/>
                    <a:pt x="7180" y="296"/>
                    <a:pt x="6983" y="394"/>
                  </a:cubicBezTo>
                  <a:cubicBezTo>
                    <a:pt x="6983" y="394"/>
                    <a:pt x="6929" y="438"/>
                    <a:pt x="6863" y="438"/>
                  </a:cubicBezTo>
                  <a:cubicBezTo>
                    <a:pt x="6830" y="438"/>
                    <a:pt x="6795" y="427"/>
                    <a:pt x="6762" y="394"/>
                  </a:cubicBezTo>
                  <a:cubicBezTo>
                    <a:pt x="6762" y="296"/>
                    <a:pt x="6861" y="296"/>
                    <a:pt x="6983" y="197"/>
                  </a:cubicBezTo>
                  <a:lnTo>
                    <a:pt x="6762" y="197"/>
                  </a:lnTo>
                  <a:cubicBezTo>
                    <a:pt x="6762" y="197"/>
                    <a:pt x="6664" y="197"/>
                    <a:pt x="6664" y="296"/>
                  </a:cubicBezTo>
                  <a:cubicBezTo>
                    <a:pt x="6615" y="296"/>
                    <a:pt x="6541" y="271"/>
                    <a:pt x="6464" y="271"/>
                  </a:cubicBezTo>
                  <a:cubicBezTo>
                    <a:pt x="6387" y="271"/>
                    <a:pt x="6307" y="296"/>
                    <a:pt x="6246" y="394"/>
                  </a:cubicBezTo>
                  <a:lnTo>
                    <a:pt x="6369" y="492"/>
                  </a:lnTo>
                  <a:lnTo>
                    <a:pt x="6369" y="492"/>
                  </a:lnTo>
                  <a:cubicBezTo>
                    <a:pt x="6246" y="492"/>
                    <a:pt x="6147" y="492"/>
                    <a:pt x="6049" y="394"/>
                  </a:cubicBezTo>
                  <a:cubicBezTo>
                    <a:pt x="6147" y="394"/>
                    <a:pt x="6147" y="394"/>
                    <a:pt x="6147" y="296"/>
                  </a:cubicBezTo>
                  <a:lnTo>
                    <a:pt x="5852" y="296"/>
                  </a:lnTo>
                  <a:lnTo>
                    <a:pt x="5852" y="394"/>
                  </a:lnTo>
                  <a:cubicBezTo>
                    <a:pt x="5787" y="394"/>
                    <a:pt x="5710" y="492"/>
                    <a:pt x="5608" y="492"/>
                  </a:cubicBezTo>
                  <a:cubicBezTo>
                    <a:pt x="5557" y="492"/>
                    <a:pt x="5500" y="468"/>
                    <a:pt x="5434" y="394"/>
                  </a:cubicBezTo>
                  <a:cubicBezTo>
                    <a:pt x="5533" y="394"/>
                    <a:pt x="5631" y="394"/>
                    <a:pt x="5754" y="296"/>
                  </a:cubicBezTo>
                  <a:cubicBezTo>
                    <a:pt x="5852" y="296"/>
                    <a:pt x="5852" y="197"/>
                    <a:pt x="5852" y="197"/>
                  </a:cubicBezTo>
                  <a:cubicBezTo>
                    <a:pt x="5951" y="197"/>
                    <a:pt x="6147" y="197"/>
                    <a:pt x="6147" y="99"/>
                  </a:cubicBezTo>
                  <a:cubicBezTo>
                    <a:pt x="6082" y="99"/>
                    <a:pt x="6016" y="55"/>
                    <a:pt x="5951" y="55"/>
                  </a:cubicBezTo>
                  <a:cubicBezTo>
                    <a:pt x="5918" y="55"/>
                    <a:pt x="5885" y="66"/>
                    <a:pt x="5852" y="99"/>
                  </a:cubicBezTo>
                  <a:cubicBezTo>
                    <a:pt x="5820" y="132"/>
                    <a:pt x="5773" y="143"/>
                    <a:pt x="5722" y="143"/>
                  </a:cubicBezTo>
                  <a:cubicBezTo>
                    <a:pt x="5620" y="143"/>
                    <a:pt x="5500" y="99"/>
                    <a:pt x="5434" y="99"/>
                  </a:cubicBezTo>
                  <a:lnTo>
                    <a:pt x="5336" y="197"/>
                  </a:lnTo>
                  <a:cubicBezTo>
                    <a:pt x="5238" y="246"/>
                    <a:pt x="5133" y="246"/>
                    <a:pt x="5029" y="246"/>
                  </a:cubicBezTo>
                  <a:cubicBezTo>
                    <a:pt x="4924" y="246"/>
                    <a:pt x="4820" y="246"/>
                    <a:pt x="4721" y="296"/>
                  </a:cubicBezTo>
                  <a:cubicBezTo>
                    <a:pt x="4721" y="197"/>
                    <a:pt x="4623" y="197"/>
                    <a:pt x="4623" y="99"/>
                  </a:cubicBezTo>
                  <a:lnTo>
                    <a:pt x="4623" y="296"/>
                  </a:lnTo>
                  <a:cubicBezTo>
                    <a:pt x="4623" y="394"/>
                    <a:pt x="4525" y="394"/>
                    <a:pt x="4525" y="492"/>
                  </a:cubicBezTo>
                  <a:cubicBezTo>
                    <a:pt x="4525" y="615"/>
                    <a:pt x="4402" y="615"/>
                    <a:pt x="4303" y="714"/>
                  </a:cubicBezTo>
                  <a:lnTo>
                    <a:pt x="4303" y="492"/>
                  </a:lnTo>
                  <a:cubicBezTo>
                    <a:pt x="4254" y="554"/>
                    <a:pt x="4205" y="585"/>
                    <a:pt x="4156" y="585"/>
                  </a:cubicBezTo>
                  <a:cubicBezTo>
                    <a:pt x="4107" y="585"/>
                    <a:pt x="4057" y="554"/>
                    <a:pt x="4008" y="492"/>
                  </a:cubicBezTo>
                  <a:cubicBezTo>
                    <a:pt x="3959" y="554"/>
                    <a:pt x="3904" y="585"/>
                    <a:pt x="3848" y="585"/>
                  </a:cubicBezTo>
                  <a:cubicBezTo>
                    <a:pt x="3793" y="585"/>
                    <a:pt x="3738" y="554"/>
                    <a:pt x="3689" y="492"/>
                  </a:cubicBezTo>
                  <a:cubicBezTo>
                    <a:pt x="3787" y="492"/>
                    <a:pt x="3910" y="394"/>
                    <a:pt x="3689" y="296"/>
                  </a:cubicBezTo>
                  <a:cubicBezTo>
                    <a:pt x="3590" y="394"/>
                    <a:pt x="3492" y="492"/>
                    <a:pt x="3393" y="615"/>
                  </a:cubicBezTo>
                  <a:cubicBezTo>
                    <a:pt x="3393" y="714"/>
                    <a:pt x="3492" y="714"/>
                    <a:pt x="3590" y="714"/>
                  </a:cubicBezTo>
                  <a:cubicBezTo>
                    <a:pt x="3492" y="812"/>
                    <a:pt x="3393" y="812"/>
                    <a:pt x="3393" y="910"/>
                  </a:cubicBezTo>
                  <a:cubicBezTo>
                    <a:pt x="3393" y="812"/>
                    <a:pt x="3295" y="812"/>
                    <a:pt x="3295" y="714"/>
                  </a:cubicBezTo>
                  <a:lnTo>
                    <a:pt x="3172" y="714"/>
                  </a:lnTo>
                  <a:cubicBezTo>
                    <a:pt x="3172" y="812"/>
                    <a:pt x="3074" y="812"/>
                    <a:pt x="3074" y="910"/>
                  </a:cubicBezTo>
                  <a:cubicBezTo>
                    <a:pt x="3074" y="812"/>
                    <a:pt x="3074" y="812"/>
                    <a:pt x="2975" y="812"/>
                  </a:cubicBezTo>
                  <a:cubicBezTo>
                    <a:pt x="3074" y="812"/>
                    <a:pt x="3074" y="812"/>
                    <a:pt x="3074" y="714"/>
                  </a:cubicBezTo>
                  <a:cubicBezTo>
                    <a:pt x="2975" y="714"/>
                    <a:pt x="2975" y="812"/>
                    <a:pt x="2877" y="812"/>
                  </a:cubicBezTo>
                  <a:lnTo>
                    <a:pt x="2877" y="714"/>
                  </a:lnTo>
                  <a:lnTo>
                    <a:pt x="2779" y="714"/>
                  </a:lnTo>
                  <a:cubicBezTo>
                    <a:pt x="2680" y="615"/>
                    <a:pt x="2680" y="615"/>
                    <a:pt x="2680" y="492"/>
                  </a:cubicBezTo>
                  <a:lnTo>
                    <a:pt x="2557" y="615"/>
                  </a:lnTo>
                  <a:cubicBezTo>
                    <a:pt x="2557" y="615"/>
                    <a:pt x="2557" y="714"/>
                    <a:pt x="2680" y="714"/>
                  </a:cubicBezTo>
                  <a:cubicBezTo>
                    <a:pt x="2361" y="812"/>
                    <a:pt x="2066" y="812"/>
                    <a:pt x="1844" y="910"/>
                  </a:cubicBezTo>
                  <a:cubicBezTo>
                    <a:pt x="1746" y="812"/>
                    <a:pt x="1746" y="812"/>
                    <a:pt x="1648" y="812"/>
                  </a:cubicBezTo>
                  <a:cubicBezTo>
                    <a:pt x="1746" y="714"/>
                    <a:pt x="1844" y="714"/>
                    <a:pt x="1844" y="615"/>
                  </a:cubicBezTo>
                  <a:lnTo>
                    <a:pt x="1648" y="615"/>
                  </a:lnTo>
                  <a:cubicBezTo>
                    <a:pt x="1451" y="714"/>
                    <a:pt x="1230" y="812"/>
                    <a:pt x="1131" y="910"/>
                  </a:cubicBezTo>
                  <a:lnTo>
                    <a:pt x="1131" y="714"/>
                  </a:lnTo>
                  <a:cubicBezTo>
                    <a:pt x="1131" y="615"/>
                    <a:pt x="1230" y="615"/>
                    <a:pt x="1328" y="492"/>
                  </a:cubicBezTo>
                  <a:cubicBezTo>
                    <a:pt x="1131" y="492"/>
                    <a:pt x="1033" y="492"/>
                    <a:pt x="935" y="394"/>
                  </a:cubicBezTo>
                  <a:cubicBezTo>
                    <a:pt x="935" y="492"/>
                    <a:pt x="935" y="492"/>
                    <a:pt x="836" y="615"/>
                  </a:cubicBezTo>
                  <a:lnTo>
                    <a:pt x="1033" y="615"/>
                  </a:lnTo>
                  <a:cubicBezTo>
                    <a:pt x="935" y="714"/>
                    <a:pt x="935" y="714"/>
                    <a:pt x="836" y="812"/>
                  </a:cubicBezTo>
                  <a:cubicBezTo>
                    <a:pt x="836" y="812"/>
                    <a:pt x="713" y="812"/>
                    <a:pt x="615" y="714"/>
                  </a:cubicBezTo>
                  <a:cubicBezTo>
                    <a:pt x="615" y="812"/>
                    <a:pt x="517" y="910"/>
                    <a:pt x="517" y="1009"/>
                  </a:cubicBezTo>
                  <a:lnTo>
                    <a:pt x="615" y="1009"/>
                  </a:lnTo>
                  <a:cubicBezTo>
                    <a:pt x="689" y="1041"/>
                    <a:pt x="771" y="1052"/>
                    <a:pt x="854" y="1052"/>
                  </a:cubicBezTo>
                  <a:cubicBezTo>
                    <a:pt x="1022" y="1052"/>
                    <a:pt x="1197" y="1009"/>
                    <a:pt x="1328" y="1009"/>
                  </a:cubicBezTo>
                  <a:cubicBezTo>
                    <a:pt x="1549" y="1009"/>
                    <a:pt x="1746" y="1009"/>
                    <a:pt x="2066" y="910"/>
                  </a:cubicBezTo>
                  <a:lnTo>
                    <a:pt x="2066" y="910"/>
                  </a:lnTo>
                  <a:cubicBezTo>
                    <a:pt x="1844" y="1107"/>
                    <a:pt x="1746" y="1107"/>
                    <a:pt x="1648" y="1107"/>
                  </a:cubicBezTo>
                  <a:lnTo>
                    <a:pt x="1549" y="1107"/>
                  </a:lnTo>
                  <a:lnTo>
                    <a:pt x="1451" y="1230"/>
                  </a:lnTo>
                  <a:lnTo>
                    <a:pt x="1230" y="1230"/>
                  </a:lnTo>
                  <a:lnTo>
                    <a:pt x="1230" y="1328"/>
                  </a:lnTo>
                  <a:lnTo>
                    <a:pt x="1131" y="1427"/>
                  </a:lnTo>
                  <a:cubicBezTo>
                    <a:pt x="713" y="1427"/>
                    <a:pt x="221" y="1623"/>
                    <a:pt x="0" y="1943"/>
                  </a:cubicBezTo>
                  <a:cubicBezTo>
                    <a:pt x="98" y="1943"/>
                    <a:pt x="221" y="1943"/>
                    <a:pt x="418" y="1845"/>
                  </a:cubicBezTo>
                  <a:lnTo>
                    <a:pt x="418" y="1722"/>
                  </a:lnTo>
                  <a:lnTo>
                    <a:pt x="517" y="1722"/>
                  </a:lnTo>
                  <a:cubicBezTo>
                    <a:pt x="615" y="1722"/>
                    <a:pt x="713" y="1623"/>
                    <a:pt x="713" y="1623"/>
                  </a:cubicBezTo>
                  <a:cubicBezTo>
                    <a:pt x="1230" y="1525"/>
                    <a:pt x="1648" y="1427"/>
                    <a:pt x="2066" y="1328"/>
                  </a:cubicBezTo>
                  <a:cubicBezTo>
                    <a:pt x="2164" y="1230"/>
                    <a:pt x="2164" y="1230"/>
                    <a:pt x="2262" y="1107"/>
                  </a:cubicBezTo>
                  <a:cubicBezTo>
                    <a:pt x="2361" y="1107"/>
                    <a:pt x="2459" y="1230"/>
                    <a:pt x="2557" y="1230"/>
                  </a:cubicBezTo>
                  <a:cubicBezTo>
                    <a:pt x="2680" y="1230"/>
                    <a:pt x="2779" y="1107"/>
                    <a:pt x="2877" y="1107"/>
                  </a:cubicBezTo>
                  <a:cubicBezTo>
                    <a:pt x="3074" y="1107"/>
                    <a:pt x="3295" y="1107"/>
                    <a:pt x="3295" y="1328"/>
                  </a:cubicBezTo>
                  <a:cubicBezTo>
                    <a:pt x="3172" y="1427"/>
                    <a:pt x="3074" y="1525"/>
                    <a:pt x="2975" y="1623"/>
                  </a:cubicBezTo>
                  <a:cubicBezTo>
                    <a:pt x="2877" y="1623"/>
                    <a:pt x="2779" y="1623"/>
                    <a:pt x="2680" y="1525"/>
                  </a:cubicBezTo>
                  <a:cubicBezTo>
                    <a:pt x="2557" y="1623"/>
                    <a:pt x="2459" y="1623"/>
                    <a:pt x="2262" y="1722"/>
                  </a:cubicBezTo>
                  <a:cubicBezTo>
                    <a:pt x="2328" y="1763"/>
                    <a:pt x="2383" y="1776"/>
                    <a:pt x="2431" y="1776"/>
                  </a:cubicBezTo>
                  <a:cubicBezTo>
                    <a:pt x="2527" y="1776"/>
                    <a:pt x="2598" y="1722"/>
                    <a:pt x="2680" y="1722"/>
                  </a:cubicBezTo>
                  <a:lnTo>
                    <a:pt x="2779" y="1845"/>
                  </a:lnTo>
                  <a:cubicBezTo>
                    <a:pt x="2975" y="1722"/>
                    <a:pt x="3295" y="1722"/>
                    <a:pt x="3590" y="1722"/>
                  </a:cubicBezTo>
                  <a:lnTo>
                    <a:pt x="3590" y="1623"/>
                  </a:lnTo>
                  <a:lnTo>
                    <a:pt x="3172" y="1623"/>
                  </a:lnTo>
                  <a:cubicBezTo>
                    <a:pt x="3283" y="1525"/>
                    <a:pt x="3338" y="1476"/>
                    <a:pt x="3390" y="1476"/>
                  </a:cubicBezTo>
                  <a:cubicBezTo>
                    <a:pt x="3443" y="1476"/>
                    <a:pt x="3492" y="1525"/>
                    <a:pt x="3590" y="1623"/>
                  </a:cubicBezTo>
                  <a:cubicBezTo>
                    <a:pt x="3626" y="1551"/>
                    <a:pt x="3663" y="1532"/>
                    <a:pt x="3700" y="1532"/>
                  </a:cubicBezTo>
                  <a:cubicBezTo>
                    <a:pt x="3741" y="1532"/>
                    <a:pt x="3784" y="1554"/>
                    <a:pt x="3830" y="1554"/>
                  </a:cubicBezTo>
                  <a:cubicBezTo>
                    <a:pt x="3855" y="1554"/>
                    <a:pt x="3882" y="1547"/>
                    <a:pt x="3910" y="1525"/>
                  </a:cubicBezTo>
                  <a:cubicBezTo>
                    <a:pt x="3975" y="1492"/>
                    <a:pt x="4030" y="1481"/>
                    <a:pt x="4077" y="1481"/>
                  </a:cubicBezTo>
                  <a:cubicBezTo>
                    <a:pt x="4172" y="1481"/>
                    <a:pt x="4238" y="1525"/>
                    <a:pt x="4303" y="1525"/>
                  </a:cubicBezTo>
                  <a:cubicBezTo>
                    <a:pt x="4402" y="1525"/>
                    <a:pt x="4402" y="1525"/>
                    <a:pt x="4402" y="1623"/>
                  </a:cubicBezTo>
                  <a:lnTo>
                    <a:pt x="4612" y="1436"/>
                  </a:lnTo>
                  <a:lnTo>
                    <a:pt x="4612" y="1436"/>
                  </a:lnTo>
                  <a:cubicBezTo>
                    <a:pt x="4595" y="1450"/>
                    <a:pt x="4576" y="1455"/>
                    <a:pt x="4558" y="1455"/>
                  </a:cubicBezTo>
                  <a:cubicBezTo>
                    <a:pt x="4496" y="1455"/>
                    <a:pt x="4430" y="1398"/>
                    <a:pt x="4368" y="1398"/>
                  </a:cubicBezTo>
                  <a:cubicBezTo>
                    <a:pt x="4346" y="1398"/>
                    <a:pt x="4324" y="1406"/>
                    <a:pt x="4303" y="1427"/>
                  </a:cubicBezTo>
                  <a:cubicBezTo>
                    <a:pt x="4205" y="1427"/>
                    <a:pt x="4107" y="1328"/>
                    <a:pt x="4008" y="1328"/>
                  </a:cubicBezTo>
                  <a:lnTo>
                    <a:pt x="3689" y="1328"/>
                  </a:lnTo>
                  <a:cubicBezTo>
                    <a:pt x="3590" y="1328"/>
                    <a:pt x="3590" y="1328"/>
                    <a:pt x="3590" y="1230"/>
                  </a:cubicBezTo>
                  <a:lnTo>
                    <a:pt x="3787" y="1230"/>
                  </a:lnTo>
                  <a:lnTo>
                    <a:pt x="3910" y="1107"/>
                  </a:lnTo>
                  <a:cubicBezTo>
                    <a:pt x="4107" y="1328"/>
                    <a:pt x="4303" y="1328"/>
                    <a:pt x="4623" y="1328"/>
                  </a:cubicBezTo>
                  <a:lnTo>
                    <a:pt x="4623" y="1427"/>
                  </a:lnTo>
                  <a:cubicBezTo>
                    <a:pt x="4623" y="1394"/>
                    <a:pt x="4634" y="1383"/>
                    <a:pt x="4652" y="1383"/>
                  </a:cubicBezTo>
                  <a:cubicBezTo>
                    <a:pt x="4688" y="1383"/>
                    <a:pt x="4754" y="1427"/>
                    <a:pt x="4820" y="1427"/>
                  </a:cubicBezTo>
                  <a:cubicBezTo>
                    <a:pt x="4820" y="1394"/>
                    <a:pt x="4841" y="1383"/>
                    <a:pt x="4871" y="1383"/>
                  </a:cubicBezTo>
                  <a:cubicBezTo>
                    <a:pt x="4929" y="1383"/>
                    <a:pt x="5016" y="1427"/>
                    <a:pt x="5016" y="1427"/>
                  </a:cubicBezTo>
                  <a:lnTo>
                    <a:pt x="5139" y="1328"/>
                  </a:lnTo>
                  <a:cubicBezTo>
                    <a:pt x="5238" y="1328"/>
                    <a:pt x="5238" y="1328"/>
                    <a:pt x="5336" y="1427"/>
                  </a:cubicBezTo>
                  <a:cubicBezTo>
                    <a:pt x="5139" y="1427"/>
                    <a:pt x="5016" y="1525"/>
                    <a:pt x="4918" y="1525"/>
                  </a:cubicBezTo>
                  <a:cubicBezTo>
                    <a:pt x="5016" y="1623"/>
                    <a:pt x="5016" y="1722"/>
                    <a:pt x="5016" y="1845"/>
                  </a:cubicBezTo>
                  <a:cubicBezTo>
                    <a:pt x="5139" y="1722"/>
                    <a:pt x="5139" y="1623"/>
                    <a:pt x="5139" y="1623"/>
                  </a:cubicBezTo>
                  <a:cubicBezTo>
                    <a:pt x="5336" y="1623"/>
                    <a:pt x="5434" y="1525"/>
                    <a:pt x="5533" y="1525"/>
                  </a:cubicBezTo>
                  <a:lnTo>
                    <a:pt x="5631" y="1623"/>
                  </a:lnTo>
                  <a:cubicBezTo>
                    <a:pt x="5951" y="1525"/>
                    <a:pt x="6147" y="1525"/>
                    <a:pt x="6369" y="1427"/>
                  </a:cubicBezTo>
                  <a:cubicBezTo>
                    <a:pt x="6467" y="1427"/>
                    <a:pt x="6565" y="1427"/>
                    <a:pt x="6664" y="1525"/>
                  </a:cubicBezTo>
                  <a:cubicBezTo>
                    <a:pt x="6565" y="1525"/>
                    <a:pt x="6467" y="1525"/>
                    <a:pt x="6467" y="1623"/>
                  </a:cubicBezTo>
                  <a:cubicBezTo>
                    <a:pt x="6246" y="1623"/>
                    <a:pt x="6147" y="1623"/>
                    <a:pt x="6049" y="1722"/>
                  </a:cubicBezTo>
                  <a:lnTo>
                    <a:pt x="6147" y="1845"/>
                  </a:lnTo>
                  <a:cubicBezTo>
                    <a:pt x="6147" y="1845"/>
                    <a:pt x="6246" y="1845"/>
                    <a:pt x="6369" y="1722"/>
                  </a:cubicBezTo>
                  <a:lnTo>
                    <a:pt x="6369" y="1845"/>
                  </a:lnTo>
                  <a:cubicBezTo>
                    <a:pt x="6467" y="1845"/>
                    <a:pt x="6467" y="1722"/>
                    <a:pt x="6467" y="1722"/>
                  </a:cubicBezTo>
                  <a:cubicBezTo>
                    <a:pt x="6664" y="1722"/>
                    <a:pt x="6861" y="1845"/>
                    <a:pt x="6983" y="1845"/>
                  </a:cubicBezTo>
                  <a:cubicBezTo>
                    <a:pt x="7049" y="1804"/>
                    <a:pt x="7104" y="1790"/>
                    <a:pt x="7151" y="1790"/>
                  </a:cubicBezTo>
                  <a:cubicBezTo>
                    <a:pt x="7246" y="1790"/>
                    <a:pt x="7311" y="1845"/>
                    <a:pt x="7377" y="1845"/>
                  </a:cubicBezTo>
                  <a:cubicBezTo>
                    <a:pt x="7377" y="1722"/>
                    <a:pt x="7475" y="1722"/>
                    <a:pt x="7598" y="1722"/>
                  </a:cubicBezTo>
                  <a:lnTo>
                    <a:pt x="7697" y="1845"/>
                  </a:lnTo>
                  <a:cubicBezTo>
                    <a:pt x="7795" y="1722"/>
                    <a:pt x="7893" y="1623"/>
                    <a:pt x="7992" y="1525"/>
                  </a:cubicBezTo>
                  <a:cubicBezTo>
                    <a:pt x="7992" y="1623"/>
                    <a:pt x="7992" y="1623"/>
                    <a:pt x="8090" y="1623"/>
                  </a:cubicBezTo>
                  <a:cubicBezTo>
                    <a:pt x="8090" y="1623"/>
                    <a:pt x="8090" y="1525"/>
                    <a:pt x="8213" y="1525"/>
                  </a:cubicBezTo>
                  <a:cubicBezTo>
                    <a:pt x="8213" y="1623"/>
                    <a:pt x="8213" y="1623"/>
                    <a:pt x="8311" y="1623"/>
                  </a:cubicBezTo>
                  <a:lnTo>
                    <a:pt x="8311" y="1525"/>
                  </a:lnTo>
                  <a:cubicBezTo>
                    <a:pt x="8356" y="1510"/>
                    <a:pt x="8396" y="1504"/>
                    <a:pt x="8432" y="1504"/>
                  </a:cubicBezTo>
                  <a:cubicBezTo>
                    <a:pt x="8575" y="1504"/>
                    <a:pt x="8667" y="1594"/>
                    <a:pt x="8772" y="1594"/>
                  </a:cubicBezTo>
                  <a:cubicBezTo>
                    <a:pt x="8819" y="1594"/>
                    <a:pt x="8868" y="1577"/>
                    <a:pt x="8926" y="1525"/>
                  </a:cubicBezTo>
                  <a:cubicBezTo>
                    <a:pt x="8926" y="1623"/>
                    <a:pt x="9024" y="1623"/>
                    <a:pt x="9024" y="1623"/>
                  </a:cubicBezTo>
                  <a:lnTo>
                    <a:pt x="9024" y="1845"/>
                  </a:lnTo>
                  <a:cubicBezTo>
                    <a:pt x="9074" y="1783"/>
                    <a:pt x="9123" y="1753"/>
                    <a:pt x="9187" y="1753"/>
                  </a:cubicBezTo>
                  <a:cubicBezTo>
                    <a:pt x="9252" y="1753"/>
                    <a:pt x="9332" y="1783"/>
                    <a:pt x="9442" y="1845"/>
                  </a:cubicBezTo>
                  <a:cubicBezTo>
                    <a:pt x="9319" y="1943"/>
                    <a:pt x="9319" y="1943"/>
                    <a:pt x="9221" y="1943"/>
                  </a:cubicBezTo>
                  <a:cubicBezTo>
                    <a:pt x="9024" y="1943"/>
                    <a:pt x="8705" y="2041"/>
                    <a:pt x="8508" y="2041"/>
                  </a:cubicBezTo>
                  <a:cubicBezTo>
                    <a:pt x="8410" y="2041"/>
                    <a:pt x="8410" y="2140"/>
                    <a:pt x="8311" y="2140"/>
                  </a:cubicBezTo>
                  <a:lnTo>
                    <a:pt x="7992" y="2140"/>
                  </a:lnTo>
                  <a:cubicBezTo>
                    <a:pt x="7959" y="2107"/>
                    <a:pt x="7926" y="2096"/>
                    <a:pt x="7893" y="2096"/>
                  </a:cubicBezTo>
                  <a:cubicBezTo>
                    <a:pt x="7828" y="2096"/>
                    <a:pt x="7762" y="2140"/>
                    <a:pt x="7697" y="2140"/>
                  </a:cubicBezTo>
                  <a:lnTo>
                    <a:pt x="7279" y="2140"/>
                  </a:lnTo>
                  <a:cubicBezTo>
                    <a:pt x="6861" y="2337"/>
                    <a:pt x="6467" y="2558"/>
                    <a:pt x="5951" y="2558"/>
                  </a:cubicBezTo>
                  <a:cubicBezTo>
                    <a:pt x="5951" y="2558"/>
                    <a:pt x="5852" y="2558"/>
                    <a:pt x="5852" y="2656"/>
                  </a:cubicBezTo>
                  <a:lnTo>
                    <a:pt x="5951" y="2656"/>
                  </a:lnTo>
                  <a:cubicBezTo>
                    <a:pt x="5631" y="2853"/>
                    <a:pt x="5238" y="2755"/>
                    <a:pt x="4918" y="2853"/>
                  </a:cubicBezTo>
                  <a:cubicBezTo>
                    <a:pt x="4869" y="2902"/>
                    <a:pt x="4795" y="2902"/>
                    <a:pt x="4721" y="2902"/>
                  </a:cubicBezTo>
                  <a:cubicBezTo>
                    <a:pt x="4647" y="2902"/>
                    <a:pt x="4574" y="2902"/>
                    <a:pt x="4525" y="2951"/>
                  </a:cubicBezTo>
                  <a:lnTo>
                    <a:pt x="4205" y="2951"/>
                  </a:lnTo>
                  <a:cubicBezTo>
                    <a:pt x="4107" y="3074"/>
                    <a:pt x="4008" y="3173"/>
                    <a:pt x="3910" y="3173"/>
                  </a:cubicBezTo>
                  <a:cubicBezTo>
                    <a:pt x="3689" y="3173"/>
                    <a:pt x="3590" y="3369"/>
                    <a:pt x="3393" y="3369"/>
                  </a:cubicBezTo>
                  <a:cubicBezTo>
                    <a:pt x="3393" y="3369"/>
                    <a:pt x="3393" y="3271"/>
                    <a:pt x="3295" y="3271"/>
                  </a:cubicBezTo>
                  <a:cubicBezTo>
                    <a:pt x="3074" y="3271"/>
                    <a:pt x="2877" y="3369"/>
                    <a:pt x="2680" y="3369"/>
                  </a:cubicBezTo>
                  <a:cubicBezTo>
                    <a:pt x="2557" y="3369"/>
                    <a:pt x="2459" y="3468"/>
                    <a:pt x="2459" y="3468"/>
                  </a:cubicBezTo>
                  <a:cubicBezTo>
                    <a:pt x="2262" y="3468"/>
                    <a:pt x="2164" y="3468"/>
                    <a:pt x="2066" y="3566"/>
                  </a:cubicBezTo>
                  <a:cubicBezTo>
                    <a:pt x="2118" y="3683"/>
                    <a:pt x="2197" y="3711"/>
                    <a:pt x="2275" y="3711"/>
                  </a:cubicBezTo>
                  <a:cubicBezTo>
                    <a:pt x="2345" y="3711"/>
                    <a:pt x="2413" y="3689"/>
                    <a:pt x="2459" y="3689"/>
                  </a:cubicBezTo>
                  <a:lnTo>
                    <a:pt x="2557" y="3689"/>
                  </a:lnTo>
                  <a:cubicBezTo>
                    <a:pt x="2598" y="3648"/>
                    <a:pt x="2648" y="3634"/>
                    <a:pt x="2699" y="3634"/>
                  </a:cubicBezTo>
                  <a:cubicBezTo>
                    <a:pt x="2801" y="3634"/>
                    <a:pt x="2910" y="3689"/>
                    <a:pt x="2975" y="3689"/>
                  </a:cubicBezTo>
                  <a:cubicBezTo>
                    <a:pt x="3074" y="3566"/>
                    <a:pt x="3295" y="3566"/>
                    <a:pt x="3393" y="3468"/>
                  </a:cubicBezTo>
                  <a:lnTo>
                    <a:pt x="3910" y="3468"/>
                  </a:lnTo>
                  <a:cubicBezTo>
                    <a:pt x="4107" y="3468"/>
                    <a:pt x="4303" y="3566"/>
                    <a:pt x="4402" y="3689"/>
                  </a:cubicBezTo>
                  <a:lnTo>
                    <a:pt x="4402" y="3787"/>
                  </a:lnTo>
                  <a:cubicBezTo>
                    <a:pt x="4402" y="3886"/>
                    <a:pt x="4402" y="3886"/>
                    <a:pt x="4525" y="3886"/>
                  </a:cubicBezTo>
                  <a:cubicBezTo>
                    <a:pt x="4623" y="3886"/>
                    <a:pt x="4721" y="3984"/>
                    <a:pt x="4820" y="3984"/>
                  </a:cubicBezTo>
                  <a:cubicBezTo>
                    <a:pt x="4885" y="3984"/>
                    <a:pt x="4951" y="3897"/>
                    <a:pt x="5024" y="3897"/>
                  </a:cubicBezTo>
                  <a:cubicBezTo>
                    <a:pt x="5060" y="3897"/>
                    <a:pt x="5098" y="3918"/>
                    <a:pt x="5139" y="3984"/>
                  </a:cubicBezTo>
                  <a:cubicBezTo>
                    <a:pt x="5139" y="3984"/>
                    <a:pt x="5227" y="3940"/>
                    <a:pt x="5314" y="3940"/>
                  </a:cubicBezTo>
                  <a:cubicBezTo>
                    <a:pt x="5358" y="3940"/>
                    <a:pt x="5402" y="3951"/>
                    <a:pt x="5434" y="3984"/>
                  </a:cubicBezTo>
                  <a:cubicBezTo>
                    <a:pt x="5434" y="4082"/>
                    <a:pt x="5533" y="4082"/>
                    <a:pt x="5533" y="4082"/>
                  </a:cubicBezTo>
                  <a:cubicBezTo>
                    <a:pt x="5717" y="4026"/>
                    <a:pt x="5861" y="3969"/>
                    <a:pt x="5987" y="3969"/>
                  </a:cubicBezTo>
                  <a:cubicBezTo>
                    <a:pt x="6079" y="3969"/>
                    <a:pt x="6163" y="3999"/>
                    <a:pt x="6246" y="4082"/>
                  </a:cubicBezTo>
                  <a:lnTo>
                    <a:pt x="7279" y="4082"/>
                  </a:lnTo>
                  <a:cubicBezTo>
                    <a:pt x="7377" y="4082"/>
                    <a:pt x="7377" y="4082"/>
                    <a:pt x="7598" y="4181"/>
                  </a:cubicBezTo>
                  <a:cubicBezTo>
                    <a:pt x="7475" y="4304"/>
                    <a:pt x="7377" y="4304"/>
                    <a:pt x="7180" y="4402"/>
                  </a:cubicBezTo>
                  <a:cubicBezTo>
                    <a:pt x="7180" y="4402"/>
                    <a:pt x="7180" y="4304"/>
                    <a:pt x="7082" y="4304"/>
                  </a:cubicBezTo>
                  <a:lnTo>
                    <a:pt x="6983" y="4402"/>
                  </a:lnTo>
                  <a:lnTo>
                    <a:pt x="6983" y="4500"/>
                  </a:lnTo>
                  <a:cubicBezTo>
                    <a:pt x="7023" y="4520"/>
                    <a:pt x="7062" y="4528"/>
                    <a:pt x="7102" y="4528"/>
                  </a:cubicBezTo>
                  <a:cubicBezTo>
                    <a:pt x="7260" y="4528"/>
                    <a:pt x="7421" y="4402"/>
                    <a:pt x="7598" y="4402"/>
                  </a:cubicBezTo>
                  <a:cubicBezTo>
                    <a:pt x="7795" y="4304"/>
                    <a:pt x="7992" y="4181"/>
                    <a:pt x="8213" y="4082"/>
                  </a:cubicBezTo>
                  <a:lnTo>
                    <a:pt x="8213" y="4181"/>
                  </a:lnTo>
                  <a:cubicBezTo>
                    <a:pt x="8360" y="4132"/>
                    <a:pt x="8514" y="4132"/>
                    <a:pt x="8680" y="4132"/>
                  </a:cubicBezTo>
                  <a:cubicBezTo>
                    <a:pt x="8846" y="4132"/>
                    <a:pt x="9024" y="4132"/>
                    <a:pt x="9221" y="4082"/>
                  </a:cubicBezTo>
                  <a:cubicBezTo>
                    <a:pt x="9221" y="4082"/>
                    <a:pt x="9319" y="4181"/>
                    <a:pt x="9442" y="4181"/>
                  </a:cubicBezTo>
                  <a:cubicBezTo>
                    <a:pt x="9541" y="4082"/>
                    <a:pt x="9639" y="4082"/>
                    <a:pt x="9836" y="3984"/>
                  </a:cubicBezTo>
                  <a:lnTo>
                    <a:pt x="10057" y="3984"/>
                  </a:lnTo>
                  <a:cubicBezTo>
                    <a:pt x="10155" y="3886"/>
                    <a:pt x="10155" y="3886"/>
                    <a:pt x="10254" y="3886"/>
                  </a:cubicBezTo>
                  <a:lnTo>
                    <a:pt x="10352" y="3984"/>
                  </a:lnTo>
                  <a:cubicBezTo>
                    <a:pt x="10352" y="3886"/>
                    <a:pt x="10451" y="3886"/>
                    <a:pt x="10549" y="3787"/>
                  </a:cubicBezTo>
                  <a:cubicBezTo>
                    <a:pt x="10672" y="3886"/>
                    <a:pt x="10672" y="3886"/>
                    <a:pt x="10770" y="3984"/>
                  </a:cubicBezTo>
                  <a:cubicBezTo>
                    <a:pt x="10869" y="3886"/>
                    <a:pt x="10967" y="3886"/>
                    <a:pt x="10967" y="3787"/>
                  </a:cubicBezTo>
                  <a:lnTo>
                    <a:pt x="11483" y="3787"/>
                  </a:lnTo>
                  <a:cubicBezTo>
                    <a:pt x="11567" y="3807"/>
                    <a:pt x="11646" y="3815"/>
                    <a:pt x="11720" y="3815"/>
                  </a:cubicBezTo>
                  <a:cubicBezTo>
                    <a:pt x="12020" y="3815"/>
                    <a:pt x="12260" y="3689"/>
                    <a:pt x="12516" y="3689"/>
                  </a:cubicBezTo>
                  <a:cubicBezTo>
                    <a:pt x="12614" y="3787"/>
                    <a:pt x="12811" y="3787"/>
                    <a:pt x="12909" y="3787"/>
                  </a:cubicBezTo>
                  <a:cubicBezTo>
                    <a:pt x="13008" y="3787"/>
                    <a:pt x="13229" y="3787"/>
                    <a:pt x="13327" y="3886"/>
                  </a:cubicBezTo>
                  <a:cubicBezTo>
                    <a:pt x="13327" y="3886"/>
                    <a:pt x="13371" y="3842"/>
                    <a:pt x="13429" y="3842"/>
                  </a:cubicBezTo>
                  <a:cubicBezTo>
                    <a:pt x="13459" y="3842"/>
                    <a:pt x="13491" y="3853"/>
                    <a:pt x="13524" y="3886"/>
                  </a:cubicBezTo>
                  <a:lnTo>
                    <a:pt x="13844" y="3886"/>
                  </a:lnTo>
                  <a:cubicBezTo>
                    <a:pt x="13942" y="3886"/>
                    <a:pt x="14041" y="3787"/>
                    <a:pt x="14041" y="3787"/>
                  </a:cubicBezTo>
                  <a:cubicBezTo>
                    <a:pt x="14139" y="3787"/>
                    <a:pt x="14139" y="3886"/>
                    <a:pt x="14139" y="3886"/>
                  </a:cubicBezTo>
                  <a:cubicBezTo>
                    <a:pt x="14204" y="3886"/>
                    <a:pt x="14281" y="3842"/>
                    <a:pt x="14354" y="3842"/>
                  </a:cubicBezTo>
                  <a:cubicBezTo>
                    <a:pt x="14390" y="3842"/>
                    <a:pt x="14426" y="3853"/>
                    <a:pt x="14459" y="3886"/>
                  </a:cubicBezTo>
                  <a:lnTo>
                    <a:pt x="14655" y="3886"/>
                  </a:lnTo>
                  <a:cubicBezTo>
                    <a:pt x="14721" y="3853"/>
                    <a:pt x="14789" y="3842"/>
                    <a:pt x="14858" y="3842"/>
                  </a:cubicBezTo>
                  <a:cubicBezTo>
                    <a:pt x="14997" y="3842"/>
                    <a:pt x="15139" y="3886"/>
                    <a:pt x="15270" y="3886"/>
                  </a:cubicBezTo>
                  <a:lnTo>
                    <a:pt x="15270" y="3984"/>
                  </a:lnTo>
                  <a:cubicBezTo>
                    <a:pt x="15467" y="3886"/>
                    <a:pt x="15467" y="3886"/>
                    <a:pt x="15590" y="3886"/>
                  </a:cubicBezTo>
                  <a:cubicBezTo>
                    <a:pt x="15688" y="3984"/>
                    <a:pt x="15786" y="3984"/>
                    <a:pt x="15885" y="3984"/>
                  </a:cubicBezTo>
                  <a:cubicBezTo>
                    <a:pt x="15885" y="3935"/>
                    <a:pt x="15934" y="3935"/>
                    <a:pt x="15983" y="3935"/>
                  </a:cubicBezTo>
                  <a:cubicBezTo>
                    <a:pt x="16032" y="3935"/>
                    <a:pt x="16081" y="3935"/>
                    <a:pt x="16081" y="3886"/>
                  </a:cubicBezTo>
                  <a:cubicBezTo>
                    <a:pt x="16303" y="3984"/>
                    <a:pt x="16499" y="3886"/>
                    <a:pt x="16598" y="4082"/>
                  </a:cubicBezTo>
                  <a:cubicBezTo>
                    <a:pt x="16598" y="3999"/>
                    <a:pt x="16615" y="3969"/>
                    <a:pt x="16645" y="3969"/>
                  </a:cubicBezTo>
                  <a:cubicBezTo>
                    <a:pt x="16685" y="3969"/>
                    <a:pt x="16748" y="4026"/>
                    <a:pt x="16819" y="4082"/>
                  </a:cubicBezTo>
                  <a:cubicBezTo>
                    <a:pt x="16868" y="3984"/>
                    <a:pt x="16917" y="3959"/>
                    <a:pt x="16979" y="3959"/>
                  </a:cubicBezTo>
                  <a:cubicBezTo>
                    <a:pt x="17040" y="3959"/>
                    <a:pt x="17114" y="3984"/>
                    <a:pt x="17213" y="3984"/>
                  </a:cubicBezTo>
                  <a:lnTo>
                    <a:pt x="17631" y="3984"/>
                  </a:lnTo>
                  <a:cubicBezTo>
                    <a:pt x="17696" y="3984"/>
                    <a:pt x="17805" y="4028"/>
                    <a:pt x="17871" y="4028"/>
                  </a:cubicBezTo>
                  <a:cubicBezTo>
                    <a:pt x="17904" y="4028"/>
                    <a:pt x="17926" y="4017"/>
                    <a:pt x="17926" y="3984"/>
                  </a:cubicBezTo>
                  <a:cubicBezTo>
                    <a:pt x="17987" y="3935"/>
                    <a:pt x="18067" y="3935"/>
                    <a:pt x="18144" y="3935"/>
                  </a:cubicBezTo>
                  <a:cubicBezTo>
                    <a:pt x="18221" y="3935"/>
                    <a:pt x="18294" y="3935"/>
                    <a:pt x="18344" y="3886"/>
                  </a:cubicBezTo>
                  <a:cubicBezTo>
                    <a:pt x="18344" y="3886"/>
                    <a:pt x="18442" y="3886"/>
                    <a:pt x="18540" y="3984"/>
                  </a:cubicBezTo>
                  <a:cubicBezTo>
                    <a:pt x="18540" y="3886"/>
                    <a:pt x="18663" y="3886"/>
                    <a:pt x="18762" y="3886"/>
                  </a:cubicBezTo>
                  <a:lnTo>
                    <a:pt x="18958" y="3886"/>
                  </a:lnTo>
                  <a:cubicBezTo>
                    <a:pt x="19155" y="3984"/>
                    <a:pt x="19376" y="3984"/>
                    <a:pt x="19573" y="3984"/>
                  </a:cubicBezTo>
                  <a:cubicBezTo>
                    <a:pt x="19671" y="3984"/>
                    <a:pt x="19770" y="3984"/>
                    <a:pt x="19770" y="4082"/>
                  </a:cubicBezTo>
                  <a:cubicBezTo>
                    <a:pt x="19893" y="3984"/>
                    <a:pt x="19991" y="3984"/>
                    <a:pt x="19991" y="3984"/>
                  </a:cubicBezTo>
                  <a:cubicBezTo>
                    <a:pt x="20089" y="4082"/>
                    <a:pt x="20188" y="4082"/>
                    <a:pt x="20286" y="4082"/>
                  </a:cubicBezTo>
                  <a:cubicBezTo>
                    <a:pt x="20507" y="4082"/>
                    <a:pt x="20803" y="4082"/>
                    <a:pt x="20999" y="4181"/>
                  </a:cubicBezTo>
                  <a:cubicBezTo>
                    <a:pt x="20999" y="4082"/>
                    <a:pt x="21122" y="4082"/>
                    <a:pt x="21122" y="3984"/>
                  </a:cubicBezTo>
                  <a:cubicBezTo>
                    <a:pt x="21221" y="4082"/>
                    <a:pt x="21221" y="4082"/>
                    <a:pt x="21319" y="4082"/>
                  </a:cubicBezTo>
                  <a:cubicBezTo>
                    <a:pt x="21368" y="4033"/>
                    <a:pt x="21417" y="4009"/>
                    <a:pt x="21466" y="4009"/>
                  </a:cubicBezTo>
                  <a:cubicBezTo>
                    <a:pt x="21516" y="4009"/>
                    <a:pt x="21565" y="4033"/>
                    <a:pt x="21614" y="4082"/>
                  </a:cubicBezTo>
                  <a:cubicBezTo>
                    <a:pt x="21934" y="3984"/>
                    <a:pt x="22352" y="3984"/>
                    <a:pt x="22647" y="3984"/>
                  </a:cubicBezTo>
                  <a:lnTo>
                    <a:pt x="22647" y="3886"/>
                  </a:lnTo>
                  <a:cubicBezTo>
                    <a:pt x="22499" y="3836"/>
                    <a:pt x="22345" y="3836"/>
                    <a:pt x="22192" y="3836"/>
                  </a:cubicBezTo>
                  <a:cubicBezTo>
                    <a:pt x="22038" y="3836"/>
                    <a:pt x="21884" y="3836"/>
                    <a:pt x="21737" y="3787"/>
                  </a:cubicBezTo>
                  <a:cubicBezTo>
                    <a:pt x="21614" y="3689"/>
                    <a:pt x="21417" y="3689"/>
                    <a:pt x="21221" y="3689"/>
                  </a:cubicBezTo>
                  <a:cubicBezTo>
                    <a:pt x="21122" y="3566"/>
                    <a:pt x="20901" y="3689"/>
                    <a:pt x="20803" y="3468"/>
                  </a:cubicBezTo>
                  <a:cubicBezTo>
                    <a:pt x="20737" y="3500"/>
                    <a:pt x="20669" y="3511"/>
                    <a:pt x="20603" y="3511"/>
                  </a:cubicBezTo>
                  <a:cubicBezTo>
                    <a:pt x="20472" y="3511"/>
                    <a:pt x="20352" y="3468"/>
                    <a:pt x="20286" y="3468"/>
                  </a:cubicBezTo>
                  <a:lnTo>
                    <a:pt x="20089" y="3468"/>
                  </a:lnTo>
                  <a:cubicBezTo>
                    <a:pt x="20006" y="3384"/>
                    <a:pt x="19936" y="3354"/>
                    <a:pt x="19876" y="3354"/>
                  </a:cubicBezTo>
                  <a:cubicBezTo>
                    <a:pt x="19793" y="3354"/>
                    <a:pt x="19728" y="3411"/>
                    <a:pt x="19671" y="3468"/>
                  </a:cubicBezTo>
                  <a:cubicBezTo>
                    <a:pt x="19622" y="3369"/>
                    <a:pt x="19548" y="3345"/>
                    <a:pt x="19475" y="3345"/>
                  </a:cubicBezTo>
                  <a:cubicBezTo>
                    <a:pt x="19401" y="3345"/>
                    <a:pt x="19327" y="3369"/>
                    <a:pt x="19278" y="3369"/>
                  </a:cubicBezTo>
                  <a:lnTo>
                    <a:pt x="19155" y="3271"/>
                  </a:lnTo>
                  <a:cubicBezTo>
                    <a:pt x="19089" y="3271"/>
                    <a:pt x="19024" y="3183"/>
                    <a:pt x="18929" y="3183"/>
                  </a:cubicBezTo>
                  <a:cubicBezTo>
                    <a:pt x="18882" y="3183"/>
                    <a:pt x="18827" y="3205"/>
                    <a:pt x="18762" y="3271"/>
                  </a:cubicBezTo>
                  <a:cubicBezTo>
                    <a:pt x="18762" y="3173"/>
                    <a:pt x="18663" y="3173"/>
                    <a:pt x="18540" y="3074"/>
                  </a:cubicBezTo>
                  <a:cubicBezTo>
                    <a:pt x="18540" y="3074"/>
                    <a:pt x="18442" y="3173"/>
                    <a:pt x="18344" y="3173"/>
                  </a:cubicBezTo>
                  <a:cubicBezTo>
                    <a:pt x="18147" y="3173"/>
                    <a:pt x="17926" y="3074"/>
                    <a:pt x="17729" y="3074"/>
                  </a:cubicBezTo>
                  <a:cubicBezTo>
                    <a:pt x="17631" y="3074"/>
                    <a:pt x="17532" y="3173"/>
                    <a:pt x="17532" y="3173"/>
                  </a:cubicBezTo>
                  <a:cubicBezTo>
                    <a:pt x="17434" y="3074"/>
                    <a:pt x="17311" y="3074"/>
                    <a:pt x="17213" y="3074"/>
                  </a:cubicBezTo>
                  <a:lnTo>
                    <a:pt x="16917" y="3074"/>
                  </a:lnTo>
                  <a:cubicBezTo>
                    <a:pt x="16852" y="3074"/>
                    <a:pt x="16775" y="3020"/>
                    <a:pt x="16703" y="3020"/>
                  </a:cubicBezTo>
                  <a:cubicBezTo>
                    <a:pt x="16666" y="3020"/>
                    <a:pt x="16631" y="3033"/>
                    <a:pt x="16598" y="3074"/>
                  </a:cubicBezTo>
                  <a:cubicBezTo>
                    <a:pt x="16565" y="3000"/>
                    <a:pt x="16532" y="2976"/>
                    <a:pt x="16499" y="2976"/>
                  </a:cubicBezTo>
                  <a:cubicBezTo>
                    <a:pt x="16434" y="2976"/>
                    <a:pt x="16368" y="3074"/>
                    <a:pt x="16303" y="3074"/>
                  </a:cubicBezTo>
                  <a:lnTo>
                    <a:pt x="16303" y="2853"/>
                  </a:lnTo>
                  <a:lnTo>
                    <a:pt x="15983" y="2853"/>
                  </a:lnTo>
                  <a:cubicBezTo>
                    <a:pt x="15934" y="2902"/>
                    <a:pt x="15860" y="2902"/>
                    <a:pt x="15786" y="2902"/>
                  </a:cubicBezTo>
                  <a:cubicBezTo>
                    <a:pt x="15713" y="2902"/>
                    <a:pt x="15639" y="2902"/>
                    <a:pt x="15590" y="2951"/>
                  </a:cubicBezTo>
                  <a:cubicBezTo>
                    <a:pt x="15479" y="2853"/>
                    <a:pt x="15374" y="2828"/>
                    <a:pt x="15273" y="2828"/>
                  </a:cubicBezTo>
                  <a:cubicBezTo>
                    <a:pt x="15172" y="2828"/>
                    <a:pt x="15073" y="2853"/>
                    <a:pt x="14975" y="2853"/>
                  </a:cubicBezTo>
                  <a:cubicBezTo>
                    <a:pt x="14852" y="2853"/>
                    <a:pt x="14852" y="2755"/>
                    <a:pt x="14754" y="2656"/>
                  </a:cubicBezTo>
                  <a:cubicBezTo>
                    <a:pt x="14655" y="2755"/>
                    <a:pt x="14557" y="2755"/>
                    <a:pt x="14459" y="2755"/>
                  </a:cubicBezTo>
                  <a:cubicBezTo>
                    <a:pt x="14360" y="2656"/>
                    <a:pt x="14237" y="2656"/>
                    <a:pt x="14237" y="2558"/>
                  </a:cubicBezTo>
                  <a:cubicBezTo>
                    <a:pt x="14041" y="2558"/>
                    <a:pt x="13942" y="2558"/>
                    <a:pt x="13844" y="2656"/>
                  </a:cubicBezTo>
                  <a:cubicBezTo>
                    <a:pt x="13844" y="2656"/>
                    <a:pt x="13745" y="2558"/>
                    <a:pt x="13623" y="2558"/>
                  </a:cubicBezTo>
                  <a:cubicBezTo>
                    <a:pt x="13573" y="2607"/>
                    <a:pt x="13524" y="2607"/>
                    <a:pt x="13475" y="2607"/>
                  </a:cubicBezTo>
                  <a:cubicBezTo>
                    <a:pt x="13426" y="2607"/>
                    <a:pt x="13377" y="2607"/>
                    <a:pt x="13327" y="2656"/>
                  </a:cubicBezTo>
                  <a:cubicBezTo>
                    <a:pt x="13327" y="2656"/>
                    <a:pt x="13229" y="2656"/>
                    <a:pt x="13229" y="2558"/>
                  </a:cubicBezTo>
                  <a:cubicBezTo>
                    <a:pt x="13327" y="2337"/>
                    <a:pt x="13623" y="2459"/>
                    <a:pt x="13745" y="2238"/>
                  </a:cubicBezTo>
                  <a:lnTo>
                    <a:pt x="13844" y="2140"/>
                  </a:lnTo>
                  <a:lnTo>
                    <a:pt x="14459" y="2140"/>
                  </a:lnTo>
                  <a:lnTo>
                    <a:pt x="14557" y="2041"/>
                  </a:lnTo>
                  <a:cubicBezTo>
                    <a:pt x="14754" y="2041"/>
                    <a:pt x="14975" y="2041"/>
                    <a:pt x="15073" y="1943"/>
                  </a:cubicBezTo>
                  <a:lnTo>
                    <a:pt x="15590" y="1943"/>
                  </a:lnTo>
                  <a:cubicBezTo>
                    <a:pt x="15590" y="1943"/>
                    <a:pt x="15590" y="1845"/>
                    <a:pt x="15688" y="1845"/>
                  </a:cubicBezTo>
                  <a:lnTo>
                    <a:pt x="15590" y="1722"/>
                  </a:lnTo>
                  <a:lnTo>
                    <a:pt x="15467" y="1845"/>
                  </a:lnTo>
                  <a:cubicBezTo>
                    <a:pt x="15368" y="1722"/>
                    <a:pt x="15172" y="1722"/>
                    <a:pt x="15073" y="1722"/>
                  </a:cubicBezTo>
                  <a:lnTo>
                    <a:pt x="15073" y="1845"/>
                  </a:lnTo>
                  <a:cubicBezTo>
                    <a:pt x="14975" y="1845"/>
                    <a:pt x="14975" y="1845"/>
                    <a:pt x="14852" y="1722"/>
                  </a:cubicBezTo>
                  <a:cubicBezTo>
                    <a:pt x="14852" y="1845"/>
                    <a:pt x="14852" y="1845"/>
                    <a:pt x="14754" y="1943"/>
                  </a:cubicBezTo>
                  <a:cubicBezTo>
                    <a:pt x="14655" y="1845"/>
                    <a:pt x="14557" y="1845"/>
                    <a:pt x="14557" y="1845"/>
                  </a:cubicBezTo>
                  <a:cubicBezTo>
                    <a:pt x="14508" y="1894"/>
                    <a:pt x="14428" y="1919"/>
                    <a:pt x="14360" y="1919"/>
                  </a:cubicBezTo>
                  <a:cubicBezTo>
                    <a:pt x="14293" y="1919"/>
                    <a:pt x="14237" y="1894"/>
                    <a:pt x="14237" y="1845"/>
                  </a:cubicBezTo>
                  <a:cubicBezTo>
                    <a:pt x="14188" y="1783"/>
                    <a:pt x="14114" y="1783"/>
                    <a:pt x="14041" y="1783"/>
                  </a:cubicBezTo>
                  <a:cubicBezTo>
                    <a:pt x="13967" y="1783"/>
                    <a:pt x="13893" y="1783"/>
                    <a:pt x="13844" y="1722"/>
                  </a:cubicBezTo>
                  <a:cubicBezTo>
                    <a:pt x="13942" y="1673"/>
                    <a:pt x="14041" y="1673"/>
                    <a:pt x="14142" y="1673"/>
                  </a:cubicBezTo>
                  <a:cubicBezTo>
                    <a:pt x="14243" y="1673"/>
                    <a:pt x="14348" y="1673"/>
                    <a:pt x="14459" y="1623"/>
                  </a:cubicBezTo>
                  <a:cubicBezTo>
                    <a:pt x="14459" y="1623"/>
                    <a:pt x="14459" y="1525"/>
                    <a:pt x="14557" y="1525"/>
                  </a:cubicBezTo>
                  <a:cubicBezTo>
                    <a:pt x="14714" y="1525"/>
                    <a:pt x="14887" y="1399"/>
                    <a:pt x="15101" y="1399"/>
                  </a:cubicBezTo>
                  <a:cubicBezTo>
                    <a:pt x="15155" y="1399"/>
                    <a:pt x="15211" y="1407"/>
                    <a:pt x="15270" y="1427"/>
                  </a:cubicBezTo>
                  <a:lnTo>
                    <a:pt x="15368" y="1328"/>
                  </a:lnTo>
                  <a:cubicBezTo>
                    <a:pt x="15551" y="1202"/>
                    <a:pt x="15630" y="1147"/>
                    <a:pt x="15700" y="1147"/>
                  </a:cubicBezTo>
                  <a:cubicBezTo>
                    <a:pt x="15753" y="1147"/>
                    <a:pt x="15801" y="1178"/>
                    <a:pt x="15885" y="1230"/>
                  </a:cubicBezTo>
                  <a:lnTo>
                    <a:pt x="15983" y="1107"/>
                  </a:lnTo>
                  <a:cubicBezTo>
                    <a:pt x="16204" y="1107"/>
                    <a:pt x="16401" y="1107"/>
                    <a:pt x="16598" y="1009"/>
                  </a:cubicBezTo>
                  <a:cubicBezTo>
                    <a:pt x="16598" y="910"/>
                    <a:pt x="16499" y="812"/>
                    <a:pt x="16499" y="812"/>
                  </a:cubicBezTo>
                  <a:lnTo>
                    <a:pt x="16303" y="812"/>
                  </a:lnTo>
                  <a:cubicBezTo>
                    <a:pt x="16204" y="812"/>
                    <a:pt x="16204" y="910"/>
                    <a:pt x="16081" y="910"/>
                  </a:cubicBezTo>
                  <a:lnTo>
                    <a:pt x="16081" y="812"/>
                  </a:lnTo>
                  <a:cubicBezTo>
                    <a:pt x="15983" y="812"/>
                    <a:pt x="15983" y="714"/>
                    <a:pt x="15885" y="714"/>
                  </a:cubicBezTo>
                  <a:cubicBezTo>
                    <a:pt x="15828" y="770"/>
                    <a:pt x="15738" y="827"/>
                    <a:pt x="15649" y="827"/>
                  </a:cubicBezTo>
                  <a:cubicBezTo>
                    <a:pt x="15584" y="827"/>
                    <a:pt x="15519" y="797"/>
                    <a:pt x="15467" y="714"/>
                  </a:cubicBezTo>
                  <a:cubicBezTo>
                    <a:pt x="15434" y="746"/>
                    <a:pt x="15412" y="757"/>
                    <a:pt x="15394" y="757"/>
                  </a:cubicBezTo>
                  <a:cubicBezTo>
                    <a:pt x="15357" y="757"/>
                    <a:pt x="15336" y="714"/>
                    <a:pt x="15270" y="714"/>
                  </a:cubicBezTo>
                  <a:cubicBezTo>
                    <a:pt x="15204" y="746"/>
                    <a:pt x="15150" y="757"/>
                    <a:pt x="15098" y="757"/>
                  </a:cubicBezTo>
                  <a:cubicBezTo>
                    <a:pt x="14994" y="757"/>
                    <a:pt x="14901" y="714"/>
                    <a:pt x="14754" y="714"/>
                  </a:cubicBezTo>
                  <a:lnTo>
                    <a:pt x="14754" y="812"/>
                  </a:lnTo>
                  <a:cubicBezTo>
                    <a:pt x="14655" y="812"/>
                    <a:pt x="14655" y="910"/>
                    <a:pt x="14655" y="1009"/>
                  </a:cubicBezTo>
                  <a:lnTo>
                    <a:pt x="14459" y="1009"/>
                  </a:lnTo>
                  <a:cubicBezTo>
                    <a:pt x="14459" y="1107"/>
                    <a:pt x="14459" y="1107"/>
                    <a:pt x="14557" y="1230"/>
                  </a:cubicBezTo>
                  <a:cubicBezTo>
                    <a:pt x="14459" y="1230"/>
                    <a:pt x="14459" y="1230"/>
                    <a:pt x="14360" y="1328"/>
                  </a:cubicBezTo>
                  <a:cubicBezTo>
                    <a:pt x="14360" y="1107"/>
                    <a:pt x="14360" y="1107"/>
                    <a:pt x="14459" y="1009"/>
                  </a:cubicBezTo>
                  <a:cubicBezTo>
                    <a:pt x="14360" y="1009"/>
                    <a:pt x="14237" y="1009"/>
                    <a:pt x="14139" y="910"/>
                  </a:cubicBezTo>
                  <a:cubicBezTo>
                    <a:pt x="14360" y="910"/>
                    <a:pt x="14459" y="812"/>
                    <a:pt x="14459" y="714"/>
                  </a:cubicBezTo>
                  <a:lnTo>
                    <a:pt x="14459" y="615"/>
                  </a:lnTo>
                  <a:cubicBezTo>
                    <a:pt x="14245" y="615"/>
                    <a:pt x="14000" y="659"/>
                    <a:pt x="13765" y="659"/>
                  </a:cubicBezTo>
                  <a:cubicBezTo>
                    <a:pt x="13647" y="659"/>
                    <a:pt x="13532" y="648"/>
                    <a:pt x="13426" y="615"/>
                  </a:cubicBezTo>
                  <a:lnTo>
                    <a:pt x="13426" y="492"/>
                  </a:lnTo>
                  <a:cubicBezTo>
                    <a:pt x="13327" y="492"/>
                    <a:pt x="13327" y="615"/>
                    <a:pt x="13229" y="615"/>
                  </a:cubicBezTo>
                  <a:lnTo>
                    <a:pt x="12811" y="615"/>
                  </a:lnTo>
                  <a:cubicBezTo>
                    <a:pt x="12713" y="615"/>
                    <a:pt x="12614" y="492"/>
                    <a:pt x="12516" y="492"/>
                  </a:cubicBezTo>
                  <a:cubicBezTo>
                    <a:pt x="12393" y="492"/>
                    <a:pt x="12295" y="492"/>
                    <a:pt x="12196" y="394"/>
                  </a:cubicBezTo>
                  <a:cubicBezTo>
                    <a:pt x="12147" y="443"/>
                    <a:pt x="12098" y="468"/>
                    <a:pt x="12049" y="468"/>
                  </a:cubicBezTo>
                  <a:cubicBezTo>
                    <a:pt x="12000" y="468"/>
                    <a:pt x="11950" y="443"/>
                    <a:pt x="11901" y="394"/>
                  </a:cubicBezTo>
                  <a:lnTo>
                    <a:pt x="11582" y="394"/>
                  </a:lnTo>
                  <a:cubicBezTo>
                    <a:pt x="11582" y="394"/>
                    <a:pt x="11582" y="296"/>
                    <a:pt x="11680" y="296"/>
                  </a:cubicBezTo>
                  <a:cubicBezTo>
                    <a:pt x="11582" y="296"/>
                    <a:pt x="11582" y="197"/>
                    <a:pt x="11582" y="197"/>
                  </a:cubicBezTo>
                  <a:cubicBezTo>
                    <a:pt x="11483" y="296"/>
                    <a:pt x="11483" y="394"/>
                    <a:pt x="11385" y="394"/>
                  </a:cubicBezTo>
                  <a:lnTo>
                    <a:pt x="11164" y="394"/>
                  </a:lnTo>
                  <a:cubicBezTo>
                    <a:pt x="11065" y="394"/>
                    <a:pt x="10869" y="394"/>
                    <a:pt x="10770" y="296"/>
                  </a:cubicBezTo>
                  <a:cubicBezTo>
                    <a:pt x="10672" y="394"/>
                    <a:pt x="10451" y="394"/>
                    <a:pt x="10352" y="492"/>
                  </a:cubicBezTo>
                  <a:lnTo>
                    <a:pt x="10352" y="394"/>
                  </a:lnTo>
                  <a:lnTo>
                    <a:pt x="10352" y="296"/>
                  </a:lnTo>
                  <a:cubicBezTo>
                    <a:pt x="10254" y="394"/>
                    <a:pt x="10254" y="394"/>
                    <a:pt x="10254" y="492"/>
                  </a:cubicBezTo>
                  <a:cubicBezTo>
                    <a:pt x="10155" y="492"/>
                    <a:pt x="10057" y="492"/>
                    <a:pt x="9934" y="394"/>
                  </a:cubicBezTo>
                  <a:cubicBezTo>
                    <a:pt x="9934" y="394"/>
                    <a:pt x="9836" y="394"/>
                    <a:pt x="9836" y="296"/>
                  </a:cubicBezTo>
                  <a:lnTo>
                    <a:pt x="9639" y="296"/>
                  </a:lnTo>
                  <a:lnTo>
                    <a:pt x="9639" y="394"/>
                  </a:lnTo>
                  <a:cubicBezTo>
                    <a:pt x="9639" y="296"/>
                    <a:pt x="9541" y="296"/>
                    <a:pt x="9541" y="296"/>
                  </a:cubicBezTo>
                  <a:cubicBezTo>
                    <a:pt x="9442" y="296"/>
                    <a:pt x="9319" y="394"/>
                    <a:pt x="9221" y="394"/>
                  </a:cubicBezTo>
                  <a:cubicBezTo>
                    <a:pt x="9123" y="394"/>
                    <a:pt x="9123" y="296"/>
                    <a:pt x="9123" y="197"/>
                  </a:cubicBezTo>
                  <a:lnTo>
                    <a:pt x="9024" y="296"/>
                  </a:lnTo>
                  <a:lnTo>
                    <a:pt x="8828" y="296"/>
                  </a:lnTo>
                  <a:cubicBezTo>
                    <a:pt x="8828" y="394"/>
                    <a:pt x="8926" y="394"/>
                    <a:pt x="8926" y="394"/>
                  </a:cubicBezTo>
                  <a:lnTo>
                    <a:pt x="8926" y="492"/>
                  </a:lnTo>
                  <a:lnTo>
                    <a:pt x="8606" y="492"/>
                  </a:lnTo>
                  <a:cubicBezTo>
                    <a:pt x="8508" y="394"/>
                    <a:pt x="8508" y="394"/>
                    <a:pt x="8410" y="296"/>
                  </a:cubicBezTo>
                  <a:cubicBezTo>
                    <a:pt x="8508" y="296"/>
                    <a:pt x="8606" y="197"/>
                    <a:pt x="8705" y="197"/>
                  </a:cubicBezTo>
                  <a:lnTo>
                    <a:pt x="87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2584525" y="3573325"/>
              <a:ext cx="317225" cy="46150"/>
            </a:xfrm>
            <a:custGeom>
              <a:avLst/>
              <a:gdLst/>
              <a:ahLst/>
              <a:cxnLst/>
              <a:rect l="l" t="t" r="r" b="b"/>
              <a:pathLst>
                <a:path w="12689" h="1846" extrusionOk="0">
                  <a:moveTo>
                    <a:pt x="7992" y="517"/>
                  </a:moveTo>
                  <a:cubicBezTo>
                    <a:pt x="7894" y="616"/>
                    <a:pt x="7771" y="616"/>
                    <a:pt x="7771" y="714"/>
                  </a:cubicBezTo>
                  <a:lnTo>
                    <a:pt x="7672" y="616"/>
                  </a:lnTo>
                  <a:cubicBezTo>
                    <a:pt x="7771" y="517"/>
                    <a:pt x="7894" y="517"/>
                    <a:pt x="7992" y="517"/>
                  </a:cubicBezTo>
                  <a:close/>
                  <a:moveTo>
                    <a:pt x="5927" y="1"/>
                  </a:moveTo>
                  <a:cubicBezTo>
                    <a:pt x="5828" y="99"/>
                    <a:pt x="5730" y="124"/>
                    <a:pt x="5628" y="124"/>
                  </a:cubicBezTo>
                  <a:cubicBezTo>
                    <a:pt x="5527" y="124"/>
                    <a:pt x="5423" y="99"/>
                    <a:pt x="5312" y="99"/>
                  </a:cubicBezTo>
                  <a:cubicBezTo>
                    <a:pt x="5214" y="198"/>
                    <a:pt x="5115" y="198"/>
                    <a:pt x="5017" y="296"/>
                  </a:cubicBezTo>
                  <a:cubicBezTo>
                    <a:pt x="4820" y="296"/>
                    <a:pt x="4697" y="198"/>
                    <a:pt x="4500" y="198"/>
                  </a:cubicBezTo>
                  <a:cubicBezTo>
                    <a:pt x="4422" y="198"/>
                    <a:pt x="4406" y="324"/>
                    <a:pt x="4302" y="324"/>
                  </a:cubicBezTo>
                  <a:cubicBezTo>
                    <a:pt x="4276" y="324"/>
                    <a:pt x="4245" y="316"/>
                    <a:pt x="4205" y="296"/>
                  </a:cubicBezTo>
                  <a:cubicBezTo>
                    <a:pt x="4205" y="198"/>
                    <a:pt x="4304" y="198"/>
                    <a:pt x="4304" y="198"/>
                  </a:cubicBezTo>
                  <a:cubicBezTo>
                    <a:pt x="4259" y="178"/>
                    <a:pt x="4216" y="170"/>
                    <a:pt x="4174" y="170"/>
                  </a:cubicBezTo>
                  <a:cubicBezTo>
                    <a:pt x="4004" y="170"/>
                    <a:pt x="3846" y="296"/>
                    <a:pt x="3689" y="296"/>
                  </a:cubicBezTo>
                  <a:lnTo>
                    <a:pt x="3689" y="99"/>
                  </a:lnTo>
                  <a:lnTo>
                    <a:pt x="3468" y="99"/>
                  </a:lnTo>
                  <a:cubicBezTo>
                    <a:pt x="3271" y="394"/>
                    <a:pt x="2976" y="296"/>
                    <a:pt x="2656" y="394"/>
                  </a:cubicBezTo>
                  <a:lnTo>
                    <a:pt x="2558" y="296"/>
                  </a:lnTo>
                  <a:cubicBezTo>
                    <a:pt x="2460" y="296"/>
                    <a:pt x="2361" y="394"/>
                    <a:pt x="2140" y="394"/>
                  </a:cubicBezTo>
                  <a:cubicBezTo>
                    <a:pt x="2042" y="394"/>
                    <a:pt x="1943" y="616"/>
                    <a:pt x="1845" y="616"/>
                  </a:cubicBezTo>
                  <a:cubicBezTo>
                    <a:pt x="1761" y="596"/>
                    <a:pt x="1683" y="588"/>
                    <a:pt x="1608" y="588"/>
                  </a:cubicBezTo>
                  <a:cubicBezTo>
                    <a:pt x="1312" y="588"/>
                    <a:pt x="1087" y="714"/>
                    <a:pt x="910" y="714"/>
                  </a:cubicBezTo>
                  <a:cubicBezTo>
                    <a:pt x="714" y="1009"/>
                    <a:pt x="296" y="911"/>
                    <a:pt x="99" y="1132"/>
                  </a:cubicBezTo>
                  <a:cubicBezTo>
                    <a:pt x="99" y="1230"/>
                    <a:pt x="1" y="1230"/>
                    <a:pt x="1" y="1329"/>
                  </a:cubicBezTo>
                  <a:cubicBezTo>
                    <a:pt x="50" y="1427"/>
                    <a:pt x="148" y="1427"/>
                    <a:pt x="250" y="1427"/>
                  </a:cubicBezTo>
                  <a:cubicBezTo>
                    <a:pt x="351" y="1427"/>
                    <a:pt x="456" y="1427"/>
                    <a:pt x="517" y="1526"/>
                  </a:cubicBezTo>
                  <a:cubicBezTo>
                    <a:pt x="615" y="1526"/>
                    <a:pt x="714" y="1427"/>
                    <a:pt x="812" y="1427"/>
                  </a:cubicBezTo>
                  <a:cubicBezTo>
                    <a:pt x="910" y="1427"/>
                    <a:pt x="910" y="1526"/>
                    <a:pt x="1009" y="1526"/>
                  </a:cubicBezTo>
                  <a:cubicBezTo>
                    <a:pt x="1070" y="1476"/>
                    <a:pt x="1126" y="1452"/>
                    <a:pt x="1178" y="1452"/>
                  </a:cubicBezTo>
                  <a:cubicBezTo>
                    <a:pt x="1230" y="1452"/>
                    <a:pt x="1279" y="1476"/>
                    <a:pt x="1328" y="1526"/>
                  </a:cubicBezTo>
                  <a:cubicBezTo>
                    <a:pt x="1394" y="1526"/>
                    <a:pt x="1460" y="1569"/>
                    <a:pt x="1525" y="1569"/>
                  </a:cubicBezTo>
                  <a:cubicBezTo>
                    <a:pt x="1558" y="1569"/>
                    <a:pt x="1591" y="1558"/>
                    <a:pt x="1624" y="1526"/>
                  </a:cubicBezTo>
                  <a:cubicBezTo>
                    <a:pt x="1664" y="1493"/>
                    <a:pt x="1703" y="1482"/>
                    <a:pt x="1743" y="1482"/>
                  </a:cubicBezTo>
                  <a:cubicBezTo>
                    <a:pt x="1823" y="1482"/>
                    <a:pt x="1910" y="1526"/>
                    <a:pt x="2042" y="1526"/>
                  </a:cubicBezTo>
                  <a:cubicBezTo>
                    <a:pt x="2042" y="1427"/>
                    <a:pt x="2140" y="1427"/>
                    <a:pt x="2140" y="1427"/>
                  </a:cubicBezTo>
                  <a:lnTo>
                    <a:pt x="2976" y="1427"/>
                  </a:lnTo>
                  <a:cubicBezTo>
                    <a:pt x="3025" y="1378"/>
                    <a:pt x="3074" y="1378"/>
                    <a:pt x="3136" y="1378"/>
                  </a:cubicBezTo>
                  <a:cubicBezTo>
                    <a:pt x="3197" y="1378"/>
                    <a:pt x="3271" y="1378"/>
                    <a:pt x="3369" y="1329"/>
                  </a:cubicBezTo>
                  <a:lnTo>
                    <a:pt x="3468" y="1329"/>
                  </a:lnTo>
                  <a:cubicBezTo>
                    <a:pt x="3689" y="1427"/>
                    <a:pt x="3886" y="1427"/>
                    <a:pt x="3984" y="1427"/>
                  </a:cubicBezTo>
                  <a:cubicBezTo>
                    <a:pt x="4082" y="1427"/>
                    <a:pt x="4082" y="1526"/>
                    <a:pt x="4205" y="1526"/>
                  </a:cubicBezTo>
                  <a:cubicBezTo>
                    <a:pt x="4304" y="1476"/>
                    <a:pt x="4377" y="1452"/>
                    <a:pt x="4439" y="1452"/>
                  </a:cubicBezTo>
                  <a:cubicBezTo>
                    <a:pt x="4500" y="1452"/>
                    <a:pt x="4550" y="1476"/>
                    <a:pt x="4599" y="1526"/>
                  </a:cubicBezTo>
                  <a:cubicBezTo>
                    <a:pt x="4697" y="1526"/>
                    <a:pt x="4697" y="1526"/>
                    <a:pt x="4820" y="1427"/>
                  </a:cubicBezTo>
                  <a:cubicBezTo>
                    <a:pt x="4853" y="1493"/>
                    <a:pt x="4886" y="1515"/>
                    <a:pt x="4915" y="1515"/>
                  </a:cubicBezTo>
                  <a:cubicBezTo>
                    <a:pt x="4973" y="1515"/>
                    <a:pt x="5017" y="1427"/>
                    <a:pt x="5017" y="1427"/>
                  </a:cubicBezTo>
                  <a:cubicBezTo>
                    <a:pt x="5214" y="1526"/>
                    <a:pt x="5312" y="1526"/>
                    <a:pt x="5435" y="1526"/>
                  </a:cubicBezTo>
                  <a:cubicBezTo>
                    <a:pt x="5533" y="1526"/>
                    <a:pt x="5632" y="1526"/>
                    <a:pt x="5730" y="1427"/>
                  </a:cubicBezTo>
                  <a:cubicBezTo>
                    <a:pt x="5750" y="1407"/>
                    <a:pt x="5769" y="1400"/>
                    <a:pt x="5789" y="1400"/>
                  </a:cubicBezTo>
                  <a:cubicBezTo>
                    <a:pt x="5869" y="1400"/>
                    <a:pt x="5951" y="1526"/>
                    <a:pt x="6050" y="1526"/>
                  </a:cubicBezTo>
                  <a:cubicBezTo>
                    <a:pt x="6050" y="1526"/>
                    <a:pt x="6148" y="1526"/>
                    <a:pt x="6148" y="1427"/>
                  </a:cubicBezTo>
                  <a:cubicBezTo>
                    <a:pt x="6197" y="1526"/>
                    <a:pt x="6271" y="1550"/>
                    <a:pt x="6345" y="1550"/>
                  </a:cubicBezTo>
                  <a:cubicBezTo>
                    <a:pt x="6418" y="1550"/>
                    <a:pt x="6492" y="1526"/>
                    <a:pt x="6541" y="1526"/>
                  </a:cubicBezTo>
                  <a:cubicBezTo>
                    <a:pt x="6664" y="1526"/>
                    <a:pt x="6763" y="1624"/>
                    <a:pt x="6763" y="1624"/>
                  </a:cubicBezTo>
                  <a:cubicBezTo>
                    <a:pt x="6828" y="1624"/>
                    <a:pt x="6894" y="1580"/>
                    <a:pt x="6930" y="1580"/>
                  </a:cubicBezTo>
                  <a:cubicBezTo>
                    <a:pt x="6948" y="1580"/>
                    <a:pt x="6959" y="1591"/>
                    <a:pt x="6959" y="1624"/>
                  </a:cubicBezTo>
                  <a:cubicBezTo>
                    <a:pt x="7156" y="1747"/>
                    <a:pt x="7476" y="1747"/>
                    <a:pt x="7672" y="1747"/>
                  </a:cubicBezTo>
                  <a:lnTo>
                    <a:pt x="8386" y="1747"/>
                  </a:lnTo>
                  <a:cubicBezTo>
                    <a:pt x="8508" y="1747"/>
                    <a:pt x="8508" y="1624"/>
                    <a:pt x="8607" y="1624"/>
                  </a:cubicBezTo>
                  <a:cubicBezTo>
                    <a:pt x="8607" y="1624"/>
                    <a:pt x="8607" y="1747"/>
                    <a:pt x="8705" y="1747"/>
                  </a:cubicBezTo>
                  <a:cubicBezTo>
                    <a:pt x="8754" y="1685"/>
                    <a:pt x="8828" y="1655"/>
                    <a:pt x="8917" y="1655"/>
                  </a:cubicBezTo>
                  <a:cubicBezTo>
                    <a:pt x="9006" y="1655"/>
                    <a:pt x="9111" y="1685"/>
                    <a:pt x="9222" y="1747"/>
                  </a:cubicBezTo>
                  <a:cubicBezTo>
                    <a:pt x="9280" y="1710"/>
                    <a:pt x="9350" y="1695"/>
                    <a:pt x="9425" y="1695"/>
                  </a:cubicBezTo>
                  <a:cubicBezTo>
                    <a:pt x="9599" y="1695"/>
                    <a:pt x="9797" y="1776"/>
                    <a:pt x="9935" y="1845"/>
                  </a:cubicBezTo>
                  <a:cubicBezTo>
                    <a:pt x="10033" y="1747"/>
                    <a:pt x="10131" y="1747"/>
                    <a:pt x="10230" y="1624"/>
                  </a:cubicBezTo>
                  <a:cubicBezTo>
                    <a:pt x="10271" y="1665"/>
                    <a:pt x="10309" y="1679"/>
                    <a:pt x="10345" y="1679"/>
                  </a:cubicBezTo>
                  <a:cubicBezTo>
                    <a:pt x="10418" y="1679"/>
                    <a:pt x="10484" y="1624"/>
                    <a:pt x="10549" y="1624"/>
                  </a:cubicBezTo>
                  <a:cubicBezTo>
                    <a:pt x="10746" y="1747"/>
                    <a:pt x="10844" y="1747"/>
                    <a:pt x="10967" y="1747"/>
                  </a:cubicBezTo>
                  <a:cubicBezTo>
                    <a:pt x="11033" y="1747"/>
                    <a:pt x="11099" y="1692"/>
                    <a:pt x="11164" y="1692"/>
                  </a:cubicBezTo>
                  <a:cubicBezTo>
                    <a:pt x="11197" y="1692"/>
                    <a:pt x="11230" y="1706"/>
                    <a:pt x="11262" y="1747"/>
                  </a:cubicBezTo>
                  <a:cubicBezTo>
                    <a:pt x="11459" y="1747"/>
                    <a:pt x="11680" y="1747"/>
                    <a:pt x="11779" y="1624"/>
                  </a:cubicBezTo>
                  <a:cubicBezTo>
                    <a:pt x="11976" y="1624"/>
                    <a:pt x="12074" y="1526"/>
                    <a:pt x="12295" y="1526"/>
                  </a:cubicBezTo>
                  <a:cubicBezTo>
                    <a:pt x="12394" y="1526"/>
                    <a:pt x="12492" y="1427"/>
                    <a:pt x="12689" y="1329"/>
                  </a:cubicBezTo>
                  <a:cubicBezTo>
                    <a:pt x="12492" y="1329"/>
                    <a:pt x="12284" y="1373"/>
                    <a:pt x="12109" y="1373"/>
                  </a:cubicBezTo>
                  <a:cubicBezTo>
                    <a:pt x="12022" y="1373"/>
                    <a:pt x="11943" y="1362"/>
                    <a:pt x="11877" y="1329"/>
                  </a:cubicBezTo>
                  <a:cubicBezTo>
                    <a:pt x="11877" y="1132"/>
                    <a:pt x="11976" y="1132"/>
                    <a:pt x="12074" y="1009"/>
                  </a:cubicBezTo>
                  <a:cubicBezTo>
                    <a:pt x="11877" y="1009"/>
                    <a:pt x="11680" y="1009"/>
                    <a:pt x="11582" y="1132"/>
                  </a:cubicBezTo>
                  <a:cubicBezTo>
                    <a:pt x="11459" y="1009"/>
                    <a:pt x="11361" y="1009"/>
                    <a:pt x="11262" y="911"/>
                  </a:cubicBezTo>
                  <a:cubicBezTo>
                    <a:pt x="11361" y="911"/>
                    <a:pt x="11361" y="911"/>
                    <a:pt x="11459" y="812"/>
                  </a:cubicBezTo>
                  <a:lnTo>
                    <a:pt x="11164" y="812"/>
                  </a:lnTo>
                  <a:cubicBezTo>
                    <a:pt x="11066" y="812"/>
                    <a:pt x="10967" y="911"/>
                    <a:pt x="10967" y="911"/>
                  </a:cubicBezTo>
                  <a:cubicBezTo>
                    <a:pt x="10746" y="812"/>
                    <a:pt x="10648" y="812"/>
                    <a:pt x="10451" y="812"/>
                  </a:cubicBezTo>
                  <a:cubicBezTo>
                    <a:pt x="10451" y="911"/>
                    <a:pt x="10353" y="911"/>
                    <a:pt x="10353" y="911"/>
                  </a:cubicBezTo>
                  <a:cubicBezTo>
                    <a:pt x="10291" y="812"/>
                    <a:pt x="10236" y="788"/>
                    <a:pt x="10184" y="788"/>
                  </a:cubicBezTo>
                  <a:cubicBezTo>
                    <a:pt x="10131" y="788"/>
                    <a:pt x="10082" y="812"/>
                    <a:pt x="10033" y="812"/>
                  </a:cubicBezTo>
                  <a:cubicBezTo>
                    <a:pt x="9935" y="812"/>
                    <a:pt x="9935" y="714"/>
                    <a:pt x="9935" y="714"/>
                  </a:cubicBezTo>
                  <a:cubicBezTo>
                    <a:pt x="10033" y="714"/>
                    <a:pt x="10033" y="616"/>
                    <a:pt x="10033" y="616"/>
                  </a:cubicBezTo>
                  <a:lnTo>
                    <a:pt x="10230" y="616"/>
                  </a:lnTo>
                  <a:cubicBezTo>
                    <a:pt x="10353" y="616"/>
                    <a:pt x="10451" y="616"/>
                    <a:pt x="10648" y="517"/>
                  </a:cubicBezTo>
                  <a:lnTo>
                    <a:pt x="10353" y="517"/>
                  </a:lnTo>
                  <a:cubicBezTo>
                    <a:pt x="10230" y="517"/>
                    <a:pt x="10131" y="394"/>
                    <a:pt x="10131" y="394"/>
                  </a:cubicBezTo>
                  <a:cubicBezTo>
                    <a:pt x="10109" y="423"/>
                    <a:pt x="10091" y="433"/>
                    <a:pt x="10077" y="433"/>
                  </a:cubicBezTo>
                  <a:cubicBezTo>
                    <a:pt x="10040" y="433"/>
                    <a:pt x="10021" y="368"/>
                    <a:pt x="9982" y="368"/>
                  </a:cubicBezTo>
                  <a:cubicBezTo>
                    <a:pt x="9969" y="368"/>
                    <a:pt x="9954" y="376"/>
                    <a:pt x="9935" y="394"/>
                  </a:cubicBezTo>
                  <a:cubicBezTo>
                    <a:pt x="9902" y="362"/>
                    <a:pt x="9869" y="351"/>
                    <a:pt x="9835" y="351"/>
                  </a:cubicBezTo>
                  <a:cubicBezTo>
                    <a:pt x="9768" y="351"/>
                    <a:pt x="9697" y="394"/>
                    <a:pt x="9615" y="394"/>
                  </a:cubicBezTo>
                  <a:cubicBezTo>
                    <a:pt x="9549" y="394"/>
                    <a:pt x="9440" y="449"/>
                    <a:pt x="9316" y="449"/>
                  </a:cubicBezTo>
                  <a:cubicBezTo>
                    <a:pt x="9254" y="449"/>
                    <a:pt x="9189" y="435"/>
                    <a:pt x="9123" y="394"/>
                  </a:cubicBezTo>
                  <a:cubicBezTo>
                    <a:pt x="9123" y="362"/>
                    <a:pt x="9110" y="351"/>
                    <a:pt x="9091" y="351"/>
                  </a:cubicBezTo>
                  <a:cubicBezTo>
                    <a:pt x="9055" y="351"/>
                    <a:pt x="9000" y="394"/>
                    <a:pt x="9000" y="394"/>
                  </a:cubicBezTo>
                  <a:cubicBezTo>
                    <a:pt x="8935" y="394"/>
                    <a:pt x="8913" y="351"/>
                    <a:pt x="8876" y="351"/>
                  </a:cubicBezTo>
                  <a:cubicBezTo>
                    <a:pt x="8858" y="351"/>
                    <a:pt x="8836" y="362"/>
                    <a:pt x="8804" y="394"/>
                  </a:cubicBezTo>
                  <a:lnTo>
                    <a:pt x="8705" y="394"/>
                  </a:lnTo>
                  <a:cubicBezTo>
                    <a:pt x="8672" y="362"/>
                    <a:pt x="8651" y="351"/>
                    <a:pt x="8636" y="351"/>
                  </a:cubicBezTo>
                  <a:cubicBezTo>
                    <a:pt x="8607" y="351"/>
                    <a:pt x="8607" y="394"/>
                    <a:pt x="8607" y="394"/>
                  </a:cubicBezTo>
                  <a:cubicBezTo>
                    <a:pt x="8508" y="296"/>
                    <a:pt x="8386" y="296"/>
                    <a:pt x="8386" y="198"/>
                  </a:cubicBezTo>
                  <a:lnTo>
                    <a:pt x="8189" y="198"/>
                  </a:lnTo>
                  <a:cubicBezTo>
                    <a:pt x="8189" y="198"/>
                    <a:pt x="8145" y="241"/>
                    <a:pt x="8116" y="241"/>
                  </a:cubicBezTo>
                  <a:cubicBezTo>
                    <a:pt x="8101" y="241"/>
                    <a:pt x="8090" y="230"/>
                    <a:pt x="8090" y="198"/>
                  </a:cubicBezTo>
                  <a:cubicBezTo>
                    <a:pt x="8025" y="198"/>
                    <a:pt x="7959" y="154"/>
                    <a:pt x="7886" y="154"/>
                  </a:cubicBezTo>
                  <a:cubicBezTo>
                    <a:pt x="7850" y="154"/>
                    <a:pt x="7812" y="165"/>
                    <a:pt x="7771" y="198"/>
                  </a:cubicBezTo>
                  <a:cubicBezTo>
                    <a:pt x="7722" y="247"/>
                    <a:pt x="7648" y="247"/>
                    <a:pt x="7562" y="247"/>
                  </a:cubicBezTo>
                  <a:cubicBezTo>
                    <a:pt x="7476" y="247"/>
                    <a:pt x="7377" y="247"/>
                    <a:pt x="7279" y="296"/>
                  </a:cubicBezTo>
                  <a:lnTo>
                    <a:pt x="7156" y="394"/>
                  </a:lnTo>
                  <a:cubicBezTo>
                    <a:pt x="7058" y="296"/>
                    <a:pt x="6959" y="296"/>
                    <a:pt x="6861" y="296"/>
                  </a:cubicBezTo>
                  <a:lnTo>
                    <a:pt x="6345" y="296"/>
                  </a:lnTo>
                  <a:cubicBezTo>
                    <a:pt x="6324" y="275"/>
                    <a:pt x="6303" y="268"/>
                    <a:pt x="6282" y="268"/>
                  </a:cubicBezTo>
                  <a:cubicBezTo>
                    <a:pt x="6225" y="268"/>
                    <a:pt x="6169" y="324"/>
                    <a:pt x="6112" y="324"/>
                  </a:cubicBezTo>
                  <a:cubicBezTo>
                    <a:pt x="6091" y="324"/>
                    <a:pt x="6070" y="317"/>
                    <a:pt x="6050" y="296"/>
                  </a:cubicBezTo>
                  <a:lnTo>
                    <a:pt x="6050" y="99"/>
                  </a:lnTo>
                  <a:cubicBezTo>
                    <a:pt x="5927" y="99"/>
                    <a:pt x="5927" y="1"/>
                    <a:pt x="5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2164050" y="3572625"/>
              <a:ext cx="356575" cy="77575"/>
            </a:xfrm>
            <a:custGeom>
              <a:avLst/>
              <a:gdLst/>
              <a:ahLst/>
              <a:cxnLst/>
              <a:rect l="l" t="t" r="r" b="b"/>
              <a:pathLst>
                <a:path w="14263" h="3103" extrusionOk="0">
                  <a:moveTo>
                    <a:pt x="11189" y="324"/>
                  </a:moveTo>
                  <a:lnTo>
                    <a:pt x="11189" y="545"/>
                  </a:lnTo>
                  <a:cubicBezTo>
                    <a:pt x="11066" y="545"/>
                    <a:pt x="11066" y="545"/>
                    <a:pt x="10967" y="422"/>
                  </a:cubicBezTo>
                  <a:cubicBezTo>
                    <a:pt x="11066" y="422"/>
                    <a:pt x="11066" y="422"/>
                    <a:pt x="11189" y="324"/>
                  </a:cubicBezTo>
                  <a:close/>
                  <a:moveTo>
                    <a:pt x="11902" y="324"/>
                  </a:moveTo>
                  <a:cubicBezTo>
                    <a:pt x="12000" y="422"/>
                    <a:pt x="12099" y="422"/>
                    <a:pt x="12099" y="422"/>
                  </a:cubicBezTo>
                  <a:cubicBezTo>
                    <a:pt x="12099" y="545"/>
                    <a:pt x="12099" y="545"/>
                    <a:pt x="12000" y="545"/>
                  </a:cubicBezTo>
                  <a:lnTo>
                    <a:pt x="11803" y="545"/>
                  </a:lnTo>
                  <a:cubicBezTo>
                    <a:pt x="11803" y="545"/>
                    <a:pt x="11680" y="545"/>
                    <a:pt x="11680" y="644"/>
                  </a:cubicBezTo>
                  <a:cubicBezTo>
                    <a:pt x="11680" y="422"/>
                    <a:pt x="11803" y="422"/>
                    <a:pt x="11902" y="324"/>
                  </a:cubicBezTo>
                  <a:close/>
                  <a:moveTo>
                    <a:pt x="2976" y="1652"/>
                  </a:moveTo>
                  <a:cubicBezTo>
                    <a:pt x="2976" y="1775"/>
                    <a:pt x="2976" y="1775"/>
                    <a:pt x="3074" y="1775"/>
                  </a:cubicBezTo>
                  <a:lnTo>
                    <a:pt x="3074" y="1652"/>
                  </a:lnTo>
                  <a:close/>
                  <a:moveTo>
                    <a:pt x="3197" y="1554"/>
                  </a:moveTo>
                  <a:lnTo>
                    <a:pt x="3197" y="1652"/>
                  </a:lnTo>
                  <a:lnTo>
                    <a:pt x="3074" y="1652"/>
                  </a:lnTo>
                  <a:cubicBezTo>
                    <a:pt x="3074" y="1775"/>
                    <a:pt x="3074" y="1775"/>
                    <a:pt x="3197" y="1775"/>
                  </a:cubicBezTo>
                  <a:cubicBezTo>
                    <a:pt x="3074" y="1775"/>
                    <a:pt x="3074" y="1873"/>
                    <a:pt x="3074" y="1873"/>
                  </a:cubicBezTo>
                  <a:cubicBezTo>
                    <a:pt x="2779" y="1873"/>
                    <a:pt x="2460" y="2070"/>
                    <a:pt x="2165" y="2070"/>
                  </a:cubicBezTo>
                  <a:cubicBezTo>
                    <a:pt x="2066" y="2168"/>
                    <a:pt x="1968" y="2168"/>
                    <a:pt x="1968" y="2267"/>
                  </a:cubicBezTo>
                  <a:cubicBezTo>
                    <a:pt x="1746" y="2267"/>
                    <a:pt x="1550" y="2267"/>
                    <a:pt x="1451" y="2390"/>
                  </a:cubicBezTo>
                  <a:cubicBezTo>
                    <a:pt x="1451" y="2168"/>
                    <a:pt x="1550" y="2267"/>
                    <a:pt x="1648" y="2168"/>
                  </a:cubicBezTo>
                  <a:cubicBezTo>
                    <a:pt x="1550" y="2168"/>
                    <a:pt x="1550" y="2070"/>
                    <a:pt x="1550" y="2070"/>
                  </a:cubicBezTo>
                  <a:lnTo>
                    <a:pt x="1550" y="1972"/>
                  </a:lnTo>
                  <a:cubicBezTo>
                    <a:pt x="1648" y="2021"/>
                    <a:pt x="1753" y="2045"/>
                    <a:pt x="1857" y="2045"/>
                  </a:cubicBezTo>
                  <a:cubicBezTo>
                    <a:pt x="1962" y="2045"/>
                    <a:pt x="2066" y="2021"/>
                    <a:pt x="2165" y="1972"/>
                  </a:cubicBezTo>
                  <a:cubicBezTo>
                    <a:pt x="2214" y="1922"/>
                    <a:pt x="2287" y="1922"/>
                    <a:pt x="2364" y="1922"/>
                  </a:cubicBezTo>
                  <a:cubicBezTo>
                    <a:pt x="2441" y="1922"/>
                    <a:pt x="2521" y="1922"/>
                    <a:pt x="2583" y="1873"/>
                  </a:cubicBezTo>
                  <a:cubicBezTo>
                    <a:pt x="2615" y="1840"/>
                    <a:pt x="2648" y="1829"/>
                    <a:pt x="2681" y="1829"/>
                  </a:cubicBezTo>
                  <a:cubicBezTo>
                    <a:pt x="2746" y="1829"/>
                    <a:pt x="2812" y="1873"/>
                    <a:pt x="2878" y="1873"/>
                  </a:cubicBezTo>
                  <a:cubicBezTo>
                    <a:pt x="2878" y="1775"/>
                    <a:pt x="2976" y="1775"/>
                    <a:pt x="2976" y="1652"/>
                  </a:cubicBezTo>
                  <a:lnTo>
                    <a:pt x="2681" y="1652"/>
                  </a:lnTo>
                  <a:lnTo>
                    <a:pt x="2681" y="1554"/>
                  </a:lnTo>
                  <a:close/>
                  <a:moveTo>
                    <a:pt x="11668" y="1"/>
                  </a:moveTo>
                  <a:cubicBezTo>
                    <a:pt x="11647" y="1"/>
                    <a:pt x="11599" y="57"/>
                    <a:pt x="11545" y="57"/>
                  </a:cubicBezTo>
                  <a:cubicBezTo>
                    <a:pt x="11525" y="57"/>
                    <a:pt x="11505" y="50"/>
                    <a:pt x="11484" y="29"/>
                  </a:cubicBezTo>
                  <a:lnTo>
                    <a:pt x="11287" y="29"/>
                  </a:lnTo>
                  <a:cubicBezTo>
                    <a:pt x="11189" y="127"/>
                    <a:pt x="11066" y="226"/>
                    <a:pt x="10967" y="324"/>
                  </a:cubicBezTo>
                  <a:cubicBezTo>
                    <a:pt x="10902" y="324"/>
                    <a:pt x="10793" y="280"/>
                    <a:pt x="10698" y="280"/>
                  </a:cubicBezTo>
                  <a:cubicBezTo>
                    <a:pt x="10650" y="280"/>
                    <a:pt x="10607" y="291"/>
                    <a:pt x="10574" y="324"/>
                  </a:cubicBezTo>
                  <a:cubicBezTo>
                    <a:pt x="10451" y="422"/>
                    <a:pt x="10574" y="545"/>
                    <a:pt x="10451" y="644"/>
                  </a:cubicBezTo>
                  <a:cubicBezTo>
                    <a:pt x="10451" y="742"/>
                    <a:pt x="10353" y="742"/>
                    <a:pt x="10353" y="840"/>
                  </a:cubicBezTo>
                  <a:cubicBezTo>
                    <a:pt x="10327" y="789"/>
                    <a:pt x="10294" y="771"/>
                    <a:pt x="10259" y="771"/>
                  </a:cubicBezTo>
                  <a:cubicBezTo>
                    <a:pt x="10179" y="771"/>
                    <a:pt x="10082" y="861"/>
                    <a:pt x="10010" y="861"/>
                  </a:cubicBezTo>
                  <a:cubicBezTo>
                    <a:pt x="9991" y="861"/>
                    <a:pt x="9974" y="855"/>
                    <a:pt x="9959" y="840"/>
                  </a:cubicBezTo>
                  <a:cubicBezTo>
                    <a:pt x="10058" y="742"/>
                    <a:pt x="10156" y="742"/>
                    <a:pt x="10156" y="644"/>
                  </a:cubicBezTo>
                  <a:cubicBezTo>
                    <a:pt x="10058" y="644"/>
                    <a:pt x="9836" y="644"/>
                    <a:pt x="9738" y="742"/>
                  </a:cubicBezTo>
                  <a:cubicBezTo>
                    <a:pt x="9640" y="742"/>
                    <a:pt x="9541" y="742"/>
                    <a:pt x="9345" y="840"/>
                  </a:cubicBezTo>
                  <a:cubicBezTo>
                    <a:pt x="9263" y="840"/>
                    <a:pt x="9192" y="797"/>
                    <a:pt x="9124" y="797"/>
                  </a:cubicBezTo>
                  <a:cubicBezTo>
                    <a:pt x="9090" y="797"/>
                    <a:pt x="9058" y="808"/>
                    <a:pt x="9025" y="840"/>
                  </a:cubicBezTo>
                  <a:cubicBezTo>
                    <a:pt x="9025" y="939"/>
                    <a:pt x="8927" y="939"/>
                    <a:pt x="8927" y="939"/>
                  </a:cubicBezTo>
                  <a:cubicBezTo>
                    <a:pt x="8828" y="939"/>
                    <a:pt x="8730" y="1037"/>
                    <a:pt x="8607" y="1037"/>
                  </a:cubicBezTo>
                  <a:cubicBezTo>
                    <a:pt x="8558" y="988"/>
                    <a:pt x="8509" y="988"/>
                    <a:pt x="8459" y="988"/>
                  </a:cubicBezTo>
                  <a:cubicBezTo>
                    <a:pt x="8410" y="988"/>
                    <a:pt x="8361" y="988"/>
                    <a:pt x="8312" y="939"/>
                  </a:cubicBezTo>
                  <a:cubicBezTo>
                    <a:pt x="8213" y="1037"/>
                    <a:pt x="8115" y="1037"/>
                    <a:pt x="7992" y="1037"/>
                  </a:cubicBezTo>
                  <a:lnTo>
                    <a:pt x="7795" y="1037"/>
                  </a:lnTo>
                  <a:cubicBezTo>
                    <a:pt x="7795" y="1160"/>
                    <a:pt x="7697" y="1160"/>
                    <a:pt x="7697" y="1160"/>
                  </a:cubicBezTo>
                  <a:lnTo>
                    <a:pt x="6886" y="1160"/>
                  </a:lnTo>
                  <a:cubicBezTo>
                    <a:pt x="6566" y="1160"/>
                    <a:pt x="6369" y="1160"/>
                    <a:pt x="6050" y="1357"/>
                  </a:cubicBezTo>
                  <a:cubicBezTo>
                    <a:pt x="5951" y="1455"/>
                    <a:pt x="5755" y="1455"/>
                    <a:pt x="5533" y="1455"/>
                  </a:cubicBezTo>
                  <a:lnTo>
                    <a:pt x="5435" y="1554"/>
                  </a:lnTo>
                  <a:lnTo>
                    <a:pt x="5238" y="1554"/>
                  </a:lnTo>
                  <a:cubicBezTo>
                    <a:pt x="5140" y="1554"/>
                    <a:pt x="5140" y="1652"/>
                    <a:pt x="5140" y="1652"/>
                  </a:cubicBezTo>
                  <a:lnTo>
                    <a:pt x="4820" y="1652"/>
                  </a:lnTo>
                  <a:cubicBezTo>
                    <a:pt x="4722" y="1652"/>
                    <a:pt x="4623" y="1775"/>
                    <a:pt x="4525" y="1775"/>
                  </a:cubicBezTo>
                  <a:cubicBezTo>
                    <a:pt x="4427" y="1775"/>
                    <a:pt x="4427" y="1775"/>
                    <a:pt x="4304" y="1652"/>
                  </a:cubicBezTo>
                  <a:cubicBezTo>
                    <a:pt x="4427" y="1554"/>
                    <a:pt x="4722" y="1554"/>
                    <a:pt x="4918" y="1455"/>
                  </a:cubicBezTo>
                  <a:cubicBezTo>
                    <a:pt x="4787" y="1455"/>
                    <a:pt x="4700" y="1411"/>
                    <a:pt x="4627" y="1411"/>
                  </a:cubicBezTo>
                  <a:cubicBezTo>
                    <a:pt x="4591" y="1411"/>
                    <a:pt x="4558" y="1422"/>
                    <a:pt x="4525" y="1455"/>
                  </a:cubicBezTo>
                  <a:cubicBezTo>
                    <a:pt x="4304" y="1455"/>
                    <a:pt x="4205" y="1357"/>
                    <a:pt x="4205" y="1357"/>
                  </a:cubicBezTo>
                  <a:cubicBezTo>
                    <a:pt x="4107" y="1406"/>
                    <a:pt x="4033" y="1406"/>
                    <a:pt x="3972" y="1406"/>
                  </a:cubicBezTo>
                  <a:cubicBezTo>
                    <a:pt x="3910" y="1406"/>
                    <a:pt x="3861" y="1406"/>
                    <a:pt x="3812" y="1455"/>
                  </a:cubicBezTo>
                  <a:lnTo>
                    <a:pt x="3910" y="1554"/>
                  </a:lnTo>
                  <a:cubicBezTo>
                    <a:pt x="3812" y="1652"/>
                    <a:pt x="3689" y="1652"/>
                    <a:pt x="3492" y="1652"/>
                  </a:cubicBezTo>
                  <a:cubicBezTo>
                    <a:pt x="3492" y="1554"/>
                    <a:pt x="3591" y="1554"/>
                    <a:pt x="3689" y="1455"/>
                  </a:cubicBezTo>
                  <a:cubicBezTo>
                    <a:pt x="3558" y="1455"/>
                    <a:pt x="3427" y="1499"/>
                    <a:pt x="3325" y="1499"/>
                  </a:cubicBezTo>
                  <a:cubicBezTo>
                    <a:pt x="3274" y="1499"/>
                    <a:pt x="3230" y="1488"/>
                    <a:pt x="3197" y="1455"/>
                  </a:cubicBezTo>
                  <a:lnTo>
                    <a:pt x="3074" y="1455"/>
                  </a:lnTo>
                  <a:cubicBezTo>
                    <a:pt x="3042" y="1488"/>
                    <a:pt x="2998" y="1499"/>
                    <a:pt x="2950" y="1499"/>
                  </a:cubicBezTo>
                  <a:cubicBezTo>
                    <a:pt x="2856" y="1499"/>
                    <a:pt x="2746" y="1455"/>
                    <a:pt x="2681" y="1455"/>
                  </a:cubicBezTo>
                  <a:cubicBezTo>
                    <a:pt x="2361" y="1652"/>
                    <a:pt x="2066" y="1652"/>
                    <a:pt x="1845" y="1775"/>
                  </a:cubicBezTo>
                  <a:cubicBezTo>
                    <a:pt x="1845" y="1775"/>
                    <a:pt x="1746" y="1775"/>
                    <a:pt x="1746" y="1652"/>
                  </a:cubicBezTo>
                  <a:cubicBezTo>
                    <a:pt x="1746" y="1775"/>
                    <a:pt x="1648" y="1775"/>
                    <a:pt x="1648" y="1873"/>
                  </a:cubicBezTo>
                  <a:cubicBezTo>
                    <a:pt x="1550" y="1775"/>
                    <a:pt x="1550" y="1652"/>
                    <a:pt x="1550" y="1652"/>
                  </a:cubicBezTo>
                  <a:cubicBezTo>
                    <a:pt x="1451" y="1652"/>
                    <a:pt x="1451" y="1775"/>
                    <a:pt x="1353" y="1775"/>
                  </a:cubicBezTo>
                  <a:cubicBezTo>
                    <a:pt x="1287" y="1738"/>
                    <a:pt x="1223" y="1723"/>
                    <a:pt x="1163" y="1723"/>
                  </a:cubicBezTo>
                  <a:cubicBezTo>
                    <a:pt x="1023" y="1723"/>
                    <a:pt x="906" y="1804"/>
                    <a:pt x="837" y="1873"/>
                  </a:cubicBezTo>
                  <a:lnTo>
                    <a:pt x="738" y="1873"/>
                  </a:lnTo>
                  <a:cubicBezTo>
                    <a:pt x="517" y="1972"/>
                    <a:pt x="222" y="2070"/>
                    <a:pt x="1" y="2168"/>
                  </a:cubicBezTo>
                  <a:cubicBezTo>
                    <a:pt x="1" y="2390"/>
                    <a:pt x="1" y="2488"/>
                    <a:pt x="124" y="2685"/>
                  </a:cubicBezTo>
                  <a:lnTo>
                    <a:pt x="222" y="2685"/>
                  </a:lnTo>
                  <a:cubicBezTo>
                    <a:pt x="419" y="2390"/>
                    <a:pt x="738" y="2488"/>
                    <a:pt x="1033" y="2390"/>
                  </a:cubicBezTo>
                  <a:lnTo>
                    <a:pt x="1033" y="2390"/>
                  </a:lnTo>
                  <a:cubicBezTo>
                    <a:pt x="935" y="2488"/>
                    <a:pt x="837" y="2685"/>
                    <a:pt x="837" y="2685"/>
                  </a:cubicBezTo>
                  <a:cubicBezTo>
                    <a:pt x="792" y="2665"/>
                    <a:pt x="753" y="2657"/>
                    <a:pt x="717" y="2657"/>
                  </a:cubicBezTo>
                  <a:cubicBezTo>
                    <a:pt x="572" y="2657"/>
                    <a:pt x="478" y="2783"/>
                    <a:pt x="320" y="2783"/>
                  </a:cubicBezTo>
                  <a:lnTo>
                    <a:pt x="320" y="2881"/>
                  </a:lnTo>
                  <a:cubicBezTo>
                    <a:pt x="320" y="3004"/>
                    <a:pt x="419" y="3004"/>
                    <a:pt x="419" y="3004"/>
                  </a:cubicBezTo>
                  <a:lnTo>
                    <a:pt x="517" y="3004"/>
                  </a:lnTo>
                  <a:cubicBezTo>
                    <a:pt x="615" y="3004"/>
                    <a:pt x="615" y="3004"/>
                    <a:pt x="615" y="2881"/>
                  </a:cubicBezTo>
                  <a:lnTo>
                    <a:pt x="1033" y="2881"/>
                  </a:lnTo>
                  <a:cubicBezTo>
                    <a:pt x="1132" y="3004"/>
                    <a:pt x="1132" y="3004"/>
                    <a:pt x="1132" y="3103"/>
                  </a:cubicBezTo>
                  <a:cubicBezTo>
                    <a:pt x="1230" y="3103"/>
                    <a:pt x="1353" y="3004"/>
                    <a:pt x="1550" y="3004"/>
                  </a:cubicBezTo>
                  <a:cubicBezTo>
                    <a:pt x="1550" y="3004"/>
                    <a:pt x="1648" y="2881"/>
                    <a:pt x="1746" y="2783"/>
                  </a:cubicBezTo>
                  <a:lnTo>
                    <a:pt x="1968" y="2783"/>
                  </a:lnTo>
                  <a:cubicBezTo>
                    <a:pt x="2107" y="2713"/>
                    <a:pt x="2197" y="2644"/>
                    <a:pt x="2351" y="2644"/>
                  </a:cubicBezTo>
                  <a:cubicBezTo>
                    <a:pt x="2414" y="2644"/>
                    <a:pt x="2489" y="2656"/>
                    <a:pt x="2583" y="2685"/>
                  </a:cubicBezTo>
                  <a:cubicBezTo>
                    <a:pt x="2583" y="2586"/>
                    <a:pt x="2607" y="2562"/>
                    <a:pt x="2644" y="2562"/>
                  </a:cubicBezTo>
                  <a:cubicBezTo>
                    <a:pt x="2681" y="2562"/>
                    <a:pt x="2730" y="2586"/>
                    <a:pt x="2779" y="2586"/>
                  </a:cubicBezTo>
                  <a:cubicBezTo>
                    <a:pt x="2878" y="2488"/>
                    <a:pt x="2976" y="2488"/>
                    <a:pt x="2976" y="2488"/>
                  </a:cubicBezTo>
                  <a:cubicBezTo>
                    <a:pt x="3074" y="2488"/>
                    <a:pt x="3197" y="2390"/>
                    <a:pt x="3296" y="2390"/>
                  </a:cubicBezTo>
                  <a:cubicBezTo>
                    <a:pt x="3352" y="2418"/>
                    <a:pt x="3408" y="2430"/>
                    <a:pt x="3465" y="2430"/>
                  </a:cubicBezTo>
                  <a:cubicBezTo>
                    <a:pt x="3607" y="2430"/>
                    <a:pt x="3752" y="2354"/>
                    <a:pt x="3910" y="2267"/>
                  </a:cubicBezTo>
                  <a:cubicBezTo>
                    <a:pt x="4041" y="2267"/>
                    <a:pt x="4173" y="2223"/>
                    <a:pt x="4311" y="2223"/>
                  </a:cubicBezTo>
                  <a:cubicBezTo>
                    <a:pt x="4380" y="2223"/>
                    <a:pt x="4451" y="2234"/>
                    <a:pt x="4525" y="2267"/>
                  </a:cubicBezTo>
                  <a:cubicBezTo>
                    <a:pt x="4722" y="2070"/>
                    <a:pt x="4820" y="1972"/>
                    <a:pt x="5041" y="1873"/>
                  </a:cubicBezTo>
                  <a:lnTo>
                    <a:pt x="5041" y="1972"/>
                  </a:lnTo>
                  <a:cubicBezTo>
                    <a:pt x="5337" y="1873"/>
                    <a:pt x="5755" y="1873"/>
                    <a:pt x="6050" y="1775"/>
                  </a:cubicBezTo>
                  <a:cubicBezTo>
                    <a:pt x="6271" y="1873"/>
                    <a:pt x="6468" y="1873"/>
                    <a:pt x="6664" y="1873"/>
                  </a:cubicBezTo>
                  <a:cubicBezTo>
                    <a:pt x="6697" y="1906"/>
                    <a:pt x="6744" y="1917"/>
                    <a:pt x="6791" y="1917"/>
                  </a:cubicBezTo>
                  <a:cubicBezTo>
                    <a:pt x="6886" y="1917"/>
                    <a:pt x="6984" y="1873"/>
                    <a:pt x="6984" y="1873"/>
                  </a:cubicBezTo>
                  <a:cubicBezTo>
                    <a:pt x="7082" y="1824"/>
                    <a:pt x="7156" y="1824"/>
                    <a:pt x="7233" y="1824"/>
                  </a:cubicBezTo>
                  <a:cubicBezTo>
                    <a:pt x="7310" y="1824"/>
                    <a:pt x="7390" y="1824"/>
                    <a:pt x="7500" y="1775"/>
                  </a:cubicBezTo>
                  <a:cubicBezTo>
                    <a:pt x="7599" y="1775"/>
                    <a:pt x="7795" y="1775"/>
                    <a:pt x="7992" y="1652"/>
                  </a:cubicBezTo>
                  <a:cubicBezTo>
                    <a:pt x="8312" y="1554"/>
                    <a:pt x="8607" y="1554"/>
                    <a:pt x="8828" y="1455"/>
                  </a:cubicBezTo>
                  <a:lnTo>
                    <a:pt x="8927" y="1455"/>
                  </a:lnTo>
                  <a:cubicBezTo>
                    <a:pt x="9123" y="1357"/>
                    <a:pt x="9345" y="1357"/>
                    <a:pt x="9640" y="1258"/>
                  </a:cubicBezTo>
                  <a:lnTo>
                    <a:pt x="9738" y="1258"/>
                  </a:lnTo>
                  <a:cubicBezTo>
                    <a:pt x="9836" y="1160"/>
                    <a:pt x="10058" y="1160"/>
                    <a:pt x="10058" y="1037"/>
                  </a:cubicBezTo>
                  <a:cubicBezTo>
                    <a:pt x="10254" y="1037"/>
                    <a:pt x="10353" y="1037"/>
                    <a:pt x="10451" y="1160"/>
                  </a:cubicBezTo>
                  <a:cubicBezTo>
                    <a:pt x="10451" y="1037"/>
                    <a:pt x="10574" y="1037"/>
                    <a:pt x="10574" y="1037"/>
                  </a:cubicBezTo>
                  <a:cubicBezTo>
                    <a:pt x="10771" y="1037"/>
                    <a:pt x="10869" y="1160"/>
                    <a:pt x="11066" y="1160"/>
                  </a:cubicBezTo>
                  <a:cubicBezTo>
                    <a:pt x="11029" y="1233"/>
                    <a:pt x="10993" y="1252"/>
                    <a:pt x="10957" y="1252"/>
                  </a:cubicBezTo>
                  <a:cubicBezTo>
                    <a:pt x="10917" y="1252"/>
                    <a:pt x="10877" y="1229"/>
                    <a:pt x="10838" y="1229"/>
                  </a:cubicBezTo>
                  <a:cubicBezTo>
                    <a:pt x="10815" y="1229"/>
                    <a:pt x="10793" y="1236"/>
                    <a:pt x="10771" y="1258"/>
                  </a:cubicBezTo>
                  <a:lnTo>
                    <a:pt x="10771" y="1357"/>
                  </a:lnTo>
                  <a:cubicBezTo>
                    <a:pt x="10967" y="1357"/>
                    <a:pt x="11189" y="1357"/>
                    <a:pt x="11484" y="1258"/>
                  </a:cubicBezTo>
                  <a:lnTo>
                    <a:pt x="11484" y="1357"/>
                  </a:lnTo>
                  <a:cubicBezTo>
                    <a:pt x="11582" y="1357"/>
                    <a:pt x="11582" y="1258"/>
                    <a:pt x="11680" y="1258"/>
                  </a:cubicBezTo>
                  <a:cubicBezTo>
                    <a:pt x="11731" y="1281"/>
                    <a:pt x="11780" y="1288"/>
                    <a:pt x="11829" y="1288"/>
                  </a:cubicBezTo>
                  <a:cubicBezTo>
                    <a:pt x="11917" y="1288"/>
                    <a:pt x="12006" y="1265"/>
                    <a:pt x="12107" y="1265"/>
                  </a:cubicBezTo>
                  <a:cubicBezTo>
                    <a:pt x="12199" y="1265"/>
                    <a:pt x="12300" y="1284"/>
                    <a:pt x="12418" y="1357"/>
                  </a:cubicBezTo>
                  <a:cubicBezTo>
                    <a:pt x="12445" y="1302"/>
                    <a:pt x="12480" y="1286"/>
                    <a:pt x="12520" y="1286"/>
                  </a:cubicBezTo>
                  <a:cubicBezTo>
                    <a:pt x="12585" y="1286"/>
                    <a:pt x="12664" y="1330"/>
                    <a:pt x="12749" y="1330"/>
                  </a:cubicBezTo>
                  <a:cubicBezTo>
                    <a:pt x="12801" y="1330"/>
                    <a:pt x="12856" y="1313"/>
                    <a:pt x="12910" y="1258"/>
                  </a:cubicBezTo>
                  <a:cubicBezTo>
                    <a:pt x="13131" y="1258"/>
                    <a:pt x="13230" y="1160"/>
                    <a:pt x="13426" y="1160"/>
                  </a:cubicBezTo>
                  <a:lnTo>
                    <a:pt x="13426" y="1037"/>
                  </a:lnTo>
                  <a:lnTo>
                    <a:pt x="13648" y="1037"/>
                  </a:lnTo>
                  <a:cubicBezTo>
                    <a:pt x="13746" y="939"/>
                    <a:pt x="13746" y="840"/>
                    <a:pt x="13844" y="840"/>
                  </a:cubicBezTo>
                  <a:cubicBezTo>
                    <a:pt x="13943" y="840"/>
                    <a:pt x="14139" y="742"/>
                    <a:pt x="14262" y="644"/>
                  </a:cubicBezTo>
                  <a:cubicBezTo>
                    <a:pt x="14139" y="644"/>
                    <a:pt x="14041" y="742"/>
                    <a:pt x="13943" y="742"/>
                  </a:cubicBezTo>
                  <a:cubicBezTo>
                    <a:pt x="13844" y="742"/>
                    <a:pt x="13844" y="644"/>
                    <a:pt x="13844" y="644"/>
                  </a:cubicBezTo>
                  <a:lnTo>
                    <a:pt x="13844" y="545"/>
                  </a:lnTo>
                  <a:lnTo>
                    <a:pt x="13746" y="422"/>
                  </a:lnTo>
                  <a:cubicBezTo>
                    <a:pt x="13844" y="422"/>
                    <a:pt x="13943" y="422"/>
                    <a:pt x="13943" y="324"/>
                  </a:cubicBezTo>
                  <a:lnTo>
                    <a:pt x="13525" y="324"/>
                  </a:lnTo>
                  <a:cubicBezTo>
                    <a:pt x="13426" y="324"/>
                    <a:pt x="13328" y="422"/>
                    <a:pt x="13230" y="422"/>
                  </a:cubicBezTo>
                  <a:cubicBezTo>
                    <a:pt x="13131" y="545"/>
                    <a:pt x="13033" y="545"/>
                    <a:pt x="12812" y="545"/>
                  </a:cubicBezTo>
                  <a:lnTo>
                    <a:pt x="12713" y="545"/>
                  </a:lnTo>
                  <a:cubicBezTo>
                    <a:pt x="12517" y="545"/>
                    <a:pt x="12418" y="545"/>
                    <a:pt x="12418" y="324"/>
                  </a:cubicBezTo>
                  <a:cubicBezTo>
                    <a:pt x="12517" y="324"/>
                    <a:pt x="12615" y="226"/>
                    <a:pt x="12713" y="226"/>
                  </a:cubicBezTo>
                  <a:cubicBezTo>
                    <a:pt x="12812" y="226"/>
                    <a:pt x="12812" y="226"/>
                    <a:pt x="12812" y="324"/>
                  </a:cubicBezTo>
                  <a:lnTo>
                    <a:pt x="12812" y="127"/>
                  </a:lnTo>
                  <a:lnTo>
                    <a:pt x="12517" y="127"/>
                  </a:lnTo>
                  <a:cubicBezTo>
                    <a:pt x="12418" y="127"/>
                    <a:pt x="12418" y="127"/>
                    <a:pt x="12295" y="29"/>
                  </a:cubicBezTo>
                  <a:cubicBezTo>
                    <a:pt x="12197" y="29"/>
                    <a:pt x="12197" y="127"/>
                    <a:pt x="12197" y="127"/>
                  </a:cubicBezTo>
                  <a:cubicBezTo>
                    <a:pt x="12099" y="29"/>
                    <a:pt x="12000" y="29"/>
                    <a:pt x="11902" y="29"/>
                  </a:cubicBezTo>
                  <a:cubicBezTo>
                    <a:pt x="11836" y="29"/>
                    <a:pt x="11814" y="73"/>
                    <a:pt x="11771" y="73"/>
                  </a:cubicBezTo>
                  <a:cubicBezTo>
                    <a:pt x="11749" y="73"/>
                    <a:pt x="11721" y="62"/>
                    <a:pt x="11680" y="29"/>
                  </a:cubicBezTo>
                  <a:cubicBezTo>
                    <a:pt x="11680" y="8"/>
                    <a:pt x="11676" y="1"/>
                    <a:pt x="116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3252725" y="3593625"/>
              <a:ext cx="100225" cy="69700"/>
            </a:xfrm>
            <a:custGeom>
              <a:avLst/>
              <a:gdLst/>
              <a:ahLst/>
              <a:cxnLst/>
              <a:rect l="l" t="t" r="r" b="b"/>
              <a:pathLst>
                <a:path w="4009" h="2788" extrusionOk="0">
                  <a:moveTo>
                    <a:pt x="2878" y="418"/>
                  </a:moveTo>
                  <a:lnTo>
                    <a:pt x="2780" y="517"/>
                  </a:lnTo>
                  <a:cubicBezTo>
                    <a:pt x="2681" y="615"/>
                    <a:pt x="2681" y="615"/>
                    <a:pt x="2558" y="615"/>
                  </a:cubicBezTo>
                  <a:cubicBezTo>
                    <a:pt x="2558" y="615"/>
                    <a:pt x="2534" y="591"/>
                    <a:pt x="2497" y="591"/>
                  </a:cubicBezTo>
                  <a:cubicBezTo>
                    <a:pt x="2460" y="591"/>
                    <a:pt x="2411" y="615"/>
                    <a:pt x="2362" y="714"/>
                  </a:cubicBezTo>
                  <a:cubicBezTo>
                    <a:pt x="2362" y="615"/>
                    <a:pt x="2362" y="615"/>
                    <a:pt x="2263" y="517"/>
                  </a:cubicBezTo>
                  <a:cubicBezTo>
                    <a:pt x="2460" y="517"/>
                    <a:pt x="2681" y="418"/>
                    <a:pt x="2878" y="418"/>
                  </a:cubicBezTo>
                  <a:close/>
                  <a:moveTo>
                    <a:pt x="1944" y="0"/>
                  </a:moveTo>
                  <a:cubicBezTo>
                    <a:pt x="1845" y="99"/>
                    <a:pt x="1648" y="99"/>
                    <a:pt x="1452" y="99"/>
                  </a:cubicBezTo>
                  <a:lnTo>
                    <a:pt x="1452" y="197"/>
                  </a:lnTo>
                  <a:lnTo>
                    <a:pt x="1230" y="197"/>
                  </a:lnTo>
                  <a:cubicBezTo>
                    <a:pt x="1329" y="418"/>
                    <a:pt x="1452" y="418"/>
                    <a:pt x="1648" y="418"/>
                  </a:cubicBezTo>
                  <a:cubicBezTo>
                    <a:pt x="1550" y="517"/>
                    <a:pt x="1452" y="517"/>
                    <a:pt x="1329" y="517"/>
                  </a:cubicBezTo>
                  <a:cubicBezTo>
                    <a:pt x="1329" y="615"/>
                    <a:pt x="1329" y="615"/>
                    <a:pt x="1452" y="615"/>
                  </a:cubicBezTo>
                  <a:cubicBezTo>
                    <a:pt x="1329" y="615"/>
                    <a:pt x="1329" y="615"/>
                    <a:pt x="1230" y="714"/>
                  </a:cubicBezTo>
                  <a:cubicBezTo>
                    <a:pt x="1329" y="714"/>
                    <a:pt x="1452" y="812"/>
                    <a:pt x="1550" y="812"/>
                  </a:cubicBezTo>
                  <a:cubicBezTo>
                    <a:pt x="1329" y="935"/>
                    <a:pt x="1230" y="935"/>
                    <a:pt x="1132" y="1033"/>
                  </a:cubicBezTo>
                  <a:cubicBezTo>
                    <a:pt x="1132" y="1132"/>
                    <a:pt x="1230" y="1132"/>
                    <a:pt x="1329" y="1230"/>
                  </a:cubicBezTo>
                  <a:cubicBezTo>
                    <a:pt x="1263" y="1230"/>
                    <a:pt x="1198" y="1274"/>
                    <a:pt x="1161" y="1274"/>
                  </a:cubicBezTo>
                  <a:cubicBezTo>
                    <a:pt x="1143" y="1274"/>
                    <a:pt x="1132" y="1263"/>
                    <a:pt x="1132" y="1230"/>
                  </a:cubicBezTo>
                  <a:cubicBezTo>
                    <a:pt x="1034" y="1181"/>
                    <a:pt x="929" y="1181"/>
                    <a:pt x="825" y="1181"/>
                  </a:cubicBezTo>
                  <a:cubicBezTo>
                    <a:pt x="720" y="1181"/>
                    <a:pt x="616" y="1181"/>
                    <a:pt x="517" y="1132"/>
                  </a:cubicBezTo>
                  <a:lnTo>
                    <a:pt x="517" y="1230"/>
                  </a:lnTo>
                  <a:lnTo>
                    <a:pt x="837" y="1230"/>
                  </a:lnTo>
                  <a:cubicBezTo>
                    <a:pt x="714" y="1328"/>
                    <a:pt x="517" y="1427"/>
                    <a:pt x="419" y="1550"/>
                  </a:cubicBezTo>
                  <a:cubicBezTo>
                    <a:pt x="321" y="1427"/>
                    <a:pt x="222" y="1427"/>
                    <a:pt x="1" y="1427"/>
                  </a:cubicBezTo>
                  <a:lnTo>
                    <a:pt x="1" y="1550"/>
                  </a:lnTo>
                  <a:cubicBezTo>
                    <a:pt x="1" y="1648"/>
                    <a:pt x="99" y="1648"/>
                    <a:pt x="99" y="1746"/>
                  </a:cubicBezTo>
                  <a:lnTo>
                    <a:pt x="1" y="1746"/>
                  </a:lnTo>
                  <a:cubicBezTo>
                    <a:pt x="1" y="1845"/>
                    <a:pt x="99" y="1845"/>
                    <a:pt x="99" y="1943"/>
                  </a:cubicBezTo>
                  <a:cubicBezTo>
                    <a:pt x="321" y="1943"/>
                    <a:pt x="616" y="1943"/>
                    <a:pt x="837" y="2164"/>
                  </a:cubicBezTo>
                  <a:cubicBezTo>
                    <a:pt x="837" y="2164"/>
                    <a:pt x="714" y="2164"/>
                    <a:pt x="714" y="2263"/>
                  </a:cubicBezTo>
                  <a:cubicBezTo>
                    <a:pt x="837" y="2361"/>
                    <a:pt x="714" y="2656"/>
                    <a:pt x="935" y="2779"/>
                  </a:cubicBezTo>
                  <a:lnTo>
                    <a:pt x="1034" y="2656"/>
                  </a:lnTo>
                  <a:cubicBezTo>
                    <a:pt x="1119" y="2752"/>
                    <a:pt x="1227" y="2788"/>
                    <a:pt x="1338" y="2788"/>
                  </a:cubicBezTo>
                  <a:cubicBezTo>
                    <a:pt x="1484" y="2788"/>
                    <a:pt x="1635" y="2726"/>
                    <a:pt x="1747" y="2656"/>
                  </a:cubicBezTo>
                  <a:lnTo>
                    <a:pt x="1747" y="2558"/>
                  </a:lnTo>
                  <a:cubicBezTo>
                    <a:pt x="1845" y="2459"/>
                    <a:pt x="1944" y="2361"/>
                    <a:pt x="2165" y="2361"/>
                  </a:cubicBezTo>
                  <a:cubicBezTo>
                    <a:pt x="2165" y="2459"/>
                    <a:pt x="2066" y="2656"/>
                    <a:pt x="2263" y="2779"/>
                  </a:cubicBezTo>
                  <a:lnTo>
                    <a:pt x="2460" y="2779"/>
                  </a:lnTo>
                  <a:lnTo>
                    <a:pt x="2460" y="2656"/>
                  </a:lnTo>
                  <a:cubicBezTo>
                    <a:pt x="2460" y="2656"/>
                    <a:pt x="2362" y="2558"/>
                    <a:pt x="2263" y="2558"/>
                  </a:cubicBezTo>
                  <a:cubicBezTo>
                    <a:pt x="2312" y="2558"/>
                    <a:pt x="2386" y="2533"/>
                    <a:pt x="2463" y="2533"/>
                  </a:cubicBezTo>
                  <a:cubicBezTo>
                    <a:pt x="2540" y="2533"/>
                    <a:pt x="2620" y="2558"/>
                    <a:pt x="2681" y="2656"/>
                  </a:cubicBezTo>
                  <a:cubicBezTo>
                    <a:pt x="2780" y="2558"/>
                    <a:pt x="2780" y="2558"/>
                    <a:pt x="2878" y="2459"/>
                  </a:cubicBezTo>
                  <a:cubicBezTo>
                    <a:pt x="2878" y="2459"/>
                    <a:pt x="2780" y="2361"/>
                    <a:pt x="2681" y="2361"/>
                  </a:cubicBezTo>
                  <a:cubicBezTo>
                    <a:pt x="2780" y="2263"/>
                    <a:pt x="2780" y="2164"/>
                    <a:pt x="2878" y="2164"/>
                  </a:cubicBezTo>
                  <a:cubicBezTo>
                    <a:pt x="2878" y="2041"/>
                    <a:pt x="2780" y="2041"/>
                    <a:pt x="2780" y="2041"/>
                  </a:cubicBezTo>
                  <a:cubicBezTo>
                    <a:pt x="2878" y="1943"/>
                    <a:pt x="3075" y="1943"/>
                    <a:pt x="3075" y="1746"/>
                  </a:cubicBezTo>
                  <a:cubicBezTo>
                    <a:pt x="3173" y="1648"/>
                    <a:pt x="3296" y="1550"/>
                    <a:pt x="3296" y="1427"/>
                  </a:cubicBezTo>
                  <a:lnTo>
                    <a:pt x="3493" y="1427"/>
                  </a:lnTo>
                  <a:cubicBezTo>
                    <a:pt x="3493" y="1230"/>
                    <a:pt x="3493" y="1230"/>
                    <a:pt x="3689" y="1132"/>
                  </a:cubicBezTo>
                  <a:cubicBezTo>
                    <a:pt x="3591" y="1132"/>
                    <a:pt x="3591" y="1132"/>
                    <a:pt x="3493" y="1033"/>
                  </a:cubicBezTo>
                  <a:lnTo>
                    <a:pt x="3689" y="1033"/>
                  </a:lnTo>
                  <a:cubicBezTo>
                    <a:pt x="3689" y="935"/>
                    <a:pt x="3689" y="812"/>
                    <a:pt x="3591" y="812"/>
                  </a:cubicBezTo>
                  <a:cubicBezTo>
                    <a:pt x="3788" y="714"/>
                    <a:pt x="3911" y="714"/>
                    <a:pt x="4009" y="714"/>
                  </a:cubicBezTo>
                  <a:cubicBezTo>
                    <a:pt x="4009" y="320"/>
                    <a:pt x="3591" y="320"/>
                    <a:pt x="3394" y="197"/>
                  </a:cubicBezTo>
                  <a:lnTo>
                    <a:pt x="3075" y="197"/>
                  </a:lnTo>
                  <a:cubicBezTo>
                    <a:pt x="3075" y="197"/>
                    <a:pt x="3075" y="99"/>
                    <a:pt x="2976" y="99"/>
                  </a:cubicBezTo>
                  <a:lnTo>
                    <a:pt x="2780" y="99"/>
                  </a:lnTo>
                  <a:cubicBezTo>
                    <a:pt x="2669" y="99"/>
                    <a:pt x="2564" y="123"/>
                    <a:pt x="2463" y="123"/>
                  </a:cubicBezTo>
                  <a:cubicBezTo>
                    <a:pt x="2362" y="123"/>
                    <a:pt x="2263" y="99"/>
                    <a:pt x="2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2433300" y="3542600"/>
              <a:ext cx="71950" cy="17850"/>
            </a:xfrm>
            <a:custGeom>
              <a:avLst/>
              <a:gdLst/>
              <a:ahLst/>
              <a:cxnLst/>
              <a:rect l="l" t="t" r="r" b="b"/>
              <a:pathLst>
                <a:path w="2878" h="714" extrusionOk="0">
                  <a:moveTo>
                    <a:pt x="2878" y="1"/>
                  </a:moveTo>
                  <a:cubicBezTo>
                    <a:pt x="2656" y="99"/>
                    <a:pt x="2361" y="99"/>
                    <a:pt x="2140" y="197"/>
                  </a:cubicBezTo>
                  <a:cubicBezTo>
                    <a:pt x="2042" y="197"/>
                    <a:pt x="1943" y="197"/>
                    <a:pt x="1943" y="296"/>
                  </a:cubicBezTo>
                  <a:cubicBezTo>
                    <a:pt x="1845" y="197"/>
                    <a:pt x="1747" y="197"/>
                    <a:pt x="1648" y="197"/>
                  </a:cubicBezTo>
                  <a:lnTo>
                    <a:pt x="1230" y="197"/>
                  </a:lnTo>
                  <a:cubicBezTo>
                    <a:pt x="1033" y="197"/>
                    <a:pt x="910" y="296"/>
                    <a:pt x="812" y="296"/>
                  </a:cubicBezTo>
                  <a:cubicBezTo>
                    <a:pt x="615" y="296"/>
                    <a:pt x="517" y="517"/>
                    <a:pt x="419" y="517"/>
                  </a:cubicBezTo>
                  <a:cubicBezTo>
                    <a:pt x="197" y="517"/>
                    <a:pt x="99" y="615"/>
                    <a:pt x="1" y="714"/>
                  </a:cubicBezTo>
                  <a:cubicBezTo>
                    <a:pt x="197" y="714"/>
                    <a:pt x="296" y="714"/>
                    <a:pt x="419" y="615"/>
                  </a:cubicBezTo>
                  <a:lnTo>
                    <a:pt x="910" y="615"/>
                  </a:lnTo>
                  <a:cubicBezTo>
                    <a:pt x="1058" y="615"/>
                    <a:pt x="1151" y="659"/>
                    <a:pt x="1226" y="659"/>
                  </a:cubicBezTo>
                  <a:cubicBezTo>
                    <a:pt x="1263" y="659"/>
                    <a:pt x="1296" y="648"/>
                    <a:pt x="1329" y="615"/>
                  </a:cubicBezTo>
                  <a:cubicBezTo>
                    <a:pt x="1427" y="566"/>
                    <a:pt x="1507" y="542"/>
                    <a:pt x="1587" y="542"/>
                  </a:cubicBezTo>
                  <a:cubicBezTo>
                    <a:pt x="1667" y="542"/>
                    <a:pt x="1747" y="566"/>
                    <a:pt x="1845" y="615"/>
                  </a:cubicBezTo>
                  <a:cubicBezTo>
                    <a:pt x="1943" y="517"/>
                    <a:pt x="1943" y="517"/>
                    <a:pt x="1943" y="394"/>
                  </a:cubicBezTo>
                  <a:cubicBezTo>
                    <a:pt x="2140" y="394"/>
                    <a:pt x="2263" y="394"/>
                    <a:pt x="2361" y="517"/>
                  </a:cubicBezTo>
                  <a:lnTo>
                    <a:pt x="2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2558700" y="3569500"/>
              <a:ext cx="69500" cy="16775"/>
            </a:xfrm>
            <a:custGeom>
              <a:avLst/>
              <a:gdLst/>
              <a:ahLst/>
              <a:cxnLst/>
              <a:rect l="l" t="t" r="r" b="b"/>
              <a:pathLst>
                <a:path w="2780" h="671" extrusionOk="0">
                  <a:moveTo>
                    <a:pt x="2591" y="1"/>
                  </a:moveTo>
                  <a:cubicBezTo>
                    <a:pt x="2482" y="1"/>
                    <a:pt x="2394" y="56"/>
                    <a:pt x="2263" y="56"/>
                  </a:cubicBezTo>
                  <a:cubicBezTo>
                    <a:pt x="2165" y="154"/>
                    <a:pt x="1943" y="154"/>
                    <a:pt x="1845" y="154"/>
                  </a:cubicBezTo>
                  <a:cubicBezTo>
                    <a:pt x="1747" y="252"/>
                    <a:pt x="1648" y="252"/>
                    <a:pt x="1427" y="252"/>
                  </a:cubicBezTo>
                  <a:cubicBezTo>
                    <a:pt x="1230" y="351"/>
                    <a:pt x="1034" y="351"/>
                    <a:pt x="812" y="351"/>
                  </a:cubicBezTo>
                  <a:cubicBezTo>
                    <a:pt x="714" y="252"/>
                    <a:pt x="616" y="252"/>
                    <a:pt x="616" y="154"/>
                  </a:cubicBezTo>
                  <a:lnTo>
                    <a:pt x="812" y="154"/>
                  </a:lnTo>
                  <a:lnTo>
                    <a:pt x="812" y="56"/>
                  </a:lnTo>
                  <a:cubicBezTo>
                    <a:pt x="714" y="56"/>
                    <a:pt x="616" y="154"/>
                    <a:pt x="517" y="154"/>
                  </a:cubicBezTo>
                  <a:cubicBezTo>
                    <a:pt x="517" y="351"/>
                    <a:pt x="419" y="351"/>
                    <a:pt x="198" y="449"/>
                  </a:cubicBezTo>
                  <a:cubicBezTo>
                    <a:pt x="198" y="449"/>
                    <a:pt x="99" y="449"/>
                    <a:pt x="1" y="547"/>
                  </a:cubicBezTo>
                  <a:lnTo>
                    <a:pt x="616" y="547"/>
                  </a:lnTo>
                  <a:cubicBezTo>
                    <a:pt x="714" y="609"/>
                    <a:pt x="794" y="609"/>
                    <a:pt x="874" y="609"/>
                  </a:cubicBezTo>
                  <a:cubicBezTo>
                    <a:pt x="954" y="609"/>
                    <a:pt x="1034" y="609"/>
                    <a:pt x="1132" y="670"/>
                  </a:cubicBezTo>
                  <a:cubicBezTo>
                    <a:pt x="1230" y="547"/>
                    <a:pt x="1427" y="449"/>
                    <a:pt x="1648" y="351"/>
                  </a:cubicBezTo>
                  <a:cubicBezTo>
                    <a:pt x="1648" y="351"/>
                    <a:pt x="1747" y="449"/>
                    <a:pt x="1845" y="449"/>
                  </a:cubicBezTo>
                  <a:lnTo>
                    <a:pt x="1943" y="351"/>
                  </a:lnTo>
                  <a:lnTo>
                    <a:pt x="2042" y="449"/>
                  </a:lnTo>
                  <a:cubicBezTo>
                    <a:pt x="2042" y="351"/>
                    <a:pt x="2042" y="351"/>
                    <a:pt x="2165" y="351"/>
                  </a:cubicBezTo>
                  <a:cubicBezTo>
                    <a:pt x="2361" y="252"/>
                    <a:pt x="2558" y="252"/>
                    <a:pt x="2657" y="252"/>
                  </a:cubicBezTo>
                  <a:lnTo>
                    <a:pt x="2657" y="154"/>
                  </a:lnTo>
                  <a:lnTo>
                    <a:pt x="2779" y="154"/>
                  </a:lnTo>
                  <a:lnTo>
                    <a:pt x="2779" y="56"/>
                  </a:lnTo>
                  <a:cubicBezTo>
                    <a:pt x="2706" y="15"/>
                    <a:pt x="2646" y="1"/>
                    <a:pt x="25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2430850" y="3524775"/>
              <a:ext cx="86700" cy="15400"/>
            </a:xfrm>
            <a:custGeom>
              <a:avLst/>
              <a:gdLst/>
              <a:ahLst/>
              <a:cxnLst/>
              <a:rect l="l" t="t" r="r" b="b"/>
              <a:pathLst>
                <a:path w="3468" h="616" extrusionOk="0">
                  <a:moveTo>
                    <a:pt x="3467" y="0"/>
                  </a:moveTo>
                  <a:cubicBezTo>
                    <a:pt x="3369" y="0"/>
                    <a:pt x="3271" y="0"/>
                    <a:pt x="3172" y="99"/>
                  </a:cubicBezTo>
                  <a:lnTo>
                    <a:pt x="3467" y="99"/>
                  </a:lnTo>
                  <a:lnTo>
                    <a:pt x="3467" y="0"/>
                  </a:lnTo>
                  <a:close/>
                  <a:moveTo>
                    <a:pt x="1131" y="99"/>
                  </a:moveTo>
                  <a:cubicBezTo>
                    <a:pt x="1008" y="197"/>
                    <a:pt x="99" y="296"/>
                    <a:pt x="0" y="296"/>
                  </a:cubicBezTo>
                  <a:lnTo>
                    <a:pt x="0" y="394"/>
                  </a:lnTo>
                  <a:cubicBezTo>
                    <a:pt x="99" y="394"/>
                    <a:pt x="197" y="296"/>
                    <a:pt x="295" y="296"/>
                  </a:cubicBezTo>
                  <a:cubicBezTo>
                    <a:pt x="328" y="328"/>
                    <a:pt x="364" y="339"/>
                    <a:pt x="400" y="339"/>
                  </a:cubicBezTo>
                  <a:cubicBezTo>
                    <a:pt x="473" y="339"/>
                    <a:pt x="550" y="296"/>
                    <a:pt x="615" y="296"/>
                  </a:cubicBezTo>
                  <a:cubicBezTo>
                    <a:pt x="636" y="275"/>
                    <a:pt x="652" y="267"/>
                    <a:pt x="666" y="267"/>
                  </a:cubicBezTo>
                  <a:cubicBezTo>
                    <a:pt x="704" y="267"/>
                    <a:pt x="723" y="324"/>
                    <a:pt x="761" y="324"/>
                  </a:cubicBezTo>
                  <a:cubicBezTo>
                    <a:pt x="775" y="324"/>
                    <a:pt x="791" y="316"/>
                    <a:pt x="812" y="296"/>
                  </a:cubicBezTo>
                  <a:cubicBezTo>
                    <a:pt x="910" y="296"/>
                    <a:pt x="1008" y="394"/>
                    <a:pt x="1131" y="394"/>
                  </a:cubicBezTo>
                  <a:cubicBezTo>
                    <a:pt x="1164" y="427"/>
                    <a:pt x="1186" y="438"/>
                    <a:pt x="1204" y="438"/>
                  </a:cubicBezTo>
                  <a:cubicBezTo>
                    <a:pt x="1241" y="438"/>
                    <a:pt x="1263" y="394"/>
                    <a:pt x="1328" y="394"/>
                  </a:cubicBezTo>
                  <a:cubicBezTo>
                    <a:pt x="1427" y="492"/>
                    <a:pt x="1525" y="492"/>
                    <a:pt x="1623" y="615"/>
                  </a:cubicBezTo>
                  <a:cubicBezTo>
                    <a:pt x="1746" y="492"/>
                    <a:pt x="1746" y="492"/>
                    <a:pt x="1943" y="394"/>
                  </a:cubicBezTo>
                  <a:cubicBezTo>
                    <a:pt x="2238" y="394"/>
                    <a:pt x="2459" y="394"/>
                    <a:pt x="2656" y="296"/>
                  </a:cubicBezTo>
                  <a:cubicBezTo>
                    <a:pt x="2853" y="296"/>
                    <a:pt x="3074" y="197"/>
                    <a:pt x="3172" y="197"/>
                  </a:cubicBezTo>
                  <a:lnTo>
                    <a:pt x="3172" y="99"/>
                  </a:lnTo>
                  <a:cubicBezTo>
                    <a:pt x="2959" y="99"/>
                    <a:pt x="2801" y="143"/>
                    <a:pt x="2661" y="143"/>
                  </a:cubicBezTo>
                  <a:cubicBezTo>
                    <a:pt x="2590" y="143"/>
                    <a:pt x="2525" y="132"/>
                    <a:pt x="2459" y="99"/>
                  </a:cubicBezTo>
                  <a:cubicBezTo>
                    <a:pt x="2394" y="99"/>
                    <a:pt x="2372" y="186"/>
                    <a:pt x="2328" y="186"/>
                  </a:cubicBezTo>
                  <a:cubicBezTo>
                    <a:pt x="2306" y="186"/>
                    <a:pt x="2279" y="164"/>
                    <a:pt x="2238" y="99"/>
                  </a:cubicBezTo>
                  <a:cubicBezTo>
                    <a:pt x="2238" y="99"/>
                    <a:pt x="2041" y="99"/>
                    <a:pt x="2041" y="197"/>
                  </a:cubicBezTo>
                  <a:cubicBezTo>
                    <a:pt x="2008" y="230"/>
                    <a:pt x="1976" y="241"/>
                    <a:pt x="1943" y="241"/>
                  </a:cubicBezTo>
                  <a:cubicBezTo>
                    <a:pt x="1877" y="241"/>
                    <a:pt x="1812" y="197"/>
                    <a:pt x="1746" y="197"/>
                  </a:cubicBezTo>
                  <a:cubicBezTo>
                    <a:pt x="1623" y="197"/>
                    <a:pt x="1525" y="296"/>
                    <a:pt x="1427" y="296"/>
                  </a:cubicBezTo>
                  <a:cubicBezTo>
                    <a:pt x="1328" y="296"/>
                    <a:pt x="1328" y="197"/>
                    <a:pt x="1328" y="197"/>
                  </a:cubicBezTo>
                  <a:cubicBezTo>
                    <a:pt x="1230" y="197"/>
                    <a:pt x="1230" y="197"/>
                    <a:pt x="1230" y="296"/>
                  </a:cubicBezTo>
                  <a:cubicBezTo>
                    <a:pt x="1230" y="197"/>
                    <a:pt x="1131" y="197"/>
                    <a:pt x="1131"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2433300" y="3475600"/>
              <a:ext cx="41225" cy="18450"/>
            </a:xfrm>
            <a:custGeom>
              <a:avLst/>
              <a:gdLst/>
              <a:ahLst/>
              <a:cxnLst/>
              <a:rect l="l" t="t" r="r" b="b"/>
              <a:pathLst>
                <a:path w="1649" h="738" extrusionOk="0">
                  <a:moveTo>
                    <a:pt x="1648" y="0"/>
                  </a:moveTo>
                  <a:lnTo>
                    <a:pt x="1648" y="0"/>
                  </a:lnTo>
                  <a:cubicBezTo>
                    <a:pt x="1530" y="51"/>
                    <a:pt x="1434" y="90"/>
                    <a:pt x="1353" y="119"/>
                  </a:cubicBezTo>
                  <a:lnTo>
                    <a:pt x="1353" y="119"/>
                  </a:lnTo>
                  <a:cubicBezTo>
                    <a:pt x="1450" y="110"/>
                    <a:pt x="1566" y="83"/>
                    <a:pt x="1648" y="0"/>
                  </a:cubicBezTo>
                  <a:close/>
                  <a:moveTo>
                    <a:pt x="812" y="0"/>
                  </a:moveTo>
                  <a:cubicBezTo>
                    <a:pt x="714" y="123"/>
                    <a:pt x="615" y="123"/>
                    <a:pt x="615" y="123"/>
                  </a:cubicBezTo>
                  <a:lnTo>
                    <a:pt x="615" y="320"/>
                  </a:lnTo>
                  <a:cubicBezTo>
                    <a:pt x="566" y="418"/>
                    <a:pt x="486" y="443"/>
                    <a:pt x="394" y="443"/>
                  </a:cubicBezTo>
                  <a:cubicBezTo>
                    <a:pt x="302" y="443"/>
                    <a:pt x="197" y="418"/>
                    <a:pt x="99" y="418"/>
                  </a:cubicBezTo>
                  <a:cubicBezTo>
                    <a:pt x="99" y="517"/>
                    <a:pt x="1" y="517"/>
                    <a:pt x="1" y="615"/>
                  </a:cubicBezTo>
                  <a:cubicBezTo>
                    <a:pt x="197" y="615"/>
                    <a:pt x="296" y="517"/>
                    <a:pt x="517" y="517"/>
                  </a:cubicBezTo>
                  <a:lnTo>
                    <a:pt x="615" y="615"/>
                  </a:lnTo>
                  <a:cubicBezTo>
                    <a:pt x="714" y="738"/>
                    <a:pt x="812" y="738"/>
                    <a:pt x="812" y="738"/>
                  </a:cubicBezTo>
                  <a:cubicBezTo>
                    <a:pt x="910" y="517"/>
                    <a:pt x="1033" y="615"/>
                    <a:pt x="1132" y="517"/>
                  </a:cubicBezTo>
                  <a:lnTo>
                    <a:pt x="1230" y="517"/>
                  </a:lnTo>
                  <a:lnTo>
                    <a:pt x="1132" y="418"/>
                  </a:lnTo>
                  <a:cubicBezTo>
                    <a:pt x="1033" y="418"/>
                    <a:pt x="910" y="418"/>
                    <a:pt x="910" y="517"/>
                  </a:cubicBezTo>
                  <a:cubicBezTo>
                    <a:pt x="910" y="320"/>
                    <a:pt x="714" y="320"/>
                    <a:pt x="812" y="123"/>
                  </a:cubicBezTo>
                  <a:lnTo>
                    <a:pt x="812" y="123"/>
                  </a:lnTo>
                  <a:cubicBezTo>
                    <a:pt x="901" y="163"/>
                    <a:pt x="970" y="186"/>
                    <a:pt x="1053" y="186"/>
                  </a:cubicBezTo>
                  <a:cubicBezTo>
                    <a:pt x="1131" y="186"/>
                    <a:pt x="1222" y="166"/>
                    <a:pt x="1353" y="119"/>
                  </a:cubicBezTo>
                  <a:lnTo>
                    <a:pt x="1353" y="119"/>
                  </a:lnTo>
                  <a:cubicBezTo>
                    <a:pt x="1306" y="123"/>
                    <a:pt x="1263" y="123"/>
                    <a:pt x="1230" y="123"/>
                  </a:cubicBezTo>
                  <a:cubicBezTo>
                    <a:pt x="1132" y="123"/>
                    <a:pt x="910"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2341100" y="3494050"/>
              <a:ext cx="48575" cy="15375"/>
            </a:xfrm>
            <a:custGeom>
              <a:avLst/>
              <a:gdLst/>
              <a:ahLst/>
              <a:cxnLst/>
              <a:rect l="l" t="t" r="r" b="b"/>
              <a:pathLst>
                <a:path w="1943" h="615" extrusionOk="0">
                  <a:moveTo>
                    <a:pt x="1525" y="0"/>
                  </a:moveTo>
                  <a:cubicBezTo>
                    <a:pt x="1427" y="98"/>
                    <a:pt x="1427" y="98"/>
                    <a:pt x="1427" y="197"/>
                  </a:cubicBezTo>
                  <a:cubicBezTo>
                    <a:pt x="1230" y="197"/>
                    <a:pt x="1131" y="295"/>
                    <a:pt x="1033" y="295"/>
                  </a:cubicBezTo>
                  <a:lnTo>
                    <a:pt x="1033" y="393"/>
                  </a:lnTo>
                  <a:cubicBezTo>
                    <a:pt x="812" y="295"/>
                    <a:pt x="713" y="197"/>
                    <a:pt x="517" y="197"/>
                  </a:cubicBezTo>
                  <a:cubicBezTo>
                    <a:pt x="418" y="295"/>
                    <a:pt x="197" y="295"/>
                    <a:pt x="0" y="393"/>
                  </a:cubicBezTo>
                  <a:cubicBezTo>
                    <a:pt x="0" y="492"/>
                    <a:pt x="0" y="492"/>
                    <a:pt x="99" y="615"/>
                  </a:cubicBezTo>
                  <a:cubicBezTo>
                    <a:pt x="197" y="492"/>
                    <a:pt x="418" y="393"/>
                    <a:pt x="615" y="295"/>
                  </a:cubicBezTo>
                  <a:cubicBezTo>
                    <a:pt x="763" y="393"/>
                    <a:pt x="916" y="443"/>
                    <a:pt x="1070" y="443"/>
                  </a:cubicBezTo>
                  <a:cubicBezTo>
                    <a:pt x="1224" y="443"/>
                    <a:pt x="1377" y="393"/>
                    <a:pt x="1525" y="295"/>
                  </a:cubicBezTo>
                  <a:cubicBezTo>
                    <a:pt x="1525" y="295"/>
                    <a:pt x="1525" y="393"/>
                    <a:pt x="1648" y="393"/>
                  </a:cubicBezTo>
                  <a:cubicBezTo>
                    <a:pt x="1746" y="393"/>
                    <a:pt x="1845" y="295"/>
                    <a:pt x="1943" y="295"/>
                  </a:cubicBezTo>
                  <a:lnTo>
                    <a:pt x="1943" y="197"/>
                  </a:lnTo>
                  <a:lnTo>
                    <a:pt x="1746" y="197"/>
                  </a:lnTo>
                  <a:cubicBezTo>
                    <a:pt x="1746" y="98"/>
                    <a:pt x="1746" y="98"/>
                    <a:pt x="1845" y="98"/>
                  </a:cubicBezTo>
                  <a:cubicBezTo>
                    <a:pt x="1845" y="98"/>
                    <a:pt x="1845" y="0"/>
                    <a:pt x="1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2832875" y="3516775"/>
              <a:ext cx="28300" cy="12950"/>
            </a:xfrm>
            <a:custGeom>
              <a:avLst/>
              <a:gdLst/>
              <a:ahLst/>
              <a:cxnLst/>
              <a:rect l="l" t="t" r="r" b="b"/>
              <a:pathLst>
                <a:path w="1132" h="518" extrusionOk="0">
                  <a:moveTo>
                    <a:pt x="419" y="1"/>
                  </a:moveTo>
                  <a:cubicBezTo>
                    <a:pt x="197" y="1"/>
                    <a:pt x="99" y="99"/>
                    <a:pt x="1" y="198"/>
                  </a:cubicBezTo>
                  <a:cubicBezTo>
                    <a:pt x="99" y="198"/>
                    <a:pt x="197" y="320"/>
                    <a:pt x="197" y="419"/>
                  </a:cubicBezTo>
                  <a:cubicBezTo>
                    <a:pt x="419" y="419"/>
                    <a:pt x="615" y="419"/>
                    <a:pt x="714" y="517"/>
                  </a:cubicBezTo>
                  <a:cubicBezTo>
                    <a:pt x="812" y="419"/>
                    <a:pt x="812" y="320"/>
                    <a:pt x="910" y="198"/>
                  </a:cubicBezTo>
                  <a:cubicBezTo>
                    <a:pt x="1033" y="198"/>
                    <a:pt x="1033" y="198"/>
                    <a:pt x="1132" y="99"/>
                  </a:cubicBezTo>
                  <a:cubicBezTo>
                    <a:pt x="910" y="99"/>
                    <a:pt x="812" y="99"/>
                    <a:pt x="714" y="1"/>
                  </a:cubicBezTo>
                  <a:cubicBezTo>
                    <a:pt x="648" y="1"/>
                    <a:pt x="583" y="45"/>
                    <a:pt x="517" y="45"/>
                  </a:cubicBezTo>
                  <a:cubicBezTo>
                    <a:pt x="484" y="45"/>
                    <a:pt x="451" y="34"/>
                    <a:pt x="4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2376750" y="3483575"/>
              <a:ext cx="23375" cy="12950"/>
            </a:xfrm>
            <a:custGeom>
              <a:avLst/>
              <a:gdLst/>
              <a:ahLst/>
              <a:cxnLst/>
              <a:rect l="l" t="t" r="r" b="b"/>
              <a:pathLst>
                <a:path w="935" h="518" extrusionOk="0">
                  <a:moveTo>
                    <a:pt x="320" y="1"/>
                  </a:moveTo>
                  <a:cubicBezTo>
                    <a:pt x="222" y="1"/>
                    <a:pt x="99" y="1"/>
                    <a:pt x="1" y="99"/>
                  </a:cubicBezTo>
                  <a:cubicBezTo>
                    <a:pt x="99" y="99"/>
                    <a:pt x="222" y="198"/>
                    <a:pt x="222" y="296"/>
                  </a:cubicBezTo>
                  <a:cubicBezTo>
                    <a:pt x="320" y="296"/>
                    <a:pt x="418" y="296"/>
                    <a:pt x="419" y="198"/>
                  </a:cubicBezTo>
                  <a:lnTo>
                    <a:pt x="419" y="198"/>
                  </a:lnTo>
                  <a:cubicBezTo>
                    <a:pt x="419" y="296"/>
                    <a:pt x="419" y="296"/>
                    <a:pt x="320" y="419"/>
                  </a:cubicBezTo>
                  <a:cubicBezTo>
                    <a:pt x="419" y="419"/>
                    <a:pt x="517" y="296"/>
                    <a:pt x="615" y="296"/>
                  </a:cubicBezTo>
                  <a:cubicBezTo>
                    <a:pt x="714" y="419"/>
                    <a:pt x="714" y="419"/>
                    <a:pt x="714" y="517"/>
                  </a:cubicBezTo>
                  <a:cubicBezTo>
                    <a:pt x="837" y="419"/>
                    <a:pt x="837" y="296"/>
                    <a:pt x="935" y="296"/>
                  </a:cubicBezTo>
                  <a:lnTo>
                    <a:pt x="714" y="296"/>
                  </a:lnTo>
                  <a:cubicBezTo>
                    <a:pt x="837" y="198"/>
                    <a:pt x="837" y="99"/>
                    <a:pt x="935" y="99"/>
                  </a:cubicBezTo>
                  <a:lnTo>
                    <a:pt x="935" y="1"/>
                  </a:lnTo>
                  <a:cubicBezTo>
                    <a:pt x="869" y="1"/>
                    <a:pt x="793" y="45"/>
                    <a:pt x="720" y="45"/>
                  </a:cubicBezTo>
                  <a:cubicBezTo>
                    <a:pt x="684" y="45"/>
                    <a:pt x="648" y="34"/>
                    <a:pt x="615" y="1"/>
                  </a:cubicBezTo>
                  <a:cubicBezTo>
                    <a:pt x="582" y="34"/>
                    <a:pt x="550" y="45"/>
                    <a:pt x="521" y="45"/>
                  </a:cubicBezTo>
                  <a:cubicBezTo>
                    <a:pt x="462" y="45"/>
                    <a:pt x="419" y="1"/>
                    <a:pt x="4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2917100" y="3488500"/>
              <a:ext cx="30750" cy="15400"/>
            </a:xfrm>
            <a:custGeom>
              <a:avLst/>
              <a:gdLst/>
              <a:ahLst/>
              <a:cxnLst/>
              <a:rect l="l" t="t" r="r" b="b"/>
              <a:pathLst>
                <a:path w="1230" h="616" extrusionOk="0">
                  <a:moveTo>
                    <a:pt x="222" y="1"/>
                  </a:moveTo>
                  <a:lnTo>
                    <a:pt x="320" y="99"/>
                  </a:lnTo>
                  <a:cubicBezTo>
                    <a:pt x="222" y="222"/>
                    <a:pt x="222" y="222"/>
                    <a:pt x="0" y="320"/>
                  </a:cubicBezTo>
                  <a:cubicBezTo>
                    <a:pt x="222" y="320"/>
                    <a:pt x="320" y="320"/>
                    <a:pt x="418" y="222"/>
                  </a:cubicBezTo>
                  <a:cubicBezTo>
                    <a:pt x="418" y="320"/>
                    <a:pt x="517" y="419"/>
                    <a:pt x="738" y="517"/>
                  </a:cubicBezTo>
                  <a:lnTo>
                    <a:pt x="738" y="419"/>
                  </a:lnTo>
                  <a:lnTo>
                    <a:pt x="1033" y="419"/>
                  </a:lnTo>
                  <a:lnTo>
                    <a:pt x="1033" y="615"/>
                  </a:lnTo>
                  <a:cubicBezTo>
                    <a:pt x="1131" y="517"/>
                    <a:pt x="1131" y="419"/>
                    <a:pt x="1230" y="419"/>
                  </a:cubicBezTo>
                  <a:cubicBezTo>
                    <a:pt x="1131" y="320"/>
                    <a:pt x="1033" y="320"/>
                    <a:pt x="935" y="320"/>
                  </a:cubicBezTo>
                  <a:cubicBezTo>
                    <a:pt x="935" y="320"/>
                    <a:pt x="935" y="222"/>
                    <a:pt x="1033" y="99"/>
                  </a:cubicBezTo>
                  <a:cubicBezTo>
                    <a:pt x="836" y="99"/>
                    <a:pt x="738" y="99"/>
                    <a:pt x="615" y="222"/>
                  </a:cubicBezTo>
                  <a:cubicBezTo>
                    <a:pt x="615" y="99"/>
                    <a:pt x="517" y="99"/>
                    <a:pt x="517" y="1"/>
                  </a:cubicBezTo>
                  <a:cubicBezTo>
                    <a:pt x="517" y="99"/>
                    <a:pt x="418" y="99"/>
                    <a:pt x="418" y="99"/>
                  </a:cubicBezTo>
                  <a:cubicBezTo>
                    <a:pt x="418" y="99"/>
                    <a:pt x="320"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3265650" y="3583175"/>
              <a:ext cx="20300" cy="18475"/>
            </a:xfrm>
            <a:custGeom>
              <a:avLst/>
              <a:gdLst/>
              <a:ahLst/>
              <a:cxnLst/>
              <a:rect l="l" t="t" r="r" b="b"/>
              <a:pathLst>
                <a:path w="812" h="739" extrusionOk="0">
                  <a:moveTo>
                    <a:pt x="99" y="0"/>
                  </a:moveTo>
                  <a:cubicBezTo>
                    <a:pt x="99" y="222"/>
                    <a:pt x="99" y="222"/>
                    <a:pt x="197" y="320"/>
                  </a:cubicBezTo>
                  <a:cubicBezTo>
                    <a:pt x="197" y="418"/>
                    <a:pt x="320" y="418"/>
                    <a:pt x="320" y="418"/>
                  </a:cubicBezTo>
                  <a:lnTo>
                    <a:pt x="0" y="418"/>
                  </a:lnTo>
                  <a:cubicBezTo>
                    <a:pt x="99" y="517"/>
                    <a:pt x="203" y="541"/>
                    <a:pt x="308" y="541"/>
                  </a:cubicBezTo>
                  <a:cubicBezTo>
                    <a:pt x="412" y="541"/>
                    <a:pt x="517" y="517"/>
                    <a:pt x="615" y="517"/>
                  </a:cubicBezTo>
                  <a:lnTo>
                    <a:pt x="418" y="517"/>
                  </a:lnTo>
                  <a:lnTo>
                    <a:pt x="418" y="418"/>
                  </a:lnTo>
                  <a:lnTo>
                    <a:pt x="615" y="418"/>
                  </a:lnTo>
                  <a:cubicBezTo>
                    <a:pt x="615" y="517"/>
                    <a:pt x="615" y="615"/>
                    <a:pt x="713" y="738"/>
                  </a:cubicBezTo>
                  <a:cubicBezTo>
                    <a:pt x="713" y="615"/>
                    <a:pt x="713" y="517"/>
                    <a:pt x="812" y="517"/>
                  </a:cubicBezTo>
                  <a:cubicBezTo>
                    <a:pt x="713" y="418"/>
                    <a:pt x="713" y="418"/>
                    <a:pt x="713" y="320"/>
                  </a:cubicBezTo>
                  <a:lnTo>
                    <a:pt x="418" y="320"/>
                  </a:lnTo>
                  <a:lnTo>
                    <a:pt x="320" y="222"/>
                  </a:lnTo>
                  <a:cubicBezTo>
                    <a:pt x="517" y="222"/>
                    <a:pt x="517" y="222"/>
                    <a:pt x="615" y="0"/>
                  </a:cubicBezTo>
                  <a:lnTo>
                    <a:pt x="615" y="0"/>
                  </a:lnTo>
                  <a:cubicBezTo>
                    <a:pt x="517" y="123"/>
                    <a:pt x="418" y="123"/>
                    <a:pt x="418" y="123"/>
                  </a:cubicBezTo>
                  <a:cubicBezTo>
                    <a:pt x="320" y="123"/>
                    <a:pt x="197" y="123"/>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2282075" y="3478675"/>
              <a:ext cx="23400" cy="9850"/>
            </a:xfrm>
            <a:custGeom>
              <a:avLst/>
              <a:gdLst/>
              <a:ahLst/>
              <a:cxnLst/>
              <a:rect l="l" t="t" r="r" b="b"/>
              <a:pathLst>
                <a:path w="936" h="394" extrusionOk="0">
                  <a:moveTo>
                    <a:pt x="616" y="0"/>
                  </a:moveTo>
                  <a:cubicBezTo>
                    <a:pt x="419" y="99"/>
                    <a:pt x="320" y="197"/>
                    <a:pt x="99" y="197"/>
                  </a:cubicBezTo>
                  <a:lnTo>
                    <a:pt x="1" y="295"/>
                  </a:lnTo>
                  <a:cubicBezTo>
                    <a:pt x="1" y="295"/>
                    <a:pt x="99" y="295"/>
                    <a:pt x="99" y="394"/>
                  </a:cubicBezTo>
                  <a:lnTo>
                    <a:pt x="197" y="394"/>
                  </a:lnTo>
                  <a:lnTo>
                    <a:pt x="320" y="295"/>
                  </a:lnTo>
                  <a:lnTo>
                    <a:pt x="419" y="394"/>
                  </a:lnTo>
                  <a:cubicBezTo>
                    <a:pt x="517" y="394"/>
                    <a:pt x="616" y="295"/>
                    <a:pt x="616" y="295"/>
                  </a:cubicBezTo>
                  <a:cubicBezTo>
                    <a:pt x="714" y="295"/>
                    <a:pt x="812" y="394"/>
                    <a:pt x="935" y="394"/>
                  </a:cubicBezTo>
                  <a:lnTo>
                    <a:pt x="935" y="197"/>
                  </a:lnTo>
                  <a:cubicBezTo>
                    <a:pt x="812" y="197"/>
                    <a:pt x="714" y="99"/>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2325725" y="3485550"/>
              <a:ext cx="28300" cy="10975"/>
            </a:xfrm>
            <a:custGeom>
              <a:avLst/>
              <a:gdLst/>
              <a:ahLst/>
              <a:cxnLst/>
              <a:rect l="l" t="t" r="r" b="b"/>
              <a:pathLst>
                <a:path w="1132" h="439" extrusionOk="0">
                  <a:moveTo>
                    <a:pt x="1043" y="0"/>
                  </a:moveTo>
                  <a:cubicBezTo>
                    <a:pt x="878" y="0"/>
                    <a:pt x="770" y="217"/>
                    <a:pt x="517" y="217"/>
                  </a:cubicBezTo>
                  <a:cubicBezTo>
                    <a:pt x="419" y="217"/>
                    <a:pt x="296" y="217"/>
                    <a:pt x="197" y="119"/>
                  </a:cubicBezTo>
                  <a:cubicBezTo>
                    <a:pt x="99" y="119"/>
                    <a:pt x="1" y="217"/>
                    <a:pt x="1" y="217"/>
                  </a:cubicBezTo>
                  <a:lnTo>
                    <a:pt x="1" y="438"/>
                  </a:lnTo>
                  <a:cubicBezTo>
                    <a:pt x="41" y="347"/>
                    <a:pt x="82" y="314"/>
                    <a:pt x="122" y="314"/>
                  </a:cubicBezTo>
                  <a:cubicBezTo>
                    <a:pt x="180" y="314"/>
                    <a:pt x="238" y="381"/>
                    <a:pt x="296" y="438"/>
                  </a:cubicBezTo>
                  <a:cubicBezTo>
                    <a:pt x="296" y="389"/>
                    <a:pt x="351" y="389"/>
                    <a:pt x="419" y="389"/>
                  </a:cubicBezTo>
                  <a:cubicBezTo>
                    <a:pt x="486" y="389"/>
                    <a:pt x="566" y="389"/>
                    <a:pt x="615" y="340"/>
                  </a:cubicBezTo>
                  <a:cubicBezTo>
                    <a:pt x="615" y="279"/>
                    <a:pt x="665" y="279"/>
                    <a:pt x="726" y="279"/>
                  </a:cubicBezTo>
                  <a:cubicBezTo>
                    <a:pt x="787" y="279"/>
                    <a:pt x="861" y="279"/>
                    <a:pt x="910" y="217"/>
                  </a:cubicBezTo>
                  <a:cubicBezTo>
                    <a:pt x="1033" y="217"/>
                    <a:pt x="1033" y="119"/>
                    <a:pt x="1132" y="20"/>
                  </a:cubicBezTo>
                  <a:cubicBezTo>
                    <a:pt x="1100" y="6"/>
                    <a:pt x="1071" y="0"/>
                    <a:pt x="1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2307900" y="3481125"/>
              <a:ext cx="20300" cy="12925"/>
            </a:xfrm>
            <a:custGeom>
              <a:avLst/>
              <a:gdLst/>
              <a:ahLst/>
              <a:cxnLst/>
              <a:rect l="l" t="t" r="r" b="b"/>
              <a:pathLst>
                <a:path w="812" h="517" extrusionOk="0">
                  <a:moveTo>
                    <a:pt x="517" y="1"/>
                  </a:moveTo>
                  <a:lnTo>
                    <a:pt x="517" y="197"/>
                  </a:lnTo>
                  <a:cubicBezTo>
                    <a:pt x="615" y="197"/>
                    <a:pt x="714" y="296"/>
                    <a:pt x="714" y="296"/>
                  </a:cubicBezTo>
                  <a:cubicBezTo>
                    <a:pt x="714" y="197"/>
                    <a:pt x="812" y="197"/>
                    <a:pt x="812" y="99"/>
                  </a:cubicBezTo>
                  <a:cubicBezTo>
                    <a:pt x="714" y="99"/>
                    <a:pt x="615" y="1"/>
                    <a:pt x="517" y="1"/>
                  </a:cubicBezTo>
                  <a:close/>
                  <a:moveTo>
                    <a:pt x="249" y="50"/>
                  </a:moveTo>
                  <a:cubicBezTo>
                    <a:pt x="173" y="50"/>
                    <a:pt x="99" y="99"/>
                    <a:pt x="1" y="197"/>
                  </a:cubicBezTo>
                  <a:cubicBezTo>
                    <a:pt x="197" y="197"/>
                    <a:pt x="296" y="296"/>
                    <a:pt x="394" y="296"/>
                  </a:cubicBezTo>
                  <a:cubicBezTo>
                    <a:pt x="394" y="394"/>
                    <a:pt x="394" y="394"/>
                    <a:pt x="296" y="517"/>
                  </a:cubicBezTo>
                  <a:lnTo>
                    <a:pt x="615" y="517"/>
                  </a:lnTo>
                  <a:cubicBezTo>
                    <a:pt x="615" y="394"/>
                    <a:pt x="615" y="296"/>
                    <a:pt x="517" y="197"/>
                  </a:cubicBezTo>
                  <a:cubicBezTo>
                    <a:pt x="406" y="99"/>
                    <a:pt x="326" y="50"/>
                    <a:pt x="249" y="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2351550" y="3527225"/>
              <a:ext cx="30750" cy="7400"/>
            </a:xfrm>
            <a:custGeom>
              <a:avLst/>
              <a:gdLst/>
              <a:ahLst/>
              <a:cxnLst/>
              <a:rect l="l" t="t" r="r" b="b"/>
              <a:pathLst>
                <a:path w="1230" h="296" extrusionOk="0">
                  <a:moveTo>
                    <a:pt x="1107" y="1"/>
                  </a:moveTo>
                  <a:cubicBezTo>
                    <a:pt x="910" y="99"/>
                    <a:pt x="812" y="99"/>
                    <a:pt x="713" y="198"/>
                  </a:cubicBezTo>
                  <a:lnTo>
                    <a:pt x="713" y="99"/>
                  </a:lnTo>
                  <a:cubicBezTo>
                    <a:pt x="394" y="99"/>
                    <a:pt x="197" y="198"/>
                    <a:pt x="0" y="198"/>
                  </a:cubicBezTo>
                  <a:lnTo>
                    <a:pt x="0" y="296"/>
                  </a:lnTo>
                  <a:lnTo>
                    <a:pt x="295" y="296"/>
                  </a:lnTo>
                  <a:cubicBezTo>
                    <a:pt x="361" y="296"/>
                    <a:pt x="383" y="252"/>
                    <a:pt x="419" y="252"/>
                  </a:cubicBezTo>
                  <a:cubicBezTo>
                    <a:pt x="437" y="252"/>
                    <a:pt x="459" y="263"/>
                    <a:pt x="492" y="296"/>
                  </a:cubicBezTo>
                  <a:lnTo>
                    <a:pt x="910" y="296"/>
                  </a:lnTo>
                  <a:cubicBezTo>
                    <a:pt x="910" y="198"/>
                    <a:pt x="1009" y="198"/>
                    <a:pt x="1009" y="198"/>
                  </a:cubicBezTo>
                  <a:cubicBezTo>
                    <a:pt x="1107" y="198"/>
                    <a:pt x="1107" y="198"/>
                    <a:pt x="1107" y="296"/>
                  </a:cubicBezTo>
                  <a:cubicBezTo>
                    <a:pt x="1107" y="198"/>
                    <a:pt x="1230" y="198"/>
                    <a:pt x="1230" y="198"/>
                  </a:cubicBezTo>
                  <a:cubicBezTo>
                    <a:pt x="1230" y="99"/>
                    <a:pt x="1107" y="99"/>
                    <a:pt x="1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2394575" y="3534600"/>
              <a:ext cx="20925" cy="8025"/>
            </a:xfrm>
            <a:custGeom>
              <a:avLst/>
              <a:gdLst/>
              <a:ahLst/>
              <a:cxnLst/>
              <a:rect l="l" t="t" r="r" b="b"/>
              <a:pathLst>
                <a:path w="837" h="321" extrusionOk="0">
                  <a:moveTo>
                    <a:pt x="615" y="1"/>
                  </a:moveTo>
                  <a:cubicBezTo>
                    <a:pt x="517" y="1"/>
                    <a:pt x="419" y="1"/>
                    <a:pt x="222" y="99"/>
                  </a:cubicBezTo>
                  <a:cubicBezTo>
                    <a:pt x="222" y="99"/>
                    <a:pt x="124" y="222"/>
                    <a:pt x="1" y="222"/>
                  </a:cubicBezTo>
                  <a:lnTo>
                    <a:pt x="1" y="321"/>
                  </a:lnTo>
                  <a:cubicBezTo>
                    <a:pt x="124" y="321"/>
                    <a:pt x="222" y="321"/>
                    <a:pt x="320" y="222"/>
                  </a:cubicBezTo>
                  <a:lnTo>
                    <a:pt x="517" y="222"/>
                  </a:lnTo>
                  <a:cubicBezTo>
                    <a:pt x="738" y="222"/>
                    <a:pt x="738" y="99"/>
                    <a:pt x="837" y="99"/>
                  </a:cubicBezTo>
                  <a:cubicBezTo>
                    <a:pt x="837" y="99"/>
                    <a:pt x="738" y="1"/>
                    <a:pt x="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2251350" y="3634800"/>
              <a:ext cx="23375" cy="8500"/>
            </a:xfrm>
            <a:custGeom>
              <a:avLst/>
              <a:gdLst/>
              <a:ahLst/>
              <a:cxnLst/>
              <a:rect l="l" t="t" r="r" b="b"/>
              <a:pathLst>
                <a:path w="935" h="340" extrusionOk="0">
                  <a:moveTo>
                    <a:pt x="935" y="1"/>
                  </a:moveTo>
                  <a:cubicBezTo>
                    <a:pt x="858" y="1"/>
                    <a:pt x="809" y="24"/>
                    <a:pt x="772" y="59"/>
                  </a:cubicBezTo>
                  <a:lnTo>
                    <a:pt x="772" y="59"/>
                  </a:lnTo>
                  <a:cubicBezTo>
                    <a:pt x="825" y="38"/>
                    <a:pt x="880" y="18"/>
                    <a:pt x="935" y="1"/>
                  </a:cubicBezTo>
                  <a:close/>
                  <a:moveTo>
                    <a:pt x="772" y="59"/>
                  </a:moveTo>
                  <a:lnTo>
                    <a:pt x="772" y="59"/>
                  </a:lnTo>
                  <a:cubicBezTo>
                    <a:pt x="513" y="161"/>
                    <a:pt x="265" y="296"/>
                    <a:pt x="0" y="296"/>
                  </a:cubicBezTo>
                  <a:cubicBezTo>
                    <a:pt x="66" y="329"/>
                    <a:pt x="134" y="340"/>
                    <a:pt x="203" y="340"/>
                  </a:cubicBezTo>
                  <a:cubicBezTo>
                    <a:pt x="342" y="340"/>
                    <a:pt x="484" y="296"/>
                    <a:pt x="615" y="296"/>
                  </a:cubicBezTo>
                  <a:cubicBezTo>
                    <a:pt x="680" y="232"/>
                    <a:pt x="702" y="125"/>
                    <a:pt x="772"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3096600" y="3529700"/>
              <a:ext cx="23375" cy="7400"/>
            </a:xfrm>
            <a:custGeom>
              <a:avLst/>
              <a:gdLst/>
              <a:ahLst/>
              <a:cxnLst/>
              <a:rect l="l" t="t" r="r" b="b"/>
              <a:pathLst>
                <a:path w="935" h="296" extrusionOk="0">
                  <a:moveTo>
                    <a:pt x="0" y="0"/>
                  </a:moveTo>
                  <a:lnTo>
                    <a:pt x="0" y="99"/>
                  </a:lnTo>
                  <a:cubicBezTo>
                    <a:pt x="320" y="197"/>
                    <a:pt x="615" y="295"/>
                    <a:pt x="935" y="295"/>
                  </a:cubicBezTo>
                  <a:cubicBezTo>
                    <a:pt x="812" y="197"/>
                    <a:pt x="615" y="99"/>
                    <a:pt x="517" y="99"/>
                  </a:cubicBezTo>
                  <a:lnTo>
                    <a:pt x="418" y="197"/>
                  </a:lnTo>
                  <a:cubicBezTo>
                    <a:pt x="418" y="99"/>
                    <a:pt x="418" y="99"/>
                    <a:pt x="320" y="99"/>
                  </a:cubicBezTo>
                  <a:lnTo>
                    <a:pt x="197" y="99"/>
                  </a:lnTo>
                  <a:cubicBezTo>
                    <a:pt x="99" y="99"/>
                    <a:pt x="99" y="9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2325725" y="3531525"/>
              <a:ext cx="25850" cy="8650"/>
            </a:xfrm>
            <a:custGeom>
              <a:avLst/>
              <a:gdLst/>
              <a:ahLst/>
              <a:cxnLst/>
              <a:rect l="l" t="t" r="r" b="b"/>
              <a:pathLst>
                <a:path w="1034" h="346" extrusionOk="0">
                  <a:moveTo>
                    <a:pt x="827" y="1"/>
                  </a:moveTo>
                  <a:cubicBezTo>
                    <a:pt x="763" y="1"/>
                    <a:pt x="714" y="26"/>
                    <a:pt x="714" y="26"/>
                  </a:cubicBezTo>
                  <a:cubicBezTo>
                    <a:pt x="517" y="26"/>
                    <a:pt x="419" y="124"/>
                    <a:pt x="296" y="124"/>
                  </a:cubicBezTo>
                  <a:cubicBezTo>
                    <a:pt x="197" y="124"/>
                    <a:pt x="99" y="124"/>
                    <a:pt x="1" y="222"/>
                  </a:cubicBezTo>
                  <a:cubicBezTo>
                    <a:pt x="99" y="222"/>
                    <a:pt x="99" y="222"/>
                    <a:pt x="197" y="345"/>
                  </a:cubicBezTo>
                  <a:cubicBezTo>
                    <a:pt x="197" y="222"/>
                    <a:pt x="197" y="222"/>
                    <a:pt x="296" y="222"/>
                  </a:cubicBezTo>
                  <a:cubicBezTo>
                    <a:pt x="517" y="124"/>
                    <a:pt x="812" y="124"/>
                    <a:pt x="1033" y="124"/>
                  </a:cubicBezTo>
                  <a:cubicBezTo>
                    <a:pt x="972" y="26"/>
                    <a:pt x="892" y="1"/>
                    <a:pt x="8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2878975" y="3488500"/>
              <a:ext cx="17850" cy="10475"/>
            </a:xfrm>
            <a:custGeom>
              <a:avLst/>
              <a:gdLst/>
              <a:ahLst/>
              <a:cxnLst/>
              <a:rect l="l" t="t" r="r" b="b"/>
              <a:pathLst>
                <a:path w="714" h="419" extrusionOk="0">
                  <a:moveTo>
                    <a:pt x="517" y="1"/>
                  </a:moveTo>
                  <a:cubicBezTo>
                    <a:pt x="517" y="99"/>
                    <a:pt x="517" y="99"/>
                    <a:pt x="419" y="222"/>
                  </a:cubicBezTo>
                  <a:cubicBezTo>
                    <a:pt x="296" y="222"/>
                    <a:pt x="198" y="222"/>
                    <a:pt x="198" y="99"/>
                  </a:cubicBezTo>
                  <a:cubicBezTo>
                    <a:pt x="99" y="222"/>
                    <a:pt x="99" y="320"/>
                    <a:pt x="1" y="419"/>
                  </a:cubicBezTo>
                  <a:cubicBezTo>
                    <a:pt x="99" y="320"/>
                    <a:pt x="198" y="320"/>
                    <a:pt x="296" y="320"/>
                  </a:cubicBezTo>
                  <a:cubicBezTo>
                    <a:pt x="517" y="320"/>
                    <a:pt x="616" y="222"/>
                    <a:pt x="714" y="99"/>
                  </a:cubicBezTo>
                  <a:lnTo>
                    <a:pt x="7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2428375" y="3478675"/>
              <a:ext cx="15400" cy="9850"/>
            </a:xfrm>
            <a:custGeom>
              <a:avLst/>
              <a:gdLst/>
              <a:ahLst/>
              <a:cxnLst/>
              <a:rect l="l" t="t" r="r" b="b"/>
              <a:pathLst>
                <a:path w="616" h="394" extrusionOk="0">
                  <a:moveTo>
                    <a:pt x="616" y="0"/>
                  </a:moveTo>
                  <a:cubicBezTo>
                    <a:pt x="493" y="0"/>
                    <a:pt x="493" y="99"/>
                    <a:pt x="394" y="99"/>
                  </a:cubicBezTo>
                  <a:lnTo>
                    <a:pt x="99" y="99"/>
                  </a:lnTo>
                  <a:cubicBezTo>
                    <a:pt x="99" y="197"/>
                    <a:pt x="1" y="295"/>
                    <a:pt x="1" y="394"/>
                  </a:cubicBezTo>
                  <a:lnTo>
                    <a:pt x="99" y="394"/>
                  </a:lnTo>
                  <a:lnTo>
                    <a:pt x="198" y="295"/>
                  </a:lnTo>
                  <a:cubicBezTo>
                    <a:pt x="296" y="197"/>
                    <a:pt x="394" y="197"/>
                    <a:pt x="493" y="197"/>
                  </a:cubicBezTo>
                  <a:cubicBezTo>
                    <a:pt x="616" y="99"/>
                    <a:pt x="616" y="99"/>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2305450" y="3488500"/>
              <a:ext cx="15375" cy="10475"/>
            </a:xfrm>
            <a:custGeom>
              <a:avLst/>
              <a:gdLst/>
              <a:ahLst/>
              <a:cxnLst/>
              <a:rect l="l" t="t" r="r" b="b"/>
              <a:pathLst>
                <a:path w="615" h="419" extrusionOk="0">
                  <a:moveTo>
                    <a:pt x="99" y="1"/>
                  </a:moveTo>
                  <a:cubicBezTo>
                    <a:pt x="99" y="1"/>
                    <a:pt x="99" y="99"/>
                    <a:pt x="0" y="99"/>
                  </a:cubicBezTo>
                  <a:cubicBezTo>
                    <a:pt x="99" y="222"/>
                    <a:pt x="99" y="320"/>
                    <a:pt x="197" y="419"/>
                  </a:cubicBezTo>
                  <a:lnTo>
                    <a:pt x="615" y="419"/>
                  </a:lnTo>
                  <a:lnTo>
                    <a:pt x="615" y="320"/>
                  </a:lnTo>
                  <a:cubicBezTo>
                    <a:pt x="492" y="320"/>
                    <a:pt x="394" y="320"/>
                    <a:pt x="295" y="222"/>
                  </a:cubicBezTo>
                  <a:cubicBezTo>
                    <a:pt x="197" y="222"/>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2330650" y="3481125"/>
              <a:ext cx="12925" cy="7400"/>
            </a:xfrm>
            <a:custGeom>
              <a:avLst/>
              <a:gdLst/>
              <a:ahLst/>
              <a:cxnLst/>
              <a:rect l="l" t="t" r="r" b="b"/>
              <a:pathLst>
                <a:path w="517" h="296" extrusionOk="0">
                  <a:moveTo>
                    <a:pt x="0" y="1"/>
                  </a:moveTo>
                  <a:cubicBezTo>
                    <a:pt x="0" y="99"/>
                    <a:pt x="0" y="197"/>
                    <a:pt x="99" y="296"/>
                  </a:cubicBezTo>
                  <a:cubicBezTo>
                    <a:pt x="99" y="197"/>
                    <a:pt x="222" y="197"/>
                    <a:pt x="222" y="197"/>
                  </a:cubicBezTo>
                  <a:cubicBezTo>
                    <a:pt x="320" y="197"/>
                    <a:pt x="418" y="296"/>
                    <a:pt x="517" y="296"/>
                  </a:cubicBezTo>
                  <a:lnTo>
                    <a:pt x="517" y="99"/>
                  </a:lnTo>
                  <a:lnTo>
                    <a:pt x="418" y="99"/>
                  </a:lnTo>
                  <a:cubicBezTo>
                    <a:pt x="369" y="50"/>
                    <a:pt x="289" y="50"/>
                    <a:pt x="209" y="50"/>
                  </a:cubicBezTo>
                  <a:cubicBezTo>
                    <a:pt x="129" y="50"/>
                    <a:pt x="49" y="5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2535975" y="3591175"/>
              <a:ext cx="17850" cy="4925"/>
            </a:xfrm>
            <a:custGeom>
              <a:avLst/>
              <a:gdLst/>
              <a:ahLst/>
              <a:cxnLst/>
              <a:rect l="l" t="t" r="r" b="b"/>
              <a:pathLst>
                <a:path w="714" h="197" extrusionOk="0">
                  <a:moveTo>
                    <a:pt x="0" y="0"/>
                  </a:moveTo>
                  <a:lnTo>
                    <a:pt x="0" y="98"/>
                  </a:lnTo>
                  <a:cubicBezTo>
                    <a:pt x="98" y="98"/>
                    <a:pt x="98" y="98"/>
                    <a:pt x="98" y="197"/>
                  </a:cubicBezTo>
                  <a:cubicBezTo>
                    <a:pt x="197" y="98"/>
                    <a:pt x="326" y="98"/>
                    <a:pt x="443" y="98"/>
                  </a:cubicBezTo>
                  <a:cubicBezTo>
                    <a:pt x="559" y="98"/>
                    <a:pt x="664" y="98"/>
                    <a:pt x="7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3099050" y="3580725"/>
              <a:ext cx="20925" cy="6550"/>
            </a:xfrm>
            <a:custGeom>
              <a:avLst/>
              <a:gdLst/>
              <a:ahLst/>
              <a:cxnLst/>
              <a:rect l="l" t="t" r="r" b="b"/>
              <a:pathLst>
                <a:path w="837" h="262" extrusionOk="0">
                  <a:moveTo>
                    <a:pt x="1" y="0"/>
                  </a:moveTo>
                  <a:cubicBezTo>
                    <a:pt x="99" y="98"/>
                    <a:pt x="222" y="98"/>
                    <a:pt x="222" y="221"/>
                  </a:cubicBezTo>
                  <a:lnTo>
                    <a:pt x="320" y="98"/>
                  </a:lnTo>
                  <a:lnTo>
                    <a:pt x="419" y="98"/>
                  </a:lnTo>
                  <a:cubicBezTo>
                    <a:pt x="489" y="186"/>
                    <a:pt x="559" y="262"/>
                    <a:pt x="674" y="262"/>
                  </a:cubicBezTo>
                  <a:cubicBezTo>
                    <a:pt x="720" y="262"/>
                    <a:pt x="774" y="249"/>
                    <a:pt x="837" y="221"/>
                  </a:cubicBezTo>
                  <a:cubicBezTo>
                    <a:pt x="615" y="98"/>
                    <a:pt x="32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2958275" y="3493075"/>
              <a:ext cx="15400" cy="8375"/>
            </a:xfrm>
            <a:custGeom>
              <a:avLst/>
              <a:gdLst/>
              <a:ahLst/>
              <a:cxnLst/>
              <a:rect l="l" t="t" r="r" b="b"/>
              <a:pathLst>
                <a:path w="616" h="335" extrusionOk="0">
                  <a:moveTo>
                    <a:pt x="69" y="1"/>
                  </a:moveTo>
                  <a:cubicBezTo>
                    <a:pt x="46" y="1"/>
                    <a:pt x="23" y="11"/>
                    <a:pt x="1" y="39"/>
                  </a:cubicBezTo>
                  <a:lnTo>
                    <a:pt x="1" y="137"/>
                  </a:lnTo>
                  <a:lnTo>
                    <a:pt x="320" y="137"/>
                  </a:lnTo>
                  <a:cubicBezTo>
                    <a:pt x="320" y="236"/>
                    <a:pt x="419" y="236"/>
                    <a:pt x="419" y="334"/>
                  </a:cubicBezTo>
                  <a:cubicBezTo>
                    <a:pt x="419" y="236"/>
                    <a:pt x="517" y="236"/>
                    <a:pt x="616" y="137"/>
                  </a:cubicBezTo>
                  <a:cubicBezTo>
                    <a:pt x="517" y="137"/>
                    <a:pt x="419" y="39"/>
                    <a:pt x="320" y="39"/>
                  </a:cubicBezTo>
                  <a:cubicBezTo>
                    <a:pt x="297" y="58"/>
                    <a:pt x="274" y="65"/>
                    <a:pt x="252" y="65"/>
                  </a:cubicBezTo>
                  <a:cubicBezTo>
                    <a:pt x="186" y="65"/>
                    <a:pt x="126" y="1"/>
                    <a:pt x="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2523050" y="3470675"/>
              <a:ext cx="9875" cy="10475"/>
            </a:xfrm>
            <a:custGeom>
              <a:avLst/>
              <a:gdLst/>
              <a:ahLst/>
              <a:cxnLst/>
              <a:rect l="l" t="t" r="r" b="b"/>
              <a:pathLst>
                <a:path w="395" h="419" extrusionOk="0">
                  <a:moveTo>
                    <a:pt x="296" y="1"/>
                  </a:moveTo>
                  <a:cubicBezTo>
                    <a:pt x="197" y="99"/>
                    <a:pt x="99" y="197"/>
                    <a:pt x="1" y="197"/>
                  </a:cubicBezTo>
                  <a:cubicBezTo>
                    <a:pt x="1" y="320"/>
                    <a:pt x="1" y="320"/>
                    <a:pt x="99" y="419"/>
                  </a:cubicBezTo>
                  <a:cubicBezTo>
                    <a:pt x="99" y="197"/>
                    <a:pt x="296" y="320"/>
                    <a:pt x="394" y="99"/>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2451125" y="3490975"/>
              <a:ext cx="15400" cy="8000"/>
            </a:xfrm>
            <a:custGeom>
              <a:avLst/>
              <a:gdLst/>
              <a:ahLst/>
              <a:cxnLst/>
              <a:rect l="l" t="t" r="r" b="b"/>
              <a:pathLst>
                <a:path w="616" h="320" extrusionOk="0">
                  <a:moveTo>
                    <a:pt x="616" y="0"/>
                  </a:moveTo>
                  <a:lnTo>
                    <a:pt x="616" y="0"/>
                  </a:lnTo>
                  <a:cubicBezTo>
                    <a:pt x="517" y="123"/>
                    <a:pt x="419" y="221"/>
                    <a:pt x="419" y="221"/>
                  </a:cubicBezTo>
                  <a:cubicBezTo>
                    <a:pt x="320" y="221"/>
                    <a:pt x="320" y="221"/>
                    <a:pt x="197" y="123"/>
                  </a:cubicBezTo>
                  <a:cubicBezTo>
                    <a:pt x="197" y="221"/>
                    <a:pt x="99" y="221"/>
                    <a:pt x="1" y="320"/>
                  </a:cubicBezTo>
                  <a:lnTo>
                    <a:pt x="517" y="320"/>
                  </a:lnTo>
                  <a:cubicBezTo>
                    <a:pt x="616" y="221"/>
                    <a:pt x="616" y="221"/>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430850" y="3490975"/>
              <a:ext cx="15400" cy="8000"/>
            </a:xfrm>
            <a:custGeom>
              <a:avLst/>
              <a:gdLst/>
              <a:ahLst/>
              <a:cxnLst/>
              <a:rect l="l" t="t" r="r" b="b"/>
              <a:pathLst>
                <a:path w="616" h="320" extrusionOk="0">
                  <a:moveTo>
                    <a:pt x="615" y="0"/>
                  </a:moveTo>
                  <a:cubicBezTo>
                    <a:pt x="532" y="83"/>
                    <a:pt x="453" y="104"/>
                    <a:pt x="380" y="104"/>
                  </a:cubicBezTo>
                  <a:cubicBezTo>
                    <a:pt x="308" y="104"/>
                    <a:pt x="243" y="83"/>
                    <a:pt x="190" y="83"/>
                  </a:cubicBezTo>
                  <a:cubicBezTo>
                    <a:pt x="154" y="83"/>
                    <a:pt x="123" y="92"/>
                    <a:pt x="99" y="123"/>
                  </a:cubicBezTo>
                  <a:cubicBezTo>
                    <a:pt x="0" y="123"/>
                    <a:pt x="0" y="221"/>
                    <a:pt x="0" y="320"/>
                  </a:cubicBezTo>
                  <a:cubicBezTo>
                    <a:pt x="197" y="221"/>
                    <a:pt x="394" y="221"/>
                    <a:pt x="615" y="123"/>
                  </a:cubicBezTo>
                  <a:lnTo>
                    <a:pt x="6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2984100" y="3498950"/>
              <a:ext cx="9850" cy="10475"/>
            </a:xfrm>
            <a:custGeom>
              <a:avLst/>
              <a:gdLst/>
              <a:ahLst/>
              <a:cxnLst/>
              <a:rect l="l" t="t" r="r" b="b"/>
              <a:pathLst>
                <a:path w="394" h="419" extrusionOk="0">
                  <a:moveTo>
                    <a:pt x="99" y="1"/>
                  </a:moveTo>
                  <a:cubicBezTo>
                    <a:pt x="1" y="1"/>
                    <a:pt x="1" y="99"/>
                    <a:pt x="1" y="99"/>
                  </a:cubicBezTo>
                  <a:cubicBezTo>
                    <a:pt x="99" y="99"/>
                    <a:pt x="197" y="197"/>
                    <a:pt x="197" y="197"/>
                  </a:cubicBezTo>
                  <a:cubicBezTo>
                    <a:pt x="296" y="296"/>
                    <a:pt x="296" y="296"/>
                    <a:pt x="296" y="419"/>
                  </a:cubicBezTo>
                  <a:cubicBezTo>
                    <a:pt x="296" y="296"/>
                    <a:pt x="394" y="296"/>
                    <a:pt x="394" y="197"/>
                  </a:cubicBezTo>
                  <a:cubicBezTo>
                    <a:pt x="296"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3255200" y="3670475"/>
              <a:ext cx="10475" cy="8000"/>
            </a:xfrm>
            <a:custGeom>
              <a:avLst/>
              <a:gdLst/>
              <a:ahLst/>
              <a:cxnLst/>
              <a:rect l="l" t="t" r="r" b="b"/>
              <a:pathLst>
                <a:path w="419" h="320" extrusionOk="0">
                  <a:moveTo>
                    <a:pt x="0" y="0"/>
                  </a:moveTo>
                  <a:lnTo>
                    <a:pt x="0" y="197"/>
                  </a:lnTo>
                  <a:lnTo>
                    <a:pt x="123" y="98"/>
                  </a:lnTo>
                  <a:lnTo>
                    <a:pt x="123" y="320"/>
                  </a:lnTo>
                  <a:lnTo>
                    <a:pt x="222" y="320"/>
                  </a:lnTo>
                  <a:cubicBezTo>
                    <a:pt x="320" y="320"/>
                    <a:pt x="320" y="320"/>
                    <a:pt x="418" y="197"/>
                  </a:cubicBezTo>
                  <a:cubicBezTo>
                    <a:pt x="320" y="98"/>
                    <a:pt x="12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2387200" y="3511250"/>
              <a:ext cx="15400" cy="3100"/>
            </a:xfrm>
            <a:custGeom>
              <a:avLst/>
              <a:gdLst/>
              <a:ahLst/>
              <a:cxnLst/>
              <a:rect l="l" t="t" r="r" b="b"/>
              <a:pathLst>
                <a:path w="616" h="124" extrusionOk="0">
                  <a:moveTo>
                    <a:pt x="308" y="1"/>
                  </a:moveTo>
                  <a:cubicBezTo>
                    <a:pt x="203" y="1"/>
                    <a:pt x="99" y="25"/>
                    <a:pt x="1" y="123"/>
                  </a:cubicBezTo>
                  <a:lnTo>
                    <a:pt x="296" y="123"/>
                  </a:lnTo>
                  <a:cubicBezTo>
                    <a:pt x="296" y="91"/>
                    <a:pt x="309" y="80"/>
                    <a:pt x="331" y="80"/>
                  </a:cubicBezTo>
                  <a:cubicBezTo>
                    <a:pt x="375" y="80"/>
                    <a:pt x="451" y="123"/>
                    <a:pt x="517" y="123"/>
                  </a:cubicBezTo>
                  <a:cubicBezTo>
                    <a:pt x="517" y="25"/>
                    <a:pt x="517" y="25"/>
                    <a:pt x="615" y="25"/>
                  </a:cubicBezTo>
                  <a:cubicBezTo>
                    <a:pt x="517" y="25"/>
                    <a:pt x="412"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2228600" y="3637275"/>
              <a:ext cx="15400" cy="4925"/>
            </a:xfrm>
            <a:custGeom>
              <a:avLst/>
              <a:gdLst/>
              <a:ahLst/>
              <a:cxnLst/>
              <a:rect l="l" t="t" r="r" b="b"/>
              <a:pathLst>
                <a:path w="616" h="197" extrusionOk="0">
                  <a:moveTo>
                    <a:pt x="615" y="0"/>
                  </a:moveTo>
                  <a:cubicBezTo>
                    <a:pt x="296" y="0"/>
                    <a:pt x="197" y="0"/>
                    <a:pt x="1" y="99"/>
                  </a:cubicBezTo>
                  <a:cubicBezTo>
                    <a:pt x="99" y="99"/>
                    <a:pt x="197" y="197"/>
                    <a:pt x="296" y="197"/>
                  </a:cubicBezTo>
                  <a:cubicBezTo>
                    <a:pt x="296" y="197"/>
                    <a:pt x="394" y="99"/>
                    <a:pt x="6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2960750" y="3519250"/>
              <a:ext cx="10475" cy="5550"/>
            </a:xfrm>
            <a:custGeom>
              <a:avLst/>
              <a:gdLst/>
              <a:ahLst/>
              <a:cxnLst/>
              <a:rect l="l" t="t" r="r" b="b"/>
              <a:pathLst>
                <a:path w="419" h="222" extrusionOk="0">
                  <a:moveTo>
                    <a:pt x="99" y="0"/>
                  </a:moveTo>
                  <a:lnTo>
                    <a:pt x="0" y="99"/>
                  </a:lnTo>
                  <a:cubicBezTo>
                    <a:pt x="99" y="221"/>
                    <a:pt x="221" y="221"/>
                    <a:pt x="320" y="221"/>
                  </a:cubicBezTo>
                  <a:lnTo>
                    <a:pt x="418" y="99"/>
                  </a:lnTo>
                  <a:cubicBezTo>
                    <a:pt x="320" y="99"/>
                    <a:pt x="221"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681650" y="3465075"/>
              <a:ext cx="10475" cy="3175"/>
            </a:xfrm>
            <a:custGeom>
              <a:avLst/>
              <a:gdLst/>
              <a:ahLst/>
              <a:cxnLst/>
              <a:rect l="l" t="t" r="r" b="b"/>
              <a:pathLst>
                <a:path w="419" h="127" extrusionOk="0">
                  <a:moveTo>
                    <a:pt x="356" y="0"/>
                  </a:moveTo>
                  <a:cubicBezTo>
                    <a:pt x="268" y="0"/>
                    <a:pt x="158" y="126"/>
                    <a:pt x="1" y="126"/>
                  </a:cubicBezTo>
                  <a:lnTo>
                    <a:pt x="419" y="126"/>
                  </a:lnTo>
                  <a:lnTo>
                    <a:pt x="419" y="28"/>
                  </a:lnTo>
                  <a:cubicBezTo>
                    <a:pt x="399" y="8"/>
                    <a:pt x="378" y="0"/>
                    <a:pt x="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2295000" y="3490975"/>
              <a:ext cx="10475" cy="5550"/>
            </a:xfrm>
            <a:custGeom>
              <a:avLst/>
              <a:gdLst/>
              <a:ahLst/>
              <a:cxnLst/>
              <a:rect l="l" t="t" r="r" b="b"/>
              <a:pathLst>
                <a:path w="419" h="222" extrusionOk="0">
                  <a:moveTo>
                    <a:pt x="197" y="0"/>
                  </a:moveTo>
                  <a:cubicBezTo>
                    <a:pt x="197" y="0"/>
                    <a:pt x="99" y="123"/>
                    <a:pt x="0" y="123"/>
                  </a:cubicBezTo>
                  <a:lnTo>
                    <a:pt x="99" y="123"/>
                  </a:lnTo>
                  <a:cubicBezTo>
                    <a:pt x="197" y="221"/>
                    <a:pt x="295" y="221"/>
                    <a:pt x="418" y="221"/>
                  </a:cubicBezTo>
                  <a:lnTo>
                    <a:pt x="418" y="123"/>
                  </a:lnTo>
                  <a:lnTo>
                    <a:pt x="197" y="123"/>
                  </a:lnTo>
                  <a:lnTo>
                    <a:pt x="1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2369375" y="3540150"/>
              <a:ext cx="9850" cy="2475"/>
            </a:xfrm>
            <a:custGeom>
              <a:avLst/>
              <a:gdLst/>
              <a:ahLst/>
              <a:cxnLst/>
              <a:rect l="l" t="t" r="r" b="b"/>
              <a:pathLst>
                <a:path w="394" h="99" extrusionOk="0">
                  <a:moveTo>
                    <a:pt x="0" y="0"/>
                  </a:moveTo>
                  <a:lnTo>
                    <a:pt x="0"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3285925" y="3684825"/>
              <a:ext cx="10475" cy="3500"/>
            </a:xfrm>
            <a:custGeom>
              <a:avLst/>
              <a:gdLst/>
              <a:ahLst/>
              <a:cxnLst/>
              <a:rect l="l" t="t" r="r" b="b"/>
              <a:pathLst>
                <a:path w="419" h="140" extrusionOk="0">
                  <a:moveTo>
                    <a:pt x="167" y="0"/>
                  </a:moveTo>
                  <a:cubicBezTo>
                    <a:pt x="120" y="0"/>
                    <a:pt x="66" y="12"/>
                    <a:pt x="1" y="41"/>
                  </a:cubicBezTo>
                  <a:lnTo>
                    <a:pt x="1" y="139"/>
                  </a:lnTo>
                  <a:lnTo>
                    <a:pt x="419" y="139"/>
                  </a:lnTo>
                  <a:cubicBezTo>
                    <a:pt x="349" y="70"/>
                    <a:pt x="28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3083675" y="3528675"/>
              <a:ext cx="12950" cy="3500"/>
            </a:xfrm>
            <a:custGeom>
              <a:avLst/>
              <a:gdLst/>
              <a:ahLst/>
              <a:cxnLst/>
              <a:rect l="l" t="t" r="r" b="b"/>
              <a:pathLst>
                <a:path w="518" h="140" extrusionOk="0">
                  <a:moveTo>
                    <a:pt x="342" y="0"/>
                  </a:moveTo>
                  <a:cubicBezTo>
                    <a:pt x="202" y="0"/>
                    <a:pt x="71" y="70"/>
                    <a:pt x="1" y="140"/>
                  </a:cubicBezTo>
                  <a:lnTo>
                    <a:pt x="321" y="140"/>
                  </a:lnTo>
                  <a:cubicBezTo>
                    <a:pt x="419" y="41"/>
                    <a:pt x="419" y="41"/>
                    <a:pt x="517" y="41"/>
                  </a:cubicBezTo>
                  <a:cubicBezTo>
                    <a:pt x="460" y="12"/>
                    <a:pt x="400" y="0"/>
                    <a:pt x="3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2817500" y="3503875"/>
              <a:ext cx="7400" cy="3325"/>
            </a:xfrm>
            <a:custGeom>
              <a:avLst/>
              <a:gdLst/>
              <a:ahLst/>
              <a:cxnLst/>
              <a:rect l="l" t="t" r="r" b="b"/>
              <a:pathLst>
                <a:path w="296" h="133" extrusionOk="0">
                  <a:moveTo>
                    <a:pt x="1" y="0"/>
                  </a:moveTo>
                  <a:cubicBezTo>
                    <a:pt x="47" y="105"/>
                    <a:pt x="94" y="133"/>
                    <a:pt x="141" y="133"/>
                  </a:cubicBezTo>
                  <a:cubicBezTo>
                    <a:pt x="192" y="133"/>
                    <a:pt x="244" y="99"/>
                    <a:pt x="296" y="99"/>
                  </a:cubicBezTo>
                  <a:lnTo>
                    <a:pt x="2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2492325" y="3472525"/>
              <a:ext cx="7400" cy="3100"/>
            </a:xfrm>
            <a:custGeom>
              <a:avLst/>
              <a:gdLst/>
              <a:ahLst/>
              <a:cxnLst/>
              <a:rect l="l" t="t" r="r" b="b"/>
              <a:pathLst>
                <a:path w="296" h="124" extrusionOk="0">
                  <a:moveTo>
                    <a:pt x="111" y="0"/>
                  </a:moveTo>
                  <a:cubicBezTo>
                    <a:pt x="49" y="0"/>
                    <a:pt x="0" y="25"/>
                    <a:pt x="0" y="123"/>
                  </a:cubicBezTo>
                  <a:lnTo>
                    <a:pt x="197" y="123"/>
                  </a:lnTo>
                  <a:lnTo>
                    <a:pt x="295" y="25"/>
                  </a:lnTo>
                  <a:cubicBezTo>
                    <a:pt x="246" y="25"/>
                    <a:pt x="172" y="0"/>
                    <a:pt x="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2274700" y="3509400"/>
              <a:ext cx="9875" cy="5975"/>
            </a:xfrm>
            <a:custGeom>
              <a:avLst/>
              <a:gdLst/>
              <a:ahLst/>
              <a:cxnLst/>
              <a:rect l="l" t="t" r="r" b="b"/>
              <a:pathLst>
                <a:path w="395" h="239" extrusionOk="0">
                  <a:moveTo>
                    <a:pt x="394" y="1"/>
                  </a:moveTo>
                  <a:cubicBezTo>
                    <a:pt x="296" y="1"/>
                    <a:pt x="197" y="99"/>
                    <a:pt x="197" y="99"/>
                  </a:cubicBezTo>
                  <a:cubicBezTo>
                    <a:pt x="99" y="99"/>
                    <a:pt x="99" y="99"/>
                    <a:pt x="1" y="197"/>
                  </a:cubicBezTo>
                  <a:cubicBezTo>
                    <a:pt x="58" y="226"/>
                    <a:pt x="108" y="238"/>
                    <a:pt x="151" y="238"/>
                  </a:cubicBezTo>
                  <a:cubicBezTo>
                    <a:pt x="255" y="238"/>
                    <a:pt x="325" y="169"/>
                    <a:pt x="394" y="99"/>
                  </a:cubicBezTo>
                  <a:lnTo>
                    <a:pt x="3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2400100" y="3483575"/>
              <a:ext cx="7400" cy="2500"/>
            </a:xfrm>
            <a:custGeom>
              <a:avLst/>
              <a:gdLst/>
              <a:ahLst/>
              <a:cxnLst/>
              <a:rect l="l" t="t" r="r" b="b"/>
              <a:pathLst>
                <a:path w="296" h="100" extrusionOk="0">
                  <a:moveTo>
                    <a:pt x="1" y="1"/>
                  </a:moveTo>
                  <a:lnTo>
                    <a:pt x="1" y="99"/>
                  </a:lnTo>
                  <a:lnTo>
                    <a:pt x="99" y="99"/>
                  </a:lnTo>
                  <a:cubicBezTo>
                    <a:pt x="198" y="99"/>
                    <a:pt x="198" y="1"/>
                    <a:pt x="2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2502150" y="3473125"/>
              <a:ext cx="5550" cy="8025"/>
            </a:xfrm>
            <a:custGeom>
              <a:avLst/>
              <a:gdLst/>
              <a:ahLst/>
              <a:cxnLst/>
              <a:rect l="l" t="t" r="r" b="b"/>
              <a:pathLst>
                <a:path w="222" h="321" extrusionOk="0">
                  <a:moveTo>
                    <a:pt x="124" y="1"/>
                  </a:moveTo>
                  <a:lnTo>
                    <a:pt x="124" y="222"/>
                  </a:lnTo>
                  <a:lnTo>
                    <a:pt x="1" y="222"/>
                  </a:lnTo>
                  <a:cubicBezTo>
                    <a:pt x="1" y="222"/>
                    <a:pt x="124" y="321"/>
                    <a:pt x="222" y="321"/>
                  </a:cubicBezTo>
                  <a:lnTo>
                    <a:pt x="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2899275" y="3488500"/>
              <a:ext cx="2475" cy="8025"/>
            </a:xfrm>
            <a:custGeom>
              <a:avLst/>
              <a:gdLst/>
              <a:ahLst/>
              <a:cxnLst/>
              <a:rect l="l" t="t" r="r" b="b"/>
              <a:pathLst>
                <a:path w="99" h="321" extrusionOk="0">
                  <a:moveTo>
                    <a:pt x="99" y="1"/>
                  </a:moveTo>
                  <a:cubicBezTo>
                    <a:pt x="99" y="99"/>
                    <a:pt x="0" y="99"/>
                    <a:pt x="0" y="320"/>
                  </a:cubicBezTo>
                  <a:lnTo>
                    <a:pt x="99" y="320"/>
                  </a:lnTo>
                  <a:lnTo>
                    <a:pt x="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2760950" y="3471300"/>
              <a:ext cx="10475" cy="1850"/>
            </a:xfrm>
            <a:custGeom>
              <a:avLst/>
              <a:gdLst/>
              <a:ahLst/>
              <a:cxnLst/>
              <a:rect l="l" t="t" r="r" b="b"/>
              <a:pathLst>
                <a:path w="419" h="74" extrusionOk="0">
                  <a:moveTo>
                    <a:pt x="210" y="0"/>
                  </a:moveTo>
                  <a:cubicBezTo>
                    <a:pt x="130" y="0"/>
                    <a:pt x="50" y="25"/>
                    <a:pt x="1" y="74"/>
                  </a:cubicBezTo>
                  <a:lnTo>
                    <a:pt x="419" y="74"/>
                  </a:lnTo>
                  <a:cubicBezTo>
                    <a:pt x="370" y="25"/>
                    <a:pt x="290" y="0"/>
                    <a:pt x="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2323275" y="3503175"/>
              <a:ext cx="9850" cy="2575"/>
            </a:xfrm>
            <a:custGeom>
              <a:avLst/>
              <a:gdLst/>
              <a:ahLst/>
              <a:cxnLst/>
              <a:rect l="l" t="t" r="r" b="b"/>
              <a:pathLst>
                <a:path w="394" h="103" extrusionOk="0">
                  <a:moveTo>
                    <a:pt x="281" y="0"/>
                  </a:moveTo>
                  <a:cubicBezTo>
                    <a:pt x="189" y="0"/>
                    <a:pt x="123" y="57"/>
                    <a:pt x="64" y="57"/>
                  </a:cubicBezTo>
                  <a:cubicBezTo>
                    <a:pt x="42" y="57"/>
                    <a:pt x="21" y="49"/>
                    <a:pt x="0" y="28"/>
                  </a:cubicBezTo>
                  <a:lnTo>
                    <a:pt x="0" y="28"/>
                  </a:lnTo>
                  <a:cubicBezTo>
                    <a:pt x="49" y="78"/>
                    <a:pt x="99" y="102"/>
                    <a:pt x="160" y="102"/>
                  </a:cubicBezTo>
                  <a:cubicBezTo>
                    <a:pt x="222" y="102"/>
                    <a:pt x="295" y="78"/>
                    <a:pt x="394" y="28"/>
                  </a:cubicBezTo>
                  <a:cubicBezTo>
                    <a:pt x="352" y="8"/>
                    <a:pt x="315"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2520600" y="3587625"/>
              <a:ext cx="9850" cy="1100"/>
            </a:xfrm>
            <a:custGeom>
              <a:avLst/>
              <a:gdLst/>
              <a:ahLst/>
              <a:cxnLst/>
              <a:rect l="l" t="t" r="r" b="b"/>
              <a:pathLst>
                <a:path w="394" h="44" extrusionOk="0">
                  <a:moveTo>
                    <a:pt x="226" y="0"/>
                  </a:moveTo>
                  <a:cubicBezTo>
                    <a:pt x="131" y="0"/>
                    <a:pt x="66" y="44"/>
                    <a:pt x="0" y="44"/>
                  </a:cubicBezTo>
                  <a:lnTo>
                    <a:pt x="394" y="44"/>
                  </a:lnTo>
                  <a:cubicBezTo>
                    <a:pt x="328" y="11"/>
                    <a:pt x="274" y="0"/>
                    <a:pt x="2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2297450" y="3537075"/>
              <a:ext cx="8025" cy="5550"/>
            </a:xfrm>
            <a:custGeom>
              <a:avLst/>
              <a:gdLst/>
              <a:ahLst/>
              <a:cxnLst/>
              <a:rect l="l" t="t" r="r" b="b"/>
              <a:pathLst>
                <a:path w="321" h="222" extrusionOk="0">
                  <a:moveTo>
                    <a:pt x="320" y="0"/>
                  </a:moveTo>
                  <a:cubicBezTo>
                    <a:pt x="197" y="0"/>
                    <a:pt x="99" y="123"/>
                    <a:pt x="1" y="123"/>
                  </a:cubicBezTo>
                  <a:lnTo>
                    <a:pt x="1" y="222"/>
                  </a:lnTo>
                  <a:cubicBezTo>
                    <a:pt x="99" y="222"/>
                    <a:pt x="197" y="123"/>
                    <a:pt x="320" y="123"/>
                  </a:cubicBezTo>
                  <a:lnTo>
                    <a:pt x="3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3242900" y="3669375"/>
              <a:ext cx="9850" cy="3575"/>
            </a:xfrm>
            <a:custGeom>
              <a:avLst/>
              <a:gdLst/>
              <a:ahLst/>
              <a:cxnLst/>
              <a:rect l="l" t="t" r="r" b="b"/>
              <a:pathLst>
                <a:path w="394" h="143" extrusionOk="0">
                  <a:moveTo>
                    <a:pt x="168" y="0"/>
                  </a:moveTo>
                  <a:cubicBezTo>
                    <a:pt x="121" y="0"/>
                    <a:pt x="66" y="11"/>
                    <a:pt x="1" y="44"/>
                  </a:cubicBezTo>
                  <a:cubicBezTo>
                    <a:pt x="99" y="44"/>
                    <a:pt x="197" y="44"/>
                    <a:pt x="197" y="142"/>
                  </a:cubicBezTo>
                  <a:cubicBezTo>
                    <a:pt x="296" y="142"/>
                    <a:pt x="296" y="44"/>
                    <a:pt x="394" y="44"/>
                  </a:cubicBezTo>
                  <a:cubicBezTo>
                    <a:pt x="328" y="44"/>
                    <a:pt x="263" y="0"/>
                    <a:pt x="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2290075" y="3488500"/>
              <a:ext cx="4950" cy="8025"/>
            </a:xfrm>
            <a:custGeom>
              <a:avLst/>
              <a:gdLst/>
              <a:ahLst/>
              <a:cxnLst/>
              <a:rect l="l" t="t" r="r" b="b"/>
              <a:pathLst>
                <a:path w="198" h="321" extrusionOk="0">
                  <a:moveTo>
                    <a:pt x="99" y="1"/>
                  </a:moveTo>
                  <a:cubicBezTo>
                    <a:pt x="99" y="99"/>
                    <a:pt x="99" y="222"/>
                    <a:pt x="0" y="320"/>
                  </a:cubicBezTo>
                  <a:cubicBezTo>
                    <a:pt x="197" y="222"/>
                    <a:pt x="197" y="222"/>
                    <a:pt x="197" y="99"/>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2422850" y="3483575"/>
              <a:ext cx="5550" cy="2500"/>
            </a:xfrm>
            <a:custGeom>
              <a:avLst/>
              <a:gdLst/>
              <a:ahLst/>
              <a:cxnLst/>
              <a:rect l="l" t="t" r="r" b="b"/>
              <a:pathLst>
                <a:path w="222" h="100" extrusionOk="0">
                  <a:moveTo>
                    <a:pt x="1" y="1"/>
                  </a:moveTo>
                  <a:lnTo>
                    <a:pt x="1" y="99"/>
                  </a:lnTo>
                  <a:lnTo>
                    <a:pt x="222" y="99"/>
                  </a:lnTo>
                  <a:lnTo>
                    <a:pt x="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3089225" y="3521700"/>
              <a:ext cx="7400" cy="3100"/>
            </a:xfrm>
            <a:custGeom>
              <a:avLst/>
              <a:gdLst/>
              <a:ahLst/>
              <a:cxnLst/>
              <a:rect l="l" t="t" r="r" b="b"/>
              <a:pathLst>
                <a:path w="296" h="124" extrusionOk="0">
                  <a:moveTo>
                    <a:pt x="0" y="1"/>
                  </a:moveTo>
                  <a:cubicBezTo>
                    <a:pt x="99" y="123"/>
                    <a:pt x="197" y="123"/>
                    <a:pt x="197" y="123"/>
                  </a:cubicBezTo>
                  <a:lnTo>
                    <a:pt x="295" y="123"/>
                  </a:lnTo>
                  <a:cubicBezTo>
                    <a:pt x="197" y="1"/>
                    <a:pt x="9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2991475" y="3509400"/>
              <a:ext cx="8025" cy="4950"/>
            </a:xfrm>
            <a:custGeom>
              <a:avLst/>
              <a:gdLst/>
              <a:ahLst/>
              <a:cxnLst/>
              <a:rect l="l" t="t" r="r" b="b"/>
              <a:pathLst>
                <a:path w="321" h="198" extrusionOk="0">
                  <a:moveTo>
                    <a:pt x="222" y="1"/>
                  </a:moveTo>
                  <a:lnTo>
                    <a:pt x="1" y="197"/>
                  </a:lnTo>
                  <a:cubicBezTo>
                    <a:pt x="99" y="197"/>
                    <a:pt x="222" y="197"/>
                    <a:pt x="320" y="99"/>
                  </a:cubicBezTo>
                  <a:cubicBezTo>
                    <a:pt x="222" y="99"/>
                    <a:pt x="222" y="99"/>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2184950" y="3516775"/>
              <a:ext cx="4950" cy="8025"/>
            </a:xfrm>
            <a:custGeom>
              <a:avLst/>
              <a:gdLst/>
              <a:ahLst/>
              <a:cxnLst/>
              <a:rect l="l" t="t" r="r" b="b"/>
              <a:pathLst>
                <a:path w="198" h="321" extrusionOk="0">
                  <a:moveTo>
                    <a:pt x="197" y="1"/>
                  </a:moveTo>
                  <a:cubicBezTo>
                    <a:pt x="99" y="99"/>
                    <a:pt x="1" y="99"/>
                    <a:pt x="1" y="198"/>
                  </a:cubicBezTo>
                  <a:lnTo>
                    <a:pt x="99" y="320"/>
                  </a:lnTo>
                  <a:cubicBezTo>
                    <a:pt x="99" y="198"/>
                    <a:pt x="197" y="198"/>
                    <a:pt x="197" y="99"/>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10;&#10;Description automatically generated">
            <a:extLst>
              <a:ext uri="{FF2B5EF4-FFF2-40B4-BE49-F238E27FC236}">
                <a16:creationId xmlns:a16="http://schemas.microsoft.com/office/drawing/2014/main" id="{9BF99D8C-E84D-E1A5-FB0B-5C3301A92264}"/>
              </a:ext>
            </a:extLst>
          </p:cNvPr>
          <p:cNvPicPr>
            <a:picLocks noChangeAspect="1"/>
          </p:cNvPicPr>
          <p:nvPr/>
        </p:nvPicPr>
        <p:blipFill>
          <a:blip r:embed="rId3"/>
          <a:stretch>
            <a:fillRect/>
          </a:stretch>
        </p:blipFill>
        <p:spPr>
          <a:xfrm>
            <a:off x="7744962" y="10788"/>
            <a:ext cx="1386925" cy="14100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989;p22">
            <a:extLst>
              <a:ext uri="{FF2B5EF4-FFF2-40B4-BE49-F238E27FC236}">
                <a16:creationId xmlns:a16="http://schemas.microsoft.com/office/drawing/2014/main" id="{6DCCE50E-BBE8-3763-D890-EA2FC939BE4F}"/>
              </a:ext>
            </a:extLst>
          </p:cNvPr>
          <p:cNvGrpSpPr/>
          <p:nvPr/>
        </p:nvGrpSpPr>
        <p:grpSpPr>
          <a:xfrm rot="1462">
            <a:off x="3850372" y="403652"/>
            <a:ext cx="4012803" cy="452331"/>
            <a:chOff x="5138925" y="1785900"/>
            <a:chExt cx="2133675" cy="495000"/>
          </a:xfrm>
        </p:grpSpPr>
        <p:sp>
          <p:nvSpPr>
            <p:cNvPr id="4" name="Google Shape;2990;p22">
              <a:extLst>
                <a:ext uri="{FF2B5EF4-FFF2-40B4-BE49-F238E27FC236}">
                  <a16:creationId xmlns:a16="http://schemas.microsoft.com/office/drawing/2014/main" id="{B7D61946-825F-D66D-AA90-59F63146E4F7}"/>
                </a:ext>
              </a:extLst>
            </p:cNvPr>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991;p22">
              <a:extLst>
                <a:ext uri="{FF2B5EF4-FFF2-40B4-BE49-F238E27FC236}">
                  <a16:creationId xmlns:a16="http://schemas.microsoft.com/office/drawing/2014/main" id="{2C8B5D02-7B2B-271B-E709-9D6822D9A1B8}"/>
                </a:ext>
              </a:extLst>
            </p:cNvPr>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92;p22">
              <a:extLst>
                <a:ext uri="{FF2B5EF4-FFF2-40B4-BE49-F238E27FC236}">
                  <a16:creationId xmlns:a16="http://schemas.microsoft.com/office/drawing/2014/main" id="{A28E091F-36B4-0930-C407-1A0344975491}"/>
                </a:ext>
              </a:extLst>
            </p:cNvPr>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93;p22">
              <a:extLst>
                <a:ext uri="{FF2B5EF4-FFF2-40B4-BE49-F238E27FC236}">
                  <a16:creationId xmlns:a16="http://schemas.microsoft.com/office/drawing/2014/main" id="{9AAEFBF1-BADF-2392-31A8-02AE040DE4C3}"/>
                </a:ext>
              </a:extLst>
            </p:cNvPr>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94;p22">
              <a:extLst>
                <a:ext uri="{FF2B5EF4-FFF2-40B4-BE49-F238E27FC236}">
                  <a16:creationId xmlns:a16="http://schemas.microsoft.com/office/drawing/2014/main" id="{CF521A0F-289A-A023-3181-3483F749F4D8}"/>
                </a:ext>
              </a:extLst>
            </p:cNvPr>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5;p22">
              <a:extLst>
                <a:ext uri="{FF2B5EF4-FFF2-40B4-BE49-F238E27FC236}">
                  <a16:creationId xmlns:a16="http://schemas.microsoft.com/office/drawing/2014/main" id="{FC0B005B-7B25-496A-DEE4-4465950368E7}"/>
                </a:ext>
              </a:extLst>
            </p:cNvPr>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96;p22">
              <a:extLst>
                <a:ext uri="{FF2B5EF4-FFF2-40B4-BE49-F238E27FC236}">
                  <a16:creationId xmlns:a16="http://schemas.microsoft.com/office/drawing/2014/main" id="{93A0CD9E-5139-633A-0140-14053E91FEBF}"/>
                </a:ext>
              </a:extLst>
            </p:cNvPr>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97;p22">
              <a:extLst>
                <a:ext uri="{FF2B5EF4-FFF2-40B4-BE49-F238E27FC236}">
                  <a16:creationId xmlns:a16="http://schemas.microsoft.com/office/drawing/2014/main" id="{07CCD5C5-4FCB-CB7A-D9A6-E58C3A02C37C}"/>
                </a:ext>
              </a:extLst>
            </p:cNvPr>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98;p22">
              <a:extLst>
                <a:ext uri="{FF2B5EF4-FFF2-40B4-BE49-F238E27FC236}">
                  <a16:creationId xmlns:a16="http://schemas.microsoft.com/office/drawing/2014/main" id="{4CC98621-12C7-193A-6F94-00EC2FE9B699}"/>
                </a:ext>
              </a:extLst>
            </p:cNvPr>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99;p22">
              <a:extLst>
                <a:ext uri="{FF2B5EF4-FFF2-40B4-BE49-F238E27FC236}">
                  <a16:creationId xmlns:a16="http://schemas.microsoft.com/office/drawing/2014/main" id="{2D87B67D-5610-A25F-2F18-FD6BE746FAFC}"/>
                </a:ext>
              </a:extLst>
            </p:cNvPr>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0;p22">
              <a:extLst>
                <a:ext uri="{FF2B5EF4-FFF2-40B4-BE49-F238E27FC236}">
                  <a16:creationId xmlns:a16="http://schemas.microsoft.com/office/drawing/2014/main" id="{2A5805B7-DF11-894E-AFF4-8FEF1010CBA7}"/>
                </a:ext>
              </a:extLst>
            </p:cNvPr>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01;p22">
              <a:extLst>
                <a:ext uri="{FF2B5EF4-FFF2-40B4-BE49-F238E27FC236}">
                  <a16:creationId xmlns:a16="http://schemas.microsoft.com/office/drawing/2014/main" id="{9F644D8E-ABAB-B5AE-518C-38CACCFA48C7}"/>
                </a:ext>
              </a:extLst>
            </p:cNvPr>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02;p22">
              <a:extLst>
                <a:ext uri="{FF2B5EF4-FFF2-40B4-BE49-F238E27FC236}">
                  <a16:creationId xmlns:a16="http://schemas.microsoft.com/office/drawing/2014/main" id="{1F02C185-053C-470E-FD33-7B54D2D0D455}"/>
                </a:ext>
              </a:extLst>
            </p:cNvPr>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03;p22">
              <a:extLst>
                <a:ext uri="{FF2B5EF4-FFF2-40B4-BE49-F238E27FC236}">
                  <a16:creationId xmlns:a16="http://schemas.microsoft.com/office/drawing/2014/main" id="{96A0649A-A4BF-EB1A-47C4-348BF24B1DC9}"/>
                </a:ext>
              </a:extLst>
            </p:cNvPr>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04;p22">
              <a:extLst>
                <a:ext uri="{FF2B5EF4-FFF2-40B4-BE49-F238E27FC236}">
                  <a16:creationId xmlns:a16="http://schemas.microsoft.com/office/drawing/2014/main" id="{1B49DBA3-26A2-8E64-1549-3A1F9B1842AD}"/>
                </a:ext>
              </a:extLst>
            </p:cNvPr>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05;p22">
              <a:extLst>
                <a:ext uri="{FF2B5EF4-FFF2-40B4-BE49-F238E27FC236}">
                  <a16:creationId xmlns:a16="http://schemas.microsoft.com/office/drawing/2014/main" id="{1B9CB25B-E8DC-1FA9-7267-1908E8074BF7}"/>
                </a:ext>
              </a:extLst>
            </p:cNvPr>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06;p22">
              <a:extLst>
                <a:ext uri="{FF2B5EF4-FFF2-40B4-BE49-F238E27FC236}">
                  <a16:creationId xmlns:a16="http://schemas.microsoft.com/office/drawing/2014/main" id="{96B0C6C4-8521-873E-2DED-902A9105E690}"/>
                </a:ext>
              </a:extLst>
            </p:cNvPr>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07;p22">
              <a:extLst>
                <a:ext uri="{FF2B5EF4-FFF2-40B4-BE49-F238E27FC236}">
                  <a16:creationId xmlns:a16="http://schemas.microsoft.com/office/drawing/2014/main" id="{8D99273E-3B4A-2E6C-3B7F-1B096E9C0223}"/>
                </a:ext>
              </a:extLst>
            </p:cNvPr>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08;p22">
              <a:extLst>
                <a:ext uri="{FF2B5EF4-FFF2-40B4-BE49-F238E27FC236}">
                  <a16:creationId xmlns:a16="http://schemas.microsoft.com/office/drawing/2014/main" id="{62DAA58E-E173-270A-D286-001608230DB8}"/>
                </a:ext>
              </a:extLst>
            </p:cNvPr>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09;p22">
              <a:extLst>
                <a:ext uri="{FF2B5EF4-FFF2-40B4-BE49-F238E27FC236}">
                  <a16:creationId xmlns:a16="http://schemas.microsoft.com/office/drawing/2014/main" id="{0B0161D0-359E-A1B6-451A-1D1DE12811BF}"/>
                </a:ext>
              </a:extLst>
            </p:cNvPr>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10;p22">
              <a:extLst>
                <a:ext uri="{FF2B5EF4-FFF2-40B4-BE49-F238E27FC236}">
                  <a16:creationId xmlns:a16="http://schemas.microsoft.com/office/drawing/2014/main" id="{22331089-0ED4-E303-280C-A25A9EBE09D5}"/>
                </a:ext>
              </a:extLst>
            </p:cNvPr>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11;p22">
              <a:extLst>
                <a:ext uri="{FF2B5EF4-FFF2-40B4-BE49-F238E27FC236}">
                  <a16:creationId xmlns:a16="http://schemas.microsoft.com/office/drawing/2014/main" id="{1ED455FD-614D-DC25-6E28-1BBB8C948B88}"/>
                </a:ext>
              </a:extLst>
            </p:cNvPr>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12;p22">
              <a:extLst>
                <a:ext uri="{FF2B5EF4-FFF2-40B4-BE49-F238E27FC236}">
                  <a16:creationId xmlns:a16="http://schemas.microsoft.com/office/drawing/2014/main" id="{A3D35A1E-F133-72A7-C1DD-4D283E719285}"/>
                </a:ext>
              </a:extLst>
            </p:cNvPr>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13;p22">
              <a:extLst>
                <a:ext uri="{FF2B5EF4-FFF2-40B4-BE49-F238E27FC236}">
                  <a16:creationId xmlns:a16="http://schemas.microsoft.com/office/drawing/2014/main" id="{2A0BFA65-E84D-0BF5-125B-5E1E3B10A5F2}"/>
                </a:ext>
              </a:extLst>
            </p:cNvPr>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14;p22">
              <a:extLst>
                <a:ext uri="{FF2B5EF4-FFF2-40B4-BE49-F238E27FC236}">
                  <a16:creationId xmlns:a16="http://schemas.microsoft.com/office/drawing/2014/main" id="{7E92FFD2-95C0-144D-F1B3-CDE44F1BAF36}"/>
                </a:ext>
              </a:extLst>
            </p:cNvPr>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15;p22">
              <a:extLst>
                <a:ext uri="{FF2B5EF4-FFF2-40B4-BE49-F238E27FC236}">
                  <a16:creationId xmlns:a16="http://schemas.microsoft.com/office/drawing/2014/main" id="{95BCF751-8E87-6D54-9A5E-08FA5596A600}"/>
                </a:ext>
              </a:extLst>
            </p:cNvPr>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16;p22">
              <a:extLst>
                <a:ext uri="{FF2B5EF4-FFF2-40B4-BE49-F238E27FC236}">
                  <a16:creationId xmlns:a16="http://schemas.microsoft.com/office/drawing/2014/main" id="{BBD544BD-0587-B409-0705-70A6AA10AE5D}"/>
                </a:ext>
              </a:extLst>
            </p:cNvPr>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17;p22">
              <a:extLst>
                <a:ext uri="{FF2B5EF4-FFF2-40B4-BE49-F238E27FC236}">
                  <a16:creationId xmlns:a16="http://schemas.microsoft.com/office/drawing/2014/main" id="{A5C0829B-B07A-7181-4283-EB996889503B}"/>
                </a:ext>
              </a:extLst>
            </p:cNvPr>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18;p22">
              <a:extLst>
                <a:ext uri="{FF2B5EF4-FFF2-40B4-BE49-F238E27FC236}">
                  <a16:creationId xmlns:a16="http://schemas.microsoft.com/office/drawing/2014/main" id="{44856129-04AB-A252-DB40-546FB2267884}"/>
                </a:ext>
              </a:extLst>
            </p:cNvPr>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9;p22">
              <a:extLst>
                <a:ext uri="{FF2B5EF4-FFF2-40B4-BE49-F238E27FC236}">
                  <a16:creationId xmlns:a16="http://schemas.microsoft.com/office/drawing/2014/main" id="{470569F4-8996-069B-F11A-F27FA1DF44E4}"/>
                </a:ext>
              </a:extLst>
            </p:cNvPr>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20;p22">
              <a:extLst>
                <a:ext uri="{FF2B5EF4-FFF2-40B4-BE49-F238E27FC236}">
                  <a16:creationId xmlns:a16="http://schemas.microsoft.com/office/drawing/2014/main" id="{3530CFC7-F410-3C2F-253C-87FFA389A429}"/>
                </a:ext>
              </a:extLst>
            </p:cNvPr>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21;p22">
              <a:extLst>
                <a:ext uri="{FF2B5EF4-FFF2-40B4-BE49-F238E27FC236}">
                  <a16:creationId xmlns:a16="http://schemas.microsoft.com/office/drawing/2014/main" id="{6F718204-89B7-9BB4-1EAE-8E3D79E12621}"/>
                </a:ext>
              </a:extLst>
            </p:cNvPr>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22;p22">
              <a:extLst>
                <a:ext uri="{FF2B5EF4-FFF2-40B4-BE49-F238E27FC236}">
                  <a16:creationId xmlns:a16="http://schemas.microsoft.com/office/drawing/2014/main" id="{C0F59FA5-6A60-26FF-9B50-59D960B60075}"/>
                </a:ext>
              </a:extLst>
            </p:cNvPr>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23;p22">
              <a:extLst>
                <a:ext uri="{FF2B5EF4-FFF2-40B4-BE49-F238E27FC236}">
                  <a16:creationId xmlns:a16="http://schemas.microsoft.com/office/drawing/2014/main" id="{1857F382-3DF0-536E-19B4-CD5B8F21AF7C}"/>
                </a:ext>
              </a:extLst>
            </p:cNvPr>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24;p22">
              <a:extLst>
                <a:ext uri="{FF2B5EF4-FFF2-40B4-BE49-F238E27FC236}">
                  <a16:creationId xmlns:a16="http://schemas.microsoft.com/office/drawing/2014/main" id="{44F1F5B2-D170-08AC-8F3D-1E662FBE7FBA}"/>
                </a:ext>
              </a:extLst>
            </p:cNvPr>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25;p22">
              <a:extLst>
                <a:ext uri="{FF2B5EF4-FFF2-40B4-BE49-F238E27FC236}">
                  <a16:creationId xmlns:a16="http://schemas.microsoft.com/office/drawing/2014/main" id="{FA3F03B5-C658-9E81-65F8-F023CEDD9569}"/>
                </a:ext>
              </a:extLst>
            </p:cNvPr>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26;p22">
              <a:extLst>
                <a:ext uri="{FF2B5EF4-FFF2-40B4-BE49-F238E27FC236}">
                  <a16:creationId xmlns:a16="http://schemas.microsoft.com/office/drawing/2014/main" id="{D0112677-DA27-D56D-A892-98CC14BBD1A4}"/>
                </a:ext>
              </a:extLst>
            </p:cNvPr>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27;p22">
              <a:extLst>
                <a:ext uri="{FF2B5EF4-FFF2-40B4-BE49-F238E27FC236}">
                  <a16:creationId xmlns:a16="http://schemas.microsoft.com/office/drawing/2014/main" id="{9C12B129-B7CA-A8BF-C032-F9E052D12537}"/>
                </a:ext>
              </a:extLst>
            </p:cNvPr>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28;p22">
              <a:extLst>
                <a:ext uri="{FF2B5EF4-FFF2-40B4-BE49-F238E27FC236}">
                  <a16:creationId xmlns:a16="http://schemas.microsoft.com/office/drawing/2014/main" id="{43309D61-B41A-B5E7-E401-776AE9F077C4}"/>
                </a:ext>
              </a:extLst>
            </p:cNvPr>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29;p22">
              <a:extLst>
                <a:ext uri="{FF2B5EF4-FFF2-40B4-BE49-F238E27FC236}">
                  <a16:creationId xmlns:a16="http://schemas.microsoft.com/office/drawing/2014/main" id="{51646437-892F-512C-5840-6290E7BA4CD2}"/>
                </a:ext>
              </a:extLst>
            </p:cNvPr>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30;p22">
              <a:extLst>
                <a:ext uri="{FF2B5EF4-FFF2-40B4-BE49-F238E27FC236}">
                  <a16:creationId xmlns:a16="http://schemas.microsoft.com/office/drawing/2014/main" id="{2B132E32-6CBF-38B7-7510-A54247D85A95}"/>
                </a:ext>
              </a:extLst>
            </p:cNvPr>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31;p22">
              <a:extLst>
                <a:ext uri="{FF2B5EF4-FFF2-40B4-BE49-F238E27FC236}">
                  <a16:creationId xmlns:a16="http://schemas.microsoft.com/office/drawing/2014/main" id="{6EC78EED-5BF8-5A85-3988-2CA7CB663758}"/>
                </a:ext>
              </a:extLst>
            </p:cNvPr>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32;p22">
              <a:extLst>
                <a:ext uri="{FF2B5EF4-FFF2-40B4-BE49-F238E27FC236}">
                  <a16:creationId xmlns:a16="http://schemas.microsoft.com/office/drawing/2014/main" id="{11D16462-5386-AF3B-3057-C28F2459909C}"/>
                </a:ext>
              </a:extLst>
            </p:cNvPr>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33;p22">
              <a:extLst>
                <a:ext uri="{FF2B5EF4-FFF2-40B4-BE49-F238E27FC236}">
                  <a16:creationId xmlns:a16="http://schemas.microsoft.com/office/drawing/2014/main" id="{62D86BF4-C69A-91DE-F3A2-B28E705C67B0}"/>
                </a:ext>
              </a:extLst>
            </p:cNvPr>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34;p22">
              <a:extLst>
                <a:ext uri="{FF2B5EF4-FFF2-40B4-BE49-F238E27FC236}">
                  <a16:creationId xmlns:a16="http://schemas.microsoft.com/office/drawing/2014/main" id="{D889FD6D-402B-2F99-01EA-346125868012}"/>
                </a:ext>
              </a:extLst>
            </p:cNvPr>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35;p22">
              <a:extLst>
                <a:ext uri="{FF2B5EF4-FFF2-40B4-BE49-F238E27FC236}">
                  <a16:creationId xmlns:a16="http://schemas.microsoft.com/office/drawing/2014/main" id="{086CC8EA-C403-03CA-34EB-6B3BB1A2B003}"/>
                </a:ext>
              </a:extLst>
            </p:cNvPr>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36;p22">
              <a:extLst>
                <a:ext uri="{FF2B5EF4-FFF2-40B4-BE49-F238E27FC236}">
                  <a16:creationId xmlns:a16="http://schemas.microsoft.com/office/drawing/2014/main" id="{D592E500-96DB-4A7F-887A-38F75C24B6DC}"/>
                </a:ext>
              </a:extLst>
            </p:cNvPr>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37;p22">
              <a:extLst>
                <a:ext uri="{FF2B5EF4-FFF2-40B4-BE49-F238E27FC236}">
                  <a16:creationId xmlns:a16="http://schemas.microsoft.com/office/drawing/2014/main" id="{AFCB8C67-C111-62C5-1DB6-E229A51A2415}"/>
                </a:ext>
              </a:extLst>
            </p:cNvPr>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38;p22">
              <a:extLst>
                <a:ext uri="{FF2B5EF4-FFF2-40B4-BE49-F238E27FC236}">
                  <a16:creationId xmlns:a16="http://schemas.microsoft.com/office/drawing/2014/main" id="{436BD8B4-6311-9743-64F7-98A15691CE8E}"/>
                </a:ext>
              </a:extLst>
            </p:cNvPr>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39;p22">
              <a:extLst>
                <a:ext uri="{FF2B5EF4-FFF2-40B4-BE49-F238E27FC236}">
                  <a16:creationId xmlns:a16="http://schemas.microsoft.com/office/drawing/2014/main" id="{4148EC50-080C-D5D3-E4E3-AB5D2E8B52A0}"/>
                </a:ext>
              </a:extLst>
            </p:cNvPr>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40;p22">
              <a:extLst>
                <a:ext uri="{FF2B5EF4-FFF2-40B4-BE49-F238E27FC236}">
                  <a16:creationId xmlns:a16="http://schemas.microsoft.com/office/drawing/2014/main" id="{84B8359C-8B64-9F96-ACFD-91C118C2FA2F}"/>
                </a:ext>
              </a:extLst>
            </p:cNvPr>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41;p22">
              <a:extLst>
                <a:ext uri="{FF2B5EF4-FFF2-40B4-BE49-F238E27FC236}">
                  <a16:creationId xmlns:a16="http://schemas.microsoft.com/office/drawing/2014/main" id="{1D6D004A-110A-AE44-AA2D-F48E557E344B}"/>
                </a:ext>
              </a:extLst>
            </p:cNvPr>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42;p22">
              <a:extLst>
                <a:ext uri="{FF2B5EF4-FFF2-40B4-BE49-F238E27FC236}">
                  <a16:creationId xmlns:a16="http://schemas.microsoft.com/office/drawing/2014/main" id="{3C8ACFAC-CC38-D419-B43F-3237DF9B1B76}"/>
                </a:ext>
              </a:extLst>
            </p:cNvPr>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43;p22">
              <a:extLst>
                <a:ext uri="{FF2B5EF4-FFF2-40B4-BE49-F238E27FC236}">
                  <a16:creationId xmlns:a16="http://schemas.microsoft.com/office/drawing/2014/main" id="{FE554061-43DD-EBC7-D48B-1C592B1345E5}"/>
                </a:ext>
              </a:extLst>
            </p:cNvPr>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44;p22">
              <a:extLst>
                <a:ext uri="{FF2B5EF4-FFF2-40B4-BE49-F238E27FC236}">
                  <a16:creationId xmlns:a16="http://schemas.microsoft.com/office/drawing/2014/main" id="{8C1636F5-8291-AAD6-00A8-41FA5A79F791}"/>
                </a:ext>
              </a:extLst>
            </p:cNvPr>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45;p22">
              <a:extLst>
                <a:ext uri="{FF2B5EF4-FFF2-40B4-BE49-F238E27FC236}">
                  <a16:creationId xmlns:a16="http://schemas.microsoft.com/office/drawing/2014/main" id="{101D96B5-7B10-4785-755B-6FC5385FAA3C}"/>
                </a:ext>
              </a:extLst>
            </p:cNvPr>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46;p22">
              <a:extLst>
                <a:ext uri="{FF2B5EF4-FFF2-40B4-BE49-F238E27FC236}">
                  <a16:creationId xmlns:a16="http://schemas.microsoft.com/office/drawing/2014/main" id="{51E3E70F-0B30-ED75-62D9-8A980DBF71D2}"/>
                </a:ext>
              </a:extLst>
            </p:cNvPr>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47;p22">
              <a:extLst>
                <a:ext uri="{FF2B5EF4-FFF2-40B4-BE49-F238E27FC236}">
                  <a16:creationId xmlns:a16="http://schemas.microsoft.com/office/drawing/2014/main" id="{A3C7ED3A-BF39-843B-D416-B9B28DBCD232}"/>
                </a:ext>
              </a:extLst>
            </p:cNvPr>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48;p22">
              <a:extLst>
                <a:ext uri="{FF2B5EF4-FFF2-40B4-BE49-F238E27FC236}">
                  <a16:creationId xmlns:a16="http://schemas.microsoft.com/office/drawing/2014/main" id="{E787B572-8627-2A77-EF04-34B7F4739ACD}"/>
                </a:ext>
              </a:extLst>
            </p:cNvPr>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49;p22">
              <a:extLst>
                <a:ext uri="{FF2B5EF4-FFF2-40B4-BE49-F238E27FC236}">
                  <a16:creationId xmlns:a16="http://schemas.microsoft.com/office/drawing/2014/main" id="{BB05466F-C94D-A139-AA7E-44BDBB595DB1}"/>
                </a:ext>
              </a:extLst>
            </p:cNvPr>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50;p22">
              <a:extLst>
                <a:ext uri="{FF2B5EF4-FFF2-40B4-BE49-F238E27FC236}">
                  <a16:creationId xmlns:a16="http://schemas.microsoft.com/office/drawing/2014/main" id="{5FCEFBE6-4554-9F49-A6C0-A175D7B504FD}"/>
                </a:ext>
              </a:extLst>
            </p:cNvPr>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51;p22">
              <a:extLst>
                <a:ext uri="{FF2B5EF4-FFF2-40B4-BE49-F238E27FC236}">
                  <a16:creationId xmlns:a16="http://schemas.microsoft.com/office/drawing/2014/main" id="{469785EA-6182-8BBA-5CBC-F1704CE743AD}"/>
                </a:ext>
              </a:extLst>
            </p:cNvPr>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52;p22">
              <a:extLst>
                <a:ext uri="{FF2B5EF4-FFF2-40B4-BE49-F238E27FC236}">
                  <a16:creationId xmlns:a16="http://schemas.microsoft.com/office/drawing/2014/main" id="{47D8EDA9-2DE2-FD9D-E2BB-D9B9044E37CE}"/>
                </a:ext>
              </a:extLst>
            </p:cNvPr>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Title 1">
            <a:extLst>
              <a:ext uri="{FF2B5EF4-FFF2-40B4-BE49-F238E27FC236}">
                <a16:creationId xmlns:a16="http://schemas.microsoft.com/office/drawing/2014/main" id="{7B8C19E4-ECA2-9DD3-641C-4A12D063C571}"/>
              </a:ext>
            </a:extLst>
          </p:cNvPr>
          <p:cNvSpPr>
            <a:spLocks noGrp="1"/>
          </p:cNvSpPr>
          <p:nvPr>
            <p:ph type="title"/>
          </p:nvPr>
        </p:nvSpPr>
        <p:spPr>
          <a:xfrm>
            <a:off x="-32128" y="143898"/>
            <a:ext cx="7895400" cy="517800"/>
          </a:xfrm>
        </p:spPr>
        <p:txBody>
          <a:bodyPr/>
          <a:lstStyle/>
          <a:p>
            <a:r>
              <a:rPr lang="en-US" sz="2400" dirty="0"/>
              <a:t>EXPLORATORY DATA ANALYSIS - RELATIONSHIPS</a:t>
            </a:r>
          </a:p>
        </p:txBody>
      </p:sp>
      <p:pic>
        <p:nvPicPr>
          <p:cNvPr id="68" name="Picture 67" descr="Logo&#10;&#10;Description automatically generated">
            <a:extLst>
              <a:ext uri="{FF2B5EF4-FFF2-40B4-BE49-F238E27FC236}">
                <a16:creationId xmlns:a16="http://schemas.microsoft.com/office/drawing/2014/main" id="{E94A4AB7-D8E0-F1E2-30B6-07AD5920C968}"/>
              </a:ext>
            </a:extLst>
          </p:cNvPr>
          <p:cNvPicPr>
            <a:picLocks noChangeAspect="1"/>
          </p:cNvPicPr>
          <p:nvPr/>
        </p:nvPicPr>
        <p:blipFill>
          <a:blip r:embed="rId2"/>
          <a:stretch>
            <a:fillRect/>
          </a:stretch>
        </p:blipFill>
        <p:spPr>
          <a:xfrm>
            <a:off x="7762597" y="-67591"/>
            <a:ext cx="1386925" cy="1410040"/>
          </a:xfrm>
          <a:prstGeom prst="rect">
            <a:avLst/>
          </a:prstGeom>
        </p:spPr>
      </p:pic>
      <p:pic>
        <p:nvPicPr>
          <p:cNvPr id="70" name="Picture 69" descr="A picture containing diagram&#10;&#10;Description automatically generated">
            <a:extLst>
              <a:ext uri="{FF2B5EF4-FFF2-40B4-BE49-F238E27FC236}">
                <a16:creationId xmlns:a16="http://schemas.microsoft.com/office/drawing/2014/main" id="{147C4427-9AE8-A2B4-3A31-DE939E44BD7C}"/>
              </a:ext>
            </a:extLst>
          </p:cNvPr>
          <p:cNvPicPr>
            <a:picLocks noChangeAspect="1"/>
          </p:cNvPicPr>
          <p:nvPr/>
        </p:nvPicPr>
        <p:blipFill>
          <a:blip r:embed="rId3"/>
          <a:stretch>
            <a:fillRect/>
          </a:stretch>
        </p:blipFill>
        <p:spPr>
          <a:xfrm>
            <a:off x="149973" y="720869"/>
            <a:ext cx="4422027" cy="4361202"/>
          </a:xfrm>
          <a:prstGeom prst="rect">
            <a:avLst/>
          </a:prstGeom>
        </p:spPr>
      </p:pic>
      <p:pic>
        <p:nvPicPr>
          <p:cNvPr id="72" name="Picture 71" descr="Chart, scatter chart&#10;&#10;Description automatically generated">
            <a:extLst>
              <a:ext uri="{FF2B5EF4-FFF2-40B4-BE49-F238E27FC236}">
                <a16:creationId xmlns:a16="http://schemas.microsoft.com/office/drawing/2014/main" id="{EF4A816B-5FA3-44CC-6E0B-7A6256E60F2B}"/>
              </a:ext>
            </a:extLst>
          </p:cNvPr>
          <p:cNvPicPr>
            <a:picLocks noChangeAspect="1"/>
          </p:cNvPicPr>
          <p:nvPr/>
        </p:nvPicPr>
        <p:blipFill>
          <a:blip r:embed="rId4"/>
          <a:stretch>
            <a:fillRect/>
          </a:stretch>
        </p:blipFill>
        <p:spPr>
          <a:xfrm>
            <a:off x="7430159" y="1553131"/>
            <a:ext cx="1775523" cy="1290641"/>
          </a:xfrm>
          <a:prstGeom prst="rect">
            <a:avLst/>
          </a:prstGeom>
        </p:spPr>
      </p:pic>
      <p:pic>
        <p:nvPicPr>
          <p:cNvPr id="74" name="Picture 73" descr="Chart, scatter chart&#10;&#10;Description automatically generated">
            <a:extLst>
              <a:ext uri="{FF2B5EF4-FFF2-40B4-BE49-F238E27FC236}">
                <a16:creationId xmlns:a16="http://schemas.microsoft.com/office/drawing/2014/main" id="{695DB5FE-9571-E8AB-B30D-50D875A9D28A}"/>
              </a:ext>
            </a:extLst>
          </p:cNvPr>
          <p:cNvPicPr>
            <a:picLocks noChangeAspect="1"/>
          </p:cNvPicPr>
          <p:nvPr/>
        </p:nvPicPr>
        <p:blipFill>
          <a:blip r:embed="rId5"/>
          <a:stretch>
            <a:fillRect/>
          </a:stretch>
        </p:blipFill>
        <p:spPr>
          <a:xfrm>
            <a:off x="7343677" y="3323614"/>
            <a:ext cx="1811238" cy="1334976"/>
          </a:xfrm>
          <a:prstGeom prst="rect">
            <a:avLst/>
          </a:prstGeom>
        </p:spPr>
      </p:pic>
      <p:grpSp>
        <p:nvGrpSpPr>
          <p:cNvPr id="77" name="Google Shape;12056;p44">
            <a:extLst>
              <a:ext uri="{FF2B5EF4-FFF2-40B4-BE49-F238E27FC236}">
                <a16:creationId xmlns:a16="http://schemas.microsoft.com/office/drawing/2014/main" id="{FC067367-6303-5789-ABA5-A6207892ADF0}"/>
              </a:ext>
            </a:extLst>
          </p:cNvPr>
          <p:cNvGrpSpPr/>
          <p:nvPr/>
        </p:nvGrpSpPr>
        <p:grpSpPr>
          <a:xfrm>
            <a:off x="5888334" y="920608"/>
            <a:ext cx="221064" cy="4078994"/>
            <a:chOff x="4464174" y="1784511"/>
            <a:chExt cx="183225" cy="1524991"/>
          </a:xfrm>
        </p:grpSpPr>
        <p:sp>
          <p:nvSpPr>
            <p:cNvPr id="78" name="Google Shape;12057;p44">
              <a:extLst>
                <a:ext uri="{FF2B5EF4-FFF2-40B4-BE49-F238E27FC236}">
                  <a16:creationId xmlns:a16="http://schemas.microsoft.com/office/drawing/2014/main" id="{912B8520-473F-9BE6-BAE4-7DBF215CA0F9}"/>
                </a:ext>
              </a:extLst>
            </p:cNvPr>
            <p:cNvSpPr/>
            <p:nvPr/>
          </p:nvSpPr>
          <p:spPr>
            <a:xfrm>
              <a:off x="4531556" y="1784511"/>
              <a:ext cx="73686" cy="1515630"/>
            </a:xfrm>
            <a:custGeom>
              <a:avLst/>
              <a:gdLst/>
              <a:ahLst/>
              <a:cxnLst/>
              <a:rect l="l" t="t" r="r" b="b"/>
              <a:pathLst>
                <a:path w="2105" h="40312" extrusionOk="0">
                  <a:moveTo>
                    <a:pt x="1607" y="2028"/>
                  </a:moveTo>
                  <a:lnTo>
                    <a:pt x="1607" y="2028"/>
                  </a:lnTo>
                  <a:cubicBezTo>
                    <a:pt x="1569" y="2372"/>
                    <a:pt x="1531" y="2716"/>
                    <a:pt x="1492" y="3099"/>
                  </a:cubicBezTo>
                  <a:lnTo>
                    <a:pt x="1454" y="3634"/>
                  </a:lnTo>
                  <a:lnTo>
                    <a:pt x="1454" y="3290"/>
                  </a:lnTo>
                  <a:cubicBezTo>
                    <a:pt x="1454" y="3137"/>
                    <a:pt x="1454" y="2946"/>
                    <a:pt x="1492" y="2831"/>
                  </a:cubicBezTo>
                  <a:cubicBezTo>
                    <a:pt x="1531" y="2678"/>
                    <a:pt x="1531" y="2487"/>
                    <a:pt x="1531" y="2334"/>
                  </a:cubicBezTo>
                  <a:lnTo>
                    <a:pt x="1607" y="2028"/>
                  </a:lnTo>
                  <a:close/>
                  <a:moveTo>
                    <a:pt x="1607" y="1"/>
                  </a:moveTo>
                  <a:lnTo>
                    <a:pt x="1645" y="39"/>
                  </a:lnTo>
                  <a:cubicBezTo>
                    <a:pt x="1607" y="39"/>
                    <a:pt x="1569" y="77"/>
                    <a:pt x="1531" y="77"/>
                  </a:cubicBezTo>
                  <a:cubicBezTo>
                    <a:pt x="1454" y="192"/>
                    <a:pt x="1416" y="268"/>
                    <a:pt x="1416" y="383"/>
                  </a:cubicBezTo>
                  <a:cubicBezTo>
                    <a:pt x="1378" y="498"/>
                    <a:pt x="1339" y="574"/>
                    <a:pt x="1301" y="689"/>
                  </a:cubicBezTo>
                  <a:cubicBezTo>
                    <a:pt x="1301" y="804"/>
                    <a:pt x="1263" y="919"/>
                    <a:pt x="1263" y="995"/>
                  </a:cubicBezTo>
                  <a:lnTo>
                    <a:pt x="1263" y="651"/>
                  </a:lnTo>
                  <a:cubicBezTo>
                    <a:pt x="1263" y="479"/>
                    <a:pt x="1139" y="393"/>
                    <a:pt x="1014" y="393"/>
                  </a:cubicBezTo>
                  <a:cubicBezTo>
                    <a:pt x="890" y="393"/>
                    <a:pt x="766" y="479"/>
                    <a:pt x="766" y="651"/>
                  </a:cubicBezTo>
                  <a:cubicBezTo>
                    <a:pt x="728" y="1645"/>
                    <a:pt x="728" y="2601"/>
                    <a:pt x="689" y="3596"/>
                  </a:cubicBezTo>
                  <a:lnTo>
                    <a:pt x="651" y="6541"/>
                  </a:lnTo>
                  <a:cubicBezTo>
                    <a:pt x="651" y="7420"/>
                    <a:pt x="575" y="8262"/>
                    <a:pt x="536" y="9141"/>
                  </a:cubicBezTo>
                  <a:cubicBezTo>
                    <a:pt x="498" y="9983"/>
                    <a:pt x="422" y="10748"/>
                    <a:pt x="422" y="11551"/>
                  </a:cubicBezTo>
                  <a:cubicBezTo>
                    <a:pt x="383" y="12469"/>
                    <a:pt x="345" y="13387"/>
                    <a:pt x="307" y="14305"/>
                  </a:cubicBezTo>
                  <a:cubicBezTo>
                    <a:pt x="269" y="15223"/>
                    <a:pt x="230" y="16026"/>
                    <a:pt x="230" y="16867"/>
                  </a:cubicBezTo>
                  <a:cubicBezTo>
                    <a:pt x="192" y="17785"/>
                    <a:pt x="154" y="18741"/>
                    <a:pt x="116" y="19659"/>
                  </a:cubicBezTo>
                  <a:cubicBezTo>
                    <a:pt x="116" y="20501"/>
                    <a:pt x="77" y="21342"/>
                    <a:pt x="39" y="22183"/>
                  </a:cubicBezTo>
                  <a:cubicBezTo>
                    <a:pt x="1" y="23025"/>
                    <a:pt x="1" y="23943"/>
                    <a:pt x="1" y="24822"/>
                  </a:cubicBezTo>
                  <a:cubicBezTo>
                    <a:pt x="1" y="25702"/>
                    <a:pt x="1" y="26620"/>
                    <a:pt x="1" y="27500"/>
                  </a:cubicBezTo>
                  <a:lnTo>
                    <a:pt x="1" y="28685"/>
                  </a:lnTo>
                  <a:lnTo>
                    <a:pt x="1" y="29947"/>
                  </a:lnTo>
                  <a:cubicBezTo>
                    <a:pt x="1" y="30865"/>
                    <a:pt x="39" y="31745"/>
                    <a:pt x="77" y="32625"/>
                  </a:cubicBezTo>
                  <a:cubicBezTo>
                    <a:pt x="77" y="33504"/>
                    <a:pt x="77" y="34384"/>
                    <a:pt x="116" y="35225"/>
                  </a:cubicBezTo>
                  <a:cubicBezTo>
                    <a:pt x="116" y="35684"/>
                    <a:pt x="154" y="36105"/>
                    <a:pt x="154" y="36526"/>
                  </a:cubicBezTo>
                  <a:cubicBezTo>
                    <a:pt x="154" y="36985"/>
                    <a:pt x="154" y="37329"/>
                    <a:pt x="192" y="37749"/>
                  </a:cubicBezTo>
                  <a:cubicBezTo>
                    <a:pt x="230" y="38132"/>
                    <a:pt x="230" y="38553"/>
                    <a:pt x="269" y="38935"/>
                  </a:cubicBezTo>
                  <a:lnTo>
                    <a:pt x="269" y="39471"/>
                  </a:lnTo>
                  <a:cubicBezTo>
                    <a:pt x="269" y="39700"/>
                    <a:pt x="307" y="39930"/>
                    <a:pt x="307" y="40121"/>
                  </a:cubicBezTo>
                  <a:cubicBezTo>
                    <a:pt x="345" y="40159"/>
                    <a:pt x="345" y="40197"/>
                    <a:pt x="383" y="40235"/>
                  </a:cubicBezTo>
                  <a:cubicBezTo>
                    <a:pt x="422" y="40274"/>
                    <a:pt x="498" y="40312"/>
                    <a:pt x="536" y="40312"/>
                  </a:cubicBezTo>
                  <a:cubicBezTo>
                    <a:pt x="613" y="40312"/>
                    <a:pt x="651" y="40274"/>
                    <a:pt x="689" y="40274"/>
                  </a:cubicBezTo>
                  <a:cubicBezTo>
                    <a:pt x="728" y="40235"/>
                    <a:pt x="766" y="40197"/>
                    <a:pt x="804" y="40121"/>
                  </a:cubicBezTo>
                  <a:cubicBezTo>
                    <a:pt x="804" y="40044"/>
                    <a:pt x="804" y="39930"/>
                    <a:pt x="804" y="39853"/>
                  </a:cubicBezTo>
                  <a:lnTo>
                    <a:pt x="804" y="39662"/>
                  </a:lnTo>
                  <a:lnTo>
                    <a:pt x="804" y="39318"/>
                  </a:lnTo>
                  <a:lnTo>
                    <a:pt x="804" y="38744"/>
                  </a:lnTo>
                  <a:cubicBezTo>
                    <a:pt x="804" y="38323"/>
                    <a:pt x="766" y="37902"/>
                    <a:pt x="728" y="37482"/>
                  </a:cubicBezTo>
                  <a:cubicBezTo>
                    <a:pt x="728" y="37023"/>
                    <a:pt x="728" y="36602"/>
                    <a:pt x="689" y="36181"/>
                  </a:cubicBezTo>
                  <a:lnTo>
                    <a:pt x="689" y="35608"/>
                  </a:lnTo>
                  <a:cubicBezTo>
                    <a:pt x="766" y="36028"/>
                    <a:pt x="804" y="36449"/>
                    <a:pt x="842" y="36870"/>
                  </a:cubicBezTo>
                  <a:cubicBezTo>
                    <a:pt x="881" y="37291"/>
                    <a:pt x="919" y="37673"/>
                    <a:pt x="957" y="38094"/>
                  </a:cubicBezTo>
                  <a:lnTo>
                    <a:pt x="1033" y="38782"/>
                  </a:lnTo>
                  <a:lnTo>
                    <a:pt x="1033" y="39126"/>
                  </a:lnTo>
                  <a:lnTo>
                    <a:pt x="1033" y="39432"/>
                  </a:lnTo>
                  <a:cubicBezTo>
                    <a:pt x="1033" y="39547"/>
                    <a:pt x="957" y="39738"/>
                    <a:pt x="957" y="39853"/>
                  </a:cubicBezTo>
                  <a:cubicBezTo>
                    <a:pt x="919" y="40006"/>
                    <a:pt x="995" y="40121"/>
                    <a:pt x="1110" y="40159"/>
                  </a:cubicBezTo>
                  <a:cubicBezTo>
                    <a:pt x="1137" y="40166"/>
                    <a:pt x="1163" y="40169"/>
                    <a:pt x="1187" y="40169"/>
                  </a:cubicBezTo>
                  <a:cubicBezTo>
                    <a:pt x="1301" y="40169"/>
                    <a:pt x="1384" y="40100"/>
                    <a:pt x="1416" y="40006"/>
                  </a:cubicBezTo>
                  <a:cubicBezTo>
                    <a:pt x="1454" y="39853"/>
                    <a:pt x="1492" y="39700"/>
                    <a:pt x="1492" y="39547"/>
                  </a:cubicBezTo>
                  <a:cubicBezTo>
                    <a:pt x="1531" y="39356"/>
                    <a:pt x="1531" y="39165"/>
                    <a:pt x="1531" y="38973"/>
                  </a:cubicBezTo>
                  <a:cubicBezTo>
                    <a:pt x="1531" y="38782"/>
                    <a:pt x="1531" y="38591"/>
                    <a:pt x="1492" y="38400"/>
                  </a:cubicBezTo>
                  <a:cubicBezTo>
                    <a:pt x="1454" y="37979"/>
                    <a:pt x="1416" y="37558"/>
                    <a:pt x="1378" y="37138"/>
                  </a:cubicBezTo>
                  <a:cubicBezTo>
                    <a:pt x="1301" y="36717"/>
                    <a:pt x="1301" y="36296"/>
                    <a:pt x="1225" y="35875"/>
                  </a:cubicBezTo>
                  <a:lnTo>
                    <a:pt x="1186" y="35263"/>
                  </a:lnTo>
                  <a:cubicBezTo>
                    <a:pt x="1148" y="35034"/>
                    <a:pt x="1110" y="34805"/>
                    <a:pt x="1110" y="34575"/>
                  </a:cubicBezTo>
                  <a:cubicBezTo>
                    <a:pt x="1072" y="34154"/>
                    <a:pt x="1033" y="33734"/>
                    <a:pt x="995" y="33313"/>
                  </a:cubicBezTo>
                  <a:cubicBezTo>
                    <a:pt x="957" y="32892"/>
                    <a:pt x="919" y="32510"/>
                    <a:pt x="919" y="32089"/>
                  </a:cubicBezTo>
                  <a:cubicBezTo>
                    <a:pt x="881" y="31668"/>
                    <a:pt x="881" y="31171"/>
                    <a:pt x="842" y="30750"/>
                  </a:cubicBezTo>
                  <a:cubicBezTo>
                    <a:pt x="842" y="30292"/>
                    <a:pt x="804" y="29909"/>
                    <a:pt x="804" y="29527"/>
                  </a:cubicBezTo>
                  <a:cubicBezTo>
                    <a:pt x="766" y="29106"/>
                    <a:pt x="804" y="28570"/>
                    <a:pt x="766" y="28111"/>
                  </a:cubicBezTo>
                  <a:cubicBezTo>
                    <a:pt x="728" y="27653"/>
                    <a:pt x="728" y="27232"/>
                    <a:pt x="689" y="26811"/>
                  </a:cubicBezTo>
                  <a:cubicBezTo>
                    <a:pt x="689" y="26390"/>
                    <a:pt x="651" y="25970"/>
                    <a:pt x="651" y="25587"/>
                  </a:cubicBezTo>
                  <a:cubicBezTo>
                    <a:pt x="651" y="25167"/>
                    <a:pt x="651" y="24708"/>
                    <a:pt x="651" y="24249"/>
                  </a:cubicBezTo>
                  <a:lnTo>
                    <a:pt x="651" y="21457"/>
                  </a:lnTo>
                  <a:cubicBezTo>
                    <a:pt x="689" y="20730"/>
                    <a:pt x="804" y="20003"/>
                    <a:pt x="842" y="19277"/>
                  </a:cubicBezTo>
                  <a:cubicBezTo>
                    <a:pt x="881" y="18856"/>
                    <a:pt x="881" y="18473"/>
                    <a:pt x="919" y="18053"/>
                  </a:cubicBezTo>
                  <a:cubicBezTo>
                    <a:pt x="919" y="17632"/>
                    <a:pt x="957" y="17097"/>
                    <a:pt x="995" y="16599"/>
                  </a:cubicBezTo>
                  <a:cubicBezTo>
                    <a:pt x="1033" y="15720"/>
                    <a:pt x="1110" y="14840"/>
                    <a:pt x="1186" y="13960"/>
                  </a:cubicBezTo>
                  <a:lnTo>
                    <a:pt x="1263" y="12775"/>
                  </a:lnTo>
                  <a:cubicBezTo>
                    <a:pt x="1301" y="12316"/>
                    <a:pt x="1339" y="11819"/>
                    <a:pt x="1378" y="11321"/>
                  </a:cubicBezTo>
                  <a:cubicBezTo>
                    <a:pt x="1378" y="10901"/>
                    <a:pt x="1416" y="10518"/>
                    <a:pt x="1454" y="10098"/>
                  </a:cubicBezTo>
                  <a:cubicBezTo>
                    <a:pt x="1492" y="9677"/>
                    <a:pt x="1531" y="9294"/>
                    <a:pt x="1531" y="8874"/>
                  </a:cubicBezTo>
                  <a:lnTo>
                    <a:pt x="1531" y="8224"/>
                  </a:lnTo>
                  <a:cubicBezTo>
                    <a:pt x="1531" y="7994"/>
                    <a:pt x="1531" y="7803"/>
                    <a:pt x="1569" y="7573"/>
                  </a:cubicBezTo>
                  <a:lnTo>
                    <a:pt x="1684" y="6273"/>
                  </a:lnTo>
                  <a:cubicBezTo>
                    <a:pt x="1722" y="5814"/>
                    <a:pt x="1760" y="5355"/>
                    <a:pt x="1798" y="4934"/>
                  </a:cubicBezTo>
                  <a:cubicBezTo>
                    <a:pt x="1837" y="4475"/>
                    <a:pt x="1875" y="4131"/>
                    <a:pt x="1913" y="3711"/>
                  </a:cubicBezTo>
                  <a:cubicBezTo>
                    <a:pt x="1951" y="3328"/>
                    <a:pt x="2028" y="2869"/>
                    <a:pt x="2066" y="2448"/>
                  </a:cubicBezTo>
                  <a:cubicBezTo>
                    <a:pt x="2066" y="2028"/>
                    <a:pt x="2104" y="1607"/>
                    <a:pt x="2104" y="1186"/>
                  </a:cubicBezTo>
                  <a:lnTo>
                    <a:pt x="2104" y="613"/>
                  </a:lnTo>
                  <a:cubicBezTo>
                    <a:pt x="2104" y="498"/>
                    <a:pt x="2104" y="421"/>
                    <a:pt x="2066" y="307"/>
                  </a:cubicBezTo>
                  <a:cubicBezTo>
                    <a:pt x="2066" y="268"/>
                    <a:pt x="2028" y="230"/>
                    <a:pt x="1990" y="154"/>
                  </a:cubicBezTo>
                  <a:cubicBezTo>
                    <a:pt x="1990" y="115"/>
                    <a:pt x="1951" y="77"/>
                    <a:pt x="1913" y="39"/>
                  </a:cubicBezTo>
                  <a:cubicBezTo>
                    <a:pt x="1837" y="1"/>
                    <a:pt x="1798" y="1"/>
                    <a:pt x="17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058;p44">
              <a:extLst>
                <a:ext uri="{FF2B5EF4-FFF2-40B4-BE49-F238E27FC236}">
                  <a16:creationId xmlns:a16="http://schemas.microsoft.com/office/drawing/2014/main" id="{92B774A0-BE59-86F3-B28C-38AEC8006952}"/>
                </a:ext>
              </a:extLst>
            </p:cNvPr>
            <p:cNvSpPr/>
            <p:nvPr/>
          </p:nvSpPr>
          <p:spPr>
            <a:xfrm rot="5400000">
              <a:off x="4480849" y="3142951"/>
              <a:ext cx="149876" cy="183225"/>
            </a:xfrm>
            <a:custGeom>
              <a:avLst/>
              <a:gdLst/>
              <a:ahLst/>
              <a:cxnLst/>
              <a:rect l="l" t="t" r="r" b="b"/>
              <a:pathLst>
                <a:path w="4514" h="5518" extrusionOk="0">
                  <a:moveTo>
                    <a:pt x="689" y="0"/>
                  </a:moveTo>
                  <a:cubicBezTo>
                    <a:pt x="574" y="0"/>
                    <a:pt x="498" y="77"/>
                    <a:pt x="421" y="153"/>
                  </a:cubicBezTo>
                  <a:cubicBezTo>
                    <a:pt x="383" y="230"/>
                    <a:pt x="345" y="268"/>
                    <a:pt x="383" y="344"/>
                  </a:cubicBezTo>
                  <a:lnTo>
                    <a:pt x="268" y="344"/>
                  </a:lnTo>
                  <a:cubicBezTo>
                    <a:pt x="192" y="344"/>
                    <a:pt x="115" y="383"/>
                    <a:pt x="77" y="459"/>
                  </a:cubicBezTo>
                  <a:cubicBezTo>
                    <a:pt x="1" y="612"/>
                    <a:pt x="39" y="765"/>
                    <a:pt x="192" y="842"/>
                  </a:cubicBezTo>
                  <a:lnTo>
                    <a:pt x="804" y="1148"/>
                  </a:lnTo>
                  <a:lnTo>
                    <a:pt x="1186" y="1377"/>
                  </a:lnTo>
                  <a:lnTo>
                    <a:pt x="1990" y="1721"/>
                  </a:lnTo>
                  <a:lnTo>
                    <a:pt x="2028" y="1759"/>
                  </a:lnTo>
                  <a:cubicBezTo>
                    <a:pt x="2219" y="1951"/>
                    <a:pt x="2448" y="2142"/>
                    <a:pt x="2678" y="2333"/>
                  </a:cubicBezTo>
                  <a:lnTo>
                    <a:pt x="3213" y="2716"/>
                  </a:lnTo>
                  <a:lnTo>
                    <a:pt x="2831" y="3022"/>
                  </a:lnTo>
                  <a:lnTo>
                    <a:pt x="2563" y="3213"/>
                  </a:lnTo>
                  <a:lnTo>
                    <a:pt x="2334" y="3366"/>
                  </a:lnTo>
                  <a:lnTo>
                    <a:pt x="1798" y="3710"/>
                  </a:lnTo>
                  <a:lnTo>
                    <a:pt x="1225" y="4092"/>
                  </a:lnTo>
                  <a:cubicBezTo>
                    <a:pt x="1033" y="4207"/>
                    <a:pt x="804" y="4360"/>
                    <a:pt x="613" y="4551"/>
                  </a:cubicBezTo>
                  <a:cubicBezTo>
                    <a:pt x="536" y="4590"/>
                    <a:pt x="498" y="4704"/>
                    <a:pt x="536" y="4819"/>
                  </a:cubicBezTo>
                  <a:cubicBezTo>
                    <a:pt x="574" y="4934"/>
                    <a:pt x="689" y="5049"/>
                    <a:pt x="804" y="5049"/>
                  </a:cubicBezTo>
                  <a:cubicBezTo>
                    <a:pt x="842" y="5049"/>
                    <a:pt x="919" y="5010"/>
                    <a:pt x="957" y="5010"/>
                  </a:cubicBezTo>
                  <a:cubicBezTo>
                    <a:pt x="842" y="5125"/>
                    <a:pt x="842" y="5316"/>
                    <a:pt x="957" y="5431"/>
                  </a:cubicBezTo>
                  <a:cubicBezTo>
                    <a:pt x="1014" y="5488"/>
                    <a:pt x="1081" y="5517"/>
                    <a:pt x="1148" y="5517"/>
                  </a:cubicBezTo>
                  <a:cubicBezTo>
                    <a:pt x="1215" y="5517"/>
                    <a:pt x="1282" y="5488"/>
                    <a:pt x="1339" y="5431"/>
                  </a:cubicBezTo>
                  <a:cubicBezTo>
                    <a:pt x="1684" y="5087"/>
                    <a:pt x="2028" y="4781"/>
                    <a:pt x="2410" y="4513"/>
                  </a:cubicBezTo>
                  <a:lnTo>
                    <a:pt x="3137" y="3939"/>
                  </a:lnTo>
                  <a:cubicBezTo>
                    <a:pt x="3290" y="3825"/>
                    <a:pt x="3443" y="3710"/>
                    <a:pt x="3596" y="3595"/>
                  </a:cubicBezTo>
                  <a:cubicBezTo>
                    <a:pt x="3787" y="3442"/>
                    <a:pt x="3940" y="3328"/>
                    <a:pt x="4093" y="3175"/>
                  </a:cubicBezTo>
                  <a:cubicBezTo>
                    <a:pt x="4246" y="3022"/>
                    <a:pt x="4361" y="2830"/>
                    <a:pt x="4437" y="2601"/>
                  </a:cubicBezTo>
                  <a:cubicBezTo>
                    <a:pt x="4514" y="2371"/>
                    <a:pt x="4437" y="2180"/>
                    <a:pt x="4284" y="2027"/>
                  </a:cubicBezTo>
                  <a:cubicBezTo>
                    <a:pt x="4208" y="1989"/>
                    <a:pt x="4170" y="1912"/>
                    <a:pt x="4093" y="1912"/>
                  </a:cubicBezTo>
                  <a:lnTo>
                    <a:pt x="3978" y="1836"/>
                  </a:lnTo>
                  <a:lnTo>
                    <a:pt x="3634" y="1606"/>
                  </a:lnTo>
                  <a:lnTo>
                    <a:pt x="2831" y="1071"/>
                  </a:lnTo>
                  <a:cubicBezTo>
                    <a:pt x="2525" y="918"/>
                    <a:pt x="2219" y="727"/>
                    <a:pt x="1951" y="536"/>
                  </a:cubicBezTo>
                  <a:cubicBezTo>
                    <a:pt x="1875" y="497"/>
                    <a:pt x="1760" y="421"/>
                    <a:pt x="1684" y="383"/>
                  </a:cubicBezTo>
                  <a:lnTo>
                    <a:pt x="1454" y="268"/>
                  </a:lnTo>
                  <a:lnTo>
                    <a:pt x="1339" y="230"/>
                  </a:lnTo>
                  <a:lnTo>
                    <a:pt x="1263" y="191"/>
                  </a:lnTo>
                  <a:cubicBezTo>
                    <a:pt x="1186" y="115"/>
                    <a:pt x="1072" y="77"/>
                    <a:pt x="995" y="77"/>
                  </a:cubicBezTo>
                  <a:lnTo>
                    <a:pt x="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12080;p44">
            <a:extLst>
              <a:ext uri="{FF2B5EF4-FFF2-40B4-BE49-F238E27FC236}">
                <a16:creationId xmlns:a16="http://schemas.microsoft.com/office/drawing/2014/main" id="{E3E951B0-09DB-51BD-2A3E-31FC340901E3}"/>
              </a:ext>
            </a:extLst>
          </p:cNvPr>
          <p:cNvSpPr/>
          <p:nvPr/>
        </p:nvSpPr>
        <p:spPr>
          <a:xfrm rot="15063280">
            <a:off x="6750471" y="1824748"/>
            <a:ext cx="437536" cy="454434"/>
          </a:xfrm>
          <a:custGeom>
            <a:avLst/>
            <a:gdLst/>
            <a:ahLst/>
            <a:cxnLst/>
            <a:rect l="l" t="t" r="r" b="b"/>
            <a:pathLst>
              <a:path w="12765" h="13258" extrusionOk="0">
                <a:moveTo>
                  <a:pt x="12539" y="0"/>
                </a:moveTo>
                <a:cubicBezTo>
                  <a:pt x="12514" y="0"/>
                  <a:pt x="12489" y="9"/>
                  <a:pt x="12469" y="29"/>
                </a:cubicBezTo>
                <a:cubicBezTo>
                  <a:pt x="7455" y="2208"/>
                  <a:pt x="3623" y="6381"/>
                  <a:pt x="1103" y="11185"/>
                </a:cubicBezTo>
                <a:cubicBezTo>
                  <a:pt x="1103" y="11080"/>
                  <a:pt x="998" y="10975"/>
                  <a:pt x="998" y="10975"/>
                </a:cubicBezTo>
                <a:cubicBezTo>
                  <a:pt x="1103" y="9426"/>
                  <a:pt x="1103" y="8009"/>
                  <a:pt x="1208" y="6591"/>
                </a:cubicBezTo>
                <a:cubicBezTo>
                  <a:pt x="1208" y="6342"/>
                  <a:pt x="1003" y="6200"/>
                  <a:pt x="804" y="6200"/>
                </a:cubicBezTo>
                <a:cubicBezTo>
                  <a:pt x="647" y="6200"/>
                  <a:pt x="493" y="6289"/>
                  <a:pt x="446" y="6486"/>
                </a:cubicBezTo>
                <a:cubicBezTo>
                  <a:pt x="0" y="8009"/>
                  <a:pt x="0" y="9426"/>
                  <a:pt x="341" y="10975"/>
                </a:cubicBezTo>
                <a:cubicBezTo>
                  <a:pt x="236" y="11631"/>
                  <a:pt x="236" y="12288"/>
                  <a:pt x="236" y="12812"/>
                </a:cubicBezTo>
                <a:cubicBezTo>
                  <a:pt x="236" y="13112"/>
                  <a:pt x="426" y="13258"/>
                  <a:pt x="621" y="13258"/>
                </a:cubicBezTo>
                <a:cubicBezTo>
                  <a:pt x="717" y="13258"/>
                  <a:pt x="815" y="13223"/>
                  <a:pt x="893" y="13154"/>
                </a:cubicBezTo>
                <a:cubicBezTo>
                  <a:pt x="2625" y="11736"/>
                  <a:pt x="4279" y="10083"/>
                  <a:pt x="5696" y="8219"/>
                </a:cubicBezTo>
                <a:cubicBezTo>
                  <a:pt x="5927" y="7988"/>
                  <a:pt x="5707" y="7631"/>
                  <a:pt x="5439" y="7631"/>
                </a:cubicBezTo>
                <a:cubicBezTo>
                  <a:pt x="5341" y="7631"/>
                  <a:pt x="5237" y="7679"/>
                  <a:pt x="5145" y="7799"/>
                </a:cubicBezTo>
                <a:cubicBezTo>
                  <a:pt x="4043" y="9111"/>
                  <a:pt x="2861" y="10319"/>
                  <a:pt x="1654" y="11500"/>
                </a:cubicBezTo>
                <a:cubicBezTo>
                  <a:pt x="4043" y="6591"/>
                  <a:pt x="7980" y="3100"/>
                  <a:pt x="12574" y="239"/>
                </a:cubicBezTo>
                <a:cubicBezTo>
                  <a:pt x="12765" y="154"/>
                  <a:pt x="12647" y="0"/>
                  <a:pt x="12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080;p44">
            <a:extLst>
              <a:ext uri="{FF2B5EF4-FFF2-40B4-BE49-F238E27FC236}">
                <a16:creationId xmlns:a16="http://schemas.microsoft.com/office/drawing/2014/main" id="{63F59DE8-9C48-1774-CDBB-3DEB9B0D10C8}"/>
              </a:ext>
            </a:extLst>
          </p:cNvPr>
          <p:cNvSpPr/>
          <p:nvPr/>
        </p:nvSpPr>
        <p:spPr>
          <a:xfrm rot="15041727">
            <a:off x="6782965" y="3486346"/>
            <a:ext cx="437536" cy="454434"/>
          </a:xfrm>
          <a:custGeom>
            <a:avLst/>
            <a:gdLst/>
            <a:ahLst/>
            <a:cxnLst/>
            <a:rect l="l" t="t" r="r" b="b"/>
            <a:pathLst>
              <a:path w="12765" h="13258" extrusionOk="0">
                <a:moveTo>
                  <a:pt x="12539" y="0"/>
                </a:moveTo>
                <a:cubicBezTo>
                  <a:pt x="12514" y="0"/>
                  <a:pt x="12489" y="9"/>
                  <a:pt x="12469" y="29"/>
                </a:cubicBezTo>
                <a:cubicBezTo>
                  <a:pt x="7455" y="2208"/>
                  <a:pt x="3623" y="6381"/>
                  <a:pt x="1103" y="11185"/>
                </a:cubicBezTo>
                <a:cubicBezTo>
                  <a:pt x="1103" y="11080"/>
                  <a:pt x="998" y="10975"/>
                  <a:pt x="998" y="10975"/>
                </a:cubicBezTo>
                <a:cubicBezTo>
                  <a:pt x="1103" y="9426"/>
                  <a:pt x="1103" y="8009"/>
                  <a:pt x="1208" y="6591"/>
                </a:cubicBezTo>
                <a:cubicBezTo>
                  <a:pt x="1208" y="6342"/>
                  <a:pt x="1003" y="6200"/>
                  <a:pt x="804" y="6200"/>
                </a:cubicBezTo>
                <a:cubicBezTo>
                  <a:pt x="647" y="6200"/>
                  <a:pt x="493" y="6289"/>
                  <a:pt x="446" y="6486"/>
                </a:cubicBezTo>
                <a:cubicBezTo>
                  <a:pt x="0" y="8009"/>
                  <a:pt x="0" y="9426"/>
                  <a:pt x="341" y="10975"/>
                </a:cubicBezTo>
                <a:cubicBezTo>
                  <a:pt x="236" y="11631"/>
                  <a:pt x="236" y="12288"/>
                  <a:pt x="236" y="12812"/>
                </a:cubicBezTo>
                <a:cubicBezTo>
                  <a:pt x="236" y="13112"/>
                  <a:pt x="426" y="13258"/>
                  <a:pt x="621" y="13258"/>
                </a:cubicBezTo>
                <a:cubicBezTo>
                  <a:pt x="717" y="13258"/>
                  <a:pt x="815" y="13223"/>
                  <a:pt x="893" y="13154"/>
                </a:cubicBezTo>
                <a:cubicBezTo>
                  <a:pt x="2625" y="11736"/>
                  <a:pt x="4279" y="10083"/>
                  <a:pt x="5696" y="8219"/>
                </a:cubicBezTo>
                <a:cubicBezTo>
                  <a:pt x="5927" y="7988"/>
                  <a:pt x="5707" y="7631"/>
                  <a:pt x="5439" y="7631"/>
                </a:cubicBezTo>
                <a:cubicBezTo>
                  <a:pt x="5341" y="7631"/>
                  <a:pt x="5237" y="7679"/>
                  <a:pt x="5145" y="7799"/>
                </a:cubicBezTo>
                <a:cubicBezTo>
                  <a:pt x="4043" y="9111"/>
                  <a:pt x="2861" y="10319"/>
                  <a:pt x="1654" y="11500"/>
                </a:cubicBezTo>
                <a:cubicBezTo>
                  <a:pt x="4043" y="6591"/>
                  <a:pt x="7980" y="3100"/>
                  <a:pt x="12574" y="239"/>
                </a:cubicBezTo>
                <a:cubicBezTo>
                  <a:pt x="12765" y="154"/>
                  <a:pt x="12647" y="0"/>
                  <a:pt x="12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081;p44">
            <a:extLst>
              <a:ext uri="{FF2B5EF4-FFF2-40B4-BE49-F238E27FC236}">
                <a16:creationId xmlns:a16="http://schemas.microsoft.com/office/drawing/2014/main" id="{388E5CB0-AB85-50B4-6953-07178630FB13}"/>
              </a:ext>
            </a:extLst>
          </p:cNvPr>
          <p:cNvSpPr/>
          <p:nvPr/>
        </p:nvSpPr>
        <p:spPr>
          <a:xfrm rot="4694752" flipH="1">
            <a:off x="4799885" y="2108061"/>
            <a:ext cx="437536" cy="454434"/>
          </a:xfrm>
          <a:custGeom>
            <a:avLst/>
            <a:gdLst/>
            <a:ahLst/>
            <a:cxnLst/>
            <a:rect l="l" t="t" r="r" b="b"/>
            <a:pathLst>
              <a:path w="12765" h="13258" extrusionOk="0">
                <a:moveTo>
                  <a:pt x="12539" y="0"/>
                </a:moveTo>
                <a:cubicBezTo>
                  <a:pt x="12514" y="0"/>
                  <a:pt x="12489" y="9"/>
                  <a:pt x="12469" y="29"/>
                </a:cubicBezTo>
                <a:cubicBezTo>
                  <a:pt x="7455" y="2208"/>
                  <a:pt x="3623" y="6381"/>
                  <a:pt x="1103" y="11185"/>
                </a:cubicBezTo>
                <a:cubicBezTo>
                  <a:pt x="1103" y="11080"/>
                  <a:pt x="998" y="10975"/>
                  <a:pt x="998" y="10975"/>
                </a:cubicBezTo>
                <a:cubicBezTo>
                  <a:pt x="1103" y="9426"/>
                  <a:pt x="1103" y="8009"/>
                  <a:pt x="1208" y="6591"/>
                </a:cubicBezTo>
                <a:cubicBezTo>
                  <a:pt x="1208" y="6342"/>
                  <a:pt x="1003" y="6200"/>
                  <a:pt x="804" y="6200"/>
                </a:cubicBezTo>
                <a:cubicBezTo>
                  <a:pt x="647" y="6200"/>
                  <a:pt x="493" y="6289"/>
                  <a:pt x="446" y="6486"/>
                </a:cubicBezTo>
                <a:cubicBezTo>
                  <a:pt x="0" y="8009"/>
                  <a:pt x="0" y="9426"/>
                  <a:pt x="341" y="10975"/>
                </a:cubicBezTo>
                <a:cubicBezTo>
                  <a:pt x="236" y="11631"/>
                  <a:pt x="236" y="12288"/>
                  <a:pt x="236" y="12812"/>
                </a:cubicBezTo>
                <a:cubicBezTo>
                  <a:pt x="236" y="13112"/>
                  <a:pt x="426" y="13258"/>
                  <a:pt x="621" y="13258"/>
                </a:cubicBezTo>
                <a:cubicBezTo>
                  <a:pt x="717" y="13258"/>
                  <a:pt x="815" y="13223"/>
                  <a:pt x="893" y="13154"/>
                </a:cubicBezTo>
                <a:cubicBezTo>
                  <a:pt x="2625" y="11736"/>
                  <a:pt x="4279" y="10083"/>
                  <a:pt x="5696" y="8219"/>
                </a:cubicBezTo>
                <a:cubicBezTo>
                  <a:pt x="5927" y="7988"/>
                  <a:pt x="5707" y="7631"/>
                  <a:pt x="5439" y="7631"/>
                </a:cubicBezTo>
                <a:cubicBezTo>
                  <a:pt x="5341" y="7631"/>
                  <a:pt x="5237" y="7679"/>
                  <a:pt x="5145" y="7799"/>
                </a:cubicBezTo>
                <a:cubicBezTo>
                  <a:pt x="4043" y="9111"/>
                  <a:pt x="2861" y="10319"/>
                  <a:pt x="1654" y="11500"/>
                </a:cubicBezTo>
                <a:cubicBezTo>
                  <a:pt x="4043" y="6591"/>
                  <a:pt x="7980" y="3100"/>
                  <a:pt x="12574" y="239"/>
                </a:cubicBezTo>
                <a:cubicBezTo>
                  <a:pt x="12765" y="154"/>
                  <a:pt x="12647" y="0"/>
                  <a:pt x="12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TextBox 85">
            <a:extLst>
              <a:ext uri="{FF2B5EF4-FFF2-40B4-BE49-F238E27FC236}">
                <a16:creationId xmlns:a16="http://schemas.microsoft.com/office/drawing/2014/main" id="{2D535A33-F4A4-105B-4A50-DAB468CB4E72}"/>
              </a:ext>
            </a:extLst>
          </p:cNvPr>
          <p:cNvSpPr txBox="1"/>
          <p:nvPr/>
        </p:nvSpPr>
        <p:spPr>
          <a:xfrm>
            <a:off x="4767719" y="2644200"/>
            <a:ext cx="1350053" cy="1600438"/>
          </a:xfrm>
          <a:prstGeom prst="rect">
            <a:avLst/>
          </a:prstGeom>
          <a:noFill/>
        </p:spPr>
        <p:txBody>
          <a:bodyPr wrap="square" rtlCol="0">
            <a:spAutoFit/>
          </a:bodyPr>
          <a:lstStyle/>
          <a:p>
            <a:r>
              <a:rPr lang="en-US" b="0" i="0" dirty="0">
                <a:solidFill>
                  <a:schemeClr val="tx1"/>
                </a:solidFill>
                <a:effectLst/>
                <a:latin typeface="Times New Roman" panose="02020603050405020304" pitchFamily="18" charset="0"/>
                <a:cs typeface="Times New Roman" panose="02020603050405020304" pitchFamily="18" charset="0"/>
              </a:rPr>
              <a:t>pairwise relationships between multiple variables of Population attributes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87" name="TextBox 86">
            <a:extLst>
              <a:ext uri="{FF2B5EF4-FFF2-40B4-BE49-F238E27FC236}">
                <a16:creationId xmlns:a16="http://schemas.microsoft.com/office/drawing/2014/main" id="{869634D0-38CA-0EC4-583F-0976E268BEF2}"/>
              </a:ext>
            </a:extLst>
          </p:cNvPr>
          <p:cNvSpPr txBox="1"/>
          <p:nvPr/>
        </p:nvSpPr>
        <p:spPr>
          <a:xfrm>
            <a:off x="6022119" y="1576173"/>
            <a:ext cx="1094223" cy="116955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Relationship b/w White Income and their Overall Income</a:t>
            </a:r>
          </a:p>
        </p:txBody>
      </p:sp>
      <p:sp>
        <p:nvSpPr>
          <p:cNvPr id="90" name="TextBox 89">
            <a:extLst>
              <a:ext uri="{FF2B5EF4-FFF2-40B4-BE49-F238E27FC236}">
                <a16:creationId xmlns:a16="http://schemas.microsoft.com/office/drawing/2014/main" id="{1E6CBDD8-975F-721B-5812-7ADCD7ECB64C}"/>
              </a:ext>
            </a:extLst>
          </p:cNvPr>
          <p:cNvSpPr txBox="1"/>
          <p:nvPr/>
        </p:nvSpPr>
        <p:spPr>
          <a:xfrm>
            <a:off x="6022119" y="3247127"/>
            <a:ext cx="1094223" cy="116955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Relationship b/w Black Income and their Overall Income</a:t>
            </a:r>
          </a:p>
        </p:txBody>
      </p:sp>
    </p:spTree>
    <p:extLst>
      <p:ext uri="{BB962C8B-B14F-4D97-AF65-F5344CB8AC3E}">
        <p14:creationId xmlns:p14="http://schemas.microsoft.com/office/powerpoint/2010/main" val="2576580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989;p22">
            <a:extLst>
              <a:ext uri="{FF2B5EF4-FFF2-40B4-BE49-F238E27FC236}">
                <a16:creationId xmlns:a16="http://schemas.microsoft.com/office/drawing/2014/main" id="{9DD97E79-F12B-018A-3ABD-0D21E4FE62E6}"/>
              </a:ext>
            </a:extLst>
          </p:cNvPr>
          <p:cNvGrpSpPr/>
          <p:nvPr/>
        </p:nvGrpSpPr>
        <p:grpSpPr>
          <a:xfrm rot="1462">
            <a:off x="3775111" y="212366"/>
            <a:ext cx="4012803" cy="452331"/>
            <a:chOff x="5138925" y="1785900"/>
            <a:chExt cx="2133675" cy="495000"/>
          </a:xfrm>
        </p:grpSpPr>
        <p:sp>
          <p:nvSpPr>
            <p:cNvPr id="4" name="Google Shape;2990;p22">
              <a:extLst>
                <a:ext uri="{FF2B5EF4-FFF2-40B4-BE49-F238E27FC236}">
                  <a16:creationId xmlns:a16="http://schemas.microsoft.com/office/drawing/2014/main" id="{A6C716BC-050A-2164-D6B3-891E98B921BD}"/>
                </a:ext>
              </a:extLst>
            </p:cNvPr>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991;p22">
              <a:extLst>
                <a:ext uri="{FF2B5EF4-FFF2-40B4-BE49-F238E27FC236}">
                  <a16:creationId xmlns:a16="http://schemas.microsoft.com/office/drawing/2014/main" id="{7F9F15AA-4BCE-F168-BAC7-C526F3D1669E}"/>
                </a:ext>
              </a:extLst>
            </p:cNvPr>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92;p22">
              <a:extLst>
                <a:ext uri="{FF2B5EF4-FFF2-40B4-BE49-F238E27FC236}">
                  <a16:creationId xmlns:a16="http://schemas.microsoft.com/office/drawing/2014/main" id="{8D3B6623-2A2A-2416-7200-ED0C996BFE84}"/>
                </a:ext>
              </a:extLst>
            </p:cNvPr>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93;p22">
              <a:extLst>
                <a:ext uri="{FF2B5EF4-FFF2-40B4-BE49-F238E27FC236}">
                  <a16:creationId xmlns:a16="http://schemas.microsoft.com/office/drawing/2014/main" id="{61933BE5-790B-B071-F515-1AE2DFED4898}"/>
                </a:ext>
              </a:extLst>
            </p:cNvPr>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94;p22">
              <a:extLst>
                <a:ext uri="{FF2B5EF4-FFF2-40B4-BE49-F238E27FC236}">
                  <a16:creationId xmlns:a16="http://schemas.microsoft.com/office/drawing/2014/main" id="{A79E3A26-A86B-C149-DCFE-14FCAFF6A79D}"/>
                </a:ext>
              </a:extLst>
            </p:cNvPr>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5;p22">
              <a:extLst>
                <a:ext uri="{FF2B5EF4-FFF2-40B4-BE49-F238E27FC236}">
                  <a16:creationId xmlns:a16="http://schemas.microsoft.com/office/drawing/2014/main" id="{AC87FFD6-C341-62D2-BF68-58546ED3D799}"/>
                </a:ext>
              </a:extLst>
            </p:cNvPr>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96;p22">
              <a:extLst>
                <a:ext uri="{FF2B5EF4-FFF2-40B4-BE49-F238E27FC236}">
                  <a16:creationId xmlns:a16="http://schemas.microsoft.com/office/drawing/2014/main" id="{91B85D00-4A4F-A007-B3F4-02E01D4E09C0}"/>
                </a:ext>
              </a:extLst>
            </p:cNvPr>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97;p22">
              <a:extLst>
                <a:ext uri="{FF2B5EF4-FFF2-40B4-BE49-F238E27FC236}">
                  <a16:creationId xmlns:a16="http://schemas.microsoft.com/office/drawing/2014/main" id="{64159CD4-F974-5A47-A391-82B62E97E3E2}"/>
                </a:ext>
              </a:extLst>
            </p:cNvPr>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98;p22">
              <a:extLst>
                <a:ext uri="{FF2B5EF4-FFF2-40B4-BE49-F238E27FC236}">
                  <a16:creationId xmlns:a16="http://schemas.microsoft.com/office/drawing/2014/main" id="{FC4D51F1-8EAE-33C2-B47C-090A43FF04B9}"/>
                </a:ext>
              </a:extLst>
            </p:cNvPr>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99;p22">
              <a:extLst>
                <a:ext uri="{FF2B5EF4-FFF2-40B4-BE49-F238E27FC236}">
                  <a16:creationId xmlns:a16="http://schemas.microsoft.com/office/drawing/2014/main" id="{83CB3E99-263A-B663-B216-B69A504CFA18}"/>
                </a:ext>
              </a:extLst>
            </p:cNvPr>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0;p22">
              <a:extLst>
                <a:ext uri="{FF2B5EF4-FFF2-40B4-BE49-F238E27FC236}">
                  <a16:creationId xmlns:a16="http://schemas.microsoft.com/office/drawing/2014/main" id="{3AA8E8CD-6EF0-F82A-7030-483D7B3079A3}"/>
                </a:ext>
              </a:extLst>
            </p:cNvPr>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01;p22">
              <a:extLst>
                <a:ext uri="{FF2B5EF4-FFF2-40B4-BE49-F238E27FC236}">
                  <a16:creationId xmlns:a16="http://schemas.microsoft.com/office/drawing/2014/main" id="{BFCBF0D6-4F24-7E0B-2CF6-EB1EB1D7EEFF}"/>
                </a:ext>
              </a:extLst>
            </p:cNvPr>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02;p22">
              <a:extLst>
                <a:ext uri="{FF2B5EF4-FFF2-40B4-BE49-F238E27FC236}">
                  <a16:creationId xmlns:a16="http://schemas.microsoft.com/office/drawing/2014/main" id="{48CDAF0C-8006-D9F5-A481-B9D91BCE00A4}"/>
                </a:ext>
              </a:extLst>
            </p:cNvPr>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03;p22">
              <a:extLst>
                <a:ext uri="{FF2B5EF4-FFF2-40B4-BE49-F238E27FC236}">
                  <a16:creationId xmlns:a16="http://schemas.microsoft.com/office/drawing/2014/main" id="{C01BC527-02B2-CBE7-F1BA-69D36E6404A8}"/>
                </a:ext>
              </a:extLst>
            </p:cNvPr>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04;p22">
              <a:extLst>
                <a:ext uri="{FF2B5EF4-FFF2-40B4-BE49-F238E27FC236}">
                  <a16:creationId xmlns:a16="http://schemas.microsoft.com/office/drawing/2014/main" id="{6C69F31A-BF71-DE6E-8884-3D84AD0E75E4}"/>
                </a:ext>
              </a:extLst>
            </p:cNvPr>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05;p22">
              <a:extLst>
                <a:ext uri="{FF2B5EF4-FFF2-40B4-BE49-F238E27FC236}">
                  <a16:creationId xmlns:a16="http://schemas.microsoft.com/office/drawing/2014/main" id="{1B63C785-2B65-4DC1-CAFA-4E1B60303859}"/>
                </a:ext>
              </a:extLst>
            </p:cNvPr>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06;p22">
              <a:extLst>
                <a:ext uri="{FF2B5EF4-FFF2-40B4-BE49-F238E27FC236}">
                  <a16:creationId xmlns:a16="http://schemas.microsoft.com/office/drawing/2014/main" id="{1516B1AA-EA90-ECC1-8ABC-15B25153DB08}"/>
                </a:ext>
              </a:extLst>
            </p:cNvPr>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07;p22">
              <a:extLst>
                <a:ext uri="{FF2B5EF4-FFF2-40B4-BE49-F238E27FC236}">
                  <a16:creationId xmlns:a16="http://schemas.microsoft.com/office/drawing/2014/main" id="{9A91EB19-2975-D9A7-F116-89891964D13D}"/>
                </a:ext>
              </a:extLst>
            </p:cNvPr>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08;p22">
              <a:extLst>
                <a:ext uri="{FF2B5EF4-FFF2-40B4-BE49-F238E27FC236}">
                  <a16:creationId xmlns:a16="http://schemas.microsoft.com/office/drawing/2014/main" id="{C74488E8-DC16-5077-8FB1-050B1AC3010A}"/>
                </a:ext>
              </a:extLst>
            </p:cNvPr>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09;p22">
              <a:extLst>
                <a:ext uri="{FF2B5EF4-FFF2-40B4-BE49-F238E27FC236}">
                  <a16:creationId xmlns:a16="http://schemas.microsoft.com/office/drawing/2014/main" id="{FCFB5BBC-1A46-2A0C-E318-DCC76582AFA9}"/>
                </a:ext>
              </a:extLst>
            </p:cNvPr>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10;p22">
              <a:extLst>
                <a:ext uri="{FF2B5EF4-FFF2-40B4-BE49-F238E27FC236}">
                  <a16:creationId xmlns:a16="http://schemas.microsoft.com/office/drawing/2014/main" id="{D81D7BBF-6C3D-2777-350E-5944F43DD9E2}"/>
                </a:ext>
              </a:extLst>
            </p:cNvPr>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11;p22">
              <a:extLst>
                <a:ext uri="{FF2B5EF4-FFF2-40B4-BE49-F238E27FC236}">
                  <a16:creationId xmlns:a16="http://schemas.microsoft.com/office/drawing/2014/main" id="{89883C93-A64E-B5A4-2464-48EBE74E4E29}"/>
                </a:ext>
              </a:extLst>
            </p:cNvPr>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12;p22">
              <a:extLst>
                <a:ext uri="{FF2B5EF4-FFF2-40B4-BE49-F238E27FC236}">
                  <a16:creationId xmlns:a16="http://schemas.microsoft.com/office/drawing/2014/main" id="{B335A103-AFFA-20E5-3827-F2CEE787CF42}"/>
                </a:ext>
              </a:extLst>
            </p:cNvPr>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13;p22">
              <a:extLst>
                <a:ext uri="{FF2B5EF4-FFF2-40B4-BE49-F238E27FC236}">
                  <a16:creationId xmlns:a16="http://schemas.microsoft.com/office/drawing/2014/main" id="{D42CE670-80F3-DD9B-7B43-86EA9116236B}"/>
                </a:ext>
              </a:extLst>
            </p:cNvPr>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14;p22">
              <a:extLst>
                <a:ext uri="{FF2B5EF4-FFF2-40B4-BE49-F238E27FC236}">
                  <a16:creationId xmlns:a16="http://schemas.microsoft.com/office/drawing/2014/main" id="{FA20B995-7EAE-07DA-D09B-A4B4DF36523A}"/>
                </a:ext>
              </a:extLst>
            </p:cNvPr>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15;p22">
              <a:extLst>
                <a:ext uri="{FF2B5EF4-FFF2-40B4-BE49-F238E27FC236}">
                  <a16:creationId xmlns:a16="http://schemas.microsoft.com/office/drawing/2014/main" id="{0A9EE2ED-ABB8-C5FB-3F49-0F358BAE9187}"/>
                </a:ext>
              </a:extLst>
            </p:cNvPr>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16;p22">
              <a:extLst>
                <a:ext uri="{FF2B5EF4-FFF2-40B4-BE49-F238E27FC236}">
                  <a16:creationId xmlns:a16="http://schemas.microsoft.com/office/drawing/2014/main" id="{EF83C8DA-1CBC-860F-96E2-7555EDE6CD6D}"/>
                </a:ext>
              </a:extLst>
            </p:cNvPr>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17;p22">
              <a:extLst>
                <a:ext uri="{FF2B5EF4-FFF2-40B4-BE49-F238E27FC236}">
                  <a16:creationId xmlns:a16="http://schemas.microsoft.com/office/drawing/2014/main" id="{7F324247-18F2-0901-4A17-FCA74CD3CFEB}"/>
                </a:ext>
              </a:extLst>
            </p:cNvPr>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18;p22">
              <a:extLst>
                <a:ext uri="{FF2B5EF4-FFF2-40B4-BE49-F238E27FC236}">
                  <a16:creationId xmlns:a16="http://schemas.microsoft.com/office/drawing/2014/main" id="{EAA50A0A-6CE4-2A0B-468E-A9938F8FB011}"/>
                </a:ext>
              </a:extLst>
            </p:cNvPr>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9;p22">
              <a:extLst>
                <a:ext uri="{FF2B5EF4-FFF2-40B4-BE49-F238E27FC236}">
                  <a16:creationId xmlns:a16="http://schemas.microsoft.com/office/drawing/2014/main" id="{AC0733A3-12D8-EF59-26FD-1F2578A45E10}"/>
                </a:ext>
              </a:extLst>
            </p:cNvPr>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20;p22">
              <a:extLst>
                <a:ext uri="{FF2B5EF4-FFF2-40B4-BE49-F238E27FC236}">
                  <a16:creationId xmlns:a16="http://schemas.microsoft.com/office/drawing/2014/main" id="{EDC3E645-6765-E927-026B-F24DD0ABEEF6}"/>
                </a:ext>
              </a:extLst>
            </p:cNvPr>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21;p22">
              <a:extLst>
                <a:ext uri="{FF2B5EF4-FFF2-40B4-BE49-F238E27FC236}">
                  <a16:creationId xmlns:a16="http://schemas.microsoft.com/office/drawing/2014/main" id="{5D08DC51-3372-0CC6-CA8A-218BBF4A26E7}"/>
                </a:ext>
              </a:extLst>
            </p:cNvPr>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22;p22">
              <a:extLst>
                <a:ext uri="{FF2B5EF4-FFF2-40B4-BE49-F238E27FC236}">
                  <a16:creationId xmlns:a16="http://schemas.microsoft.com/office/drawing/2014/main" id="{900D82D5-01D6-EE32-5AD4-7297939F5601}"/>
                </a:ext>
              </a:extLst>
            </p:cNvPr>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23;p22">
              <a:extLst>
                <a:ext uri="{FF2B5EF4-FFF2-40B4-BE49-F238E27FC236}">
                  <a16:creationId xmlns:a16="http://schemas.microsoft.com/office/drawing/2014/main" id="{3F479588-2499-70AC-635E-E7B2B2A31A58}"/>
                </a:ext>
              </a:extLst>
            </p:cNvPr>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24;p22">
              <a:extLst>
                <a:ext uri="{FF2B5EF4-FFF2-40B4-BE49-F238E27FC236}">
                  <a16:creationId xmlns:a16="http://schemas.microsoft.com/office/drawing/2014/main" id="{21843E72-31B7-EC8F-3454-CBA30E43CB75}"/>
                </a:ext>
              </a:extLst>
            </p:cNvPr>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25;p22">
              <a:extLst>
                <a:ext uri="{FF2B5EF4-FFF2-40B4-BE49-F238E27FC236}">
                  <a16:creationId xmlns:a16="http://schemas.microsoft.com/office/drawing/2014/main" id="{FD737B5C-9A42-7B8A-EA47-0C163B8B9191}"/>
                </a:ext>
              </a:extLst>
            </p:cNvPr>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26;p22">
              <a:extLst>
                <a:ext uri="{FF2B5EF4-FFF2-40B4-BE49-F238E27FC236}">
                  <a16:creationId xmlns:a16="http://schemas.microsoft.com/office/drawing/2014/main" id="{9604FCEC-10B1-C977-C043-365D5CFC2A98}"/>
                </a:ext>
              </a:extLst>
            </p:cNvPr>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27;p22">
              <a:extLst>
                <a:ext uri="{FF2B5EF4-FFF2-40B4-BE49-F238E27FC236}">
                  <a16:creationId xmlns:a16="http://schemas.microsoft.com/office/drawing/2014/main" id="{0154C613-DF7C-EFCC-FCEB-E3434E144C89}"/>
                </a:ext>
              </a:extLst>
            </p:cNvPr>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28;p22">
              <a:extLst>
                <a:ext uri="{FF2B5EF4-FFF2-40B4-BE49-F238E27FC236}">
                  <a16:creationId xmlns:a16="http://schemas.microsoft.com/office/drawing/2014/main" id="{B8CEC909-C7BE-DEB7-BB7D-DEEB7ADD8F16}"/>
                </a:ext>
              </a:extLst>
            </p:cNvPr>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29;p22">
              <a:extLst>
                <a:ext uri="{FF2B5EF4-FFF2-40B4-BE49-F238E27FC236}">
                  <a16:creationId xmlns:a16="http://schemas.microsoft.com/office/drawing/2014/main" id="{CE37BF88-35D8-8E52-F9B2-88B044ADAEDC}"/>
                </a:ext>
              </a:extLst>
            </p:cNvPr>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30;p22">
              <a:extLst>
                <a:ext uri="{FF2B5EF4-FFF2-40B4-BE49-F238E27FC236}">
                  <a16:creationId xmlns:a16="http://schemas.microsoft.com/office/drawing/2014/main" id="{37CE9872-3AD5-BEB0-6C5D-AB346277E5F7}"/>
                </a:ext>
              </a:extLst>
            </p:cNvPr>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31;p22">
              <a:extLst>
                <a:ext uri="{FF2B5EF4-FFF2-40B4-BE49-F238E27FC236}">
                  <a16:creationId xmlns:a16="http://schemas.microsoft.com/office/drawing/2014/main" id="{3D33C4AE-0D04-2E9F-E322-0D50E690400B}"/>
                </a:ext>
              </a:extLst>
            </p:cNvPr>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32;p22">
              <a:extLst>
                <a:ext uri="{FF2B5EF4-FFF2-40B4-BE49-F238E27FC236}">
                  <a16:creationId xmlns:a16="http://schemas.microsoft.com/office/drawing/2014/main" id="{299ADF54-ED11-DC8D-814A-2A7197D38459}"/>
                </a:ext>
              </a:extLst>
            </p:cNvPr>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33;p22">
              <a:extLst>
                <a:ext uri="{FF2B5EF4-FFF2-40B4-BE49-F238E27FC236}">
                  <a16:creationId xmlns:a16="http://schemas.microsoft.com/office/drawing/2014/main" id="{B531E7A9-1076-56B1-4283-F1C481925946}"/>
                </a:ext>
              </a:extLst>
            </p:cNvPr>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34;p22">
              <a:extLst>
                <a:ext uri="{FF2B5EF4-FFF2-40B4-BE49-F238E27FC236}">
                  <a16:creationId xmlns:a16="http://schemas.microsoft.com/office/drawing/2014/main" id="{B5B4DDCA-1CB2-D7B2-50A9-CA54CD1E8036}"/>
                </a:ext>
              </a:extLst>
            </p:cNvPr>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35;p22">
              <a:extLst>
                <a:ext uri="{FF2B5EF4-FFF2-40B4-BE49-F238E27FC236}">
                  <a16:creationId xmlns:a16="http://schemas.microsoft.com/office/drawing/2014/main" id="{01EFB30E-DECA-630E-7612-1FFEFF7E6285}"/>
                </a:ext>
              </a:extLst>
            </p:cNvPr>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36;p22">
              <a:extLst>
                <a:ext uri="{FF2B5EF4-FFF2-40B4-BE49-F238E27FC236}">
                  <a16:creationId xmlns:a16="http://schemas.microsoft.com/office/drawing/2014/main" id="{53BAE97C-DE98-50CC-EB60-1F63837B6BD4}"/>
                </a:ext>
              </a:extLst>
            </p:cNvPr>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37;p22">
              <a:extLst>
                <a:ext uri="{FF2B5EF4-FFF2-40B4-BE49-F238E27FC236}">
                  <a16:creationId xmlns:a16="http://schemas.microsoft.com/office/drawing/2014/main" id="{75840803-9F3D-5A23-C7CD-BD33E0851C7D}"/>
                </a:ext>
              </a:extLst>
            </p:cNvPr>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38;p22">
              <a:extLst>
                <a:ext uri="{FF2B5EF4-FFF2-40B4-BE49-F238E27FC236}">
                  <a16:creationId xmlns:a16="http://schemas.microsoft.com/office/drawing/2014/main" id="{9F5D3745-2A58-DF13-392B-EF8673CD1A95}"/>
                </a:ext>
              </a:extLst>
            </p:cNvPr>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39;p22">
              <a:extLst>
                <a:ext uri="{FF2B5EF4-FFF2-40B4-BE49-F238E27FC236}">
                  <a16:creationId xmlns:a16="http://schemas.microsoft.com/office/drawing/2014/main" id="{544E99B7-600F-6554-A107-B052003211CB}"/>
                </a:ext>
              </a:extLst>
            </p:cNvPr>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40;p22">
              <a:extLst>
                <a:ext uri="{FF2B5EF4-FFF2-40B4-BE49-F238E27FC236}">
                  <a16:creationId xmlns:a16="http://schemas.microsoft.com/office/drawing/2014/main" id="{CE57CCA7-DE28-FCAB-CB7C-992ADF161CF8}"/>
                </a:ext>
              </a:extLst>
            </p:cNvPr>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41;p22">
              <a:extLst>
                <a:ext uri="{FF2B5EF4-FFF2-40B4-BE49-F238E27FC236}">
                  <a16:creationId xmlns:a16="http://schemas.microsoft.com/office/drawing/2014/main" id="{6AA0CD37-F910-B107-A2D7-77B55D9B4A6F}"/>
                </a:ext>
              </a:extLst>
            </p:cNvPr>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42;p22">
              <a:extLst>
                <a:ext uri="{FF2B5EF4-FFF2-40B4-BE49-F238E27FC236}">
                  <a16:creationId xmlns:a16="http://schemas.microsoft.com/office/drawing/2014/main" id="{84A55BE8-EB35-A53C-E852-AD8D286F3690}"/>
                </a:ext>
              </a:extLst>
            </p:cNvPr>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43;p22">
              <a:extLst>
                <a:ext uri="{FF2B5EF4-FFF2-40B4-BE49-F238E27FC236}">
                  <a16:creationId xmlns:a16="http://schemas.microsoft.com/office/drawing/2014/main" id="{AFF10E86-E281-4602-2604-6545456F799F}"/>
                </a:ext>
              </a:extLst>
            </p:cNvPr>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44;p22">
              <a:extLst>
                <a:ext uri="{FF2B5EF4-FFF2-40B4-BE49-F238E27FC236}">
                  <a16:creationId xmlns:a16="http://schemas.microsoft.com/office/drawing/2014/main" id="{E5D4D613-E727-8B13-4E94-9C47FC21202D}"/>
                </a:ext>
              </a:extLst>
            </p:cNvPr>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45;p22">
              <a:extLst>
                <a:ext uri="{FF2B5EF4-FFF2-40B4-BE49-F238E27FC236}">
                  <a16:creationId xmlns:a16="http://schemas.microsoft.com/office/drawing/2014/main" id="{D61F6307-2424-6298-DA43-33EB8545E31C}"/>
                </a:ext>
              </a:extLst>
            </p:cNvPr>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46;p22">
              <a:extLst>
                <a:ext uri="{FF2B5EF4-FFF2-40B4-BE49-F238E27FC236}">
                  <a16:creationId xmlns:a16="http://schemas.microsoft.com/office/drawing/2014/main" id="{056F6908-B337-92B5-8492-6D226E1306E1}"/>
                </a:ext>
              </a:extLst>
            </p:cNvPr>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47;p22">
              <a:extLst>
                <a:ext uri="{FF2B5EF4-FFF2-40B4-BE49-F238E27FC236}">
                  <a16:creationId xmlns:a16="http://schemas.microsoft.com/office/drawing/2014/main" id="{CDFF44D5-34C9-5FDE-E6F5-6D9A769EF114}"/>
                </a:ext>
              </a:extLst>
            </p:cNvPr>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48;p22">
              <a:extLst>
                <a:ext uri="{FF2B5EF4-FFF2-40B4-BE49-F238E27FC236}">
                  <a16:creationId xmlns:a16="http://schemas.microsoft.com/office/drawing/2014/main" id="{D5515E95-6DA7-0414-8FC5-D51F3EEBF72D}"/>
                </a:ext>
              </a:extLst>
            </p:cNvPr>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49;p22">
              <a:extLst>
                <a:ext uri="{FF2B5EF4-FFF2-40B4-BE49-F238E27FC236}">
                  <a16:creationId xmlns:a16="http://schemas.microsoft.com/office/drawing/2014/main" id="{F2DE1EB8-5EF3-68E2-134D-81765B36071F}"/>
                </a:ext>
              </a:extLst>
            </p:cNvPr>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50;p22">
              <a:extLst>
                <a:ext uri="{FF2B5EF4-FFF2-40B4-BE49-F238E27FC236}">
                  <a16:creationId xmlns:a16="http://schemas.microsoft.com/office/drawing/2014/main" id="{47297DA2-FFED-EB51-5533-4B5053EE960E}"/>
                </a:ext>
              </a:extLst>
            </p:cNvPr>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51;p22">
              <a:extLst>
                <a:ext uri="{FF2B5EF4-FFF2-40B4-BE49-F238E27FC236}">
                  <a16:creationId xmlns:a16="http://schemas.microsoft.com/office/drawing/2014/main" id="{5F9B1A2E-4597-DA5D-032A-7C885D3C511C}"/>
                </a:ext>
              </a:extLst>
            </p:cNvPr>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52;p22">
              <a:extLst>
                <a:ext uri="{FF2B5EF4-FFF2-40B4-BE49-F238E27FC236}">
                  <a16:creationId xmlns:a16="http://schemas.microsoft.com/office/drawing/2014/main" id="{1D0AAB12-7D5A-DEF1-C5AF-7D3CB90ED91E}"/>
                </a:ext>
              </a:extLst>
            </p:cNvPr>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Title 1">
            <a:extLst>
              <a:ext uri="{FF2B5EF4-FFF2-40B4-BE49-F238E27FC236}">
                <a16:creationId xmlns:a16="http://schemas.microsoft.com/office/drawing/2014/main" id="{22F05B45-27C7-D0B9-0067-091C02706E8F}"/>
              </a:ext>
            </a:extLst>
          </p:cNvPr>
          <p:cNvSpPr>
            <a:spLocks noGrp="1"/>
          </p:cNvSpPr>
          <p:nvPr>
            <p:ph type="title"/>
          </p:nvPr>
        </p:nvSpPr>
        <p:spPr>
          <a:xfrm>
            <a:off x="-173149" y="13296"/>
            <a:ext cx="7895400" cy="517800"/>
          </a:xfrm>
        </p:spPr>
        <p:txBody>
          <a:bodyPr/>
          <a:lstStyle/>
          <a:p>
            <a:r>
              <a:rPr lang="en-US" dirty="0"/>
              <a:t>EXPLORATORY DATA ANALYSIS</a:t>
            </a:r>
          </a:p>
        </p:txBody>
      </p:sp>
      <p:pic>
        <p:nvPicPr>
          <p:cNvPr id="70" name="Picture 69" descr="Chart&#10;&#10;Description automatically generated">
            <a:extLst>
              <a:ext uri="{FF2B5EF4-FFF2-40B4-BE49-F238E27FC236}">
                <a16:creationId xmlns:a16="http://schemas.microsoft.com/office/drawing/2014/main" id="{F23B4889-00A7-50FE-3F7B-EE062401743B}"/>
              </a:ext>
            </a:extLst>
          </p:cNvPr>
          <p:cNvPicPr>
            <a:picLocks noChangeAspect="1"/>
          </p:cNvPicPr>
          <p:nvPr/>
        </p:nvPicPr>
        <p:blipFill>
          <a:blip r:embed="rId2"/>
          <a:stretch>
            <a:fillRect/>
          </a:stretch>
        </p:blipFill>
        <p:spPr>
          <a:xfrm>
            <a:off x="109388" y="3386369"/>
            <a:ext cx="4475215" cy="1743835"/>
          </a:xfrm>
          <a:prstGeom prst="rect">
            <a:avLst/>
          </a:prstGeom>
        </p:spPr>
      </p:pic>
      <p:pic>
        <p:nvPicPr>
          <p:cNvPr id="72" name="Picture 71" descr="Chart, box and whisker chart&#10;&#10;Description automatically generated">
            <a:extLst>
              <a:ext uri="{FF2B5EF4-FFF2-40B4-BE49-F238E27FC236}">
                <a16:creationId xmlns:a16="http://schemas.microsoft.com/office/drawing/2014/main" id="{E85EB765-AE07-E02D-72E8-85B96AD78579}"/>
              </a:ext>
            </a:extLst>
          </p:cNvPr>
          <p:cNvPicPr>
            <a:picLocks noChangeAspect="1"/>
          </p:cNvPicPr>
          <p:nvPr/>
        </p:nvPicPr>
        <p:blipFill>
          <a:blip r:embed="rId3"/>
          <a:stretch>
            <a:fillRect/>
          </a:stretch>
        </p:blipFill>
        <p:spPr>
          <a:xfrm>
            <a:off x="0" y="620636"/>
            <a:ext cx="3125801" cy="2506730"/>
          </a:xfrm>
          <a:prstGeom prst="rect">
            <a:avLst/>
          </a:prstGeom>
        </p:spPr>
      </p:pic>
      <p:pic>
        <p:nvPicPr>
          <p:cNvPr id="74" name="Picture 73" descr="Chart, box and whisker chart&#10;&#10;Description automatically generated">
            <a:extLst>
              <a:ext uri="{FF2B5EF4-FFF2-40B4-BE49-F238E27FC236}">
                <a16:creationId xmlns:a16="http://schemas.microsoft.com/office/drawing/2014/main" id="{5F445480-6F93-B4C7-CEE4-303F29B87A80}"/>
              </a:ext>
            </a:extLst>
          </p:cNvPr>
          <p:cNvPicPr>
            <a:picLocks noChangeAspect="1"/>
          </p:cNvPicPr>
          <p:nvPr/>
        </p:nvPicPr>
        <p:blipFill>
          <a:blip r:embed="rId4"/>
          <a:stretch>
            <a:fillRect/>
          </a:stretch>
        </p:blipFill>
        <p:spPr>
          <a:xfrm>
            <a:off x="4667929" y="1308078"/>
            <a:ext cx="4426168" cy="2930841"/>
          </a:xfrm>
          <a:prstGeom prst="rect">
            <a:avLst/>
          </a:prstGeom>
        </p:spPr>
      </p:pic>
      <p:sp>
        <p:nvSpPr>
          <p:cNvPr id="75" name="Google Shape;3817;p22">
            <a:extLst>
              <a:ext uri="{FF2B5EF4-FFF2-40B4-BE49-F238E27FC236}">
                <a16:creationId xmlns:a16="http://schemas.microsoft.com/office/drawing/2014/main" id="{6201DB24-3209-3561-5214-783D82FF9442}"/>
              </a:ext>
            </a:extLst>
          </p:cNvPr>
          <p:cNvSpPr/>
          <p:nvPr/>
        </p:nvSpPr>
        <p:spPr>
          <a:xfrm rot="11054361" flipH="1">
            <a:off x="2860705" y="1241715"/>
            <a:ext cx="530191" cy="496498"/>
          </a:xfrm>
          <a:custGeom>
            <a:avLst/>
            <a:gdLst/>
            <a:ahLst/>
            <a:cxnLst/>
            <a:rect l="l" t="t" r="r" b="b"/>
            <a:pathLst>
              <a:path w="17148" h="13320" extrusionOk="0">
                <a:moveTo>
                  <a:pt x="15077" y="0"/>
                </a:moveTo>
                <a:cubicBezTo>
                  <a:pt x="14339" y="0"/>
                  <a:pt x="13571" y="138"/>
                  <a:pt x="12915" y="191"/>
                </a:cubicBezTo>
                <a:cubicBezTo>
                  <a:pt x="10841" y="532"/>
                  <a:pt x="8768" y="1398"/>
                  <a:pt x="7009" y="2501"/>
                </a:cubicBezTo>
                <a:cubicBezTo>
                  <a:pt x="4174" y="4364"/>
                  <a:pt x="2074" y="7199"/>
                  <a:pt x="893" y="10376"/>
                </a:cubicBezTo>
                <a:cubicBezTo>
                  <a:pt x="893" y="9824"/>
                  <a:pt x="761" y="9273"/>
                  <a:pt x="761" y="8722"/>
                </a:cubicBezTo>
                <a:cubicBezTo>
                  <a:pt x="709" y="8446"/>
                  <a:pt x="519" y="8308"/>
                  <a:pt x="341" y="8308"/>
                </a:cubicBezTo>
                <a:cubicBezTo>
                  <a:pt x="164" y="8308"/>
                  <a:pt x="0" y="8446"/>
                  <a:pt x="0" y="8722"/>
                </a:cubicBezTo>
                <a:cubicBezTo>
                  <a:pt x="0" y="10139"/>
                  <a:pt x="105" y="11583"/>
                  <a:pt x="236" y="13001"/>
                </a:cubicBezTo>
                <a:cubicBezTo>
                  <a:pt x="236" y="13204"/>
                  <a:pt x="368" y="13320"/>
                  <a:pt x="553" y="13320"/>
                </a:cubicBezTo>
                <a:cubicBezTo>
                  <a:pt x="654" y="13320"/>
                  <a:pt x="772" y="13285"/>
                  <a:pt x="893" y="13211"/>
                </a:cubicBezTo>
                <a:cubicBezTo>
                  <a:pt x="2205" y="12003"/>
                  <a:pt x="3518" y="10796"/>
                  <a:pt x="4935" y="9614"/>
                </a:cubicBezTo>
                <a:cubicBezTo>
                  <a:pt x="5180" y="9349"/>
                  <a:pt x="4901" y="8956"/>
                  <a:pt x="4616" y="8956"/>
                </a:cubicBezTo>
                <a:cubicBezTo>
                  <a:pt x="4535" y="8956"/>
                  <a:pt x="4454" y="8988"/>
                  <a:pt x="4384" y="9063"/>
                </a:cubicBezTo>
                <a:cubicBezTo>
                  <a:pt x="3281" y="9929"/>
                  <a:pt x="2310" y="10927"/>
                  <a:pt x="1313" y="11793"/>
                </a:cubicBezTo>
                <a:cubicBezTo>
                  <a:pt x="2074" y="8827"/>
                  <a:pt x="3623" y="6097"/>
                  <a:pt x="6011" y="4128"/>
                </a:cubicBezTo>
                <a:cubicBezTo>
                  <a:pt x="7560" y="2816"/>
                  <a:pt x="9188" y="1950"/>
                  <a:pt x="11051" y="1293"/>
                </a:cubicBezTo>
                <a:cubicBezTo>
                  <a:pt x="12027" y="986"/>
                  <a:pt x="13786" y="430"/>
                  <a:pt x="15216" y="430"/>
                </a:cubicBezTo>
                <a:cubicBezTo>
                  <a:pt x="15863" y="430"/>
                  <a:pt x="16443" y="544"/>
                  <a:pt x="16852" y="847"/>
                </a:cubicBezTo>
                <a:cubicBezTo>
                  <a:pt x="16872" y="867"/>
                  <a:pt x="16896" y="876"/>
                  <a:pt x="16921" y="876"/>
                </a:cubicBezTo>
                <a:cubicBezTo>
                  <a:pt x="17026" y="876"/>
                  <a:pt x="17147" y="722"/>
                  <a:pt x="17062" y="637"/>
                </a:cubicBezTo>
                <a:cubicBezTo>
                  <a:pt x="16524" y="138"/>
                  <a:pt x="15815" y="0"/>
                  <a:pt x="15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817;p22">
            <a:extLst>
              <a:ext uri="{FF2B5EF4-FFF2-40B4-BE49-F238E27FC236}">
                <a16:creationId xmlns:a16="http://schemas.microsoft.com/office/drawing/2014/main" id="{CAA75956-5D84-1D5D-55B2-3BBCAE6A6853}"/>
              </a:ext>
            </a:extLst>
          </p:cNvPr>
          <p:cNvSpPr/>
          <p:nvPr/>
        </p:nvSpPr>
        <p:spPr>
          <a:xfrm rot="11640884" flipH="1">
            <a:off x="7608342" y="4247588"/>
            <a:ext cx="530191" cy="496498"/>
          </a:xfrm>
          <a:custGeom>
            <a:avLst/>
            <a:gdLst/>
            <a:ahLst/>
            <a:cxnLst/>
            <a:rect l="l" t="t" r="r" b="b"/>
            <a:pathLst>
              <a:path w="17148" h="13320" extrusionOk="0">
                <a:moveTo>
                  <a:pt x="15077" y="0"/>
                </a:moveTo>
                <a:cubicBezTo>
                  <a:pt x="14339" y="0"/>
                  <a:pt x="13571" y="138"/>
                  <a:pt x="12915" y="191"/>
                </a:cubicBezTo>
                <a:cubicBezTo>
                  <a:pt x="10841" y="532"/>
                  <a:pt x="8768" y="1398"/>
                  <a:pt x="7009" y="2501"/>
                </a:cubicBezTo>
                <a:cubicBezTo>
                  <a:pt x="4174" y="4364"/>
                  <a:pt x="2074" y="7199"/>
                  <a:pt x="893" y="10376"/>
                </a:cubicBezTo>
                <a:cubicBezTo>
                  <a:pt x="893" y="9824"/>
                  <a:pt x="761" y="9273"/>
                  <a:pt x="761" y="8722"/>
                </a:cubicBezTo>
                <a:cubicBezTo>
                  <a:pt x="709" y="8446"/>
                  <a:pt x="519" y="8308"/>
                  <a:pt x="341" y="8308"/>
                </a:cubicBezTo>
                <a:cubicBezTo>
                  <a:pt x="164" y="8308"/>
                  <a:pt x="0" y="8446"/>
                  <a:pt x="0" y="8722"/>
                </a:cubicBezTo>
                <a:cubicBezTo>
                  <a:pt x="0" y="10139"/>
                  <a:pt x="105" y="11583"/>
                  <a:pt x="236" y="13001"/>
                </a:cubicBezTo>
                <a:cubicBezTo>
                  <a:pt x="236" y="13204"/>
                  <a:pt x="368" y="13320"/>
                  <a:pt x="553" y="13320"/>
                </a:cubicBezTo>
                <a:cubicBezTo>
                  <a:pt x="654" y="13320"/>
                  <a:pt x="772" y="13285"/>
                  <a:pt x="893" y="13211"/>
                </a:cubicBezTo>
                <a:cubicBezTo>
                  <a:pt x="2205" y="12003"/>
                  <a:pt x="3518" y="10796"/>
                  <a:pt x="4935" y="9614"/>
                </a:cubicBezTo>
                <a:cubicBezTo>
                  <a:pt x="5180" y="9349"/>
                  <a:pt x="4901" y="8956"/>
                  <a:pt x="4616" y="8956"/>
                </a:cubicBezTo>
                <a:cubicBezTo>
                  <a:pt x="4535" y="8956"/>
                  <a:pt x="4454" y="8988"/>
                  <a:pt x="4384" y="9063"/>
                </a:cubicBezTo>
                <a:cubicBezTo>
                  <a:pt x="3281" y="9929"/>
                  <a:pt x="2310" y="10927"/>
                  <a:pt x="1313" y="11793"/>
                </a:cubicBezTo>
                <a:cubicBezTo>
                  <a:pt x="2074" y="8827"/>
                  <a:pt x="3623" y="6097"/>
                  <a:pt x="6011" y="4128"/>
                </a:cubicBezTo>
                <a:cubicBezTo>
                  <a:pt x="7560" y="2816"/>
                  <a:pt x="9188" y="1950"/>
                  <a:pt x="11051" y="1293"/>
                </a:cubicBezTo>
                <a:cubicBezTo>
                  <a:pt x="12027" y="986"/>
                  <a:pt x="13786" y="430"/>
                  <a:pt x="15216" y="430"/>
                </a:cubicBezTo>
                <a:cubicBezTo>
                  <a:pt x="15863" y="430"/>
                  <a:pt x="16443" y="544"/>
                  <a:pt x="16852" y="847"/>
                </a:cubicBezTo>
                <a:cubicBezTo>
                  <a:pt x="16872" y="867"/>
                  <a:pt x="16896" y="876"/>
                  <a:pt x="16921" y="876"/>
                </a:cubicBezTo>
                <a:cubicBezTo>
                  <a:pt x="17026" y="876"/>
                  <a:pt x="17147" y="722"/>
                  <a:pt x="17062" y="637"/>
                </a:cubicBezTo>
                <a:cubicBezTo>
                  <a:pt x="16524" y="138"/>
                  <a:pt x="15815" y="0"/>
                  <a:pt x="15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817;p22">
            <a:extLst>
              <a:ext uri="{FF2B5EF4-FFF2-40B4-BE49-F238E27FC236}">
                <a16:creationId xmlns:a16="http://schemas.microsoft.com/office/drawing/2014/main" id="{634099F2-21D7-932C-DE5C-B882184D3778}"/>
              </a:ext>
            </a:extLst>
          </p:cNvPr>
          <p:cNvSpPr/>
          <p:nvPr/>
        </p:nvSpPr>
        <p:spPr>
          <a:xfrm rot="10227304" flipH="1">
            <a:off x="4361171" y="4141546"/>
            <a:ext cx="530191" cy="496498"/>
          </a:xfrm>
          <a:custGeom>
            <a:avLst/>
            <a:gdLst/>
            <a:ahLst/>
            <a:cxnLst/>
            <a:rect l="l" t="t" r="r" b="b"/>
            <a:pathLst>
              <a:path w="17148" h="13320" extrusionOk="0">
                <a:moveTo>
                  <a:pt x="15077" y="0"/>
                </a:moveTo>
                <a:cubicBezTo>
                  <a:pt x="14339" y="0"/>
                  <a:pt x="13571" y="138"/>
                  <a:pt x="12915" y="191"/>
                </a:cubicBezTo>
                <a:cubicBezTo>
                  <a:pt x="10841" y="532"/>
                  <a:pt x="8768" y="1398"/>
                  <a:pt x="7009" y="2501"/>
                </a:cubicBezTo>
                <a:cubicBezTo>
                  <a:pt x="4174" y="4364"/>
                  <a:pt x="2074" y="7199"/>
                  <a:pt x="893" y="10376"/>
                </a:cubicBezTo>
                <a:cubicBezTo>
                  <a:pt x="893" y="9824"/>
                  <a:pt x="761" y="9273"/>
                  <a:pt x="761" y="8722"/>
                </a:cubicBezTo>
                <a:cubicBezTo>
                  <a:pt x="709" y="8446"/>
                  <a:pt x="519" y="8308"/>
                  <a:pt x="341" y="8308"/>
                </a:cubicBezTo>
                <a:cubicBezTo>
                  <a:pt x="164" y="8308"/>
                  <a:pt x="0" y="8446"/>
                  <a:pt x="0" y="8722"/>
                </a:cubicBezTo>
                <a:cubicBezTo>
                  <a:pt x="0" y="10139"/>
                  <a:pt x="105" y="11583"/>
                  <a:pt x="236" y="13001"/>
                </a:cubicBezTo>
                <a:cubicBezTo>
                  <a:pt x="236" y="13204"/>
                  <a:pt x="368" y="13320"/>
                  <a:pt x="553" y="13320"/>
                </a:cubicBezTo>
                <a:cubicBezTo>
                  <a:pt x="654" y="13320"/>
                  <a:pt x="772" y="13285"/>
                  <a:pt x="893" y="13211"/>
                </a:cubicBezTo>
                <a:cubicBezTo>
                  <a:pt x="2205" y="12003"/>
                  <a:pt x="3518" y="10796"/>
                  <a:pt x="4935" y="9614"/>
                </a:cubicBezTo>
                <a:cubicBezTo>
                  <a:pt x="5180" y="9349"/>
                  <a:pt x="4901" y="8956"/>
                  <a:pt x="4616" y="8956"/>
                </a:cubicBezTo>
                <a:cubicBezTo>
                  <a:pt x="4535" y="8956"/>
                  <a:pt x="4454" y="8988"/>
                  <a:pt x="4384" y="9063"/>
                </a:cubicBezTo>
                <a:cubicBezTo>
                  <a:pt x="3281" y="9929"/>
                  <a:pt x="2310" y="10927"/>
                  <a:pt x="1313" y="11793"/>
                </a:cubicBezTo>
                <a:cubicBezTo>
                  <a:pt x="2074" y="8827"/>
                  <a:pt x="3623" y="6097"/>
                  <a:pt x="6011" y="4128"/>
                </a:cubicBezTo>
                <a:cubicBezTo>
                  <a:pt x="7560" y="2816"/>
                  <a:pt x="9188" y="1950"/>
                  <a:pt x="11051" y="1293"/>
                </a:cubicBezTo>
                <a:cubicBezTo>
                  <a:pt x="12027" y="986"/>
                  <a:pt x="13786" y="430"/>
                  <a:pt x="15216" y="430"/>
                </a:cubicBezTo>
                <a:cubicBezTo>
                  <a:pt x="15863" y="430"/>
                  <a:pt x="16443" y="544"/>
                  <a:pt x="16852" y="847"/>
                </a:cubicBezTo>
                <a:cubicBezTo>
                  <a:pt x="16872" y="867"/>
                  <a:pt x="16896" y="876"/>
                  <a:pt x="16921" y="876"/>
                </a:cubicBezTo>
                <a:cubicBezTo>
                  <a:pt x="17026" y="876"/>
                  <a:pt x="17147" y="722"/>
                  <a:pt x="17062" y="637"/>
                </a:cubicBezTo>
                <a:cubicBezTo>
                  <a:pt x="16524" y="138"/>
                  <a:pt x="15815" y="0"/>
                  <a:pt x="15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78;p23">
            <a:extLst>
              <a:ext uri="{FF2B5EF4-FFF2-40B4-BE49-F238E27FC236}">
                <a16:creationId xmlns:a16="http://schemas.microsoft.com/office/drawing/2014/main" id="{8CAE02C0-DB38-4CDD-50A8-A63FD6BD93B0}"/>
              </a:ext>
            </a:extLst>
          </p:cNvPr>
          <p:cNvSpPr txBox="1"/>
          <p:nvPr/>
        </p:nvSpPr>
        <p:spPr>
          <a:xfrm flipH="1">
            <a:off x="4608339" y="4024318"/>
            <a:ext cx="1801730" cy="975698"/>
          </a:xfrm>
          <a:prstGeom prst="rect">
            <a:avLst/>
          </a:prstGeom>
          <a:no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lang="en" b="1" dirty="0">
              <a:solidFill>
                <a:schemeClr val="dk1"/>
              </a:solidFill>
              <a:latin typeface="Times New Roman" panose="02020603050405020304" pitchFamily="18" charset="0"/>
              <a:ea typeface="Prompt"/>
              <a:cs typeface="Times New Roman" panose="02020603050405020304" pitchFamily="18" charset="0"/>
              <a:sym typeface="Prompt"/>
            </a:endParaRPr>
          </a:p>
          <a:p>
            <a:pPr marL="0" marR="0" lvl="0" indent="0" algn="ctr" rtl="0">
              <a:lnSpc>
                <a:spcPct val="100000"/>
              </a:lnSpc>
              <a:spcBef>
                <a:spcPts val="0"/>
              </a:spcBef>
              <a:spcAft>
                <a:spcPts val="0"/>
              </a:spcAft>
              <a:buClr>
                <a:srgbClr val="000000"/>
              </a:buClr>
              <a:buSzPts val="2500"/>
              <a:buFont typeface="Arial"/>
              <a:buNone/>
            </a:pPr>
            <a:r>
              <a:rPr lang="en" b="1" dirty="0">
                <a:solidFill>
                  <a:schemeClr val="dk1"/>
                </a:solidFill>
                <a:latin typeface="Times New Roman" panose="02020603050405020304" pitchFamily="18" charset="0"/>
                <a:ea typeface="Prompt"/>
                <a:cs typeface="Times New Roman" panose="02020603050405020304" pitchFamily="18" charset="0"/>
                <a:sym typeface="Prompt"/>
              </a:rPr>
              <a:t>Violent Crime rate in Communities per state</a:t>
            </a:r>
            <a:endParaRPr b="1" i="0" u="none" strike="noStrike" cap="none" dirty="0">
              <a:solidFill>
                <a:schemeClr val="dk1"/>
              </a:solidFill>
              <a:latin typeface="Times New Roman" panose="02020603050405020304" pitchFamily="18" charset="0"/>
              <a:ea typeface="Prompt"/>
              <a:cs typeface="Times New Roman" panose="02020603050405020304" pitchFamily="18" charset="0"/>
              <a:sym typeface="Prompt"/>
            </a:endParaRPr>
          </a:p>
        </p:txBody>
      </p:sp>
      <p:sp>
        <p:nvSpPr>
          <p:cNvPr id="79" name="Google Shape;4078;p23">
            <a:extLst>
              <a:ext uri="{FF2B5EF4-FFF2-40B4-BE49-F238E27FC236}">
                <a16:creationId xmlns:a16="http://schemas.microsoft.com/office/drawing/2014/main" id="{6F7440FA-7FFE-ED39-45B5-3F82B82636BE}"/>
              </a:ext>
            </a:extLst>
          </p:cNvPr>
          <p:cNvSpPr txBox="1"/>
          <p:nvPr/>
        </p:nvSpPr>
        <p:spPr>
          <a:xfrm flipH="1">
            <a:off x="6657478" y="4292714"/>
            <a:ext cx="2765639" cy="975698"/>
          </a:xfrm>
          <a:prstGeom prst="rect">
            <a:avLst/>
          </a:prstGeom>
          <a:no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lang="en" b="1" dirty="0">
              <a:solidFill>
                <a:schemeClr val="dk1"/>
              </a:solidFill>
              <a:latin typeface="Times New Roman" panose="02020603050405020304" pitchFamily="18" charset="0"/>
              <a:ea typeface="Prompt"/>
              <a:cs typeface="Times New Roman" panose="02020603050405020304" pitchFamily="18" charset="0"/>
              <a:sym typeface="Prompt"/>
            </a:endParaRPr>
          </a:p>
          <a:p>
            <a:pPr marL="0" marR="0" lvl="0" indent="0" algn="ctr" rtl="0">
              <a:lnSpc>
                <a:spcPct val="100000"/>
              </a:lnSpc>
              <a:spcBef>
                <a:spcPts val="0"/>
              </a:spcBef>
              <a:spcAft>
                <a:spcPts val="0"/>
              </a:spcAft>
              <a:buClr>
                <a:srgbClr val="000000"/>
              </a:buClr>
              <a:buSzPts val="2500"/>
              <a:buFont typeface="Arial"/>
              <a:buNone/>
            </a:pPr>
            <a:endParaRPr lang="en" b="1" dirty="0">
              <a:solidFill>
                <a:schemeClr val="dk1"/>
              </a:solidFill>
              <a:latin typeface="Times New Roman" panose="02020603050405020304" pitchFamily="18" charset="0"/>
              <a:ea typeface="Prompt"/>
              <a:cs typeface="Times New Roman" panose="02020603050405020304" pitchFamily="18" charset="0"/>
              <a:sym typeface="Prompt"/>
            </a:endParaRPr>
          </a:p>
          <a:p>
            <a:pPr marL="0" marR="0" lvl="0" indent="0" algn="ctr" rtl="0">
              <a:lnSpc>
                <a:spcPct val="100000"/>
              </a:lnSpc>
              <a:spcBef>
                <a:spcPts val="0"/>
              </a:spcBef>
              <a:spcAft>
                <a:spcPts val="0"/>
              </a:spcAft>
              <a:buClr>
                <a:srgbClr val="000000"/>
              </a:buClr>
              <a:buSzPts val="2500"/>
              <a:buFont typeface="Arial"/>
              <a:buNone/>
            </a:pPr>
            <a:r>
              <a:rPr lang="en" b="1" dirty="0">
                <a:solidFill>
                  <a:schemeClr val="dk1"/>
                </a:solidFill>
                <a:latin typeface="Times New Roman" panose="02020603050405020304" pitchFamily="18" charset="0"/>
                <a:ea typeface="Prompt"/>
                <a:cs typeface="Times New Roman" panose="02020603050405020304" pitchFamily="18" charset="0"/>
                <a:sym typeface="Prompt"/>
              </a:rPr>
              <a:t>Distribution of Population Attributes/columns</a:t>
            </a:r>
            <a:endParaRPr b="1" i="0" u="none" strike="noStrike" cap="none" dirty="0">
              <a:solidFill>
                <a:schemeClr val="dk1"/>
              </a:solidFill>
              <a:latin typeface="Times New Roman" panose="02020603050405020304" pitchFamily="18" charset="0"/>
              <a:ea typeface="Prompt"/>
              <a:cs typeface="Times New Roman" panose="02020603050405020304" pitchFamily="18" charset="0"/>
              <a:sym typeface="Prompt"/>
            </a:endParaRPr>
          </a:p>
        </p:txBody>
      </p:sp>
      <p:sp>
        <p:nvSpPr>
          <p:cNvPr id="80" name="Google Shape;4078;p23">
            <a:extLst>
              <a:ext uri="{FF2B5EF4-FFF2-40B4-BE49-F238E27FC236}">
                <a16:creationId xmlns:a16="http://schemas.microsoft.com/office/drawing/2014/main" id="{EF136896-1799-1C69-E920-C5ABB975539A}"/>
              </a:ext>
            </a:extLst>
          </p:cNvPr>
          <p:cNvSpPr txBox="1"/>
          <p:nvPr/>
        </p:nvSpPr>
        <p:spPr>
          <a:xfrm flipH="1">
            <a:off x="3062650" y="1528285"/>
            <a:ext cx="1605279" cy="975698"/>
          </a:xfrm>
          <a:prstGeom prst="rect">
            <a:avLst/>
          </a:prstGeom>
          <a:no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lang="en" b="1" dirty="0">
              <a:solidFill>
                <a:schemeClr val="dk1"/>
              </a:solidFill>
              <a:latin typeface="Times New Roman" panose="02020603050405020304" pitchFamily="18" charset="0"/>
              <a:ea typeface="Prompt"/>
              <a:cs typeface="Times New Roman" panose="02020603050405020304" pitchFamily="18" charset="0"/>
              <a:sym typeface="Prompt"/>
            </a:endParaRPr>
          </a:p>
          <a:p>
            <a:pPr marL="0" marR="0" lvl="0" indent="0" algn="ctr" rtl="0">
              <a:lnSpc>
                <a:spcPct val="100000"/>
              </a:lnSpc>
              <a:spcBef>
                <a:spcPts val="0"/>
              </a:spcBef>
              <a:spcAft>
                <a:spcPts val="0"/>
              </a:spcAft>
              <a:buClr>
                <a:srgbClr val="000000"/>
              </a:buClr>
              <a:buSzPts val="2500"/>
              <a:buFont typeface="Arial"/>
              <a:buNone/>
            </a:pPr>
            <a:r>
              <a:rPr lang="en" b="1" dirty="0">
                <a:solidFill>
                  <a:schemeClr val="dk1"/>
                </a:solidFill>
                <a:latin typeface="Times New Roman" panose="02020603050405020304" pitchFamily="18" charset="0"/>
                <a:ea typeface="Prompt"/>
                <a:cs typeface="Times New Roman" panose="02020603050405020304" pitchFamily="18" charset="0"/>
                <a:sym typeface="Prompt"/>
              </a:rPr>
              <a:t>Distribution of Urban Population and Median Income</a:t>
            </a:r>
          </a:p>
        </p:txBody>
      </p:sp>
      <p:pic>
        <p:nvPicPr>
          <p:cNvPr id="81" name="Picture 80" descr="Logo&#10;&#10;Description automatically generated">
            <a:extLst>
              <a:ext uri="{FF2B5EF4-FFF2-40B4-BE49-F238E27FC236}">
                <a16:creationId xmlns:a16="http://schemas.microsoft.com/office/drawing/2014/main" id="{535116FF-456D-775B-D89C-121117702917}"/>
              </a:ext>
            </a:extLst>
          </p:cNvPr>
          <p:cNvPicPr>
            <a:picLocks noChangeAspect="1"/>
          </p:cNvPicPr>
          <p:nvPr/>
        </p:nvPicPr>
        <p:blipFill>
          <a:blip r:embed="rId5"/>
          <a:stretch>
            <a:fillRect/>
          </a:stretch>
        </p:blipFill>
        <p:spPr>
          <a:xfrm>
            <a:off x="7762597" y="-67591"/>
            <a:ext cx="1386925" cy="1410040"/>
          </a:xfrm>
          <a:prstGeom prst="rect">
            <a:avLst/>
          </a:prstGeom>
        </p:spPr>
      </p:pic>
    </p:spTree>
    <p:extLst>
      <p:ext uri="{BB962C8B-B14F-4D97-AF65-F5344CB8AC3E}">
        <p14:creationId xmlns:p14="http://schemas.microsoft.com/office/powerpoint/2010/main" val="246829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3"/>
        <p:cNvGrpSpPr/>
        <p:nvPr/>
      </p:nvGrpSpPr>
      <p:grpSpPr>
        <a:xfrm>
          <a:off x="0" y="0"/>
          <a:ext cx="0" cy="0"/>
          <a:chOff x="0" y="0"/>
          <a:chExt cx="0" cy="0"/>
        </a:xfrm>
      </p:grpSpPr>
      <p:grpSp>
        <p:nvGrpSpPr>
          <p:cNvPr id="3824" name="Google Shape;3824;p23"/>
          <p:cNvGrpSpPr/>
          <p:nvPr/>
        </p:nvGrpSpPr>
        <p:grpSpPr>
          <a:xfrm rot="5182026">
            <a:off x="251559" y="926011"/>
            <a:ext cx="2240917" cy="1866472"/>
            <a:chOff x="771672" y="881774"/>
            <a:chExt cx="1396188" cy="1200383"/>
          </a:xfrm>
        </p:grpSpPr>
        <p:sp>
          <p:nvSpPr>
            <p:cNvPr id="3825" name="Google Shape;3825;p23"/>
            <p:cNvSpPr/>
            <p:nvPr/>
          </p:nvSpPr>
          <p:spPr>
            <a:xfrm>
              <a:off x="771672" y="881774"/>
              <a:ext cx="1396188" cy="1200383"/>
            </a:xfrm>
            <a:custGeom>
              <a:avLst/>
              <a:gdLst/>
              <a:ahLst/>
              <a:cxnLst/>
              <a:rect l="l" t="t" r="r" b="b"/>
              <a:pathLst>
                <a:path w="82286" h="70746" extrusionOk="0">
                  <a:moveTo>
                    <a:pt x="4126" y="10686"/>
                  </a:moveTo>
                  <a:cubicBezTo>
                    <a:pt x="4291" y="10686"/>
                    <a:pt x="4456" y="10703"/>
                    <a:pt x="4621" y="10736"/>
                  </a:cubicBezTo>
                  <a:cubicBezTo>
                    <a:pt x="4726" y="10736"/>
                    <a:pt x="4845" y="10789"/>
                    <a:pt x="4951" y="10789"/>
                  </a:cubicBezTo>
                  <a:cubicBezTo>
                    <a:pt x="5175" y="10842"/>
                    <a:pt x="5386" y="10842"/>
                    <a:pt x="5611" y="10947"/>
                  </a:cubicBezTo>
                  <a:cubicBezTo>
                    <a:pt x="5716" y="11066"/>
                    <a:pt x="5782" y="11224"/>
                    <a:pt x="5888" y="11330"/>
                  </a:cubicBezTo>
                  <a:cubicBezTo>
                    <a:pt x="6046" y="11449"/>
                    <a:pt x="6376" y="11554"/>
                    <a:pt x="6548" y="11660"/>
                  </a:cubicBezTo>
                  <a:cubicBezTo>
                    <a:pt x="6324" y="11660"/>
                    <a:pt x="6165" y="11607"/>
                    <a:pt x="5941" y="11607"/>
                  </a:cubicBezTo>
                  <a:cubicBezTo>
                    <a:pt x="5862" y="11581"/>
                    <a:pt x="5739" y="11581"/>
                    <a:pt x="5622" y="11581"/>
                  </a:cubicBezTo>
                  <a:cubicBezTo>
                    <a:pt x="5505" y="11581"/>
                    <a:pt x="5393" y="11581"/>
                    <a:pt x="5333" y="11554"/>
                  </a:cubicBezTo>
                  <a:cubicBezTo>
                    <a:pt x="5281" y="11554"/>
                    <a:pt x="5175" y="11449"/>
                    <a:pt x="5122" y="11330"/>
                  </a:cubicBezTo>
                  <a:cubicBezTo>
                    <a:pt x="5003" y="11277"/>
                    <a:pt x="4898" y="11172"/>
                    <a:pt x="4792" y="11066"/>
                  </a:cubicBezTo>
                  <a:cubicBezTo>
                    <a:pt x="4462" y="10842"/>
                    <a:pt x="4013" y="10789"/>
                    <a:pt x="3630" y="10789"/>
                  </a:cubicBezTo>
                  <a:lnTo>
                    <a:pt x="3065" y="10789"/>
                  </a:lnTo>
                  <a:cubicBezTo>
                    <a:pt x="3250" y="10768"/>
                    <a:pt x="3435" y="10736"/>
                    <a:pt x="3630" y="10736"/>
                  </a:cubicBezTo>
                  <a:cubicBezTo>
                    <a:pt x="3795" y="10703"/>
                    <a:pt x="3960" y="10686"/>
                    <a:pt x="4126" y="10686"/>
                  </a:cubicBezTo>
                  <a:close/>
                  <a:moveTo>
                    <a:pt x="2887" y="0"/>
                  </a:moveTo>
                  <a:cubicBezTo>
                    <a:pt x="2862" y="0"/>
                    <a:pt x="2837" y="1"/>
                    <a:pt x="2812" y="3"/>
                  </a:cubicBezTo>
                  <a:cubicBezTo>
                    <a:pt x="2363" y="56"/>
                    <a:pt x="1927" y="386"/>
                    <a:pt x="1426" y="439"/>
                  </a:cubicBezTo>
                  <a:cubicBezTo>
                    <a:pt x="1162" y="439"/>
                    <a:pt x="885" y="386"/>
                    <a:pt x="607" y="386"/>
                  </a:cubicBezTo>
                  <a:cubicBezTo>
                    <a:pt x="607" y="557"/>
                    <a:pt x="660" y="1046"/>
                    <a:pt x="660" y="1218"/>
                  </a:cubicBezTo>
                  <a:cubicBezTo>
                    <a:pt x="713" y="1323"/>
                    <a:pt x="766" y="1376"/>
                    <a:pt x="832" y="1495"/>
                  </a:cubicBezTo>
                  <a:cubicBezTo>
                    <a:pt x="885" y="1759"/>
                    <a:pt x="885" y="2089"/>
                    <a:pt x="885" y="2366"/>
                  </a:cubicBezTo>
                  <a:cubicBezTo>
                    <a:pt x="885" y="2696"/>
                    <a:pt x="990" y="3026"/>
                    <a:pt x="990" y="3356"/>
                  </a:cubicBezTo>
                  <a:cubicBezTo>
                    <a:pt x="990" y="3686"/>
                    <a:pt x="832" y="4069"/>
                    <a:pt x="832" y="4399"/>
                  </a:cubicBezTo>
                  <a:cubicBezTo>
                    <a:pt x="766" y="4676"/>
                    <a:pt x="713" y="4901"/>
                    <a:pt x="766" y="5125"/>
                  </a:cubicBezTo>
                  <a:cubicBezTo>
                    <a:pt x="832" y="5336"/>
                    <a:pt x="832" y="5561"/>
                    <a:pt x="832" y="5785"/>
                  </a:cubicBezTo>
                  <a:cubicBezTo>
                    <a:pt x="885" y="5944"/>
                    <a:pt x="937" y="6115"/>
                    <a:pt x="937" y="6327"/>
                  </a:cubicBezTo>
                  <a:cubicBezTo>
                    <a:pt x="990" y="6551"/>
                    <a:pt x="937" y="6775"/>
                    <a:pt x="990" y="6987"/>
                  </a:cubicBezTo>
                  <a:cubicBezTo>
                    <a:pt x="990" y="7211"/>
                    <a:pt x="1096" y="7488"/>
                    <a:pt x="1096" y="7700"/>
                  </a:cubicBezTo>
                  <a:cubicBezTo>
                    <a:pt x="1215" y="8148"/>
                    <a:pt x="1043" y="8426"/>
                    <a:pt x="832" y="8809"/>
                  </a:cubicBezTo>
                  <a:cubicBezTo>
                    <a:pt x="713" y="9086"/>
                    <a:pt x="713" y="9086"/>
                    <a:pt x="885" y="9297"/>
                  </a:cubicBezTo>
                  <a:cubicBezTo>
                    <a:pt x="1096" y="9574"/>
                    <a:pt x="1267" y="9904"/>
                    <a:pt x="1492" y="10181"/>
                  </a:cubicBezTo>
                  <a:cubicBezTo>
                    <a:pt x="1597" y="10287"/>
                    <a:pt x="1703" y="10459"/>
                    <a:pt x="1822" y="10512"/>
                  </a:cubicBezTo>
                  <a:cubicBezTo>
                    <a:pt x="1980" y="10617"/>
                    <a:pt x="2205" y="10670"/>
                    <a:pt x="2363" y="10736"/>
                  </a:cubicBezTo>
                  <a:cubicBezTo>
                    <a:pt x="2433" y="10761"/>
                    <a:pt x="2502" y="10778"/>
                    <a:pt x="2569" y="10789"/>
                  </a:cubicBezTo>
                  <a:lnTo>
                    <a:pt x="1373" y="10789"/>
                  </a:lnTo>
                  <a:cubicBezTo>
                    <a:pt x="1267" y="10789"/>
                    <a:pt x="1085" y="10765"/>
                    <a:pt x="941" y="10765"/>
                  </a:cubicBezTo>
                  <a:cubicBezTo>
                    <a:pt x="868" y="10765"/>
                    <a:pt x="805" y="10771"/>
                    <a:pt x="766" y="10789"/>
                  </a:cubicBezTo>
                  <a:cubicBezTo>
                    <a:pt x="607" y="10947"/>
                    <a:pt x="660" y="11607"/>
                    <a:pt x="660" y="11779"/>
                  </a:cubicBezTo>
                  <a:lnTo>
                    <a:pt x="832" y="12267"/>
                  </a:lnTo>
                  <a:cubicBezTo>
                    <a:pt x="832" y="12439"/>
                    <a:pt x="713" y="12545"/>
                    <a:pt x="660" y="12716"/>
                  </a:cubicBezTo>
                  <a:cubicBezTo>
                    <a:pt x="554" y="12927"/>
                    <a:pt x="607" y="13046"/>
                    <a:pt x="660" y="13310"/>
                  </a:cubicBezTo>
                  <a:cubicBezTo>
                    <a:pt x="713" y="14089"/>
                    <a:pt x="660" y="14855"/>
                    <a:pt x="607" y="15621"/>
                  </a:cubicBezTo>
                  <a:cubicBezTo>
                    <a:pt x="554" y="15845"/>
                    <a:pt x="660" y="16069"/>
                    <a:pt x="660" y="16281"/>
                  </a:cubicBezTo>
                  <a:cubicBezTo>
                    <a:pt x="660" y="16505"/>
                    <a:pt x="713" y="16452"/>
                    <a:pt x="832" y="16611"/>
                  </a:cubicBezTo>
                  <a:cubicBezTo>
                    <a:pt x="990" y="16782"/>
                    <a:pt x="990" y="16941"/>
                    <a:pt x="937" y="17165"/>
                  </a:cubicBezTo>
                  <a:cubicBezTo>
                    <a:pt x="885" y="17442"/>
                    <a:pt x="885" y="17720"/>
                    <a:pt x="885" y="18050"/>
                  </a:cubicBezTo>
                  <a:lnTo>
                    <a:pt x="885" y="18763"/>
                  </a:lnTo>
                  <a:cubicBezTo>
                    <a:pt x="885" y="19145"/>
                    <a:pt x="832" y="19475"/>
                    <a:pt x="832" y="19858"/>
                  </a:cubicBezTo>
                  <a:cubicBezTo>
                    <a:pt x="832" y="20083"/>
                    <a:pt x="766" y="20241"/>
                    <a:pt x="713" y="20466"/>
                  </a:cubicBezTo>
                  <a:cubicBezTo>
                    <a:pt x="713" y="20901"/>
                    <a:pt x="607" y="21403"/>
                    <a:pt x="660" y="21891"/>
                  </a:cubicBezTo>
                  <a:cubicBezTo>
                    <a:pt x="660" y="22116"/>
                    <a:pt x="607" y="22340"/>
                    <a:pt x="607" y="22499"/>
                  </a:cubicBezTo>
                  <a:cubicBezTo>
                    <a:pt x="607" y="22670"/>
                    <a:pt x="607" y="22776"/>
                    <a:pt x="660" y="22947"/>
                  </a:cubicBezTo>
                  <a:cubicBezTo>
                    <a:pt x="713" y="23212"/>
                    <a:pt x="660" y="23542"/>
                    <a:pt x="660" y="23819"/>
                  </a:cubicBezTo>
                  <a:cubicBezTo>
                    <a:pt x="660" y="24149"/>
                    <a:pt x="713" y="24479"/>
                    <a:pt x="766" y="24809"/>
                  </a:cubicBezTo>
                  <a:cubicBezTo>
                    <a:pt x="885" y="25192"/>
                    <a:pt x="607" y="25641"/>
                    <a:pt x="436" y="26023"/>
                  </a:cubicBezTo>
                  <a:cubicBezTo>
                    <a:pt x="330" y="26182"/>
                    <a:pt x="277" y="26354"/>
                    <a:pt x="224" y="26578"/>
                  </a:cubicBezTo>
                  <a:cubicBezTo>
                    <a:pt x="172" y="26684"/>
                    <a:pt x="0" y="26908"/>
                    <a:pt x="53" y="27014"/>
                  </a:cubicBezTo>
                  <a:cubicBezTo>
                    <a:pt x="330" y="26961"/>
                    <a:pt x="554" y="26736"/>
                    <a:pt x="766" y="26631"/>
                  </a:cubicBezTo>
                  <a:cubicBezTo>
                    <a:pt x="937" y="26512"/>
                    <a:pt x="1162" y="26459"/>
                    <a:pt x="1320" y="26406"/>
                  </a:cubicBezTo>
                  <a:cubicBezTo>
                    <a:pt x="1426" y="26301"/>
                    <a:pt x="1650" y="26182"/>
                    <a:pt x="1703" y="26023"/>
                  </a:cubicBezTo>
                  <a:cubicBezTo>
                    <a:pt x="1703" y="25918"/>
                    <a:pt x="1597" y="25693"/>
                    <a:pt x="1597" y="25522"/>
                  </a:cubicBezTo>
                  <a:lnTo>
                    <a:pt x="1597" y="24981"/>
                  </a:lnTo>
                  <a:cubicBezTo>
                    <a:pt x="1597" y="24928"/>
                    <a:pt x="1545" y="24756"/>
                    <a:pt x="1597" y="24703"/>
                  </a:cubicBezTo>
                  <a:cubicBezTo>
                    <a:pt x="1650" y="24532"/>
                    <a:pt x="1927" y="24479"/>
                    <a:pt x="2033" y="24426"/>
                  </a:cubicBezTo>
                  <a:cubicBezTo>
                    <a:pt x="2205" y="24320"/>
                    <a:pt x="2363" y="24202"/>
                    <a:pt x="2482" y="24043"/>
                  </a:cubicBezTo>
                  <a:cubicBezTo>
                    <a:pt x="2588" y="23872"/>
                    <a:pt x="2693" y="23819"/>
                    <a:pt x="2865" y="23660"/>
                  </a:cubicBezTo>
                  <a:cubicBezTo>
                    <a:pt x="3076" y="23489"/>
                    <a:pt x="3248" y="23489"/>
                    <a:pt x="3525" y="23383"/>
                  </a:cubicBezTo>
                  <a:cubicBezTo>
                    <a:pt x="3736" y="23330"/>
                    <a:pt x="3960" y="23053"/>
                    <a:pt x="4185" y="23053"/>
                  </a:cubicBezTo>
                  <a:cubicBezTo>
                    <a:pt x="4132" y="23330"/>
                    <a:pt x="3802" y="23713"/>
                    <a:pt x="3578" y="23872"/>
                  </a:cubicBezTo>
                  <a:cubicBezTo>
                    <a:pt x="3406" y="24043"/>
                    <a:pt x="3248" y="24202"/>
                    <a:pt x="2970" y="24268"/>
                  </a:cubicBezTo>
                  <a:cubicBezTo>
                    <a:pt x="2535" y="24320"/>
                    <a:pt x="2535" y="24479"/>
                    <a:pt x="2416" y="24928"/>
                  </a:cubicBezTo>
                  <a:cubicBezTo>
                    <a:pt x="2310" y="25363"/>
                    <a:pt x="2086" y="25799"/>
                    <a:pt x="1980" y="26301"/>
                  </a:cubicBezTo>
                  <a:lnTo>
                    <a:pt x="1980" y="26684"/>
                  </a:lnTo>
                  <a:cubicBezTo>
                    <a:pt x="1980" y="26789"/>
                    <a:pt x="2033" y="26908"/>
                    <a:pt x="2033" y="26961"/>
                  </a:cubicBezTo>
                  <a:cubicBezTo>
                    <a:pt x="2033" y="27172"/>
                    <a:pt x="1756" y="27344"/>
                    <a:pt x="1597" y="27449"/>
                  </a:cubicBezTo>
                  <a:cubicBezTo>
                    <a:pt x="1492" y="27568"/>
                    <a:pt x="1215" y="27674"/>
                    <a:pt x="1162" y="27779"/>
                  </a:cubicBezTo>
                  <a:cubicBezTo>
                    <a:pt x="1096" y="27898"/>
                    <a:pt x="1096" y="28057"/>
                    <a:pt x="1162" y="28109"/>
                  </a:cubicBezTo>
                  <a:lnTo>
                    <a:pt x="1162" y="28387"/>
                  </a:lnTo>
                  <a:cubicBezTo>
                    <a:pt x="1043" y="28558"/>
                    <a:pt x="832" y="28888"/>
                    <a:pt x="713" y="28941"/>
                  </a:cubicBezTo>
                  <a:cubicBezTo>
                    <a:pt x="713" y="29047"/>
                    <a:pt x="832" y="29099"/>
                    <a:pt x="885" y="29218"/>
                  </a:cubicBezTo>
                  <a:lnTo>
                    <a:pt x="885" y="29324"/>
                  </a:lnTo>
                  <a:cubicBezTo>
                    <a:pt x="937" y="29548"/>
                    <a:pt x="990" y="29707"/>
                    <a:pt x="1043" y="29878"/>
                  </a:cubicBezTo>
                  <a:cubicBezTo>
                    <a:pt x="1096" y="29984"/>
                    <a:pt x="1162" y="30037"/>
                    <a:pt x="1162" y="30142"/>
                  </a:cubicBezTo>
                  <a:cubicBezTo>
                    <a:pt x="1096" y="30367"/>
                    <a:pt x="885" y="30472"/>
                    <a:pt x="937" y="30697"/>
                  </a:cubicBezTo>
                  <a:cubicBezTo>
                    <a:pt x="990" y="30802"/>
                    <a:pt x="990" y="30974"/>
                    <a:pt x="990" y="31133"/>
                  </a:cubicBezTo>
                  <a:cubicBezTo>
                    <a:pt x="1043" y="31251"/>
                    <a:pt x="990" y="31357"/>
                    <a:pt x="1043" y="31463"/>
                  </a:cubicBezTo>
                  <a:cubicBezTo>
                    <a:pt x="1096" y="31581"/>
                    <a:pt x="1215" y="31634"/>
                    <a:pt x="1215" y="31740"/>
                  </a:cubicBezTo>
                  <a:lnTo>
                    <a:pt x="1215" y="32017"/>
                  </a:lnTo>
                  <a:cubicBezTo>
                    <a:pt x="1215" y="32189"/>
                    <a:pt x="1267" y="32294"/>
                    <a:pt x="1267" y="32400"/>
                  </a:cubicBezTo>
                  <a:cubicBezTo>
                    <a:pt x="1267" y="32849"/>
                    <a:pt x="1267" y="33337"/>
                    <a:pt x="1215" y="33773"/>
                  </a:cubicBezTo>
                  <a:cubicBezTo>
                    <a:pt x="1162" y="33944"/>
                    <a:pt x="1096" y="34103"/>
                    <a:pt x="1096" y="34327"/>
                  </a:cubicBezTo>
                  <a:cubicBezTo>
                    <a:pt x="1096" y="34552"/>
                    <a:pt x="1043" y="34763"/>
                    <a:pt x="990" y="34987"/>
                  </a:cubicBezTo>
                  <a:cubicBezTo>
                    <a:pt x="885" y="35370"/>
                    <a:pt x="713" y="35700"/>
                    <a:pt x="607" y="36083"/>
                  </a:cubicBezTo>
                  <a:cubicBezTo>
                    <a:pt x="554" y="36360"/>
                    <a:pt x="660" y="36638"/>
                    <a:pt x="713" y="36915"/>
                  </a:cubicBezTo>
                  <a:cubicBezTo>
                    <a:pt x="766" y="37073"/>
                    <a:pt x="832" y="37245"/>
                    <a:pt x="832" y="37403"/>
                  </a:cubicBezTo>
                  <a:lnTo>
                    <a:pt x="832" y="37733"/>
                  </a:lnTo>
                  <a:cubicBezTo>
                    <a:pt x="832" y="37852"/>
                    <a:pt x="990" y="37958"/>
                    <a:pt x="1096" y="38011"/>
                  </a:cubicBezTo>
                  <a:cubicBezTo>
                    <a:pt x="1267" y="38011"/>
                    <a:pt x="1426" y="37958"/>
                    <a:pt x="1650" y="37905"/>
                  </a:cubicBezTo>
                  <a:cubicBezTo>
                    <a:pt x="1822" y="37905"/>
                    <a:pt x="1980" y="37852"/>
                    <a:pt x="2152" y="37733"/>
                  </a:cubicBezTo>
                  <a:cubicBezTo>
                    <a:pt x="2535" y="37628"/>
                    <a:pt x="2865" y="37522"/>
                    <a:pt x="3248" y="37351"/>
                  </a:cubicBezTo>
                  <a:cubicBezTo>
                    <a:pt x="3353" y="37298"/>
                    <a:pt x="3406" y="37245"/>
                    <a:pt x="3525" y="37192"/>
                  </a:cubicBezTo>
                  <a:cubicBezTo>
                    <a:pt x="3578" y="37139"/>
                    <a:pt x="3630" y="37073"/>
                    <a:pt x="3683" y="37073"/>
                  </a:cubicBezTo>
                  <a:cubicBezTo>
                    <a:pt x="3802" y="37020"/>
                    <a:pt x="3908" y="36968"/>
                    <a:pt x="4013" y="36968"/>
                  </a:cubicBezTo>
                  <a:cubicBezTo>
                    <a:pt x="4097" y="36930"/>
                    <a:pt x="4201" y="36893"/>
                    <a:pt x="4292" y="36893"/>
                  </a:cubicBezTo>
                  <a:cubicBezTo>
                    <a:pt x="4330" y="36893"/>
                    <a:pt x="4365" y="36899"/>
                    <a:pt x="4396" y="36915"/>
                  </a:cubicBezTo>
                  <a:cubicBezTo>
                    <a:pt x="4396" y="36968"/>
                    <a:pt x="4291" y="37020"/>
                    <a:pt x="4238" y="37073"/>
                  </a:cubicBezTo>
                  <a:cubicBezTo>
                    <a:pt x="4132" y="37139"/>
                    <a:pt x="4013" y="37245"/>
                    <a:pt x="3908" y="37298"/>
                  </a:cubicBezTo>
                  <a:cubicBezTo>
                    <a:pt x="3736" y="37351"/>
                    <a:pt x="3630" y="37403"/>
                    <a:pt x="3472" y="37469"/>
                  </a:cubicBezTo>
                  <a:cubicBezTo>
                    <a:pt x="3353" y="37469"/>
                    <a:pt x="3248" y="37469"/>
                    <a:pt x="3195" y="37522"/>
                  </a:cubicBezTo>
                  <a:cubicBezTo>
                    <a:pt x="3076" y="37575"/>
                    <a:pt x="2970" y="37681"/>
                    <a:pt x="2865" y="37733"/>
                  </a:cubicBezTo>
                  <a:cubicBezTo>
                    <a:pt x="2640" y="37852"/>
                    <a:pt x="2416" y="37852"/>
                    <a:pt x="2152" y="37905"/>
                  </a:cubicBezTo>
                  <a:cubicBezTo>
                    <a:pt x="1650" y="38129"/>
                    <a:pt x="1267" y="38618"/>
                    <a:pt x="885" y="39001"/>
                  </a:cubicBezTo>
                  <a:cubicBezTo>
                    <a:pt x="832" y="39120"/>
                    <a:pt x="832" y="39278"/>
                    <a:pt x="766" y="39384"/>
                  </a:cubicBezTo>
                  <a:cubicBezTo>
                    <a:pt x="766" y="39555"/>
                    <a:pt x="766" y="39714"/>
                    <a:pt x="832" y="39938"/>
                  </a:cubicBezTo>
                  <a:lnTo>
                    <a:pt x="832" y="40374"/>
                  </a:lnTo>
                  <a:cubicBezTo>
                    <a:pt x="832" y="40440"/>
                    <a:pt x="885" y="40545"/>
                    <a:pt x="885" y="40651"/>
                  </a:cubicBezTo>
                  <a:cubicBezTo>
                    <a:pt x="885" y="40823"/>
                    <a:pt x="937" y="40981"/>
                    <a:pt x="990" y="41205"/>
                  </a:cubicBezTo>
                  <a:cubicBezTo>
                    <a:pt x="990" y="41364"/>
                    <a:pt x="990" y="41535"/>
                    <a:pt x="1043" y="41694"/>
                  </a:cubicBezTo>
                  <a:cubicBezTo>
                    <a:pt x="1043" y="41813"/>
                    <a:pt x="1096" y="41865"/>
                    <a:pt x="1162" y="41971"/>
                  </a:cubicBezTo>
                  <a:cubicBezTo>
                    <a:pt x="1267" y="42090"/>
                    <a:pt x="1320" y="42143"/>
                    <a:pt x="1426" y="42248"/>
                  </a:cubicBezTo>
                  <a:cubicBezTo>
                    <a:pt x="1492" y="42248"/>
                    <a:pt x="1545" y="42301"/>
                    <a:pt x="1597" y="42354"/>
                  </a:cubicBezTo>
                  <a:cubicBezTo>
                    <a:pt x="1426" y="42473"/>
                    <a:pt x="1096" y="42578"/>
                    <a:pt x="1043" y="42803"/>
                  </a:cubicBezTo>
                  <a:lnTo>
                    <a:pt x="1043" y="43080"/>
                  </a:lnTo>
                  <a:cubicBezTo>
                    <a:pt x="1043" y="43186"/>
                    <a:pt x="1043" y="43291"/>
                    <a:pt x="1096" y="43463"/>
                  </a:cubicBezTo>
                  <a:cubicBezTo>
                    <a:pt x="1096" y="43568"/>
                    <a:pt x="1162" y="43674"/>
                    <a:pt x="1162" y="43846"/>
                  </a:cubicBezTo>
                  <a:cubicBezTo>
                    <a:pt x="1162" y="44004"/>
                    <a:pt x="1162" y="44123"/>
                    <a:pt x="1096" y="44281"/>
                  </a:cubicBezTo>
                  <a:cubicBezTo>
                    <a:pt x="1096" y="44453"/>
                    <a:pt x="1043" y="44559"/>
                    <a:pt x="1043" y="44664"/>
                  </a:cubicBezTo>
                  <a:cubicBezTo>
                    <a:pt x="990" y="44836"/>
                    <a:pt x="1043" y="44941"/>
                    <a:pt x="1043" y="45060"/>
                  </a:cubicBezTo>
                  <a:cubicBezTo>
                    <a:pt x="1096" y="45113"/>
                    <a:pt x="1096" y="45219"/>
                    <a:pt x="1096" y="45272"/>
                  </a:cubicBezTo>
                  <a:cubicBezTo>
                    <a:pt x="1096" y="45390"/>
                    <a:pt x="1043" y="45496"/>
                    <a:pt x="1043" y="45602"/>
                  </a:cubicBezTo>
                  <a:cubicBezTo>
                    <a:pt x="990" y="45932"/>
                    <a:pt x="832" y="46209"/>
                    <a:pt x="713" y="46539"/>
                  </a:cubicBezTo>
                  <a:cubicBezTo>
                    <a:pt x="713" y="46644"/>
                    <a:pt x="660" y="46710"/>
                    <a:pt x="660" y="46816"/>
                  </a:cubicBezTo>
                  <a:cubicBezTo>
                    <a:pt x="660" y="46922"/>
                    <a:pt x="713" y="46975"/>
                    <a:pt x="713" y="47093"/>
                  </a:cubicBezTo>
                  <a:cubicBezTo>
                    <a:pt x="713" y="47305"/>
                    <a:pt x="660" y="47529"/>
                    <a:pt x="713" y="47806"/>
                  </a:cubicBezTo>
                  <a:cubicBezTo>
                    <a:pt x="713" y="47859"/>
                    <a:pt x="713" y="47912"/>
                    <a:pt x="766" y="47965"/>
                  </a:cubicBezTo>
                  <a:cubicBezTo>
                    <a:pt x="832" y="48189"/>
                    <a:pt x="766" y="48414"/>
                    <a:pt x="766" y="48625"/>
                  </a:cubicBezTo>
                  <a:cubicBezTo>
                    <a:pt x="766" y="49074"/>
                    <a:pt x="832" y="49615"/>
                    <a:pt x="766" y="50064"/>
                  </a:cubicBezTo>
                  <a:cubicBezTo>
                    <a:pt x="660" y="50499"/>
                    <a:pt x="660" y="50882"/>
                    <a:pt x="660" y="51331"/>
                  </a:cubicBezTo>
                  <a:cubicBezTo>
                    <a:pt x="660" y="51714"/>
                    <a:pt x="554" y="52097"/>
                    <a:pt x="554" y="52480"/>
                  </a:cubicBezTo>
                  <a:cubicBezTo>
                    <a:pt x="554" y="52757"/>
                    <a:pt x="554" y="53034"/>
                    <a:pt x="607" y="53311"/>
                  </a:cubicBezTo>
                  <a:cubicBezTo>
                    <a:pt x="660" y="53417"/>
                    <a:pt x="660" y="53575"/>
                    <a:pt x="660" y="53694"/>
                  </a:cubicBezTo>
                  <a:cubicBezTo>
                    <a:pt x="660" y="53800"/>
                    <a:pt x="607" y="53905"/>
                    <a:pt x="660" y="54024"/>
                  </a:cubicBezTo>
                  <a:cubicBezTo>
                    <a:pt x="660" y="54077"/>
                    <a:pt x="885" y="54183"/>
                    <a:pt x="885" y="54235"/>
                  </a:cubicBezTo>
                  <a:cubicBezTo>
                    <a:pt x="885" y="54460"/>
                    <a:pt x="885" y="54684"/>
                    <a:pt x="937" y="54896"/>
                  </a:cubicBezTo>
                  <a:lnTo>
                    <a:pt x="937" y="55173"/>
                  </a:lnTo>
                  <a:cubicBezTo>
                    <a:pt x="990" y="55226"/>
                    <a:pt x="1043" y="55226"/>
                    <a:pt x="1096" y="55292"/>
                  </a:cubicBezTo>
                  <a:cubicBezTo>
                    <a:pt x="1215" y="55292"/>
                    <a:pt x="1373" y="55292"/>
                    <a:pt x="1426" y="55397"/>
                  </a:cubicBezTo>
                  <a:cubicBezTo>
                    <a:pt x="1373" y="55450"/>
                    <a:pt x="1320" y="55503"/>
                    <a:pt x="1267" y="55503"/>
                  </a:cubicBezTo>
                  <a:lnTo>
                    <a:pt x="1043" y="55503"/>
                  </a:lnTo>
                  <a:cubicBezTo>
                    <a:pt x="990" y="55529"/>
                    <a:pt x="951" y="55529"/>
                    <a:pt x="918" y="55529"/>
                  </a:cubicBezTo>
                  <a:cubicBezTo>
                    <a:pt x="885" y="55529"/>
                    <a:pt x="858" y="55529"/>
                    <a:pt x="832" y="55556"/>
                  </a:cubicBezTo>
                  <a:cubicBezTo>
                    <a:pt x="832" y="55674"/>
                    <a:pt x="766" y="55780"/>
                    <a:pt x="766" y="55886"/>
                  </a:cubicBezTo>
                  <a:cubicBezTo>
                    <a:pt x="713" y="56004"/>
                    <a:pt x="713" y="56163"/>
                    <a:pt x="660" y="56282"/>
                  </a:cubicBezTo>
                  <a:cubicBezTo>
                    <a:pt x="660" y="56440"/>
                    <a:pt x="554" y="56546"/>
                    <a:pt x="607" y="56717"/>
                  </a:cubicBezTo>
                  <a:cubicBezTo>
                    <a:pt x="607" y="56770"/>
                    <a:pt x="660" y="56770"/>
                    <a:pt x="660" y="56823"/>
                  </a:cubicBezTo>
                  <a:cubicBezTo>
                    <a:pt x="713" y="56995"/>
                    <a:pt x="660" y="57206"/>
                    <a:pt x="660" y="57325"/>
                  </a:cubicBezTo>
                  <a:cubicBezTo>
                    <a:pt x="607" y="57536"/>
                    <a:pt x="607" y="57760"/>
                    <a:pt x="607" y="57932"/>
                  </a:cubicBezTo>
                  <a:cubicBezTo>
                    <a:pt x="607" y="58090"/>
                    <a:pt x="607" y="58196"/>
                    <a:pt x="660" y="58368"/>
                  </a:cubicBezTo>
                  <a:cubicBezTo>
                    <a:pt x="713" y="58698"/>
                    <a:pt x="766" y="59028"/>
                    <a:pt x="713" y="59410"/>
                  </a:cubicBezTo>
                  <a:cubicBezTo>
                    <a:pt x="660" y="59635"/>
                    <a:pt x="660" y="59846"/>
                    <a:pt x="660" y="60071"/>
                  </a:cubicBezTo>
                  <a:cubicBezTo>
                    <a:pt x="713" y="60176"/>
                    <a:pt x="713" y="60295"/>
                    <a:pt x="713" y="60401"/>
                  </a:cubicBezTo>
                  <a:cubicBezTo>
                    <a:pt x="766" y="60572"/>
                    <a:pt x="766" y="60731"/>
                    <a:pt x="766" y="60902"/>
                  </a:cubicBezTo>
                  <a:lnTo>
                    <a:pt x="766" y="61232"/>
                  </a:lnTo>
                  <a:cubicBezTo>
                    <a:pt x="766" y="61285"/>
                    <a:pt x="766" y="61285"/>
                    <a:pt x="832" y="61338"/>
                  </a:cubicBezTo>
                  <a:cubicBezTo>
                    <a:pt x="885" y="61444"/>
                    <a:pt x="937" y="61615"/>
                    <a:pt x="990" y="61774"/>
                  </a:cubicBezTo>
                  <a:cubicBezTo>
                    <a:pt x="1043" y="61945"/>
                    <a:pt x="990" y="62051"/>
                    <a:pt x="990" y="62222"/>
                  </a:cubicBezTo>
                  <a:cubicBezTo>
                    <a:pt x="937" y="62381"/>
                    <a:pt x="990" y="62552"/>
                    <a:pt x="990" y="62711"/>
                  </a:cubicBezTo>
                  <a:cubicBezTo>
                    <a:pt x="1043" y="62817"/>
                    <a:pt x="1096" y="62883"/>
                    <a:pt x="1215" y="62935"/>
                  </a:cubicBezTo>
                  <a:cubicBezTo>
                    <a:pt x="1376" y="62980"/>
                    <a:pt x="1548" y="62996"/>
                    <a:pt x="1725" y="62996"/>
                  </a:cubicBezTo>
                  <a:cubicBezTo>
                    <a:pt x="1968" y="62996"/>
                    <a:pt x="2223" y="62966"/>
                    <a:pt x="2482" y="62935"/>
                  </a:cubicBezTo>
                  <a:lnTo>
                    <a:pt x="3908" y="62935"/>
                  </a:lnTo>
                  <a:cubicBezTo>
                    <a:pt x="3908" y="62883"/>
                    <a:pt x="3960" y="62883"/>
                    <a:pt x="4013" y="62817"/>
                  </a:cubicBezTo>
                  <a:lnTo>
                    <a:pt x="4621" y="62817"/>
                  </a:lnTo>
                  <a:cubicBezTo>
                    <a:pt x="4792" y="62817"/>
                    <a:pt x="5003" y="62883"/>
                    <a:pt x="5175" y="62935"/>
                  </a:cubicBezTo>
                  <a:cubicBezTo>
                    <a:pt x="5228" y="62935"/>
                    <a:pt x="5452" y="62988"/>
                    <a:pt x="5452" y="63041"/>
                  </a:cubicBezTo>
                  <a:cubicBezTo>
                    <a:pt x="5252" y="63053"/>
                    <a:pt x="5054" y="63057"/>
                    <a:pt x="4858" y="63057"/>
                  </a:cubicBezTo>
                  <a:cubicBezTo>
                    <a:pt x="4509" y="63057"/>
                    <a:pt x="4164" y="63045"/>
                    <a:pt x="3819" y="63045"/>
                  </a:cubicBezTo>
                  <a:cubicBezTo>
                    <a:pt x="3503" y="63045"/>
                    <a:pt x="3187" y="63055"/>
                    <a:pt x="2865" y="63094"/>
                  </a:cubicBezTo>
                  <a:cubicBezTo>
                    <a:pt x="2588" y="63094"/>
                    <a:pt x="2310" y="63213"/>
                    <a:pt x="2033" y="63265"/>
                  </a:cubicBezTo>
                  <a:cubicBezTo>
                    <a:pt x="1822" y="63265"/>
                    <a:pt x="1545" y="63265"/>
                    <a:pt x="1320" y="63318"/>
                  </a:cubicBezTo>
                  <a:cubicBezTo>
                    <a:pt x="1096" y="63371"/>
                    <a:pt x="885" y="63371"/>
                    <a:pt x="766" y="63648"/>
                  </a:cubicBezTo>
                  <a:cubicBezTo>
                    <a:pt x="713" y="63754"/>
                    <a:pt x="766" y="63873"/>
                    <a:pt x="832" y="63925"/>
                  </a:cubicBezTo>
                  <a:lnTo>
                    <a:pt x="832" y="64255"/>
                  </a:lnTo>
                  <a:cubicBezTo>
                    <a:pt x="832" y="64691"/>
                    <a:pt x="766" y="65074"/>
                    <a:pt x="713" y="65457"/>
                  </a:cubicBezTo>
                  <a:cubicBezTo>
                    <a:pt x="713" y="65628"/>
                    <a:pt x="660" y="65853"/>
                    <a:pt x="607" y="66064"/>
                  </a:cubicBezTo>
                  <a:cubicBezTo>
                    <a:pt x="554" y="66117"/>
                    <a:pt x="554" y="66236"/>
                    <a:pt x="554" y="66341"/>
                  </a:cubicBezTo>
                  <a:cubicBezTo>
                    <a:pt x="554" y="66513"/>
                    <a:pt x="607" y="66671"/>
                    <a:pt x="607" y="66777"/>
                  </a:cubicBezTo>
                  <a:cubicBezTo>
                    <a:pt x="607" y="66949"/>
                    <a:pt x="607" y="67107"/>
                    <a:pt x="660" y="67279"/>
                  </a:cubicBezTo>
                  <a:cubicBezTo>
                    <a:pt x="766" y="67556"/>
                    <a:pt x="832" y="67833"/>
                    <a:pt x="832" y="68097"/>
                  </a:cubicBezTo>
                  <a:cubicBezTo>
                    <a:pt x="832" y="68322"/>
                    <a:pt x="832" y="68546"/>
                    <a:pt x="766" y="68823"/>
                  </a:cubicBezTo>
                  <a:lnTo>
                    <a:pt x="766" y="69035"/>
                  </a:lnTo>
                  <a:cubicBezTo>
                    <a:pt x="713" y="69035"/>
                    <a:pt x="766" y="69087"/>
                    <a:pt x="766" y="69153"/>
                  </a:cubicBezTo>
                  <a:cubicBezTo>
                    <a:pt x="832" y="69312"/>
                    <a:pt x="832" y="69536"/>
                    <a:pt x="832" y="69747"/>
                  </a:cubicBezTo>
                  <a:cubicBezTo>
                    <a:pt x="832" y="69813"/>
                    <a:pt x="990" y="70407"/>
                    <a:pt x="832" y="70473"/>
                  </a:cubicBezTo>
                  <a:cubicBezTo>
                    <a:pt x="1312" y="70473"/>
                    <a:pt x="1817" y="70498"/>
                    <a:pt x="2316" y="70498"/>
                  </a:cubicBezTo>
                  <a:cubicBezTo>
                    <a:pt x="2847" y="70498"/>
                    <a:pt x="3372" y="70470"/>
                    <a:pt x="3855" y="70355"/>
                  </a:cubicBezTo>
                  <a:cubicBezTo>
                    <a:pt x="4132" y="70302"/>
                    <a:pt x="4185" y="70196"/>
                    <a:pt x="4462" y="70025"/>
                  </a:cubicBezTo>
                  <a:cubicBezTo>
                    <a:pt x="4621" y="69972"/>
                    <a:pt x="4726" y="69919"/>
                    <a:pt x="4792" y="69747"/>
                  </a:cubicBezTo>
                  <a:cubicBezTo>
                    <a:pt x="4792" y="69695"/>
                    <a:pt x="4845" y="69642"/>
                    <a:pt x="4898" y="69642"/>
                  </a:cubicBezTo>
                  <a:cubicBezTo>
                    <a:pt x="4990" y="69589"/>
                    <a:pt x="5058" y="69571"/>
                    <a:pt x="5115" y="69571"/>
                  </a:cubicBezTo>
                  <a:cubicBezTo>
                    <a:pt x="5229" y="69571"/>
                    <a:pt x="5303" y="69642"/>
                    <a:pt x="5452" y="69642"/>
                  </a:cubicBezTo>
                  <a:cubicBezTo>
                    <a:pt x="5592" y="69686"/>
                    <a:pt x="5741" y="69703"/>
                    <a:pt x="5887" y="69703"/>
                  </a:cubicBezTo>
                  <a:cubicBezTo>
                    <a:pt x="6087" y="69703"/>
                    <a:pt x="6282" y="69672"/>
                    <a:pt x="6442" y="69642"/>
                  </a:cubicBezTo>
                  <a:cubicBezTo>
                    <a:pt x="6513" y="69656"/>
                    <a:pt x="6577" y="69662"/>
                    <a:pt x="6638" y="69662"/>
                  </a:cubicBezTo>
                  <a:cubicBezTo>
                    <a:pt x="6802" y="69662"/>
                    <a:pt x="6938" y="69613"/>
                    <a:pt x="7102" y="69536"/>
                  </a:cubicBezTo>
                  <a:cubicBezTo>
                    <a:pt x="7261" y="69536"/>
                    <a:pt x="7314" y="69417"/>
                    <a:pt x="7367" y="69312"/>
                  </a:cubicBezTo>
                  <a:cubicBezTo>
                    <a:pt x="7697" y="69087"/>
                    <a:pt x="8145" y="68929"/>
                    <a:pt x="8528" y="68876"/>
                  </a:cubicBezTo>
                  <a:lnTo>
                    <a:pt x="8528" y="68876"/>
                  </a:lnTo>
                  <a:cubicBezTo>
                    <a:pt x="8528" y="69035"/>
                    <a:pt x="8423" y="69312"/>
                    <a:pt x="8528" y="69536"/>
                  </a:cubicBezTo>
                  <a:cubicBezTo>
                    <a:pt x="8600" y="69724"/>
                    <a:pt x="8647" y="69754"/>
                    <a:pt x="8773" y="69754"/>
                  </a:cubicBezTo>
                  <a:cubicBezTo>
                    <a:pt x="8833" y="69754"/>
                    <a:pt x="8910" y="69747"/>
                    <a:pt x="9017" y="69747"/>
                  </a:cubicBezTo>
                  <a:cubicBezTo>
                    <a:pt x="9294" y="69769"/>
                    <a:pt x="9564" y="69777"/>
                    <a:pt x="9831" y="69777"/>
                  </a:cubicBezTo>
                  <a:cubicBezTo>
                    <a:pt x="10366" y="69777"/>
                    <a:pt x="10891" y="69747"/>
                    <a:pt x="11446" y="69747"/>
                  </a:cubicBezTo>
                  <a:cubicBezTo>
                    <a:pt x="12542" y="69813"/>
                    <a:pt x="13703" y="69972"/>
                    <a:pt x="14799" y="70025"/>
                  </a:cubicBezTo>
                  <a:cubicBezTo>
                    <a:pt x="15054" y="70025"/>
                    <a:pt x="15310" y="70001"/>
                    <a:pt x="15565" y="70001"/>
                  </a:cubicBezTo>
                  <a:cubicBezTo>
                    <a:pt x="15692" y="70001"/>
                    <a:pt x="15820" y="70007"/>
                    <a:pt x="15948" y="70025"/>
                  </a:cubicBezTo>
                  <a:cubicBezTo>
                    <a:pt x="16449" y="70025"/>
                    <a:pt x="16885" y="70196"/>
                    <a:pt x="17387" y="70249"/>
                  </a:cubicBezTo>
                  <a:cubicBezTo>
                    <a:pt x="17749" y="70276"/>
                    <a:pt x="18108" y="70282"/>
                    <a:pt x="18465" y="70282"/>
                  </a:cubicBezTo>
                  <a:cubicBezTo>
                    <a:pt x="18789" y="70282"/>
                    <a:pt x="19112" y="70277"/>
                    <a:pt x="19435" y="70277"/>
                  </a:cubicBezTo>
                  <a:cubicBezTo>
                    <a:pt x="20158" y="70277"/>
                    <a:pt x="20882" y="70303"/>
                    <a:pt x="21624" y="70473"/>
                  </a:cubicBezTo>
                  <a:cubicBezTo>
                    <a:pt x="21825" y="70522"/>
                    <a:pt x="22017" y="70542"/>
                    <a:pt x="22204" y="70542"/>
                  </a:cubicBezTo>
                  <a:cubicBezTo>
                    <a:pt x="22833" y="70542"/>
                    <a:pt x="23412" y="70318"/>
                    <a:pt x="24093" y="70196"/>
                  </a:cubicBezTo>
                  <a:cubicBezTo>
                    <a:pt x="24786" y="70045"/>
                    <a:pt x="25543" y="69960"/>
                    <a:pt x="26303" y="69960"/>
                  </a:cubicBezTo>
                  <a:cubicBezTo>
                    <a:pt x="26931" y="69960"/>
                    <a:pt x="27561" y="70018"/>
                    <a:pt x="28159" y="70143"/>
                  </a:cubicBezTo>
                  <a:cubicBezTo>
                    <a:pt x="28638" y="70235"/>
                    <a:pt x="29156" y="70365"/>
                    <a:pt x="29645" y="70365"/>
                  </a:cubicBezTo>
                  <a:cubicBezTo>
                    <a:pt x="29723" y="70365"/>
                    <a:pt x="29800" y="70362"/>
                    <a:pt x="29875" y="70355"/>
                  </a:cubicBezTo>
                  <a:cubicBezTo>
                    <a:pt x="31301" y="70196"/>
                    <a:pt x="32674" y="69747"/>
                    <a:pt x="34100" y="69747"/>
                  </a:cubicBezTo>
                  <a:cubicBezTo>
                    <a:pt x="36027" y="69813"/>
                    <a:pt x="37902" y="70473"/>
                    <a:pt x="39829" y="70685"/>
                  </a:cubicBezTo>
                  <a:cubicBezTo>
                    <a:pt x="40124" y="70719"/>
                    <a:pt x="40419" y="70733"/>
                    <a:pt x="40715" y="70733"/>
                  </a:cubicBezTo>
                  <a:cubicBezTo>
                    <a:pt x="41902" y="70733"/>
                    <a:pt x="43094" y="70503"/>
                    <a:pt x="44278" y="70407"/>
                  </a:cubicBezTo>
                  <a:cubicBezTo>
                    <a:pt x="44912" y="70355"/>
                    <a:pt x="45559" y="70341"/>
                    <a:pt x="46206" y="70341"/>
                  </a:cubicBezTo>
                  <a:cubicBezTo>
                    <a:pt x="46853" y="70341"/>
                    <a:pt x="47500" y="70355"/>
                    <a:pt x="48133" y="70355"/>
                  </a:cubicBezTo>
                  <a:cubicBezTo>
                    <a:pt x="48688" y="70355"/>
                    <a:pt x="49229" y="70249"/>
                    <a:pt x="49783" y="70143"/>
                  </a:cubicBezTo>
                  <a:cubicBezTo>
                    <a:pt x="50272" y="70025"/>
                    <a:pt x="50219" y="69919"/>
                    <a:pt x="50774" y="69919"/>
                  </a:cubicBezTo>
                  <a:lnTo>
                    <a:pt x="53638" y="69919"/>
                  </a:lnTo>
                  <a:cubicBezTo>
                    <a:pt x="54483" y="69919"/>
                    <a:pt x="55332" y="69885"/>
                    <a:pt x="56181" y="69885"/>
                  </a:cubicBezTo>
                  <a:cubicBezTo>
                    <a:pt x="56817" y="69885"/>
                    <a:pt x="57454" y="69904"/>
                    <a:pt x="58087" y="69972"/>
                  </a:cubicBezTo>
                  <a:cubicBezTo>
                    <a:pt x="58414" y="70011"/>
                    <a:pt x="58739" y="70021"/>
                    <a:pt x="59063" y="70021"/>
                  </a:cubicBezTo>
                  <a:cubicBezTo>
                    <a:pt x="59418" y="70021"/>
                    <a:pt x="59773" y="70009"/>
                    <a:pt x="60128" y="70009"/>
                  </a:cubicBezTo>
                  <a:cubicBezTo>
                    <a:pt x="60327" y="70009"/>
                    <a:pt x="60527" y="70013"/>
                    <a:pt x="60728" y="70025"/>
                  </a:cubicBezTo>
                  <a:cubicBezTo>
                    <a:pt x="61110" y="70025"/>
                    <a:pt x="61335" y="70249"/>
                    <a:pt x="61771" y="70249"/>
                  </a:cubicBezTo>
                  <a:cubicBezTo>
                    <a:pt x="62153" y="70249"/>
                    <a:pt x="62549" y="70143"/>
                    <a:pt x="62985" y="70143"/>
                  </a:cubicBezTo>
                  <a:cubicBezTo>
                    <a:pt x="63368" y="70077"/>
                    <a:pt x="63751" y="70143"/>
                    <a:pt x="64134" y="70025"/>
                  </a:cubicBezTo>
                  <a:cubicBezTo>
                    <a:pt x="64411" y="69919"/>
                    <a:pt x="64688" y="69866"/>
                    <a:pt x="64965" y="69866"/>
                  </a:cubicBezTo>
                  <a:cubicBezTo>
                    <a:pt x="65243" y="69893"/>
                    <a:pt x="65503" y="69893"/>
                    <a:pt x="65764" y="69893"/>
                  </a:cubicBezTo>
                  <a:cubicBezTo>
                    <a:pt x="66025" y="69893"/>
                    <a:pt x="66285" y="69893"/>
                    <a:pt x="66563" y="69919"/>
                  </a:cubicBezTo>
                  <a:cubicBezTo>
                    <a:pt x="66998" y="69919"/>
                    <a:pt x="67381" y="69972"/>
                    <a:pt x="67764" y="70143"/>
                  </a:cubicBezTo>
                  <a:cubicBezTo>
                    <a:pt x="68050" y="70235"/>
                    <a:pt x="68336" y="70257"/>
                    <a:pt x="68622" y="70257"/>
                  </a:cubicBezTo>
                  <a:cubicBezTo>
                    <a:pt x="68890" y="70257"/>
                    <a:pt x="69158" y="70238"/>
                    <a:pt x="69427" y="70238"/>
                  </a:cubicBezTo>
                  <a:cubicBezTo>
                    <a:pt x="69533" y="70238"/>
                    <a:pt x="69638" y="70241"/>
                    <a:pt x="69744" y="70249"/>
                  </a:cubicBezTo>
                  <a:cubicBezTo>
                    <a:pt x="70193" y="70302"/>
                    <a:pt x="70629" y="70473"/>
                    <a:pt x="71130" y="70473"/>
                  </a:cubicBezTo>
                  <a:cubicBezTo>
                    <a:pt x="71214" y="70484"/>
                    <a:pt x="71300" y="70487"/>
                    <a:pt x="71387" y="70487"/>
                  </a:cubicBezTo>
                  <a:cubicBezTo>
                    <a:pt x="71649" y="70487"/>
                    <a:pt x="71922" y="70453"/>
                    <a:pt x="72190" y="70453"/>
                  </a:cubicBezTo>
                  <a:cubicBezTo>
                    <a:pt x="72296" y="70453"/>
                    <a:pt x="72401" y="70458"/>
                    <a:pt x="72503" y="70473"/>
                  </a:cubicBezTo>
                  <a:cubicBezTo>
                    <a:pt x="72781" y="70473"/>
                    <a:pt x="72939" y="70685"/>
                    <a:pt x="73164" y="70685"/>
                  </a:cubicBezTo>
                  <a:cubicBezTo>
                    <a:pt x="73174" y="70687"/>
                    <a:pt x="73187" y="70689"/>
                    <a:pt x="73200" y="70689"/>
                  </a:cubicBezTo>
                  <a:cubicBezTo>
                    <a:pt x="73453" y="70689"/>
                    <a:pt x="74156" y="70246"/>
                    <a:pt x="74206" y="70196"/>
                  </a:cubicBezTo>
                  <a:cubicBezTo>
                    <a:pt x="74477" y="70029"/>
                    <a:pt x="75064" y="70138"/>
                    <a:pt x="75287" y="69934"/>
                  </a:cubicBezTo>
                  <a:lnTo>
                    <a:pt x="75287" y="69934"/>
                  </a:lnTo>
                  <a:cubicBezTo>
                    <a:pt x="75449" y="70146"/>
                    <a:pt x="75679" y="70419"/>
                    <a:pt x="75909" y="70473"/>
                  </a:cubicBezTo>
                  <a:cubicBezTo>
                    <a:pt x="75984" y="70509"/>
                    <a:pt x="76094" y="70520"/>
                    <a:pt x="76218" y="70520"/>
                  </a:cubicBezTo>
                  <a:cubicBezTo>
                    <a:pt x="76465" y="70520"/>
                    <a:pt x="76768" y="70473"/>
                    <a:pt x="76952" y="70473"/>
                  </a:cubicBezTo>
                  <a:cubicBezTo>
                    <a:pt x="77137" y="70473"/>
                    <a:pt x="77322" y="70497"/>
                    <a:pt x="77507" y="70497"/>
                  </a:cubicBezTo>
                  <a:cubicBezTo>
                    <a:pt x="77599" y="70497"/>
                    <a:pt x="77692" y="70491"/>
                    <a:pt x="77784" y="70473"/>
                  </a:cubicBezTo>
                  <a:cubicBezTo>
                    <a:pt x="78160" y="70473"/>
                    <a:pt x="78624" y="70228"/>
                    <a:pt x="79023" y="70228"/>
                  </a:cubicBezTo>
                  <a:cubicBezTo>
                    <a:pt x="79087" y="70228"/>
                    <a:pt x="79150" y="70234"/>
                    <a:pt x="79210" y="70249"/>
                  </a:cubicBezTo>
                  <a:cubicBezTo>
                    <a:pt x="79487" y="70355"/>
                    <a:pt x="79764" y="70526"/>
                    <a:pt x="80094" y="70579"/>
                  </a:cubicBezTo>
                  <a:cubicBezTo>
                    <a:pt x="80411" y="70682"/>
                    <a:pt x="80777" y="70746"/>
                    <a:pt x="81146" y="70746"/>
                  </a:cubicBezTo>
                  <a:cubicBezTo>
                    <a:pt x="81347" y="70746"/>
                    <a:pt x="81549" y="70727"/>
                    <a:pt x="81745" y="70685"/>
                  </a:cubicBezTo>
                  <a:cubicBezTo>
                    <a:pt x="81745" y="70526"/>
                    <a:pt x="81467" y="70302"/>
                    <a:pt x="81415" y="70077"/>
                  </a:cubicBezTo>
                  <a:cubicBezTo>
                    <a:pt x="81296" y="69919"/>
                    <a:pt x="81296" y="69695"/>
                    <a:pt x="81243" y="69483"/>
                  </a:cubicBezTo>
                  <a:cubicBezTo>
                    <a:pt x="81190" y="68652"/>
                    <a:pt x="81415" y="67833"/>
                    <a:pt x="81362" y="67001"/>
                  </a:cubicBezTo>
                  <a:cubicBezTo>
                    <a:pt x="81362" y="66513"/>
                    <a:pt x="81467" y="66117"/>
                    <a:pt x="81573" y="65681"/>
                  </a:cubicBezTo>
                  <a:cubicBezTo>
                    <a:pt x="81745" y="65298"/>
                    <a:pt x="81745" y="65193"/>
                    <a:pt x="81692" y="64797"/>
                  </a:cubicBezTo>
                  <a:cubicBezTo>
                    <a:pt x="81520" y="63978"/>
                    <a:pt x="81467" y="63318"/>
                    <a:pt x="81520" y="62486"/>
                  </a:cubicBezTo>
                  <a:cubicBezTo>
                    <a:pt x="81520" y="61826"/>
                    <a:pt x="81415" y="61338"/>
                    <a:pt x="81243" y="60731"/>
                  </a:cubicBezTo>
                  <a:cubicBezTo>
                    <a:pt x="81137" y="60295"/>
                    <a:pt x="81032" y="59912"/>
                    <a:pt x="81032" y="59410"/>
                  </a:cubicBezTo>
                  <a:cubicBezTo>
                    <a:pt x="81032" y="58315"/>
                    <a:pt x="81296" y="57153"/>
                    <a:pt x="81243" y="56057"/>
                  </a:cubicBezTo>
                  <a:cubicBezTo>
                    <a:pt x="81243" y="55622"/>
                    <a:pt x="81296" y="55292"/>
                    <a:pt x="81415" y="54896"/>
                  </a:cubicBezTo>
                  <a:cubicBezTo>
                    <a:pt x="81573" y="54130"/>
                    <a:pt x="81745" y="53417"/>
                    <a:pt x="81745" y="52651"/>
                  </a:cubicBezTo>
                  <a:cubicBezTo>
                    <a:pt x="81745" y="52097"/>
                    <a:pt x="82286" y="51595"/>
                    <a:pt x="81956" y="51159"/>
                  </a:cubicBezTo>
                  <a:cubicBezTo>
                    <a:pt x="81797" y="51107"/>
                    <a:pt x="81626" y="51001"/>
                    <a:pt x="81467" y="50935"/>
                  </a:cubicBezTo>
                  <a:cubicBezTo>
                    <a:pt x="81393" y="50917"/>
                    <a:pt x="81325" y="50912"/>
                    <a:pt x="81260" y="50912"/>
                  </a:cubicBezTo>
                  <a:cubicBezTo>
                    <a:pt x="81130" y="50912"/>
                    <a:pt x="81010" y="50935"/>
                    <a:pt x="80860" y="50935"/>
                  </a:cubicBezTo>
                  <a:cubicBezTo>
                    <a:pt x="80477" y="50935"/>
                    <a:pt x="80306" y="51159"/>
                    <a:pt x="79976" y="51265"/>
                  </a:cubicBezTo>
                  <a:cubicBezTo>
                    <a:pt x="80094" y="51820"/>
                    <a:pt x="79976" y="52585"/>
                    <a:pt x="79593" y="52981"/>
                  </a:cubicBezTo>
                  <a:cubicBezTo>
                    <a:pt x="79471" y="53097"/>
                    <a:pt x="79382" y="53142"/>
                    <a:pt x="79297" y="53142"/>
                  </a:cubicBezTo>
                  <a:cubicBezTo>
                    <a:pt x="79189" y="53142"/>
                    <a:pt x="79088" y="53070"/>
                    <a:pt x="78933" y="52981"/>
                  </a:cubicBezTo>
                  <a:cubicBezTo>
                    <a:pt x="78391" y="52704"/>
                    <a:pt x="77837" y="52427"/>
                    <a:pt x="77282" y="52321"/>
                  </a:cubicBezTo>
                  <a:cubicBezTo>
                    <a:pt x="77005" y="52255"/>
                    <a:pt x="76741" y="52202"/>
                    <a:pt x="76411" y="52202"/>
                  </a:cubicBezTo>
                  <a:cubicBezTo>
                    <a:pt x="76226" y="52202"/>
                    <a:pt x="76018" y="52155"/>
                    <a:pt x="75833" y="52155"/>
                  </a:cubicBezTo>
                  <a:cubicBezTo>
                    <a:pt x="75741" y="52155"/>
                    <a:pt x="75654" y="52167"/>
                    <a:pt x="75579" y="52202"/>
                  </a:cubicBezTo>
                  <a:cubicBezTo>
                    <a:pt x="75421" y="52374"/>
                    <a:pt x="75302" y="52480"/>
                    <a:pt x="75144" y="52585"/>
                  </a:cubicBezTo>
                  <a:cubicBezTo>
                    <a:pt x="74972" y="52704"/>
                    <a:pt x="74814" y="52757"/>
                    <a:pt x="74589" y="52810"/>
                  </a:cubicBezTo>
                  <a:cubicBezTo>
                    <a:pt x="74055" y="53054"/>
                    <a:pt x="73653" y="53257"/>
                    <a:pt x="73114" y="53257"/>
                  </a:cubicBezTo>
                  <a:cubicBezTo>
                    <a:pt x="73041" y="53257"/>
                    <a:pt x="72965" y="53253"/>
                    <a:pt x="72886" y="53245"/>
                  </a:cubicBezTo>
                  <a:cubicBezTo>
                    <a:pt x="73322" y="53140"/>
                    <a:pt x="73771" y="52981"/>
                    <a:pt x="74206" y="52757"/>
                  </a:cubicBezTo>
                  <a:cubicBezTo>
                    <a:pt x="74761" y="52480"/>
                    <a:pt x="75302" y="52255"/>
                    <a:pt x="75857" y="52097"/>
                  </a:cubicBezTo>
                  <a:cubicBezTo>
                    <a:pt x="76345" y="51925"/>
                    <a:pt x="76900" y="51595"/>
                    <a:pt x="77401" y="51595"/>
                  </a:cubicBezTo>
                  <a:cubicBezTo>
                    <a:pt x="77471" y="51590"/>
                    <a:pt x="77540" y="51587"/>
                    <a:pt x="77609" y="51587"/>
                  </a:cubicBezTo>
                  <a:cubicBezTo>
                    <a:pt x="78252" y="51587"/>
                    <a:pt x="78886" y="51804"/>
                    <a:pt x="79434" y="52150"/>
                  </a:cubicBezTo>
                  <a:cubicBezTo>
                    <a:pt x="79434" y="51595"/>
                    <a:pt x="79382" y="51107"/>
                    <a:pt x="79434" y="50552"/>
                  </a:cubicBezTo>
                  <a:cubicBezTo>
                    <a:pt x="79487" y="50117"/>
                    <a:pt x="79487" y="50117"/>
                    <a:pt x="79817" y="50011"/>
                  </a:cubicBezTo>
                  <a:cubicBezTo>
                    <a:pt x="80200" y="49839"/>
                    <a:pt x="80636" y="49681"/>
                    <a:pt x="81032" y="49509"/>
                  </a:cubicBezTo>
                  <a:cubicBezTo>
                    <a:pt x="81085" y="49456"/>
                    <a:pt x="81415" y="49404"/>
                    <a:pt x="81467" y="49351"/>
                  </a:cubicBezTo>
                  <a:cubicBezTo>
                    <a:pt x="81626" y="49126"/>
                    <a:pt x="81362" y="48796"/>
                    <a:pt x="81243" y="48625"/>
                  </a:cubicBezTo>
                  <a:cubicBezTo>
                    <a:pt x="81032" y="48361"/>
                    <a:pt x="80913" y="48136"/>
                    <a:pt x="80913" y="47753"/>
                  </a:cubicBezTo>
                  <a:cubicBezTo>
                    <a:pt x="80913" y="47252"/>
                    <a:pt x="81085" y="46816"/>
                    <a:pt x="81032" y="46314"/>
                  </a:cubicBezTo>
                  <a:cubicBezTo>
                    <a:pt x="80966" y="45773"/>
                    <a:pt x="80966" y="45113"/>
                    <a:pt x="80860" y="44559"/>
                  </a:cubicBezTo>
                  <a:cubicBezTo>
                    <a:pt x="80754" y="44004"/>
                    <a:pt x="80477" y="43238"/>
                    <a:pt x="80807" y="42684"/>
                  </a:cubicBezTo>
                  <a:cubicBezTo>
                    <a:pt x="81085" y="42301"/>
                    <a:pt x="81573" y="42090"/>
                    <a:pt x="81850" y="41694"/>
                  </a:cubicBezTo>
                  <a:cubicBezTo>
                    <a:pt x="82022" y="41430"/>
                    <a:pt x="81903" y="41364"/>
                    <a:pt x="81850" y="41153"/>
                  </a:cubicBezTo>
                  <a:cubicBezTo>
                    <a:pt x="81626" y="40704"/>
                    <a:pt x="81520" y="40215"/>
                    <a:pt x="81415" y="39780"/>
                  </a:cubicBezTo>
                  <a:cubicBezTo>
                    <a:pt x="81296" y="39384"/>
                    <a:pt x="81415" y="39001"/>
                    <a:pt x="81362" y="38618"/>
                  </a:cubicBezTo>
                  <a:cubicBezTo>
                    <a:pt x="81296" y="38393"/>
                    <a:pt x="81243" y="38182"/>
                    <a:pt x="81190" y="37958"/>
                  </a:cubicBezTo>
                  <a:cubicBezTo>
                    <a:pt x="81190" y="37733"/>
                    <a:pt x="81190" y="37469"/>
                    <a:pt x="81085" y="37245"/>
                  </a:cubicBezTo>
                  <a:cubicBezTo>
                    <a:pt x="80966" y="37073"/>
                    <a:pt x="80807" y="37020"/>
                    <a:pt x="80702" y="36862"/>
                  </a:cubicBezTo>
                  <a:cubicBezTo>
                    <a:pt x="80306" y="36255"/>
                    <a:pt x="80583" y="35093"/>
                    <a:pt x="80754" y="34433"/>
                  </a:cubicBezTo>
                  <a:cubicBezTo>
                    <a:pt x="80807" y="33944"/>
                    <a:pt x="80966" y="33443"/>
                    <a:pt x="81032" y="32954"/>
                  </a:cubicBezTo>
                  <a:lnTo>
                    <a:pt x="81032" y="32624"/>
                  </a:lnTo>
                  <a:cubicBezTo>
                    <a:pt x="80966" y="32294"/>
                    <a:pt x="81032" y="32294"/>
                    <a:pt x="80807" y="32070"/>
                  </a:cubicBezTo>
                  <a:cubicBezTo>
                    <a:pt x="80702" y="31529"/>
                    <a:pt x="80253" y="31251"/>
                    <a:pt x="79870" y="30921"/>
                  </a:cubicBezTo>
                  <a:cubicBezTo>
                    <a:pt x="79540" y="30591"/>
                    <a:pt x="79540" y="30208"/>
                    <a:pt x="79487" y="29760"/>
                  </a:cubicBezTo>
                  <a:cubicBezTo>
                    <a:pt x="79487" y="29324"/>
                    <a:pt x="79434" y="28717"/>
                    <a:pt x="79540" y="28281"/>
                  </a:cubicBezTo>
                  <a:cubicBezTo>
                    <a:pt x="79593" y="27951"/>
                    <a:pt x="79817" y="27951"/>
                    <a:pt x="80042" y="27726"/>
                  </a:cubicBezTo>
                  <a:cubicBezTo>
                    <a:pt x="80253" y="27568"/>
                    <a:pt x="80306" y="26908"/>
                    <a:pt x="80424" y="26578"/>
                  </a:cubicBezTo>
                  <a:cubicBezTo>
                    <a:pt x="80530" y="26182"/>
                    <a:pt x="80636" y="25799"/>
                    <a:pt x="80754" y="25363"/>
                  </a:cubicBezTo>
                  <a:cubicBezTo>
                    <a:pt x="80754" y="25086"/>
                    <a:pt x="80807" y="24862"/>
                    <a:pt x="80754" y="24598"/>
                  </a:cubicBezTo>
                  <a:cubicBezTo>
                    <a:pt x="80754" y="24598"/>
                    <a:pt x="80702" y="24532"/>
                    <a:pt x="80702" y="24479"/>
                  </a:cubicBezTo>
                  <a:cubicBezTo>
                    <a:pt x="80200" y="23053"/>
                    <a:pt x="81745" y="21891"/>
                    <a:pt x="81956" y="20518"/>
                  </a:cubicBezTo>
                  <a:lnTo>
                    <a:pt x="81850" y="20518"/>
                  </a:lnTo>
                  <a:cubicBezTo>
                    <a:pt x="81520" y="19475"/>
                    <a:pt x="81850" y="18380"/>
                    <a:pt x="81850" y="17337"/>
                  </a:cubicBezTo>
                  <a:cubicBezTo>
                    <a:pt x="81850" y="17112"/>
                    <a:pt x="81797" y="16941"/>
                    <a:pt x="81745" y="16730"/>
                  </a:cubicBezTo>
                  <a:cubicBezTo>
                    <a:pt x="81745" y="16677"/>
                    <a:pt x="81745" y="16505"/>
                    <a:pt x="81692" y="16452"/>
                  </a:cubicBezTo>
                  <a:cubicBezTo>
                    <a:pt x="81631" y="16335"/>
                    <a:pt x="81489" y="16301"/>
                    <a:pt x="81317" y="16301"/>
                  </a:cubicBezTo>
                  <a:cubicBezTo>
                    <a:pt x="81075" y="16301"/>
                    <a:pt x="80772" y="16368"/>
                    <a:pt x="80548" y="16368"/>
                  </a:cubicBezTo>
                  <a:cubicBezTo>
                    <a:pt x="80481" y="16368"/>
                    <a:pt x="80421" y="16362"/>
                    <a:pt x="80372" y="16347"/>
                  </a:cubicBezTo>
                  <a:cubicBezTo>
                    <a:pt x="80495" y="16274"/>
                    <a:pt x="80629" y="16254"/>
                    <a:pt x="80765" y="16254"/>
                  </a:cubicBezTo>
                  <a:cubicBezTo>
                    <a:pt x="80940" y="16254"/>
                    <a:pt x="81118" y="16287"/>
                    <a:pt x="81281" y="16287"/>
                  </a:cubicBezTo>
                  <a:cubicBezTo>
                    <a:pt x="81386" y="16287"/>
                    <a:pt x="81485" y="16274"/>
                    <a:pt x="81573" y="16228"/>
                  </a:cubicBezTo>
                  <a:cubicBezTo>
                    <a:pt x="81692" y="16175"/>
                    <a:pt x="81745" y="15898"/>
                    <a:pt x="81745" y="15845"/>
                  </a:cubicBezTo>
                  <a:cubicBezTo>
                    <a:pt x="81903" y="15357"/>
                    <a:pt x="81850" y="14855"/>
                    <a:pt x="81850" y="14366"/>
                  </a:cubicBezTo>
                  <a:cubicBezTo>
                    <a:pt x="81903" y="14036"/>
                    <a:pt x="81956" y="13759"/>
                    <a:pt x="82075" y="13429"/>
                  </a:cubicBezTo>
                  <a:cubicBezTo>
                    <a:pt x="82127" y="13429"/>
                    <a:pt x="82180" y="13429"/>
                    <a:pt x="82180" y="13376"/>
                  </a:cubicBezTo>
                  <a:cubicBezTo>
                    <a:pt x="82233" y="13257"/>
                    <a:pt x="82233" y="13152"/>
                    <a:pt x="82233" y="13046"/>
                  </a:cubicBezTo>
                  <a:cubicBezTo>
                    <a:pt x="82286" y="12386"/>
                    <a:pt x="82180" y="11779"/>
                    <a:pt x="82180" y="11119"/>
                  </a:cubicBezTo>
                  <a:cubicBezTo>
                    <a:pt x="82180" y="10234"/>
                    <a:pt x="82075" y="9297"/>
                    <a:pt x="82233" y="8426"/>
                  </a:cubicBezTo>
                  <a:cubicBezTo>
                    <a:pt x="82286" y="7977"/>
                    <a:pt x="82233" y="7766"/>
                    <a:pt x="82075" y="7264"/>
                  </a:cubicBezTo>
                  <a:cubicBezTo>
                    <a:pt x="81850" y="6709"/>
                    <a:pt x="81626" y="6115"/>
                    <a:pt x="81745" y="5508"/>
                  </a:cubicBezTo>
                  <a:cubicBezTo>
                    <a:pt x="81745" y="5178"/>
                    <a:pt x="81956" y="4901"/>
                    <a:pt x="82075" y="4571"/>
                  </a:cubicBezTo>
                  <a:cubicBezTo>
                    <a:pt x="82127" y="4294"/>
                    <a:pt x="82075" y="3911"/>
                    <a:pt x="82075" y="3581"/>
                  </a:cubicBezTo>
                  <a:cubicBezTo>
                    <a:pt x="82075" y="2643"/>
                    <a:pt x="81745" y="1429"/>
                    <a:pt x="81745" y="505"/>
                  </a:cubicBezTo>
                  <a:cubicBezTo>
                    <a:pt x="81331" y="505"/>
                    <a:pt x="80877" y="465"/>
                    <a:pt x="80429" y="465"/>
                  </a:cubicBezTo>
                  <a:cubicBezTo>
                    <a:pt x="80106" y="465"/>
                    <a:pt x="79786" y="485"/>
                    <a:pt x="79487" y="557"/>
                  </a:cubicBezTo>
                  <a:cubicBezTo>
                    <a:pt x="79372" y="579"/>
                    <a:pt x="79278" y="592"/>
                    <a:pt x="79187" y="592"/>
                  </a:cubicBezTo>
                  <a:cubicBezTo>
                    <a:pt x="79058" y="592"/>
                    <a:pt x="78937" y="567"/>
                    <a:pt x="78774" y="505"/>
                  </a:cubicBezTo>
                  <a:cubicBezTo>
                    <a:pt x="78593" y="451"/>
                    <a:pt x="78310" y="304"/>
                    <a:pt x="78116" y="304"/>
                  </a:cubicBezTo>
                  <a:cubicBezTo>
                    <a:pt x="78070" y="304"/>
                    <a:pt x="78029" y="313"/>
                    <a:pt x="77995" y="333"/>
                  </a:cubicBezTo>
                  <a:cubicBezTo>
                    <a:pt x="77995" y="557"/>
                    <a:pt x="78220" y="663"/>
                    <a:pt x="78220" y="888"/>
                  </a:cubicBezTo>
                  <a:cubicBezTo>
                    <a:pt x="78220" y="1165"/>
                    <a:pt x="77943" y="1323"/>
                    <a:pt x="77784" y="1495"/>
                  </a:cubicBezTo>
                  <a:cubicBezTo>
                    <a:pt x="77278" y="1989"/>
                    <a:pt x="77377" y="3002"/>
                    <a:pt x="77398" y="3757"/>
                  </a:cubicBezTo>
                  <a:lnTo>
                    <a:pt x="77398" y="3757"/>
                  </a:lnTo>
                  <a:cubicBezTo>
                    <a:pt x="77375" y="3662"/>
                    <a:pt x="77335" y="3566"/>
                    <a:pt x="77335" y="3475"/>
                  </a:cubicBezTo>
                  <a:cubicBezTo>
                    <a:pt x="77282" y="3251"/>
                    <a:pt x="77335" y="3079"/>
                    <a:pt x="77282" y="2868"/>
                  </a:cubicBezTo>
                  <a:cubicBezTo>
                    <a:pt x="77230" y="2815"/>
                    <a:pt x="77230" y="2696"/>
                    <a:pt x="77177" y="2591"/>
                  </a:cubicBezTo>
                  <a:cubicBezTo>
                    <a:pt x="77124" y="2313"/>
                    <a:pt x="77124" y="1983"/>
                    <a:pt x="77071" y="1706"/>
                  </a:cubicBezTo>
                  <a:cubicBezTo>
                    <a:pt x="76967" y="1176"/>
                    <a:pt x="76743" y="272"/>
                    <a:pt x="76177" y="272"/>
                  </a:cubicBezTo>
                  <a:cubicBezTo>
                    <a:pt x="76095" y="272"/>
                    <a:pt x="76006" y="291"/>
                    <a:pt x="75909" y="333"/>
                  </a:cubicBezTo>
                  <a:cubicBezTo>
                    <a:pt x="75617" y="484"/>
                    <a:pt x="75271" y="557"/>
                    <a:pt x="74928" y="557"/>
                  </a:cubicBezTo>
                  <a:cubicBezTo>
                    <a:pt x="74759" y="557"/>
                    <a:pt x="74592" y="539"/>
                    <a:pt x="74431" y="505"/>
                  </a:cubicBezTo>
                  <a:cubicBezTo>
                    <a:pt x="74259" y="439"/>
                    <a:pt x="74035" y="439"/>
                    <a:pt x="73929" y="386"/>
                  </a:cubicBezTo>
                  <a:cubicBezTo>
                    <a:pt x="73791" y="340"/>
                    <a:pt x="73683" y="163"/>
                    <a:pt x="73517" y="163"/>
                  </a:cubicBezTo>
                  <a:cubicBezTo>
                    <a:pt x="73493" y="163"/>
                    <a:pt x="73467" y="166"/>
                    <a:pt x="73441" y="175"/>
                  </a:cubicBezTo>
                  <a:cubicBezTo>
                    <a:pt x="73111" y="227"/>
                    <a:pt x="72886" y="610"/>
                    <a:pt x="72556" y="716"/>
                  </a:cubicBezTo>
                  <a:cubicBezTo>
                    <a:pt x="72376" y="765"/>
                    <a:pt x="72215" y="782"/>
                    <a:pt x="72055" y="782"/>
                  </a:cubicBezTo>
                  <a:cubicBezTo>
                    <a:pt x="71828" y="782"/>
                    <a:pt x="71605" y="747"/>
                    <a:pt x="71342" y="716"/>
                  </a:cubicBezTo>
                  <a:cubicBezTo>
                    <a:pt x="71130" y="716"/>
                    <a:pt x="70906" y="610"/>
                    <a:pt x="70629" y="610"/>
                  </a:cubicBezTo>
                  <a:cubicBezTo>
                    <a:pt x="70140" y="663"/>
                    <a:pt x="69691" y="888"/>
                    <a:pt x="69150" y="888"/>
                  </a:cubicBezTo>
                  <a:cubicBezTo>
                    <a:pt x="68371" y="888"/>
                    <a:pt x="67658" y="835"/>
                    <a:pt x="66893" y="769"/>
                  </a:cubicBezTo>
                  <a:cubicBezTo>
                    <a:pt x="66723" y="747"/>
                    <a:pt x="66551" y="737"/>
                    <a:pt x="66378" y="737"/>
                  </a:cubicBezTo>
                  <a:cubicBezTo>
                    <a:pt x="65707" y="737"/>
                    <a:pt x="65020" y="889"/>
                    <a:pt x="64358" y="1099"/>
                  </a:cubicBezTo>
                  <a:cubicBezTo>
                    <a:pt x="63643" y="1352"/>
                    <a:pt x="62845" y="1567"/>
                    <a:pt x="62066" y="1567"/>
                  </a:cubicBezTo>
                  <a:cubicBezTo>
                    <a:pt x="61464" y="1567"/>
                    <a:pt x="60874" y="1438"/>
                    <a:pt x="60345" y="1099"/>
                  </a:cubicBezTo>
                  <a:cubicBezTo>
                    <a:pt x="59790" y="769"/>
                    <a:pt x="59183" y="280"/>
                    <a:pt x="58589" y="280"/>
                  </a:cubicBezTo>
                  <a:cubicBezTo>
                    <a:pt x="58439" y="280"/>
                    <a:pt x="58290" y="257"/>
                    <a:pt x="58144" y="257"/>
                  </a:cubicBezTo>
                  <a:cubicBezTo>
                    <a:pt x="58071" y="257"/>
                    <a:pt x="57999" y="263"/>
                    <a:pt x="57929" y="280"/>
                  </a:cubicBezTo>
                  <a:cubicBezTo>
                    <a:pt x="57652" y="280"/>
                    <a:pt x="57427" y="439"/>
                    <a:pt x="57203" y="505"/>
                  </a:cubicBezTo>
                  <a:cubicBezTo>
                    <a:pt x="56661" y="610"/>
                    <a:pt x="56107" y="557"/>
                    <a:pt x="55619" y="663"/>
                  </a:cubicBezTo>
                  <a:cubicBezTo>
                    <a:pt x="55394" y="716"/>
                    <a:pt x="55170" y="769"/>
                    <a:pt x="54892" y="835"/>
                  </a:cubicBezTo>
                  <a:cubicBezTo>
                    <a:pt x="54734" y="888"/>
                    <a:pt x="54562" y="888"/>
                    <a:pt x="54351" y="1046"/>
                  </a:cubicBezTo>
                  <a:cubicBezTo>
                    <a:pt x="54260" y="1137"/>
                    <a:pt x="54084" y="1414"/>
                    <a:pt x="53906" y="1414"/>
                  </a:cubicBezTo>
                  <a:cubicBezTo>
                    <a:pt x="53851" y="1414"/>
                    <a:pt x="53796" y="1388"/>
                    <a:pt x="53744" y="1323"/>
                  </a:cubicBezTo>
                  <a:cubicBezTo>
                    <a:pt x="53797" y="993"/>
                    <a:pt x="54351" y="663"/>
                    <a:pt x="54562" y="439"/>
                  </a:cubicBezTo>
                  <a:cubicBezTo>
                    <a:pt x="54541" y="431"/>
                    <a:pt x="54517" y="428"/>
                    <a:pt x="54492" y="428"/>
                  </a:cubicBezTo>
                  <a:cubicBezTo>
                    <a:pt x="54356" y="428"/>
                    <a:pt x="54175" y="515"/>
                    <a:pt x="54039" y="515"/>
                  </a:cubicBezTo>
                  <a:cubicBezTo>
                    <a:pt x="54014" y="515"/>
                    <a:pt x="53990" y="512"/>
                    <a:pt x="53968" y="505"/>
                  </a:cubicBezTo>
                  <a:cubicBezTo>
                    <a:pt x="53691" y="505"/>
                    <a:pt x="53414" y="386"/>
                    <a:pt x="53137" y="386"/>
                  </a:cubicBezTo>
                  <a:cubicBezTo>
                    <a:pt x="53040" y="370"/>
                    <a:pt x="52943" y="364"/>
                    <a:pt x="52847" y="364"/>
                  </a:cubicBezTo>
                  <a:cubicBezTo>
                    <a:pt x="52613" y="364"/>
                    <a:pt x="52380" y="401"/>
                    <a:pt x="52147" y="439"/>
                  </a:cubicBezTo>
                  <a:cubicBezTo>
                    <a:pt x="51051" y="610"/>
                    <a:pt x="49942" y="716"/>
                    <a:pt x="48846" y="888"/>
                  </a:cubicBezTo>
                  <a:cubicBezTo>
                    <a:pt x="48683" y="905"/>
                    <a:pt x="48567" y="911"/>
                    <a:pt x="48471" y="911"/>
                  </a:cubicBezTo>
                  <a:cubicBezTo>
                    <a:pt x="48278" y="911"/>
                    <a:pt x="48164" y="888"/>
                    <a:pt x="47909" y="888"/>
                  </a:cubicBezTo>
                  <a:cubicBezTo>
                    <a:pt x="47689" y="848"/>
                    <a:pt x="47463" y="835"/>
                    <a:pt x="47235" y="835"/>
                  </a:cubicBezTo>
                  <a:cubicBezTo>
                    <a:pt x="46779" y="835"/>
                    <a:pt x="46316" y="888"/>
                    <a:pt x="45876" y="888"/>
                  </a:cubicBezTo>
                  <a:cubicBezTo>
                    <a:pt x="45163" y="888"/>
                    <a:pt x="44450" y="663"/>
                    <a:pt x="43671" y="610"/>
                  </a:cubicBezTo>
                  <a:cubicBezTo>
                    <a:pt x="43077" y="610"/>
                    <a:pt x="42575" y="716"/>
                    <a:pt x="41968" y="716"/>
                  </a:cubicBezTo>
                  <a:cubicBezTo>
                    <a:pt x="41759" y="858"/>
                    <a:pt x="41535" y="910"/>
                    <a:pt x="41303" y="910"/>
                  </a:cubicBezTo>
                  <a:cubicBezTo>
                    <a:pt x="40801" y="910"/>
                    <a:pt x="40264" y="666"/>
                    <a:pt x="39777" y="557"/>
                  </a:cubicBezTo>
                  <a:cubicBezTo>
                    <a:pt x="39688" y="543"/>
                    <a:pt x="39600" y="537"/>
                    <a:pt x="39510" y="537"/>
                  </a:cubicBezTo>
                  <a:cubicBezTo>
                    <a:pt x="39265" y="537"/>
                    <a:pt x="39010" y="586"/>
                    <a:pt x="38720" y="663"/>
                  </a:cubicBezTo>
                  <a:cubicBezTo>
                    <a:pt x="37756" y="904"/>
                    <a:pt x="36735" y="1061"/>
                    <a:pt x="35720" y="1061"/>
                  </a:cubicBezTo>
                  <a:cubicBezTo>
                    <a:pt x="35346" y="1061"/>
                    <a:pt x="34972" y="1039"/>
                    <a:pt x="34602" y="993"/>
                  </a:cubicBezTo>
                  <a:cubicBezTo>
                    <a:pt x="34234" y="949"/>
                    <a:pt x="33858" y="820"/>
                    <a:pt x="33488" y="820"/>
                  </a:cubicBezTo>
                  <a:cubicBezTo>
                    <a:pt x="33419" y="820"/>
                    <a:pt x="33350" y="824"/>
                    <a:pt x="33281" y="835"/>
                  </a:cubicBezTo>
                  <a:cubicBezTo>
                    <a:pt x="32727" y="940"/>
                    <a:pt x="32344" y="1495"/>
                    <a:pt x="31684" y="1495"/>
                  </a:cubicBezTo>
                  <a:cubicBezTo>
                    <a:pt x="31651" y="1497"/>
                    <a:pt x="31619" y="1499"/>
                    <a:pt x="31587" y="1499"/>
                  </a:cubicBezTo>
                  <a:cubicBezTo>
                    <a:pt x="30975" y="1499"/>
                    <a:pt x="30505" y="1032"/>
                    <a:pt x="29928" y="769"/>
                  </a:cubicBezTo>
                  <a:cubicBezTo>
                    <a:pt x="29479" y="557"/>
                    <a:pt x="28885" y="557"/>
                    <a:pt x="28331" y="505"/>
                  </a:cubicBezTo>
                  <a:cubicBezTo>
                    <a:pt x="27776" y="439"/>
                    <a:pt x="27341" y="386"/>
                    <a:pt x="26733" y="386"/>
                  </a:cubicBezTo>
                  <a:cubicBezTo>
                    <a:pt x="26568" y="386"/>
                    <a:pt x="26403" y="399"/>
                    <a:pt x="26245" y="399"/>
                  </a:cubicBezTo>
                  <a:cubicBezTo>
                    <a:pt x="26086" y="399"/>
                    <a:pt x="25935" y="386"/>
                    <a:pt x="25796" y="333"/>
                  </a:cubicBezTo>
                  <a:cubicBezTo>
                    <a:pt x="25616" y="304"/>
                    <a:pt x="25486" y="259"/>
                    <a:pt x="25370" y="259"/>
                  </a:cubicBezTo>
                  <a:cubicBezTo>
                    <a:pt x="25273" y="259"/>
                    <a:pt x="25185" y="290"/>
                    <a:pt x="25083" y="386"/>
                  </a:cubicBezTo>
                  <a:cubicBezTo>
                    <a:pt x="24925" y="505"/>
                    <a:pt x="24925" y="610"/>
                    <a:pt x="24753" y="716"/>
                  </a:cubicBezTo>
                  <a:cubicBezTo>
                    <a:pt x="24476" y="888"/>
                    <a:pt x="24265" y="1099"/>
                    <a:pt x="23987" y="1270"/>
                  </a:cubicBezTo>
                  <a:cubicBezTo>
                    <a:pt x="23710" y="1376"/>
                    <a:pt x="23539" y="1218"/>
                    <a:pt x="23486" y="1600"/>
                  </a:cubicBezTo>
                  <a:cubicBezTo>
                    <a:pt x="23433" y="1825"/>
                    <a:pt x="23605" y="2036"/>
                    <a:pt x="23433" y="2260"/>
                  </a:cubicBezTo>
                  <a:cubicBezTo>
                    <a:pt x="23380" y="2485"/>
                    <a:pt x="23208" y="2419"/>
                    <a:pt x="23156" y="2696"/>
                  </a:cubicBezTo>
                  <a:cubicBezTo>
                    <a:pt x="23103" y="2973"/>
                    <a:pt x="23327" y="3198"/>
                    <a:pt x="23327" y="3475"/>
                  </a:cubicBezTo>
                  <a:cubicBezTo>
                    <a:pt x="22917" y="3605"/>
                    <a:pt x="22736" y="4035"/>
                    <a:pt x="22713" y="4425"/>
                  </a:cubicBezTo>
                  <a:lnTo>
                    <a:pt x="22713" y="4425"/>
                  </a:lnTo>
                  <a:cubicBezTo>
                    <a:pt x="22691" y="3977"/>
                    <a:pt x="22632" y="3446"/>
                    <a:pt x="22720" y="3026"/>
                  </a:cubicBezTo>
                  <a:cubicBezTo>
                    <a:pt x="22773" y="2749"/>
                    <a:pt x="22997" y="2538"/>
                    <a:pt x="22997" y="2260"/>
                  </a:cubicBezTo>
                  <a:cubicBezTo>
                    <a:pt x="22997" y="2036"/>
                    <a:pt x="22773" y="1878"/>
                    <a:pt x="22720" y="1653"/>
                  </a:cubicBezTo>
                  <a:cubicBezTo>
                    <a:pt x="22667" y="1429"/>
                    <a:pt x="22667" y="1270"/>
                    <a:pt x="22773" y="1099"/>
                  </a:cubicBezTo>
                  <a:cubicBezTo>
                    <a:pt x="22878" y="940"/>
                    <a:pt x="23050" y="940"/>
                    <a:pt x="22997" y="716"/>
                  </a:cubicBezTo>
                  <a:cubicBezTo>
                    <a:pt x="22901" y="700"/>
                    <a:pt x="22808" y="694"/>
                    <a:pt x="22718" y="694"/>
                  </a:cubicBezTo>
                  <a:cubicBezTo>
                    <a:pt x="22500" y="694"/>
                    <a:pt x="22293" y="731"/>
                    <a:pt x="22060" y="769"/>
                  </a:cubicBezTo>
                  <a:cubicBezTo>
                    <a:pt x="21869" y="828"/>
                    <a:pt x="21634" y="828"/>
                    <a:pt x="21400" y="828"/>
                  </a:cubicBezTo>
                  <a:cubicBezTo>
                    <a:pt x="21166" y="828"/>
                    <a:pt x="20931" y="828"/>
                    <a:pt x="20740" y="888"/>
                  </a:cubicBezTo>
                  <a:cubicBezTo>
                    <a:pt x="20389" y="1032"/>
                    <a:pt x="20360" y="1277"/>
                    <a:pt x="20013" y="1277"/>
                  </a:cubicBezTo>
                  <a:cubicBezTo>
                    <a:pt x="19981" y="1277"/>
                    <a:pt x="19946" y="1275"/>
                    <a:pt x="19908" y="1270"/>
                  </a:cubicBezTo>
                  <a:cubicBezTo>
                    <a:pt x="19367" y="1165"/>
                    <a:pt x="18812" y="1165"/>
                    <a:pt x="18258" y="1165"/>
                  </a:cubicBezTo>
                  <a:cubicBezTo>
                    <a:pt x="17928" y="1165"/>
                    <a:pt x="17822" y="1165"/>
                    <a:pt x="17598" y="1376"/>
                  </a:cubicBezTo>
                  <a:cubicBezTo>
                    <a:pt x="17492" y="1495"/>
                    <a:pt x="17545" y="1600"/>
                    <a:pt x="17334" y="1653"/>
                  </a:cubicBezTo>
                  <a:cubicBezTo>
                    <a:pt x="17289" y="1668"/>
                    <a:pt x="17246" y="1674"/>
                    <a:pt x="17204" y="1674"/>
                  </a:cubicBezTo>
                  <a:cubicBezTo>
                    <a:pt x="16942" y="1674"/>
                    <a:pt x="16749" y="1422"/>
                    <a:pt x="16555" y="1376"/>
                  </a:cubicBezTo>
                  <a:cubicBezTo>
                    <a:pt x="16278" y="1270"/>
                    <a:pt x="16014" y="1323"/>
                    <a:pt x="15736" y="1218"/>
                  </a:cubicBezTo>
                  <a:cubicBezTo>
                    <a:pt x="15406" y="1099"/>
                    <a:pt x="15406" y="1099"/>
                    <a:pt x="15023" y="1099"/>
                  </a:cubicBezTo>
                  <a:cubicBezTo>
                    <a:pt x="14700" y="1099"/>
                    <a:pt x="14346" y="1054"/>
                    <a:pt x="14010" y="1054"/>
                  </a:cubicBezTo>
                  <a:cubicBezTo>
                    <a:pt x="13716" y="1054"/>
                    <a:pt x="13436" y="1088"/>
                    <a:pt x="13202" y="1218"/>
                  </a:cubicBezTo>
                  <a:cubicBezTo>
                    <a:pt x="12924" y="1376"/>
                    <a:pt x="12924" y="1495"/>
                    <a:pt x="12647" y="1600"/>
                  </a:cubicBezTo>
                  <a:cubicBezTo>
                    <a:pt x="12436" y="1653"/>
                    <a:pt x="11829" y="1706"/>
                    <a:pt x="11551" y="1759"/>
                  </a:cubicBezTo>
                  <a:cubicBezTo>
                    <a:pt x="11505" y="1764"/>
                    <a:pt x="11458" y="1766"/>
                    <a:pt x="11412" y="1766"/>
                  </a:cubicBezTo>
                  <a:cubicBezTo>
                    <a:pt x="10851" y="1766"/>
                    <a:pt x="10291" y="1425"/>
                    <a:pt x="9743" y="1376"/>
                  </a:cubicBezTo>
                  <a:cubicBezTo>
                    <a:pt x="9547" y="1353"/>
                    <a:pt x="9374" y="1330"/>
                    <a:pt x="9209" y="1330"/>
                  </a:cubicBezTo>
                  <a:cubicBezTo>
                    <a:pt x="8996" y="1330"/>
                    <a:pt x="8797" y="1368"/>
                    <a:pt x="8581" y="1495"/>
                  </a:cubicBezTo>
                  <a:cubicBezTo>
                    <a:pt x="8304" y="1600"/>
                    <a:pt x="8093" y="1825"/>
                    <a:pt x="7815" y="1825"/>
                  </a:cubicBezTo>
                  <a:cubicBezTo>
                    <a:pt x="7367" y="1825"/>
                    <a:pt x="7367" y="1495"/>
                    <a:pt x="7036" y="1376"/>
                  </a:cubicBezTo>
                  <a:cubicBezTo>
                    <a:pt x="6957" y="1350"/>
                    <a:pt x="6875" y="1350"/>
                    <a:pt x="6792" y="1350"/>
                  </a:cubicBezTo>
                  <a:cubicBezTo>
                    <a:pt x="6710" y="1350"/>
                    <a:pt x="6627" y="1350"/>
                    <a:pt x="6548" y="1323"/>
                  </a:cubicBezTo>
                  <a:cubicBezTo>
                    <a:pt x="5888" y="1270"/>
                    <a:pt x="5281" y="993"/>
                    <a:pt x="4673" y="835"/>
                  </a:cubicBezTo>
                  <a:cubicBezTo>
                    <a:pt x="4037" y="669"/>
                    <a:pt x="3560" y="0"/>
                    <a:pt x="2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6" name="Google Shape;3826;p23"/>
            <p:cNvGrpSpPr/>
            <p:nvPr/>
          </p:nvGrpSpPr>
          <p:grpSpPr>
            <a:xfrm>
              <a:off x="806167" y="977912"/>
              <a:ext cx="1258208" cy="1064015"/>
              <a:chOff x="633175" y="379700"/>
              <a:chExt cx="1853850" cy="1567725"/>
            </a:xfrm>
          </p:grpSpPr>
          <p:sp>
            <p:nvSpPr>
              <p:cNvPr id="3827" name="Google Shape;3827;p23"/>
              <p:cNvSpPr/>
              <p:nvPr/>
            </p:nvSpPr>
            <p:spPr>
              <a:xfrm>
                <a:off x="656600" y="1259925"/>
                <a:ext cx="79900" cy="32175"/>
              </a:xfrm>
              <a:custGeom>
                <a:avLst/>
                <a:gdLst/>
                <a:ahLst/>
                <a:cxnLst/>
                <a:rect l="l" t="t" r="r" b="b"/>
                <a:pathLst>
                  <a:path w="3196" h="1287" extrusionOk="0">
                    <a:moveTo>
                      <a:pt x="0" y="0"/>
                    </a:moveTo>
                    <a:lnTo>
                      <a:pt x="0" y="1043"/>
                    </a:lnTo>
                    <a:cubicBezTo>
                      <a:pt x="434" y="1202"/>
                      <a:pt x="916" y="1286"/>
                      <a:pt x="1390" y="1286"/>
                    </a:cubicBezTo>
                    <a:cubicBezTo>
                      <a:pt x="2057" y="1286"/>
                      <a:pt x="2709" y="1121"/>
                      <a:pt x="3195" y="766"/>
                    </a:cubicBezTo>
                    <a:cubicBezTo>
                      <a:pt x="3076" y="766"/>
                      <a:pt x="3076" y="489"/>
                      <a:pt x="3076" y="278"/>
                    </a:cubicBezTo>
                    <a:cubicBezTo>
                      <a:pt x="2736" y="424"/>
                      <a:pt x="2456" y="471"/>
                      <a:pt x="2204" y="471"/>
                    </a:cubicBezTo>
                    <a:cubicBezTo>
                      <a:pt x="1761" y="471"/>
                      <a:pt x="1408" y="326"/>
                      <a:pt x="982" y="326"/>
                    </a:cubicBezTo>
                    <a:cubicBezTo>
                      <a:pt x="758" y="326"/>
                      <a:pt x="513" y="366"/>
                      <a:pt x="225" y="489"/>
                    </a:cubicBezTo>
                    <a:cubicBezTo>
                      <a:pt x="225" y="225"/>
                      <a:pt x="106" y="53"/>
                      <a:pt x="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3"/>
              <p:cNvSpPr/>
              <p:nvPr/>
            </p:nvSpPr>
            <p:spPr>
              <a:xfrm>
                <a:off x="656600" y="1310750"/>
                <a:ext cx="8275" cy="12575"/>
              </a:xfrm>
              <a:custGeom>
                <a:avLst/>
                <a:gdLst/>
                <a:ahLst/>
                <a:cxnLst/>
                <a:rect l="l" t="t" r="r" b="b"/>
                <a:pathLst>
                  <a:path w="331" h="503" extrusionOk="0">
                    <a:moveTo>
                      <a:pt x="0" y="0"/>
                    </a:moveTo>
                    <a:lnTo>
                      <a:pt x="0" y="502"/>
                    </a:lnTo>
                    <a:cubicBezTo>
                      <a:pt x="172" y="436"/>
                      <a:pt x="278" y="436"/>
                      <a:pt x="330" y="278"/>
                    </a:cubicBezTo>
                    <a:cubicBezTo>
                      <a:pt x="225" y="225"/>
                      <a:pt x="106" y="106"/>
                      <a:pt x="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3"/>
              <p:cNvSpPr/>
              <p:nvPr/>
            </p:nvSpPr>
            <p:spPr>
              <a:xfrm>
                <a:off x="656600" y="1230875"/>
                <a:ext cx="37325" cy="33025"/>
              </a:xfrm>
              <a:custGeom>
                <a:avLst/>
                <a:gdLst/>
                <a:ahLst/>
                <a:cxnLst/>
                <a:rect l="l" t="t" r="r" b="b"/>
                <a:pathLst>
                  <a:path w="1493" h="1321" extrusionOk="0">
                    <a:moveTo>
                      <a:pt x="0" y="1"/>
                    </a:moveTo>
                    <a:lnTo>
                      <a:pt x="0" y="780"/>
                    </a:lnTo>
                    <a:cubicBezTo>
                      <a:pt x="172" y="885"/>
                      <a:pt x="278" y="1057"/>
                      <a:pt x="383" y="1321"/>
                    </a:cubicBezTo>
                    <a:cubicBezTo>
                      <a:pt x="436" y="938"/>
                      <a:pt x="832" y="1268"/>
                      <a:pt x="766" y="780"/>
                    </a:cubicBezTo>
                    <a:lnTo>
                      <a:pt x="766" y="780"/>
                    </a:lnTo>
                    <a:cubicBezTo>
                      <a:pt x="744" y="784"/>
                      <a:pt x="723" y="786"/>
                      <a:pt x="704" y="786"/>
                    </a:cubicBezTo>
                    <a:cubicBezTo>
                      <a:pt x="493" y="786"/>
                      <a:pt x="450" y="532"/>
                      <a:pt x="608" y="278"/>
                    </a:cubicBezTo>
                    <a:lnTo>
                      <a:pt x="608" y="278"/>
                    </a:lnTo>
                    <a:cubicBezTo>
                      <a:pt x="753" y="457"/>
                      <a:pt x="914" y="614"/>
                      <a:pt x="1117" y="614"/>
                    </a:cubicBezTo>
                    <a:cubicBezTo>
                      <a:pt x="1228" y="614"/>
                      <a:pt x="1352" y="566"/>
                      <a:pt x="1492" y="449"/>
                    </a:cubicBezTo>
                    <a:cubicBezTo>
                      <a:pt x="990" y="225"/>
                      <a:pt x="436" y="172"/>
                      <a:pt x="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3"/>
              <p:cNvSpPr/>
              <p:nvPr/>
            </p:nvSpPr>
            <p:spPr>
              <a:xfrm>
                <a:off x="656600" y="1423025"/>
                <a:ext cx="71650" cy="15800"/>
              </a:xfrm>
              <a:custGeom>
                <a:avLst/>
                <a:gdLst/>
                <a:ahLst/>
                <a:cxnLst/>
                <a:rect l="l" t="t" r="r" b="b"/>
                <a:pathLst>
                  <a:path w="2866" h="632" extrusionOk="0">
                    <a:moveTo>
                      <a:pt x="2126" y="0"/>
                    </a:moveTo>
                    <a:cubicBezTo>
                      <a:pt x="1661" y="0"/>
                      <a:pt x="1116" y="188"/>
                      <a:pt x="631" y="188"/>
                    </a:cubicBezTo>
                    <a:cubicBezTo>
                      <a:pt x="403" y="188"/>
                      <a:pt x="188" y="146"/>
                      <a:pt x="0" y="24"/>
                    </a:cubicBezTo>
                    <a:lnTo>
                      <a:pt x="0" y="632"/>
                    </a:lnTo>
                    <a:cubicBezTo>
                      <a:pt x="938" y="513"/>
                      <a:pt x="1822" y="566"/>
                      <a:pt x="2865" y="302"/>
                    </a:cubicBezTo>
                    <a:cubicBezTo>
                      <a:pt x="2670" y="72"/>
                      <a:pt x="2413" y="0"/>
                      <a:pt x="212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3"/>
              <p:cNvSpPr/>
              <p:nvPr/>
            </p:nvSpPr>
            <p:spPr>
              <a:xfrm>
                <a:off x="656600" y="1342425"/>
                <a:ext cx="1350" cy="9600"/>
              </a:xfrm>
              <a:custGeom>
                <a:avLst/>
                <a:gdLst/>
                <a:ahLst/>
                <a:cxnLst/>
                <a:rect l="l" t="t" r="r" b="b"/>
                <a:pathLst>
                  <a:path w="54" h="384" extrusionOk="0">
                    <a:moveTo>
                      <a:pt x="0" y="1"/>
                    </a:moveTo>
                    <a:lnTo>
                      <a:pt x="0" y="384"/>
                    </a:lnTo>
                    <a:lnTo>
                      <a:pt x="53" y="384"/>
                    </a:lnTo>
                    <a:cubicBezTo>
                      <a:pt x="53" y="225"/>
                      <a:pt x="0" y="106"/>
                      <a:pt x="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3"/>
              <p:cNvSpPr/>
              <p:nvPr/>
            </p:nvSpPr>
            <p:spPr>
              <a:xfrm>
                <a:off x="656600" y="1402825"/>
                <a:ext cx="1350" cy="4325"/>
              </a:xfrm>
              <a:custGeom>
                <a:avLst/>
                <a:gdLst/>
                <a:ahLst/>
                <a:cxnLst/>
                <a:rect l="l" t="t" r="r" b="b"/>
                <a:pathLst>
                  <a:path w="54" h="173" extrusionOk="0">
                    <a:moveTo>
                      <a:pt x="0" y="1"/>
                    </a:moveTo>
                    <a:lnTo>
                      <a:pt x="0" y="172"/>
                    </a:lnTo>
                    <a:lnTo>
                      <a:pt x="53" y="119"/>
                    </a:lnTo>
                    <a:cubicBezTo>
                      <a:pt x="53" y="53"/>
                      <a:pt x="0" y="53"/>
                      <a:pt x="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3"/>
              <p:cNvSpPr/>
              <p:nvPr/>
            </p:nvSpPr>
            <p:spPr>
              <a:xfrm>
                <a:off x="1835175" y="1295575"/>
                <a:ext cx="22125" cy="11525"/>
              </a:xfrm>
              <a:custGeom>
                <a:avLst/>
                <a:gdLst/>
                <a:ahLst/>
                <a:cxnLst/>
                <a:rect l="l" t="t" r="r" b="b"/>
                <a:pathLst>
                  <a:path w="885" h="461" extrusionOk="0">
                    <a:moveTo>
                      <a:pt x="885" y="0"/>
                    </a:moveTo>
                    <a:lnTo>
                      <a:pt x="885" y="0"/>
                    </a:lnTo>
                    <a:cubicBezTo>
                      <a:pt x="824" y="22"/>
                      <a:pt x="756" y="29"/>
                      <a:pt x="684" y="29"/>
                    </a:cubicBezTo>
                    <a:cubicBezTo>
                      <a:pt x="574" y="29"/>
                      <a:pt x="458" y="13"/>
                      <a:pt x="352" y="13"/>
                    </a:cubicBezTo>
                    <a:cubicBezTo>
                      <a:pt x="156" y="13"/>
                      <a:pt x="0" y="68"/>
                      <a:pt x="0" y="383"/>
                    </a:cubicBezTo>
                    <a:cubicBezTo>
                      <a:pt x="39" y="426"/>
                      <a:pt x="157" y="460"/>
                      <a:pt x="295" y="460"/>
                    </a:cubicBezTo>
                    <a:cubicBezTo>
                      <a:pt x="538" y="460"/>
                      <a:pt x="843" y="354"/>
                      <a:pt x="88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3"/>
              <p:cNvSpPr/>
              <p:nvPr/>
            </p:nvSpPr>
            <p:spPr>
              <a:xfrm>
                <a:off x="1818675" y="1291600"/>
                <a:ext cx="14425" cy="22725"/>
              </a:xfrm>
              <a:custGeom>
                <a:avLst/>
                <a:gdLst/>
                <a:ahLst/>
                <a:cxnLst/>
                <a:rect l="l" t="t" r="r" b="b"/>
                <a:pathLst>
                  <a:path w="577" h="909" extrusionOk="0">
                    <a:moveTo>
                      <a:pt x="330" y="1"/>
                    </a:moveTo>
                    <a:lnTo>
                      <a:pt x="330" y="1"/>
                    </a:lnTo>
                    <a:cubicBezTo>
                      <a:pt x="278" y="436"/>
                      <a:pt x="0" y="331"/>
                      <a:pt x="53" y="872"/>
                    </a:cubicBezTo>
                    <a:cubicBezTo>
                      <a:pt x="90" y="897"/>
                      <a:pt x="125" y="908"/>
                      <a:pt x="159" y="908"/>
                    </a:cubicBezTo>
                    <a:cubicBezTo>
                      <a:pt x="427" y="908"/>
                      <a:pt x="577" y="188"/>
                      <a:pt x="33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3"/>
              <p:cNvSpPr/>
              <p:nvPr/>
            </p:nvSpPr>
            <p:spPr>
              <a:xfrm>
                <a:off x="659900" y="1370425"/>
                <a:ext cx="17525" cy="13950"/>
              </a:xfrm>
              <a:custGeom>
                <a:avLst/>
                <a:gdLst/>
                <a:ahLst/>
                <a:cxnLst/>
                <a:rect l="l" t="t" r="r" b="b"/>
                <a:pathLst>
                  <a:path w="701" h="558" extrusionOk="0">
                    <a:moveTo>
                      <a:pt x="412" y="0"/>
                    </a:moveTo>
                    <a:cubicBezTo>
                      <a:pt x="216" y="0"/>
                      <a:pt x="1" y="97"/>
                      <a:pt x="40" y="425"/>
                    </a:cubicBezTo>
                    <a:cubicBezTo>
                      <a:pt x="92" y="520"/>
                      <a:pt x="146" y="558"/>
                      <a:pt x="199" y="558"/>
                    </a:cubicBezTo>
                    <a:cubicBezTo>
                      <a:pt x="363" y="558"/>
                      <a:pt x="531" y="214"/>
                      <a:pt x="700" y="95"/>
                    </a:cubicBezTo>
                    <a:cubicBezTo>
                      <a:pt x="673" y="47"/>
                      <a:pt x="547" y="0"/>
                      <a:pt x="41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3"/>
              <p:cNvSpPr/>
              <p:nvPr/>
            </p:nvSpPr>
            <p:spPr>
              <a:xfrm>
                <a:off x="674425" y="1340825"/>
                <a:ext cx="20800" cy="15500"/>
              </a:xfrm>
              <a:custGeom>
                <a:avLst/>
                <a:gdLst/>
                <a:ahLst/>
                <a:cxnLst/>
                <a:rect l="l" t="t" r="r" b="b"/>
                <a:pathLst>
                  <a:path w="832" h="620" extrusionOk="0">
                    <a:moveTo>
                      <a:pt x="525" y="0"/>
                    </a:moveTo>
                    <a:cubicBezTo>
                      <a:pt x="276" y="0"/>
                      <a:pt x="0" y="130"/>
                      <a:pt x="0" y="619"/>
                    </a:cubicBezTo>
                    <a:cubicBezTo>
                      <a:pt x="383" y="553"/>
                      <a:pt x="713" y="500"/>
                      <a:pt x="832" y="65"/>
                    </a:cubicBezTo>
                    <a:cubicBezTo>
                      <a:pt x="759" y="30"/>
                      <a:pt x="645" y="0"/>
                      <a:pt x="52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3"/>
              <p:cNvSpPr/>
              <p:nvPr/>
            </p:nvSpPr>
            <p:spPr>
              <a:xfrm>
                <a:off x="713025" y="1321650"/>
                <a:ext cx="17850" cy="20800"/>
              </a:xfrm>
              <a:custGeom>
                <a:avLst/>
                <a:gdLst/>
                <a:ahLst/>
                <a:cxnLst/>
                <a:rect l="l" t="t" r="r" b="b"/>
                <a:pathLst>
                  <a:path w="714" h="832" extrusionOk="0">
                    <a:moveTo>
                      <a:pt x="54" y="0"/>
                    </a:moveTo>
                    <a:cubicBezTo>
                      <a:pt x="1" y="396"/>
                      <a:pt x="225" y="396"/>
                      <a:pt x="159" y="832"/>
                    </a:cubicBezTo>
                    <a:cubicBezTo>
                      <a:pt x="714" y="832"/>
                      <a:pt x="278" y="172"/>
                      <a:pt x="5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3"/>
              <p:cNvSpPr/>
              <p:nvPr/>
            </p:nvSpPr>
            <p:spPr>
              <a:xfrm>
                <a:off x="1367500" y="1247300"/>
                <a:ext cx="88150" cy="57850"/>
              </a:xfrm>
              <a:custGeom>
                <a:avLst/>
                <a:gdLst/>
                <a:ahLst/>
                <a:cxnLst/>
                <a:rect l="l" t="t" r="r" b="b"/>
                <a:pathLst>
                  <a:path w="3526" h="2314" extrusionOk="0">
                    <a:moveTo>
                      <a:pt x="1201" y="1"/>
                    </a:moveTo>
                    <a:cubicBezTo>
                      <a:pt x="756" y="1"/>
                      <a:pt x="231" y="202"/>
                      <a:pt x="1" y="505"/>
                    </a:cubicBezTo>
                    <a:cubicBezTo>
                      <a:pt x="31" y="503"/>
                      <a:pt x="59" y="501"/>
                      <a:pt x="83" y="501"/>
                    </a:cubicBezTo>
                    <a:cubicBezTo>
                      <a:pt x="548" y="501"/>
                      <a:pt x="1" y="960"/>
                      <a:pt x="1" y="1324"/>
                    </a:cubicBezTo>
                    <a:cubicBezTo>
                      <a:pt x="136" y="1117"/>
                      <a:pt x="259" y="1046"/>
                      <a:pt x="374" y="1046"/>
                    </a:cubicBezTo>
                    <a:cubicBezTo>
                      <a:pt x="626" y="1046"/>
                      <a:pt x="839" y="1388"/>
                      <a:pt x="1060" y="1388"/>
                    </a:cubicBezTo>
                    <a:cubicBezTo>
                      <a:pt x="1111" y="1388"/>
                      <a:pt x="1163" y="1369"/>
                      <a:pt x="1215" y="1324"/>
                    </a:cubicBezTo>
                    <a:cubicBezTo>
                      <a:pt x="1110" y="1271"/>
                      <a:pt x="938" y="1060"/>
                      <a:pt x="1110" y="994"/>
                    </a:cubicBezTo>
                    <a:cubicBezTo>
                      <a:pt x="1131" y="989"/>
                      <a:pt x="1151" y="987"/>
                      <a:pt x="1171" y="987"/>
                    </a:cubicBezTo>
                    <a:cubicBezTo>
                      <a:pt x="1384" y="987"/>
                      <a:pt x="1440" y="1254"/>
                      <a:pt x="1440" y="1654"/>
                    </a:cubicBezTo>
                    <a:cubicBezTo>
                      <a:pt x="1288" y="1712"/>
                      <a:pt x="1181" y="1744"/>
                      <a:pt x="1098" y="1744"/>
                    </a:cubicBezTo>
                    <a:cubicBezTo>
                      <a:pt x="935" y="1744"/>
                      <a:pt x="862" y="1621"/>
                      <a:pt x="714" y="1324"/>
                    </a:cubicBezTo>
                    <a:lnTo>
                      <a:pt x="714" y="1324"/>
                    </a:lnTo>
                    <a:cubicBezTo>
                      <a:pt x="608" y="1826"/>
                      <a:pt x="832" y="1773"/>
                      <a:pt x="832" y="2156"/>
                    </a:cubicBezTo>
                    <a:cubicBezTo>
                      <a:pt x="714" y="2208"/>
                      <a:pt x="608" y="2156"/>
                      <a:pt x="608" y="2314"/>
                    </a:cubicBezTo>
                    <a:cubicBezTo>
                      <a:pt x="852" y="2181"/>
                      <a:pt x="1101" y="2137"/>
                      <a:pt x="1350" y="2137"/>
                    </a:cubicBezTo>
                    <a:cubicBezTo>
                      <a:pt x="1824" y="2137"/>
                      <a:pt x="2291" y="2296"/>
                      <a:pt x="2697" y="2296"/>
                    </a:cubicBezTo>
                    <a:cubicBezTo>
                      <a:pt x="2943" y="2296"/>
                      <a:pt x="3166" y="2238"/>
                      <a:pt x="3354" y="2050"/>
                    </a:cubicBezTo>
                    <a:cubicBezTo>
                      <a:pt x="3248" y="2050"/>
                      <a:pt x="3473" y="1324"/>
                      <a:pt x="3526" y="1271"/>
                    </a:cubicBezTo>
                    <a:cubicBezTo>
                      <a:pt x="3421" y="1192"/>
                      <a:pt x="3256" y="1173"/>
                      <a:pt x="3072" y="1173"/>
                    </a:cubicBezTo>
                    <a:cubicBezTo>
                      <a:pt x="2899" y="1173"/>
                      <a:pt x="2709" y="1190"/>
                      <a:pt x="2538" y="1190"/>
                    </a:cubicBezTo>
                    <a:cubicBezTo>
                      <a:pt x="2133" y="1190"/>
                      <a:pt x="1832" y="1094"/>
                      <a:pt x="2100" y="453"/>
                    </a:cubicBezTo>
                    <a:cubicBezTo>
                      <a:pt x="2047" y="423"/>
                      <a:pt x="1996" y="410"/>
                      <a:pt x="1948" y="410"/>
                    </a:cubicBezTo>
                    <a:cubicBezTo>
                      <a:pt x="1725" y="410"/>
                      <a:pt x="1547" y="672"/>
                      <a:pt x="1393" y="672"/>
                    </a:cubicBezTo>
                    <a:cubicBezTo>
                      <a:pt x="1331" y="672"/>
                      <a:pt x="1272" y="628"/>
                      <a:pt x="1215" y="505"/>
                    </a:cubicBezTo>
                    <a:cubicBezTo>
                      <a:pt x="1440" y="505"/>
                      <a:pt x="1651" y="505"/>
                      <a:pt x="1704" y="123"/>
                    </a:cubicBezTo>
                    <a:cubicBezTo>
                      <a:pt x="1572" y="39"/>
                      <a:pt x="1394" y="1"/>
                      <a:pt x="120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3"/>
              <p:cNvSpPr/>
              <p:nvPr/>
            </p:nvSpPr>
            <p:spPr>
              <a:xfrm>
                <a:off x="1449450" y="1255725"/>
                <a:ext cx="20075" cy="13375"/>
              </a:xfrm>
              <a:custGeom>
                <a:avLst/>
                <a:gdLst/>
                <a:ahLst/>
                <a:cxnLst/>
                <a:rect l="l" t="t" r="r" b="b"/>
                <a:pathLst>
                  <a:path w="803" h="535" extrusionOk="0">
                    <a:moveTo>
                      <a:pt x="306" y="1"/>
                    </a:moveTo>
                    <a:cubicBezTo>
                      <a:pt x="139" y="1"/>
                      <a:pt x="1" y="88"/>
                      <a:pt x="23" y="274"/>
                    </a:cubicBezTo>
                    <a:cubicBezTo>
                      <a:pt x="180" y="394"/>
                      <a:pt x="442" y="534"/>
                      <a:pt x="625" y="534"/>
                    </a:cubicBezTo>
                    <a:cubicBezTo>
                      <a:pt x="703" y="534"/>
                      <a:pt x="767" y="509"/>
                      <a:pt x="802" y="446"/>
                    </a:cubicBezTo>
                    <a:cubicBezTo>
                      <a:pt x="802" y="158"/>
                      <a:pt x="529" y="1"/>
                      <a:pt x="30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3"/>
              <p:cNvSpPr/>
              <p:nvPr/>
            </p:nvSpPr>
            <p:spPr>
              <a:xfrm>
                <a:off x="1404800" y="1228650"/>
                <a:ext cx="16525" cy="9925"/>
              </a:xfrm>
              <a:custGeom>
                <a:avLst/>
                <a:gdLst/>
                <a:ahLst/>
                <a:cxnLst/>
                <a:rect l="l" t="t" r="r" b="b"/>
                <a:pathLst>
                  <a:path w="661" h="397" extrusionOk="0">
                    <a:moveTo>
                      <a:pt x="344" y="0"/>
                    </a:moveTo>
                    <a:cubicBezTo>
                      <a:pt x="179" y="0"/>
                      <a:pt x="1" y="96"/>
                      <a:pt x="1" y="208"/>
                    </a:cubicBezTo>
                    <a:cubicBezTo>
                      <a:pt x="174" y="208"/>
                      <a:pt x="250" y="396"/>
                      <a:pt x="455" y="396"/>
                    </a:cubicBezTo>
                    <a:cubicBezTo>
                      <a:pt x="500" y="396"/>
                      <a:pt x="550" y="388"/>
                      <a:pt x="608" y="367"/>
                    </a:cubicBezTo>
                    <a:cubicBezTo>
                      <a:pt x="661" y="96"/>
                      <a:pt x="509" y="0"/>
                      <a:pt x="34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3"/>
              <p:cNvSpPr/>
              <p:nvPr/>
            </p:nvSpPr>
            <p:spPr>
              <a:xfrm>
                <a:off x="1180700" y="1299000"/>
                <a:ext cx="42600" cy="12175"/>
              </a:xfrm>
              <a:custGeom>
                <a:avLst/>
                <a:gdLst/>
                <a:ahLst/>
                <a:cxnLst/>
                <a:rect l="l" t="t" r="r" b="b"/>
                <a:pathLst>
                  <a:path w="1704" h="487" extrusionOk="0">
                    <a:moveTo>
                      <a:pt x="935" y="1"/>
                    </a:moveTo>
                    <a:cubicBezTo>
                      <a:pt x="553" y="1"/>
                      <a:pt x="198" y="135"/>
                      <a:pt x="1" y="365"/>
                    </a:cubicBezTo>
                    <a:cubicBezTo>
                      <a:pt x="331" y="418"/>
                      <a:pt x="618" y="487"/>
                      <a:pt x="892" y="487"/>
                    </a:cubicBezTo>
                    <a:cubicBezTo>
                      <a:pt x="1166" y="487"/>
                      <a:pt x="1426" y="418"/>
                      <a:pt x="1704" y="193"/>
                    </a:cubicBezTo>
                    <a:cubicBezTo>
                      <a:pt x="1460" y="61"/>
                      <a:pt x="1191" y="1"/>
                      <a:pt x="93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3"/>
              <p:cNvSpPr/>
              <p:nvPr/>
            </p:nvSpPr>
            <p:spPr>
              <a:xfrm>
                <a:off x="1212050" y="1257275"/>
                <a:ext cx="36000" cy="24775"/>
              </a:xfrm>
              <a:custGeom>
                <a:avLst/>
                <a:gdLst/>
                <a:ahLst/>
                <a:cxnLst/>
                <a:rect l="l" t="t" r="r" b="b"/>
                <a:pathLst>
                  <a:path w="1440" h="991" extrusionOk="0">
                    <a:moveTo>
                      <a:pt x="938" y="1"/>
                    </a:moveTo>
                    <a:lnTo>
                      <a:pt x="938" y="1"/>
                    </a:lnTo>
                    <a:cubicBezTo>
                      <a:pt x="727" y="54"/>
                      <a:pt x="1" y="106"/>
                      <a:pt x="331" y="489"/>
                    </a:cubicBezTo>
                    <a:cubicBezTo>
                      <a:pt x="382" y="391"/>
                      <a:pt x="413" y="351"/>
                      <a:pt x="433" y="351"/>
                    </a:cubicBezTo>
                    <a:cubicBezTo>
                      <a:pt x="502" y="351"/>
                      <a:pt x="445" y="817"/>
                      <a:pt x="608" y="991"/>
                    </a:cubicBezTo>
                    <a:cubicBezTo>
                      <a:pt x="885" y="819"/>
                      <a:pt x="1215" y="714"/>
                      <a:pt x="1440" y="489"/>
                    </a:cubicBezTo>
                    <a:cubicBezTo>
                      <a:pt x="1403" y="396"/>
                      <a:pt x="1354" y="366"/>
                      <a:pt x="1302" y="366"/>
                    </a:cubicBezTo>
                    <a:cubicBezTo>
                      <a:pt x="1201" y="366"/>
                      <a:pt x="1086" y="476"/>
                      <a:pt x="1009" y="476"/>
                    </a:cubicBezTo>
                    <a:cubicBezTo>
                      <a:pt x="936" y="476"/>
                      <a:pt x="898" y="378"/>
                      <a:pt x="93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3"/>
              <p:cNvSpPr/>
              <p:nvPr/>
            </p:nvSpPr>
            <p:spPr>
              <a:xfrm>
                <a:off x="1099500" y="1355875"/>
                <a:ext cx="97725" cy="33450"/>
              </a:xfrm>
              <a:custGeom>
                <a:avLst/>
                <a:gdLst/>
                <a:ahLst/>
                <a:cxnLst/>
                <a:rect l="l" t="t" r="r" b="b"/>
                <a:pathLst>
                  <a:path w="3909" h="1338" extrusionOk="0">
                    <a:moveTo>
                      <a:pt x="2771" y="326"/>
                    </a:moveTo>
                    <a:cubicBezTo>
                      <a:pt x="2916" y="326"/>
                      <a:pt x="3010" y="464"/>
                      <a:pt x="3077" y="783"/>
                    </a:cubicBezTo>
                    <a:cubicBezTo>
                      <a:pt x="2891" y="636"/>
                      <a:pt x="2686" y="520"/>
                      <a:pt x="2470" y="453"/>
                    </a:cubicBezTo>
                    <a:lnTo>
                      <a:pt x="2470" y="453"/>
                    </a:lnTo>
                    <a:cubicBezTo>
                      <a:pt x="2590" y="371"/>
                      <a:pt x="2689" y="326"/>
                      <a:pt x="2771" y="326"/>
                    </a:cubicBezTo>
                    <a:close/>
                    <a:moveTo>
                      <a:pt x="2596" y="0"/>
                    </a:moveTo>
                    <a:cubicBezTo>
                      <a:pt x="2514" y="0"/>
                      <a:pt x="2470" y="98"/>
                      <a:pt x="2470" y="453"/>
                    </a:cubicBezTo>
                    <a:lnTo>
                      <a:pt x="2470" y="453"/>
                    </a:lnTo>
                    <a:cubicBezTo>
                      <a:pt x="2339" y="412"/>
                      <a:pt x="2203" y="389"/>
                      <a:pt x="2064" y="389"/>
                    </a:cubicBezTo>
                    <a:cubicBezTo>
                      <a:pt x="1752" y="389"/>
                      <a:pt x="1424" y="504"/>
                      <a:pt x="1097" y="783"/>
                    </a:cubicBezTo>
                    <a:cubicBezTo>
                      <a:pt x="938" y="453"/>
                      <a:pt x="1097" y="559"/>
                      <a:pt x="1097" y="123"/>
                    </a:cubicBezTo>
                    <a:lnTo>
                      <a:pt x="1097" y="123"/>
                    </a:lnTo>
                    <a:cubicBezTo>
                      <a:pt x="1068" y="142"/>
                      <a:pt x="1032" y="148"/>
                      <a:pt x="992" y="148"/>
                    </a:cubicBezTo>
                    <a:cubicBezTo>
                      <a:pt x="901" y="148"/>
                      <a:pt x="790" y="113"/>
                      <a:pt x="710" y="113"/>
                    </a:cubicBezTo>
                    <a:cubicBezTo>
                      <a:pt x="631" y="113"/>
                      <a:pt x="581" y="147"/>
                      <a:pt x="608" y="281"/>
                    </a:cubicBezTo>
                    <a:cubicBezTo>
                      <a:pt x="819" y="281"/>
                      <a:pt x="872" y="453"/>
                      <a:pt x="872" y="783"/>
                    </a:cubicBezTo>
                    <a:cubicBezTo>
                      <a:pt x="812" y="834"/>
                      <a:pt x="739" y="848"/>
                      <a:pt x="661" y="848"/>
                    </a:cubicBezTo>
                    <a:cubicBezTo>
                      <a:pt x="577" y="848"/>
                      <a:pt x="488" y="832"/>
                      <a:pt x="402" y="832"/>
                    </a:cubicBezTo>
                    <a:cubicBezTo>
                      <a:pt x="220" y="832"/>
                      <a:pt x="56" y="902"/>
                      <a:pt x="1" y="1337"/>
                    </a:cubicBezTo>
                    <a:cubicBezTo>
                      <a:pt x="1598" y="1219"/>
                      <a:pt x="2853" y="1337"/>
                      <a:pt x="3909" y="611"/>
                    </a:cubicBezTo>
                    <a:cubicBezTo>
                      <a:pt x="3826" y="466"/>
                      <a:pt x="3748" y="413"/>
                      <a:pt x="3674" y="413"/>
                    </a:cubicBezTo>
                    <a:cubicBezTo>
                      <a:pt x="3498" y="413"/>
                      <a:pt x="3340" y="709"/>
                      <a:pt x="3183" y="783"/>
                    </a:cubicBezTo>
                    <a:cubicBezTo>
                      <a:pt x="3183" y="281"/>
                      <a:pt x="3354" y="453"/>
                      <a:pt x="3183" y="123"/>
                    </a:cubicBezTo>
                    <a:cubicBezTo>
                      <a:pt x="3136" y="140"/>
                      <a:pt x="3091" y="147"/>
                      <a:pt x="3048" y="147"/>
                    </a:cubicBezTo>
                    <a:cubicBezTo>
                      <a:pt x="2851" y="147"/>
                      <a:pt x="2696" y="0"/>
                      <a:pt x="259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3"/>
              <p:cNvSpPr/>
              <p:nvPr/>
            </p:nvSpPr>
            <p:spPr>
              <a:xfrm>
                <a:off x="1065200" y="1238000"/>
                <a:ext cx="39625" cy="37125"/>
              </a:xfrm>
              <a:custGeom>
                <a:avLst/>
                <a:gdLst/>
                <a:ahLst/>
                <a:cxnLst/>
                <a:rect l="l" t="t" r="r" b="b"/>
                <a:pathLst>
                  <a:path w="1585" h="1485" extrusionOk="0">
                    <a:moveTo>
                      <a:pt x="1094" y="1"/>
                    </a:moveTo>
                    <a:cubicBezTo>
                      <a:pt x="798" y="1"/>
                      <a:pt x="501" y="152"/>
                      <a:pt x="436" y="495"/>
                    </a:cubicBezTo>
                    <a:cubicBezTo>
                      <a:pt x="541" y="547"/>
                      <a:pt x="660" y="772"/>
                      <a:pt x="488" y="825"/>
                    </a:cubicBezTo>
                    <a:cubicBezTo>
                      <a:pt x="453" y="774"/>
                      <a:pt x="416" y="754"/>
                      <a:pt x="379" y="754"/>
                    </a:cubicBezTo>
                    <a:cubicBezTo>
                      <a:pt x="253" y="754"/>
                      <a:pt x="123" y="983"/>
                      <a:pt x="0" y="983"/>
                    </a:cubicBezTo>
                    <a:cubicBezTo>
                      <a:pt x="218" y="1234"/>
                      <a:pt x="449" y="1234"/>
                      <a:pt x="660" y="1234"/>
                    </a:cubicBezTo>
                    <a:cubicBezTo>
                      <a:pt x="871" y="1234"/>
                      <a:pt x="1063" y="1234"/>
                      <a:pt x="1201" y="1485"/>
                    </a:cubicBezTo>
                    <a:cubicBezTo>
                      <a:pt x="1254" y="877"/>
                      <a:pt x="1426" y="547"/>
                      <a:pt x="1584" y="164"/>
                    </a:cubicBezTo>
                    <a:cubicBezTo>
                      <a:pt x="1458" y="59"/>
                      <a:pt x="1276" y="1"/>
                      <a:pt x="109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3"/>
              <p:cNvSpPr/>
              <p:nvPr/>
            </p:nvSpPr>
            <p:spPr>
              <a:xfrm>
                <a:off x="1274850" y="1260100"/>
                <a:ext cx="14450" cy="17675"/>
              </a:xfrm>
              <a:custGeom>
                <a:avLst/>
                <a:gdLst/>
                <a:ahLst/>
                <a:cxnLst/>
                <a:rect l="l" t="t" r="r" b="b"/>
                <a:pathLst>
                  <a:path w="578" h="707" extrusionOk="0">
                    <a:moveTo>
                      <a:pt x="149" y="1"/>
                    </a:moveTo>
                    <a:cubicBezTo>
                      <a:pt x="60" y="1"/>
                      <a:pt x="0" y="45"/>
                      <a:pt x="23" y="218"/>
                    </a:cubicBezTo>
                    <a:cubicBezTo>
                      <a:pt x="195" y="271"/>
                      <a:pt x="195" y="653"/>
                      <a:pt x="406" y="706"/>
                    </a:cubicBezTo>
                    <a:cubicBezTo>
                      <a:pt x="459" y="482"/>
                      <a:pt x="578" y="376"/>
                      <a:pt x="525" y="46"/>
                    </a:cubicBezTo>
                    <a:lnTo>
                      <a:pt x="525" y="46"/>
                    </a:lnTo>
                    <a:cubicBezTo>
                      <a:pt x="509" y="51"/>
                      <a:pt x="491" y="53"/>
                      <a:pt x="472" y="53"/>
                    </a:cubicBezTo>
                    <a:cubicBezTo>
                      <a:pt x="375" y="53"/>
                      <a:pt x="245" y="1"/>
                      <a:pt x="14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3"/>
              <p:cNvSpPr/>
              <p:nvPr/>
            </p:nvSpPr>
            <p:spPr>
              <a:xfrm>
                <a:off x="1216350" y="1216025"/>
                <a:ext cx="19175" cy="16525"/>
              </a:xfrm>
              <a:custGeom>
                <a:avLst/>
                <a:gdLst/>
                <a:ahLst/>
                <a:cxnLst/>
                <a:rect l="l" t="t" r="r" b="b"/>
                <a:pathLst>
                  <a:path w="767" h="661" extrusionOk="0">
                    <a:moveTo>
                      <a:pt x="330" y="1"/>
                    </a:moveTo>
                    <a:lnTo>
                      <a:pt x="330" y="1"/>
                    </a:lnTo>
                    <a:cubicBezTo>
                      <a:pt x="436" y="489"/>
                      <a:pt x="0" y="106"/>
                      <a:pt x="159" y="661"/>
                    </a:cubicBezTo>
                    <a:cubicBezTo>
                      <a:pt x="436" y="661"/>
                      <a:pt x="766" y="661"/>
                      <a:pt x="713" y="106"/>
                    </a:cubicBezTo>
                    <a:lnTo>
                      <a:pt x="713" y="106"/>
                    </a:lnTo>
                    <a:cubicBezTo>
                      <a:pt x="671" y="120"/>
                      <a:pt x="631" y="127"/>
                      <a:pt x="594" y="127"/>
                    </a:cubicBezTo>
                    <a:cubicBezTo>
                      <a:pt x="492" y="127"/>
                      <a:pt x="408" y="78"/>
                      <a:pt x="33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3"/>
              <p:cNvSpPr/>
              <p:nvPr/>
            </p:nvSpPr>
            <p:spPr>
              <a:xfrm>
                <a:off x="1257600" y="1264325"/>
                <a:ext cx="13800" cy="14025"/>
              </a:xfrm>
              <a:custGeom>
                <a:avLst/>
                <a:gdLst/>
                <a:ahLst/>
                <a:cxnLst/>
                <a:rect l="l" t="t" r="r" b="b"/>
                <a:pathLst>
                  <a:path w="552" h="561" extrusionOk="0">
                    <a:moveTo>
                      <a:pt x="348" y="1"/>
                    </a:moveTo>
                    <a:cubicBezTo>
                      <a:pt x="257" y="1"/>
                      <a:pt x="138" y="56"/>
                      <a:pt x="49" y="56"/>
                    </a:cubicBezTo>
                    <a:cubicBezTo>
                      <a:pt x="32" y="56"/>
                      <a:pt x="15" y="54"/>
                      <a:pt x="1" y="49"/>
                    </a:cubicBezTo>
                    <a:lnTo>
                      <a:pt x="1" y="537"/>
                    </a:lnTo>
                    <a:cubicBezTo>
                      <a:pt x="22" y="532"/>
                      <a:pt x="45" y="530"/>
                      <a:pt x="69" y="530"/>
                    </a:cubicBezTo>
                    <a:cubicBezTo>
                      <a:pt x="163" y="530"/>
                      <a:pt x="269" y="561"/>
                      <a:pt x="355" y="561"/>
                    </a:cubicBezTo>
                    <a:cubicBezTo>
                      <a:pt x="475" y="561"/>
                      <a:pt x="552" y="500"/>
                      <a:pt x="489" y="207"/>
                    </a:cubicBezTo>
                    <a:cubicBezTo>
                      <a:pt x="489" y="44"/>
                      <a:pt x="429" y="1"/>
                      <a:pt x="34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3"/>
              <p:cNvSpPr/>
              <p:nvPr/>
            </p:nvSpPr>
            <p:spPr>
              <a:xfrm>
                <a:off x="1462550" y="1217500"/>
                <a:ext cx="21825" cy="9400"/>
              </a:xfrm>
              <a:custGeom>
                <a:avLst/>
                <a:gdLst/>
                <a:ahLst/>
                <a:cxnLst/>
                <a:rect l="l" t="t" r="r" b="b"/>
                <a:pathLst>
                  <a:path w="873" h="376" extrusionOk="0">
                    <a:moveTo>
                      <a:pt x="447" y="0"/>
                    </a:moveTo>
                    <a:cubicBezTo>
                      <a:pt x="226" y="0"/>
                      <a:pt x="33" y="91"/>
                      <a:pt x="1" y="324"/>
                    </a:cubicBezTo>
                    <a:cubicBezTo>
                      <a:pt x="189" y="324"/>
                      <a:pt x="323" y="376"/>
                      <a:pt x="450" y="376"/>
                    </a:cubicBezTo>
                    <a:cubicBezTo>
                      <a:pt x="581" y="376"/>
                      <a:pt x="705" y="321"/>
                      <a:pt x="872" y="100"/>
                    </a:cubicBezTo>
                    <a:cubicBezTo>
                      <a:pt x="743" y="38"/>
                      <a:pt x="589" y="0"/>
                      <a:pt x="44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3"/>
              <p:cNvSpPr/>
              <p:nvPr/>
            </p:nvSpPr>
            <p:spPr>
              <a:xfrm>
                <a:off x="1558600" y="1243600"/>
                <a:ext cx="16525" cy="9425"/>
              </a:xfrm>
              <a:custGeom>
                <a:avLst/>
                <a:gdLst/>
                <a:ahLst/>
                <a:cxnLst/>
                <a:rect l="l" t="t" r="r" b="b"/>
                <a:pathLst>
                  <a:path w="661" h="377" extrusionOk="0">
                    <a:moveTo>
                      <a:pt x="391" y="0"/>
                    </a:moveTo>
                    <a:cubicBezTo>
                      <a:pt x="211" y="0"/>
                      <a:pt x="1" y="164"/>
                      <a:pt x="66" y="376"/>
                    </a:cubicBezTo>
                    <a:cubicBezTo>
                      <a:pt x="154" y="323"/>
                      <a:pt x="207" y="306"/>
                      <a:pt x="251" y="306"/>
                    </a:cubicBezTo>
                    <a:cubicBezTo>
                      <a:pt x="338" y="306"/>
                      <a:pt x="388" y="376"/>
                      <a:pt x="608" y="376"/>
                    </a:cubicBezTo>
                    <a:cubicBezTo>
                      <a:pt x="661" y="106"/>
                      <a:pt x="536" y="0"/>
                      <a:pt x="3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3"/>
              <p:cNvSpPr/>
              <p:nvPr/>
            </p:nvSpPr>
            <p:spPr>
              <a:xfrm>
                <a:off x="1573125" y="1268575"/>
                <a:ext cx="20650" cy="9200"/>
              </a:xfrm>
              <a:custGeom>
                <a:avLst/>
                <a:gdLst/>
                <a:ahLst/>
                <a:cxnLst/>
                <a:rect l="l" t="t" r="r" b="b"/>
                <a:pathLst>
                  <a:path w="826" h="368" extrusionOk="0">
                    <a:moveTo>
                      <a:pt x="415" y="1"/>
                    </a:moveTo>
                    <a:cubicBezTo>
                      <a:pt x="208" y="1"/>
                      <a:pt x="0" y="123"/>
                      <a:pt x="80" y="367"/>
                    </a:cubicBezTo>
                    <a:lnTo>
                      <a:pt x="740" y="367"/>
                    </a:lnTo>
                    <a:cubicBezTo>
                      <a:pt x="825" y="123"/>
                      <a:pt x="621" y="1"/>
                      <a:pt x="41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3"/>
              <p:cNvSpPr/>
              <p:nvPr/>
            </p:nvSpPr>
            <p:spPr>
              <a:xfrm>
                <a:off x="1545075" y="1257275"/>
                <a:ext cx="27400" cy="38325"/>
              </a:xfrm>
              <a:custGeom>
                <a:avLst/>
                <a:gdLst/>
                <a:ahLst/>
                <a:cxnLst/>
                <a:rect l="l" t="t" r="r" b="b"/>
                <a:pathLst>
                  <a:path w="1096" h="1533" extrusionOk="0">
                    <a:moveTo>
                      <a:pt x="766" y="1"/>
                    </a:moveTo>
                    <a:cubicBezTo>
                      <a:pt x="277" y="1"/>
                      <a:pt x="277" y="331"/>
                      <a:pt x="0" y="331"/>
                    </a:cubicBezTo>
                    <a:cubicBezTo>
                      <a:pt x="211" y="1096"/>
                      <a:pt x="53" y="714"/>
                      <a:pt x="0" y="1532"/>
                    </a:cubicBezTo>
                    <a:cubicBezTo>
                      <a:pt x="433" y="1532"/>
                      <a:pt x="520" y="1042"/>
                      <a:pt x="821" y="1042"/>
                    </a:cubicBezTo>
                    <a:cubicBezTo>
                      <a:pt x="896" y="1042"/>
                      <a:pt x="985" y="1073"/>
                      <a:pt x="1096" y="1149"/>
                    </a:cubicBezTo>
                    <a:cubicBezTo>
                      <a:pt x="1096" y="212"/>
                      <a:pt x="713" y="1044"/>
                      <a:pt x="76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3"/>
              <p:cNvSpPr/>
              <p:nvPr/>
            </p:nvSpPr>
            <p:spPr>
              <a:xfrm>
                <a:off x="1474775" y="1262550"/>
                <a:ext cx="64700" cy="54750"/>
              </a:xfrm>
              <a:custGeom>
                <a:avLst/>
                <a:gdLst/>
                <a:ahLst/>
                <a:cxnLst/>
                <a:rect l="l" t="t" r="r" b="b"/>
                <a:pathLst>
                  <a:path w="2588" h="2190" extrusionOk="0">
                    <a:moveTo>
                      <a:pt x="2099" y="1"/>
                    </a:moveTo>
                    <a:cubicBezTo>
                      <a:pt x="1875" y="608"/>
                      <a:pt x="660" y="450"/>
                      <a:pt x="608" y="833"/>
                    </a:cubicBezTo>
                    <a:cubicBezTo>
                      <a:pt x="639" y="838"/>
                      <a:pt x="673" y="840"/>
                      <a:pt x="708" y="840"/>
                    </a:cubicBezTo>
                    <a:cubicBezTo>
                      <a:pt x="846" y="840"/>
                      <a:pt x="1004" y="809"/>
                      <a:pt x="1143" y="809"/>
                    </a:cubicBezTo>
                    <a:cubicBezTo>
                      <a:pt x="1337" y="809"/>
                      <a:pt x="1492" y="870"/>
                      <a:pt x="1492" y="1163"/>
                    </a:cubicBezTo>
                    <a:cubicBezTo>
                      <a:pt x="885" y="1163"/>
                      <a:pt x="383" y="1374"/>
                      <a:pt x="0" y="1876"/>
                    </a:cubicBezTo>
                    <a:cubicBezTo>
                      <a:pt x="75" y="1826"/>
                      <a:pt x="145" y="1807"/>
                      <a:pt x="210" y="1807"/>
                    </a:cubicBezTo>
                    <a:cubicBezTo>
                      <a:pt x="483" y="1807"/>
                      <a:pt x="679" y="2154"/>
                      <a:pt x="834" y="2154"/>
                    </a:cubicBezTo>
                    <a:cubicBezTo>
                      <a:pt x="891" y="2154"/>
                      <a:pt x="942" y="2107"/>
                      <a:pt x="990" y="1981"/>
                    </a:cubicBezTo>
                    <a:cubicBezTo>
                      <a:pt x="955" y="1981"/>
                      <a:pt x="913" y="1987"/>
                      <a:pt x="872" y="1987"/>
                    </a:cubicBezTo>
                    <a:cubicBezTo>
                      <a:pt x="789" y="1987"/>
                      <a:pt x="713" y="1964"/>
                      <a:pt x="713" y="1823"/>
                    </a:cubicBezTo>
                    <a:cubicBezTo>
                      <a:pt x="905" y="1648"/>
                      <a:pt x="1075" y="1599"/>
                      <a:pt x="1229" y="1599"/>
                    </a:cubicBezTo>
                    <a:cubicBezTo>
                      <a:pt x="1422" y="1599"/>
                      <a:pt x="1592" y="1675"/>
                      <a:pt x="1753" y="1675"/>
                    </a:cubicBezTo>
                    <a:cubicBezTo>
                      <a:pt x="1871" y="1675"/>
                      <a:pt x="1985" y="1634"/>
                      <a:pt x="2099" y="1493"/>
                    </a:cubicBezTo>
                    <a:lnTo>
                      <a:pt x="2099" y="1493"/>
                    </a:lnTo>
                    <a:cubicBezTo>
                      <a:pt x="2019" y="1905"/>
                      <a:pt x="2224" y="2189"/>
                      <a:pt x="2397" y="2189"/>
                    </a:cubicBezTo>
                    <a:cubicBezTo>
                      <a:pt x="2479" y="2189"/>
                      <a:pt x="2554" y="2125"/>
                      <a:pt x="2588" y="1981"/>
                    </a:cubicBezTo>
                    <a:lnTo>
                      <a:pt x="2588" y="1981"/>
                    </a:lnTo>
                    <a:cubicBezTo>
                      <a:pt x="2551" y="2000"/>
                      <a:pt x="2521" y="2009"/>
                      <a:pt x="2497" y="2009"/>
                    </a:cubicBezTo>
                    <a:cubicBezTo>
                      <a:pt x="2304" y="2009"/>
                      <a:pt x="2476" y="1456"/>
                      <a:pt x="2429" y="1163"/>
                    </a:cubicBezTo>
                    <a:cubicBezTo>
                      <a:pt x="2346" y="1050"/>
                      <a:pt x="2259" y="1015"/>
                      <a:pt x="2174" y="1015"/>
                    </a:cubicBezTo>
                    <a:cubicBezTo>
                      <a:pt x="2031" y="1015"/>
                      <a:pt x="1893" y="1112"/>
                      <a:pt x="1785" y="1112"/>
                    </a:cubicBezTo>
                    <a:cubicBezTo>
                      <a:pt x="1699" y="1112"/>
                      <a:pt x="1633" y="1051"/>
                      <a:pt x="1598" y="833"/>
                    </a:cubicBezTo>
                    <a:cubicBezTo>
                      <a:pt x="1632" y="809"/>
                      <a:pt x="1675" y="801"/>
                      <a:pt x="1722" y="801"/>
                    </a:cubicBezTo>
                    <a:cubicBezTo>
                      <a:pt x="1811" y="801"/>
                      <a:pt x="1912" y="830"/>
                      <a:pt x="1988" y="830"/>
                    </a:cubicBezTo>
                    <a:cubicBezTo>
                      <a:pt x="2069" y="830"/>
                      <a:pt x="2121" y="797"/>
                      <a:pt x="2099" y="661"/>
                    </a:cubicBezTo>
                    <a:cubicBezTo>
                      <a:pt x="1822" y="555"/>
                      <a:pt x="2205" y="278"/>
                      <a:pt x="209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3"/>
              <p:cNvSpPr/>
              <p:nvPr/>
            </p:nvSpPr>
            <p:spPr>
              <a:xfrm>
                <a:off x="2170825" y="584350"/>
                <a:ext cx="87825" cy="58100"/>
              </a:xfrm>
              <a:custGeom>
                <a:avLst/>
                <a:gdLst/>
                <a:ahLst/>
                <a:cxnLst/>
                <a:rect l="l" t="t" r="r" b="b"/>
                <a:pathLst>
                  <a:path w="3513" h="2324" extrusionOk="0">
                    <a:moveTo>
                      <a:pt x="1740" y="832"/>
                    </a:moveTo>
                    <a:cubicBezTo>
                      <a:pt x="1797" y="832"/>
                      <a:pt x="1857" y="868"/>
                      <a:pt x="1915" y="950"/>
                    </a:cubicBezTo>
                    <a:cubicBezTo>
                      <a:pt x="1915" y="1439"/>
                      <a:pt x="1585" y="1333"/>
                      <a:pt x="1585" y="1769"/>
                    </a:cubicBezTo>
                    <a:cubicBezTo>
                      <a:pt x="1255" y="1769"/>
                      <a:pt x="1862" y="1174"/>
                      <a:pt x="1479" y="1108"/>
                    </a:cubicBezTo>
                    <a:cubicBezTo>
                      <a:pt x="1546" y="941"/>
                      <a:pt x="1640" y="832"/>
                      <a:pt x="1740" y="832"/>
                    </a:cubicBezTo>
                    <a:close/>
                    <a:moveTo>
                      <a:pt x="1185" y="1"/>
                    </a:moveTo>
                    <a:cubicBezTo>
                      <a:pt x="742" y="1"/>
                      <a:pt x="229" y="184"/>
                      <a:pt x="1" y="448"/>
                    </a:cubicBezTo>
                    <a:cubicBezTo>
                      <a:pt x="30" y="446"/>
                      <a:pt x="56" y="445"/>
                      <a:pt x="79" y="445"/>
                    </a:cubicBezTo>
                    <a:cubicBezTo>
                      <a:pt x="538" y="445"/>
                      <a:pt x="1" y="919"/>
                      <a:pt x="1" y="1333"/>
                    </a:cubicBezTo>
                    <a:cubicBezTo>
                      <a:pt x="138" y="1118"/>
                      <a:pt x="263" y="1045"/>
                      <a:pt x="380" y="1045"/>
                    </a:cubicBezTo>
                    <a:cubicBezTo>
                      <a:pt x="619" y="1045"/>
                      <a:pt x="825" y="1347"/>
                      <a:pt x="1039" y="1347"/>
                    </a:cubicBezTo>
                    <a:cubicBezTo>
                      <a:pt x="1092" y="1347"/>
                      <a:pt x="1147" y="1328"/>
                      <a:pt x="1202" y="1280"/>
                    </a:cubicBezTo>
                    <a:cubicBezTo>
                      <a:pt x="1096" y="1280"/>
                      <a:pt x="925" y="1003"/>
                      <a:pt x="1096" y="950"/>
                    </a:cubicBezTo>
                    <a:cubicBezTo>
                      <a:pt x="1119" y="946"/>
                      <a:pt x="1140" y="944"/>
                      <a:pt x="1160" y="944"/>
                    </a:cubicBezTo>
                    <a:cubicBezTo>
                      <a:pt x="1382" y="944"/>
                      <a:pt x="1426" y="1210"/>
                      <a:pt x="1426" y="1610"/>
                    </a:cubicBezTo>
                    <a:cubicBezTo>
                      <a:pt x="1268" y="1668"/>
                      <a:pt x="1159" y="1704"/>
                      <a:pt x="1073" y="1704"/>
                    </a:cubicBezTo>
                    <a:cubicBezTo>
                      <a:pt x="924" y="1704"/>
                      <a:pt x="848" y="1591"/>
                      <a:pt x="713" y="1280"/>
                    </a:cubicBezTo>
                    <a:lnTo>
                      <a:pt x="713" y="1280"/>
                    </a:lnTo>
                    <a:cubicBezTo>
                      <a:pt x="595" y="1769"/>
                      <a:pt x="819" y="1716"/>
                      <a:pt x="819" y="2165"/>
                    </a:cubicBezTo>
                    <a:cubicBezTo>
                      <a:pt x="713" y="2165"/>
                      <a:pt x="595" y="2165"/>
                      <a:pt x="595" y="2323"/>
                    </a:cubicBezTo>
                    <a:cubicBezTo>
                      <a:pt x="858" y="2176"/>
                      <a:pt x="1130" y="2130"/>
                      <a:pt x="1399" y="2130"/>
                    </a:cubicBezTo>
                    <a:cubicBezTo>
                      <a:pt x="1838" y="2130"/>
                      <a:pt x="2270" y="2251"/>
                      <a:pt x="2650" y="2251"/>
                    </a:cubicBezTo>
                    <a:cubicBezTo>
                      <a:pt x="2915" y="2251"/>
                      <a:pt x="3155" y="2192"/>
                      <a:pt x="3354" y="1993"/>
                    </a:cubicBezTo>
                    <a:cubicBezTo>
                      <a:pt x="3235" y="1993"/>
                      <a:pt x="3459" y="1280"/>
                      <a:pt x="3512" y="1280"/>
                    </a:cubicBezTo>
                    <a:cubicBezTo>
                      <a:pt x="3388" y="1171"/>
                      <a:pt x="3179" y="1151"/>
                      <a:pt x="2955" y="1151"/>
                    </a:cubicBezTo>
                    <a:cubicBezTo>
                      <a:pt x="2821" y="1151"/>
                      <a:pt x="2682" y="1158"/>
                      <a:pt x="2552" y="1158"/>
                    </a:cubicBezTo>
                    <a:cubicBezTo>
                      <a:pt x="2133" y="1158"/>
                      <a:pt x="1812" y="1083"/>
                      <a:pt x="2086" y="448"/>
                    </a:cubicBezTo>
                    <a:cubicBezTo>
                      <a:pt x="2034" y="420"/>
                      <a:pt x="1985" y="408"/>
                      <a:pt x="1936" y="408"/>
                    </a:cubicBezTo>
                    <a:cubicBezTo>
                      <a:pt x="1726" y="408"/>
                      <a:pt x="1550" y="631"/>
                      <a:pt x="1397" y="631"/>
                    </a:cubicBezTo>
                    <a:cubicBezTo>
                      <a:pt x="1328" y="631"/>
                      <a:pt x="1263" y="585"/>
                      <a:pt x="1202" y="448"/>
                    </a:cubicBezTo>
                    <a:cubicBezTo>
                      <a:pt x="1258" y="448"/>
                      <a:pt x="1317" y="453"/>
                      <a:pt x="1375" y="453"/>
                    </a:cubicBezTo>
                    <a:cubicBezTo>
                      <a:pt x="1548" y="453"/>
                      <a:pt x="1704" y="415"/>
                      <a:pt x="1704" y="118"/>
                    </a:cubicBezTo>
                    <a:cubicBezTo>
                      <a:pt x="1565" y="37"/>
                      <a:pt x="1382" y="1"/>
                      <a:pt x="11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3"/>
              <p:cNvSpPr/>
              <p:nvPr/>
            </p:nvSpPr>
            <p:spPr>
              <a:xfrm>
                <a:off x="2278100" y="598525"/>
                <a:ext cx="66025" cy="54775"/>
              </a:xfrm>
              <a:custGeom>
                <a:avLst/>
                <a:gdLst/>
                <a:ahLst/>
                <a:cxnLst/>
                <a:rect l="l" t="t" r="r" b="b"/>
                <a:pathLst>
                  <a:path w="2641" h="2191" extrusionOk="0">
                    <a:moveTo>
                      <a:pt x="2086" y="0"/>
                    </a:moveTo>
                    <a:lnTo>
                      <a:pt x="2086" y="0"/>
                    </a:lnTo>
                    <a:cubicBezTo>
                      <a:pt x="1861" y="660"/>
                      <a:pt x="660" y="489"/>
                      <a:pt x="594" y="872"/>
                    </a:cubicBezTo>
                    <a:cubicBezTo>
                      <a:pt x="627" y="878"/>
                      <a:pt x="662" y="881"/>
                      <a:pt x="699" y="881"/>
                    </a:cubicBezTo>
                    <a:cubicBezTo>
                      <a:pt x="846" y="881"/>
                      <a:pt x="1016" y="839"/>
                      <a:pt x="1160" y="839"/>
                    </a:cubicBezTo>
                    <a:cubicBezTo>
                      <a:pt x="1340" y="839"/>
                      <a:pt x="1479" y="905"/>
                      <a:pt x="1479" y="1202"/>
                    </a:cubicBezTo>
                    <a:cubicBezTo>
                      <a:pt x="1421" y="1197"/>
                      <a:pt x="1364" y="1194"/>
                      <a:pt x="1308" y="1194"/>
                    </a:cubicBezTo>
                    <a:cubicBezTo>
                      <a:pt x="779" y="1194"/>
                      <a:pt x="346" y="1420"/>
                      <a:pt x="0" y="1862"/>
                    </a:cubicBezTo>
                    <a:cubicBezTo>
                      <a:pt x="63" y="1827"/>
                      <a:pt x="123" y="1813"/>
                      <a:pt x="180" y="1813"/>
                    </a:cubicBezTo>
                    <a:cubicBezTo>
                      <a:pt x="466" y="1813"/>
                      <a:pt x="673" y="2178"/>
                      <a:pt x="861" y="2178"/>
                    </a:cubicBezTo>
                    <a:cubicBezTo>
                      <a:pt x="923" y="2178"/>
                      <a:pt x="983" y="2139"/>
                      <a:pt x="1043" y="2033"/>
                    </a:cubicBezTo>
                    <a:cubicBezTo>
                      <a:pt x="871" y="1980"/>
                      <a:pt x="713" y="2033"/>
                      <a:pt x="713" y="1862"/>
                    </a:cubicBezTo>
                    <a:cubicBezTo>
                      <a:pt x="905" y="1690"/>
                      <a:pt x="1075" y="1645"/>
                      <a:pt x="1229" y="1645"/>
                    </a:cubicBezTo>
                    <a:cubicBezTo>
                      <a:pt x="1406" y="1645"/>
                      <a:pt x="1562" y="1704"/>
                      <a:pt x="1709" y="1704"/>
                    </a:cubicBezTo>
                    <a:cubicBezTo>
                      <a:pt x="1840" y="1704"/>
                      <a:pt x="1963" y="1657"/>
                      <a:pt x="2086" y="1479"/>
                    </a:cubicBezTo>
                    <a:lnTo>
                      <a:pt x="2086" y="1479"/>
                    </a:lnTo>
                    <a:cubicBezTo>
                      <a:pt x="2015" y="1920"/>
                      <a:pt x="2211" y="2191"/>
                      <a:pt x="2399" y="2191"/>
                    </a:cubicBezTo>
                    <a:cubicBezTo>
                      <a:pt x="2492" y="2191"/>
                      <a:pt x="2584" y="2125"/>
                      <a:pt x="2640" y="1980"/>
                    </a:cubicBezTo>
                    <a:lnTo>
                      <a:pt x="2640" y="1980"/>
                    </a:lnTo>
                    <a:cubicBezTo>
                      <a:pt x="2599" y="2007"/>
                      <a:pt x="2565" y="2019"/>
                      <a:pt x="2538" y="2019"/>
                    </a:cubicBezTo>
                    <a:cubicBezTo>
                      <a:pt x="2347" y="2019"/>
                      <a:pt x="2462" y="1437"/>
                      <a:pt x="2416" y="1149"/>
                    </a:cubicBezTo>
                    <a:cubicBezTo>
                      <a:pt x="2337" y="1057"/>
                      <a:pt x="2255" y="1028"/>
                      <a:pt x="2175" y="1028"/>
                    </a:cubicBezTo>
                    <a:cubicBezTo>
                      <a:pt x="2036" y="1028"/>
                      <a:pt x="1902" y="1113"/>
                      <a:pt x="1794" y="1113"/>
                    </a:cubicBezTo>
                    <a:cubicBezTo>
                      <a:pt x="1700" y="1113"/>
                      <a:pt x="1626" y="1051"/>
                      <a:pt x="1584" y="819"/>
                    </a:cubicBezTo>
                    <a:cubicBezTo>
                      <a:pt x="1600" y="814"/>
                      <a:pt x="1618" y="812"/>
                      <a:pt x="1637" y="812"/>
                    </a:cubicBezTo>
                    <a:cubicBezTo>
                      <a:pt x="1736" y="812"/>
                      <a:pt x="1869" y="867"/>
                      <a:pt x="1966" y="867"/>
                    </a:cubicBezTo>
                    <a:cubicBezTo>
                      <a:pt x="2052" y="867"/>
                      <a:pt x="2108" y="824"/>
                      <a:pt x="2086" y="660"/>
                    </a:cubicBezTo>
                    <a:cubicBezTo>
                      <a:pt x="1809" y="541"/>
                      <a:pt x="2192" y="330"/>
                      <a:pt x="208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3"/>
              <p:cNvSpPr/>
              <p:nvPr/>
            </p:nvSpPr>
            <p:spPr>
              <a:xfrm>
                <a:off x="1459575" y="1258600"/>
                <a:ext cx="52525" cy="24775"/>
              </a:xfrm>
              <a:custGeom>
                <a:avLst/>
                <a:gdLst/>
                <a:ahLst/>
                <a:cxnLst/>
                <a:rect l="l" t="t" r="r" b="b"/>
                <a:pathLst>
                  <a:path w="2101" h="991" extrusionOk="0">
                    <a:moveTo>
                      <a:pt x="503" y="1"/>
                    </a:moveTo>
                    <a:cubicBezTo>
                      <a:pt x="503" y="331"/>
                      <a:pt x="661" y="331"/>
                      <a:pt x="727" y="489"/>
                    </a:cubicBezTo>
                    <a:cubicBezTo>
                      <a:pt x="678" y="568"/>
                      <a:pt x="603" y="585"/>
                      <a:pt x="519" y="585"/>
                    </a:cubicBezTo>
                    <a:cubicBezTo>
                      <a:pt x="459" y="585"/>
                      <a:pt x="394" y="576"/>
                      <a:pt x="332" y="576"/>
                    </a:cubicBezTo>
                    <a:cubicBezTo>
                      <a:pt x="177" y="576"/>
                      <a:pt x="35" y="629"/>
                      <a:pt x="1" y="991"/>
                    </a:cubicBezTo>
                    <a:lnTo>
                      <a:pt x="727" y="991"/>
                    </a:lnTo>
                    <a:cubicBezTo>
                      <a:pt x="824" y="562"/>
                      <a:pt x="1061" y="514"/>
                      <a:pt x="1316" y="514"/>
                    </a:cubicBezTo>
                    <a:cubicBezTo>
                      <a:pt x="1390" y="514"/>
                      <a:pt x="1465" y="518"/>
                      <a:pt x="1538" y="518"/>
                    </a:cubicBezTo>
                    <a:cubicBezTo>
                      <a:pt x="1769" y="518"/>
                      <a:pt x="1986" y="480"/>
                      <a:pt x="2100" y="159"/>
                    </a:cubicBezTo>
                    <a:cubicBezTo>
                      <a:pt x="2014" y="86"/>
                      <a:pt x="1908" y="64"/>
                      <a:pt x="1787" y="64"/>
                    </a:cubicBezTo>
                    <a:cubicBezTo>
                      <a:pt x="1585" y="64"/>
                      <a:pt x="1340" y="128"/>
                      <a:pt x="1071" y="128"/>
                    </a:cubicBezTo>
                    <a:cubicBezTo>
                      <a:pt x="890" y="128"/>
                      <a:pt x="699" y="99"/>
                      <a:pt x="50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3"/>
              <p:cNvSpPr/>
              <p:nvPr/>
            </p:nvSpPr>
            <p:spPr>
              <a:xfrm>
                <a:off x="1073450" y="1371150"/>
                <a:ext cx="16525" cy="18175"/>
              </a:xfrm>
              <a:custGeom>
                <a:avLst/>
                <a:gdLst/>
                <a:ahLst/>
                <a:cxnLst/>
                <a:rect l="l" t="t" r="r" b="b"/>
                <a:pathLst>
                  <a:path w="661" h="727" extrusionOk="0">
                    <a:moveTo>
                      <a:pt x="541" y="0"/>
                    </a:moveTo>
                    <a:cubicBezTo>
                      <a:pt x="525" y="171"/>
                      <a:pt x="499" y="227"/>
                      <a:pt x="465" y="227"/>
                    </a:cubicBezTo>
                    <a:cubicBezTo>
                      <a:pt x="403" y="227"/>
                      <a:pt x="315" y="37"/>
                      <a:pt x="220" y="37"/>
                    </a:cubicBezTo>
                    <a:cubicBezTo>
                      <a:pt x="200" y="37"/>
                      <a:pt x="179" y="46"/>
                      <a:pt x="158" y="66"/>
                    </a:cubicBezTo>
                    <a:cubicBezTo>
                      <a:pt x="106" y="278"/>
                      <a:pt x="0" y="330"/>
                      <a:pt x="53" y="726"/>
                    </a:cubicBezTo>
                    <a:cubicBezTo>
                      <a:pt x="330" y="555"/>
                      <a:pt x="541" y="660"/>
                      <a:pt x="660" y="555"/>
                    </a:cubicBezTo>
                    <a:cubicBezTo>
                      <a:pt x="541" y="502"/>
                      <a:pt x="541" y="396"/>
                      <a:pt x="541" y="172"/>
                    </a:cubicBezTo>
                    <a:cubicBezTo>
                      <a:pt x="594" y="172"/>
                      <a:pt x="660" y="66"/>
                      <a:pt x="54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3"/>
              <p:cNvSpPr/>
              <p:nvPr/>
            </p:nvSpPr>
            <p:spPr>
              <a:xfrm>
                <a:off x="2218675" y="1277750"/>
                <a:ext cx="26450" cy="9600"/>
              </a:xfrm>
              <a:custGeom>
                <a:avLst/>
                <a:gdLst/>
                <a:ahLst/>
                <a:cxnLst/>
                <a:rect l="l" t="t" r="r" b="b"/>
                <a:pathLst>
                  <a:path w="1058" h="384" extrusionOk="0">
                    <a:moveTo>
                      <a:pt x="399" y="0"/>
                    </a:moveTo>
                    <a:cubicBezTo>
                      <a:pt x="198" y="0"/>
                      <a:pt x="1" y="91"/>
                      <a:pt x="1" y="383"/>
                    </a:cubicBezTo>
                    <a:cubicBezTo>
                      <a:pt x="172" y="383"/>
                      <a:pt x="278" y="330"/>
                      <a:pt x="397" y="225"/>
                    </a:cubicBezTo>
                    <a:cubicBezTo>
                      <a:pt x="474" y="232"/>
                      <a:pt x="538" y="235"/>
                      <a:pt x="592" y="235"/>
                    </a:cubicBezTo>
                    <a:cubicBezTo>
                      <a:pt x="1057" y="235"/>
                      <a:pt x="723" y="0"/>
                      <a:pt x="39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3"/>
              <p:cNvSpPr/>
              <p:nvPr/>
            </p:nvSpPr>
            <p:spPr>
              <a:xfrm>
                <a:off x="1060100" y="1372800"/>
                <a:ext cx="11725" cy="16975"/>
              </a:xfrm>
              <a:custGeom>
                <a:avLst/>
                <a:gdLst/>
                <a:ahLst/>
                <a:cxnLst/>
                <a:rect l="l" t="t" r="r" b="b"/>
                <a:pathLst>
                  <a:path w="469" h="679" extrusionOk="0">
                    <a:moveTo>
                      <a:pt x="257" y="0"/>
                    </a:moveTo>
                    <a:cubicBezTo>
                      <a:pt x="1" y="41"/>
                      <a:pt x="237" y="678"/>
                      <a:pt x="381" y="678"/>
                    </a:cubicBezTo>
                    <a:cubicBezTo>
                      <a:pt x="422" y="678"/>
                      <a:pt x="456" y="625"/>
                      <a:pt x="468" y="489"/>
                    </a:cubicBezTo>
                    <a:cubicBezTo>
                      <a:pt x="310" y="383"/>
                      <a:pt x="468" y="264"/>
                      <a:pt x="46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3"/>
              <p:cNvSpPr/>
              <p:nvPr/>
            </p:nvSpPr>
            <p:spPr>
              <a:xfrm>
                <a:off x="1027900" y="1245300"/>
                <a:ext cx="33025" cy="24300"/>
              </a:xfrm>
              <a:custGeom>
                <a:avLst/>
                <a:gdLst/>
                <a:ahLst/>
                <a:cxnLst/>
                <a:rect l="l" t="t" r="r" b="b"/>
                <a:pathLst>
                  <a:path w="1321" h="972" extrusionOk="0">
                    <a:moveTo>
                      <a:pt x="1022" y="1"/>
                    </a:moveTo>
                    <a:cubicBezTo>
                      <a:pt x="404" y="1"/>
                      <a:pt x="92" y="433"/>
                      <a:pt x="0" y="915"/>
                    </a:cubicBezTo>
                    <a:cubicBezTo>
                      <a:pt x="68" y="930"/>
                      <a:pt x="122" y="936"/>
                      <a:pt x="166" y="936"/>
                    </a:cubicBezTo>
                    <a:cubicBezTo>
                      <a:pt x="447" y="936"/>
                      <a:pt x="292" y="677"/>
                      <a:pt x="383" y="585"/>
                    </a:cubicBezTo>
                    <a:lnTo>
                      <a:pt x="383" y="585"/>
                    </a:lnTo>
                    <a:cubicBezTo>
                      <a:pt x="495" y="889"/>
                      <a:pt x="591" y="971"/>
                      <a:pt x="715" y="971"/>
                    </a:cubicBezTo>
                    <a:cubicBezTo>
                      <a:pt x="839" y="971"/>
                      <a:pt x="990" y="889"/>
                      <a:pt x="1215" y="863"/>
                    </a:cubicBezTo>
                    <a:cubicBezTo>
                      <a:pt x="1320" y="480"/>
                      <a:pt x="1215" y="585"/>
                      <a:pt x="1320" y="31"/>
                    </a:cubicBezTo>
                    <a:cubicBezTo>
                      <a:pt x="1214" y="10"/>
                      <a:pt x="1115" y="1"/>
                      <a:pt x="102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3"/>
              <p:cNvSpPr/>
              <p:nvPr/>
            </p:nvSpPr>
            <p:spPr>
              <a:xfrm>
                <a:off x="801150" y="1211350"/>
                <a:ext cx="9025" cy="21575"/>
              </a:xfrm>
              <a:custGeom>
                <a:avLst/>
                <a:gdLst/>
                <a:ahLst/>
                <a:cxnLst/>
                <a:rect l="l" t="t" r="r" b="b"/>
                <a:pathLst>
                  <a:path w="361" h="863" extrusionOk="0">
                    <a:moveTo>
                      <a:pt x="70" y="1"/>
                    </a:moveTo>
                    <a:cubicBezTo>
                      <a:pt x="49" y="1"/>
                      <a:pt x="26" y="6"/>
                      <a:pt x="1" y="16"/>
                    </a:cubicBezTo>
                    <a:lnTo>
                      <a:pt x="1" y="848"/>
                    </a:lnTo>
                    <a:cubicBezTo>
                      <a:pt x="26" y="858"/>
                      <a:pt x="49" y="863"/>
                      <a:pt x="70" y="863"/>
                    </a:cubicBezTo>
                    <a:cubicBezTo>
                      <a:pt x="360" y="863"/>
                      <a:pt x="360" y="1"/>
                      <a:pt x="7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3"/>
              <p:cNvSpPr/>
              <p:nvPr/>
            </p:nvSpPr>
            <p:spPr>
              <a:xfrm>
                <a:off x="815225" y="1209450"/>
                <a:ext cx="22925" cy="18975"/>
              </a:xfrm>
              <a:custGeom>
                <a:avLst/>
                <a:gdLst/>
                <a:ahLst/>
                <a:cxnLst/>
                <a:rect l="l" t="t" r="r" b="b"/>
                <a:pathLst>
                  <a:path w="917" h="759" extrusionOk="0">
                    <a:moveTo>
                      <a:pt x="39" y="1"/>
                    </a:moveTo>
                    <a:cubicBezTo>
                      <a:pt x="7" y="1"/>
                      <a:pt x="1" y="28"/>
                      <a:pt x="32" y="92"/>
                    </a:cubicBezTo>
                    <a:cubicBezTo>
                      <a:pt x="98" y="145"/>
                      <a:pt x="151" y="198"/>
                      <a:pt x="98" y="422"/>
                    </a:cubicBezTo>
                    <a:cubicBezTo>
                      <a:pt x="153" y="387"/>
                      <a:pt x="204" y="372"/>
                      <a:pt x="251" y="372"/>
                    </a:cubicBezTo>
                    <a:cubicBezTo>
                      <a:pt x="493" y="372"/>
                      <a:pt x="635" y="758"/>
                      <a:pt x="773" y="758"/>
                    </a:cubicBezTo>
                    <a:cubicBezTo>
                      <a:pt x="820" y="758"/>
                      <a:pt x="867" y="714"/>
                      <a:pt x="916" y="594"/>
                    </a:cubicBezTo>
                    <a:cubicBezTo>
                      <a:pt x="736" y="455"/>
                      <a:pt x="170" y="1"/>
                      <a:pt x="3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3"/>
              <p:cNvSpPr/>
              <p:nvPr/>
            </p:nvSpPr>
            <p:spPr>
              <a:xfrm>
                <a:off x="740425" y="1383425"/>
                <a:ext cx="37325" cy="22400"/>
              </a:xfrm>
              <a:custGeom>
                <a:avLst/>
                <a:gdLst/>
                <a:ahLst/>
                <a:cxnLst/>
                <a:rect l="l" t="t" r="r" b="b"/>
                <a:pathLst>
                  <a:path w="1493" h="896" extrusionOk="0">
                    <a:moveTo>
                      <a:pt x="313" y="0"/>
                    </a:moveTo>
                    <a:cubicBezTo>
                      <a:pt x="22" y="0"/>
                      <a:pt x="161" y="637"/>
                      <a:pt x="1" y="895"/>
                    </a:cubicBezTo>
                    <a:cubicBezTo>
                      <a:pt x="264" y="764"/>
                      <a:pt x="512" y="719"/>
                      <a:pt x="749" y="719"/>
                    </a:cubicBezTo>
                    <a:cubicBezTo>
                      <a:pt x="1010" y="719"/>
                      <a:pt x="1257" y="774"/>
                      <a:pt x="1492" y="829"/>
                    </a:cubicBezTo>
                    <a:cubicBezTo>
                      <a:pt x="1473" y="495"/>
                      <a:pt x="1295" y="425"/>
                      <a:pt x="1086" y="425"/>
                    </a:cubicBezTo>
                    <a:cubicBezTo>
                      <a:pt x="935" y="425"/>
                      <a:pt x="768" y="461"/>
                      <a:pt x="632" y="461"/>
                    </a:cubicBezTo>
                    <a:cubicBezTo>
                      <a:pt x="435" y="461"/>
                      <a:pt x="304" y="385"/>
                      <a:pt x="383" y="11"/>
                    </a:cubicBezTo>
                    <a:cubicBezTo>
                      <a:pt x="357" y="4"/>
                      <a:pt x="334" y="0"/>
                      <a:pt x="31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3"/>
              <p:cNvSpPr/>
              <p:nvPr/>
            </p:nvSpPr>
            <p:spPr>
              <a:xfrm>
                <a:off x="781650" y="1394500"/>
                <a:ext cx="24775" cy="9675"/>
              </a:xfrm>
              <a:custGeom>
                <a:avLst/>
                <a:gdLst/>
                <a:ahLst/>
                <a:cxnLst/>
                <a:rect l="l" t="t" r="r" b="b"/>
                <a:pathLst>
                  <a:path w="991" h="387" extrusionOk="0">
                    <a:moveTo>
                      <a:pt x="516" y="0"/>
                    </a:moveTo>
                    <a:cubicBezTo>
                      <a:pt x="262" y="0"/>
                      <a:pt x="0" y="136"/>
                      <a:pt x="55" y="386"/>
                    </a:cubicBezTo>
                    <a:cubicBezTo>
                      <a:pt x="193" y="281"/>
                      <a:pt x="345" y="228"/>
                      <a:pt x="497" y="228"/>
                    </a:cubicBezTo>
                    <a:cubicBezTo>
                      <a:pt x="649" y="228"/>
                      <a:pt x="800" y="281"/>
                      <a:pt x="939" y="386"/>
                    </a:cubicBezTo>
                    <a:cubicBezTo>
                      <a:pt x="991" y="123"/>
                      <a:pt x="757" y="0"/>
                      <a:pt x="51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3"/>
              <p:cNvSpPr/>
              <p:nvPr/>
            </p:nvSpPr>
            <p:spPr>
              <a:xfrm>
                <a:off x="740425" y="1429675"/>
                <a:ext cx="14275" cy="14275"/>
              </a:xfrm>
              <a:custGeom>
                <a:avLst/>
                <a:gdLst/>
                <a:ahLst/>
                <a:cxnLst/>
                <a:rect l="l" t="t" r="r" b="b"/>
                <a:pathLst>
                  <a:path w="571" h="571" extrusionOk="0">
                    <a:moveTo>
                      <a:pt x="220" y="0"/>
                    </a:moveTo>
                    <a:cubicBezTo>
                      <a:pt x="129" y="0"/>
                      <a:pt x="42" y="60"/>
                      <a:pt x="1" y="194"/>
                    </a:cubicBezTo>
                    <a:cubicBezTo>
                      <a:pt x="25" y="186"/>
                      <a:pt x="47" y="182"/>
                      <a:pt x="66" y="182"/>
                    </a:cubicBezTo>
                    <a:cubicBezTo>
                      <a:pt x="265" y="182"/>
                      <a:pt x="187" y="571"/>
                      <a:pt x="368" y="571"/>
                    </a:cubicBezTo>
                    <a:cubicBezTo>
                      <a:pt x="403" y="571"/>
                      <a:pt x="446" y="557"/>
                      <a:pt x="502" y="524"/>
                    </a:cubicBezTo>
                    <a:cubicBezTo>
                      <a:pt x="571" y="206"/>
                      <a:pt x="388" y="0"/>
                      <a:pt x="22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3"/>
              <p:cNvSpPr/>
              <p:nvPr/>
            </p:nvSpPr>
            <p:spPr>
              <a:xfrm>
                <a:off x="779050" y="1224275"/>
                <a:ext cx="15200" cy="25025"/>
              </a:xfrm>
              <a:custGeom>
                <a:avLst/>
                <a:gdLst/>
                <a:ahLst/>
                <a:cxnLst/>
                <a:rect l="l" t="t" r="r" b="b"/>
                <a:pathLst>
                  <a:path w="608" h="1001" extrusionOk="0">
                    <a:moveTo>
                      <a:pt x="277" y="1"/>
                    </a:moveTo>
                    <a:cubicBezTo>
                      <a:pt x="277" y="265"/>
                      <a:pt x="0" y="106"/>
                      <a:pt x="0" y="331"/>
                    </a:cubicBezTo>
                    <a:cubicBezTo>
                      <a:pt x="260" y="331"/>
                      <a:pt x="172" y="1001"/>
                      <a:pt x="430" y="1001"/>
                    </a:cubicBezTo>
                    <a:cubicBezTo>
                      <a:pt x="448" y="1001"/>
                      <a:pt x="467" y="998"/>
                      <a:pt x="489" y="991"/>
                    </a:cubicBezTo>
                    <a:cubicBezTo>
                      <a:pt x="607" y="542"/>
                      <a:pt x="555" y="212"/>
                      <a:pt x="27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3"/>
              <p:cNvSpPr/>
              <p:nvPr/>
            </p:nvSpPr>
            <p:spPr>
              <a:xfrm>
                <a:off x="741750" y="1257275"/>
                <a:ext cx="102000" cy="47150"/>
              </a:xfrm>
              <a:custGeom>
                <a:avLst/>
                <a:gdLst/>
                <a:ahLst/>
                <a:cxnLst/>
                <a:rect l="l" t="t" r="r" b="b"/>
                <a:pathLst>
                  <a:path w="4080" h="1886" extrusionOk="0">
                    <a:moveTo>
                      <a:pt x="2971" y="1"/>
                    </a:moveTo>
                    <a:cubicBezTo>
                      <a:pt x="2915" y="176"/>
                      <a:pt x="2838" y="230"/>
                      <a:pt x="2749" y="230"/>
                    </a:cubicBezTo>
                    <a:cubicBezTo>
                      <a:pt x="2602" y="230"/>
                      <a:pt x="2421" y="82"/>
                      <a:pt x="2239" y="82"/>
                    </a:cubicBezTo>
                    <a:cubicBezTo>
                      <a:pt x="2114" y="82"/>
                      <a:pt x="1989" y="151"/>
                      <a:pt x="1875" y="384"/>
                    </a:cubicBezTo>
                    <a:cubicBezTo>
                      <a:pt x="1875" y="159"/>
                      <a:pt x="2047" y="212"/>
                      <a:pt x="2099" y="54"/>
                    </a:cubicBezTo>
                    <a:cubicBezTo>
                      <a:pt x="2041" y="35"/>
                      <a:pt x="1988" y="27"/>
                      <a:pt x="1940" y="27"/>
                    </a:cubicBezTo>
                    <a:cubicBezTo>
                      <a:pt x="1534" y="27"/>
                      <a:pt x="1492" y="624"/>
                      <a:pt x="1492" y="872"/>
                    </a:cubicBezTo>
                    <a:cubicBezTo>
                      <a:pt x="1295" y="699"/>
                      <a:pt x="1017" y="583"/>
                      <a:pt x="751" y="583"/>
                    </a:cubicBezTo>
                    <a:cubicBezTo>
                      <a:pt x="429" y="583"/>
                      <a:pt x="123" y="754"/>
                      <a:pt x="0" y="1202"/>
                    </a:cubicBezTo>
                    <a:cubicBezTo>
                      <a:pt x="49" y="1274"/>
                      <a:pt x="112" y="1299"/>
                      <a:pt x="182" y="1299"/>
                    </a:cubicBezTo>
                    <a:cubicBezTo>
                      <a:pt x="337" y="1299"/>
                      <a:pt x="531" y="1178"/>
                      <a:pt x="704" y="1178"/>
                    </a:cubicBezTo>
                    <a:cubicBezTo>
                      <a:pt x="812" y="1178"/>
                      <a:pt x="912" y="1224"/>
                      <a:pt x="991" y="1374"/>
                    </a:cubicBezTo>
                    <a:cubicBezTo>
                      <a:pt x="956" y="1365"/>
                      <a:pt x="922" y="1361"/>
                      <a:pt x="889" y="1361"/>
                    </a:cubicBezTo>
                    <a:cubicBezTo>
                      <a:pt x="727" y="1361"/>
                      <a:pt x="608" y="1472"/>
                      <a:pt x="608" y="1704"/>
                    </a:cubicBezTo>
                    <a:lnTo>
                      <a:pt x="1268" y="1704"/>
                    </a:lnTo>
                    <a:cubicBezTo>
                      <a:pt x="1321" y="1374"/>
                      <a:pt x="1162" y="1374"/>
                      <a:pt x="1109" y="1202"/>
                    </a:cubicBezTo>
                    <a:lnTo>
                      <a:pt x="1109" y="1202"/>
                    </a:lnTo>
                    <a:cubicBezTo>
                      <a:pt x="1127" y="1222"/>
                      <a:pt x="1153" y="1229"/>
                      <a:pt x="1184" y="1229"/>
                    </a:cubicBezTo>
                    <a:cubicBezTo>
                      <a:pt x="1262" y="1229"/>
                      <a:pt x="1371" y="1182"/>
                      <a:pt x="1458" y="1182"/>
                    </a:cubicBezTo>
                    <a:cubicBezTo>
                      <a:pt x="1538" y="1182"/>
                      <a:pt x="1598" y="1222"/>
                      <a:pt x="1598" y="1374"/>
                    </a:cubicBezTo>
                    <a:cubicBezTo>
                      <a:pt x="1492" y="1374"/>
                      <a:pt x="1387" y="1427"/>
                      <a:pt x="1387" y="1704"/>
                    </a:cubicBezTo>
                    <a:cubicBezTo>
                      <a:pt x="1733" y="1781"/>
                      <a:pt x="2104" y="1886"/>
                      <a:pt x="2483" y="1886"/>
                    </a:cubicBezTo>
                    <a:cubicBezTo>
                      <a:pt x="2885" y="1886"/>
                      <a:pt x="3296" y="1768"/>
                      <a:pt x="3697" y="1374"/>
                    </a:cubicBezTo>
                    <a:cubicBezTo>
                      <a:pt x="3750" y="1532"/>
                      <a:pt x="3802" y="1704"/>
                      <a:pt x="3908" y="1862"/>
                    </a:cubicBezTo>
                    <a:cubicBezTo>
                      <a:pt x="3908" y="1743"/>
                      <a:pt x="3938" y="1684"/>
                      <a:pt x="4003" y="1684"/>
                    </a:cubicBezTo>
                    <a:cubicBezTo>
                      <a:pt x="4024" y="1684"/>
                      <a:pt x="4050" y="1691"/>
                      <a:pt x="4080" y="1704"/>
                    </a:cubicBezTo>
                    <a:lnTo>
                      <a:pt x="4080" y="1149"/>
                    </a:lnTo>
                    <a:cubicBezTo>
                      <a:pt x="3955" y="1102"/>
                      <a:pt x="3908" y="1076"/>
                      <a:pt x="3864" y="1076"/>
                    </a:cubicBezTo>
                    <a:cubicBezTo>
                      <a:pt x="3809" y="1076"/>
                      <a:pt x="3760" y="1115"/>
                      <a:pt x="3578" y="1202"/>
                    </a:cubicBezTo>
                    <a:cubicBezTo>
                      <a:pt x="3631" y="331"/>
                      <a:pt x="3301" y="212"/>
                      <a:pt x="297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3"/>
              <p:cNvSpPr/>
              <p:nvPr/>
            </p:nvSpPr>
            <p:spPr>
              <a:xfrm>
                <a:off x="924925" y="1210300"/>
                <a:ext cx="10900" cy="16650"/>
              </a:xfrm>
              <a:custGeom>
                <a:avLst/>
                <a:gdLst/>
                <a:ahLst/>
                <a:cxnLst/>
                <a:rect l="l" t="t" r="r" b="b"/>
                <a:pathLst>
                  <a:path w="436" h="666" extrusionOk="0">
                    <a:moveTo>
                      <a:pt x="391" y="1"/>
                    </a:moveTo>
                    <a:cubicBezTo>
                      <a:pt x="158" y="1"/>
                      <a:pt x="150" y="394"/>
                      <a:pt x="0" y="494"/>
                    </a:cubicBezTo>
                    <a:cubicBezTo>
                      <a:pt x="23" y="488"/>
                      <a:pt x="42" y="486"/>
                      <a:pt x="61" y="486"/>
                    </a:cubicBezTo>
                    <a:cubicBezTo>
                      <a:pt x="214" y="486"/>
                      <a:pt x="235" y="665"/>
                      <a:pt x="436" y="665"/>
                    </a:cubicBezTo>
                    <a:lnTo>
                      <a:pt x="436" y="5"/>
                    </a:lnTo>
                    <a:cubicBezTo>
                      <a:pt x="420" y="2"/>
                      <a:pt x="405" y="1"/>
                      <a:pt x="39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3"/>
              <p:cNvSpPr/>
              <p:nvPr/>
            </p:nvSpPr>
            <p:spPr>
              <a:xfrm>
                <a:off x="843725" y="1236350"/>
                <a:ext cx="138975" cy="61650"/>
              </a:xfrm>
              <a:custGeom>
                <a:avLst/>
                <a:gdLst/>
                <a:ahLst/>
                <a:cxnLst/>
                <a:rect l="l" t="t" r="r" b="b"/>
                <a:pathLst>
                  <a:path w="5559" h="2466" extrusionOk="0">
                    <a:moveTo>
                      <a:pt x="551" y="0"/>
                    </a:moveTo>
                    <a:cubicBezTo>
                      <a:pt x="369" y="0"/>
                      <a:pt x="360" y="199"/>
                      <a:pt x="205" y="199"/>
                    </a:cubicBezTo>
                    <a:cubicBezTo>
                      <a:pt x="177" y="199"/>
                      <a:pt x="145" y="192"/>
                      <a:pt x="106" y="178"/>
                    </a:cubicBezTo>
                    <a:lnTo>
                      <a:pt x="106" y="178"/>
                    </a:lnTo>
                    <a:cubicBezTo>
                      <a:pt x="212" y="891"/>
                      <a:pt x="1" y="1273"/>
                      <a:pt x="384" y="1498"/>
                    </a:cubicBezTo>
                    <a:cubicBezTo>
                      <a:pt x="358" y="1511"/>
                      <a:pt x="326" y="1513"/>
                      <a:pt x="291" y="1513"/>
                    </a:cubicBezTo>
                    <a:cubicBezTo>
                      <a:pt x="264" y="1513"/>
                      <a:pt x="235" y="1512"/>
                      <a:pt x="206" y="1512"/>
                    </a:cubicBezTo>
                    <a:cubicBezTo>
                      <a:pt x="118" y="1512"/>
                      <a:pt x="31" y="1527"/>
                      <a:pt x="1" y="1656"/>
                    </a:cubicBezTo>
                    <a:cubicBezTo>
                      <a:pt x="438" y="1699"/>
                      <a:pt x="600" y="2466"/>
                      <a:pt x="994" y="2466"/>
                    </a:cubicBezTo>
                    <a:cubicBezTo>
                      <a:pt x="1088" y="2466"/>
                      <a:pt x="1194" y="2423"/>
                      <a:pt x="1321" y="2316"/>
                    </a:cubicBezTo>
                    <a:cubicBezTo>
                      <a:pt x="1268" y="2316"/>
                      <a:pt x="1202" y="2211"/>
                      <a:pt x="1321" y="2158"/>
                    </a:cubicBezTo>
                    <a:cubicBezTo>
                      <a:pt x="1367" y="2167"/>
                      <a:pt x="1414" y="2172"/>
                      <a:pt x="1463" y="2172"/>
                    </a:cubicBezTo>
                    <a:cubicBezTo>
                      <a:pt x="2032" y="2172"/>
                      <a:pt x="2781" y="1573"/>
                      <a:pt x="3531" y="1573"/>
                    </a:cubicBezTo>
                    <a:cubicBezTo>
                      <a:pt x="3787" y="1573"/>
                      <a:pt x="4042" y="1642"/>
                      <a:pt x="4291" y="1828"/>
                    </a:cubicBezTo>
                    <a:cubicBezTo>
                      <a:pt x="4450" y="996"/>
                      <a:pt x="5559" y="1828"/>
                      <a:pt x="5387" y="943"/>
                    </a:cubicBezTo>
                    <a:lnTo>
                      <a:pt x="5387" y="943"/>
                    </a:lnTo>
                    <a:cubicBezTo>
                      <a:pt x="5308" y="1101"/>
                      <a:pt x="5217" y="1158"/>
                      <a:pt x="5116" y="1158"/>
                    </a:cubicBezTo>
                    <a:cubicBezTo>
                      <a:pt x="4840" y="1158"/>
                      <a:pt x="4494" y="730"/>
                      <a:pt x="4142" y="730"/>
                    </a:cubicBezTo>
                    <a:cubicBezTo>
                      <a:pt x="4082" y="730"/>
                      <a:pt x="4021" y="742"/>
                      <a:pt x="3961" y="772"/>
                    </a:cubicBezTo>
                    <a:cubicBezTo>
                      <a:pt x="3961" y="996"/>
                      <a:pt x="3908" y="1168"/>
                      <a:pt x="3790" y="1273"/>
                    </a:cubicBezTo>
                    <a:cubicBezTo>
                      <a:pt x="3725" y="1072"/>
                      <a:pt x="3670" y="1004"/>
                      <a:pt x="3612" y="1004"/>
                    </a:cubicBezTo>
                    <a:cubicBezTo>
                      <a:pt x="3488" y="1004"/>
                      <a:pt x="3356" y="1329"/>
                      <a:pt x="3115" y="1329"/>
                    </a:cubicBezTo>
                    <a:cubicBezTo>
                      <a:pt x="3102" y="1329"/>
                      <a:pt x="3090" y="1328"/>
                      <a:pt x="3077" y="1326"/>
                    </a:cubicBezTo>
                    <a:cubicBezTo>
                      <a:pt x="3077" y="996"/>
                      <a:pt x="3129" y="772"/>
                      <a:pt x="3182" y="613"/>
                    </a:cubicBezTo>
                    <a:lnTo>
                      <a:pt x="3182" y="613"/>
                    </a:lnTo>
                    <a:cubicBezTo>
                      <a:pt x="2347" y="905"/>
                      <a:pt x="1895" y="1297"/>
                      <a:pt x="1312" y="1297"/>
                    </a:cubicBezTo>
                    <a:cubicBezTo>
                      <a:pt x="1131" y="1297"/>
                      <a:pt x="936" y="1259"/>
                      <a:pt x="714" y="1168"/>
                    </a:cubicBezTo>
                    <a:cubicBezTo>
                      <a:pt x="902" y="1168"/>
                      <a:pt x="970" y="972"/>
                      <a:pt x="1151" y="972"/>
                    </a:cubicBezTo>
                    <a:cubicBezTo>
                      <a:pt x="1185" y="972"/>
                      <a:pt x="1224" y="979"/>
                      <a:pt x="1268" y="996"/>
                    </a:cubicBezTo>
                    <a:cubicBezTo>
                      <a:pt x="1249" y="632"/>
                      <a:pt x="1172" y="518"/>
                      <a:pt x="1066" y="518"/>
                    </a:cubicBezTo>
                    <a:cubicBezTo>
                      <a:pt x="891" y="518"/>
                      <a:pt x="636" y="824"/>
                      <a:pt x="427" y="824"/>
                    </a:cubicBezTo>
                    <a:cubicBezTo>
                      <a:pt x="320" y="824"/>
                      <a:pt x="226" y="745"/>
                      <a:pt x="159" y="508"/>
                    </a:cubicBezTo>
                    <a:cubicBezTo>
                      <a:pt x="331" y="336"/>
                      <a:pt x="489" y="230"/>
                      <a:pt x="608" y="6"/>
                    </a:cubicBezTo>
                    <a:cubicBezTo>
                      <a:pt x="587" y="2"/>
                      <a:pt x="568" y="0"/>
                      <a:pt x="55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3"/>
              <p:cNvSpPr/>
              <p:nvPr/>
            </p:nvSpPr>
            <p:spPr>
              <a:xfrm>
                <a:off x="726900" y="1325925"/>
                <a:ext cx="30050" cy="28750"/>
              </a:xfrm>
              <a:custGeom>
                <a:avLst/>
                <a:gdLst/>
                <a:ahLst/>
                <a:cxnLst/>
                <a:rect l="l" t="t" r="r" b="b"/>
                <a:pathLst>
                  <a:path w="1202" h="1150" extrusionOk="0">
                    <a:moveTo>
                      <a:pt x="1202" y="1"/>
                    </a:moveTo>
                    <a:lnTo>
                      <a:pt x="1202" y="1"/>
                    </a:lnTo>
                    <a:cubicBezTo>
                      <a:pt x="1113" y="89"/>
                      <a:pt x="1012" y="116"/>
                      <a:pt x="907" y="116"/>
                    </a:cubicBezTo>
                    <a:cubicBezTo>
                      <a:pt x="743" y="116"/>
                      <a:pt x="569" y="51"/>
                      <a:pt x="413" y="51"/>
                    </a:cubicBezTo>
                    <a:cubicBezTo>
                      <a:pt x="238" y="51"/>
                      <a:pt x="86" y="134"/>
                      <a:pt x="0" y="489"/>
                    </a:cubicBezTo>
                    <a:cubicBezTo>
                      <a:pt x="44" y="535"/>
                      <a:pt x="96" y="551"/>
                      <a:pt x="150" y="551"/>
                    </a:cubicBezTo>
                    <a:cubicBezTo>
                      <a:pt x="274" y="551"/>
                      <a:pt x="413" y="470"/>
                      <a:pt x="512" y="470"/>
                    </a:cubicBezTo>
                    <a:cubicBezTo>
                      <a:pt x="636" y="470"/>
                      <a:pt x="698" y="594"/>
                      <a:pt x="594" y="1149"/>
                    </a:cubicBezTo>
                    <a:lnTo>
                      <a:pt x="1202" y="1149"/>
                    </a:lnTo>
                    <a:cubicBezTo>
                      <a:pt x="990" y="608"/>
                      <a:pt x="1043" y="608"/>
                      <a:pt x="12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3"/>
              <p:cNvSpPr/>
              <p:nvPr/>
            </p:nvSpPr>
            <p:spPr>
              <a:xfrm>
                <a:off x="972775" y="1381050"/>
                <a:ext cx="28800" cy="14650"/>
              </a:xfrm>
              <a:custGeom>
                <a:avLst/>
                <a:gdLst/>
                <a:ahLst/>
                <a:cxnLst/>
                <a:rect l="l" t="t" r="r" b="b"/>
                <a:pathLst>
                  <a:path w="1152" h="586" extrusionOk="0">
                    <a:moveTo>
                      <a:pt x="991" y="0"/>
                    </a:moveTo>
                    <a:cubicBezTo>
                      <a:pt x="872" y="90"/>
                      <a:pt x="761" y="115"/>
                      <a:pt x="658" y="115"/>
                    </a:cubicBezTo>
                    <a:cubicBezTo>
                      <a:pt x="537" y="115"/>
                      <a:pt x="427" y="81"/>
                      <a:pt x="328" y="81"/>
                    </a:cubicBezTo>
                    <a:cubicBezTo>
                      <a:pt x="201" y="81"/>
                      <a:pt x="92" y="136"/>
                      <a:pt x="1" y="383"/>
                    </a:cubicBezTo>
                    <a:cubicBezTo>
                      <a:pt x="92" y="540"/>
                      <a:pt x="146" y="586"/>
                      <a:pt x="208" y="586"/>
                    </a:cubicBezTo>
                    <a:cubicBezTo>
                      <a:pt x="298" y="586"/>
                      <a:pt x="403" y="489"/>
                      <a:pt x="661" y="489"/>
                    </a:cubicBezTo>
                    <a:cubicBezTo>
                      <a:pt x="543" y="150"/>
                      <a:pt x="782" y="140"/>
                      <a:pt x="949" y="140"/>
                    </a:cubicBezTo>
                    <a:cubicBezTo>
                      <a:pt x="959" y="140"/>
                      <a:pt x="969" y="140"/>
                      <a:pt x="979" y="140"/>
                    </a:cubicBezTo>
                    <a:cubicBezTo>
                      <a:pt x="1092" y="140"/>
                      <a:pt x="1152" y="135"/>
                      <a:pt x="9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3"/>
              <p:cNvSpPr/>
              <p:nvPr/>
            </p:nvSpPr>
            <p:spPr>
              <a:xfrm>
                <a:off x="990925" y="1315750"/>
                <a:ext cx="30050" cy="19775"/>
              </a:xfrm>
              <a:custGeom>
                <a:avLst/>
                <a:gdLst/>
                <a:ahLst/>
                <a:cxnLst/>
                <a:rect l="l" t="t" r="r" b="b"/>
                <a:pathLst>
                  <a:path w="1202" h="791" extrusionOk="0">
                    <a:moveTo>
                      <a:pt x="297" y="0"/>
                    </a:moveTo>
                    <a:cubicBezTo>
                      <a:pt x="149" y="0"/>
                      <a:pt x="41" y="98"/>
                      <a:pt x="1" y="460"/>
                    </a:cubicBezTo>
                    <a:cubicBezTo>
                      <a:pt x="174" y="694"/>
                      <a:pt x="327" y="791"/>
                      <a:pt x="469" y="791"/>
                    </a:cubicBezTo>
                    <a:cubicBezTo>
                      <a:pt x="729" y="791"/>
                      <a:pt x="955" y="470"/>
                      <a:pt x="1202" y="78"/>
                    </a:cubicBezTo>
                    <a:lnTo>
                      <a:pt x="1202" y="78"/>
                    </a:lnTo>
                    <a:cubicBezTo>
                      <a:pt x="1117" y="121"/>
                      <a:pt x="1032" y="137"/>
                      <a:pt x="948" y="137"/>
                    </a:cubicBezTo>
                    <a:cubicBezTo>
                      <a:pt x="704" y="137"/>
                      <a:pt x="473" y="0"/>
                      <a:pt x="29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3"/>
              <p:cNvSpPr/>
              <p:nvPr/>
            </p:nvSpPr>
            <p:spPr>
              <a:xfrm>
                <a:off x="876725" y="1298525"/>
                <a:ext cx="21825" cy="12925"/>
              </a:xfrm>
              <a:custGeom>
                <a:avLst/>
                <a:gdLst/>
                <a:ahLst/>
                <a:cxnLst/>
                <a:rect l="l" t="t" r="r" b="b"/>
                <a:pathLst>
                  <a:path w="873" h="517" extrusionOk="0">
                    <a:moveTo>
                      <a:pt x="872" y="1"/>
                    </a:moveTo>
                    <a:lnTo>
                      <a:pt x="872" y="1"/>
                    </a:lnTo>
                    <a:cubicBezTo>
                      <a:pt x="608" y="159"/>
                      <a:pt x="212" y="212"/>
                      <a:pt x="1" y="489"/>
                    </a:cubicBezTo>
                    <a:cubicBezTo>
                      <a:pt x="76" y="508"/>
                      <a:pt x="147" y="517"/>
                      <a:pt x="214" y="517"/>
                    </a:cubicBezTo>
                    <a:cubicBezTo>
                      <a:pt x="529" y="517"/>
                      <a:pt x="741" y="317"/>
                      <a:pt x="87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3"/>
              <p:cNvSpPr/>
              <p:nvPr/>
            </p:nvSpPr>
            <p:spPr>
              <a:xfrm>
                <a:off x="909750" y="1297675"/>
                <a:ext cx="74275" cy="41875"/>
              </a:xfrm>
              <a:custGeom>
                <a:avLst/>
                <a:gdLst/>
                <a:ahLst/>
                <a:cxnLst/>
                <a:rect l="l" t="t" r="r" b="b"/>
                <a:pathLst>
                  <a:path w="2971" h="1675" extrusionOk="0">
                    <a:moveTo>
                      <a:pt x="916" y="1"/>
                    </a:moveTo>
                    <a:cubicBezTo>
                      <a:pt x="754" y="1"/>
                      <a:pt x="654" y="173"/>
                      <a:pt x="544" y="173"/>
                    </a:cubicBezTo>
                    <a:cubicBezTo>
                      <a:pt x="495" y="173"/>
                      <a:pt x="443" y="138"/>
                      <a:pt x="383" y="35"/>
                    </a:cubicBezTo>
                    <a:cubicBezTo>
                      <a:pt x="330" y="471"/>
                      <a:pt x="158" y="695"/>
                      <a:pt x="0" y="853"/>
                    </a:cubicBezTo>
                    <a:cubicBezTo>
                      <a:pt x="828" y="990"/>
                      <a:pt x="1555" y="1674"/>
                      <a:pt x="2150" y="1674"/>
                    </a:cubicBezTo>
                    <a:cubicBezTo>
                      <a:pt x="2305" y="1674"/>
                      <a:pt x="2451" y="1628"/>
                      <a:pt x="2588" y="1514"/>
                    </a:cubicBezTo>
                    <a:lnTo>
                      <a:pt x="2588" y="1514"/>
                    </a:lnTo>
                    <a:cubicBezTo>
                      <a:pt x="2583" y="1516"/>
                      <a:pt x="2579" y="1517"/>
                      <a:pt x="2576" y="1517"/>
                    </a:cubicBezTo>
                    <a:cubicBezTo>
                      <a:pt x="2503" y="1517"/>
                      <a:pt x="2920" y="904"/>
                      <a:pt x="2970" y="853"/>
                    </a:cubicBezTo>
                    <a:cubicBezTo>
                      <a:pt x="2821" y="834"/>
                      <a:pt x="2675" y="828"/>
                      <a:pt x="2534" y="828"/>
                    </a:cubicBezTo>
                    <a:cubicBezTo>
                      <a:pt x="2208" y="828"/>
                      <a:pt x="1903" y="863"/>
                      <a:pt x="1623" y="863"/>
                    </a:cubicBezTo>
                    <a:cubicBezTo>
                      <a:pt x="1348" y="863"/>
                      <a:pt x="1097" y="829"/>
                      <a:pt x="871" y="695"/>
                    </a:cubicBezTo>
                    <a:cubicBezTo>
                      <a:pt x="871" y="365"/>
                      <a:pt x="1149" y="471"/>
                      <a:pt x="1043" y="35"/>
                    </a:cubicBezTo>
                    <a:cubicBezTo>
                      <a:pt x="996" y="11"/>
                      <a:pt x="954" y="1"/>
                      <a:pt x="91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3"/>
              <p:cNvSpPr/>
              <p:nvPr/>
            </p:nvSpPr>
            <p:spPr>
              <a:xfrm>
                <a:off x="915025" y="1386325"/>
                <a:ext cx="25500" cy="8950"/>
              </a:xfrm>
              <a:custGeom>
                <a:avLst/>
                <a:gdLst/>
                <a:ahLst/>
                <a:cxnLst/>
                <a:rect l="l" t="t" r="r" b="b"/>
                <a:pathLst>
                  <a:path w="1020" h="358" extrusionOk="0">
                    <a:moveTo>
                      <a:pt x="990" y="1"/>
                    </a:moveTo>
                    <a:lnTo>
                      <a:pt x="990" y="1"/>
                    </a:lnTo>
                    <a:cubicBezTo>
                      <a:pt x="779" y="119"/>
                      <a:pt x="0" y="119"/>
                      <a:pt x="172" y="331"/>
                    </a:cubicBezTo>
                    <a:cubicBezTo>
                      <a:pt x="215" y="306"/>
                      <a:pt x="267" y="297"/>
                      <a:pt x="322" y="297"/>
                    </a:cubicBezTo>
                    <a:cubicBezTo>
                      <a:pt x="467" y="297"/>
                      <a:pt x="641" y="358"/>
                      <a:pt x="776" y="358"/>
                    </a:cubicBezTo>
                    <a:cubicBezTo>
                      <a:pt x="920" y="358"/>
                      <a:pt x="1019" y="288"/>
                      <a:pt x="99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3"/>
              <p:cNvSpPr/>
              <p:nvPr/>
            </p:nvSpPr>
            <p:spPr>
              <a:xfrm>
                <a:off x="1025250" y="1374050"/>
                <a:ext cx="16525" cy="15125"/>
              </a:xfrm>
              <a:custGeom>
                <a:avLst/>
                <a:gdLst/>
                <a:ahLst/>
                <a:cxnLst/>
                <a:rect l="l" t="t" r="r" b="b"/>
                <a:pathLst>
                  <a:path w="661" h="605" extrusionOk="0">
                    <a:moveTo>
                      <a:pt x="193" y="1"/>
                    </a:moveTo>
                    <a:cubicBezTo>
                      <a:pt x="82" y="1"/>
                      <a:pt x="1" y="107"/>
                      <a:pt x="1" y="439"/>
                    </a:cubicBezTo>
                    <a:cubicBezTo>
                      <a:pt x="115" y="496"/>
                      <a:pt x="285" y="604"/>
                      <a:pt x="424" y="604"/>
                    </a:cubicBezTo>
                    <a:cubicBezTo>
                      <a:pt x="541" y="604"/>
                      <a:pt x="637" y="528"/>
                      <a:pt x="661" y="280"/>
                    </a:cubicBezTo>
                    <a:cubicBezTo>
                      <a:pt x="533" y="183"/>
                      <a:pt x="338" y="1"/>
                      <a:pt x="19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3"/>
              <p:cNvSpPr/>
              <p:nvPr/>
            </p:nvSpPr>
            <p:spPr>
              <a:xfrm>
                <a:off x="690925" y="1222750"/>
                <a:ext cx="49525" cy="31575"/>
              </a:xfrm>
              <a:custGeom>
                <a:avLst/>
                <a:gdLst/>
                <a:ahLst/>
                <a:cxnLst/>
                <a:rect l="l" t="t" r="r" b="b"/>
                <a:pathLst>
                  <a:path w="1981" h="1263" extrusionOk="0">
                    <a:moveTo>
                      <a:pt x="827" y="1"/>
                    </a:moveTo>
                    <a:cubicBezTo>
                      <a:pt x="591" y="1"/>
                      <a:pt x="368" y="42"/>
                      <a:pt x="119" y="114"/>
                    </a:cubicBezTo>
                    <a:cubicBezTo>
                      <a:pt x="0" y="603"/>
                      <a:pt x="225" y="550"/>
                      <a:pt x="225" y="933"/>
                    </a:cubicBezTo>
                    <a:cubicBezTo>
                      <a:pt x="263" y="950"/>
                      <a:pt x="295" y="958"/>
                      <a:pt x="321" y="958"/>
                    </a:cubicBezTo>
                    <a:cubicBezTo>
                      <a:pt x="540" y="958"/>
                      <a:pt x="396" y="432"/>
                      <a:pt x="641" y="432"/>
                    </a:cubicBezTo>
                    <a:cubicBezTo>
                      <a:pt x="662" y="432"/>
                      <a:pt x="686" y="436"/>
                      <a:pt x="713" y="444"/>
                    </a:cubicBezTo>
                    <a:cubicBezTo>
                      <a:pt x="779" y="986"/>
                      <a:pt x="449" y="880"/>
                      <a:pt x="383" y="1263"/>
                    </a:cubicBezTo>
                    <a:cubicBezTo>
                      <a:pt x="890" y="1152"/>
                      <a:pt x="1120" y="1010"/>
                      <a:pt x="1455" y="1010"/>
                    </a:cubicBezTo>
                    <a:cubicBezTo>
                      <a:pt x="1600" y="1010"/>
                      <a:pt x="1765" y="1037"/>
                      <a:pt x="1981" y="1105"/>
                    </a:cubicBezTo>
                    <a:cubicBezTo>
                      <a:pt x="1981" y="656"/>
                      <a:pt x="1822" y="550"/>
                      <a:pt x="1981" y="273"/>
                    </a:cubicBezTo>
                    <a:cubicBezTo>
                      <a:pt x="1505" y="81"/>
                      <a:pt x="1154" y="1"/>
                      <a:pt x="82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3"/>
              <p:cNvSpPr/>
              <p:nvPr/>
            </p:nvSpPr>
            <p:spPr>
              <a:xfrm>
                <a:off x="1147700" y="1256850"/>
                <a:ext cx="12225" cy="26525"/>
              </a:xfrm>
              <a:custGeom>
                <a:avLst/>
                <a:gdLst/>
                <a:ahLst/>
                <a:cxnLst/>
                <a:rect l="l" t="t" r="r" b="b"/>
                <a:pathLst>
                  <a:path w="489" h="1061" extrusionOk="0">
                    <a:moveTo>
                      <a:pt x="257" y="0"/>
                    </a:moveTo>
                    <a:cubicBezTo>
                      <a:pt x="220" y="0"/>
                      <a:pt x="171" y="21"/>
                      <a:pt x="106" y="71"/>
                    </a:cubicBezTo>
                    <a:cubicBezTo>
                      <a:pt x="212" y="559"/>
                      <a:pt x="212" y="678"/>
                      <a:pt x="0" y="1061"/>
                    </a:cubicBezTo>
                    <a:cubicBezTo>
                      <a:pt x="264" y="1061"/>
                      <a:pt x="489" y="1061"/>
                      <a:pt x="489" y="731"/>
                    </a:cubicBezTo>
                    <a:cubicBezTo>
                      <a:pt x="298" y="686"/>
                      <a:pt x="470" y="0"/>
                      <a:pt x="25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3"/>
              <p:cNvSpPr/>
              <p:nvPr/>
            </p:nvSpPr>
            <p:spPr>
              <a:xfrm>
                <a:off x="1106450" y="1303825"/>
                <a:ext cx="23450" cy="14325"/>
              </a:xfrm>
              <a:custGeom>
                <a:avLst/>
                <a:gdLst/>
                <a:ahLst/>
                <a:cxnLst/>
                <a:rect l="l" t="t" r="r" b="b"/>
                <a:pathLst>
                  <a:path w="938" h="573" extrusionOk="0">
                    <a:moveTo>
                      <a:pt x="872" y="0"/>
                    </a:moveTo>
                    <a:cubicBezTo>
                      <a:pt x="489" y="0"/>
                      <a:pt x="211" y="119"/>
                      <a:pt x="0" y="383"/>
                    </a:cubicBezTo>
                    <a:cubicBezTo>
                      <a:pt x="71" y="483"/>
                      <a:pt x="274" y="572"/>
                      <a:pt x="468" y="572"/>
                    </a:cubicBezTo>
                    <a:cubicBezTo>
                      <a:pt x="710" y="572"/>
                      <a:pt x="938" y="433"/>
                      <a:pt x="87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3"/>
              <p:cNvSpPr/>
              <p:nvPr/>
            </p:nvSpPr>
            <p:spPr>
              <a:xfrm>
                <a:off x="1122950" y="1240775"/>
                <a:ext cx="31675" cy="54825"/>
              </a:xfrm>
              <a:custGeom>
                <a:avLst/>
                <a:gdLst/>
                <a:ahLst/>
                <a:cxnLst/>
                <a:rect l="l" t="t" r="r" b="b"/>
                <a:pathLst>
                  <a:path w="1267" h="2193" extrusionOk="0">
                    <a:moveTo>
                      <a:pt x="990" y="1"/>
                    </a:moveTo>
                    <a:lnTo>
                      <a:pt x="990" y="1"/>
                    </a:lnTo>
                    <a:cubicBezTo>
                      <a:pt x="914" y="212"/>
                      <a:pt x="801" y="331"/>
                      <a:pt x="684" y="331"/>
                    </a:cubicBezTo>
                    <a:cubicBezTo>
                      <a:pt x="618" y="331"/>
                      <a:pt x="551" y="293"/>
                      <a:pt x="489" y="212"/>
                    </a:cubicBezTo>
                    <a:lnTo>
                      <a:pt x="489" y="212"/>
                    </a:lnTo>
                    <a:cubicBezTo>
                      <a:pt x="383" y="595"/>
                      <a:pt x="713" y="991"/>
                      <a:pt x="489" y="1044"/>
                    </a:cubicBezTo>
                    <a:cubicBezTo>
                      <a:pt x="412" y="991"/>
                      <a:pt x="362" y="966"/>
                      <a:pt x="327" y="966"/>
                    </a:cubicBezTo>
                    <a:cubicBezTo>
                      <a:pt x="211" y="966"/>
                      <a:pt x="253" y="1238"/>
                      <a:pt x="0" y="1704"/>
                    </a:cubicBezTo>
                    <a:cubicBezTo>
                      <a:pt x="330" y="1862"/>
                      <a:pt x="542" y="1651"/>
                      <a:pt x="819" y="2192"/>
                    </a:cubicBezTo>
                    <a:cubicBezTo>
                      <a:pt x="660" y="1585"/>
                      <a:pt x="1254" y="1426"/>
                      <a:pt x="990" y="1202"/>
                    </a:cubicBezTo>
                    <a:lnTo>
                      <a:pt x="990" y="1202"/>
                    </a:lnTo>
                    <a:cubicBezTo>
                      <a:pt x="990" y="1321"/>
                      <a:pt x="924" y="1374"/>
                      <a:pt x="819" y="1374"/>
                    </a:cubicBezTo>
                    <a:cubicBezTo>
                      <a:pt x="990" y="1044"/>
                      <a:pt x="766" y="872"/>
                      <a:pt x="713" y="542"/>
                    </a:cubicBezTo>
                    <a:lnTo>
                      <a:pt x="713" y="542"/>
                    </a:lnTo>
                    <a:cubicBezTo>
                      <a:pt x="758" y="579"/>
                      <a:pt x="805" y="594"/>
                      <a:pt x="850" y="594"/>
                    </a:cubicBezTo>
                    <a:cubicBezTo>
                      <a:pt x="1081" y="594"/>
                      <a:pt x="1267" y="177"/>
                      <a:pt x="99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3"/>
              <p:cNvSpPr/>
              <p:nvPr/>
            </p:nvSpPr>
            <p:spPr>
              <a:xfrm>
                <a:off x="1101125" y="1239325"/>
                <a:ext cx="27125" cy="27550"/>
              </a:xfrm>
              <a:custGeom>
                <a:avLst/>
                <a:gdLst/>
                <a:ahLst/>
                <a:cxnLst/>
                <a:rect l="l" t="t" r="r" b="b"/>
                <a:pathLst>
                  <a:path w="1085" h="1102" extrusionOk="0">
                    <a:moveTo>
                      <a:pt x="769" y="0"/>
                    </a:moveTo>
                    <a:cubicBezTo>
                      <a:pt x="473" y="0"/>
                      <a:pt x="113" y="340"/>
                      <a:pt x="266" y="600"/>
                    </a:cubicBezTo>
                    <a:cubicBezTo>
                      <a:pt x="331" y="514"/>
                      <a:pt x="357" y="480"/>
                      <a:pt x="361" y="480"/>
                    </a:cubicBezTo>
                    <a:cubicBezTo>
                      <a:pt x="375" y="480"/>
                      <a:pt x="1" y="1059"/>
                      <a:pt x="266" y="1102"/>
                    </a:cubicBezTo>
                    <a:cubicBezTo>
                      <a:pt x="477" y="389"/>
                      <a:pt x="807" y="877"/>
                      <a:pt x="1085" y="270"/>
                    </a:cubicBezTo>
                    <a:cubicBezTo>
                      <a:pt x="1034" y="75"/>
                      <a:pt x="909" y="0"/>
                      <a:pt x="76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3"/>
              <p:cNvSpPr/>
              <p:nvPr/>
            </p:nvSpPr>
            <p:spPr>
              <a:xfrm>
                <a:off x="836800" y="1324600"/>
                <a:ext cx="1350" cy="1350"/>
              </a:xfrm>
              <a:custGeom>
                <a:avLst/>
                <a:gdLst/>
                <a:ahLst/>
                <a:cxnLst/>
                <a:rect l="l" t="t" r="r" b="b"/>
                <a:pathLst>
                  <a:path w="54" h="54" extrusionOk="0">
                    <a:moveTo>
                      <a:pt x="0" y="1"/>
                    </a:moveTo>
                    <a:lnTo>
                      <a:pt x="0" y="54"/>
                    </a:lnTo>
                    <a:cubicBezTo>
                      <a:pt x="0" y="54"/>
                      <a:pt x="0" y="1"/>
                      <a:pt x="5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3"/>
              <p:cNvSpPr/>
              <p:nvPr/>
            </p:nvSpPr>
            <p:spPr>
              <a:xfrm>
                <a:off x="838125" y="1320325"/>
                <a:ext cx="4300" cy="4300"/>
              </a:xfrm>
              <a:custGeom>
                <a:avLst/>
                <a:gdLst/>
                <a:ahLst/>
                <a:cxnLst/>
                <a:rect l="l" t="t" r="r" b="b"/>
                <a:pathLst>
                  <a:path w="172" h="172" extrusionOk="0">
                    <a:moveTo>
                      <a:pt x="53" y="0"/>
                    </a:moveTo>
                    <a:cubicBezTo>
                      <a:pt x="53" y="53"/>
                      <a:pt x="0" y="119"/>
                      <a:pt x="0" y="172"/>
                    </a:cubicBezTo>
                    <a:cubicBezTo>
                      <a:pt x="53" y="172"/>
                      <a:pt x="172" y="53"/>
                      <a:pt x="5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3"/>
              <p:cNvSpPr/>
              <p:nvPr/>
            </p:nvSpPr>
            <p:spPr>
              <a:xfrm>
                <a:off x="872450" y="1324600"/>
                <a:ext cx="13875" cy="16525"/>
              </a:xfrm>
              <a:custGeom>
                <a:avLst/>
                <a:gdLst/>
                <a:ahLst/>
                <a:cxnLst/>
                <a:rect l="l" t="t" r="r" b="b"/>
                <a:pathLst>
                  <a:path w="555" h="661" extrusionOk="0">
                    <a:moveTo>
                      <a:pt x="277" y="1"/>
                    </a:moveTo>
                    <a:cubicBezTo>
                      <a:pt x="225" y="331"/>
                      <a:pt x="0" y="331"/>
                      <a:pt x="0" y="661"/>
                    </a:cubicBezTo>
                    <a:cubicBezTo>
                      <a:pt x="35" y="637"/>
                      <a:pt x="78" y="629"/>
                      <a:pt x="125" y="629"/>
                    </a:cubicBezTo>
                    <a:cubicBezTo>
                      <a:pt x="215" y="629"/>
                      <a:pt x="318" y="658"/>
                      <a:pt x="401" y="658"/>
                    </a:cubicBezTo>
                    <a:cubicBezTo>
                      <a:pt x="490" y="658"/>
                      <a:pt x="555" y="625"/>
                      <a:pt x="555" y="489"/>
                    </a:cubicBezTo>
                    <a:cubicBezTo>
                      <a:pt x="172" y="437"/>
                      <a:pt x="555" y="384"/>
                      <a:pt x="555" y="159"/>
                    </a:cubicBezTo>
                    <a:cubicBezTo>
                      <a:pt x="449" y="159"/>
                      <a:pt x="330" y="54"/>
                      <a:pt x="27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3"/>
              <p:cNvSpPr/>
              <p:nvPr/>
            </p:nvSpPr>
            <p:spPr>
              <a:xfrm>
                <a:off x="821625" y="1357625"/>
                <a:ext cx="12550" cy="26425"/>
              </a:xfrm>
              <a:custGeom>
                <a:avLst/>
                <a:gdLst/>
                <a:ahLst/>
                <a:cxnLst/>
                <a:rect l="l" t="t" r="r" b="b"/>
                <a:pathLst>
                  <a:path w="502" h="1057" extrusionOk="0">
                    <a:moveTo>
                      <a:pt x="225" y="0"/>
                    </a:moveTo>
                    <a:cubicBezTo>
                      <a:pt x="225" y="277"/>
                      <a:pt x="53" y="330"/>
                      <a:pt x="0" y="541"/>
                    </a:cubicBezTo>
                    <a:cubicBezTo>
                      <a:pt x="205" y="601"/>
                      <a:pt x="124" y="1057"/>
                      <a:pt x="358" y="1057"/>
                    </a:cubicBezTo>
                    <a:cubicBezTo>
                      <a:pt x="381" y="1057"/>
                      <a:pt x="407" y="1052"/>
                      <a:pt x="436" y="1043"/>
                    </a:cubicBezTo>
                    <a:cubicBezTo>
                      <a:pt x="436" y="607"/>
                      <a:pt x="502" y="53"/>
                      <a:pt x="22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3"/>
              <p:cNvSpPr/>
              <p:nvPr/>
            </p:nvSpPr>
            <p:spPr>
              <a:xfrm>
                <a:off x="759900" y="1316350"/>
                <a:ext cx="97375" cy="67500"/>
              </a:xfrm>
              <a:custGeom>
                <a:avLst/>
                <a:gdLst/>
                <a:ahLst/>
                <a:cxnLst/>
                <a:rect l="l" t="t" r="r" b="b"/>
                <a:pathLst>
                  <a:path w="3895" h="2700" extrusionOk="0">
                    <a:moveTo>
                      <a:pt x="661" y="1"/>
                    </a:moveTo>
                    <a:cubicBezTo>
                      <a:pt x="872" y="1149"/>
                      <a:pt x="265" y="991"/>
                      <a:pt x="0" y="1374"/>
                    </a:cubicBezTo>
                    <a:cubicBezTo>
                      <a:pt x="66" y="1353"/>
                      <a:pt x="136" y="1342"/>
                      <a:pt x="204" y="1342"/>
                    </a:cubicBezTo>
                    <a:cubicBezTo>
                      <a:pt x="476" y="1342"/>
                      <a:pt x="711" y="1513"/>
                      <a:pt x="489" y="1862"/>
                    </a:cubicBezTo>
                    <a:cubicBezTo>
                      <a:pt x="514" y="1878"/>
                      <a:pt x="538" y="1885"/>
                      <a:pt x="559" y="1885"/>
                    </a:cubicBezTo>
                    <a:cubicBezTo>
                      <a:pt x="718" y="1885"/>
                      <a:pt x="792" y="1519"/>
                      <a:pt x="881" y="1519"/>
                    </a:cubicBezTo>
                    <a:cubicBezTo>
                      <a:pt x="914" y="1519"/>
                      <a:pt x="949" y="1568"/>
                      <a:pt x="991" y="1704"/>
                    </a:cubicBezTo>
                    <a:cubicBezTo>
                      <a:pt x="925" y="2192"/>
                      <a:pt x="542" y="2087"/>
                      <a:pt x="489" y="2522"/>
                    </a:cubicBezTo>
                    <a:cubicBezTo>
                      <a:pt x="561" y="2675"/>
                      <a:pt x="712" y="2699"/>
                      <a:pt x="872" y="2699"/>
                    </a:cubicBezTo>
                    <a:cubicBezTo>
                      <a:pt x="947" y="2699"/>
                      <a:pt x="1024" y="2694"/>
                      <a:pt x="1096" y="2694"/>
                    </a:cubicBezTo>
                    <a:cubicBezTo>
                      <a:pt x="1057" y="2200"/>
                      <a:pt x="1387" y="1950"/>
                      <a:pt x="1739" y="1950"/>
                    </a:cubicBezTo>
                    <a:cubicBezTo>
                      <a:pt x="1857" y="1950"/>
                      <a:pt x="1977" y="1978"/>
                      <a:pt x="2086" y="2034"/>
                    </a:cubicBezTo>
                    <a:cubicBezTo>
                      <a:pt x="2192" y="1532"/>
                      <a:pt x="2311" y="991"/>
                      <a:pt x="2694" y="991"/>
                    </a:cubicBezTo>
                    <a:cubicBezTo>
                      <a:pt x="2778" y="1208"/>
                      <a:pt x="2887" y="1277"/>
                      <a:pt x="3009" y="1277"/>
                    </a:cubicBezTo>
                    <a:cubicBezTo>
                      <a:pt x="3219" y="1277"/>
                      <a:pt x="3466" y="1073"/>
                      <a:pt x="3689" y="1073"/>
                    </a:cubicBezTo>
                    <a:cubicBezTo>
                      <a:pt x="3761" y="1073"/>
                      <a:pt x="3830" y="1094"/>
                      <a:pt x="3895" y="1149"/>
                    </a:cubicBezTo>
                    <a:cubicBezTo>
                      <a:pt x="3895" y="436"/>
                      <a:pt x="3076" y="1149"/>
                      <a:pt x="3076" y="384"/>
                    </a:cubicBezTo>
                    <a:cubicBezTo>
                      <a:pt x="2910" y="717"/>
                      <a:pt x="2566" y="888"/>
                      <a:pt x="2221" y="888"/>
                    </a:cubicBezTo>
                    <a:cubicBezTo>
                      <a:pt x="1993" y="888"/>
                      <a:pt x="1763" y="813"/>
                      <a:pt x="1585" y="661"/>
                    </a:cubicBezTo>
                    <a:cubicBezTo>
                      <a:pt x="1756" y="661"/>
                      <a:pt x="1809" y="542"/>
                      <a:pt x="1862" y="331"/>
                    </a:cubicBezTo>
                    <a:cubicBezTo>
                      <a:pt x="1831" y="327"/>
                      <a:pt x="1799" y="325"/>
                      <a:pt x="1765" y="325"/>
                    </a:cubicBezTo>
                    <a:cubicBezTo>
                      <a:pt x="1588" y="325"/>
                      <a:pt x="1373" y="374"/>
                      <a:pt x="1177" y="374"/>
                    </a:cubicBezTo>
                    <a:cubicBezTo>
                      <a:pt x="944" y="374"/>
                      <a:pt x="740" y="304"/>
                      <a:pt x="66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3"/>
              <p:cNvSpPr/>
              <p:nvPr/>
            </p:nvSpPr>
            <p:spPr>
              <a:xfrm>
                <a:off x="633175" y="379700"/>
                <a:ext cx="1205975" cy="708300"/>
              </a:xfrm>
              <a:custGeom>
                <a:avLst/>
                <a:gdLst/>
                <a:ahLst/>
                <a:cxnLst/>
                <a:rect l="l" t="t" r="r" b="b"/>
                <a:pathLst>
                  <a:path w="48239" h="28332" extrusionOk="0">
                    <a:moveTo>
                      <a:pt x="3921" y="648"/>
                    </a:moveTo>
                    <a:cubicBezTo>
                      <a:pt x="4123" y="648"/>
                      <a:pt x="4230" y="782"/>
                      <a:pt x="4185" y="1162"/>
                    </a:cubicBezTo>
                    <a:cubicBezTo>
                      <a:pt x="4168" y="1158"/>
                      <a:pt x="4153" y="1156"/>
                      <a:pt x="4138" y="1156"/>
                    </a:cubicBezTo>
                    <a:cubicBezTo>
                      <a:pt x="3989" y="1156"/>
                      <a:pt x="3951" y="1347"/>
                      <a:pt x="3794" y="1347"/>
                    </a:cubicBezTo>
                    <a:cubicBezTo>
                      <a:pt x="3762" y="1347"/>
                      <a:pt x="3726" y="1339"/>
                      <a:pt x="3683" y="1321"/>
                    </a:cubicBezTo>
                    <a:cubicBezTo>
                      <a:pt x="3802" y="1162"/>
                      <a:pt x="3802" y="938"/>
                      <a:pt x="3802" y="661"/>
                    </a:cubicBezTo>
                    <a:cubicBezTo>
                      <a:pt x="3845" y="653"/>
                      <a:pt x="3884" y="648"/>
                      <a:pt x="3921" y="648"/>
                    </a:cubicBezTo>
                    <a:close/>
                    <a:moveTo>
                      <a:pt x="16933" y="1315"/>
                    </a:moveTo>
                    <a:cubicBezTo>
                      <a:pt x="17110" y="1315"/>
                      <a:pt x="17270" y="1340"/>
                      <a:pt x="17387" y="1492"/>
                    </a:cubicBezTo>
                    <a:cubicBezTo>
                      <a:pt x="17387" y="1789"/>
                      <a:pt x="17226" y="1847"/>
                      <a:pt x="17038" y="1847"/>
                    </a:cubicBezTo>
                    <a:cubicBezTo>
                      <a:pt x="16916" y="1847"/>
                      <a:pt x="16783" y="1822"/>
                      <a:pt x="16674" y="1822"/>
                    </a:cubicBezTo>
                    <a:lnTo>
                      <a:pt x="16674" y="1321"/>
                    </a:lnTo>
                    <a:cubicBezTo>
                      <a:pt x="16762" y="1321"/>
                      <a:pt x="16850" y="1315"/>
                      <a:pt x="16933" y="1315"/>
                    </a:cubicBezTo>
                    <a:close/>
                    <a:moveTo>
                      <a:pt x="8700" y="2588"/>
                    </a:moveTo>
                    <a:cubicBezTo>
                      <a:pt x="8700" y="2760"/>
                      <a:pt x="8581" y="2760"/>
                      <a:pt x="8634" y="2918"/>
                    </a:cubicBezTo>
                    <a:cubicBezTo>
                      <a:pt x="8819" y="2918"/>
                      <a:pt x="9027" y="2748"/>
                      <a:pt x="9228" y="2748"/>
                    </a:cubicBezTo>
                    <a:cubicBezTo>
                      <a:pt x="9328" y="2748"/>
                      <a:pt x="9426" y="2790"/>
                      <a:pt x="9518" y="2918"/>
                    </a:cubicBezTo>
                    <a:cubicBezTo>
                      <a:pt x="9354" y="3105"/>
                      <a:pt x="9168" y="3192"/>
                      <a:pt x="8982" y="3192"/>
                    </a:cubicBezTo>
                    <a:cubicBezTo>
                      <a:pt x="8736" y="3192"/>
                      <a:pt x="8492" y="3038"/>
                      <a:pt x="8304" y="2760"/>
                    </a:cubicBezTo>
                    <a:cubicBezTo>
                      <a:pt x="8370" y="2535"/>
                      <a:pt x="8581" y="2641"/>
                      <a:pt x="8700" y="2588"/>
                    </a:cubicBezTo>
                    <a:close/>
                    <a:moveTo>
                      <a:pt x="2923" y="3160"/>
                    </a:moveTo>
                    <a:cubicBezTo>
                      <a:pt x="3143" y="3160"/>
                      <a:pt x="3349" y="3256"/>
                      <a:pt x="3419" y="3525"/>
                    </a:cubicBezTo>
                    <a:cubicBezTo>
                      <a:pt x="3307" y="3431"/>
                      <a:pt x="3204" y="3399"/>
                      <a:pt x="3105" y="3399"/>
                    </a:cubicBezTo>
                    <a:cubicBezTo>
                      <a:pt x="2893" y="3399"/>
                      <a:pt x="2692" y="3542"/>
                      <a:pt x="2419" y="3542"/>
                    </a:cubicBezTo>
                    <a:cubicBezTo>
                      <a:pt x="2368" y="3542"/>
                      <a:pt x="2314" y="3537"/>
                      <a:pt x="2258" y="3525"/>
                    </a:cubicBezTo>
                    <a:cubicBezTo>
                      <a:pt x="2258" y="3361"/>
                      <a:pt x="2604" y="3160"/>
                      <a:pt x="2923" y="3160"/>
                    </a:cubicBezTo>
                    <a:close/>
                    <a:moveTo>
                      <a:pt x="1545" y="3024"/>
                    </a:moveTo>
                    <a:cubicBezTo>
                      <a:pt x="1677" y="3079"/>
                      <a:pt x="1699" y="3393"/>
                      <a:pt x="1896" y="3393"/>
                    </a:cubicBezTo>
                    <a:cubicBezTo>
                      <a:pt x="1935" y="3393"/>
                      <a:pt x="1979" y="3382"/>
                      <a:pt x="2033" y="3354"/>
                    </a:cubicBezTo>
                    <a:lnTo>
                      <a:pt x="2033" y="3354"/>
                    </a:lnTo>
                    <a:cubicBezTo>
                      <a:pt x="1927" y="3631"/>
                      <a:pt x="1597" y="3525"/>
                      <a:pt x="1439" y="3684"/>
                    </a:cubicBezTo>
                    <a:cubicBezTo>
                      <a:pt x="1373" y="3354"/>
                      <a:pt x="1492" y="3248"/>
                      <a:pt x="1545" y="3024"/>
                    </a:cubicBezTo>
                    <a:close/>
                    <a:moveTo>
                      <a:pt x="10659" y="3590"/>
                    </a:moveTo>
                    <a:cubicBezTo>
                      <a:pt x="10719" y="3590"/>
                      <a:pt x="10795" y="3636"/>
                      <a:pt x="10891" y="3750"/>
                    </a:cubicBezTo>
                    <a:cubicBezTo>
                      <a:pt x="10786" y="3961"/>
                      <a:pt x="10680" y="4238"/>
                      <a:pt x="10403" y="4238"/>
                    </a:cubicBezTo>
                    <a:cubicBezTo>
                      <a:pt x="10442" y="3992"/>
                      <a:pt x="10482" y="3590"/>
                      <a:pt x="10659" y="3590"/>
                    </a:cubicBezTo>
                    <a:close/>
                    <a:moveTo>
                      <a:pt x="9743" y="3420"/>
                    </a:moveTo>
                    <a:cubicBezTo>
                      <a:pt x="9848" y="3473"/>
                      <a:pt x="9796" y="3855"/>
                      <a:pt x="9848" y="4133"/>
                    </a:cubicBezTo>
                    <a:cubicBezTo>
                      <a:pt x="9571" y="3961"/>
                      <a:pt x="9624" y="4080"/>
                      <a:pt x="9241" y="3961"/>
                    </a:cubicBezTo>
                    <a:lnTo>
                      <a:pt x="9241" y="3961"/>
                    </a:lnTo>
                    <a:cubicBezTo>
                      <a:pt x="9188" y="4080"/>
                      <a:pt x="9241" y="4080"/>
                      <a:pt x="9294" y="4133"/>
                    </a:cubicBezTo>
                    <a:cubicBezTo>
                      <a:pt x="9281" y="4257"/>
                      <a:pt x="9257" y="4307"/>
                      <a:pt x="9231" y="4307"/>
                    </a:cubicBezTo>
                    <a:cubicBezTo>
                      <a:pt x="9154" y="4307"/>
                      <a:pt x="9057" y="3877"/>
                      <a:pt x="9136" y="3631"/>
                    </a:cubicBezTo>
                    <a:cubicBezTo>
                      <a:pt x="9413" y="3473"/>
                      <a:pt x="9624" y="3578"/>
                      <a:pt x="9743" y="3420"/>
                    </a:cubicBezTo>
                    <a:close/>
                    <a:moveTo>
                      <a:pt x="7815" y="2971"/>
                    </a:moveTo>
                    <a:cubicBezTo>
                      <a:pt x="7763" y="3473"/>
                      <a:pt x="7485" y="3525"/>
                      <a:pt x="7433" y="3961"/>
                    </a:cubicBezTo>
                    <a:cubicBezTo>
                      <a:pt x="7445" y="3963"/>
                      <a:pt x="7458" y="3963"/>
                      <a:pt x="7469" y="3963"/>
                    </a:cubicBezTo>
                    <a:cubicBezTo>
                      <a:pt x="7860" y="3963"/>
                      <a:pt x="7724" y="3137"/>
                      <a:pt x="8198" y="2971"/>
                    </a:cubicBezTo>
                    <a:lnTo>
                      <a:pt x="8198" y="2971"/>
                    </a:lnTo>
                    <a:cubicBezTo>
                      <a:pt x="8145" y="3195"/>
                      <a:pt x="8093" y="3354"/>
                      <a:pt x="8040" y="3631"/>
                    </a:cubicBezTo>
                    <a:cubicBezTo>
                      <a:pt x="8096" y="3528"/>
                      <a:pt x="8150" y="3493"/>
                      <a:pt x="8206" y="3493"/>
                    </a:cubicBezTo>
                    <a:cubicBezTo>
                      <a:pt x="8329" y="3493"/>
                      <a:pt x="8462" y="3665"/>
                      <a:pt x="8656" y="3665"/>
                    </a:cubicBezTo>
                    <a:cubicBezTo>
                      <a:pt x="8702" y="3665"/>
                      <a:pt x="8752" y="3655"/>
                      <a:pt x="8806" y="3631"/>
                    </a:cubicBezTo>
                    <a:cubicBezTo>
                      <a:pt x="8806" y="3834"/>
                      <a:pt x="8862" y="4066"/>
                      <a:pt x="8893" y="4066"/>
                    </a:cubicBezTo>
                    <a:cubicBezTo>
                      <a:pt x="8904" y="4066"/>
                      <a:pt x="8911" y="4035"/>
                      <a:pt x="8911" y="3961"/>
                    </a:cubicBezTo>
                    <a:cubicBezTo>
                      <a:pt x="9030" y="3961"/>
                      <a:pt x="8964" y="4133"/>
                      <a:pt x="8911" y="4133"/>
                    </a:cubicBezTo>
                    <a:lnTo>
                      <a:pt x="8911" y="4463"/>
                    </a:lnTo>
                    <a:cubicBezTo>
                      <a:pt x="8474" y="4225"/>
                      <a:pt x="8180" y="4042"/>
                      <a:pt x="7764" y="4042"/>
                    </a:cubicBezTo>
                    <a:cubicBezTo>
                      <a:pt x="7603" y="4042"/>
                      <a:pt x="7423" y="4070"/>
                      <a:pt x="7208" y="4133"/>
                    </a:cubicBezTo>
                    <a:cubicBezTo>
                      <a:pt x="7380" y="3803"/>
                      <a:pt x="7155" y="3803"/>
                      <a:pt x="7314" y="3473"/>
                    </a:cubicBezTo>
                    <a:cubicBezTo>
                      <a:pt x="7180" y="3421"/>
                      <a:pt x="7020" y="3402"/>
                      <a:pt x="6839" y="3402"/>
                    </a:cubicBezTo>
                    <a:cubicBezTo>
                      <a:pt x="6336" y="3402"/>
                      <a:pt x="5671" y="3548"/>
                      <a:pt x="4965" y="3548"/>
                    </a:cubicBezTo>
                    <a:cubicBezTo>
                      <a:pt x="4566" y="3548"/>
                      <a:pt x="4153" y="3501"/>
                      <a:pt x="3749" y="3354"/>
                    </a:cubicBezTo>
                    <a:cubicBezTo>
                      <a:pt x="5003" y="2971"/>
                      <a:pt x="6878" y="3143"/>
                      <a:pt x="7815" y="2971"/>
                    </a:cubicBezTo>
                    <a:close/>
                    <a:moveTo>
                      <a:pt x="0" y="4846"/>
                    </a:moveTo>
                    <a:lnTo>
                      <a:pt x="0" y="4846"/>
                    </a:lnTo>
                    <a:cubicBezTo>
                      <a:pt x="0" y="4846"/>
                      <a:pt x="0" y="4846"/>
                      <a:pt x="0" y="4846"/>
                    </a:cubicBezTo>
                    <a:close/>
                    <a:moveTo>
                      <a:pt x="0" y="4846"/>
                    </a:moveTo>
                    <a:lnTo>
                      <a:pt x="0" y="4846"/>
                    </a:lnTo>
                    <a:cubicBezTo>
                      <a:pt x="0" y="4846"/>
                      <a:pt x="0" y="4846"/>
                      <a:pt x="0" y="4846"/>
                    </a:cubicBezTo>
                    <a:close/>
                    <a:moveTo>
                      <a:pt x="790" y="3991"/>
                    </a:moveTo>
                    <a:cubicBezTo>
                      <a:pt x="834" y="3991"/>
                      <a:pt x="883" y="3998"/>
                      <a:pt x="937" y="4014"/>
                    </a:cubicBezTo>
                    <a:cubicBezTo>
                      <a:pt x="885" y="4185"/>
                      <a:pt x="779" y="4515"/>
                      <a:pt x="937" y="4515"/>
                    </a:cubicBezTo>
                    <a:cubicBezTo>
                      <a:pt x="779" y="4793"/>
                      <a:pt x="449" y="4793"/>
                      <a:pt x="172" y="4898"/>
                    </a:cubicBezTo>
                    <a:cubicBezTo>
                      <a:pt x="362" y="4601"/>
                      <a:pt x="381" y="3991"/>
                      <a:pt x="790" y="3991"/>
                    </a:cubicBezTo>
                    <a:close/>
                    <a:moveTo>
                      <a:pt x="42470" y="4238"/>
                    </a:moveTo>
                    <a:cubicBezTo>
                      <a:pt x="42351" y="4814"/>
                      <a:pt x="42055" y="4960"/>
                      <a:pt x="41718" y="4960"/>
                    </a:cubicBezTo>
                    <a:cubicBezTo>
                      <a:pt x="41568" y="4960"/>
                      <a:pt x="41410" y="4931"/>
                      <a:pt x="41255" y="4898"/>
                    </a:cubicBezTo>
                    <a:cubicBezTo>
                      <a:pt x="41191" y="4953"/>
                      <a:pt x="41139" y="5009"/>
                      <a:pt x="41096" y="5068"/>
                    </a:cubicBezTo>
                    <a:lnTo>
                      <a:pt x="41096" y="5068"/>
                    </a:lnTo>
                    <a:cubicBezTo>
                      <a:pt x="41053" y="4842"/>
                      <a:pt x="40930" y="4722"/>
                      <a:pt x="40764" y="4722"/>
                    </a:cubicBezTo>
                    <a:cubicBezTo>
                      <a:pt x="40727" y="4722"/>
                      <a:pt x="40689" y="4728"/>
                      <a:pt x="40648" y="4740"/>
                    </a:cubicBezTo>
                    <a:cubicBezTo>
                      <a:pt x="41255" y="4515"/>
                      <a:pt x="41915" y="4846"/>
                      <a:pt x="42470" y="4238"/>
                    </a:cubicBezTo>
                    <a:close/>
                    <a:moveTo>
                      <a:pt x="1545" y="5004"/>
                    </a:moveTo>
                    <a:lnTo>
                      <a:pt x="1545" y="5004"/>
                    </a:lnTo>
                    <a:cubicBezTo>
                      <a:pt x="1501" y="5346"/>
                      <a:pt x="1308" y="5418"/>
                      <a:pt x="1076" y="5418"/>
                    </a:cubicBezTo>
                    <a:cubicBezTo>
                      <a:pt x="909" y="5418"/>
                      <a:pt x="721" y="5380"/>
                      <a:pt x="555" y="5380"/>
                    </a:cubicBezTo>
                    <a:cubicBezTo>
                      <a:pt x="393" y="5380"/>
                      <a:pt x="252" y="5416"/>
                      <a:pt x="172" y="5558"/>
                    </a:cubicBezTo>
                    <a:cubicBezTo>
                      <a:pt x="215" y="5129"/>
                      <a:pt x="390" y="5027"/>
                      <a:pt x="608" y="5027"/>
                    </a:cubicBezTo>
                    <a:cubicBezTo>
                      <a:pt x="809" y="5027"/>
                      <a:pt x="1046" y="5114"/>
                      <a:pt x="1249" y="5114"/>
                    </a:cubicBezTo>
                    <a:cubicBezTo>
                      <a:pt x="1362" y="5114"/>
                      <a:pt x="1464" y="5087"/>
                      <a:pt x="1545" y="5004"/>
                    </a:cubicBezTo>
                    <a:close/>
                    <a:moveTo>
                      <a:pt x="42406" y="4932"/>
                    </a:moveTo>
                    <a:cubicBezTo>
                      <a:pt x="42593" y="4932"/>
                      <a:pt x="42739" y="5490"/>
                      <a:pt x="43056" y="5490"/>
                    </a:cubicBezTo>
                    <a:cubicBezTo>
                      <a:pt x="43125" y="5490"/>
                      <a:pt x="43201" y="5464"/>
                      <a:pt x="43288" y="5400"/>
                    </a:cubicBezTo>
                    <a:lnTo>
                      <a:pt x="43288" y="5400"/>
                    </a:lnTo>
                    <a:cubicBezTo>
                      <a:pt x="43318" y="5698"/>
                      <a:pt x="43210" y="5770"/>
                      <a:pt x="43058" y="5770"/>
                    </a:cubicBezTo>
                    <a:cubicBezTo>
                      <a:pt x="42916" y="5770"/>
                      <a:pt x="42736" y="5709"/>
                      <a:pt x="42592" y="5709"/>
                    </a:cubicBezTo>
                    <a:cubicBezTo>
                      <a:pt x="42547" y="5709"/>
                      <a:pt x="42506" y="5715"/>
                      <a:pt x="42470" y="5730"/>
                    </a:cubicBezTo>
                    <a:cubicBezTo>
                      <a:pt x="42470" y="5453"/>
                      <a:pt x="42417" y="5176"/>
                      <a:pt x="42245" y="5070"/>
                    </a:cubicBezTo>
                    <a:cubicBezTo>
                      <a:pt x="42304" y="4971"/>
                      <a:pt x="42357" y="4932"/>
                      <a:pt x="42406" y="4932"/>
                    </a:cubicBezTo>
                    <a:close/>
                    <a:moveTo>
                      <a:pt x="41643" y="5414"/>
                    </a:moveTo>
                    <a:cubicBezTo>
                      <a:pt x="41848" y="5414"/>
                      <a:pt x="42070" y="5456"/>
                      <a:pt x="42245" y="5558"/>
                    </a:cubicBezTo>
                    <a:cubicBezTo>
                      <a:pt x="42175" y="5753"/>
                      <a:pt x="42004" y="5829"/>
                      <a:pt x="41807" y="5829"/>
                    </a:cubicBezTo>
                    <a:cubicBezTo>
                      <a:pt x="41563" y="5829"/>
                      <a:pt x="41280" y="5712"/>
                      <a:pt x="41097" y="5558"/>
                    </a:cubicBezTo>
                    <a:cubicBezTo>
                      <a:pt x="41183" y="5473"/>
                      <a:pt x="41401" y="5414"/>
                      <a:pt x="41643" y="5414"/>
                    </a:cubicBezTo>
                    <a:close/>
                    <a:moveTo>
                      <a:pt x="10617" y="4727"/>
                    </a:moveTo>
                    <a:cubicBezTo>
                      <a:pt x="10865" y="4727"/>
                      <a:pt x="11089" y="4880"/>
                      <a:pt x="11063" y="5281"/>
                    </a:cubicBezTo>
                    <a:cubicBezTo>
                      <a:pt x="10994" y="5238"/>
                      <a:pt x="10932" y="5219"/>
                      <a:pt x="10875" y="5219"/>
                    </a:cubicBezTo>
                    <a:cubicBezTo>
                      <a:pt x="10543" y="5219"/>
                      <a:pt x="10393" y="5861"/>
                      <a:pt x="10043" y="5861"/>
                    </a:cubicBezTo>
                    <a:cubicBezTo>
                      <a:pt x="9929" y="5861"/>
                      <a:pt x="9794" y="5793"/>
                      <a:pt x="9624" y="5611"/>
                    </a:cubicBezTo>
                    <a:cubicBezTo>
                      <a:pt x="9624" y="5211"/>
                      <a:pt x="9680" y="4945"/>
                      <a:pt x="9893" y="4945"/>
                    </a:cubicBezTo>
                    <a:cubicBezTo>
                      <a:pt x="9912" y="4945"/>
                      <a:pt x="9933" y="4947"/>
                      <a:pt x="9954" y="4951"/>
                    </a:cubicBezTo>
                    <a:cubicBezTo>
                      <a:pt x="9597" y="5279"/>
                      <a:pt x="9853" y="5600"/>
                      <a:pt x="10146" y="5600"/>
                    </a:cubicBezTo>
                    <a:cubicBezTo>
                      <a:pt x="10254" y="5600"/>
                      <a:pt x="10367" y="5556"/>
                      <a:pt x="10456" y="5453"/>
                    </a:cubicBezTo>
                    <a:cubicBezTo>
                      <a:pt x="10350" y="5228"/>
                      <a:pt x="10231" y="5123"/>
                      <a:pt x="10020" y="5123"/>
                    </a:cubicBezTo>
                    <a:cubicBezTo>
                      <a:pt x="10074" y="4894"/>
                      <a:pt x="10358" y="4727"/>
                      <a:pt x="10617" y="4727"/>
                    </a:cubicBezTo>
                    <a:close/>
                    <a:moveTo>
                      <a:pt x="41001" y="5063"/>
                    </a:moveTo>
                    <a:cubicBezTo>
                      <a:pt x="41030" y="5063"/>
                      <a:pt x="41062" y="5065"/>
                      <a:pt x="41095" y="5070"/>
                    </a:cubicBezTo>
                    <a:lnTo>
                      <a:pt x="41095" y="5070"/>
                    </a:lnTo>
                    <a:cubicBezTo>
                      <a:pt x="40923" y="5310"/>
                      <a:pt x="40915" y="5592"/>
                      <a:pt x="40872" y="5941"/>
                    </a:cubicBezTo>
                    <a:cubicBezTo>
                      <a:pt x="40818" y="5950"/>
                      <a:pt x="40768" y="5954"/>
                      <a:pt x="40722" y="5954"/>
                    </a:cubicBezTo>
                    <a:cubicBezTo>
                      <a:pt x="40491" y="5954"/>
                      <a:pt x="40364" y="5843"/>
                      <a:pt x="40265" y="5611"/>
                    </a:cubicBezTo>
                    <a:cubicBezTo>
                      <a:pt x="40521" y="5416"/>
                      <a:pt x="40631" y="5063"/>
                      <a:pt x="41001" y="5063"/>
                    </a:cubicBezTo>
                    <a:close/>
                    <a:moveTo>
                      <a:pt x="39777" y="5611"/>
                    </a:moveTo>
                    <a:lnTo>
                      <a:pt x="39777" y="5611"/>
                    </a:lnTo>
                    <a:cubicBezTo>
                      <a:pt x="39801" y="5895"/>
                      <a:pt x="39633" y="5985"/>
                      <a:pt x="39436" y="5985"/>
                    </a:cubicBezTo>
                    <a:cubicBezTo>
                      <a:pt x="39211" y="5985"/>
                      <a:pt x="38948" y="5867"/>
                      <a:pt x="38892" y="5783"/>
                    </a:cubicBezTo>
                    <a:cubicBezTo>
                      <a:pt x="38934" y="5689"/>
                      <a:pt x="38992" y="5658"/>
                      <a:pt x="39060" y="5658"/>
                    </a:cubicBezTo>
                    <a:cubicBezTo>
                      <a:pt x="39192" y="5658"/>
                      <a:pt x="39360" y="5775"/>
                      <a:pt x="39519" y="5775"/>
                    </a:cubicBezTo>
                    <a:cubicBezTo>
                      <a:pt x="39611" y="5775"/>
                      <a:pt x="39700" y="5735"/>
                      <a:pt x="39777" y="5611"/>
                    </a:cubicBezTo>
                    <a:close/>
                    <a:moveTo>
                      <a:pt x="37348" y="5281"/>
                    </a:moveTo>
                    <a:cubicBezTo>
                      <a:pt x="37295" y="5994"/>
                      <a:pt x="38008" y="5281"/>
                      <a:pt x="37796" y="6113"/>
                    </a:cubicBezTo>
                    <a:cubicBezTo>
                      <a:pt x="37606" y="5951"/>
                      <a:pt x="37468" y="5886"/>
                      <a:pt x="37343" y="5886"/>
                    </a:cubicBezTo>
                    <a:cubicBezTo>
                      <a:pt x="37173" y="5886"/>
                      <a:pt x="37027" y="6006"/>
                      <a:pt x="36806" y="6166"/>
                    </a:cubicBezTo>
                    <a:lnTo>
                      <a:pt x="36806" y="5453"/>
                    </a:lnTo>
                    <a:cubicBezTo>
                      <a:pt x="36950" y="5505"/>
                      <a:pt x="37022" y="5529"/>
                      <a:pt x="37066" y="5529"/>
                    </a:cubicBezTo>
                    <a:cubicBezTo>
                      <a:pt x="37154" y="5529"/>
                      <a:pt x="37126" y="5432"/>
                      <a:pt x="37348" y="5281"/>
                    </a:cubicBezTo>
                    <a:close/>
                    <a:moveTo>
                      <a:pt x="5127" y="6288"/>
                    </a:moveTo>
                    <a:cubicBezTo>
                      <a:pt x="5327" y="6288"/>
                      <a:pt x="5505" y="6384"/>
                      <a:pt x="5452" y="6654"/>
                    </a:cubicBezTo>
                    <a:cubicBezTo>
                      <a:pt x="5003" y="6601"/>
                      <a:pt x="5122" y="6549"/>
                      <a:pt x="4673" y="6496"/>
                    </a:cubicBezTo>
                    <a:cubicBezTo>
                      <a:pt x="4706" y="6384"/>
                      <a:pt x="4928" y="6288"/>
                      <a:pt x="5127" y="6288"/>
                    </a:cubicBezTo>
                    <a:close/>
                    <a:moveTo>
                      <a:pt x="26388" y="6252"/>
                    </a:moveTo>
                    <a:cubicBezTo>
                      <a:pt x="26484" y="6252"/>
                      <a:pt x="26605" y="6295"/>
                      <a:pt x="26697" y="6295"/>
                    </a:cubicBezTo>
                    <a:cubicBezTo>
                      <a:pt x="26732" y="6295"/>
                      <a:pt x="26763" y="6289"/>
                      <a:pt x="26786" y="6271"/>
                    </a:cubicBezTo>
                    <a:lnTo>
                      <a:pt x="26786" y="6271"/>
                    </a:lnTo>
                    <a:cubicBezTo>
                      <a:pt x="26749" y="6505"/>
                      <a:pt x="26573" y="6738"/>
                      <a:pt x="26417" y="6738"/>
                    </a:cubicBezTo>
                    <a:cubicBezTo>
                      <a:pt x="26352" y="6738"/>
                      <a:pt x="26291" y="6698"/>
                      <a:pt x="26245" y="6601"/>
                    </a:cubicBezTo>
                    <a:cubicBezTo>
                      <a:pt x="26189" y="6316"/>
                      <a:pt x="26270" y="6252"/>
                      <a:pt x="26388" y="6252"/>
                    </a:cubicBezTo>
                    <a:close/>
                    <a:moveTo>
                      <a:pt x="38016" y="6049"/>
                    </a:moveTo>
                    <a:cubicBezTo>
                      <a:pt x="38263" y="6049"/>
                      <a:pt x="38749" y="6557"/>
                      <a:pt x="39169" y="6601"/>
                    </a:cubicBezTo>
                    <a:cubicBezTo>
                      <a:pt x="39064" y="6736"/>
                      <a:pt x="38954" y="6789"/>
                      <a:pt x="38844" y="6789"/>
                    </a:cubicBezTo>
                    <a:cubicBezTo>
                      <a:pt x="38500" y="6789"/>
                      <a:pt x="38152" y="6273"/>
                      <a:pt x="37902" y="6113"/>
                    </a:cubicBezTo>
                    <a:cubicBezTo>
                      <a:pt x="37930" y="6068"/>
                      <a:pt x="37969" y="6049"/>
                      <a:pt x="38016" y="6049"/>
                    </a:cubicBezTo>
                    <a:close/>
                    <a:moveTo>
                      <a:pt x="28389" y="6635"/>
                    </a:moveTo>
                    <a:cubicBezTo>
                      <a:pt x="28578" y="6635"/>
                      <a:pt x="28737" y="6757"/>
                      <a:pt x="28714" y="7050"/>
                    </a:cubicBezTo>
                    <a:lnTo>
                      <a:pt x="27842" y="7103"/>
                    </a:lnTo>
                    <a:cubicBezTo>
                      <a:pt x="27872" y="6824"/>
                      <a:pt x="28153" y="6635"/>
                      <a:pt x="28389" y="6635"/>
                    </a:cubicBezTo>
                    <a:close/>
                    <a:moveTo>
                      <a:pt x="27393" y="5558"/>
                    </a:moveTo>
                    <a:cubicBezTo>
                      <a:pt x="27512" y="5611"/>
                      <a:pt x="27446" y="5888"/>
                      <a:pt x="27618" y="5888"/>
                    </a:cubicBezTo>
                    <a:cubicBezTo>
                      <a:pt x="27724" y="6496"/>
                      <a:pt x="27116" y="6601"/>
                      <a:pt x="27393" y="6931"/>
                    </a:cubicBezTo>
                    <a:cubicBezTo>
                      <a:pt x="27368" y="7078"/>
                      <a:pt x="27349" y="7131"/>
                      <a:pt x="27330" y="7131"/>
                    </a:cubicBezTo>
                    <a:cubicBezTo>
                      <a:pt x="27280" y="7131"/>
                      <a:pt x="27235" y="6739"/>
                      <a:pt x="27089" y="6739"/>
                    </a:cubicBezTo>
                    <a:cubicBezTo>
                      <a:pt x="27066" y="6739"/>
                      <a:pt x="27040" y="6749"/>
                      <a:pt x="27011" y="6773"/>
                    </a:cubicBezTo>
                    <a:cubicBezTo>
                      <a:pt x="26958" y="5994"/>
                      <a:pt x="27565" y="6601"/>
                      <a:pt x="27235" y="5888"/>
                    </a:cubicBezTo>
                    <a:cubicBezTo>
                      <a:pt x="27235" y="5730"/>
                      <a:pt x="27393" y="5783"/>
                      <a:pt x="27393" y="5558"/>
                    </a:cubicBezTo>
                    <a:close/>
                    <a:moveTo>
                      <a:pt x="1043" y="6879"/>
                    </a:moveTo>
                    <a:cubicBezTo>
                      <a:pt x="1320" y="6879"/>
                      <a:pt x="1492" y="7103"/>
                      <a:pt x="1492" y="7539"/>
                    </a:cubicBezTo>
                    <a:cubicBezTo>
                      <a:pt x="1215" y="7539"/>
                      <a:pt x="1109" y="7314"/>
                      <a:pt x="1043" y="6879"/>
                    </a:cubicBezTo>
                    <a:close/>
                    <a:moveTo>
                      <a:pt x="25670" y="6333"/>
                    </a:moveTo>
                    <a:cubicBezTo>
                      <a:pt x="25783" y="6333"/>
                      <a:pt x="26169" y="7332"/>
                      <a:pt x="26403" y="7433"/>
                    </a:cubicBezTo>
                    <a:cubicBezTo>
                      <a:pt x="26363" y="7615"/>
                      <a:pt x="26294" y="7682"/>
                      <a:pt x="26206" y="7682"/>
                    </a:cubicBezTo>
                    <a:cubicBezTo>
                      <a:pt x="25950" y="7682"/>
                      <a:pt x="25540" y="7103"/>
                      <a:pt x="25255" y="7103"/>
                    </a:cubicBezTo>
                    <a:cubicBezTo>
                      <a:pt x="25285" y="6960"/>
                      <a:pt x="25325" y="6911"/>
                      <a:pt x="25371" y="6911"/>
                    </a:cubicBezTo>
                    <a:cubicBezTo>
                      <a:pt x="25469" y="6911"/>
                      <a:pt x="25597" y="7128"/>
                      <a:pt x="25725" y="7128"/>
                    </a:cubicBezTo>
                    <a:cubicBezTo>
                      <a:pt x="25749" y="7128"/>
                      <a:pt x="25772" y="7121"/>
                      <a:pt x="25796" y="7103"/>
                    </a:cubicBezTo>
                    <a:cubicBezTo>
                      <a:pt x="25796" y="6773"/>
                      <a:pt x="25743" y="6549"/>
                      <a:pt x="25638" y="6443"/>
                    </a:cubicBezTo>
                    <a:cubicBezTo>
                      <a:pt x="25638" y="6366"/>
                      <a:pt x="25649" y="6333"/>
                      <a:pt x="25670" y="6333"/>
                    </a:cubicBezTo>
                    <a:close/>
                    <a:moveTo>
                      <a:pt x="32366" y="6675"/>
                    </a:moveTo>
                    <a:cubicBezTo>
                      <a:pt x="32540" y="6675"/>
                      <a:pt x="32724" y="6940"/>
                      <a:pt x="33028" y="6940"/>
                    </a:cubicBezTo>
                    <a:cubicBezTo>
                      <a:pt x="33132" y="6940"/>
                      <a:pt x="33250" y="6909"/>
                      <a:pt x="33387" y="6826"/>
                    </a:cubicBezTo>
                    <a:lnTo>
                      <a:pt x="33387" y="6826"/>
                    </a:lnTo>
                    <a:cubicBezTo>
                      <a:pt x="33176" y="7209"/>
                      <a:pt x="33506" y="7380"/>
                      <a:pt x="33334" y="7710"/>
                    </a:cubicBezTo>
                    <a:cubicBezTo>
                      <a:pt x="33224" y="7448"/>
                      <a:pt x="33005" y="7352"/>
                      <a:pt x="32782" y="7352"/>
                    </a:cubicBezTo>
                    <a:cubicBezTo>
                      <a:pt x="32578" y="7352"/>
                      <a:pt x="32371" y="7432"/>
                      <a:pt x="32238" y="7539"/>
                    </a:cubicBezTo>
                    <a:cubicBezTo>
                      <a:pt x="32285" y="7340"/>
                      <a:pt x="32549" y="6852"/>
                      <a:pt x="32271" y="6852"/>
                    </a:cubicBezTo>
                    <a:cubicBezTo>
                      <a:pt x="32235" y="6852"/>
                      <a:pt x="32189" y="6860"/>
                      <a:pt x="32133" y="6879"/>
                    </a:cubicBezTo>
                    <a:cubicBezTo>
                      <a:pt x="32215" y="6728"/>
                      <a:pt x="32290" y="6675"/>
                      <a:pt x="32366" y="6675"/>
                    </a:cubicBezTo>
                    <a:close/>
                    <a:moveTo>
                      <a:pt x="13149" y="6931"/>
                    </a:moveTo>
                    <a:cubicBezTo>
                      <a:pt x="13202" y="7156"/>
                      <a:pt x="13255" y="7261"/>
                      <a:pt x="13373" y="7763"/>
                    </a:cubicBezTo>
                    <a:lnTo>
                      <a:pt x="13043" y="7763"/>
                    </a:lnTo>
                    <a:cubicBezTo>
                      <a:pt x="12924" y="7209"/>
                      <a:pt x="12990" y="7314"/>
                      <a:pt x="13149" y="6931"/>
                    </a:cubicBezTo>
                    <a:close/>
                    <a:moveTo>
                      <a:pt x="2902" y="7201"/>
                    </a:moveTo>
                    <a:cubicBezTo>
                      <a:pt x="3084" y="7201"/>
                      <a:pt x="3235" y="7301"/>
                      <a:pt x="3300" y="7710"/>
                    </a:cubicBezTo>
                    <a:cubicBezTo>
                      <a:pt x="3279" y="7714"/>
                      <a:pt x="3258" y="7715"/>
                      <a:pt x="3239" y="7715"/>
                    </a:cubicBezTo>
                    <a:cubicBezTo>
                      <a:pt x="3014" y="7715"/>
                      <a:pt x="2928" y="7500"/>
                      <a:pt x="2737" y="7500"/>
                    </a:cubicBezTo>
                    <a:cubicBezTo>
                      <a:pt x="2694" y="7500"/>
                      <a:pt x="2645" y="7511"/>
                      <a:pt x="2588" y="7539"/>
                    </a:cubicBezTo>
                    <a:cubicBezTo>
                      <a:pt x="2588" y="7710"/>
                      <a:pt x="2693" y="7644"/>
                      <a:pt x="2759" y="7710"/>
                    </a:cubicBezTo>
                    <a:cubicBezTo>
                      <a:pt x="2741" y="7782"/>
                      <a:pt x="2680" y="7814"/>
                      <a:pt x="2602" y="7814"/>
                    </a:cubicBezTo>
                    <a:cubicBezTo>
                      <a:pt x="2390" y="7814"/>
                      <a:pt x="2051" y="7575"/>
                      <a:pt x="2099" y="7209"/>
                    </a:cubicBezTo>
                    <a:lnTo>
                      <a:pt x="2099" y="7209"/>
                    </a:lnTo>
                    <a:cubicBezTo>
                      <a:pt x="2172" y="7271"/>
                      <a:pt x="2255" y="7293"/>
                      <a:pt x="2342" y="7293"/>
                    </a:cubicBezTo>
                    <a:cubicBezTo>
                      <a:pt x="2525" y="7293"/>
                      <a:pt x="2727" y="7201"/>
                      <a:pt x="2902" y="7201"/>
                    </a:cubicBezTo>
                    <a:close/>
                    <a:moveTo>
                      <a:pt x="38008" y="6601"/>
                    </a:moveTo>
                    <a:cubicBezTo>
                      <a:pt x="38285" y="6879"/>
                      <a:pt x="38562" y="7103"/>
                      <a:pt x="38615" y="7816"/>
                    </a:cubicBezTo>
                    <a:cubicBezTo>
                      <a:pt x="38232" y="7710"/>
                      <a:pt x="38179" y="7050"/>
                      <a:pt x="37796" y="6984"/>
                    </a:cubicBezTo>
                    <a:cubicBezTo>
                      <a:pt x="37849" y="6826"/>
                      <a:pt x="37902" y="6654"/>
                      <a:pt x="38008" y="6601"/>
                    </a:cubicBezTo>
                    <a:close/>
                    <a:moveTo>
                      <a:pt x="7433" y="4463"/>
                    </a:moveTo>
                    <a:cubicBezTo>
                      <a:pt x="7636" y="4634"/>
                      <a:pt x="7694" y="4720"/>
                      <a:pt x="7811" y="4720"/>
                    </a:cubicBezTo>
                    <a:cubicBezTo>
                      <a:pt x="7884" y="4720"/>
                      <a:pt x="7979" y="4687"/>
                      <a:pt x="8145" y="4621"/>
                    </a:cubicBezTo>
                    <a:lnTo>
                      <a:pt x="8145" y="4621"/>
                    </a:lnTo>
                    <a:cubicBezTo>
                      <a:pt x="8145" y="4846"/>
                      <a:pt x="8093" y="4898"/>
                      <a:pt x="8040" y="4951"/>
                    </a:cubicBezTo>
                    <a:cubicBezTo>
                      <a:pt x="8040" y="5048"/>
                      <a:pt x="8073" y="5088"/>
                      <a:pt x="8116" y="5088"/>
                    </a:cubicBezTo>
                    <a:cubicBezTo>
                      <a:pt x="8221" y="5088"/>
                      <a:pt x="8388" y="4854"/>
                      <a:pt x="8304" y="4621"/>
                    </a:cubicBezTo>
                    <a:lnTo>
                      <a:pt x="8304" y="4621"/>
                    </a:lnTo>
                    <a:cubicBezTo>
                      <a:pt x="8716" y="4730"/>
                      <a:pt x="8839" y="5295"/>
                      <a:pt x="9326" y="5295"/>
                    </a:cubicBezTo>
                    <a:cubicBezTo>
                      <a:pt x="9369" y="5295"/>
                      <a:pt x="9416" y="5291"/>
                      <a:pt x="9466" y="5281"/>
                    </a:cubicBezTo>
                    <a:lnTo>
                      <a:pt x="9466" y="5281"/>
                    </a:lnTo>
                    <a:cubicBezTo>
                      <a:pt x="9294" y="5783"/>
                      <a:pt x="8858" y="5888"/>
                      <a:pt x="8634" y="6271"/>
                    </a:cubicBezTo>
                    <a:cubicBezTo>
                      <a:pt x="8964" y="5664"/>
                      <a:pt x="8198" y="5888"/>
                      <a:pt x="8040" y="5611"/>
                    </a:cubicBezTo>
                    <a:lnTo>
                      <a:pt x="8040" y="5611"/>
                    </a:lnTo>
                    <a:cubicBezTo>
                      <a:pt x="7868" y="5664"/>
                      <a:pt x="8145" y="6271"/>
                      <a:pt x="8145" y="6496"/>
                    </a:cubicBezTo>
                    <a:cubicBezTo>
                      <a:pt x="8349" y="6439"/>
                      <a:pt x="8493" y="6365"/>
                      <a:pt x="8623" y="6365"/>
                    </a:cubicBezTo>
                    <a:cubicBezTo>
                      <a:pt x="8737" y="6365"/>
                      <a:pt x="8841" y="6422"/>
                      <a:pt x="8964" y="6601"/>
                    </a:cubicBezTo>
                    <a:cubicBezTo>
                      <a:pt x="9241" y="6443"/>
                      <a:pt x="8806" y="6166"/>
                      <a:pt x="9030" y="5941"/>
                    </a:cubicBezTo>
                    <a:lnTo>
                      <a:pt x="9030" y="5941"/>
                    </a:lnTo>
                    <a:cubicBezTo>
                      <a:pt x="9188" y="6113"/>
                      <a:pt x="9413" y="6113"/>
                      <a:pt x="9360" y="6601"/>
                    </a:cubicBezTo>
                    <a:cubicBezTo>
                      <a:pt x="9561" y="6601"/>
                      <a:pt x="9642" y="6543"/>
                      <a:pt x="9696" y="6543"/>
                    </a:cubicBezTo>
                    <a:cubicBezTo>
                      <a:pt x="9746" y="6543"/>
                      <a:pt x="9773" y="6591"/>
                      <a:pt x="9848" y="6773"/>
                    </a:cubicBezTo>
                    <a:cubicBezTo>
                      <a:pt x="10066" y="6615"/>
                      <a:pt x="10249" y="6475"/>
                      <a:pt x="10447" y="6475"/>
                    </a:cubicBezTo>
                    <a:cubicBezTo>
                      <a:pt x="10597" y="6475"/>
                      <a:pt x="10756" y="6556"/>
                      <a:pt x="10944" y="6773"/>
                    </a:cubicBezTo>
                    <a:cubicBezTo>
                      <a:pt x="10891" y="6984"/>
                      <a:pt x="10786" y="7209"/>
                      <a:pt x="10680" y="7261"/>
                    </a:cubicBezTo>
                    <a:cubicBezTo>
                      <a:pt x="10680" y="7433"/>
                      <a:pt x="10786" y="7433"/>
                      <a:pt x="10786" y="7591"/>
                    </a:cubicBezTo>
                    <a:cubicBezTo>
                      <a:pt x="11340" y="7539"/>
                      <a:pt x="10944" y="6113"/>
                      <a:pt x="11221" y="5941"/>
                    </a:cubicBezTo>
                    <a:lnTo>
                      <a:pt x="11221" y="5941"/>
                    </a:lnTo>
                    <a:cubicBezTo>
                      <a:pt x="11439" y="6241"/>
                      <a:pt x="11551" y="6509"/>
                      <a:pt x="11805" y="6509"/>
                    </a:cubicBezTo>
                    <a:cubicBezTo>
                      <a:pt x="11875" y="6509"/>
                      <a:pt x="11956" y="6489"/>
                      <a:pt x="12053" y="6443"/>
                    </a:cubicBezTo>
                    <a:cubicBezTo>
                      <a:pt x="12159" y="7209"/>
                      <a:pt x="12713" y="7261"/>
                      <a:pt x="12766" y="8093"/>
                    </a:cubicBezTo>
                    <a:cubicBezTo>
                      <a:pt x="12220" y="8124"/>
                      <a:pt x="11768" y="8414"/>
                      <a:pt x="11366" y="8414"/>
                    </a:cubicBezTo>
                    <a:cubicBezTo>
                      <a:pt x="11078" y="8414"/>
                      <a:pt x="10815" y="8265"/>
                      <a:pt x="10561" y="7763"/>
                    </a:cubicBezTo>
                    <a:cubicBezTo>
                      <a:pt x="10541" y="7969"/>
                      <a:pt x="10400" y="8026"/>
                      <a:pt x="10219" y="8026"/>
                    </a:cubicBezTo>
                    <a:cubicBezTo>
                      <a:pt x="9997" y="8026"/>
                      <a:pt x="9715" y="7941"/>
                      <a:pt x="9519" y="7941"/>
                    </a:cubicBezTo>
                    <a:cubicBezTo>
                      <a:pt x="9455" y="7941"/>
                      <a:pt x="9400" y="7950"/>
                      <a:pt x="9360" y="7974"/>
                    </a:cubicBezTo>
                    <a:cubicBezTo>
                      <a:pt x="9301" y="7677"/>
                      <a:pt x="9383" y="7611"/>
                      <a:pt x="9500" y="7611"/>
                    </a:cubicBezTo>
                    <a:cubicBezTo>
                      <a:pt x="9594" y="7611"/>
                      <a:pt x="9710" y="7654"/>
                      <a:pt x="9793" y="7654"/>
                    </a:cubicBezTo>
                    <a:cubicBezTo>
                      <a:pt x="9814" y="7654"/>
                      <a:pt x="9833" y="7651"/>
                      <a:pt x="9848" y="7644"/>
                    </a:cubicBezTo>
                    <a:cubicBezTo>
                      <a:pt x="9954" y="6984"/>
                      <a:pt x="9624" y="7103"/>
                      <a:pt x="9571" y="6773"/>
                    </a:cubicBezTo>
                    <a:cubicBezTo>
                      <a:pt x="9486" y="7008"/>
                      <a:pt x="9371" y="7068"/>
                      <a:pt x="9246" y="7068"/>
                    </a:cubicBezTo>
                    <a:cubicBezTo>
                      <a:pt x="9117" y="7068"/>
                      <a:pt x="8978" y="7004"/>
                      <a:pt x="8849" y="7004"/>
                    </a:cubicBezTo>
                    <a:cubicBezTo>
                      <a:pt x="8697" y="7004"/>
                      <a:pt x="8560" y="7094"/>
                      <a:pt x="8476" y="7486"/>
                    </a:cubicBezTo>
                    <a:cubicBezTo>
                      <a:pt x="8076" y="7210"/>
                      <a:pt x="7683" y="6728"/>
                      <a:pt x="7223" y="6728"/>
                    </a:cubicBezTo>
                    <a:cubicBezTo>
                      <a:pt x="7044" y="6728"/>
                      <a:pt x="6856" y="6800"/>
                      <a:pt x="6654" y="6984"/>
                    </a:cubicBezTo>
                    <a:cubicBezTo>
                      <a:pt x="6625" y="6452"/>
                      <a:pt x="6898" y="6431"/>
                      <a:pt x="7183" y="6431"/>
                    </a:cubicBezTo>
                    <a:cubicBezTo>
                      <a:pt x="7208" y="6431"/>
                      <a:pt x="7233" y="6431"/>
                      <a:pt x="7257" y="6431"/>
                    </a:cubicBezTo>
                    <a:cubicBezTo>
                      <a:pt x="7478" y="6431"/>
                      <a:pt x="7691" y="6418"/>
                      <a:pt x="7763" y="6166"/>
                    </a:cubicBezTo>
                    <a:cubicBezTo>
                      <a:pt x="7723" y="5998"/>
                      <a:pt x="7660" y="5943"/>
                      <a:pt x="7588" y="5943"/>
                    </a:cubicBezTo>
                    <a:cubicBezTo>
                      <a:pt x="7443" y="5943"/>
                      <a:pt x="7261" y="6166"/>
                      <a:pt x="7155" y="6166"/>
                    </a:cubicBezTo>
                    <a:cubicBezTo>
                      <a:pt x="7103" y="5783"/>
                      <a:pt x="7314" y="5888"/>
                      <a:pt x="7314" y="5611"/>
                    </a:cubicBezTo>
                    <a:cubicBezTo>
                      <a:pt x="7332" y="5535"/>
                      <a:pt x="7303" y="5518"/>
                      <a:pt x="7252" y="5518"/>
                    </a:cubicBezTo>
                    <a:cubicBezTo>
                      <a:pt x="7209" y="5518"/>
                      <a:pt x="7149" y="5530"/>
                      <a:pt x="7089" y="5530"/>
                    </a:cubicBezTo>
                    <a:cubicBezTo>
                      <a:pt x="6960" y="5530"/>
                      <a:pt x="6825" y="5474"/>
                      <a:pt x="6825" y="5123"/>
                    </a:cubicBezTo>
                    <a:cubicBezTo>
                      <a:pt x="7314" y="5004"/>
                      <a:pt x="7433" y="5123"/>
                      <a:pt x="7433" y="4463"/>
                    </a:cubicBezTo>
                    <a:close/>
                    <a:moveTo>
                      <a:pt x="10323" y="8294"/>
                    </a:moveTo>
                    <a:cubicBezTo>
                      <a:pt x="10413" y="8294"/>
                      <a:pt x="10500" y="8349"/>
                      <a:pt x="10561" y="8476"/>
                    </a:cubicBezTo>
                    <a:cubicBezTo>
                      <a:pt x="10561" y="8634"/>
                      <a:pt x="10403" y="8582"/>
                      <a:pt x="10403" y="8806"/>
                    </a:cubicBezTo>
                    <a:cubicBezTo>
                      <a:pt x="10202" y="8806"/>
                      <a:pt x="10181" y="8626"/>
                      <a:pt x="10018" y="8626"/>
                    </a:cubicBezTo>
                    <a:cubicBezTo>
                      <a:pt x="9999" y="8626"/>
                      <a:pt x="9978" y="8629"/>
                      <a:pt x="9954" y="8634"/>
                    </a:cubicBezTo>
                    <a:cubicBezTo>
                      <a:pt x="10027" y="8432"/>
                      <a:pt x="10180" y="8294"/>
                      <a:pt x="10323" y="8294"/>
                    </a:cubicBezTo>
                    <a:close/>
                    <a:moveTo>
                      <a:pt x="34377" y="5994"/>
                    </a:moveTo>
                    <a:cubicBezTo>
                      <a:pt x="34879" y="6271"/>
                      <a:pt x="35486" y="6549"/>
                      <a:pt x="36199" y="6826"/>
                    </a:cubicBezTo>
                    <a:cubicBezTo>
                      <a:pt x="36199" y="7209"/>
                      <a:pt x="36199" y="7486"/>
                      <a:pt x="36305" y="7644"/>
                    </a:cubicBezTo>
                    <a:cubicBezTo>
                      <a:pt x="36506" y="7517"/>
                      <a:pt x="36702" y="7469"/>
                      <a:pt x="36893" y="7469"/>
                    </a:cubicBezTo>
                    <a:cubicBezTo>
                      <a:pt x="37278" y="7469"/>
                      <a:pt x="37646" y="7666"/>
                      <a:pt x="38008" y="7816"/>
                    </a:cubicBezTo>
                    <a:cubicBezTo>
                      <a:pt x="37955" y="8199"/>
                      <a:pt x="37902" y="8476"/>
                      <a:pt x="37796" y="8806"/>
                    </a:cubicBezTo>
                    <a:cubicBezTo>
                      <a:pt x="37642" y="8716"/>
                      <a:pt x="37540" y="8698"/>
                      <a:pt x="37443" y="8698"/>
                    </a:cubicBezTo>
                    <a:cubicBezTo>
                      <a:pt x="37382" y="8698"/>
                      <a:pt x="37323" y="8705"/>
                      <a:pt x="37255" y="8705"/>
                    </a:cubicBezTo>
                    <a:cubicBezTo>
                      <a:pt x="37165" y="8705"/>
                      <a:pt x="37060" y="8693"/>
                      <a:pt x="36912" y="8634"/>
                    </a:cubicBezTo>
                    <a:cubicBezTo>
                      <a:pt x="37083" y="8304"/>
                      <a:pt x="36859" y="8304"/>
                      <a:pt x="37017" y="7974"/>
                    </a:cubicBezTo>
                    <a:lnTo>
                      <a:pt x="37017" y="7974"/>
                    </a:lnTo>
                    <a:cubicBezTo>
                      <a:pt x="36957" y="8042"/>
                      <a:pt x="36914" y="8106"/>
                      <a:pt x="36878" y="8106"/>
                    </a:cubicBezTo>
                    <a:cubicBezTo>
                      <a:pt x="36851" y="8106"/>
                      <a:pt x="36829" y="8070"/>
                      <a:pt x="36806" y="7974"/>
                    </a:cubicBezTo>
                    <a:lnTo>
                      <a:pt x="36806" y="7974"/>
                    </a:lnTo>
                    <a:cubicBezTo>
                      <a:pt x="36859" y="8806"/>
                      <a:pt x="35975" y="8199"/>
                      <a:pt x="35922" y="8806"/>
                    </a:cubicBezTo>
                    <a:cubicBezTo>
                      <a:pt x="35912" y="8808"/>
                      <a:pt x="35904" y="8809"/>
                      <a:pt x="35896" y="8809"/>
                    </a:cubicBezTo>
                    <a:cubicBezTo>
                      <a:pt x="35711" y="8809"/>
                      <a:pt x="35867" y="8240"/>
                      <a:pt x="35816" y="7974"/>
                    </a:cubicBezTo>
                    <a:cubicBezTo>
                      <a:pt x="35688" y="7974"/>
                      <a:pt x="35560" y="8000"/>
                      <a:pt x="35444" y="8000"/>
                    </a:cubicBezTo>
                    <a:cubicBezTo>
                      <a:pt x="35308" y="8000"/>
                      <a:pt x="35189" y="7965"/>
                      <a:pt x="35103" y="7816"/>
                    </a:cubicBezTo>
                    <a:cubicBezTo>
                      <a:pt x="35103" y="7539"/>
                      <a:pt x="35209" y="7539"/>
                      <a:pt x="35314" y="7486"/>
                    </a:cubicBezTo>
                    <a:cubicBezTo>
                      <a:pt x="35262" y="7261"/>
                      <a:pt x="35156" y="7261"/>
                      <a:pt x="35103" y="6984"/>
                    </a:cubicBezTo>
                    <a:cubicBezTo>
                      <a:pt x="34826" y="6984"/>
                      <a:pt x="34661" y="7180"/>
                      <a:pt x="34388" y="7180"/>
                    </a:cubicBezTo>
                    <a:cubicBezTo>
                      <a:pt x="34336" y="7180"/>
                      <a:pt x="34280" y="7173"/>
                      <a:pt x="34219" y="7156"/>
                    </a:cubicBezTo>
                    <a:cubicBezTo>
                      <a:pt x="34467" y="7002"/>
                      <a:pt x="34619" y="6638"/>
                      <a:pt x="34262" y="6638"/>
                    </a:cubicBezTo>
                    <a:cubicBezTo>
                      <a:pt x="34220" y="6638"/>
                      <a:pt x="34170" y="6643"/>
                      <a:pt x="34113" y="6654"/>
                    </a:cubicBezTo>
                    <a:cubicBezTo>
                      <a:pt x="34219" y="6443"/>
                      <a:pt x="34272" y="6166"/>
                      <a:pt x="34377" y="5994"/>
                    </a:cubicBezTo>
                    <a:close/>
                    <a:moveTo>
                      <a:pt x="34707" y="8199"/>
                    </a:moveTo>
                    <a:cubicBezTo>
                      <a:pt x="34984" y="8199"/>
                      <a:pt x="35103" y="8423"/>
                      <a:pt x="35156" y="8859"/>
                    </a:cubicBezTo>
                    <a:lnTo>
                      <a:pt x="34602" y="8859"/>
                    </a:lnTo>
                    <a:cubicBezTo>
                      <a:pt x="34826" y="8476"/>
                      <a:pt x="34549" y="8529"/>
                      <a:pt x="34707" y="8199"/>
                    </a:cubicBezTo>
                    <a:close/>
                    <a:moveTo>
                      <a:pt x="32316" y="8556"/>
                    </a:moveTo>
                    <a:cubicBezTo>
                      <a:pt x="32452" y="8556"/>
                      <a:pt x="32640" y="8704"/>
                      <a:pt x="32802" y="8704"/>
                    </a:cubicBezTo>
                    <a:cubicBezTo>
                      <a:pt x="32817" y="8704"/>
                      <a:pt x="32831" y="8703"/>
                      <a:pt x="32846" y="8700"/>
                    </a:cubicBezTo>
                    <a:lnTo>
                      <a:pt x="32846" y="8700"/>
                    </a:lnTo>
                    <a:cubicBezTo>
                      <a:pt x="32825" y="8851"/>
                      <a:pt x="32743" y="8891"/>
                      <a:pt x="32639" y="8891"/>
                    </a:cubicBezTo>
                    <a:cubicBezTo>
                      <a:pt x="32517" y="8891"/>
                      <a:pt x="32365" y="8837"/>
                      <a:pt x="32243" y="8837"/>
                    </a:cubicBezTo>
                    <a:cubicBezTo>
                      <a:pt x="32202" y="8837"/>
                      <a:pt x="32165" y="8843"/>
                      <a:pt x="32133" y="8859"/>
                    </a:cubicBezTo>
                    <a:cubicBezTo>
                      <a:pt x="32153" y="8625"/>
                      <a:pt x="32222" y="8556"/>
                      <a:pt x="32316" y="8556"/>
                    </a:cubicBezTo>
                    <a:close/>
                    <a:moveTo>
                      <a:pt x="2205" y="7869"/>
                    </a:moveTo>
                    <a:cubicBezTo>
                      <a:pt x="2205" y="8040"/>
                      <a:pt x="2310" y="7974"/>
                      <a:pt x="2363" y="8040"/>
                    </a:cubicBezTo>
                    <a:cubicBezTo>
                      <a:pt x="2363" y="8753"/>
                      <a:pt x="1822" y="8529"/>
                      <a:pt x="1597" y="8912"/>
                    </a:cubicBezTo>
                    <a:cubicBezTo>
                      <a:pt x="1597" y="8423"/>
                      <a:pt x="1769" y="8529"/>
                      <a:pt x="1597" y="8199"/>
                    </a:cubicBezTo>
                    <a:cubicBezTo>
                      <a:pt x="1320" y="8199"/>
                      <a:pt x="1267" y="8582"/>
                      <a:pt x="990" y="8582"/>
                    </a:cubicBezTo>
                    <a:cubicBezTo>
                      <a:pt x="885" y="7922"/>
                      <a:pt x="1545" y="8476"/>
                      <a:pt x="1492" y="7869"/>
                    </a:cubicBezTo>
                    <a:lnTo>
                      <a:pt x="1492" y="7869"/>
                    </a:lnTo>
                    <a:cubicBezTo>
                      <a:pt x="1549" y="8107"/>
                      <a:pt x="1615" y="8187"/>
                      <a:pt x="1691" y="8187"/>
                    </a:cubicBezTo>
                    <a:cubicBezTo>
                      <a:pt x="1826" y="8187"/>
                      <a:pt x="1994" y="7936"/>
                      <a:pt x="2205" y="7869"/>
                    </a:cubicBezTo>
                    <a:close/>
                    <a:moveTo>
                      <a:pt x="3008" y="7839"/>
                    </a:moveTo>
                    <a:cubicBezTo>
                      <a:pt x="3097" y="7839"/>
                      <a:pt x="3210" y="7891"/>
                      <a:pt x="3288" y="7891"/>
                    </a:cubicBezTo>
                    <a:cubicBezTo>
                      <a:pt x="3315" y="7891"/>
                      <a:pt x="3337" y="7885"/>
                      <a:pt x="3353" y="7869"/>
                    </a:cubicBezTo>
                    <a:lnTo>
                      <a:pt x="3353" y="7869"/>
                    </a:lnTo>
                    <a:cubicBezTo>
                      <a:pt x="3142" y="8476"/>
                      <a:pt x="3089" y="8304"/>
                      <a:pt x="3578" y="8529"/>
                    </a:cubicBezTo>
                    <a:cubicBezTo>
                      <a:pt x="3631" y="9083"/>
                      <a:pt x="3089" y="8582"/>
                      <a:pt x="3195" y="9189"/>
                    </a:cubicBezTo>
                    <a:cubicBezTo>
                      <a:pt x="3146" y="9218"/>
                      <a:pt x="3106" y="9230"/>
                      <a:pt x="3072" y="9230"/>
                    </a:cubicBezTo>
                    <a:cubicBezTo>
                      <a:pt x="2877" y="9230"/>
                      <a:pt x="2905" y="8818"/>
                      <a:pt x="2710" y="8818"/>
                    </a:cubicBezTo>
                    <a:cubicBezTo>
                      <a:pt x="2677" y="8818"/>
                      <a:pt x="2637" y="8830"/>
                      <a:pt x="2588" y="8859"/>
                    </a:cubicBezTo>
                    <a:lnTo>
                      <a:pt x="2588" y="8199"/>
                    </a:lnTo>
                    <a:cubicBezTo>
                      <a:pt x="2606" y="8316"/>
                      <a:pt x="2696" y="8364"/>
                      <a:pt x="2786" y="8364"/>
                    </a:cubicBezTo>
                    <a:cubicBezTo>
                      <a:pt x="2948" y="8364"/>
                      <a:pt x="3111" y="8210"/>
                      <a:pt x="2865" y="8040"/>
                    </a:cubicBezTo>
                    <a:cubicBezTo>
                      <a:pt x="2865" y="7881"/>
                      <a:pt x="2927" y="7839"/>
                      <a:pt x="3008" y="7839"/>
                    </a:cubicBezTo>
                    <a:close/>
                    <a:moveTo>
                      <a:pt x="42138" y="9242"/>
                    </a:moveTo>
                    <a:cubicBezTo>
                      <a:pt x="42138" y="9243"/>
                      <a:pt x="42139" y="9243"/>
                      <a:pt x="42139" y="9244"/>
                    </a:cubicBezTo>
                    <a:lnTo>
                      <a:pt x="42139" y="9244"/>
                    </a:lnTo>
                    <a:cubicBezTo>
                      <a:pt x="42139" y="9243"/>
                      <a:pt x="42139" y="9243"/>
                      <a:pt x="42140" y="9242"/>
                    </a:cubicBezTo>
                    <a:cubicBezTo>
                      <a:pt x="42139" y="9242"/>
                      <a:pt x="42139" y="9242"/>
                      <a:pt x="42138" y="9242"/>
                    </a:cubicBezTo>
                    <a:close/>
                    <a:moveTo>
                      <a:pt x="34707" y="7314"/>
                    </a:moveTo>
                    <a:cubicBezTo>
                      <a:pt x="34707" y="7932"/>
                      <a:pt x="34433" y="8268"/>
                      <a:pt x="34155" y="8268"/>
                    </a:cubicBezTo>
                    <a:cubicBezTo>
                      <a:pt x="34082" y="8268"/>
                      <a:pt x="34010" y="8245"/>
                      <a:pt x="33941" y="8199"/>
                    </a:cubicBezTo>
                    <a:lnTo>
                      <a:pt x="33941" y="8199"/>
                    </a:lnTo>
                    <a:cubicBezTo>
                      <a:pt x="34166" y="8582"/>
                      <a:pt x="34324" y="9030"/>
                      <a:pt x="34826" y="9030"/>
                    </a:cubicBezTo>
                    <a:cubicBezTo>
                      <a:pt x="34643" y="9165"/>
                      <a:pt x="34480" y="9170"/>
                      <a:pt x="34329" y="9170"/>
                    </a:cubicBezTo>
                    <a:cubicBezTo>
                      <a:pt x="34316" y="9170"/>
                      <a:pt x="34303" y="9170"/>
                      <a:pt x="34290" y="9170"/>
                    </a:cubicBezTo>
                    <a:cubicBezTo>
                      <a:pt x="34095" y="9170"/>
                      <a:pt x="33919" y="9179"/>
                      <a:pt x="33743" y="9473"/>
                    </a:cubicBezTo>
                    <a:lnTo>
                      <a:pt x="33743" y="9473"/>
                    </a:lnTo>
                    <a:cubicBezTo>
                      <a:pt x="34017" y="8968"/>
                      <a:pt x="33506" y="9016"/>
                      <a:pt x="33506" y="8529"/>
                    </a:cubicBezTo>
                    <a:lnTo>
                      <a:pt x="33506" y="8529"/>
                    </a:lnTo>
                    <a:cubicBezTo>
                      <a:pt x="33526" y="8531"/>
                      <a:pt x="33545" y="8532"/>
                      <a:pt x="33563" y="8532"/>
                    </a:cubicBezTo>
                    <a:cubicBezTo>
                      <a:pt x="33931" y="8532"/>
                      <a:pt x="33813" y="8040"/>
                      <a:pt x="33334" y="8040"/>
                    </a:cubicBezTo>
                    <a:cubicBezTo>
                      <a:pt x="33439" y="7898"/>
                      <a:pt x="33549" y="7872"/>
                      <a:pt x="33653" y="7872"/>
                    </a:cubicBezTo>
                    <a:cubicBezTo>
                      <a:pt x="33710" y="7872"/>
                      <a:pt x="33766" y="7880"/>
                      <a:pt x="33817" y="7880"/>
                    </a:cubicBezTo>
                    <a:cubicBezTo>
                      <a:pt x="33965" y="7880"/>
                      <a:pt x="34080" y="7816"/>
                      <a:pt x="34113" y="7314"/>
                    </a:cubicBezTo>
                    <a:close/>
                    <a:moveTo>
                      <a:pt x="11882" y="8912"/>
                    </a:moveTo>
                    <a:cubicBezTo>
                      <a:pt x="11829" y="9083"/>
                      <a:pt x="11776" y="9189"/>
                      <a:pt x="11776" y="9466"/>
                    </a:cubicBezTo>
                    <a:cubicBezTo>
                      <a:pt x="11517" y="9435"/>
                      <a:pt x="11468" y="9246"/>
                      <a:pt x="11424" y="9246"/>
                    </a:cubicBezTo>
                    <a:cubicBezTo>
                      <a:pt x="11394" y="9246"/>
                      <a:pt x="11366" y="9335"/>
                      <a:pt x="11274" y="9625"/>
                    </a:cubicBezTo>
                    <a:lnTo>
                      <a:pt x="11063" y="9625"/>
                    </a:lnTo>
                    <a:lnTo>
                      <a:pt x="11063" y="9136"/>
                    </a:lnTo>
                    <a:cubicBezTo>
                      <a:pt x="11499" y="8964"/>
                      <a:pt x="11499" y="9136"/>
                      <a:pt x="11882" y="8912"/>
                    </a:cubicBezTo>
                    <a:close/>
                    <a:moveTo>
                      <a:pt x="35314" y="8700"/>
                    </a:moveTo>
                    <a:lnTo>
                      <a:pt x="35314" y="8700"/>
                    </a:lnTo>
                    <a:cubicBezTo>
                      <a:pt x="35592" y="8912"/>
                      <a:pt x="35816" y="9294"/>
                      <a:pt x="35922" y="9849"/>
                    </a:cubicBezTo>
                    <a:cubicBezTo>
                      <a:pt x="35849" y="9721"/>
                      <a:pt x="35769" y="9679"/>
                      <a:pt x="35687" y="9679"/>
                    </a:cubicBezTo>
                    <a:cubicBezTo>
                      <a:pt x="35530" y="9679"/>
                      <a:pt x="35365" y="9831"/>
                      <a:pt x="35223" y="9831"/>
                    </a:cubicBezTo>
                    <a:cubicBezTo>
                      <a:pt x="35154" y="9831"/>
                      <a:pt x="35091" y="9795"/>
                      <a:pt x="35037" y="9691"/>
                    </a:cubicBezTo>
                    <a:cubicBezTo>
                      <a:pt x="35103" y="9030"/>
                      <a:pt x="35367" y="9242"/>
                      <a:pt x="35314" y="8700"/>
                    </a:cubicBezTo>
                    <a:close/>
                    <a:moveTo>
                      <a:pt x="17505" y="9478"/>
                    </a:moveTo>
                    <a:cubicBezTo>
                      <a:pt x="17616" y="9478"/>
                      <a:pt x="17710" y="9491"/>
                      <a:pt x="17769" y="9519"/>
                    </a:cubicBezTo>
                    <a:cubicBezTo>
                      <a:pt x="17670" y="9788"/>
                      <a:pt x="17486" y="9862"/>
                      <a:pt x="17282" y="9862"/>
                    </a:cubicBezTo>
                    <a:cubicBezTo>
                      <a:pt x="17026" y="9862"/>
                      <a:pt x="16739" y="9743"/>
                      <a:pt x="16555" y="9743"/>
                    </a:cubicBezTo>
                    <a:cubicBezTo>
                      <a:pt x="16759" y="9578"/>
                      <a:pt x="17197" y="9478"/>
                      <a:pt x="17505" y="9478"/>
                    </a:cubicBezTo>
                    <a:close/>
                    <a:moveTo>
                      <a:pt x="21696" y="9245"/>
                    </a:moveTo>
                    <a:cubicBezTo>
                      <a:pt x="22098" y="9245"/>
                      <a:pt x="22471" y="9470"/>
                      <a:pt x="22719" y="9470"/>
                    </a:cubicBezTo>
                    <a:cubicBezTo>
                      <a:pt x="22738" y="9470"/>
                      <a:pt x="22756" y="9469"/>
                      <a:pt x="22773" y="9466"/>
                    </a:cubicBezTo>
                    <a:lnTo>
                      <a:pt x="22773" y="9466"/>
                    </a:lnTo>
                    <a:cubicBezTo>
                      <a:pt x="22614" y="9902"/>
                      <a:pt x="21783" y="9413"/>
                      <a:pt x="21572" y="10021"/>
                    </a:cubicBezTo>
                    <a:cubicBezTo>
                      <a:pt x="21370" y="9772"/>
                      <a:pt x="21838" y="9343"/>
                      <a:pt x="21422" y="9343"/>
                    </a:cubicBezTo>
                    <a:cubicBezTo>
                      <a:pt x="21374" y="9343"/>
                      <a:pt x="21315" y="9348"/>
                      <a:pt x="21242" y="9360"/>
                    </a:cubicBezTo>
                    <a:cubicBezTo>
                      <a:pt x="21394" y="9276"/>
                      <a:pt x="21547" y="9245"/>
                      <a:pt x="21696" y="9245"/>
                    </a:cubicBezTo>
                    <a:close/>
                    <a:moveTo>
                      <a:pt x="36199" y="8964"/>
                    </a:moveTo>
                    <a:cubicBezTo>
                      <a:pt x="36668" y="9311"/>
                      <a:pt x="37067" y="9753"/>
                      <a:pt x="37552" y="9753"/>
                    </a:cubicBezTo>
                    <a:cubicBezTo>
                      <a:pt x="37695" y="9753"/>
                      <a:pt x="37846" y="9715"/>
                      <a:pt x="38008" y="9625"/>
                    </a:cubicBezTo>
                    <a:lnTo>
                      <a:pt x="38008" y="9625"/>
                    </a:lnTo>
                    <a:cubicBezTo>
                      <a:pt x="38074" y="10179"/>
                      <a:pt x="37678" y="10073"/>
                      <a:pt x="37519" y="10351"/>
                    </a:cubicBezTo>
                    <a:cubicBezTo>
                      <a:pt x="37224" y="10137"/>
                      <a:pt x="36991" y="9726"/>
                      <a:pt x="36645" y="9726"/>
                    </a:cubicBezTo>
                    <a:cubicBezTo>
                      <a:pt x="36543" y="9726"/>
                      <a:pt x="36431" y="9762"/>
                      <a:pt x="36305" y="9849"/>
                    </a:cubicBezTo>
                    <a:cubicBezTo>
                      <a:pt x="36529" y="9242"/>
                      <a:pt x="36199" y="9519"/>
                      <a:pt x="35922" y="9360"/>
                    </a:cubicBezTo>
                    <a:cubicBezTo>
                      <a:pt x="35975" y="9189"/>
                      <a:pt x="36093" y="9083"/>
                      <a:pt x="36199" y="8964"/>
                    </a:cubicBezTo>
                    <a:close/>
                    <a:moveTo>
                      <a:pt x="32899" y="9852"/>
                    </a:moveTo>
                    <a:cubicBezTo>
                      <a:pt x="32965" y="9852"/>
                      <a:pt x="33024" y="9898"/>
                      <a:pt x="33057" y="10021"/>
                    </a:cubicBezTo>
                    <a:lnTo>
                      <a:pt x="33057" y="10403"/>
                    </a:lnTo>
                    <a:cubicBezTo>
                      <a:pt x="33024" y="10416"/>
                      <a:pt x="32996" y="10422"/>
                      <a:pt x="32970" y="10422"/>
                    </a:cubicBezTo>
                    <a:cubicBezTo>
                      <a:pt x="32815" y="10422"/>
                      <a:pt x="32775" y="10213"/>
                      <a:pt x="32642" y="10213"/>
                    </a:cubicBezTo>
                    <a:cubicBezTo>
                      <a:pt x="32620" y="10213"/>
                      <a:pt x="32596" y="10219"/>
                      <a:pt x="32569" y="10232"/>
                    </a:cubicBezTo>
                    <a:cubicBezTo>
                      <a:pt x="32569" y="10086"/>
                      <a:pt x="32751" y="9852"/>
                      <a:pt x="32899" y="9852"/>
                    </a:cubicBezTo>
                    <a:close/>
                    <a:moveTo>
                      <a:pt x="33941" y="10021"/>
                    </a:moveTo>
                    <a:lnTo>
                      <a:pt x="33941" y="10021"/>
                    </a:lnTo>
                    <a:cubicBezTo>
                      <a:pt x="33824" y="10216"/>
                      <a:pt x="33577" y="10448"/>
                      <a:pt x="33392" y="10448"/>
                    </a:cubicBezTo>
                    <a:cubicBezTo>
                      <a:pt x="33327" y="10448"/>
                      <a:pt x="33270" y="10419"/>
                      <a:pt x="33229" y="10351"/>
                    </a:cubicBezTo>
                    <a:cubicBezTo>
                      <a:pt x="33263" y="10061"/>
                      <a:pt x="33434" y="10030"/>
                      <a:pt x="33625" y="10030"/>
                    </a:cubicBezTo>
                    <a:cubicBezTo>
                      <a:pt x="33679" y="10030"/>
                      <a:pt x="33734" y="10032"/>
                      <a:pt x="33788" y="10032"/>
                    </a:cubicBezTo>
                    <a:cubicBezTo>
                      <a:pt x="33841" y="10032"/>
                      <a:pt x="33893" y="10030"/>
                      <a:pt x="33941" y="10021"/>
                    </a:cubicBezTo>
                    <a:close/>
                    <a:moveTo>
                      <a:pt x="10123" y="8948"/>
                    </a:moveTo>
                    <a:cubicBezTo>
                      <a:pt x="10231" y="8948"/>
                      <a:pt x="10269" y="9294"/>
                      <a:pt x="10509" y="9294"/>
                    </a:cubicBezTo>
                    <a:cubicBezTo>
                      <a:pt x="10126" y="10232"/>
                      <a:pt x="10944" y="9625"/>
                      <a:pt x="10891" y="10456"/>
                    </a:cubicBezTo>
                    <a:cubicBezTo>
                      <a:pt x="10850" y="10468"/>
                      <a:pt x="10813" y="10473"/>
                      <a:pt x="10780" y="10473"/>
                    </a:cubicBezTo>
                    <a:cubicBezTo>
                      <a:pt x="10505" y="10473"/>
                      <a:pt x="10473" y="10126"/>
                      <a:pt x="10179" y="10126"/>
                    </a:cubicBezTo>
                    <a:cubicBezTo>
                      <a:pt x="10350" y="9466"/>
                      <a:pt x="9954" y="9625"/>
                      <a:pt x="9954" y="9136"/>
                    </a:cubicBezTo>
                    <a:cubicBezTo>
                      <a:pt x="10030" y="8998"/>
                      <a:pt x="10082" y="8948"/>
                      <a:pt x="10123" y="8948"/>
                    </a:cubicBezTo>
                    <a:close/>
                    <a:moveTo>
                      <a:pt x="20133" y="9030"/>
                    </a:moveTo>
                    <a:cubicBezTo>
                      <a:pt x="20327" y="9122"/>
                      <a:pt x="20471" y="9381"/>
                      <a:pt x="20721" y="9381"/>
                    </a:cubicBezTo>
                    <a:cubicBezTo>
                      <a:pt x="20759" y="9381"/>
                      <a:pt x="20801" y="9375"/>
                      <a:pt x="20845" y="9360"/>
                    </a:cubicBezTo>
                    <a:cubicBezTo>
                      <a:pt x="20845" y="9519"/>
                      <a:pt x="20911" y="9625"/>
                      <a:pt x="20964" y="9691"/>
                    </a:cubicBezTo>
                    <a:cubicBezTo>
                      <a:pt x="20581" y="9849"/>
                      <a:pt x="20515" y="10351"/>
                      <a:pt x="20687" y="10681"/>
                    </a:cubicBezTo>
                    <a:cubicBezTo>
                      <a:pt x="20652" y="10821"/>
                      <a:pt x="20540" y="10845"/>
                      <a:pt x="20439" y="10845"/>
                    </a:cubicBezTo>
                    <a:cubicBezTo>
                      <a:pt x="20388" y="10845"/>
                      <a:pt x="20339" y="10839"/>
                      <a:pt x="20304" y="10839"/>
                    </a:cubicBezTo>
                    <a:cubicBezTo>
                      <a:pt x="20400" y="10416"/>
                      <a:pt x="20274" y="10364"/>
                      <a:pt x="20118" y="10364"/>
                    </a:cubicBezTo>
                    <a:cubicBezTo>
                      <a:pt x="20067" y="10364"/>
                      <a:pt x="20013" y="10370"/>
                      <a:pt x="19962" y="10370"/>
                    </a:cubicBezTo>
                    <a:cubicBezTo>
                      <a:pt x="19823" y="10370"/>
                      <a:pt x="19707" y="10328"/>
                      <a:pt x="19750" y="10021"/>
                    </a:cubicBezTo>
                    <a:lnTo>
                      <a:pt x="19750" y="10021"/>
                    </a:lnTo>
                    <a:cubicBezTo>
                      <a:pt x="19591" y="10232"/>
                      <a:pt x="19142" y="10126"/>
                      <a:pt x="19195" y="10681"/>
                    </a:cubicBezTo>
                    <a:cubicBezTo>
                      <a:pt x="18931" y="10562"/>
                      <a:pt x="18865" y="10179"/>
                      <a:pt x="18760" y="9849"/>
                    </a:cubicBezTo>
                    <a:cubicBezTo>
                      <a:pt x="18550" y="9916"/>
                      <a:pt x="18543" y="10121"/>
                      <a:pt x="18508" y="10121"/>
                    </a:cubicBezTo>
                    <a:cubicBezTo>
                      <a:pt x="18488" y="10121"/>
                      <a:pt x="18459" y="10052"/>
                      <a:pt x="18377" y="9849"/>
                    </a:cubicBezTo>
                    <a:cubicBezTo>
                      <a:pt x="18205" y="9902"/>
                      <a:pt x="18324" y="10456"/>
                      <a:pt x="18152" y="10562"/>
                    </a:cubicBezTo>
                    <a:cubicBezTo>
                      <a:pt x="17941" y="9902"/>
                      <a:pt x="17994" y="9572"/>
                      <a:pt x="17994" y="9360"/>
                    </a:cubicBezTo>
                    <a:cubicBezTo>
                      <a:pt x="18087" y="9292"/>
                      <a:pt x="18193" y="9267"/>
                      <a:pt x="18309" y="9267"/>
                    </a:cubicBezTo>
                    <a:cubicBezTo>
                      <a:pt x="18635" y="9267"/>
                      <a:pt x="19034" y="9468"/>
                      <a:pt x="19409" y="9468"/>
                    </a:cubicBezTo>
                    <a:cubicBezTo>
                      <a:pt x="19673" y="9468"/>
                      <a:pt x="19925" y="9369"/>
                      <a:pt x="20133" y="9030"/>
                    </a:cubicBezTo>
                    <a:close/>
                    <a:moveTo>
                      <a:pt x="36965" y="10509"/>
                    </a:moveTo>
                    <a:cubicBezTo>
                      <a:pt x="36965" y="10960"/>
                      <a:pt x="36725" y="11018"/>
                      <a:pt x="36445" y="11018"/>
                    </a:cubicBezTo>
                    <a:cubicBezTo>
                      <a:pt x="36347" y="11018"/>
                      <a:pt x="36245" y="11011"/>
                      <a:pt x="36146" y="11011"/>
                    </a:cubicBezTo>
                    <a:cubicBezTo>
                      <a:pt x="36423" y="10839"/>
                      <a:pt x="36582" y="10509"/>
                      <a:pt x="36965" y="10509"/>
                    </a:cubicBezTo>
                    <a:close/>
                    <a:moveTo>
                      <a:pt x="28249" y="9075"/>
                    </a:moveTo>
                    <a:cubicBezTo>
                      <a:pt x="28406" y="9075"/>
                      <a:pt x="28436" y="9534"/>
                      <a:pt x="28436" y="9743"/>
                    </a:cubicBezTo>
                    <a:cubicBezTo>
                      <a:pt x="28637" y="9575"/>
                      <a:pt x="28959" y="9304"/>
                      <a:pt x="29232" y="9304"/>
                    </a:cubicBezTo>
                    <a:cubicBezTo>
                      <a:pt x="29408" y="9304"/>
                      <a:pt x="29563" y="9417"/>
                      <a:pt x="29651" y="9743"/>
                    </a:cubicBezTo>
                    <a:cubicBezTo>
                      <a:pt x="29556" y="9743"/>
                      <a:pt x="29455" y="9723"/>
                      <a:pt x="29368" y="9723"/>
                    </a:cubicBezTo>
                    <a:cubicBezTo>
                      <a:pt x="29200" y="9723"/>
                      <a:pt x="29084" y="9798"/>
                      <a:pt x="29162" y="10232"/>
                    </a:cubicBezTo>
                    <a:cubicBezTo>
                      <a:pt x="29090" y="10251"/>
                      <a:pt x="29026" y="10258"/>
                      <a:pt x="28967" y="10258"/>
                    </a:cubicBezTo>
                    <a:cubicBezTo>
                      <a:pt x="28753" y="10258"/>
                      <a:pt x="28615" y="10159"/>
                      <a:pt x="28473" y="10159"/>
                    </a:cubicBezTo>
                    <a:cubicBezTo>
                      <a:pt x="28411" y="10159"/>
                      <a:pt x="28348" y="10178"/>
                      <a:pt x="28278" y="10232"/>
                    </a:cubicBezTo>
                    <a:cubicBezTo>
                      <a:pt x="28172" y="10786"/>
                      <a:pt x="28555" y="10562"/>
                      <a:pt x="28436" y="11116"/>
                    </a:cubicBezTo>
                    <a:cubicBezTo>
                      <a:pt x="28106" y="10681"/>
                      <a:pt x="27948" y="10786"/>
                      <a:pt x="27671" y="10456"/>
                    </a:cubicBezTo>
                    <a:cubicBezTo>
                      <a:pt x="27565" y="10456"/>
                      <a:pt x="27565" y="10615"/>
                      <a:pt x="27565" y="10786"/>
                    </a:cubicBezTo>
                    <a:cubicBezTo>
                      <a:pt x="27490" y="10694"/>
                      <a:pt x="27452" y="10663"/>
                      <a:pt x="27425" y="10663"/>
                    </a:cubicBezTo>
                    <a:cubicBezTo>
                      <a:pt x="27370" y="10663"/>
                      <a:pt x="27358" y="10786"/>
                      <a:pt x="27182" y="10786"/>
                    </a:cubicBezTo>
                    <a:cubicBezTo>
                      <a:pt x="26905" y="10615"/>
                      <a:pt x="27565" y="10562"/>
                      <a:pt x="27446" y="10126"/>
                    </a:cubicBezTo>
                    <a:cubicBezTo>
                      <a:pt x="27428" y="9894"/>
                      <a:pt x="27390" y="9832"/>
                      <a:pt x="27338" y="9832"/>
                    </a:cubicBezTo>
                    <a:cubicBezTo>
                      <a:pt x="27278" y="9832"/>
                      <a:pt x="27200" y="9917"/>
                      <a:pt x="27115" y="9917"/>
                    </a:cubicBezTo>
                    <a:cubicBezTo>
                      <a:pt x="27064" y="9917"/>
                      <a:pt x="27011" y="9888"/>
                      <a:pt x="26958" y="9796"/>
                    </a:cubicBezTo>
                    <a:cubicBezTo>
                      <a:pt x="27054" y="9686"/>
                      <a:pt x="27147" y="9648"/>
                      <a:pt x="27239" y="9648"/>
                    </a:cubicBezTo>
                    <a:cubicBezTo>
                      <a:pt x="27445" y="9648"/>
                      <a:pt x="27646" y="9840"/>
                      <a:pt x="27853" y="9840"/>
                    </a:cubicBezTo>
                    <a:cubicBezTo>
                      <a:pt x="27974" y="9840"/>
                      <a:pt x="28097" y="9776"/>
                      <a:pt x="28225" y="9572"/>
                    </a:cubicBezTo>
                    <a:cubicBezTo>
                      <a:pt x="28278" y="9294"/>
                      <a:pt x="28172" y="9294"/>
                      <a:pt x="28054" y="9242"/>
                    </a:cubicBezTo>
                    <a:cubicBezTo>
                      <a:pt x="28134" y="9123"/>
                      <a:pt x="28198" y="9075"/>
                      <a:pt x="28249" y="9075"/>
                    </a:cubicBezTo>
                    <a:close/>
                    <a:moveTo>
                      <a:pt x="11167" y="10657"/>
                    </a:moveTo>
                    <a:cubicBezTo>
                      <a:pt x="11255" y="10657"/>
                      <a:pt x="11336" y="10694"/>
                      <a:pt x="11393" y="10786"/>
                    </a:cubicBezTo>
                    <a:cubicBezTo>
                      <a:pt x="11362" y="11012"/>
                      <a:pt x="11192" y="11142"/>
                      <a:pt x="11015" y="11142"/>
                    </a:cubicBezTo>
                    <a:cubicBezTo>
                      <a:pt x="10893" y="11142"/>
                      <a:pt x="10767" y="11080"/>
                      <a:pt x="10680" y="10945"/>
                    </a:cubicBezTo>
                    <a:cubicBezTo>
                      <a:pt x="10786" y="10804"/>
                      <a:pt x="10991" y="10657"/>
                      <a:pt x="11167" y="10657"/>
                    </a:cubicBezTo>
                    <a:close/>
                    <a:moveTo>
                      <a:pt x="22892" y="10351"/>
                    </a:moveTo>
                    <a:cubicBezTo>
                      <a:pt x="22945" y="10509"/>
                      <a:pt x="22997" y="10786"/>
                      <a:pt x="22997" y="11169"/>
                    </a:cubicBezTo>
                    <a:cubicBezTo>
                      <a:pt x="22892" y="11169"/>
                      <a:pt x="22892" y="10945"/>
                      <a:pt x="22892" y="10839"/>
                    </a:cubicBezTo>
                    <a:cubicBezTo>
                      <a:pt x="22503" y="10959"/>
                      <a:pt x="22114" y="11099"/>
                      <a:pt x="21748" y="11099"/>
                    </a:cubicBezTo>
                    <a:cubicBezTo>
                      <a:pt x="21592" y="11099"/>
                      <a:pt x="21440" y="11074"/>
                      <a:pt x="21294" y="11011"/>
                    </a:cubicBezTo>
                    <a:cubicBezTo>
                      <a:pt x="21277" y="10750"/>
                      <a:pt x="21302" y="10670"/>
                      <a:pt x="21355" y="10670"/>
                    </a:cubicBezTo>
                    <a:cubicBezTo>
                      <a:pt x="21442" y="10670"/>
                      <a:pt x="21603" y="10879"/>
                      <a:pt x="21777" y="10879"/>
                    </a:cubicBezTo>
                    <a:cubicBezTo>
                      <a:pt x="21818" y="10879"/>
                      <a:pt x="21860" y="10867"/>
                      <a:pt x="21902" y="10839"/>
                    </a:cubicBezTo>
                    <a:cubicBezTo>
                      <a:pt x="21860" y="10698"/>
                      <a:pt x="21782" y="10672"/>
                      <a:pt x="21703" y="10672"/>
                    </a:cubicBezTo>
                    <a:cubicBezTo>
                      <a:pt x="21657" y="10672"/>
                      <a:pt x="21611" y="10681"/>
                      <a:pt x="21572" y="10681"/>
                    </a:cubicBezTo>
                    <a:cubicBezTo>
                      <a:pt x="21605" y="10521"/>
                      <a:pt x="21667" y="10463"/>
                      <a:pt x="21735" y="10463"/>
                    </a:cubicBezTo>
                    <a:cubicBezTo>
                      <a:pt x="21882" y="10463"/>
                      <a:pt x="22060" y="10731"/>
                      <a:pt x="22060" y="10839"/>
                    </a:cubicBezTo>
                    <a:cubicBezTo>
                      <a:pt x="22232" y="10786"/>
                      <a:pt x="22060" y="10615"/>
                      <a:pt x="22060" y="10351"/>
                    </a:cubicBezTo>
                    <a:close/>
                    <a:moveTo>
                      <a:pt x="12872" y="10615"/>
                    </a:moveTo>
                    <a:lnTo>
                      <a:pt x="12872" y="10615"/>
                    </a:lnTo>
                    <a:cubicBezTo>
                      <a:pt x="12954" y="11034"/>
                      <a:pt x="12765" y="11245"/>
                      <a:pt x="12589" y="11245"/>
                    </a:cubicBezTo>
                    <a:cubicBezTo>
                      <a:pt x="12509" y="11245"/>
                      <a:pt x="12432" y="11202"/>
                      <a:pt x="12383" y="11116"/>
                    </a:cubicBezTo>
                    <a:cubicBezTo>
                      <a:pt x="12383" y="10615"/>
                      <a:pt x="12713" y="10786"/>
                      <a:pt x="12872" y="10615"/>
                    </a:cubicBezTo>
                    <a:close/>
                    <a:moveTo>
                      <a:pt x="7481" y="10243"/>
                    </a:moveTo>
                    <a:cubicBezTo>
                      <a:pt x="7555" y="10243"/>
                      <a:pt x="7591" y="10333"/>
                      <a:pt x="7591" y="10681"/>
                    </a:cubicBezTo>
                    <a:cubicBezTo>
                      <a:pt x="7552" y="10649"/>
                      <a:pt x="7512" y="10636"/>
                      <a:pt x="7476" y="10636"/>
                    </a:cubicBezTo>
                    <a:cubicBezTo>
                      <a:pt x="7328" y="10636"/>
                      <a:pt x="7233" y="10844"/>
                      <a:pt x="7428" y="10844"/>
                    </a:cubicBezTo>
                    <a:cubicBezTo>
                      <a:pt x="7445" y="10844"/>
                      <a:pt x="7464" y="10843"/>
                      <a:pt x="7485" y="10839"/>
                    </a:cubicBezTo>
                    <a:lnTo>
                      <a:pt x="7485" y="10839"/>
                    </a:lnTo>
                    <a:cubicBezTo>
                      <a:pt x="7415" y="11131"/>
                      <a:pt x="7314" y="11257"/>
                      <a:pt x="7173" y="11257"/>
                    </a:cubicBezTo>
                    <a:cubicBezTo>
                      <a:pt x="7103" y="11257"/>
                      <a:pt x="7023" y="11226"/>
                      <a:pt x="6931" y="11169"/>
                    </a:cubicBezTo>
                    <a:cubicBezTo>
                      <a:pt x="6984" y="10733"/>
                      <a:pt x="7314" y="10945"/>
                      <a:pt x="7103" y="10351"/>
                    </a:cubicBezTo>
                    <a:cubicBezTo>
                      <a:pt x="7275" y="10351"/>
                      <a:pt x="7400" y="10243"/>
                      <a:pt x="7481" y="10243"/>
                    </a:cubicBezTo>
                    <a:close/>
                    <a:moveTo>
                      <a:pt x="40648" y="9955"/>
                    </a:moveTo>
                    <a:lnTo>
                      <a:pt x="40648" y="9955"/>
                    </a:lnTo>
                    <a:cubicBezTo>
                      <a:pt x="40595" y="10456"/>
                      <a:pt x="40212" y="10232"/>
                      <a:pt x="40212" y="10786"/>
                    </a:cubicBezTo>
                    <a:cubicBezTo>
                      <a:pt x="40064" y="10707"/>
                      <a:pt x="39958" y="10675"/>
                      <a:pt x="39881" y="10675"/>
                    </a:cubicBezTo>
                    <a:cubicBezTo>
                      <a:pt x="39547" y="10675"/>
                      <a:pt x="39745" y="11278"/>
                      <a:pt x="39283" y="11278"/>
                    </a:cubicBezTo>
                    <a:cubicBezTo>
                      <a:pt x="39264" y="11278"/>
                      <a:pt x="39244" y="11277"/>
                      <a:pt x="39222" y="11275"/>
                    </a:cubicBezTo>
                    <a:cubicBezTo>
                      <a:pt x="39275" y="11222"/>
                      <a:pt x="39499" y="10681"/>
                      <a:pt x="39222" y="10615"/>
                    </a:cubicBezTo>
                    <a:lnTo>
                      <a:pt x="39064" y="10615"/>
                    </a:lnTo>
                    <a:cubicBezTo>
                      <a:pt x="39275" y="9902"/>
                      <a:pt x="40159" y="10285"/>
                      <a:pt x="40648" y="9955"/>
                    </a:cubicBezTo>
                    <a:close/>
                    <a:moveTo>
                      <a:pt x="6112" y="10021"/>
                    </a:moveTo>
                    <a:lnTo>
                      <a:pt x="6112" y="10021"/>
                    </a:lnTo>
                    <a:cubicBezTo>
                      <a:pt x="6165" y="10126"/>
                      <a:pt x="6271" y="10179"/>
                      <a:pt x="6390" y="10179"/>
                    </a:cubicBezTo>
                    <a:cubicBezTo>
                      <a:pt x="6218" y="11116"/>
                      <a:pt x="6878" y="10615"/>
                      <a:pt x="6825" y="11341"/>
                    </a:cubicBezTo>
                    <a:cubicBezTo>
                      <a:pt x="6660" y="11255"/>
                      <a:pt x="6578" y="11212"/>
                      <a:pt x="6502" y="11212"/>
                    </a:cubicBezTo>
                    <a:cubicBezTo>
                      <a:pt x="6426" y="11212"/>
                      <a:pt x="6357" y="11255"/>
                      <a:pt x="6218" y="11341"/>
                    </a:cubicBezTo>
                    <a:cubicBezTo>
                      <a:pt x="6271" y="10786"/>
                      <a:pt x="6165" y="10403"/>
                      <a:pt x="6112" y="10021"/>
                    </a:cubicBezTo>
                    <a:close/>
                    <a:moveTo>
                      <a:pt x="18707" y="10562"/>
                    </a:moveTo>
                    <a:cubicBezTo>
                      <a:pt x="18842" y="10663"/>
                      <a:pt x="18910" y="10917"/>
                      <a:pt x="19130" y="10917"/>
                    </a:cubicBezTo>
                    <a:cubicBezTo>
                      <a:pt x="19169" y="10917"/>
                      <a:pt x="19212" y="10910"/>
                      <a:pt x="19261" y="10892"/>
                    </a:cubicBezTo>
                    <a:lnTo>
                      <a:pt x="19261" y="10892"/>
                    </a:lnTo>
                    <a:cubicBezTo>
                      <a:pt x="19340" y="11143"/>
                      <a:pt x="19215" y="11268"/>
                      <a:pt x="19083" y="11268"/>
                    </a:cubicBezTo>
                    <a:cubicBezTo>
                      <a:pt x="18951" y="11268"/>
                      <a:pt x="18812" y="11143"/>
                      <a:pt x="18865" y="10892"/>
                    </a:cubicBezTo>
                    <a:cubicBezTo>
                      <a:pt x="18760" y="10892"/>
                      <a:pt x="18812" y="11169"/>
                      <a:pt x="18812" y="11394"/>
                    </a:cubicBezTo>
                    <a:lnTo>
                      <a:pt x="18377" y="11394"/>
                    </a:lnTo>
                    <a:cubicBezTo>
                      <a:pt x="18601" y="10945"/>
                      <a:pt x="18654" y="11011"/>
                      <a:pt x="18707" y="10562"/>
                    </a:cubicBezTo>
                    <a:close/>
                    <a:moveTo>
                      <a:pt x="35481" y="11152"/>
                    </a:moveTo>
                    <a:cubicBezTo>
                      <a:pt x="35653" y="11152"/>
                      <a:pt x="35818" y="11246"/>
                      <a:pt x="35763" y="11499"/>
                    </a:cubicBezTo>
                    <a:cubicBezTo>
                      <a:pt x="35695" y="11535"/>
                      <a:pt x="35638" y="11549"/>
                      <a:pt x="35589" y="11549"/>
                    </a:cubicBezTo>
                    <a:cubicBezTo>
                      <a:pt x="35400" y="11549"/>
                      <a:pt x="35324" y="11341"/>
                      <a:pt x="35156" y="11341"/>
                    </a:cubicBezTo>
                    <a:cubicBezTo>
                      <a:pt x="35156" y="11233"/>
                      <a:pt x="35321" y="11152"/>
                      <a:pt x="35481" y="11152"/>
                    </a:cubicBezTo>
                    <a:close/>
                    <a:moveTo>
                      <a:pt x="38074" y="11011"/>
                    </a:moveTo>
                    <a:cubicBezTo>
                      <a:pt x="38008" y="11169"/>
                      <a:pt x="38074" y="11275"/>
                      <a:pt x="38126" y="11341"/>
                    </a:cubicBezTo>
                    <a:cubicBezTo>
                      <a:pt x="38126" y="11517"/>
                      <a:pt x="38047" y="11594"/>
                      <a:pt x="37948" y="11594"/>
                    </a:cubicBezTo>
                    <a:cubicBezTo>
                      <a:pt x="37773" y="11594"/>
                      <a:pt x="37538" y="11356"/>
                      <a:pt x="37572" y="11011"/>
                    </a:cubicBezTo>
                    <a:close/>
                    <a:moveTo>
                      <a:pt x="33754" y="10822"/>
                    </a:moveTo>
                    <a:cubicBezTo>
                      <a:pt x="33778" y="10822"/>
                      <a:pt x="33805" y="10828"/>
                      <a:pt x="33836" y="10839"/>
                    </a:cubicBezTo>
                    <a:cubicBezTo>
                      <a:pt x="34047" y="11011"/>
                      <a:pt x="33783" y="11064"/>
                      <a:pt x="33664" y="11064"/>
                    </a:cubicBezTo>
                    <a:cubicBezTo>
                      <a:pt x="33453" y="11064"/>
                      <a:pt x="33453" y="11499"/>
                      <a:pt x="33334" y="11724"/>
                    </a:cubicBezTo>
                    <a:cubicBezTo>
                      <a:pt x="33229" y="11552"/>
                      <a:pt x="33387" y="11446"/>
                      <a:pt x="33229" y="11064"/>
                    </a:cubicBezTo>
                    <a:lnTo>
                      <a:pt x="33229" y="11064"/>
                    </a:lnTo>
                    <a:cubicBezTo>
                      <a:pt x="33265" y="11075"/>
                      <a:pt x="33297" y="11080"/>
                      <a:pt x="33326" y="11080"/>
                    </a:cubicBezTo>
                    <a:cubicBezTo>
                      <a:pt x="33533" y="11080"/>
                      <a:pt x="33579" y="10822"/>
                      <a:pt x="33754" y="10822"/>
                    </a:cubicBezTo>
                    <a:close/>
                    <a:moveTo>
                      <a:pt x="5782" y="10351"/>
                    </a:moveTo>
                    <a:cubicBezTo>
                      <a:pt x="5673" y="10593"/>
                      <a:pt x="5720" y="10846"/>
                      <a:pt x="5932" y="10846"/>
                    </a:cubicBezTo>
                    <a:cubicBezTo>
                      <a:pt x="5951" y="10846"/>
                      <a:pt x="5972" y="10843"/>
                      <a:pt x="5994" y="10839"/>
                    </a:cubicBezTo>
                    <a:lnTo>
                      <a:pt x="5994" y="10839"/>
                    </a:lnTo>
                    <a:cubicBezTo>
                      <a:pt x="5730" y="11169"/>
                      <a:pt x="5122" y="10892"/>
                      <a:pt x="5122" y="11724"/>
                    </a:cubicBezTo>
                    <a:cubicBezTo>
                      <a:pt x="5112" y="11726"/>
                      <a:pt x="5103" y="11727"/>
                      <a:pt x="5094" y="11727"/>
                    </a:cubicBezTo>
                    <a:cubicBezTo>
                      <a:pt x="4907" y="11727"/>
                      <a:pt x="4994" y="11222"/>
                      <a:pt x="4792" y="11222"/>
                    </a:cubicBezTo>
                    <a:cubicBezTo>
                      <a:pt x="4819" y="11116"/>
                      <a:pt x="4871" y="11064"/>
                      <a:pt x="4918" y="11064"/>
                    </a:cubicBezTo>
                    <a:cubicBezTo>
                      <a:pt x="4964" y="11064"/>
                      <a:pt x="5003" y="11116"/>
                      <a:pt x="5003" y="11222"/>
                    </a:cubicBezTo>
                    <a:cubicBezTo>
                      <a:pt x="5069" y="10786"/>
                      <a:pt x="5505" y="11064"/>
                      <a:pt x="5400" y="10351"/>
                    </a:cubicBezTo>
                    <a:close/>
                    <a:moveTo>
                      <a:pt x="27512" y="7433"/>
                    </a:moveTo>
                    <a:cubicBezTo>
                      <a:pt x="28278" y="7974"/>
                      <a:pt x="29427" y="7922"/>
                      <a:pt x="30034" y="8753"/>
                    </a:cubicBezTo>
                    <a:cubicBezTo>
                      <a:pt x="29859" y="8617"/>
                      <a:pt x="29663" y="8571"/>
                      <a:pt x="29458" y="8571"/>
                    </a:cubicBezTo>
                    <a:cubicBezTo>
                      <a:pt x="29087" y="8571"/>
                      <a:pt x="28687" y="8719"/>
                      <a:pt x="28331" y="8753"/>
                    </a:cubicBezTo>
                    <a:cubicBezTo>
                      <a:pt x="28331" y="8601"/>
                      <a:pt x="28410" y="8576"/>
                      <a:pt x="28511" y="8576"/>
                    </a:cubicBezTo>
                    <a:cubicBezTo>
                      <a:pt x="28558" y="8576"/>
                      <a:pt x="28610" y="8582"/>
                      <a:pt x="28661" y="8582"/>
                    </a:cubicBezTo>
                    <a:cubicBezTo>
                      <a:pt x="28513" y="8371"/>
                      <a:pt x="28376" y="8291"/>
                      <a:pt x="28247" y="8291"/>
                    </a:cubicBezTo>
                    <a:cubicBezTo>
                      <a:pt x="27837" y="8291"/>
                      <a:pt x="27508" y="9102"/>
                      <a:pt x="27155" y="9102"/>
                    </a:cubicBezTo>
                    <a:cubicBezTo>
                      <a:pt x="27125" y="9102"/>
                      <a:pt x="27094" y="9096"/>
                      <a:pt x="27063" y="9083"/>
                    </a:cubicBezTo>
                    <a:cubicBezTo>
                      <a:pt x="27011" y="8476"/>
                      <a:pt x="27446" y="8700"/>
                      <a:pt x="27618" y="8423"/>
                    </a:cubicBezTo>
                    <a:cubicBezTo>
                      <a:pt x="27512" y="7816"/>
                      <a:pt x="27671" y="8093"/>
                      <a:pt x="27235" y="7922"/>
                    </a:cubicBezTo>
                    <a:lnTo>
                      <a:pt x="27235" y="7922"/>
                    </a:lnTo>
                    <a:cubicBezTo>
                      <a:pt x="27288" y="8093"/>
                      <a:pt x="27341" y="8199"/>
                      <a:pt x="27446" y="8252"/>
                    </a:cubicBezTo>
                    <a:cubicBezTo>
                      <a:pt x="27618" y="8252"/>
                      <a:pt x="26575" y="8252"/>
                      <a:pt x="26733" y="8912"/>
                    </a:cubicBezTo>
                    <a:cubicBezTo>
                      <a:pt x="26721" y="8992"/>
                      <a:pt x="26688" y="9024"/>
                      <a:pt x="26645" y="9024"/>
                    </a:cubicBezTo>
                    <a:cubicBezTo>
                      <a:pt x="26507" y="9024"/>
                      <a:pt x="26256" y="8712"/>
                      <a:pt x="26126" y="8582"/>
                    </a:cubicBezTo>
                    <a:cubicBezTo>
                      <a:pt x="26080" y="8627"/>
                      <a:pt x="26034" y="8763"/>
                      <a:pt x="25988" y="8763"/>
                    </a:cubicBezTo>
                    <a:cubicBezTo>
                      <a:pt x="25981" y="8763"/>
                      <a:pt x="25975" y="8760"/>
                      <a:pt x="25968" y="8753"/>
                    </a:cubicBezTo>
                    <a:lnTo>
                      <a:pt x="25968" y="8753"/>
                    </a:lnTo>
                    <a:cubicBezTo>
                      <a:pt x="26073" y="9360"/>
                      <a:pt x="26852" y="9360"/>
                      <a:pt x="26628" y="9466"/>
                    </a:cubicBezTo>
                    <a:cubicBezTo>
                      <a:pt x="27056" y="9589"/>
                      <a:pt x="26657" y="9885"/>
                      <a:pt x="26173" y="9885"/>
                    </a:cubicBezTo>
                    <a:cubicBezTo>
                      <a:pt x="26030" y="9885"/>
                      <a:pt x="25881" y="9859"/>
                      <a:pt x="25743" y="9796"/>
                    </a:cubicBezTo>
                    <a:lnTo>
                      <a:pt x="25743" y="9796"/>
                    </a:lnTo>
                    <a:cubicBezTo>
                      <a:pt x="25796" y="10073"/>
                      <a:pt x="26073" y="9902"/>
                      <a:pt x="26192" y="10126"/>
                    </a:cubicBezTo>
                    <a:cubicBezTo>
                      <a:pt x="26029" y="10339"/>
                      <a:pt x="26069" y="10790"/>
                      <a:pt x="25791" y="10790"/>
                    </a:cubicBezTo>
                    <a:cubicBezTo>
                      <a:pt x="25776" y="10790"/>
                      <a:pt x="25760" y="10789"/>
                      <a:pt x="25743" y="10786"/>
                    </a:cubicBezTo>
                    <a:lnTo>
                      <a:pt x="25743" y="10786"/>
                    </a:lnTo>
                    <a:cubicBezTo>
                      <a:pt x="25862" y="10945"/>
                      <a:pt x="25968" y="11116"/>
                      <a:pt x="26073" y="11275"/>
                    </a:cubicBezTo>
                    <a:cubicBezTo>
                      <a:pt x="25948" y="11515"/>
                      <a:pt x="25826" y="11584"/>
                      <a:pt x="25710" y="11584"/>
                    </a:cubicBezTo>
                    <a:cubicBezTo>
                      <a:pt x="25551" y="11584"/>
                      <a:pt x="25403" y="11453"/>
                      <a:pt x="25268" y="11453"/>
                    </a:cubicBezTo>
                    <a:cubicBezTo>
                      <a:pt x="25162" y="11453"/>
                      <a:pt x="25065" y="11535"/>
                      <a:pt x="24978" y="11829"/>
                    </a:cubicBezTo>
                    <a:cubicBezTo>
                      <a:pt x="24775" y="11734"/>
                      <a:pt x="24938" y="11092"/>
                      <a:pt x="25175" y="11092"/>
                    </a:cubicBezTo>
                    <a:cubicBezTo>
                      <a:pt x="25201" y="11092"/>
                      <a:pt x="25227" y="11099"/>
                      <a:pt x="25255" y="11116"/>
                    </a:cubicBezTo>
                    <a:cubicBezTo>
                      <a:pt x="25202" y="10786"/>
                      <a:pt x="24872" y="10786"/>
                      <a:pt x="24595" y="10786"/>
                    </a:cubicBezTo>
                    <a:cubicBezTo>
                      <a:pt x="24648" y="10403"/>
                      <a:pt x="25202" y="10786"/>
                      <a:pt x="25136" y="10126"/>
                    </a:cubicBezTo>
                    <a:cubicBezTo>
                      <a:pt x="25083" y="9955"/>
                      <a:pt x="24806" y="10179"/>
                      <a:pt x="24648" y="9796"/>
                    </a:cubicBezTo>
                    <a:cubicBezTo>
                      <a:pt x="24420" y="9839"/>
                      <a:pt x="24344" y="10184"/>
                      <a:pt x="24084" y="10184"/>
                    </a:cubicBezTo>
                    <a:cubicBezTo>
                      <a:pt x="24027" y="10184"/>
                      <a:pt x="23961" y="10167"/>
                      <a:pt x="23882" y="10126"/>
                    </a:cubicBezTo>
                    <a:cubicBezTo>
                      <a:pt x="23935" y="9625"/>
                      <a:pt x="23657" y="9625"/>
                      <a:pt x="23882" y="9294"/>
                    </a:cubicBezTo>
                    <a:lnTo>
                      <a:pt x="23882" y="9294"/>
                    </a:lnTo>
                    <a:cubicBezTo>
                      <a:pt x="23987" y="9466"/>
                      <a:pt x="23882" y="9691"/>
                      <a:pt x="24040" y="9955"/>
                    </a:cubicBezTo>
                    <a:cubicBezTo>
                      <a:pt x="23978" y="9603"/>
                      <a:pt x="24469" y="9321"/>
                      <a:pt x="24917" y="9321"/>
                    </a:cubicBezTo>
                    <a:cubicBezTo>
                      <a:pt x="25226" y="9321"/>
                      <a:pt x="25515" y="9456"/>
                      <a:pt x="25585" y="9796"/>
                    </a:cubicBezTo>
                    <a:cubicBezTo>
                      <a:pt x="25762" y="9796"/>
                      <a:pt x="25837" y="9601"/>
                      <a:pt x="26013" y="9601"/>
                    </a:cubicBezTo>
                    <a:cubicBezTo>
                      <a:pt x="26047" y="9601"/>
                      <a:pt x="26084" y="9608"/>
                      <a:pt x="26126" y="9625"/>
                    </a:cubicBezTo>
                    <a:cubicBezTo>
                      <a:pt x="26192" y="9030"/>
                      <a:pt x="25796" y="9136"/>
                      <a:pt x="25532" y="8964"/>
                    </a:cubicBezTo>
                    <a:cubicBezTo>
                      <a:pt x="25532" y="8806"/>
                      <a:pt x="25532" y="8634"/>
                      <a:pt x="25585" y="8582"/>
                    </a:cubicBezTo>
                    <a:lnTo>
                      <a:pt x="25585" y="8582"/>
                    </a:lnTo>
                    <a:cubicBezTo>
                      <a:pt x="25467" y="8645"/>
                      <a:pt x="25345" y="8673"/>
                      <a:pt x="25221" y="8673"/>
                    </a:cubicBezTo>
                    <a:cubicBezTo>
                      <a:pt x="24597" y="8673"/>
                      <a:pt x="23905" y="7975"/>
                      <a:pt x="23222" y="7644"/>
                    </a:cubicBezTo>
                    <a:cubicBezTo>
                      <a:pt x="23086" y="7482"/>
                      <a:pt x="23226" y="7441"/>
                      <a:pt x="23431" y="7441"/>
                    </a:cubicBezTo>
                    <a:cubicBezTo>
                      <a:pt x="23643" y="7441"/>
                      <a:pt x="23926" y="7486"/>
                      <a:pt x="24040" y="7486"/>
                    </a:cubicBezTo>
                    <a:cubicBezTo>
                      <a:pt x="23987" y="7816"/>
                      <a:pt x="24093" y="7922"/>
                      <a:pt x="24146" y="8146"/>
                    </a:cubicBezTo>
                    <a:cubicBezTo>
                      <a:pt x="24189" y="8112"/>
                      <a:pt x="24341" y="7940"/>
                      <a:pt x="24444" y="7940"/>
                    </a:cubicBezTo>
                    <a:cubicBezTo>
                      <a:pt x="24501" y="7940"/>
                      <a:pt x="24542" y="7992"/>
                      <a:pt x="24542" y="8146"/>
                    </a:cubicBezTo>
                    <a:cubicBezTo>
                      <a:pt x="24648" y="8093"/>
                      <a:pt x="24595" y="7974"/>
                      <a:pt x="24542" y="7974"/>
                    </a:cubicBezTo>
                    <a:cubicBezTo>
                      <a:pt x="24579" y="7846"/>
                      <a:pt x="24618" y="7797"/>
                      <a:pt x="24656" y="7797"/>
                    </a:cubicBezTo>
                    <a:cubicBezTo>
                      <a:pt x="24781" y="7797"/>
                      <a:pt x="24910" y="8304"/>
                      <a:pt x="25030" y="8304"/>
                    </a:cubicBezTo>
                    <a:cubicBezTo>
                      <a:pt x="25308" y="8199"/>
                      <a:pt x="25585" y="8199"/>
                      <a:pt x="25743" y="7922"/>
                    </a:cubicBezTo>
                    <a:cubicBezTo>
                      <a:pt x="25915" y="8157"/>
                      <a:pt x="26091" y="8246"/>
                      <a:pt x="26266" y="8246"/>
                    </a:cubicBezTo>
                    <a:cubicBezTo>
                      <a:pt x="26711" y="8246"/>
                      <a:pt x="27152" y="7670"/>
                      <a:pt x="27512" y="7433"/>
                    </a:cubicBezTo>
                    <a:close/>
                    <a:moveTo>
                      <a:pt x="38338" y="11011"/>
                    </a:moveTo>
                    <a:cubicBezTo>
                      <a:pt x="38509" y="11116"/>
                      <a:pt x="38892" y="10945"/>
                      <a:pt x="38839" y="11499"/>
                    </a:cubicBezTo>
                    <a:cubicBezTo>
                      <a:pt x="38737" y="11409"/>
                      <a:pt x="38663" y="11373"/>
                      <a:pt x="38607" y="11373"/>
                    </a:cubicBezTo>
                    <a:cubicBezTo>
                      <a:pt x="38371" y="11373"/>
                      <a:pt x="38441" y="12008"/>
                      <a:pt x="38034" y="12008"/>
                    </a:cubicBezTo>
                    <a:cubicBezTo>
                      <a:pt x="38009" y="12008"/>
                      <a:pt x="37983" y="12006"/>
                      <a:pt x="37955" y="12001"/>
                    </a:cubicBezTo>
                    <a:cubicBezTo>
                      <a:pt x="38179" y="11552"/>
                      <a:pt x="38338" y="11499"/>
                      <a:pt x="38338" y="11011"/>
                    </a:cubicBezTo>
                    <a:close/>
                    <a:moveTo>
                      <a:pt x="7921" y="10839"/>
                    </a:moveTo>
                    <a:cubicBezTo>
                      <a:pt x="8031" y="10888"/>
                      <a:pt x="8130" y="12024"/>
                      <a:pt x="7882" y="12024"/>
                    </a:cubicBezTo>
                    <a:cubicBezTo>
                      <a:pt x="7862" y="12024"/>
                      <a:pt x="7840" y="12016"/>
                      <a:pt x="7815" y="12001"/>
                    </a:cubicBezTo>
                    <a:cubicBezTo>
                      <a:pt x="7591" y="11605"/>
                      <a:pt x="7974" y="11446"/>
                      <a:pt x="7921" y="10839"/>
                    </a:cubicBezTo>
                    <a:close/>
                    <a:moveTo>
                      <a:pt x="30093" y="10204"/>
                    </a:moveTo>
                    <a:cubicBezTo>
                      <a:pt x="30368" y="10204"/>
                      <a:pt x="30675" y="10472"/>
                      <a:pt x="30747" y="10733"/>
                    </a:cubicBezTo>
                    <a:cubicBezTo>
                      <a:pt x="30153" y="11605"/>
                      <a:pt x="31526" y="11671"/>
                      <a:pt x="32186" y="11882"/>
                    </a:cubicBezTo>
                    <a:cubicBezTo>
                      <a:pt x="32036" y="12005"/>
                      <a:pt x="31873" y="12048"/>
                      <a:pt x="31704" y="12048"/>
                    </a:cubicBezTo>
                    <a:cubicBezTo>
                      <a:pt x="31321" y="12048"/>
                      <a:pt x="30904" y="11830"/>
                      <a:pt x="30532" y="11830"/>
                    </a:cubicBezTo>
                    <a:cubicBezTo>
                      <a:pt x="30399" y="11830"/>
                      <a:pt x="30271" y="11859"/>
                      <a:pt x="30153" y="11935"/>
                    </a:cubicBezTo>
                    <a:cubicBezTo>
                      <a:pt x="30694" y="11064"/>
                      <a:pt x="29981" y="10615"/>
                      <a:pt x="29757" y="10403"/>
                    </a:cubicBezTo>
                    <a:cubicBezTo>
                      <a:pt x="29844" y="10261"/>
                      <a:pt x="29965" y="10204"/>
                      <a:pt x="30093" y="10204"/>
                    </a:cubicBezTo>
                    <a:close/>
                    <a:moveTo>
                      <a:pt x="24595" y="11499"/>
                    </a:moveTo>
                    <a:lnTo>
                      <a:pt x="24595" y="11499"/>
                    </a:lnTo>
                    <a:cubicBezTo>
                      <a:pt x="24423" y="11935"/>
                      <a:pt x="23987" y="12054"/>
                      <a:pt x="23605" y="12159"/>
                    </a:cubicBezTo>
                    <a:cubicBezTo>
                      <a:pt x="23605" y="11446"/>
                      <a:pt x="24146" y="11552"/>
                      <a:pt x="24595" y="11499"/>
                    </a:cubicBezTo>
                    <a:close/>
                    <a:moveTo>
                      <a:pt x="22284" y="11671"/>
                    </a:moveTo>
                    <a:cubicBezTo>
                      <a:pt x="22614" y="11829"/>
                      <a:pt x="22007" y="11724"/>
                      <a:pt x="22166" y="12159"/>
                    </a:cubicBezTo>
                    <a:cubicBezTo>
                      <a:pt x="22118" y="12190"/>
                      <a:pt x="22080" y="12203"/>
                      <a:pt x="22050" y="12203"/>
                    </a:cubicBezTo>
                    <a:cubicBezTo>
                      <a:pt x="21923" y="12203"/>
                      <a:pt x="21907" y="11993"/>
                      <a:pt x="21736" y="11993"/>
                    </a:cubicBezTo>
                    <a:cubicBezTo>
                      <a:pt x="21719" y="11993"/>
                      <a:pt x="21699" y="11996"/>
                      <a:pt x="21677" y="12001"/>
                    </a:cubicBezTo>
                    <a:cubicBezTo>
                      <a:pt x="21699" y="11836"/>
                      <a:pt x="21798" y="11808"/>
                      <a:pt x="21911" y="11808"/>
                    </a:cubicBezTo>
                    <a:cubicBezTo>
                      <a:pt x="21969" y="11808"/>
                      <a:pt x="22030" y="11816"/>
                      <a:pt x="22086" y="11816"/>
                    </a:cubicBezTo>
                    <a:cubicBezTo>
                      <a:pt x="22183" y="11816"/>
                      <a:pt x="22265" y="11793"/>
                      <a:pt x="22284" y="11671"/>
                    </a:cubicBezTo>
                    <a:close/>
                    <a:moveTo>
                      <a:pt x="20463" y="11499"/>
                    </a:moveTo>
                    <a:lnTo>
                      <a:pt x="20463" y="11499"/>
                    </a:lnTo>
                    <a:cubicBezTo>
                      <a:pt x="20845" y="11882"/>
                      <a:pt x="20304" y="12054"/>
                      <a:pt x="20304" y="12384"/>
                    </a:cubicBezTo>
                    <a:cubicBezTo>
                      <a:pt x="20196" y="12275"/>
                      <a:pt x="20186" y="12047"/>
                      <a:pt x="20026" y="12047"/>
                    </a:cubicBezTo>
                    <a:cubicBezTo>
                      <a:pt x="20010" y="12047"/>
                      <a:pt x="19993" y="12049"/>
                      <a:pt x="19974" y="12054"/>
                    </a:cubicBezTo>
                    <a:cubicBezTo>
                      <a:pt x="20027" y="11671"/>
                      <a:pt x="20515" y="12054"/>
                      <a:pt x="20463" y="11499"/>
                    </a:cubicBezTo>
                    <a:close/>
                    <a:moveTo>
                      <a:pt x="13291" y="12284"/>
                    </a:moveTo>
                    <a:cubicBezTo>
                      <a:pt x="13229" y="12325"/>
                      <a:pt x="13164" y="12376"/>
                      <a:pt x="13096" y="12436"/>
                    </a:cubicBezTo>
                    <a:cubicBezTo>
                      <a:pt x="13096" y="12287"/>
                      <a:pt x="13217" y="12318"/>
                      <a:pt x="13291" y="12284"/>
                    </a:cubicBezTo>
                    <a:close/>
                    <a:moveTo>
                      <a:pt x="26562" y="11208"/>
                    </a:moveTo>
                    <a:cubicBezTo>
                      <a:pt x="26833" y="11208"/>
                      <a:pt x="27076" y="11869"/>
                      <a:pt x="27277" y="11869"/>
                    </a:cubicBezTo>
                    <a:cubicBezTo>
                      <a:pt x="27318" y="11869"/>
                      <a:pt x="27356" y="11842"/>
                      <a:pt x="27393" y="11776"/>
                    </a:cubicBezTo>
                    <a:cubicBezTo>
                      <a:pt x="27618" y="11776"/>
                      <a:pt x="27446" y="12384"/>
                      <a:pt x="27512" y="12595"/>
                    </a:cubicBezTo>
                    <a:lnTo>
                      <a:pt x="26786" y="12595"/>
                    </a:lnTo>
                    <a:cubicBezTo>
                      <a:pt x="26841" y="12279"/>
                      <a:pt x="26855" y="12171"/>
                      <a:pt x="26839" y="12171"/>
                    </a:cubicBezTo>
                    <a:cubicBezTo>
                      <a:pt x="26804" y="12171"/>
                      <a:pt x="26628" y="12661"/>
                      <a:pt x="26403" y="12661"/>
                    </a:cubicBezTo>
                    <a:cubicBezTo>
                      <a:pt x="26403" y="12384"/>
                      <a:pt x="26298" y="12331"/>
                      <a:pt x="26298" y="12106"/>
                    </a:cubicBezTo>
                    <a:cubicBezTo>
                      <a:pt x="26147" y="12257"/>
                      <a:pt x="25934" y="12408"/>
                      <a:pt x="25743" y="12408"/>
                    </a:cubicBezTo>
                    <a:cubicBezTo>
                      <a:pt x="25583" y="12408"/>
                      <a:pt x="25439" y="12302"/>
                      <a:pt x="25360" y="12001"/>
                    </a:cubicBezTo>
                    <a:cubicBezTo>
                      <a:pt x="25384" y="11988"/>
                      <a:pt x="25416" y="11983"/>
                      <a:pt x="25453" y="11983"/>
                    </a:cubicBezTo>
                    <a:cubicBezTo>
                      <a:pt x="25588" y="11983"/>
                      <a:pt x="25795" y="12050"/>
                      <a:pt x="25973" y="12050"/>
                    </a:cubicBezTo>
                    <a:cubicBezTo>
                      <a:pt x="26199" y="12050"/>
                      <a:pt x="26377" y="11941"/>
                      <a:pt x="26298" y="11446"/>
                    </a:cubicBezTo>
                    <a:cubicBezTo>
                      <a:pt x="26388" y="11274"/>
                      <a:pt x="26476" y="11208"/>
                      <a:pt x="26562" y="11208"/>
                    </a:cubicBezTo>
                    <a:close/>
                    <a:moveTo>
                      <a:pt x="19697" y="11724"/>
                    </a:moveTo>
                    <a:lnTo>
                      <a:pt x="19697" y="11724"/>
                    </a:lnTo>
                    <a:cubicBezTo>
                      <a:pt x="19855" y="12436"/>
                      <a:pt x="19420" y="12212"/>
                      <a:pt x="19525" y="12872"/>
                    </a:cubicBezTo>
                    <a:lnTo>
                      <a:pt x="19090" y="12872"/>
                    </a:lnTo>
                    <a:cubicBezTo>
                      <a:pt x="19037" y="12436"/>
                      <a:pt x="19314" y="12542"/>
                      <a:pt x="19314" y="12212"/>
                    </a:cubicBezTo>
                    <a:cubicBezTo>
                      <a:pt x="19259" y="12185"/>
                      <a:pt x="19212" y="12176"/>
                      <a:pt x="19172" y="12176"/>
                    </a:cubicBezTo>
                    <a:cubicBezTo>
                      <a:pt x="19059" y="12176"/>
                      <a:pt x="18992" y="12254"/>
                      <a:pt x="18898" y="12254"/>
                    </a:cubicBezTo>
                    <a:cubicBezTo>
                      <a:pt x="18826" y="12254"/>
                      <a:pt x="18738" y="12209"/>
                      <a:pt x="18601" y="12054"/>
                    </a:cubicBezTo>
                    <a:cubicBezTo>
                      <a:pt x="18805" y="11777"/>
                      <a:pt x="18963" y="11756"/>
                      <a:pt x="19185" y="11756"/>
                    </a:cubicBezTo>
                    <a:cubicBezTo>
                      <a:pt x="19224" y="11756"/>
                      <a:pt x="19265" y="11757"/>
                      <a:pt x="19308" y="11757"/>
                    </a:cubicBezTo>
                    <a:cubicBezTo>
                      <a:pt x="19418" y="11757"/>
                      <a:pt x="19545" y="11753"/>
                      <a:pt x="19697" y="11724"/>
                    </a:cubicBezTo>
                    <a:close/>
                    <a:moveTo>
                      <a:pt x="15357" y="8929"/>
                    </a:moveTo>
                    <a:cubicBezTo>
                      <a:pt x="15483" y="8929"/>
                      <a:pt x="15639" y="8972"/>
                      <a:pt x="15842" y="9083"/>
                    </a:cubicBezTo>
                    <a:cubicBezTo>
                      <a:pt x="15736" y="9519"/>
                      <a:pt x="16014" y="9796"/>
                      <a:pt x="15789" y="10232"/>
                    </a:cubicBezTo>
                    <a:cubicBezTo>
                      <a:pt x="15565" y="10179"/>
                      <a:pt x="15512" y="9902"/>
                      <a:pt x="15301" y="9902"/>
                    </a:cubicBezTo>
                    <a:cubicBezTo>
                      <a:pt x="15182" y="9955"/>
                      <a:pt x="15076" y="10073"/>
                      <a:pt x="15076" y="10232"/>
                    </a:cubicBezTo>
                    <a:cubicBezTo>
                      <a:pt x="15164" y="10488"/>
                      <a:pt x="15249" y="10553"/>
                      <a:pt x="15343" y="10553"/>
                    </a:cubicBezTo>
                    <a:cubicBezTo>
                      <a:pt x="15440" y="10553"/>
                      <a:pt x="15546" y="10484"/>
                      <a:pt x="15674" y="10484"/>
                    </a:cubicBezTo>
                    <a:cubicBezTo>
                      <a:pt x="15741" y="10484"/>
                      <a:pt x="15814" y="10503"/>
                      <a:pt x="15895" y="10562"/>
                    </a:cubicBezTo>
                    <a:cubicBezTo>
                      <a:pt x="15842" y="10839"/>
                      <a:pt x="15565" y="10733"/>
                      <a:pt x="15684" y="11222"/>
                    </a:cubicBezTo>
                    <a:cubicBezTo>
                      <a:pt x="15359" y="11060"/>
                      <a:pt x="15301" y="10879"/>
                      <a:pt x="15254" y="10879"/>
                    </a:cubicBezTo>
                    <a:cubicBezTo>
                      <a:pt x="15220" y="10879"/>
                      <a:pt x="15191" y="10970"/>
                      <a:pt x="15076" y="11222"/>
                    </a:cubicBezTo>
                    <a:cubicBezTo>
                      <a:pt x="15191" y="11559"/>
                      <a:pt x="15474" y="11597"/>
                      <a:pt x="15740" y="11597"/>
                    </a:cubicBezTo>
                    <a:cubicBezTo>
                      <a:pt x="15816" y="11597"/>
                      <a:pt x="15891" y="11593"/>
                      <a:pt x="15960" y="11593"/>
                    </a:cubicBezTo>
                    <a:cubicBezTo>
                      <a:pt x="16121" y="11593"/>
                      <a:pt x="16250" y="11610"/>
                      <a:pt x="16291" y="11724"/>
                    </a:cubicBezTo>
                    <a:cubicBezTo>
                      <a:pt x="16538" y="11465"/>
                      <a:pt x="16323" y="10722"/>
                      <a:pt x="16068" y="10722"/>
                    </a:cubicBezTo>
                    <a:cubicBezTo>
                      <a:pt x="16050" y="10722"/>
                      <a:pt x="16032" y="10726"/>
                      <a:pt x="16014" y="10733"/>
                    </a:cubicBezTo>
                    <a:cubicBezTo>
                      <a:pt x="16153" y="10512"/>
                      <a:pt x="16283" y="10433"/>
                      <a:pt x="16416" y="10433"/>
                    </a:cubicBezTo>
                    <a:cubicBezTo>
                      <a:pt x="16740" y="10433"/>
                      <a:pt x="17081" y="10894"/>
                      <a:pt x="17603" y="10894"/>
                    </a:cubicBezTo>
                    <a:cubicBezTo>
                      <a:pt x="17623" y="10894"/>
                      <a:pt x="17643" y="10893"/>
                      <a:pt x="17664" y="10892"/>
                    </a:cubicBezTo>
                    <a:cubicBezTo>
                      <a:pt x="17664" y="11235"/>
                      <a:pt x="17678" y="11325"/>
                      <a:pt x="17731" y="11325"/>
                    </a:cubicBezTo>
                    <a:cubicBezTo>
                      <a:pt x="17779" y="11325"/>
                      <a:pt x="17861" y="11247"/>
                      <a:pt x="17994" y="11222"/>
                    </a:cubicBezTo>
                    <a:lnTo>
                      <a:pt x="17994" y="11222"/>
                    </a:lnTo>
                    <a:cubicBezTo>
                      <a:pt x="18377" y="11446"/>
                      <a:pt x="17717" y="11222"/>
                      <a:pt x="17769" y="11552"/>
                    </a:cubicBezTo>
                    <a:cubicBezTo>
                      <a:pt x="18100" y="11671"/>
                      <a:pt x="18812" y="11724"/>
                      <a:pt x="17875" y="12054"/>
                    </a:cubicBezTo>
                    <a:cubicBezTo>
                      <a:pt x="17769" y="12001"/>
                      <a:pt x="17717" y="11776"/>
                      <a:pt x="17611" y="11724"/>
                    </a:cubicBezTo>
                    <a:cubicBezTo>
                      <a:pt x="17328" y="12222"/>
                      <a:pt x="16990" y="12359"/>
                      <a:pt x="16652" y="12359"/>
                    </a:cubicBezTo>
                    <a:cubicBezTo>
                      <a:pt x="16239" y="12359"/>
                      <a:pt x="15826" y="12153"/>
                      <a:pt x="15519" y="12153"/>
                    </a:cubicBezTo>
                    <a:cubicBezTo>
                      <a:pt x="15247" y="12153"/>
                      <a:pt x="15058" y="12315"/>
                      <a:pt x="15024" y="12925"/>
                    </a:cubicBezTo>
                    <a:cubicBezTo>
                      <a:pt x="15007" y="12929"/>
                      <a:pt x="14990" y="12932"/>
                      <a:pt x="14973" y="12932"/>
                    </a:cubicBezTo>
                    <a:cubicBezTo>
                      <a:pt x="14647" y="12932"/>
                      <a:pt x="14315" y="12133"/>
                      <a:pt x="13739" y="12133"/>
                    </a:cubicBezTo>
                    <a:cubicBezTo>
                      <a:pt x="13611" y="12133"/>
                      <a:pt x="13472" y="12172"/>
                      <a:pt x="13317" y="12268"/>
                    </a:cubicBezTo>
                    <a:lnTo>
                      <a:pt x="13317" y="12268"/>
                    </a:lnTo>
                    <a:cubicBezTo>
                      <a:pt x="13319" y="12267"/>
                      <a:pt x="13320" y="12266"/>
                      <a:pt x="13321" y="12265"/>
                    </a:cubicBezTo>
                    <a:cubicBezTo>
                      <a:pt x="13202" y="12159"/>
                      <a:pt x="13255" y="11829"/>
                      <a:pt x="13096" y="11776"/>
                    </a:cubicBezTo>
                    <a:cubicBezTo>
                      <a:pt x="13311" y="11710"/>
                      <a:pt x="13524" y="11687"/>
                      <a:pt x="13746" y="11687"/>
                    </a:cubicBezTo>
                    <a:cubicBezTo>
                      <a:pt x="14096" y="11687"/>
                      <a:pt x="14468" y="11744"/>
                      <a:pt x="14905" y="11776"/>
                    </a:cubicBezTo>
                    <a:cubicBezTo>
                      <a:pt x="15076" y="11724"/>
                      <a:pt x="14971" y="11169"/>
                      <a:pt x="15076" y="11064"/>
                    </a:cubicBezTo>
                    <a:cubicBezTo>
                      <a:pt x="14746" y="11011"/>
                      <a:pt x="14852" y="10126"/>
                      <a:pt x="14469" y="10073"/>
                    </a:cubicBezTo>
                    <a:cubicBezTo>
                      <a:pt x="14417" y="10292"/>
                      <a:pt x="14315" y="10383"/>
                      <a:pt x="14202" y="10383"/>
                    </a:cubicBezTo>
                    <a:cubicBezTo>
                      <a:pt x="13975" y="10383"/>
                      <a:pt x="13703" y="10013"/>
                      <a:pt x="13703" y="9572"/>
                    </a:cubicBezTo>
                    <a:cubicBezTo>
                      <a:pt x="13756" y="9572"/>
                      <a:pt x="13756" y="9796"/>
                      <a:pt x="13756" y="9902"/>
                    </a:cubicBezTo>
                    <a:cubicBezTo>
                      <a:pt x="13844" y="9814"/>
                      <a:pt x="13933" y="9784"/>
                      <a:pt x="14020" y="9784"/>
                    </a:cubicBezTo>
                    <a:cubicBezTo>
                      <a:pt x="14208" y="9784"/>
                      <a:pt x="14392" y="9922"/>
                      <a:pt x="14567" y="9922"/>
                    </a:cubicBezTo>
                    <a:cubicBezTo>
                      <a:pt x="14666" y="9922"/>
                      <a:pt x="14761" y="9878"/>
                      <a:pt x="14852" y="9743"/>
                    </a:cubicBezTo>
                    <a:cubicBezTo>
                      <a:pt x="14833" y="9523"/>
                      <a:pt x="14770" y="9483"/>
                      <a:pt x="14695" y="9483"/>
                    </a:cubicBezTo>
                    <a:cubicBezTo>
                      <a:pt x="14654" y="9483"/>
                      <a:pt x="14609" y="9496"/>
                      <a:pt x="14565" y="9496"/>
                    </a:cubicBezTo>
                    <a:cubicBezTo>
                      <a:pt x="14472" y="9496"/>
                      <a:pt x="14386" y="9439"/>
                      <a:pt x="14363" y="9083"/>
                    </a:cubicBezTo>
                    <a:cubicBezTo>
                      <a:pt x="14384" y="9076"/>
                      <a:pt x="14403" y="9073"/>
                      <a:pt x="14420" y="9073"/>
                    </a:cubicBezTo>
                    <a:cubicBezTo>
                      <a:pt x="14535" y="9073"/>
                      <a:pt x="14575" y="9218"/>
                      <a:pt x="14575" y="9413"/>
                    </a:cubicBezTo>
                    <a:cubicBezTo>
                      <a:pt x="14872" y="9324"/>
                      <a:pt x="14976" y="8929"/>
                      <a:pt x="15357" y="8929"/>
                    </a:cubicBezTo>
                    <a:close/>
                    <a:moveTo>
                      <a:pt x="30087" y="12925"/>
                    </a:moveTo>
                    <a:lnTo>
                      <a:pt x="30087" y="12925"/>
                    </a:lnTo>
                    <a:cubicBezTo>
                      <a:pt x="30087" y="12940"/>
                      <a:pt x="30089" y="12954"/>
                      <a:pt x="30095" y="12968"/>
                    </a:cubicBezTo>
                    <a:lnTo>
                      <a:pt x="30095" y="12968"/>
                    </a:lnTo>
                    <a:cubicBezTo>
                      <a:pt x="30092" y="12954"/>
                      <a:pt x="30089" y="12939"/>
                      <a:pt x="30087" y="12925"/>
                    </a:cubicBezTo>
                    <a:close/>
                    <a:moveTo>
                      <a:pt x="20738" y="12331"/>
                    </a:moveTo>
                    <a:cubicBezTo>
                      <a:pt x="20954" y="12331"/>
                      <a:pt x="20946" y="12740"/>
                      <a:pt x="21123" y="12872"/>
                    </a:cubicBezTo>
                    <a:cubicBezTo>
                      <a:pt x="21077" y="13077"/>
                      <a:pt x="21035" y="13147"/>
                      <a:pt x="20990" y="13147"/>
                    </a:cubicBezTo>
                    <a:cubicBezTo>
                      <a:pt x="20895" y="13147"/>
                      <a:pt x="20788" y="12840"/>
                      <a:pt x="20614" y="12840"/>
                    </a:cubicBezTo>
                    <a:cubicBezTo>
                      <a:pt x="20584" y="12840"/>
                      <a:pt x="20551" y="12850"/>
                      <a:pt x="20515" y="12872"/>
                    </a:cubicBezTo>
                    <a:cubicBezTo>
                      <a:pt x="20463" y="12595"/>
                      <a:pt x="20581" y="12595"/>
                      <a:pt x="20581" y="12384"/>
                    </a:cubicBezTo>
                    <a:cubicBezTo>
                      <a:pt x="20644" y="12347"/>
                      <a:pt x="20696" y="12331"/>
                      <a:pt x="20738" y="12331"/>
                    </a:cubicBezTo>
                    <a:close/>
                    <a:moveTo>
                      <a:pt x="24969" y="12673"/>
                    </a:moveTo>
                    <a:cubicBezTo>
                      <a:pt x="25054" y="12673"/>
                      <a:pt x="25141" y="12721"/>
                      <a:pt x="25202" y="12819"/>
                    </a:cubicBezTo>
                    <a:cubicBezTo>
                      <a:pt x="25235" y="13162"/>
                      <a:pt x="25101" y="13313"/>
                      <a:pt x="24953" y="13313"/>
                    </a:cubicBezTo>
                    <a:cubicBezTo>
                      <a:pt x="24862" y="13313"/>
                      <a:pt x="24766" y="13255"/>
                      <a:pt x="24700" y="13149"/>
                    </a:cubicBezTo>
                    <a:cubicBezTo>
                      <a:pt x="24666" y="12834"/>
                      <a:pt x="24814" y="12673"/>
                      <a:pt x="24969" y="12673"/>
                    </a:cubicBezTo>
                    <a:close/>
                    <a:moveTo>
                      <a:pt x="31803" y="12872"/>
                    </a:moveTo>
                    <a:cubicBezTo>
                      <a:pt x="32100" y="12979"/>
                      <a:pt x="31991" y="13610"/>
                      <a:pt x="31687" y="13610"/>
                    </a:cubicBezTo>
                    <a:cubicBezTo>
                      <a:pt x="31653" y="13610"/>
                      <a:pt x="31617" y="13602"/>
                      <a:pt x="31578" y="13585"/>
                    </a:cubicBezTo>
                    <a:cubicBezTo>
                      <a:pt x="31473" y="13044"/>
                      <a:pt x="31908" y="13427"/>
                      <a:pt x="31803" y="12872"/>
                    </a:cubicBezTo>
                    <a:close/>
                    <a:moveTo>
                      <a:pt x="18687" y="13689"/>
                    </a:moveTo>
                    <a:cubicBezTo>
                      <a:pt x="18815" y="13689"/>
                      <a:pt x="18983" y="13900"/>
                      <a:pt x="19092" y="13900"/>
                    </a:cubicBezTo>
                    <a:cubicBezTo>
                      <a:pt x="19144" y="13900"/>
                      <a:pt x="19182" y="13851"/>
                      <a:pt x="19195" y="13704"/>
                    </a:cubicBezTo>
                    <a:cubicBezTo>
                      <a:pt x="19335" y="13956"/>
                      <a:pt x="19309" y="14015"/>
                      <a:pt x="19218" y="14015"/>
                    </a:cubicBezTo>
                    <a:cubicBezTo>
                      <a:pt x="19138" y="14015"/>
                      <a:pt x="19010" y="13970"/>
                      <a:pt x="18901" y="13970"/>
                    </a:cubicBezTo>
                    <a:cubicBezTo>
                      <a:pt x="18783" y="13970"/>
                      <a:pt x="18689" y="14023"/>
                      <a:pt x="18707" y="14245"/>
                    </a:cubicBezTo>
                    <a:cubicBezTo>
                      <a:pt x="18654" y="14245"/>
                      <a:pt x="18654" y="14139"/>
                      <a:pt x="18601" y="14087"/>
                    </a:cubicBezTo>
                    <a:cubicBezTo>
                      <a:pt x="18654" y="13915"/>
                      <a:pt x="18601" y="13915"/>
                      <a:pt x="18535" y="13915"/>
                    </a:cubicBezTo>
                    <a:cubicBezTo>
                      <a:pt x="18566" y="13745"/>
                      <a:pt x="18621" y="13689"/>
                      <a:pt x="18687" y="13689"/>
                    </a:cubicBezTo>
                    <a:close/>
                    <a:moveTo>
                      <a:pt x="30483" y="13255"/>
                    </a:moveTo>
                    <a:cubicBezTo>
                      <a:pt x="30622" y="13552"/>
                      <a:pt x="30722" y="13676"/>
                      <a:pt x="30884" y="13676"/>
                    </a:cubicBezTo>
                    <a:cubicBezTo>
                      <a:pt x="30967" y="13676"/>
                      <a:pt x="31066" y="13643"/>
                      <a:pt x="31196" y="13585"/>
                    </a:cubicBezTo>
                    <a:lnTo>
                      <a:pt x="31196" y="13585"/>
                    </a:lnTo>
                    <a:cubicBezTo>
                      <a:pt x="31301" y="14139"/>
                      <a:pt x="30866" y="13809"/>
                      <a:pt x="30918" y="14245"/>
                    </a:cubicBezTo>
                    <a:cubicBezTo>
                      <a:pt x="30813" y="13809"/>
                      <a:pt x="30535" y="13809"/>
                      <a:pt x="30483" y="13255"/>
                    </a:cubicBezTo>
                    <a:close/>
                    <a:moveTo>
                      <a:pt x="33140" y="12381"/>
                    </a:moveTo>
                    <a:cubicBezTo>
                      <a:pt x="33151" y="12381"/>
                      <a:pt x="33163" y="12382"/>
                      <a:pt x="33176" y="12384"/>
                    </a:cubicBezTo>
                    <a:cubicBezTo>
                      <a:pt x="32951" y="12819"/>
                      <a:pt x="33229" y="13427"/>
                      <a:pt x="33387" y="13704"/>
                    </a:cubicBezTo>
                    <a:cubicBezTo>
                      <a:pt x="33318" y="14078"/>
                      <a:pt x="33196" y="14185"/>
                      <a:pt x="33053" y="14185"/>
                    </a:cubicBezTo>
                    <a:cubicBezTo>
                      <a:pt x="32864" y="14185"/>
                      <a:pt x="32639" y="13999"/>
                      <a:pt x="32452" y="13999"/>
                    </a:cubicBezTo>
                    <a:cubicBezTo>
                      <a:pt x="32347" y="13999"/>
                      <a:pt x="32253" y="14058"/>
                      <a:pt x="32186" y="14245"/>
                    </a:cubicBezTo>
                    <a:cubicBezTo>
                      <a:pt x="32014" y="14192"/>
                      <a:pt x="32291" y="13915"/>
                      <a:pt x="32067" y="13915"/>
                    </a:cubicBezTo>
                    <a:cubicBezTo>
                      <a:pt x="32186" y="13704"/>
                      <a:pt x="32397" y="13704"/>
                      <a:pt x="32463" y="13427"/>
                    </a:cubicBezTo>
                    <a:cubicBezTo>
                      <a:pt x="32463" y="13269"/>
                      <a:pt x="32391" y="13235"/>
                      <a:pt x="32297" y="13235"/>
                    </a:cubicBezTo>
                    <a:cubicBezTo>
                      <a:pt x="32225" y="13235"/>
                      <a:pt x="32141" y="13255"/>
                      <a:pt x="32067" y="13255"/>
                    </a:cubicBezTo>
                    <a:cubicBezTo>
                      <a:pt x="32133" y="13097"/>
                      <a:pt x="32186" y="12925"/>
                      <a:pt x="32067" y="12872"/>
                    </a:cubicBezTo>
                    <a:cubicBezTo>
                      <a:pt x="32150" y="12758"/>
                      <a:pt x="32220" y="12711"/>
                      <a:pt x="32282" y="12711"/>
                    </a:cubicBezTo>
                    <a:cubicBezTo>
                      <a:pt x="32567" y="12711"/>
                      <a:pt x="32668" y="13719"/>
                      <a:pt x="32948" y="13719"/>
                    </a:cubicBezTo>
                    <a:cubicBezTo>
                      <a:pt x="33013" y="13719"/>
                      <a:pt x="33087" y="13665"/>
                      <a:pt x="33176" y="13532"/>
                    </a:cubicBezTo>
                    <a:cubicBezTo>
                      <a:pt x="33176" y="13202"/>
                      <a:pt x="32899" y="13202"/>
                      <a:pt x="32793" y="13044"/>
                    </a:cubicBezTo>
                    <a:cubicBezTo>
                      <a:pt x="32996" y="12993"/>
                      <a:pt x="32857" y="12381"/>
                      <a:pt x="33140" y="12381"/>
                    </a:cubicBezTo>
                    <a:close/>
                    <a:moveTo>
                      <a:pt x="27862" y="13682"/>
                    </a:moveTo>
                    <a:cubicBezTo>
                      <a:pt x="28197" y="13682"/>
                      <a:pt x="28502" y="13835"/>
                      <a:pt x="28502" y="14139"/>
                    </a:cubicBezTo>
                    <a:cubicBezTo>
                      <a:pt x="28208" y="14139"/>
                      <a:pt x="27992" y="14076"/>
                      <a:pt x="27754" y="14076"/>
                    </a:cubicBezTo>
                    <a:cubicBezTo>
                      <a:pt x="27545" y="14076"/>
                      <a:pt x="27320" y="14125"/>
                      <a:pt x="27011" y="14311"/>
                    </a:cubicBezTo>
                    <a:cubicBezTo>
                      <a:pt x="27039" y="13891"/>
                      <a:pt x="27470" y="13682"/>
                      <a:pt x="27862" y="13682"/>
                    </a:cubicBezTo>
                    <a:close/>
                    <a:moveTo>
                      <a:pt x="29268" y="11064"/>
                    </a:moveTo>
                    <a:cubicBezTo>
                      <a:pt x="29044" y="11446"/>
                      <a:pt x="29215" y="11882"/>
                      <a:pt x="29493" y="11935"/>
                    </a:cubicBezTo>
                    <a:cubicBezTo>
                      <a:pt x="29474" y="12078"/>
                      <a:pt x="29447" y="12126"/>
                      <a:pt x="29414" y="12126"/>
                    </a:cubicBezTo>
                    <a:cubicBezTo>
                      <a:pt x="29344" y="12126"/>
                      <a:pt x="29243" y="11910"/>
                      <a:pt x="29117" y="11910"/>
                    </a:cubicBezTo>
                    <a:cubicBezTo>
                      <a:pt x="29093" y="11910"/>
                      <a:pt x="29069" y="11917"/>
                      <a:pt x="29044" y="11935"/>
                    </a:cubicBezTo>
                    <a:cubicBezTo>
                      <a:pt x="29374" y="12489"/>
                      <a:pt x="30205" y="12212"/>
                      <a:pt x="30364" y="12925"/>
                    </a:cubicBezTo>
                    <a:cubicBezTo>
                      <a:pt x="30529" y="13037"/>
                      <a:pt x="30460" y="13093"/>
                      <a:pt x="30349" y="13093"/>
                    </a:cubicBezTo>
                    <a:cubicBezTo>
                      <a:pt x="30253" y="13093"/>
                      <a:pt x="30127" y="13051"/>
                      <a:pt x="30095" y="12968"/>
                    </a:cubicBezTo>
                    <a:lnTo>
                      <a:pt x="30095" y="12968"/>
                    </a:lnTo>
                    <a:cubicBezTo>
                      <a:pt x="30171" y="13340"/>
                      <a:pt x="30401" y="13591"/>
                      <a:pt x="29981" y="13757"/>
                    </a:cubicBezTo>
                    <a:cubicBezTo>
                      <a:pt x="30087" y="13981"/>
                      <a:pt x="30153" y="14245"/>
                      <a:pt x="30311" y="14417"/>
                    </a:cubicBezTo>
                    <a:cubicBezTo>
                      <a:pt x="30273" y="14472"/>
                      <a:pt x="30230" y="14496"/>
                      <a:pt x="30183" y="14496"/>
                    </a:cubicBezTo>
                    <a:cubicBezTo>
                      <a:pt x="29952" y="14496"/>
                      <a:pt x="29642" y="13888"/>
                      <a:pt x="29598" y="13427"/>
                    </a:cubicBezTo>
                    <a:cubicBezTo>
                      <a:pt x="29613" y="13423"/>
                      <a:pt x="29627" y="13422"/>
                      <a:pt x="29639" y="13422"/>
                    </a:cubicBezTo>
                    <a:cubicBezTo>
                      <a:pt x="29787" y="13422"/>
                      <a:pt x="29827" y="13630"/>
                      <a:pt x="29964" y="13630"/>
                    </a:cubicBezTo>
                    <a:cubicBezTo>
                      <a:pt x="29998" y="13630"/>
                      <a:pt x="30038" y="13617"/>
                      <a:pt x="30087" y="13585"/>
                    </a:cubicBezTo>
                    <a:cubicBezTo>
                      <a:pt x="30153" y="13202"/>
                      <a:pt x="29928" y="13202"/>
                      <a:pt x="29981" y="12767"/>
                    </a:cubicBezTo>
                    <a:cubicBezTo>
                      <a:pt x="29869" y="12575"/>
                      <a:pt x="29691" y="12479"/>
                      <a:pt x="29519" y="12479"/>
                    </a:cubicBezTo>
                    <a:cubicBezTo>
                      <a:pt x="29347" y="12479"/>
                      <a:pt x="29182" y="12575"/>
                      <a:pt x="29096" y="12767"/>
                    </a:cubicBezTo>
                    <a:cubicBezTo>
                      <a:pt x="29069" y="12536"/>
                      <a:pt x="28842" y="12457"/>
                      <a:pt x="28544" y="12457"/>
                    </a:cubicBezTo>
                    <a:cubicBezTo>
                      <a:pt x="28279" y="12457"/>
                      <a:pt x="27957" y="12520"/>
                      <a:pt x="27671" y="12595"/>
                    </a:cubicBezTo>
                    <a:cubicBezTo>
                      <a:pt x="27693" y="12064"/>
                      <a:pt x="27874" y="11954"/>
                      <a:pt x="28101" y="11954"/>
                    </a:cubicBezTo>
                    <a:cubicBezTo>
                      <a:pt x="28260" y="11954"/>
                      <a:pt x="28441" y="12008"/>
                      <a:pt x="28605" y="12008"/>
                    </a:cubicBezTo>
                    <a:cubicBezTo>
                      <a:pt x="28759" y="12008"/>
                      <a:pt x="28899" y="11961"/>
                      <a:pt x="28991" y="11776"/>
                    </a:cubicBezTo>
                    <a:cubicBezTo>
                      <a:pt x="28991" y="11222"/>
                      <a:pt x="28502" y="11724"/>
                      <a:pt x="28555" y="11116"/>
                    </a:cubicBezTo>
                    <a:lnTo>
                      <a:pt x="28555" y="11116"/>
                    </a:lnTo>
                    <a:cubicBezTo>
                      <a:pt x="28620" y="11233"/>
                      <a:pt x="28680" y="11274"/>
                      <a:pt x="28743" y="11274"/>
                    </a:cubicBezTo>
                    <a:cubicBezTo>
                      <a:pt x="28886" y="11274"/>
                      <a:pt x="29039" y="11064"/>
                      <a:pt x="29268" y="11064"/>
                    </a:cubicBezTo>
                    <a:close/>
                    <a:moveTo>
                      <a:pt x="25850" y="12762"/>
                    </a:moveTo>
                    <a:cubicBezTo>
                      <a:pt x="26072" y="12762"/>
                      <a:pt x="26092" y="13188"/>
                      <a:pt x="26364" y="13188"/>
                    </a:cubicBezTo>
                    <a:cubicBezTo>
                      <a:pt x="26409" y="13188"/>
                      <a:pt x="26461" y="13177"/>
                      <a:pt x="26522" y="13149"/>
                    </a:cubicBezTo>
                    <a:lnTo>
                      <a:pt x="26522" y="13149"/>
                    </a:lnTo>
                    <a:cubicBezTo>
                      <a:pt x="26733" y="13374"/>
                      <a:pt x="26298" y="13651"/>
                      <a:pt x="26628" y="13809"/>
                    </a:cubicBezTo>
                    <a:cubicBezTo>
                      <a:pt x="26602" y="13931"/>
                      <a:pt x="26570" y="13977"/>
                      <a:pt x="26534" y="13977"/>
                    </a:cubicBezTo>
                    <a:cubicBezTo>
                      <a:pt x="26421" y="13977"/>
                      <a:pt x="26272" y="13519"/>
                      <a:pt x="26192" y="13479"/>
                    </a:cubicBezTo>
                    <a:cubicBezTo>
                      <a:pt x="26126" y="13532"/>
                      <a:pt x="26021" y="13651"/>
                      <a:pt x="26021" y="13809"/>
                    </a:cubicBezTo>
                    <a:cubicBezTo>
                      <a:pt x="26003" y="13957"/>
                      <a:pt x="26061" y="13986"/>
                      <a:pt x="26138" y="13986"/>
                    </a:cubicBezTo>
                    <a:cubicBezTo>
                      <a:pt x="26190" y="13986"/>
                      <a:pt x="26250" y="13974"/>
                      <a:pt x="26302" y="13974"/>
                    </a:cubicBezTo>
                    <a:cubicBezTo>
                      <a:pt x="26405" y="13974"/>
                      <a:pt x="26478" y="14023"/>
                      <a:pt x="26403" y="14311"/>
                    </a:cubicBezTo>
                    <a:cubicBezTo>
                      <a:pt x="26418" y="14315"/>
                      <a:pt x="26432" y="14316"/>
                      <a:pt x="26445" y="14316"/>
                    </a:cubicBezTo>
                    <a:cubicBezTo>
                      <a:pt x="26595" y="14316"/>
                      <a:pt x="26634" y="14101"/>
                      <a:pt x="26783" y="14101"/>
                    </a:cubicBezTo>
                    <a:cubicBezTo>
                      <a:pt x="26817" y="14101"/>
                      <a:pt x="26857" y="14112"/>
                      <a:pt x="26905" y="14139"/>
                    </a:cubicBezTo>
                    <a:cubicBezTo>
                      <a:pt x="26883" y="14442"/>
                      <a:pt x="26729" y="14519"/>
                      <a:pt x="26531" y="14519"/>
                    </a:cubicBezTo>
                    <a:cubicBezTo>
                      <a:pt x="26328" y="14519"/>
                      <a:pt x="26078" y="14439"/>
                      <a:pt x="25873" y="14439"/>
                    </a:cubicBezTo>
                    <a:cubicBezTo>
                      <a:pt x="25806" y="14439"/>
                      <a:pt x="25744" y="14447"/>
                      <a:pt x="25690" y="14470"/>
                    </a:cubicBezTo>
                    <a:cubicBezTo>
                      <a:pt x="25690" y="13862"/>
                      <a:pt x="25308" y="13862"/>
                      <a:pt x="25308" y="13149"/>
                    </a:cubicBezTo>
                    <a:lnTo>
                      <a:pt x="25308" y="13149"/>
                    </a:lnTo>
                    <a:cubicBezTo>
                      <a:pt x="25466" y="13321"/>
                      <a:pt x="25532" y="13809"/>
                      <a:pt x="25690" y="13981"/>
                    </a:cubicBezTo>
                    <a:cubicBezTo>
                      <a:pt x="25862" y="13981"/>
                      <a:pt x="25862" y="12819"/>
                      <a:pt x="25690" y="12819"/>
                    </a:cubicBezTo>
                    <a:cubicBezTo>
                      <a:pt x="25754" y="12779"/>
                      <a:pt x="25806" y="12762"/>
                      <a:pt x="25850" y="12762"/>
                    </a:cubicBezTo>
                    <a:close/>
                    <a:moveTo>
                      <a:pt x="29300" y="13902"/>
                    </a:moveTo>
                    <a:cubicBezTo>
                      <a:pt x="29356" y="13902"/>
                      <a:pt x="29419" y="13953"/>
                      <a:pt x="29493" y="14087"/>
                    </a:cubicBezTo>
                    <a:cubicBezTo>
                      <a:pt x="29374" y="14417"/>
                      <a:pt x="29044" y="14470"/>
                      <a:pt x="28832" y="14641"/>
                    </a:cubicBezTo>
                    <a:cubicBezTo>
                      <a:pt x="28790" y="14428"/>
                      <a:pt x="28824" y="14325"/>
                      <a:pt x="28854" y="14325"/>
                    </a:cubicBezTo>
                    <a:cubicBezTo>
                      <a:pt x="28870" y="14325"/>
                      <a:pt x="28885" y="14356"/>
                      <a:pt x="28885" y="14417"/>
                    </a:cubicBezTo>
                    <a:cubicBezTo>
                      <a:pt x="29040" y="14291"/>
                      <a:pt x="29145" y="13902"/>
                      <a:pt x="29300" y="13902"/>
                    </a:cubicBezTo>
                    <a:close/>
                    <a:moveTo>
                      <a:pt x="22390" y="13704"/>
                    </a:moveTo>
                    <a:cubicBezTo>
                      <a:pt x="22680" y="13750"/>
                      <a:pt x="22797" y="14052"/>
                      <a:pt x="23163" y="14052"/>
                    </a:cubicBezTo>
                    <a:cubicBezTo>
                      <a:pt x="23212" y="14052"/>
                      <a:pt x="23267" y="14047"/>
                      <a:pt x="23327" y="14034"/>
                    </a:cubicBezTo>
                    <a:lnTo>
                      <a:pt x="23327" y="14034"/>
                    </a:lnTo>
                    <a:cubicBezTo>
                      <a:pt x="23222" y="14364"/>
                      <a:pt x="23050" y="14641"/>
                      <a:pt x="22945" y="15024"/>
                    </a:cubicBezTo>
                    <a:cubicBezTo>
                      <a:pt x="22936" y="15025"/>
                      <a:pt x="22929" y="15026"/>
                      <a:pt x="22921" y="15026"/>
                    </a:cubicBezTo>
                    <a:cubicBezTo>
                      <a:pt x="22620" y="15026"/>
                      <a:pt x="22856" y="14135"/>
                      <a:pt x="22552" y="14135"/>
                    </a:cubicBezTo>
                    <a:cubicBezTo>
                      <a:pt x="22510" y="14135"/>
                      <a:pt x="22457" y="14153"/>
                      <a:pt x="22390" y="14192"/>
                    </a:cubicBezTo>
                    <a:lnTo>
                      <a:pt x="22390" y="13704"/>
                    </a:lnTo>
                    <a:close/>
                    <a:moveTo>
                      <a:pt x="24093" y="13149"/>
                    </a:moveTo>
                    <a:lnTo>
                      <a:pt x="24093" y="13149"/>
                    </a:lnTo>
                    <a:cubicBezTo>
                      <a:pt x="24370" y="13321"/>
                      <a:pt x="24595" y="13585"/>
                      <a:pt x="24700" y="13981"/>
                    </a:cubicBezTo>
                    <a:cubicBezTo>
                      <a:pt x="24925" y="13915"/>
                      <a:pt x="25136" y="13915"/>
                      <a:pt x="25083" y="13479"/>
                    </a:cubicBezTo>
                    <a:lnTo>
                      <a:pt x="25083" y="13479"/>
                    </a:lnTo>
                    <a:cubicBezTo>
                      <a:pt x="25968" y="14087"/>
                      <a:pt x="25030" y="14575"/>
                      <a:pt x="24700" y="15182"/>
                    </a:cubicBezTo>
                    <a:cubicBezTo>
                      <a:pt x="24272" y="15136"/>
                      <a:pt x="24087" y="14664"/>
                      <a:pt x="23639" y="14664"/>
                    </a:cubicBezTo>
                    <a:cubicBezTo>
                      <a:pt x="23576" y="14664"/>
                      <a:pt x="23508" y="14673"/>
                      <a:pt x="23433" y="14694"/>
                    </a:cubicBezTo>
                    <a:cubicBezTo>
                      <a:pt x="23275" y="13651"/>
                      <a:pt x="23763" y="14087"/>
                      <a:pt x="23935" y="13809"/>
                    </a:cubicBezTo>
                    <a:lnTo>
                      <a:pt x="23935" y="13809"/>
                    </a:lnTo>
                    <a:cubicBezTo>
                      <a:pt x="24040" y="13915"/>
                      <a:pt x="23882" y="13981"/>
                      <a:pt x="23935" y="14139"/>
                    </a:cubicBezTo>
                    <a:cubicBezTo>
                      <a:pt x="23935" y="14201"/>
                      <a:pt x="23954" y="14228"/>
                      <a:pt x="23983" y="14228"/>
                    </a:cubicBezTo>
                    <a:cubicBezTo>
                      <a:pt x="24086" y="14228"/>
                      <a:pt x="24317" y="13907"/>
                      <a:pt x="24317" y="13651"/>
                    </a:cubicBezTo>
                    <a:cubicBezTo>
                      <a:pt x="24303" y="13563"/>
                      <a:pt x="24277" y="13541"/>
                      <a:pt x="24247" y="13541"/>
                    </a:cubicBezTo>
                    <a:cubicBezTo>
                      <a:pt x="24216" y="13541"/>
                      <a:pt x="24181" y="13565"/>
                      <a:pt x="24151" y="13565"/>
                    </a:cubicBezTo>
                    <a:cubicBezTo>
                      <a:pt x="24103" y="13565"/>
                      <a:pt x="24069" y="13499"/>
                      <a:pt x="24093" y="13149"/>
                    </a:cubicBezTo>
                    <a:close/>
                    <a:moveTo>
                      <a:pt x="28364" y="14759"/>
                    </a:moveTo>
                    <a:cubicBezTo>
                      <a:pt x="28508" y="14759"/>
                      <a:pt x="28627" y="14858"/>
                      <a:pt x="28608" y="15130"/>
                    </a:cubicBezTo>
                    <a:cubicBezTo>
                      <a:pt x="28542" y="15023"/>
                      <a:pt x="28453" y="14975"/>
                      <a:pt x="28362" y="14975"/>
                    </a:cubicBezTo>
                    <a:cubicBezTo>
                      <a:pt x="28216" y="14975"/>
                      <a:pt x="28066" y="15098"/>
                      <a:pt x="28001" y="15301"/>
                    </a:cubicBezTo>
                    <a:cubicBezTo>
                      <a:pt x="27754" y="15088"/>
                      <a:pt x="28101" y="14759"/>
                      <a:pt x="28364" y="14759"/>
                    </a:cubicBezTo>
                    <a:close/>
                    <a:moveTo>
                      <a:pt x="21125" y="14834"/>
                    </a:moveTo>
                    <a:cubicBezTo>
                      <a:pt x="21320" y="14834"/>
                      <a:pt x="21369" y="15043"/>
                      <a:pt x="21533" y="15043"/>
                    </a:cubicBezTo>
                    <a:cubicBezTo>
                      <a:pt x="21560" y="15043"/>
                      <a:pt x="21590" y="15037"/>
                      <a:pt x="21624" y="15024"/>
                    </a:cubicBezTo>
                    <a:lnTo>
                      <a:pt x="21624" y="15024"/>
                    </a:lnTo>
                    <a:cubicBezTo>
                      <a:pt x="21561" y="15173"/>
                      <a:pt x="21376" y="15336"/>
                      <a:pt x="21226" y="15336"/>
                    </a:cubicBezTo>
                    <a:cubicBezTo>
                      <a:pt x="21096" y="15336"/>
                      <a:pt x="20993" y="15214"/>
                      <a:pt x="21017" y="14852"/>
                    </a:cubicBezTo>
                    <a:cubicBezTo>
                      <a:pt x="21058" y="14839"/>
                      <a:pt x="21093" y="14834"/>
                      <a:pt x="21125" y="14834"/>
                    </a:cubicBezTo>
                    <a:close/>
                    <a:moveTo>
                      <a:pt x="35103" y="14852"/>
                    </a:moveTo>
                    <a:lnTo>
                      <a:pt x="35103" y="14852"/>
                    </a:lnTo>
                    <a:cubicBezTo>
                      <a:pt x="34984" y="15354"/>
                      <a:pt x="34707" y="15460"/>
                      <a:pt x="34377" y="15565"/>
                    </a:cubicBezTo>
                    <a:cubicBezTo>
                      <a:pt x="34443" y="15024"/>
                      <a:pt x="34773" y="14971"/>
                      <a:pt x="35103" y="14852"/>
                    </a:cubicBezTo>
                    <a:close/>
                    <a:moveTo>
                      <a:pt x="22614" y="15024"/>
                    </a:moveTo>
                    <a:cubicBezTo>
                      <a:pt x="22803" y="15024"/>
                      <a:pt x="22781" y="15371"/>
                      <a:pt x="22971" y="15371"/>
                    </a:cubicBezTo>
                    <a:cubicBezTo>
                      <a:pt x="22994" y="15371"/>
                      <a:pt x="23020" y="15365"/>
                      <a:pt x="23050" y="15354"/>
                    </a:cubicBezTo>
                    <a:lnTo>
                      <a:pt x="23050" y="15354"/>
                    </a:lnTo>
                    <a:cubicBezTo>
                      <a:pt x="23022" y="15590"/>
                      <a:pt x="22912" y="15682"/>
                      <a:pt x="22801" y="15682"/>
                    </a:cubicBezTo>
                    <a:cubicBezTo>
                      <a:pt x="22706" y="15682"/>
                      <a:pt x="22610" y="15616"/>
                      <a:pt x="22562" y="15512"/>
                    </a:cubicBezTo>
                    <a:cubicBezTo>
                      <a:pt x="22562" y="15407"/>
                      <a:pt x="22614" y="15235"/>
                      <a:pt x="22614" y="15024"/>
                    </a:cubicBezTo>
                    <a:close/>
                    <a:moveTo>
                      <a:pt x="39163" y="15132"/>
                    </a:moveTo>
                    <a:cubicBezTo>
                      <a:pt x="39202" y="15132"/>
                      <a:pt x="39239" y="15146"/>
                      <a:pt x="39275" y="15182"/>
                    </a:cubicBezTo>
                    <a:cubicBezTo>
                      <a:pt x="39328" y="15737"/>
                      <a:pt x="38232" y="15301"/>
                      <a:pt x="38509" y="15684"/>
                    </a:cubicBezTo>
                    <a:cubicBezTo>
                      <a:pt x="38470" y="15825"/>
                      <a:pt x="38431" y="15880"/>
                      <a:pt x="38397" y="15880"/>
                    </a:cubicBezTo>
                    <a:cubicBezTo>
                      <a:pt x="38285" y="15880"/>
                      <a:pt x="38231" y="15274"/>
                      <a:pt x="38404" y="15182"/>
                    </a:cubicBezTo>
                    <a:cubicBezTo>
                      <a:pt x="38511" y="15263"/>
                      <a:pt x="38605" y="15292"/>
                      <a:pt x="38689" y="15292"/>
                    </a:cubicBezTo>
                    <a:cubicBezTo>
                      <a:pt x="38889" y="15292"/>
                      <a:pt x="39034" y="15132"/>
                      <a:pt x="39163" y="15132"/>
                    </a:cubicBezTo>
                    <a:close/>
                    <a:moveTo>
                      <a:pt x="30973" y="14611"/>
                    </a:moveTo>
                    <a:cubicBezTo>
                      <a:pt x="31263" y="14611"/>
                      <a:pt x="31599" y="14931"/>
                      <a:pt x="31962" y="14931"/>
                    </a:cubicBezTo>
                    <a:cubicBezTo>
                      <a:pt x="32018" y="14931"/>
                      <a:pt x="32075" y="14923"/>
                      <a:pt x="32133" y="14905"/>
                    </a:cubicBezTo>
                    <a:lnTo>
                      <a:pt x="32133" y="14905"/>
                    </a:lnTo>
                    <a:cubicBezTo>
                      <a:pt x="32067" y="15077"/>
                      <a:pt x="31908" y="15024"/>
                      <a:pt x="31908" y="15235"/>
                    </a:cubicBezTo>
                    <a:cubicBezTo>
                      <a:pt x="31977" y="15452"/>
                      <a:pt x="32058" y="15513"/>
                      <a:pt x="32154" y="15513"/>
                    </a:cubicBezTo>
                    <a:cubicBezTo>
                      <a:pt x="32280" y="15513"/>
                      <a:pt x="32434" y="15407"/>
                      <a:pt x="32621" y="15407"/>
                    </a:cubicBezTo>
                    <a:cubicBezTo>
                      <a:pt x="32569" y="15737"/>
                      <a:pt x="32238" y="15565"/>
                      <a:pt x="32238" y="15895"/>
                    </a:cubicBezTo>
                    <a:cubicBezTo>
                      <a:pt x="31856" y="15301"/>
                      <a:pt x="31301" y="15024"/>
                      <a:pt x="30694" y="14747"/>
                    </a:cubicBezTo>
                    <a:cubicBezTo>
                      <a:pt x="30781" y="14648"/>
                      <a:pt x="30874" y="14611"/>
                      <a:pt x="30973" y="14611"/>
                    </a:cubicBezTo>
                    <a:close/>
                    <a:moveTo>
                      <a:pt x="34014" y="13794"/>
                    </a:moveTo>
                    <a:cubicBezTo>
                      <a:pt x="34115" y="13794"/>
                      <a:pt x="34233" y="13863"/>
                      <a:pt x="34377" y="14034"/>
                    </a:cubicBezTo>
                    <a:cubicBezTo>
                      <a:pt x="34328" y="14016"/>
                      <a:pt x="34284" y="14008"/>
                      <a:pt x="34244" y="14008"/>
                    </a:cubicBezTo>
                    <a:cubicBezTo>
                      <a:pt x="34015" y="14008"/>
                      <a:pt x="33918" y="14263"/>
                      <a:pt x="33783" y="14364"/>
                    </a:cubicBezTo>
                    <a:cubicBezTo>
                      <a:pt x="33798" y="14521"/>
                      <a:pt x="33883" y="14564"/>
                      <a:pt x="33992" y="14564"/>
                    </a:cubicBezTo>
                    <a:cubicBezTo>
                      <a:pt x="34121" y="14564"/>
                      <a:pt x="34286" y="14504"/>
                      <a:pt x="34413" y="14504"/>
                    </a:cubicBezTo>
                    <a:cubicBezTo>
                      <a:pt x="34548" y="14504"/>
                      <a:pt x="34640" y="14572"/>
                      <a:pt x="34602" y="14852"/>
                    </a:cubicBezTo>
                    <a:cubicBezTo>
                      <a:pt x="34534" y="14814"/>
                      <a:pt x="34471" y="14794"/>
                      <a:pt x="34412" y="14794"/>
                    </a:cubicBezTo>
                    <a:cubicBezTo>
                      <a:pt x="34227" y="14794"/>
                      <a:pt x="34084" y="14987"/>
                      <a:pt x="33994" y="15407"/>
                    </a:cubicBezTo>
                    <a:cubicBezTo>
                      <a:pt x="34010" y="15473"/>
                      <a:pt x="34027" y="15496"/>
                      <a:pt x="34048" y="15496"/>
                    </a:cubicBezTo>
                    <a:cubicBezTo>
                      <a:pt x="34093" y="15496"/>
                      <a:pt x="34156" y="15400"/>
                      <a:pt x="34271" y="15400"/>
                    </a:cubicBezTo>
                    <a:cubicBezTo>
                      <a:pt x="34287" y="15400"/>
                      <a:pt x="34305" y="15402"/>
                      <a:pt x="34324" y="15407"/>
                    </a:cubicBezTo>
                    <a:cubicBezTo>
                      <a:pt x="34211" y="15643"/>
                      <a:pt x="33868" y="16243"/>
                      <a:pt x="33600" y="16243"/>
                    </a:cubicBezTo>
                    <a:cubicBezTo>
                      <a:pt x="33493" y="16243"/>
                      <a:pt x="33398" y="16148"/>
                      <a:pt x="33334" y="15895"/>
                    </a:cubicBezTo>
                    <a:lnTo>
                      <a:pt x="33334" y="15895"/>
                    </a:lnTo>
                    <a:cubicBezTo>
                      <a:pt x="33429" y="15972"/>
                      <a:pt x="33497" y="16004"/>
                      <a:pt x="33555" y="16004"/>
                    </a:cubicBezTo>
                    <a:cubicBezTo>
                      <a:pt x="33667" y="16004"/>
                      <a:pt x="33741" y="15885"/>
                      <a:pt x="33889" y="15737"/>
                    </a:cubicBezTo>
                    <a:cubicBezTo>
                      <a:pt x="33889" y="15643"/>
                      <a:pt x="33879" y="15609"/>
                      <a:pt x="33869" y="15609"/>
                    </a:cubicBezTo>
                    <a:cubicBezTo>
                      <a:pt x="33854" y="15609"/>
                      <a:pt x="33836" y="15675"/>
                      <a:pt x="33836" y="15737"/>
                    </a:cubicBezTo>
                    <a:cubicBezTo>
                      <a:pt x="33664" y="15512"/>
                      <a:pt x="33664" y="14905"/>
                      <a:pt x="33506" y="14747"/>
                    </a:cubicBezTo>
                    <a:lnTo>
                      <a:pt x="33506" y="14747"/>
                    </a:lnTo>
                    <a:cubicBezTo>
                      <a:pt x="33403" y="14838"/>
                      <a:pt x="33518" y="15097"/>
                      <a:pt x="33268" y="15097"/>
                    </a:cubicBezTo>
                    <a:cubicBezTo>
                      <a:pt x="33230" y="15097"/>
                      <a:pt x="33182" y="15091"/>
                      <a:pt x="33123" y="15077"/>
                    </a:cubicBezTo>
                    <a:cubicBezTo>
                      <a:pt x="33505" y="14685"/>
                      <a:pt x="33653" y="13794"/>
                      <a:pt x="34014" y="13794"/>
                    </a:cubicBezTo>
                    <a:close/>
                    <a:moveTo>
                      <a:pt x="30738" y="15299"/>
                    </a:moveTo>
                    <a:cubicBezTo>
                      <a:pt x="30804" y="15299"/>
                      <a:pt x="30937" y="15462"/>
                      <a:pt x="31073" y="15462"/>
                    </a:cubicBezTo>
                    <a:cubicBezTo>
                      <a:pt x="31114" y="15462"/>
                      <a:pt x="31156" y="15447"/>
                      <a:pt x="31196" y="15407"/>
                    </a:cubicBezTo>
                    <a:cubicBezTo>
                      <a:pt x="31196" y="15737"/>
                      <a:pt x="31354" y="15790"/>
                      <a:pt x="31301" y="16120"/>
                    </a:cubicBezTo>
                    <a:cubicBezTo>
                      <a:pt x="31196" y="16014"/>
                      <a:pt x="31143" y="15895"/>
                      <a:pt x="31143" y="15565"/>
                    </a:cubicBezTo>
                    <a:lnTo>
                      <a:pt x="31143" y="15565"/>
                    </a:lnTo>
                    <a:cubicBezTo>
                      <a:pt x="30936" y="15772"/>
                      <a:pt x="31245" y="16304"/>
                      <a:pt x="30820" y="16304"/>
                    </a:cubicBezTo>
                    <a:cubicBezTo>
                      <a:pt x="30783" y="16304"/>
                      <a:pt x="30742" y="16300"/>
                      <a:pt x="30694" y="16291"/>
                    </a:cubicBezTo>
                    <a:cubicBezTo>
                      <a:pt x="30918" y="15895"/>
                      <a:pt x="30641" y="15961"/>
                      <a:pt x="30813" y="15565"/>
                    </a:cubicBezTo>
                    <a:cubicBezTo>
                      <a:pt x="30813" y="15460"/>
                      <a:pt x="30747" y="15460"/>
                      <a:pt x="30694" y="15407"/>
                    </a:cubicBezTo>
                    <a:cubicBezTo>
                      <a:pt x="30694" y="15327"/>
                      <a:pt x="30710" y="15299"/>
                      <a:pt x="30738" y="15299"/>
                    </a:cubicBezTo>
                    <a:close/>
                    <a:moveTo>
                      <a:pt x="31758" y="15746"/>
                    </a:moveTo>
                    <a:cubicBezTo>
                      <a:pt x="31875" y="15746"/>
                      <a:pt x="31994" y="15793"/>
                      <a:pt x="32014" y="15895"/>
                    </a:cubicBezTo>
                    <a:cubicBezTo>
                      <a:pt x="32067" y="16344"/>
                      <a:pt x="31961" y="16621"/>
                      <a:pt x="31737" y="16621"/>
                    </a:cubicBezTo>
                    <a:cubicBezTo>
                      <a:pt x="31856" y="16397"/>
                      <a:pt x="31803" y="16225"/>
                      <a:pt x="31631" y="16225"/>
                    </a:cubicBezTo>
                    <a:cubicBezTo>
                      <a:pt x="31705" y="16115"/>
                      <a:pt x="31676" y="15972"/>
                      <a:pt x="31651" y="15972"/>
                    </a:cubicBezTo>
                    <a:cubicBezTo>
                      <a:pt x="31641" y="15972"/>
                      <a:pt x="31631" y="15999"/>
                      <a:pt x="31631" y="16067"/>
                    </a:cubicBezTo>
                    <a:cubicBezTo>
                      <a:pt x="31396" y="15864"/>
                      <a:pt x="31574" y="15746"/>
                      <a:pt x="31758" y="15746"/>
                    </a:cubicBezTo>
                    <a:close/>
                    <a:moveTo>
                      <a:pt x="21730" y="16225"/>
                    </a:moveTo>
                    <a:lnTo>
                      <a:pt x="21730" y="16225"/>
                    </a:lnTo>
                    <a:cubicBezTo>
                      <a:pt x="21624" y="17004"/>
                      <a:pt x="20964" y="16503"/>
                      <a:pt x="20463" y="16885"/>
                    </a:cubicBezTo>
                    <a:lnTo>
                      <a:pt x="20463" y="16397"/>
                    </a:lnTo>
                    <a:cubicBezTo>
                      <a:pt x="20592" y="16304"/>
                      <a:pt x="20714" y="16279"/>
                      <a:pt x="20842" y="16279"/>
                    </a:cubicBezTo>
                    <a:cubicBezTo>
                      <a:pt x="20983" y="16279"/>
                      <a:pt x="21129" y="16309"/>
                      <a:pt x="21296" y="16309"/>
                    </a:cubicBezTo>
                    <a:cubicBezTo>
                      <a:pt x="21426" y="16309"/>
                      <a:pt x="21568" y="16291"/>
                      <a:pt x="21730" y="16225"/>
                    </a:cubicBezTo>
                    <a:close/>
                    <a:moveTo>
                      <a:pt x="33229" y="15895"/>
                    </a:moveTo>
                    <a:cubicBezTo>
                      <a:pt x="33229" y="16621"/>
                      <a:pt x="32846" y="16621"/>
                      <a:pt x="32621" y="16885"/>
                    </a:cubicBezTo>
                    <a:cubicBezTo>
                      <a:pt x="32779" y="16643"/>
                      <a:pt x="32648" y="16390"/>
                      <a:pt x="32371" y="16390"/>
                    </a:cubicBezTo>
                    <a:cubicBezTo>
                      <a:pt x="32345" y="16390"/>
                      <a:pt x="32319" y="16393"/>
                      <a:pt x="32291" y="16397"/>
                    </a:cubicBezTo>
                    <a:cubicBezTo>
                      <a:pt x="32727" y="16014"/>
                      <a:pt x="32463" y="15961"/>
                      <a:pt x="33229" y="15895"/>
                    </a:cubicBezTo>
                    <a:close/>
                    <a:moveTo>
                      <a:pt x="30813" y="16780"/>
                    </a:moveTo>
                    <a:lnTo>
                      <a:pt x="30813" y="16780"/>
                    </a:lnTo>
                    <a:cubicBezTo>
                      <a:pt x="30713" y="17246"/>
                      <a:pt x="30352" y="17283"/>
                      <a:pt x="29942" y="17283"/>
                    </a:cubicBezTo>
                    <a:cubicBezTo>
                      <a:pt x="29864" y="17283"/>
                      <a:pt x="29784" y="17281"/>
                      <a:pt x="29704" y="17281"/>
                    </a:cubicBezTo>
                    <a:cubicBezTo>
                      <a:pt x="29875" y="16727"/>
                      <a:pt x="30535" y="17057"/>
                      <a:pt x="30813" y="16780"/>
                    </a:cubicBezTo>
                    <a:close/>
                    <a:moveTo>
                      <a:pt x="37902" y="15024"/>
                    </a:moveTo>
                    <a:lnTo>
                      <a:pt x="37902" y="15024"/>
                    </a:lnTo>
                    <a:cubicBezTo>
                      <a:pt x="37849" y="15354"/>
                      <a:pt x="38008" y="15354"/>
                      <a:pt x="38179" y="15354"/>
                    </a:cubicBezTo>
                    <a:cubicBezTo>
                      <a:pt x="37744" y="15684"/>
                      <a:pt x="37902" y="15631"/>
                      <a:pt x="37519" y="16173"/>
                    </a:cubicBezTo>
                    <a:cubicBezTo>
                      <a:pt x="37519" y="16503"/>
                      <a:pt x="37849" y="16291"/>
                      <a:pt x="37902" y="16503"/>
                    </a:cubicBezTo>
                    <a:cubicBezTo>
                      <a:pt x="37796" y="16885"/>
                      <a:pt x="37955" y="16951"/>
                      <a:pt x="37744" y="17387"/>
                    </a:cubicBezTo>
                    <a:cubicBezTo>
                      <a:pt x="37629" y="17387"/>
                      <a:pt x="37521" y="17070"/>
                      <a:pt x="37461" y="17070"/>
                    </a:cubicBezTo>
                    <a:cubicBezTo>
                      <a:pt x="37431" y="17070"/>
                      <a:pt x="37414" y="17149"/>
                      <a:pt x="37414" y="17387"/>
                    </a:cubicBezTo>
                    <a:cubicBezTo>
                      <a:pt x="37399" y="17391"/>
                      <a:pt x="37385" y="17392"/>
                      <a:pt x="37372" y="17392"/>
                    </a:cubicBezTo>
                    <a:cubicBezTo>
                      <a:pt x="37222" y="17392"/>
                      <a:pt x="37183" y="17177"/>
                      <a:pt x="37034" y="17177"/>
                    </a:cubicBezTo>
                    <a:cubicBezTo>
                      <a:pt x="37000" y="17177"/>
                      <a:pt x="36960" y="17188"/>
                      <a:pt x="36912" y="17215"/>
                    </a:cubicBezTo>
                    <a:cubicBezTo>
                      <a:pt x="37083" y="16885"/>
                      <a:pt x="36912" y="16780"/>
                      <a:pt x="36912" y="16344"/>
                    </a:cubicBezTo>
                    <a:cubicBezTo>
                      <a:pt x="36831" y="16379"/>
                      <a:pt x="36755" y="16392"/>
                      <a:pt x="36683" y="16392"/>
                    </a:cubicBezTo>
                    <a:cubicBezTo>
                      <a:pt x="36475" y="16392"/>
                      <a:pt x="36302" y="16283"/>
                      <a:pt x="36166" y="16283"/>
                    </a:cubicBezTo>
                    <a:cubicBezTo>
                      <a:pt x="36064" y="16283"/>
                      <a:pt x="35983" y="16343"/>
                      <a:pt x="35922" y="16555"/>
                    </a:cubicBezTo>
                    <a:cubicBezTo>
                      <a:pt x="35794" y="16470"/>
                      <a:pt x="35804" y="16168"/>
                      <a:pt x="35665" y="16168"/>
                    </a:cubicBezTo>
                    <a:cubicBezTo>
                      <a:pt x="35633" y="16168"/>
                      <a:pt x="35592" y="16185"/>
                      <a:pt x="35539" y="16225"/>
                    </a:cubicBezTo>
                    <a:cubicBezTo>
                      <a:pt x="35763" y="15737"/>
                      <a:pt x="35367" y="15843"/>
                      <a:pt x="35433" y="15354"/>
                    </a:cubicBezTo>
                    <a:lnTo>
                      <a:pt x="35433" y="15354"/>
                    </a:lnTo>
                    <a:cubicBezTo>
                      <a:pt x="35615" y="15619"/>
                      <a:pt x="35813" y="15709"/>
                      <a:pt x="36025" y="15709"/>
                    </a:cubicBezTo>
                    <a:cubicBezTo>
                      <a:pt x="36381" y="15709"/>
                      <a:pt x="36775" y="15454"/>
                      <a:pt x="37189" y="15354"/>
                    </a:cubicBezTo>
                    <a:lnTo>
                      <a:pt x="37189" y="15354"/>
                    </a:lnTo>
                    <a:cubicBezTo>
                      <a:pt x="37242" y="15843"/>
                      <a:pt x="36859" y="15684"/>
                      <a:pt x="36687" y="15843"/>
                    </a:cubicBezTo>
                    <a:cubicBezTo>
                      <a:pt x="36721" y="15921"/>
                      <a:pt x="36794" y="15951"/>
                      <a:pt x="36885" y="15951"/>
                    </a:cubicBezTo>
                    <a:cubicBezTo>
                      <a:pt x="37114" y="15951"/>
                      <a:pt x="37458" y="15760"/>
                      <a:pt x="37572" y="15684"/>
                    </a:cubicBezTo>
                    <a:cubicBezTo>
                      <a:pt x="37572" y="15460"/>
                      <a:pt x="37466" y="15354"/>
                      <a:pt x="37295" y="15354"/>
                    </a:cubicBezTo>
                    <a:cubicBezTo>
                      <a:pt x="37414" y="15077"/>
                      <a:pt x="37744" y="15182"/>
                      <a:pt x="37902" y="15024"/>
                    </a:cubicBezTo>
                    <a:close/>
                    <a:moveTo>
                      <a:pt x="22562" y="16503"/>
                    </a:moveTo>
                    <a:lnTo>
                      <a:pt x="22562" y="16503"/>
                    </a:lnTo>
                    <a:cubicBezTo>
                      <a:pt x="22826" y="16674"/>
                      <a:pt x="22443" y="17004"/>
                      <a:pt x="22443" y="17215"/>
                    </a:cubicBezTo>
                    <a:cubicBezTo>
                      <a:pt x="22534" y="17146"/>
                      <a:pt x="22656" y="17105"/>
                      <a:pt x="22779" y="17105"/>
                    </a:cubicBezTo>
                    <a:cubicBezTo>
                      <a:pt x="23031" y="17105"/>
                      <a:pt x="23292" y="17275"/>
                      <a:pt x="23327" y="17717"/>
                    </a:cubicBezTo>
                    <a:cubicBezTo>
                      <a:pt x="22945" y="17493"/>
                      <a:pt x="22443" y="17546"/>
                      <a:pt x="21954" y="17215"/>
                    </a:cubicBezTo>
                    <a:cubicBezTo>
                      <a:pt x="22007" y="17057"/>
                      <a:pt x="22060" y="16951"/>
                      <a:pt x="22060" y="16727"/>
                    </a:cubicBezTo>
                    <a:cubicBezTo>
                      <a:pt x="22201" y="16845"/>
                      <a:pt x="22262" y="16913"/>
                      <a:pt x="22308" y="16913"/>
                    </a:cubicBezTo>
                    <a:cubicBezTo>
                      <a:pt x="22370" y="16913"/>
                      <a:pt x="22403" y="16790"/>
                      <a:pt x="22562" y="16503"/>
                    </a:cubicBezTo>
                    <a:close/>
                    <a:moveTo>
                      <a:pt x="19644" y="17215"/>
                    </a:moveTo>
                    <a:lnTo>
                      <a:pt x="19644" y="17215"/>
                    </a:lnTo>
                    <a:cubicBezTo>
                      <a:pt x="19936" y="17255"/>
                      <a:pt x="20054" y="17309"/>
                      <a:pt x="20197" y="17309"/>
                    </a:cubicBezTo>
                    <a:cubicBezTo>
                      <a:pt x="20293" y="17309"/>
                      <a:pt x="20401" y="17284"/>
                      <a:pt x="20581" y="17215"/>
                    </a:cubicBezTo>
                    <a:lnTo>
                      <a:pt x="20581" y="17215"/>
                    </a:lnTo>
                    <a:cubicBezTo>
                      <a:pt x="20634" y="17994"/>
                      <a:pt x="19974" y="17612"/>
                      <a:pt x="19750" y="17876"/>
                    </a:cubicBezTo>
                    <a:cubicBezTo>
                      <a:pt x="19750" y="17612"/>
                      <a:pt x="19644" y="17546"/>
                      <a:pt x="19644" y="17215"/>
                    </a:cubicBezTo>
                    <a:close/>
                    <a:moveTo>
                      <a:pt x="22667" y="17876"/>
                    </a:moveTo>
                    <a:cubicBezTo>
                      <a:pt x="22667" y="18377"/>
                      <a:pt x="22337" y="18377"/>
                      <a:pt x="22060" y="18377"/>
                    </a:cubicBezTo>
                    <a:cubicBezTo>
                      <a:pt x="22060" y="18206"/>
                      <a:pt x="22060" y="18100"/>
                      <a:pt x="21954" y="18047"/>
                    </a:cubicBezTo>
                    <a:cubicBezTo>
                      <a:pt x="22008" y="17954"/>
                      <a:pt x="22069" y="17929"/>
                      <a:pt x="22138" y="17929"/>
                    </a:cubicBezTo>
                    <a:cubicBezTo>
                      <a:pt x="22216" y="17929"/>
                      <a:pt x="22304" y="17959"/>
                      <a:pt x="22405" y="17959"/>
                    </a:cubicBezTo>
                    <a:cubicBezTo>
                      <a:pt x="22484" y="17959"/>
                      <a:pt x="22571" y="17941"/>
                      <a:pt x="22667" y="17876"/>
                    </a:cubicBezTo>
                    <a:close/>
                    <a:moveTo>
                      <a:pt x="33918" y="17368"/>
                    </a:moveTo>
                    <a:cubicBezTo>
                      <a:pt x="34183" y="17368"/>
                      <a:pt x="34443" y="17414"/>
                      <a:pt x="34707" y="17546"/>
                    </a:cubicBezTo>
                    <a:cubicBezTo>
                      <a:pt x="34490" y="17687"/>
                      <a:pt x="34264" y="18381"/>
                      <a:pt x="34007" y="18381"/>
                    </a:cubicBezTo>
                    <a:cubicBezTo>
                      <a:pt x="33951" y="18381"/>
                      <a:pt x="33894" y="18349"/>
                      <a:pt x="33836" y="18272"/>
                    </a:cubicBezTo>
                    <a:cubicBezTo>
                      <a:pt x="33836" y="17994"/>
                      <a:pt x="34113" y="18153"/>
                      <a:pt x="34113" y="17876"/>
                    </a:cubicBezTo>
                    <a:lnTo>
                      <a:pt x="34113" y="17876"/>
                    </a:lnTo>
                    <a:cubicBezTo>
                      <a:pt x="34014" y="17925"/>
                      <a:pt x="33930" y="17945"/>
                      <a:pt x="33855" y="17945"/>
                    </a:cubicBezTo>
                    <a:cubicBezTo>
                      <a:pt x="33589" y="17945"/>
                      <a:pt x="33445" y="17694"/>
                      <a:pt x="33229" y="17612"/>
                    </a:cubicBezTo>
                    <a:lnTo>
                      <a:pt x="33229" y="17612"/>
                    </a:lnTo>
                    <a:cubicBezTo>
                      <a:pt x="33281" y="17942"/>
                      <a:pt x="33004" y="17823"/>
                      <a:pt x="32951" y="18047"/>
                    </a:cubicBezTo>
                    <a:cubicBezTo>
                      <a:pt x="33004" y="18100"/>
                      <a:pt x="33004" y="18100"/>
                      <a:pt x="33057" y="18153"/>
                    </a:cubicBezTo>
                    <a:cubicBezTo>
                      <a:pt x="33004" y="18153"/>
                      <a:pt x="32951" y="18100"/>
                      <a:pt x="32951" y="18100"/>
                    </a:cubicBezTo>
                    <a:lnTo>
                      <a:pt x="32951" y="18047"/>
                    </a:lnTo>
                    <a:cubicBezTo>
                      <a:pt x="32621" y="17717"/>
                      <a:pt x="32186" y="18047"/>
                      <a:pt x="31908" y="17612"/>
                    </a:cubicBezTo>
                    <a:cubicBezTo>
                      <a:pt x="32672" y="17612"/>
                      <a:pt x="33308" y="17368"/>
                      <a:pt x="33918" y="17368"/>
                    </a:cubicBezTo>
                    <a:close/>
                    <a:moveTo>
                      <a:pt x="21489" y="17028"/>
                    </a:moveTo>
                    <a:cubicBezTo>
                      <a:pt x="21642" y="17028"/>
                      <a:pt x="21765" y="17075"/>
                      <a:pt x="21836" y="17215"/>
                    </a:cubicBezTo>
                    <a:cubicBezTo>
                      <a:pt x="21818" y="17308"/>
                      <a:pt x="21795" y="17339"/>
                      <a:pt x="21767" y="17339"/>
                    </a:cubicBezTo>
                    <a:cubicBezTo>
                      <a:pt x="21712" y="17339"/>
                      <a:pt x="21642" y="17215"/>
                      <a:pt x="21572" y="17215"/>
                    </a:cubicBezTo>
                    <a:cubicBezTo>
                      <a:pt x="21453" y="17876"/>
                      <a:pt x="21902" y="17546"/>
                      <a:pt x="21783" y="18206"/>
                    </a:cubicBezTo>
                    <a:cubicBezTo>
                      <a:pt x="21677" y="18206"/>
                      <a:pt x="21677" y="17994"/>
                      <a:pt x="21677" y="17876"/>
                    </a:cubicBezTo>
                    <a:cubicBezTo>
                      <a:pt x="21492" y="17876"/>
                      <a:pt x="21454" y="17999"/>
                      <a:pt x="21387" y="17999"/>
                    </a:cubicBezTo>
                    <a:cubicBezTo>
                      <a:pt x="21353" y="17999"/>
                      <a:pt x="21312" y="17968"/>
                      <a:pt x="21242" y="17876"/>
                    </a:cubicBezTo>
                    <a:lnTo>
                      <a:pt x="21242" y="17876"/>
                    </a:lnTo>
                    <a:cubicBezTo>
                      <a:pt x="21123" y="17942"/>
                      <a:pt x="21294" y="18100"/>
                      <a:pt x="21294" y="18377"/>
                    </a:cubicBezTo>
                    <a:cubicBezTo>
                      <a:pt x="21070" y="18377"/>
                      <a:pt x="21017" y="18536"/>
                      <a:pt x="20964" y="18707"/>
                    </a:cubicBezTo>
                    <a:cubicBezTo>
                      <a:pt x="20634" y="18602"/>
                      <a:pt x="20964" y="18324"/>
                      <a:pt x="20845" y="17717"/>
                    </a:cubicBezTo>
                    <a:lnTo>
                      <a:pt x="20845" y="17717"/>
                    </a:lnTo>
                    <a:cubicBezTo>
                      <a:pt x="20899" y="17723"/>
                      <a:pt x="20947" y="17727"/>
                      <a:pt x="20991" y="17727"/>
                    </a:cubicBezTo>
                    <a:cubicBezTo>
                      <a:pt x="21316" y="17727"/>
                      <a:pt x="21381" y="17546"/>
                      <a:pt x="21242" y="17057"/>
                    </a:cubicBezTo>
                    <a:cubicBezTo>
                      <a:pt x="21330" y="17039"/>
                      <a:pt x="21413" y="17028"/>
                      <a:pt x="21489" y="17028"/>
                    </a:cubicBezTo>
                    <a:close/>
                    <a:moveTo>
                      <a:pt x="42860" y="18642"/>
                    </a:moveTo>
                    <a:cubicBezTo>
                      <a:pt x="42875" y="18642"/>
                      <a:pt x="42890" y="18646"/>
                      <a:pt x="42905" y="18654"/>
                    </a:cubicBezTo>
                    <a:cubicBezTo>
                      <a:pt x="43183" y="18866"/>
                      <a:pt x="42800" y="19262"/>
                      <a:pt x="43024" y="19315"/>
                    </a:cubicBezTo>
                    <a:cubicBezTo>
                      <a:pt x="43047" y="19456"/>
                      <a:pt x="42968" y="19527"/>
                      <a:pt x="42884" y="19527"/>
                    </a:cubicBezTo>
                    <a:cubicBezTo>
                      <a:pt x="42771" y="19527"/>
                      <a:pt x="42649" y="19400"/>
                      <a:pt x="42747" y="19143"/>
                    </a:cubicBezTo>
                    <a:cubicBezTo>
                      <a:pt x="42725" y="19133"/>
                      <a:pt x="42708" y="19129"/>
                      <a:pt x="42693" y="19129"/>
                    </a:cubicBezTo>
                    <a:cubicBezTo>
                      <a:pt x="42628" y="19129"/>
                      <a:pt x="42628" y="19217"/>
                      <a:pt x="42628" y="19315"/>
                    </a:cubicBezTo>
                    <a:cubicBezTo>
                      <a:pt x="42481" y="19315"/>
                      <a:pt x="42664" y="18642"/>
                      <a:pt x="42860" y="18642"/>
                    </a:cubicBezTo>
                    <a:close/>
                    <a:moveTo>
                      <a:pt x="26498" y="21827"/>
                    </a:moveTo>
                    <a:lnTo>
                      <a:pt x="26498" y="21827"/>
                    </a:lnTo>
                    <a:cubicBezTo>
                      <a:pt x="26506" y="21830"/>
                      <a:pt x="26514" y="21833"/>
                      <a:pt x="26522" y="21836"/>
                    </a:cubicBezTo>
                    <a:cubicBezTo>
                      <a:pt x="26514" y="21832"/>
                      <a:pt x="26506" y="21829"/>
                      <a:pt x="26498" y="21827"/>
                    </a:cubicBezTo>
                    <a:close/>
                    <a:moveTo>
                      <a:pt x="27063" y="19975"/>
                    </a:moveTo>
                    <a:cubicBezTo>
                      <a:pt x="27333" y="20180"/>
                      <a:pt x="27241" y="21020"/>
                      <a:pt x="27634" y="21020"/>
                    </a:cubicBezTo>
                    <a:cubicBezTo>
                      <a:pt x="27646" y="21020"/>
                      <a:pt x="27658" y="21019"/>
                      <a:pt x="27671" y="21018"/>
                    </a:cubicBezTo>
                    <a:lnTo>
                      <a:pt x="27671" y="21018"/>
                    </a:lnTo>
                    <a:cubicBezTo>
                      <a:pt x="27618" y="21242"/>
                      <a:pt x="27446" y="21295"/>
                      <a:pt x="27288" y="21348"/>
                    </a:cubicBezTo>
                    <a:cubicBezTo>
                      <a:pt x="27288" y="21679"/>
                      <a:pt x="27333" y="21768"/>
                      <a:pt x="27416" y="21768"/>
                    </a:cubicBezTo>
                    <a:cubicBezTo>
                      <a:pt x="27513" y="21768"/>
                      <a:pt x="27660" y="21648"/>
                      <a:pt x="27845" y="21648"/>
                    </a:cubicBezTo>
                    <a:cubicBezTo>
                      <a:pt x="27894" y="21648"/>
                      <a:pt x="27946" y="21656"/>
                      <a:pt x="28001" y="21678"/>
                    </a:cubicBezTo>
                    <a:cubicBezTo>
                      <a:pt x="27895" y="21902"/>
                      <a:pt x="27842" y="22166"/>
                      <a:pt x="27618" y="22166"/>
                    </a:cubicBezTo>
                    <a:cubicBezTo>
                      <a:pt x="27618" y="21931"/>
                      <a:pt x="27593" y="21858"/>
                      <a:pt x="27551" y="21858"/>
                    </a:cubicBezTo>
                    <a:cubicBezTo>
                      <a:pt x="27481" y="21858"/>
                      <a:pt x="27364" y="22050"/>
                      <a:pt x="27225" y="22050"/>
                    </a:cubicBezTo>
                    <a:cubicBezTo>
                      <a:pt x="27190" y="22050"/>
                      <a:pt x="27153" y="22038"/>
                      <a:pt x="27116" y="22008"/>
                    </a:cubicBezTo>
                    <a:cubicBezTo>
                      <a:pt x="27252" y="21474"/>
                      <a:pt x="27084" y="21445"/>
                      <a:pt x="26896" y="21445"/>
                    </a:cubicBezTo>
                    <a:cubicBezTo>
                      <a:pt x="26872" y="21445"/>
                      <a:pt x="26849" y="21445"/>
                      <a:pt x="26825" y="21445"/>
                    </a:cubicBezTo>
                    <a:cubicBezTo>
                      <a:pt x="26724" y="21445"/>
                      <a:pt x="26626" y="21437"/>
                      <a:pt x="26575" y="21348"/>
                    </a:cubicBezTo>
                    <a:lnTo>
                      <a:pt x="26575" y="21348"/>
                    </a:lnTo>
                    <a:cubicBezTo>
                      <a:pt x="26351" y="21400"/>
                      <a:pt x="26733" y="21625"/>
                      <a:pt x="26575" y="22008"/>
                    </a:cubicBezTo>
                    <a:cubicBezTo>
                      <a:pt x="26351" y="22338"/>
                      <a:pt x="25743" y="22060"/>
                      <a:pt x="25796" y="22892"/>
                    </a:cubicBezTo>
                    <a:cubicBezTo>
                      <a:pt x="25489" y="22425"/>
                      <a:pt x="25525" y="21490"/>
                      <a:pt x="25170" y="21490"/>
                    </a:cubicBezTo>
                    <a:cubicBezTo>
                      <a:pt x="25143" y="21490"/>
                      <a:pt x="25114" y="21495"/>
                      <a:pt x="25083" y="21506"/>
                    </a:cubicBezTo>
                    <a:cubicBezTo>
                      <a:pt x="25585" y="21176"/>
                      <a:pt x="25915" y="21123"/>
                      <a:pt x="26073" y="21018"/>
                    </a:cubicBezTo>
                    <a:lnTo>
                      <a:pt x="26073" y="21018"/>
                    </a:lnTo>
                    <a:cubicBezTo>
                      <a:pt x="26351" y="21176"/>
                      <a:pt x="25862" y="21400"/>
                      <a:pt x="25915" y="21678"/>
                    </a:cubicBezTo>
                    <a:cubicBezTo>
                      <a:pt x="25915" y="21828"/>
                      <a:pt x="25974" y="21868"/>
                      <a:pt x="26059" y="21868"/>
                    </a:cubicBezTo>
                    <a:cubicBezTo>
                      <a:pt x="26158" y="21868"/>
                      <a:pt x="26293" y="21814"/>
                      <a:pt x="26411" y="21814"/>
                    </a:cubicBezTo>
                    <a:cubicBezTo>
                      <a:pt x="26441" y="21814"/>
                      <a:pt x="26471" y="21818"/>
                      <a:pt x="26498" y="21827"/>
                    </a:cubicBezTo>
                    <a:lnTo>
                      <a:pt x="26498" y="21827"/>
                    </a:lnTo>
                    <a:cubicBezTo>
                      <a:pt x="26104" y="21653"/>
                      <a:pt x="26283" y="20838"/>
                      <a:pt x="26621" y="20838"/>
                    </a:cubicBezTo>
                    <a:cubicBezTo>
                      <a:pt x="26640" y="20838"/>
                      <a:pt x="26660" y="20840"/>
                      <a:pt x="26681" y="20846"/>
                    </a:cubicBezTo>
                    <a:cubicBezTo>
                      <a:pt x="26628" y="20516"/>
                      <a:pt x="26351" y="20516"/>
                      <a:pt x="26575" y="20186"/>
                    </a:cubicBezTo>
                    <a:cubicBezTo>
                      <a:pt x="26611" y="20158"/>
                      <a:pt x="26646" y="20147"/>
                      <a:pt x="26679" y="20147"/>
                    </a:cubicBezTo>
                    <a:cubicBezTo>
                      <a:pt x="26813" y="20147"/>
                      <a:pt x="26924" y="20323"/>
                      <a:pt x="26992" y="20323"/>
                    </a:cubicBezTo>
                    <a:cubicBezTo>
                      <a:pt x="27037" y="20323"/>
                      <a:pt x="27063" y="20243"/>
                      <a:pt x="27063" y="19975"/>
                    </a:cubicBezTo>
                    <a:close/>
                    <a:moveTo>
                      <a:pt x="29728" y="23925"/>
                    </a:moveTo>
                    <a:cubicBezTo>
                      <a:pt x="29906" y="23925"/>
                      <a:pt x="30129" y="24002"/>
                      <a:pt x="30417" y="24146"/>
                    </a:cubicBezTo>
                    <a:cubicBezTo>
                      <a:pt x="30034" y="25136"/>
                      <a:pt x="29427" y="24595"/>
                      <a:pt x="29044" y="24978"/>
                    </a:cubicBezTo>
                    <a:cubicBezTo>
                      <a:pt x="29194" y="24244"/>
                      <a:pt x="29368" y="23925"/>
                      <a:pt x="29728" y="23925"/>
                    </a:cubicBezTo>
                    <a:close/>
                    <a:moveTo>
                      <a:pt x="28832" y="24146"/>
                    </a:moveTo>
                    <a:lnTo>
                      <a:pt x="28832" y="24146"/>
                    </a:lnTo>
                    <a:cubicBezTo>
                      <a:pt x="28766" y="24476"/>
                      <a:pt x="28555" y="24648"/>
                      <a:pt x="28331" y="24701"/>
                    </a:cubicBezTo>
                    <a:cubicBezTo>
                      <a:pt x="28331" y="25031"/>
                      <a:pt x="28384" y="25202"/>
                      <a:pt x="28608" y="25202"/>
                    </a:cubicBezTo>
                    <a:cubicBezTo>
                      <a:pt x="28714" y="25136"/>
                      <a:pt x="28714" y="25031"/>
                      <a:pt x="28832" y="25031"/>
                    </a:cubicBezTo>
                    <a:cubicBezTo>
                      <a:pt x="28741" y="24738"/>
                      <a:pt x="28712" y="24630"/>
                      <a:pt x="28727" y="24630"/>
                    </a:cubicBezTo>
                    <a:cubicBezTo>
                      <a:pt x="28769" y="24630"/>
                      <a:pt x="29142" y="25434"/>
                      <a:pt x="29459" y="25434"/>
                    </a:cubicBezTo>
                    <a:cubicBezTo>
                      <a:pt x="29527" y="25434"/>
                      <a:pt x="29592" y="25398"/>
                      <a:pt x="29651" y="25308"/>
                    </a:cubicBezTo>
                    <a:lnTo>
                      <a:pt x="29651" y="25308"/>
                    </a:lnTo>
                    <a:cubicBezTo>
                      <a:pt x="29557" y="25583"/>
                      <a:pt x="29436" y="25629"/>
                      <a:pt x="29312" y="25629"/>
                    </a:cubicBezTo>
                    <a:cubicBezTo>
                      <a:pt x="29249" y="25629"/>
                      <a:pt x="29186" y="25618"/>
                      <a:pt x="29125" y="25618"/>
                    </a:cubicBezTo>
                    <a:cubicBezTo>
                      <a:pt x="29015" y="25618"/>
                      <a:pt x="28912" y="25655"/>
                      <a:pt x="28832" y="25863"/>
                    </a:cubicBezTo>
                    <a:cubicBezTo>
                      <a:pt x="29044" y="25136"/>
                      <a:pt x="28278" y="25585"/>
                      <a:pt x="28001" y="25031"/>
                    </a:cubicBezTo>
                    <a:cubicBezTo>
                      <a:pt x="28278" y="24701"/>
                      <a:pt x="28436" y="24265"/>
                      <a:pt x="28832" y="24146"/>
                    </a:cubicBezTo>
                    <a:close/>
                    <a:moveTo>
                      <a:pt x="32298" y="25415"/>
                    </a:moveTo>
                    <a:cubicBezTo>
                      <a:pt x="32336" y="25415"/>
                      <a:pt x="32370" y="25430"/>
                      <a:pt x="32397" y="25467"/>
                    </a:cubicBezTo>
                    <a:cubicBezTo>
                      <a:pt x="32185" y="25562"/>
                      <a:pt x="31998" y="26074"/>
                      <a:pt x="31790" y="26074"/>
                    </a:cubicBezTo>
                    <a:cubicBezTo>
                      <a:pt x="31738" y="26074"/>
                      <a:pt x="31686" y="26044"/>
                      <a:pt x="31631" y="25968"/>
                    </a:cubicBezTo>
                    <a:cubicBezTo>
                      <a:pt x="31817" y="25782"/>
                      <a:pt x="32112" y="25415"/>
                      <a:pt x="32298" y="25415"/>
                    </a:cubicBezTo>
                    <a:close/>
                    <a:moveTo>
                      <a:pt x="29738" y="25849"/>
                    </a:moveTo>
                    <a:cubicBezTo>
                      <a:pt x="29763" y="25849"/>
                      <a:pt x="29791" y="25853"/>
                      <a:pt x="29823" y="25863"/>
                    </a:cubicBezTo>
                    <a:cubicBezTo>
                      <a:pt x="29704" y="26351"/>
                      <a:pt x="30153" y="25968"/>
                      <a:pt x="30034" y="26523"/>
                    </a:cubicBezTo>
                    <a:cubicBezTo>
                      <a:pt x="30020" y="26526"/>
                      <a:pt x="30007" y="26528"/>
                      <a:pt x="29995" y="26528"/>
                    </a:cubicBezTo>
                    <a:cubicBezTo>
                      <a:pt x="29854" y="26528"/>
                      <a:pt x="29816" y="26312"/>
                      <a:pt x="29667" y="26312"/>
                    </a:cubicBezTo>
                    <a:cubicBezTo>
                      <a:pt x="29633" y="26312"/>
                      <a:pt x="29593" y="26324"/>
                      <a:pt x="29545" y="26351"/>
                    </a:cubicBezTo>
                    <a:cubicBezTo>
                      <a:pt x="29545" y="26022"/>
                      <a:pt x="29584" y="25849"/>
                      <a:pt x="29738" y="25849"/>
                    </a:cubicBezTo>
                    <a:close/>
                    <a:moveTo>
                      <a:pt x="779" y="1"/>
                    </a:moveTo>
                    <a:cubicBezTo>
                      <a:pt x="713" y="449"/>
                      <a:pt x="713" y="555"/>
                      <a:pt x="607" y="832"/>
                    </a:cubicBezTo>
                    <a:cubicBezTo>
                      <a:pt x="589" y="838"/>
                      <a:pt x="571" y="842"/>
                      <a:pt x="555" y="842"/>
                    </a:cubicBezTo>
                    <a:cubicBezTo>
                      <a:pt x="434" y="842"/>
                      <a:pt x="383" y="668"/>
                      <a:pt x="383" y="331"/>
                    </a:cubicBezTo>
                    <a:cubicBezTo>
                      <a:pt x="224" y="331"/>
                      <a:pt x="119" y="449"/>
                      <a:pt x="0" y="555"/>
                    </a:cubicBezTo>
                    <a:lnTo>
                      <a:pt x="0" y="4410"/>
                    </a:lnTo>
                    <a:lnTo>
                      <a:pt x="53" y="4410"/>
                    </a:lnTo>
                    <a:lnTo>
                      <a:pt x="53" y="4898"/>
                    </a:lnTo>
                    <a:cubicBezTo>
                      <a:pt x="53" y="4898"/>
                      <a:pt x="0" y="4898"/>
                      <a:pt x="0" y="4846"/>
                    </a:cubicBezTo>
                    <a:lnTo>
                      <a:pt x="0" y="6060"/>
                    </a:lnTo>
                    <a:cubicBezTo>
                      <a:pt x="383" y="6166"/>
                      <a:pt x="832" y="6324"/>
                      <a:pt x="277" y="6879"/>
                    </a:cubicBezTo>
                    <a:cubicBezTo>
                      <a:pt x="449" y="6931"/>
                      <a:pt x="660" y="6826"/>
                      <a:pt x="660" y="7050"/>
                    </a:cubicBezTo>
                    <a:lnTo>
                      <a:pt x="277" y="7050"/>
                    </a:lnTo>
                    <a:lnTo>
                      <a:pt x="277" y="8093"/>
                    </a:lnTo>
                    <a:cubicBezTo>
                      <a:pt x="502" y="8093"/>
                      <a:pt x="502" y="7816"/>
                      <a:pt x="607" y="7710"/>
                    </a:cubicBezTo>
                    <a:cubicBezTo>
                      <a:pt x="779" y="8370"/>
                      <a:pt x="832" y="8476"/>
                      <a:pt x="990" y="8912"/>
                    </a:cubicBezTo>
                    <a:cubicBezTo>
                      <a:pt x="330" y="8964"/>
                      <a:pt x="832" y="8964"/>
                      <a:pt x="885" y="9242"/>
                    </a:cubicBezTo>
                    <a:cubicBezTo>
                      <a:pt x="1043" y="9743"/>
                      <a:pt x="502" y="9625"/>
                      <a:pt x="713" y="9743"/>
                    </a:cubicBezTo>
                    <a:cubicBezTo>
                      <a:pt x="785" y="9808"/>
                      <a:pt x="1015" y="9916"/>
                      <a:pt x="1234" y="9916"/>
                    </a:cubicBezTo>
                    <a:cubicBezTo>
                      <a:pt x="1374" y="9916"/>
                      <a:pt x="1510" y="9872"/>
                      <a:pt x="1597" y="9743"/>
                    </a:cubicBezTo>
                    <a:lnTo>
                      <a:pt x="1597" y="9743"/>
                    </a:lnTo>
                    <a:cubicBezTo>
                      <a:pt x="1561" y="9748"/>
                      <a:pt x="1530" y="9750"/>
                      <a:pt x="1503" y="9750"/>
                    </a:cubicBezTo>
                    <a:cubicBezTo>
                      <a:pt x="1207" y="9750"/>
                      <a:pt x="1443" y="9496"/>
                      <a:pt x="1492" y="9242"/>
                    </a:cubicBezTo>
                    <a:cubicBezTo>
                      <a:pt x="1471" y="9235"/>
                      <a:pt x="1447" y="9233"/>
                      <a:pt x="1423" y="9233"/>
                    </a:cubicBezTo>
                    <a:cubicBezTo>
                      <a:pt x="1361" y="9233"/>
                      <a:pt x="1291" y="9248"/>
                      <a:pt x="1231" y="9248"/>
                    </a:cubicBezTo>
                    <a:cubicBezTo>
                      <a:pt x="1119" y="9248"/>
                      <a:pt x="1041" y="9197"/>
                      <a:pt x="1109" y="8912"/>
                    </a:cubicBezTo>
                    <a:lnTo>
                      <a:pt x="1109" y="8912"/>
                    </a:lnTo>
                    <a:cubicBezTo>
                      <a:pt x="1877" y="8949"/>
                      <a:pt x="2405" y="9744"/>
                      <a:pt x="2861" y="9744"/>
                    </a:cubicBezTo>
                    <a:cubicBezTo>
                      <a:pt x="3056" y="9744"/>
                      <a:pt x="3238" y="9600"/>
                      <a:pt x="3419" y="9189"/>
                    </a:cubicBezTo>
                    <a:cubicBezTo>
                      <a:pt x="3631" y="9413"/>
                      <a:pt x="3472" y="9519"/>
                      <a:pt x="3578" y="9691"/>
                    </a:cubicBezTo>
                    <a:cubicBezTo>
                      <a:pt x="3855" y="9413"/>
                      <a:pt x="3749" y="8912"/>
                      <a:pt x="3683" y="8529"/>
                    </a:cubicBezTo>
                    <a:cubicBezTo>
                      <a:pt x="3855" y="8529"/>
                      <a:pt x="4013" y="8423"/>
                      <a:pt x="4079" y="8199"/>
                    </a:cubicBezTo>
                    <a:cubicBezTo>
                      <a:pt x="3683" y="8199"/>
                      <a:pt x="3855" y="8093"/>
                      <a:pt x="3961" y="7869"/>
                    </a:cubicBezTo>
                    <a:cubicBezTo>
                      <a:pt x="3802" y="7644"/>
                      <a:pt x="3472" y="7710"/>
                      <a:pt x="3353" y="7380"/>
                    </a:cubicBezTo>
                    <a:lnTo>
                      <a:pt x="3353" y="7380"/>
                    </a:lnTo>
                    <a:cubicBezTo>
                      <a:pt x="3855" y="7591"/>
                      <a:pt x="4568" y="7433"/>
                      <a:pt x="4792" y="7591"/>
                    </a:cubicBezTo>
                    <a:cubicBezTo>
                      <a:pt x="4739" y="7486"/>
                      <a:pt x="4792" y="7209"/>
                      <a:pt x="4845" y="7156"/>
                    </a:cubicBezTo>
                    <a:cubicBezTo>
                      <a:pt x="4878" y="7310"/>
                      <a:pt x="4934" y="7362"/>
                      <a:pt x="5000" y="7362"/>
                    </a:cubicBezTo>
                    <a:cubicBezTo>
                      <a:pt x="5133" y="7362"/>
                      <a:pt x="5309" y="7152"/>
                      <a:pt x="5427" y="7152"/>
                    </a:cubicBezTo>
                    <a:cubicBezTo>
                      <a:pt x="5436" y="7152"/>
                      <a:pt x="5444" y="7153"/>
                      <a:pt x="5452" y="7156"/>
                    </a:cubicBezTo>
                    <a:cubicBezTo>
                      <a:pt x="5665" y="7663"/>
                      <a:pt x="5356" y="8202"/>
                      <a:pt x="4997" y="8202"/>
                    </a:cubicBezTo>
                    <a:cubicBezTo>
                      <a:pt x="4889" y="8202"/>
                      <a:pt x="4777" y="8153"/>
                      <a:pt x="4673" y="8040"/>
                    </a:cubicBezTo>
                    <a:lnTo>
                      <a:pt x="4673" y="8040"/>
                    </a:lnTo>
                    <a:cubicBezTo>
                      <a:pt x="4739" y="8423"/>
                      <a:pt x="4673" y="8634"/>
                      <a:pt x="4515" y="8700"/>
                    </a:cubicBezTo>
                    <a:cubicBezTo>
                      <a:pt x="4472" y="8603"/>
                      <a:pt x="4464" y="8515"/>
                      <a:pt x="4434" y="8515"/>
                    </a:cubicBezTo>
                    <a:cubicBezTo>
                      <a:pt x="4427" y="8515"/>
                      <a:pt x="4419" y="8519"/>
                      <a:pt x="4409" y="8529"/>
                    </a:cubicBezTo>
                    <a:cubicBezTo>
                      <a:pt x="4409" y="8252"/>
                      <a:pt x="4673" y="8370"/>
                      <a:pt x="4568" y="7869"/>
                    </a:cubicBezTo>
                    <a:cubicBezTo>
                      <a:pt x="4430" y="7869"/>
                      <a:pt x="4362" y="7698"/>
                      <a:pt x="4242" y="7698"/>
                    </a:cubicBezTo>
                    <a:cubicBezTo>
                      <a:pt x="4224" y="7698"/>
                      <a:pt x="4205" y="7702"/>
                      <a:pt x="4185" y="7710"/>
                    </a:cubicBezTo>
                    <a:cubicBezTo>
                      <a:pt x="4568" y="8304"/>
                      <a:pt x="4013" y="8304"/>
                      <a:pt x="4185" y="8859"/>
                    </a:cubicBezTo>
                    <a:cubicBezTo>
                      <a:pt x="4279" y="8935"/>
                      <a:pt x="4366" y="8947"/>
                      <a:pt x="4452" y="8947"/>
                    </a:cubicBezTo>
                    <a:cubicBezTo>
                      <a:pt x="4493" y="8947"/>
                      <a:pt x="4533" y="8945"/>
                      <a:pt x="4574" y="8945"/>
                    </a:cubicBezTo>
                    <a:cubicBezTo>
                      <a:pt x="4703" y="8945"/>
                      <a:pt x="4838" y="8971"/>
                      <a:pt x="5003" y="9189"/>
                    </a:cubicBezTo>
                    <a:cubicBezTo>
                      <a:pt x="5003" y="9083"/>
                      <a:pt x="5003" y="8859"/>
                      <a:pt x="5069" y="8859"/>
                    </a:cubicBezTo>
                    <a:cubicBezTo>
                      <a:pt x="5228" y="9691"/>
                      <a:pt x="4621" y="9242"/>
                      <a:pt x="4621" y="9849"/>
                    </a:cubicBezTo>
                    <a:cubicBezTo>
                      <a:pt x="5069" y="9466"/>
                      <a:pt x="5400" y="9360"/>
                      <a:pt x="5664" y="9030"/>
                    </a:cubicBezTo>
                    <a:cubicBezTo>
                      <a:pt x="5558" y="8964"/>
                      <a:pt x="5334" y="9083"/>
                      <a:pt x="5281" y="8859"/>
                    </a:cubicBezTo>
                    <a:cubicBezTo>
                      <a:pt x="5400" y="8859"/>
                      <a:pt x="5400" y="8529"/>
                      <a:pt x="5505" y="8529"/>
                    </a:cubicBezTo>
                    <a:cubicBezTo>
                      <a:pt x="5558" y="8512"/>
                      <a:pt x="5614" y="8503"/>
                      <a:pt x="5672" y="8503"/>
                    </a:cubicBezTo>
                    <a:cubicBezTo>
                      <a:pt x="5982" y="8503"/>
                      <a:pt x="6351" y="8750"/>
                      <a:pt x="6495" y="9360"/>
                    </a:cubicBezTo>
                    <a:cubicBezTo>
                      <a:pt x="6520" y="9178"/>
                      <a:pt x="6639" y="9139"/>
                      <a:pt x="6781" y="9139"/>
                    </a:cubicBezTo>
                    <a:cubicBezTo>
                      <a:pt x="6891" y="9139"/>
                      <a:pt x="7014" y="9162"/>
                      <a:pt x="7118" y="9162"/>
                    </a:cubicBezTo>
                    <a:cubicBezTo>
                      <a:pt x="7173" y="9162"/>
                      <a:pt x="7222" y="9156"/>
                      <a:pt x="7261" y="9136"/>
                    </a:cubicBezTo>
                    <a:cubicBezTo>
                      <a:pt x="7103" y="8040"/>
                      <a:pt x="7868" y="8700"/>
                      <a:pt x="7644" y="8146"/>
                    </a:cubicBezTo>
                    <a:lnTo>
                      <a:pt x="7644" y="8146"/>
                    </a:lnTo>
                    <a:cubicBezTo>
                      <a:pt x="7644" y="8236"/>
                      <a:pt x="7629" y="8271"/>
                      <a:pt x="7605" y="8271"/>
                    </a:cubicBezTo>
                    <a:cubicBezTo>
                      <a:pt x="7528" y="8271"/>
                      <a:pt x="7352" y="7897"/>
                      <a:pt x="7261" y="7816"/>
                    </a:cubicBezTo>
                    <a:lnTo>
                      <a:pt x="7974" y="7816"/>
                    </a:lnTo>
                    <a:cubicBezTo>
                      <a:pt x="8040" y="8199"/>
                      <a:pt x="8145" y="8582"/>
                      <a:pt x="8093" y="9136"/>
                    </a:cubicBezTo>
                    <a:cubicBezTo>
                      <a:pt x="8226" y="9149"/>
                      <a:pt x="8346" y="9156"/>
                      <a:pt x="8460" y="9156"/>
                    </a:cubicBezTo>
                    <a:cubicBezTo>
                      <a:pt x="8807" y="9156"/>
                      <a:pt x="9087" y="9094"/>
                      <a:pt x="9466" y="8964"/>
                    </a:cubicBezTo>
                    <a:cubicBezTo>
                      <a:pt x="9360" y="8912"/>
                      <a:pt x="9241" y="8806"/>
                      <a:pt x="9188" y="8634"/>
                    </a:cubicBezTo>
                    <a:cubicBezTo>
                      <a:pt x="9341" y="8634"/>
                      <a:pt x="9306" y="8288"/>
                      <a:pt x="9493" y="8288"/>
                    </a:cubicBezTo>
                    <a:cubicBezTo>
                      <a:pt x="9515" y="8288"/>
                      <a:pt x="9541" y="8293"/>
                      <a:pt x="9571" y="8304"/>
                    </a:cubicBezTo>
                    <a:cubicBezTo>
                      <a:pt x="9624" y="9083"/>
                      <a:pt x="9518" y="9625"/>
                      <a:pt x="9413" y="10126"/>
                    </a:cubicBezTo>
                    <a:cubicBezTo>
                      <a:pt x="9743" y="10351"/>
                      <a:pt x="10284" y="10021"/>
                      <a:pt x="10403" y="10615"/>
                    </a:cubicBezTo>
                    <a:cubicBezTo>
                      <a:pt x="10020" y="10351"/>
                      <a:pt x="9360" y="10562"/>
                      <a:pt x="9083" y="10126"/>
                    </a:cubicBezTo>
                    <a:cubicBezTo>
                      <a:pt x="9083" y="9902"/>
                      <a:pt x="9360" y="10021"/>
                      <a:pt x="9294" y="9625"/>
                    </a:cubicBezTo>
                    <a:cubicBezTo>
                      <a:pt x="9294" y="9407"/>
                      <a:pt x="9145" y="9298"/>
                      <a:pt x="8997" y="9298"/>
                    </a:cubicBezTo>
                    <a:cubicBezTo>
                      <a:pt x="8848" y="9298"/>
                      <a:pt x="8700" y="9407"/>
                      <a:pt x="8700" y="9625"/>
                    </a:cubicBezTo>
                    <a:cubicBezTo>
                      <a:pt x="8806" y="9955"/>
                      <a:pt x="8911" y="10285"/>
                      <a:pt x="9030" y="10681"/>
                    </a:cubicBezTo>
                    <a:cubicBezTo>
                      <a:pt x="8630" y="10385"/>
                      <a:pt x="8442" y="10307"/>
                      <a:pt x="8221" y="10307"/>
                    </a:cubicBezTo>
                    <a:cubicBezTo>
                      <a:pt x="8106" y="10307"/>
                      <a:pt x="7982" y="10328"/>
                      <a:pt x="7815" y="10351"/>
                    </a:cubicBezTo>
                    <a:cubicBezTo>
                      <a:pt x="7763" y="10126"/>
                      <a:pt x="8145" y="9691"/>
                      <a:pt x="7868" y="9625"/>
                    </a:cubicBezTo>
                    <a:lnTo>
                      <a:pt x="7868" y="9625"/>
                    </a:lnTo>
                    <a:cubicBezTo>
                      <a:pt x="7854" y="9775"/>
                      <a:pt x="7827" y="9832"/>
                      <a:pt x="7795" y="9832"/>
                    </a:cubicBezTo>
                    <a:cubicBezTo>
                      <a:pt x="7710" y="9832"/>
                      <a:pt x="7591" y="9420"/>
                      <a:pt x="7591" y="9294"/>
                    </a:cubicBezTo>
                    <a:cubicBezTo>
                      <a:pt x="7050" y="9540"/>
                      <a:pt x="6611" y="9674"/>
                      <a:pt x="6157" y="9674"/>
                    </a:cubicBezTo>
                    <a:cubicBezTo>
                      <a:pt x="5880" y="9674"/>
                      <a:pt x="5596" y="9624"/>
                      <a:pt x="5281" y="9519"/>
                    </a:cubicBezTo>
                    <a:cubicBezTo>
                      <a:pt x="5069" y="10615"/>
                      <a:pt x="4568" y="10456"/>
                      <a:pt x="4132" y="10892"/>
                    </a:cubicBezTo>
                    <a:cubicBezTo>
                      <a:pt x="4291" y="10892"/>
                      <a:pt x="4462" y="11011"/>
                      <a:pt x="4515" y="11222"/>
                    </a:cubicBezTo>
                    <a:cubicBezTo>
                      <a:pt x="4409" y="11222"/>
                      <a:pt x="4409" y="11341"/>
                      <a:pt x="4291" y="11394"/>
                    </a:cubicBezTo>
                    <a:cubicBezTo>
                      <a:pt x="4206" y="11088"/>
                      <a:pt x="3835" y="10639"/>
                      <a:pt x="3582" y="10639"/>
                    </a:cubicBezTo>
                    <a:cubicBezTo>
                      <a:pt x="3518" y="10639"/>
                      <a:pt x="3462" y="10667"/>
                      <a:pt x="3419" y="10733"/>
                    </a:cubicBezTo>
                    <a:cubicBezTo>
                      <a:pt x="3525" y="10733"/>
                      <a:pt x="3472" y="10892"/>
                      <a:pt x="3419" y="11064"/>
                    </a:cubicBezTo>
                    <a:cubicBezTo>
                      <a:pt x="3631" y="11499"/>
                      <a:pt x="4621" y="11935"/>
                      <a:pt x="4132" y="12054"/>
                    </a:cubicBezTo>
                    <a:cubicBezTo>
                      <a:pt x="4215" y="12182"/>
                      <a:pt x="4333" y="12227"/>
                      <a:pt x="4459" y="12227"/>
                    </a:cubicBezTo>
                    <a:cubicBezTo>
                      <a:pt x="4657" y="12227"/>
                      <a:pt x="4875" y="12118"/>
                      <a:pt x="5003" y="12054"/>
                    </a:cubicBezTo>
                    <a:lnTo>
                      <a:pt x="5003" y="12054"/>
                    </a:lnTo>
                    <a:cubicBezTo>
                      <a:pt x="5003" y="12436"/>
                      <a:pt x="4845" y="12542"/>
                      <a:pt x="5003" y="12872"/>
                    </a:cubicBezTo>
                    <a:cubicBezTo>
                      <a:pt x="5505" y="12767"/>
                      <a:pt x="5122" y="12331"/>
                      <a:pt x="5505" y="12054"/>
                    </a:cubicBezTo>
                    <a:cubicBezTo>
                      <a:pt x="5543" y="12049"/>
                      <a:pt x="5579" y="12047"/>
                      <a:pt x="5614" y="12047"/>
                    </a:cubicBezTo>
                    <a:cubicBezTo>
                      <a:pt x="5980" y="12047"/>
                      <a:pt x="6189" y="12289"/>
                      <a:pt x="6442" y="12542"/>
                    </a:cubicBezTo>
                    <a:cubicBezTo>
                      <a:pt x="6403" y="12630"/>
                      <a:pt x="6364" y="12660"/>
                      <a:pt x="6327" y="12660"/>
                    </a:cubicBezTo>
                    <a:cubicBezTo>
                      <a:pt x="6249" y="12660"/>
                      <a:pt x="6179" y="12527"/>
                      <a:pt x="6128" y="12527"/>
                    </a:cubicBezTo>
                    <a:cubicBezTo>
                      <a:pt x="6098" y="12527"/>
                      <a:pt x="6075" y="12572"/>
                      <a:pt x="6060" y="12714"/>
                    </a:cubicBezTo>
                    <a:cubicBezTo>
                      <a:pt x="6218" y="13044"/>
                      <a:pt x="6495" y="13255"/>
                      <a:pt x="6654" y="13704"/>
                    </a:cubicBezTo>
                    <a:cubicBezTo>
                      <a:pt x="6601" y="13915"/>
                      <a:pt x="6548" y="13981"/>
                      <a:pt x="6654" y="14192"/>
                    </a:cubicBezTo>
                    <a:cubicBezTo>
                      <a:pt x="6390" y="14192"/>
                      <a:pt x="6165" y="14192"/>
                      <a:pt x="6165" y="14522"/>
                    </a:cubicBezTo>
                    <a:cubicBezTo>
                      <a:pt x="6324" y="14522"/>
                      <a:pt x="6390" y="14694"/>
                      <a:pt x="6271" y="14852"/>
                    </a:cubicBezTo>
                    <a:cubicBezTo>
                      <a:pt x="6300" y="14873"/>
                      <a:pt x="6338" y="14880"/>
                      <a:pt x="6382" y="14880"/>
                    </a:cubicBezTo>
                    <a:cubicBezTo>
                      <a:pt x="6493" y="14880"/>
                      <a:pt x="6637" y="14832"/>
                      <a:pt x="6750" y="14832"/>
                    </a:cubicBezTo>
                    <a:cubicBezTo>
                      <a:pt x="6854" y="14832"/>
                      <a:pt x="6931" y="14872"/>
                      <a:pt x="6931" y="15024"/>
                    </a:cubicBezTo>
                    <a:lnTo>
                      <a:pt x="6931" y="15512"/>
                    </a:lnTo>
                    <a:cubicBezTo>
                      <a:pt x="6887" y="15537"/>
                      <a:pt x="6831" y="15545"/>
                      <a:pt x="6769" y="15545"/>
                    </a:cubicBezTo>
                    <a:cubicBezTo>
                      <a:pt x="6668" y="15545"/>
                      <a:pt x="6552" y="15525"/>
                      <a:pt x="6449" y="15525"/>
                    </a:cubicBezTo>
                    <a:cubicBezTo>
                      <a:pt x="6307" y="15525"/>
                      <a:pt x="6189" y="15562"/>
                      <a:pt x="6165" y="15737"/>
                    </a:cubicBezTo>
                    <a:cubicBezTo>
                      <a:pt x="6281" y="15962"/>
                      <a:pt x="6527" y="16102"/>
                      <a:pt x="6676" y="16102"/>
                    </a:cubicBezTo>
                    <a:cubicBezTo>
                      <a:pt x="6816" y="16102"/>
                      <a:pt x="6871" y="15978"/>
                      <a:pt x="6654" y="15684"/>
                    </a:cubicBezTo>
                    <a:cubicBezTo>
                      <a:pt x="6700" y="15672"/>
                      <a:pt x="6744" y="15667"/>
                      <a:pt x="6786" y="15667"/>
                    </a:cubicBezTo>
                    <a:cubicBezTo>
                      <a:pt x="7005" y="15667"/>
                      <a:pt x="7178" y="15802"/>
                      <a:pt x="7312" y="15802"/>
                    </a:cubicBezTo>
                    <a:cubicBezTo>
                      <a:pt x="7405" y="15802"/>
                      <a:pt x="7480" y="15736"/>
                      <a:pt x="7538" y="15512"/>
                    </a:cubicBezTo>
                    <a:cubicBezTo>
                      <a:pt x="7103" y="15407"/>
                      <a:pt x="7380" y="15077"/>
                      <a:pt x="7261" y="14364"/>
                    </a:cubicBezTo>
                    <a:cubicBezTo>
                      <a:pt x="7591" y="14245"/>
                      <a:pt x="7485" y="14245"/>
                      <a:pt x="7644" y="13374"/>
                    </a:cubicBezTo>
                    <a:cubicBezTo>
                      <a:pt x="7103" y="13255"/>
                      <a:pt x="6654" y="12991"/>
                      <a:pt x="6548" y="12212"/>
                    </a:cubicBezTo>
                    <a:cubicBezTo>
                      <a:pt x="6587" y="11989"/>
                      <a:pt x="6717" y="11953"/>
                      <a:pt x="6874" y="11953"/>
                    </a:cubicBezTo>
                    <a:cubicBezTo>
                      <a:pt x="6947" y="11953"/>
                      <a:pt x="7027" y="11961"/>
                      <a:pt x="7106" y="11961"/>
                    </a:cubicBezTo>
                    <a:cubicBezTo>
                      <a:pt x="7315" y="11961"/>
                      <a:pt x="7518" y="11905"/>
                      <a:pt x="7591" y="11499"/>
                    </a:cubicBezTo>
                    <a:lnTo>
                      <a:pt x="7591" y="11499"/>
                    </a:lnTo>
                    <a:cubicBezTo>
                      <a:pt x="7763" y="12159"/>
                      <a:pt x="7314" y="11935"/>
                      <a:pt x="7314" y="12331"/>
                    </a:cubicBezTo>
                    <a:cubicBezTo>
                      <a:pt x="7370" y="12312"/>
                      <a:pt x="7416" y="12303"/>
                      <a:pt x="7454" y="12303"/>
                    </a:cubicBezTo>
                    <a:cubicBezTo>
                      <a:pt x="7757" y="12303"/>
                      <a:pt x="7538" y="12862"/>
                      <a:pt x="7538" y="13202"/>
                    </a:cubicBezTo>
                    <a:cubicBezTo>
                      <a:pt x="7835" y="13079"/>
                      <a:pt x="8037" y="12487"/>
                      <a:pt x="8341" y="12487"/>
                    </a:cubicBezTo>
                    <a:cubicBezTo>
                      <a:pt x="8428" y="12487"/>
                      <a:pt x="8524" y="12537"/>
                      <a:pt x="8634" y="12661"/>
                    </a:cubicBezTo>
                    <a:cubicBezTo>
                      <a:pt x="8476" y="11935"/>
                      <a:pt x="9241" y="11605"/>
                      <a:pt x="9188" y="11169"/>
                    </a:cubicBezTo>
                    <a:lnTo>
                      <a:pt x="9188" y="11169"/>
                    </a:lnTo>
                    <a:cubicBezTo>
                      <a:pt x="9624" y="11275"/>
                      <a:pt x="10073" y="11011"/>
                      <a:pt x="10284" y="11829"/>
                    </a:cubicBezTo>
                    <a:cubicBezTo>
                      <a:pt x="10246" y="11861"/>
                      <a:pt x="10208" y="11874"/>
                      <a:pt x="10171" y="11874"/>
                    </a:cubicBezTo>
                    <a:cubicBezTo>
                      <a:pt x="10014" y="11874"/>
                      <a:pt x="9862" y="11654"/>
                      <a:pt x="9750" y="11654"/>
                    </a:cubicBezTo>
                    <a:cubicBezTo>
                      <a:pt x="9699" y="11654"/>
                      <a:pt x="9656" y="11699"/>
                      <a:pt x="9624" y="11829"/>
                    </a:cubicBezTo>
                    <a:cubicBezTo>
                      <a:pt x="10179" y="12001"/>
                      <a:pt x="9796" y="12991"/>
                      <a:pt x="10020" y="13479"/>
                    </a:cubicBezTo>
                    <a:cubicBezTo>
                      <a:pt x="10179" y="12661"/>
                      <a:pt x="10126" y="11829"/>
                      <a:pt x="11010" y="11605"/>
                    </a:cubicBezTo>
                    <a:cubicBezTo>
                      <a:pt x="11010" y="11899"/>
                      <a:pt x="11251" y="12245"/>
                      <a:pt x="11397" y="12245"/>
                    </a:cubicBezTo>
                    <a:cubicBezTo>
                      <a:pt x="11447" y="12245"/>
                      <a:pt x="11485" y="12204"/>
                      <a:pt x="11499" y="12106"/>
                    </a:cubicBezTo>
                    <a:cubicBezTo>
                      <a:pt x="11446" y="12106"/>
                      <a:pt x="11604" y="11552"/>
                      <a:pt x="11604" y="11446"/>
                    </a:cubicBezTo>
                    <a:cubicBezTo>
                      <a:pt x="11882" y="12001"/>
                      <a:pt x="12489" y="11935"/>
                      <a:pt x="12924" y="12265"/>
                    </a:cubicBezTo>
                    <a:cubicBezTo>
                      <a:pt x="12825" y="12581"/>
                      <a:pt x="12635" y="12698"/>
                      <a:pt x="12439" y="12698"/>
                    </a:cubicBezTo>
                    <a:cubicBezTo>
                      <a:pt x="12325" y="12698"/>
                      <a:pt x="12208" y="12658"/>
                      <a:pt x="12106" y="12595"/>
                    </a:cubicBezTo>
                    <a:lnTo>
                      <a:pt x="12106" y="12595"/>
                    </a:lnTo>
                    <a:cubicBezTo>
                      <a:pt x="12158" y="12918"/>
                      <a:pt x="12317" y="13032"/>
                      <a:pt x="12505" y="13032"/>
                    </a:cubicBezTo>
                    <a:cubicBezTo>
                      <a:pt x="12701" y="13032"/>
                      <a:pt x="12928" y="12908"/>
                      <a:pt x="13096" y="12767"/>
                    </a:cubicBezTo>
                    <a:cubicBezTo>
                      <a:pt x="13096" y="13097"/>
                      <a:pt x="13255" y="13097"/>
                      <a:pt x="13321" y="13255"/>
                    </a:cubicBezTo>
                    <a:cubicBezTo>
                      <a:pt x="13096" y="13704"/>
                      <a:pt x="12766" y="13915"/>
                      <a:pt x="12436" y="14139"/>
                    </a:cubicBezTo>
                    <a:cubicBezTo>
                      <a:pt x="12485" y="13781"/>
                      <a:pt x="12307" y="13686"/>
                      <a:pt x="12052" y="13686"/>
                    </a:cubicBezTo>
                    <a:cubicBezTo>
                      <a:pt x="11763" y="13686"/>
                      <a:pt x="11376" y="13809"/>
                      <a:pt x="11116" y="13809"/>
                    </a:cubicBezTo>
                    <a:cubicBezTo>
                      <a:pt x="11063" y="14364"/>
                      <a:pt x="10839" y="14694"/>
                      <a:pt x="10839" y="14971"/>
                    </a:cubicBezTo>
                    <a:cubicBezTo>
                      <a:pt x="10680" y="14852"/>
                      <a:pt x="10561" y="14417"/>
                      <a:pt x="10733" y="14139"/>
                    </a:cubicBezTo>
                    <a:lnTo>
                      <a:pt x="10733" y="14139"/>
                    </a:lnTo>
                    <a:cubicBezTo>
                      <a:pt x="10575" y="14222"/>
                      <a:pt x="10454" y="14288"/>
                      <a:pt x="10400" y="14288"/>
                    </a:cubicBezTo>
                    <a:cubicBezTo>
                      <a:pt x="10341" y="14288"/>
                      <a:pt x="10364" y="14209"/>
                      <a:pt x="10509" y="13981"/>
                    </a:cubicBezTo>
                    <a:cubicBezTo>
                      <a:pt x="10306" y="13940"/>
                      <a:pt x="10188" y="13865"/>
                      <a:pt x="10050" y="13865"/>
                    </a:cubicBezTo>
                    <a:cubicBezTo>
                      <a:pt x="9964" y="13865"/>
                      <a:pt x="9870" y="13895"/>
                      <a:pt x="9743" y="13981"/>
                    </a:cubicBezTo>
                    <a:cubicBezTo>
                      <a:pt x="9848" y="14641"/>
                      <a:pt x="9743" y="14800"/>
                      <a:pt x="9848" y="15182"/>
                    </a:cubicBezTo>
                    <a:cubicBezTo>
                      <a:pt x="10003" y="15015"/>
                      <a:pt x="10146" y="14951"/>
                      <a:pt x="10284" y="14951"/>
                    </a:cubicBezTo>
                    <a:cubicBezTo>
                      <a:pt x="10735" y="14951"/>
                      <a:pt x="11139" y="15631"/>
                      <a:pt x="11776" y="15631"/>
                    </a:cubicBezTo>
                    <a:cubicBezTo>
                      <a:pt x="11869" y="15142"/>
                      <a:pt x="12435" y="14612"/>
                      <a:pt x="12721" y="14612"/>
                    </a:cubicBezTo>
                    <a:cubicBezTo>
                      <a:pt x="12759" y="14612"/>
                      <a:pt x="12792" y="14621"/>
                      <a:pt x="12819" y="14641"/>
                    </a:cubicBezTo>
                    <a:cubicBezTo>
                      <a:pt x="12660" y="14641"/>
                      <a:pt x="12594" y="14747"/>
                      <a:pt x="12542" y="14971"/>
                    </a:cubicBezTo>
                    <a:cubicBezTo>
                      <a:pt x="12872" y="15077"/>
                      <a:pt x="12924" y="15077"/>
                      <a:pt x="13373" y="15301"/>
                    </a:cubicBezTo>
                    <a:cubicBezTo>
                      <a:pt x="13426" y="14522"/>
                      <a:pt x="12924" y="14694"/>
                      <a:pt x="12924" y="14139"/>
                    </a:cubicBezTo>
                    <a:lnTo>
                      <a:pt x="12924" y="14139"/>
                    </a:lnTo>
                    <a:cubicBezTo>
                      <a:pt x="13051" y="14266"/>
                      <a:pt x="13106" y="14371"/>
                      <a:pt x="13161" y="14371"/>
                    </a:cubicBezTo>
                    <a:cubicBezTo>
                      <a:pt x="13203" y="14371"/>
                      <a:pt x="13245" y="14307"/>
                      <a:pt x="13321" y="14139"/>
                    </a:cubicBezTo>
                    <a:cubicBezTo>
                      <a:pt x="13416" y="14235"/>
                      <a:pt x="13382" y="14656"/>
                      <a:pt x="13581" y="14656"/>
                    </a:cubicBezTo>
                    <a:cubicBezTo>
                      <a:pt x="13601" y="14656"/>
                      <a:pt x="13624" y="14651"/>
                      <a:pt x="13651" y="14641"/>
                    </a:cubicBezTo>
                    <a:cubicBezTo>
                      <a:pt x="13981" y="14575"/>
                      <a:pt x="13981" y="14034"/>
                      <a:pt x="14245" y="13915"/>
                    </a:cubicBezTo>
                    <a:cubicBezTo>
                      <a:pt x="14189" y="13846"/>
                      <a:pt x="14149" y="13821"/>
                      <a:pt x="14114" y="13821"/>
                    </a:cubicBezTo>
                    <a:cubicBezTo>
                      <a:pt x="14023" y="13821"/>
                      <a:pt x="13971" y="13986"/>
                      <a:pt x="13808" y="13986"/>
                    </a:cubicBezTo>
                    <a:cubicBezTo>
                      <a:pt x="13792" y="13986"/>
                      <a:pt x="13774" y="13985"/>
                      <a:pt x="13756" y="13981"/>
                    </a:cubicBezTo>
                    <a:cubicBezTo>
                      <a:pt x="13651" y="13427"/>
                      <a:pt x="13373" y="13255"/>
                      <a:pt x="13532" y="12767"/>
                    </a:cubicBezTo>
                    <a:lnTo>
                      <a:pt x="13532" y="12767"/>
                    </a:lnTo>
                    <a:cubicBezTo>
                      <a:pt x="13598" y="13164"/>
                      <a:pt x="13832" y="13221"/>
                      <a:pt x="14063" y="13221"/>
                    </a:cubicBezTo>
                    <a:cubicBezTo>
                      <a:pt x="14156" y="13221"/>
                      <a:pt x="14249" y="13212"/>
                      <a:pt x="14329" y="13212"/>
                    </a:cubicBezTo>
                    <a:cubicBezTo>
                      <a:pt x="14408" y="13212"/>
                      <a:pt x="14476" y="13220"/>
                      <a:pt x="14522" y="13255"/>
                    </a:cubicBezTo>
                    <a:cubicBezTo>
                      <a:pt x="14522" y="13585"/>
                      <a:pt x="14192" y="13374"/>
                      <a:pt x="14245" y="13757"/>
                    </a:cubicBezTo>
                    <a:cubicBezTo>
                      <a:pt x="14300" y="13770"/>
                      <a:pt x="14352" y="13776"/>
                      <a:pt x="14401" y="13776"/>
                    </a:cubicBezTo>
                    <a:cubicBezTo>
                      <a:pt x="14541" y="13776"/>
                      <a:pt x="14652" y="13722"/>
                      <a:pt x="14731" y="13608"/>
                    </a:cubicBezTo>
                    <a:lnTo>
                      <a:pt x="14731" y="13608"/>
                    </a:lnTo>
                    <a:cubicBezTo>
                      <a:pt x="14532" y="13925"/>
                      <a:pt x="14750" y="14142"/>
                      <a:pt x="14905" y="14245"/>
                    </a:cubicBezTo>
                    <a:cubicBezTo>
                      <a:pt x="15076" y="13862"/>
                      <a:pt x="14641" y="13585"/>
                      <a:pt x="14905" y="13427"/>
                    </a:cubicBezTo>
                    <a:cubicBezTo>
                      <a:pt x="15301" y="13427"/>
                      <a:pt x="15354" y="13915"/>
                      <a:pt x="15736" y="13915"/>
                    </a:cubicBezTo>
                    <a:cubicBezTo>
                      <a:pt x="15842" y="13202"/>
                      <a:pt x="15459" y="13427"/>
                      <a:pt x="15301" y="13097"/>
                    </a:cubicBezTo>
                    <a:cubicBezTo>
                      <a:pt x="15391" y="12939"/>
                      <a:pt x="15570" y="12905"/>
                      <a:pt x="15768" y="12905"/>
                    </a:cubicBezTo>
                    <a:cubicBezTo>
                      <a:pt x="15920" y="12905"/>
                      <a:pt x="16082" y="12925"/>
                      <a:pt x="16225" y="12925"/>
                    </a:cubicBezTo>
                    <a:cubicBezTo>
                      <a:pt x="16397" y="13532"/>
                      <a:pt x="16119" y="13757"/>
                      <a:pt x="16225" y="14087"/>
                    </a:cubicBezTo>
                    <a:cubicBezTo>
                      <a:pt x="16291" y="13981"/>
                      <a:pt x="16674" y="14034"/>
                      <a:pt x="16727" y="13427"/>
                    </a:cubicBezTo>
                    <a:cubicBezTo>
                      <a:pt x="16449" y="13427"/>
                      <a:pt x="16397" y="13149"/>
                      <a:pt x="16291" y="12925"/>
                    </a:cubicBezTo>
                    <a:cubicBezTo>
                      <a:pt x="16373" y="12842"/>
                      <a:pt x="16469" y="12805"/>
                      <a:pt x="16567" y="12805"/>
                    </a:cubicBezTo>
                    <a:cubicBezTo>
                      <a:pt x="16861" y="12805"/>
                      <a:pt x="17175" y="13139"/>
                      <a:pt x="17215" y="13585"/>
                    </a:cubicBezTo>
                    <a:cubicBezTo>
                      <a:pt x="16555" y="13704"/>
                      <a:pt x="16951" y="14694"/>
                      <a:pt x="16555" y="15077"/>
                    </a:cubicBezTo>
                    <a:cubicBezTo>
                      <a:pt x="16723" y="15077"/>
                      <a:pt x="17075" y="15350"/>
                      <a:pt x="17286" y="15350"/>
                    </a:cubicBezTo>
                    <a:cubicBezTo>
                      <a:pt x="17357" y="15350"/>
                      <a:pt x="17413" y="15319"/>
                      <a:pt x="17439" y="15235"/>
                    </a:cubicBezTo>
                    <a:cubicBezTo>
                      <a:pt x="17109" y="14245"/>
                      <a:pt x="17545" y="13374"/>
                      <a:pt x="17387" y="12872"/>
                    </a:cubicBezTo>
                    <a:cubicBezTo>
                      <a:pt x="17411" y="12871"/>
                      <a:pt x="17434" y="12870"/>
                      <a:pt x="17457" y="12870"/>
                    </a:cubicBezTo>
                    <a:cubicBezTo>
                      <a:pt x="18310" y="12870"/>
                      <a:pt x="18059" y="13825"/>
                      <a:pt x="18535" y="14417"/>
                    </a:cubicBezTo>
                    <a:cubicBezTo>
                      <a:pt x="18465" y="14578"/>
                      <a:pt x="18358" y="14650"/>
                      <a:pt x="18255" y="14650"/>
                    </a:cubicBezTo>
                    <a:cubicBezTo>
                      <a:pt x="18048" y="14650"/>
                      <a:pt x="17861" y="14357"/>
                      <a:pt x="18047" y="13915"/>
                    </a:cubicBezTo>
                    <a:cubicBezTo>
                      <a:pt x="17913" y="13852"/>
                      <a:pt x="17803" y="13771"/>
                      <a:pt x="17699" y="13771"/>
                    </a:cubicBezTo>
                    <a:cubicBezTo>
                      <a:pt x="17629" y="13771"/>
                      <a:pt x="17562" y="13808"/>
                      <a:pt x="17492" y="13915"/>
                    </a:cubicBezTo>
                    <a:cubicBezTo>
                      <a:pt x="17664" y="14034"/>
                      <a:pt x="17717" y="14311"/>
                      <a:pt x="17717" y="14747"/>
                    </a:cubicBezTo>
                    <a:cubicBezTo>
                      <a:pt x="18377" y="15024"/>
                      <a:pt x="18865" y="14575"/>
                      <a:pt x="19037" y="15565"/>
                    </a:cubicBezTo>
                    <a:cubicBezTo>
                      <a:pt x="18969" y="15532"/>
                      <a:pt x="18896" y="15406"/>
                      <a:pt x="18839" y="15406"/>
                    </a:cubicBezTo>
                    <a:cubicBezTo>
                      <a:pt x="18806" y="15406"/>
                      <a:pt x="18779" y="15446"/>
                      <a:pt x="18760" y="15565"/>
                    </a:cubicBezTo>
                    <a:cubicBezTo>
                      <a:pt x="18963" y="15691"/>
                      <a:pt x="19458" y="16080"/>
                      <a:pt x="19733" y="16080"/>
                    </a:cubicBezTo>
                    <a:cubicBezTo>
                      <a:pt x="19833" y="16080"/>
                      <a:pt x="19904" y="16029"/>
                      <a:pt x="19921" y="15895"/>
                    </a:cubicBezTo>
                    <a:cubicBezTo>
                      <a:pt x="19803" y="15843"/>
                      <a:pt x="19803" y="15631"/>
                      <a:pt x="19855" y="15407"/>
                    </a:cubicBezTo>
                    <a:lnTo>
                      <a:pt x="19855" y="15407"/>
                    </a:lnTo>
                    <a:cubicBezTo>
                      <a:pt x="19834" y="15410"/>
                      <a:pt x="19813" y="15411"/>
                      <a:pt x="19793" y="15411"/>
                    </a:cubicBezTo>
                    <a:cubicBezTo>
                      <a:pt x="19460" y="15411"/>
                      <a:pt x="19357" y="15008"/>
                      <a:pt x="19195" y="14747"/>
                    </a:cubicBezTo>
                    <a:lnTo>
                      <a:pt x="19195" y="14747"/>
                    </a:lnTo>
                    <a:cubicBezTo>
                      <a:pt x="19461" y="14927"/>
                      <a:pt x="19692" y="15312"/>
                      <a:pt x="19944" y="15312"/>
                    </a:cubicBezTo>
                    <a:cubicBezTo>
                      <a:pt x="20005" y="15312"/>
                      <a:pt x="20068" y="15290"/>
                      <a:pt x="20133" y="15235"/>
                    </a:cubicBezTo>
                    <a:lnTo>
                      <a:pt x="20133" y="15235"/>
                    </a:lnTo>
                    <a:cubicBezTo>
                      <a:pt x="19855" y="15684"/>
                      <a:pt x="20133" y="16225"/>
                      <a:pt x="20357" y="16397"/>
                    </a:cubicBezTo>
                    <a:cubicBezTo>
                      <a:pt x="20320" y="16629"/>
                      <a:pt x="20061" y="16887"/>
                      <a:pt x="19856" y="16887"/>
                    </a:cubicBezTo>
                    <a:cubicBezTo>
                      <a:pt x="19769" y="16887"/>
                      <a:pt x="19691" y="16841"/>
                      <a:pt x="19644" y="16727"/>
                    </a:cubicBezTo>
                    <a:lnTo>
                      <a:pt x="19644" y="16727"/>
                    </a:lnTo>
                    <a:cubicBezTo>
                      <a:pt x="19679" y="16738"/>
                      <a:pt x="19708" y="16743"/>
                      <a:pt x="19733" y="16743"/>
                    </a:cubicBezTo>
                    <a:cubicBezTo>
                      <a:pt x="19939" y="16743"/>
                      <a:pt x="19797" y="16379"/>
                      <a:pt x="19750" y="16225"/>
                    </a:cubicBezTo>
                    <a:cubicBezTo>
                      <a:pt x="19728" y="16223"/>
                      <a:pt x="19707" y="16222"/>
                      <a:pt x="19689" y="16222"/>
                    </a:cubicBezTo>
                    <a:cubicBezTo>
                      <a:pt x="19299" y="16222"/>
                      <a:pt x="19687" y="16734"/>
                      <a:pt x="19472" y="16885"/>
                    </a:cubicBezTo>
                    <a:cubicBezTo>
                      <a:pt x="19042" y="16851"/>
                      <a:pt x="18870" y="16609"/>
                      <a:pt x="18667" y="16609"/>
                    </a:cubicBezTo>
                    <a:cubicBezTo>
                      <a:pt x="18559" y="16609"/>
                      <a:pt x="18441" y="16678"/>
                      <a:pt x="18271" y="16885"/>
                    </a:cubicBezTo>
                    <a:cubicBezTo>
                      <a:pt x="18535" y="17215"/>
                      <a:pt x="18984" y="17163"/>
                      <a:pt x="19142" y="17546"/>
                    </a:cubicBezTo>
                    <a:cubicBezTo>
                      <a:pt x="18978" y="17445"/>
                      <a:pt x="18833" y="17406"/>
                      <a:pt x="18697" y="17406"/>
                    </a:cubicBezTo>
                    <a:cubicBezTo>
                      <a:pt x="18385" y="17406"/>
                      <a:pt x="18119" y="17614"/>
                      <a:pt x="17769" y="17770"/>
                    </a:cubicBezTo>
                    <a:cubicBezTo>
                      <a:pt x="17717" y="18047"/>
                      <a:pt x="17941" y="18206"/>
                      <a:pt x="17769" y="18272"/>
                    </a:cubicBezTo>
                    <a:cubicBezTo>
                      <a:pt x="17581" y="18272"/>
                      <a:pt x="17514" y="18076"/>
                      <a:pt x="17301" y="18076"/>
                    </a:cubicBezTo>
                    <a:cubicBezTo>
                      <a:pt x="17261" y="18076"/>
                      <a:pt x="17215" y="18083"/>
                      <a:pt x="17162" y="18100"/>
                    </a:cubicBezTo>
                    <a:cubicBezTo>
                      <a:pt x="17215" y="18430"/>
                      <a:pt x="17057" y="18483"/>
                      <a:pt x="17057" y="18760"/>
                    </a:cubicBezTo>
                    <a:cubicBezTo>
                      <a:pt x="17612" y="18760"/>
                      <a:pt x="17767" y="19224"/>
                      <a:pt x="18070" y="19224"/>
                    </a:cubicBezTo>
                    <a:cubicBezTo>
                      <a:pt x="18156" y="19224"/>
                      <a:pt x="18254" y="19187"/>
                      <a:pt x="18377" y="19090"/>
                    </a:cubicBezTo>
                    <a:cubicBezTo>
                      <a:pt x="18377" y="18324"/>
                      <a:pt x="18205" y="18707"/>
                      <a:pt x="18047" y="18100"/>
                    </a:cubicBezTo>
                    <a:cubicBezTo>
                      <a:pt x="18535" y="17876"/>
                      <a:pt x="18654" y="18153"/>
                      <a:pt x="18984" y="17770"/>
                    </a:cubicBezTo>
                    <a:lnTo>
                      <a:pt x="18984" y="17770"/>
                    </a:lnTo>
                    <a:cubicBezTo>
                      <a:pt x="18707" y="18272"/>
                      <a:pt x="19367" y="18272"/>
                      <a:pt x="19090" y="18932"/>
                    </a:cubicBezTo>
                    <a:cubicBezTo>
                      <a:pt x="19195" y="18932"/>
                      <a:pt x="19314" y="18813"/>
                      <a:pt x="19367" y="18760"/>
                    </a:cubicBezTo>
                    <a:lnTo>
                      <a:pt x="19367" y="18760"/>
                    </a:lnTo>
                    <a:cubicBezTo>
                      <a:pt x="19195" y="19090"/>
                      <a:pt x="19472" y="19592"/>
                      <a:pt x="19803" y="19592"/>
                    </a:cubicBezTo>
                    <a:cubicBezTo>
                      <a:pt x="19959" y="19435"/>
                      <a:pt x="19929" y="18916"/>
                      <a:pt x="20173" y="18916"/>
                    </a:cubicBezTo>
                    <a:cubicBezTo>
                      <a:pt x="20196" y="18916"/>
                      <a:pt x="20222" y="18921"/>
                      <a:pt x="20251" y="18932"/>
                    </a:cubicBezTo>
                    <a:lnTo>
                      <a:pt x="20304" y="19592"/>
                    </a:lnTo>
                    <a:cubicBezTo>
                      <a:pt x="20443" y="19506"/>
                      <a:pt x="20512" y="19463"/>
                      <a:pt x="20588" y="19463"/>
                    </a:cubicBezTo>
                    <a:cubicBezTo>
                      <a:pt x="20664" y="19463"/>
                      <a:pt x="20746" y="19506"/>
                      <a:pt x="20911" y="19592"/>
                    </a:cubicBezTo>
                    <a:cubicBezTo>
                      <a:pt x="20911" y="19367"/>
                      <a:pt x="20845" y="19090"/>
                      <a:pt x="20964" y="19037"/>
                    </a:cubicBezTo>
                    <a:cubicBezTo>
                      <a:pt x="20987" y="19201"/>
                      <a:pt x="21069" y="19244"/>
                      <a:pt x="21170" y="19244"/>
                    </a:cubicBezTo>
                    <a:cubicBezTo>
                      <a:pt x="21283" y="19244"/>
                      <a:pt x="21420" y="19189"/>
                      <a:pt x="21519" y="19189"/>
                    </a:cubicBezTo>
                    <a:cubicBezTo>
                      <a:pt x="21538" y="19189"/>
                      <a:pt x="21556" y="19191"/>
                      <a:pt x="21572" y="19196"/>
                    </a:cubicBezTo>
                    <a:cubicBezTo>
                      <a:pt x="21506" y="19420"/>
                      <a:pt x="21453" y="19697"/>
                      <a:pt x="21506" y="20080"/>
                    </a:cubicBezTo>
                    <a:cubicBezTo>
                      <a:pt x="21522" y="20078"/>
                      <a:pt x="21538" y="20078"/>
                      <a:pt x="21552" y="20078"/>
                    </a:cubicBezTo>
                    <a:cubicBezTo>
                      <a:pt x="21957" y="20078"/>
                      <a:pt x="21505" y="20743"/>
                      <a:pt x="21955" y="20743"/>
                    </a:cubicBezTo>
                    <a:cubicBezTo>
                      <a:pt x="21971" y="20743"/>
                      <a:pt x="21989" y="20742"/>
                      <a:pt x="22007" y="20740"/>
                    </a:cubicBezTo>
                    <a:cubicBezTo>
                      <a:pt x="22450" y="20675"/>
                      <a:pt x="23234" y="20350"/>
                      <a:pt x="23881" y="20350"/>
                    </a:cubicBezTo>
                    <a:cubicBezTo>
                      <a:pt x="24276" y="20350"/>
                      <a:pt x="24621" y="20471"/>
                      <a:pt x="24806" y="20846"/>
                    </a:cubicBezTo>
                    <a:cubicBezTo>
                      <a:pt x="24569" y="20704"/>
                      <a:pt x="24364" y="20508"/>
                      <a:pt x="24008" y="20508"/>
                    </a:cubicBezTo>
                    <a:cubicBezTo>
                      <a:pt x="23968" y="20508"/>
                      <a:pt x="23926" y="20511"/>
                      <a:pt x="23882" y="20516"/>
                    </a:cubicBezTo>
                    <a:cubicBezTo>
                      <a:pt x="23816" y="21070"/>
                      <a:pt x="24146" y="20912"/>
                      <a:pt x="24212" y="21176"/>
                    </a:cubicBezTo>
                    <a:cubicBezTo>
                      <a:pt x="24067" y="21130"/>
                      <a:pt x="23985" y="21104"/>
                      <a:pt x="23916" y="21104"/>
                    </a:cubicBezTo>
                    <a:cubicBezTo>
                      <a:pt x="23828" y="21104"/>
                      <a:pt x="23760" y="21146"/>
                      <a:pt x="23605" y="21242"/>
                    </a:cubicBezTo>
                    <a:cubicBezTo>
                      <a:pt x="23605" y="20912"/>
                      <a:pt x="23486" y="20793"/>
                      <a:pt x="23380" y="20688"/>
                    </a:cubicBezTo>
                    <a:cubicBezTo>
                      <a:pt x="23132" y="20992"/>
                      <a:pt x="22854" y="21064"/>
                      <a:pt x="22566" y="21064"/>
                    </a:cubicBezTo>
                    <a:cubicBezTo>
                      <a:pt x="22306" y="21064"/>
                      <a:pt x="22038" y="21005"/>
                      <a:pt x="21775" y="21005"/>
                    </a:cubicBezTo>
                    <a:cubicBezTo>
                      <a:pt x="21429" y="21005"/>
                      <a:pt x="21091" y="21106"/>
                      <a:pt x="20793" y="21572"/>
                    </a:cubicBezTo>
                    <a:cubicBezTo>
                      <a:pt x="20875" y="21572"/>
                      <a:pt x="20961" y="21568"/>
                      <a:pt x="21045" y="21568"/>
                    </a:cubicBezTo>
                    <a:cubicBezTo>
                      <a:pt x="21298" y="21568"/>
                      <a:pt x="21535" y="21605"/>
                      <a:pt x="21624" y="21902"/>
                    </a:cubicBezTo>
                    <a:cubicBezTo>
                      <a:pt x="21506" y="22008"/>
                      <a:pt x="21400" y="22060"/>
                      <a:pt x="21294" y="22232"/>
                    </a:cubicBezTo>
                    <a:cubicBezTo>
                      <a:pt x="21422" y="22275"/>
                      <a:pt x="21481" y="22420"/>
                      <a:pt x="21616" y="22420"/>
                    </a:cubicBezTo>
                    <a:cubicBezTo>
                      <a:pt x="21649" y="22420"/>
                      <a:pt x="21686" y="22411"/>
                      <a:pt x="21730" y="22391"/>
                    </a:cubicBezTo>
                    <a:cubicBezTo>
                      <a:pt x="21954" y="22166"/>
                      <a:pt x="21624" y="21400"/>
                      <a:pt x="21783" y="21400"/>
                    </a:cubicBezTo>
                    <a:cubicBezTo>
                      <a:pt x="22113" y="21506"/>
                      <a:pt x="22496" y="21453"/>
                      <a:pt x="22614" y="21902"/>
                    </a:cubicBezTo>
                    <a:cubicBezTo>
                      <a:pt x="22496" y="22060"/>
                      <a:pt x="22232" y="21955"/>
                      <a:pt x="22284" y="22391"/>
                    </a:cubicBezTo>
                    <a:cubicBezTo>
                      <a:pt x="22485" y="22356"/>
                      <a:pt x="22625" y="22332"/>
                      <a:pt x="22736" y="22332"/>
                    </a:cubicBezTo>
                    <a:cubicBezTo>
                      <a:pt x="22962" y="22332"/>
                      <a:pt x="23071" y="22429"/>
                      <a:pt x="23327" y="22721"/>
                    </a:cubicBezTo>
                    <a:cubicBezTo>
                      <a:pt x="23605" y="22562"/>
                      <a:pt x="23050" y="22496"/>
                      <a:pt x="23222" y="22060"/>
                    </a:cubicBezTo>
                    <a:cubicBezTo>
                      <a:pt x="23390" y="22018"/>
                      <a:pt x="23533" y="21868"/>
                      <a:pt x="23724" y="21868"/>
                    </a:cubicBezTo>
                    <a:cubicBezTo>
                      <a:pt x="23773" y="21868"/>
                      <a:pt x="23825" y="21878"/>
                      <a:pt x="23882" y="21902"/>
                    </a:cubicBezTo>
                    <a:cubicBezTo>
                      <a:pt x="23882" y="22773"/>
                      <a:pt x="24370" y="22721"/>
                      <a:pt x="24700" y="23051"/>
                    </a:cubicBezTo>
                    <a:cubicBezTo>
                      <a:pt x="24317" y="23051"/>
                      <a:pt x="24040" y="23103"/>
                      <a:pt x="24040" y="23711"/>
                    </a:cubicBezTo>
                    <a:cubicBezTo>
                      <a:pt x="24071" y="23720"/>
                      <a:pt x="24101" y="23725"/>
                      <a:pt x="24130" y="23725"/>
                    </a:cubicBezTo>
                    <a:cubicBezTo>
                      <a:pt x="24327" y="23725"/>
                      <a:pt x="24505" y="23539"/>
                      <a:pt x="24678" y="23539"/>
                    </a:cubicBezTo>
                    <a:cubicBezTo>
                      <a:pt x="24761" y="23539"/>
                      <a:pt x="24843" y="23582"/>
                      <a:pt x="24925" y="23711"/>
                    </a:cubicBezTo>
                    <a:cubicBezTo>
                      <a:pt x="24806" y="22998"/>
                      <a:pt x="25202" y="23051"/>
                      <a:pt x="25308" y="22721"/>
                    </a:cubicBezTo>
                    <a:cubicBezTo>
                      <a:pt x="25360" y="23051"/>
                      <a:pt x="25532" y="23156"/>
                      <a:pt x="25638" y="23381"/>
                    </a:cubicBezTo>
                    <a:cubicBezTo>
                      <a:pt x="24978" y="23381"/>
                      <a:pt x="24872" y="24212"/>
                      <a:pt x="24317" y="24371"/>
                    </a:cubicBezTo>
                    <a:cubicBezTo>
                      <a:pt x="24183" y="24031"/>
                      <a:pt x="24033" y="23913"/>
                      <a:pt x="23876" y="23913"/>
                    </a:cubicBezTo>
                    <a:cubicBezTo>
                      <a:pt x="23520" y="23913"/>
                      <a:pt x="23125" y="24513"/>
                      <a:pt x="22775" y="24513"/>
                    </a:cubicBezTo>
                    <a:cubicBezTo>
                      <a:pt x="22702" y="24513"/>
                      <a:pt x="22630" y="24487"/>
                      <a:pt x="22562" y="24424"/>
                    </a:cubicBezTo>
                    <a:cubicBezTo>
                      <a:pt x="22562" y="23764"/>
                      <a:pt x="23222" y="24094"/>
                      <a:pt x="23327" y="23552"/>
                    </a:cubicBezTo>
                    <a:cubicBezTo>
                      <a:pt x="22892" y="23381"/>
                      <a:pt x="22826" y="22668"/>
                      <a:pt x="22614" y="22562"/>
                    </a:cubicBezTo>
                    <a:lnTo>
                      <a:pt x="22614" y="22892"/>
                    </a:lnTo>
                    <a:cubicBezTo>
                      <a:pt x="22562" y="22892"/>
                      <a:pt x="22496" y="23051"/>
                      <a:pt x="22614" y="23051"/>
                    </a:cubicBezTo>
                    <a:cubicBezTo>
                      <a:pt x="22614" y="22943"/>
                      <a:pt x="22636" y="22900"/>
                      <a:pt x="22666" y="22900"/>
                    </a:cubicBezTo>
                    <a:cubicBezTo>
                      <a:pt x="22743" y="22900"/>
                      <a:pt x="22873" y="23181"/>
                      <a:pt x="22826" y="23381"/>
                    </a:cubicBezTo>
                    <a:cubicBezTo>
                      <a:pt x="22751" y="23283"/>
                      <a:pt x="22694" y="23245"/>
                      <a:pt x="22645" y="23245"/>
                    </a:cubicBezTo>
                    <a:cubicBezTo>
                      <a:pt x="22491" y="23245"/>
                      <a:pt x="22422" y="23615"/>
                      <a:pt x="22184" y="23615"/>
                    </a:cubicBezTo>
                    <a:cubicBezTo>
                      <a:pt x="22162" y="23615"/>
                      <a:pt x="22138" y="23612"/>
                      <a:pt x="22113" y="23605"/>
                    </a:cubicBezTo>
                    <a:lnTo>
                      <a:pt x="22113" y="23605"/>
                    </a:lnTo>
                    <a:cubicBezTo>
                      <a:pt x="22060" y="24041"/>
                      <a:pt x="22337" y="23935"/>
                      <a:pt x="22337" y="24265"/>
                    </a:cubicBezTo>
                    <a:cubicBezTo>
                      <a:pt x="22241" y="24362"/>
                      <a:pt x="22162" y="24397"/>
                      <a:pt x="22094" y="24397"/>
                    </a:cubicBezTo>
                    <a:cubicBezTo>
                      <a:pt x="21918" y="24397"/>
                      <a:pt x="21814" y="24160"/>
                      <a:pt x="21650" y="24160"/>
                    </a:cubicBezTo>
                    <a:cubicBezTo>
                      <a:pt x="21593" y="24160"/>
                      <a:pt x="21529" y="24188"/>
                      <a:pt x="21453" y="24265"/>
                    </a:cubicBezTo>
                    <a:cubicBezTo>
                      <a:pt x="21848" y="24494"/>
                      <a:pt x="22323" y="24860"/>
                      <a:pt x="22734" y="24860"/>
                    </a:cubicBezTo>
                    <a:cubicBezTo>
                      <a:pt x="23010" y="24860"/>
                      <a:pt x="23258" y="24695"/>
                      <a:pt x="23433" y="24212"/>
                    </a:cubicBezTo>
                    <a:cubicBezTo>
                      <a:pt x="23732" y="24353"/>
                      <a:pt x="24319" y="24817"/>
                      <a:pt x="24841" y="24817"/>
                    </a:cubicBezTo>
                    <a:cubicBezTo>
                      <a:pt x="25102" y="24817"/>
                      <a:pt x="25347" y="24701"/>
                      <a:pt x="25532" y="24371"/>
                    </a:cubicBezTo>
                    <a:lnTo>
                      <a:pt x="25532" y="24371"/>
                    </a:lnTo>
                    <a:cubicBezTo>
                      <a:pt x="25481" y="24397"/>
                      <a:pt x="25438" y="24409"/>
                      <a:pt x="25401" y="24409"/>
                    </a:cubicBezTo>
                    <a:cubicBezTo>
                      <a:pt x="25200" y="24409"/>
                      <a:pt x="25192" y="24061"/>
                      <a:pt x="25136" y="23882"/>
                    </a:cubicBezTo>
                    <a:lnTo>
                      <a:pt x="25136" y="23882"/>
                    </a:lnTo>
                    <a:cubicBezTo>
                      <a:pt x="25161" y="23900"/>
                      <a:pt x="25186" y="23908"/>
                      <a:pt x="25211" y="23908"/>
                    </a:cubicBezTo>
                    <a:cubicBezTo>
                      <a:pt x="25346" y="23908"/>
                      <a:pt x="25475" y="23691"/>
                      <a:pt x="25574" y="23691"/>
                    </a:cubicBezTo>
                    <a:cubicBezTo>
                      <a:pt x="25621" y="23691"/>
                      <a:pt x="25660" y="23739"/>
                      <a:pt x="25690" y="23882"/>
                    </a:cubicBezTo>
                    <a:cubicBezTo>
                      <a:pt x="25638" y="23935"/>
                      <a:pt x="25532" y="23882"/>
                      <a:pt x="25532" y="24041"/>
                    </a:cubicBezTo>
                    <a:cubicBezTo>
                      <a:pt x="25576" y="24058"/>
                      <a:pt x="25615" y="24066"/>
                      <a:pt x="25649" y="24066"/>
                    </a:cubicBezTo>
                    <a:cubicBezTo>
                      <a:pt x="25824" y="24066"/>
                      <a:pt x="25906" y="23882"/>
                      <a:pt x="26126" y="23882"/>
                    </a:cubicBezTo>
                    <a:cubicBezTo>
                      <a:pt x="26084" y="24311"/>
                      <a:pt x="26423" y="24607"/>
                      <a:pt x="26618" y="24607"/>
                    </a:cubicBezTo>
                    <a:cubicBezTo>
                      <a:pt x="26670" y="24607"/>
                      <a:pt x="26711" y="24586"/>
                      <a:pt x="26733" y="24542"/>
                    </a:cubicBezTo>
                    <a:cubicBezTo>
                      <a:pt x="26575" y="24265"/>
                      <a:pt x="26681" y="24041"/>
                      <a:pt x="26905" y="23882"/>
                    </a:cubicBezTo>
                    <a:cubicBezTo>
                      <a:pt x="26628" y="23552"/>
                      <a:pt x="26351" y="23275"/>
                      <a:pt x="26298" y="22496"/>
                    </a:cubicBezTo>
                    <a:cubicBezTo>
                      <a:pt x="26528" y="22401"/>
                      <a:pt x="26682" y="22262"/>
                      <a:pt x="26840" y="22262"/>
                    </a:cubicBezTo>
                    <a:cubicBezTo>
                      <a:pt x="26945" y="22262"/>
                      <a:pt x="27051" y="22323"/>
                      <a:pt x="27182" y="22496"/>
                    </a:cubicBezTo>
                    <a:cubicBezTo>
                      <a:pt x="27182" y="22773"/>
                      <a:pt x="27063" y="22945"/>
                      <a:pt x="27011" y="23156"/>
                    </a:cubicBezTo>
                    <a:cubicBezTo>
                      <a:pt x="27048" y="23136"/>
                      <a:pt x="27078" y="23126"/>
                      <a:pt x="27102" y="23126"/>
                    </a:cubicBezTo>
                    <a:cubicBezTo>
                      <a:pt x="27295" y="23126"/>
                      <a:pt x="27115" y="23707"/>
                      <a:pt x="27283" y="23707"/>
                    </a:cubicBezTo>
                    <a:cubicBezTo>
                      <a:pt x="27310" y="23707"/>
                      <a:pt x="27346" y="23692"/>
                      <a:pt x="27393" y="23658"/>
                    </a:cubicBezTo>
                    <a:cubicBezTo>
                      <a:pt x="27341" y="23433"/>
                      <a:pt x="27446" y="22945"/>
                      <a:pt x="27393" y="22496"/>
                    </a:cubicBezTo>
                    <a:lnTo>
                      <a:pt x="27393" y="22496"/>
                    </a:lnTo>
                    <a:cubicBezTo>
                      <a:pt x="27465" y="22611"/>
                      <a:pt x="27517" y="22653"/>
                      <a:pt x="27562" y="22653"/>
                    </a:cubicBezTo>
                    <a:cubicBezTo>
                      <a:pt x="27686" y="22653"/>
                      <a:pt x="27749" y="22335"/>
                      <a:pt x="27964" y="22335"/>
                    </a:cubicBezTo>
                    <a:cubicBezTo>
                      <a:pt x="27976" y="22335"/>
                      <a:pt x="27988" y="22336"/>
                      <a:pt x="28001" y="22338"/>
                    </a:cubicBezTo>
                    <a:cubicBezTo>
                      <a:pt x="27948" y="22668"/>
                      <a:pt x="28106" y="22668"/>
                      <a:pt x="28225" y="22826"/>
                    </a:cubicBezTo>
                    <a:cubicBezTo>
                      <a:pt x="28106" y="22945"/>
                      <a:pt x="28001" y="22998"/>
                      <a:pt x="27895" y="23156"/>
                    </a:cubicBezTo>
                    <a:cubicBezTo>
                      <a:pt x="28106" y="23381"/>
                      <a:pt x="28331" y="23658"/>
                      <a:pt x="28608" y="23816"/>
                    </a:cubicBezTo>
                    <a:cubicBezTo>
                      <a:pt x="28598" y="23814"/>
                      <a:pt x="28588" y="23813"/>
                      <a:pt x="28579" y="23813"/>
                    </a:cubicBezTo>
                    <a:cubicBezTo>
                      <a:pt x="28394" y="23813"/>
                      <a:pt x="28495" y="24318"/>
                      <a:pt x="28331" y="24318"/>
                    </a:cubicBezTo>
                    <a:cubicBezTo>
                      <a:pt x="28239" y="24065"/>
                      <a:pt x="28067" y="23884"/>
                      <a:pt x="27888" y="23884"/>
                    </a:cubicBezTo>
                    <a:cubicBezTo>
                      <a:pt x="27758" y="23884"/>
                      <a:pt x="27623" y="23979"/>
                      <a:pt x="27512" y="24212"/>
                    </a:cubicBezTo>
                    <a:cubicBezTo>
                      <a:pt x="27527" y="24217"/>
                      <a:pt x="27544" y="24219"/>
                      <a:pt x="27563" y="24219"/>
                    </a:cubicBezTo>
                    <a:cubicBezTo>
                      <a:pt x="27668" y="24219"/>
                      <a:pt x="27831" y="24153"/>
                      <a:pt x="27951" y="24153"/>
                    </a:cubicBezTo>
                    <a:cubicBezTo>
                      <a:pt x="28041" y="24153"/>
                      <a:pt x="28106" y="24190"/>
                      <a:pt x="28106" y="24318"/>
                    </a:cubicBezTo>
                    <a:cubicBezTo>
                      <a:pt x="27936" y="24403"/>
                      <a:pt x="27758" y="24992"/>
                      <a:pt x="27578" y="24992"/>
                    </a:cubicBezTo>
                    <a:cubicBezTo>
                      <a:pt x="27534" y="24992"/>
                      <a:pt x="27490" y="24958"/>
                      <a:pt x="27446" y="24872"/>
                    </a:cubicBezTo>
                    <a:cubicBezTo>
                      <a:pt x="27484" y="24678"/>
                      <a:pt x="27444" y="24606"/>
                      <a:pt x="27356" y="24606"/>
                    </a:cubicBezTo>
                    <a:cubicBezTo>
                      <a:pt x="27108" y="24606"/>
                      <a:pt x="26478" y="25169"/>
                      <a:pt x="26098" y="25169"/>
                    </a:cubicBezTo>
                    <a:cubicBezTo>
                      <a:pt x="25998" y="25169"/>
                      <a:pt x="25916" y="25130"/>
                      <a:pt x="25862" y="25031"/>
                    </a:cubicBezTo>
                    <a:lnTo>
                      <a:pt x="25862" y="25031"/>
                    </a:lnTo>
                    <a:cubicBezTo>
                      <a:pt x="25968" y="25797"/>
                      <a:pt x="25360" y="25467"/>
                      <a:pt x="25532" y="26074"/>
                    </a:cubicBezTo>
                    <a:cubicBezTo>
                      <a:pt x="25638" y="25968"/>
                      <a:pt x="25915" y="25968"/>
                      <a:pt x="26245" y="25863"/>
                    </a:cubicBezTo>
                    <a:cubicBezTo>
                      <a:pt x="26245" y="26127"/>
                      <a:pt x="26298" y="26245"/>
                      <a:pt x="26351" y="26351"/>
                    </a:cubicBezTo>
                    <a:cubicBezTo>
                      <a:pt x="26243" y="26301"/>
                      <a:pt x="26127" y="26235"/>
                      <a:pt x="26035" y="26235"/>
                    </a:cubicBezTo>
                    <a:cubicBezTo>
                      <a:pt x="25934" y="26235"/>
                      <a:pt x="25862" y="26313"/>
                      <a:pt x="25862" y="26575"/>
                    </a:cubicBezTo>
                    <a:cubicBezTo>
                      <a:pt x="26005" y="26679"/>
                      <a:pt x="26148" y="26727"/>
                      <a:pt x="26288" y="26727"/>
                    </a:cubicBezTo>
                    <a:cubicBezTo>
                      <a:pt x="26523" y="26727"/>
                      <a:pt x="26751" y="26591"/>
                      <a:pt x="26958" y="26351"/>
                    </a:cubicBezTo>
                    <a:cubicBezTo>
                      <a:pt x="26786" y="26127"/>
                      <a:pt x="26456" y="26298"/>
                      <a:pt x="26456" y="25863"/>
                    </a:cubicBezTo>
                    <a:cubicBezTo>
                      <a:pt x="26575" y="25863"/>
                      <a:pt x="26522" y="25585"/>
                      <a:pt x="26628" y="25533"/>
                    </a:cubicBezTo>
                    <a:cubicBezTo>
                      <a:pt x="26690" y="25511"/>
                      <a:pt x="26746" y="25501"/>
                      <a:pt x="26798" y="25501"/>
                    </a:cubicBezTo>
                    <a:cubicBezTo>
                      <a:pt x="27146" y="25501"/>
                      <a:pt x="27249" y="25971"/>
                      <a:pt x="27341" y="26351"/>
                    </a:cubicBezTo>
                    <a:cubicBezTo>
                      <a:pt x="27413" y="26367"/>
                      <a:pt x="27476" y="26375"/>
                      <a:pt x="27532" y="26375"/>
                    </a:cubicBezTo>
                    <a:cubicBezTo>
                      <a:pt x="28011" y="26375"/>
                      <a:pt x="27947" y="25839"/>
                      <a:pt x="28495" y="25839"/>
                    </a:cubicBezTo>
                    <a:cubicBezTo>
                      <a:pt x="28559" y="25839"/>
                      <a:pt x="28631" y="25846"/>
                      <a:pt x="28714" y="25863"/>
                    </a:cubicBezTo>
                    <a:cubicBezTo>
                      <a:pt x="28827" y="26299"/>
                      <a:pt x="28842" y="26418"/>
                      <a:pt x="28981" y="26418"/>
                    </a:cubicBezTo>
                    <a:cubicBezTo>
                      <a:pt x="29052" y="26418"/>
                      <a:pt x="29155" y="26387"/>
                      <a:pt x="29321" y="26351"/>
                    </a:cubicBezTo>
                    <a:lnTo>
                      <a:pt x="29321" y="26351"/>
                    </a:lnTo>
                    <a:cubicBezTo>
                      <a:pt x="29321" y="26575"/>
                      <a:pt x="29162" y="26628"/>
                      <a:pt x="29162" y="26853"/>
                    </a:cubicBezTo>
                    <a:cubicBezTo>
                      <a:pt x="29195" y="26858"/>
                      <a:pt x="29230" y="26860"/>
                      <a:pt x="29266" y="26860"/>
                    </a:cubicBezTo>
                    <a:cubicBezTo>
                      <a:pt x="29372" y="26860"/>
                      <a:pt x="29486" y="26842"/>
                      <a:pt x="29590" y="26842"/>
                    </a:cubicBezTo>
                    <a:cubicBezTo>
                      <a:pt x="29797" y="26842"/>
                      <a:pt x="29960" y="26913"/>
                      <a:pt x="29928" y="27341"/>
                    </a:cubicBezTo>
                    <a:cubicBezTo>
                      <a:pt x="29914" y="27337"/>
                      <a:pt x="29900" y="27335"/>
                      <a:pt x="29888" y="27335"/>
                    </a:cubicBezTo>
                    <a:cubicBezTo>
                      <a:pt x="29756" y="27335"/>
                      <a:pt x="29748" y="27575"/>
                      <a:pt x="29651" y="27671"/>
                    </a:cubicBezTo>
                    <a:cubicBezTo>
                      <a:pt x="29562" y="27627"/>
                      <a:pt x="29510" y="27498"/>
                      <a:pt x="29362" y="27498"/>
                    </a:cubicBezTo>
                    <a:cubicBezTo>
                      <a:pt x="29335" y="27498"/>
                      <a:pt x="29303" y="27502"/>
                      <a:pt x="29268" y="27513"/>
                    </a:cubicBezTo>
                    <a:cubicBezTo>
                      <a:pt x="29215" y="27896"/>
                      <a:pt x="29044" y="28054"/>
                      <a:pt x="28938" y="28331"/>
                    </a:cubicBezTo>
                    <a:cubicBezTo>
                      <a:pt x="29823" y="28107"/>
                      <a:pt x="30483" y="28054"/>
                      <a:pt x="31473" y="27843"/>
                    </a:cubicBezTo>
                    <a:cubicBezTo>
                      <a:pt x="31407" y="27843"/>
                      <a:pt x="31354" y="27671"/>
                      <a:pt x="31473" y="27671"/>
                    </a:cubicBezTo>
                    <a:cubicBezTo>
                      <a:pt x="31531" y="27657"/>
                      <a:pt x="31592" y="27651"/>
                      <a:pt x="31658" y="27651"/>
                    </a:cubicBezTo>
                    <a:cubicBezTo>
                      <a:pt x="32068" y="27651"/>
                      <a:pt x="32610" y="27888"/>
                      <a:pt x="33075" y="27888"/>
                    </a:cubicBezTo>
                    <a:cubicBezTo>
                      <a:pt x="33381" y="27888"/>
                      <a:pt x="33654" y="27786"/>
                      <a:pt x="33836" y="27447"/>
                    </a:cubicBezTo>
                    <a:cubicBezTo>
                      <a:pt x="33816" y="27444"/>
                      <a:pt x="33797" y="27443"/>
                      <a:pt x="33777" y="27443"/>
                    </a:cubicBezTo>
                    <a:cubicBezTo>
                      <a:pt x="33568" y="27443"/>
                      <a:pt x="33391" y="27592"/>
                      <a:pt x="33237" y="27592"/>
                    </a:cubicBezTo>
                    <a:cubicBezTo>
                      <a:pt x="33132" y="27592"/>
                      <a:pt x="33038" y="27522"/>
                      <a:pt x="32951" y="27288"/>
                    </a:cubicBezTo>
                    <a:cubicBezTo>
                      <a:pt x="33176" y="27288"/>
                      <a:pt x="33334" y="27064"/>
                      <a:pt x="33334" y="26628"/>
                    </a:cubicBezTo>
                    <a:cubicBezTo>
                      <a:pt x="33300" y="26628"/>
                      <a:pt x="33260" y="26634"/>
                      <a:pt x="33219" y="26634"/>
                    </a:cubicBezTo>
                    <a:cubicBezTo>
                      <a:pt x="33131" y="26634"/>
                      <a:pt x="33040" y="26609"/>
                      <a:pt x="33004" y="26457"/>
                    </a:cubicBezTo>
                    <a:cubicBezTo>
                      <a:pt x="33453" y="26245"/>
                      <a:pt x="33057" y="26021"/>
                      <a:pt x="33004" y="25638"/>
                    </a:cubicBezTo>
                    <a:lnTo>
                      <a:pt x="33004" y="25638"/>
                    </a:lnTo>
                    <a:cubicBezTo>
                      <a:pt x="33031" y="25647"/>
                      <a:pt x="33056" y="25651"/>
                      <a:pt x="33080" y="25651"/>
                    </a:cubicBezTo>
                    <a:cubicBezTo>
                      <a:pt x="33421" y="25651"/>
                      <a:pt x="33442" y="24827"/>
                      <a:pt x="33271" y="24827"/>
                    </a:cubicBezTo>
                    <a:cubicBezTo>
                      <a:pt x="33231" y="24827"/>
                      <a:pt x="33182" y="24870"/>
                      <a:pt x="33123" y="24978"/>
                    </a:cubicBezTo>
                    <a:cubicBezTo>
                      <a:pt x="33176" y="24978"/>
                      <a:pt x="33229" y="25084"/>
                      <a:pt x="33229" y="25308"/>
                    </a:cubicBezTo>
                    <a:cubicBezTo>
                      <a:pt x="33149" y="25179"/>
                      <a:pt x="33032" y="25117"/>
                      <a:pt x="32883" y="25117"/>
                    </a:cubicBezTo>
                    <a:cubicBezTo>
                      <a:pt x="32834" y="25117"/>
                      <a:pt x="32782" y="25123"/>
                      <a:pt x="32727" y="25136"/>
                    </a:cubicBezTo>
                    <a:cubicBezTo>
                      <a:pt x="32621" y="25414"/>
                      <a:pt x="33004" y="25691"/>
                      <a:pt x="32727" y="25797"/>
                    </a:cubicBezTo>
                    <a:cubicBezTo>
                      <a:pt x="32397" y="25533"/>
                      <a:pt x="32674" y="25308"/>
                      <a:pt x="32621" y="24648"/>
                    </a:cubicBezTo>
                    <a:cubicBezTo>
                      <a:pt x="32366" y="24648"/>
                      <a:pt x="32328" y="24718"/>
                      <a:pt x="32233" y="24718"/>
                    </a:cubicBezTo>
                    <a:cubicBezTo>
                      <a:pt x="32186" y="24718"/>
                      <a:pt x="32124" y="24701"/>
                      <a:pt x="32014" y="24648"/>
                    </a:cubicBezTo>
                    <a:cubicBezTo>
                      <a:pt x="31961" y="25222"/>
                      <a:pt x="31714" y="25344"/>
                      <a:pt x="31453" y="25344"/>
                    </a:cubicBezTo>
                    <a:cubicBezTo>
                      <a:pt x="31260" y="25344"/>
                      <a:pt x="31060" y="25278"/>
                      <a:pt x="30926" y="25278"/>
                    </a:cubicBezTo>
                    <a:cubicBezTo>
                      <a:pt x="30884" y="25278"/>
                      <a:pt x="30849" y="25284"/>
                      <a:pt x="30823" y="25301"/>
                    </a:cubicBezTo>
                    <a:lnTo>
                      <a:pt x="30823" y="25301"/>
                    </a:lnTo>
                    <a:cubicBezTo>
                      <a:pt x="30971" y="25186"/>
                      <a:pt x="30975" y="24803"/>
                      <a:pt x="31143" y="24648"/>
                    </a:cubicBezTo>
                    <a:cubicBezTo>
                      <a:pt x="31192" y="24571"/>
                      <a:pt x="31243" y="24545"/>
                      <a:pt x="31293" y="24545"/>
                    </a:cubicBezTo>
                    <a:cubicBezTo>
                      <a:pt x="31396" y="24545"/>
                      <a:pt x="31500" y="24649"/>
                      <a:pt x="31605" y="24649"/>
                    </a:cubicBezTo>
                    <a:cubicBezTo>
                      <a:pt x="31671" y="24649"/>
                      <a:pt x="31737" y="24608"/>
                      <a:pt x="31803" y="24476"/>
                    </a:cubicBezTo>
                    <a:cubicBezTo>
                      <a:pt x="31578" y="24318"/>
                      <a:pt x="31473" y="24318"/>
                      <a:pt x="31024" y="24318"/>
                    </a:cubicBezTo>
                    <a:cubicBezTo>
                      <a:pt x="30866" y="24701"/>
                      <a:pt x="30694" y="24978"/>
                      <a:pt x="30417" y="25136"/>
                    </a:cubicBezTo>
                    <a:cubicBezTo>
                      <a:pt x="30535" y="24371"/>
                      <a:pt x="30417" y="23764"/>
                      <a:pt x="31077" y="23486"/>
                    </a:cubicBezTo>
                    <a:cubicBezTo>
                      <a:pt x="31143" y="23711"/>
                      <a:pt x="31077" y="24094"/>
                      <a:pt x="31196" y="24146"/>
                    </a:cubicBezTo>
                    <a:cubicBezTo>
                      <a:pt x="31196" y="23595"/>
                      <a:pt x="31593" y="23296"/>
                      <a:pt x="31939" y="23296"/>
                    </a:cubicBezTo>
                    <a:cubicBezTo>
                      <a:pt x="32073" y="23296"/>
                      <a:pt x="32199" y="23341"/>
                      <a:pt x="32291" y="23433"/>
                    </a:cubicBezTo>
                    <a:cubicBezTo>
                      <a:pt x="32263" y="23428"/>
                      <a:pt x="32233" y="23426"/>
                      <a:pt x="32201" y="23426"/>
                    </a:cubicBezTo>
                    <a:cubicBezTo>
                      <a:pt x="31913" y="23426"/>
                      <a:pt x="31494" y="23626"/>
                      <a:pt x="31684" y="23816"/>
                    </a:cubicBezTo>
                    <a:cubicBezTo>
                      <a:pt x="31837" y="23769"/>
                      <a:pt x="31895" y="23597"/>
                      <a:pt x="32065" y="23597"/>
                    </a:cubicBezTo>
                    <a:cubicBezTo>
                      <a:pt x="32086" y="23597"/>
                      <a:pt x="32108" y="23599"/>
                      <a:pt x="32133" y="23605"/>
                    </a:cubicBezTo>
                    <a:cubicBezTo>
                      <a:pt x="32133" y="23935"/>
                      <a:pt x="32067" y="24146"/>
                      <a:pt x="32014" y="24318"/>
                    </a:cubicBezTo>
                    <a:cubicBezTo>
                      <a:pt x="32038" y="24326"/>
                      <a:pt x="32060" y="24329"/>
                      <a:pt x="32079" y="24329"/>
                    </a:cubicBezTo>
                    <a:cubicBezTo>
                      <a:pt x="32315" y="24329"/>
                      <a:pt x="32152" y="23764"/>
                      <a:pt x="32397" y="23764"/>
                    </a:cubicBezTo>
                    <a:cubicBezTo>
                      <a:pt x="32397" y="24146"/>
                      <a:pt x="32516" y="24318"/>
                      <a:pt x="32727" y="24318"/>
                    </a:cubicBezTo>
                    <a:cubicBezTo>
                      <a:pt x="33004" y="23988"/>
                      <a:pt x="32463" y="23764"/>
                      <a:pt x="32674" y="23605"/>
                    </a:cubicBezTo>
                    <a:cubicBezTo>
                      <a:pt x="32718" y="23589"/>
                      <a:pt x="32755" y="23583"/>
                      <a:pt x="32787" y="23583"/>
                    </a:cubicBezTo>
                    <a:cubicBezTo>
                      <a:pt x="32964" y="23583"/>
                      <a:pt x="32986" y="23786"/>
                      <a:pt x="33134" y="23786"/>
                    </a:cubicBezTo>
                    <a:cubicBezTo>
                      <a:pt x="33161" y="23786"/>
                      <a:pt x="33192" y="23779"/>
                      <a:pt x="33229" y="23764"/>
                    </a:cubicBezTo>
                    <a:cubicBezTo>
                      <a:pt x="33229" y="23521"/>
                      <a:pt x="33148" y="23075"/>
                      <a:pt x="33305" y="23075"/>
                    </a:cubicBezTo>
                    <a:cubicBezTo>
                      <a:pt x="33327" y="23075"/>
                      <a:pt x="33354" y="23084"/>
                      <a:pt x="33387" y="23103"/>
                    </a:cubicBezTo>
                    <a:cubicBezTo>
                      <a:pt x="33387" y="23328"/>
                      <a:pt x="33334" y="23486"/>
                      <a:pt x="33281" y="23605"/>
                    </a:cubicBezTo>
                    <a:cubicBezTo>
                      <a:pt x="33836" y="23552"/>
                      <a:pt x="33783" y="23433"/>
                      <a:pt x="34272" y="23275"/>
                    </a:cubicBezTo>
                    <a:lnTo>
                      <a:pt x="34272" y="23275"/>
                    </a:lnTo>
                    <a:cubicBezTo>
                      <a:pt x="34272" y="23433"/>
                      <a:pt x="34219" y="23486"/>
                      <a:pt x="34219" y="23605"/>
                    </a:cubicBezTo>
                    <a:cubicBezTo>
                      <a:pt x="34549" y="23222"/>
                      <a:pt x="34984" y="23605"/>
                      <a:pt x="35103" y="22615"/>
                    </a:cubicBezTo>
                    <a:lnTo>
                      <a:pt x="35103" y="22615"/>
                    </a:lnTo>
                    <a:cubicBezTo>
                      <a:pt x="35005" y="22635"/>
                      <a:pt x="34911" y="22643"/>
                      <a:pt x="34821" y="22643"/>
                    </a:cubicBezTo>
                    <a:cubicBezTo>
                      <a:pt x="34492" y="22643"/>
                      <a:pt x="34217" y="22538"/>
                      <a:pt x="34016" y="22538"/>
                    </a:cubicBezTo>
                    <a:cubicBezTo>
                      <a:pt x="33835" y="22538"/>
                      <a:pt x="33713" y="22623"/>
                      <a:pt x="33664" y="22945"/>
                    </a:cubicBezTo>
                    <a:cubicBezTo>
                      <a:pt x="33057" y="22562"/>
                      <a:pt x="32344" y="22945"/>
                      <a:pt x="31961" y="22443"/>
                    </a:cubicBezTo>
                    <a:cubicBezTo>
                      <a:pt x="31758" y="22696"/>
                      <a:pt x="31390" y="22883"/>
                      <a:pt x="31077" y="22883"/>
                    </a:cubicBezTo>
                    <a:cubicBezTo>
                      <a:pt x="30638" y="22883"/>
                      <a:pt x="30309" y="22516"/>
                      <a:pt x="30694" y="21453"/>
                    </a:cubicBezTo>
                    <a:cubicBezTo>
                      <a:pt x="30535" y="21453"/>
                      <a:pt x="30364" y="21453"/>
                      <a:pt x="30258" y="21295"/>
                    </a:cubicBezTo>
                    <a:lnTo>
                      <a:pt x="30258" y="21295"/>
                    </a:lnTo>
                    <a:cubicBezTo>
                      <a:pt x="30372" y="21636"/>
                      <a:pt x="30374" y="21736"/>
                      <a:pt x="30324" y="21736"/>
                    </a:cubicBezTo>
                    <a:cubicBezTo>
                      <a:pt x="30254" y="21736"/>
                      <a:pt x="30079" y="21536"/>
                      <a:pt x="29965" y="21536"/>
                    </a:cubicBezTo>
                    <a:cubicBezTo>
                      <a:pt x="29925" y="21536"/>
                      <a:pt x="29893" y="21560"/>
                      <a:pt x="29875" y="21625"/>
                    </a:cubicBezTo>
                    <a:cubicBezTo>
                      <a:pt x="30258" y="21730"/>
                      <a:pt x="29651" y="22443"/>
                      <a:pt x="29981" y="22496"/>
                    </a:cubicBezTo>
                    <a:cubicBezTo>
                      <a:pt x="29998" y="22359"/>
                      <a:pt x="30042" y="22308"/>
                      <a:pt x="30096" y="22308"/>
                    </a:cubicBezTo>
                    <a:cubicBezTo>
                      <a:pt x="30214" y="22308"/>
                      <a:pt x="30380" y="22550"/>
                      <a:pt x="30417" y="22668"/>
                    </a:cubicBezTo>
                    <a:cubicBezTo>
                      <a:pt x="30319" y="22873"/>
                      <a:pt x="30226" y="22934"/>
                      <a:pt x="30120" y="22934"/>
                    </a:cubicBezTo>
                    <a:cubicBezTo>
                      <a:pt x="29970" y="22934"/>
                      <a:pt x="29792" y="22811"/>
                      <a:pt x="29532" y="22811"/>
                    </a:cubicBezTo>
                    <a:cubicBezTo>
                      <a:pt x="29482" y="22811"/>
                      <a:pt x="29430" y="22816"/>
                      <a:pt x="29374" y="22826"/>
                    </a:cubicBezTo>
                    <a:cubicBezTo>
                      <a:pt x="29268" y="23222"/>
                      <a:pt x="29823" y="23328"/>
                      <a:pt x="29493" y="23486"/>
                    </a:cubicBezTo>
                    <a:cubicBezTo>
                      <a:pt x="29451" y="23510"/>
                      <a:pt x="29414" y="23520"/>
                      <a:pt x="29380" y="23520"/>
                    </a:cubicBezTo>
                    <a:cubicBezTo>
                      <a:pt x="29149" y="23520"/>
                      <a:pt x="29059" y="23044"/>
                      <a:pt x="28712" y="23044"/>
                    </a:cubicBezTo>
                    <a:cubicBezTo>
                      <a:pt x="28622" y="23044"/>
                      <a:pt x="28515" y="23076"/>
                      <a:pt x="28384" y="23156"/>
                    </a:cubicBezTo>
                    <a:cubicBezTo>
                      <a:pt x="28384" y="22668"/>
                      <a:pt x="28106" y="22615"/>
                      <a:pt x="28106" y="22166"/>
                    </a:cubicBezTo>
                    <a:lnTo>
                      <a:pt x="28106" y="22166"/>
                    </a:lnTo>
                    <a:cubicBezTo>
                      <a:pt x="28125" y="22173"/>
                      <a:pt x="28142" y="22176"/>
                      <a:pt x="28158" y="22176"/>
                    </a:cubicBezTo>
                    <a:cubicBezTo>
                      <a:pt x="28278" y="22176"/>
                      <a:pt x="28337" y="22001"/>
                      <a:pt x="28460" y="22001"/>
                    </a:cubicBezTo>
                    <a:cubicBezTo>
                      <a:pt x="28473" y="22001"/>
                      <a:pt x="28487" y="22003"/>
                      <a:pt x="28502" y="22008"/>
                    </a:cubicBezTo>
                    <a:cubicBezTo>
                      <a:pt x="28661" y="22338"/>
                      <a:pt x="28436" y="22338"/>
                      <a:pt x="28608" y="22668"/>
                    </a:cubicBezTo>
                    <a:cubicBezTo>
                      <a:pt x="29044" y="22615"/>
                      <a:pt x="29651" y="22721"/>
                      <a:pt x="29704" y="21955"/>
                    </a:cubicBezTo>
                    <a:cubicBezTo>
                      <a:pt x="29667" y="21939"/>
                      <a:pt x="29635" y="21932"/>
                      <a:pt x="29607" y="21932"/>
                    </a:cubicBezTo>
                    <a:cubicBezTo>
                      <a:pt x="29439" y="21932"/>
                      <a:pt x="29404" y="22174"/>
                      <a:pt x="29261" y="22174"/>
                    </a:cubicBezTo>
                    <a:cubicBezTo>
                      <a:pt x="29247" y="22174"/>
                      <a:pt x="29232" y="22171"/>
                      <a:pt x="29215" y="22166"/>
                    </a:cubicBezTo>
                    <a:cubicBezTo>
                      <a:pt x="29044" y="21625"/>
                      <a:pt x="29162" y="21730"/>
                      <a:pt x="29268" y="21295"/>
                    </a:cubicBezTo>
                    <a:cubicBezTo>
                      <a:pt x="29232" y="21289"/>
                      <a:pt x="29198" y="21286"/>
                      <a:pt x="29167" y="21286"/>
                    </a:cubicBezTo>
                    <a:cubicBezTo>
                      <a:pt x="28913" y="21286"/>
                      <a:pt x="28808" y="21459"/>
                      <a:pt x="28608" y="21506"/>
                    </a:cubicBezTo>
                    <a:cubicBezTo>
                      <a:pt x="28502" y="20965"/>
                      <a:pt x="28106" y="20912"/>
                      <a:pt x="27895" y="20635"/>
                    </a:cubicBezTo>
                    <a:cubicBezTo>
                      <a:pt x="27948" y="20635"/>
                      <a:pt x="28054" y="20635"/>
                      <a:pt x="28054" y="20463"/>
                    </a:cubicBezTo>
                    <a:cubicBezTo>
                      <a:pt x="27948" y="20463"/>
                      <a:pt x="27842" y="20463"/>
                      <a:pt x="27895" y="20133"/>
                    </a:cubicBezTo>
                    <a:cubicBezTo>
                      <a:pt x="27955" y="20123"/>
                      <a:pt x="28011" y="20119"/>
                      <a:pt x="28064" y="20119"/>
                    </a:cubicBezTo>
                    <a:cubicBezTo>
                      <a:pt x="28302" y="20119"/>
                      <a:pt x="28477" y="20207"/>
                      <a:pt x="28661" y="20305"/>
                    </a:cubicBezTo>
                    <a:cubicBezTo>
                      <a:pt x="28832" y="19526"/>
                      <a:pt x="28106" y="20186"/>
                      <a:pt x="28172" y="19473"/>
                    </a:cubicBezTo>
                    <a:lnTo>
                      <a:pt x="28172" y="19473"/>
                    </a:lnTo>
                    <a:cubicBezTo>
                      <a:pt x="27842" y="19645"/>
                      <a:pt x="27618" y="19922"/>
                      <a:pt x="27288" y="19975"/>
                    </a:cubicBezTo>
                    <a:cubicBezTo>
                      <a:pt x="27235" y="19420"/>
                      <a:pt x="27116" y="19420"/>
                      <a:pt x="27235" y="18985"/>
                    </a:cubicBezTo>
                    <a:cubicBezTo>
                      <a:pt x="27225" y="18983"/>
                      <a:pt x="27215" y="18982"/>
                      <a:pt x="27206" y="18982"/>
                    </a:cubicBezTo>
                    <a:cubicBezTo>
                      <a:pt x="26961" y="18982"/>
                      <a:pt x="27058" y="19530"/>
                      <a:pt x="26833" y="19530"/>
                    </a:cubicBezTo>
                    <a:cubicBezTo>
                      <a:pt x="26794" y="19530"/>
                      <a:pt x="26744" y="19513"/>
                      <a:pt x="26681" y="19473"/>
                    </a:cubicBezTo>
                    <a:cubicBezTo>
                      <a:pt x="26733" y="19315"/>
                      <a:pt x="26786" y="19037"/>
                      <a:pt x="26733" y="18654"/>
                    </a:cubicBezTo>
                    <a:lnTo>
                      <a:pt x="26733" y="18654"/>
                    </a:lnTo>
                    <a:cubicBezTo>
                      <a:pt x="26351" y="18707"/>
                      <a:pt x="26351" y="19367"/>
                      <a:pt x="26192" y="19697"/>
                    </a:cubicBezTo>
                    <a:cubicBezTo>
                      <a:pt x="26227" y="19697"/>
                      <a:pt x="26268" y="19692"/>
                      <a:pt x="26308" y="19692"/>
                    </a:cubicBezTo>
                    <a:cubicBezTo>
                      <a:pt x="26386" y="19692"/>
                      <a:pt x="26456" y="19715"/>
                      <a:pt x="26456" y="19856"/>
                    </a:cubicBezTo>
                    <a:cubicBezTo>
                      <a:pt x="26192" y="19975"/>
                      <a:pt x="25796" y="20027"/>
                      <a:pt x="26192" y="20357"/>
                    </a:cubicBezTo>
                    <a:cubicBezTo>
                      <a:pt x="25862" y="20305"/>
                      <a:pt x="25690" y="20080"/>
                      <a:pt x="25466" y="19856"/>
                    </a:cubicBezTo>
                    <a:lnTo>
                      <a:pt x="25466" y="19856"/>
                    </a:lnTo>
                    <a:cubicBezTo>
                      <a:pt x="25272" y="19965"/>
                      <a:pt x="25489" y="20707"/>
                      <a:pt x="25272" y="20707"/>
                    </a:cubicBezTo>
                    <a:cubicBezTo>
                      <a:pt x="25253" y="20707"/>
                      <a:pt x="25229" y="20701"/>
                      <a:pt x="25202" y="20688"/>
                    </a:cubicBezTo>
                    <a:cubicBezTo>
                      <a:pt x="25202" y="20410"/>
                      <a:pt x="25202" y="20186"/>
                      <a:pt x="25255" y="20027"/>
                    </a:cubicBezTo>
                    <a:cubicBezTo>
                      <a:pt x="25125" y="20027"/>
                      <a:pt x="24989" y="20034"/>
                      <a:pt x="24855" y="20034"/>
                    </a:cubicBezTo>
                    <a:cubicBezTo>
                      <a:pt x="24470" y="20034"/>
                      <a:pt x="24105" y="19976"/>
                      <a:pt x="23987" y="19526"/>
                    </a:cubicBezTo>
                    <a:cubicBezTo>
                      <a:pt x="24063" y="19392"/>
                      <a:pt x="24134" y="19340"/>
                      <a:pt x="24202" y="19340"/>
                    </a:cubicBezTo>
                    <a:cubicBezTo>
                      <a:pt x="24381" y="19340"/>
                      <a:pt x="24537" y="19702"/>
                      <a:pt x="24700" y="19856"/>
                    </a:cubicBezTo>
                    <a:cubicBezTo>
                      <a:pt x="25083" y="18985"/>
                      <a:pt x="24040" y="19420"/>
                      <a:pt x="24146" y="18536"/>
                    </a:cubicBezTo>
                    <a:lnTo>
                      <a:pt x="24146" y="18536"/>
                    </a:lnTo>
                    <a:cubicBezTo>
                      <a:pt x="23935" y="18602"/>
                      <a:pt x="23763" y="18707"/>
                      <a:pt x="23552" y="18866"/>
                    </a:cubicBezTo>
                    <a:cubicBezTo>
                      <a:pt x="23605" y="18536"/>
                      <a:pt x="23433" y="18536"/>
                      <a:pt x="23380" y="18377"/>
                    </a:cubicBezTo>
                    <a:cubicBezTo>
                      <a:pt x="23831" y="18334"/>
                      <a:pt x="23732" y="17708"/>
                      <a:pt x="24062" y="17708"/>
                    </a:cubicBezTo>
                    <a:cubicBezTo>
                      <a:pt x="24138" y="17708"/>
                      <a:pt x="24237" y="17741"/>
                      <a:pt x="24370" y="17823"/>
                    </a:cubicBezTo>
                    <a:cubicBezTo>
                      <a:pt x="24342" y="17536"/>
                      <a:pt x="24115" y="17461"/>
                      <a:pt x="23889" y="17461"/>
                    </a:cubicBezTo>
                    <a:cubicBezTo>
                      <a:pt x="23688" y="17461"/>
                      <a:pt x="23489" y="17521"/>
                      <a:pt x="23433" y="17546"/>
                    </a:cubicBezTo>
                    <a:cubicBezTo>
                      <a:pt x="23763" y="17163"/>
                      <a:pt x="23380" y="16885"/>
                      <a:pt x="23552" y="16674"/>
                    </a:cubicBezTo>
                    <a:cubicBezTo>
                      <a:pt x="23567" y="16672"/>
                      <a:pt x="23580" y="16671"/>
                      <a:pt x="23592" y="16671"/>
                    </a:cubicBezTo>
                    <a:cubicBezTo>
                      <a:pt x="23871" y="16671"/>
                      <a:pt x="23523" y="17177"/>
                      <a:pt x="23830" y="17177"/>
                    </a:cubicBezTo>
                    <a:cubicBezTo>
                      <a:pt x="23858" y="17177"/>
                      <a:pt x="23893" y="17173"/>
                      <a:pt x="23935" y="17163"/>
                    </a:cubicBezTo>
                    <a:cubicBezTo>
                      <a:pt x="23935" y="16291"/>
                      <a:pt x="23156" y="16621"/>
                      <a:pt x="23103" y="15684"/>
                    </a:cubicBezTo>
                    <a:lnTo>
                      <a:pt x="23103" y="15684"/>
                    </a:lnTo>
                    <a:cubicBezTo>
                      <a:pt x="23289" y="15738"/>
                      <a:pt x="23465" y="15761"/>
                      <a:pt x="23633" y="15761"/>
                    </a:cubicBezTo>
                    <a:cubicBezTo>
                      <a:pt x="24495" y="15761"/>
                      <a:pt x="25130" y="15160"/>
                      <a:pt x="25675" y="15160"/>
                    </a:cubicBezTo>
                    <a:cubicBezTo>
                      <a:pt x="25875" y="15160"/>
                      <a:pt x="26062" y="15240"/>
                      <a:pt x="26245" y="15460"/>
                    </a:cubicBezTo>
                    <a:cubicBezTo>
                      <a:pt x="26073" y="15512"/>
                      <a:pt x="25862" y="15460"/>
                      <a:pt x="25915" y="15843"/>
                    </a:cubicBezTo>
                    <a:cubicBezTo>
                      <a:pt x="25937" y="15837"/>
                      <a:pt x="25958" y="15834"/>
                      <a:pt x="25976" y="15834"/>
                    </a:cubicBezTo>
                    <a:cubicBezTo>
                      <a:pt x="26110" y="15834"/>
                      <a:pt x="26143" y="15969"/>
                      <a:pt x="26286" y="15969"/>
                    </a:cubicBezTo>
                    <a:cubicBezTo>
                      <a:pt x="26305" y="15969"/>
                      <a:pt x="26327" y="15967"/>
                      <a:pt x="26351" y="15961"/>
                    </a:cubicBezTo>
                    <a:cubicBezTo>
                      <a:pt x="26242" y="15545"/>
                      <a:pt x="26437" y="15284"/>
                      <a:pt x="26626" y="15284"/>
                    </a:cubicBezTo>
                    <a:cubicBezTo>
                      <a:pt x="26713" y="15284"/>
                      <a:pt x="26798" y="15339"/>
                      <a:pt x="26852" y="15460"/>
                    </a:cubicBezTo>
                    <a:cubicBezTo>
                      <a:pt x="26786" y="15737"/>
                      <a:pt x="26575" y="15631"/>
                      <a:pt x="26628" y="15961"/>
                    </a:cubicBezTo>
                    <a:cubicBezTo>
                      <a:pt x="26678" y="15961"/>
                      <a:pt x="26736" y="15967"/>
                      <a:pt x="26791" y="15967"/>
                    </a:cubicBezTo>
                    <a:cubicBezTo>
                      <a:pt x="26907" y="15967"/>
                      <a:pt x="27011" y="15942"/>
                      <a:pt x="27011" y="15790"/>
                    </a:cubicBezTo>
                    <a:cubicBezTo>
                      <a:pt x="26914" y="15557"/>
                      <a:pt x="27320" y="15383"/>
                      <a:pt x="27778" y="15383"/>
                    </a:cubicBezTo>
                    <a:cubicBezTo>
                      <a:pt x="28074" y="15383"/>
                      <a:pt x="28391" y="15455"/>
                      <a:pt x="28608" y="15631"/>
                    </a:cubicBezTo>
                    <a:cubicBezTo>
                      <a:pt x="28566" y="15777"/>
                      <a:pt x="28499" y="15824"/>
                      <a:pt x="28421" y="15824"/>
                    </a:cubicBezTo>
                    <a:cubicBezTo>
                      <a:pt x="28276" y="15824"/>
                      <a:pt x="28094" y="15659"/>
                      <a:pt x="27974" y="15659"/>
                    </a:cubicBezTo>
                    <a:cubicBezTo>
                      <a:pt x="27895" y="15659"/>
                      <a:pt x="27842" y="15729"/>
                      <a:pt x="27842" y="15961"/>
                    </a:cubicBezTo>
                    <a:cubicBezTo>
                      <a:pt x="27877" y="15939"/>
                      <a:pt x="27905" y="15929"/>
                      <a:pt x="27928" y="15929"/>
                    </a:cubicBezTo>
                    <a:cubicBezTo>
                      <a:pt x="28082" y="15929"/>
                      <a:pt x="28008" y="16380"/>
                      <a:pt x="28054" y="16621"/>
                    </a:cubicBezTo>
                    <a:cubicBezTo>
                      <a:pt x="28832" y="16555"/>
                      <a:pt x="29268" y="15895"/>
                      <a:pt x="29823" y="15460"/>
                    </a:cubicBezTo>
                    <a:lnTo>
                      <a:pt x="29823" y="15460"/>
                    </a:lnTo>
                    <a:cubicBezTo>
                      <a:pt x="29493" y="16120"/>
                      <a:pt x="30087" y="15790"/>
                      <a:pt x="30087" y="15961"/>
                    </a:cubicBezTo>
                    <a:cubicBezTo>
                      <a:pt x="29757" y="16173"/>
                      <a:pt x="29162" y="15790"/>
                      <a:pt x="29044" y="16780"/>
                    </a:cubicBezTo>
                    <a:cubicBezTo>
                      <a:pt x="29268" y="16780"/>
                      <a:pt x="29545" y="16833"/>
                      <a:pt x="29545" y="17281"/>
                    </a:cubicBezTo>
                    <a:cubicBezTo>
                      <a:pt x="29349" y="17100"/>
                      <a:pt x="29068" y="17055"/>
                      <a:pt x="28759" y="17055"/>
                    </a:cubicBezTo>
                    <a:cubicBezTo>
                      <a:pt x="28462" y="17055"/>
                      <a:pt x="28139" y="17096"/>
                      <a:pt x="27839" y="17096"/>
                    </a:cubicBezTo>
                    <a:cubicBezTo>
                      <a:pt x="27316" y="17096"/>
                      <a:pt x="26861" y="16972"/>
                      <a:pt x="26733" y="16291"/>
                    </a:cubicBezTo>
                    <a:cubicBezTo>
                      <a:pt x="26592" y="16267"/>
                      <a:pt x="26472" y="16237"/>
                      <a:pt x="26367" y="16237"/>
                    </a:cubicBezTo>
                    <a:cubicBezTo>
                      <a:pt x="26187" y="16237"/>
                      <a:pt x="26048" y="16324"/>
                      <a:pt x="25915" y="16674"/>
                    </a:cubicBezTo>
                    <a:cubicBezTo>
                      <a:pt x="25935" y="16663"/>
                      <a:pt x="25957" y="16658"/>
                      <a:pt x="25979" y="16658"/>
                    </a:cubicBezTo>
                    <a:cubicBezTo>
                      <a:pt x="26185" y="16658"/>
                      <a:pt x="26436" y="17115"/>
                      <a:pt x="26245" y="17163"/>
                    </a:cubicBezTo>
                    <a:cubicBezTo>
                      <a:pt x="26192" y="16885"/>
                      <a:pt x="25743" y="17163"/>
                      <a:pt x="25743" y="16833"/>
                    </a:cubicBezTo>
                    <a:cubicBezTo>
                      <a:pt x="25743" y="16503"/>
                      <a:pt x="26021" y="16621"/>
                      <a:pt x="25915" y="16173"/>
                    </a:cubicBezTo>
                    <a:lnTo>
                      <a:pt x="25915" y="16173"/>
                    </a:lnTo>
                    <a:cubicBezTo>
                      <a:pt x="25638" y="16291"/>
                      <a:pt x="25413" y="16173"/>
                      <a:pt x="25308" y="16344"/>
                    </a:cubicBezTo>
                    <a:cubicBezTo>
                      <a:pt x="25378" y="16485"/>
                      <a:pt x="25231" y="16708"/>
                      <a:pt x="25059" y="16708"/>
                    </a:cubicBezTo>
                    <a:cubicBezTo>
                      <a:pt x="24973" y="16708"/>
                      <a:pt x="24881" y="16652"/>
                      <a:pt x="24806" y="16503"/>
                    </a:cubicBezTo>
                    <a:lnTo>
                      <a:pt x="24806" y="16503"/>
                    </a:lnTo>
                    <a:cubicBezTo>
                      <a:pt x="25083" y="17215"/>
                      <a:pt x="24595" y="16780"/>
                      <a:pt x="24542" y="17334"/>
                    </a:cubicBezTo>
                    <a:cubicBezTo>
                      <a:pt x="24872" y="17942"/>
                      <a:pt x="25202" y="17493"/>
                      <a:pt x="25532" y="17994"/>
                    </a:cubicBezTo>
                    <a:cubicBezTo>
                      <a:pt x="25638" y="17387"/>
                      <a:pt x="25083" y="17823"/>
                      <a:pt x="25136" y="17163"/>
                    </a:cubicBezTo>
                    <a:lnTo>
                      <a:pt x="25136" y="17163"/>
                    </a:lnTo>
                    <a:cubicBezTo>
                      <a:pt x="25915" y="17664"/>
                      <a:pt x="27288" y="17770"/>
                      <a:pt x="28225" y="17823"/>
                    </a:cubicBezTo>
                    <a:cubicBezTo>
                      <a:pt x="28434" y="17823"/>
                      <a:pt x="28728" y="17515"/>
                      <a:pt x="28933" y="17515"/>
                    </a:cubicBezTo>
                    <a:cubicBezTo>
                      <a:pt x="29050" y="17515"/>
                      <a:pt x="29138" y="17618"/>
                      <a:pt x="29162" y="17942"/>
                    </a:cubicBezTo>
                    <a:cubicBezTo>
                      <a:pt x="29131" y="17961"/>
                      <a:pt x="29092" y="17967"/>
                      <a:pt x="29050" y="17967"/>
                    </a:cubicBezTo>
                    <a:cubicBezTo>
                      <a:pt x="28967" y="17967"/>
                      <a:pt x="28871" y="17942"/>
                      <a:pt x="28795" y="17942"/>
                    </a:cubicBezTo>
                    <a:cubicBezTo>
                      <a:pt x="28701" y="17942"/>
                      <a:pt x="28637" y="17981"/>
                      <a:pt x="28661" y="18153"/>
                    </a:cubicBezTo>
                    <a:cubicBezTo>
                      <a:pt x="28766" y="18206"/>
                      <a:pt x="28832" y="18377"/>
                      <a:pt x="28832" y="18654"/>
                    </a:cubicBezTo>
                    <a:cubicBezTo>
                      <a:pt x="28958" y="18569"/>
                      <a:pt x="29077" y="18535"/>
                      <a:pt x="29192" y="18535"/>
                    </a:cubicBezTo>
                    <a:cubicBezTo>
                      <a:pt x="29523" y="18535"/>
                      <a:pt x="29820" y="18818"/>
                      <a:pt x="30153" y="18985"/>
                    </a:cubicBezTo>
                    <a:cubicBezTo>
                      <a:pt x="30153" y="18430"/>
                      <a:pt x="30417" y="18430"/>
                      <a:pt x="30747" y="18430"/>
                    </a:cubicBezTo>
                    <a:cubicBezTo>
                      <a:pt x="30706" y="18809"/>
                      <a:pt x="30745" y="18906"/>
                      <a:pt x="30812" y="18906"/>
                    </a:cubicBezTo>
                    <a:cubicBezTo>
                      <a:pt x="30882" y="18906"/>
                      <a:pt x="30982" y="18801"/>
                      <a:pt x="31055" y="18801"/>
                    </a:cubicBezTo>
                    <a:cubicBezTo>
                      <a:pt x="31096" y="18801"/>
                      <a:pt x="31128" y="18833"/>
                      <a:pt x="31143" y="18932"/>
                    </a:cubicBezTo>
                    <a:cubicBezTo>
                      <a:pt x="31143" y="19143"/>
                      <a:pt x="30971" y="19090"/>
                      <a:pt x="30971" y="19262"/>
                    </a:cubicBezTo>
                    <a:cubicBezTo>
                      <a:pt x="31021" y="19181"/>
                      <a:pt x="31070" y="19150"/>
                      <a:pt x="31116" y="19150"/>
                    </a:cubicBezTo>
                    <a:cubicBezTo>
                      <a:pt x="31253" y="19150"/>
                      <a:pt x="31373" y="19409"/>
                      <a:pt x="31477" y="19409"/>
                    </a:cubicBezTo>
                    <a:cubicBezTo>
                      <a:pt x="31534" y="19409"/>
                      <a:pt x="31585" y="19331"/>
                      <a:pt x="31631" y="19090"/>
                    </a:cubicBezTo>
                    <a:cubicBezTo>
                      <a:pt x="31407" y="18932"/>
                      <a:pt x="31077" y="18932"/>
                      <a:pt x="31024" y="18430"/>
                    </a:cubicBezTo>
                    <a:lnTo>
                      <a:pt x="31024" y="18430"/>
                    </a:lnTo>
                    <a:cubicBezTo>
                      <a:pt x="31543" y="18531"/>
                      <a:pt x="31984" y="18645"/>
                      <a:pt x="32373" y="18645"/>
                    </a:cubicBezTo>
                    <a:cubicBezTo>
                      <a:pt x="32647" y="18645"/>
                      <a:pt x="32894" y="18588"/>
                      <a:pt x="33123" y="18430"/>
                    </a:cubicBezTo>
                    <a:cubicBezTo>
                      <a:pt x="33123" y="18324"/>
                      <a:pt x="33057" y="18206"/>
                      <a:pt x="33057" y="18153"/>
                    </a:cubicBezTo>
                    <a:lnTo>
                      <a:pt x="33057" y="18153"/>
                    </a:lnTo>
                    <a:cubicBezTo>
                      <a:pt x="33414" y="18459"/>
                      <a:pt x="33811" y="18585"/>
                      <a:pt x="34187" y="18585"/>
                    </a:cubicBezTo>
                    <a:cubicBezTo>
                      <a:pt x="34685" y="18585"/>
                      <a:pt x="35147" y="18363"/>
                      <a:pt x="35433" y="18047"/>
                    </a:cubicBezTo>
                    <a:cubicBezTo>
                      <a:pt x="35433" y="17612"/>
                      <a:pt x="34932" y="17876"/>
                      <a:pt x="34826" y="17546"/>
                    </a:cubicBezTo>
                    <a:cubicBezTo>
                      <a:pt x="34926" y="17390"/>
                      <a:pt x="35079" y="17322"/>
                      <a:pt x="35247" y="17322"/>
                    </a:cubicBezTo>
                    <a:cubicBezTo>
                      <a:pt x="35435" y="17322"/>
                      <a:pt x="35642" y="17406"/>
                      <a:pt x="35816" y="17546"/>
                    </a:cubicBezTo>
                    <a:cubicBezTo>
                      <a:pt x="35737" y="17696"/>
                      <a:pt x="35687" y="17869"/>
                      <a:pt x="35599" y="17869"/>
                    </a:cubicBezTo>
                    <a:cubicBezTo>
                      <a:pt x="35556" y="17869"/>
                      <a:pt x="35503" y="17827"/>
                      <a:pt x="35433" y="17717"/>
                    </a:cubicBezTo>
                    <a:lnTo>
                      <a:pt x="35433" y="17717"/>
                    </a:lnTo>
                    <a:cubicBezTo>
                      <a:pt x="35486" y="18206"/>
                      <a:pt x="35486" y="18047"/>
                      <a:pt x="35433" y="18536"/>
                    </a:cubicBezTo>
                    <a:cubicBezTo>
                      <a:pt x="35699" y="18536"/>
                      <a:pt x="35820" y="18750"/>
                      <a:pt x="36057" y="18750"/>
                    </a:cubicBezTo>
                    <a:cubicBezTo>
                      <a:pt x="36114" y="18750"/>
                      <a:pt x="36178" y="18738"/>
                      <a:pt x="36252" y="18707"/>
                    </a:cubicBezTo>
                    <a:cubicBezTo>
                      <a:pt x="36297" y="18424"/>
                      <a:pt x="36223" y="18374"/>
                      <a:pt x="36124" y="18374"/>
                    </a:cubicBezTo>
                    <a:cubicBezTo>
                      <a:pt x="36070" y="18374"/>
                      <a:pt x="36010" y="18388"/>
                      <a:pt x="35956" y="18388"/>
                    </a:cubicBezTo>
                    <a:cubicBezTo>
                      <a:pt x="35878" y="18388"/>
                      <a:pt x="35816" y="18358"/>
                      <a:pt x="35816" y="18206"/>
                    </a:cubicBezTo>
                    <a:cubicBezTo>
                      <a:pt x="36093" y="17994"/>
                      <a:pt x="35922" y="17334"/>
                      <a:pt x="36027" y="17215"/>
                    </a:cubicBezTo>
                    <a:cubicBezTo>
                      <a:pt x="36122" y="17203"/>
                      <a:pt x="36205" y="17196"/>
                      <a:pt x="36278" y="17196"/>
                    </a:cubicBezTo>
                    <a:cubicBezTo>
                      <a:pt x="36808" y="17196"/>
                      <a:pt x="36819" y="17533"/>
                      <a:pt x="36912" y="18206"/>
                    </a:cubicBezTo>
                    <a:cubicBezTo>
                      <a:pt x="36762" y="18206"/>
                      <a:pt x="36689" y="18059"/>
                      <a:pt x="36594" y="18059"/>
                    </a:cubicBezTo>
                    <a:cubicBezTo>
                      <a:pt x="36547" y="18059"/>
                      <a:pt x="36494" y="18096"/>
                      <a:pt x="36423" y="18206"/>
                    </a:cubicBezTo>
                    <a:cubicBezTo>
                      <a:pt x="36529" y="18813"/>
                      <a:pt x="36859" y="18932"/>
                      <a:pt x="37136" y="19196"/>
                    </a:cubicBezTo>
                    <a:cubicBezTo>
                      <a:pt x="37295" y="18813"/>
                      <a:pt x="36859" y="18602"/>
                      <a:pt x="37136" y="18536"/>
                    </a:cubicBezTo>
                    <a:cubicBezTo>
                      <a:pt x="37475" y="18434"/>
                      <a:pt x="37782" y="18363"/>
                      <a:pt x="38037" y="18363"/>
                    </a:cubicBezTo>
                    <a:cubicBezTo>
                      <a:pt x="38607" y="18363"/>
                      <a:pt x="38916" y="18716"/>
                      <a:pt x="38734" y="19856"/>
                    </a:cubicBezTo>
                    <a:cubicBezTo>
                      <a:pt x="39882" y="19090"/>
                      <a:pt x="39935" y="19697"/>
                      <a:pt x="40925" y="19143"/>
                    </a:cubicBezTo>
                    <a:lnTo>
                      <a:pt x="40925" y="19143"/>
                    </a:lnTo>
                    <a:cubicBezTo>
                      <a:pt x="40820" y="19592"/>
                      <a:pt x="40648" y="19750"/>
                      <a:pt x="40925" y="20027"/>
                    </a:cubicBezTo>
                    <a:cubicBezTo>
                      <a:pt x="40872" y="20027"/>
                      <a:pt x="40767" y="20027"/>
                      <a:pt x="40767" y="20186"/>
                    </a:cubicBezTo>
                    <a:cubicBezTo>
                      <a:pt x="40925" y="19975"/>
                      <a:pt x="41585" y="19697"/>
                      <a:pt x="41427" y="19473"/>
                    </a:cubicBezTo>
                    <a:lnTo>
                      <a:pt x="41427" y="19473"/>
                    </a:lnTo>
                    <a:cubicBezTo>
                      <a:pt x="41320" y="19520"/>
                      <a:pt x="41267" y="19705"/>
                      <a:pt x="41105" y="19705"/>
                    </a:cubicBezTo>
                    <a:cubicBezTo>
                      <a:pt x="41086" y="19705"/>
                      <a:pt x="41066" y="19703"/>
                      <a:pt x="41044" y="19697"/>
                    </a:cubicBezTo>
                    <a:cubicBezTo>
                      <a:pt x="41308" y="19367"/>
                      <a:pt x="40714" y="18932"/>
                      <a:pt x="41044" y="18654"/>
                    </a:cubicBezTo>
                    <a:lnTo>
                      <a:pt x="41044" y="18654"/>
                    </a:lnTo>
                    <a:cubicBezTo>
                      <a:pt x="41044" y="18746"/>
                      <a:pt x="41063" y="18780"/>
                      <a:pt x="41096" y="18780"/>
                    </a:cubicBezTo>
                    <a:cubicBezTo>
                      <a:pt x="41188" y="18780"/>
                      <a:pt x="41388" y="18509"/>
                      <a:pt x="41566" y="18509"/>
                    </a:cubicBezTo>
                    <a:cubicBezTo>
                      <a:pt x="41659" y="18509"/>
                      <a:pt x="41747" y="18584"/>
                      <a:pt x="41810" y="18813"/>
                    </a:cubicBezTo>
                    <a:cubicBezTo>
                      <a:pt x="41585" y="18813"/>
                      <a:pt x="41374" y="18813"/>
                      <a:pt x="41308" y="19143"/>
                    </a:cubicBezTo>
                    <a:cubicBezTo>
                      <a:pt x="41403" y="19272"/>
                      <a:pt x="41507" y="19322"/>
                      <a:pt x="41607" y="19322"/>
                    </a:cubicBezTo>
                    <a:cubicBezTo>
                      <a:pt x="41854" y="19322"/>
                      <a:pt x="42072" y="19011"/>
                      <a:pt x="42034" y="18813"/>
                    </a:cubicBezTo>
                    <a:lnTo>
                      <a:pt x="42034" y="18813"/>
                    </a:lnTo>
                    <a:cubicBezTo>
                      <a:pt x="42066" y="18834"/>
                      <a:pt x="42096" y="18842"/>
                      <a:pt x="42126" y="18842"/>
                    </a:cubicBezTo>
                    <a:cubicBezTo>
                      <a:pt x="42271" y="18842"/>
                      <a:pt x="42387" y="18629"/>
                      <a:pt x="42490" y="18629"/>
                    </a:cubicBezTo>
                    <a:cubicBezTo>
                      <a:pt x="42538" y="18629"/>
                      <a:pt x="42584" y="18676"/>
                      <a:pt x="42628" y="18813"/>
                    </a:cubicBezTo>
                    <a:cubicBezTo>
                      <a:pt x="42519" y="18931"/>
                      <a:pt x="42435" y="19149"/>
                      <a:pt x="42320" y="19149"/>
                    </a:cubicBezTo>
                    <a:cubicBezTo>
                      <a:pt x="42268" y="19149"/>
                      <a:pt x="42210" y="19104"/>
                      <a:pt x="42140" y="18985"/>
                    </a:cubicBezTo>
                    <a:lnTo>
                      <a:pt x="42140" y="18985"/>
                    </a:lnTo>
                    <a:cubicBezTo>
                      <a:pt x="42056" y="19280"/>
                      <a:pt x="42132" y="19313"/>
                      <a:pt x="42226" y="19313"/>
                    </a:cubicBezTo>
                    <a:cubicBezTo>
                      <a:pt x="42253" y="19313"/>
                      <a:pt x="42281" y="19310"/>
                      <a:pt x="42308" y="19310"/>
                    </a:cubicBezTo>
                    <a:cubicBezTo>
                      <a:pt x="42379" y="19310"/>
                      <a:pt x="42437" y="19330"/>
                      <a:pt x="42417" y="19473"/>
                    </a:cubicBezTo>
                    <a:cubicBezTo>
                      <a:pt x="42520" y="19798"/>
                      <a:pt x="42395" y="20029"/>
                      <a:pt x="42280" y="20029"/>
                    </a:cubicBezTo>
                    <a:cubicBezTo>
                      <a:pt x="42218" y="20029"/>
                      <a:pt x="42158" y="19961"/>
                      <a:pt x="42140" y="19803"/>
                    </a:cubicBezTo>
                    <a:cubicBezTo>
                      <a:pt x="42245" y="19803"/>
                      <a:pt x="42364" y="19750"/>
                      <a:pt x="42364" y="19473"/>
                    </a:cubicBezTo>
                    <a:lnTo>
                      <a:pt x="42364" y="19473"/>
                    </a:lnTo>
                    <a:cubicBezTo>
                      <a:pt x="41664" y="20315"/>
                      <a:pt x="41060" y="20358"/>
                      <a:pt x="40226" y="20358"/>
                    </a:cubicBezTo>
                    <a:cubicBezTo>
                      <a:pt x="40132" y="20358"/>
                      <a:pt x="40035" y="20357"/>
                      <a:pt x="39935" y="20357"/>
                    </a:cubicBezTo>
                    <a:cubicBezTo>
                      <a:pt x="39988" y="20133"/>
                      <a:pt x="40107" y="20080"/>
                      <a:pt x="40159" y="19856"/>
                    </a:cubicBezTo>
                    <a:lnTo>
                      <a:pt x="39724" y="19856"/>
                    </a:lnTo>
                    <a:cubicBezTo>
                      <a:pt x="39605" y="20305"/>
                      <a:pt x="39935" y="20846"/>
                      <a:pt x="39777" y="20846"/>
                    </a:cubicBezTo>
                    <a:cubicBezTo>
                      <a:pt x="39517" y="20698"/>
                      <a:pt x="39454" y="20353"/>
                      <a:pt x="39133" y="20353"/>
                    </a:cubicBezTo>
                    <a:cubicBezTo>
                      <a:pt x="39111" y="20353"/>
                      <a:pt x="39088" y="20354"/>
                      <a:pt x="39064" y="20357"/>
                    </a:cubicBezTo>
                    <a:cubicBezTo>
                      <a:pt x="39064" y="20793"/>
                      <a:pt x="39222" y="20688"/>
                      <a:pt x="39064" y="21018"/>
                    </a:cubicBezTo>
                    <a:cubicBezTo>
                      <a:pt x="39183" y="20915"/>
                      <a:pt x="39292" y="20871"/>
                      <a:pt x="39384" y="20871"/>
                    </a:cubicBezTo>
                    <a:cubicBezTo>
                      <a:pt x="39586" y="20871"/>
                      <a:pt x="39703" y="21084"/>
                      <a:pt x="39658" y="21348"/>
                    </a:cubicBezTo>
                    <a:cubicBezTo>
                      <a:pt x="39699" y="21201"/>
                      <a:pt x="39731" y="21148"/>
                      <a:pt x="39758" y="21148"/>
                    </a:cubicBezTo>
                    <a:cubicBezTo>
                      <a:pt x="39831" y="21148"/>
                      <a:pt x="39871" y="21540"/>
                      <a:pt x="39990" y="21540"/>
                    </a:cubicBezTo>
                    <a:cubicBezTo>
                      <a:pt x="40009" y="21540"/>
                      <a:pt x="40030" y="21530"/>
                      <a:pt x="40054" y="21506"/>
                    </a:cubicBezTo>
                    <a:cubicBezTo>
                      <a:pt x="40384" y="21400"/>
                      <a:pt x="40212" y="20740"/>
                      <a:pt x="40384" y="20688"/>
                    </a:cubicBezTo>
                    <a:cubicBezTo>
                      <a:pt x="40595" y="21123"/>
                      <a:pt x="40820" y="21242"/>
                      <a:pt x="41044" y="21348"/>
                    </a:cubicBezTo>
                    <a:cubicBezTo>
                      <a:pt x="41044" y="21678"/>
                      <a:pt x="40872" y="21783"/>
                      <a:pt x="40767" y="22008"/>
                    </a:cubicBezTo>
                    <a:cubicBezTo>
                      <a:pt x="40810" y="22024"/>
                      <a:pt x="40849" y="22031"/>
                      <a:pt x="40883" y="22031"/>
                    </a:cubicBezTo>
                    <a:cubicBezTo>
                      <a:pt x="41174" y="22031"/>
                      <a:pt x="41139" y="21503"/>
                      <a:pt x="41440" y="21503"/>
                    </a:cubicBezTo>
                    <a:cubicBezTo>
                      <a:pt x="41453" y="21503"/>
                      <a:pt x="41466" y="21504"/>
                      <a:pt x="41480" y="21506"/>
                    </a:cubicBezTo>
                    <a:cubicBezTo>
                      <a:pt x="41480" y="21836"/>
                      <a:pt x="41757" y="21730"/>
                      <a:pt x="41638" y="22166"/>
                    </a:cubicBezTo>
                    <a:cubicBezTo>
                      <a:pt x="41585" y="22317"/>
                      <a:pt x="41505" y="22366"/>
                      <a:pt x="41412" y="22366"/>
                    </a:cubicBezTo>
                    <a:cubicBezTo>
                      <a:pt x="41242" y="22366"/>
                      <a:pt x="41029" y="22202"/>
                      <a:pt x="40869" y="22202"/>
                    </a:cubicBezTo>
                    <a:cubicBezTo>
                      <a:pt x="40765" y="22202"/>
                      <a:pt x="40683" y="22270"/>
                      <a:pt x="40648" y="22496"/>
                    </a:cubicBezTo>
                    <a:cubicBezTo>
                      <a:pt x="40978" y="22721"/>
                      <a:pt x="41150" y="22443"/>
                      <a:pt x="41480" y="22826"/>
                    </a:cubicBezTo>
                    <a:cubicBezTo>
                      <a:pt x="41408" y="22843"/>
                      <a:pt x="41343" y="22850"/>
                      <a:pt x="41284" y="22850"/>
                    </a:cubicBezTo>
                    <a:cubicBezTo>
                      <a:pt x="41060" y="22850"/>
                      <a:pt x="40915" y="22755"/>
                      <a:pt x="40768" y="22755"/>
                    </a:cubicBezTo>
                    <a:cubicBezTo>
                      <a:pt x="40682" y="22755"/>
                      <a:pt x="40594" y="22788"/>
                      <a:pt x="40490" y="22892"/>
                    </a:cubicBezTo>
                    <a:cubicBezTo>
                      <a:pt x="40642" y="23308"/>
                      <a:pt x="40874" y="23445"/>
                      <a:pt x="41126" y="23445"/>
                    </a:cubicBezTo>
                    <a:cubicBezTo>
                      <a:pt x="41506" y="23445"/>
                      <a:pt x="41930" y="23133"/>
                      <a:pt x="42193" y="22998"/>
                    </a:cubicBezTo>
                    <a:cubicBezTo>
                      <a:pt x="42975" y="23036"/>
                      <a:pt x="43596" y="23774"/>
                      <a:pt x="44426" y="23774"/>
                    </a:cubicBezTo>
                    <a:cubicBezTo>
                      <a:pt x="44758" y="23774"/>
                      <a:pt x="45123" y="23656"/>
                      <a:pt x="45546" y="23328"/>
                    </a:cubicBezTo>
                    <a:cubicBezTo>
                      <a:pt x="45163" y="23103"/>
                      <a:pt x="45493" y="22773"/>
                      <a:pt x="45665" y="22615"/>
                    </a:cubicBezTo>
                    <a:cubicBezTo>
                      <a:pt x="45450" y="22554"/>
                      <a:pt x="45213" y="22508"/>
                      <a:pt x="44998" y="22508"/>
                    </a:cubicBezTo>
                    <a:cubicBezTo>
                      <a:pt x="44604" y="22508"/>
                      <a:pt x="44278" y="22661"/>
                      <a:pt x="44278" y="23156"/>
                    </a:cubicBezTo>
                    <a:cubicBezTo>
                      <a:pt x="44192" y="23139"/>
                      <a:pt x="44110" y="23127"/>
                      <a:pt x="44035" y="23127"/>
                    </a:cubicBezTo>
                    <a:cubicBezTo>
                      <a:pt x="43880" y="23127"/>
                      <a:pt x="43755" y="23177"/>
                      <a:pt x="43684" y="23328"/>
                    </a:cubicBezTo>
                    <a:cubicBezTo>
                      <a:pt x="43772" y="22808"/>
                      <a:pt x="43405" y="22662"/>
                      <a:pt x="42948" y="22662"/>
                    </a:cubicBezTo>
                    <a:cubicBezTo>
                      <a:pt x="42581" y="22662"/>
                      <a:pt x="42156" y="22756"/>
                      <a:pt x="41862" y="22826"/>
                    </a:cubicBezTo>
                    <a:cubicBezTo>
                      <a:pt x="42140" y="22285"/>
                      <a:pt x="41968" y="22232"/>
                      <a:pt x="41757" y="21836"/>
                    </a:cubicBezTo>
                    <a:cubicBezTo>
                      <a:pt x="42140" y="21836"/>
                      <a:pt x="42470" y="21836"/>
                      <a:pt x="42628" y="21506"/>
                    </a:cubicBezTo>
                    <a:cubicBezTo>
                      <a:pt x="42576" y="21379"/>
                      <a:pt x="42510" y="21330"/>
                      <a:pt x="42442" y="21330"/>
                    </a:cubicBezTo>
                    <a:cubicBezTo>
                      <a:pt x="42305" y="21330"/>
                      <a:pt x="42157" y="21528"/>
                      <a:pt x="42087" y="21678"/>
                    </a:cubicBezTo>
                    <a:cubicBezTo>
                      <a:pt x="42087" y="21453"/>
                      <a:pt x="42034" y="21295"/>
                      <a:pt x="41968" y="21176"/>
                    </a:cubicBezTo>
                    <a:cubicBezTo>
                      <a:pt x="42099" y="20980"/>
                      <a:pt x="42235" y="20907"/>
                      <a:pt x="42374" y="20907"/>
                    </a:cubicBezTo>
                    <a:cubicBezTo>
                      <a:pt x="42773" y="20907"/>
                      <a:pt x="43203" y="21506"/>
                      <a:pt x="43638" y="21506"/>
                    </a:cubicBezTo>
                    <a:cubicBezTo>
                      <a:pt x="43816" y="21506"/>
                      <a:pt x="43995" y="21406"/>
                      <a:pt x="44173" y="21123"/>
                    </a:cubicBezTo>
                    <a:cubicBezTo>
                      <a:pt x="43565" y="20912"/>
                      <a:pt x="43737" y="20357"/>
                      <a:pt x="43235" y="19975"/>
                    </a:cubicBezTo>
                    <a:cubicBezTo>
                      <a:pt x="43235" y="20310"/>
                      <a:pt x="43195" y="20473"/>
                      <a:pt x="43034" y="20473"/>
                    </a:cubicBezTo>
                    <a:cubicBezTo>
                      <a:pt x="43011" y="20473"/>
                      <a:pt x="42986" y="20470"/>
                      <a:pt x="42958" y="20463"/>
                    </a:cubicBezTo>
                    <a:cubicBezTo>
                      <a:pt x="42800" y="20357"/>
                      <a:pt x="42628" y="20252"/>
                      <a:pt x="42628" y="19803"/>
                    </a:cubicBezTo>
                    <a:cubicBezTo>
                      <a:pt x="42730" y="19754"/>
                      <a:pt x="42844" y="19747"/>
                      <a:pt x="42962" y="19747"/>
                    </a:cubicBezTo>
                    <a:cubicBezTo>
                      <a:pt x="43012" y="19747"/>
                      <a:pt x="43062" y="19748"/>
                      <a:pt x="43113" y="19748"/>
                    </a:cubicBezTo>
                    <a:cubicBezTo>
                      <a:pt x="43330" y="19748"/>
                      <a:pt x="43552" y="19724"/>
                      <a:pt x="43737" y="19473"/>
                    </a:cubicBezTo>
                    <a:cubicBezTo>
                      <a:pt x="43618" y="19420"/>
                      <a:pt x="43565" y="19315"/>
                      <a:pt x="43513" y="19143"/>
                    </a:cubicBezTo>
                    <a:cubicBezTo>
                      <a:pt x="43713" y="19143"/>
                      <a:pt x="43640" y="18796"/>
                      <a:pt x="43819" y="18796"/>
                    </a:cubicBezTo>
                    <a:cubicBezTo>
                      <a:pt x="43840" y="18796"/>
                      <a:pt x="43866" y="18801"/>
                      <a:pt x="43896" y="18813"/>
                    </a:cubicBezTo>
                    <a:cubicBezTo>
                      <a:pt x="43948" y="19037"/>
                      <a:pt x="44067" y="19037"/>
                      <a:pt x="44014" y="19315"/>
                    </a:cubicBezTo>
                    <a:cubicBezTo>
                      <a:pt x="44003" y="19313"/>
                      <a:pt x="43993" y="19312"/>
                      <a:pt x="43983" y="19312"/>
                    </a:cubicBezTo>
                    <a:cubicBezTo>
                      <a:pt x="43695" y="19312"/>
                      <a:pt x="43839" y="20037"/>
                      <a:pt x="43737" y="20305"/>
                    </a:cubicBezTo>
                    <a:cubicBezTo>
                      <a:pt x="44067" y="20635"/>
                      <a:pt x="44397" y="20846"/>
                      <a:pt x="44556" y="21453"/>
                    </a:cubicBezTo>
                    <a:cubicBezTo>
                      <a:pt x="43948" y="22113"/>
                      <a:pt x="42575" y="21453"/>
                      <a:pt x="42193" y="22338"/>
                    </a:cubicBezTo>
                    <a:cubicBezTo>
                      <a:pt x="42292" y="22326"/>
                      <a:pt x="42385" y="22321"/>
                      <a:pt x="42472" y="22321"/>
                    </a:cubicBezTo>
                    <a:cubicBezTo>
                      <a:pt x="42936" y="22321"/>
                      <a:pt x="43236" y="22464"/>
                      <a:pt x="43563" y="22464"/>
                    </a:cubicBezTo>
                    <a:cubicBezTo>
                      <a:pt x="43718" y="22464"/>
                      <a:pt x="43879" y="22432"/>
                      <a:pt x="44067" y="22338"/>
                    </a:cubicBezTo>
                    <a:lnTo>
                      <a:pt x="44067" y="22338"/>
                    </a:lnTo>
                    <a:cubicBezTo>
                      <a:pt x="44120" y="22615"/>
                      <a:pt x="43896" y="22721"/>
                      <a:pt x="44067" y="22826"/>
                    </a:cubicBezTo>
                    <a:cubicBezTo>
                      <a:pt x="44780" y="21836"/>
                      <a:pt x="45770" y="21176"/>
                      <a:pt x="47249" y="20793"/>
                    </a:cubicBezTo>
                    <a:lnTo>
                      <a:pt x="47249" y="20793"/>
                    </a:lnTo>
                    <a:cubicBezTo>
                      <a:pt x="47136" y="20990"/>
                      <a:pt x="47628" y="21658"/>
                      <a:pt x="47961" y="21658"/>
                    </a:cubicBezTo>
                    <a:cubicBezTo>
                      <a:pt x="48098" y="21658"/>
                      <a:pt x="48208" y="21545"/>
                      <a:pt x="48239" y="21242"/>
                    </a:cubicBezTo>
                    <a:cubicBezTo>
                      <a:pt x="48153" y="21242"/>
                      <a:pt x="48061" y="21259"/>
                      <a:pt x="47978" y="21259"/>
                    </a:cubicBezTo>
                    <a:cubicBezTo>
                      <a:pt x="47807" y="21259"/>
                      <a:pt x="47679" y="21186"/>
                      <a:pt x="47750" y="20740"/>
                    </a:cubicBezTo>
                    <a:cubicBezTo>
                      <a:pt x="47526" y="20740"/>
                      <a:pt x="47526" y="20965"/>
                      <a:pt x="47368" y="20965"/>
                    </a:cubicBezTo>
                    <a:cubicBezTo>
                      <a:pt x="47526" y="20186"/>
                      <a:pt x="46985" y="20635"/>
                      <a:pt x="46919" y="20252"/>
                    </a:cubicBezTo>
                    <a:cubicBezTo>
                      <a:pt x="47090" y="19803"/>
                      <a:pt x="46655" y="19420"/>
                      <a:pt x="46919" y="19262"/>
                    </a:cubicBezTo>
                    <a:lnTo>
                      <a:pt x="46919" y="19262"/>
                    </a:lnTo>
                    <a:cubicBezTo>
                      <a:pt x="46919" y="19750"/>
                      <a:pt x="47196" y="19697"/>
                      <a:pt x="47315" y="19922"/>
                    </a:cubicBezTo>
                    <a:lnTo>
                      <a:pt x="47315" y="19090"/>
                    </a:lnTo>
                    <a:cubicBezTo>
                      <a:pt x="47172" y="19007"/>
                      <a:pt x="47046" y="18978"/>
                      <a:pt x="46933" y="18978"/>
                    </a:cubicBezTo>
                    <a:cubicBezTo>
                      <a:pt x="46673" y="18978"/>
                      <a:pt x="46478" y="19133"/>
                      <a:pt x="46279" y="19133"/>
                    </a:cubicBezTo>
                    <a:cubicBezTo>
                      <a:pt x="46168" y="19133"/>
                      <a:pt x="46055" y="19084"/>
                      <a:pt x="45929" y="18932"/>
                    </a:cubicBezTo>
                    <a:cubicBezTo>
                      <a:pt x="45890" y="19409"/>
                      <a:pt x="45766" y="19541"/>
                      <a:pt x="45607" y="19541"/>
                    </a:cubicBezTo>
                    <a:cubicBezTo>
                      <a:pt x="45409" y="19541"/>
                      <a:pt x="45158" y="19335"/>
                      <a:pt x="44953" y="19335"/>
                    </a:cubicBezTo>
                    <a:cubicBezTo>
                      <a:pt x="44867" y="19335"/>
                      <a:pt x="44789" y="19371"/>
                      <a:pt x="44727" y="19473"/>
                    </a:cubicBezTo>
                    <a:cubicBezTo>
                      <a:pt x="44886" y="19473"/>
                      <a:pt x="44833" y="19856"/>
                      <a:pt x="44833" y="20133"/>
                    </a:cubicBezTo>
                    <a:cubicBezTo>
                      <a:pt x="45104" y="20133"/>
                      <a:pt x="45324" y="20198"/>
                      <a:pt x="45530" y="20198"/>
                    </a:cubicBezTo>
                    <a:cubicBezTo>
                      <a:pt x="45706" y="20198"/>
                      <a:pt x="45871" y="20151"/>
                      <a:pt x="46047" y="19975"/>
                    </a:cubicBezTo>
                    <a:cubicBezTo>
                      <a:pt x="45929" y="19922"/>
                      <a:pt x="45823" y="19975"/>
                      <a:pt x="45823" y="19803"/>
                    </a:cubicBezTo>
                    <a:lnTo>
                      <a:pt x="45823" y="19803"/>
                    </a:lnTo>
                    <a:cubicBezTo>
                      <a:pt x="45866" y="19820"/>
                      <a:pt x="45904" y="19828"/>
                      <a:pt x="45938" y="19828"/>
                    </a:cubicBezTo>
                    <a:cubicBezTo>
                      <a:pt x="46229" y="19828"/>
                      <a:pt x="46195" y="19258"/>
                      <a:pt x="46491" y="19258"/>
                    </a:cubicBezTo>
                    <a:cubicBezTo>
                      <a:pt x="46505" y="19258"/>
                      <a:pt x="46520" y="19259"/>
                      <a:pt x="46536" y="19262"/>
                    </a:cubicBezTo>
                    <a:cubicBezTo>
                      <a:pt x="46824" y="20438"/>
                      <a:pt x="46473" y="20839"/>
                      <a:pt x="45954" y="20839"/>
                    </a:cubicBezTo>
                    <a:cubicBezTo>
                      <a:pt x="45284" y="20839"/>
                      <a:pt x="44336" y="20173"/>
                      <a:pt x="44120" y="19645"/>
                    </a:cubicBezTo>
                    <a:cubicBezTo>
                      <a:pt x="44173" y="19420"/>
                      <a:pt x="44226" y="19262"/>
                      <a:pt x="44344" y="19143"/>
                    </a:cubicBezTo>
                    <a:cubicBezTo>
                      <a:pt x="44373" y="19124"/>
                      <a:pt x="44409" y="19117"/>
                      <a:pt x="44448" y="19117"/>
                    </a:cubicBezTo>
                    <a:cubicBezTo>
                      <a:pt x="44540" y="19117"/>
                      <a:pt x="44653" y="19152"/>
                      <a:pt x="44748" y="19152"/>
                    </a:cubicBezTo>
                    <a:cubicBezTo>
                      <a:pt x="44841" y="19152"/>
                      <a:pt x="44917" y="19119"/>
                      <a:pt x="44938" y="18985"/>
                    </a:cubicBezTo>
                    <a:cubicBezTo>
                      <a:pt x="45012" y="18795"/>
                      <a:pt x="45206" y="18741"/>
                      <a:pt x="45465" y="18741"/>
                    </a:cubicBezTo>
                    <a:cubicBezTo>
                      <a:pt x="45811" y="18741"/>
                      <a:pt x="46271" y="18837"/>
                      <a:pt x="46713" y="18837"/>
                    </a:cubicBezTo>
                    <a:cubicBezTo>
                      <a:pt x="47186" y="18837"/>
                      <a:pt x="47639" y="18727"/>
                      <a:pt x="47909" y="18272"/>
                    </a:cubicBezTo>
                    <a:cubicBezTo>
                      <a:pt x="46655" y="18206"/>
                      <a:pt x="45335" y="18206"/>
                      <a:pt x="44014" y="18206"/>
                    </a:cubicBezTo>
                    <a:lnTo>
                      <a:pt x="44014" y="18100"/>
                    </a:lnTo>
                    <a:cubicBezTo>
                      <a:pt x="43565" y="17493"/>
                      <a:pt x="44780" y="18100"/>
                      <a:pt x="44727" y="17440"/>
                    </a:cubicBezTo>
                    <a:cubicBezTo>
                      <a:pt x="44595" y="17342"/>
                      <a:pt x="44463" y="17298"/>
                      <a:pt x="44341" y="17298"/>
                    </a:cubicBezTo>
                    <a:cubicBezTo>
                      <a:pt x="44050" y="17298"/>
                      <a:pt x="43812" y="17551"/>
                      <a:pt x="43737" y="17942"/>
                    </a:cubicBezTo>
                    <a:cubicBezTo>
                      <a:pt x="43737" y="17942"/>
                      <a:pt x="43790" y="18100"/>
                      <a:pt x="43843" y="18206"/>
                    </a:cubicBezTo>
                    <a:cubicBezTo>
                      <a:pt x="43235" y="18206"/>
                      <a:pt x="42628" y="18206"/>
                      <a:pt x="42034" y="18153"/>
                    </a:cubicBezTo>
                    <a:cubicBezTo>
                      <a:pt x="42140" y="17876"/>
                      <a:pt x="42417" y="17942"/>
                      <a:pt x="42417" y="17493"/>
                    </a:cubicBezTo>
                    <a:cubicBezTo>
                      <a:pt x="42181" y="17318"/>
                      <a:pt x="41916" y="17283"/>
                      <a:pt x="41665" y="17283"/>
                    </a:cubicBezTo>
                    <a:cubicBezTo>
                      <a:pt x="41503" y="17283"/>
                      <a:pt x="41347" y="17298"/>
                      <a:pt x="41208" y="17298"/>
                    </a:cubicBezTo>
                    <a:cubicBezTo>
                      <a:pt x="40965" y="17298"/>
                      <a:pt x="40779" y="17253"/>
                      <a:pt x="40714" y="17004"/>
                    </a:cubicBezTo>
                    <a:lnTo>
                      <a:pt x="40714" y="17004"/>
                    </a:lnTo>
                    <a:cubicBezTo>
                      <a:pt x="40813" y="17045"/>
                      <a:pt x="40913" y="17065"/>
                      <a:pt x="41011" y="17065"/>
                    </a:cubicBezTo>
                    <a:cubicBezTo>
                      <a:pt x="41292" y="17065"/>
                      <a:pt x="41565" y="16905"/>
                      <a:pt x="41810" y="16621"/>
                    </a:cubicBezTo>
                    <a:cubicBezTo>
                      <a:pt x="41532" y="16450"/>
                      <a:pt x="41585" y="16120"/>
                      <a:pt x="41585" y="15790"/>
                    </a:cubicBezTo>
                    <a:lnTo>
                      <a:pt x="41374" y="15790"/>
                    </a:lnTo>
                    <a:cubicBezTo>
                      <a:pt x="41255" y="15843"/>
                      <a:pt x="41255" y="16014"/>
                      <a:pt x="41202" y="16120"/>
                    </a:cubicBezTo>
                    <a:cubicBezTo>
                      <a:pt x="41255" y="16173"/>
                      <a:pt x="41374" y="16173"/>
                      <a:pt x="41427" y="16291"/>
                    </a:cubicBezTo>
                    <a:cubicBezTo>
                      <a:pt x="41201" y="16630"/>
                      <a:pt x="40794" y="16685"/>
                      <a:pt x="40347" y="16685"/>
                    </a:cubicBezTo>
                    <a:cubicBezTo>
                      <a:pt x="40137" y="16685"/>
                      <a:pt x="39918" y="16673"/>
                      <a:pt x="39704" y="16673"/>
                    </a:cubicBezTo>
                    <a:cubicBezTo>
                      <a:pt x="39048" y="16673"/>
                      <a:pt x="38449" y="16787"/>
                      <a:pt x="38338" y="17717"/>
                    </a:cubicBezTo>
                    <a:cubicBezTo>
                      <a:pt x="38481" y="17844"/>
                      <a:pt x="38705" y="17886"/>
                      <a:pt x="38977" y="17886"/>
                    </a:cubicBezTo>
                    <a:cubicBezTo>
                      <a:pt x="39529" y="17886"/>
                      <a:pt x="40277" y="17711"/>
                      <a:pt x="40945" y="17711"/>
                    </a:cubicBezTo>
                    <a:cubicBezTo>
                      <a:pt x="41218" y="17711"/>
                      <a:pt x="41477" y="17740"/>
                      <a:pt x="41704" y="17823"/>
                    </a:cubicBezTo>
                    <a:cubicBezTo>
                      <a:pt x="40938" y="18543"/>
                      <a:pt x="40262" y="18719"/>
                      <a:pt x="39237" y="18719"/>
                    </a:cubicBezTo>
                    <a:cubicBezTo>
                      <a:pt x="39078" y="18719"/>
                      <a:pt x="38911" y="18714"/>
                      <a:pt x="38734" y="18707"/>
                    </a:cubicBezTo>
                    <a:cubicBezTo>
                      <a:pt x="38734" y="18206"/>
                      <a:pt x="38456" y="18324"/>
                      <a:pt x="38404" y="17876"/>
                    </a:cubicBezTo>
                    <a:cubicBezTo>
                      <a:pt x="38170" y="17937"/>
                      <a:pt x="37925" y="18025"/>
                      <a:pt x="37698" y="18025"/>
                    </a:cubicBezTo>
                    <a:cubicBezTo>
                      <a:pt x="37489" y="18025"/>
                      <a:pt x="37294" y="17951"/>
                      <a:pt x="37136" y="17717"/>
                    </a:cubicBezTo>
                    <a:lnTo>
                      <a:pt x="37136" y="17717"/>
                    </a:lnTo>
                    <a:cubicBezTo>
                      <a:pt x="37210" y="17777"/>
                      <a:pt x="37268" y="17797"/>
                      <a:pt x="37321" y="17797"/>
                    </a:cubicBezTo>
                    <a:cubicBezTo>
                      <a:pt x="37439" y="17797"/>
                      <a:pt x="37536" y="17696"/>
                      <a:pt x="37735" y="17696"/>
                    </a:cubicBezTo>
                    <a:cubicBezTo>
                      <a:pt x="37784" y="17696"/>
                      <a:pt x="37839" y="17702"/>
                      <a:pt x="37902" y="17717"/>
                    </a:cubicBezTo>
                    <a:cubicBezTo>
                      <a:pt x="37744" y="16780"/>
                      <a:pt x="38285" y="17110"/>
                      <a:pt x="38285" y="16503"/>
                    </a:cubicBezTo>
                    <a:cubicBezTo>
                      <a:pt x="38273" y="16499"/>
                      <a:pt x="38261" y="16497"/>
                      <a:pt x="38250" y="16497"/>
                    </a:cubicBezTo>
                    <a:cubicBezTo>
                      <a:pt x="38162" y="16497"/>
                      <a:pt x="38110" y="16615"/>
                      <a:pt x="38067" y="16615"/>
                    </a:cubicBezTo>
                    <a:cubicBezTo>
                      <a:pt x="38046" y="16615"/>
                      <a:pt x="38028" y="16587"/>
                      <a:pt x="38008" y="16503"/>
                    </a:cubicBezTo>
                    <a:cubicBezTo>
                      <a:pt x="38668" y="16014"/>
                      <a:pt x="39882" y="16344"/>
                      <a:pt x="40595" y="16014"/>
                    </a:cubicBezTo>
                    <a:cubicBezTo>
                      <a:pt x="40107" y="15961"/>
                      <a:pt x="40490" y="15130"/>
                      <a:pt x="40714" y="15130"/>
                    </a:cubicBezTo>
                    <a:cubicBezTo>
                      <a:pt x="40519" y="14935"/>
                      <a:pt x="40350" y="14551"/>
                      <a:pt x="40249" y="14551"/>
                    </a:cubicBezTo>
                    <a:cubicBezTo>
                      <a:pt x="40206" y="14551"/>
                      <a:pt x="40175" y="14619"/>
                      <a:pt x="40159" y="14800"/>
                    </a:cubicBezTo>
                    <a:cubicBezTo>
                      <a:pt x="39777" y="14311"/>
                      <a:pt x="39499" y="14311"/>
                      <a:pt x="39064" y="13981"/>
                    </a:cubicBezTo>
                    <a:cubicBezTo>
                      <a:pt x="39064" y="13757"/>
                      <a:pt x="39222" y="13809"/>
                      <a:pt x="39275" y="13651"/>
                    </a:cubicBezTo>
                    <a:cubicBezTo>
                      <a:pt x="39221" y="13557"/>
                      <a:pt x="39147" y="13519"/>
                      <a:pt x="39069" y="13519"/>
                    </a:cubicBezTo>
                    <a:cubicBezTo>
                      <a:pt x="38917" y="13519"/>
                      <a:pt x="38746" y="13661"/>
                      <a:pt x="38668" y="13809"/>
                    </a:cubicBezTo>
                    <a:cubicBezTo>
                      <a:pt x="38839" y="13862"/>
                      <a:pt x="38998" y="13809"/>
                      <a:pt x="38998" y="14139"/>
                    </a:cubicBezTo>
                    <a:cubicBezTo>
                      <a:pt x="38786" y="14694"/>
                      <a:pt x="38509" y="14747"/>
                      <a:pt x="38285" y="14852"/>
                    </a:cubicBezTo>
                    <a:lnTo>
                      <a:pt x="38285" y="14364"/>
                    </a:lnTo>
                    <a:cubicBezTo>
                      <a:pt x="37242" y="14311"/>
                      <a:pt x="36146" y="14470"/>
                      <a:pt x="34984" y="13704"/>
                    </a:cubicBezTo>
                    <a:cubicBezTo>
                      <a:pt x="35014" y="13684"/>
                      <a:pt x="35050" y="13676"/>
                      <a:pt x="35091" y="13676"/>
                    </a:cubicBezTo>
                    <a:cubicBezTo>
                      <a:pt x="35196" y="13676"/>
                      <a:pt x="35327" y="13724"/>
                      <a:pt x="35430" y="13724"/>
                    </a:cubicBezTo>
                    <a:cubicBezTo>
                      <a:pt x="35523" y="13724"/>
                      <a:pt x="35592" y="13684"/>
                      <a:pt x="35592" y="13532"/>
                    </a:cubicBezTo>
                    <a:cubicBezTo>
                      <a:pt x="35209" y="13479"/>
                      <a:pt x="35592" y="13097"/>
                      <a:pt x="35367" y="13044"/>
                    </a:cubicBezTo>
                    <a:lnTo>
                      <a:pt x="35367" y="13044"/>
                    </a:lnTo>
                    <a:cubicBezTo>
                      <a:pt x="35329" y="13202"/>
                      <a:pt x="35166" y="13230"/>
                      <a:pt x="35002" y="13230"/>
                    </a:cubicBezTo>
                    <a:cubicBezTo>
                      <a:pt x="34915" y="13230"/>
                      <a:pt x="34827" y="13222"/>
                      <a:pt x="34757" y="13222"/>
                    </a:cubicBezTo>
                    <a:cubicBezTo>
                      <a:pt x="34596" y="13222"/>
                      <a:pt x="34527" y="13263"/>
                      <a:pt x="34773" y="13532"/>
                    </a:cubicBezTo>
                    <a:cubicBezTo>
                      <a:pt x="34693" y="13560"/>
                      <a:pt x="34613" y="13572"/>
                      <a:pt x="34535" y="13572"/>
                    </a:cubicBezTo>
                    <a:cubicBezTo>
                      <a:pt x="33976" y="13572"/>
                      <a:pt x="33525" y="12917"/>
                      <a:pt x="33664" y="12384"/>
                    </a:cubicBezTo>
                    <a:cubicBezTo>
                      <a:pt x="33750" y="12384"/>
                      <a:pt x="33829" y="12753"/>
                      <a:pt x="33905" y="12753"/>
                    </a:cubicBezTo>
                    <a:cubicBezTo>
                      <a:pt x="33935" y="12753"/>
                      <a:pt x="33965" y="12697"/>
                      <a:pt x="33994" y="12542"/>
                    </a:cubicBezTo>
                    <a:cubicBezTo>
                      <a:pt x="33836" y="12384"/>
                      <a:pt x="33664" y="12265"/>
                      <a:pt x="33559" y="12054"/>
                    </a:cubicBezTo>
                    <a:cubicBezTo>
                      <a:pt x="33941" y="12054"/>
                      <a:pt x="33994" y="12001"/>
                      <a:pt x="33783" y="11724"/>
                    </a:cubicBezTo>
                    <a:cubicBezTo>
                      <a:pt x="33855" y="11709"/>
                      <a:pt x="33931" y="11699"/>
                      <a:pt x="34006" y="11699"/>
                    </a:cubicBezTo>
                    <a:cubicBezTo>
                      <a:pt x="34206" y="11699"/>
                      <a:pt x="34395" y="11774"/>
                      <a:pt x="34443" y="12054"/>
                    </a:cubicBezTo>
                    <a:cubicBezTo>
                      <a:pt x="34324" y="12106"/>
                      <a:pt x="34219" y="12265"/>
                      <a:pt x="34166" y="12542"/>
                    </a:cubicBezTo>
                    <a:cubicBezTo>
                      <a:pt x="34773" y="12265"/>
                      <a:pt x="36305" y="12661"/>
                      <a:pt x="36582" y="12001"/>
                    </a:cubicBezTo>
                    <a:cubicBezTo>
                      <a:pt x="36753" y="12106"/>
                      <a:pt x="36965" y="12106"/>
                      <a:pt x="37083" y="12331"/>
                    </a:cubicBezTo>
                    <a:cubicBezTo>
                      <a:pt x="37045" y="12319"/>
                      <a:pt x="37013" y="12314"/>
                      <a:pt x="36987" y="12314"/>
                    </a:cubicBezTo>
                    <a:cubicBezTo>
                      <a:pt x="36739" y="12314"/>
                      <a:pt x="36976" y="12772"/>
                      <a:pt x="37083" y="12819"/>
                    </a:cubicBezTo>
                    <a:cubicBezTo>
                      <a:pt x="37189" y="12542"/>
                      <a:pt x="37189" y="11882"/>
                      <a:pt x="37348" y="11671"/>
                    </a:cubicBezTo>
                    <a:cubicBezTo>
                      <a:pt x="37627" y="11850"/>
                      <a:pt x="37670" y="12389"/>
                      <a:pt x="38014" y="12389"/>
                    </a:cubicBezTo>
                    <a:cubicBezTo>
                      <a:pt x="38076" y="12389"/>
                      <a:pt x="38147" y="12371"/>
                      <a:pt x="38232" y="12331"/>
                    </a:cubicBezTo>
                    <a:lnTo>
                      <a:pt x="38232" y="12331"/>
                    </a:lnTo>
                    <a:cubicBezTo>
                      <a:pt x="37987" y="12732"/>
                      <a:pt x="38411" y="13170"/>
                      <a:pt x="38759" y="13170"/>
                    </a:cubicBezTo>
                    <a:cubicBezTo>
                      <a:pt x="38880" y="13170"/>
                      <a:pt x="38992" y="13117"/>
                      <a:pt x="39064" y="12991"/>
                    </a:cubicBezTo>
                    <a:cubicBezTo>
                      <a:pt x="38892" y="12542"/>
                      <a:pt x="39552" y="12106"/>
                      <a:pt x="39658" y="11446"/>
                    </a:cubicBezTo>
                    <a:cubicBezTo>
                      <a:pt x="39658" y="11829"/>
                      <a:pt x="39829" y="11935"/>
                      <a:pt x="39935" y="12159"/>
                    </a:cubicBezTo>
                    <a:cubicBezTo>
                      <a:pt x="39971" y="12171"/>
                      <a:pt x="40003" y="12176"/>
                      <a:pt x="40032" y="12176"/>
                    </a:cubicBezTo>
                    <a:cubicBezTo>
                      <a:pt x="40239" y="12176"/>
                      <a:pt x="40286" y="11918"/>
                      <a:pt x="40460" y="11918"/>
                    </a:cubicBezTo>
                    <a:cubicBezTo>
                      <a:pt x="40485" y="11918"/>
                      <a:pt x="40512" y="11923"/>
                      <a:pt x="40542" y="11935"/>
                    </a:cubicBezTo>
                    <a:cubicBezTo>
                      <a:pt x="40595" y="10839"/>
                      <a:pt x="41044" y="11776"/>
                      <a:pt x="41150" y="10945"/>
                    </a:cubicBezTo>
                    <a:cubicBezTo>
                      <a:pt x="41150" y="11116"/>
                      <a:pt x="41202" y="11169"/>
                      <a:pt x="41255" y="11275"/>
                    </a:cubicBezTo>
                    <a:cubicBezTo>
                      <a:pt x="41308" y="11724"/>
                      <a:pt x="40872" y="11446"/>
                      <a:pt x="40872" y="11776"/>
                    </a:cubicBezTo>
                    <a:cubicBezTo>
                      <a:pt x="41427" y="11935"/>
                      <a:pt x="41374" y="12265"/>
                      <a:pt x="41532" y="12767"/>
                    </a:cubicBezTo>
                    <a:cubicBezTo>
                      <a:pt x="41620" y="12835"/>
                      <a:pt x="41695" y="12863"/>
                      <a:pt x="41760" y="12863"/>
                    </a:cubicBezTo>
                    <a:cubicBezTo>
                      <a:pt x="42043" y="12863"/>
                      <a:pt x="42140" y="12340"/>
                      <a:pt x="42268" y="12340"/>
                    </a:cubicBezTo>
                    <a:cubicBezTo>
                      <a:pt x="42297" y="12340"/>
                      <a:pt x="42329" y="12368"/>
                      <a:pt x="42364" y="12436"/>
                    </a:cubicBezTo>
                    <a:cubicBezTo>
                      <a:pt x="42034" y="12714"/>
                      <a:pt x="41757" y="13532"/>
                      <a:pt x="42245" y="13809"/>
                    </a:cubicBezTo>
                    <a:cubicBezTo>
                      <a:pt x="42345" y="13542"/>
                      <a:pt x="42486" y="13461"/>
                      <a:pt x="42651" y="13461"/>
                    </a:cubicBezTo>
                    <a:cubicBezTo>
                      <a:pt x="42897" y="13461"/>
                      <a:pt x="43196" y="13641"/>
                      <a:pt x="43488" y="13641"/>
                    </a:cubicBezTo>
                    <a:cubicBezTo>
                      <a:pt x="43646" y="13641"/>
                      <a:pt x="43803" y="13588"/>
                      <a:pt x="43948" y="13427"/>
                    </a:cubicBezTo>
                    <a:cubicBezTo>
                      <a:pt x="43460" y="13044"/>
                      <a:pt x="42694" y="13255"/>
                      <a:pt x="42140" y="12925"/>
                    </a:cubicBezTo>
                    <a:cubicBezTo>
                      <a:pt x="42523" y="12714"/>
                      <a:pt x="42905" y="12661"/>
                      <a:pt x="43235" y="12436"/>
                    </a:cubicBezTo>
                    <a:cubicBezTo>
                      <a:pt x="42747" y="11882"/>
                      <a:pt x="42245" y="11394"/>
                      <a:pt x="41757" y="11275"/>
                    </a:cubicBezTo>
                    <a:cubicBezTo>
                      <a:pt x="41810" y="10945"/>
                      <a:pt x="42245" y="11222"/>
                      <a:pt x="42140" y="10615"/>
                    </a:cubicBezTo>
                    <a:lnTo>
                      <a:pt x="42140" y="10615"/>
                    </a:lnTo>
                    <a:cubicBezTo>
                      <a:pt x="42065" y="10689"/>
                      <a:pt x="41987" y="10713"/>
                      <a:pt x="41910" y="10713"/>
                    </a:cubicBezTo>
                    <a:cubicBezTo>
                      <a:pt x="41773" y="10713"/>
                      <a:pt x="41636" y="10637"/>
                      <a:pt x="41519" y="10637"/>
                    </a:cubicBezTo>
                    <a:cubicBezTo>
                      <a:pt x="41411" y="10637"/>
                      <a:pt x="41319" y="10701"/>
                      <a:pt x="41255" y="10945"/>
                    </a:cubicBezTo>
                    <a:cubicBezTo>
                      <a:pt x="41239" y="10645"/>
                      <a:pt x="41193" y="10557"/>
                      <a:pt x="41129" y="10557"/>
                    </a:cubicBezTo>
                    <a:cubicBezTo>
                      <a:pt x="41037" y="10557"/>
                      <a:pt x="40907" y="10739"/>
                      <a:pt x="40776" y="10739"/>
                    </a:cubicBezTo>
                    <a:cubicBezTo>
                      <a:pt x="40696" y="10739"/>
                      <a:pt x="40615" y="10672"/>
                      <a:pt x="40542" y="10456"/>
                    </a:cubicBezTo>
                    <a:cubicBezTo>
                      <a:pt x="40797" y="10456"/>
                      <a:pt x="40773" y="9942"/>
                      <a:pt x="41066" y="9942"/>
                    </a:cubicBezTo>
                    <a:cubicBezTo>
                      <a:pt x="41091" y="9942"/>
                      <a:pt x="41119" y="9946"/>
                      <a:pt x="41150" y="9955"/>
                    </a:cubicBezTo>
                    <a:lnTo>
                      <a:pt x="41150" y="10456"/>
                    </a:lnTo>
                    <a:cubicBezTo>
                      <a:pt x="41301" y="10282"/>
                      <a:pt x="41461" y="10248"/>
                      <a:pt x="41623" y="10248"/>
                    </a:cubicBezTo>
                    <a:cubicBezTo>
                      <a:pt x="41726" y="10248"/>
                      <a:pt x="41829" y="10261"/>
                      <a:pt x="41932" y="10261"/>
                    </a:cubicBezTo>
                    <a:cubicBezTo>
                      <a:pt x="42134" y="10261"/>
                      <a:pt x="42335" y="10209"/>
                      <a:pt x="42523" y="9902"/>
                    </a:cubicBezTo>
                    <a:cubicBezTo>
                      <a:pt x="42352" y="9772"/>
                      <a:pt x="42247" y="9513"/>
                      <a:pt x="42139" y="9244"/>
                    </a:cubicBezTo>
                    <a:lnTo>
                      <a:pt x="42139" y="9244"/>
                    </a:lnTo>
                    <a:cubicBezTo>
                      <a:pt x="42076" y="9469"/>
                      <a:pt x="41877" y="9734"/>
                      <a:pt x="41724" y="9734"/>
                    </a:cubicBezTo>
                    <a:cubicBezTo>
                      <a:pt x="41617" y="9734"/>
                      <a:pt x="41532" y="9605"/>
                      <a:pt x="41532" y="9242"/>
                    </a:cubicBezTo>
                    <a:cubicBezTo>
                      <a:pt x="41625" y="9189"/>
                      <a:pt x="41681" y="9171"/>
                      <a:pt x="41728" y="9171"/>
                    </a:cubicBezTo>
                    <a:cubicBezTo>
                      <a:pt x="41823" y="9171"/>
                      <a:pt x="41884" y="9241"/>
                      <a:pt x="42138" y="9242"/>
                    </a:cubicBezTo>
                    <a:lnTo>
                      <a:pt x="42138" y="9242"/>
                    </a:lnTo>
                    <a:cubicBezTo>
                      <a:pt x="42070" y="9073"/>
                      <a:pt x="42002" y="8900"/>
                      <a:pt x="41915" y="8753"/>
                    </a:cubicBezTo>
                    <a:cubicBezTo>
                      <a:pt x="41985" y="8735"/>
                      <a:pt x="42048" y="8727"/>
                      <a:pt x="42108" y="8727"/>
                    </a:cubicBezTo>
                    <a:cubicBezTo>
                      <a:pt x="42406" y="8727"/>
                      <a:pt x="42607" y="8917"/>
                      <a:pt x="42927" y="8917"/>
                    </a:cubicBezTo>
                    <a:cubicBezTo>
                      <a:pt x="42958" y="8917"/>
                      <a:pt x="42991" y="8916"/>
                      <a:pt x="43024" y="8912"/>
                    </a:cubicBezTo>
                    <a:cubicBezTo>
                      <a:pt x="43024" y="8700"/>
                      <a:pt x="43077" y="8529"/>
                      <a:pt x="43130" y="8423"/>
                    </a:cubicBezTo>
                    <a:lnTo>
                      <a:pt x="43130" y="8423"/>
                    </a:lnTo>
                    <a:cubicBezTo>
                      <a:pt x="42994" y="8543"/>
                      <a:pt x="42868" y="8588"/>
                      <a:pt x="42743" y="8588"/>
                    </a:cubicBezTo>
                    <a:cubicBezTo>
                      <a:pt x="42466" y="8588"/>
                      <a:pt x="42191" y="8370"/>
                      <a:pt x="41810" y="8252"/>
                    </a:cubicBezTo>
                    <a:lnTo>
                      <a:pt x="41810" y="8252"/>
                    </a:lnTo>
                    <a:cubicBezTo>
                      <a:pt x="41846" y="8669"/>
                      <a:pt x="41767" y="8787"/>
                      <a:pt x="41643" y="8787"/>
                    </a:cubicBezTo>
                    <a:cubicBezTo>
                      <a:pt x="41481" y="8787"/>
                      <a:pt x="41241" y="8584"/>
                      <a:pt x="41081" y="8584"/>
                    </a:cubicBezTo>
                    <a:cubicBezTo>
                      <a:pt x="41007" y="8584"/>
                      <a:pt x="40950" y="8627"/>
                      <a:pt x="40925" y="8753"/>
                    </a:cubicBezTo>
                    <a:cubicBezTo>
                      <a:pt x="41150" y="8753"/>
                      <a:pt x="41308" y="8806"/>
                      <a:pt x="41308" y="9083"/>
                    </a:cubicBezTo>
                    <a:cubicBezTo>
                      <a:pt x="41270" y="9087"/>
                      <a:pt x="41233" y="9088"/>
                      <a:pt x="41197" y="9088"/>
                    </a:cubicBezTo>
                    <a:cubicBezTo>
                      <a:pt x="40671" y="9088"/>
                      <a:pt x="40355" y="8746"/>
                      <a:pt x="39935" y="8634"/>
                    </a:cubicBezTo>
                    <a:cubicBezTo>
                      <a:pt x="40265" y="8634"/>
                      <a:pt x="41044" y="8582"/>
                      <a:pt x="40820" y="8252"/>
                    </a:cubicBezTo>
                    <a:lnTo>
                      <a:pt x="40820" y="8252"/>
                    </a:lnTo>
                    <a:cubicBezTo>
                      <a:pt x="40670" y="8297"/>
                      <a:pt x="40651" y="8433"/>
                      <a:pt x="40544" y="8433"/>
                    </a:cubicBezTo>
                    <a:cubicBezTo>
                      <a:pt x="40528" y="8433"/>
                      <a:pt x="40510" y="8430"/>
                      <a:pt x="40490" y="8423"/>
                    </a:cubicBezTo>
                    <a:cubicBezTo>
                      <a:pt x="40490" y="7869"/>
                      <a:pt x="40714" y="7644"/>
                      <a:pt x="40318" y="7591"/>
                    </a:cubicBezTo>
                    <a:lnTo>
                      <a:pt x="40318" y="7591"/>
                    </a:lnTo>
                    <a:cubicBezTo>
                      <a:pt x="40107" y="7974"/>
                      <a:pt x="40542" y="8146"/>
                      <a:pt x="40318" y="8423"/>
                    </a:cubicBezTo>
                    <a:cubicBezTo>
                      <a:pt x="40107" y="8040"/>
                      <a:pt x="39988" y="8199"/>
                      <a:pt x="39724" y="7763"/>
                    </a:cubicBezTo>
                    <a:lnTo>
                      <a:pt x="39724" y="7763"/>
                    </a:lnTo>
                    <a:cubicBezTo>
                      <a:pt x="39750" y="7776"/>
                      <a:pt x="39799" y="7783"/>
                      <a:pt x="39854" y="7783"/>
                    </a:cubicBezTo>
                    <a:cubicBezTo>
                      <a:pt x="40020" y="7783"/>
                      <a:pt x="40237" y="7721"/>
                      <a:pt x="39988" y="7591"/>
                    </a:cubicBezTo>
                    <a:cubicBezTo>
                      <a:pt x="39802" y="7531"/>
                      <a:pt x="39680" y="7486"/>
                      <a:pt x="39596" y="7486"/>
                    </a:cubicBezTo>
                    <a:cubicBezTo>
                      <a:pt x="39459" y="7486"/>
                      <a:pt x="39427" y="7606"/>
                      <a:pt x="39394" y="7974"/>
                    </a:cubicBezTo>
                    <a:cubicBezTo>
                      <a:pt x="39305" y="7803"/>
                      <a:pt x="39290" y="7707"/>
                      <a:pt x="39268" y="7707"/>
                    </a:cubicBezTo>
                    <a:cubicBezTo>
                      <a:pt x="39246" y="7707"/>
                      <a:pt x="39218" y="7790"/>
                      <a:pt x="39117" y="7974"/>
                    </a:cubicBezTo>
                    <a:cubicBezTo>
                      <a:pt x="38998" y="7710"/>
                      <a:pt x="38839" y="7486"/>
                      <a:pt x="38668" y="7261"/>
                    </a:cubicBezTo>
                    <a:cubicBezTo>
                      <a:pt x="38783" y="7189"/>
                      <a:pt x="38911" y="7164"/>
                      <a:pt x="39044" y="7164"/>
                    </a:cubicBezTo>
                    <a:cubicBezTo>
                      <a:pt x="39338" y="7164"/>
                      <a:pt x="39661" y="7285"/>
                      <a:pt x="39946" y="7285"/>
                    </a:cubicBezTo>
                    <a:cubicBezTo>
                      <a:pt x="40212" y="7285"/>
                      <a:pt x="40446" y="7180"/>
                      <a:pt x="40595" y="6773"/>
                    </a:cubicBezTo>
                    <a:cubicBezTo>
                      <a:pt x="40437" y="6549"/>
                      <a:pt x="39988" y="6720"/>
                      <a:pt x="39882" y="6443"/>
                    </a:cubicBezTo>
                    <a:cubicBezTo>
                      <a:pt x="40645" y="6443"/>
                      <a:pt x="41078" y="6928"/>
                      <a:pt x="41642" y="6928"/>
                    </a:cubicBezTo>
                    <a:cubicBezTo>
                      <a:pt x="41810" y="6928"/>
                      <a:pt x="41989" y="6885"/>
                      <a:pt x="42193" y="6773"/>
                    </a:cubicBezTo>
                    <a:cubicBezTo>
                      <a:pt x="42034" y="6601"/>
                      <a:pt x="41862" y="6496"/>
                      <a:pt x="41862" y="6060"/>
                    </a:cubicBezTo>
                    <a:lnTo>
                      <a:pt x="41862" y="6060"/>
                    </a:lnTo>
                    <a:cubicBezTo>
                      <a:pt x="42034" y="6113"/>
                      <a:pt x="42193" y="6113"/>
                      <a:pt x="42364" y="6113"/>
                    </a:cubicBezTo>
                    <a:cubicBezTo>
                      <a:pt x="42245" y="6390"/>
                      <a:pt x="42470" y="6443"/>
                      <a:pt x="42298" y="6773"/>
                    </a:cubicBezTo>
                    <a:cubicBezTo>
                      <a:pt x="42470" y="6496"/>
                      <a:pt x="42958" y="6496"/>
                      <a:pt x="42800" y="6390"/>
                    </a:cubicBezTo>
                    <a:cubicBezTo>
                      <a:pt x="42747" y="6113"/>
                      <a:pt x="42523" y="6271"/>
                      <a:pt x="42417" y="6113"/>
                    </a:cubicBezTo>
                    <a:cubicBezTo>
                      <a:pt x="43201" y="6075"/>
                      <a:pt x="43815" y="5612"/>
                      <a:pt x="44464" y="5612"/>
                    </a:cubicBezTo>
                    <a:cubicBezTo>
                      <a:pt x="44723" y="5612"/>
                      <a:pt x="44986" y="5685"/>
                      <a:pt x="45269" y="5888"/>
                    </a:cubicBezTo>
                    <a:cubicBezTo>
                      <a:pt x="44886" y="5930"/>
                      <a:pt x="44803" y="6108"/>
                      <a:pt x="44602" y="6108"/>
                    </a:cubicBezTo>
                    <a:cubicBezTo>
                      <a:pt x="44546" y="6108"/>
                      <a:pt x="44481" y="6095"/>
                      <a:pt x="44397" y="6060"/>
                    </a:cubicBezTo>
                    <a:lnTo>
                      <a:pt x="44397" y="6060"/>
                    </a:lnTo>
                    <a:cubicBezTo>
                      <a:pt x="44358" y="6342"/>
                      <a:pt x="44527" y="6710"/>
                      <a:pt x="44661" y="6710"/>
                    </a:cubicBezTo>
                    <a:cubicBezTo>
                      <a:pt x="44709" y="6710"/>
                      <a:pt x="44752" y="6663"/>
                      <a:pt x="44780" y="6549"/>
                    </a:cubicBezTo>
                    <a:cubicBezTo>
                      <a:pt x="44755" y="6516"/>
                      <a:pt x="44749" y="6503"/>
                      <a:pt x="44757" y="6503"/>
                    </a:cubicBezTo>
                    <a:cubicBezTo>
                      <a:pt x="44781" y="6503"/>
                      <a:pt x="44943" y="6630"/>
                      <a:pt x="45062" y="6630"/>
                    </a:cubicBezTo>
                    <a:cubicBezTo>
                      <a:pt x="45161" y="6630"/>
                      <a:pt x="45230" y="6542"/>
                      <a:pt x="45163" y="6218"/>
                    </a:cubicBezTo>
                    <a:cubicBezTo>
                      <a:pt x="45180" y="6216"/>
                      <a:pt x="45197" y="6215"/>
                      <a:pt x="45212" y="6215"/>
                    </a:cubicBezTo>
                    <a:cubicBezTo>
                      <a:pt x="45541" y="6215"/>
                      <a:pt x="45483" y="6727"/>
                      <a:pt x="45269" y="6879"/>
                    </a:cubicBezTo>
                    <a:cubicBezTo>
                      <a:pt x="45490" y="6800"/>
                      <a:pt x="45679" y="6780"/>
                      <a:pt x="45852" y="6780"/>
                    </a:cubicBezTo>
                    <a:cubicBezTo>
                      <a:pt x="46033" y="6780"/>
                      <a:pt x="46196" y="6802"/>
                      <a:pt x="46359" y="6802"/>
                    </a:cubicBezTo>
                    <a:cubicBezTo>
                      <a:pt x="46587" y="6802"/>
                      <a:pt x="46814" y="6758"/>
                      <a:pt x="47090" y="6549"/>
                    </a:cubicBezTo>
                    <a:lnTo>
                      <a:pt x="47090" y="6549"/>
                    </a:lnTo>
                    <a:cubicBezTo>
                      <a:pt x="47080" y="6550"/>
                      <a:pt x="47071" y="6551"/>
                      <a:pt x="47062" y="6551"/>
                    </a:cubicBezTo>
                    <a:cubicBezTo>
                      <a:pt x="46754" y="6551"/>
                      <a:pt x="46874" y="5802"/>
                      <a:pt x="46598" y="5802"/>
                    </a:cubicBezTo>
                    <a:cubicBezTo>
                      <a:pt x="46565" y="5802"/>
                      <a:pt x="46528" y="5813"/>
                      <a:pt x="46483" y="5836"/>
                    </a:cubicBezTo>
                    <a:cubicBezTo>
                      <a:pt x="46325" y="6443"/>
                      <a:pt x="46813" y="5941"/>
                      <a:pt x="46760" y="6390"/>
                    </a:cubicBezTo>
                    <a:cubicBezTo>
                      <a:pt x="46655" y="6390"/>
                      <a:pt x="46707" y="6654"/>
                      <a:pt x="46589" y="6720"/>
                    </a:cubicBezTo>
                    <a:cubicBezTo>
                      <a:pt x="46385" y="6549"/>
                      <a:pt x="46266" y="6483"/>
                      <a:pt x="46115" y="6483"/>
                    </a:cubicBezTo>
                    <a:cubicBezTo>
                      <a:pt x="46022" y="6483"/>
                      <a:pt x="45916" y="6508"/>
                      <a:pt x="45770" y="6549"/>
                    </a:cubicBezTo>
                    <a:cubicBezTo>
                      <a:pt x="46153" y="5836"/>
                      <a:pt x="45717" y="6166"/>
                      <a:pt x="45665" y="5334"/>
                    </a:cubicBezTo>
                    <a:lnTo>
                      <a:pt x="45665" y="5334"/>
                    </a:lnTo>
                    <a:cubicBezTo>
                      <a:pt x="45736" y="5371"/>
                      <a:pt x="45795" y="5387"/>
                      <a:pt x="45844" y="5387"/>
                    </a:cubicBezTo>
                    <a:cubicBezTo>
                      <a:pt x="46020" y="5387"/>
                      <a:pt x="46070" y="5180"/>
                      <a:pt x="46153" y="5004"/>
                    </a:cubicBezTo>
                    <a:cubicBezTo>
                      <a:pt x="46223" y="5139"/>
                      <a:pt x="46338" y="5201"/>
                      <a:pt x="46456" y="5201"/>
                    </a:cubicBezTo>
                    <a:cubicBezTo>
                      <a:pt x="46626" y="5201"/>
                      <a:pt x="46804" y="5072"/>
                      <a:pt x="46866" y="4846"/>
                    </a:cubicBezTo>
                    <a:lnTo>
                      <a:pt x="46866" y="4846"/>
                    </a:lnTo>
                    <a:cubicBezTo>
                      <a:pt x="46811" y="4854"/>
                      <a:pt x="46766" y="4859"/>
                      <a:pt x="46728" y="4859"/>
                    </a:cubicBezTo>
                    <a:cubicBezTo>
                      <a:pt x="46539" y="4859"/>
                      <a:pt x="46556" y="4747"/>
                      <a:pt x="46655" y="4515"/>
                    </a:cubicBezTo>
                    <a:lnTo>
                      <a:pt x="46655" y="4515"/>
                    </a:lnTo>
                    <a:cubicBezTo>
                      <a:pt x="45995" y="4898"/>
                      <a:pt x="45493" y="4740"/>
                      <a:pt x="45057" y="5228"/>
                    </a:cubicBezTo>
                    <a:cubicBezTo>
                      <a:pt x="44904" y="4923"/>
                      <a:pt x="44669" y="4795"/>
                      <a:pt x="44428" y="4795"/>
                    </a:cubicBezTo>
                    <a:cubicBezTo>
                      <a:pt x="44149" y="4795"/>
                      <a:pt x="43861" y="4966"/>
                      <a:pt x="43684" y="5228"/>
                    </a:cubicBezTo>
                    <a:cubicBezTo>
                      <a:pt x="43684" y="4621"/>
                      <a:pt x="43354" y="4740"/>
                      <a:pt x="43235" y="4410"/>
                    </a:cubicBezTo>
                    <a:cubicBezTo>
                      <a:pt x="43491" y="4410"/>
                      <a:pt x="43552" y="4480"/>
                      <a:pt x="43647" y="4480"/>
                    </a:cubicBezTo>
                    <a:cubicBezTo>
                      <a:pt x="43695" y="4480"/>
                      <a:pt x="43750" y="4463"/>
                      <a:pt x="43843" y="4410"/>
                    </a:cubicBezTo>
                    <a:cubicBezTo>
                      <a:pt x="43843" y="3525"/>
                      <a:pt x="43407" y="4344"/>
                      <a:pt x="43235" y="3525"/>
                    </a:cubicBezTo>
                    <a:cubicBezTo>
                      <a:pt x="43220" y="3523"/>
                      <a:pt x="43206" y="3522"/>
                      <a:pt x="43192" y="3522"/>
                    </a:cubicBezTo>
                    <a:cubicBezTo>
                      <a:pt x="42910" y="3522"/>
                      <a:pt x="42948" y="4017"/>
                      <a:pt x="42747" y="4080"/>
                    </a:cubicBezTo>
                    <a:cubicBezTo>
                      <a:pt x="42661" y="3882"/>
                      <a:pt x="42536" y="3783"/>
                      <a:pt x="42405" y="3783"/>
                    </a:cubicBezTo>
                    <a:cubicBezTo>
                      <a:pt x="42275" y="3783"/>
                      <a:pt x="42140" y="3882"/>
                      <a:pt x="42034" y="4080"/>
                    </a:cubicBezTo>
                    <a:cubicBezTo>
                      <a:pt x="42087" y="3855"/>
                      <a:pt x="42193" y="3750"/>
                      <a:pt x="42140" y="3420"/>
                    </a:cubicBezTo>
                    <a:lnTo>
                      <a:pt x="41968" y="3420"/>
                    </a:lnTo>
                    <a:cubicBezTo>
                      <a:pt x="41862" y="3420"/>
                      <a:pt x="41757" y="3420"/>
                      <a:pt x="41757" y="3578"/>
                    </a:cubicBezTo>
                    <a:cubicBezTo>
                      <a:pt x="41810" y="3578"/>
                      <a:pt x="41862" y="3684"/>
                      <a:pt x="41862" y="3908"/>
                    </a:cubicBezTo>
                    <a:cubicBezTo>
                      <a:pt x="41849" y="3899"/>
                      <a:pt x="41835" y="3896"/>
                      <a:pt x="41821" y="3896"/>
                    </a:cubicBezTo>
                    <a:cubicBezTo>
                      <a:pt x="41712" y="3896"/>
                      <a:pt x="41570" y="4109"/>
                      <a:pt x="41473" y="4109"/>
                    </a:cubicBezTo>
                    <a:cubicBezTo>
                      <a:pt x="41426" y="4109"/>
                      <a:pt x="41390" y="4059"/>
                      <a:pt x="41374" y="3908"/>
                    </a:cubicBezTo>
                    <a:cubicBezTo>
                      <a:pt x="41757" y="3631"/>
                      <a:pt x="41427" y="3090"/>
                      <a:pt x="41757" y="2918"/>
                    </a:cubicBezTo>
                    <a:cubicBezTo>
                      <a:pt x="41881" y="2836"/>
                      <a:pt x="42006" y="2805"/>
                      <a:pt x="42133" y="2805"/>
                    </a:cubicBezTo>
                    <a:cubicBezTo>
                      <a:pt x="42552" y="2805"/>
                      <a:pt x="43006" y="3143"/>
                      <a:pt x="43611" y="3143"/>
                    </a:cubicBezTo>
                    <a:cubicBezTo>
                      <a:pt x="43800" y="3143"/>
                      <a:pt x="44004" y="3110"/>
                      <a:pt x="44226" y="3024"/>
                    </a:cubicBezTo>
                    <a:lnTo>
                      <a:pt x="44226" y="3024"/>
                    </a:lnTo>
                    <a:cubicBezTo>
                      <a:pt x="44192" y="3030"/>
                      <a:pt x="44164" y="3032"/>
                      <a:pt x="44141" y="3032"/>
                    </a:cubicBezTo>
                    <a:cubicBezTo>
                      <a:pt x="43907" y="3032"/>
                      <a:pt x="44226" y="2740"/>
                      <a:pt x="44226" y="2535"/>
                    </a:cubicBezTo>
                    <a:cubicBezTo>
                      <a:pt x="43863" y="2535"/>
                      <a:pt x="43382" y="2152"/>
                      <a:pt x="43071" y="2152"/>
                    </a:cubicBezTo>
                    <a:cubicBezTo>
                      <a:pt x="43008" y="2152"/>
                      <a:pt x="42952" y="2167"/>
                      <a:pt x="42905" y="2205"/>
                    </a:cubicBezTo>
                    <a:cubicBezTo>
                      <a:pt x="43077" y="2205"/>
                      <a:pt x="43077" y="2694"/>
                      <a:pt x="42958" y="2694"/>
                    </a:cubicBezTo>
                    <a:cubicBezTo>
                      <a:pt x="42364" y="1875"/>
                      <a:pt x="41308" y="2865"/>
                      <a:pt x="40820" y="1545"/>
                    </a:cubicBezTo>
                    <a:lnTo>
                      <a:pt x="40820" y="1545"/>
                    </a:lnTo>
                    <a:cubicBezTo>
                      <a:pt x="40872" y="1928"/>
                      <a:pt x="41044" y="2258"/>
                      <a:pt x="40767" y="2430"/>
                    </a:cubicBezTo>
                    <a:cubicBezTo>
                      <a:pt x="38945" y="1875"/>
                      <a:pt x="35314" y="2258"/>
                      <a:pt x="33176" y="1981"/>
                    </a:cubicBezTo>
                    <a:lnTo>
                      <a:pt x="33176" y="1981"/>
                    </a:lnTo>
                    <a:cubicBezTo>
                      <a:pt x="33205" y="2087"/>
                      <a:pt x="33158" y="2126"/>
                      <a:pt x="33069" y="2126"/>
                    </a:cubicBezTo>
                    <a:cubicBezTo>
                      <a:pt x="32838" y="2126"/>
                      <a:pt x="32324" y="1861"/>
                      <a:pt x="32133" y="1822"/>
                    </a:cubicBezTo>
                    <a:cubicBezTo>
                      <a:pt x="32133" y="2034"/>
                      <a:pt x="32067" y="2205"/>
                      <a:pt x="31961" y="2311"/>
                    </a:cubicBezTo>
                    <a:cubicBezTo>
                      <a:pt x="31803" y="2205"/>
                      <a:pt x="31578" y="2152"/>
                      <a:pt x="31473" y="1822"/>
                    </a:cubicBezTo>
                    <a:cubicBezTo>
                      <a:pt x="31366" y="2119"/>
                      <a:pt x="31270" y="2373"/>
                      <a:pt x="31050" y="2373"/>
                    </a:cubicBezTo>
                    <a:cubicBezTo>
                      <a:pt x="31025" y="2373"/>
                      <a:pt x="30999" y="2370"/>
                      <a:pt x="30971" y="2364"/>
                    </a:cubicBezTo>
                    <a:lnTo>
                      <a:pt x="30971" y="1651"/>
                    </a:lnTo>
                    <a:cubicBezTo>
                      <a:pt x="30714" y="1770"/>
                      <a:pt x="30513" y="1832"/>
                      <a:pt x="30336" y="1832"/>
                    </a:cubicBezTo>
                    <a:cubicBezTo>
                      <a:pt x="30022" y="1832"/>
                      <a:pt x="29781" y="1637"/>
                      <a:pt x="29427" y="1215"/>
                    </a:cubicBezTo>
                    <a:lnTo>
                      <a:pt x="29427" y="1215"/>
                    </a:lnTo>
                    <a:cubicBezTo>
                      <a:pt x="29321" y="1598"/>
                      <a:pt x="29875" y="1704"/>
                      <a:pt x="29545" y="1875"/>
                    </a:cubicBezTo>
                    <a:cubicBezTo>
                      <a:pt x="29433" y="1789"/>
                      <a:pt x="29295" y="1707"/>
                      <a:pt x="29171" y="1707"/>
                    </a:cubicBezTo>
                    <a:cubicBezTo>
                      <a:pt x="29047" y="1707"/>
                      <a:pt x="28938" y="1789"/>
                      <a:pt x="28885" y="2034"/>
                    </a:cubicBezTo>
                    <a:cubicBezTo>
                      <a:pt x="28885" y="1822"/>
                      <a:pt x="28661" y="1875"/>
                      <a:pt x="28661" y="1704"/>
                    </a:cubicBezTo>
                    <a:cubicBezTo>
                      <a:pt x="28832" y="1704"/>
                      <a:pt x="28938" y="1598"/>
                      <a:pt x="28938" y="1373"/>
                    </a:cubicBezTo>
                    <a:cubicBezTo>
                      <a:pt x="28861" y="1272"/>
                      <a:pt x="28775" y="1236"/>
                      <a:pt x="28682" y="1236"/>
                    </a:cubicBezTo>
                    <a:cubicBezTo>
                      <a:pt x="28452" y="1236"/>
                      <a:pt x="28183" y="1459"/>
                      <a:pt x="27921" y="1459"/>
                    </a:cubicBezTo>
                    <a:cubicBezTo>
                      <a:pt x="27836" y="1459"/>
                      <a:pt x="27752" y="1435"/>
                      <a:pt x="27671" y="1373"/>
                    </a:cubicBezTo>
                    <a:lnTo>
                      <a:pt x="27671" y="1373"/>
                    </a:lnTo>
                    <a:cubicBezTo>
                      <a:pt x="27671" y="2034"/>
                      <a:pt x="28225" y="1598"/>
                      <a:pt x="28278" y="2205"/>
                    </a:cubicBezTo>
                    <a:cubicBezTo>
                      <a:pt x="28135" y="2171"/>
                      <a:pt x="27997" y="2046"/>
                      <a:pt x="27871" y="2046"/>
                    </a:cubicBezTo>
                    <a:cubicBezTo>
                      <a:pt x="27800" y="2046"/>
                      <a:pt x="27733" y="2086"/>
                      <a:pt x="27671" y="2205"/>
                    </a:cubicBezTo>
                    <a:cubicBezTo>
                      <a:pt x="27565" y="1981"/>
                      <a:pt x="27565" y="1598"/>
                      <a:pt x="27446" y="1373"/>
                    </a:cubicBezTo>
                    <a:cubicBezTo>
                      <a:pt x="27063" y="1545"/>
                      <a:pt x="26733" y="1770"/>
                      <a:pt x="26351" y="1875"/>
                    </a:cubicBezTo>
                    <a:cubicBezTo>
                      <a:pt x="26351" y="1651"/>
                      <a:pt x="26298" y="1545"/>
                      <a:pt x="26245" y="1373"/>
                    </a:cubicBezTo>
                    <a:cubicBezTo>
                      <a:pt x="25743" y="1770"/>
                      <a:pt x="25255" y="1492"/>
                      <a:pt x="24872" y="1770"/>
                    </a:cubicBezTo>
                    <a:cubicBezTo>
                      <a:pt x="24872" y="1429"/>
                      <a:pt x="24845" y="1309"/>
                      <a:pt x="24820" y="1309"/>
                    </a:cubicBezTo>
                    <a:cubicBezTo>
                      <a:pt x="24771" y="1309"/>
                      <a:pt x="24725" y="1746"/>
                      <a:pt x="24872" y="1928"/>
                    </a:cubicBezTo>
                    <a:cubicBezTo>
                      <a:pt x="24935" y="1919"/>
                      <a:pt x="24997" y="1915"/>
                      <a:pt x="25057" y="1915"/>
                    </a:cubicBezTo>
                    <a:cubicBezTo>
                      <a:pt x="25359" y="1915"/>
                      <a:pt x="25611" y="2027"/>
                      <a:pt x="25743" y="2258"/>
                    </a:cubicBezTo>
                    <a:cubicBezTo>
                      <a:pt x="25690" y="2535"/>
                      <a:pt x="25308" y="2205"/>
                      <a:pt x="25360" y="2760"/>
                    </a:cubicBezTo>
                    <a:cubicBezTo>
                      <a:pt x="27151" y="2920"/>
                      <a:pt x="28760" y="2950"/>
                      <a:pt x="30364" y="2950"/>
                    </a:cubicBezTo>
                    <a:cubicBezTo>
                      <a:pt x="31294" y="2950"/>
                      <a:pt x="32222" y="2940"/>
                      <a:pt x="33182" y="2940"/>
                    </a:cubicBezTo>
                    <a:cubicBezTo>
                      <a:pt x="33974" y="2940"/>
                      <a:pt x="34789" y="2946"/>
                      <a:pt x="35645" y="2971"/>
                    </a:cubicBezTo>
                    <a:cubicBezTo>
                      <a:pt x="35697" y="2694"/>
                      <a:pt x="35486" y="2535"/>
                      <a:pt x="35645" y="2482"/>
                    </a:cubicBezTo>
                    <a:cubicBezTo>
                      <a:pt x="35662" y="2481"/>
                      <a:pt x="35679" y="2480"/>
                      <a:pt x="35697" y="2480"/>
                    </a:cubicBezTo>
                    <a:cubicBezTo>
                      <a:pt x="36178" y="2480"/>
                      <a:pt x="36716" y="2987"/>
                      <a:pt x="37177" y="2987"/>
                    </a:cubicBezTo>
                    <a:cubicBezTo>
                      <a:pt x="37337" y="2987"/>
                      <a:pt x="37489" y="2926"/>
                      <a:pt x="37625" y="2760"/>
                    </a:cubicBezTo>
                    <a:cubicBezTo>
                      <a:pt x="37678" y="2760"/>
                      <a:pt x="37678" y="2760"/>
                      <a:pt x="37678" y="2694"/>
                    </a:cubicBezTo>
                    <a:cubicBezTo>
                      <a:pt x="37678" y="2641"/>
                      <a:pt x="37707" y="2614"/>
                      <a:pt x="37722" y="2614"/>
                    </a:cubicBezTo>
                    <a:cubicBezTo>
                      <a:pt x="37737" y="2614"/>
                      <a:pt x="37737" y="2641"/>
                      <a:pt x="37678" y="2694"/>
                    </a:cubicBezTo>
                    <a:cubicBezTo>
                      <a:pt x="37678" y="2760"/>
                      <a:pt x="37744" y="2865"/>
                      <a:pt x="37849" y="2918"/>
                    </a:cubicBezTo>
                    <a:cubicBezTo>
                      <a:pt x="38014" y="3060"/>
                      <a:pt x="38206" y="3110"/>
                      <a:pt x="38416" y="3110"/>
                    </a:cubicBezTo>
                    <a:cubicBezTo>
                      <a:pt x="38932" y="3110"/>
                      <a:pt x="39552" y="2805"/>
                      <a:pt x="40114" y="2805"/>
                    </a:cubicBezTo>
                    <a:cubicBezTo>
                      <a:pt x="40387" y="2805"/>
                      <a:pt x="40646" y="2877"/>
                      <a:pt x="40872" y="3090"/>
                    </a:cubicBezTo>
                    <a:cubicBezTo>
                      <a:pt x="40834" y="2849"/>
                      <a:pt x="40890" y="2768"/>
                      <a:pt x="40980" y="2768"/>
                    </a:cubicBezTo>
                    <a:cubicBezTo>
                      <a:pt x="41136" y="2768"/>
                      <a:pt x="41393" y="3014"/>
                      <a:pt x="41427" y="3090"/>
                    </a:cubicBezTo>
                    <a:cubicBezTo>
                      <a:pt x="41308" y="3301"/>
                      <a:pt x="41427" y="3908"/>
                      <a:pt x="41150" y="3908"/>
                    </a:cubicBezTo>
                    <a:cubicBezTo>
                      <a:pt x="41135" y="3738"/>
                      <a:pt x="41072" y="3689"/>
                      <a:pt x="40999" y="3689"/>
                    </a:cubicBezTo>
                    <a:cubicBezTo>
                      <a:pt x="40902" y="3689"/>
                      <a:pt x="40787" y="3775"/>
                      <a:pt x="40743" y="3775"/>
                    </a:cubicBezTo>
                    <a:cubicBezTo>
                      <a:pt x="40702" y="3775"/>
                      <a:pt x="40722" y="3702"/>
                      <a:pt x="40872" y="3420"/>
                    </a:cubicBezTo>
                    <a:cubicBezTo>
                      <a:pt x="40773" y="3320"/>
                      <a:pt x="40603" y="3270"/>
                      <a:pt x="40449" y="3270"/>
                    </a:cubicBezTo>
                    <a:cubicBezTo>
                      <a:pt x="40175" y="3270"/>
                      <a:pt x="39952" y="3429"/>
                      <a:pt x="40265" y="3750"/>
                    </a:cubicBezTo>
                    <a:cubicBezTo>
                      <a:pt x="40242" y="3763"/>
                      <a:pt x="40219" y="3769"/>
                      <a:pt x="40198" y="3769"/>
                    </a:cubicBezTo>
                    <a:cubicBezTo>
                      <a:pt x="40031" y="3769"/>
                      <a:pt x="39934" y="3393"/>
                      <a:pt x="39856" y="3393"/>
                    </a:cubicBezTo>
                    <a:cubicBezTo>
                      <a:pt x="39828" y="3393"/>
                      <a:pt x="39802" y="3443"/>
                      <a:pt x="39777" y="3578"/>
                    </a:cubicBezTo>
                    <a:cubicBezTo>
                      <a:pt x="39800" y="3569"/>
                      <a:pt x="39819" y="3564"/>
                      <a:pt x="39834" y="3564"/>
                    </a:cubicBezTo>
                    <a:cubicBezTo>
                      <a:pt x="40021" y="3564"/>
                      <a:pt x="39629" y="4241"/>
                      <a:pt x="39404" y="4241"/>
                    </a:cubicBezTo>
                    <a:cubicBezTo>
                      <a:pt x="39345" y="4241"/>
                      <a:pt x="39298" y="4195"/>
                      <a:pt x="39275" y="4080"/>
                    </a:cubicBezTo>
                    <a:cubicBezTo>
                      <a:pt x="39394" y="3908"/>
                      <a:pt x="39605" y="3908"/>
                      <a:pt x="39658" y="3578"/>
                    </a:cubicBezTo>
                    <a:cubicBezTo>
                      <a:pt x="39422" y="3444"/>
                      <a:pt x="39018" y="3338"/>
                      <a:pt x="38619" y="3338"/>
                    </a:cubicBezTo>
                    <a:cubicBezTo>
                      <a:pt x="38191" y="3338"/>
                      <a:pt x="37770" y="3461"/>
                      <a:pt x="37572" y="3803"/>
                    </a:cubicBezTo>
                    <a:cubicBezTo>
                      <a:pt x="37083" y="3631"/>
                      <a:pt x="36753" y="3684"/>
                      <a:pt x="36252" y="3631"/>
                    </a:cubicBezTo>
                    <a:cubicBezTo>
                      <a:pt x="36070" y="3609"/>
                      <a:pt x="35752" y="3499"/>
                      <a:pt x="35456" y="3499"/>
                    </a:cubicBezTo>
                    <a:cubicBezTo>
                      <a:pt x="35044" y="3499"/>
                      <a:pt x="34673" y="3713"/>
                      <a:pt x="34773" y="4674"/>
                    </a:cubicBezTo>
                    <a:cubicBezTo>
                      <a:pt x="35064" y="4581"/>
                      <a:pt x="35180" y="4273"/>
                      <a:pt x="35502" y="4273"/>
                    </a:cubicBezTo>
                    <a:cubicBezTo>
                      <a:pt x="35545" y="4273"/>
                      <a:pt x="35593" y="4278"/>
                      <a:pt x="35645" y="4291"/>
                    </a:cubicBezTo>
                    <a:cubicBezTo>
                      <a:pt x="35645" y="4740"/>
                      <a:pt x="35869" y="4674"/>
                      <a:pt x="35763" y="5123"/>
                    </a:cubicBezTo>
                    <a:cubicBezTo>
                      <a:pt x="35645" y="5123"/>
                      <a:pt x="35539" y="5228"/>
                      <a:pt x="35486" y="5334"/>
                    </a:cubicBezTo>
                    <a:cubicBezTo>
                      <a:pt x="35282" y="5286"/>
                      <a:pt x="35307" y="4832"/>
                      <a:pt x="35064" y="4832"/>
                    </a:cubicBezTo>
                    <a:cubicBezTo>
                      <a:pt x="35040" y="4832"/>
                      <a:pt x="35014" y="4836"/>
                      <a:pt x="34984" y="4846"/>
                    </a:cubicBezTo>
                    <a:cubicBezTo>
                      <a:pt x="35059" y="5359"/>
                      <a:pt x="34718" y="5639"/>
                      <a:pt x="34440" y="5639"/>
                    </a:cubicBezTo>
                    <a:cubicBezTo>
                      <a:pt x="34275" y="5639"/>
                      <a:pt x="34133" y="5540"/>
                      <a:pt x="34113" y="5334"/>
                    </a:cubicBezTo>
                    <a:cubicBezTo>
                      <a:pt x="34219" y="5281"/>
                      <a:pt x="34324" y="5281"/>
                      <a:pt x="34272" y="5004"/>
                    </a:cubicBezTo>
                    <a:cubicBezTo>
                      <a:pt x="34113" y="4929"/>
                      <a:pt x="33942" y="4896"/>
                      <a:pt x="33770" y="4896"/>
                    </a:cubicBezTo>
                    <a:cubicBezTo>
                      <a:pt x="33341" y="4896"/>
                      <a:pt x="32910" y="5098"/>
                      <a:pt x="32674" y="5334"/>
                    </a:cubicBezTo>
                    <a:cubicBezTo>
                      <a:pt x="33559" y="5994"/>
                      <a:pt x="34496" y="6549"/>
                      <a:pt x="33506" y="7539"/>
                    </a:cubicBezTo>
                    <a:cubicBezTo>
                      <a:pt x="33646" y="7247"/>
                      <a:pt x="33497" y="6101"/>
                      <a:pt x="33270" y="6101"/>
                    </a:cubicBezTo>
                    <a:cubicBezTo>
                      <a:pt x="33240" y="6101"/>
                      <a:pt x="33208" y="6121"/>
                      <a:pt x="33176" y="6166"/>
                    </a:cubicBezTo>
                    <a:cubicBezTo>
                      <a:pt x="33387" y="6271"/>
                      <a:pt x="32846" y="6166"/>
                      <a:pt x="32674" y="6549"/>
                    </a:cubicBezTo>
                    <a:cubicBezTo>
                      <a:pt x="32463" y="6496"/>
                      <a:pt x="32516" y="5836"/>
                      <a:pt x="32291" y="5664"/>
                    </a:cubicBezTo>
                    <a:cubicBezTo>
                      <a:pt x="32123" y="5889"/>
                      <a:pt x="31962" y="5965"/>
                      <a:pt x="31805" y="5965"/>
                    </a:cubicBezTo>
                    <a:cubicBezTo>
                      <a:pt x="31487" y="5965"/>
                      <a:pt x="31187" y="5653"/>
                      <a:pt x="30885" y="5653"/>
                    </a:cubicBezTo>
                    <a:cubicBezTo>
                      <a:pt x="30752" y="5653"/>
                      <a:pt x="30618" y="5714"/>
                      <a:pt x="30483" y="5888"/>
                    </a:cubicBezTo>
                    <a:cubicBezTo>
                      <a:pt x="30417" y="5558"/>
                      <a:pt x="30205" y="5783"/>
                      <a:pt x="30417" y="5400"/>
                    </a:cubicBezTo>
                    <a:cubicBezTo>
                      <a:pt x="30405" y="5397"/>
                      <a:pt x="30393" y="5396"/>
                      <a:pt x="30381" y="5396"/>
                    </a:cubicBezTo>
                    <a:cubicBezTo>
                      <a:pt x="30194" y="5396"/>
                      <a:pt x="29978" y="5736"/>
                      <a:pt x="29791" y="5736"/>
                    </a:cubicBezTo>
                    <a:cubicBezTo>
                      <a:pt x="29722" y="5736"/>
                      <a:pt x="29656" y="5689"/>
                      <a:pt x="29598" y="5558"/>
                    </a:cubicBezTo>
                    <a:cubicBezTo>
                      <a:pt x="29757" y="5558"/>
                      <a:pt x="29875" y="5400"/>
                      <a:pt x="29875" y="5228"/>
                    </a:cubicBezTo>
                    <a:cubicBezTo>
                      <a:pt x="29757" y="5176"/>
                      <a:pt x="29823" y="4793"/>
                      <a:pt x="29757" y="4568"/>
                    </a:cubicBezTo>
                    <a:cubicBezTo>
                      <a:pt x="29215" y="4621"/>
                      <a:pt x="29215" y="5558"/>
                      <a:pt x="28885" y="6060"/>
                    </a:cubicBezTo>
                    <a:cubicBezTo>
                      <a:pt x="28923" y="6078"/>
                      <a:pt x="28955" y="6086"/>
                      <a:pt x="28982" y="6086"/>
                    </a:cubicBezTo>
                    <a:cubicBezTo>
                      <a:pt x="29193" y="6086"/>
                      <a:pt x="29122" y="5605"/>
                      <a:pt x="29321" y="5558"/>
                    </a:cubicBezTo>
                    <a:lnTo>
                      <a:pt x="29321" y="5558"/>
                    </a:lnTo>
                    <a:cubicBezTo>
                      <a:pt x="29162" y="5941"/>
                      <a:pt x="29598" y="6218"/>
                      <a:pt x="29321" y="6390"/>
                    </a:cubicBezTo>
                    <a:cubicBezTo>
                      <a:pt x="29096" y="6166"/>
                      <a:pt x="28661" y="6390"/>
                      <a:pt x="28502" y="6060"/>
                    </a:cubicBezTo>
                    <a:lnTo>
                      <a:pt x="28502" y="5888"/>
                    </a:lnTo>
                    <a:cubicBezTo>
                      <a:pt x="28480" y="5880"/>
                      <a:pt x="28460" y="5876"/>
                      <a:pt x="28442" y="5876"/>
                    </a:cubicBezTo>
                    <a:cubicBezTo>
                      <a:pt x="28267" y="5876"/>
                      <a:pt x="28291" y="6249"/>
                      <a:pt x="28106" y="6249"/>
                    </a:cubicBezTo>
                    <a:cubicBezTo>
                      <a:pt x="28077" y="6249"/>
                      <a:pt x="28042" y="6240"/>
                      <a:pt x="28001" y="6218"/>
                    </a:cubicBezTo>
                    <a:cubicBezTo>
                      <a:pt x="28001" y="5558"/>
                      <a:pt x="27618" y="5611"/>
                      <a:pt x="27393" y="5228"/>
                    </a:cubicBezTo>
                    <a:cubicBezTo>
                      <a:pt x="27258" y="5440"/>
                      <a:pt x="26937" y="5723"/>
                      <a:pt x="26724" y="5723"/>
                    </a:cubicBezTo>
                    <a:cubicBezTo>
                      <a:pt x="26606" y="5723"/>
                      <a:pt x="26522" y="5636"/>
                      <a:pt x="26522" y="5400"/>
                    </a:cubicBezTo>
                    <a:cubicBezTo>
                      <a:pt x="26245" y="5664"/>
                      <a:pt x="26073" y="5994"/>
                      <a:pt x="25690" y="6113"/>
                    </a:cubicBezTo>
                    <a:cubicBezTo>
                      <a:pt x="25862" y="4898"/>
                      <a:pt x="26456" y="4344"/>
                      <a:pt x="27182" y="4080"/>
                    </a:cubicBezTo>
                    <a:lnTo>
                      <a:pt x="27182" y="4080"/>
                    </a:lnTo>
                    <a:cubicBezTo>
                      <a:pt x="27235" y="4344"/>
                      <a:pt x="26575" y="4410"/>
                      <a:pt x="26905" y="4568"/>
                    </a:cubicBezTo>
                    <a:cubicBezTo>
                      <a:pt x="26733" y="4846"/>
                      <a:pt x="26456" y="4846"/>
                      <a:pt x="26192" y="4898"/>
                    </a:cubicBezTo>
                    <a:cubicBezTo>
                      <a:pt x="26231" y="5159"/>
                      <a:pt x="26307" y="5229"/>
                      <a:pt x="26392" y="5229"/>
                    </a:cubicBezTo>
                    <a:cubicBezTo>
                      <a:pt x="26491" y="5229"/>
                      <a:pt x="26604" y="5136"/>
                      <a:pt x="26688" y="5136"/>
                    </a:cubicBezTo>
                    <a:cubicBezTo>
                      <a:pt x="26729" y="5136"/>
                      <a:pt x="26764" y="5159"/>
                      <a:pt x="26786" y="5228"/>
                    </a:cubicBezTo>
                    <a:cubicBezTo>
                      <a:pt x="27011" y="5123"/>
                      <a:pt x="27011" y="4740"/>
                      <a:pt x="27182" y="4568"/>
                    </a:cubicBezTo>
                    <a:cubicBezTo>
                      <a:pt x="27393" y="4740"/>
                      <a:pt x="27341" y="5176"/>
                      <a:pt x="27618" y="5228"/>
                    </a:cubicBezTo>
                    <a:cubicBezTo>
                      <a:pt x="27671" y="5228"/>
                      <a:pt x="27671" y="5070"/>
                      <a:pt x="27776" y="5070"/>
                    </a:cubicBezTo>
                    <a:cubicBezTo>
                      <a:pt x="27671" y="4846"/>
                      <a:pt x="27512" y="4740"/>
                      <a:pt x="27393" y="4568"/>
                    </a:cubicBezTo>
                    <a:cubicBezTo>
                      <a:pt x="27724" y="4410"/>
                      <a:pt x="28001" y="4133"/>
                      <a:pt x="28436" y="4080"/>
                    </a:cubicBezTo>
                    <a:lnTo>
                      <a:pt x="28436" y="4080"/>
                    </a:lnTo>
                    <a:cubicBezTo>
                      <a:pt x="28214" y="4169"/>
                      <a:pt x="28254" y="4997"/>
                      <a:pt x="28107" y="4997"/>
                    </a:cubicBezTo>
                    <a:cubicBezTo>
                      <a:pt x="28079" y="4997"/>
                      <a:pt x="28045" y="4967"/>
                      <a:pt x="28001" y="4898"/>
                    </a:cubicBezTo>
                    <a:lnTo>
                      <a:pt x="28001" y="4898"/>
                    </a:lnTo>
                    <a:cubicBezTo>
                      <a:pt x="28001" y="5453"/>
                      <a:pt x="28436" y="5228"/>
                      <a:pt x="28502" y="5664"/>
                    </a:cubicBezTo>
                    <a:cubicBezTo>
                      <a:pt x="28538" y="4667"/>
                      <a:pt x="29000" y="4144"/>
                      <a:pt x="29548" y="4144"/>
                    </a:cubicBezTo>
                    <a:cubicBezTo>
                      <a:pt x="29813" y="4144"/>
                      <a:pt x="30097" y="4266"/>
                      <a:pt x="30364" y="4515"/>
                    </a:cubicBezTo>
                    <a:cubicBezTo>
                      <a:pt x="30205" y="4621"/>
                      <a:pt x="29981" y="4621"/>
                      <a:pt x="29875" y="4898"/>
                    </a:cubicBezTo>
                    <a:cubicBezTo>
                      <a:pt x="29983" y="4872"/>
                      <a:pt x="30075" y="4859"/>
                      <a:pt x="30152" y="4859"/>
                    </a:cubicBezTo>
                    <a:cubicBezTo>
                      <a:pt x="30386" y="4859"/>
                      <a:pt x="30483" y="4980"/>
                      <a:pt x="30483" y="5228"/>
                    </a:cubicBezTo>
                    <a:cubicBezTo>
                      <a:pt x="30535" y="5004"/>
                      <a:pt x="30588" y="4951"/>
                      <a:pt x="30694" y="4846"/>
                    </a:cubicBezTo>
                    <a:lnTo>
                      <a:pt x="30694" y="4846"/>
                    </a:lnTo>
                    <a:cubicBezTo>
                      <a:pt x="30694" y="5070"/>
                      <a:pt x="30588" y="5123"/>
                      <a:pt x="30588" y="5400"/>
                    </a:cubicBezTo>
                    <a:cubicBezTo>
                      <a:pt x="30622" y="5413"/>
                      <a:pt x="30652" y="5419"/>
                      <a:pt x="30678" y="5419"/>
                    </a:cubicBezTo>
                    <a:cubicBezTo>
                      <a:pt x="30855" y="5419"/>
                      <a:pt x="30887" y="5171"/>
                      <a:pt x="31038" y="5171"/>
                    </a:cubicBezTo>
                    <a:cubicBezTo>
                      <a:pt x="31050" y="5171"/>
                      <a:pt x="31063" y="5172"/>
                      <a:pt x="31077" y="5176"/>
                    </a:cubicBezTo>
                    <a:cubicBezTo>
                      <a:pt x="30918" y="4410"/>
                      <a:pt x="30588" y="4846"/>
                      <a:pt x="30971" y="4014"/>
                    </a:cubicBezTo>
                    <a:cubicBezTo>
                      <a:pt x="29321" y="3631"/>
                      <a:pt x="28714" y="3525"/>
                      <a:pt x="27288" y="3420"/>
                    </a:cubicBezTo>
                    <a:cubicBezTo>
                      <a:pt x="27183" y="3749"/>
                      <a:pt x="26991" y="3820"/>
                      <a:pt x="26782" y="3820"/>
                    </a:cubicBezTo>
                    <a:cubicBezTo>
                      <a:pt x="26624" y="3820"/>
                      <a:pt x="26456" y="3780"/>
                      <a:pt x="26308" y="3780"/>
                    </a:cubicBezTo>
                    <a:cubicBezTo>
                      <a:pt x="26133" y="3780"/>
                      <a:pt x="25986" y="3836"/>
                      <a:pt x="25915" y="4080"/>
                    </a:cubicBezTo>
                    <a:cubicBezTo>
                      <a:pt x="26073" y="4080"/>
                      <a:pt x="26126" y="4185"/>
                      <a:pt x="26192" y="4410"/>
                    </a:cubicBezTo>
                    <a:cubicBezTo>
                      <a:pt x="26138" y="4382"/>
                      <a:pt x="26096" y="4370"/>
                      <a:pt x="26063" y="4370"/>
                    </a:cubicBezTo>
                    <a:cubicBezTo>
                      <a:pt x="25889" y="4370"/>
                      <a:pt x="25940" y="4685"/>
                      <a:pt x="25796" y="4740"/>
                    </a:cubicBezTo>
                    <a:cubicBezTo>
                      <a:pt x="25835" y="4546"/>
                      <a:pt x="25600" y="4425"/>
                      <a:pt x="25358" y="4425"/>
                    </a:cubicBezTo>
                    <a:cubicBezTo>
                      <a:pt x="25187" y="4425"/>
                      <a:pt x="25012" y="4485"/>
                      <a:pt x="24925" y="4621"/>
                    </a:cubicBezTo>
                    <a:cubicBezTo>
                      <a:pt x="25083" y="4740"/>
                      <a:pt x="25202" y="4951"/>
                      <a:pt x="25308" y="5281"/>
                    </a:cubicBezTo>
                    <a:cubicBezTo>
                      <a:pt x="24978" y="5611"/>
                      <a:pt x="24872" y="5453"/>
                      <a:pt x="24542" y="5611"/>
                    </a:cubicBezTo>
                    <a:cubicBezTo>
                      <a:pt x="24542" y="5400"/>
                      <a:pt x="24648" y="5400"/>
                      <a:pt x="24595" y="5123"/>
                    </a:cubicBezTo>
                    <a:cubicBezTo>
                      <a:pt x="24265" y="5123"/>
                      <a:pt x="23987" y="5176"/>
                      <a:pt x="23816" y="5453"/>
                    </a:cubicBezTo>
                    <a:cubicBezTo>
                      <a:pt x="23882" y="5941"/>
                      <a:pt x="24317" y="5836"/>
                      <a:pt x="24542" y="6113"/>
                    </a:cubicBezTo>
                    <a:cubicBezTo>
                      <a:pt x="24321" y="6155"/>
                      <a:pt x="24201" y="6306"/>
                      <a:pt x="23995" y="6306"/>
                    </a:cubicBezTo>
                    <a:cubicBezTo>
                      <a:pt x="23942" y="6306"/>
                      <a:pt x="23883" y="6296"/>
                      <a:pt x="23816" y="6271"/>
                    </a:cubicBezTo>
                    <a:cubicBezTo>
                      <a:pt x="23722" y="6131"/>
                      <a:pt x="23753" y="5763"/>
                      <a:pt x="23569" y="5763"/>
                    </a:cubicBezTo>
                    <a:cubicBezTo>
                      <a:pt x="23545" y="5763"/>
                      <a:pt x="23518" y="5769"/>
                      <a:pt x="23486" y="5783"/>
                    </a:cubicBezTo>
                    <a:cubicBezTo>
                      <a:pt x="23486" y="5994"/>
                      <a:pt x="23552" y="6271"/>
                      <a:pt x="23433" y="6271"/>
                    </a:cubicBezTo>
                    <a:cubicBezTo>
                      <a:pt x="23156" y="6271"/>
                      <a:pt x="23156" y="5836"/>
                      <a:pt x="23327" y="5611"/>
                    </a:cubicBezTo>
                    <a:lnTo>
                      <a:pt x="23327" y="5611"/>
                    </a:lnTo>
                    <a:cubicBezTo>
                      <a:pt x="23283" y="5639"/>
                      <a:pt x="23243" y="5652"/>
                      <a:pt x="23206" y="5652"/>
                    </a:cubicBezTo>
                    <a:cubicBezTo>
                      <a:pt x="22953" y="5652"/>
                      <a:pt x="22845" y="5088"/>
                      <a:pt x="22676" y="5088"/>
                    </a:cubicBezTo>
                    <a:cubicBezTo>
                      <a:pt x="22623" y="5088"/>
                      <a:pt x="22565" y="5142"/>
                      <a:pt x="22496" y="5281"/>
                    </a:cubicBezTo>
                    <a:cubicBezTo>
                      <a:pt x="22773" y="5400"/>
                      <a:pt x="23050" y="5453"/>
                      <a:pt x="22997" y="6113"/>
                    </a:cubicBezTo>
                    <a:cubicBezTo>
                      <a:pt x="22928" y="6139"/>
                      <a:pt x="22831" y="6142"/>
                      <a:pt x="22723" y="6142"/>
                    </a:cubicBezTo>
                    <a:cubicBezTo>
                      <a:pt x="22698" y="6142"/>
                      <a:pt x="22672" y="6142"/>
                      <a:pt x="22646" y="6142"/>
                    </a:cubicBezTo>
                    <a:cubicBezTo>
                      <a:pt x="22333" y="6142"/>
                      <a:pt x="21954" y="6161"/>
                      <a:pt x="21836" y="6654"/>
                    </a:cubicBezTo>
                    <a:cubicBezTo>
                      <a:pt x="21572" y="6496"/>
                      <a:pt x="21294" y="6324"/>
                      <a:pt x="21017" y="6166"/>
                    </a:cubicBezTo>
                    <a:lnTo>
                      <a:pt x="21017" y="6166"/>
                    </a:lnTo>
                    <a:cubicBezTo>
                      <a:pt x="20964" y="6549"/>
                      <a:pt x="21506" y="6773"/>
                      <a:pt x="21242" y="6984"/>
                    </a:cubicBezTo>
                    <a:cubicBezTo>
                      <a:pt x="20952" y="6752"/>
                      <a:pt x="20784" y="6296"/>
                      <a:pt x="20336" y="6296"/>
                    </a:cubicBezTo>
                    <a:cubicBezTo>
                      <a:pt x="20274" y="6296"/>
                      <a:pt x="20206" y="6305"/>
                      <a:pt x="20133" y="6324"/>
                    </a:cubicBezTo>
                    <a:cubicBezTo>
                      <a:pt x="20114" y="6555"/>
                      <a:pt x="20123" y="6624"/>
                      <a:pt x="20154" y="6624"/>
                    </a:cubicBezTo>
                    <a:cubicBezTo>
                      <a:pt x="20200" y="6624"/>
                      <a:pt x="20296" y="6466"/>
                      <a:pt x="20423" y="6466"/>
                    </a:cubicBezTo>
                    <a:cubicBezTo>
                      <a:pt x="20452" y="6466"/>
                      <a:pt x="20483" y="6475"/>
                      <a:pt x="20515" y="6496"/>
                    </a:cubicBezTo>
                    <a:cubicBezTo>
                      <a:pt x="20581" y="6931"/>
                      <a:pt x="20581" y="6879"/>
                      <a:pt x="20845" y="7156"/>
                    </a:cubicBezTo>
                    <a:cubicBezTo>
                      <a:pt x="20410" y="6984"/>
                      <a:pt x="19974" y="6773"/>
                      <a:pt x="19525" y="6654"/>
                    </a:cubicBezTo>
                    <a:cubicBezTo>
                      <a:pt x="19480" y="6992"/>
                      <a:pt x="19424" y="7099"/>
                      <a:pt x="19349" y="7099"/>
                    </a:cubicBezTo>
                    <a:cubicBezTo>
                      <a:pt x="19250" y="7099"/>
                      <a:pt x="19118" y="6916"/>
                      <a:pt x="18931" y="6826"/>
                    </a:cubicBezTo>
                    <a:cubicBezTo>
                      <a:pt x="18931" y="7103"/>
                      <a:pt x="18865" y="7209"/>
                      <a:pt x="18812" y="7380"/>
                    </a:cubicBezTo>
                    <a:cubicBezTo>
                      <a:pt x="18867" y="7502"/>
                      <a:pt x="18970" y="7534"/>
                      <a:pt x="19089" y="7534"/>
                    </a:cubicBezTo>
                    <a:cubicBezTo>
                      <a:pt x="19227" y="7534"/>
                      <a:pt x="19387" y="7490"/>
                      <a:pt x="19516" y="7490"/>
                    </a:cubicBezTo>
                    <a:cubicBezTo>
                      <a:pt x="19627" y="7490"/>
                      <a:pt x="19716" y="7523"/>
                      <a:pt x="19750" y="7644"/>
                    </a:cubicBezTo>
                    <a:cubicBezTo>
                      <a:pt x="19591" y="7710"/>
                      <a:pt x="19644" y="7974"/>
                      <a:pt x="19525" y="8040"/>
                    </a:cubicBezTo>
                    <a:cubicBezTo>
                      <a:pt x="19179" y="7895"/>
                      <a:pt x="18637" y="7644"/>
                      <a:pt x="18224" y="7644"/>
                    </a:cubicBezTo>
                    <a:cubicBezTo>
                      <a:pt x="17850" y="7644"/>
                      <a:pt x="17582" y="7851"/>
                      <a:pt x="17664" y="8529"/>
                    </a:cubicBezTo>
                    <a:cubicBezTo>
                      <a:pt x="17704" y="8547"/>
                      <a:pt x="17737" y="8555"/>
                      <a:pt x="17766" y="8555"/>
                    </a:cubicBezTo>
                    <a:cubicBezTo>
                      <a:pt x="18005" y="8555"/>
                      <a:pt x="17846" y="7963"/>
                      <a:pt x="18047" y="7869"/>
                    </a:cubicBezTo>
                    <a:cubicBezTo>
                      <a:pt x="18106" y="8239"/>
                      <a:pt x="18186" y="8264"/>
                      <a:pt x="18303" y="8264"/>
                    </a:cubicBezTo>
                    <a:cubicBezTo>
                      <a:pt x="18322" y="8264"/>
                      <a:pt x="18342" y="8264"/>
                      <a:pt x="18363" y="8264"/>
                    </a:cubicBezTo>
                    <a:cubicBezTo>
                      <a:pt x="18443" y="8264"/>
                      <a:pt x="18539" y="8274"/>
                      <a:pt x="18654" y="8370"/>
                    </a:cubicBezTo>
                    <a:cubicBezTo>
                      <a:pt x="18895" y="8187"/>
                      <a:pt x="19180" y="8129"/>
                      <a:pt x="19485" y="8129"/>
                    </a:cubicBezTo>
                    <a:cubicBezTo>
                      <a:pt x="20015" y="8129"/>
                      <a:pt x="20603" y="8304"/>
                      <a:pt x="21123" y="8304"/>
                    </a:cubicBezTo>
                    <a:cubicBezTo>
                      <a:pt x="20964" y="8423"/>
                      <a:pt x="21017" y="8859"/>
                      <a:pt x="20845" y="9030"/>
                    </a:cubicBezTo>
                    <a:cubicBezTo>
                      <a:pt x="20355" y="8708"/>
                      <a:pt x="19828" y="8572"/>
                      <a:pt x="19278" y="8572"/>
                    </a:cubicBezTo>
                    <a:cubicBezTo>
                      <a:pt x="18790" y="8572"/>
                      <a:pt x="18284" y="8679"/>
                      <a:pt x="17769" y="8859"/>
                    </a:cubicBezTo>
                    <a:cubicBezTo>
                      <a:pt x="17751" y="8722"/>
                      <a:pt x="17690" y="8676"/>
                      <a:pt x="17617" y="8676"/>
                    </a:cubicBezTo>
                    <a:cubicBezTo>
                      <a:pt x="17485" y="8676"/>
                      <a:pt x="17315" y="8825"/>
                      <a:pt x="17281" y="8859"/>
                    </a:cubicBezTo>
                    <a:cubicBezTo>
                      <a:pt x="17109" y="8040"/>
                      <a:pt x="16344" y="8199"/>
                      <a:pt x="16449" y="7380"/>
                    </a:cubicBezTo>
                    <a:lnTo>
                      <a:pt x="16449" y="7380"/>
                    </a:lnTo>
                    <a:cubicBezTo>
                      <a:pt x="15961" y="7816"/>
                      <a:pt x="15406" y="7209"/>
                      <a:pt x="15235" y="8093"/>
                    </a:cubicBezTo>
                    <a:cubicBezTo>
                      <a:pt x="15263" y="8089"/>
                      <a:pt x="15291" y="8086"/>
                      <a:pt x="15318" y="8086"/>
                    </a:cubicBezTo>
                    <a:cubicBezTo>
                      <a:pt x="15603" y="8086"/>
                      <a:pt x="15804" y="8328"/>
                      <a:pt x="15961" y="8582"/>
                    </a:cubicBezTo>
                    <a:cubicBezTo>
                      <a:pt x="15897" y="8656"/>
                      <a:pt x="15820" y="8683"/>
                      <a:pt x="15738" y="8683"/>
                    </a:cubicBezTo>
                    <a:cubicBezTo>
                      <a:pt x="15523" y="8683"/>
                      <a:pt x="15272" y="8497"/>
                      <a:pt x="15117" y="8497"/>
                    </a:cubicBezTo>
                    <a:cubicBezTo>
                      <a:pt x="15028" y="8497"/>
                      <a:pt x="14971" y="8559"/>
                      <a:pt x="14971" y="8753"/>
                    </a:cubicBezTo>
                    <a:cubicBezTo>
                      <a:pt x="14891" y="8602"/>
                      <a:pt x="14769" y="8553"/>
                      <a:pt x="14613" y="8553"/>
                    </a:cubicBezTo>
                    <a:cubicBezTo>
                      <a:pt x="14538" y="8553"/>
                      <a:pt x="14454" y="8564"/>
                      <a:pt x="14363" y="8582"/>
                    </a:cubicBezTo>
                    <a:cubicBezTo>
                      <a:pt x="14363" y="8370"/>
                      <a:pt x="14469" y="8370"/>
                      <a:pt x="14469" y="8093"/>
                    </a:cubicBezTo>
                    <a:cubicBezTo>
                      <a:pt x="14192" y="7710"/>
                      <a:pt x="13202" y="8199"/>
                      <a:pt x="13532" y="7103"/>
                    </a:cubicBezTo>
                    <a:lnTo>
                      <a:pt x="13532" y="7103"/>
                    </a:lnTo>
                    <a:cubicBezTo>
                      <a:pt x="13563" y="7363"/>
                      <a:pt x="13812" y="7605"/>
                      <a:pt x="14032" y="7605"/>
                    </a:cubicBezTo>
                    <a:cubicBezTo>
                      <a:pt x="14180" y="7605"/>
                      <a:pt x="14316" y="7495"/>
                      <a:pt x="14363" y="7209"/>
                    </a:cubicBezTo>
                    <a:cubicBezTo>
                      <a:pt x="14275" y="7038"/>
                      <a:pt x="14088" y="6928"/>
                      <a:pt x="13980" y="6928"/>
                    </a:cubicBezTo>
                    <a:cubicBezTo>
                      <a:pt x="13879" y="6928"/>
                      <a:pt x="13848" y="7025"/>
                      <a:pt x="14033" y="7261"/>
                    </a:cubicBezTo>
                    <a:cubicBezTo>
                      <a:pt x="14009" y="7266"/>
                      <a:pt x="13986" y="7268"/>
                      <a:pt x="13964" y="7268"/>
                    </a:cubicBezTo>
                    <a:cubicBezTo>
                      <a:pt x="13729" y="7268"/>
                      <a:pt x="13599" y="7022"/>
                      <a:pt x="13756" y="6720"/>
                    </a:cubicBezTo>
                    <a:cubicBezTo>
                      <a:pt x="13698" y="6651"/>
                      <a:pt x="13635" y="6625"/>
                      <a:pt x="13571" y="6625"/>
                    </a:cubicBezTo>
                    <a:cubicBezTo>
                      <a:pt x="13384" y="6625"/>
                      <a:pt x="13182" y="6843"/>
                      <a:pt x="13037" y="6843"/>
                    </a:cubicBezTo>
                    <a:cubicBezTo>
                      <a:pt x="12994" y="6843"/>
                      <a:pt x="12956" y="6823"/>
                      <a:pt x="12924" y="6773"/>
                    </a:cubicBezTo>
                    <a:cubicBezTo>
                      <a:pt x="13043" y="6390"/>
                      <a:pt x="13479" y="6601"/>
                      <a:pt x="13426" y="6060"/>
                    </a:cubicBezTo>
                    <a:cubicBezTo>
                      <a:pt x="12819" y="6060"/>
                      <a:pt x="12330" y="5836"/>
                      <a:pt x="12106" y="5070"/>
                    </a:cubicBezTo>
                    <a:cubicBezTo>
                      <a:pt x="12067" y="5056"/>
                      <a:pt x="12031" y="5050"/>
                      <a:pt x="11999" y="5050"/>
                    </a:cubicBezTo>
                    <a:cubicBezTo>
                      <a:pt x="11791" y="5050"/>
                      <a:pt x="11702" y="5301"/>
                      <a:pt x="11464" y="5301"/>
                    </a:cubicBezTo>
                    <a:cubicBezTo>
                      <a:pt x="11427" y="5301"/>
                      <a:pt x="11386" y="5295"/>
                      <a:pt x="11340" y="5281"/>
                    </a:cubicBezTo>
                    <a:cubicBezTo>
                      <a:pt x="11274" y="5004"/>
                      <a:pt x="11169" y="4951"/>
                      <a:pt x="11116" y="4740"/>
                    </a:cubicBezTo>
                    <a:cubicBezTo>
                      <a:pt x="11259" y="4659"/>
                      <a:pt x="11403" y="4639"/>
                      <a:pt x="11547" y="4639"/>
                    </a:cubicBezTo>
                    <a:cubicBezTo>
                      <a:pt x="11686" y="4639"/>
                      <a:pt x="11825" y="4658"/>
                      <a:pt x="11961" y="4658"/>
                    </a:cubicBezTo>
                    <a:cubicBezTo>
                      <a:pt x="12162" y="4658"/>
                      <a:pt x="12358" y="4616"/>
                      <a:pt x="12542" y="4410"/>
                    </a:cubicBezTo>
                    <a:cubicBezTo>
                      <a:pt x="12785" y="4692"/>
                      <a:pt x="12913" y="5690"/>
                      <a:pt x="13096" y="5690"/>
                    </a:cubicBezTo>
                    <a:cubicBezTo>
                      <a:pt x="13161" y="5690"/>
                      <a:pt x="13234" y="5562"/>
                      <a:pt x="13321" y="5228"/>
                    </a:cubicBezTo>
                    <a:cubicBezTo>
                      <a:pt x="13321" y="5730"/>
                      <a:pt x="13809" y="5783"/>
                      <a:pt x="13532" y="6218"/>
                    </a:cubicBezTo>
                    <a:cubicBezTo>
                      <a:pt x="13648" y="6226"/>
                      <a:pt x="13745" y="6229"/>
                      <a:pt x="13829" y="6229"/>
                    </a:cubicBezTo>
                    <a:cubicBezTo>
                      <a:pt x="14345" y="6229"/>
                      <a:pt x="14337" y="6106"/>
                      <a:pt x="14905" y="6060"/>
                    </a:cubicBezTo>
                    <a:cubicBezTo>
                      <a:pt x="14693" y="5228"/>
                      <a:pt x="13756" y="5730"/>
                      <a:pt x="13809" y="4410"/>
                    </a:cubicBezTo>
                    <a:lnTo>
                      <a:pt x="13809" y="4410"/>
                    </a:lnTo>
                    <a:cubicBezTo>
                      <a:pt x="13868" y="4436"/>
                      <a:pt x="13918" y="4447"/>
                      <a:pt x="13958" y="4447"/>
                    </a:cubicBezTo>
                    <a:cubicBezTo>
                      <a:pt x="14245" y="4447"/>
                      <a:pt x="14097" y="3885"/>
                      <a:pt x="13942" y="3885"/>
                    </a:cubicBezTo>
                    <a:cubicBezTo>
                      <a:pt x="13894" y="3885"/>
                      <a:pt x="13846" y="3939"/>
                      <a:pt x="13809" y="4080"/>
                    </a:cubicBezTo>
                    <a:cubicBezTo>
                      <a:pt x="13887" y="4195"/>
                      <a:pt x="13791" y="4255"/>
                      <a:pt x="13653" y="4255"/>
                    </a:cubicBezTo>
                    <a:cubicBezTo>
                      <a:pt x="13396" y="4255"/>
                      <a:pt x="12993" y="4043"/>
                      <a:pt x="13320" y="3578"/>
                    </a:cubicBezTo>
                    <a:lnTo>
                      <a:pt x="13320" y="3578"/>
                    </a:lnTo>
                    <a:cubicBezTo>
                      <a:pt x="13117" y="3867"/>
                      <a:pt x="12959" y="3913"/>
                      <a:pt x="12811" y="3913"/>
                    </a:cubicBezTo>
                    <a:cubicBezTo>
                      <a:pt x="12742" y="3913"/>
                      <a:pt x="12675" y="3903"/>
                      <a:pt x="12606" y="3903"/>
                    </a:cubicBezTo>
                    <a:cubicBezTo>
                      <a:pt x="12459" y="3903"/>
                      <a:pt x="12304" y="3949"/>
                      <a:pt x="12106" y="4238"/>
                    </a:cubicBezTo>
                    <a:cubicBezTo>
                      <a:pt x="11934" y="3908"/>
                      <a:pt x="11882" y="3750"/>
                      <a:pt x="12000" y="3248"/>
                    </a:cubicBezTo>
                    <a:cubicBezTo>
                      <a:pt x="11952" y="3214"/>
                      <a:pt x="11915" y="3199"/>
                      <a:pt x="11887" y="3199"/>
                    </a:cubicBezTo>
                    <a:cubicBezTo>
                      <a:pt x="11697" y="3199"/>
                      <a:pt x="11950" y="3910"/>
                      <a:pt x="11743" y="3910"/>
                    </a:cubicBezTo>
                    <a:cubicBezTo>
                      <a:pt x="11737" y="3910"/>
                      <a:pt x="11730" y="3910"/>
                      <a:pt x="11723" y="3908"/>
                    </a:cubicBezTo>
                    <a:cubicBezTo>
                      <a:pt x="11221" y="3195"/>
                      <a:pt x="10073" y="3301"/>
                      <a:pt x="9624" y="3090"/>
                    </a:cubicBezTo>
                    <a:cubicBezTo>
                      <a:pt x="9743" y="3090"/>
                      <a:pt x="9690" y="2812"/>
                      <a:pt x="9796" y="2760"/>
                    </a:cubicBezTo>
                    <a:cubicBezTo>
                      <a:pt x="9858" y="2852"/>
                      <a:pt x="9898" y="2883"/>
                      <a:pt x="9931" y="2883"/>
                    </a:cubicBezTo>
                    <a:cubicBezTo>
                      <a:pt x="10000" y="2883"/>
                      <a:pt x="10034" y="2739"/>
                      <a:pt x="10179" y="2739"/>
                    </a:cubicBezTo>
                    <a:cubicBezTo>
                      <a:pt x="10209" y="2739"/>
                      <a:pt x="10244" y="2745"/>
                      <a:pt x="10284" y="2760"/>
                    </a:cubicBezTo>
                    <a:cubicBezTo>
                      <a:pt x="10284" y="2918"/>
                      <a:pt x="10231" y="2971"/>
                      <a:pt x="10231" y="3090"/>
                    </a:cubicBezTo>
                    <a:cubicBezTo>
                      <a:pt x="10429" y="2946"/>
                      <a:pt x="10599" y="2817"/>
                      <a:pt x="10763" y="2817"/>
                    </a:cubicBezTo>
                    <a:cubicBezTo>
                      <a:pt x="10915" y="2817"/>
                      <a:pt x="11062" y="2930"/>
                      <a:pt x="11221" y="3248"/>
                    </a:cubicBezTo>
                    <a:cubicBezTo>
                      <a:pt x="11169" y="2865"/>
                      <a:pt x="11221" y="2641"/>
                      <a:pt x="11393" y="2588"/>
                    </a:cubicBezTo>
                    <a:cubicBezTo>
                      <a:pt x="11529" y="2810"/>
                      <a:pt x="11713" y="2872"/>
                      <a:pt x="11919" y="2872"/>
                    </a:cubicBezTo>
                    <a:cubicBezTo>
                      <a:pt x="12180" y="2872"/>
                      <a:pt x="12475" y="2773"/>
                      <a:pt x="12752" y="2773"/>
                    </a:cubicBezTo>
                    <a:cubicBezTo>
                      <a:pt x="12960" y="2773"/>
                      <a:pt x="13157" y="2829"/>
                      <a:pt x="13321" y="3024"/>
                    </a:cubicBezTo>
                    <a:cubicBezTo>
                      <a:pt x="13523" y="2922"/>
                      <a:pt x="13483" y="2360"/>
                      <a:pt x="13770" y="2360"/>
                    </a:cubicBezTo>
                    <a:cubicBezTo>
                      <a:pt x="13782" y="2360"/>
                      <a:pt x="13795" y="2361"/>
                      <a:pt x="13809" y="2364"/>
                    </a:cubicBezTo>
                    <a:cubicBezTo>
                      <a:pt x="13809" y="2641"/>
                      <a:pt x="13862" y="2812"/>
                      <a:pt x="13981" y="2865"/>
                    </a:cubicBezTo>
                    <a:cubicBezTo>
                      <a:pt x="14124" y="2884"/>
                      <a:pt x="14286" y="2892"/>
                      <a:pt x="14463" y="2892"/>
                    </a:cubicBezTo>
                    <a:cubicBezTo>
                      <a:pt x="15585" y="2892"/>
                      <a:pt x="17295" y="2561"/>
                      <a:pt x="18609" y="2561"/>
                    </a:cubicBezTo>
                    <a:cubicBezTo>
                      <a:pt x="18815" y="2561"/>
                      <a:pt x="19012" y="2569"/>
                      <a:pt x="19195" y="2588"/>
                    </a:cubicBezTo>
                    <a:lnTo>
                      <a:pt x="19195" y="2482"/>
                    </a:lnTo>
                    <a:cubicBezTo>
                      <a:pt x="19567" y="2456"/>
                      <a:pt x="19886" y="2444"/>
                      <a:pt x="20173" y="2444"/>
                    </a:cubicBezTo>
                    <a:cubicBezTo>
                      <a:pt x="21161" y="2444"/>
                      <a:pt x="21777" y="2586"/>
                      <a:pt x="22892" y="2760"/>
                    </a:cubicBezTo>
                    <a:cubicBezTo>
                      <a:pt x="22997" y="2430"/>
                      <a:pt x="23050" y="2034"/>
                      <a:pt x="23275" y="1928"/>
                    </a:cubicBezTo>
                    <a:lnTo>
                      <a:pt x="23275" y="1928"/>
                    </a:lnTo>
                    <a:cubicBezTo>
                      <a:pt x="23327" y="2364"/>
                      <a:pt x="23050" y="2258"/>
                      <a:pt x="23050" y="2588"/>
                    </a:cubicBezTo>
                    <a:cubicBezTo>
                      <a:pt x="23127" y="2588"/>
                      <a:pt x="23444" y="2633"/>
                      <a:pt x="23751" y="2633"/>
                    </a:cubicBezTo>
                    <a:cubicBezTo>
                      <a:pt x="24130" y="2633"/>
                      <a:pt x="24494" y="2564"/>
                      <a:pt x="24370" y="2258"/>
                    </a:cubicBezTo>
                    <a:lnTo>
                      <a:pt x="24370" y="2258"/>
                    </a:lnTo>
                    <a:cubicBezTo>
                      <a:pt x="24241" y="2338"/>
                      <a:pt x="24041" y="2426"/>
                      <a:pt x="23853" y="2426"/>
                    </a:cubicBezTo>
                    <a:cubicBezTo>
                      <a:pt x="23637" y="2426"/>
                      <a:pt x="23437" y="2309"/>
                      <a:pt x="23380" y="1928"/>
                    </a:cubicBezTo>
                    <a:lnTo>
                      <a:pt x="23380" y="1928"/>
                    </a:lnTo>
                    <a:cubicBezTo>
                      <a:pt x="23541" y="2004"/>
                      <a:pt x="23641" y="2228"/>
                      <a:pt x="23748" y="2228"/>
                    </a:cubicBezTo>
                    <a:cubicBezTo>
                      <a:pt x="23790" y="2228"/>
                      <a:pt x="23833" y="2193"/>
                      <a:pt x="23882" y="2100"/>
                    </a:cubicBezTo>
                    <a:cubicBezTo>
                      <a:pt x="23486" y="1162"/>
                      <a:pt x="22945" y="1928"/>
                      <a:pt x="22562" y="1109"/>
                    </a:cubicBezTo>
                    <a:cubicBezTo>
                      <a:pt x="22549" y="1106"/>
                      <a:pt x="22537" y="1104"/>
                      <a:pt x="22527" y="1104"/>
                    </a:cubicBezTo>
                    <a:cubicBezTo>
                      <a:pt x="22348" y="1104"/>
                      <a:pt x="22434" y="1598"/>
                      <a:pt x="22284" y="1598"/>
                    </a:cubicBezTo>
                    <a:cubicBezTo>
                      <a:pt x="21902" y="1545"/>
                      <a:pt x="21123" y="832"/>
                      <a:pt x="20845" y="608"/>
                    </a:cubicBezTo>
                    <a:cubicBezTo>
                      <a:pt x="20410" y="1109"/>
                      <a:pt x="19974" y="661"/>
                      <a:pt x="19697" y="1162"/>
                    </a:cubicBezTo>
                    <a:cubicBezTo>
                      <a:pt x="19595" y="876"/>
                      <a:pt x="19465" y="807"/>
                      <a:pt x="19321" y="807"/>
                    </a:cubicBezTo>
                    <a:cubicBezTo>
                      <a:pt x="19188" y="807"/>
                      <a:pt x="19043" y="866"/>
                      <a:pt x="18899" y="866"/>
                    </a:cubicBezTo>
                    <a:cubicBezTo>
                      <a:pt x="18775" y="866"/>
                      <a:pt x="18651" y="823"/>
                      <a:pt x="18535" y="661"/>
                    </a:cubicBezTo>
                    <a:lnTo>
                      <a:pt x="18535" y="661"/>
                    </a:lnTo>
                    <a:cubicBezTo>
                      <a:pt x="18482" y="1215"/>
                      <a:pt x="18812" y="991"/>
                      <a:pt x="18865" y="1321"/>
                    </a:cubicBezTo>
                    <a:cubicBezTo>
                      <a:pt x="18818" y="1287"/>
                      <a:pt x="18782" y="1272"/>
                      <a:pt x="18756" y="1272"/>
                    </a:cubicBezTo>
                    <a:cubicBezTo>
                      <a:pt x="18573" y="1272"/>
                      <a:pt x="18817" y="1983"/>
                      <a:pt x="18621" y="1983"/>
                    </a:cubicBezTo>
                    <a:cubicBezTo>
                      <a:pt x="18615" y="1983"/>
                      <a:pt x="18608" y="1982"/>
                      <a:pt x="18601" y="1981"/>
                    </a:cubicBezTo>
                    <a:cubicBezTo>
                      <a:pt x="18374" y="1872"/>
                      <a:pt x="18196" y="1681"/>
                      <a:pt x="17983" y="1681"/>
                    </a:cubicBezTo>
                    <a:cubicBezTo>
                      <a:pt x="17887" y="1681"/>
                      <a:pt x="17783" y="1720"/>
                      <a:pt x="17664" y="1822"/>
                    </a:cubicBezTo>
                    <a:cubicBezTo>
                      <a:pt x="17664" y="1492"/>
                      <a:pt x="17387" y="1598"/>
                      <a:pt x="17492" y="1162"/>
                    </a:cubicBezTo>
                    <a:lnTo>
                      <a:pt x="17492" y="1162"/>
                    </a:lnTo>
                    <a:cubicBezTo>
                      <a:pt x="17404" y="1178"/>
                      <a:pt x="17325" y="1184"/>
                      <a:pt x="17254" y="1184"/>
                    </a:cubicBezTo>
                    <a:cubicBezTo>
                      <a:pt x="16964" y="1184"/>
                      <a:pt x="16793" y="1082"/>
                      <a:pt x="16592" y="1082"/>
                    </a:cubicBezTo>
                    <a:cubicBezTo>
                      <a:pt x="16502" y="1082"/>
                      <a:pt x="16406" y="1103"/>
                      <a:pt x="16291" y="1162"/>
                    </a:cubicBezTo>
                    <a:cubicBezTo>
                      <a:pt x="16014" y="991"/>
                      <a:pt x="16449" y="555"/>
                      <a:pt x="16172" y="331"/>
                    </a:cubicBezTo>
                    <a:lnTo>
                      <a:pt x="16172" y="331"/>
                    </a:lnTo>
                    <a:cubicBezTo>
                      <a:pt x="15961" y="608"/>
                      <a:pt x="15736" y="713"/>
                      <a:pt x="15459" y="832"/>
                    </a:cubicBezTo>
                    <a:cubicBezTo>
                      <a:pt x="15354" y="1268"/>
                      <a:pt x="15895" y="1439"/>
                      <a:pt x="15565" y="1704"/>
                    </a:cubicBezTo>
                    <a:cubicBezTo>
                      <a:pt x="15512" y="1545"/>
                      <a:pt x="15512" y="1268"/>
                      <a:pt x="15301" y="1043"/>
                    </a:cubicBezTo>
                    <a:lnTo>
                      <a:pt x="15301" y="1043"/>
                    </a:lnTo>
                    <a:cubicBezTo>
                      <a:pt x="15076" y="1268"/>
                      <a:pt x="15406" y="1439"/>
                      <a:pt x="15182" y="1545"/>
                    </a:cubicBezTo>
                    <a:cubicBezTo>
                      <a:pt x="15024" y="1492"/>
                      <a:pt x="14852" y="1439"/>
                      <a:pt x="14799" y="1215"/>
                    </a:cubicBezTo>
                    <a:cubicBezTo>
                      <a:pt x="14905" y="1109"/>
                      <a:pt x="15024" y="991"/>
                      <a:pt x="15076" y="832"/>
                    </a:cubicBezTo>
                    <a:cubicBezTo>
                      <a:pt x="15014" y="796"/>
                      <a:pt x="14963" y="780"/>
                      <a:pt x="14921" y="780"/>
                    </a:cubicBezTo>
                    <a:cubicBezTo>
                      <a:pt x="14705" y="780"/>
                      <a:pt x="14718" y="1197"/>
                      <a:pt x="14575" y="1373"/>
                    </a:cubicBezTo>
                    <a:cubicBezTo>
                      <a:pt x="13739" y="1088"/>
                      <a:pt x="12895" y="970"/>
                      <a:pt x="12077" y="970"/>
                    </a:cubicBezTo>
                    <a:cubicBezTo>
                      <a:pt x="10853" y="970"/>
                      <a:pt x="9689" y="1234"/>
                      <a:pt x="8700" y="1598"/>
                    </a:cubicBezTo>
                    <a:cubicBezTo>
                      <a:pt x="8734" y="1598"/>
                      <a:pt x="8773" y="1593"/>
                      <a:pt x="8813" y="1593"/>
                    </a:cubicBezTo>
                    <a:cubicBezTo>
                      <a:pt x="8897" y="1593"/>
                      <a:pt x="8985" y="1617"/>
                      <a:pt x="9030" y="1770"/>
                    </a:cubicBezTo>
                    <a:cubicBezTo>
                      <a:pt x="8447" y="1770"/>
                      <a:pt x="8327" y="1419"/>
                      <a:pt x="7744" y="1419"/>
                    </a:cubicBezTo>
                    <a:cubicBezTo>
                      <a:pt x="7666" y="1419"/>
                      <a:pt x="7581" y="1426"/>
                      <a:pt x="7485" y="1439"/>
                    </a:cubicBezTo>
                    <a:cubicBezTo>
                      <a:pt x="7261" y="1704"/>
                      <a:pt x="7644" y="1875"/>
                      <a:pt x="7433" y="1928"/>
                    </a:cubicBezTo>
                    <a:cubicBezTo>
                      <a:pt x="7376" y="1348"/>
                      <a:pt x="6771" y="1271"/>
                      <a:pt x="6208" y="1271"/>
                    </a:cubicBezTo>
                    <a:cubicBezTo>
                      <a:pt x="6004" y="1271"/>
                      <a:pt x="5805" y="1281"/>
                      <a:pt x="5640" y="1281"/>
                    </a:cubicBezTo>
                    <a:cubicBezTo>
                      <a:pt x="5307" y="1281"/>
                      <a:pt x="5110" y="1240"/>
                      <a:pt x="5281" y="991"/>
                    </a:cubicBezTo>
                    <a:lnTo>
                      <a:pt x="5281" y="991"/>
                    </a:lnTo>
                    <a:cubicBezTo>
                      <a:pt x="5266" y="993"/>
                      <a:pt x="5251" y="995"/>
                      <a:pt x="5237" y="995"/>
                    </a:cubicBezTo>
                    <a:cubicBezTo>
                      <a:pt x="5088" y="995"/>
                      <a:pt x="4964" y="855"/>
                      <a:pt x="4928" y="855"/>
                    </a:cubicBezTo>
                    <a:cubicBezTo>
                      <a:pt x="4903" y="855"/>
                      <a:pt x="4921" y="924"/>
                      <a:pt x="5003" y="1162"/>
                    </a:cubicBezTo>
                    <a:cubicBezTo>
                      <a:pt x="4739" y="1162"/>
                      <a:pt x="4462" y="1162"/>
                      <a:pt x="4515" y="661"/>
                    </a:cubicBezTo>
                    <a:cubicBezTo>
                      <a:pt x="4635" y="574"/>
                      <a:pt x="4749" y="541"/>
                      <a:pt x="4864" y="541"/>
                    </a:cubicBezTo>
                    <a:cubicBezTo>
                      <a:pt x="5115" y="541"/>
                      <a:pt x="5364" y="698"/>
                      <a:pt x="5664" y="779"/>
                    </a:cubicBezTo>
                    <a:cubicBezTo>
                      <a:pt x="5347" y="252"/>
                      <a:pt x="4856" y="142"/>
                      <a:pt x="4398" y="142"/>
                    </a:cubicBezTo>
                    <a:cubicBezTo>
                      <a:pt x="4226" y="142"/>
                      <a:pt x="4059" y="158"/>
                      <a:pt x="3908" y="172"/>
                    </a:cubicBezTo>
                    <a:cubicBezTo>
                      <a:pt x="3438" y="172"/>
                      <a:pt x="3134" y="401"/>
                      <a:pt x="2795" y="401"/>
                    </a:cubicBezTo>
                    <a:cubicBezTo>
                      <a:pt x="2695" y="401"/>
                      <a:pt x="2593" y="381"/>
                      <a:pt x="2482" y="331"/>
                    </a:cubicBezTo>
                    <a:cubicBezTo>
                      <a:pt x="2250" y="222"/>
                      <a:pt x="1963" y="109"/>
                      <a:pt x="1671" y="109"/>
                    </a:cubicBezTo>
                    <a:cubicBezTo>
                      <a:pt x="1398" y="109"/>
                      <a:pt x="1121" y="208"/>
                      <a:pt x="885" y="502"/>
                    </a:cubicBezTo>
                    <a:cubicBezTo>
                      <a:pt x="885" y="331"/>
                      <a:pt x="937" y="53"/>
                      <a:pt x="77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3"/>
              <p:cNvSpPr/>
              <p:nvPr/>
            </p:nvSpPr>
            <p:spPr>
              <a:xfrm>
                <a:off x="1252000" y="1261250"/>
                <a:ext cx="1235025" cy="686175"/>
              </a:xfrm>
              <a:custGeom>
                <a:avLst/>
                <a:gdLst/>
                <a:ahLst/>
                <a:cxnLst/>
                <a:rect l="l" t="t" r="r" b="b"/>
                <a:pathLst>
                  <a:path w="49401" h="27447" extrusionOk="0">
                    <a:moveTo>
                      <a:pt x="17950" y="1909"/>
                    </a:moveTo>
                    <a:cubicBezTo>
                      <a:pt x="18071" y="1909"/>
                      <a:pt x="18115" y="2078"/>
                      <a:pt x="18247" y="2078"/>
                    </a:cubicBezTo>
                    <a:cubicBezTo>
                      <a:pt x="18282" y="2078"/>
                      <a:pt x="18325" y="2065"/>
                      <a:pt x="18377" y="2033"/>
                    </a:cubicBezTo>
                    <a:lnTo>
                      <a:pt x="18377" y="2033"/>
                    </a:lnTo>
                    <a:cubicBezTo>
                      <a:pt x="18430" y="2416"/>
                      <a:pt x="18324" y="2588"/>
                      <a:pt x="18100" y="2588"/>
                    </a:cubicBezTo>
                    <a:cubicBezTo>
                      <a:pt x="18205" y="2033"/>
                      <a:pt x="17770" y="2482"/>
                      <a:pt x="17875" y="1928"/>
                    </a:cubicBezTo>
                    <a:cubicBezTo>
                      <a:pt x="17903" y="1914"/>
                      <a:pt x="17928" y="1909"/>
                      <a:pt x="17950" y="1909"/>
                    </a:cubicBezTo>
                    <a:close/>
                    <a:moveTo>
                      <a:pt x="16173" y="2434"/>
                    </a:moveTo>
                    <a:cubicBezTo>
                      <a:pt x="16226" y="2434"/>
                      <a:pt x="16282" y="2463"/>
                      <a:pt x="16344" y="2535"/>
                    </a:cubicBezTo>
                    <a:cubicBezTo>
                      <a:pt x="16156" y="2712"/>
                      <a:pt x="15894" y="3129"/>
                      <a:pt x="15682" y="3129"/>
                    </a:cubicBezTo>
                    <a:cubicBezTo>
                      <a:pt x="15641" y="3129"/>
                      <a:pt x="15602" y="3113"/>
                      <a:pt x="15565" y="3076"/>
                    </a:cubicBezTo>
                    <a:cubicBezTo>
                      <a:pt x="15790" y="2990"/>
                      <a:pt x="15946" y="2434"/>
                      <a:pt x="16173" y="2434"/>
                    </a:cubicBezTo>
                    <a:close/>
                    <a:moveTo>
                      <a:pt x="19143" y="2482"/>
                    </a:moveTo>
                    <a:lnTo>
                      <a:pt x="19143" y="2482"/>
                    </a:lnTo>
                    <a:cubicBezTo>
                      <a:pt x="18931" y="3195"/>
                      <a:pt x="19697" y="2693"/>
                      <a:pt x="19974" y="3248"/>
                    </a:cubicBezTo>
                    <a:cubicBezTo>
                      <a:pt x="19750" y="3578"/>
                      <a:pt x="19644" y="4066"/>
                      <a:pt x="19261" y="4185"/>
                    </a:cubicBezTo>
                    <a:cubicBezTo>
                      <a:pt x="19314" y="3855"/>
                      <a:pt x="19473" y="3683"/>
                      <a:pt x="19697" y="3631"/>
                    </a:cubicBezTo>
                    <a:cubicBezTo>
                      <a:pt x="19697" y="3301"/>
                      <a:pt x="19619" y="3128"/>
                      <a:pt x="19454" y="3128"/>
                    </a:cubicBezTo>
                    <a:cubicBezTo>
                      <a:pt x="19427" y="3128"/>
                      <a:pt x="19398" y="3133"/>
                      <a:pt x="19367" y="3142"/>
                    </a:cubicBezTo>
                    <a:cubicBezTo>
                      <a:pt x="19314" y="3195"/>
                      <a:pt x="19261" y="3301"/>
                      <a:pt x="19195" y="3301"/>
                    </a:cubicBezTo>
                    <a:cubicBezTo>
                      <a:pt x="19299" y="3594"/>
                      <a:pt x="19332" y="3701"/>
                      <a:pt x="19315" y="3701"/>
                    </a:cubicBezTo>
                    <a:cubicBezTo>
                      <a:pt x="19271" y="3701"/>
                      <a:pt x="18863" y="2897"/>
                      <a:pt x="18556" y="2897"/>
                    </a:cubicBezTo>
                    <a:cubicBezTo>
                      <a:pt x="18490" y="2897"/>
                      <a:pt x="18429" y="2934"/>
                      <a:pt x="18377" y="3023"/>
                    </a:cubicBezTo>
                    <a:cubicBezTo>
                      <a:pt x="18418" y="2769"/>
                      <a:pt x="18509" y="2719"/>
                      <a:pt x="18618" y="2719"/>
                    </a:cubicBezTo>
                    <a:cubicBezTo>
                      <a:pt x="18691" y="2719"/>
                      <a:pt x="18771" y="2741"/>
                      <a:pt x="18849" y="2741"/>
                    </a:cubicBezTo>
                    <a:cubicBezTo>
                      <a:pt x="18959" y="2741"/>
                      <a:pt x="19066" y="2696"/>
                      <a:pt x="19143" y="2482"/>
                    </a:cubicBezTo>
                    <a:close/>
                    <a:moveTo>
                      <a:pt x="18984" y="3353"/>
                    </a:moveTo>
                    <a:lnTo>
                      <a:pt x="18984" y="3353"/>
                    </a:lnTo>
                    <a:cubicBezTo>
                      <a:pt x="18864" y="4130"/>
                      <a:pt x="18692" y="4467"/>
                      <a:pt x="18300" y="4467"/>
                    </a:cubicBezTo>
                    <a:cubicBezTo>
                      <a:pt x="18132" y="4467"/>
                      <a:pt x="17925" y="4405"/>
                      <a:pt x="17664" y="4291"/>
                    </a:cubicBezTo>
                    <a:cubicBezTo>
                      <a:pt x="17994" y="3301"/>
                      <a:pt x="18601" y="3802"/>
                      <a:pt x="18984" y="3353"/>
                    </a:cubicBezTo>
                    <a:close/>
                    <a:moveTo>
                      <a:pt x="21677" y="6324"/>
                    </a:moveTo>
                    <a:lnTo>
                      <a:pt x="21677" y="6324"/>
                    </a:lnTo>
                    <a:cubicBezTo>
                      <a:pt x="21686" y="6328"/>
                      <a:pt x="21695" y="6332"/>
                      <a:pt x="21704" y="6336"/>
                    </a:cubicBezTo>
                    <a:lnTo>
                      <a:pt x="21704" y="6336"/>
                    </a:lnTo>
                    <a:cubicBezTo>
                      <a:pt x="21695" y="6331"/>
                      <a:pt x="21686" y="6327"/>
                      <a:pt x="21677" y="6324"/>
                    </a:cubicBezTo>
                    <a:close/>
                    <a:moveTo>
                      <a:pt x="22337" y="5281"/>
                    </a:moveTo>
                    <a:cubicBezTo>
                      <a:pt x="22638" y="5677"/>
                      <a:pt x="22665" y="6631"/>
                      <a:pt x="22995" y="6631"/>
                    </a:cubicBezTo>
                    <a:cubicBezTo>
                      <a:pt x="23028" y="6631"/>
                      <a:pt x="23064" y="6621"/>
                      <a:pt x="23103" y="6601"/>
                    </a:cubicBezTo>
                    <a:lnTo>
                      <a:pt x="23103" y="6601"/>
                    </a:lnTo>
                    <a:cubicBezTo>
                      <a:pt x="22667" y="6931"/>
                      <a:pt x="22337" y="7037"/>
                      <a:pt x="22166" y="7155"/>
                    </a:cubicBezTo>
                    <a:cubicBezTo>
                      <a:pt x="21902" y="7037"/>
                      <a:pt x="22337" y="6773"/>
                      <a:pt x="22285" y="6495"/>
                    </a:cubicBezTo>
                    <a:cubicBezTo>
                      <a:pt x="22285" y="6343"/>
                      <a:pt x="22224" y="6304"/>
                      <a:pt x="22137" y="6304"/>
                    </a:cubicBezTo>
                    <a:cubicBezTo>
                      <a:pt x="22043" y="6304"/>
                      <a:pt x="21916" y="6351"/>
                      <a:pt x="21802" y="6351"/>
                    </a:cubicBezTo>
                    <a:cubicBezTo>
                      <a:pt x="21768" y="6351"/>
                      <a:pt x="21735" y="6347"/>
                      <a:pt x="21704" y="6336"/>
                    </a:cubicBezTo>
                    <a:lnTo>
                      <a:pt x="21704" y="6336"/>
                    </a:lnTo>
                    <a:cubicBezTo>
                      <a:pt x="22094" y="6528"/>
                      <a:pt x="22005" y="7370"/>
                      <a:pt x="21615" y="7370"/>
                    </a:cubicBezTo>
                    <a:cubicBezTo>
                      <a:pt x="21601" y="7370"/>
                      <a:pt x="21586" y="7369"/>
                      <a:pt x="21572" y="7367"/>
                    </a:cubicBezTo>
                    <a:lnTo>
                      <a:pt x="21572" y="7367"/>
                    </a:lnTo>
                    <a:cubicBezTo>
                      <a:pt x="21677" y="7697"/>
                      <a:pt x="21902" y="7644"/>
                      <a:pt x="21730" y="8027"/>
                    </a:cubicBezTo>
                    <a:cubicBezTo>
                      <a:pt x="21698" y="8046"/>
                      <a:pt x="21667" y="8054"/>
                      <a:pt x="21636" y="8054"/>
                    </a:cubicBezTo>
                    <a:cubicBezTo>
                      <a:pt x="21489" y="8054"/>
                      <a:pt x="21354" y="7875"/>
                      <a:pt x="21283" y="7875"/>
                    </a:cubicBezTo>
                    <a:cubicBezTo>
                      <a:pt x="21237" y="7875"/>
                      <a:pt x="21219" y="7950"/>
                      <a:pt x="21242" y="8198"/>
                    </a:cubicBezTo>
                    <a:cubicBezTo>
                      <a:pt x="20980" y="8037"/>
                      <a:pt x="21012" y="7252"/>
                      <a:pt x="20651" y="7252"/>
                    </a:cubicBezTo>
                    <a:cubicBezTo>
                      <a:pt x="20629" y="7252"/>
                      <a:pt x="20606" y="7255"/>
                      <a:pt x="20582" y="7261"/>
                    </a:cubicBezTo>
                    <a:cubicBezTo>
                      <a:pt x="20634" y="7037"/>
                      <a:pt x="20740" y="6931"/>
                      <a:pt x="20964" y="6878"/>
                    </a:cubicBezTo>
                    <a:cubicBezTo>
                      <a:pt x="20919" y="6561"/>
                      <a:pt x="20860" y="6470"/>
                      <a:pt x="20780" y="6470"/>
                    </a:cubicBezTo>
                    <a:cubicBezTo>
                      <a:pt x="20673" y="6470"/>
                      <a:pt x="20529" y="6628"/>
                      <a:pt x="20329" y="6628"/>
                    </a:cubicBezTo>
                    <a:cubicBezTo>
                      <a:pt x="20284" y="6628"/>
                      <a:pt x="20236" y="6620"/>
                      <a:pt x="20185" y="6601"/>
                    </a:cubicBezTo>
                    <a:cubicBezTo>
                      <a:pt x="20294" y="6396"/>
                      <a:pt x="20347" y="6104"/>
                      <a:pt x="20526" y="6104"/>
                    </a:cubicBezTo>
                    <a:cubicBezTo>
                      <a:pt x="20543" y="6104"/>
                      <a:pt x="20562" y="6107"/>
                      <a:pt x="20582" y="6113"/>
                    </a:cubicBezTo>
                    <a:cubicBezTo>
                      <a:pt x="20582" y="6318"/>
                      <a:pt x="20602" y="6384"/>
                      <a:pt x="20639" y="6384"/>
                    </a:cubicBezTo>
                    <a:cubicBezTo>
                      <a:pt x="20704" y="6384"/>
                      <a:pt x="20820" y="6176"/>
                      <a:pt x="20963" y="6176"/>
                    </a:cubicBezTo>
                    <a:cubicBezTo>
                      <a:pt x="20997" y="6176"/>
                      <a:pt x="21033" y="6188"/>
                      <a:pt x="21070" y="6218"/>
                    </a:cubicBezTo>
                    <a:cubicBezTo>
                      <a:pt x="20935" y="6752"/>
                      <a:pt x="21102" y="6781"/>
                      <a:pt x="21293" y="6781"/>
                    </a:cubicBezTo>
                    <a:cubicBezTo>
                      <a:pt x="21317" y="6781"/>
                      <a:pt x="21341" y="6780"/>
                      <a:pt x="21365" y="6780"/>
                    </a:cubicBezTo>
                    <a:cubicBezTo>
                      <a:pt x="21468" y="6780"/>
                      <a:pt x="21569" y="6789"/>
                      <a:pt x="21624" y="6878"/>
                    </a:cubicBezTo>
                    <a:cubicBezTo>
                      <a:pt x="21902" y="6773"/>
                      <a:pt x="21453" y="6548"/>
                      <a:pt x="21572" y="6165"/>
                    </a:cubicBezTo>
                    <a:cubicBezTo>
                      <a:pt x="21836" y="5888"/>
                      <a:pt x="22443" y="6113"/>
                      <a:pt x="22337" y="5281"/>
                    </a:cubicBezTo>
                    <a:close/>
                    <a:moveTo>
                      <a:pt x="7591" y="8858"/>
                    </a:moveTo>
                    <a:lnTo>
                      <a:pt x="7591" y="8858"/>
                    </a:lnTo>
                    <a:cubicBezTo>
                      <a:pt x="7543" y="8910"/>
                      <a:pt x="7474" y="8963"/>
                      <a:pt x="7399" y="9017"/>
                    </a:cubicBezTo>
                    <a:lnTo>
                      <a:pt x="7399" y="9017"/>
                    </a:lnTo>
                    <a:cubicBezTo>
                      <a:pt x="7498" y="9016"/>
                      <a:pt x="7591" y="9007"/>
                      <a:pt x="7591" y="8858"/>
                    </a:cubicBezTo>
                    <a:close/>
                    <a:moveTo>
                      <a:pt x="7399" y="9017"/>
                    </a:moveTo>
                    <a:cubicBezTo>
                      <a:pt x="7393" y="9017"/>
                      <a:pt x="7386" y="9017"/>
                      <a:pt x="7380" y="9017"/>
                    </a:cubicBezTo>
                    <a:cubicBezTo>
                      <a:pt x="7383" y="9019"/>
                      <a:pt x="7386" y="9022"/>
                      <a:pt x="7389" y="9024"/>
                    </a:cubicBezTo>
                    <a:lnTo>
                      <a:pt x="7389" y="9024"/>
                    </a:lnTo>
                    <a:cubicBezTo>
                      <a:pt x="7392" y="9022"/>
                      <a:pt x="7396" y="9019"/>
                      <a:pt x="7399" y="9017"/>
                    </a:cubicBezTo>
                    <a:close/>
                    <a:moveTo>
                      <a:pt x="26351" y="9519"/>
                    </a:moveTo>
                    <a:cubicBezTo>
                      <a:pt x="26351" y="9743"/>
                      <a:pt x="26351" y="9849"/>
                      <a:pt x="26456" y="9849"/>
                    </a:cubicBezTo>
                    <a:cubicBezTo>
                      <a:pt x="26391" y="9962"/>
                      <a:pt x="26315" y="9983"/>
                      <a:pt x="26225" y="9983"/>
                    </a:cubicBezTo>
                    <a:cubicBezTo>
                      <a:pt x="26175" y="9983"/>
                      <a:pt x="26120" y="9976"/>
                      <a:pt x="26061" y="9976"/>
                    </a:cubicBezTo>
                    <a:cubicBezTo>
                      <a:pt x="25968" y="9976"/>
                      <a:pt x="25862" y="9992"/>
                      <a:pt x="25743" y="10073"/>
                    </a:cubicBezTo>
                    <a:cubicBezTo>
                      <a:pt x="25743" y="9571"/>
                      <a:pt x="26021" y="9571"/>
                      <a:pt x="26351" y="9519"/>
                    </a:cubicBezTo>
                    <a:close/>
                    <a:moveTo>
                      <a:pt x="5480" y="9635"/>
                    </a:moveTo>
                    <a:cubicBezTo>
                      <a:pt x="5598" y="9635"/>
                      <a:pt x="5731" y="9759"/>
                      <a:pt x="5664" y="10007"/>
                    </a:cubicBezTo>
                    <a:cubicBezTo>
                      <a:pt x="5730" y="10007"/>
                      <a:pt x="5730" y="9954"/>
                      <a:pt x="5730" y="9849"/>
                    </a:cubicBezTo>
                    <a:cubicBezTo>
                      <a:pt x="5878" y="9849"/>
                      <a:pt x="5795" y="10519"/>
                      <a:pt x="5557" y="10519"/>
                    </a:cubicBezTo>
                    <a:cubicBezTo>
                      <a:pt x="5540" y="10519"/>
                      <a:pt x="5523" y="10515"/>
                      <a:pt x="5505" y="10509"/>
                    </a:cubicBezTo>
                    <a:cubicBezTo>
                      <a:pt x="5228" y="10337"/>
                      <a:pt x="5558" y="9901"/>
                      <a:pt x="5334" y="9849"/>
                    </a:cubicBezTo>
                    <a:cubicBezTo>
                      <a:pt x="5311" y="9706"/>
                      <a:pt x="5391" y="9635"/>
                      <a:pt x="5480" y="9635"/>
                    </a:cubicBezTo>
                    <a:close/>
                    <a:moveTo>
                      <a:pt x="28661" y="9901"/>
                    </a:moveTo>
                    <a:cubicBezTo>
                      <a:pt x="28661" y="10179"/>
                      <a:pt x="28833" y="10231"/>
                      <a:pt x="28833" y="10561"/>
                    </a:cubicBezTo>
                    <a:cubicBezTo>
                      <a:pt x="28558" y="10533"/>
                      <a:pt x="28434" y="10488"/>
                      <a:pt x="28306" y="10488"/>
                    </a:cubicBezTo>
                    <a:cubicBezTo>
                      <a:pt x="28201" y="10488"/>
                      <a:pt x="28093" y="10519"/>
                      <a:pt x="27895" y="10614"/>
                    </a:cubicBezTo>
                    <a:cubicBezTo>
                      <a:pt x="27776" y="9849"/>
                      <a:pt x="28436" y="10179"/>
                      <a:pt x="28661" y="9901"/>
                    </a:cubicBezTo>
                    <a:close/>
                    <a:moveTo>
                      <a:pt x="27394" y="9136"/>
                    </a:moveTo>
                    <a:cubicBezTo>
                      <a:pt x="27776" y="9241"/>
                      <a:pt x="27446" y="9519"/>
                      <a:pt x="27565" y="10126"/>
                    </a:cubicBezTo>
                    <a:cubicBezTo>
                      <a:pt x="27521" y="10121"/>
                      <a:pt x="27480" y="10118"/>
                      <a:pt x="27442" y="10118"/>
                    </a:cubicBezTo>
                    <a:cubicBezTo>
                      <a:pt x="27099" y="10118"/>
                      <a:pt x="27033" y="10339"/>
                      <a:pt x="27235" y="10839"/>
                    </a:cubicBezTo>
                    <a:cubicBezTo>
                      <a:pt x="27146" y="10839"/>
                      <a:pt x="27063" y="10844"/>
                      <a:pt x="26987" y="10844"/>
                    </a:cubicBezTo>
                    <a:cubicBezTo>
                      <a:pt x="26826" y="10844"/>
                      <a:pt x="26700" y="10820"/>
                      <a:pt x="26628" y="10667"/>
                    </a:cubicBezTo>
                    <a:cubicBezTo>
                      <a:pt x="26645" y="10579"/>
                      <a:pt x="26669" y="10550"/>
                      <a:pt x="26697" y="10550"/>
                    </a:cubicBezTo>
                    <a:cubicBezTo>
                      <a:pt x="26753" y="10550"/>
                      <a:pt x="26826" y="10667"/>
                      <a:pt x="26905" y="10667"/>
                    </a:cubicBezTo>
                    <a:cubicBezTo>
                      <a:pt x="27011" y="10007"/>
                      <a:pt x="26575" y="10337"/>
                      <a:pt x="26628" y="9677"/>
                    </a:cubicBezTo>
                    <a:cubicBezTo>
                      <a:pt x="26733" y="9677"/>
                      <a:pt x="26733" y="9901"/>
                      <a:pt x="26733" y="10007"/>
                    </a:cubicBezTo>
                    <a:cubicBezTo>
                      <a:pt x="26932" y="10007"/>
                      <a:pt x="26961" y="9872"/>
                      <a:pt x="27044" y="9872"/>
                    </a:cubicBezTo>
                    <a:cubicBezTo>
                      <a:pt x="27077" y="9872"/>
                      <a:pt x="27118" y="9894"/>
                      <a:pt x="27182" y="9954"/>
                    </a:cubicBezTo>
                    <a:cubicBezTo>
                      <a:pt x="27288" y="9901"/>
                      <a:pt x="27116" y="9796"/>
                      <a:pt x="27116" y="9466"/>
                    </a:cubicBezTo>
                    <a:cubicBezTo>
                      <a:pt x="27288" y="9466"/>
                      <a:pt x="27394" y="9347"/>
                      <a:pt x="27394" y="9136"/>
                    </a:cubicBezTo>
                    <a:close/>
                    <a:moveTo>
                      <a:pt x="14397" y="10268"/>
                    </a:moveTo>
                    <a:cubicBezTo>
                      <a:pt x="14453" y="10268"/>
                      <a:pt x="14512" y="10307"/>
                      <a:pt x="14575" y="10403"/>
                    </a:cubicBezTo>
                    <a:cubicBezTo>
                      <a:pt x="14575" y="10667"/>
                      <a:pt x="14311" y="10509"/>
                      <a:pt x="14311" y="10733"/>
                    </a:cubicBezTo>
                    <a:cubicBezTo>
                      <a:pt x="14398" y="10699"/>
                      <a:pt x="14474" y="10685"/>
                      <a:pt x="14542" y="10685"/>
                    </a:cubicBezTo>
                    <a:cubicBezTo>
                      <a:pt x="14817" y="10685"/>
                      <a:pt x="14971" y="10913"/>
                      <a:pt x="15235" y="10997"/>
                    </a:cubicBezTo>
                    <a:cubicBezTo>
                      <a:pt x="15182" y="10614"/>
                      <a:pt x="15459" y="10786"/>
                      <a:pt x="15459" y="10509"/>
                    </a:cubicBezTo>
                    <a:cubicBezTo>
                      <a:pt x="15459" y="10509"/>
                      <a:pt x="15407" y="10456"/>
                      <a:pt x="15406" y="10403"/>
                    </a:cubicBezTo>
                    <a:lnTo>
                      <a:pt x="15406" y="10403"/>
                    </a:lnTo>
                    <a:cubicBezTo>
                      <a:pt x="15407" y="10456"/>
                      <a:pt x="15459" y="10456"/>
                      <a:pt x="15512" y="10509"/>
                    </a:cubicBezTo>
                    <a:lnTo>
                      <a:pt x="15459" y="10509"/>
                    </a:lnTo>
                    <a:cubicBezTo>
                      <a:pt x="15789" y="10839"/>
                      <a:pt x="16291" y="10509"/>
                      <a:pt x="16502" y="10892"/>
                    </a:cubicBezTo>
                    <a:cubicBezTo>
                      <a:pt x="15724" y="10931"/>
                      <a:pt x="15070" y="11250"/>
                      <a:pt x="14421" y="11250"/>
                    </a:cubicBezTo>
                    <a:cubicBezTo>
                      <a:pt x="14201" y="11250"/>
                      <a:pt x="13981" y="11213"/>
                      <a:pt x="13756" y="11116"/>
                    </a:cubicBezTo>
                    <a:cubicBezTo>
                      <a:pt x="13981" y="10977"/>
                      <a:pt x="14162" y="10268"/>
                      <a:pt x="14397" y="10268"/>
                    </a:cubicBezTo>
                    <a:close/>
                    <a:moveTo>
                      <a:pt x="25083" y="10284"/>
                    </a:moveTo>
                    <a:cubicBezTo>
                      <a:pt x="25532" y="10456"/>
                      <a:pt x="26021" y="10403"/>
                      <a:pt x="26522" y="10733"/>
                    </a:cubicBezTo>
                    <a:cubicBezTo>
                      <a:pt x="26456" y="10839"/>
                      <a:pt x="26403" y="10997"/>
                      <a:pt x="26456" y="11222"/>
                    </a:cubicBezTo>
                    <a:cubicBezTo>
                      <a:pt x="26288" y="11100"/>
                      <a:pt x="26216" y="11031"/>
                      <a:pt x="26170" y="11031"/>
                    </a:cubicBezTo>
                    <a:cubicBezTo>
                      <a:pt x="26111" y="11031"/>
                      <a:pt x="26093" y="11142"/>
                      <a:pt x="25968" y="11393"/>
                    </a:cubicBezTo>
                    <a:cubicBezTo>
                      <a:pt x="25638" y="11274"/>
                      <a:pt x="26021" y="10944"/>
                      <a:pt x="26021" y="10733"/>
                    </a:cubicBezTo>
                    <a:lnTo>
                      <a:pt x="26021" y="10733"/>
                    </a:lnTo>
                    <a:cubicBezTo>
                      <a:pt x="25927" y="10804"/>
                      <a:pt x="25803" y="10846"/>
                      <a:pt x="25676" y="10846"/>
                    </a:cubicBezTo>
                    <a:cubicBezTo>
                      <a:pt x="25426" y="10846"/>
                      <a:pt x="25162" y="10687"/>
                      <a:pt x="25083" y="10284"/>
                    </a:cubicBezTo>
                    <a:close/>
                    <a:moveTo>
                      <a:pt x="18539" y="11115"/>
                    </a:moveTo>
                    <a:cubicBezTo>
                      <a:pt x="18612" y="11115"/>
                      <a:pt x="18686" y="11116"/>
                      <a:pt x="18760" y="11116"/>
                    </a:cubicBezTo>
                    <a:cubicBezTo>
                      <a:pt x="18654" y="11657"/>
                      <a:pt x="17994" y="11393"/>
                      <a:pt x="17664" y="11657"/>
                    </a:cubicBezTo>
                    <a:cubicBezTo>
                      <a:pt x="17754" y="11153"/>
                      <a:pt x="18129" y="11115"/>
                      <a:pt x="18539" y="11115"/>
                    </a:cubicBezTo>
                    <a:close/>
                    <a:moveTo>
                      <a:pt x="28001" y="10944"/>
                    </a:moveTo>
                    <a:lnTo>
                      <a:pt x="28054" y="11446"/>
                    </a:lnTo>
                    <a:cubicBezTo>
                      <a:pt x="27894" y="11584"/>
                      <a:pt x="27744" y="11606"/>
                      <a:pt x="27583" y="11606"/>
                    </a:cubicBezTo>
                    <a:cubicBezTo>
                      <a:pt x="27502" y="11606"/>
                      <a:pt x="27419" y="11601"/>
                      <a:pt x="27330" y="11601"/>
                    </a:cubicBezTo>
                    <a:cubicBezTo>
                      <a:pt x="27171" y="11601"/>
                      <a:pt x="26994" y="11619"/>
                      <a:pt x="26786" y="11723"/>
                    </a:cubicBezTo>
                    <a:cubicBezTo>
                      <a:pt x="26852" y="10892"/>
                      <a:pt x="27512" y="11327"/>
                      <a:pt x="28001" y="10944"/>
                    </a:cubicBezTo>
                    <a:close/>
                    <a:moveTo>
                      <a:pt x="15895" y="11604"/>
                    </a:moveTo>
                    <a:cubicBezTo>
                      <a:pt x="15760" y="11886"/>
                      <a:pt x="15855" y="12129"/>
                      <a:pt x="16091" y="12129"/>
                    </a:cubicBezTo>
                    <a:cubicBezTo>
                      <a:pt x="16131" y="12129"/>
                      <a:pt x="16176" y="12122"/>
                      <a:pt x="16225" y="12106"/>
                    </a:cubicBezTo>
                    <a:lnTo>
                      <a:pt x="16225" y="12106"/>
                    </a:lnTo>
                    <a:cubicBezTo>
                      <a:pt x="15842" y="12542"/>
                      <a:pt x="16067" y="12542"/>
                      <a:pt x="15354" y="12647"/>
                    </a:cubicBezTo>
                    <a:cubicBezTo>
                      <a:pt x="15301" y="11987"/>
                      <a:pt x="15684" y="11934"/>
                      <a:pt x="15895" y="11604"/>
                    </a:cubicBezTo>
                    <a:close/>
                    <a:moveTo>
                      <a:pt x="16779" y="11882"/>
                    </a:moveTo>
                    <a:cubicBezTo>
                      <a:pt x="16688" y="12077"/>
                      <a:pt x="16716" y="12222"/>
                      <a:pt x="16828" y="12222"/>
                    </a:cubicBezTo>
                    <a:cubicBezTo>
                      <a:pt x="16845" y="12222"/>
                      <a:pt x="16864" y="12219"/>
                      <a:pt x="16885" y="12212"/>
                    </a:cubicBezTo>
                    <a:lnTo>
                      <a:pt x="16885" y="12212"/>
                    </a:lnTo>
                    <a:cubicBezTo>
                      <a:pt x="16850" y="12362"/>
                      <a:pt x="16862" y="12506"/>
                      <a:pt x="16893" y="12506"/>
                    </a:cubicBezTo>
                    <a:cubicBezTo>
                      <a:pt x="16909" y="12506"/>
                      <a:pt x="16929" y="12471"/>
                      <a:pt x="16951" y="12383"/>
                    </a:cubicBezTo>
                    <a:lnTo>
                      <a:pt x="16951" y="12383"/>
                    </a:lnTo>
                    <a:cubicBezTo>
                      <a:pt x="17197" y="12596"/>
                      <a:pt x="16990" y="12737"/>
                      <a:pt x="16794" y="12737"/>
                    </a:cubicBezTo>
                    <a:cubicBezTo>
                      <a:pt x="16684" y="12737"/>
                      <a:pt x="16579" y="12693"/>
                      <a:pt x="16555" y="12595"/>
                    </a:cubicBezTo>
                    <a:cubicBezTo>
                      <a:pt x="16502" y="12159"/>
                      <a:pt x="16502" y="11882"/>
                      <a:pt x="16779" y="11882"/>
                    </a:cubicBezTo>
                    <a:close/>
                    <a:moveTo>
                      <a:pt x="25781" y="12284"/>
                    </a:moveTo>
                    <a:cubicBezTo>
                      <a:pt x="25877" y="12284"/>
                      <a:pt x="25975" y="12339"/>
                      <a:pt x="26021" y="12436"/>
                    </a:cubicBezTo>
                    <a:cubicBezTo>
                      <a:pt x="25968" y="12542"/>
                      <a:pt x="25968" y="12713"/>
                      <a:pt x="25968" y="12925"/>
                    </a:cubicBezTo>
                    <a:cubicBezTo>
                      <a:pt x="25768" y="12925"/>
                      <a:pt x="25788" y="12578"/>
                      <a:pt x="25607" y="12578"/>
                    </a:cubicBezTo>
                    <a:cubicBezTo>
                      <a:pt x="25586" y="12578"/>
                      <a:pt x="25561" y="12583"/>
                      <a:pt x="25532" y="12595"/>
                    </a:cubicBezTo>
                    <a:cubicBezTo>
                      <a:pt x="25532" y="12378"/>
                      <a:pt x="25655" y="12284"/>
                      <a:pt x="25781" y="12284"/>
                    </a:cubicBezTo>
                    <a:close/>
                    <a:moveTo>
                      <a:pt x="27352" y="12527"/>
                    </a:moveTo>
                    <a:cubicBezTo>
                      <a:pt x="27469" y="12527"/>
                      <a:pt x="27565" y="12642"/>
                      <a:pt x="27565" y="12977"/>
                    </a:cubicBezTo>
                    <a:cubicBezTo>
                      <a:pt x="27518" y="13007"/>
                      <a:pt x="27479" y="13018"/>
                      <a:pt x="27445" y="13018"/>
                    </a:cubicBezTo>
                    <a:cubicBezTo>
                      <a:pt x="27310" y="13018"/>
                      <a:pt x="27254" y="12836"/>
                      <a:pt x="27093" y="12836"/>
                    </a:cubicBezTo>
                    <a:cubicBezTo>
                      <a:pt x="27054" y="12836"/>
                      <a:pt x="27010" y="12847"/>
                      <a:pt x="26958" y="12872"/>
                    </a:cubicBezTo>
                    <a:cubicBezTo>
                      <a:pt x="27017" y="12716"/>
                      <a:pt x="27202" y="12527"/>
                      <a:pt x="27352" y="12527"/>
                    </a:cubicBezTo>
                    <a:close/>
                    <a:moveTo>
                      <a:pt x="17709" y="12146"/>
                    </a:moveTo>
                    <a:cubicBezTo>
                      <a:pt x="17741" y="12146"/>
                      <a:pt x="17779" y="12150"/>
                      <a:pt x="17822" y="12159"/>
                    </a:cubicBezTo>
                    <a:cubicBezTo>
                      <a:pt x="17664" y="12542"/>
                      <a:pt x="17941" y="12489"/>
                      <a:pt x="17770" y="12819"/>
                    </a:cubicBezTo>
                    <a:cubicBezTo>
                      <a:pt x="17770" y="12977"/>
                      <a:pt x="17822" y="12977"/>
                      <a:pt x="17875" y="12977"/>
                    </a:cubicBezTo>
                    <a:cubicBezTo>
                      <a:pt x="17875" y="13088"/>
                      <a:pt x="17855" y="13124"/>
                      <a:pt x="17820" y="13124"/>
                    </a:cubicBezTo>
                    <a:cubicBezTo>
                      <a:pt x="17753" y="13124"/>
                      <a:pt x="17634" y="12988"/>
                      <a:pt x="17510" y="12988"/>
                    </a:cubicBezTo>
                    <a:cubicBezTo>
                      <a:pt x="17469" y="12988"/>
                      <a:pt x="17427" y="13003"/>
                      <a:pt x="17387" y="13043"/>
                    </a:cubicBezTo>
                    <a:cubicBezTo>
                      <a:pt x="17387" y="12766"/>
                      <a:pt x="17215" y="12713"/>
                      <a:pt x="17215" y="12383"/>
                    </a:cubicBezTo>
                    <a:lnTo>
                      <a:pt x="17215" y="12383"/>
                    </a:lnTo>
                    <a:cubicBezTo>
                      <a:pt x="17334" y="12436"/>
                      <a:pt x="17440" y="12595"/>
                      <a:pt x="17440" y="12872"/>
                    </a:cubicBezTo>
                    <a:cubicBezTo>
                      <a:pt x="17646" y="12665"/>
                      <a:pt x="17339" y="12146"/>
                      <a:pt x="17709" y="12146"/>
                    </a:cubicBezTo>
                    <a:close/>
                    <a:moveTo>
                      <a:pt x="20582" y="12977"/>
                    </a:moveTo>
                    <a:cubicBezTo>
                      <a:pt x="20874" y="13163"/>
                      <a:pt x="20500" y="13546"/>
                      <a:pt x="20223" y="13546"/>
                    </a:cubicBezTo>
                    <a:cubicBezTo>
                      <a:pt x="20087" y="13546"/>
                      <a:pt x="19974" y="13454"/>
                      <a:pt x="19974" y="13202"/>
                    </a:cubicBezTo>
                    <a:lnTo>
                      <a:pt x="19974" y="13202"/>
                    </a:lnTo>
                    <a:cubicBezTo>
                      <a:pt x="20048" y="13298"/>
                      <a:pt x="20136" y="13340"/>
                      <a:pt x="20222" y="13340"/>
                    </a:cubicBezTo>
                    <a:cubicBezTo>
                      <a:pt x="20383" y="13340"/>
                      <a:pt x="20538" y="13193"/>
                      <a:pt x="20582" y="12977"/>
                    </a:cubicBezTo>
                    <a:close/>
                    <a:moveTo>
                      <a:pt x="14192" y="13096"/>
                    </a:moveTo>
                    <a:lnTo>
                      <a:pt x="14192" y="13096"/>
                    </a:lnTo>
                    <a:cubicBezTo>
                      <a:pt x="14139" y="13637"/>
                      <a:pt x="13862" y="13756"/>
                      <a:pt x="13532" y="13809"/>
                    </a:cubicBezTo>
                    <a:cubicBezTo>
                      <a:pt x="13585" y="13373"/>
                      <a:pt x="13862" y="13202"/>
                      <a:pt x="14192" y="13096"/>
                    </a:cubicBezTo>
                    <a:close/>
                    <a:moveTo>
                      <a:pt x="10181" y="13006"/>
                    </a:moveTo>
                    <a:cubicBezTo>
                      <a:pt x="10292" y="13006"/>
                      <a:pt x="10363" y="13612"/>
                      <a:pt x="10231" y="13703"/>
                    </a:cubicBezTo>
                    <a:cubicBezTo>
                      <a:pt x="10122" y="13630"/>
                      <a:pt x="10028" y="13602"/>
                      <a:pt x="9946" y="13602"/>
                    </a:cubicBezTo>
                    <a:cubicBezTo>
                      <a:pt x="9705" y="13602"/>
                      <a:pt x="9560" y="13837"/>
                      <a:pt x="9391" y="13837"/>
                    </a:cubicBezTo>
                    <a:cubicBezTo>
                      <a:pt x="9360" y="13837"/>
                      <a:pt x="9328" y="13828"/>
                      <a:pt x="9294" y="13809"/>
                    </a:cubicBezTo>
                    <a:cubicBezTo>
                      <a:pt x="9241" y="13202"/>
                      <a:pt x="10350" y="13585"/>
                      <a:pt x="10073" y="13202"/>
                    </a:cubicBezTo>
                    <a:cubicBezTo>
                      <a:pt x="10110" y="13061"/>
                      <a:pt x="10147" y="13006"/>
                      <a:pt x="10181" y="13006"/>
                    </a:cubicBezTo>
                    <a:close/>
                    <a:moveTo>
                      <a:pt x="16344" y="12595"/>
                    </a:moveTo>
                    <a:cubicBezTo>
                      <a:pt x="16727" y="13202"/>
                      <a:pt x="17334" y="13426"/>
                      <a:pt x="17941" y="13703"/>
                    </a:cubicBezTo>
                    <a:cubicBezTo>
                      <a:pt x="17851" y="13803"/>
                      <a:pt x="17755" y="13840"/>
                      <a:pt x="17655" y="13840"/>
                    </a:cubicBezTo>
                    <a:cubicBezTo>
                      <a:pt x="17373" y="13840"/>
                      <a:pt x="17055" y="13547"/>
                      <a:pt x="16708" y="13547"/>
                    </a:cubicBezTo>
                    <a:cubicBezTo>
                      <a:pt x="16641" y="13547"/>
                      <a:pt x="16572" y="13558"/>
                      <a:pt x="16502" y="13585"/>
                    </a:cubicBezTo>
                    <a:cubicBezTo>
                      <a:pt x="16502" y="13426"/>
                      <a:pt x="16727" y="13479"/>
                      <a:pt x="16674" y="13255"/>
                    </a:cubicBezTo>
                    <a:cubicBezTo>
                      <a:pt x="16603" y="13053"/>
                      <a:pt x="16535" y="12991"/>
                      <a:pt x="16452" y="12991"/>
                    </a:cubicBezTo>
                    <a:cubicBezTo>
                      <a:pt x="16334" y="12991"/>
                      <a:pt x="16186" y="13118"/>
                      <a:pt x="15961" y="13149"/>
                    </a:cubicBezTo>
                    <a:cubicBezTo>
                      <a:pt x="16014" y="12766"/>
                      <a:pt x="16344" y="12925"/>
                      <a:pt x="16344" y="12595"/>
                    </a:cubicBezTo>
                    <a:close/>
                    <a:moveTo>
                      <a:pt x="11133" y="11480"/>
                    </a:moveTo>
                    <a:cubicBezTo>
                      <a:pt x="11247" y="11480"/>
                      <a:pt x="11291" y="11649"/>
                      <a:pt x="11421" y="11649"/>
                    </a:cubicBezTo>
                    <a:cubicBezTo>
                      <a:pt x="11457" y="11649"/>
                      <a:pt x="11499" y="11637"/>
                      <a:pt x="11552" y="11604"/>
                    </a:cubicBezTo>
                    <a:lnTo>
                      <a:pt x="11552" y="11604"/>
                    </a:lnTo>
                    <a:cubicBezTo>
                      <a:pt x="11393" y="11934"/>
                      <a:pt x="11604" y="12053"/>
                      <a:pt x="11604" y="12436"/>
                    </a:cubicBezTo>
                    <a:cubicBezTo>
                      <a:pt x="11698" y="12394"/>
                      <a:pt x="11787" y="12380"/>
                      <a:pt x="11871" y="12380"/>
                    </a:cubicBezTo>
                    <a:cubicBezTo>
                      <a:pt x="12076" y="12380"/>
                      <a:pt x="12250" y="12467"/>
                      <a:pt x="12379" y="12467"/>
                    </a:cubicBezTo>
                    <a:cubicBezTo>
                      <a:pt x="12482" y="12467"/>
                      <a:pt x="12556" y="12412"/>
                      <a:pt x="12595" y="12212"/>
                    </a:cubicBezTo>
                    <a:cubicBezTo>
                      <a:pt x="12732" y="12254"/>
                      <a:pt x="12725" y="12551"/>
                      <a:pt x="12888" y="12551"/>
                    </a:cubicBezTo>
                    <a:cubicBezTo>
                      <a:pt x="12928" y="12551"/>
                      <a:pt x="12978" y="12533"/>
                      <a:pt x="13043" y="12489"/>
                    </a:cubicBezTo>
                    <a:lnTo>
                      <a:pt x="13043" y="12489"/>
                    </a:lnTo>
                    <a:cubicBezTo>
                      <a:pt x="12819" y="12977"/>
                      <a:pt x="13202" y="12872"/>
                      <a:pt x="13202" y="13307"/>
                    </a:cubicBezTo>
                    <a:cubicBezTo>
                      <a:pt x="13000" y="13110"/>
                      <a:pt x="12806" y="13038"/>
                      <a:pt x="12612" y="13038"/>
                    </a:cubicBezTo>
                    <a:cubicBezTo>
                      <a:pt x="12222" y="13038"/>
                      <a:pt x="11834" y="13329"/>
                      <a:pt x="11393" y="13479"/>
                    </a:cubicBezTo>
                    <a:cubicBezTo>
                      <a:pt x="11340" y="12977"/>
                      <a:pt x="11723" y="13096"/>
                      <a:pt x="11882" y="12925"/>
                    </a:cubicBezTo>
                    <a:cubicBezTo>
                      <a:pt x="11857" y="12875"/>
                      <a:pt x="11805" y="12855"/>
                      <a:pt x="11737" y="12855"/>
                    </a:cubicBezTo>
                    <a:cubicBezTo>
                      <a:pt x="11517" y="12855"/>
                      <a:pt x="11132" y="13068"/>
                      <a:pt x="11010" y="13149"/>
                    </a:cubicBezTo>
                    <a:cubicBezTo>
                      <a:pt x="11063" y="13373"/>
                      <a:pt x="11116" y="13479"/>
                      <a:pt x="11274" y="13479"/>
                    </a:cubicBezTo>
                    <a:cubicBezTo>
                      <a:pt x="11222" y="13756"/>
                      <a:pt x="10892" y="13703"/>
                      <a:pt x="10733" y="13862"/>
                    </a:cubicBezTo>
                    <a:cubicBezTo>
                      <a:pt x="10733" y="13562"/>
                      <a:pt x="10628" y="13529"/>
                      <a:pt x="10506" y="13529"/>
                    </a:cubicBezTo>
                    <a:cubicBezTo>
                      <a:pt x="10472" y="13529"/>
                      <a:pt x="10437" y="13532"/>
                      <a:pt x="10403" y="13532"/>
                    </a:cubicBezTo>
                    <a:cubicBezTo>
                      <a:pt x="10839" y="13202"/>
                      <a:pt x="10680" y="13202"/>
                      <a:pt x="11063" y="12647"/>
                    </a:cubicBezTo>
                    <a:cubicBezTo>
                      <a:pt x="11010" y="12317"/>
                      <a:pt x="10680" y="12595"/>
                      <a:pt x="10614" y="12317"/>
                    </a:cubicBezTo>
                    <a:cubicBezTo>
                      <a:pt x="10733" y="11934"/>
                      <a:pt x="10561" y="11882"/>
                      <a:pt x="10786" y="11499"/>
                    </a:cubicBezTo>
                    <a:cubicBezTo>
                      <a:pt x="10856" y="11499"/>
                      <a:pt x="10980" y="11792"/>
                      <a:pt x="11038" y="11792"/>
                    </a:cubicBezTo>
                    <a:cubicBezTo>
                      <a:pt x="11068" y="11792"/>
                      <a:pt x="11081" y="11719"/>
                      <a:pt x="11063" y="11499"/>
                    </a:cubicBezTo>
                    <a:cubicBezTo>
                      <a:pt x="11089" y="11486"/>
                      <a:pt x="11113" y="11480"/>
                      <a:pt x="11133" y="11480"/>
                    </a:cubicBezTo>
                    <a:close/>
                    <a:moveTo>
                      <a:pt x="29957" y="13465"/>
                    </a:moveTo>
                    <a:cubicBezTo>
                      <a:pt x="29999" y="13465"/>
                      <a:pt x="30034" y="13551"/>
                      <a:pt x="30034" y="13637"/>
                    </a:cubicBezTo>
                    <a:cubicBezTo>
                      <a:pt x="30034" y="13809"/>
                      <a:pt x="30087" y="13809"/>
                      <a:pt x="30153" y="13809"/>
                    </a:cubicBezTo>
                    <a:cubicBezTo>
                      <a:pt x="30122" y="13964"/>
                      <a:pt x="30065" y="14015"/>
                      <a:pt x="29994" y="14015"/>
                    </a:cubicBezTo>
                    <a:cubicBezTo>
                      <a:pt x="29859" y="14015"/>
                      <a:pt x="29678" y="13828"/>
                      <a:pt x="29555" y="13828"/>
                    </a:cubicBezTo>
                    <a:cubicBezTo>
                      <a:pt x="29491" y="13828"/>
                      <a:pt x="29443" y="13879"/>
                      <a:pt x="29427" y="14034"/>
                    </a:cubicBezTo>
                    <a:cubicBezTo>
                      <a:pt x="29289" y="13772"/>
                      <a:pt x="29329" y="13713"/>
                      <a:pt x="29431" y="13713"/>
                    </a:cubicBezTo>
                    <a:cubicBezTo>
                      <a:pt x="29518" y="13713"/>
                      <a:pt x="29648" y="13755"/>
                      <a:pt x="29755" y="13755"/>
                    </a:cubicBezTo>
                    <a:cubicBezTo>
                      <a:pt x="29874" y="13755"/>
                      <a:pt x="29964" y="13702"/>
                      <a:pt x="29928" y="13479"/>
                    </a:cubicBezTo>
                    <a:cubicBezTo>
                      <a:pt x="29938" y="13469"/>
                      <a:pt x="29948" y="13465"/>
                      <a:pt x="29957" y="13465"/>
                    </a:cubicBezTo>
                    <a:close/>
                    <a:moveTo>
                      <a:pt x="25711" y="12923"/>
                    </a:moveTo>
                    <a:cubicBezTo>
                      <a:pt x="25973" y="12923"/>
                      <a:pt x="25808" y="13813"/>
                      <a:pt x="26096" y="13813"/>
                    </a:cubicBezTo>
                    <a:cubicBezTo>
                      <a:pt x="26136" y="13813"/>
                      <a:pt x="26185" y="13796"/>
                      <a:pt x="26245" y="13756"/>
                    </a:cubicBezTo>
                    <a:lnTo>
                      <a:pt x="26245" y="14245"/>
                    </a:lnTo>
                    <a:cubicBezTo>
                      <a:pt x="25971" y="14201"/>
                      <a:pt x="25842" y="13929"/>
                      <a:pt x="25557" y="13929"/>
                    </a:cubicBezTo>
                    <a:cubicBezTo>
                      <a:pt x="25499" y="13929"/>
                      <a:pt x="25434" y="13941"/>
                      <a:pt x="25361" y="13968"/>
                    </a:cubicBezTo>
                    <a:cubicBezTo>
                      <a:pt x="25413" y="13637"/>
                      <a:pt x="25585" y="13307"/>
                      <a:pt x="25691" y="12925"/>
                    </a:cubicBezTo>
                    <a:cubicBezTo>
                      <a:pt x="25698" y="12923"/>
                      <a:pt x="25704" y="12923"/>
                      <a:pt x="25711" y="12923"/>
                    </a:cubicBezTo>
                    <a:close/>
                    <a:moveTo>
                      <a:pt x="19803" y="13703"/>
                    </a:moveTo>
                    <a:lnTo>
                      <a:pt x="19803" y="13703"/>
                    </a:lnTo>
                    <a:cubicBezTo>
                      <a:pt x="19836" y="13869"/>
                      <a:pt x="19807" y="13957"/>
                      <a:pt x="19780" y="13957"/>
                    </a:cubicBezTo>
                    <a:cubicBezTo>
                      <a:pt x="19764" y="13957"/>
                      <a:pt x="19750" y="13926"/>
                      <a:pt x="19750" y="13862"/>
                    </a:cubicBezTo>
                    <a:cubicBezTo>
                      <a:pt x="19582" y="13990"/>
                      <a:pt x="19510" y="14421"/>
                      <a:pt x="19347" y="14421"/>
                    </a:cubicBezTo>
                    <a:cubicBezTo>
                      <a:pt x="19292" y="14421"/>
                      <a:pt x="19226" y="14372"/>
                      <a:pt x="19143" y="14245"/>
                    </a:cubicBezTo>
                    <a:cubicBezTo>
                      <a:pt x="19261" y="13915"/>
                      <a:pt x="19591" y="13862"/>
                      <a:pt x="19803" y="13703"/>
                    </a:cubicBezTo>
                    <a:close/>
                    <a:moveTo>
                      <a:pt x="21624" y="13915"/>
                    </a:moveTo>
                    <a:cubicBezTo>
                      <a:pt x="21624" y="14335"/>
                      <a:pt x="21125" y="14585"/>
                      <a:pt x="20704" y="14585"/>
                    </a:cubicBezTo>
                    <a:cubicBezTo>
                      <a:pt x="20410" y="14585"/>
                      <a:pt x="20154" y="14463"/>
                      <a:pt x="20133" y="14192"/>
                    </a:cubicBezTo>
                    <a:cubicBezTo>
                      <a:pt x="20247" y="14182"/>
                      <a:pt x="20347" y="14180"/>
                      <a:pt x="20440" y="14180"/>
                    </a:cubicBezTo>
                    <a:cubicBezTo>
                      <a:pt x="20531" y="14180"/>
                      <a:pt x="20615" y="14182"/>
                      <a:pt x="20696" y="14182"/>
                    </a:cubicBezTo>
                    <a:cubicBezTo>
                      <a:pt x="20968" y="14182"/>
                      <a:pt x="21211" y="14155"/>
                      <a:pt x="21624" y="13915"/>
                    </a:cubicBezTo>
                    <a:close/>
                    <a:moveTo>
                      <a:pt x="14948" y="12367"/>
                    </a:moveTo>
                    <a:cubicBezTo>
                      <a:pt x="15058" y="12367"/>
                      <a:pt x="15160" y="12463"/>
                      <a:pt x="15235" y="12713"/>
                    </a:cubicBezTo>
                    <a:cubicBezTo>
                      <a:pt x="15122" y="12637"/>
                      <a:pt x="15048" y="12605"/>
                      <a:pt x="14991" y="12605"/>
                    </a:cubicBezTo>
                    <a:cubicBezTo>
                      <a:pt x="14880" y="12605"/>
                      <a:pt x="14833" y="12724"/>
                      <a:pt x="14694" y="12872"/>
                    </a:cubicBezTo>
                    <a:cubicBezTo>
                      <a:pt x="14694" y="12965"/>
                      <a:pt x="14703" y="12999"/>
                      <a:pt x="14713" y="12999"/>
                    </a:cubicBezTo>
                    <a:cubicBezTo>
                      <a:pt x="14728" y="12999"/>
                      <a:pt x="14746" y="12933"/>
                      <a:pt x="14746" y="12872"/>
                    </a:cubicBezTo>
                    <a:cubicBezTo>
                      <a:pt x="14971" y="13096"/>
                      <a:pt x="14905" y="13703"/>
                      <a:pt x="15129" y="13862"/>
                    </a:cubicBezTo>
                    <a:cubicBezTo>
                      <a:pt x="15219" y="13728"/>
                      <a:pt x="15081" y="13508"/>
                      <a:pt x="15333" y="13508"/>
                    </a:cubicBezTo>
                    <a:cubicBezTo>
                      <a:pt x="15379" y="13508"/>
                      <a:pt x="15437" y="13516"/>
                      <a:pt x="15512" y="13532"/>
                    </a:cubicBezTo>
                    <a:cubicBezTo>
                      <a:pt x="15172" y="13924"/>
                      <a:pt x="15065" y="14815"/>
                      <a:pt x="14695" y="14815"/>
                    </a:cubicBezTo>
                    <a:cubicBezTo>
                      <a:pt x="14591" y="14815"/>
                      <a:pt x="14467" y="14745"/>
                      <a:pt x="14311" y="14575"/>
                    </a:cubicBezTo>
                    <a:lnTo>
                      <a:pt x="14311" y="14575"/>
                    </a:lnTo>
                    <a:cubicBezTo>
                      <a:pt x="14366" y="14595"/>
                      <a:pt x="14414" y="14604"/>
                      <a:pt x="14455" y="14604"/>
                    </a:cubicBezTo>
                    <a:cubicBezTo>
                      <a:pt x="14661" y="14604"/>
                      <a:pt x="14720" y="14388"/>
                      <a:pt x="14852" y="14245"/>
                    </a:cubicBezTo>
                    <a:cubicBezTo>
                      <a:pt x="14823" y="14096"/>
                      <a:pt x="14745" y="14054"/>
                      <a:pt x="14647" y="14054"/>
                    </a:cubicBezTo>
                    <a:cubicBezTo>
                      <a:pt x="14518" y="14054"/>
                      <a:pt x="14355" y="14128"/>
                      <a:pt x="14229" y="14128"/>
                    </a:cubicBezTo>
                    <a:cubicBezTo>
                      <a:pt x="14103" y="14128"/>
                      <a:pt x="14014" y="14054"/>
                      <a:pt x="14033" y="13756"/>
                    </a:cubicBezTo>
                    <a:lnTo>
                      <a:pt x="14033" y="13756"/>
                    </a:lnTo>
                    <a:cubicBezTo>
                      <a:pt x="14106" y="13811"/>
                      <a:pt x="14174" y="13838"/>
                      <a:pt x="14235" y="13838"/>
                    </a:cubicBezTo>
                    <a:cubicBezTo>
                      <a:pt x="14410" y="13838"/>
                      <a:pt x="14536" y="13626"/>
                      <a:pt x="14575" y="13255"/>
                    </a:cubicBezTo>
                    <a:cubicBezTo>
                      <a:pt x="14559" y="13171"/>
                      <a:pt x="14543" y="13142"/>
                      <a:pt x="14524" y="13142"/>
                    </a:cubicBezTo>
                    <a:cubicBezTo>
                      <a:pt x="14485" y="13142"/>
                      <a:pt x="14434" y="13260"/>
                      <a:pt x="14345" y="13260"/>
                    </a:cubicBezTo>
                    <a:cubicBezTo>
                      <a:pt x="14334" y="13260"/>
                      <a:pt x="14323" y="13259"/>
                      <a:pt x="14311" y="13255"/>
                    </a:cubicBezTo>
                    <a:cubicBezTo>
                      <a:pt x="14349" y="12980"/>
                      <a:pt x="14671" y="12367"/>
                      <a:pt x="14948" y="12367"/>
                    </a:cubicBezTo>
                    <a:close/>
                    <a:moveTo>
                      <a:pt x="23882" y="12925"/>
                    </a:moveTo>
                    <a:cubicBezTo>
                      <a:pt x="24294" y="12925"/>
                      <a:pt x="24518" y="13357"/>
                      <a:pt x="24943" y="13357"/>
                    </a:cubicBezTo>
                    <a:cubicBezTo>
                      <a:pt x="25022" y="13357"/>
                      <a:pt x="25107" y="13342"/>
                      <a:pt x="25202" y="13307"/>
                    </a:cubicBezTo>
                    <a:lnTo>
                      <a:pt x="25202" y="13307"/>
                    </a:lnTo>
                    <a:cubicBezTo>
                      <a:pt x="25413" y="14364"/>
                      <a:pt x="24872" y="13915"/>
                      <a:pt x="24753" y="14192"/>
                    </a:cubicBezTo>
                    <a:cubicBezTo>
                      <a:pt x="24595" y="14139"/>
                      <a:pt x="24753" y="14034"/>
                      <a:pt x="24753" y="13862"/>
                    </a:cubicBezTo>
                    <a:cubicBezTo>
                      <a:pt x="24742" y="13801"/>
                      <a:pt x="24714" y="13775"/>
                      <a:pt x="24679" y="13775"/>
                    </a:cubicBezTo>
                    <a:cubicBezTo>
                      <a:pt x="24554" y="13775"/>
                      <a:pt x="24329" y="14106"/>
                      <a:pt x="24370" y="14364"/>
                    </a:cubicBezTo>
                    <a:cubicBezTo>
                      <a:pt x="24384" y="14449"/>
                      <a:pt x="24409" y="14472"/>
                      <a:pt x="24438" y="14472"/>
                    </a:cubicBezTo>
                    <a:cubicBezTo>
                      <a:pt x="24471" y="14472"/>
                      <a:pt x="24509" y="14442"/>
                      <a:pt x="24540" y="14442"/>
                    </a:cubicBezTo>
                    <a:cubicBezTo>
                      <a:pt x="24587" y="14442"/>
                      <a:pt x="24618" y="14510"/>
                      <a:pt x="24595" y="14852"/>
                    </a:cubicBezTo>
                    <a:cubicBezTo>
                      <a:pt x="24318" y="14746"/>
                      <a:pt x="24093" y="14469"/>
                      <a:pt x="23935" y="14086"/>
                    </a:cubicBezTo>
                    <a:cubicBezTo>
                      <a:pt x="23763" y="14139"/>
                      <a:pt x="23552" y="14192"/>
                      <a:pt x="23605" y="14628"/>
                    </a:cubicBezTo>
                    <a:cubicBezTo>
                      <a:pt x="22720" y="14034"/>
                      <a:pt x="23605" y="13479"/>
                      <a:pt x="23882" y="12925"/>
                    </a:cubicBezTo>
                    <a:close/>
                    <a:moveTo>
                      <a:pt x="17770" y="14192"/>
                    </a:moveTo>
                    <a:lnTo>
                      <a:pt x="17770" y="14192"/>
                    </a:lnTo>
                    <a:cubicBezTo>
                      <a:pt x="17875" y="14628"/>
                      <a:pt x="18152" y="14628"/>
                      <a:pt x="18205" y="15182"/>
                    </a:cubicBezTo>
                    <a:cubicBezTo>
                      <a:pt x="18064" y="14890"/>
                      <a:pt x="17964" y="14770"/>
                      <a:pt x="17798" y="14770"/>
                    </a:cubicBezTo>
                    <a:cubicBezTo>
                      <a:pt x="17717" y="14770"/>
                      <a:pt x="17619" y="14800"/>
                      <a:pt x="17492" y="14852"/>
                    </a:cubicBezTo>
                    <a:cubicBezTo>
                      <a:pt x="17387" y="14364"/>
                      <a:pt x="17822" y="14628"/>
                      <a:pt x="17770" y="14192"/>
                    </a:cubicBezTo>
                    <a:close/>
                    <a:moveTo>
                      <a:pt x="22945" y="13637"/>
                    </a:moveTo>
                    <a:cubicBezTo>
                      <a:pt x="22997" y="14298"/>
                      <a:pt x="23380" y="14245"/>
                      <a:pt x="23433" y="14958"/>
                    </a:cubicBezTo>
                    <a:cubicBezTo>
                      <a:pt x="23222" y="14799"/>
                      <a:pt x="23156" y="14298"/>
                      <a:pt x="22945" y="14139"/>
                    </a:cubicBezTo>
                    <a:lnTo>
                      <a:pt x="22945" y="14139"/>
                    </a:lnTo>
                    <a:cubicBezTo>
                      <a:pt x="22773" y="14192"/>
                      <a:pt x="22892" y="15288"/>
                      <a:pt x="23050" y="15288"/>
                    </a:cubicBezTo>
                    <a:cubicBezTo>
                      <a:pt x="22985" y="15329"/>
                      <a:pt x="22933" y="15346"/>
                      <a:pt x="22888" y="15346"/>
                    </a:cubicBezTo>
                    <a:cubicBezTo>
                      <a:pt x="22677" y="15346"/>
                      <a:pt x="22651" y="14965"/>
                      <a:pt x="22414" y="14965"/>
                    </a:cubicBezTo>
                    <a:cubicBezTo>
                      <a:pt x="22364" y="14965"/>
                      <a:pt x="22304" y="14982"/>
                      <a:pt x="22232" y="15024"/>
                    </a:cubicBezTo>
                    <a:cubicBezTo>
                      <a:pt x="21954" y="14852"/>
                      <a:pt x="22337" y="14522"/>
                      <a:pt x="22060" y="14364"/>
                    </a:cubicBezTo>
                    <a:cubicBezTo>
                      <a:pt x="22086" y="14241"/>
                      <a:pt x="22119" y="14194"/>
                      <a:pt x="22155" y="14194"/>
                    </a:cubicBezTo>
                    <a:cubicBezTo>
                      <a:pt x="22268" y="14194"/>
                      <a:pt x="22416" y="14644"/>
                      <a:pt x="22496" y="14694"/>
                    </a:cubicBezTo>
                    <a:cubicBezTo>
                      <a:pt x="22562" y="14628"/>
                      <a:pt x="22667" y="14522"/>
                      <a:pt x="22667" y="14364"/>
                    </a:cubicBezTo>
                    <a:cubicBezTo>
                      <a:pt x="22667" y="14212"/>
                      <a:pt x="22604" y="14181"/>
                      <a:pt x="22524" y="14181"/>
                    </a:cubicBezTo>
                    <a:cubicBezTo>
                      <a:pt x="22470" y="14181"/>
                      <a:pt x="22408" y="14195"/>
                      <a:pt x="22354" y="14195"/>
                    </a:cubicBezTo>
                    <a:cubicBezTo>
                      <a:pt x="22254" y="14195"/>
                      <a:pt x="22181" y="14145"/>
                      <a:pt x="22232" y="13862"/>
                    </a:cubicBezTo>
                    <a:cubicBezTo>
                      <a:pt x="22217" y="13858"/>
                      <a:pt x="22204" y="13857"/>
                      <a:pt x="22191" y="13857"/>
                    </a:cubicBezTo>
                    <a:cubicBezTo>
                      <a:pt x="22036" y="13857"/>
                      <a:pt x="22035" y="14105"/>
                      <a:pt x="21835" y="14105"/>
                    </a:cubicBezTo>
                    <a:cubicBezTo>
                      <a:pt x="21805" y="14105"/>
                      <a:pt x="21770" y="14099"/>
                      <a:pt x="21730" y="14086"/>
                    </a:cubicBezTo>
                    <a:cubicBezTo>
                      <a:pt x="21730" y="13743"/>
                      <a:pt x="21923" y="13678"/>
                      <a:pt x="22165" y="13678"/>
                    </a:cubicBezTo>
                    <a:cubicBezTo>
                      <a:pt x="22313" y="13678"/>
                      <a:pt x="22479" y="13703"/>
                      <a:pt x="22631" y="13703"/>
                    </a:cubicBezTo>
                    <a:cubicBezTo>
                      <a:pt x="22749" y="13703"/>
                      <a:pt x="22858" y="13688"/>
                      <a:pt x="22945" y="13637"/>
                    </a:cubicBezTo>
                    <a:close/>
                    <a:moveTo>
                      <a:pt x="23744" y="14777"/>
                    </a:moveTo>
                    <a:cubicBezTo>
                      <a:pt x="23830" y="14777"/>
                      <a:pt x="23923" y="14826"/>
                      <a:pt x="23988" y="14905"/>
                    </a:cubicBezTo>
                    <a:cubicBezTo>
                      <a:pt x="24023" y="15241"/>
                      <a:pt x="23886" y="15400"/>
                      <a:pt x="23744" y="15400"/>
                    </a:cubicBezTo>
                    <a:cubicBezTo>
                      <a:pt x="23675" y="15400"/>
                      <a:pt x="23604" y="15362"/>
                      <a:pt x="23552" y="15288"/>
                    </a:cubicBezTo>
                    <a:cubicBezTo>
                      <a:pt x="23477" y="14916"/>
                      <a:pt x="23600" y="14777"/>
                      <a:pt x="23744" y="14777"/>
                    </a:cubicBezTo>
                    <a:close/>
                    <a:moveTo>
                      <a:pt x="18647" y="15438"/>
                    </a:moveTo>
                    <a:lnTo>
                      <a:pt x="18647" y="15438"/>
                    </a:lnTo>
                    <a:cubicBezTo>
                      <a:pt x="18650" y="15445"/>
                      <a:pt x="18652" y="15452"/>
                      <a:pt x="18654" y="15459"/>
                    </a:cubicBezTo>
                    <a:cubicBezTo>
                      <a:pt x="18652" y="15452"/>
                      <a:pt x="18650" y="15445"/>
                      <a:pt x="18647" y="15438"/>
                    </a:cubicBezTo>
                    <a:close/>
                    <a:moveTo>
                      <a:pt x="27730" y="14698"/>
                    </a:moveTo>
                    <a:cubicBezTo>
                      <a:pt x="27812" y="14698"/>
                      <a:pt x="27927" y="14980"/>
                      <a:pt x="28126" y="14980"/>
                    </a:cubicBezTo>
                    <a:cubicBezTo>
                      <a:pt x="28157" y="14980"/>
                      <a:pt x="28190" y="14973"/>
                      <a:pt x="28225" y="14958"/>
                    </a:cubicBezTo>
                    <a:lnTo>
                      <a:pt x="28225" y="14958"/>
                    </a:lnTo>
                    <a:cubicBezTo>
                      <a:pt x="28278" y="15235"/>
                      <a:pt x="28172" y="15235"/>
                      <a:pt x="28172" y="15459"/>
                    </a:cubicBezTo>
                    <a:cubicBezTo>
                      <a:pt x="28107" y="15496"/>
                      <a:pt x="28052" y="15512"/>
                      <a:pt x="28006" y="15512"/>
                    </a:cubicBezTo>
                    <a:cubicBezTo>
                      <a:pt x="27772" y="15512"/>
                      <a:pt x="27750" y="15112"/>
                      <a:pt x="27618" y="15024"/>
                    </a:cubicBezTo>
                    <a:cubicBezTo>
                      <a:pt x="27651" y="14778"/>
                      <a:pt x="27686" y="14698"/>
                      <a:pt x="27730" y="14698"/>
                    </a:cubicBezTo>
                    <a:close/>
                    <a:moveTo>
                      <a:pt x="17010" y="14883"/>
                    </a:moveTo>
                    <a:cubicBezTo>
                      <a:pt x="17040" y="14883"/>
                      <a:pt x="17074" y="14890"/>
                      <a:pt x="17109" y="14905"/>
                    </a:cubicBezTo>
                    <a:cubicBezTo>
                      <a:pt x="17281" y="15459"/>
                      <a:pt x="16779" y="15076"/>
                      <a:pt x="16951" y="15565"/>
                    </a:cubicBezTo>
                    <a:cubicBezTo>
                      <a:pt x="16652" y="15517"/>
                      <a:pt x="16711" y="14883"/>
                      <a:pt x="17010" y="14883"/>
                    </a:cubicBezTo>
                    <a:close/>
                    <a:moveTo>
                      <a:pt x="29598" y="14852"/>
                    </a:moveTo>
                    <a:cubicBezTo>
                      <a:pt x="29704" y="15288"/>
                      <a:pt x="29427" y="15182"/>
                      <a:pt x="29427" y="15512"/>
                    </a:cubicBezTo>
                    <a:cubicBezTo>
                      <a:pt x="29484" y="15542"/>
                      <a:pt x="29531" y="15553"/>
                      <a:pt x="29572" y="15553"/>
                    </a:cubicBezTo>
                    <a:cubicBezTo>
                      <a:pt x="29693" y="15553"/>
                      <a:pt x="29761" y="15458"/>
                      <a:pt x="29871" y="15458"/>
                    </a:cubicBezTo>
                    <a:cubicBezTo>
                      <a:pt x="29940" y="15458"/>
                      <a:pt x="30026" y="15496"/>
                      <a:pt x="30153" y="15618"/>
                    </a:cubicBezTo>
                    <a:cubicBezTo>
                      <a:pt x="29875" y="16067"/>
                      <a:pt x="29651" y="15895"/>
                      <a:pt x="29097" y="16067"/>
                    </a:cubicBezTo>
                    <a:cubicBezTo>
                      <a:pt x="28885" y="15354"/>
                      <a:pt x="29374" y="15512"/>
                      <a:pt x="29215" y="14852"/>
                    </a:cubicBezTo>
                    <a:close/>
                    <a:moveTo>
                      <a:pt x="16449" y="14298"/>
                    </a:moveTo>
                    <a:cubicBezTo>
                      <a:pt x="16621" y="14298"/>
                      <a:pt x="16397" y="14575"/>
                      <a:pt x="16555" y="14575"/>
                    </a:cubicBezTo>
                    <a:cubicBezTo>
                      <a:pt x="16502" y="14852"/>
                      <a:pt x="16291" y="14852"/>
                      <a:pt x="16225" y="15129"/>
                    </a:cubicBezTo>
                    <a:cubicBezTo>
                      <a:pt x="16263" y="15258"/>
                      <a:pt x="16349" y="15274"/>
                      <a:pt x="16437" y="15274"/>
                    </a:cubicBezTo>
                    <a:cubicBezTo>
                      <a:pt x="16466" y="15274"/>
                      <a:pt x="16495" y="15272"/>
                      <a:pt x="16522" y="15272"/>
                    </a:cubicBezTo>
                    <a:cubicBezTo>
                      <a:pt x="16558" y="15272"/>
                      <a:pt x="16592" y="15275"/>
                      <a:pt x="16621" y="15288"/>
                    </a:cubicBezTo>
                    <a:cubicBezTo>
                      <a:pt x="16555" y="15407"/>
                      <a:pt x="16555" y="15565"/>
                      <a:pt x="16674" y="15618"/>
                    </a:cubicBezTo>
                    <a:cubicBezTo>
                      <a:pt x="16593" y="15751"/>
                      <a:pt x="16522" y="15805"/>
                      <a:pt x="16456" y="15805"/>
                    </a:cubicBezTo>
                    <a:cubicBezTo>
                      <a:pt x="16178" y="15805"/>
                      <a:pt x="16008" y="14836"/>
                      <a:pt x="15730" y="14836"/>
                    </a:cubicBezTo>
                    <a:cubicBezTo>
                      <a:pt x="15664" y="14836"/>
                      <a:pt x="15593" y="14890"/>
                      <a:pt x="15512" y="15024"/>
                    </a:cubicBezTo>
                    <a:cubicBezTo>
                      <a:pt x="15565" y="15354"/>
                      <a:pt x="15789" y="15354"/>
                      <a:pt x="15961" y="15512"/>
                    </a:cubicBezTo>
                    <a:cubicBezTo>
                      <a:pt x="15745" y="15563"/>
                      <a:pt x="15883" y="16175"/>
                      <a:pt x="15659" y="16175"/>
                    </a:cubicBezTo>
                    <a:cubicBezTo>
                      <a:pt x="15651" y="16175"/>
                      <a:pt x="15641" y="16174"/>
                      <a:pt x="15631" y="16172"/>
                    </a:cubicBezTo>
                    <a:cubicBezTo>
                      <a:pt x="15789" y="15737"/>
                      <a:pt x="15512" y="15129"/>
                      <a:pt x="15301" y="14852"/>
                    </a:cubicBezTo>
                    <a:cubicBezTo>
                      <a:pt x="15353" y="14477"/>
                      <a:pt x="15476" y="14371"/>
                      <a:pt x="15625" y="14371"/>
                    </a:cubicBezTo>
                    <a:cubicBezTo>
                      <a:pt x="15818" y="14371"/>
                      <a:pt x="16054" y="14551"/>
                      <a:pt x="16228" y="14551"/>
                    </a:cubicBezTo>
                    <a:cubicBezTo>
                      <a:pt x="16330" y="14551"/>
                      <a:pt x="16410" y="14490"/>
                      <a:pt x="16449" y="14298"/>
                    </a:cubicBezTo>
                    <a:close/>
                    <a:moveTo>
                      <a:pt x="26705" y="15692"/>
                    </a:moveTo>
                    <a:cubicBezTo>
                      <a:pt x="26836" y="15692"/>
                      <a:pt x="26879" y="15861"/>
                      <a:pt x="26993" y="15861"/>
                    </a:cubicBezTo>
                    <a:cubicBezTo>
                      <a:pt x="27014" y="15861"/>
                      <a:pt x="27037" y="15855"/>
                      <a:pt x="27064" y="15842"/>
                    </a:cubicBezTo>
                    <a:lnTo>
                      <a:pt x="27064" y="15842"/>
                    </a:lnTo>
                    <a:cubicBezTo>
                      <a:pt x="27064" y="16225"/>
                      <a:pt x="26575" y="15895"/>
                      <a:pt x="26522" y="16225"/>
                    </a:cubicBezTo>
                    <a:cubicBezTo>
                      <a:pt x="26126" y="16119"/>
                      <a:pt x="26786" y="16172"/>
                      <a:pt x="26575" y="15737"/>
                    </a:cubicBezTo>
                    <a:cubicBezTo>
                      <a:pt x="26627" y="15704"/>
                      <a:pt x="26670" y="15692"/>
                      <a:pt x="26705" y="15692"/>
                    </a:cubicBezTo>
                    <a:close/>
                    <a:moveTo>
                      <a:pt x="40857" y="15051"/>
                    </a:moveTo>
                    <a:cubicBezTo>
                      <a:pt x="40877" y="15051"/>
                      <a:pt x="40899" y="15059"/>
                      <a:pt x="40925" y="15076"/>
                    </a:cubicBezTo>
                    <a:cubicBezTo>
                      <a:pt x="41202" y="15407"/>
                      <a:pt x="40767" y="15618"/>
                      <a:pt x="40925" y="16225"/>
                    </a:cubicBezTo>
                    <a:cubicBezTo>
                      <a:pt x="40779" y="16176"/>
                      <a:pt x="40622" y="15051"/>
                      <a:pt x="40857" y="15051"/>
                    </a:cubicBezTo>
                    <a:close/>
                    <a:moveTo>
                      <a:pt x="28436" y="15459"/>
                    </a:moveTo>
                    <a:lnTo>
                      <a:pt x="28436" y="15459"/>
                    </a:lnTo>
                    <a:cubicBezTo>
                      <a:pt x="28539" y="15505"/>
                      <a:pt x="28592" y="15757"/>
                      <a:pt x="28707" y="15757"/>
                    </a:cubicBezTo>
                    <a:cubicBezTo>
                      <a:pt x="28725" y="15757"/>
                      <a:pt x="28745" y="15751"/>
                      <a:pt x="28767" y="15737"/>
                    </a:cubicBezTo>
                    <a:lnTo>
                      <a:pt x="28767" y="15737"/>
                    </a:lnTo>
                    <a:cubicBezTo>
                      <a:pt x="28767" y="16119"/>
                      <a:pt x="28225" y="15789"/>
                      <a:pt x="28331" y="16278"/>
                    </a:cubicBezTo>
                    <a:cubicBezTo>
                      <a:pt x="27948" y="15948"/>
                      <a:pt x="28502" y="15737"/>
                      <a:pt x="28436" y="15459"/>
                    </a:cubicBezTo>
                    <a:close/>
                    <a:moveTo>
                      <a:pt x="25202" y="15842"/>
                    </a:moveTo>
                    <a:cubicBezTo>
                      <a:pt x="25202" y="16555"/>
                      <a:pt x="24648" y="16449"/>
                      <a:pt x="24212" y="16555"/>
                    </a:cubicBezTo>
                    <a:cubicBezTo>
                      <a:pt x="24370" y="16067"/>
                      <a:pt x="24806" y="16014"/>
                      <a:pt x="25202" y="15842"/>
                    </a:cubicBezTo>
                    <a:close/>
                    <a:moveTo>
                      <a:pt x="43647" y="15179"/>
                    </a:moveTo>
                    <a:cubicBezTo>
                      <a:pt x="43838" y="15179"/>
                      <a:pt x="43797" y="15684"/>
                      <a:pt x="43948" y="15684"/>
                    </a:cubicBezTo>
                    <a:cubicBezTo>
                      <a:pt x="43948" y="15782"/>
                      <a:pt x="43914" y="15823"/>
                      <a:pt x="43878" y="15823"/>
                    </a:cubicBezTo>
                    <a:cubicBezTo>
                      <a:pt x="43835" y="15823"/>
                      <a:pt x="43790" y="15769"/>
                      <a:pt x="43790" y="15684"/>
                    </a:cubicBezTo>
                    <a:cubicBezTo>
                      <a:pt x="43737" y="16119"/>
                      <a:pt x="43288" y="15895"/>
                      <a:pt x="43460" y="16555"/>
                    </a:cubicBezTo>
                    <a:lnTo>
                      <a:pt x="43024" y="16555"/>
                    </a:lnTo>
                    <a:cubicBezTo>
                      <a:pt x="43169" y="16362"/>
                      <a:pt x="43093" y="16113"/>
                      <a:pt x="42866" y="16113"/>
                    </a:cubicBezTo>
                    <a:cubicBezTo>
                      <a:pt x="42845" y="16113"/>
                      <a:pt x="42823" y="16115"/>
                      <a:pt x="42800" y="16119"/>
                    </a:cubicBezTo>
                    <a:cubicBezTo>
                      <a:pt x="43077" y="15737"/>
                      <a:pt x="43684" y="15948"/>
                      <a:pt x="43618" y="15182"/>
                    </a:cubicBezTo>
                    <a:cubicBezTo>
                      <a:pt x="43629" y="15180"/>
                      <a:pt x="43638" y="15179"/>
                      <a:pt x="43647" y="15179"/>
                    </a:cubicBezTo>
                    <a:close/>
                    <a:moveTo>
                      <a:pt x="37822" y="16103"/>
                    </a:moveTo>
                    <a:cubicBezTo>
                      <a:pt x="37933" y="16103"/>
                      <a:pt x="38044" y="16156"/>
                      <a:pt x="38126" y="16278"/>
                    </a:cubicBezTo>
                    <a:cubicBezTo>
                      <a:pt x="38043" y="16435"/>
                      <a:pt x="37830" y="16618"/>
                      <a:pt x="37637" y="16618"/>
                    </a:cubicBezTo>
                    <a:cubicBezTo>
                      <a:pt x="37555" y="16618"/>
                      <a:pt x="37477" y="16585"/>
                      <a:pt x="37414" y="16502"/>
                    </a:cubicBezTo>
                    <a:cubicBezTo>
                      <a:pt x="37447" y="16260"/>
                      <a:pt x="37633" y="16103"/>
                      <a:pt x="37822" y="16103"/>
                    </a:cubicBezTo>
                    <a:close/>
                    <a:moveTo>
                      <a:pt x="36188" y="16096"/>
                    </a:moveTo>
                    <a:cubicBezTo>
                      <a:pt x="36269" y="16096"/>
                      <a:pt x="36354" y="16139"/>
                      <a:pt x="36423" y="16225"/>
                    </a:cubicBezTo>
                    <a:cubicBezTo>
                      <a:pt x="36476" y="16727"/>
                      <a:pt x="36093" y="16555"/>
                      <a:pt x="35922" y="16727"/>
                    </a:cubicBezTo>
                    <a:cubicBezTo>
                      <a:pt x="35849" y="16308"/>
                      <a:pt x="36009" y="16096"/>
                      <a:pt x="36188" y="16096"/>
                    </a:cubicBezTo>
                    <a:close/>
                    <a:moveTo>
                      <a:pt x="41624" y="15760"/>
                    </a:moveTo>
                    <a:cubicBezTo>
                      <a:pt x="41692" y="15760"/>
                      <a:pt x="41771" y="15790"/>
                      <a:pt x="41863" y="15842"/>
                    </a:cubicBezTo>
                    <a:cubicBezTo>
                      <a:pt x="41810" y="16278"/>
                      <a:pt x="41480" y="16067"/>
                      <a:pt x="41757" y="16674"/>
                    </a:cubicBezTo>
                    <a:cubicBezTo>
                      <a:pt x="41575" y="16674"/>
                      <a:pt x="41458" y="16806"/>
                      <a:pt x="41371" y="16806"/>
                    </a:cubicBezTo>
                    <a:cubicBezTo>
                      <a:pt x="41300" y="16806"/>
                      <a:pt x="41250" y="16717"/>
                      <a:pt x="41202" y="16397"/>
                    </a:cubicBezTo>
                    <a:lnTo>
                      <a:pt x="41202" y="16397"/>
                    </a:lnTo>
                    <a:cubicBezTo>
                      <a:pt x="41236" y="16410"/>
                      <a:pt x="41268" y="16415"/>
                      <a:pt x="41298" y="16415"/>
                    </a:cubicBezTo>
                    <a:cubicBezTo>
                      <a:pt x="41495" y="16415"/>
                      <a:pt x="41584" y="16167"/>
                      <a:pt x="41366" y="16167"/>
                    </a:cubicBezTo>
                    <a:cubicBezTo>
                      <a:pt x="41349" y="16167"/>
                      <a:pt x="41330" y="16169"/>
                      <a:pt x="41308" y="16172"/>
                    </a:cubicBezTo>
                    <a:cubicBezTo>
                      <a:pt x="41388" y="15881"/>
                      <a:pt x="41485" y="15760"/>
                      <a:pt x="41624" y="15760"/>
                    </a:cubicBezTo>
                    <a:close/>
                    <a:moveTo>
                      <a:pt x="42575" y="15618"/>
                    </a:moveTo>
                    <a:cubicBezTo>
                      <a:pt x="42575" y="16172"/>
                      <a:pt x="42694" y="16555"/>
                      <a:pt x="42747" y="16938"/>
                    </a:cubicBezTo>
                    <a:cubicBezTo>
                      <a:pt x="42694" y="16832"/>
                      <a:pt x="42575" y="16779"/>
                      <a:pt x="42470" y="16779"/>
                    </a:cubicBezTo>
                    <a:cubicBezTo>
                      <a:pt x="42575" y="15842"/>
                      <a:pt x="41968" y="16397"/>
                      <a:pt x="41968" y="15618"/>
                    </a:cubicBezTo>
                    <a:lnTo>
                      <a:pt x="41968" y="15618"/>
                    </a:lnTo>
                    <a:cubicBezTo>
                      <a:pt x="42107" y="15704"/>
                      <a:pt x="42189" y="15746"/>
                      <a:pt x="42272" y="15746"/>
                    </a:cubicBezTo>
                    <a:cubicBezTo>
                      <a:pt x="42354" y="15746"/>
                      <a:pt x="42437" y="15704"/>
                      <a:pt x="42575" y="15618"/>
                    </a:cubicBezTo>
                    <a:close/>
                    <a:moveTo>
                      <a:pt x="22337" y="15512"/>
                    </a:moveTo>
                    <a:cubicBezTo>
                      <a:pt x="22337" y="15789"/>
                      <a:pt x="22443" y="15842"/>
                      <a:pt x="22496" y="16014"/>
                    </a:cubicBezTo>
                    <a:cubicBezTo>
                      <a:pt x="22621" y="15888"/>
                      <a:pt x="22833" y="15730"/>
                      <a:pt x="23024" y="15730"/>
                    </a:cubicBezTo>
                    <a:cubicBezTo>
                      <a:pt x="23174" y="15730"/>
                      <a:pt x="23310" y="15828"/>
                      <a:pt x="23380" y="16119"/>
                    </a:cubicBezTo>
                    <a:cubicBezTo>
                      <a:pt x="23363" y="16131"/>
                      <a:pt x="23337" y="16135"/>
                      <a:pt x="23304" y="16135"/>
                    </a:cubicBezTo>
                    <a:cubicBezTo>
                      <a:pt x="23200" y="16135"/>
                      <a:pt x="23030" y="16090"/>
                      <a:pt x="22875" y="16090"/>
                    </a:cubicBezTo>
                    <a:cubicBezTo>
                      <a:pt x="22640" y="16090"/>
                      <a:pt x="22441" y="16195"/>
                      <a:pt x="22562" y="16727"/>
                    </a:cubicBezTo>
                    <a:cubicBezTo>
                      <a:pt x="22467" y="16899"/>
                      <a:pt x="22373" y="16965"/>
                      <a:pt x="22281" y="16965"/>
                    </a:cubicBezTo>
                    <a:cubicBezTo>
                      <a:pt x="21998" y="16965"/>
                      <a:pt x="21733" y="16350"/>
                      <a:pt x="21526" y="16350"/>
                    </a:cubicBezTo>
                    <a:cubicBezTo>
                      <a:pt x="21481" y="16350"/>
                      <a:pt x="21439" y="16379"/>
                      <a:pt x="21400" y="16449"/>
                    </a:cubicBezTo>
                    <a:cubicBezTo>
                      <a:pt x="21391" y="16451"/>
                      <a:pt x="21383" y="16452"/>
                      <a:pt x="21376" y="16452"/>
                    </a:cubicBezTo>
                    <a:cubicBezTo>
                      <a:pt x="21188" y="16452"/>
                      <a:pt x="21343" y="15834"/>
                      <a:pt x="21242" y="15618"/>
                    </a:cubicBezTo>
                    <a:lnTo>
                      <a:pt x="21954" y="15565"/>
                    </a:lnTo>
                    <a:lnTo>
                      <a:pt x="21954" y="15565"/>
                    </a:lnTo>
                    <a:cubicBezTo>
                      <a:pt x="21916" y="15901"/>
                      <a:pt x="21908" y="16015"/>
                      <a:pt x="21926" y="16015"/>
                    </a:cubicBezTo>
                    <a:cubicBezTo>
                      <a:pt x="21963" y="16015"/>
                      <a:pt x="22114" y="15512"/>
                      <a:pt x="22337" y="15512"/>
                    </a:cubicBezTo>
                    <a:close/>
                    <a:moveTo>
                      <a:pt x="30417" y="16278"/>
                    </a:moveTo>
                    <a:lnTo>
                      <a:pt x="30417" y="16278"/>
                    </a:lnTo>
                    <a:cubicBezTo>
                      <a:pt x="30258" y="16779"/>
                      <a:pt x="30206" y="16674"/>
                      <a:pt x="30206" y="17162"/>
                    </a:cubicBezTo>
                    <a:cubicBezTo>
                      <a:pt x="30023" y="17077"/>
                      <a:pt x="29919" y="16843"/>
                      <a:pt x="29710" y="16843"/>
                    </a:cubicBezTo>
                    <a:cubicBezTo>
                      <a:pt x="29662" y="16843"/>
                      <a:pt x="29607" y="16855"/>
                      <a:pt x="29545" y="16885"/>
                    </a:cubicBezTo>
                    <a:cubicBezTo>
                      <a:pt x="29455" y="16628"/>
                      <a:pt x="29610" y="16491"/>
                      <a:pt x="29754" y="16491"/>
                    </a:cubicBezTo>
                    <a:cubicBezTo>
                      <a:pt x="29883" y="16491"/>
                      <a:pt x="30003" y="16601"/>
                      <a:pt x="29928" y="16832"/>
                    </a:cubicBezTo>
                    <a:cubicBezTo>
                      <a:pt x="30087" y="16832"/>
                      <a:pt x="30034" y="16555"/>
                      <a:pt x="30034" y="16344"/>
                    </a:cubicBezTo>
                    <a:lnTo>
                      <a:pt x="30417" y="16278"/>
                    </a:lnTo>
                    <a:close/>
                    <a:moveTo>
                      <a:pt x="18450" y="13888"/>
                    </a:moveTo>
                    <a:cubicBezTo>
                      <a:pt x="18690" y="13888"/>
                      <a:pt x="19046" y="14498"/>
                      <a:pt x="19090" y="14905"/>
                    </a:cubicBezTo>
                    <a:cubicBezTo>
                      <a:pt x="19060" y="14921"/>
                      <a:pt x="19033" y="14927"/>
                      <a:pt x="19010" y="14927"/>
                    </a:cubicBezTo>
                    <a:cubicBezTo>
                      <a:pt x="18892" y="14927"/>
                      <a:pt x="18848" y="14755"/>
                      <a:pt x="18723" y="14755"/>
                    </a:cubicBezTo>
                    <a:cubicBezTo>
                      <a:pt x="18689" y="14755"/>
                      <a:pt x="18650" y="14768"/>
                      <a:pt x="18601" y="14799"/>
                    </a:cubicBezTo>
                    <a:cubicBezTo>
                      <a:pt x="18601" y="15182"/>
                      <a:pt x="18812" y="15129"/>
                      <a:pt x="18760" y="15618"/>
                    </a:cubicBezTo>
                    <a:cubicBezTo>
                      <a:pt x="18863" y="15801"/>
                      <a:pt x="19024" y="15885"/>
                      <a:pt x="19183" y="15885"/>
                    </a:cubicBezTo>
                    <a:cubicBezTo>
                      <a:pt x="19368" y="15885"/>
                      <a:pt x="19552" y="15771"/>
                      <a:pt x="19644" y="15565"/>
                    </a:cubicBezTo>
                    <a:cubicBezTo>
                      <a:pt x="19693" y="15770"/>
                      <a:pt x="19868" y="15846"/>
                      <a:pt x="20102" y="15846"/>
                    </a:cubicBezTo>
                    <a:cubicBezTo>
                      <a:pt x="20380" y="15846"/>
                      <a:pt x="20740" y="15739"/>
                      <a:pt x="21070" y="15618"/>
                    </a:cubicBezTo>
                    <a:lnTo>
                      <a:pt x="21070" y="15618"/>
                    </a:lnTo>
                    <a:cubicBezTo>
                      <a:pt x="21095" y="16234"/>
                      <a:pt x="20881" y="16335"/>
                      <a:pt x="20617" y="16335"/>
                    </a:cubicBezTo>
                    <a:cubicBezTo>
                      <a:pt x="20488" y="16335"/>
                      <a:pt x="20347" y="16311"/>
                      <a:pt x="20216" y="16311"/>
                    </a:cubicBezTo>
                    <a:cubicBezTo>
                      <a:pt x="20042" y="16311"/>
                      <a:pt x="19887" y="16354"/>
                      <a:pt x="19803" y="16555"/>
                    </a:cubicBezTo>
                    <a:cubicBezTo>
                      <a:pt x="19803" y="17110"/>
                      <a:pt x="20304" y="16555"/>
                      <a:pt x="20304" y="17215"/>
                    </a:cubicBezTo>
                    <a:cubicBezTo>
                      <a:pt x="20220" y="17098"/>
                      <a:pt x="20151" y="17058"/>
                      <a:pt x="20087" y="17058"/>
                    </a:cubicBezTo>
                    <a:cubicBezTo>
                      <a:pt x="19942" y="17058"/>
                      <a:pt x="19821" y="17268"/>
                      <a:pt x="19591" y="17268"/>
                    </a:cubicBezTo>
                    <a:cubicBezTo>
                      <a:pt x="19750" y="16885"/>
                      <a:pt x="19591" y="16449"/>
                      <a:pt x="19314" y="16449"/>
                    </a:cubicBezTo>
                    <a:cubicBezTo>
                      <a:pt x="19330" y="16279"/>
                      <a:pt x="19357" y="16223"/>
                      <a:pt x="19390" y="16223"/>
                    </a:cubicBezTo>
                    <a:cubicBezTo>
                      <a:pt x="19453" y="16223"/>
                      <a:pt x="19543" y="16422"/>
                      <a:pt x="19640" y="16422"/>
                    </a:cubicBezTo>
                    <a:cubicBezTo>
                      <a:pt x="19659" y="16422"/>
                      <a:pt x="19678" y="16414"/>
                      <a:pt x="19697" y="16397"/>
                    </a:cubicBezTo>
                    <a:cubicBezTo>
                      <a:pt x="19367" y="15842"/>
                      <a:pt x="18601" y="16225"/>
                      <a:pt x="18377" y="15512"/>
                    </a:cubicBezTo>
                    <a:cubicBezTo>
                      <a:pt x="18193" y="15387"/>
                      <a:pt x="18284" y="15315"/>
                      <a:pt x="18410" y="15315"/>
                    </a:cubicBezTo>
                    <a:cubicBezTo>
                      <a:pt x="18502" y="15315"/>
                      <a:pt x="18613" y="15354"/>
                      <a:pt x="18647" y="15438"/>
                    </a:cubicBezTo>
                    <a:lnTo>
                      <a:pt x="18647" y="15438"/>
                    </a:lnTo>
                    <a:cubicBezTo>
                      <a:pt x="18526" y="15066"/>
                      <a:pt x="18279" y="14796"/>
                      <a:pt x="18707" y="14628"/>
                    </a:cubicBezTo>
                    <a:cubicBezTo>
                      <a:pt x="18601" y="14416"/>
                      <a:pt x="18482" y="14139"/>
                      <a:pt x="18324" y="13968"/>
                    </a:cubicBezTo>
                    <a:cubicBezTo>
                      <a:pt x="18359" y="13913"/>
                      <a:pt x="18402" y="13888"/>
                      <a:pt x="18450" y="13888"/>
                    </a:cubicBezTo>
                    <a:close/>
                    <a:moveTo>
                      <a:pt x="13253" y="17166"/>
                    </a:moveTo>
                    <a:cubicBezTo>
                      <a:pt x="13408" y="17166"/>
                      <a:pt x="13488" y="17334"/>
                      <a:pt x="13703" y="17334"/>
                    </a:cubicBezTo>
                    <a:cubicBezTo>
                      <a:pt x="13703" y="17470"/>
                      <a:pt x="13514" y="17582"/>
                      <a:pt x="13344" y="17582"/>
                    </a:cubicBezTo>
                    <a:cubicBezTo>
                      <a:pt x="13186" y="17582"/>
                      <a:pt x="13045" y="17484"/>
                      <a:pt x="13096" y="17215"/>
                    </a:cubicBezTo>
                    <a:cubicBezTo>
                      <a:pt x="13158" y="17180"/>
                      <a:pt x="13208" y="17166"/>
                      <a:pt x="13253" y="17166"/>
                    </a:cubicBezTo>
                    <a:close/>
                    <a:moveTo>
                      <a:pt x="25862" y="16779"/>
                    </a:moveTo>
                    <a:cubicBezTo>
                      <a:pt x="25968" y="16779"/>
                      <a:pt x="25968" y="17004"/>
                      <a:pt x="25968" y="17110"/>
                    </a:cubicBezTo>
                    <a:cubicBezTo>
                      <a:pt x="26351" y="16975"/>
                      <a:pt x="26807" y="16784"/>
                      <a:pt x="27228" y="16784"/>
                    </a:cubicBezTo>
                    <a:cubicBezTo>
                      <a:pt x="27344" y="16784"/>
                      <a:pt x="27457" y="16798"/>
                      <a:pt x="27565" y="16832"/>
                    </a:cubicBezTo>
                    <a:cubicBezTo>
                      <a:pt x="27583" y="17092"/>
                      <a:pt x="27551" y="17169"/>
                      <a:pt x="27490" y="17169"/>
                    </a:cubicBezTo>
                    <a:cubicBezTo>
                      <a:pt x="27399" y="17169"/>
                      <a:pt x="27244" y="16997"/>
                      <a:pt x="27094" y="16997"/>
                    </a:cubicBezTo>
                    <a:cubicBezTo>
                      <a:pt x="27047" y="16997"/>
                      <a:pt x="27001" y="17013"/>
                      <a:pt x="26958" y="17057"/>
                    </a:cubicBezTo>
                    <a:cubicBezTo>
                      <a:pt x="26993" y="17198"/>
                      <a:pt x="27081" y="17198"/>
                      <a:pt x="27167" y="17198"/>
                    </a:cubicBezTo>
                    <a:lnTo>
                      <a:pt x="27167" y="17198"/>
                    </a:lnTo>
                    <a:cubicBezTo>
                      <a:pt x="27210" y="17198"/>
                      <a:pt x="27253" y="17198"/>
                      <a:pt x="27288" y="17215"/>
                    </a:cubicBezTo>
                    <a:cubicBezTo>
                      <a:pt x="27270" y="17365"/>
                      <a:pt x="27209" y="17420"/>
                      <a:pt x="27134" y="17420"/>
                    </a:cubicBezTo>
                    <a:cubicBezTo>
                      <a:pt x="26986" y="17420"/>
                      <a:pt x="26786" y="17198"/>
                      <a:pt x="26786" y="17057"/>
                    </a:cubicBezTo>
                    <a:lnTo>
                      <a:pt x="26786" y="17057"/>
                    </a:lnTo>
                    <a:cubicBezTo>
                      <a:pt x="26628" y="17162"/>
                      <a:pt x="26852" y="17268"/>
                      <a:pt x="26786" y="17545"/>
                    </a:cubicBezTo>
                    <a:lnTo>
                      <a:pt x="26021" y="17598"/>
                    </a:lnTo>
                    <a:cubicBezTo>
                      <a:pt x="25915" y="17440"/>
                      <a:pt x="25862" y="17162"/>
                      <a:pt x="25862" y="16779"/>
                    </a:cubicBezTo>
                    <a:close/>
                    <a:moveTo>
                      <a:pt x="15459" y="16885"/>
                    </a:moveTo>
                    <a:cubicBezTo>
                      <a:pt x="15631" y="17004"/>
                      <a:pt x="15459" y="17110"/>
                      <a:pt x="15565" y="17545"/>
                    </a:cubicBezTo>
                    <a:cubicBezTo>
                      <a:pt x="15533" y="17532"/>
                      <a:pt x="15504" y="17527"/>
                      <a:pt x="15479" y="17527"/>
                    </a:cubicBezTo>
                    <a:cubicBezTo>
                      <a:pt x="15310" y="17527"/>
                      <a:pt x="15272" y="17775"/>
                      <a:pt x="15074" y="17775"/>
                    </a:cubicBezTo>
                    <a:cubicBezTo>
                      <a:pt x="15059" y="17775"/>
                      <a:pt x="15042" y="17773"/>
                      <a:pt x="15024" y="17770"/>
                    </a:cubicBezTo>
                    <a:cubicBezTo>
                      <a:pt x="14799" y="17598"/>
                      <a:pt x="15076" y="17545"/>
                      <a:pt x="15182" y="17545"/>
                    </a:cubicBezTo>
                    <a:cubicBezTo>
                      <a:pt x="15406" y="17492"/>
                      <a:pt x="15354" y="17110"/>
                      <a:pt x="15459" y="16885"/>
                    </a:cubicBezTo>
                    <a:close/>
                    <a:moveTo>
                      <a:pt x="10757" y="16878"/>
                    </a:moveTo>
                    <a:cubicBezTo>
                      <a:pt x="10782" y="16878"/>
                      <a:pt x="10809" y="16880"/>
                      <a:pt x="10839" y="16885"/>
                    </a:cubicBezTo>
                    <a:cubicBezTo>
                      <a:pt x="10680" y="17334"/>
                      <a:pt x="10456" y="17387"/>
                      <a:pt x="10509" y="17875"/>
                    </a:cubicBezTo>
                    <a:cubicBezTo>
                      <a:pt x="10350" y="17770"/>
                      <a:pt x="9954" y="17928"/>
                      <a:pt x="9954" y="17440"/>
                    </a:cubicBezTo>
                    <a:lnTo>
                      <a:pt x="9954" y="17440"/>
                    </a:lnTo>
                    <a:cubicBezTo>
                      <a:pt x="10049" y="17499"/>
                      <a:pt x="10121" y="17524"/>
                      <a:pt x="10177" y="17524"/>
                    </a:cubicBezTo>
                    <a:cubicBezTo>
                      <a:pt x="10464" y="17524"/>
                      <a:pt x="10343" y="16878"/>
                      <a:pt x="10757" y="16878"/>
                    </a:cubicBezTo>
                    <a:close/>
                    <a:moveTo>
                      <a:pt x="10897" y="17249"/>
                    </a:moveTo>
                    <a:cubicBezTo>
                      <a:pt x="11089" y="17249"/>
                      <a:pt x="11340" y="17480"/>
                      <a:pt x="11340" y="17822"/>
                    </a:cubicBezTo>
                    <a:lnTo>
                      <a:pt x="10839" y="17875"/>
                    </a:lnTo>
                    <a:cubicBezTo>
                      <a:pt x="10839" y="17664"/>
                      <a:pt x="10786" y="17598"/>
                      <a:pt x="10680" y="17545"/>
                    </a:cubicBezTo>
                    <a:cubicBezTo>
                      <a:pt x="10680" y="17338"/>
                      <a:pt x="10777" y="17249"/>
                      <a:pt x="10897" y="17249"/>
                    </a:cubicBezTo>
                    <a:close/>
                    <a:moveTo>
                      <a:pt x="31649" y="17733"/>
                    </a:moveTo>
                    <a:cubicBezTo>
                      <a:pt x="31897" y="17733"/>
                      <a:pt x="32172" y="17822"/>
                      <a:pt x="32344" y="17822"/>
                    </a:cubicBezTo>
                    <a:cubicBezTo>
                      <a:pt x="32143" y="18024"/>
                      <a:pt x="31711" y="18163"/>
                      <a:pt x="31409" y="18163"/>
                    </a:cubicBezTo>
                    <a:cubicBezTo>
                      <a:pt x="31296" y="18163"/>
                      <a:pt x="31201" y="18143"/>
                      <a:pt x="31143" y="18100"/>
                    </a:cubicBezTo>
                    <a:cubicBezTo>
                      <a:pt x="31219" y="17809"/>
                      <a:pt x="31422" y="17733"/>
                      <a:pt x="31649" y="17733"/>
                    </a:cubicBezTo>
                    <a:close/>
                    <a:moveTo>
                      <a:pt x="17127" y="16438"/>
                    </a:moveTo>
                    <a:cubicBezTo>
                      <a:pt x="17467" y="16438"/>
                      <a:pt x="17833" y="16589"/>
                      <a:pt x="18161" y="16589"/>
                    </a:cubicBezTo>
                    <a:cubicBezTo>
                      <a:pt x="18319" y="16589"/>
                      <a:pt x="18468" y="16554"/>
                      <a:pt x="18601" y="16449"/>
                    </a:cubicBezTo>
                    <a:lnTo>
                      <a:pt x="18601" y="16449"/>
                    </a:lnTo>
                    <a:cubicBezTo>
                      <a:pt x="18152" y="17387"/>
                      <a:pt x="18931" y="17770"/>
                      <a:pt x="19143" y="17928"/>
                    </a:cubicBezTo>
                    <a:cubicBezTo>
                      <a:pt x="19046" y="18102"/>
                      <a:pt x="18912" y="18170"/>
                      <a:pt x="18770" y="18170"/>
                    </a:cubicBezTo>
                    <a:cubicBezTo>
                      <a:pt x="18503" y="18170"/>
                      <a:pt x="18212" y="17932"/>
                      <a:pt x="18100" y="17717"/>
                    </a:cubicBezTo>
                    <a:cubicBezTo>
                      <a:pt x="18654" y="16779"/>
                      <a:pt x="17334" y="16779"/>
                      <a:pt x="16621" y="16608"/>
                    </a:cubicBezTo>
                    <a:cubicBezTo>
                      <a:pt x="16777" y="16480"/>
                      <a:pt x="16948" y="16438"/>
                      <a:pt x="17127" y="16438"/>
                    </a:cubicBezTo>
                    <a:close/>
                    <a:moveTo>
                      <a:pt x="38084" y="16744"/>
                    </a:moveTo>
                    <a:cubicBezTo>
                      <a:pt x="38293" y="16744"/>
                      <a:pt x="38376" y="17061"/>
                      <a:pt x="38620" y="17061"/>
                    </a:cubicBezTo>
                    <a:cubicBezTo>
                      <a:pt x="38635" y="17061"/>
                      <a:pt x="38651" y="17059"/>
                      <a:pt x="38668" y="17057"/>
                    </a:cubicBezTo>
                    <a:lnTo>
                      <a:pt x="38668" y="17057"/>
                    </a:lnTo>
                    <a:cubicBezTo>
                      <a:pt x="38562" y="17770"/>
                      <a:pt x="38945" y="17545"/>
                      <a:pt x="38945" y="18047"/>
                    </a:cubicBezTo>
                    <a:cubicBezTo>
                      <a:pt x="38887" y="18180"/>
                      <a:pt x="38845" y="18228"/>
                      <a:pt x="38809" y="18228"/>
                    </a:cubicBezTo>
                    <a:cubicBezTo>
                      <a:pt x="38718" y="18228"/>
                      <a:pt x="38664" y="17925"/>
                      <a:pt x="38488" y="17925"/>
                    </a:cubicBezTo>
                    <a:cubicBezTo>
                      <a:pt x="38478" y="17925"/>
                      <a:pt x="38467" y="17926"/>
                      <a:pt x="38457" y="17928"/>
                    </a:cubicBezTo>
                    <a:cubicBezTo>
                      <a:pt x="38734" y="16938"/>
                      <a:pt x="37955" y="17598"/>
                      <a:pt x="37955" y="16779"/>
                    </a:cubicBezTo>
                    <a:cubicBezTo>
                      <a:pt x="38003" y="16754"/>
                      <a:pt x="38046" y="16744"/>
                      <a:pt x="38084" y="16744"/>
                    </a:cubicBezTo>
                    <a:close/>
                    <a:moveTo>
                      <a:pt x="12713" y="17717"/>
                    </a:moveTo>
                    <a:lnTo>
                      <a:pt x="12713" y="17717"/>
                    </a:lnTo>
                    <a:cubicBezTo>
                      <a:pt x="12436" y="17928"/>
                      <a:pt x="12264" y="18258"/>
                      <a:pt x="11934" y="18324"/>
                    </a:cubicBezTo>
                    <a:cubicBezTo>
                      <a:pt x="11882" y="17664"/>
                      <a:pt x="12383" y="17770"/>
                      <a:pt x="12713" y="17717"/>
                    </a:cubicBezTo>
                    <a:close/>
                    <a:moveTo>
                      <a:pt x="37796" y="17598"/>
                    </a:moveTo>
                    <a:lnTo>
                      <a:pt x="37849" y="18152"/>
                    </a:lnTo>
                    <a:cubicBezTo>
                      <a:pt x="37414" y="18258"/>
                      <a:pt x="37466" y="18152"/>
                      <a:pt x="37084" y="18377"/>
                    </a:cubicBezTo>
                    <a:cubicBezTo>
                      <a:pt x="37136" y="18205"/>
                      <a:pt x="37136" y="18100"/>
                      <a:pt x="37136" y="17822"/>
                    </a:cubicBezTo>
                    <a:cubicBezTo>
                      <a:pt x="37392" y="17853"/>
                      <a:pt x="37461" y="18020"/>
                      <a:pt x="37507" y="18020"/>
                    </a:cubicBezTo>
                    <a:cubicBezTo>
                      <a:pt x="37539" y="18020"/>
                      <a:pt x="37559" y="17937"/>
                      <a:pt x="37625" y="17664"/>
                    </a:cubicBezTo>
                    <a:lnTo>
                      <a:pt x="37796" y="17598"/>
                    </a:lnTo>
                    <a:close/>
                    <a:moveTo>
                      <a:pt x="33732" y="14563"/>
                    </a:moveTo>
                    <a:cubicBezTo>
                      <a:pt x="34050" y="14563"/>
                      <a:pt x="34420" y="15271"/>
                      <a:pt x="34941" y="15271"/>
                    </a:cubicBezTo>
                    <a:cubicBezTo>
                      <a:pt x="35135" y="15271"/>
                      <a:pt x="35350" y="15173"/>
                      <a:pt x="35592" y="14905"/>
                    </a:cubicBezTo>
                    <a:lnTo>
                      <a:pt x="35592" y="14905"/>
                    </a:lnTo>
                    <a:cubicBezTo>
                      <a:pt x="35645" y="15076"/>
                      <a:pt x="35486" y="15076"/>
                      <a:pt x="35433" y="15129"/>
                    </a:cubicBezTo>
                    <a:cubicBezTo>
                      <a:pt x="35539" y="15235"/>
                      <a:pt x="35539" y="15565"/>
                      <a:pt x="35645" y="15565"/>
                    </a:cubicBezTo>
                    <a:cubicBezTo>
                      <a:pt x="35312" y="15718"/>
                      <a:pt x="34925" y="15742"/>
                      <a:pt x="34504" y="15742"/>
                    </a:cubicBezTo>
                    <a:cubicBezTo>
                      <a:pt x="34306" y="15742"/>
                      <a:pt x="34100" y="15737"/>
                      <a:pt x="33889" y="15737"/>
                    </a:cubicBezTo>
                    <a:cubicBezTo>
                      <a:pt x="33664" y="15789"/>
                      <a:pt x="33836" y="16278"/>
                      <a:pt x="33717" y="16397"/>
                    </a:cubicBezTo>
                    <a:cubicBezTo>
                      <a:pt x="34113" y="16449"/>
                      <a:pt x="33994" y="17334"/>
                      <a:pt x="34377" y="17387"/>
                    </a:cubicBezTo>
                    <a:cubicBezTo>
                      <a:pt x="34437" y="17156"/>
                      <a:pt x="34551" y="17059"/>
                      <a:pt x="34675" y="17059"/>
                    </a:cubicBezTo>
                    <a:cubicBezTo>
                      <a:pt x="34906" y="17059"/>
                      <a:pt x="35175" y="17393"/>
                      <a:pt x="35209" y="17822"/>
                    </a:cubicBezTo>
                    <a:cubicBezTo>
                      <a:pt x="35156" y="17822"/>
                      <a:pt x="35156" y="17598"/>
                      <a:pt x="35103" y="17492"/>
                    </a:cubicBezTo>
                    <a:cubicBezTo>
                      <a:pt x="35018" y="17605"/>
                      <a:pt x="34925" y="17641"/>
                      <a:pt x="34828" y="17641"/>
                    </a:cubicBezTo>
                    <a:cubicBezTo>
                      <a:pt x="34657" y="17641"/>
                      <a:pt x="34474" y="17529"/>
                      <a:pt x="34301" y="17529"/>
                    </a:cubicBezTo>
                    <a:cubicBezTo>
                      <a:pt x="34193" y="17529"/>
                      <a:pt x="34089" y="17573"/>
                      <a:pt x="33994" y="17717"/>
                    </a:cubicBezTo>
                    <a:cubicBezTo>
                      <a:pt x="34036" y="17950"/>
                      <a:pt x="34111" y="17997"/>
                      <a:pt x="34193" y="17997"/>
                    </a:cubicBezTo>
                    <a:cubicBezTo>
                      <a:pt x="34248" y="17997"/>
                      <a:pt x="34307" y="17975"/>
                      <a:pt x="34360" y="17975"/>
                    </a:cubicBezTo>
                    <a:cubicBezTo>
                      <a:pt x="34451" y="17975"/>
                      <a:pt x="34527" y="18038"/>
                      <a:pt x="34549" y="18377"/>
                    </a:cubicBezTo>
                    <a:cubicBezTo>
                      <a:pt x="34528" y="18383"/>
                      <a:pt x="34509" y="18387"/>
                      <a:pt x="34493" y="18387"/>
                    </a:cubicBezTo>
                    <a:cubicBezTo>
                      <a:pt x="34376" y="18387"/>
                      <a:pt x="34371" y="18232"/>
                      <a:pt x="34324" y="18047"/>
                    </a:cubicBezTo>
                    <a:cubicBezTo>
                      <a:pt x="34017" y="18132"/>
                      <a:pt x="33956" y="18574"/>
                      <a:pt x="33486" y="18574"/>
                    </a:cubicBezTo>
                    <a:cubicBezTo>
                      <a:pt x="33371" y="18574"/>
                      <a:pt x="33231" y="18547"/>
                      <a:pt x="33057" y="18482"/>
                    </a:cubicBezTo>
                    <a:cubicBezTo>
                      <a:pt x="33176" y="17994"/>
                      <a:pt x="32899" y="17770"/>
                      <a:pt x="33057" y="17268"/>
                    </a:cubicBezTo>
                    <a:lnTo>
                      <a:pt x="33057" y="17268"/>
                    </a:lnTo>
                    <a:cubicBezTo>
                      <a:pt x="33261" y="17328"/>
                      <a:pt x="33323" y="17607"/>
                      <a:pt x="33542" y="17607"/>
                    </a:cubicBezTo>
                    <a:cubicBezTo>
                      <a:pt x="33563" y="17607"/>
                      <a:pt x="33587" y="17604"/>
                      <a:pt x="33612" y="17598"/>
                    </a:cubicBezTo>
                    <a:cubicBezTo>
                      <a:pt x="33664" y="17492"/>
                      <a:pt x="33783" y="17440"/>
                      <a:pt x="33783" y="17215"/>
                    </a:cubicBezTo>
                    <a:cubicBezTo>
                      <a:pt x="33701" y="16993"/>
                      <a:pt x="33619" y="16934"/>
                      <a:pt x="33529" y="16934"/>
                    </a:cubicBezTo>
                    <a:cubicBezTo>
                      <a:pt x="33425" y="16934"/>
                      <a:pt x="33309" y="17015"/>
                      <a:pt x="33171" y="17015"/>
                    </a:cubicBezTo>
                    <a:cubicBezTo>
                      <a:pt x="33104" y="17015"/>
                      <a:pt x="33031" y="16996"/>
                      <a:pt x="32951" y="16938"/>
                    </a:cubicBezTo>
                    <a:cubicBezTo>
                      <a:pt x="33004" y="16727"/>
                      <a:pt x="33281" y="16779"/>
                      <a:pt x="33123" y="16278"/>
                    </a:cubicBezTo>
                    <a:lnTo>
                      <a:pt x="33123" y="16278"/>
                    </a:lnTo>
                    <a:cubicBezTo>
                      <a:pt x="33431" y="16435"/>
                      <a:pt x="33495" y="16610"/>
                      <a:pt x="33542" y="16610"/>
                    </a:cubicBezTo>
                    <a:cubicBezTo>
                      <a:pt x="33578" y="16610"/>
                      <a:pt x="33603" y="16510"/>
                      <a:pt x="33717" y="16225"/>
                    </a:cubicBezTo>
                    <a:cubicBezTo>
                      <a:pt x="33628" y="15947"/>
                      <a:pt x="33420" y="15884"/>
                      <a:pt x="33197" y="15884"/>
                    </a:cubicBezTo>
                    <a:cubicBezTo>
                      <a:pt x="33014" y="15884"/>
                      <a:pt x="32821" y="15926"/>
                      <a:pt x="32676" y="15926"/>
                    </a:cubicBezTo>
                    <a:cubicBezTo>
                      <a:pt x="32577" y="15926"/>
                      <a:pt x="32500" y="15907"/>
                      <a:pt x="32463" y="15842"/>
                    </a:cubicBezTo>
                    <a:lnTo>
                      <a:pt x="32463" y="15842"/>
                    </a:lnTo>
                    <a:cubicBezTo>
                      <a:pt x="32258" y="16095"/>
                      <a:pt x="32515" y="16800"/>
                      <a:pt x="32773" y="16800"/>
                    </a:cubicBezTo>
                    <a:cubicBezTo>
                      <a:pt x="32797" y="16800"/>
                      <a:pt x="32822" y="16793"/>
                      <a:pt x="32846" y="16779"/>
                    </a:cubicBezTo>
                    <a:lnTo>
                      <a:pt x="32846" y="16779"/>
                    </a:lnTo>
                    <a:cubicBezTo>
                      <a:pt x="32706" y="17035"/>
                      <a:pt x="32567" y="17121"/>
                      <a:pt x="32417" y="17121"/>
                    </a:cubicBezTo>
                    <a:cubicBezTo>
                      <a:pt x="32114" y="17121"/>
                      <a:pt x="31767" y="16771"/>
                      <a:pt x="31275" y="16771"/>
                    </a:cubicBezTo>
                    <a:cubicBezTo>
                      <a:pt x="31232" y="16771"/>
                      <a:pt x="31188" y="16774"/>
                      <a:pt x="31143" y="16779"/>
                    </a:cubicBezTo>
                    <a:cubicBezTo>
                      <a:pt x="31143" y="16423"/>
                      <a:pt x="31126" y="16327"/>
                      <a:pt x="31077" y="16327"/>
                    </a:cubicBezTo>
                    <a:cubicBezTo>
                      <a:pt x="31027" y="16327"/>
                      <a:pt x="30945" y="16423"/>
                      <a:pt x="30813" y="16449"/>
                    </a:cubicBezTo>
                    <a:cubicBezTo>
                      <a:pt x="30417" y="16225"/>
                      <a:pt x="31143" y="16397"/>
                      <a:pt x="30971" y="16119"/>
                    </a:cubicBezTo>
                    <a:cubicBezTo>
                      <a:pt x="30641" y="16014"/>
                      <a:pt x="29981" y="15948"/>
                      <a:pt x="30866" y="15618"/>
                    </a:cubicBezTo>
                    <a:cubicBezTo>
                      <a:pt x="30971" y="15618"/>
                      <a:pt x="31024" y="15895"/>
                      <a:pt x="31196" y="15895"/>
                    </a:cubicBezTo>
                    <a:cubicBezTo>
                      <a:pt x="31457" y="15352"/>
                      <a:pt x="31808" y="15212"/>
                      <a:pt x="32163" y="15212"/>
                    </a:cubicBezTo>
                    <a:cubicBezTo>
                      <a:pt x="32543" y="15212"/>
                      <a:pt x="32928" y="15372"/>
                      <a:pt x="33213" y="15372"/>
                    </a:cubicBezTo>
                    <a:cubicBezTo>
                      <a:pt x="33497" y="15372"/>
                      <a:pt x="33682" y="15212"/>
                      <a:pt x="33664" y="14575"/>
                    </a:cubicBezTo>
                    <a:cubicBezTo>
                      <a:pt x="33687" y="14567"/>
                      <a:pt x="33709" y="14563"/>
                      <a:pt x="33732" y="14563"/>
                    </a:cubicBezTo>
                    <a:close/>
                    <a:moveTo>
                      <a:pt x="15490" y="18138"/>
                    </a:moveTo>
                    <a:cubicBezTo>
                      <a:pt x="15544" y="18138"/>
                      <a:pt x="15593" y="18158"/>
                      <a:pt x="15631" y="18205"/>
                    </a:cubicBezTo>
                    <a:cubicBezTo>
                      <a:pt x="15667" y="18551"/>
                      <a:pt x="15465" y="18577"/>
                      <a:pt x="15250" y="18577"/>
                    </a:cubicBezTo>
                    <a:cubicBezTo>
                      <a:pt x="15212" y="18577"/>
                      <a:pt x="15174" y="18576"/>
                      <a:pt x="15136" y="18576"/>
                    </a:cubicBezTo>
                    <a:cubicBezTo>
                      <a:pt x="15077" y="18576"/>
                      <a:pt x="15021" y="18578"/>
                      <a:pt x="14971" y="18588"/>
                    </a:cubicBezTo>
                    <a:cubicBezTo>
                      <a:pt x="15053" y="18383"/>
                      <a:pt x="15302" y="18138"/>
                      <a:pt x="15490" y="18138"/>
                    </a:cubicBezTo>
                    <a:close/>
                    <a:moveTo>
                      <a:pt x="27341" y="17875"/>
                    </a:moveTo>
                    <a:lnTo>
                      <a:pt x="27341" y="17875"/>
                    </a:lnTo>
                    <a:cubicBezTo>
                      <a:pt x="27544" y="18078"/>
                      <a:pt x="27109" y="18552"/>
                      <a:pt x="27514" y="18552"/>
                    </a:cubicBezTo>
                    <a:cubicBezTo>
                      <a:pt x="27556" y="18552"/>
                      <a:pt x="27608" y="18547"/>
                      <a:pt x="27671" y="18535"/>
                    </a:cubicBezTo>
                    <a:lnTo>
                      <a:pt x="27671" y="18535"/>
                    </a:lnTo>
                    <a:cubicBezTo>
                      <a:pt x="27527" y="18621"/>
                      <a:pt x="27375" y="18652"/>
                      <a:pt x="27226" y="18652"/>
                    </a:cubicBezTo>
                    <a:cubicBezTo>
                      <a:pt x="26858" y="18652"/>
                      <a:pt x="26500" y="18467"/>
                      <a:pt x="26284" y="18467"/>
                    </a:cubicBezTo>
                    <a:cubicBezTo>
                      <a:pt x="26250" y="18467"/>
                      <a:pt x="26219" y="18472"/>
                      <a:pt x="26192" y="18482"/>
                    </a:cubicBezTo>
                    <a:cubicBezTo>
                      <a:pt x="26298" y="18047"/>
                      <a:pt x="27116" y="18430"/>
                      <a:pt x="27341" y="17875"/>
                    </a:cubicBezTo>
                    <a:close/>
                    <a:moveTo>
                      <a:pt x="15965" y="18166"/>
                    </a:moveTo>
                    <a:cubicBezTo>
                      <a:pt x="16102" y="18166"/>
                      <a:pt x="16146" y="18343"/>
                      <a:pt x="16269" y="18343"/>
                    </a:cubicBezTo>
                    <a:cubicBezTo>
                      <a:pt x="16291" y="18343"/>
                      <a:pt x="16316" y="18337"/>
                      <a:pt x="16344" y="18324"/>
                    </a:cubicBezTo>
                    <a:lnTo>
                      <a:pt x="16344" y="18324"/>
                    </a:lnTo>
                    <a:cubicBezTo>
                      <a:pt x="16344" y="18470"/>
                      <a:pt x="16161" y="18699"/>
                      <a:pt x="16008" y="18699"/>
                    </a:cubicBezTo>
                    <a:cubicBezTo>
                      <a:pt x="15940" y="18699"/>
                      <a:pt x="15879" y="18653"/>
                      <a:pt x="15842" y="18535"/>
                    </a:cubicBezTo>
                    <a:lnTo>
                      <a:pt x="15842" y="18205"/>
                    </a:lnTo>
                    <a:cubicBezTo>
                      <a:pt x="15891" y="18177"/>
                      <a:pt x="15931" y="18166"/>
                      <a:pt x="15965" y="18166"/>
                    </a:cubicBezTo>
                    <a:close/>
                    <a:moveTo>
                      <a:pt x="28555" y="16938"/>
                    </a:moveTo>
                    <a:cubicBezTo>
                      <a:pt x="28475" y="17374"/>
                      <a:pt x="28602" y="17419"/>
                      <a:pt x="28753" y="17419"/>
                    </a:cubicBezTo>
                    <a:cubicBezTo>
                      <a:pt x="28791" y="17419"/>
                      <a:pt x="28831" y="17416"/>
                      <a:pt x="28870" y="17416"/>
                    </a:cubicBezTo>
                    <a:cubicBezTo>
                      <a:pt x="29005" y="17416"/>
                      <a:pt x="29124" y="17451"/>
                      <a:pt x="29097" y="17770"/>
                    </a:cubicBezTo>
                    <a:cubicBezTo>
                      <a:pt x="29321" y="17492"/>
                      <a:pt x="29704" y="17598"/>
                      <a:pt x="29651" y="17057"/>
                    </a:cubicBezTo>
                    <a:lnTo>
                      <a:pt x="29651" y="17057"/>
                    </a:lnTo>
                    <a:cubicBezTo>
                      <a:pt x="29928" y="17162"/>
                      <a:pt x="29981" y="17492"/>
                      <a:pt x="30153" y="17822"/>
                    </a:cubicBezTo>
                    <a:cubicBezTo>
                      <a:pt x="30367" y="17788"/>
                      <a:pt x="30348" y="17593"/>
                      <a:pt x="30383" y="17593"/>
                    </a:cubicBezTo>
                    <a:cubicBezTo>
                      <a:pt x="30403" y="17593"/>
                      <a:pt x="30438" y="17651"/>
                      <a:pt x="30536" y="17822"/>
                    </a:cubicBezTo>
                    <a:cubicBezTo>
                      <a:pt x="30694" y="17770"/>
                      <a:pt x="30536" y="17215"/>
                      <a:pt x="30694" y="17110"/>
                    </a:cubicBezTo>
                    <a:cubicBezTo>
                      <a:pt x="30971" y="17717"/>
                      <a:pt x="30918" y="18047"/>
                      <a:pt x="30971" y="18258"/>
                    </a:cubicBezTo>
                    <a:cubicBezTo>
                      <a:pt x="30838" y="18357"/>
                      <a:pt x="30684" y="18388"/>
                      <a:pt x="30518" y="18388"/>
                    </a:cubicBezTo>
                    <a:cubicBezTo>
                      <a:pt x="30218" y="18388"/>
                      <a:pt x="29882" y="18284"/>
                      <a:pt x="29566" y="18284"/>
                    </a:cubicBezTo>
                    <a:cubicBezTo>
                      <a:pt x="29263" y="18284"/>
                      <a:pt x="28979" y="18381"/>
                      <a:pt x="28767" y="18760"/>
                    </a:cubicBezTo>
                    <a:cubicBezTo>
                      <a:pt x="28588" y="18671"/>
                      <a:pt x="28476" y="18459"/>
                      <a:pt x="28214" y="18459"/>
                    </a:cubicBezTo>
                    <a:cubicBezTo>
                      <a:pt x="28166" y="18459"/>
                      <a:pt x="28113" y="18466"/>
                      <a:pt x="28054" y="18482"/>
                    </a:cubicBezTo>
                    <a:cubicBezTo>
                      <a:pt x="28054" y="18324"/>
                      <a:pt x="28001" y="18205"/>
                      <a:pt x="27948" y="18152"/>
                    </a:cubicBezTo>
                    <a:cubicBezTo>
                      <a:pt x="28278" y="17994"/>
                      <a:pt x="28331" y="17440"/>
                      <a:pt x="28172" y="17162"/>
                    </a:cubicBezTo>
                    <a:cubicBezTo>
                      <a:pt x="28172" y="16885"/>
                      <a:pt x="28384" y="17004"/>
                      <a:pt x="28555" y="16938"/>
                    </a:cubicBezTo>
                    <a:close/>
                    <a:moveTo>
                      <a:pt x="47315" y="17770"/>
                    </a:moveTo>
                    <a:cubicBezTo>
                      <a:pt x="47368" y="18258"/>
                      <a:pt x="47196" y="18152"/>
                      <a:pt x="47368" y="18430"/>
                    </a:cubicBezTo>
                    <a:cubicBezTo>
                      <a:pt x="47387" y="18433"/>
                      <a:pt x="47404" y="18434"/>
                      <a:pt x="47421" y="18434"/>
                    </a:cubicBezTo>
                    <a:cubicBezTo>
                      <a:pt x="47676" y="18434"/>
                      <a:pt x="47666" y="18095"/>
                      <a:pt x="47922" y="18095"/>
                    </a:cubicBezTo>
                    <a:cubicBezTo>
                      <a:pt x="47938" y="18095"/>
                      <a:pt x="47956" y="18097"/>
                      <a:pt x="47975" y="18100"/>
                    </a:cubicBezTo>
                    <a:cubicBezTo>
                      <a:pt x="48081" y="18760"/>
                      <a:pt x="47420" y="18205"/>
                      <a:pt x="47473" y="18760"/>
                    </a:cubicBezTo>
                    <a:cubicBezTo>
                      <a:pt x="47396" y="18552"/>
                      <a:pt x="47327" y="18480"/>
                      <a:pt x="47258" y="18480"/>
                    </a:cubicBezTo>
                    <a:cubicBezTo>
                      <a:pt x="47126" y="18480"/>
                      <a:pt x="46995" y="18743"/>
                      <a:pt x="46813" y="18813"/>
                    </a:cubicBezTo>
                    <a:cubicBezTo>
                      <a:pt x="46781" y="18717"/>
                      <a:pt x="46731" y="18698"/>
                      <a:pt x="46681" y="18698"/>
                    </a:cubicBezTo>
                    <a:cubicBezTo>
                      <a:pt x="46648" y="18698"/>
                      <a:pt x="46615" y="18707"/>
                      <a:pt x="46589" y="18707"/>
                    </a:cubicBezTo>
                    <a:cubicBezTo>
                      <a:pt x="46536" y="17994"/>
                      <a:pt x="47143" y="18152"/>
                      <a:pt x="47315" y="17770"/>
                    </a:cubicBezTo>
                    <a:close/>
                    <a:moveTo>
                      <a:pt x="38616" y="18421"/>
                    </a:moveTo>
                    <a:cubicBezTo>
                      <a:pt x="38731" y="18421"/>
                      <a:pt x="38793" y="18544"/>
                      <a:pt x="38932" y="18544"/>
                    </a:cubicBezTo>
                    <a:cubicBezTo>
                      <a:pt x="38952" y="18544"/>
                      <a:pt x="38974" y="18541"/>
                      <a:pt x="38998" y="18535"/>
                    </a:cubicBezTo>
                    <a:lnTo>
                      <a:pt x="38998" y="18535"/>
                    </a:lnTo>
                    <a:cubicBezTo>
                      <a:pt x="38929" y="18750"/>
                      <a:pt x="38765" y="18898"/>
                      <a:pt x="38615" y="18898"/>
                    </a:cubicBezTo>
                    <a:cubicBezTo>
                      <a:pt x="38535" y="18898"/>
                      <a:pt x="38459" y="18856"/>
                      <a:pt x="38404" y="18760"/>
                    </a:cubicBezTo>
                    <a:cubicBezTo>
                      <a:pt x="38404" y="18588"/>
                      <a:pt x="38562" y="18654"/>
                      <a:pt x="38562" y="18430"/>
                    </a:cubicBezTo>
                    <a:cubicBezTo>
                      <a:pt x="38581" y="18424"/>
                      <a:pt x="38599" y="18421"/>
                      <a:pt x="38616" y="18421"/>
                    </a:cubicBezTo>
                    <a:close/>
                    <a:moveTo>
                      <a:pt x="45836" y="17508"/>
                    </a:moveTo>
                    <a:cubicBezTo>
                      <a:pt x="46032" y="17508"/>
                      <a:pt x="45997" y="17917"/>
                      <a:pt x="46196" y="17917"/>
                    </a:cubicBezTo>
                    <a:cubicBezTo>
                      <a:pt x="46231" y="17917"/>
                      <a:pt x="46273" y="17904"/>
                      <a:pt x="46325" y="17875"/>
                    </a:cubicBezTo>
                    <a:lnTo>
                      <a:pt x="46378" y="18535"/>
                    </a:lnTo>
                    <a:cubicBezTo>
                      <a:pt x="46338" y="18426"/>
                      <a:pt x="46252" y="18383"/>
                      <a:pt x="46169" y="18383"/>
                    </a:cubicBezTo>
                    <a:cubicBezTo>
                      <a:pt x="46001" y="18383"/>
                      <a:pt x="45844" y="18557"/>
                      <a:pt x="46100" y="18707"/>
                    </a:cubicBezTo>
                    <a:cubicBezTo>
                      <a:pt x="46124" y="18879"/>
                      <a:pt x="46060" y="18918"/>
                      <a:pt x="45966" y="18918"/>
                    </a:cubicBezTo>
                    <a:cubicBezTo>
                      <a:pt x="45890" y="18918"/>
                      <a:pt x="45794" y="18892"/>
                      <a:pt x="45711" y="18892"/>
                    </a:cubicBezTo>
                    <a:cubicBezTo>
                      <a:pt x="45669" y="18892"/>
                      <a:pt x="45630" y="18899"/>
                      <a:pt x="45599" y="18918"/>
                    </a:cubicBezTo>
                    <a:cubicBezTo>
                      <a:pt x="45823" y="18324"/>
                      <a:pt x="45876" y="18430"/>
                      <a:pt x="45387" y="18258"/>
                    </a:cubicBezTo>
                    <a:cubicBezTo>
                      <a:pt x="45269" y="17717"/>
                      <a:pt x="45823" y="18152"/>
                      <a:pt x="45717" y="17545"/>
                    </a:cubicBezTo>
                    <a:cubicBezTo>
                      <a:pt x="45765" y="17519"/>
                      <a:pt x="45804" y="17508"/>
                      <a:pt x="45836" y="17508"/>
                    </a:cubicBezTo>
                    <a:close/>
                    <a:moveTo>
                      <a:pt x="9571" y="17598"/>
                    </a:moveTo>
                    <a:cubicBezTo>
                      <a:pt x="9571" y="17717"/>
                      <a:pt x="9413" y="18258"/>
                      <a:pt x="9624" y="18324"/>
                    </a:cubicBezTo>
                    <a:lnTo>
                      <a:pt x="9849" y="18258"/>
                    </a:lnTo>
                    <a:lnTo>
                      <a:pt x="9849" y="18258"/>
                    </a:lnTo>
                    <a:cubicBezTo>
                      <a:pt x="9690" y="19037"/>
                      <a:pt x="8753" y="18707"/>
                      <a:pt x="8304" y="19090"/>
                    </a:cubicBezTo>
                    <a:cubicBezTo>
                      <a:pt x="8251" y="18588"/>
                      <a:pt x="8700" y="18760"/>
                      <a:pt x="8634" y="18205"/>
                    </a:cubicBezTo>
                    <a:lnTo>
                      <a:pt x="8634" y="18205"/>
                    </a:lnTo>
                    <a:cubicBezTo>
                      <a:pt x="8769" y="18267"/>
                      <a:pt x="8869" y="18293"/>
                      <a:pt x="8944" y="18293"/>
                    </a:cubicBezTo>
                    <a:cubicBezTo>
                      <a:pt x="9332" y="18293"/>
                      <a:pt x="9062" y="17598"/>
                      <a:pt x="9571" y="17598"/>
                    </a:cubicBezTo>
                    <a:close/>
                    <a:moveTo>
                      <a:pt x="20357" y="17215"/>
                    </a:moveTo>
                    <a:lnTo>
                      <a:pt x="20357" y="17215"/>
                    </a:lnTo>
                    <a:cubicBezTo>
                      <a:pt x="20740" y="17598"/>
                      <a:pt x="20912" y="17492"/>
                      <a:pt x="21242" y="17822"/>
                    </a:cubicBezTo>
                    <a:cubicBezTo>
                      <a:pt x="21294" y="17770"/>
                      <a:pt x="21294" y="17598"/>
                      <a:pt x="21294" y="17440"/>
                    </a:cubicBezTo>
                    <a:cubicBezTo>
                      <a:pt x="21365" y="17532"/>
                      <a:pt x="21400" y="17563"/>
                      <a:pt x="21426" y="17563"/>
                    </a:cubicBezTo>
                    <a:cubicBezTo>
                      <a:pt x="21478" y="17563"/>
                      <a:pt x="21492" y="17440"/>
                      <a:pt x="21677" y="17440"/>
                    </a:cubicBezTo>
                    <a:cubicBezTo>
                      <a:pt x="21954" y="17545"/>
                      <a:pt x="21294" y="17664"/>
                      <a:pt x="21453" y="18100"/>
                    </a:cubicBezTo>
                    <a:cubicBezTo>
                      <a:pt x="21495" y="18332"/>
                      <a:pt x="21541" y="18394"/>
                      <a:pt x="21594" y="18394"/>
                    </a:cubicBezTo>
                    <a:cubicBezTo>
                      <a:pt x="21655" y="18394"/>
                      <a:pt x="21725" y="18309"/>
                      <a:pt x="21804" y="18309"/>
                    </a:cubicBezTo>
                    <a:cubicBezTo>
                      <a:pt x="21851" y="18309"/>
                      <a:pt x="21901" y="18338"/>
                      <a:pt x="21954" y="18430"/>
                    </a:cubicBezTo>
                    <a:cubicBezTo>
                      <a:pt x="21857" y="18536"/>
                      <a:pt x="21760" y="18572"/>
                      <a:pt x="21665" y="18572"/>
                    </a:cubicBezTo>
                    <a:cubicBezTo>
                      <a:pt x="21454" y="18572"/>
                      <a:pt x="21249" y="18396"/>
                      <a:pt x="21053" y="18396"/>
                    </a:cubicBezTo>
                    <a:cubicBezTo>
                      <a:pt x="20927" y="18396"/>
                      <a:pt x="20804" y="18468"/>
                      <a:pt x="20687" y="18707"/>
                    </a:cubicBezTo>
                    <a:cubicBezTo>
                      <a:pt x="20687" y="18984"/>
                      <a:pt x="20793" y="18984"/>
                      <a:pt x="20912" y="18984"/>
                    </a:cubicBezTo>
                    <a:cubicBezTo>
                      <a:pt x="20839" y="19126"/>
                      <a:pt x="20777" y="19182"/>
                      <a:pt x="20725" y="19182"/>
                    </a:cubicBezTo>
                    <a:cubicBezTo>
                      <a:pt x="20577" y="19182"/>
                      <a:pt x="20502" y="18740"/>
                      <a:pt x="20463" y="18535"/>
                    </a:cubicBezTo>
                    <a:cubicBezTo>
                      <a:pt x="20260" y="18738"/>
                      <a:pt x="19954" y="19024"/>
                      <a:pt x="19686" y="19024"/>
                    </a:cubicBezTo>
                    <a:cubicBezTo>
                      <a:pt x="19517" y="19024"/>
                      <a:pt x="19364" y="18910"/>
                      <a:pt x="19261" y="18588"/>
                    </a:cubicBezTo>
                    <a:cubicBezTo>
                      <a:pt x="19336" y="18588"/>
                      <a:pt x="19420" y="18598"/>
                      <a:pt x="19500" y="18598"/>
                    </a:cubicBezTo>
                    <a:cubicBezTo>
                      <a:pt x="19703" y="18598"/>
                      <a:pt x="19873" y="18536"/>
                      <a:pt x="19750" y="18100"/>
                    </a:cubicBezTo>
                    <a:cubicBezTo>
                      <a:pt x="19849" y="18061"/>
                      <a:pt x="19934" y="18047"/>
                      <a:pt x="20011" y="18047"/>
                    </a:cubicBezTo>
                    <a:cubicBezTo>
                      <a:pt x="20165" y="18047"/>
                      <a:pt x="20281" y="18101"/>
                      <a:pt x="20394" y="18101"/>
                    </a:cubicBezTo>
                    <a:cubicBezTo>
                      <a:pt x="20472" y="18101"/>
                      <a:pt x="20548" y="18076"/>
                      <a:pt x="20634" y="17994"/>
                    </a:cubicBezTo>
                    <a:cubicBezTo>
                      <a:pt x="20687" y="17492"/>
                      <a:pt x="20357" y="17717"/>
                      <a:pt x="20357" y="17215"/>
                    </a:cubicBezTo>
                    <a:close/>
                    <a:moveTo>
                      <a:pt x="46392" y="18926"/>
                    </a:moveTo>
                    <a:cubicBezTo>
                      <a:pt x="46609" y="18926"/>
                      <a:pt x="46919" y="19158"/>
                      <a:pt x="46919" y="19473"/>
                    </a:cubicBezTo>
                    <a:cubicBezTo>
                      <a:pt x="46862" y="19432"/>
                      <a:pt x="46801" y="19416"/>
                      <a:pt x="46736" y="19416"/>
                    </a:cubicBezTo>
                    <a:cubicBezTo>
                      <a:pt x="46532" y="19416"/>
                      <a:pt x="46298" y="19573"/>
                      <a:pt x="46099" y="19573"/>
                    </a:cubicBezTo>
                    <a:cubicBezTo>
                      <a:pt x="45937" y="19573"/>
                      <a:pt x="45798" y="19469"/>
                      <a:pt x="45717" y="19090"/>
                    </a:cubicBezTo>
                    <a:cubicBezTo>
                      <a:pt x="45759" y="19077"/>
                      <a:pt x="45795" y="19071"/>
                      <a:pt x="45829" y="19071"/>
                    </a:cubicBezTo>
                    <a:cubicBezTo>
                      <a:pt x="46014" y="19071"/>
                      <a:pt x="46101" y="19240"/>
                      <a:pt x="46270" y="19240"/>
                    </a:cubicBezTo>
                    <a:cubicBezTo>
                      <a:pt x="46316" y="19240"/>
                      <a:pt x="46368" y="19228"/>
                      <a:pt x="46430" y="19195"/>
                    </a:cubicBezTo>
                    <a:cubicBezTo>
                      <a:pt x="46430" y="19037"/>
                      <a:pt x="46325" y="19090"/>
                      <a:pt x="46206" y="19037"/>
                    </a:cubicBezTo>
                    <a:cubicBezTo>
                      <a:pt x="46239" y="18960"/>
                      <a:pt x="46308" y="18926"/>
                      <a:pt x="46392" y="18926"/>
                    </a:cubicBezTo>
                    <a:close/>
                    <a:moveTo>
                      <a:pt x="11393" y="18482"/>
                    </a:moveTo>
                    <a:cubicBezTo>
                      <a:pt x="11718" y="18689"/>
                      <a:pt x="11925" y="19078"/>
                      <a:pt x="12233" y="19078"/>
                    </a:cubicBezTo>
                    <a:cubicBezTo>
                      <a:pt x="12339" y="19078"/>
                      <a:pt x="12456" y="19033"/>
                      <a:pt x="12595" y="18918"/>
                    </a:cubicBezTo>
                    <a:lnTo>
                      <a:pt x="12595" y="18918"/>
                    </a:lnTo>
                    <a:cubicBezTo>
                      <a:pt x="12436" y="19525"/>
                      <a:pt x="12766" y="19248"/>
                      <a:pt x="13043" y="19420"/>
                    </a:cubicBezTo>
                    <a:cubicBezTo>
                      <a:pt x="12991" y="19578"/>
                      <a:pt x="12872" y="19644"/>
                      <a:pt x="12766" y="19750"/>
                    </a:cubicBezTo>
                    <a:cubicBezTo>
                      <a:pt x="12303" y="19458"/>
                      <a:pt x="11871" y="19066"/>
                      <a:pt x="11376" y="19066"/>
                    </a:cubicBezTo>
                    <a:cubicBezTo>
                      <a:pt x="11221" y="19066"/>
                      <a:pt x="11061" y="19104"/>
                      <a:pt x="10892" y="19195"/>
                    </a:cubicBezTo>
                    <a:cubicBezTo>
                      <a:pt x="10839" y="18707"/>
                      <a:pt x="11222" y="18760"/>
                      <a:pt x="11393" y="18482"/>
                    </a:cubicBezTo>
                    <a:close/>
                    <a:moveTo>
                      <a:pt x="47526" y="19090"/>
                    </a:moveTo>
                    <a:lnTo>
                      <a:pt x="47526" y="19090"/>
                    </a:lnTo>
                    <a:cubicBezTo>
                      <a:pt x="47750" y="19143"/>
                      <a:pt x="47909" y="19314"/>
                      <a:pt x="47975" y="19750"/>
                    </a:cubicBezTo>
                    <a:cubicBezTo>
                      <a:pt x="47698" y="19750"/>
                      <a:pt x="47579" y="19525"/>
                      <a:pt x="47526" y="19090"/>
                    </a:cubicBezTo>
                    <a:close/>
                    <a:moveTo>
                      <a:pt x="7234" y="19329"/>
                    </a:moveTo>
                    <a:cubicBezTo>
                      <a:pt x="7329" y="19329"/>
                      <a:pt x="7412" y="19454"/>
                      <a:pt x="7433" y="19803"/>
                    </a:cubicBezTo>
                    <a:cubicBezTo>
                      <a:pt x="7336" y="19881"/>
                      <a:pt x="7280" y="19904"/>
                      <a:pt x="7233" y="19904"/>
                    </a:cubicBezTo>
                    <a:cubicBezTo>
                      <a:pt x="7161" y="19904"/>
                      <a:pt x="7112" y="19847"/>
                      <a:pt x="6975" y="19847"/>
                    </a:cubicBezTo>
                    <a:cubicBezTo>
                      <a:pt x="6947" y="19847"/>
                      <a:pt x="6915" y="19850"/>
                      <a:pt x="6878" y="19855"/>
                    </a:cubicBezTo>
                    <a:cubicBezTo>
                      <a:pt x="6910" y="19624"/>
                      <a:pt x="7087" y="19329"/>
                      <a:pt x="7234" y="19329"/>
                    </a:cubicBezTo>
                    <a:close/>
                    <a:moveTo>
                      <a:pt x="16832" y="19644"/>
                    </a:moveTo>
                    <a:cubicBezTo>
                      <a:pt x="16811" y="19879"/>
                      <a:pt x="16747" y="19945"/>
                      <a:pt x="16660" y="19945"/>
                    </a:cubicBezTo>
                    <a:cubicBezTo>
                      <a:pt x="16550" y="19945"/>
                      <a:pt x="16403" y="19840"/>
                      <a:pt x="16260" y="19840"/>
                    </a:cubicBezTo>
                    <a:cubicBezTo>
                      <a:pt x="16231" y="19840"/>
                      <a:pt x="16201" y="19844"/>
                      <a:pt x="16172" y="19855"/>
                    </a:cubicBezTo>
                    <a:cubicBezTo>
                      <a:pt x="16172" y="19683"/>
                      <a:pt x="16274" y="19645"/>
                      <a:pt x="16400" y="19645"/>
                    </a:cubicBezTo>
                    <a:cubicBezTo>
                      <a:pt x="16502" y="19645"/>
                      <a:pt x="16621" y="19670"/>
                      <a:pt x="16715" y="19670"/>
                    </a:cubicBezTo>
                    <a:cubicBezTo>
                      <a:pt x="16762" y="19670"/>
                      <a:pt x="16803" y="19664"/>
                      <a:pt x="16832" y="19644"/>
                    </a:cubicBezTo>
                    <a:close/>
                    <a:moveTo>
                      <a:pt x="13718" y="18846"/>
                    </a:moveTo>
                    <a:cubicBezTo>
                      <a:pt x="13788" y="18846"/>
                      <a:pt x="13855" y="18882"/>
                      <a:pt x="13915" y="18984"/>
                    </a:cubicBezTo>
                    <a:cubicBezTo>
                      <a:pt x="13862" y="19697"/>
                      <a:pt x="13585" y="19473"/>
                      <a:pt x="13703" y="20027"/>
                    </a:cubicBezTo>
                    <a:cubicBezTo>
                      <a:pt x="13373" y="19803"/>
                      <a:pt x="13149" y="19420"/>
                      <a:pt x="12991" y="18918"/>
                    </a:cubicBezTo>
                    <a:lnTo>
                      <a:pt x="12991" y="18918"/>
                    </a:lnTo>
                    <a:cubicBezTo>
                      <a:pt x="13050" y="19020"/>
                      <a:pt x="13117" y="19056"/>
                      <a:pt x="13187" y="19056"/>
                    </a:cubicBezTo>
                    <a:cubicBezTo>
                      <a:pt x="13357" y="19056"/>
                      <a:pt x="13548" y="18846"/>
                      <a:pt x="13718" y="18846"/>
                    </a:cubicBezTo>
                    <a:close/>
                    <a:moveTo>
                      <a:pt x="14364" y="19803"/>
                    </a:moveTo>
                    <a:cubicBezTo>
                      <a:pt x="14192" y="20133"/>
                      <a:pt x="14469" y="20133"/>
                      <a:pt x="14311" y="20463"/>
                    </a:cubicBezTo>
                    <a:cubicBezTo>
                      <a:pt x="14033" y="20463"/>
                      <a:pt x="13915" y="20238"/>
                      <a:pt x="13862" y="19855"/>
                    </a:cubicBezTo>
                    <a:lnTo>
                      <a:pt x="14364" y="19803"/>
                    </a:lnTo>
                    <a:close/>
                    <a:moveTo>
                      <a:pt x="35975" y="19578"/>
                    </a:moveTo>
                    <a:cubicBezTo>
                      <a:pt x="36093" y="20133"/>
                      <a:pt x="36027" y="20027"/>
                      <a:pt x="35922" y="20463"/>
                    </a:cubicBezTo>
                    <a:cubicBezTo>
                      <a:pt x="35869" y="20238"/>
                      <a:pt x="35763" y="20133"/>
                      <a:pt x="35645" y="19644"/>
                    </a:cubicBezTo>
                    <a:lnTo>
                      <a:pt x="35975" y="19578"/>
                    </a:lnTo>
                    <a:close/>
                    <a:moveTo>
                      <a:pt x="43618" y="20238"/>
                    </a:moveTo>
                    <a:cubicBezTo>
                      <a:pt x="44067" y="20238"/>
                      <a:pt x="43948" y="20304"/>
                      <a:pt x="44397" y="20357"/>
                    </a:cubicBezTo>
                    <a:cubicBezTo>
                      <a:pt x="44397" y="20470"/>
                      <a:pt x="44146" y="20586"/>
                      <a:pt x="43927" y="20586"/>
                    </a:cubicBezTo>
                    <a:cubicBezTo>
                      <a:pt x="43735" y="20586"/>
                      <a:pt x="43569" y="20497"/>
                      <a:pt x="43618" y="20238"/>
                    </a:cubicBezTo>
                    <a:close/>
                    <a:moveTo>
                      <a:pt x="12210" y="20744"/>
                    </a:moveTo>
                    <a:cubicBezTo>
                      <a:pt x="12210" y="20760"/>
                      <a:pt x="12211" y="20776"/>
                      <a:pt x="12212" y="20793"/>
                    </a:cubicBezTo>
                    <a:cubicBezTo>
                      <a:pt x="12212" y="20774"/>
                      <a:pt x="12211" y="20758"/>
                      <a:pt x="12210" y="20744"/>
                    </a:cubicBezTo>
                    <a:close/>
                    <a:moveTo>
                      <a:pt x="23816" y="16278"/>
                    </a:moveTo>
                    <a:cubicBezTo>
                      <a:pt x="24012" y="16382"/>
                      <a:pt x="23916" y="16979"/>
                      <a:pt x="23669" y="16979"/>
                    </a:cubicBezTo>
                    <a:cubicBezTo>
                      <a:pt x="23633" y="16979"/>
                      <a:pt x="23594" y="16966"/>
                      <a:pt x="23552" y="16938"/>
                    </a:cubicBezTo>
                    <a:lnTo>
                      <a:pt x="23552" y="16938"/>
                    </a:lnTo>
                    <a:cubicBezTo>
                      <a:pt x="23657" y="17268"/>
                      <a:pt x="23988" y="17268"/>
                      <a:pt x="24265" y="17268"/>
                    </a:cubicBezTo>
                    <a:cubicBezTo>
                      <a:pt x="24212" y="17664"/>
                      <a:pt x="23657" y="17334"/>
                      <a:pt x="23710" y="17928"/>
                    </a:cubicBezTo>
                    <a:cubicBezTo>
                      <a:pt x="23816" y="18100"/>
                      <a:pt x="24093" y="17875"/>
                      <a:pt x="24265" y="18258"/>
                    </a:cubicBezTo>
                    <a:cubicBezTo>
                      <a:pt x="24504" y="18213"/>
                      <a:pt x="24576" y="17844"/>
                      <a:pt x="24870" y="17844"/>
                    </a:cubicBezTo>
                    <a:cubicBezTo>
                      <a:pt x="24917" y="17844"/>
                      <a:pt x="24970" y="17853"/>
                      <a:pt x="25030" y="17875"/>
                    </a:cubicBezTo>
                    <a:cubicBezTo>
                      <a:pt x="24978" y="18430"/>
                      <a:pt x="25255" y="18377"/>
                      <a:pt x="25083" y="18707"/>
                    </a:cubicBezTo>
                    <a:cubicBezTo>
                      <a:pt x="24978" y="18535"/>
                      <a:pt x="25083" y="18324"/>
                      <a:pt x="24806" y="18047"/>
                    </a:cubicBezTo>
                    <a:lnTo>
                      <a:pt x="24806" y="18047"/>
                    </a:lnTo>
                    <a:cubicBezTo>
                      <a:pt x="24913" y="18424"/>
                      <a:pt x="24402" y="18756"/>
                      <a:pt x="23959" y="18756"/>
                    </a:cubicBezTo>
                    <a:cubicBezTo>
                      <a:pt x="23689" y="18756"/>
                      <a:pt x="23445" y="18634"/>
                      <a:pt x="23380" y="18324"/>
                    </a:cubicBezTo>
                    <a:cubicBezTo>
                      <a:pt x="23145" y="18324"/>
                      <a:pt x="23109" y="18561"/>
                      <a:pt x="22903" y="18561"/>
                    </a:cubicBezTo>
                    <a:cubicBezTo>
                      <a:pt x="22866" y="18561"/>
                      <a:pt x="22823" y="18553"/>
                      <a:pt x="22773" y="18535"/>
                    </a:cubicBezTo>
                    <a:lnTo>
                      <a:pt x="22773" y="18535"/>
                    </a:lnTo>
                    <a:cubicBezTo>
                      <a:pt x="22773" y="19143"/>
                      <a:pt x="23156" y="19037"/>
                      <a:pt x="23433" y="19143"/>
                    </a:cubicBezTo>
                    <a:lnTo>
                      <a:pt x="23433" y="19525"/>
                    </a:lnTo>
                    <a:cubicBezTo>
                      <a:pt x="23554" y="19446"/>
                      <a:pt x="23682" y="19412"/>
                      <a:pt x="23816" y="19412"/>
                    </a:cubicBezTo>
                    <a:cubicBezTo>
                      <a:pt x="24414" y="19412"/>
                      <a:pt x="25127" y="20087"/>
                      <a:pt x="25796" y="20357"/>
                    </a:cubicBezTo>
                    <a:cubicBezTo>
                      <a:pt x="26073" y="20634"/>
                      <a:pt x="25255" y="20516"/>
                      <a:pt x="25030" y="20568"/>
                    </a:cubicBezTo>
                    <a:cubicBezTo>
                      <a:pt x="25030" y="20186"/>
                      <a:pt x="24925" y="20133"/>
                      <a:pt x="24872" y="19908"/>
                    </a:cubicBezTo>
                    <a:cubicBezTo>
                      <a:pt x="24830" y="19951"/>
                      <a:pt x="24706" y="20123"/>
                      <a:pt x="24605" y="20123"/>
                    </a:cubicBezTo>
                    <a:cubicBezTo>
                      <a:pt x="24549" y="20123"/>
                      <a:pt x="24500" y="20069"/>
                      <a:pt x="24476" y="19908"/>
                    </a:cubicBezTo>
                    <a:cubicBezTo>
                      <a:pt x="24370" y="19974"/>
                      <a:pt x="24423" y="20080"/>
                      <a:pt x="24476" y="20080"/>
                    </a:cubicBezTo>
                    <a:cubicBezTo>
                      <a:pt x="24451" y="20213"/>
                      <a:pt x="24418" y="20263"/>
                      <a:pt x="24382" y="20263"/>
                    </a:cubicBezTo>
                    <a:cubicBezTo>
                      <a:pt x="24271" y="20263"/>
                      <a:pt x="24120" y="19800"/>
                      <a:pt x="24002" y="19800"/>
                    </a:cubicBezTo>
                    <a:cubicBezTo>
                      <a:pt x="23997" y="19800"/>
                      <a:pt x="23992" y="19801"/>
                      <a:pt x="23988" y="19803"/>
                    </a:cubicBezTo>
                    <a:cubicBezTo>
                      <a:pt x="23710" y="19855"/>
                      <a:pt x="23433" y="19908"/>
                      <a:pt x="23275" y="20186"/>
                    </a:cubicBezTo>
                    <a:cubicBezTo>
                      <a:pt x="23099" y="19982"/>
                      <a:pt x="22928" y="19903"/>
                      <a:pt x="22761" y="19903"/>
                    </a:cubicBezTo>
                    <a:cubicBezTo>
                      <a:pt x="22300" y="19903"/>
                      <a:pt x="21874" y="20512"/>
                      <a:pt x="21506" y="20793"/>
                    </a:cubicBezTo>
                    <a:cubicBezTo>
                      <a:pt x="20740" y="20304"/>
                      <a:pt x="19644" y="20410"/>
                      <a:pt x="18931" y="19644"/>
                    </a:cubicBezTo>
                    <a:lnTo>
                      <a:pt x="18931" y="19644"/>
                    </a:lnTo>
                    <a:cubicBezTo>
                      <a:pt x="19088" y="19739"/>
                      <a:pt x="19249" y="19774"/>
                      <a:pt x="19414" y="19774"/>
                    </a:cubicBezTo>
                    <a:cubicBezTo>
                      <a:pt x="19819" y="19774"/>
                      <a:pt x="20240" y="19563"/>
                      <a:pt x="20634" y="19525"/>
                    </a:cubicBezTo>
                    <a:lnTo>
                      <a:pt x="20634" y="19525"/>
                    </a:lnTo>
                    <a:cubicBezTo>
                      <a:pt x="20634" y="19678"/>
                      <a:pt x="20555" y="19702"/>
                      <a:pt x="20471" y="19702"/>
                    </a:cubicBezTo>
                    <a:cubicBezTo>
                      <a:pt x="20431" y="19702"/>
                      <a:pt x="20391" y="19697"/>
                      <a:pt x="20357" y="19697"/>
                    </a:cubicBezTo>
                    <a:cubicBezTo>
                      <a:pt x="20508" y="19881"/>
                      <a:pt x="20639" y="19953"/>
                      <a:pt x="20757" y="19953"/>
                    </a:cubicBezTo>
                    <a:cubicBezTo>
                      <a:pt x="21171" y="19953"/>
                      <a:pt x="21430" y="19077"/>
                      <a:pt x="21820" y="19077"/>
                    </a:cubicBezTo>
                    <a:cubicBezTo>
                      <a:pt x="21847" y="19077"/>
                      <a:pt x="21874" y="19081"/>
                      <a:pt x="21902" y="19090"/>
                    </a:cubicBezTo>
                    <a:cubicBezTo>
                      <a:pt x="22007" y="19697"/>
                      <a:pt x="21506" y="19525"/>
                      <a:pt x="21347" y="19803"/>
                    </a:cubicBezTo>
                    <a:cubicBezTo>
                      <a:pt x="21506" y="20410"/>
                      <a:pt x="21347" y="20133"/>
                      <a:pt x="21783" y="20304"/>
                    </a:cubicBezTo>
                    <a:cubicBezTo>
                      <a:pt x="21730" y="20133"/>
                      <a:pt x="21677" y="19974"/>
                      <a:pt x="21572" y="19974"/>
                    </a:cubicBezTo>
                    <a:cubicBezTo>
                      <a:pt x="21400" y="19974"/>
                      <a:pt x="22443" y="19908"/>
                      <a:pt x="22232" y="19248"/>
                    </a:cubicBezTo>
                    <a:cubicBezTo>
                      <a:pt x="22244" y="19169"/>
                      <a:pt x="22280" y="19137"/>
                      <a:pt x="22327" y="19137"/>
                    </a:cubicBezTo>
                    <a:cubicBezTo>
                      <a:pt x="22476" y="19137"/>
                      <a:pt x="22746" y="19445"/>
                      <a:pt x="22826" y="19525"/>
                    </a:cubicBezTo>
                    <a:cubicBezTo>
                      <a:pt x="22945" y="19473"/>
                      <a:pt x="22945" y="19367"/>
                      <a:pt x="23050" y="19367"/>
                    </a:cubicBezTo>
                    <a:cubicBezTo>
                      <a:pt x="22826" y="18760"/>
                      <a:pt x="22060" y="18813"/>
                      <a:pt x="22285" y="18760"/>
                    </a:cubicBezTo>
                    <a:cubicBezTo>
                      <a:pt x="21874" y="18619"/>
                      <a:pt x="22322" y="18266"/>
                      <a:pt x="22824" y="18266"/>
                    </a:cubicBezTo>
                    <a:cubicBezTo>
                      <a:pt x="22935" y="18266"/>
                      <a:pt x="23048" y="18283"/>
                      <a:pt x="23156" y="18324"/>
                    </a:cubicBezTo>
                    <a:cubicBezTo>
                      <a:pt x="23103" y="18047"/>
                      <a:pt x="22826" y="18258"/>
                      <a:pt x="22720" y="18047"/>
                    </a:cubicBezTo>
                    <a:cubicBezTo>
                      <a:pt x="22819" y="17786"/>
                      <a:pt x="22779" y="17328"/>
                      <a:pt x="23047" y="17328"/>
                    </a:cubicBezTo>
                    <a:cubicBezTo>
                      <a:pt x="23064" y="17328"/>
                      <a:pt x="23083" y="17330"/>
                      <a:pt x="23103" y="17334"/>
                    </a:cubicBezTo>
                    <a:cubicBezTo>
                      <a:pt x="22997" y="17162"/>
                      <a:pt x="22892" y="17004"/>
                      <a:pt x="22773" y="16832"/>
                    </a:cubicBezTo>
                    <a:cubicBezTo>
                      <a:pt x="22872" y="16588"/>
                      <a:pt x="22986" y="16519"/>
                      <a:pt x="23103" y="16519"/>
                    </a:cubicBezTo>
                    <a:cubicBezTo>
                      <a:pt x="23254" y="16519"/>
                      <a:pt x="23409" y="16634"/>
                      <a:pt x="23544" y="16634"/>
                    </a:cubicBezTo>
                    <a:cubicBezTo>
                      <a:pt x="23654" y="16634"/>
                      <a:pt x="23749" y="16557"/>
                      <a:pt x="23816" y="16278"/>
                    </a:cubicBezTo>
                    <a:close/>
                    <a:moveTo>
                      <a:pt x="15162" y="19131"/>
                    </a:moveTo>
                    <a:lnTo>
                      <a:pt x="15162" y="19131"/>
                    </a:lnTo>
                    <a:cubicBezTo>
                      <a:pt x="14933" y="19639"/>
                      <a:pt x="15459" y="19540"/>
                      <a:pt x="15459" y="20080"/>
                    </a:cubicBezTo>
                    <a:cubicBezTo>
                      <a:pt x="15440" y="20077"/>
                      <a:pt x="15422" y="20076"/>
                      <a:pt x="15405" y="20076"/>
                    </a:cubicBezTo>
                    <a:cubicBezTo>
                      <a:pt x="15094" y="20076"/>
                      <a:pt x="15260" y="20518"/>
                      <a:pt x="15737" y="20568"/>
                    </a:cubicBezTo>
                    <a:cubicBezTo>
                      <a:pt x="15632" y="20711"/>
                      <a:pt x="15516" y="20736"/>
                      <a:pt x="15408" y="20736"/>
                    </a:cubicBezTo>
                    <a:cubicBezTo>
                      <a:pt x="15347" y="20736"/>
                      <a:pt x="15289" y="20728"/>
                      <a:pt x="15236" y="20728"/>
                    </a:cubicBezTo>
                    <a:cubicBezTo>
                      <a:pt x="15082" y="20728"/>
                      <a:pt x="14971" y="20793"/>
                      <a:pt x="14971" y="21294"/>
                    </a:cubicBezTo>
                    <a:lnTo>
                      <a:pt x="14364" y="21347"/>
                    </a:lnTo>
                    <a:cubicBezTo>
                      <a:pt x="14322" y="20686"/>
                      <a:pt x="14589" y="20341"/>
                      <a:pt x="14866" y="20341"/>
                    </a:cubicBezTo>
                    <a:cubicBezTo>
                      <a:pt x="14937" y="20341"/>
                      <a:pt x="15009" y="20364"/>
                      <a:pt x="15076" y="20410"/>
                    </a:cubicBezTo>
                    <a:cubicBezTo>
                      <a:pt x="14867" y="20053"/>
                      <a:pt x="14669" y="19638"/>
                      <a:pt x="14236" y="19638"/>
                    </a:cubicBezTo>
                    <a:cubicBezTo>
                      <a:pt x="14205" y="19638"/>
                      <a:pt x="14173" y="19640"/>
                      <a:pt x="14139" y="19644"/>
                    </a:cubicBezTo>
                    <a:cubicBezTo>
                      <a:pt x="14564" y="19322"/>
                      <a:pt x="14889" y="19679"/>
                      <a:pt x="15162" y="19131"/>
                    </a:cubicBezTo>
                    <a:close/>
                    <a:moveTo>
                      <a:pt x="48965" y="21017"/>
                    </a:moveTo>
                    <a:cubicBezTo>
                      <a:pt x="48913" y="21470"/>
                      <a:pt x="48720" y="21569"/>
                      <a:pt x="48485" y="21569"/>
                    </a:cubicBezTo>
                    <a:cubicBezTo>
                      <a:pt x="48301" y="21569"/>
                      <a:pt x="48092" y="21508"/>
                      <a:pt x="47905" y="21508"/>
                    </a:cubicBezTo>
                    <a:cubicBezTo>
                      <a:pt x="47782" y="21508"/>
                      <a:pt x="47668" y="21535"/>
                      <a:pt x="47579" y="21624"/>
                    </a:cubicBezTo>
                    <a:cubicBezTo>
                      <a:pt x="47610" y="21262"/>
                      <a:pt x="47852" y="21211"/>
                      <a:pt x="48130" y="21211"/>
                    </a:cubicBezTo>
                    <a:cubicBezTo>
                      <a:pt x="48239" y="21211"/>
                      <a:pt x="48353" y="21219"/>
                      <a:pt x="48462" y="21219"/>
                    </a:cubicBezTo>
                    <a:cubicBezTo>
                      <a:pt x="48674" y="21219"/>
                      <a:pt x="48867" y="21190"/>
                      <a:pt x="48965" y="21017"/>
                    </a:cubicBezTo>
                    <a:close/>
                    <a:moveTo>
                      <a:pt x="21242" y="21176"/>
                    </a:moveTo>
                    <a:lnTo>
                      <a:pt x="21242" y="21176"/>
                    </a:lnTo>
                    <a:cubicBezTo>
                      <a:pt x="21205" y="21454"/>
                      <a:pt x="20936" y="21643"/>
                      <a:pt x="20705" y="21643"/>
                    </a:cubicBezTo>
                    <a:cubicBezTo>
                      <a:pt x="20519" y="21643"/>
                      <a:pt x="20357" y="21522"/>
                      <a:pt x="20357" y="21228"/>
                    </a:cubicBezTo>
                    <a:lnTo>
                      <a:pt x="21242" y="21176"/>
                    </a:lnTo>
                    <a:close/>
                    <a:moveTo>
                      <a:pt x="22838" y="20458"/>
                    </a:moveTo>
                    <a:cubicBezTo>
                      <a:pt x="23100" y="20458"/>
                      <a:pt x="23508" y="20966"/>
                      <a:pt x="23787" y="20966"/>
                    </a:cubicBezTo>
                    <a:cubicBezTo>
                      <a:pt x="23797" y="20966"/>
                      <a:pt x="23806" y="20966"/>
                      <a:pt x="23816" y="20964"/>
                    </a:cubicBezTo>
                    <a:lnTo>
                      <a:pt x="23816" y="20964"/>
                    </a:lnTo>
                    <a:cubicBezTo>
                      <a:pt x="23801" y="21121"/>
                      <a:pt x="23767" y="21172"/>
                      <a:pt x="23721" y="21172"/>
                    </a:cubicBezTo>
                    <a:cubicBezTo>
                      <a:pt x="23631" y="21172"/>
                      <a:pt x="23496" y="20972"/>
                      <a:pt x="23369" y="20972"/>
                    </a:cubicBezTo>
                    <a:cubicBezTo>
                      <a:pt x="23337" y="20972"/>
                      <a:pt x="23305" y="20985"/>
                      <a:pt x="23275" y="21017"/>
                    </a:cubicBezTo>
                    <a:cubicBezTo>
                      <a:pt x="23275" y="21347"/>
                      <a:pt x="23327" y="21558"/>
                      <a:pt x="23486" y="21677"/>
                    </a:cubicBezTo>
                    <a:cubicBezTo>
                      <a:pt x="23486" y="21753"/>
                      <a:pt x="23473" y="21785"/>
                      <a:pt x="23450" y="21785"/>
                    </a:cubicBezTo>
                    <a:cubicBezTo>
                      <a:pt x="23323" y="21785"/>
                      <a:pt x="22893" y="20829"/>
                      <a:pt x="22615" y="20740"/>
                    </a:cubicBezTo>
                    <a:cubicBezTo>
                      <a:pt x="22657" y="20533"/>
                      <a:pt x="22737" y="20458"/>
                      <a:pt x="22838" y="20458"/>
                    </a:cubicBezTo>
                    <a:close/>
                    <a:moveTo>
                      <a:pt x="15737" y="20898"/>
                    </a:moveTo>
                    <a:cubicBezTo>
                      <a:pt x="15845" y="21115"/>
                      <a:pt x="16038" y="21199"/>
                      <a:pt x="16241" y="21199"/>
                    </a:cubicBezTo>
                    <a:cubicBezTo>
                      <a:pt x="16460" y="21199"/>
                      <a:pt x="16689" y="21101"/>
                      <a:pt x="16832" y="20964"/>
                    </a:cubicBezTo>
                    <a:lnTo>
                      <a:pt x="16832" y="20964"/>
                    </a:lnTo>
                    <a:cubicBezTo>
                      <a:pt x="16786" y="21196"/>
                      <a:pt x="16566" y="21652"/>
                      <a:pt x="16854" y="21652"/>
                    </a:cubicBezTo>
                    <a:cubicBezTo>
                      <a:pt x="16893" y="21652"/>
                      <a:pt x="16943" y="21644"/>
                      <a:pt x="17004" y="21624"/>
                    </a:cubicBezTo>
                    <a:lnTo>
                      <a:pt x="17004" y="21624"/>
                    </a:lnTo>
                    <a:cubicBezTo>
                      <a:pt x="16920" y="21792"/>
                      <a:pt x="16840" y="21849"/>
                      <a:pt x="16755" y="21849"/>
                    </a:cubicBezTo>
                    <a:cubicBezTo>
                      <a:pt x="16574" y="21849"/>
                      <a:pt x="16372" y="21590"/>
                      <a:pt x="16072" y="21590"/>
                    </a:cubicBezTo>
                    <a:cubicBezTo>
                      <a:pt x="15958" y="21590"/>
                      <a:pt x="15830" y="21627"/>
                      <a:pt x="15684" y="21730"/>
                    </a:cubicBezTo>
                    <a:cubicBezTo>
                      <a:pt x="15895" y="21347"/>
                      <a:pt x="15565" y="21176"/>
                      <a:pt x="15737" y="20898"/>
                    </a:cubicBezTo>
                    <a:close/>
                    <a:moveTo>
                      <a:pt x="22692" y="21423"/>
                    </a:moveTo>
                    <a:cubicBezTo>
                      <a:pt x="22759" y="21423"/>
                      <a:pt x="22827" y="21464"/>
                      <a:pt x="22892" y="21558"/>
                    </a:cubicBezTo>
                    <a:cubicBezTo>
                      <a:pt x="22945" y="21867"/>
                      <a:pt x="22842" y="21920"/>
                      <a:pt x="22707" y="21920"/>
                    </a:cubicBezTo>
                    <a:cubicBezTo>
                      <a:pt x="22636" y="21920"/>
                      <a:pt x="22557" y="21905"/>
                      <a:pt x="22486" y="21905"/>
                    </a:cubicBezTo>
                    <a:cubicBezTo>
                      <a:pt x="22426" y="21905"/>
                      <a:pt x="22373" y="21916"/>
                      <a:pt x="22337" y="21955"/>
                    </a:cubicBezTo>
                    <a:cubicBezTo>
                      <a:pt x="22375" y="21672"/>
                      <a:pt x="22527" y="21423"/>
                      <a:pt x="22692" y="21423"/>
                    </a:cubicBezTo>
                    <a:close/>
                    <a:moveTo>
                      <a:pt x="10456" y="21070"/>
                    </a:moveTo>
                    <a:lnTo>
                      <a:pt x="10456" y="21070"/>
                    </a:lnTo>
                    <a:cubicBezTo>
                      <a:pt x="10839" y="21123"/>
                      <a:pt x="10944" y="21783"/>
                      <a:pt x="11274" y="21889"/>
                    </a:cubicBezTo>
                    <a:cubicBezTo>
                      <a:pt x="11274" y="22007"/>
                      <a:pt x="11222" y="22166"/>
                      <a:pt x="11116" y="22219"/>
                    </a:cubicBezTo>
                    <a:cubicBezTo>
                      <a:pt x="10839" y="22007"/>
                      <a:pt x="10509" y="21783"/>
                      <a:pt x="10456" y="21070"/>
                    </a:cubicBezTo>
                    <a:close/>
                    <a:moveTo>
                      <a:pt x="39074" y="21322"/>
                    </a:moveTo>
                    <a:cubicBezTo>
                      <a:pt x="39188" y="21322"/>
                      <a:pt x="39325" y="21387"/>
                      <a:pt x="39499" y="21558"/>
                    </a:cubicBezTo>
                    <a:cubicBezTo>
                      <a:pt x="39548" y="21920"/>
                      <a:pt x="39508" y="22227"/>
                      <a:pt x="39289" y="22227"/>
                    </a:cubicBezTo>
                    <a:cubicBezTo>
                      <a:pt x="39268" y="22227"/>
                      <a:pt x="39246" y="22224"/>
                      <a:pt x="39222" y="22219"/>
                    </a:cubicBezTo>
                    <a:cubicBezTo>
                      <a:pt x="39524" y="21880"/>
                      <a:pt x="39300" y="21592"/>
                      <a:pt x="39046" y="21592"/>
                    </a:cubicBezTo>
                    <a:cubicBezTo>
                      <a:pt x="38933" y="21592"/>
                      <a:pt x="38815" y="21649"/>
                      <a:pt x="38734" y="21783"/>
                    </a:cubicBezTo>
                    <a:cubicBezTo>
                      <a:pt x="38787" y="22007"/>
                      <a:pt x="38945" y="22060"/>
                      <a:pt x="39117" y="22060"/>
                    </a:cubicBezTo>
                    <a:cubicBezTo>
                      <a:pt x="39088" y="22293"/>
                      <a:pt x="38809" y="22480"/>
                      <a:pt x="38554" y="22480"/>
                    </a:cubicBezTo>
                    <a:cubicBezTo>
                      <a:pt x="38331" y="22480"/>
                      <a:pt x="38126" y="22336"/>
                      <a:pt x="38126" y="21955"/>
                    </a:cubicBezTo>
                    <a:lnTo>
                      <a:pt x="38126" y="21955"/>
                    </a:lnTo>
                    <a:cubicBezTo>
                      <a:pt x="38186" y="21997"/>
                      <a:pt x="38239" y="22015"/>
                      <a:pt x="38287" y="22015"/>
                    </a:cubicBezTo>
                    <a:cubicBezTo>
                      <a:pt x="38586" y="22015"/>
                      <a:pt x="38704" y="21322"/>
                      <a:pt x="39074" y="21322"/>
                    </a:cubicBezTo>
                    <a:close/>
                    <a:moveTo>
                      <a:pt x="37660" y="18855"/>
                    </a:moveTo>
                    <a:cubicBezTo>
                      <a:pt x="37923" y="18855"/>
                      <a:pt x="38178" y="18991"/>
                      <a:pt x="38457" y="19420"/>
                    </a:cubicBezTo>
                    <a:cubicBezTo>
                      <a:pt x="38457" y="19225"/>
                      <a:pt x="38598" y="19173"/>
                      <a:pt x="38784" y="19173"/>
                    </a:cubicBezTo>
                    <a:cubicBezTo>
                      <a:pt x="38990" y="19173"/>
                      <a:pt x="39251" y="19237"/>
                      <a:pt x="39432" y="19237"/>
                    </a:cubicBezTo>
                    <a:cubicBezTo>
                      <a:pt x="39506" y="19237"/>
                      <a:pt x="39567" y="19226"/>
                      <a:pt x="39605" y="19195"/>
                    </a:cubicBezTo>
                    <a:lnTo>
                      <a:pt x="39605" y="19195"/>
                    </a:lnTo>
                    <a:cubicBezTo>
                      <a:pt x="39696" y="19488"/>
                      <a:pt x="39613" y="19549"/>
                      <a:pt x="39492" y="19549"/>
                    </a:cubicBezTo>
                    <a:cubicBezTo>
                      <a:pt x="39406" y="19549"/>
                      <a:pt x="39300" y="19518"/>
                      <a:pt x="39222" y="19518"/>
                    </a:cubicBezTo>
                    <a:cubicBezTo>
                      <a:pt x="39203" y="19518"/>
                      <a:pt x="39185" y="19520"/>
                      <a:pt x="39169" y="19525"/>
                    </a:cubicBezTo>
                    <a:cubicBezTo>
                      <a:pt x="39117" y="20186"/>
                      <a:pt x="39394" y="20080"/>
                      <a:pt x="39499" y="20357"/>
                    </a:cubicBezTo>
                    <a:cubicBezTo>
                      <a:pt x="39571" y="20129"/>
                      <a:pt x="39688" y="20075"/>
                      <a:pt x="39818" y="20075"/>
                    </a:cubicBezTo>
                    <a:cubicBezTo>
                      <a:pt x="39934" y="20075"/>
                      <a:pt x="40061" y="20118"/>
                      <a:pt x="40177" y="20118"/>
                    </a:cubicBezTo>
                    <a:cubicBezTo>
                      <a:pt x="40339" y="20118"/>
                      <a:pt x="40480" y="20036"/>
                      <a:pt x="40542" y="19644"/>
                    </a:cubicBezTo>
                    <a:cubicBezTo>
                      <a:pt x="40968" y="19829"/>
                      <a:pt x="41368" y="20267"/>
                      <a:pt x="41796" y="20267"/>
                    </a:cubicBezTo>
                    <a:cubicBezTo>
                      <a:pt x="41979" y="20267"/>
                      <a:pt x="42167" y="20188"/>
                      <a:pt x="42364" y="19974"/>
                    </a:cubicBezTo>
                    <a:lnTo>
                      <a:pt x="42364" y="19974"/>
                    </a:lnTo>
                    <a:cubicBezTo>
                      <a:pt x="42523" y="20964"/>
                      <a:pt x="41480" y="20304"/>
                      <a:pt x="41374" y="20898"/>
                    </a:cubicBezTo>
                    <a:cubicBezTo>
                      <a:pt x="41407" y="21037"/>
                      <a:pt x="41456" y="21085"/>
                      <a:pt x="41513" y="21085"/>
                    </a:cubicBezTo>
                    <a:cubicBezTo>
                      <a:pt x="41640" y="21085"/>
                      <a:pt x="41806" y="20846"/>
                      <a:pt x="41915" y="20846"/>
                    </a:cubicBezTo>
                    <a:cubicBezTo>
                      <a:pt x="42034" y="21228"/>
                      <a:pt x="41757" y="21123"/>
                      <a:pt x="41810" y="21400"/>
                    </a:cubicBezTo>
                    <a:cubicBezTo>
                      <a:pt x="41810" y="21474"/>
                      <a:pt x="41844" y="21492"/>
                      <a:pt x="41895" y="21492"/>
                    </a:cubicBezTo>
                    <a:cubicBezTo>
                      <a:pt x="41947" y="21492"/>
                      <a:pt x="42015" y="21473"/>
                      <a:pt x="42081" y="21473"/>
                    </a:cubicBezTo>
                    <a:cubicBezTo>
                      <a:pt x="42193" y="21473"/>
                      <a:pt x="42298" y="21530"/>
                      <a:pt x="42298" y="21836"/>
                    </a:cubicBezTo>
                    <a:cubicBezTo>
                      <a:pt x="41863" y="22007"/>
                      <a:pt x="41757" y="21889"/>
                      <a:pt x="41757" y="22549"/>
                    </a:cubicBezTo>
                    <a:cubicBezTo>
                      <a:pt x="41552" y="22418"/>
                      <a:pt x="41495" y="22322"/>
                      <a:pt x="41377" y="22322"/>
                    </a:cubicBezTo>
                    <a:cubicBezTo>
                      <a:pt x="41304" y="22322"/>
                      <a:pt x="41209" y="22358"/>
                      <a:pt x="41044" y="22443"/>
                    </a:cubicBezTo>
                    <a:cubicBezTo>
                      <a:pt x="41044" y="22219"/>
                      <a:pt x="41044" y="22113"/>
                      <a:pt x="41150" y="22113"/>
                    </a:cubicBezTo>
                    <a:cubicBezTo>
                      <a:pt x="41150" y="22016"/>
                      <a:pt x="41117" y="21976"/>
                      <a:pt x="41073" y="21976"/>
                    </a:cubicBezTo>
                    <a:cubicBezTo>
                      <a:pt x="40967" y="21976"/>
                      <a:pt x="40798" y="22210"/>
                      <a:pt x="40872" y="22443"/>
                    </a:cubicBezTo>
                    <a:cubicBezTo>
                      <a:pt x="40471" y="22346"/>
                      <a:pt x="40294" y="21823"/>
                      <a:pt x="39846" y="21823"/>
                    </a:cubicBezTo>
                    <a:cubicBezTo>
                      <a:pt x="39808" y="21823"/>
                      <a:pt x="39767" y="21827"/>
                      <a:pt x="39724" y="21836"/>
                    </a:cubicBezTo>
                    <a:cubicBezTo>
                      <a:pt x="39830" y="21347"/>
                      <a:pt x="40212" y="21176"/>
                      <a:pt x="40437" y="20793"/>
                    </a:cubicBezTo>
                    <a:lnTo>
                      <a:pt x="40437" y="20793"/>
                    </a:lnTo>
                    <a:cubicBezTo>
                      <a:pt x="40160" y="21453"/>
                      <a:pt x="40872" y="21176"/>
                      <a:pt x="41097" y="21400"/>
                    </a:cubicBezTo>
                    <a:cubicBezTo>
                      <a:pt x="41255" y="21400"/>
                      <a:pt x="40978" y="20793"/>
                      <a:pt x="40925" y="20568"/>
                    </a:cubicBezTo>
                    <a:cubicBezTo>
                      <a:pt x="40745" y="20633"/>
                      <a:pt x="40601" y="20725"/>
                      <a:pt x="40462" y="20725"/>
                    </a:cubicBezTo>
                    <a:cubicBezTo>
                      <a:pt x="40345" y="20725"/>
                      <a:pt x="40233" y="20661"/>
                      <a:pt x="40107" y="20463"/>
                    </a:cubicBezTo>
                    <a:lnTo>
                      <a:pt x="40107" y="20463"/>
                    </a:lnTo>
                    <a:cubicBezTo>
                      <a:pt x="39830" y="20687"/>
                      <a:pt x="40265" y="20898"/>
                      <a:pt x="40054" y="21176"/>
                    </a:cubicBezTo>
                    <a:cubicBezTo>
                      <a:pt x="39882" y="21017"/>
                      <a:pt x="39658" y="21070"/>
                      <a:pt x="39724" y="20516"/>
                    </a:cubicBezTo>
                    <a:lnTo>
                      <a:pt x="39724" y="20516"/>
                    </a:lnTo>
                    <a:cubicBezTo>
                      <a:pt x="39513" y="20544"/>
                      <a:pt x="39433" y="20620"/>
                      <a:pt x="39379" y="20620"/>
                    </a:cubicBezTo>
                    <a:cubicBezTo>
                      <a:pt x="39331" y="20620"/>
                      <a:pt x="39303" y="20561"/>
                      <a:pt x="39222" y="20357"/>
                    </a:cubicBezTo>
                    <a:cubicBezTo>
                      <a:pt x="38994" y="20554"/>
                      <a:pt x="38822" y="20709"/>
                      <a:pt x="38616" y="20709"/>
                    </a:cubicBezTo>
                    <a:cubicBezTo>
                      <a:pt x="38477" y="20709"/>
                      <a:pt x="38323" y="20638"/>
                      <a:pt x="38126" y="20463"/>
                    </a:cubicBezTo>
                    <a:cubicBezTo>
                      <a:pt x="38179" y="20186"/>
                      <a:pt x="38232" y="20027"/>
                      <a:pt x="38404" y="19908"/>
                    </a:cubicBezTo>
                    <a:cubicBezTo>
                      <a:pt x="38338" y="19803"/>
                      <a:pt x="38285" y="19803"/>
                      <a:pt x="38232" y="19578"/>
                    </a:cubicBezTo>
                    <a:cubicBezTo>
                      <a:pt x="37678" y="19697"/>
                      <a:pt x="38179" y="21123"/>
                      <a:pt x="37902" y="21347"/>
                    </a:cubicBezTo>
                    <a:cubicBezTo>
                      <a:pt x="37656" y="21013"/>
                      <a:pt x="37535" y="20744"/>
                      <a:pt x="37303" y="20744"/>
                    </a:cubicBezTo>
                    <a:cubicBezTo>
                      <a:pt x="37224" y="20744"/>
                      <a:pt x="37132" y="20775"/>
                      <a:pt x="37018" y="20846"/>
                    </a:cubicBezTo>
                    <a:cubicBezTo>
                      <a:pt x="36912" y="20080"/>
                      <a:pt x="36357" y="20080"/>
                      <a:pt x="36252" y="19248"/>
                    </a:cubicBezTo>
                    <a:cubicBezTo>
                      <a:pt x="36822" y="19184"/>
                      <a:pt x="37251" y="18855"/>
                      <a:pt x="37660" y="18855"/>
                    </a:cubicBezTo>
                    <a:close/>
                    <a:moveTo>
                      <a:pt x="13068" y="19905"/>
                    </a:moveTo>
                    <a:cubicBezTo>
                      <a:pt x="13246" y="19905"/>
                      <a:pt x="13151" y="20474"/>
                      <a:pt x="13202" y="20740"/>
                    </a:cubicBezTo>
                    <a:cubicBezTo>
                      <a:pt x="13340" y="20740"/>
                      <a:pt x="13492" y="20714"/>
                      <a:pt x="13623" y="20714"/>
                    </a:cubicBezTo>
                    <a:cubicBezTo>
                      <a:pt x="13753" y="20714"/>
                      <a:pt x="13862" y="20740"/>
                      <a:pt x="13915" y="20846"/>
                    </a:cubicBezTo>
                    <a:cubicBezTo>
                      <a:pt x="13981" y="21123"/>
                      <a:pt x="13862" y="21176"/>
                      <a:pt x="13756" y="21176"/>
                    </a:cubicBezTo>
                    <a:cubicBezTo>
                      <a:pt x="13809" y="21400"/>
                      <a:pt x="13981" y="21453"/>
                      <a:pt x="13981" y="21677"/>
                    </a:cubicBezTo>
                    <a:cubicBezTo>
                      <a:pt x="14265" y="21677"/>
                      <a:pt x="14422" y="21432"/>
                      <a:pt x="14705" y="21432"/>
                    </a:cubicBezTo>
                    <a:cubicBezTo>
                      <a:pt x="14751" y="21432"/>
                      <a:pt x="14799" y="21438"/>
                      <a:pt x="14852" y="21453"/>
                    </a:cubicBezTo>
                    <a:cubicBezTo>
                      <a:pt x="14670" y="21601"/>
                      <a:pt x="14517" y="21986"/>
                      <a:pt x="14836" y="21986"/>
                    </a:cubicBezTo>
                    <a:cubicBezTo>
                      <a:pt x="14886" y="21986"/>
                      <a:pt x="14948" y="21976"/>
                      <a:pt x="15024" y="21955"/>
                    </a:cubicBezTo>
                    <a:lnTo>
                      <a:pt x="15024" y="21955"/>
                    </a:lnTo>
                    <a:cubicBezTo>
                      <a:pt x="14905" y="22166"/>
                      <a:pt x="14905" y="22443"/>
                      <a:pt x="14746" y="22615"/>
                    </a:cubicBezTo>
                    <a:cubicBezTo>
                      <a:pt x="14311" y="22390"/>
                      <a:pt x="13651" y="22166"/>
                      <a:pt x="12925" y="21955"/>
                    </a:cubicBezTo>
                    <a:cubicBezTo>
                      <a:pt x="12925" y="21558"/>
                      <a:pt x="12819" y="21294"/>
                      <a:pt x="12766" y="21123"/>
                    </a:cubicBezTo>
                    <a:cubicBezTo>
                      <a:pt x="12560" y="21265"/>
                      <a:pt x="12347" y="21316"/>
                      <a:pt x="12133" y="21316"/>
                    </a:cubicBezTo>
                    <a:cubicBezTo>
                      <a:pt x="11770" y="21316"/>
                      <a:pt x="11403" y="21170"/>
                      <a:pt x="11063" y="21070"/>
                    </a:cubicBezTo>
                    <a:cubicBezTo>
                      <a:pt x="11063" y="20687"/>
                      <a:pt x="11116" y="20357"/>
                      <a:pt x="11169" y="20027"/>
                    </a:cubicBezTo>
                    <a:cubicBezTo>
                      <a:pt x="11330" y="20105"/>
                      <a:pt x="11440" y="20125"/>
                      <a:pt x="11537" y="20125"/>
                    </a:cubicBezTo>
                    <a:cubicBezTo>
                      <a:pt x="11644" y="20125"/>
                      <a:pt x="11735" y="20101"/>
                      <a:pt x="11858" y="20101"/>
                    </a:cubicBezTo>
                    <a:cubicBezTo>
                      <a:pt x="11928" y="20101"/>
                      <a:pt x="12007" y="20109"/>
                      <a:pt x="12106" y="20133"/>
                    </a:cubicBezTo>
                    <a:cubicBezTo>
                      <a:pt x="11934" y="20463"/>
                      <a:pt x="12159" y="20463"/>
                      <a:pt x="12053" y="20793"/>
                    </a:cubicBezTo>
                    <a:cubicBezTo>
                      <a:pt x="12084" y="20731"/>
                      <a:pt x="12133" y="20665"/>
                      <a:pt x="12168" y="20665"/>
                    </a:cubicBezTo>
                    <a:cubicBezTo>
                      <a:pt x="12188" y="20665"/>
                      <a:pt x="12204" y="20687"/>
                      <a:pt x="12210" y="20744"/>
                    </a:cubicBezTo>
                    <a:lnTo>
                      <a:pt x="12210" y="20744"/>
                    </a:lnTo>
                    <a:cubicBezTo>
                      <a:pt x="12195" y="19998"/>
                      <a:pt x="13043" y="20555"/>
                      <a:pt x="13043" y="19908"/>
                    </a:cubicBezTo>
                    <a:cubicBezTo>
                      <a:pt x="13052" y="19906"/>
                      <a:pt x="13060" y="19905"/>
                      <a:pt x="13068" y="19905"/>
                    </a:cubicBezTo>
                    <a:close/>
                    <a:moveTo>
                      <a:pt x="49018" y="21677"/>
                    </a:moveTo>
                    <a:cubicBezTo>
                      <a:pt x="48810" y="22032"/>
                      <a:pt x="48840" y="22626"/>
                      <a:pt x="48361" y="22626"/>
                    </a:cubicBezTo>
                    <a:cubicBezTo>
                      <a:pt x="48324" y="22626"/>
                      <a:pt x="48283" y="22622"/>
                      <a:pt x="48239" y="22615"/>
                    </a:cubicBezTo>
                    <a:cubicBezTo>
                      <a:pt x="48358" y="22443"/>
                      <a:pt x="48411" y="22113"/>
                      <a:pt x="48239" y="22113"/>
                    </a:cubicBezTo>
                    <a:cubicBezTo>
                      <a:pt x="48411" y="21836"/>
                      <a:pt x="48741" y="21836"/>
                      <a:pt x="49018" y="21677"/>
                    </a:cubicBezTo>
                    <a:close/>
                    <a:moveTo>
                      <a:pt x="21748" y="21094"/>
                    </a:moveTo>
                    <a:cubicBezTo>
                      <a:pt x="21809" y="21094"/>
                      <a:pt x="21870" y="21487"/>
                      <a:pt x="21995" y="21487"/>
                    </a:cubicBezTo>
                    <a:cubicBezTo>
                      <a:pt x="22015" y="21487"/>
                      <a:pt x="22036" y="21476"/>
                      <a:pt x="22060" y="21453"/>
                    </a:cubicBezTo>
                    <a:lnTo>
                      <a:pt x="22060" y="21453"/>
                    </a:lnTo>
                    <a:cubicBezTo>
                      <a:pt x="22232" y="22166"/>
                      <a:pt x="21506" y="21624"/>
                      <a:pt x="21954" y="22285"/>
                    </a:cubicBezTo>
                    <a:cubicBezTo>
                      <a:pt x="21954" y="22496"/>
                      <a:pt x="21730" y="22443"/>
                      <a:pt x="21783" y="22667"/>
                    </a:cubicBezTo>
                    <a:cubicBezTo>
                      <a:pt x="21677" y="22615"/>
                      <a:pt x="21677" y="22337"/>
                      <a:pt x="21572" y="22337"/>
                    </a:cubicBezTo>
                    <a:cubicBezTo>
                      <a:pt x="21400" y="21783"/>
                      <a:pt x="22007" y="21558"/>
                      <a:pt x="21677" y="21294"/>
                    </a:cubicBezTo>
                    <a:cubicBezTo>
                      <a:pt x="21703" y="21148"/>
                      <a:pt x="21725" y="21094"/>
                      <a:pt x="21748" y="21094"/>
                    </a:cubicBezTo>
                    <a:close/>
                    <a:moveTo>
                      <a:pt x="10285" y="22139"/>
                    </a:moveTo>
                    <a:cubicBezTo>
                      <a:pt x="10619" y="22139"/>
                      <a:pt x="10990" y="22593"/>
                      <a:pt x="11274" y="22720"/>
                    </a:cubicBezTo>
                    <a:cubicBezTo>
                      <a:pt x="11245" y="22782"/>
                      <a:pt x="11197" y="22807"/>
                      <a:pt x="11136" y="22807"/>
                    </a:cubicBezTo>
                    <a:cubicBezTo>
                      <a:pt x="10873" y="22807"/>
                      <a:pt x="10362" y="22337"/>
                      <a:pt x="9954" y="22337"/>
                    </a:cubicBezTo>
                    <a:cubicBezTo>
                      <a:pt x="10057" y="22194"/>
                      <a:pt x="10169" y="22139"/>
                      <a:pt x="10285" y="22139"/>
                    </a:cubicBezTo>
                    <a:close/>
                    <a:moveTo>
                      <a:pt x="18707" y="23209"/>
                    </a:moveTo>
                    <a:cubicBezTo>
                      <a:pt x="18707" y="23209"/>
                      <a:pt x="18707" y="23209"/>
                      <a:pt x="18707" y="23209"/>
                    </a:cubicBezTo>
                    <a:cubicBezTo>
                      <a:pt x="18707" y="23209"/>
                      <a:pt x="18707" y="23209"/>
                      <a:pt x="18707" y="23209"/>
                    </a:cubicBezTo>
                    <a:close/>
                    <a:moveTo>
                      <a:pt x="9764" y="22955"/>
                    </a:moveTo>
                    <a:cubicBezTo>
                      <a:pt x="9984" y="22955"/>
                      <a:pt x="10231" y="23050"/>
                      <a:pt x="10284" y="23103"/>
                    </a:cubicBezTo>
                    <a:cubicBezTo>
                      <a:pt x="10240" y="23225"/>
                      <a:pt x="10174" y="23261"/>
                      <a:pt x="10096" y="23261"/>
                    </a:cubicBezTo>
                    <a:cubicBezTo>
                      <a:pt x="9981" y="23261"/>
                      <a:pt x="9839" y="23181"/>
                      <a:pt x="9702" y="23181"/>
                    </a:cubicBezTo>
                    <a:cubicBezTo>
                      <a:pt x="9599" y="23181"/>
                      <a:pt x="9498" y="23226"/>
                      <a:pt x="9413" y="23380"/>
                    </a:cubicBezTo>
                    <a:cubicBezTo>
                      <a:pt x="9354" y="23050"/>
                      <a:pt x="9545" y="22955"/>
                      <a:pt x="9764" y="22955"/>
                    </a:cubicBezTo>
                    <a:close/>
                    <a:moveTo>
                      <a:pt x="12383" y="22667"/>
                    </a:moveTo>
                    <a:lnTo>
                      <a:pt x="12383" y="23327"/>
                    </a:lnTo>
                    <a:cubicBezTo>
                      <a:pt x="12255" y="23278"/>
                      <a:pt x="12181" y="23257"/>
                      <a:pt x="12135" y="23257"/>
                    </a:cubicBezTo>
                    <a:cubicBezTo>
                      <a:pt x="12017" y="23257"/>
                      <a:pt x="12064" y="23388"/>
                      <a:pt x="11829" y="23539"/>
                    </a:cubicBezTo>
                    <a:cubicBezTo>
                      <a:pt x="11882" y="22826"/>
                      <a:pt x="11222" y="23605"/>
                      <a:pt x="11393" y="22720"/>
                    </a:cubicBezTo>
                    <a:lnTo>
                      <a:pt x="11393" y="22720"/>
                    </a:lnTo>
                    <a:cubicBezTo>
                      <a:pt x="11569" y="22854"/>
                      <a:pt x="11702" y="22905"/>
                      <a:pt x="11823" y="22905"/>
                    </a:cubicBezTo>
                    <a:cubicBezTo>
                      <a:pt x="12002" y="22905"/>
                      <a:pt x="12155" y="22793"/>
                      <a:pt x="12383" y="22667"/>
                    </a:cubicBezTo>
                    <a:close/>
                    <a:moveTo>
                      <a:pt x="46955" y="23152"/>
                    </a:moveTo>
                    <a:cubicBezTo>
                      <a:pt x="46982" y="23152"/>
                      <a:pt x="47009" y="23153"/>
                      <a:pt x="47038" y="23156"/>
                    </a:cubicBezTo>
                    <a:cubicBezTo>
                      <a:pt x="47004" y="23333"/>
                      <a:pt x="46611" y="23601"/>
                      <a:pt x="46272" y="23601"/>
                    </a:cubicBezTo>
                    <a:cubicBezTo>
                      <a:pt x="46079" y="23601"/>
                      <a:pt x="45904" y="23514"/>
                      <a:pt x="45823" y="23275"/>
                    </a:cubicBezTo>
                    <a:lnTo>
                      <a:pt x="45823" y="23275"/>
                    </a:lnTo>
                    <a:cubicBezTo>
                      <a:pt x="45919" y="23357"/>
                      <a:pt x="46008" y="23388"/>
                      <a:pt x="46097" y="23388"/>
                    </a:cubicBezTo>
                    <a:cubicBezTo>
                      <a:pt x="46344" y="23388"/>
                      <a:pt x="46587" y="23152"/>
                      <a:pt x="46955" y="23152"/>
                    </a:cubicBezTo>
                    <a:close/>
                    <a:moveTo>
                      <a:pt x="38787" y="22945"/>
                    </a:moveTo>
                    <a:cubicBezTo>
                      <a:pt x="38787" y="23235"/>
                      <a:pt x="38756" y="23617"/>
                      <a:pt x="38568" y="23617"/>
                    </a:cubicBezTo>
                    <a:cubicBezTo>
                      <a:pt x="38509" y="23617"/>
                      <a:pt x="38433" y="23578"/>
                      <a:pt x="38338" y="23486"/>
                    </a:cubicBezTo>
                    <a:cubicBezTo>
                      <a:pt x="38457" y="23275"/>
                      <a:pt x="38562" y="22997"/>
                      <a:pt x="38787" y="22945"/>
                    </a:cubicBezTo>
                    <a:close/>
                    <a:moveTo>
                      <a:pt x="47803" y="22945"/>
                    </a:moveTo>
                    <a:lnTo>
                      <a:pt x="47803" y="22945"/>
                    </a:lnTo>
                    <a:cubicBezTo>
                      <a:pt x="47856" y="23327"/>
                      <a:pt x="47750" y="23433"/>
                      <a:pt x="47750" y="23658"/>
                    </a:cubicBezTo>
                    <a:cubicBezTo>
                      <a:pt x="47562" y="23613"/>
                      <a:pt x="47532" y="23289"/>
                      <a:pt x="47331" y="23289"/>
                    </a:cubicBezTo>
                    <a:cubicBezTo>
                      <a:pt x="47293" y="23289"/>
                      <a:pt x="47249" y="23300"/>
                      <a:pt x="47196" y="23327"/>
                    </a:cubicBezTo>
                    <a:cubicBezTo>
                      <a:pt x="47315" y="23050"/>
                      <a:pt x="47645" y="23103"/>
                      <a:pt x="47803" y="22945"/>
                    </a:cubicBezTo>
                    <a:close/>
                    <a:moveTo>
                      <a:pt x="7452" y="23238"/>
                    </a:moveTo>
                    <a:cubicBezTo>
                      <a:pt x="7680" y="23238"/>
                      <a:pt x="7928" y="23321"/>
                      <a:pt x="8093" y="23433"/>
                    </a:cubicBezTo>
                    <a:cubicBezTo>
                      <a:pt x="8020" y="23570"/>
                      <a:pt x="7745" y="23663"/>
                      <a:pt x="7454" y="23663"/>
                    </a:cubicBezTo>
                    <a:cubicBezTo>
                      <a:pt x="7270" y="23663"/>
                      <a:pt x="7080" y="23626"/>
                      <a:pt x="6931" y="23539"/>
                    </a:cubicBezTo>
                    <a:cubicBezTo>
                      <a:pt x="7017" y="23321"/>
                      <a:pt x="7225" y="23238"/>
                      <a:pt x="7452" y="23238"/>
                    </a:cubicBezTo>
                    <a:close/>
                    <a:moveTo>
                      <a:pt x="39981" y="22816"/>
                    </a:moveTo>
                    <a:cubicBezTo>
                      <a:pt x="40086" y="22816"/>
                      <a:pt x="40199" y="23241"/>
                      <a:pt x="40160" y="23486"/>
                    </a:cubicBezTo>
                    <a:cubicBezTo>
                      <a:pt x="39830" y="23658"/>
                      <a:pt x="39605" y="23539"/>
                      <a:pt x="39552" y="23710"/>
                    </a:cubicBezTo>
                    <a:cubicBezTo>
                      <a:pt x="39394" y="23658"/>
                      <a:pt x="39447" y="23327"/>
                      <a:pt x="39394" y="23050"/>
                    </a:cubicBezTo>
                    <a:lnTo>
                      <a:pt x="39394" y="23050"/>
                    </a:lnTo>
                    <a:cubicBezTo>
                      <a:pt x="39526" y="23129"/>
                      <a:pt x="39579" y="23143"/>
                      <a:pt x="39646" y="23143"/>
                    </a:cubicBezTo>
                    <a:cubicBezTo>
                      <a:pt x="39680" y="23143"/>
                      <a:pt x="39718" y="23139"/>
                      <a:pt x="39771" y="23139"/>
                    </a:cubicBezTo>
                    <a:cubicBezTo>
                      <a:pt x="39824" y="23139"/>
                      <a:pt x="39892" y="23143"/>
                      <a:pt x="39988" y="23156"/>
                    </a:cubicBezTo>
                    <a:cubicBezTo>
                      <a:pt x="39988" y="23050"/>
                      <a:pt x="39935" y="23050"/>
                      <a:pt x="39882" y="22997"/>
                    </a:cubicBezTo>
                    <a:cubicBezTo>
                      <a:pt x="39910" y="22868"/>
                      <a:pt x="39945" y="22816"/>
                      <a:pt x="39981" y="22816"/>
                    </a:cubicBezTo>
                    <a:close/>
                    <a:moveTo>
                      <a:pt x="40265" y="22667"/>
                    </a:moveTo>
                    <a:cubicBezTo>
                      <a:pt x="40672" y="22853"/>
                      <a:pt x="40977" y="22985"/>
                      <a:pt x="41349" y="22985"/>
                    </a:cubicBezTo>
                    <a:cubicBezTo>
                      <a:pt x="41533" y="22985"/>
                      <a:pt x="41732" y="22953"/>
                      <a:pt x="41968" y="22879"/>
                    </a:cubicBezTo>
                    <a:lnTo>
                      <a:pt x="41968" y="22879"/>
                    </a:lnTo>
                    <a:cubicBezTo>
                      <a:pt x="41863" y="23209"/>
                      <a:pt x="42087" y="23209"/>
                      <a:pt x="41915" y="23539"/>
                    </a:cubicBezTo>
                    <a:cubicBezTo>
                      <a:pt x="42019" y="23569"/>
                      <a:pt x="42134" y="23581"/>
                      <a:pt x="42259" y="23581"/>
                    </a:cubicBezTo>
                    <a:cubicBezTo>
                      <a:pt x="42858" y="23581"/>
                      <a:pt x="43685" y="23296"/>
                      <a:pt x="44573" y="23296"/>
                    </a:cubicBezTo>
                    <a:cubicBezTo>
                      <a:pt x="44892" y="23296"/>
                      <a:pt x="45219" y="23333"/>
                      <a:pt x="45546" y="23433"/>
                    </a:cubicBezTo>
                    <a:cubicBezTo>
                      <a:pt x="44226" y="23869"/>
                      <a:pt x="42417" y="23816"/>
                      <a:pt x="41480" y="24093"/>
                    </a:cubicBezTo>
                    <a:cubicBezTo>
                      <a:pt x="41480" y="23605"/>
                      <a:pt x="41757" y="23486"/>
                      <a:pt x="41810" y="23050"/>
                    </a:cubicBezTo>
                    <a:cubicBezTo>
                      <a:pt x="41374" y="23050"/>
                      <a:pt x="41585" y="23935"/>
                      <a:pt x="41097" y="24093"/>
                    </a:cubicBezTo>
                    <a:cubicBezTo>
                      <a:pt x="41097" y="23869"/>
                      <a:pt x="41202" y="23710"/>
                      <a:pt x="41202" y="23433"/>
                    </a:cubicBezTo>
                    <a:lnTo>
                      <a:pt x="41202" y="23433"/>
                    </a:lnTo>
                    <a:cubicBezTo>
                      <a:pt x="41159" y="23539"/>
                      <a:pt x="41110" y="23574"/>
                      <a:pt x="41054" y="23574"/>
                    </a:cubicBezTo>
                    <a:cubicBezTo>
                      <a:pt x="40943" y="23574"/>
                      <a:pt x="40804" y="23435"/>
                      <a:pt x="40623" y="23435"/>
                    </a:cubicBezTo>
                    <a:cubicBezTo>
                      <a:pt x="40565" y="23435"/>
                      <a:pt x="40503" y="23449"/>
                      <a:pt x="40437" y="23486"/>
                    </a:cubicBezTo>
                    <a:cubicBezTo>
                      <a:pt x="40437" y="23251"/>
                      <a:pt x="40376" y="23042"/>
                      <a:pt x="40342" y="23042"/>
                    </a:cubicBezTo>
                    <a:cubicBezTo>
                      <a:pt x="40328" y="23042"/>
                      <a:pt x="40318" y="23076"/>
                      <a:pt x="40318" y="23156"/>
                    </a:cubicBezTo>
                    <a:cubicBezTo>
                      <a:pt x="40212" y="23156"/>
                      <a:pt x="40265" y="22997"/>
                      <a:pt x="40318" y="22997"/>
                    </a:cubicBezTo>
                    <a:lnTo>
                      <a:pt x="40265" y="22667"/>
                    </a:lnTo>
                    <a:close/>
                    <a:moveTo>
                      <a:pt x="6720" y="23380"/>
                    </a:moveTo>
                    <a:cubicBezTo>
                      <a:pt x="6773" y="23710"/>
                      <a:pt x="6825" y="23935"/>
                      <a:pt x="6931" y="24040"/>
                    </a:cubicBezTo>
                    <a:cubicBezTo>
                      <a:pt x="6879" y="24154"/>
                      <a:pt x="6831" y="24198"/>
                      <a:pt x="6784" y="24198"/>
                    </a:cubicBezTo>
                    <a:cubicBezTo>
                      <a:pt x="6620" y="24198"/>
                      <a:pt x="6465" y="23656"/>
                      <a:pt x="6174" y="23656"/>
                    </a:cubicBezTo>
                    <a:cubicBezTo>
                      <a:pt x="6105" y="23656"/>
                      <a:pt x="6028" y="23687"/>
                      <a:pt x="5941" y="23763"/>
                    </a:cubicBezTo>
                    <a:cubicBezTo>
                      <a:pt x="5891" y="23449"/>
                      <a:pt x="6014" y="23383"/>
                      <a:pt x="6181" y="23383"/>
                    </a:cubicBezTo>
                    <a:cubicBezTo>
                      <a:pt x="6302" y="23383"/>
                      <a:pt x="6446" y="23418"/>
                      <a:pt x="6564" y="23418"/>
                    </a:cubicBezTo>
                    <a:cubicBezTo>
                      <a:pt x="6626" y="23418"/>
                      <a:pt x="6680" y="23409"/>
                      <a:pt x="6720" y="23380"/>
                    </a:cubicBezTo>
                    <a:close/>
                    <a:moveTo>
                      <a:pt x="40318" y="23921"/>
                    </a:moveTo>
                    <a:cubicBezTo>
                      <a:pt x="40557" y="23921"/>
                      <a:pt x="40792" y="24065"/>
                      <a:pt x="40978" y="24318"/>
                    </a:cubicBezTo>
                    <a:cubicBezTo>
                      <a:pt x="40978" y="24458"/>
                      <a:pt x="40884" y="24458"/>
                      <a:pt x="40771" y="24458"/>
                    </a:cubicBezTo>
                    <a:cubicBezTo>
                      <a:pt x="40714" y="24458"/>
                      <a:pt x="40652" y="24458"/>
                      <a:pt x="40595" y="24476"/>
                    </a:cubicBezTo>
                    <a:cubicBezTo>
                      <a:pt x="40595" y="24370"/>
                      <a:pt x="40714" y="24318"/>
                      <a:pt x="40648" y="24146"/>
                    </a:cubicBezTo>
                    <a:cubicBezTo>
                      <a:pt x="40465" y="24146"/>
                      <a:pt x="40250" y="24362"/>
                      <a:pt x="40043" y="24362"/>
                    </a:cubicBezTo>
                    <a:cubicBezTo>
                      <a:pt x="39951" y="24362"/>
                      <a:pt x="39862" y="24320"/>
                      <a:pt x="39777" y="24199"/>
                    </a:cubicBezTo>
                    <a:cubicBezTo>
                      <a:pt x="39944" y="24008"/>
                      <a:pt x="40132" y="23921"/>
                      <a:pt x="40318" y="23921"/>
                    </a:cubicBezTo>
                    <a:close/>
                    <a:moveTo>
                      <a:pt x="8506" y="23063"/>
                    </a:moveTo>
                    <a:cubicBezTo>
                      <a:pt x="8688" y="23063"/>
                      <a:pt x="8833" y="23174"/>
                      <a:pt x="8911" y="23380"/>
                    </a:cubicBezTo>
                    <a:cubicBezTo>
                      <a:pt x="8713" y="23591"/>
                      <a:pt x="8597" y="23940"/>
                      <a:pt x="8225" y="23940"/>
                    </a:cubicBezTo>
                    <a:cubicBezTo>
                      <a:pt x="8199" y="23940"/>
                      <a:pt x="8173" y="23938"/>
                      <a:pt x="8146" y="23935"/>
                    </a:cubicBezTo>
                    <a:lnTo>
                      <a:pt x="8146" y="23935"/>
                    </a:lnTo>
                    <a:cubicBezTo>
                      <a:pt x="8187" y="24194"/>
                      <a:pt x="8302" y="24283"/>
                      <a:pt x="8452" y="24283"/>
                    </a:cubicBezTo>
                    <a:cubicBezTo>
                      <a:pt x="8493" y="24283"/>
                      <a:pt x="8536" y="24276"/>
                      <a:pt x="8581" y="24265"/>
                    </a:cubicBezTo>
                    <a:lnTo>
                      <a:pt x="8581" y="24265"/>
                    </a:lnTo>
                    <a:cubicBezTo>
                      <a:pt x="8040" y="24529"/>
                      <a:pt x="7314" y="24265"/>
                      <a:pt x="6825" y="24859"/>
                    </a:cubicBezTo>
                    <a:cubicBezTo>
                      <a:pt x="6905" y="24242"/>
                      <a:pt x="7240" y="24120"/>
                      <a:pt x="7609" y="24120"/>
                    </a:cubicBezTo>
                    <a:cubicBezTo>
                      <a:pt x="7729" y="24120"/>
                      <a:pt x="7854" y="24133"/>
                      <a:pt x="7974" y="24146"/>
                    </a:cubicBezTo>
                    <a:cubicBezTo>
                      <a:pt x="8304" y="23816"/>
                      <a:pt x="8251" y="23486"/>
                      <a:pt x="8304" y="23103"/>
                    </a:cubicBezTo>
                    <a:cubicBezTo>
                      <a:pt x="8375" y="23076"/>
                      <a:pt x="8443" y="23063"/>
                      <a:pt x="8506" y="23063"/>
                    </a:cubicBezTo>
                    <a:close/>
                    <a:moveTo>
                      <a:pt x="45577" y="25448"/>
                    </a:moveTo>
                    <a:cubicBezTo>
                      <a:pt x="45602" y="25448"/>
                      <a:pt x="45631" y="25453"/>
                      <a:pt x="45665" y="25466"/>
                    </a:cubicBezTo>
                    <a:cubicBezTo>
                      <a:pt x="45599" y="25638"/>
                      <a:pt x="45599" y="25849"/>
                      <a:pt x="45599" y="26126"/>
                    </a:cubicBezTo>
                    <a:cubicBezTo>
                      <a:pt x="45557" y="26137"/>
                      <a:pt x="45514" y="26143"/>
                      <a:pt x="45473" y="26143"/>
                    </a:cubicBezTo>
                    <a:cubicBezTo>
                      <a:pt x="45307" y="26143"/>
                      <a:pt x="45163" y="26040"/>
                      <a:pt x="45163" y="25691"/>
                    </a:cubicBezTo>
                    <a:lnTo>
                      <a:pt x="45163" y="25691"/>
                    </a:lnTo>
                    <a:cubicBezTo>
                      <a:pt x="45181" y="25694"/>
                      <a:pt x="45198" y="25696"/>
                      <a:pt x="45213" y="25696"/>
                    </a:cubicBezTo>
                    <a:cubicBezTo>
                      <a:pt x="45406" y="25696"/>
                      <a:pt x="45409" y="25448"/>
                      <a:pt x="45577" y="25448"/>
                    </a:cubicBezTo>
                    <a:close/>
                    <a:moveTo>
                      <a:pt x="11670" y="26126"/>
                    </a:moveTo>
                    <a:cubicBezTo>
                      <a:pt x="11670" y="26186"/>
                      <a:pt x="11641" y="26215"/>
                      <a:pt x="11626" y="26215"/>
                    </a:cubicBezTo>
                    <a:cubicBezTo>
                      <a:pt x="11611" y="26215"/>
                      <a:pt x="11611" y="26186"/>
                      <a:pt x="11670" y="26126"/>
                    </a:cubicBezTo>
                    <a:close/>
                    <a:moveTo>
                      <a:pt x="32674" y="25743"/>
                    </a:moveTo>
                    <a:lnTo>
                      <a:pt x="32727" y="26245"/>
                    </a:lnTo>
                    <a:cubicBezTo>
                      <a:pt x="32599" y="26245"/>
                      <a:pt x="32468" y="26270"/>
                      <a:pt x="32347" y="26270"/>
                    </a:cubicBezTo>
                    <a:cubicBezTo>
                      <a:pt x="32219" y="26270"/>
                      <a:pt x="32103" y="26242"/>
                      <a:pt x="32014" y="26126"/>
                    </a:cubicBezTo>
                    <a:cubicBezTo>
                      <a:pt x="32014" y="25638"/>
                      <a:pt x="32397" y="25796"/>
                      <a:pt x="32674" y="25743"/>
                    </a:cubicBezTo>
                    <a:close/>
                    <a:moveTo>
                      <a:pt x="18812" y="0"/>
                    </a:moveTo>
                    <a:lnTo>
                      <a:pt x="18812" y="0"/>
                    </a:lnTo>
                    <a:cubicBezTo>
                      <a:pt x="17994" y="277"/>
                      <a:pt x="17334" y="383"/>
                      <a:pt x="16397" y="660"/>
                    </a:cubicBezTo>
                    <a:cubicBezTo>
                      <a:pt x="16449" y="660"/>
                      <a:pt x="16502" y="832"/>
                      <a:pt x="16397" y="832"/>
                    </a:cubicBezTo>
                    <a:cubicBezTo>
                      <a:pt x="16315" y="858"/>
                      <a:pt x="16225" y="868"/>
                      <a:pt x="16128" y="868"/>
                    </a:cubicBezTo>
                    <a:cubicBezTo>
                      <a:pt x="15739" y="868"/>
                      <a:pt x="15246" y="701"/>
                      <a:pt x="14821" y="701"/>
                    </a:cubicBezTo>
                    <a:cubicBezTo>
                      <a:pt x="14490" y="701"/>
                      <a:pt x="14201" y="802"/>
                      <a:pt x="14033" y="1162"/>
                    </a:cubicBezTo>
                    <a:cubicBezTo>
                      <a:pt x="14053" y="1165"/>
                      <a:pt x="14073" y="1166"/>
                      <a:pt x="14092" y="1166"/>
                    </a:cubicBezTo>
                    <a:cubicBezTo>
                      <a:pt x="14310" y="1166"/>
                      <a:pt x="14492" y="1004"/>
                      <a:pt x="14647" y="1004"/>
                    </a:cubicBezTo>
                    <a:cubicBezTo>
                      <a:pt x="14743" y="1004"/>
                      <a:pt x="14828" y="1066"/>
                      <a:pt x="14905" y="1268"/>
                    </a:cubicBezTo>
                    <a:cubicBezTo>
                      <a:pt x="14694" y="1320"/>
                      <a:pt x="14575" y="1545"/>
                      <a:pt x="14575" y="1980"/>
                    </a:cubicBezTo>
                    <a:cubicBezTo>
                      <a:pt x="14613" y="1980"/>
                      <a:pt x="14655" y="1975"/>
                      <a:pt x="14696" y="1975"/>
                    </a:cubicBezTo>
                    <a:cubicBezTo>
                      <a:pt x="14784" y="1975"/>
                      <a:pt x="14869" y="1999"/>
                      <a:pt x="14905" y="2152"/>
                    </a:cubicBezTo>
                    <a:cubicBezTo>
                      <a:pt x="14522" y="2363"/>
                      <a:pt x="14905" y="2535"/>
                      <a:pt x="14971" y="2971"/>
                    </a:cubicBezTo>
                    <a:cubicBezTo>
                      <a:pt x="14944" y="2962"/>
                      <a:pt x="14919" y="2958"/>
                      <a:pt x="14896" y="2958"/>
                    </a:cubicBezTo>
                    <a:cubicBezTo>
                      <a:pt x="14559" y="2958"/>
                      <a:pt x="14569" y="3782"/>
                      <a:pt x="14753" y="3782"/>
                    </a:cubicBezTo>
                    <a:cubicBezTo>
                      <a:pt x="14795" y="3782"/>
                      <a:pt x="14846" y="3738"/>
                      <a:pt x="14905" y="3631"/>
                    </a:cubicBezTo>
                    <a:cubicBezTo>
                      <a:pt x="14799" y="3578"/>
                      <a:pt x="14799" y="3525"/>
                      <a:pt x="14799" y="3301"/>
                    </a:cubicBezTo>
                    <a:lnTo>
                      <a:pt x="14799" y="3301"/>
                    </a:lnTo>
                    <a:cubicBezTo>
                      <a:pt x="14866" y="3409"/>
                      <a:pt x="14959" y="3470"/>
                      <a:pt x="15076" y="3470"/>
                    </a:cubicBezTo>
                    <a:cubicBezTo>
                      <a:pt x="15143" y="3470"/>
                      <a:pt x="15219" y="3450"/>
                      <a:pt x="15301" y="3406"/>
                    </a:cubicBezTo>
                    <a:cubicBezTo>
                      <a:pt x="15354" y="3142"/>
                      <a:pt x="14971" y="2918"/>
                      <a:pt x="15235" y="2746"/>
                    </a:cubicBezTo>
                    <a:lnTo>
                      <a:pt x="15235" y="2746"/>
                    </a:lnTo>
                    <a:cubicBezTo>
                      <a:pt x="15565" y="3023"/>
                      <a:pt x="15354" y="3301"/>
                      <a:pt x="15406" y="3908"/>
                    </a:cubicBezTo>
                    <a:cubicBezTo>
                      <a:pt x="15662" y="3908"/>
                      <a:pt x="15700" y="3832"/>
                      <a:pt x="15795" y="3832"/>
                    </a:cubicBezTo>
                    <a:cubicBezTo>
                      <a:pt x="15842" y="3832"/>
                      <a:pt x="15904" y="3851"/>
                      <a:pt x="16014" y="3908"/>
                    </a:cubicBezTo>
                    <a:cubicBezTo>
                      <a:pt x="16042" y="3266"/>
                      <a:pt x="16317" y="3148"/>
                      <a:pt x="16593" y="3148"/>
                    </a:cubicBezTo>
                    <a:cubicBezTo>
                      <a:pt x="16754" y="3148"/>
                      <a:pt x="16916" y="3188"/>
                      <a:pt x="17030" y="3188"/>
                    </a:cubicBezTo>
                    <a:cubicBezTo>
                      <a:pt x="17071" y="3188"/>
                      <a:pt x="17106" y="3183"/>
                      <a:pt x="17132" y="3168"/>
                    </a:cubicBezTo>
                    <a:lnTo>
                      <a:pt x="17132" y="3168"/>
                    </a:lnTo>
                    <a:cubicBezTo>
                      <a:pt x="17010" y="3300"/>
                      <a:pt x="17045" y="3646"/>
                      <a:pt x="16885" y="3855"/>
                    </a:cubicBezTo>
                    <a:cubicBezTo>
                      <a:pt x="16848" y="3932"/>
                      <a:pt x="16802" y="3958"/>
                      <a:pt x="16750" y="3958"/>
                    </a:cubicBezTo>
                    <a:cubicBezTo>
                      <a:pt x="16644" y="3958"/>
                      <a:pt x="16517" y="3849"/>
                      <a:pt x="16404" y="3849"/>
                    </a:cubicBezTo>
                    <a:cubicBezTo>
                      <a:pt x="16337" y="3849"/>
                      <a:pt x="16274" y="3888"/>
                      <a:pt x="16225" y="4013"/>
                    </a:cubicBezTo>
                    <a:cubicBezTo>
                      <a:pt x="16449" y="4185"/>
                      <a:pt x="16555" y="4185"/>
                      <a:pt x="17057" y="4185"/>
                    </a:cubicBezTo>
                    <a:cubicBezTo>
                      <a:pt x="17162" y="3802"/>
                      <a:pt x="17334" y="3472"/>
                      <a:pt x="17545" y="3301"/>
                    </a:cubicBezTo>
                    <a:lnTo>
                      <a:pt x="17545" y="3301"/>
                    </a:lnTo>
                    <a:cubicBezTo>
                      <a:pt x="17492" y="4066"/>
                      <a:pt x="17664" y="4674"/>
                      <a:pt x="17004" y="5004"/>
                    </a:cubicBezTo>
                    <a:cubicBezTo>
                      <a:pt x="16951" y="4726"/>
                      <a:pt x="17004" y="4396"/>
                      <a:pt x="16832" y="4344"/>
                    </a:cubicBezTo>
                    <a:lnTo>
                      <a:pt x="16832" y="4344"/>
                    </a:lnTo>
                    <a:cubicBezTo>
                      <a:pt x="16917" y="4902"/>
                      <a:pt x="16514" y="5196"/>
                      <a:pt x="16157" y="5196"/>
                    </a:cubicBezTo>
                    <a:cubicBezTo>
                      <a:pt x="16016" y="5196"/>
                      <a:pt x="15883" y="5150"/>
                      <a:pt x="15789" y="5056"/>
                    </a:cubicBezTo>
                    <a:lnTo>
                      <a:pt x="15789" y="5056"/>
                    </a:lnTo>
                    <a:cubicBezTo>
                      <a:pt x="15836" y="5076"/>
                      <a:pt x="15890" y="5085"/>
                      <a:pt x="15947" y="5085"/>
                    </a:cubicBezTo>
                    <a:cubicBezTo>
                      <a:pt x="16231" y="5085"/>
                      <a:pt x="16583" y="4869"/>
                      <a:pt x="16397" y="4726"/>
                    </a:cubicBezTo>
                    <a:lnTo>
                      <a:pt x="16397" y="4726"/>
                    </a:lnTo>
                    <a:cubicBezTo>
                      <a:pt x="16249" y="4783"/>
                      <a:pt x="16228" y="4909"/>
                      <a:pt x="16091" y="4909"/>
                    </a:cubicBezTo>
                    <a:cubicBezTo>
                      <a:pt x="16068" y="4909"/>
                      <a:pt x="16043" y="4905"/>
                      <a:pt x="16014" y="4898"/>
                    </a:cubicBezTo>
                    <a:cubicBezTo>
                      <a:pt x="15961" y="4621"/>
                      <a:pt x="15961" y="4396"/>
                      <a:pt x="16067" y="4238"/>
                    </a:cubicBezTo>
                    <a:cubicBezTo>
                      <a:pt x="16042" y="4230"/>
                      <a:pt x="16021" y="4226"/>
                      <a:pt x="16002" y="4226"/>
                    </a:cubicBezTo>
                    <a:cubicBezTo>
                      <a:pt x="15779" y="4226"/>
                      <a:pt x="15924" y="4731"/>
                      <a:pt x="15720" y="4731"/>
                    </a:cubicBezTo>
                    <a:cubicBezTo>
                      <a:pt x="15709" y="4731"/>
                      <a:pt x="15697" y="4730"/>
                      <a:pt x="15684" y="4726"/>
                    </a:cubicBezTo>
                    <a:cubicBezTo>
                      <a:pt x="15684" y="4438"/>
                      <a:pt x="15593" y="4281"/>
                      <a:pt x="15429" y="4281"/>
                    </a:cubicBezTo>
                    <a:cubicBezTo>
                      <a:pt x="15406" y="4281"/>
                      <a:pt x="15380" y="4284"/>
                      <a:pt x="15354" y="4291"/>
                    </a:cubicBezTo>
                    <a:cubicBezTo>
                      <a:pt x="15076" y="4568"/>
                      <a:pt x="15684" y="4792"/>
                      <a:pt x="15406" y="4951"/>
                    </a:cubicBezTo>
                    <a:cubicBezTo>
                      <a:pt x="15356" y="4982"/>
                      <a:pt x="15315" y="4994"/>
                      <a:pt x="15280" y="4994"/>
                    </a:cubicBezTo>
                    <a:cubicBezTo>
                      <a:pt x="15137" y="4994"/>
                      <a:pt x="15096" y="4785"/>
                      <a:pt x="14954" y="4785"/>
                    </a:cubicBezTo>
                    <a:cubicBezTo>
                      <a:pt x="14939" y="4785"/>
                      <a:pt x="14922" y="4787"/>
                      <a:pt x="14905" y="4792"/>
                    </a:cubicBezTo>
                    <a:cubicBezTo>
                      <a:pt x="14905" y="5082"/>
                      <a:pt x="14996" y="5534"/>
                      <a:pt x="14832" y="5534"/>
                    </a:cubicBezTo>
                    <a:cubicBezTo>
                      <a:pt x="14809" y="5534"/>
                      <a:pt x="14780" y="5525"/>
                      <a:pt x="14746" y="5505"/>
                    </a:cubicBezTo>
                    <a:cubicBezTo>
                      <a:pt x="14694" y="5281"/>
                      <a:pt x="14746" y="5122"/>
                      <a:pt x="14799" y="5004"/>
                    </a:cubicBezTo>
                    <a:lnTo>
                      <a:pt x="14799" y="5004"/>
                    </a:lnTo>
                    <a:cubicBezTo>
                      <a:pt x="14245" y="5056"/>
                      <a:pt x="14311" y="5175"/>
                      <a:pt x="13809" y="5386"/>
                    </a:cubicBezTo>
                    <a:cubicBezTo>
                      <a:pt x="13809" y="5228"/>
                      <a:pt x="13915" y="5175"/>
                      <a:pt x="13915" y="5056"/>
                    </a:cubicBezTo>
                    <a:lnTo>
                      <a:pt x="13915" y="5056"/>
                    </a:lnTo>
                    <a:cubicBezTo>
                      <a:pt x="13532" y="5452"/>
                      <a:pt x="13149" y="5122"/>
                      <a:pt x="13096" y="6113"/>
                    </a:cubicBezTo>
                    <a:cubicBezTo>
                      <a:pt x="13223" y="6073"/>
                      <a:pt x="13347" y="6059"/>
                      <a:pt x="13465" y="6059"/>
                    </a:cubicBezTo>
                    <a:cubicBezTo>
                      <a:pt x="13713" y="6059"/>
                      <a:pt x="13936" y="6119"/>
                      <a:pt x="14108" y="6119"/>
                    </a:cubicBezTo>
                    <a:cubicBezTo>
                      <a:pt x="14312" y="6119"/>
                      <a:pt x="14446" y="6034"/>
                      <a:pt x="14469" y="5664"/>
                    </a:cubicBezTo>
                    <a:cubicBezTo>
                      <a:pt x="14731" y="5806"/>
                      <a:pt x="15012" y="5816"/>
                      <a:pt x="15278" y="5816"/>
                    </a:cubicBezTo>
                    <a:cubicBezTo>
                      <a:pt x="15321" y="5816"/>
                      <a:pt x="15363" y="5815"/>
                      <a:pt x="15405" y="5815"/>
                    </a:cubicBezTo>
                    <a:cubicBezTo>
                      <a:pt x="15707" y="5815"/>
                      <a:pt x="15981" y="5829"/>
                      <a:pt x="16172" y="6047"/>
                    </a:cubicBezTo>
                    <a:cubicBezTo>
                      <a:pt x="16390" y="5788"/>
                      <a:pt x="16783" y="5580"/>
                      <a:pt x="17112" y="5580"/>
                    </a:cubicBezTo>
                    <a:cubicBezTo>
                      <a:pt x="17539" y="5580"/>
                      <a:pt x="17858" y="5932"/>
                      <a:pt x="17545" y="6984"/>
                    </a:cubicBezTo>
                    <a:cubicBezTo>
                      <a:pt x="17590" y="6970"/>
                      <a:pt x="17634" y="6963"/>
                      <a:pt x="17676" y="6963"/>
                    </a:cubicBezTo>
                    <a:cubicBezTo>
                      <a:pt x="17794" y="6963"/>
                      <a:pt x="17893" y="7015"/>
                      <a:pt x="17941" y="7103"/>
                    </a:cubicBezTo>
                    <a:cubicBezTo>
                      <a:pt x="17827" y="6779"/>
                      <a:pt x="17831" y="6685"/>
                      <a:pt x="17888" y="6685"/>
                    </a:cubicBezTo>
                    <a:cubicBezTo>
                      <a:pt x="17966" y="6685"/>
                      <a:pt x="18144" y="6865"/>
                      <a:pt x="18248" y="6865"/>
                    </a:cubicBezTo>
                    <a:cubicBezTo>
                      <a:pt x="18286" y="6865"/>
                      <a:pt x="18315" y="6840"/>
                      <a:pt x="18324" y="6773"/>
                    </a:cubicBezTo>
                    <a:cubicBezTo>
                      <a:pt x="17941" y="6654"/>
                      <a:pt x="18482" y="5941"/>
                      <a:pt x="18152" y="5941"/>
                    </a:cubicBezTo>
                    <a:cubicBezTo>
                      <a:pt x="18152" y="6061"/>
                      <a:pt x="18115" y="6106"/>
                      <a:pt x="18063" y="6106"/>
                    </a:cubicBezTo>
                    <a:cubicBezTo>
                      <a:pt x="17950" y="6106"/>
                      <a:pt x="17770" y="5891"/>
                      <a:pt x="17770" y="5782"/>
                    </a:cubicBezTo>
                    <a:cubicBezTo>
                      <a:pt x="17840" y="5555"/>
                      <a:pt x="17937" y="5494"/>
                      <a:pt x="18061" y="5494"/>
                    </a:cubicBezTo>
                    <a:cubicBezTo>
                      <a:pt x="18203" y="5494"/>
                      <a:pt x="18381" y="5575"/>
                      <a:pt x="18595" y="5575"/>
                    </a:cubicBezTo>
                    <a:cubicBezTo>
                      <a:pt x="18648" y="5575"/>
                      <a:pt x="18703" y="5570"/>
                      <a:pt x="18760" y="5558"/>
                    </a:cubicBezTo>
                    <a:cubicBezTo>
                      <a:pt x="18812" y="5122"/>
                      <a:pt x="18324" y="5056"/>
                      <a:pt x="18601" y="4898"/>
                    </a:cubicBezTo>
                    <a:cubicBezTo>
                      <a:pt x="18650" y="4863"/>
                      <a:pt x="18693" y="4848"/>
                      <a:pt x="18733" y="4848"/>
                    </a:cubicBezTo>
                    <a:cubicBezTo>
                      <a:pt x="18943" y="4848"/>
                      <a:pt x="19059" y="5260"/>
                      <a:pt x="19361" y="5260"/>
                    </a:cubicBezTo>
                    <a:cubicBezTo>
                      <a:pt x="19453" y="5260"/>
                      <a:pt x="19563" y="5222"/>
                      <a:pt x="19697" y="5122"/>
                    </a:cubicBezTo>
                    <a:cubicBezTo>
                      <a:pt x="19750" y="5611"/>
                      <a:pt x="20027" y="5664"/>
                      <a:pt x="20080" y="6113"/>
                    </a:cubicBezTo>
                    <a:cubicBezTo>
                      <a:pt x="19921" y="6113"/>
                      <a:pt x="19855" y="6324"/>
                      <a:pt x="19697" y="6324"/>
                    </a:cubicBezTo>
                    <a:cubicBezTo>
                      <a:pt x="19473" y="5994"/>
                      <a:pt x="19750" y="5994"/>
                      <a:pt x="19525" y="5664"/>
                    </a:cubicBezTo>
                    <a:lnTo>
                      <a:pt x="19525" y="5664"/>
                    </a:lnTo>
                    <a:cubicBezTo>
                      <a:pt x="19090" y="5782"/>
                      <a:pt x="18482" y="5664"/>
                      <a:pt x="18482" y="6377"/>
                    </a:cubicBezTo>
                    <a:cubicBezTo>
                      <a:pt x="18544" y="6408"/>
                      <a:pt x="18592" y="6421"/>
                      <a:pt x="18631" y="6421"/>
                    </a:cubicBezTo>
                    <a:cubicBezTo>
                      <a:pt x="18789" y="6421"/>
                      <a:pt x="18800" y="6213"/>
                      <a:pt x="18943" y="6213"/>
                    </a:cubicBezTo>
                    <a:cubicBezTo>
                      <a:pt x="18956" y="6213"/>
                      <a:pt x="18969" y="6215"/>
                      <a:pt x="18984" y="6218"/>
                    </a:cubicBezTo>
                    <a:cubicBezTo>
                      <a:pt x="19143" y="6707"/>
                      <a:pt x="19090" y="6654"/>
                      <a:pt x="18931" y="7037"/>
                    </a:cubicBezTo>
                    <a:cubicBezTo>
                      <a:pt x="18973" y="7045"/>
                      <a:pt x="19012" y="7049"/>
                      <a:pt x="19049" y="7049"/>
                    </a:cubicBezTo>
                    <a:cubicBezTo>
                      <a:pt x="19302" y="7049"/>
                      <a:pt x="19448" y="6872"/>
                      <a:pt x="19644" y="6825"/>
                    </a:cubicBezTo>
                    <a:cubicBezTo>
                      <a:pt x="19750" y="7367"/>
                      <a:pt x="20133" y="7367"/>
                      <a:pt x="20410" y="7591"/>
                    </a:cubicBezTo>
                    <a:cubicBezTo>
                      <a:pt x="20304" y="7644"/>
                      <a:pt x="20185" y="7644"/>
                      <a:pt x="20185" y="7816"/>
                    </a:cubicBezTo>
                    <a:cubicBezTo>
                      <a:pt x="20304" y="7816"/>
                      <a:pt x="20463" y="7816"/>
                      <a:pt x="20410" y="8093"/>
                    </a:cubicBezTo>
                    <a:cubicBezTo>
                      <a:pt x="20314" y="8123"/>
                      <a:pt x="20228" y="8136"/>
                      <a:pt x="20148" y="8136"/>
                    </a:cubicBezTo>
                    <a:cubicBezTo>
                      <a:pt x="19951" y="8136"/>
                      <a:pt x="19794" y="8058"/>
                      <a:pt x="19644" y="7974"/>
                    </a:cubicBezTo>
                    <a:lnTo>
                      <a:pt x="19644" y="7974"/>
                    </a:lnTo>
                    <a:cubicBezTo>
                      <a:pt x="19525" y="8806"/>
                      <a:pt x="20185" y="8146"/>
                      <a:pt x="20185" y="8806"/>
                    </a:cubicBezTo>
                    <a:cubicBezTo>
                      <a:pt x="20463" y="8634"/>
                      <a:pt x="20687" y="8304"/>
                      <a:pt x="21017" y="8251"/>
                    </a:cubicBezTo>
                    <a:cubicBezTo>
                      <a:pt x="21123" y="8806"/>
                      <a:pt x="21176" y="8806"/>
                      <a:pt x="21123" y="9241"/>
                    </a:cubicBezTo>
                    <a:cubicBezTo>
                      <a:pt x="21133" y="9243"/>
                      <a:pt x="21143" y="9244"/>
                      <a:pt x="21152" y="9244"/>
                    </a:cubicBezTo>
                    <a:cubicBezTo>
                      <a:pt x="21406" y="9244"/>
                      <a:pt x="21292" y="8652"/>
                      <a:pt x="21551" y="8652"/>
                    </a:cubicBezTo>
                    <a:cubicBezTo>
                      <a:pt x="21586" y="8652"/>
                      <a:pt x="21627" y="8663"/>
                      <a:pt x="21677" y="8687"/>
                    </a:cubicBezTo>
                    <a:cubicBezTo>
                      <a:pt x="21624" y="8911"/>
                      <a:pt x="21572" y="9136"/>
                      <a:pt x="21624" y="9519"/>
                    </a:cubicBezTo>
                    <a:cubicBezTo>
                      <a:pt x="22007" y="9519"/>
                      <a:pt x="21954" y="8858"/>
                      <a:pt x="22166" y="8476"/>
                    </a:cubicBezTo>
                    <a:cubicBezTo>
                      <a:pt x="22105" y="8476"/>
                      <a:pt x="22053" y="8483"/>
                      <a:pt x="22007" y="8483"/>
                    </a:cubicBezTo>
                    <a:cubicBezTo>
                      <a:pt x="21933" y="8483"/>
                      <a:pt x="21877" y="8463"/>
                      <a:pt x="21836" y="8357"/>
                    </a:cubicBezTo>
                    <a:cubicBezTo>
                      <a:pt x="22113" y="8198"/>
                      <a:pt x="22496" y="8146"/>
                      <a:pt x="22113" y="7816"/>
                    </a:cubicBezTo>
                    <a:lnTo>
                      <a:pt x="22113" y="7816"/>
                    </a:lnTo>
                    <a:cubicBezTo>
                      <a:pt x="22390" y="7868"/>
                      <a:pt x="22615" y="8027"/>
                      <a:pt x="22826" y="8251"/>
                    </a:cubicBezTo>
                    <a:cubicBezTo>
                      <a:pt x="23030" y="8155"/>
                      <a:pt x="22774" y="7411"/>
                      <a:pt x="22978" y="7411"/>
                    </a:cubicBezTo>
                    <a:cubicBezTo>
                      <a:pt x="22997" y="7411"/>
                      <a:pt x="23021" y="7418"/>
                      <a:pt x="23050" y="7433"/>
                    </a:cubicBezTo>
                    <a:cubicBezTo>
                      <a:pt x="23103" y="7697"/>
                      <a:pt x="23103" y="7921"/>
                      <a:pt x="22997" y="8093"/>
                    </a:cubicBezTo>
                    <a:cubicBezTo>
                      <a:pt x="23198" y="8093"/>
                      <a:pt x="23403" y="8070"/>
                      <a:pt x="23594" y="8070"/>
                    </a:cubicBezTo>
                    <a:cubicBezTo>
                      <a:pt x="23933" y="8070"/>
                      <a:pt x="24227" y="8140"/>
                      <a:pt x="24370" y="8528"/>
                    </a:cubicBezTo>
                    <a:cubicBezTo>
                      <a:pt x="24290" y="8670"/>
                      <a:pt x="24210" y="8725"/>
                      <a:pt x="24132" y="8725"/>
                    </a:cubicBezTo>
                    <a:cubicBezTo>
                      <a:pt x="23942" y="8725"/>
                      <a:pt x="23770" y="8395"/>
                      <a:pt x="23657" y="8198"/>
                    </a:cubicBezTo>
                    <a:lnTo>
                      <a:pt x="23657" y="8198"/>
                    </a:lnTo>
                    <a:cubicBezTo>
                      <a:pt x="23275" y="9136"/>
                      <a:pt x="24265" y="8634"/>
                      <a:pt x="24212" y="9519"/>
                    </a:cubicBezTo>
                    <a:cubicBezTo>
                      <a:pt x="24476" y="9466"/>
                      <a:pt x="24648" y="9294"/>
                      <a:pt x="24806" y="9136"/>
                    </a:cubicBezTo>
                    <a:cubicBezTo>
                      <a:pt x="24806" y="9466"/>
                      <a:pt x="24978" y="9466"/>
                      <a:pt x="25030" y="9624"/>
                    </a:cubicBezTo>
                    <a:cubicBezTo>
                      <a:pt x="24585" y="9720"/>
                      <a:pt x="24710" y="10300"/>
                      <a:pt x="24408" y="10300"/>
                    </a:cubicBezTo>
                    <a:cubicBezTo>
                      <a:pt x="24334" y="10300"/>
                      <a:pt x="24234" y="10265"/>
                      <a:pt x="24093" y="10179"/>
                    </a:cubicBezTo>
                    <a:lnTo>
                      <a:pt x="24093" y="10179"/>
                    </a:lnTo>
                    <a:cubicBezTo>
                      <a:pt x="24120" y="10482"/>
                      <a:pt x="24327" y="10565"/>
                      <a:pt x="24535" y="10565"/>
                    </a:cubicBezTo>
                    <a:cubicBezTo>
                      <a:pt x="24743" y="10565"/>
                      <a:pt x="24951" y="10482"/>
                      <a:pt x="24978" y="10456"/>
                    </a:cubicBezTo>
                    <a:lnTo>
                      <a:pt x="24978" y="10456"/>
                    </a:lnTo>
                    <a:cubicBezTo>
                      <a:pt x="24700" y="10839"/>
                      <a:pt x="25083" y="11116"/>
                      <a:pt x="24978" y="11327"/>
                    </a:cubicBezTo>
                    <a:cubicBezTo>
                      <a:pt x="24948" y="11336"/>
                      <a:pt x="24923" y="11341"/>
                      <a:pt x="24903" y="11341"/>
                    </a:cubicBezTo>
                    <a:cubicBezTo>
                      <a:pt x="24675" y="11341"/>
                      <a:pt x="24945" y="10828"/>
                      <a:pt x="24631" y="10828"/>
                    </a:cubicBezTo>
                    <a:cubicBezTo>
                      <a:pt x="24605" y="10828"/>
                      <a:pt x="24576" y="10831"/>
                      <a:pt x="24542" y="10839"/>
                    </a:cubicBezTo>
                    <a:cubicBezTo>
                      <a:pt x="24595" y="11723"/>
                      <a:pt x="25308" y="11393"/>
                      <a:pt x="25413" y="12265"/>
                    </a:cubicBezTo>
                    <a:cubicBezTo>
                      <a:pt x="25275" y="12234"/>
                      <a:pt x="25144" y="12220"/>
                      <a:pt x="25018" y="12220"/>
                    </a:cubicBezTo>
                    <a:cubicBezTo>
                      <a:pt x="24078" y="12220"/>
                      <a:pt x="23442" y="12970"/>
                      <a:pt x="22863" y="12970"/>
                    </a:cubicBezTo>
                    <a:cubicBezTo>
                      <a:pt x="22685" y="12970"/>
                      <a:pt x="22512" y="12899"/>
                      <a:pt x="22337" y="12713"/>
                    </a:cubicBezTo>
                    <a:cubicBezTo>
                      <a:pt x="22496" y="12647"/>
                      <a:pt x="22720" y="12647"/>
                      <a:pt x="22615" y="12317"/>
                    </a:cubicBezTo>
                    <a:lnTo>
                      <a:pt x="22615" y="12317"/>
                    </a:lnTo>
                    <a:cubicBezTo>
                      <a:pt x="22592" y="12326"/>
                      <a:pt x="22572" y="12330"/>
                      <a:pt x="22553" y="12330"/>
                    </a:cubicBezTo>
                    <a:cubicBezTo>
                      <a:pt x="22443" y="12330"/>
                      <a:pt x="22385" y="12204"/>
                      <a:pt x="22279" y="12204"/>
                    </a:cubicBezTo>
                    <a:cubicBezTo>
                      <a:pt x="22264" y="12204"/>
                      <a:pt x="22249" y="12206"/>
                      <a:pt x="22232" y="12212"/>
                    </a:cubicBezTo>
                    <a:cubicBezTo>
                      <a:pt x="22342" y="12599"/>
                      <a:pt x="22138" y="12902"/>
                      <a:pt x="21946" y="12902"/>
                    </a:cubicBezTo>
                    <a:cubicBezTo>
                      <a:pt x="21863" y="12902"/>
                      <a:pt x="21782" y="12845"/>
                      <a:pt x="21730" y="12713"/>
                    </a:cubicBezTo>
                    <a:cubicBezTo>
                      <a:pt x="21730" y="12436"/>
                      <a:pt x="22007" y="12595"/>
                      <a:pt x="21902" y="12212"/>
                    </a:cubicBezTo>
                    <a:lnTo>
                      <a:pt x="21902" y="12212"/>
                    </a:lnTo>
                    <a:cubicBezTo>
                      <a:pt x="21783" y="12265"/>
                      <a:pt x="21572" y="12159"/>
                      <a:pt x="21506" y="12383"/>
                    </a:cubicBezTo>
                    <a:cubicBezTo>
                      <a:pt x="21660" y="12646"/>
                      <a:pt x="21137" y="12884"/>
                      <a:pt x="20618" y="12884"/>
                    </a:cubicBezTo>
                    <a:cubicBezTo>
                      <a:pt x="20381" y="12884"/>
                      <a:pt x="20144" y="12834"/>
                      <a:pt x="19974" y="12713"/>
                    </a:cubicBezTo>
                    <a:cubicBezTo>
                      <a:pt x="20003" y="12535"/>
                      <a:pt x="20072" y="12481"/>
                      <a:pt x="20158" y="12481"/>
                    </a:cubicBezTo>
                    <a:cubicBezTo>
                      <a:pt x="20288" y="12481"/>
                      <a:pt x="20456" y="12604"/>
                      <a:pt x="20578" y="12604"/>
                    </a:cubicBezTo>
                    <a:cubicBezTo>
                      <a:pt x="20673" y="12604"/>
                      <a:pt x="20740" y="12530"/>
                      <a:pt x="20740" y="12265"/>
                    </a:cubicBezTo>
                    <a:lnTo>
                      <a:pt x="20740" y="12265"/>
                    </a:lnTo>
                    <a:cubicBezTo>
                      <a:pt x="20687" y="12301"/>
                      <a:pt x="20645" y="12317"/>
                      <a:pt x="20611" y="12317"/>
                    </a:cubicBezTo>
                    <a:cubicBezTo>
                      <a:pt x="20440" y="12317"/>
                      <a:pt x="20507" y="11890"/>
                      <a:pt x="20463" y="11657"/>
                    </a:cubicBezTo>
                    <a:lnTo>
                      <a:pt x="20463" y="11657"/>
                    </a:lnTo>
                    <a:cubicBezTo>
                      <a:pt x="19697" y="11723"/>
                      <a:pt x="19314" y="12436"/>
                      <a:pt x="18760" y="12925"/>
                    </a:cubicBezTo>
                    <a:cubicBezTo>
                      <a:pt x="18934" y="12547"/>
                      <a:pt x="18846" y="12492"/>
                      <a:pt x="18717" y="12492"/>
                    </a:cubicBezTo>
                    <a:cubicBezTo>
                      <a:pt x="18663" y="12492"/>
                      <a:pt x="18602" y="12501"/>
                      <a:pt x="18550" y="12501"/>
                    </a:cubicBezTo>
                    <a:cubicBezTo>
                      <a:pt x="18491" y="12501"/>
                      <a:pt x="18443" y="12489"/>
                      <a:pt x="18430" y="12436"/>
                    </a:cubicBezTo>
                    <a:cubicBezTo>
                      <a:pt x="18812" y="12159"/>
                      <a:pt x="19420" y="12542"/>
                      <a:pt x="19473" y="11552"/>
                    </a:cubicBezTo>
                    <a:cubicBezTo>
                      <a:pt x="19195" y="11552"/>
                      <a:pt x="18984" y="11552"/>
                      <a:pt x="18931" y="11063"/>
                    </a:cubicBezTo>
                    <a:lnTo>
                      <a:pt x="18931" y="11063"/>
                    </a:lnTo>
                    <a:cubicBezTo>
                      <a:pt x="19116" y="11222"/>
                      <a:pt x="19354" y="11269"/>
                      <a:pt x="19615" y="11269"/>
                    </a:cubicBezTo>
                    <a:cubicBezTo>
                      <a:pt x="19999" y="11269"/>
                      <a:pt x="20431" y="11168"/>
                      <a:pt x="20814" y="11168"/>
                    </a:cubicBezTo>
                    <a:cubicBezTo>
                      <a:pt x="21254" y="11168"/>
                      <a:pt x="21627" y="11302"/>
                      <a:pt x="21783" y="11882"/>
                    </a:cubicBezTo>
                    <a:cubicBezTo>
                      <a:pt x="21925" y="11901"/>
                      <a:pt x="22052" y="11930"/>
                      <a:pt x="22163" y="11930"/>
                    </a:cubicBezTo>
                    <a:cubicBezTo>
                      <a:pt x="22350" y="11930"/>
                      <a:pt x="22487" y="11848"/>
                      <a:pt x="22562" y="11499"/>
                    </a:cubicBezTo>
                    <a:lnTo>
                      <a:pt x="22562" y="11499"/>
                    </a:lnTo>
                    <a:cubicBezTo>
                      <a:pt x="22547" y="11508"/>
                      <a:pt x="22530" y="11512"/>
                      <a:pt x="22512" y="11512"/>
                    </a:cubicBezTo>
                    <a:cubicBezTo>
                      <a:pt x="22327" y="11512"/>
                      <a:pt x="22027" y="11057"/>
                      <a:pt x="22232" y="10997"/>
                    </a:cubicBezTo>
                    <a:lnTo>
                      <a:pt x="22232" y="10997"/>
                    </a:lnTo>
                    <a:cubicBezTo>
                      <a:pt x="22276" y="11114"/>
                      <a:pt x="22369" y="11123"/>
                      <a:pt x="22467" y="11123"/>
                    </a:cubicBezTo>
                    <a:cubicBezTo>
                      <a:pt x="22485" y="11123"/>
                      <a:pt x="22504" y="11123"/>
                      <a:pt x="22522" y="11123"/>
                    </a:cubicBezTo>
                    <a:cubicBezTo>
                      <a:pt x="22638" y="11123"/>
                      <a:pt x="22747" y="11136"/>
                      <a:pt x="22773" y="11327"/>
                    </a:cubicBezTo>
                    <a:cubicBezTo>
                      <a:pt x="22773" y="11657"/>
                      <a:pt x="22496" y="11552"/>
                      <a:pt x="22615" y="11987"/>
                    </a:cubicBezTo>
                    <a:cubicBezTo>
                      <a:pt x="22892" y="11829"/>
                      <a:pt x="23103" y="11934"/>
                      <a:pt x="23156" y="11776"/>
                    </a:cubicBezTo>
                    <a:cubicBezTo>
                      <a:pt x="23083" y="11620"/>
                      <a:pt x="23244" y="11389"/>
                      <a:pt x="23425" y="11389"/>
                    </a:cubicBezTo>
                    <a:cubicBezTo>
                      <a:pt x="23505" y="11389"/>
                      <a:pt x="23589" y="11434"/>
                      <a:pt x="23657" y="11552"/>
                    </a:cubicBezTo>
                    <a:cubicBezTo>
                      <a:pt x="23380" y="10892"/>
                      <a:pt x="23882" y="11274"/>
                      <a:pt x="23935" y="10733"/>
                    </a:cubicBezTo>
                    <a:cubicBezTo>
                      <a:pt x="23552" y="10179"/>
                      <a:pt x="23275" y="10614"/>
                      <a:pt x="22892" y="10126"/>
                    </a:cubicBezTo>
                    <a:lnTo>
                      <a:pt x="22892" y="10126"/>
                    </a:lnTo>
                    <a:cubicBezTo>
                      <a:pt x="22826" y="10786"/>
                      <a:pt x="23380" y="10284"/>
                      <a:pt x="23327" y="10944"/>
                    </a:cubicBezTo>
                    <a:cubicBezTo>
                      <a:pt x="22751" y="10577"/>
                      <a:pt x="21794" y="10486"/>
                      <a:pt x="20956" y="10486"/>
                    </a:cubicBezTo>
                    <a:cubicBezTo>
                      <a:pt x="20680" y="10486"/>
                      <a:pt x="20417" y="10496"/>
                      <a:pt x="20185" y="10509"/>
                    </a:cubicBezTo>
                    <a:cubicBezTo>
                      <a:pt x="19975" y="10509"/>
                      <a:pt x="19700" y="10820"/>
                      <a:pt x="19515" y="10820"/>
                    </a:cubicBezTo>
                    <a:cubicBezTo>
                      <a:pt x="19410" y="10820"/>
                      <a:pt x="19333" y="10719"/>
                      <a:pt x="19314" y="10403"/>
                    </a:cubicBezTo>
                    <a:cubicBezTo>
                      <a:pt x="19336" y="10378"/>
                      <a:pt x="19370" y="10371"/>
                      <a:pt x="19409" y="10371"/>
                    </a:cubicBezTo>
                    <a:cubicBezTo>
                      <a:pt x="19473" y="10371"/>
                      <a:pt x="19551" y="10391"/>
                      <a:pt x="19617" y="10391"/>
                    </a:cubicBezTo>
                    <a:cubicBezTo>
                      <a:pt x="19707" y="10391"/>
                      <a:pt x="19774" y="10354"/>
                      <a:pt x="19750" y="10179"/>
                    </a:cubicBezTo>
                    <a:cubicBezTo>
                      <a:pt x="19644" y="10126"/>
                      <a:pt x="19525" y="9954"/>
                      <a:pt x="19525" y="9677"/>
                    </a:cubicBezTo>
                    <a:cubicBezTo>
                      <a:pt x="19386" y="9771"/>
                      <a:pt x="19260" y="9807"/>
                      <a:pt x="19139" y="9807"/>
                    </a:cubicBezTo>
                    <a:cubicBezTo>
                      <a:pt x="18835" y="9807"/>
                      <a:pt x="18564" y="9579"/>
                      <a:pt x="18205" y="9466"/>
                    </a:cubicBezTo>
                    <a:lnTo>
                      <a:pt x="18205" y="9466"/>
                    </a:lnTo>
                    <a:cubicBezTo>
                      <a:pt x="18271" y="9954"/>
                      <a:pt x="17941" y="9954"/>
                      <a:pt x="17664" y="10007"/>
                    </a:cubicBezTo>
                    <a:cubicBezTo>
                      <a:pt x="17684" y="9629"/>
                      <a:pt x="17641" y="9532"/>
                      <a:pt x="17573" y="9532"/>
                    </a:cubicBezTo>
                    <a:cubicBezTo>
                      <a:pt x="17501" y="9532"/>
                      <a:pt x="17401" y="9642"/>
                      <a:pt x="17320" y="9642"/>
                    </a:cubicBezTo>
                    <a:cubicBezTo>
                      <a:pt x="17278" y="9642"/>
                      <a:pt x="17240" y="9612"/>
                      <a:pt x="17215" y="9519"/>
                    </a:cubicBezTo>
                    <a:cubicBezTo>
                      <a:pt x="17215" y="9294"/>
                      <a:pt x="17387" y="9347"/>
                      <a:pt x="17387" y="9189"/>
                    </a:cubicBezTo>
                    <a:lnTo>
                      <a:pt x="17387" y="9189"/>
                    </a:lnTo>
                    <a:cubicBezTo>
                      <a:pt x="17335" y="9270"/>
                      <a:pt x="17283" y="9300"/>
                      <a:pt x="17232" y="9300"/>
                    </a:cubicBezTo>
                    <a:cubicBezTo>
                      <a:pt x="17095" y="9300"/>
                      <a:pt x="16965" y="9080"/>
                      <a:pt x="16866" y="9080"/>
                    </a:cubicBezTo>
                    <a:cubicBezTo>
                      <a:pt x="16807" y="9080"/>
                      <a:pt x="16759" y="9159"/>
                      <a:pt x="16727" y="9413"/>
                    </a:cubicBezTo>
                    <a:cubicBezTo>
                      <a:pt x="16951" y="9571"/>
                      <a:pt x="17281" y="9571"/>
                      <a:pt x="17387" y="10007"/>
                    </a:cubicBezTo>
                    <a:cubicBezTo>
                      <a:pt x="16950" y="9955"/>
                      <a:pt x="16555" y="9890"/>
                      <a:pt x="16208" y="9890"/>
                    </a:cubicBezTo>
                    <a:cubicBezTo>
                      <a:pt x="15853" y="9890"/>
                      <a:pt x="15548" y="9958"/>
                      <a:pt x="15301" y="10179"/>
                    </a:cubicBezTo>
                    <a:cubicBezTo>
                      <a:pt x="15301" y="10284"/>
                      <a:pt x="15354" y="10337"/>
                      <a:pt x="15406" y="10403"/>
                    </a:cubicBezTo>
                    <a:cubicBezTo>
                      <a:pt x="15059" y="10165"/>
                      <a:pt x="14687" y="10062"/>
                      <a:pt x="14334" y="10062"/>
                    </a:cubicBezTo>
                    <a:cubicBezTo>
                      <a:pt x="13788" y="10062"/>
                      <a:pt x="13287" y="10306"/>
                      <a:pt x="12991" y="10667"/>
                    </a:cubicBezTo>
                    <a:cubicBezTo>
                      <a:pt x="13043" y="11116"/>
                      <a:pt x="13479" y="10786"/>
                      <a:pt x="13651" y="11116"/>
                    </a:cubicBezTo>
                    <a:cubicBezTo>
                      <a:pt x="13538" y="11307"/>
                      <a:pt x="13373" y="11390"/>
                      <a:pt x="13195" y="11390"/>
                    </a:cubicBezTo>
                    <a:cubicBezTo>
                      <a:pt x="13017" y="11390"/>
                      <a:pt x="12826" y="11307"/>
                      <a:pt x="12661" y="11169"/>
                    </a:cubicBezTo>
                    <a:cubicBezTo>
                      <a:pt x="12731" y="11019"/>
                      <a:pt x="12778" y="10845"/>
                      <a:pt x="12869" y="10845"/>
                    </a:cubicBezTo>
                    <a:cubicBezTo>
                      <a:pt x="12913" y="10845"/>
                      <a:pt x="12969" y="10888"/>
                      <a:pt x="13043" y="10997"/>
                    </a:cubicBezTo>
                    <a:cubicBezTo>
                      <a:pt x="12925" y="10509"/>
                      <a:pt x="12925" y="10667"/>
                      <a:pt x="12991" y="10179"/>
                    </a:cubicBezTo>
                    <a:lnTo>
                      <a:pt x="12991" y="10179"/>
                    </a:lnTo>
                    <a:cubicBezTo>
                      <a:pt x="12966" y="10183"/>
                      <a:pt x="12942" y="10184"/>
                      <a:pt x="12919" y="10184"/>
                    </a:cubicBezTo>
                    <a:cubicBezTo>
                      <a:pt x="12704" y="10184"/>
                      <a:pt x="12579" y="10023"/>
                      <a:pt x="12369" y="10023"/>
                    </a:cubicBezTo>
                    <a:cubicBezTo>
                      <a:pt x="12308" y="10023"/>
                      <a:pt x="12239" y="10037"/>
                      <a:pt x="12159" y="10073"/>
                    </a:cubicBezTo>
                    <a:cubicBezTo>
                      <a:pt x="12118" y="10329"/>
                      <a:pt x="12174" y="10386"/>
                      <a:pt x="12258" y="10386"/>
                    </a:cubicBezTo>
                    <a:cubicBezTo>
                      <a:pt x="12327" y="10386"/>
                      <a:pt x="12415" y="10347"/>
                      <a:pt x="12484" y="10347"/>
                    </a:cubicBezTo>
                    <a:cubicBezTo>
                      <a:pt x="12548" y="10347"/>
                      <a:pt x="12595" y="10380"/>
                      <a:pt x="12595" y="10509"/>
                    </a:cubicBezTo>
                    <a:cubicBezTo>
                      <a:pt x="12330" y="10786"/>
                      <a:pt x="12542" y="11446"/>
                      <a:pt x="12489" y="11552"/>
                    </a:cubicBezTo>
                    <a:cubicBezTo>
                      <a:pt x="12382" y="11566"/>
                      <a:pt x="12290" y="11574"/>
                      <a:pt x="12209" y="11574"/>
                    </a:cubicBezTo>
                    <a:cubicBezTo>
                      <a:pt x="11706" y="11574"/>
                      <a:pt x="11647" y="11285"/>
                      <a:pt x="11499" y="10614"/>
                    </a:cubicBezTo>
                    <a:cubicBezTo>
                      <a:pt x="11639" y="10614"/>
                      <a:pt x="11733" y="10723"/>
                      <a:pt x="11826" y="10723"/>
                    </a:cubicBezTo>
                    <a:cubicBezTo>
                      <a:pt x="11882" y="10723"/>
                      <a:pt x="11936" y="10685"/>
                      <a:pt x="12000" y="10561"/>
                    </a:cubicBezTo>
                    <a:cubicBezTo>
                      <a:pt x="11882" y="10007"/>
                      <a:pt x="11499" y="9849"/>
                      <a:pt x="11222" y="9624"/>
                    </a:cubicBezTo>
                    <a:lnTo>
                      <a:pt x="11222" y="9624"/>
                    </a:lnTo>
                    <a:cubicBezTo>
                      <a:pt x="11116" y="10007"/>
                      <a:pt x="11552" y="10231"/>
                      <a:pt x="11274" y="10284"/>
                    </a:cubicBezTo>
                    <a:cubicBezTo>
                      <a:pt x="10916" y="10416"/>
                      <a:pt x="10584" y="10510"/>
                      <a:pt x="10309" y="10510"/>
                    </a:cubicBezTo>
                    <a:cubicBezTo>
                      <a:pt x="9784" y="10510"/>
                      <a:pt x="9467" y="10166"/>
                      <a:pt x="9571" y="9083"/>
                    </a:cubicBezTo>
                    <a:lnTo>
                      <a:pt x="9571" y="9083"/>
                    </a:lnTo>
                    <a:cubicBezTo>
                      <a:pt x="8476" y="9849"/>
                      <a:pt x="8370" y="9241"/>
                      <a:pt x="7433" y="9901"/>
                    </a:cubicBezTo>
                    <a:cubicBezTo>
                      <a:pt x="7537" y="9471"/>
                      <a:pt x="7642" y="9246"/>
                      <a:pt x="7389" y="9024"/>
                    </a:cubicBezTo>
                    <a:lnTo>
                      <a:pt x="7389" y="9024"/>
                    </a:lnTo>
                    <a:cubicBezTo>
                      <a:pt x="7134" y="9206"/>
                      <a:pt x="6810" y="9400"/>
                      <a:pt x="6931" y="9571"/>
                    </a:cubicBezTo>
                    <a:cubicBezTo>
                      <a:pt x="7031" y="9527"/>
                      <a:pt x="7084" y="9398"/>
                      <a:pt x="7225" y="9398"/>
                    </a:cubicBezTo>
                    <a:cubicBezTo>
                      <a:pt x="7251" y="9398"/>
                      <a:pt x="7281" y="9403"/>
                      <a:pt x="7314" y="9413"/>
                    </a:cubicBezTo>
                    <a:cubicBezTo>
                      <a:pt x="7050" y="9677"/>
                      <a:pt x="7644" y="10126"/>
                      <a:pt x="7380" y="10403"/>
                    </a:cubicBezTo>
                    <a:cubicBezTo>
                      <a:pt x="7368" y="10311"/>
                      <a:pt x="7343" y="10277"/>
                      <a:pt x="7310" y="10277"/>
                    </a:cubicBezTo>
                    <a:cubicBezTo>
                      <a:pt x="7208" y="10277"/>
                      <a:pt x="7022" y="10584"/>
                      <a:pt x="6830" y="10584"/>
                    </a:cubicBezTo>
                    <a:cubicBezTo>
                      <a:pt x="6734" y="10584"/>
                      <a:pt x="6637" y="10509"/>
                      <a:pt x="6548" y="10284"/>
                    </a:cubicBezTo>
                    <a:cubicBezTo>
                      <a:pt x="6825" y="10284"/>
                      <a:pt x="7050" y="10284"/>
                      <a:pt x="7050" y="9901"/>
                    </a:cubicBezTo>
                    <a:cubicBezTo>
                      <a:pt x="6969" y="9807"/>
                      <a:pt x="6881" y="9770"/>
                      <a:pt x="6796" y="9770"/>
                    </a:cubicBezTo>
                    <a:cubicBezTo>
                      <a:pt x="6534" y="9770"/>
                      <a:pt x="6300" y="10125"/>
                      <a:pt x="6390" y="10284"/>
                    </a:cubicBezTo>
                    <a:cubicBezTo>
                      <a:pt x="6361" y="10268"/>
                      <a:pt x="6333" y="10261"/>
                      <a:pt x="6307" y="10261"/>
                    </a:cubicBezTo>
                    <a:cubicBezTo>
                      <a:pt x="6146" y="10261"/>
                      <a:pt x="6023" y="10519"/>
                      <a:pt x="5915" y="10519"/>
                    </a:cubicBezTo>
                    <a:cubicBezTo>
                      <a:pt x="5868" y="10519"/>
                      <a:pt x="5825" y="10472"/>
                      <a:pt x="5782" y="10337"/>
                    </a:cubicBezTo>
                    <a:cubicBezTo>
                      <a:pt x="5896" y="10224"/>
                      <a:pt x="5989" y="9996"/>
                      <a:pt x="6110" y="9996"/>
                    </a:cubicBezTo>
                    <a:cubicBezTo>
                      <a:pt x="6158" y="9996"/>
                      <a:pt x="6211" y="10032"/>
                      <a:pt x="6271" y="10126"/>
                    </a:cubicBezTo>
                    <a:cubicBezTo>
                      <a:pt x="6324" y="9852"/>
                      <a:pt x="6263" y="9814"/>
                      <a:pt x="6179" y="9814"/>
                    </a:cubicBezTo>
                    <a:cubicBezTo>
                      <a:pt x="6147" y="9814"/>
                      <a:pt x="6111" y="9820"/>
                      <a:pt x="6078" y="9820"/>
                    </a:cubicBezTo>
                    <a:cubicBezTo>
                      <a:pt x="6005" y="9820"/>
                      <a:pt x="5941" y="9793"/>
                      <a:pt x="5941" y="9624"/>
                    </a:cubicBezTo>
                    <a:cubicBezTo>
                      <a:pt x="5800" y="9333"/>
                      <a:pt x="5924" y="9089"/>
                      <a:pt x="6053" y="9089"/>
                    </a:cubicBezTo>
                    <a:cubicBezTo>
                      <a:pt x="6117" y="9089"/>
                      <a:pt x="6183" y="9149"/>
                      <a:pt x="6218" y="9294"/>
                    </a:cubicBezTo>
                    <a:cubicBezTo>
                      <a:pt x="6113" y="9347"/>
                      <a:pt x="5941" y="9347"/>
                      <a:pt x="6060" y="9624"/>
                    </a:cubicBezTo>
                    <a:cubicBezTo>
                      <a:pt x="6720" y="8687"/>
                      <a:pt x="7380" y="8687"/>
                      <a:pt x="8370" y="8634"/>
                    </a:cubicBezTo>
                    <a:lnTo>
                      <a:pt x="8370" y="8634"/>
                    </a:lnTo>
                    <a:cubicBezTo>
                      <a:pt x="8370" y="8858"/>
                      <a:pt x="8198" y="8911"/>
                      <a:pt x="8198" y="9136"/>
                    </a:cubicBezTo>
                    <a:lnTo>
                      <a:pt x="8581" y="9136"/>
                    </a:lnTo>
                    <a:cubicBezTo>
                      <a:pt x="8700" y="8687"/>
                      <a:pt x="8304" y="8146"/>
                      <a:pt x="8528" y="8146"/>
                    </a:cubicBezTo>
                    <a:cubicBezTo>
                      <a:pt x="8729" y="8240"/>
                      <a:pt x="8835" y="8598"/>
                      <a:pt x="9128" y="8598"/>
                    </a:cubicBezTo>
                    <a:cubicBezTo>
                      <a:pt x="9163" y="8598"/>
                      <a:pt x="9200" y="8593"/>
                      <a:pt x="9241" y="8581"/>
                    </a:cubicBezTo>
                    <a:cubicBezTo>
                      <a:pt x="9241" y="8146"/>
                      <a:pt x="9083" y="8251"/>
                      <a:pt x="9188" y="7921"/>
                    </a:cubicBezTo>
                    <a:lnTo>
                      <a:pt x="9188" y="7921"/>
                    </a:lnTo>
                    <a:cubicBezTo>
                      <a:pt x="9079" y="8048"/>
                      <a:pt x="8975" y="8103"/>
                      <a:pt x="8886" y="8103"/>
                    </a:cubicBezTo>
                    <a:cubicBezTo>
                      <a:pt x="8705" y="8103"/>
                      <a:pt x="8581" y="7882"/>
                      <a:pt x="8581" y="7591"/>
                    </a:cubicBezTo>
                    <a:cubicBezTo>
                      <a:pt x="8554" y="7761"/>
                      <a:pt x="8530" y="7822"/>
                      <a:pt x="8506" y="7822"/>
                    </a:cubicBezTo>
                    <a:cubicBezTo>
                      <a:pt x="8447" y="7822"/>
                      <a:pt x="8385" y="7452"/>
                      <a:pt x="8264" y="7452"/>
                    </a:cubicBezTo>
                    <a:cubicBezTo>
                      <a:pt x="8244" y="7452"/>
                      <a:pt x="8222" y="7462"/>
                      <a:pt x="8198" y="7486"/>
                    </a:cubicBezTo>
                    <a:cubicBezTo>
                      <a:pt x="7868" y="7591"/>
                      <a:pt x="8040" y="8251"/>
                      <a:pt x="7921" y="8304"/>
                    </a:cubicBezTo>
                    <a:cubicBezTo>
                      <a:pt x="7644" y="7921"/>
                      <a:pt x="7433" y="7816"/>
                      <a:pt x="7208" y="7697"/>
                    </a:cubicBezTo>
                    <a:cubicBezTo>
                      <a:pt x="7208" y="7367"/>
                      <a:pt x="7380" y="7261"/>
                      <a:pt x="7433" y="7037"/>
                    </a:cubicBezTo>
                    <a:cubicBezTo>
                      <a:pt x="7388" y="7021"/>
                      <a:pt x="7349" y="7014"/>
                      <a:pt x="7315" y="7014"/>
                    </a:cubicBezTo>
                    <a:cubicBezTo>
                      <a:pt x="7013" y="7014"/>
                      <a:pt x="7117" y="7591"/>
                      <a:pt x="6773" y="7591"/>
                    </a:cubicBezTo>
                    <a:cubicBezTo>
                      <a:pt x="6773" y="7261"/>
                      <a:pt x="6495" y="7367"/>
                      <a:pt x="6548" y="6931"/>
                    </a:cubicBezTo>
                    <a:cubicBezTo>
                      <a:pt x="6608" y="6770"/>
                      <a:pt x="6698" y="6721"/>
                      <a:pt x="6799" y="6721"/>
                    </a:cubicBezTo>
                    <a:cubicBezTo>
                      <a:pt x="6955" y="6721"/>
                      <a:pt x="7137" y="6837"/>
                      <a:pt x="7275" y="6837"/>
                    </a:cubicBezTo>
                    <a:cubicBezTo>
                      <a:pt x="7386" y="6837"/>
                      <a:pt x="7468" y="6763"/>
                      <a:pt x="7485" y="6495"/>
                    </a:cubicBezTo>
                    <a:cubicBezTo>
                      <a:pt x="7400" y="6442"/>
                      <a:pt x="7325" y="6432"/>
                      <a:pt x="7252" y="6432"/>
                    </a:cubicBezTo>
                    <a:cubicBezTo>
                      <a:pt x="7206" y="6432"/>
                      <a:pt x="7161" y="6436"/>
                      <a:pt x="7114" y="6436"/>
                    </a:cubicBezTo>
                    <a:cubicBezTo>
                      <a:pt x="6990" y="6436"/>
                      <a:pt x="6852" y="6410"/>
                      <a:pt x="6654" y="6218"/>
                    </a:cubicBezTo>
                    <a:cubicBezTo>
                      <a:pt x="6718" y="6205"/>
                      <a:pt x="6778" y="6199"/>
                      <a:pt x="6834" y="6199"/>
                    </a:cubicBezTo>
                    <a:cubicBezTo>
                      <a:pt x="7077" y="6199"/>
                      <a:pt x="7250" y="6303"/>
                      <a:pt x="7417" y="6303"/>
                    </a:cubicBezTo>
                    <a:cubicBezTo>
                      <a:pt x="7512" y="6303"/>
                      <a:pt x="7606" y="6269"/>
                      <a:pt x="7710" y="6165"/>
                    </a:cubicBezTo>
                    <a:cubicBezTo>
                      <a:pt x="7517" y="5765"/>
                      <a:pt x="7278" y="5631"/>
                      <a:pt x="7033" y="5631"/>
                    </a:cubicBezTo>
                    <a:cubicBezTo>
                      <a:pt x="6642" y="5631"/>
                      <a:pt x="6238" y="5974"/>
                      <a:pt x="5994" y="6113"/>
                    </a:cubicBezTo>
                    <a:cubicBezTo>
                      <a:pt x="5973" y="6113"/>
                      <a:pt x="5952" y="6114"/>
                      <a:pt x="5931" y="6114"/>
                    </a:cubicBezTo>
                    <a:cubicBezTo>
                      <a:pt x="5174" y="6114"/>
                      <a:pt x="4551" y="5487"/>
                      <a:pt x="3791" y="5487"/>
                    </a:cubicBezTo>
                    <a:cubicBezTo>
                      <a:pt x="3430" y="5487"/>
                      <a:pt x="3039" y="5629"/>
                      <a:pt x="2588" y="6047"/>
                    </a:cubicBezTo>
                    <a:cubicBezTo>
                      <a:pt x="2971" y="6218"/>
                      <a:pt x="2693" y="6548"/>
                      <a:pt x="2535" y="6707"/>
                    </a:cubicBezTo>
                    <a:cubicBezTo>
                      <a:pt x="2730" y="6762"/>
                      <a:pt x="2941" y="6799"/>
                      <a:pt x="3137" y="6799"/>
                    </a:cubicBezTo>
                    <a:cubicBezTo>
                      <a:pt x="3550" y="6799"/>
                      <a:pt x="3891" y="6632"/>
                      <a:pt x="3855" y="6113"/>
                    </a:cubicBezTo>
                    <a:cubicBezTo>
                      <a:pt x="4132" y="6113"/>
                      <a:pt x="4343" y="6113"/>
                      <a:pt x="4462" y="5888"/>
                    </a:cubicBezTo>
                    <a:lnTo>
                      <a:pt x="4462" y="5888"/>
                    </a:lnTo>
                    <a:cubicBezTo>
                      <a:pt x="4402" y="6368"/>
                      <a:pt x="4717" y="6515"/>
                      <a:pt x="5122" y="6515"/>
                    </a:cubicBezTo>
                    <a:cubicBezTo>
                      <a:pt x="5508" y="6515"/>
                      <a:pt x="5974" y="6381"/>
                      <a:pt x="6271" y="6271"/>
                    </a:cubicBezTo>
                    <a:lnTo>
                      <a:pt x="6271" y="6271"/>
                    </a:lnTo>
                    <a:cubicBezTo>
                      <a:pt x="6060" y="6825"/>
                      <a:pt x="6218" y="6878"/>
                      <a:pt x="6443" y="7261"/>
                    </a:cubicBezTo>
                    <a:cubicBezTo>
                      <a:pt x="6060" y="7261"/>
                      <a:pt x="5730" y="7314"/>
                      <a:pt x="5558" y="7644"/>
                    </a:cubicBezTo>
                    <a:cubicBezTo>
                      <a:pt x="5643" y="7762"/>
                      <a:pt x="5724" y="7807"/>
                      <a:pt x="5797" y="7807"/>
                    </a:cubicBezTo>
                    <a:cubicBezTo>
                      <a:pt x="5962" y="7807"/>
                      <a:pt x="6092" y="7579"/>
                      <a:pt x="6165" y="7433"/>
                    </a:cubicBezTo>
                    <a:cubicBezTo>
                      <a:pt x="6165" y="7697"/>
                      <a:pt x="6218" y="7816"/>
                      <a:pt x="6324" y="7921"/>
                    </a:cubicBezTo>
                    <a:cubicBezTo>
                      <a:pt x="6199" y="8139"/>
                      <a:pt x="6060" y="8218"/>
                      <a:pt x="5911" y="8218"/>
                    </a:cubicBezTo>
                    <a:cubicBezTo>
                      <a:pt x="5522" y="8218"/>
                      <a:pt x="5069" y="7678"/>
                      <a:pt x="4654" y="7678"/>
                    </a:cubicBezTo>
                    <a:cubicBezTo>
                      <a:pt x="4470" y="7678"/>
                      <a:pt x="4293" y="7784"/>
                      <a:pt x="4132" y="8093"/>
                    </a:cubicBezTo>
                    <a:cubicBezTo>
                      <a:pt x="4740" y="8304"/>
                      <a:pt x="4568" y="8858"/>
                      <a:pt x="5122" y="9189"/>
                    </a:cubicBezTo>
                    <a:cubicBezTo>
                      <a:pt x="5070" y="8858"/>
                      <a:pt x="5122" y="8687"/>
                      <a:pt x="5334" y="8687"/>
                    </a:cubicBezTo>
                    <a:cubicBezTo>
                      <a:pt x="5505" y="8806"/>
                      <a:pt x="5664" y="8911"/>
                      <a:pt x="5730" y="9347"/>
                    </a:cubicBezTo>
                    <a:cubicBezTo>
                      <a:pt x="5400" y="9519"/>
                      <a:pt x="4951" y="9294"/>
                      <a:pt x="4621" y="9743"/>
                    </a:cubicBezTo>
                    <a:cubicBezTo>
                      <a:pt x="4740" y="9796"/>
                      <a:pt x="4792" y="9901"/>
                      <a:pt x="4845" y="10073"/>
                    </a:cubicBezTo>
                    <a:cubicBezTo>
                      <a:pt x="4683" y="10073"/>
                      <a:pt x="4780" y="10460"/>
                      <a:pt x="4515" y="10460"/>
                    </a:cubicBezTo>
                    <a:cubicBezTo>
                      <a:pt x="4499" y="10460"/>
                      <a:pt x="4481" y="10459"/>
                      <a:pt x="4462" y="10456"/>
                    </a:cubicBezTo>
                    <a:cubicBezTo>
                      <a:pt x="4462" y="10231"/>
                      <a:pt x="4343" y="10231"/>
                      <a:pt x="4343" y="9954"/>
                    </a:cubicBezTo>
                    <a:cubicBezTo>
                      <a:pt x="4674" y="9954"/>
                      <a:pt x="4462" y="9189"/>
                      <a:pt x="4568" y="8911"/>
                    </a:cubicBezTo>
                    <a:cubicBezTo>
                      <a:pt x="4238" y="8634"/>
                      <a:pt x="3855" y="8423"/>
                      <a:pt x="3683" y="7816"/>
                    </a:cubicBezTo>
                    <a:cubicBezTo>
                      <a:pt x="4238" y="7103"/>
                      <a:pt x="5664" y="7697"/>
                      <a:pt x="5994" y="6773"/>
                    </a:cubicBezTo>
                    <a:lnTo>
                      <a:pt x="5994" y="6773"/>
                    </a:lnTo>
                    <a:cubicBezTo>
                      <a:pt x="5828" y="6803"/>
                      <a:pt x="5682" y="6813"/>
                      <a:pt x="5550" y="6813"/>
                    </a:cubicBezTo>
                    <a:cubicBezTo>
                      <a:pt x="5237" y="6813"/>
                      <a:pt x="5000" y="6754"/>
                      <a:pt x="4760" y="6754"/>
                    </a:cubicBezTo>
                    <a:cubicBezTo>
                      <a:pt x="4566" y="6754"/>
                      <a:pt x="4371" y="6793"/>
                      <a:pt x="4132" y="6931"/>
                    </a:cubicBezTo>
                    <a:cubicBezTo>
                      <a:pt x="4079" y="6654"/>
                      <a:pt x="4238" y="6495"/>
                      <a:pt x="4079" y="6443"/>
                    </a:cubicBezTo>
                    <a:cubicBezTo>
                      <a:pt x="3472" y="7486"/>
                      <a:pt x="2535" y="8198"/>
                      <a:pt x="1043" y="8634"/>
                    </a:cubicBezTo>
                    <a:cubicBezTo>
                      <a:pt x="1163" y="8440"/>
                      <a:pt x="664" y="7822"/>
                      <a:pt x="312" y="7822"/>
                    </a:cubicBezTo>
                    <a:cubicBezTo>
                      <a:pt x="161" y="7822"/>
                      <a:pt x="36" y="7937"/>
                      <a:pt x="0" y="8251"/>
                    </a:cubicBezTo>
                    <a:cubicBezTo>
                      <a:pt x="109" y="8231"/>
                      <a:pt x="225" y="8192"/>
                      <a:pt x="324" y="8192"/>
                    </a:cubicBezTo>
                    <a:cubicBezTo>
                      <a:pt x="477" y="8192"/>
                      <a:pt x="587" y="8285"/>
                      <a:pt x="555" y="8687"/>
                    </a:cubicBezTo>
                    <a:cubicBezTo>
                      <a:pt x="779" y="8687"/>
                      <a:pt x="779" y="8476"/>
                      <a:pt x="937" y="8476"/>
                    </a:cubicBezTo>
                    <a:cubicBezTo>
                      <a:pt x="832" y="9241"/>
                      <a:pt x="1320" y="8753"/>
                      <a:pt x="1373" y="9136"/>
                    </a:cubicBezTo>
                    <a:cubicBezTo>
                      <a:pt x="1268" y="9624"/>
                      <a:pt x="1703" y="9954"/>
                      <a:pt x="1439" y="10126"/>
                    </a:cubicBezTo>
                    <a:cubicBezTo>
                      <a:pt x="1439" y="9677"/>
                      <a:pt x="1162" y="9743"/>
                      <a:pt x="990" y="9519"/>
                    </a:cubicBezTo>
                    <a:lnTo>
                      <a:pt x="990" y="9519"/>
                    </a:lnTo>
                    <a:lnTo>
                      <a:pt x="1043" y="10337"/>
                    </a:lnTo>
                    <a:cubicBezTo>
                      <a:pt x="1180" y="10400"/>
                      <a:pt x="1299" y="10423"/>
                      <a:pt x="1405" y="10423"/>
                    </a:cubicBezTo>
                    <a:cubicBezTo>
                      <a:pt x="1713" y="10423"/>
                      <a:pt x="1911" y="10227"/>
                      <a:pt x="2133" y="10227"/>
                    </a:cubicBezTo>
                    <a:cubicBezTo>
                      <a:pt x="2239" y="10227"/>
                      <a:pt x="2351" y="10272"/>
                      <a:pt x="2482" y="10403"/>
                    </a:cubicBezTo>
                    <a:cubicBezTo>
                      <a:pt x="2482" y="9905"/>
                      <a:pt x="2606" y="9773"/>
                      <a:pt x="2775" y="9773"/>
                    </a:cubicBezTo>
                    <a:cubicBezTo>
                      <a:pt x="2965" y="9773"/>
                      <a:pt x="3213" y="9940"/>
                      <a:pt x="3406" y="9940"/>
                    </a:cubicBezTo>
                    <a:cubicBezTo>
                      <a:pt x="3497" y="9940"/>
                      <a:pt x="3575" y="9903"/>
                      <a:pt x="3631" y="9796"/>
                    </a:cubicBezTo>
                    <a:cubicBezTo>
                      <a:pt x="3472" y="9796"/>
                      <a:pt x="3525" y="9413"/>
                      <a:pt x="3472" y="9136"/>
                    </a:cubicBezTo>
                    <a:cubicBezTo>
                      <a:pt x="3412" y="9142"/>
                      <a:pt x="3354" y="9144"/>
                      <a:pt x="3299" y="9144"/>
                    </a:cubicBezTo>
                    <a:cubicBezTo>
                      <a:pt x="3140" y="9144"/>
                      <a:pt x="2999" y="9125"/>
                      <a:pt x="2868" y="9125"/>
                    </a:cubicBezTo>
                    <a:cubicBezTo>
                      <a:pt x="2665" y="9125"/>
                      <a:pt x="2488" y="9172"/>
                      <a:pt x="2310" y="9413"/>
                    </a:cubicBezTo>
                    <a:cubicBezTo>
                      <a:pt x="2363" y="9466"/>
                      <a:pt x="2482" y="9413"/>
                      <a:pt x="2535" y="9571"/>
                    </a:cubicBezTo>
                    <a:cubicBezTo>
                      <a:pt x="2494" y="9556"/>
                      <a:pt x="2458" y="9550"/>
                      <a:pt x="2427" y="9550"/>
                    </a:cubicBezTo>
                    <a:cubicBezTo>
                      <a:pt x="2135" y="9550"/>
                      <a:pt x="2215" y="10128"/>
                      <a:pt x="1911" y="10128"/>
                    </a:cubicBezTo>
                    <a:cubicBezTo>
                      <a:pt x="1900" y="10128"/>
                      <a:pt x="1888" y="10128"/>
                      <a:pt x="1875" y="10126"/>
                    </a:cubicBezTo>
                    <a:cubicBezTo>
                      <a:pt x="1474" y="8928"/>
                      <a:pt x="1833" y="8521"/>
                      <a:pt x="2386" y="8521"/>
                    </a:cubicBezTo>
                    <a:cubicBezTo>
                      <a:pt x="3052" y="8521"/>
                      <a:pt x="4000" y="9112"/>
                      <a:pt x="4238" y="9624"/>
                    </a:cubicBezTo>
                    <a:cubicBezTo>
                      <a:pt x="4185" y="9796"/>
                      <a:pt x="4132" y="10007"/>
                      <a:pt x="4079" y="10126"/>
                    </a:cubicBezTo>
                    <a:cubicBezTo>
                      <a:pt x="4048" y="10145"/>
                      <a:pt x="4007" y="10152"/>
                      <a:pt x="3962" y="10152"/>
                    </a:cubicBezTo>
                    <a:cubicBezTo>
                      <a:pt x="3872" y="10152"/>
                      <a:pt x="3765" y="10126"/>
                      <a:pt x="3673" y="10126"/>
                    </a:cubicBezTo>
                    <a:cubicBezTo>
                      <a:pt x="3560" y="10126"/>
                      <a:pt x="3472" y="10165"/>
                      <a:pt x="3472" y="10337"/>
                    </a:cubicBezTo>
                    <a:cubicBezTo>
                      <a:pt x="3389" y="10535"/>
                      <a:pt x="3149" y="10580"/>
                      <a:pt x="2836" y="10580"/>
                    </a:cubicBezTo>
                    <a:cubicBezTo>
                      <a:pt x="2576" y="10580"/>
                      <a:pt x="2265" y="10548"/>
                      <a:pt x="1954" y="10548"/>
                    </a:cubicBezTo>
                    <a:cubicBezTo>
                      <a:pt x="1392" y="10548"/>
                      <a:pt x="828" y="10650"/>
                      <a:pt x="555" y="11222"/>
                    </a:cubicBezTo>
                    <a:cubicBezTo>
                      <a:pt x="1769" y="11222"/>
                      <a:pt x="3142" y="11063"/>
                      <a:pt x="4462" y="10997"/>
                    </a:cubicBezTo>
                    <a:lnTo>
                      <a:pt x="4462" y="11116"/>
                    </a:lnTo>
                    <a:cubicBezTo>
                      <a:pt x="4898" y="11723"/>
                      <a:pt x="3631" y="11169"/>
                      <a:pt x="3802" y="11829"/>
                    </a:cubicBezTo>
                    <a:cubicBezTo>
                      <a:pt x="3907" y="11920"/>
                      <a:pt x="4021" y="11960"/>
                      <a:pt x="4131" y="11960"/>
                    </a:cubicBezTo>
                    <a:cubicBezTo>
                      <a:pt x="4422" y="11960"/>
                      <a:pt x="4692" y="11676"/>
                      <a:pt x="4740" y="11274"/>
                    </a:cubicBezTo>
                    <a:cubicBezTo>
                      <a:pt x="4674" y="11274"/>
                      <a:pt x="4621" y="11116"/>
                      <a:pt x="4568" y="10997"/>
                    </a:cubicBezTo>
                    <a:cubicBezTo>
                      <a:pt x="5228" y="10944"/>
                      <a:pt x="5835" y="10944"/>
                      <a:pt x="6443" y="10944"/>
                    </a:cubicBezTo>
                    <a:cubicBezTo>
                      <a:pt x="6324" y="11222"/>
                      <a:pt x="6060" y="11222"/>
                      <a:pt x="6060" y="11657"/>
                    </a:cubicBezTo>
                    <a:cubicBezTo>
                      <a:pt x="6271" y="11790"/>
                      <a:pt x="6492" y="11826"/>
                      <a:pt x="6704" y="11826"/>
                    </a:cubicBezTo>
                    <a:cubicBezTo>
                      <a:pt x="6947" y="11826"/>
                      <a:pt x="7177" y="11779"/>
                      <a:pt x="7369" y="11779"/>
                    </a:cubicBezTo>
                    <a:cubicBezTo>
                      <a:pt x="7574" y="11779"/>
                      <a:pt x="7734" y="11833"/>
                      <a:pt x="7816" y="12053"/>
                    </a:cubicBezTo>
                    <a:cubicBezTo>
                      <a:pt x="7708" y="12024"/>
                      <a:pt x="7607" y="12009"/>
                      <a:pt x="7511" y="12009"/>
                    </a:cubicBezTo>
                    <a:cubicBezTo>
                      <a:pt x="7217" y="12009"/>
                      <a:pt x="6968" y="12148"/>
                      <a:pt x="6720" y="12436"/>
                    </a:cubicBezTo>
                    <a:cubicBezTo>
                      <a:pt x="6984" y="12595"/>
                      <a:pt x="6984" y="12977"/>
                      <a:pt x="6984" y="13255"/>
                    </a:cubicBezTo>
                    <a:lnTo>
                      <a:pt x="7208" y="13255"/>
                    </a:lnTo>
                    <a:cubicBezTo>
                      <a:pt x="7314" y="13202"/>
                      <a:pt x="7314" y="13043"/>
                      <a:pt x="7380" y="12925"/>
                    </a:cubicBezTo>
                    <a:cubicBezTo>
                      <a:pt x="7261" y="12872"/>
                      <a:pt x="7155" y="12925"/>
                      <a:pt x="7155" y="12766"/>
                    </a:cubicBezTo>
                    <a:cubicBezTo>
                      <a:pt x="7710" y="11723"/>
                      <a:pt x="10020" y="13096"/>
                      <a:pt x="10126" y="11222"/>
                    </a:cubicBezTo>
                    <a:cubicBezTo>
                      <a:pt x="9993" y="11105"/>
                      <a:pt x="9791" y="11063"/>
                      <a:pt x="9546" y="11063"/>
                    </a:cubicBezTo>
                    <a:cubicBezTo>
                      <a:pt x="8926" y="11063"/>
                      <a:pt x="8030" y="11333"/>
                      <a:pt x="7290" y="11333"/>
                    </a:cubicBezTo>
                    <a:cubicBezTo>
                      <a:pt x="7106" y="11333"/>
                      <a:pt x="6931" y="11316"/>
                      <a:pt x="6773" y="11274"/>
                    </a:cubicBezTo>
                    <a:cubicBezTo>
                      <a:pt x="7591" y="10403"/>
                      <a:pt x="8370" y="10231"/>
                      <a:pt x="9690" y="10231"/>
                    </a:cubicBezTo>
                    <a:cubicBezTo>
                      <a:pt x="9690" y="10733"/>
                      <a:pt x="10020" y="10614"/>
                      <a:pt x="10020" y="11063"/>
                    </a:cubicBezTo>
                    <a:cubicBezTo>
                      <a:pt x="10301" y="10964"/>
                      <a:pt x="10565" y="10831"/>
                      <a:pt x="10814" y="10831"/>
                    </a:cubicBezTo>
                    <a:cubicBezTo>
                      <a:pt x="10997" y="10831"/>
                      <a:pt x="11172" y="10903"/>
                      <a:pt x="11340" y="11116"/>
                    </a:cubicBezTo>
                    <a:cubicBezTo>
                      <a:pt x="11255" y="11058"/>
                      <a:pt x="11191" y="11037"/>
                      <a:pt x="11137" y="11037"/>
                    </a:cubicBezTo>
                    <a:cubicBezTo>
                      <a:pt x="10996" y="11037"/>
                      <a:pt x="10912" y="11175"/>
                      <a:pt x="10656" y="11175"/>
                    </a:cubicBezTo>
                    <a:cubicBezTo>
                      <a:pt x="10627" y="11175"/>
                      <a:pt x="10596" y="11173"/>
                      <a:pt x="10561" y="11169"/>
                    </a:cubicBezTo>
                    <a:lnTo>
                      <a:pt x="10561" y="11169"/>
                    </a:lnTo>
                    <a:cubicBezTo>
                      <a:pt x="10786" y="12106"/>
                      <a:pt x="10179" y="11776"/>
                      <a:pt x="10231" y="12383"/>
                    </a:cubicBezTo>
                    <a:cubicBezTo>
                      <a:pt x="10245" y="12387"/>
                      <a:pt x="10257" y="12389"/>
                      <a:pt x="10269" y="12389"/>
                    </a:cubicBezTo>
                    <a:cubicBezTo>
                      <a:pt x="10364" y="12389"/>
                      <a:pt x="10418" y="12271"/>
                      <a:pt x="10457" y="12271"/>
                    </a:cubicBezTo>
                    <a:cubicBezTo>
                      <a:pt x="10477" y="12271"/>
                      <a:pt x="10493" y="12299"/>
                      <a:pt x="10509" y="12383"/>
                    </a:cubicBezTo>
                    <a:cubicBezTo>
                      <a:pt x="9901" y="12925"/>
                      <a:pt x="8634" y="12647"/>
                      <a:pt x="7974" y="13043"/>
                    </a:cubicBezTo>
                    <a:cubicBezTo>
                      <a:pt x="8423" y="13043"/>
                      <a:pt x="8093" y="13862"/>
                      <a:pt x="7921" y="13862"/>
                    </a:cubicBezTo>
                    <a:cubicBezTo>
                      <a:pt x="8113" y="14090"/>
                      <a:pt x="8305" y="14451"/>
                      <a:pt x="8405" y="14451"/>
                    </a:cubicBezTo>
                    <a:cubicBezTo>
                      <a:pt x="8449" y="14451"/>
                      <a:pt x="8476" y="14379"/>
                      <a:pt x="8476" y="14192"/>
                    </a:cubicBezTo>
                    <a:cubicBezTo>
                      <a:pt x="8911" y="14694"/>
                      <a:pt x="9188" y="14628"/>
                      <a:pt x="9624" y="14958"/>
                    </a:cubicBezTo>
                    <a:cubicBezTo>
                      <a:pt x="9624" y="15182"/>
                      <a:pt x="9466" y="15129"/>
                      <a:pt x="9413" y="15288"/>
                    </a:cubicBezTo>
                    <a:cubicBezTo>
                      <a:pt x="9483" y="15380"/>
                      <a:pt x="9560" y="15418"/>
                      <a:pt x="9636" y="15418"/>
                    </a:cubicBezTo>
                    <a:cubicBezTo>
                      <a:pt x="9790" y="15418"/>
                      <a:pt x="9941" y="15262"/>
                      <a:pt x="10020" y="15076"/>
                    </a:cubicBezTo>
                    <a:cubicBezTo>
                      <a:pt x="9983" y="15076"/>
                      <a:pt x="9947" y="15079"/>
                      <a:pt x="9912" y="15079"/>
                    </a:cubicBezTo>
                    <a:cubicBezTo>
                      <a:pt x="9787" y="15079"/>
                      <a:pt x="9690" y="15046"/>
                      <a:pt x="9690" y="14746"/>
                    </a:cubicBezTo>
                    <a:cubicBezTo>
                      <a:pt x="9849" y="14192"/>
                      <a:pt x="10126" y="14192"/>
                      <a:pt x="10350" y="14034"/>
                    </a:cubicBezTo>
                    <a:lnTo>
                      <a:pt x="10403" y="14522"/>
                    </a:lnTo>
                    <a:cubicBezTo>
                      <a:pt x="10791" y="14501"/>
                      <a:pt x="11195" y="14462"/>
                      <a:pt x="11616" y="14462"/>
                    </a:cubicBezTo>
                    <a:cubicBezTo>
                      <a:pt x="12270" y="14462"/>
                      <a:pt x="12965" y="14556"/>
                      <a:pt x="13703" y="14958"/>
                    </a:cubicBezTo>
                    <a:cubicBezTo>
                      <a:pt x="13668" y="14982"/>
                      <a:pt x="13621" y="14990"/>
                      <a:pt x="13569" y="14990"/>
                    </a:cubicBezTo>
                    <a:cubicBezTo>
                      <a:pt x="13486" y="14990"/>
                      <a:pt x="13390" y="14970"/>
                      <a:pt x="13311" y="14970"/>
                    </a:cubicBezTo>
                    <a:cubicBezTo>
                      <a:pt x="13203" y="14970"/>
                      <a:pt x="13125" y="15007"/>
                      <a:pt x="13149" y="15182"/>
                    </a:cubicBezTo>
                    <a:cubicBezTo>
                      <a:pt x="13479" y="15235"/>
                      <a:pt x="13149" y="15618"/>
                      <a:pt x="13373" y="15684"/>
                    </a:cubicBezTo>
                    <a:cubicBezTo>
                      <a:pt x="13426" y="15235"/>
                      <a:pt x="14522" y="15684"/>
                      <a:pt x="13915" y="15129"/>
                    </a:cubicBezTo>
                    <a:cubicBezTo>
                      <a:pt x="14000" y="15100"/>
                      <a:pt x="14085" y="15087"/>
                      <a:pt x="14168" y="15087"/>
                    </a:cubicBezTo>
                    <a:cubicBezTo>
                      <a:pt x="14731" y="15087"/>
                      <a:pt x="15214" y="15696"/>
                      <a:pt x="15076" y="16225"/>
                    </a:cubicBezTo>
                    <a:cubicBezTo>
                      <a:pt x="15038" y="16225"/>
                      <a:pt x="14939" y="15855"/>
                      <a:pt x="14866" y="15855"/>
                    </a:cubicBezTo>
                    <a:cubicBezTo>
                      <a:pt x="14838" y="15855"/>
                      <a:pt x="14814" y="15911"/>
                      <a:pt x="14799" y="16067"/>
                    </a:cubicBezTo>
                    <a:cubicBezTo>
                      <a:pt x="14905" y="16225"/>
                      <a:pt x="15129" y="16344"/>
                      <a:pt x="15235" y="16555"/>
                    </a:cubicBezTo>
                    <a:cubicBezTo>
                      <a:pt x="14799" y="16555"/>
                      <a:pt x="14799" y="16608"/>
                      <a:pt x="15076" y="16885"/>
                    </a:cubicBezTo>
                    <a:cubicBezTo>
                      <a:pt x="14982" y="16900"/>
                      <a:pt x="14892" y="16911"/>
                      <a:pt x="14808" y="16911"/>
                    </a:cubicBezTo>
                    <a:cubicBezTo>
                      <a:pt x="14598" y="16911"/>
                      <a:pt x="14424" y="16844"/>
                      <a:pt x="14311" y="16608"/>
                    </a:cubicBezTo>
                    <a:cubicBezTo>
                      <a:pt x="14469" y="16502"/>
                      <a:pt x="14575" y="16344"/>
                      <a:pt x="14575" y="16119"/>
                    </a:cubicBezTo>
                    <a:lnTo>
                      <a:pt x="14575" y="16119"/>
                    </a:lnTo>
                    <a:cubicBezTo>
                      <a:pt x="14033" y="16397"/>
                      <a:pt x="12436" y="16067"/>
                      <a:pt x="12212" y="16779"/>
                    </a:cubicBezTo>
                    <a:cubicBezTo>
                      <a:pt x="12053" y="16674"/>
                      <a:pt x="11829" y="16727"/>
                      <a:pt x="11723" y="16449"/>
                    </a:cubicBezTo>
                    <a:lnTo>
                      <a:pt x="11723" y="16449"/>
                    </a:lnTo>
                    <a:cubicBezTo>
                      <a:pt x="11768" y="16468"/>
                      <a:pt x="11803" y="16476"/>
                      <a:pt x="11830" y="16476"/>
                    </a:cubicBezTo>
                    <a:cubicBezTo>
                      <a:pt x="12032" y="16476"/>
                      <a:pt x="11764" y="16006"/>
                      <a:pt x="11670" y="15948"/>
                    </a:cubicBezTo>
                    <a:cubicBezTo>
                      <a:pt x="11552" y="16278"/>
                      <a:pt x="11670" y="16885"/>
                      <a:pt x="11446" y="17162"/>
                    </a:cubicBezTo>
                    <a:cubicBezTo>
                      <a:pt x="11216" y="16976"/>
                      <a:pt x="11104" y="16488"/>
                      <a:pt x="10754" y="16488"/>
                    </a:cubicBezTo>
                    <a:cubicBezTo>
                      <a:pt x="10683" y="16488"/>
                      <a:pt x="10602" y="16508"/>
                      <a:pt x="10509" y="16555"/>
                    </a:cubicBezTo>
                    <a:cubicBezTo>
                      <a:pt x="10743" y="16123"/>
                      <a:pt x="10338" y="15725"/>
                      <a:pt x="10008" y="15725"/>
                    </a:cubicBezTo>
                    <a:cubicBezTo>
                      <a:pt x="9873" y="15725"/>
                      <a:pt x="9751" y="15791"/>
                      <a:pt x="9690" y="15948"/>
                    </a:cubicBezTo>
                    <a:cubicBezTo>
                      <a:pt x="9849" y="16397"/>
                      <a:pt x="9241" y="16885"/>
                      <a:pt x="9188" y="17492"/>
                    </a:cubicBezTo>
                    <a:cubicBezTo>
                      <a:pt x="9136" y="17162"/>
                      <a:pt x="8964" y="17057"/>
                      <a:pt x="8858" y="16832"/>
                    </a:cubicBezTo>
                    <a:cubicBezTo>
                      <a:pt x="8822" y="16821"/>
                      <a:pt x="8791" y="16816"/>
                      <a:pt x="8763" y="16816"/>
                    </a:cubicBezTo>
                    <a:cubicBezTo>
                      <a:pt x="8563" y="16816"/>
                      <a:pt x="8546" y="17073"/>
                      <a:pt x="8347" y="17073"/>
                    </a:cubicBezTo>
                    <a:cubicBezTo>
                      <a:pt x="8319" y="17073"/>
                      <a:pt x="8287" y="17068"/>
                      <a:pt x="8251" y="17057"/>
                    </a:cubicBezTo>
                    <a:cubicBezTo>
                      <a:pt x="8251" y="18205"/>
                      <a:pt x="7763" y="17268"/>
                      <a:pt x="7763" y="18100"/>
                    </a:cubicBezTo>
                    <a:cubicBezTo>
                      <a:pt x="7710" y="17928"/>
                      <a:pt x="7644" y="17875"/>
                      <a:pt x="7591" y="17770"/>
                    </a:cubicBezTo>
                    <a:cubicBezTo>
                      <a:pt x="7538" y="17334"/>
                      <a:pt x="7974" y="17598"/>
                      <a:pt x="7974" y="17215"/>
                    </a:cubicBezTo>
                    <a:cubicBezTo>
                      <a:pt x="7433" y="17110"/>
                      <a:pt x="7433" y="16832"/>
                      <a:pt x="7208" y="16278"/>
                    </a:cubicBezTo>
                    <a:cubicBezTo>
                      <a:pt x="7131" y="16224"/>
                      <a:pt x="7064" y="16202"/>
                      <a:pt x="7006" y="16202"/>
                    </a:cubicBezTo>
                    <a:cubicBezTo>
                      <a:pt x="6714" y="16202"/>
                      <a:pt x="6644" y="16770"/>
                      <a:pt x="6529" y="16770"/>
                    </a:cubicBezTo>
                    <a:cubicBezTo>
                      <a:pt x="6503" y="16770"/>
                      <a:pt x="6475" y="16742"/>
                      <a:pt x="6443" y="16674"/>
                    </a:cubicBezTo>
                    <a:cubicBezTo>
                      <a:pt x="6720" y="16397"/>
                      <a:pt x="6931" y="15512"/>
                      <a:pt x="6443" y="15354"/>
                    </a:cubicBezTo>
                    <a:cubicBezTo>
                      <a:pt x="6375" y="15602"/>
                      <a:pt x="6246" y="15674"/>
                      <a:pt x="6084" y="15674"/>
                    </a:cubicBezTo>
                    <a:cubicBezTo>
                      <a:pt x="5860" y="15674"/>
                      <a:pt x="5572" y="15534"/>
                      <a:pt x="5296" y="15534"/>
                    </a:cubicBezTo>
                    <a:cubicBezTo>
                      <a:pt x="5116" y="15534"/>
                      <a:pt x="4941" y="15593"/>
                      <a:pt x="4792" y="15789"/>
                    </a:cubicBezTo>
                    <a:cubicBezTo>
                      <a:pt x="5281" y="16119"/>
                      <a:pt x="6060" y="15895"/>
                      <a:pt x="6601" y="16172"/>
                    </a:cubicBezTo>
                    <a:cubicBezTo>
                      <a:pt x="6271" y="16397"/>
                      <a:pt x="5888" y="16502"/>
                      <a:pt x="5558" y="16727"/>
                    </a:cubicBezTo>
                    <a:cubicBezTo>
                      <a:pt x="6060" y="17268"/>
                      <a:pt x="6601" y="17717"/>
                      <a:pt x="7103" y="17822"/>
                    </a:cubicBezTo>
                    <a:cubicBezTo>
                      <a:pt x="7103" y="18152"/>
                      <a:pt x="6601" y="17875"/>
                      <a:pt x="6773" y="18482"/>
                    </a:cubicBezTo>
                    <a:cubicBezTo>
                      <a:pt x="6836" y="18407"/>
                      <a:pt x="6908" y="18383"/>
                      <a:pt x="6983" y="18383"/>
                    </a:cubicBezTo>
                    <a:cubicBezTo>
                      <a:pt x="7107" y="18383"/>
                      <a:pt x="7239" y="18447"/>
                      <a:pt x="7356" y="18447"/>
                    </a:cubicBezTo>
                    <a:cubicBezTo>
                      <a:pt x="7477" y="18447"/>
                      <a:pt x="7582" y="18379"/>
                      <a:pt x="7644" y="18100"/>
                    </a:cubicBezTo>
                    <a:cubicBezTo>
                      <a:pt x="7680" y="18396"/>
                      <a:pt x="7729" y="18486"/>
                      <a:pt x="7791" y="18486"/>
                    </a:cubicBezTo>
                    <a:cubicBezTo>
                      <a:pt x="7883" y="18486"/>
                      <a:pt x="8001" y="18283"/>
                      <a:pt x="8135" y="18283"/>
                    </a:cubicBezTo>
                    <a:cubicBezTo>
                      <a:pt x="8209" y="18283"/>
                      <a:pt x="8288" y="18345"/>
                      <a:pt x="8370" y="18535"/>
                    </a:cubicBezTo>
                    <a:cubicBezTo>
                      <a:pt x="8066" y="18584"/>
                      <a:pt x="8131" y="19102"/>
                      <a:pt x="7887" y="19102"/>
                    </a:cubicBezTo>
                    <a:cubicBezTo>
                      <a:pt x="7865" y="19102"/>
                      <a:pt x="7842" y="19098"/>
                      <a:pt x="7816" y="19090"/>
                    </a:cubicBezTo>
                    <a:lnTo>
                      <a:pt x="7763" y="18588"/>
                    </a:lnTo>
                    <a:cubicBezTo>
                      <a:pt x="7587" y="18805"/>
                      <a:pt x="7405" y="18836"/>
                      <a:pt x="7223" y="18836"/>
                    </a:cubicBezTo>
                    <a:cubicBezTo>
                      <a:pt x="7150" y="18836"/>
                      <a:pt x="7078" y="18831"/>
                      <a:pt x="7006" y="18831"/>
                    </a:cubicBezTo>
                    <a:cubicBezTo>
                      <a:pt x="6795" y="18831"/>
                      <a:pt x="6587" y="18873"/>
                      <a:pt x="6390" y="19195"/>
                    </a:cubicBezTo>
                    <a:cubicBezTo>
                      <a:pt x="6720" y="19420"/>
                      <a:pt x="6878" y="19974"/>
                      <a:pt x="7103" y="20357"/>
                    </a:cubicBezTo>
                    <a:cubicBezTo>
                      <a:pt x="7021" y="20374"/>
                      <a:pt x="6947" y="20381"/>
                      <a:pt x="6879" y="20381"/>
                    </a:cubicBezTo>
                    <a:cubicBezTo>
                      <a:pt x="6565" y="20381"/>
                      <a:pt x="6370" y="20232"/>
                      <a:pt x="6095" y="20232"/>
                    </a:cubicBezTo>
                    <a:cubicBezTo>
                      <a:pt x="6062" y="20232"/>
                      <a:pt x="6029" y="20234"/>
                      <a:pt x="5994" y="20238"/>
                    </a:cubicBezTo>
                    <a:cubicBezTo>
                      <a:pt x="5994" y="20463"/>
                      <a:pt x="5941" y="20634"/>
                      <a:pt x="5941" y="20740"/>
                    </a:cubicBezTo>
                    <a:cubicBezTo>
                      <a:pt x="6053" y="20610"/>
                      <a:pt x="6172" y="20562"/>
                      <a:pt x="6301" y="20562"/>
                    </a:cubicBezTo>
                    <a:cubicBezTo>
                      <a:pt x="6551" y="20562"/>
                      <a:pt x="6843" y="20741"/>
                      <a:pt x="7208" y="20846"/>
                    </a:cubicBezTo>
                    <a:cubicBezTo>
                      <a:pt x="7150" y="20401"/>
                      <a:pt x="7239" y="20286"/>
                      <a:pt x="7381" y="20286"/>
                    </a:cubicBezTo>
                    <a:cubicBezTo>
                      <a:pt x="7535" y="20286"/>
                      <a:pt x="7751" y="20422"/>
                      <a:pt x="7907" y="20422"/>
                    </a:cubicBezTo>
                    <a:cubicBezTo>
                      <a:pt x="7996" y="20422"/>
                      <a:pt x="8066" y="20377"/>
                      <a:pt x="8093" y="20238"/>
                    </a:cubicBezTo>
                    <a:lnTo>
                      <a:pt x="8093" y="20238"/>
                    </a:lnTo>
                    <a:cubicBezTo>
                      <a:pt x="8040" y="20254"/>
                      <a:pt x="7990" y="20262"/>
                      <a:pt x="7945" y="20262"/>
                    </a:cubicBezTo>
                    <a:cubicBezTo>
                      <a:pt x="7799" y="20262"/>
                      <a:pt x="7694" y="20176"/>
                      <a:pt x="7644" y="19974"/>
                    </a:cubicBezTo>
                    <a:cubicBezTo>
                      <a:pt x="7724" y="19959"/>
                      <a:pt x="7799" y="19952"/>
                      <a:pt x="7870" y="19952"/>
                    </a:cubicBezTo>
                    <a:cubicBezTo>
                      <a:pt x="8341" y="19952"/>
                      <a:pt x="8647" y="20254"/>
                      <a:pt x="9083" y="20357"/>
                    </a:cubicBezTo>
                    <a:cubicBezTo>
                      <a:pt x="9030" y="20349"/>
                      <a:pt x="8965" y="20344"/>
                      <a:pt x="8894" y="20344"/>
                    </a:cubicBezTo>
                    <a:cubicBezTo>
                      <a:pt x="8528" y="20344"/>
                      <a:pt x="8010" y="20463"/>
                      <a:pt x="8198" y="20740"/>
                    </a:cubicBezTo>
                    <a:cubicBezTo>
                      <a:pt x="8352" y="20740"/>
                      <a:pt x="8368" y="20560"/>
                      <a:pt x="8483" y="20560"/>
                    </a:cubicBezTo>
                    <a:cubicBezTo>
                      <a:pt x="8497" y="20560"/>
                      <a:pt x="8512" y="20563"/>
                      <a:pt x="8528" y="20568"/>
                    </a:cubicBezTo>
                    <a:cubicBezTo>
                      <a:pt x="8581" y="21123"/>
                      <a:pt x="8304" y="21400"/>
                      <a:pt x="8753" y="21400"/>
                    </a:cubicBezTo>
                    <a:cubicBezTo>
                      <a:pt x="8911" y="20964"/>
                      <a:pt x="8476" y="20846"/>
                      <a:pt x="8700" y="20568"/>
                    </a:cubicBezTo>
                    <a:lnTo>
                      <a:pt x="8700" y="20568"/>
                    </a:lnTo>
                    <a:cubicBezTo>
                      <a:pt x="8911" y="20964"/>
                      <a:pt x="9030" y="20740"/>
                      <a:pt x="9360" y="21176"/>
                    </a:cubicBezTo>
                    <a:cubicBezTo>
                      <a:pt x="9339" y="21166"/>
                      <a:pt x="9305" y="21162"/>
                      <a:pt x="9266" y="21162"/>
                    </a:cubicBezTo>
                    <a:cubicBezTo>
                      <a:pt x="9091" y="21162"/>
                      <a:pt x="8813" y="21250"/>
                      <a:pt x="9083" y="21347"/>
                    </a:cubicBezTo>
                    <a:cubicBezTo>
                      <a:pt x="9268" y="21407"/>
                      <a:pt x="9391" y="21452"/>
                      <a:pt x="9472" y="21452"/>
                    </a:cubicBezTo>
                    <a:cubicBezTo>
                      <a:pt x="9604" y="21452"/>
                      <a:pt x="9624" y="21333"/>
                      <a:pt x="9624" y="20964"/>
                    </a:cubicBezTo>
                    <a:cubicBezTo>
                      <a:pt x="9736" y="21129"/>
                      <a:pt x="9766" y="21212"/>
                      <a:pt x="9794" y="21212"/>
                    </a:cubicBezTo>
                    <a:cubicBezTo>
                      <a:pt x="9822" y="21212"/>
                      <a:pt x="9849" y="21129"/>
                      <a:pt x="9954" y="20964"/>
                    </a:cubicBezTo>
                    <a:cubicBezTo>
                      <a:pt x="10073" y="21176"/>
                      <a:pt x="10231" y="21400"/>
                      <a:pt x="10403" y="21624"/>
                    </a:cubicBezTo>
                    <a:cubicBezTo>
                      <a:pt x="10263" y="21725"/>
                      <a:pt x="10103" y="21755"/>
                      <a:pt x="9936" y="21755"/>
                    </a:cubicBezTo>
                    <a:cubicBezTo>
                      <a:pt x="9680" y="21755"/>
                      <a:pt x="9408" y="21684"/>
                      <a:pt x="9168" y="21684"/>
                    </a:cubicBezTo>
                    <a:cubicBezTo>
                      <a:pt x="8884" y="21684"/>
                      <a:pt x="8644" y="21784"/>
                      <a:pt x="8528" y="22219"/>
                    </a:cubicBezTo>
                    <a:cubicBezTo>
                      <a:pt x="8700" y="22443"/>
                      <a:pt x="9136" y="22219"/>
                      <a:pt x="9241" y="22496"/>
                    </a:cubicBezTo>
                    <a:cubicBezTo>
                      <a:pt x="9208" y="22498"/>
                      <a:pt x="9175" y="22498"/>
                      <a:pt x="9143" y="22498"/>
                    </a:cubicBezTo>
                    <a:cubicBezTo>
                      <a:pt x="8475" y="22498"/>
                      <a:pt x="8037" y="22135"/>
                      <a:pt x="7543" y="22135"/>
                    </a:cubicBezTo>
                    <a:cubicBezTo>
                      <a:pt x="7353" y="22135"/>
                      <a:pt x="7154" y="22189"/>
                      <a:pt x="6931" y="22337"/>
                    </a:cubicBezTo>
                    <a:cubicBezTo>
                      <a:pt x="7103" y="22496"/>
                      <a:pt x="7261" y="22615"/>
                      <a:pt x="7261" y="22997"/>
                    </a:cubicBezTo>
                    <a:lnTo>
                      <a:pt x="6825" y="22997"/>
                    </a:lnTo>
                    <a:cubicBezTo>
                      <a:pt x="6878" y="22720"/>
                      <a:pt x="6720" y="22720"/>
                      <a:pt x="6825" y="22337"/>
                    </a:cubicBezTo>
                    <a:lnTo>
                      <a:pt x="6825" y="22337"/>
                    </a:lnTo>
                    <a:cubicBezTo>
                      <a:pt x="6654" y="22667"/>
                      <a:pt x="6165" y="22667"/>
                      <a:pt x="6390" y="22720"/>
                    </a:cubicBezTo>
                    <a:cubicBezTo>
                      <a:pt x="6390" y="22997"/>
                      <a:pt x="6654" y="22879"/>
                      <a:pt x="6773" y="22997"/>
                    </a:cubicBezTo>
                    <a:cubicBezTo>
                      <a:pt x="5937" y="23077"/>
                      <a:pt x="5327" y="23658"/>
                      <a:pt x="4631" y="23658"/>
                    </a:cubicBezTo>
                    <a:cubicBezTo>
                      <a:pt x="4402" y="23658"/>
                      <a:pt x="4165" y="23596"/>
                      <a:pt x="3908" y="23433"/>
                    </a:cubicBezTo>
                    <a:cubicBezTo>
                      <a:pt x="4332" y="23344"/>
                      <a:pt x="4350" y="23132"/>
                      <a:pt x="4616" y="23132"/>
                    </a:cubicBezTo>
                    <a:cubicBezTo>
                      <a:pt x="4665" y="23132"/>
                      <a:pt x="4723" y="23139"/>
                      <a:pt x="4792" y="23156"/>
                    </a:cubicBezTo>
                    <a:cubicBezTo>
                      <a:pt x="4792" y="22914"/>
                      <a:pt x="4586" y="22558"/>
                      <a:pt x="4450" y="22558"/>
                    </a:cubicBezTo>
                    <a:cubicBezTo>
                      <a:pt x="4402" y="22558"/>
                      <a:pt x="4363" y="22603"/>
                      <a:pt x="4345" y="22714"/>
                    </a:cubicBezTo>
                    <a:lnTo>
                      <a:pt x="4345" y="22714"/>
                    </a:lnTo>
                    <a:cubicBezTo>
                      <a:pt x="4289" y="22677"/>
                      <a:pt x="4186" y="22620"/>
                      <a:pt x="4097" y="22620"/>
                    </a:cubicBezTo>
                    <a:cubicBezTo>
                      <a:pt x="3985" y="22620"/>
                      <a:pt x="3896" y="22712"/>
                      <a:pt x="3961" y="23050"/>
                    </a:cubicBezTo>
                    <a:cubicBezTo>
                      <a:pt x="3930" y="23059"/>
                      <a:pt x="3903" y="23063"/>
                      <a:pt x="3878" y="23063"/>
                    </a:cubicBezTo>
                    <a:cubicBezTo>
                      <a:pt x="3587" y="23063"/>
                      <a:pt x="3648" y="22536"/>
                      <a:pt x="3855" y="22390"/>
                    </a:cubicBezTo>
                    <a:lnTo>
                      <a:pt x="3855" y="22390"/>
                    </a:lnTo>
                    <a:cubicBezTo>
                      <a:pt x="3089" y="22720"/>
                      <a:pt x="2640" y="22337"/>
                      <a:pt x="2099" y="22879"/>
                    </a:cubicBezTo>
                    <a:cubicBezTo>
                      <a:pt x="2126" y="22867"/>
                      <a:pt x="2151" y="22862"/>
                      <a:pt x="2172" y="22862"/>
                    </a:cubicBezTo>
                    <a:cubicBezTo>
                      <a:pt x="2418" y="22862"/>
                      <a:pt x="2323" y="23533"/>
                      <a:pt x="2564" y="23533"/>
                    </a:cubicBezTo>
                    <a:cubicBezTo>
                      <a:pt x="2599" y="23533"/>
                      <a:pt x="2642" y="23519"/>
                      <a:pt x="2693" y="23486"/>
                    </a:cubicBezTo>
                    <a:cubicBezTo>
                      <a:pt x="2746" y="23216"/>
                      <a:pt x="2687" y="23176"/>
                      <a:pt x="2605" y="23176"/>
                    </a:cubicBezTo>
                    <a:cubicBezTo>
                      <a:pt x="2569" y="23176"/>
                      <a:pt x="2530" y="23183"/>
                      <a:pt x="2493" y="23183"/>
                    </a:cubicBezTo>
                    <a:cubicBezTo>
                      <a:pt x="2423" y="23183"/>
                      <a:pt x="2363" y="23156"/>
                      <a:pt x="2363" y="22997"/>
                    </a:cubicBezTo>
                    <a:cubicBezTo>
                      <a:pt x="2535" y="22997"/>
                      <a:pt x="2482" y="22720"/>
                      <a:pt x="2535" y="22667"/>
                    </a:cubicBezTo>
                    <a:cubicBezTo>
                      <a:pt x="2749" y="22823"/>
                      <a:pt x="2860" y="22891"/>
                      <a:pt x="2983" y="22891"/>
                    </a:cubicBezTo>
                    <a:cubicBezTo>
                      <a:pt x="3080" y="22891"/>
                      <a:pt x="3185" y="22849"/>
                      <a:pt x="3353" y="22773"/>
                    </a:cubicBezTo>
                    <a:lnTo>
                      <a:pt x="3353" y="22773"/>
                    </a:lnTo>
                    <a:cubicBezTo>
                      <a:pt x="3023" y="23539"/>
                      <a:pt x="3472" y="23156"/>
                      <a:pt x="3525" y="23935"/>
                    </a:cubicBezTo>
                    <a:cubicBezTo>
                      <a:pt x="3470" y="23915"/>
                      <a:pt x="3425" y="23906"/>
                      <a:pt x="3386" y="23906"/>
                    </a:cubicBezTo>
                    <a:cubicBezTo>
                      <a:pt x="3192" y="23906"/>
                      <a:pt x="3177" y="24130"/>
                      <a:pt x="3089" y="24318"/>
                    </a:cubicBezTo>
                    <a:cubicBezTo>
                      <a:pt x="3004" y="24212"/>
                      <a:pt x="2887" y="24162"/>
                      <a:pt x="2772" y="24162"/>
                    </a:cubicBezTo>
                    <a:cubicBezTo>
                      <a:pt x="2586" y="24162"/>
                      <a:pt x="2404" y="24292"/>
                      <a:pt x="2363" y="24529"/>
                    </a:cubicBezTo>
                    <a:cubicBezTo>
                      <a:pt x="2434" y="24518"/>
                      <a:pt x="2492" y="24511"/>
                      <a:pt x="2539" y="24511"/>
                    </a:cubicBezTo>
                    <a:cubicBezTo>
                      <a:pt x="2711" y="24511"/>
                      <a:pt x="2723" y="24599"/>
                      <a:pt x="2588" y="24859"/>
                    </a:cubicBezTo>
                    <a:cubicBezTo>
                      <a:pt x="3248" y="24423"/>
                      <a:pt x="3749" y="24529"/>
                      <a:pt x="4185" y="24040"/>
                    </a:cubicBezTo>
                    <a:cubicBezTo>
                      <a:pt x="4331" y="24332"/>
                      <a:pt x="4561" y="24451"/>
                      <a:pt x="4797" y="24451"/>
                    </a:cubicBezTo>
                    <a:cubicBezTo>
                      <a:pt x="5096" y="24451"/>
                      <a:pt x="5403" y="24260"/>
                      <a:pt x="5558" y="23988"/>
                    </a:cubicBezTo>
                    <a:cubicBezTo>
                      <a:pt x="5558" y="24529"/>
                      <a:pt x="5888" y="24423"/>
                      <a:pt x="5994" y="24753"/>
                    </a:cubicBezTo>
                    <a:cubicBezTo>
                      <a:pt x="5948" y="24760"/>
                      <a:pt x="5910" y="24762"/>
                      <a:pt x="5877" y="24762"/>
                    </a:cubicBezTo>
                    <a:cubicBezTo>
                      <a:pt x="5730" y="24762"/>
                      <a:pt x="5692" y="24710"/>
                      <a:pt x="5622" y="24710"/>
                    </a:cubicBezTo>
                    <a:cubicBezTo>
                      <a:pt x="5575" y="24710"/>
                      <a:pt x="5515" y="24732"/>
                      <a:pt x="5400" y="24806"/>
                    </a:cubicBezTo>
                    <a:cubicBezTo>
                      <a:pt x="5426" y="25248"/>
                      <a:pt x="5548" y="25262"/>
                      <a:pt x="5685" y="25262"/>
                    </a:cubicBezTo>
                    <a:cubicBezTo>
                      <a:pt x="5694" y="25262"/>
                      <a:pt x="5703" y="25261"/>
                      <a:pt x="5711" y="25261"/>
                    </a:cubicBezTo>
                    <a:cubicBezTo>
                      <a:pt x="5841" y="25261"/>
                      <a:pt x="5979" y="25273"/>
                      <a:pt x="6060" y="25638"/>
                    </a:cubicBezTo>
                    <a:cubicBezTo>
                      <a:pt x="6075" y="25640"/>
                      <a:pt x="6089" y="25641"/>
                      <a:pt x="6102" y="25641"/>
                    </a:cubicBezTo>
                    <a:cubicBezTo>
                      <a:pt x="6380" y="25641"/>
                      <a:pt x="6283" y="25134"/>
                      <a:pt x="6548" y="25083"/>
                    </a:cubicBezTo>
                    <a:cubicBezTo>
                      <a:pt x="6653" y="25262"/>
                      <a:pt x="6769" y="25345"/>
                      <a:pt x="6879" y="25345"/>
                    </a:cubicBezTo>
                    <a:cubicBezTo>
                      <a:pt x="7005" y="25345"/>
                      <a:pt x="7124" y="25235"/>
                      <a:pt x="7208" y="25031"/>
                    </a:cubicBezTo>
                    <a:lnTo>
                      <a:pt x="7208" y="25031"/>
                    </a:lnTo>
                    <a:cubicBezTo>
                      <a:pt x="7208" y="25255"/>
                      <a:pt x="7103" y="25361"/>
                      <a:pt x="7155" y="25691"/>
                    </a:cubicBezTo>
                    <a:lnTo>
                      <a:pt x="7380" y="25691"/>
                    </a:lnTo>
                    <a:cubicBezTo>
                      <a:pt x="7433" y="25638"/>
                      <a:pt x="7591" y="25691"/>
                      <a:pt x="7538" y="25519"/>
                    </a:cubicBezTo>
                    <a:cubicBezTo>
                      <a:pt x="7485" y="25466"/>
                      <a:pt x="7433" y="25361"/>
                      <a:pt x="7433" y="25189"/>
                    </a:cubicBezTo>
                    <a:lnTo>
                      <a:pt x="7433" y="25189"/>
                    </a:lnTo>
                    <a:cubicBezTo>
                      <a:pt x="7444" y="25192"/>
                      <a:pt x="7455" y="25194"/>
                      <a:pt x="7466" y="25194"/>
                    </a:cubicBezTo>
                    <a:cubicBezTo>
                      <a:pt x="7601" y="25194"/>
                      <a:pt x="7720" y="24944"/>
                      <a:pt x="7813" y="24944"/>
                    </a:cubicBezTo>
                    <a:cubicBezTo>
                      <a:pt x="7854" y="24944"/>
                      <a:pt x="7890" y="24994"/>
                      <a:pt x="7921" y="25136"/>
                    </a:cubicBezTo>
                    <a:cubicBezTo>
                      <a:pt x="7591" y="25466"/>
                      <a:pt x="7921" y="25968"/>
                      <a:pt x="7591" y="26179"/>
                    </a:cubicBezTo>
                    <a:cubicBezTo>
                      <a:pt x="7462" y="26267"/>
                      <a:pt x="7333" y="26300"/>
                      <a:pt x="7201" y="26300"/>
                    </a:cubicBezTo>
                    <a:cubicBezTo>
                      <a:pt x="6808" y="26300"/>
                      <a:pt x="6384" y="26012"/>
                      <a:pt x="5833" y="26012"/>
                    </a:cubicBezTo>
                    <a:cubicBezTo>
                      <a:pt x="5618" y="26012"/>
                      <a:pt x="5382" y="26056"/>
                      <a:pt x="5122" y="26179"/>
                    </a:cubicBezTo>
                    <a:cubicBezTo>
                      <a:pt x="5150" y="26175"/>
                      <a:pt x="5174" y="26173"/>
                      <a:pt x="5194" y="26173"/>
                    </a:cubicBezTo>
                    <a:cubicBezTo>
                      <a:pt x="5452" y="26173"/>
                      <a:pt x="5122" y="26473"/>
                      <a:pt x="5122" y="26681"/>
                    </a:cubicBezTo>
                    <a:cubicBezTo>
                      <a:pt x="5465" y="26681"/>
                      <a:pt x="5947" y="26983"/>
                      <a:pt x="6246" y="26983"/>
                    </a:cubicBezTo>
                    <a:cubicBezTo>
                      <a:pt x="6327" y="26983"/>
                      <a:pt x="6395" y="26961"/>
                      <a:pt x="6443" y="26905"/>
                    </a:cubicBezTo>
                    <a:lnTo>
                      <a:pt x="6443" y="26905"/>
                    </a:lnTo>
                    <a:cubicBezTo>
                      <a:pt x="6437" y="26908"/>
                      <a:pt x="6431" y="26909"/>
                      <a:pt x="6426" y="26909"/>
                    </a:cubicBezTo>
                    <a:cubicBezTo>
                      <a:pt x="6324" y="26909"/>
                      <a:pt x="6330" y="26454"/>
                      <a:pt x="6443" y="26403"/>
                    </a:cubicBezTo>
                    <a:cubicBezTo>
                      <a:pt x="6679" y="26727"/>
                      <a:pt x="6982" y="26765"/>
                      <a:pt x="7292" y="26765"/>
                    </a:cubicBezTo>
                    <a:cubicBezTo>
                      <a:pt x="7386" y="26765"/>
                      <a:pt x="7480" y="26762"/>
                      <a:pt x="7573" y="26762"/>
                    </a:cubicBezTo>
                    <a:cubicBezTo>
                      <a:pt x="7965" y="26762"/>
                      <a:pt x="8340" y="26822"/>
                      <a:pt x="8581" y="27446"/>
                    </a:cubicBezTo>
                    <a:cubicBezTo>
                      <a:pt x="8528" y="27064"/>
                      <a:pt x="8370" y="26734"/>
                      <a:pt x="8634" y="26628"/>
                    </a:cubicBezTo>
                    <a:cubicBezTo>
                      <a:pt x="9087" y="26723"/>
                      <a:pt x="9651" y="26757"/>
                      <a:pt x="10277" y="26757"/>
                    </a:cubicBezTo>
                    <a:cubicBezTo>
                      <a:pt x="11843" y="26757"/>
                      <a:pt x="13793" y="26544"/>
                      <a:pt x="15329" y="26544"/>
                    </a:cubicBezTo>
                    <a:cubicBezTo>
                      <a:pt x="15648" y="26544"/>
                      <a:pt x="15949" y="26553"/>
                      <a:pt x="16225" y="26575"/>
                    </a:cubicBezTo>
                    <a:cubicBezTo>
                      <a:pt x="16177" y="26456"/>
                      <a:pt x="16229" y="26413"/>
                      <a:pt x="16332" y="26413"/>
                    </a:cubicBezTo>
                    <a:cubicBezTo>
                      <a:pt x="16571" y="26413"/>
                      <a:pt x="17087" y="26644"/>
                      <a:pt x="17281" y="26681"/>
                    </a:cubicBezTo>
                    <a:cubicBezTo>
                      <a:pt x="17281" y="26456"/>
                      <a:pt x="17334" y="26298"/>
                      <a:pt x="17387" y="26126"/>
                    </a:cubicBezTo>
                    <a:cubicBezTo>
                      <a:pt x="17611" y="26245"/>
                      <a:pt x="17822" y="26351"/>
                      <a:pt x="17941" y="26628"/>
                    </a:cubicBezTo>
                    <a:cubicBezTo>
                      <a:pt x="17990" y="26325"/>
                      <a:pt x="18082" y="26067"/>
                      <a:pt x="18352" y="26067"/>
                    </a:cubicBezTo>
                    <a:cubicBezTo>
                      <a:pt x="18376" y="26067"/>
                      <a:pt x="18402" y="26069"/>
                      <a:pt x="18430" y="26073"/>
                    </a:cubicBezTo>
                    <a:lnTo>
                      <a:pt x="18430" y="26734"/>
                    </a:lnTo>
                    <a:cubicBezTo>
                      <a:pt x="18706" y="26606"/>
                      <a:pt x="18916" y="26535"/>
                      <a:pt x="19103" y="26535"/>
                    </a:cubicBezTo>
                    <a:cubicBezTo>
                      <a:pt x="19399" y="26535"/>
                      <a:pt x="19634" y="26712"/>
                      <a:pt x="19974" y="27116"/>
                    </a:cubicBezTo>
                    <a:cubicBezTo>
                      <a:pt x="20080" y="26734"/>
                      <a:pt x="19525" y="26628"/>
                      <a:pt x="19855" y="26456"/>
                    </a:cubicBezTo>
                    <a:lnTo>
                      <a:pt x="19855" y="26456"/>
                    </a:lnTo>
                    <a:cubicBezTo>
                      <a:pt x="19958" y="26535"/>
                      <a:pt x="20095" y="26600"/>
                      <a:pt x="20217" y="26600"/>
                    </a:cubicBezTo>
                    <a:cubicBezTo>
                      <a:pt x="20362" y="26600"/>
                      <a:pt x="20487" y="26510"/>
                      <a:pt x="20516" y="26245"/>
                    </a:cubicBezTo>
                    <a:cubicBezTo>
                      <a:pt x="20516" y="26456"/>
                      <a:pt x="20687" y="26403"/>
                      <a:pt x="20740" y="26575"/>
                    </a:cubicBezTo>
                    <a:cubicBezTo>
                      <a:pt x="20582" y="26575"/>
                      <a:pt x="20516" y="26734"/>
                      <a:pt x="20463" y="26958"/>
                    </a:cubicBezTo>
                    <a:cubicBezTo>
                      <a:pt x="20542" y="27037"/>
                      <a:pt x="20624" y="27067"/>
                      <a:pt x="20709" y="27067"/>
                    </a:cubicBezTo>
                    <a:cubicBezTo>
                      <a:pt x="20971" y="27067"/>
                      <a:pt x="21257" y="26782"/>
                      <a:pt x="21562" y="26782"/>
                    </a:cubicBezTo>
                    <a:cubicBezTo>
                      <a:pt x="21634" y="26782"/>
                      <a:pt x="21708" y="26799"/>
                      <a:pt x="21783" y="26839"/>
                    </a:cubicBezTo>
                    <a:cubicBezTo>
                      <a:pt x="21730" y="26179"/>
                      <a:pt x="21176" y="26628"/>
                      <a:pt x="21123" y="26073"/>
                    </a:cubicBezTo>
                    <a:cubicBezTo>
                      <a:pt x="21263" y="26073"/>
                      <a:pt x="21404" y="26182"/>
                      <a:pt x="21529" y="26182"/>
                    </a:cubicBezTo>
                    <a:cubicBezTo>
                      <a:pt x="21603" y="26182"/>
                      <a:pt x="21671" y="26144"/>
                      <a:pt x="21730" y="26021"/>
                    </a:cubicBezTo>
                    <a:cubicBezTo>
                      <a:pt x="21836" y="26245"/>
                      <a:pt x="21836" y="26628"/>
                      <a:pt x="21954" y="26839"/>
                    </a:cubicBezTo>
                    <a:cubicBezTo>
                      <a:pt x="22337" y="26628"/>
                      <a:pt x="22667" y="26403"/>
                      <a:pt x="22997" y="26245"/>
                    </a:cubicBezTo>
                    <a:cubicBezTo>
                      <a:pt x="23050" y="26456"/>
                      <a:pt x="23103" y="26628"/>
                      <a:pt x="23156" y="26734"/>
                    </a:cubicBezTo>
                    <a:cubicBezTo>
                      <a:pt x="23657" y="26351"/>
                      <a:pt x="24146" y="26575"/>
                      <a:pt x="24542" y="26298"/>
                    </a:cubicBezTo>
                    <a:cubicBezTo>
                      <a:pt x="24542" y="26636"/>
                      <a:pt x="24567" y="26755"/>
                      <a:pt x="24591" y="26755"/>
                    </a:cubicBezTo>
                    <a:cubicBezTo>
                      <a:pt x="24637" y="26755"/>
                      <a:pt x="24681" y="26309"/>
                      <a:pt x="24542" y="26126"/>
                    </a:cubicBezTo>
                    <a:cubicBezTo>
                      <a:pt x="24454" y="26138"/>
                      <a:pt x="24369" y="26145"/>
                      <a:pt x="24288" y="26145"/>
                    </a:cubicBezTo>
                    <a:cubicBezTo>
                      <a:pt x="24005" y="26145"/>
                      <a:pt x="23769" y="26065"/>
                      <a:pt x="23605" y="25849"/>
                    </a:cubicBezTo>
                    <a:cubicBezTo>
                      <a:pt x="23657" y="25585"/>
                      <a:pt x="24093" y="25849"/>
                      <a:pt x="23935" y="25361"/>
                    </a:cubicBezTo>
                    <a:cubicBezTo>
                      <a:pt x="23502" y="25348"/>
                      <a:pt x="23078" y="25342"/>
                      <a:pt x="22662" y="25342"/>
                    </a:cubicBezTo>
                    <a:cubicBezTo>
                      <a:pt x="19586" y="25342"/>
                      <a:pt x="16901" y="25650"/>
                      <a:pt x="13703" y="25743"/>
                    </a:cubicBezTo>
                    <a:cubicBezTo>
                      <a:pt x="13651" y="26021"/>
                      <a:pt x="13862" y="26126"/>
                      <a:pt x="13703" y="26245"/>
                    </a:cubicBezTo>
                    <a:cubicBezTo>
                      <a:pt x="13668" y="26251"/>
                      <a:pt x="13631" y="26253"/>
                      <a:pt x="13595" y="26253"/>
                    </a:cubicBezTo>
                    <a:cubicBezTo>
                      <a:pt x="13137" y="26253"/>
                      <a:pt x="12633" y="25836"/>
                      <a:pt x="12196" y="25836"/>
                    </a:cubicBezTo>
                    <a:cubicBezTo>
                      <a:pt x="12026" y="25836"/>
                      <a:pt x="11866" y="25899"/>
                      <a:pt x="11723" y="26073"/>
                    </a:cubicBezTo>
                    <a:cubicBezTo>
                      <a:pt x="11670" y="26073"/>
                      <a:pt x="11670" y="26073"/>
                      <a:pt x="11670" y="26126"/>
                    </a:cubicBezTo>
                    <a:cubicBezTo>
                      <a:pt x="11670" y="26073"/>
                      <a:pt x="11604" y="25968"/>
                      <a:pt x="11499" y="25915"/>
                    </a:cubicBezTo>
                    <a:cubicBezTo>
                      <a:pt x="11357" y="25803"/>
                      <a:pt x="11197" y="25760"/>
                      <a:pt x="11023" y="25760"/>
                    </a:cubicBezTo>
                    <a:cubicBezTo>
                      <a:pt x="10467" y="25760"/>
                      <a:pt x="9776" y="26200"/>
                      <a:pt x="9147" y="26200"/>
                    </a:cubicBezTo>
                    <a:cubicBezTo>
                      <a:pt x="8911" y="26200"/>
                      <a:pt x="8684" y="26138"/>
                      <a:pt x="8476" y="25968"/>
                    </a:cubicBezTo>
                    <a:lnTo>
                      <a:pt x="8476" y="25968"/>
                    </a:lnTo>
                    <a:cubicBezTo>
                      <a:pt x="8514" y="26189"/>
                      <a:pt x="8458" y="26263"/>
                      <a:pt x="8367" y="26263"/>
                    </a:cubicBezTo>
                    <a:cubicBezTo>
                      <a:pt x="8206" y="26263"/>
                      <a:pt x="7936" y="26035"/>
                      <a:pt x="7868" y="25968"/>
                    </a:cubicBezTo>
                    <a:cubicBezTo>
                      <a:pt x="8040" y="25743"/>
                      <a:pt x="7868" y="25136"/>
                      <a:pt x="8146" y="25136"/>
                    </a:cubicBezTo>
                    <a:cubicBezTo>
                      <a:pt x="8174" y="25297"/>
                      <a:pt x="8237" y="25346"/>
                      <a:pt x="8308" y="25346"/>
                    </a:cubicBezTo>
                    <a:cubicBezTo>
                      <a:pt x="8416" y="25346"/>
                      <a:pt x="8540" y="25234"/>
                      <a:pt x="8584" y="25234"/>
                    </a:cubicBezTo>
                    <a:cubicBezTo>
                      <a:pt x="8621" y="25234"/>
                      <a:pt x="8602" y="25310"/>
                      <a:pt x="8476" y="25585"/>
                    </a:cubicBezTo>
                    <a:cubicBezTo>
                      <a:pt x="8574" y="25679"/>
                      <a:pt x="8734" y="25726"/>
                      <a:pt x="8877" y="25726"/>
                    </a:cubicBezTo>
                    <a:cubicBezTo>
                      <a:pt x="9138" y="25726"/>
                      <a:pt x="9345" y="25570"/>
                      <a:pt x="9030" y="25255"/>
                    </a:cubicBezTo>
                    <a:cubicBezTo>
                      <a:pt x="9061" y="25229"/>
                      <a:pt x="9091" y="25218"/>
                      <a:pt x="9119" y="25218"/>
                    </a:cubicBezTo>
                    <a:cubicBezTo>
                      <a:pt x="9273" y="25218"/>
                      <a:pt x="9392" y="25546"/>
                      <a:pt x="9481" y="25546"/>
                    </a:cubicBezTo>
                    <a:cubicBezTo>
                      <a:pt x="9515" y="25546"/>
                      <a:pt x="9545" y="25497"/>
                      <a:pt x="9571" y="25361"/>
                    </a:cubicBezTo>
                    <a:lnTo>
                      <a:pt x="9571" y="25361"/>
                    </a:lnTo>
                    <a:cubicBezTo>
                      <a:pt x="9541" y="25378"/>
                      <a:pt x="9517" y="25387"/>
                      <a:pt x="9499" y="25387"/>
                    </a:cubicBezTo>
                    <a:cubicBezTo>
                      <a:pt x="9330" y="25387"/>
                      <a:pt x="9675" y="24675"/>
                      <a:pt x="9895" y="24675"/>
                    </a:cubicBezTo>
                    <a:cubicBezTo>
                      <a:pt x="9946" y="24675"/>
                      <a:pt x="9991" y="24713"/>
                      <a:pt x="10020" y="24806"/>
                    </a:cubicBezTo>
                    <a:cubicBezTo>
                      <a:pt x="9901" y="24978"/>
                      <a:pt x="9624" y="25031"/>
                      <a:pt x="9624" y="25361"/>
                    </a:cubicBezTo>
                    <a:cubicBezTo>
                      <a:pt x="9864" y="25458"/>
                      <a:pt x="10229" y="25533"/>
                      <a:pt x="10591" y="25533"/>
                    </a:cubicBezTo>
                    <a:cubicBezTo>
                      <a:pt x="11065" y="25533"/>
                      <a:pt x="11536" y="25405"/>
                      <a:pt x="11723" y="25031"/>
                    </a:cubicBezTo>
                    <a:cubicBezTo>
                      <a:pt x="11933" y="25098"/>
                      <a:pt x="12113" y="25118"/>
                      <a:pt x="12290" y="25118"/>
                    </a:cubicBezTo>
                    <a:cubicBezTo>
                      <a:pt x="12526" y="25118"/>
                      <a:pt x="12757" y="25083"/>
                      <a:pt x="13043" y="25083"/>
                    </a:cubicBezTo>
                    <a:cubicBezTo>
                      <a:pt x="13209" y="25103"/>
                      <a:pt x="13496" y="25181"/>
                      <a:pt x="13772" y="25181"/>
                    </a:cubicBezTo>
                    <a:cubicBezTo>
                      <a:pt x="14221" y="25181"/>
                      <a:pt x="14641" y="24976"/>
                      <a:pt x="14469" y="23988"/>
                    </a:cubicBezTo>
                    <a:lnTo>
                      <a:pt x="14469" y="23988"/>
                    </a:lnTo>
                    <a:cubicBezTo>
                      <a:pt x="14174" y="24082"/>
                      <a:pt x="14059" y="24440"/>
                      <a:pt x="13717" y="24440"/>
                    </a:cubicBezTo>
                    <a:cubicBezTo>
                      <a:pt x="13677" y="24440"/>
                      <a:pt x="13633" y="24435"/>
                      <a:pt x="13585" y="24423"/>
                    </a:cubicBezTo>
                    <a:cubicBezTo>
                      <a:pt x="13585" y="23988"/>
                      <a:pt x="13373" y="24040"/>
                      <a:pt x="13426" y="23539"/>
                    </a:cubicBezTo>
                    <a:cubicBezTo>
                      <a:pt x="13585" y="23539"/>
                      <a:pt x="13651" y="23486"/>
                      <a:pt x="13703" y="23380"/>
                    </a:cubicBezTo>
                    <a:cubicBezTo>
                      <a:pt x="13964" y="23430"/>
                      <a:pt x="13922" y="23875"/>
                      <a:pt x="14188" y="23875"/>
                    </a:cubicBezTo>
                    <a:cubicBezTo>
                      <a:pt x="14206" y="23875"/>
                      <a:pt x="14224" y="23873"/>
                      <a:pt x="14245" y="23869"/>
                    </a:cubicBezTo>
                    <a:cubicBezTo>
                      <a:pt x="14140" y="23328"/>
                      <a:pt x="14491" y="23000"/>
                      <a:pt x="14786" y="23000"/>
                    </a:cubicBezTo>
                    <a:cubicBezTo>
                      <a:pt x="14938" y="23000"/>
                      <a:pt x="15075" y="23087"/>
                      <a:pt x="15129" y="23275"/>
                    </a:cubicBezTo>
                    <a:cubicBezTo>
                      <a:pt x="14971" y="23327"/>
                      <a:pt x="14852" y="23327"/>
                      <a:pt x="14905" y="23658"/>
                    </a:cubicBezTo>
                    <a:cubicBezTo>
                      <a:pt x="15025" y="23703"/>
                      <a:pt x="15154" y="23724"/>
                      <a:pt x="15287" y="23724"/>
                    </a:cubicBezTo>
                    <a:cubicBezTo>
                      <a:pt x="15768" y="23724"/>
                      <a:pt x="16285" y="23456"/>
                      <a:pt x="16502" y="23156"/>
                    </a:cubicBezTo>
                    <a:cubicBezTo>
                      <a:pt x="15565" y="22615"/>
                      <a:pt x="14641" y="22113"/>
                      <a:pt x="15565" y="21070"/>
                    </a:cubicBezTo>
                    <a:lnTo>
                      <a:pt x="15565" y="21070"/>
                    </a:lnTo>
                    <a:cubicBezTo>
                      <a:pt x="15472" y="21360"/>
                      <a:pt x="15675" y="22457"/>
                      <a:pt x="15878" y="22457"/>
                    </a:cubicBezTo>
                    <a:cubicBezTo>
                      <a:pt x="15906" y="22457"/>
                      <a:pt x="15934" y="22436"/>
                      <a:pt x="15961" y="22390"/>
                    </a:cubicBezTo>
                    <a:cubicBezTo>
                      <a:pt x="15737" y="22285"/>
                      <a:pt x="16291" y="22390"/>
                      <a:pt x="16397" y="22007"/>
                    </a:cubicBezTo>
                    <a:cubicBezTo>
                      <a:pt x="16674" y="22060"/>
                      <a:pt x="16674" y="22720"/>
                      <a:pt x="16885" y="22826"/>
                    </a:cubicBezTo>
                    <a:cubicBezTo>
                      <a:pt x="17044" y="22597"/>
                      <a:pt x="17207" y="22523"/>
                      <a:pt x="17370" y="22523"/>
                    </a:cubicBezTo>
                    <a:cubicBezTo>
                      <a:pt x="17671" y="22523"/>
                      <a:pt x="17970" y="22776"/>
                      <a:pt x="18246" y="22776"/>
                    </a:cubicBezTo>
                    <a:cubicBezTo>
                      <a:pt x="18390" y="22776"/>
                      <a:pt x="18527" y="22707"/>
                      <a:pt x="18654" y="22496"/>
                    </a:cubicBezTo>
                    <a:cubicBezTo>
                      <a:pt x="18760" y="22826"/>
                      <a:pt x="18984" y="22615"/>
                      <a:pt x="18812" y="22997"/>
                    </a:cubicBezTo>
                    <a:cubicBezTo>
                      <a:pt x="18820" y="22999"/>
                      <a:pt x="18828" y="23000"/>
                      <a:pt x="18835" y="23000"/>
                    </a:cubicBezTo>
                    <a:cubicBezTo>
                      <a:pt x="19000" y="23000"/>
                      <a:pt x="19191" y="22609"/>
                      <a:pt x="19389" y="22609"/>
                    </a:cubicBezTo>
                    <a:cubicBezTo>
                      <a:pt x="19456" y="22609"/>
                      <a:pt x="19524" y="22654"/>
                      <a:pt x="19591" y="22773"/>
                    </a:cubicBezTo>
                    <a:cubicBezTo>
                      <a:pt x="19420" y="22773"/>
                      <a:pt x="19314" y="22945"/>
                      <a:pt x="19314" y="23156"/>
                    </a:cubicBezTo>
                    <a:cubicBezTo>
                      <a:pt x="19473" y="23156"/>
                      <a:pt x="19420" y="23539"/>
                      <a:pt x="19420" y="23816"/>
                    </a:cubicBezTo>
                    <a:cubicBezTo>
                      <a:pt x="19974" y="23710"/>
                      <a:pt x="19974" y="22720"/>
                      <a:pt x="20251" y="22219"/>
                    </a:cubicBezTo>
                    <a:cubicBezTo>
                      <a:pt x="20225" y="22210"/>
                      <a:pt x="20202" y="22206"/>
                      <a:pt x="20181" y="22206"/>
                    </a:cubicBezTo>
                    <a:cubicBezTo>
                      <a:pt x="19944" y="22206"/>
                      <a:pt x="20062" y="22724"/>
                      <a:pt x="19855" y="22773"/>
                    </a:cubicBezTo>
                    <a:cubicBezTo>
                      <a:pt x="19974" y="22337"/>
                      <a:pt x="19525" y="22113"/>
                      <a:pt x="19803" y="21955"/>
                    </a:cubicBezTo>
                    <a:lnTo>
                      <a:pt x="19803" y="21955"/>
                    </a:lnTo>
                    <a:cubicBezTo>
                      <a:pt x="19885" y="22032"/>
                      <a:pt x="19997" y="22044"/>
                      <a:pt x="20113" y="22044"/>
                    </a:cubicBezTo>
                    <a:cubicBezTo>
                      <a:pt x="20162" y="22044"/>
                      <a:pt x="20211" y="22042"/>
                      <a:pt x="20260" y="22042"/>
                    </a:cubicBezTo>
                    <a:cubicBezTo>
                      <a:pt x="20410" y="22042"/>
                      <a:pt x="20552" y="22061"/>
                      <a:pt x="20634" y="22219"/>
                    </a:cubicBezTo>
                    <a:lnTo>
                      <a:pt x="20634" y="22390"/>
                    </a:lnTo>
                    <a:cubicBezTo>
                      <a:pt x="20661" y="22399"/>
                      <a:pt x="20684" y="22403"/>
                      <a:pt x="20705" y="22403"/>
                    </a:cubicBezTo>
                    <a:cubicBezTo>
                      <a:pt x="20917" y="22403"/>
                      <a:pt x="20840" y="21992"/>
                      <a:pt x="21045" y="21992"/>
                    </a:cubicBezTo>
                    <a:cubicBezTo>
                      <a:pt x="21068" y="21992"/>
                      <a:pt x="21093" y="21997"/>
                      <a:pt x="21123" y="22007"/>
                    </a:cubicBezTo>
                    <a:cubicBezTo>
                      <a:pt x="21176" y="22667"/>
                      <a:pt x="21572" y="22667"/>
                      <a:pt x="21783" y="22997"/>
                    </a:cubicBezTo>
                    <a:cubicBezTo>
                      <a:pt x="21932" y="22743"/>
                      <a:pt x="22249" y="22437"/>
                      <a:pt x="22461" y="22437"/>
                    </a:cubicBezTo>
                    <a:cubicBezTo>
                      <a:pt x="22569" y="22437"/>
                      <a:pt x="22650" y="22516"/>
                      <a:pt x="22667" y="22720"/>
                    </a:cubicBezTo>
                    <a:cubicBezTo>
                      <a:pt x="22892" y="22496"/>
                      <a:pt x="23050" y="22113"/>
                      <a:pt x="23433" y="22007"/>
                    </a:cubicBezTo>
                    <a:lnTo>
                      <a:pt x="23433" y="22007"/>
                    </a:lnTo>
                    <a:cubicBezTo>
                      <a:pt x="23327" y="23209"/>
                      <a:pt x="22773" y="23816"/>
                      <a:pt x="22060" y="24146"/>
                    </a:cubicBezTo>
                    <a:cubicBezTo>
                      <a:pt x="22007" y="23816"/>
                      <a:pt x="22667" y="23763"/>
                      <a:pt x="22337" y="23605"/>
                    </a:cubicBezTo>
                    <a:cubicBezTo>
                      <a:pt x="22443" y="23327"/>
                      <a:pt x="22773" y="23327"/>
                      <a:pt x="22997" y="23209"/>
                    </a:cubicBezTo>
                    <a:cubicBezTo>
                      <a:pt x="22962" y="22984"/>
                      <a:pt x="22900" y="22920"/>
                      <a:pt x="22827" y="22920"/>
                    </a:cubicBezTo>
                    <a:cubicBezTo>
                      <a:pt x="22730" y="22920"/>
                      <a:pt x="22613" y="23036"/>
                      <a:pt x="22512" y="23036"/>
                    </a:cubicBezTo>
                    <a:cubicBezTo>
                      <a:pt x="22467" y="23036"/>
                      <a:pt x="22425" y="23012"/>
                      <a:pt x="22390" y="22945"/>
                    </a:cubicBezTo>
                    <a:cubicBezTo>
                      <a:pt x="22166" y="23050"/>
                      <a:pt x="22166" y="23433"/>
                      <a:pt x="22007" y="23658"/>
                    </a:cubicBezTo>
                    <a:cubicBezTo>
                      <a:pt x="21836" y="23486"/>
                      <a:pt x="21836" y="23050"/>
                      <a:pt x="21572" y="22997"/>
                    </a:cubicBezTo>
                    <a:cubicBezTo>
                      <a:pt x="21506" y="23050"/>
                      <a:pt x="21506" y="23156"/>
                      <a:pt x="21400" y="23156"/>
                    </a:cubicBezTo>
                    <a:cubicBezTo>
                      <a:pt x="21506" y="23380"/>
                      <a:pt x="21677" y="23486"/>
                      <a:pt x="21836" y="23658"/>
                    </a:cubicBezTo>
                    <a:cubicBezTo>
                      <a:pt x="21506" y="23816"/>
                      <a:pt x="21242" y="24146"/>
                      <a:pt x="20846" y="24199"/>
                    </a:cubicBezTo>
                    <a:cubicBezTo>
                      <a:pt x="21037" y="24064"/>
                      <a:pt x="20950" y="23247"/>
                      <a:pt x="21125" y="23247"/>
                    </a:cubicBezTo>
                    <a:cubicBezTo>
                      <a:pt x="21155" y="23247"/>
                      <a:pt x="21193" y="23271"/>
                      <a:pt x="21242" y="23327"/>
                    </a:cubicBezTo>
                    <a:cubicBezTo>
                      <a:pt x="21176" y="22826"/>
                      <a:pt x="20740" y="23050"/>
                      <a:pt x="20634" y="22615"/>
                    </a:cubicBezTo>
                    <a:lnTo>
                      <a:pt x="20634" y="22615"/>
                    </a:lnTo>
                    <a:cubicBezTo>
                      <a:pt x="20671" y="23642"/>
                      <a:pt x="20204" y="24198"/>
                      <a:pt x="19637" y="24198"/>
                    </a:cubicBezTo>
                    <a:cubicBezTo>
                      <a:pt x="19388" y="24198"/>
                      <a:pt x="19119" y="24090"/>
                      <a:pt x="18865" y="23869"/>
                    </a:cubicBezTo>
                    <a:cubicBezTo>
                      <a:pt x="19037" y="23763"/>
                      <a:pt x="19261" y="23763"/>
                      <a:pt x="19314" y="23486"/>
                    </a:cubicBezTo>
                    <a:lnTo>
                      <a:pt x="19314" y="23486"/>
                    </a:lnTo>
                    <a:cubicBezTo>
                      <a:pt x="19197" y="23517"/>
                      <a:pt x="19099" y="23532"/>
                      <a:pt x="19019" y="23532"/>
                    </a:cubicBezTo>
                    <a:cubicBezTo>
                      <a:pt x="18793" y="23532"/>
                      <a:pt x="18707" y="23413"/>
                      <a:pt x="18707" y="23209"/>
                    </a:cubicBezTo>
                    <a:cubicBezTo>
                      <a:pt x="18707" y="23380"/>
                      <a:pt x="18601" y="23486"/>
                      <a:pt x="18535" y="23539"/>
                    </a:cubicBezTo>
                    <a:cubicBezTo>
                      <a:pt x="18535" y="23327"/>
                      <a:pt x="18654" y="23327"/>
                      <a:pt x="18601" y="23050"/>
                    </a:cubicBezTo>
                    <a:cubicBezTo>
                      <a:pt x="18562" y="23035"/>
                      <a:pt x="18530" y="23029"/>
                      <a:pt x="18502" y="23029"/>
                    </a:cubicBezTo>
                    <a:cubicBezTo>
                      <a:pt x="18351" y="23029"/>
                      <a:pt x="18339" y="23217"/>
                      <a:pt x="18168" y="23217"/>
                    </a:cubicBezTo>
                    <a:cubicBezTo>
                      <a:pt x="18148" y="23217"/>
                      <a:pt x="18125" y="23215"/>
                      <a:pt x="18100" y="23209"/>
                    </a:cubicBezTo>
                    <a:lnTo>
                      <a:pt x="18100" y="23209"/>
                    </a:lnTo>
                    <a:cubicBezTo>
                      <a:pt x="18377" y="24040"/>
                      <a:pt x="18654" y="23605"/>
                      <a:pt x="18271" y="24423"/>
                    </a:cubicBezTo>
                    <a:cubicBezTo>
                      <a:pt x="19974" y="24700"/>
                      <a:pt x="20582" y="24753"/>
                      <a:pt x="22007" y="24806"/>
                    </a:cubicBezTo>
                    <a:cubicBezTo>
                      <a:pt x="22105" y="24399"/>
                      <a:pt x="22334" y="24336"/>
                      <a:pt x="22580" y="24336"/>
                    </a:cubicBezTo>
                    <a:cubicBezTo>
                      <a:pt x="22693" y="24336"/>
                      <a:pt x="22809" y="24349"/>
                      <a:pt x="22917" y="24349"/>
                    </a:cubicBezTo>
                    <a:cubicBezTo>
                      <a:pt x="23120" y="24349"/>
                      <a:pt x="23298" y="24303"/>
                      <a:pt x="23380" y="24040"/>
                    </a:cubicBezTo>
                    <a:cubicBezTo>
                      <a:pt x="23222" y="24040"/>
                      <a:pt x="23103" y="23935"/>
                      <a:pt x="23050" y="23710"/>
                    </a:cubicBezTo>
                    <a:lnTo>
                      <a:pt x="23050" y="23710"/>
                    </a:lnTo>
                    <a:cubicBezTo>
                      <a:pt x="23101" y="23734"/>
                      <a:pt x="23141" y="23745"/>
                      <a:pt x="23173" y="23745"/>
                    </a:cubicBezTo>
                    <a:cubicBezTo>
                      <a:pt x="23354" y="23745"/>
                      <a:pt x="23299" y="23425"/>
                      <a:pt x="23433" y="23380"/>
                    </a:cubicBezTo>
                    <a:lnTo>
                      <a:pt x="23433" y="23380"/>
                    </a:lnTo>
                    <a:cubicBezTo>
                      <a:pt x="23403" y="23567"/>
                      <a:pt x="23618" y="23665"/>
                      <a:pt x="23850" y="23665"/>
                    </a:cubicBezTo>
                    <a:cubicBezTo>
                      <a:pt x="24030" y="23665"/>
                      <a:pt x="24220" y="23607"/>
                      <a:pt x="24318" y="23486"/>
                    </a:cubicBezTo>
                    <a:cubicBezTo>
                      <a:pt x="24146" y="23327"/>
                      <a:pt x="23988" y="23103"/>
                      <a:pt x="23882" y="22826"/>
                    </a:cubicBezTo>
                    <a:cubicBezTo>
                      <a:pt x="24212" y="22496"/>
                      <a:pt x="24318" y="22615"/>
                      <a:pt x="24648" y="22443"/>
                    </a:cubicBezTo>
                    <a:lnTo>
                      <a:pt x="24648" y="22443"/>
                    </a:lnTo>
                    <a:cubicBezTo>
                      <a:pt x="24648" y="22667"/>
                      <a:pt x="24542" y="22667"/>
                      <a:pt x="24595" y="22945"/>
                    </a:cubicBezTo>
                    <a:cubicBezTo>
                      <a:pt x="24925" y="22879"/>
                      <a:pt x="25202" y="22826"/>
                      <a:pt x="25361" y="22549"/>
                    </a:cubicBezTo>
                    <a:cubicBezTo>
                      <a:pt x="25255" y="22060"/>
                      <a:pt x="24872" y="22166"/>
                      <a:pt x="24595" y="21955"/>
                    </a:cubicBezTo>
                    <a:cubicBezTo>
                      <a:pt x="24819" y="21858"/>
                      <a:pt x="24931" y="21701"/>
                      <a:pt x="25141" y="21701"/>
                    </a:cubicBezTo>
                    <a:cubicBezTo>
                      <a:pt x="25190" y="21701"/>
                      <a:pt x="25245" y="21710"/>
                      <a:pt x="25308" y="21730"/>
                    </a:cubicBezTo>
                    <a:cubicBezTo>
                      <a:pt x="25398" y="21821"/>
                      <a:pt x="25372" y="22201"/>
                      <a:pt x="25537" y="22201"/>
                    </a:cubicBezTo>
                    <a:cubicBezTo>
                      <a:pt x="25565" y="22201"/>
                      <a:pt x="25598" y="22190"/>
                      <a:pt x="25638" y="22166"/>
                    </a:cubicBezTo>
                    <a:cubicBezTo>
                      <a:pt x="25638" y="22007"/>
                      <a:pt x="25585" y="21730"/>
                      <a:pt x="25691" y="21677"/>
                    </a:cubicBezTo>
                    <a:cubicBezTo>
                      <a:pt x="25915" y="21730"/>
                      <a:pt x="25968" y="22113"/>
                      <a:pt x="25862" y="22337"/>
                    </a:cubicBezTo>
                    <a:cubicBezTo>
                      <a:pt x="25901" y="22309"/>
                      <a:pt x="25937" y="22297"/>
                      <a:pt x="25971" y="22297"/>
                    </a:cubicBezTo>
                    <a:cubicBezTo>
                      <a:pt x="26194" y="22297"/>
                      <a:pt x="26315" y="22835"/>
                      <a:pt x="26486" y="22835"/>
                    </a:cubicBezTo>
                    <a:cubicBezTo>
                      <a:pt x="26543" y="22835"/>
                      <a:pt x="26606" y="22775"/>
                      <a:pt x="26681" y="22615"/>
                    </a:cubicBezTo>
                    <a:cubicBezTo>
                      <a:pt x="26403" y="22549"/>
                      <a:pt x="26073" y="22496"/>
                      <a:pt x="26126" y="21836"/>
                    </a:cubicBezTo>
                    <a:cubicBezTo>
                      <a:pt x="26403" y="21730"/>
                      <a:pt x="27182" y="21955"/>
                      <a:pt x="27288" y="21228"/>
                    </a:cubicBezTo>
                    <a:cubicBezTo>
                      <a:pt x="27565" y="21347"/>
                      <a:pt x="27842" y="21558"/>
                      <a:pt x="28106" y="21677"/>
                    </a:cubicBezTo>
                    <a:cubicBezTo>
                      <a:pt x="28106" y="21294"/>
                      <a:pt x="27565" y="21123"/>
                      <a:pt x="27842" y="20846"/>
                    </a:cubicBezTo>
                    <a:lnTo>
                      <a:pt x="27842" y="20846"/>
                    </a:lnTo>
                    <a:cubicBezTo>
                      <a:pt x="28119" y="21078"/>
                      <a:pt x="28312" y="21505"/>
                      <a:pt x="28725" y="21505"/>
                    </a:cubicBezTo>
                    <a:cubicBezTo>
                      <a:pt x="28805" y="21505"/>
                      <a:pt x="28893" y="21489"/>
                      <a:pt x="28991" y="21453"/>
                    </a:cubicBezTo>
                    <a:cubicBezTo>
                      <a:pt x="28973" y="21215"/>
                      <a:pt x="28950" y="21142"/>
                      <a:pt x="28916" y="21142"/>
                    </a:cubicBezTo>
                    <a:cubicBezTo>
                      <a:pt x="28862" y="21142"/>
                      <a:pt x="28781" y="21333"/>
                      <a:pt x="28654" y="21333"/>
                    </a:cubicBezTo>
                    <a:cubicBezTo>
                      <a:pt x="28624" y="21333"/>
                      <a:pt x="28591" y="21322"/>
                      <a:pt x="28555" y="21294"/>
                    </a:cubicBezTo>
                    <a:cubicBezTo>
                      <a:pt x="28502" y="20846"/>
                      <a:pt x="28555" y="20898"/>
                      <a:pt x="28225" y="20687"/>
                    </a:cubicBezTo>
                    <a:lnTo>
                      <a:pt x="28225" y="20687"/>
                    </a:lnTo>
                    <a:cubicBezTo>
                      <a:pt x="28661" y="20793"/>
                      <a:pt x="29097" y="21017"/>
                      <a:pt x="29545" y="21070"/>
                    </a:cubicBezTo>
                    <a:cubicBezTo>
                      <a:pt x="29569" y="20729"/>
                      <a:pt x="29626" y="20627"/>
                      <a:pt x="29712" y="20627"/>
                    </a:cubicBezTo>
                    <a:cubicBezTo>
                      <a:pt x="29819" y="20627"/>
                      <a:pt x="29969" y="20787"/>
                      <a:pt x="30153" y="20846"/>
                    </a:cubicBezTo>
                    <a:cubicBezTo>
                      <a:pt x="30087" y="20634"/>
                      <a:pt x="30153" y="20516"/>
                      <a:pt x="30206" y="20357"/>
                    </a:cubicBezTo>
                    <a:cubicBezTo>
                      <a:pt x="30154" y="20243"/>
                      <a:pt x="30064" y="20211"/>
                      <a:pt x="29958" y="20211"/>
                    </a:cubicBezTo>
                    <a:cubicBezTo>
                      <a:pt x="29826" y="20211"/>
                      <a:pt x="29670" y="20260"/>
                      <a:pt x="29537" y="20260"/>
                    </a:cubicBezTo>
                    <a:cubicBezTo>
                      <a:pt x="29420" y="20260"/>
                      <a:pt x="29320" y="20222"/>
                      <a:pt x="29268" y="20080"/>
                    </a:cubicBezTo>
                    <a:cubicBezTo>
                      <a:pt x="29427" y="20080"/>
                      <a:pt x="29374" y="19803"/>
                      <a:pt x="29427" y="19750"/>
                    </a:cubicBezTo>
                    <a:cubicBezTo>
                      <a:pt x="29784" y="19828"/>
                      <a:pt x="30310" y="20014"/>
                      <a:pt x="30719" y="20014"/>
                    </a:cubicBezTo>
                    <a:cubicBezTo>
                      <a:pt x="31143" y="20014"/>
                      <a:pt x="31442" y="19815"/>
                      <a:pt x="31301" y="19090"/>
                    </a:cubicBezTo>
                    <a:cubicBezTo>
                      <a:pt x="31264" y="19073"/>
                      <a:pt x="31232" y="19065"/>
                      <a:pt x="31205" y="19065"/>
                    </a:cubicBezTo>
                    <a:cubicBezTo>
                      <a:pt x="30959" y="19065"/>
                      <a:pt x="31126" y="19707"/>
                      <a:pt x="30971" y="19803"/>
                    </a:cubicBezTo>
                    <a:cubicBezTo>
                      <a:pt x="30896" y="19463"/>
                      <a:pt x="30829" y="19396"/>
                      <a:pt x="30739" y="19396"/>
                    </a:cubicBezTo>
                    <a:cubicBezTo>
                      <a:pt x="30680" y="19396"/>
                      <a:pt x="30611" y="19425"/>
                      <a:pt x="30522" y="19425"/>
                    </a:cubicBezTo>
                    <a:cubicBezTo>
                      <a:pt x="30462" y="19425"/>
                      <a:pt x="30392" y="19412"/>
                      <a:pt x="30311" y="19367"/>
                    </a:cubicBezTo>
                    <a:cubicBezTo>
                      <a:pt x="30053" y="19575"/>
                      <a:pt x="29725" y="19634"/>
                      <a:pt x="29367" y="19634"/>
                    </a:cubicBezTo>
                    <a:cubicBezTo>
                      <a:pt x="28883" y="19634"/>
                      <a:pt x="28343" y="19525"/>
                      <a:pt x="27842" y="19525"/>
                    </a:cubicBezTo>
                    <a:cubicBezTo>
                      <a:pt x="28001" y="19420"/>
                      <a:pt x="27948" y="18984"/>
                      <a:pt x="28106" y="18813"/>
                    </a:cubicBezTo>
                    <a:cubicBezTo>
                      <a:pt x="28523" y="19059"/>
                      <a:pt x="28974" y="19162"/>
                      <a:pt x="29438" y="19162"/>
                    </a:cubicBezTo>
                    <a:cubicBezTo>
                      <a:pt x="30017" y="19162"/>
                      <a:pt x="30617" y="19002"/>
                      <a:pt x="31196" y="18760"/>
                    </a:cubicBezTo>
                    <a:cubicBezTo>
                      <a:pt x="31214" y="18896"/>
                      <a:pt x="31275" y="18942"/>
                      <a:pt x="31348" y="18942"/>
                    </a:cubicBezTo>
                    <a:cubicBezTo>
                      <a:pt x="31480" y="18942"/>
                      <a:pt x="31650" y="18794"/>
                      <a:pt x="31684" y="18760"/>
                    </a:cubicBezTo>
                    <a:cubicBezTo>
                      <a:pt x="31856" y="19578"/>
                      <a:pt x="32674" y="19367"/>
                      <a:pt x="32569" y="20186"/>
                    </a:cubicBezTo>
                    <a:cubicBezTo>
                      <a:pt x="33057" y="19697"/>
                      <a:pt x="33612" y="20304"/>
                      <a:pt x="33717" y="19420"/>
                    </a:cubicBezTo>
                    <a:lnTo>
                      <a:pt x="33717" y="19420"/>
                    </a:lnTo>
                    <a:cubicBezTo>
                      <a:pt x="33684" y="19425"/>
                      <a:pt x="33653" y="19428"/>
                      <a:pt x="33622" y="19428"/>
                    </a:cubicBezTo>
                    <a:cubicBezTo>
                      <a:pt x="33345" y="19428"/>
                      <a:pt x="33159" y="19222"/>
                      <a:pt x="33004" y="18984"/>
                    </a:cubicBezTo>
                    <a:cubicBezTo>
                      <a:pt x="33069" y="18880"/>
                      <a:pt x="33160" y="18845"/>
                      <a:pt x="33261" y="18845"/>
                    </a:cubicBezTo>
                    <a:cubicBezTo>
                      <a:pt x="33467" y="18845"/>
                      <a:pt x="33716" y="18991"/>
                      <a:pt x="33865" y="18991"/>
                    </a:cubicBezTo>
                    <a:cubicBezTo>
                      <a:pt x="33956" y="18991"/>
                      <a:pt x="34010" y="18936"/>
                      <a:pt x="33994" y="18760"/>
                    </a:cubicBezTo>
                    <a:lnTo>
                      <a:pt x="33994" y="18760"/>
                    </a:lnTo>
                    <a:cubicBezTo>
                      <a:pt x="34070" y="18860"/>
                      <a:pt x="34203" y="18897"/>
                      <a:pt x="34348" y="18897"/>
                    </a:cubicBezTo>
                    <a:cubicBezTo>
                      <a:pt x="34432" y="18897"/>
                      <a:pt x="34520" y="18885"/>
                      <a:pt x="34602" y="18865"/>
                    </a:cubicBezTo>
                    <a:lnTo>
                      <a:pt x="34602" y="18865"/>
                    </a:lnTo>
                    <a:cubicBezTo>
                      <a:pt x="34602" y="19090"/>
                      <a:pt x="34496" y="19090"/>
                      <a:pt x="34549" y="19367"/>
                    </a:cubicBezTo>
                    <a:cubicBezTo>
                      <a:pt x="34826" y="19697"/>
                      <a:pt x="35816" y="19143"/>
                      <a:pt x="35486" y="20304"/>
                    </a:cubicBezTo>
                    <a:cubicBezTo>
                      <a:pt x="35455" y="20038"/>
                      <a:pt x="35209" y="19813"/>
                      <a:pt x="35001" y="19813"/>
                    </a:cubicBezTo>
                    <a:cubicBezTo>
                      <a:pt x="34859" y="19813"/>
                      <a:pt x="34734" y="19918"/>
                      <a:pt x="34707" y="20186"/>
                    </a:cubicBezTo>
                    <a:cubicBezTo>
                      <a:pt x="34800" y="20363"/>
                      <a:pt x="35002" y="20479"/>
                      <a:pt x="35101" y="20479"/>
                    </a:cubicBezTo>
                    <a:cubicBezTo>
                      <a:pt x="35185" y="20479"/>
                      <a:pt x="35192" y="20393"/>
                      <a:pt x="34985" y="20186"/>
                    </a:cubicBezTo>
                    <a:cubicBezTo>
                      <a:pt x="35033" y="20170"/>
                      <a:pt x="35078" y="20163"/>
                      <a:pt x="35119" y="20163"/>
                    </a:cubicBezTo>
                    <a:cubicBezTo>
                      <a:pt x="35358" y="20163"/>
                      <a:pt x="35461" y="20406"/>
                      <a:pt x="35315" y="20687"/>
                    </a:cubicBezTo>
                    <a:cubicBezTo>
                      <a:pt x="35365" y="20738"/>
                      <a:pt x="35419" y="20757"/>
                      <a:pt x="35474" y="20757"/>
                    </a:cubicBezTo>
                    <a:cubicBezTo>
                      <a:pt x="35660" y="20757"/>
                      <a:pt x="35864" y="20540"/>
                      <a:pt x="36014" y="20540"/>
                    </a:cubicBezTo>
                    <a:cubicBezTo>
                      <a:pt x="36065" y="20540"/>
                      <a:pt x="36110" y="20565"/>
                      <a:pt x="36146" y="20634"/>
                    </a:cubicBezTo>
                    <a:cubicBezTo>
                      <a:pt x="36027" y="20964"/>
                      <a:pt x="35645" y="20793"/>
                      <a:pt x="35645" y="21294"/>
                    </a:cubicBezTo>
                    <a:cubicBezTo>
                      <a:pt x="36305" y="21294"/>
                      <a:pt x="36806" y="21453"/>
                      <a:pt x="37018" y="22219"/>
                    </a:cubicBezTo>
                    <a:cubicBezTo>
                      <a:pt x="37065" y="22233"/>
                      <a:pt x="37107" y="22239"/>
                      <a:pt x="37145" y="22239"/>
                    </a:cubicBezTo>
                    <a:cubicBezTo>
                      <a:pt x="37392" y="22239"/>
                      <a:pt x="37486" y="21987"/>
                      <a:pt x="37726" y="21987"/>
                    </a:cubicBezTo>
                    <a:cubicBezTo>
                      <a:pt x="37763" y="21987"/>
                      <a:pt x="37804" y="21993"/>
                      <a:pt x="37849" y="22007"/>
                    </a:cubicBezTo>
                    <a:cubicBezTo>
                      <a:pt x="37849" y="22219"/>
                      <a:pt x="38008" y="22285"/>
                      <a:pt x="38074" y="22496"/>
                    </a:cubicBezTo>
                    <a:cubicBezTo>
                      <a:pt x="37899" y="22624"/>
                      <a:pt x="37710" y="22637"/>
                      <a:pt x="37522" y="22637"/>
                    </a:cubicBezTo>
                    <a:cubicBezTo>
                      <a:pt x="37476" y="22637"/>
                      <a:pt x="37431" y="22636"/>
                      <a:pt x="37385" y="22636"/>
                    </a:cubicBezTo>
                    <a:cubicBezTo>
                      <a:pt x="37136" y="22636"/>
                      <a:pt x="36892" y="22658"/>
                      <a:pt x="36688" y="22945"/>
                    </a:cubicBezTo>
                    <a:cubicBezTo>
                      <a:pt x="36405" y="22653"/>
                      <a:pt x="36245" y="21652"/>
                      <a:pt x="36048" y="21652"/>
                    </a:cubicBezTo>
                    <a:cubicBezTo>
                      <a:pt x="35978" y="21652"/>
                      <a:pt x="35903" y="21779"/>
                      <a:pt x="35816" y="22113"/>
                    </a:cubicBezTo>
                    <a:cubicBezTo>
                      <a:pt x="35816" y="21624"/>
                      <a:pt x="35315" y="21624"/>
                      <a:pt x="35539" y="21123"/>
                    </a:cubicBezTo>
                    <a:lnTo>
                      <a:pt x="35539" y="21123"/>
                    </a:lnTo>
                    <a:cubicBezTo>
                      <a:pt x="34773" y="21176"/>
                      <a:pt x="34826" y="21294"/>
                      <a:pt x="34166" y="21400"/>
                    </a:cubicBezTo>
                    <a:cubicBezTo>
                      <a:pt x="34443" y="22219"/>
                      <a:pt x="35367" y="21677"/>
                      <a:pt x="35367" y="22997"/>
                    </a:cubicBezTo>
                    <a:cubicBezTo>
                      <a:pt x="35320" y="22978"/>
                      <a:pt x="35281" y="22969"/>
                      <a:pt x="35249" y="22969"/>
                    </a:cubicBezTo>
                    <a:cubicBezTo>
                      <a:pt x="34989" y="22969"/>
                      <a:pt x="35169" y="23526"/>
                      <a:pt x="35317" y="23526"/>
                    </a:cubicBezTo>
                    <a:cubicBezTo>
                      <a:pt x="35364" y="23526"/>
                      <a:pt x="35407" y="23471"/>
                      <a:pt x="35433" y="23327"/>
                    </a:cubicBezTo>
                    <a:cubicBezTo>
                      <a:pt x="35349" y="23223"/>
                      <a:pt x="35459" y="23158"/>
                      <a:pt x="35608" y="23158"/>
                    </a:cubicBezTo>
                    <a:cubicBezTo>
                      <a:pt x="35856" y="23158"/>
                      <a:pt x="36214" y="23338"/>
                      <a:pt x="35975" y="23816"/>
                    </a:cubicBezTo>
                    <a:cubicBezTo>
                      <a:pt x="36199" y="23433"/>
                      <a:pt x="36377" y="23433"/>
                      <a:pt x="36549" y="23433"/>
                    </a:cubicBezTo>
                    <a:cubicBezTo>
                      <a:pt x="36721" y="23433"/>
                      <a:pt x="36886" y="23433"/>
                      <a:pt x="37084" y="23050"/>
                    </a:cubicBezTo>
                    <a:cubicBezTo>
                      <a:pt x="37295" y="23380"/>
                      <a:pt x="37348" y="23539"/>
                      <a:pt x="37242" y="24040"/>
                    </a:cubicBezTo>
                    <a:cubicBezTo>
                      <a:pt x="37296" y="24075"/>
                      <a:pt x="37336" y="24089"/>
                      <a:pt x="37366" y="24089"/>
                    </a:cubicBezTo>
                    <a:cubicBezTo>
                      <a:pt x="37575" y="24089"/>
                      <a:pt x="37294" y="23378"/>
                      <a:pt x="37499" y="23378"/>
                    </a:cubicBezTo>
                    <a:cubicBezTo>
                      <a:pt x="37505" y="23378"/>
                      <a:pt x="37512" y="23379"/>
                      <a:pt x="37519" y="23380"/>
                    </a:cubicBezTo>
                    <a:cubicBezTo>
                      <a:pt x="38074" y="24040"/>
                      <a:pt x="39169" y="23869"/>
                      <a:pt x="39658" y="24040"/>
                    </a:cubicBezTo>
                    <a:cubicBezTo>
                      <a:pt x="39552" y="24040"/>
                      <a:pt x="39605" y="24370"/>
                      <a:pt x="39499" y="24370"/>
                    </a:cubicBezTo>
                    <a:cubicBezTo>
                      <a:pt x="39444" y="24301"/>
                      <a:pt x="39405" y="24277"/>
                      <a:pt x="39373" y="24277"/>
                    </a:cubicBezTo>
                    <a:cubicBezTo>
                      <a:pt x="39292" y="24277"/>
                      <a:pt x="39257" y="24440"/>
                      <a:pt x="39095" y="24440"/>
                    </a:cubicBezTo>
                    <a:cubicBezTo>
                      <a:pt x="39067" y="24440"/>
                      <a:pt x="39035" y="24435"/>
                      <a:pt x="38998" y="24423"/>
                    </a:cubicBezTo>
                    <a:cubicBezTo>
                      <a:pt x="38998" y="24265"/>
                      <a:pt x="39064" y="24199"/>
                      <a:pt x="39064" y="24093"/>
                    </a:cubicBezTo>
                    <a:lnTo>
                      <a:pt x="39064" y="24093"/>
                    </a:lnTo>
                    <a:cubicBezTo>
                      <a:pt x="38854" y="24268"/>
                      <a:pt x="38682" y="24413"/>
                      <a:pt x="38516" y="24413"/>
                    </a:cubicBezTo>
                    <a:cubicBezTo>
                      <a:pt x="38370" y="24413"/>
                      <a:pt x="38229" y="24298"/>
                      <a:pt x="38074" y="23988"/>
                    </a:cubicBezTo>
                    <a:lnTo>
                      <a:pt x="38074" y="23988"/>
                    </a:lnTo>
                    <a:cubicBezTo>
                      <a:pt x="38126" y="24370"/>
                      <a:pt x="38074" y="24648"/>
                      <a:pt x="37902" y="24700"/>
                    </a:cubicBezTo>
                    <a:cubicBezTo>
                      <a:pt x="37774" y="24490"/>
                      <a:pt x="37601" y="24428"/>
                      <a:pt x="37408" y="24428"/>
                    </a:cubicBezTo>
                    <a:cubicBezTo>
                      <a:pt x="37130" y="24428"/>
                      <a:pt x="36807" y="24558"/>
                      <a:pt x="36509" y="24558"/>
                    </a:cubicBezTo>
                    <a:cubicBezTo>
                      <a:pt x="36314" y="24558"/>
                      <a:pt x="36129" y="24502"/>
                      <a:pt x="35975" y="24318"/>
                    </a:cubicBezTo>
                    <a:cubicBezTo>
                      <a:pt x="35816" y="24476"/>
                      <a:pt x="35869" y="25031"/>
                      <a:pt x="35539" y="25031"/>
                    </a:cubicBezTo>
                    <a:cubicBezTo>
                      <a:pt x="35539" y="24700"/>
                      <a:pt x="35433" y="24595"/>
                      <a:pt x="35315" y="24529"/>
                    </a:cubicBezTo>
                    <a:cubicBezTo>
                      <a:pt x="35272" y="24527"/>
                      <a:pt x="35227" y="24526"/>
                      <a:pt x="35181" y="24526"/>
                    </a:cubicBezTo>
                    <a:cubicBezTo>
                      <a:pt x="34029" y="24526"/>
                      <a:pt x="31953" y="25094"/>
                      <a:pt x="30429" y="25094"/>
                    </a:cubicBezTo>
                    <a:cubicBezTo>
                      <a:pt x="30312" y="25094"/>
                      <a:pt x="30197" y="25091"/>
                      <a:pt x="30087" y="25083"/>
                    </a:cubicBezTo>
                    <a:lnTo>
                      <a:pt x="30087" y="25083"/>
                    </a:lnTo>
                    <a:cubicBezTo>
                      <a:pt x="30087" y="25136"/>
                      <a:pt x="30153" y="25136"/>
                      <a:pt x="30153" y="25255"/>
                    </a:cubicBezTo>
                    <a:cubicBezTo>
                      <a:pt x="29588" y="25327"/>
                      <a:pt x="29146" y="25356"/>
                      <a:pt x="28750" y="25356"/>
                    </a:cubicBezTo>
                    <a:cubicBezTo>
                      <a:pt x="27990" y="25356"/>
                      <a:pt x="27403" y="25249"/>
                      <a:pt x="26456" y="25136"/>
                    </a:cubicBezTo>
                    <a:cubicBezTo>
                      <a:pt x="26351" y="25519"/>
                      <a:pt x="26351" y="25915"/>
                      <a:pt x="26126" y="26021"/>
                    </a:cubicBezTo>
                    <a:cubicBezTo>
                      <a:pt x="26021" y="25585"/>
                      <a:pt x="26298" y="25691"/>
                      <a:pt x="26245" y="25361"/>
                    </a:cubicBezTo>
                    <a:cubicBezTo>
                      <a:pt x="26200" y="25361"/>
                      <a:pt x="25963" y="25335"/>
                      <a:pt x="25704" y="25335"/>
                    </a:cubicBezTo>
                    <a:cubicBezTo>
                      <a:pt x="25285" y="25335"/>
                      <a:pt x="24806" y="25401"/>
                      <a:pt x="24978" y="25743"/>
                    </a:cubicBezTo>
                    <a:cubicBezTo>
                      <a:pt x="25116" y="25664"/>
                      <a:pt x="25337" y="25555"/>
                      <a:pt x="25544" y="25555"/>
                    </a:cubicBezTo>
                    <a:cubicBezTo>
                      <a:pt x="25750" y="25555"/>
                      <a:pt x="25941" y="25664"/>
                      <a:pt x="26021" y="26021"/>
                    </a:cubicBezTo>
                    <a:cubicBezTo>
                      <a:pt x="25862" y="25983"/>
                      <a:pt x="25737" y="25782"/>
                      <a:pt x="25617" y="25782"/>
                    </a:cubicBezTo>
                    <a:cubicBezTo>
                      <a:pt x="25566" y="25782"/>
                      <a:pt x="25517" y="25818"/>
                      <a:pt x="25466" y="25915"/>
                    </a:cubicBezTo>
                    <a:cubicBezTo>
                      <a:pt x="25915" y="26786"/>
                      <a:pt x="26403" y="26021"/>
                      <a:pt x="26852" y="26786"/>
                    </a:cubicBezTo>
                    <a:cubicBezTo>
                      <a:pt x="26865" y="26789"/>
                      <a:pt x="26876" y="26790"/>
                      <a:pt x="26886" y="26790"/>
                    </a:cubicBezTo>
                    <a:cubicBezTo>
                      <a:pt x="27102" y="26790"/>
                      <a:pt x="26965" y="26298"/>
                      <a:pt x="27116" y="26298"/>
                    </a:cubicBezTo>
                    <a:cubicBezTo>
                      <a:pt x="27512" y="26351"/>
                      <a:pt x="28278" y="26958"/>
                      <a:pt x="28608" y="27169"/>
                    </a:cubicBezTo>
                    <a:cubicBezTo>
                      <a:pt x="28991" y="26681"/>
                      <a:pt x="29427" y="27064"/>
                      <a:pt x="29757" y="26628"/>
                    </a:cubicBezTo>
                    <a:cubicBezTo>
                      <a:pt x="29846" y="26857"/>
                      <a:pt x="29958" y="26921"/>
                      <a:pt x="30080" y="26921"/>
                    </a:cubicBezTo>
                    <a:cubicBezTo>
                      <a:pt x="30236" y="26921"/>
                      <a:pt x="30408" y="26817"/>
                      <a:pt x="30570" y="26817"/>
                    </a:cubicBezTo>
                    <a:cubicBezTo>
                      <a:pt x="30676" y="26817"/>
                      <a:pt x="30777" y="26862"/>
                      <a:pt x="30866" y="27011"/>
                    </a:cubicBezTo>
                    <a:cubicBezTo>
                      <a:pt x="30918" y="26456"/>
                      <a:pt x="30588" y="26681"/>
                      <a:pt x="30536" y="26403"/>
                    </a:cubicBezTo>
                    <a:lnTo>
                      <a:pt x="30536" y="26403"/>
                    </a:lnTo>
                    <a:cubicBezTo>
                      <a:pt x="30580" y="26426"/>
                      <a:pt x="30615" y="26437"/>
                      <a:pt x="30643" y="26437"/>
                    </a:cubicBezTo>
                    <a:cubicBezTo>
                      <a:pt x="30883" y="26437"/>
                      <a:pt x="30582" y="25689"/>
                      <a:pt x="30793" y="25689"/>
                    </a:cubicBezTo>
                    <a:cubicBezTo>
                      <a:pt x="30799" y="25689"/>
                      <a:pt x="30806" y="25689"/>
                      <a:pt x="30813" y="25691"/>
                    </a:cubicBezTo>
                    <a:cubicBezTo>
                      <a:pt x="30987" y="25795"/>
                      <a:pt x="31167" y="25974"/>
                      <a:pt x="31364" y="25974"/>
                    </a:cubicBezTo>
                    <a:cubicBezTo>
                      <a:pt x="31466" y="25974"/>
                      <a:pt x="31572" y="25927"/>
                      <a:pt x="31684" y="25796"/>
                    </a:cubicBezTo>
                    <a:cubicBezTo>
                      <a:pt x="31737" y="26126"/>
                      <a:pt x="31961" y="25968"/>
                      <a:pt x="31961" y="26456"/>
                    </a:cubicBezTo>
                    <a:cubicBezTo>
                      <a:pt x="32059" y="26438"/>
                      <a:pt x="32146" y="26431"/>
                      <a:pt x="32225" y="26431"/>
                    </a:cubicBezTo>
                    <a:cubicBezTo>
                      <a:pt x="32434" y="26431"/>
                      <a:pt x="32589" y="26478"/>
                      <a:pt x="32744" y="26478"/>
                    </a:cubicBezTo>
                    <a:cubicBezTo>
                      <a:pt x="32863" y="26478"/>
                      <a:pt x="32981" y="26450"/>
                      <a:pt x="33123" y="26351"/>
                    </a:cubicBezTo>
                    <a:lnTo>
                      <a:pt x="33123" y="26351"/>
                    </a:lnTo>
                    <a:cubicBezTo>
                      <a:pt x="33387" y="26575"/>
                      <a:pt x="32951" y="27011"/>
                      <a:pt x="33281" y="27169"/>
                    </a:cubicBezTo>
                    <a:cubicBezTo>
                      <a:pt x="33453" y="26958"/>
                      <a:pt x="33717" y="26786"/>
                      <a:pt x="33942" y="26628"/>
                    </a:cubicBezTo>
                    <a:cubicBezTo>
                      <a:pt x="34047" y="26179"/>
                      <a:pt x="33506" y="26073"/>
                      <a:pt x="33783" y="25796"/>
                    </a:cubicBezTo>
                    <a:lnTo>
                      <a:pt x="33783" y="25796"/>
                    </a:lnTo>
                    <a:cubicBezTo>
                      <a:pt x="33889" y="25968"/>
                      <a:pt x="33889" y="26245"/>
                      <a:pt x="34166" y="26456"/>
                    </a:cubicBezTo>
                    <a:cubicBezTo>
                      <a:pt x="34324" y="26179"/>
                      <a:pt x="33994" y="26073"/>
                      <a:pt x="34219" y="25968"/>
                    </a:cubicBezTo>
                    <a:cubicBezTo>
                      <a:pt x="34377" y="25968"/>
                      <a:pt x="34549" y="26021"/>
                      <a:pt x="34602" y="26245"/>
                    </a:cubicBezTo>
                    <a:cubicBezTo>
                      <a:pt x="34496" y="26351"/>
                      <a:pt x="34443" y="26456"/>
                      <a:pt x="34324" y="26628"/>
                    </a:cubicBezTo>
                    <a:cubicBezTo>
                      <a:pt x="34385" y="26649"/>
                      <a:pt x="34436" y="26659"/>
                      <a:pt x="34478" y="26659"/>
                    </a:cubicBezTo>
                    <a:cubicBezTo>
                      <a:pt x="34746" y="26659"/>
                      <a:pt x="34678" y="26267"/>
                      <a:pt x="34826" y="26073"/>
                    </a:cubicBezTo>
                    <a:cubicBezTo>
                      <a:pt x="35497" y="26264"/>
                      <a:pt x="36164" y="26345"/>
                      <a:pt x="36812" y="26345"/>
                    </a:cubicBezTo>
                    <a:cubicBezTo>
                      <a:pt x="38231" y="26345"/>
                      <a:pt x="39561" y="25955"/>
                      <a:pt x="40648" y="25466"/>
                    </a:cubicBezTo>
                    <a:cubicBezTo>
                      <a:pt x="40606" y="25466"/>
                      <a:pt x="40555" y="25475"/>
                      <a:pt x="40509" y="25475"/>
                    </a:cubicBezTo>
                    <a:cubicBezTo>
                      <a:pt x="40441" y="25475"/>
                      <a:pt x="40384" y="25456"/>
                      <a:pt x="40384" y="25361"/>
                    </a:cubicBezTo>
                    <a:cubicBezTo>
                      <a:pt x="40418" y="25358"/>
                      <a:pt x="40451" y="25356"/>
                      <a:pt x="40482" y="25356"/>
                    </a:cubicBezTo>
                    <a:cubicBezTo>
                      <a:pt x="40910" y="25356"/>
                      <a:pt x="41083" y="25620"/>
                      <a:pt x="41548" y="25620"/>
                    </a:cubicBezTo>
                    <a:cubicBezTo>
                      <a:pt x="41640" y="25620"/>
                      <a:pt x="41744" y="25610"/>
                      <a:pt x="41863" y="25585"/>
                    </a:cubicBezTo>
                    <a:cubicBezTo>
                      <a:pt x="42087" y="25308"/>
                      <a:pt x="41757" y="25189"/>
                      <a:pt x="41915" y="25083"/>
                    </a:cubicBezTo>
                    <a:lnTo>
                      <a:pt x="41915" y="25083"/>
                    </a:lnTo>
                    <a:cubicBezTo>
                      <a:pt x="41986" y="25558"/>
                      <a:pt x="42449" y="25654"/>
                      <a:pt x="42938" y="25654"/>
                    </a:cubicBezTo>
                    <a:cubicBezTo>
                      <a:pt x="43267" y="25654"/>
                      <a:pt x="43607" y="25611"/>
                      <a:pt x="43848" y="25611"/>
                    </a:cubicBezTo>
                    <a:cubicBezTo>
                      <a:pt x="44127" y="25611"/>
                      <a:pt x="44275" y="25668"/>
                      <a:pt x="44120" y="25915"/>
                    </a:cubicBezTo>
                    <a:cubicBezTo>
                      <a:pt x="44151" y="25902"/>
                      <a:pt x="44182" y="25896"/>
                      <a:pt x="44211" y="25896"/>
                    </a:cubicBezTo>
                    <a:cubicBezTo>
                      <a:pt x="44344" y="25896"/>
                      <a:pt x="44448" y="26010"/>
                      <a:pt x="44476" y="26010"/>
                    </a:cubicBezTo>
                    <a:cubicBezTo>
                      <a:pt x="44496" y="26010"/>
                      <a:pt x="44476" y="25950"/>
                      <a:pt x="44397" y="25743"/>
                    </a:cubicBezTo>
                    <a:cubicBezTo>
                      <a:pt x="44466" y="25730"/>
                      <a:pt x="44534" y="25721"/>
                      <a:pt x="44597" y="25721"/>
                    </a:cubicBezTo>
                    <a:cubicBezTo>
                      <a:pt x="44789" y="25721"/>
                      <a:pt x="44939" y="25811"/>
                      <a:pt x="44939" y="26179"/>
                    </a:cubicBezTo>
                    <a:cubicBezTo>
                      <a:pt x="44781" y="26279"/>
                      <a:pt x="44637" y="26316"/>
                      <a:pt x="44498" y="26316"/>
                    </a:cubicBezTo>
                    <a:cubicBezTo>
                      <a:pt x="44250" y="26316"/>
                      <a:pt x="44015" y="26202"/>
                      <a:pt x="43737" y="26126"/>
                    </a:cubicBezTo>
                    <a:lnTo>
                      <a:pt x="43737" y="26126"/>
                    </a:lnTo>
                    <a:cubicBezTo>
                      <a:pt x="44065" y="26570"/>
                      <a:pt x="44525" y="26692"/>
                      <a:pt x="44955" y="26692"/>
                    </a:cubicBezTo>
                    <a:cubicBezTo>
                      <a:pt x="45165" y="26692"/>
                      <a:pt x="45368" y="26663"/>
                      <a:pt x="45546" y="26628"/>
                    </a:cubicBezTo>
                    <a:cubicBezTo>
                      <a:pt x="45980" y="26587"/>
                      <a:pt x="46276" y="26335"/>
                      <a:pt x="46618" y="26335"/>
                    </a:cubicBezTo>
                    <a:cubicBezTo>
                      <a:pt x="46714" y="26335"/>
                      <a:pt x="46812" y="26355"/>
                      <a:pt x="46919" y="26403"/>
                    </a:cubicBezTo>
                    <a:cubicBezTo>
                      <a:pt x="47150" y="26482"/>
                      <a:pt x="47414" y="26559"/>
                      <a:pt x="47675" y="26559"/>
                    </a:cubicBezTo>
                    <a:cubicBezTo>
                      <a:pt x="47981" y="26559"/>
                      <a:pt x="48281" y="26454"/>
                      <a:pt x="48516" y="26126"/>
                    </a:cubicBezTo>
                    <a:cubicBezTo>
                      <a:pt x="48569" y="26298"/>
                      <a:pt x="48516" y="26575"/>
                      <a:pt x="48688" y="26575"/>
                    </a:cubicBezTo>
                    <a:cubicBezTo>
                      <a:pt x="48688" y="26126"/>
                      <a:pt x="48688" y="26021"/>
                      <a:pt x="48793" y="25743"/>
                    </a:cubicBezTo>
                    <a:cubicBezTo>
                      <a:pt x="48810" y="25738"/>
                      <a:pt x="48826" y="25736"/>
                      <a:pt x="48841" y="25736"/>
                    </a:cubicBezTo>
                    <a:cubicBezTo>
                      <a:pt x="48975" y="25736"/>
                      <a:pt x="49018" y="25947"/>
                      <a:pt x="49018" y="26245"/>
                    </a:cubicBezTo>
                    <a:cubicBezTo>
                      <a:pt x="49229" y="26245"/>
                      <a:pt x="49348" y="26126"/>
                      <a:pt x="49401" y="26021"/>
                    </a:cubicBezTo>
                    <a:lnTo>
                      <a:pt x="49176" y="22166"/>
                    </a:lnTo>
                    <a:lnTo>
                      <a:pt x="49123" y="22166"/>
                    </a:lnTo>
                    <a:lnTo>
                      <a:pt x="49123" y="21730"/>
                    </a:lnTo>
                    <a:lnTo>
                      <a:pt x="49071" y="20516"/>
                    </a:lnTo>
                    <a:cubicBezTo>
                      <a:pt x="48688" y="20410"/>
                      <a:pt x="48239" y="20304"/>
                      <a:pt x="48741" y="19697"/>
                    </a:cubicBezTo>
                    <a:cubicBezTo>
                      <a:pt x="48689" y="19697"/>
                      <a:pt x="48610" y="19722"/>
                      <a:pt x="48536" y="19722"/>
                    </a:cubicBezTo>
                    <a:cubicBezTo>
                      <a:pt x="48458" y="19722"/>
                      <a:pt x="48385" y="19694"/>
                      <a:pt x="48358" y="19578"/>
                    </a:cubicBezTo>
                    <a:lnTo>
                      <a:pt x="48741" y="19525"/>
                    </a:lnTo>
                    <a:lnTo>
                      <a:pt x="48688" y="18535"/>
                    </a:lnTo>
                    <a:cubicBezTo>
                      <a:pt x="48669" y="18531"/>
                      <a:pt x="48651" y="18529"/>
                      <a:pt x="48636" y="18529"/>
                    </a:cubicBezTo>
                    <a:cubicBezTo>
                      <a:pt x="48471" y="18529"/>
                      <a:pt x="48507" y="18769"/>
                      <a:pt x="48411" y="18865"/>
                    </a:cubicBezTo>
                    <a:cubicBezTo>
                      <a:pt x="48186" y="18258"/>
                      <a:pt x="48133" y="18152"/>
                      <a:pt x="47909" y="17770"/>
                    </a:cubicBezTo>
                    <a:cubicBezTo>
                      <a:pt x="48569" y="17664"/>
                      <a:pt x="48081" y="17717"/>
                      <a:pt x="48028" y="17387"/>
                    </a:cubicBezTo>
                    <a:cubicBezTo>
                      <a:pt x="47856" y="16885"/>
                      <a:pt x="48358" y="16938"/>
                      <a:pt x="48186" y="16885"/>
                    </a:cubicBezTo>
                    <a:cubicBezTo>
                      <a:pt x="48097" y="16826"/>
                      <a:pt x="47882" y="16745"/>
                      <a:pt x="47672" y="16745"/>
                    </a:cubicBezTo>
                    <a:cubicBezTo>
                      <a:pt x="47508" y="16745"/>
                      <a:pt x="47347" y="16794"/>
                      <a:pt x="47249" y="16938"/>
                    </a:cubicBezTo>
                    <a:cubicBezTo>
                      <a:pt x="47314" y="16924"/>
                      <a:pt x="47367" y="16918"/>
                      <a:pt x="47408" y="16918"/>
                    </a:cubicBezTo>
                    <a:cubicBezTo>
                      <a:pt x="47682" y="16918"/>
                      <a:pt x="47466" y="17199"/>
                      <a:pt x="47420" y="17440"/>
                    </a:cubicBezTo>
                    <a:cubicBezTo>
                      <a:pt x="47436" y="17445"/>
                      <a:pt x="47453" y="17447"/>
                      <a:pt x="47470" y="17447"/>
                    </a:cubicBezTo>
                    <a:cubicBezTo>
                      <a:pt x="47540" y="17447"/>
                      <a:pt x="47626" y="17416"/>
                      <a:pt x="47696" y="17416"/>
                    </a:cubicBezTo>
                    <a:cubicBezTo>
                      <a:pt x="47793" y="17416"/>
                      <a:pt x="47859" y="17477"/>
                      <a:pt x="47803" y="17770"/>
                    </a:cubicBezTo>
                    <a:cubicBezTo>
                      <a:pt x="47051" y="17733"/>
                      <a:pt x="46504" y="17019"/>
                      <a:pt x="46056" y="17019"/>
                    </a:cubicBezTo>
                    <a:cubicBezTo>
                      <a:pt x="45851" y="17019"/>
                      <a:pt x="45667" y="17168"/>
                      <a:pt x="45493" y="17598"/>
                    </a:cubicBezTo>
                    <a:cubicBezTo>
                      <a:pt x="45269" y="17387"/>
                      <a:pt x="45440" y="17268"/>
                      <a:pt x="45269" y="17110"/>
                    </a:cubicBezTo>
                    <a:cubicBezTo>
                      <a:pt x="45005" y="17387"/>
                      <a:pt x="45216" y="17875"/>
                      <a:pt x="45269" y="18258"/>
                    </a:cubicBezTo>
                    <a:cubicBezTo>
                      <a:pt x="45057" y="18324"/>
                      <a:pt x="44939" y="18430"/>
                      <a:pt x="44886" y="18654"/>
                    </a:cubicBezTo>
                    <a:cubicBezTo>
                      <a:pt x="44967" y="18642"/>
                      <a:pt x="45026" y="18636"/>
                      <a:pt x="45068" y="18636"/>
                    </a:cubicBezTo>
                    <a:cubicBezTo>
                      <a:pt x="45257" y="18636"/>
                      <a:pt x="45091" y="18757"/>
                      <a:pt x="45005" y="18984"/>
                    </a:cubicBezTo>
                    <a:cubicBezTo>
                      <a:pt x="45163" y="19195"/>
                      <a:pt x="45546" y="19090"/>
                      <a:pt x="45665" y="19420"/>
                    </a:cubicBezTo>
                    <a:cubicBezTo>
                      <a:pt x="45463" y="19329"/>
                      <a:pt x="45227" y="19312"/>
                      <a:pt x="45002" y="19312"/>
                    </a:cubicBezTo>
                    <a:cubicBezTo>
                      <a:pt x="44858" y="19312"/>
                      <a:pt x="44719" y="19319"/>
                      <a:pt x="44596" y="19319"/>
                    </a:cubicBezTo>
                    <a:cubicBezTo>
                      <a:pt x="44435" y="19319"/>
                      <a:pt x="44302" y="19307"/>
                      <a:pt x="44226" y="19248"/>
                    </a:cubicBezTo>
                    <a:lnTo>
                      <a:pt x="44226" y="19248"/>
                    </a:lnTo>
                    <a:cubicBezTo>
                      <a:pt x="44278" y="19420"/>
                      <a:pt x="44226" y="19644"/>
                      <a:pt x="44173" y="19697"/>
                    </a:cubicBezTo>
                    <a:cubicBezTo>
                      <a:pt x="44124" y="19558"/>
                      <a:pt x="44064" y="19510"/>
                      <a:pt x="43999" y="19510"/>
                    </a:cubicBezTo>
                    <a:cubicBezTo>
                      <a:pt x="43853" y="19510"/>
                      <a:pt x="43684" y="19750"/>
                      <a:pt x="43566" y="19750"/>
                    </a:cubicBezTo>
                    <a:cubicBezTo>
                      <a:pt x="43303" y="19267"/>
                      <a:pt x="43633" y="18684"/>
                      <a:pt x="43998" y="18684"/>
                    </a:cubicBezTo>
                    <a:cubicBezTo>
                      <a:pt x="44093" y="18684"/>
                      <a:pt x="44189" y="18723"/>
                      <a:pt x="44278" y="18813"/>
                    </a:cubicBezTo>
                    <a:cubicBezTo>
                      <a:pt x="44226" y="18482"/>
                      <a:pt x="44278" y="18205"/>
                      <a:pt x="44450" y="18152"/>
                    </a:cubicBezTo>
                    <a:cubicBezTo>
                      <a:pt x="44450" y="18240"/>
                      <a:pt x="44487" y="18337"/>
                      <a:pt x="44529" y="18337"/>
                    </a:cubicBezTo>
                    <a:cubicBezTo>
                      <a:pt x="44538" y="18337"/>
                      <a:pt x="44547" y="18333"/>
                      <a:pt x="44556" y="18324"/>
                    </a:cubicBezTo>
                    <a:lnTo>
                      <a:pt x="44556" y="18324"/>
                    </a:lnTo>
                    <a:cubicBezTo>
                      <a:pt x="44556" y="18588"/>
                      <a:pt x="44278" y="18482"/>
                      <a:pt x="44397" y="18984"/>
                    </a:cubicBezTo>
                    <a:cubicBezTo>
                      <a:pt x="44420" y="18977"/>
                      <a:pt x="44441" y="18974"/>
                      <a:pt x="44461" y="18974"/>
                    </a:cubicBezTo>
                    <a:cubicBezTo>
                      <a:pt x="44608" y="18974"/>
                      <a:pt x="44677" y="19149"/>
                      <a:pt x="44793" y="19149"/>
                    </a:cubicBezTo>
                    <a:cubicBezTo>
                      <a:pt x="44806" y="19149"/>
                      <a:pt x="44819" y="19147"/>
                      <a:pt x="44833" y="19143"/>
                    </a:cubicBezTo>
                    <a:cubicBezTo>
                      <a:pt x="44397" y="18535"/>
                      <a:pt x="44939" y="18535"/>
                      <a:pt x="44727" y="17994"/>
                    </a:cubicBezTo>
                    <a:cubicBezTo>
                      <a:pt x="44639" y="17923"/>
                      <a:pt x="44562" y="17907"/>
                      <a:pt x="44485" y="17907"/>
                    </a:cubicBezTo>
                    <a:cubicBezTo>
                      <a:pt x="44427" y="17907"/>
                      <a:pt x="44369" y="17916"/>
                      <a:pt x="44307" y="17916"/>
                    </a:cubicBezTo>
                    <a:cubicBezTo>
                      <a:pt x="44193" y="17916"/>
                      <a:pt x="44065" y="17886"/>
                      <a:pt x="43896" y="17717"/>
                    </a:cubicBezTo>
                    <a:lnTo>
                      <a:pt x="43896" y="17717"/>
                    </a:lnTo>
                    <a:cubicBezTo>
                      <a:pt x="43896" y="17822"/>
                      <a:pt x="43948" y="18047"/>
                      <a:pt x="43843" y="18047"/>
                    </a:cubicBezTo>
                    <a:cubicBezTo>
                      <a:pt x="43684" y="17215"/>
                      <a:pt x="44278" y="17598"/>
                      <a:pt x="44278" y="17004"/>
                    </a:cubicBezTo>
                    <a:lnTo>
                      <a:pt x="44278" y="17004"/>
                    </a:lnTo>
                    <a:cubicBezTo>
                      <a:pt x="43790" y="17387"/>
                      <a:pt x="43513" y="17545"/>
                      <a:pt x="43236" y="17928"/>
                    </a:cubicBezTo>
                    <a:cubicBezTo>
                      <a:pt x="43319" y="17928"/>
                      <a:pt x="43411" y="17903"/>
                      <a:pt x="43485" y="17903"/>
                    </a:cubicBezTo>
                    <a:cubicBezTo>
                      <a:pt x="43562" y="17903"/>
                      <a:pt x="43618" y="17931"/>
                      <a:pt x="43618" y="18047"/>
                    </a:cubicBezTo>
                    <a:cubicBezTo>
                      <a:pt x="43513" y="18047"/>
                      <a:pt x="43566" y="18377"/>
                      <a:pt x="43460" y="18377"/>
                    </a:cubicBezTo>
                    <a:cubicBezTo>
                      <a:pt x="43399" y="18396"/>
                      <a:pt x="43332" y="18407"/>
                      <a:pt x="43262" y="18407"/>
                    </a:cubicBezTo>
                    <a:cubicBezTo>
                      <a:pt x="42955" y="18407"/>
                      <a:pt x="42589" y="18202"/>
                      <a:pt x="42417" y="17664"/>
                    </a:cubicBezTo>
                    <a:cubicBezTo>
                      <a:pt x="42394" y="17807"/>
                      <a:pt x="42288" y="17836"/>
                      <a:pt x="42156" y="17836"/>
                    </a:cubicBezTo>
                    <a:cubicBezTo>
                      <a:pt x="42064" y="17836"/>
                      <a:pt x="41960" y="17822"/>
                      <a:pt x="41864" y="17822"/>
                    </a:cubicBezTo>
                    <a:cubicBezTo>
                      <a:pt x="41778" y="17822"/>
                      <a:pt x="41698" y="17833"/>
                      <a:pt x="41638" y="17875"/>
                    </a:cubicBezTo>
                    <a:cubicBezTo>
                      <a:pt x="41863" y="18918"/>
                      <a:pt x="41097" y="18377"/>
                      <a:pt x="41308" y="18865"/>
                    </a:cubicBezTo>
                    <a:cubicBezTo>
                      <a:pt x="41308" y="18791"/>
                      <a:pt x="41325" y="18762"/>
                      <a:pt x="41351" y="18762"/>
                    </a:cubicBezTo>
                    <a:cubicBezTo>
                      <a:pt x="41443" y="18762"/>
                      <a:pt x="41653" y="19113"/>
                      <a:pt x="41704" y="19195"/>
                    </a:cubicBezTo>
                    <a:lnTo>
                      <a:pt x="41044" y="19248"/>
                    </a:lnTo>
                    <a:cubicBezTo>
                      <a:pt x="40925" y="18865"/>
                      <a:pt x="40820" y="18482"/>
                      <a:pt x="40820" y="17928"/>
                    </a:cubicBezTo>
                    <a:cubicBezTo>
                      <a:pt x="40265" y="17928"/>
                      <a:pt x="39988" y="17994"/>
                      <a:pt x="39447" y="18205"/>
                    </a:cubicBezTo>
                    <a:cubicBezTo>
                      <a:pt x="39552" y="18258"/>
                      <a:pt x="39658" y="18324"/>
                      <a:pt x="39777" y="18482"/>
                    </a:cubicBezTo>
                    <a:cubicBezTo>
                      <a:pt x="39576" y="18482"/>
                      <a:pt x="39639" y="18884"/>
                      <a:pt x="39466" y="18884"/>
                    </a:cubicBezTo>
                    <a:cubicBezTo>
                      <a:pt x="39446" y="18884"/>
                      <a:pt x="39422" y="18878"/>
                      <a:pt x="39394" y="18865"/>
                    </a:cubicBezTo>
                    <a:cubicBezTo>
                      <a:pt x="39328" y="18100"/>
                      <a:pt x="39394" y="17545"/>
                      <a:pt x="39447" y="17004"/>
                    </a:cubicBezTo>
                    <a:cubicBezTo>
                      <a:pt x="39347" y="16952"/>
                      <a:pt x="39228" y="16946"/>
                      <a:pt x="39106" y="16946"/>
                    </a:cubicBezTo>
                    <a:cubicBezTo>
                      <a:pt x="39068" y="16946"/>
                      <a:pt x="39029" y="16947"/>
                      <a:pt x="38990" y="16947"/>
                    </a:cubicBezTo>
                    <a:cubicBezTo>
                      <a:pt x="38748" y="16947"/>
                      <a:pt x="38520" y="16922"/>
                      <a:pt x="38457" y="16555"/>
                    </a:cubicBezTo>
                    <a:lnTo>
                      <a:pt x="38457" y="16555"/>
                    </a:lnTo>
                    <a:cubicBezTo>
                      <a:pt x="38839" y="16832"/>
                      <a:pt x="39447" y="16555"/>
                      <a:pt x="39777" y="17004"/>
                    </a:cubicBezTo>
                    <a:cubicBezTo>
                      <a:pt x="39777" y="17215"/>
                      <a:pt x="39499" y="17110"/>
                      <a:pt x="39605" y="17492"/>
                    </a:cubicBezTo>
                    <a:cubicBezTo>
                      <a:pt x="39605" y="17728"/>
                      <a:pt x="39751" y="17839"/>
                      <a:pt x="39900" y="17839"/>
                    </a:cubicBezTo>
                    <a:cubicBezTo>
                      <a:pt x="40068" y="17839"/>
                      <a:pt x="40240" y="17698"/>
                      <a:pt x="40212" y="17440"/>
                    </a:cubicBezTo>
                    <a:cubicBezTo>
                      <a:pt x="40054" y="17110"/>
                      <a:pt x="39935" y="16779"/>
                      <a:pt x="39830" y="16449"/>
                    </a:cubicBezTo>
                    <a:lnTo>
                      <a:pt x="39830" y="16449"/>
                    </a:lnTo>
                    <a:cubicBezTo>
                      <a:pt x="40225" y="16699"/>
                      <a:pt x="40408" y="16763"/>
                      <a:pt x="40626" y="16763"/>
                    </a:cubicBezTo>
                    <a:cubicBezTo>
                      <a:pt x="40743" y="16763"/>
                      <a:pt x="40869" y="16745"/>
                      <a:pt x="41044" y="16727"/>
                    </a:cubicBezTo>
                    <a:lnTo>
                      <a:pt x="41044" y="16727"/>
                    </a:lnTo>
                    <a:cubicBezTo>
                      <a:pt x="41097" y="16938"/>
                      <a:pt x="40767" y="17387"/>
                      <a:pt x="40978" y="17387"/>
                    </a:cubicBezTo>
                    <a:cubicBezTo>
                      <a:pt x="40996" y="17253"/>
                      <a:pt x="41024" y="17202"/>
                      <a:pt x="41056" y="17202"/>
                    </a:cubicBezTo>
                    <a:cubicBezTo>
                      <a:pt x="41145" y="17202"/>
                      <a:pt x="41269" y="17591"/>
                      <a:pt x="41308" y="17717"/>
                    </a:cubicBezTo>
                    <a:cubicBezTo>
                      <a:pt x="41923" y="17451"/>
                      <a:pt x="42404" y="17287"/>
                      <a:pt x="42897" y="17287"/>
                    </a:cubicBezTo>
                    <a:cubicBezTo>
                      <a:pt x="43113" y="17287"/>
                      <a:pt x="43332" y="17318"/>
                      <a:pt x="43566" y="17387"/>
                    </a:cubicBezTo>
                    <a:cubicBezTo>
                      <a:pt x="43737" y="16278"/>
                      <a:pt x="44278" y="16397"/>
                      <a:pt x="44675" y="15948"/>
                    </a:cubicBezTo>
                    <a:cubicBezTo>
                      <a:pt x="44503" y="15948"/>
                      <a:pt x="44344" y="15842"/>
                      <a:pt x="44278" y="15618"/>
                    </a:cubicBezTo>
                    <a:cubicBezTo>
                      <a:pt x="44397" y="15618"/>
                      <a:pt x="44397" y="15512"/>
                      <a:pt x="44450" y="15459"/>
                    </a:cubicBezTo>
                    <a:cubicBezTo>
                      <a:pt x="44575" y="15760"/>
                      <a:pt x="44977" y="16167"/>
                      <a:pt x="45226" y="16167"/>
                    </a:cubicBezTo>
                    <a:cubicBezTo>
                      <a:pt x="45294" y="16167"/>
                      <a:pt x="45351" y="16137"/>
                      <a:pt x="45387" y="16067"/>
                    </a:cubicBezTo>
                    <a:cubicBezTo>
                      <a:pt x="45269" y="16067"/>
                      <a:pt x="45335" y="15895"/>
                      <a:pt x="45387" y="15737"/>
                    </a:cubicBezTo>
                    <a:cubicBezTo>
                      <a:pt x="45163" y="15354"/>
                      <a:pt x="44120" y="14905"/>
                      <a:pt x="44609" y="14799"/>
                    </a:cubicBezTo>
                    <a:cubicBezTo>
                      <a:pt x="44529" y="14675"/>
                      <a:pt x="44415" y="14629"/>
                      <a:pt x="44294" y="14629"/>
                    </a:cubicBezTo>
                    <a:cubicBezTo>
                      <a:pt x="44092" y="14629"/>
                      <a:pt x="43869" y="14753"/>
                      <a:pt x="43737" y="14852"/>
                    </a:cubicBezTo>
                    <a:cubicBezTo>
                      <a:pt x="43684" y="14416"/>
                      <a:pt x="43843" y="14298"/>
                      <a:pt x="43684" y="14034"/>
                    </a:cubicBezTo>
                    <a:cubicBezTo>
                      <a:pt x="43183" y="14139"/>
                      <a:pt x="43566" y="14575"/>
                      <a:pt x="43236" y="14905"/>
                    </a:cubicBezTo>
                    <a:cubicBezTo>
                      <a:pt x="43197" y="14909"/>
                      <a:pt x="43161" y="14912"/>
                      <a:pt x="43126" y="14912"/>
                    </a:cubicBezTo>
                    <a:cubicBezTo>
                      <a:pt x="42760" y="14912"/>
                      <a:pt x="42551" y="14674"/>
                      <a:pt x="42298" y="14469"/>
                    </a:cubicBezTo>
                    <a:cubicBezTo>
                      <a:pt x="42329" y="14357"/>
                      <a:pt x="42366" y="14321"/>
                      <a:pt x="42405" y="14321"/>
                    </a:cubicBezTo>
                    <a:cubicBezTo>
                      <a:pt x="42473" y="14321"/>
                      <a:pt x="42548" y="14432"/>
                      <a:pt x="42607" y="14432"/>
                    </a:cubicBezTo>
                    <a:cubicBezTo>
                      <a:pt x="42645" y="14432"/>
                      <a:pt x="42675" y="14388"/>
                      <a:pt x="42694" y="14245"/>
                    </a:cubicBezTo>
                    <a:cubicBezTo>
                      <a:pt x="42470" y="13915"/>
                      <a:pt x="42193" y="13703"/>
                      <a:pt x="42034" y="13307"/>
                    </a:cubicBezTo>
                    <a:cubicBezTo>
                      <a:pt x="42034" y="13043"/>
                      <a:pt x="42087" y="12977"/>
                      <a:pt x="41968" y="12766"/>
                    </a:cubicBezTo>
                    <a:lnTo>
                      <a:pt x="41968" y="12766"/>
                    </a:lnTo>
                    <a:cubicBezTo>
                      <a:pt x="42016" y="12777"/>
                      <a:pt x="42066" y="12784"/>
                      <a:pt x="42116" y="12784"/>
                    </a:cubicBezTo>
                    <a:cubicBezTo>
                      <a:pt x="42298" y="12784"/>
                      <a:pt x="42470" y="12696"/>
                      <a:pt x="42470" y="12436"/>
                    </a:cubicBezTo>
                    <a:cubicBezTo>
                      <a:pt x="42245" y="12436"/>
                      <a:pt x="42193" y="12317"/>
                      <a:pt x="42298" y="12106"/>
                    </a:cubicBezTo>
                    <a:cubicBezTo>
                      <a:pt x="42263" y="12086"/>
                      <a:pt x="42223" y="12079"/>
                      <a:pt x="42180" y="12079"/>
                    </a:cubicBezTo>
                    <a:cubicBezTo>
                      <a:pt x="42058" y="12079"/>
                      <a:pt x="41914" y="12139"/>
                      <a:pt x="41794" y="12139"/>
                    </a:cubicBezTo>
                    <a:cubicBezTo>
                      <a:pt x="41704" y="12139"/>
                      <a:pt x="41628" y="12105"/>
                      <a:pt x="41585" y="11987"/>
                    </a:cubicBezTo>
                    <a:lnTo>
                      <a:pt x="41585" y="11499"/>
                    </a:lnTo>
                    <a:cubicBezTo>
                      <a:pt x="41655" y="11446"/>
                      <a:pt x="41750" y="11436"/>
                      <a:pt x="41849" y="11436"/>
                    </a:cubicBezTo>
                    <a:cubicBezTo>
                      <a:pt x="41911" y="11436"/>
                      <a:pt x="41974" y="11439"/>
                      <a:pt x="42034" y="11439"/>
                    </a:cubicBezTo>
                    <a:cubicBezTo>
                      <a:pt x="42193" y="11439"/>
                      <a:pt x="42331" y="11413"/>
                      <a:pt x="42364" y="11222"/>
                    </a:cubicBezTo>
                    <a:cubicBezTo>
                      <a:pt x="42252" y="11004"/>
                      <a:pt x="42018" y="10882"/>
                      <a:pt x="41866" y="10882"/>
                    </a:cubicBezTo>
                    <a:cubicBezTo>
                      <a:pt x="41714" y="10882"/>
                      <a:pt x="41645" y="11004"/>
                      <a:pt x="41863" y="11274"/>
                    </a:cubicBezTo>
                    <a:cubicBezTo>
                      <a:pt x="41799" y="11299"/>
                      <a:pt x="41739" y="11309"/>
                      <a:pt x="41682" y="11309"/>
                    </a:cubicBezTo>
                    <a:cubicBezTo>
                      <a:pt x="41495" y="11309"/>
                      <a:pt x="41343" y="11206"/>
                      <a:pt x="41220" y="11206"/>
                    </a:cubicBezTo>
                    <a:cubicBezTo>
                      <a:pt x="41122" y="11206"/>
                      <a:pt x="41043" y="11270"/>
                      <a:pt x="40978" y="11499"/>
                    </a:cubicBezTo>
                    <a:cubicBezTo>
                      <a:pt x="41427" y="11604"/>
                      <a:pt x="41202" y="11934"/>
                      <a:pt x="41374" y="12647"/>
                    </a:cubicBezTo>
                    <a:cubicBezTo>
                      <a:pt x="41044" y="12819"/>
                      <a:pt x="41097" y="12819"/>
                      <a:pt x="41044" y="13703"/>
                    </a:cubicBezTo>
                    <a:cubicBezTo>
                      <a:pt x="41585" y="13756"/>
                      <a:pt x="42034" y="13968"/>
                      <a:pt x="42193" y="14799"/>
                    </a:cubicBezTo>
                    <a:cubicBezTo>
                      <a:pt x="42148" y="15058"/>
                      <a:pt x="41971" y="15077"/>
                      <a:pt x="41775" y="15077"/>
                    </a:cubicBezTo>
                    <a:cubicBezTo>
                      <a:pt x="41741" y="15077"/>
                      <a:pt x="41706" y="15076"/>
                      <a:pt x="41671" y="15076"/>
                    </a:cubicBezTo>
                    <a:cubicBezTo>
                      <a:pt x="41437" y="15076"/>
                      <a:pt x="41202" y="15103"/>
                      <a:pt x="41150" y="15512"/>
                    </a:cubicBezTo>
                    <a:cubicBezTo>
                      <a:pt x="40978" y="14905"/>
                      <a:pt x="41427" y="15129"/>
                      <a:pt x="41427" y="14694"/>
                    </a:cubicBezTo>
                    <a:lnTo>
                      <a:pt x="41427" y="14694"/>
                    </a:lnTo>
                    <a:cubicBezTo>
                      <a:pt x="41375" y="14710"/>
                      <a:pt x="41330" y="14718"/>
                      <a:pt x="41292" y="14718"/>
                    </a:cubicBezTo>
                    <a:cubicBezTo>
                      <a:pt x="40970" y="14718"/>
                      <a:pt x="41150" y="14157"/>
                      <a:pt x="41150" y="13862"/>
                    </a:cubicBezTo>
                    <a:lnTo>
                      <a:pt x="41150" y="13862"/>
                    </a:lnTo>
                    <a:cubicBezTo>
                      <a:pt x="40848" y="13945"/>
                      <a:pt x="40678" y="14577"/>
                      <a:pt x="40380" y="14577"/>
                    </a:cubicBezTo>
                    <a:cubicBezTo>
                      <a:pt x="40300" y="14577"/>
                      <a:pt x="40210" y="14531"/>
                      <a:pt x="40107" y="14416"/>
                    </a:cubicBezTo>
                    <a:lnTo>
                      <a:pt x="40107" y="14416"/>
                    </a:lnTo>
                    <a:cubicBezTo>
                      <a:pt x="40265" y="15129"/>
                      <a:pt x="39552" y="15512"/>
                      <a:pt x="39605" y="16014"/>
                    </a:cubicBezTo>
                    <a:cubicBezTo>
                      <a:pt x="39117" y="15895"/>
                      <a:pt x="38734" y="16172"/>
                      <a:pt x="38457" y="15407"/>
                    </a:cubicBezTo>
                    <a:cubicBezTo>
                      <a:pt x="38505" y="15358"/>
                      <a:pt x="38554" y="15340"/>
                      <a:pt x="38604" y="15340"/>
                    </a:cubicBezTo>
                    <a:cubicBezTo>
                      <a:pt x="38764" y="15340"/>
                      <a:pt x="38925" y="15530"/>
                      <a:pt x="39041" y="15530"/>
                    </a:cubicBezTo>
                    <a:cubicBezTo>
                      <a:pt x="39096" y="15530"/>
                      <a:pt x="39141" y="15485"/>
                      <a:pt x="39169" y="15354"/>
                    </a:cubicBezTo>
                    <a:cubicBezTo>
                      <a:pt x="38562" y="15235"/>
                      <a:pt x="38892" y="14192"/>
                      <a:pt x="38615" y="13703"/>
                    </a:cubicBezTo>
                    <a:lnTo>
                      <a:pt x="38615" y="13703"/>
                    </a:lnTo>
                    <a:cubicBezTo>
                      <a:pt x="38509" y="14522"/>
                      <a:pt x="38615" y="15407"/>
                      <a:pt x="37796" y="15618"/>
                    </a:cubicBezTo>
                    <a:cubicBezTo>
                      <a:pt x="37757" y="15330"/>
                      <a:pt x="37493" y="15013"/>
                      <a:pt x="37343" y="15013"/>
                    </a:cubicBezTo>
                    <a:cubicBezTo>
                      <a:pt x="37293" y="15013"/>
                      <a:pt x="37255" y="15047"/>
                      <a:pt x="37242" y="15129"/>
                    </a:cubicBezTo>
                    <a:cubicBezTo>
                      <a:pt x="37295" y="15182"/>
                      <a:pt x="37136" y="15684"/>
                      <a:pt x="37189" y="15842"/>
                    </a:cubicBezTo>
                    <a:cubicBezTo>
                      <a:pt x="36859" y="15354"/>
                      <a:pt x="36252" y="15407"/>
                      <a:pt x="35816" y="15076"/>
                    </a:cubicBezTo>
                    <a:cubicBezTo>
                      <a:pt x="35887" y="14739"/>
                      <a:pt x="36108" y="14629"/>
                      <a:pt x="36313" y="14629"/>
                    </a:cubicBezTo>
                    <a:cubicBezTo>
                      <a:pt x="36412" y="14629"/>
                      <a:pt x="36508" y="14655"/>
                      <a:pt x="36582" y="14694"/>
                    </a:cubicBezTo>
                    <a:cubicBezTo>
                      <a:pt x="36532" y="14405"/>
                      <a:pt x="36381" y="14302"/>
                      <a:pt x="36200" y="14302"/>
                    </a:cubicBezTo>
                    <a:cubicBezTo>
                      <a:pt x="36001" y="14302"/>
                      <a:pt x="35765" y="14429"/>
                      <a:pt x="35592" y="14575"/>
                    </a:cubicBezTo>
                    <a:cubicBezTo>
                      <a:pt x="35592" y="14245"/>
                      <a:pt x="35433" y="14245"/>
                      <a:pt x="35367" y="14086"/>
                    </a:cubicBezTo>
                    <a:cubicBezTo>
                      <a:pt x="35539" y="13703"/>
                      <a:pt x="35869" y="13426"/>
                      <a:pt x="36199" y="13202"/>
                    </a:cubicBezTo>
                    <a:lnTo>
                      <a:pt x="36199" y="13202"/>
                    </a:lnTo>
                    <a:cubicBezTo>
                      <a:pt x="36176" y="13531"/>
                      <a:pt x="36324" y="13628"/>
                      <a:pt x="36540" y="13628"/>
                    </a:cubicBezTo>
                    <a:cubicBezTo>
                      <a:pt x="36827" y="13628"/>
                      <a:pt x="37233" y="13456"/>
                      <a:pt x="37519" y="13426"/>
                    </a:cubicBezTo>
                    <a:cubicBezTo>
                      <a:pt x="37572" y="12925"/>
                      <a:pt x="37796" y="12595"/>
                      <a:pt x="37744" y="12265"/>
                    </a:cubicBezTo>
                    <a:lnTo>
                      <a:pt x="37744" y="12265"/>
                    </a:lnTo>
                    <a:cubicBezTo>
                      <a:pt x="37902" y="12383"/>
                      <a:pt x="38008" y="12819"/>
                      <a:pt x="37902" y="13096"/>
                    </a:cubicBezTo>
                    <a:cubicBezTo>
                      <a:pt x="38035" y="13014"/>
                      <a:pt x="38140" y="12947"/>
                      <a:pt x="38191" y="12947"/>
                    </a:cubicBezTo>
                    <a:cubicBezTo>
                      <a:pt x="38246" y="12947"/>
                      <a:pt x="38237" y="13027"/>
                      <a:pt x="38126" y="13255"/>
                    </a:cubicBezTo>
                    <a:cubicBezTo>
                      <a:pt x="38331" y="13255"/>
                      <a:pt x="38469" y="13340"/>
                      <a:pt x="38610" y="13340"/>
                    </a:cubicBezTo>
                    <a:cubicBezTo>
                      <a:pt x="38698" y="13340"/>
                      <a:pt x="38786" y="13308"/>
                      <a:pt x="38892" y="13202"/>
                    </a:cubicBezTo>
                    <a:cubicBezTo>
                      <a:pt x="38787" y="12542"/>
                      <a:pt x="38839" y="12383"/>
                      <a:pt x="38734" y="11987"/>
                    </a:cubicBezTo>
                    <a:cubicBezTo>
                      <a:pt x="38562" y="12190"/>
                      <a:pt x="38401" y="12265"/>
                      <a:pt x="38244" y="12265"/>
                    </a:cubicBezTo>
                    <a:cubicBezTo>
                      <a:pt x="37795" y="12265"/>
                      <a:pt x="37373" y="11657"/>
                      <a:pt x="36806" y="11657"/>
                    </a:cubicBezTo>
                    <a:cubicBezTo>
                      <a:pt x="36701" y="12198"/>
                      <a:pt x="36165" y="12739"/>
                      <a:pt x="35863" y="12739"/>
                    </a:cubicBezTo>
                    <a:cubicBezTo>
                      <a:pt x="35826" y="12739"/>
                      <a:pt x="35792" y="12731"/>
                      <a:pt x="35763" y="12713"/>
                    </a:cubicBezTo>
                    <a:cubicBezTo>
                      <a:pt x="35922" y="12713"/>
                      <a:pt x="36027" y="12595"/>
                      <a:pt x="36027" y="12383"/>
                    </a:cubicBezTo>
                    <a:cubicBezTo>
                      <a:pt x="35697" y="12265"/>
                      <a:pt x="35645" y="12317"/>
                      <a:pt x="35209" y="12106"/>
                    </a:cubicBezTo>
                    <a:lnTo>
                      <a:pt x="35209" y="12106"/>
                    </a:lnTo>
                    <a:cubicBezTo>
                      <a:pt x="35156" y="12872"/>
                      <a:pt x="35645" y="12647"/>
                      <a:pt x="35697" y="13255"/>
                    </a:cubicBezTo>
                    <a:cubicBezTo>
                      <a:pt x="35544" y="13132"/>
                      <a:pt x="35480" y="13005"/>
                      <a:pt x="35430" y="13005"/>
                    </a:cubicBezTo>
                    <a:cubicBezTo>
                      <a:pt x="35393" y="13005"/>
                      <a:pt x="35364" y="13072"/>
                      <a:pt x="35315" y="13255"/>
                    </a:cubicBezTo>
                    <a:cubicBezTo>
                      <a:pt x="35221" y="13114"/>
                      <a:pt x="35210" y="12746"/>
                      <a:pt x="35053" y="12746"/>
                    </a:cubicBezTo>
                    <a:cubicBezTo>
                      <a:pt x="35033" y="12746"/>
                      <a:pt x="35010" y="12753"/>
                      <a:pt x="34985" y="12766"/>
                    </a:cubicBezTo>
                    <a:cubicBezTo>
                      <a:pt x="34654" y="12819"/>
                      <a:pt x="34654" y="13373"/>
                      <a:pt x="34443" y="13479"/>
                    </a:cubicBezTo>
                    <a:cubicBezTo>
                      <a:pt x="34488" y="13573"/>
                      <a:pt x="34521" y="13605"/>
                      <a:pt x="34551" y="13605"/>
                    </a:cubicBezTo>
                    <a:cubicBezTo>
                      <a:pt x="34616" y="13605"/>
                      <a:pt x="34674" y="13462"/>
                      <a:pt x="34832" y="13462"/>
                    </a:cubicBezTo>
                    <a:cubicBezTo>
                      <a:pt x="34861" y="13462"/>
                      <a:pt x="34894" y="13467"/>
                      <a:pt x="34932" y="13479"/>
                    </a:cubicBezTo>
                    <a:cubicBezTo>
                      <a:pt x="34985" y="14034"/>
                      <a:pt x="35315" y="14139"/>
                      <a:pt x="35209" y="14628"/>
                    </a:cubicBezTo>
                    <a:cubicBezTo>
                      <a:pt x="35124" y="14275"/>
                      <a:pt x="34920" y="14207"/>
                      <a:pt x="34710" y="14207"/>
                    </a:cubicBezTo>
                    <a:cubicBezTo>
                      <a:pt x="34576" y="14207"/>
                      <a:pt x="34439" y="14235"/>
                      <a:pt x="34329" y="14235"/>
                    </a:cubicBezTo>
                    <a:cubicBezTo>
                      <a:pt x="34263" y="14235"/>
                      <a:pt x="34206" y="14225"/>
                      <a:pt x="34166" y="14192"/>
                    </a:cubicBezTo>
                    <a:cubicBezTo>
                      <a:pt x="34166" y="13862"/>
                      <a:pt x="34496" y="14034"/>
                      <a:pt x="34443" y="13637"/>
                    </a:cubicBezTo>
                    <a:cubicBezTo>
                      <a:pt x="34219" y="13637"/>
                      <a:pt x="34047" y="13703"/>
                      <a:pt x="33942" y="13862"/>
                    </a:cubicBezTo>
                    <a:cubicBezTo>
                      <a:pt x="34113" y="13585"/>
                      <a:pt x="33889" y="13373"/>
                      <a:pt x="33664" y="13202"/>
                    </a:cubicBezTo>
                    <a:lnTo>
                      <a:pt x="33664" y="13202"/>
                    </a:lnTo>
                    <a:cubicBezTo>
                      <a:pt x="33612" y="13637"/>
                      <a:pt x="34047" y="13862"/>
                      <a:pt x="33783" y="14034"/>
                    </a:cubicBezTo>
                    <a:cubicBezTo>
                      <a:pt x="33387" y="14034"/>
                      <a:pt x="33281" y="13585"/>
                      <a:pt x="32899" y="13585"/>
                    </a:cubicBezTo>
                    <a:cubicBezTo>
                      <a:pt x="32846" y="14364"/>
                      <a:pt x="33229" y="14139"/>
                      <a:pt x="33387" y="14416"/>
                    </a:cubicBezTo>
                    <a:cubicBezTo>
                      <a:pt x="33229" y="14694"/>
                      <a:pt x="32793" y="14575"/>
                      <a:pt x="32516" y="14628"/>
                    </a:cubicBezTo>
                    <a:cubicBezTo>
                      <a:pt x="32239" y="14034"/>
                      <a:pt x="32516" y="13809"/>
                      <a:pt x="32397" y="13479"/>
                    </a:cubicBezTo>
                    <a:lnTo>
                      <a:pt x="32397" y="13479"/>
                    </a:lnTo>
                    <a:cubicBezTo>
                      <a:pt x="32344" y="13585"/>
                      <a:pt x="31961" y="13585"/>
                      <a:pt x="31961" y="14192"/>
                    </a:cubicBezTo>
                    <a:cubicBezTo>
                      <a:pt x="31980" y="14187"/>
                      <a:pt x="31998" y="14185"/>
                      <a:pt x="32016" y="14185"/>
                    </a:cubicBezTo>
                    <a:cubicBezTo>
                      <a:pt x="32204" y="14185"/>
                      <a:pt x="32300" y="14434"/>
                      <a:pt x="32397" y="14628"/>
                    </a:cubicBezTo>
                    <a:cubicBezTo>
                      <a:pt x="32325" y="14717"/>
                      <a:pt x="32232" y="14758"/>
                      <a:pt x="32132" y="14758"/>
                    </a:cubicBezTo>
                    <a:cubicBezTo>
                      <a:pt x="31864" y="14758"/>
                      <a:pt x="31550" y="14466"/>
                      <a:pt x="31473" y="14034"/>
                    </a:cubicBezTo>
                    <a:cubicBezTo>
                      <a:pt x="32133" y="13862"/>
                      <a:pt x="31631" y="12925"/>
                      <a:pt x="32014" y="12489"/>
                    </a:cubicBezTo>
                    <a:cubicBezTo>
                      <a:pt x="31861" y="12489"/>
                      <a:pt x="31527" y="12260"/>
                      <a:pt x="31315" y="12260"/>
                    </a:cubicBezTo>
                    <a:cubicBezTo>
                      <a:pt x="31235" y="12260"/>
                      <a:pt x="31172" y="12293"/>
                      <a:pt x="31143" y="12383"/>
                    </a:cubicBezTo>
                    <a:cubicBezTo>
                      <a:pt x="31526" y="13373"/>
                      <a:pt x="31143" y="14245"/>
                      <a:pt x="31301" y="14746"/>
                    </a:cubicBezTo>
                    <a:cubicBezTo>
                      <a:pt x="31254" y="14752"/>
                      <a:pt x="31211" y="14754"/>
                      <a:pt x="31170" y="14754"/>
                    </a:cubicBezTo>
                    <a:cubicBezTo>
                      <a:pt x="30390" y="14754"/>
                      <a:pt x="30613" y="13834"/>
                      <a:pt x="30087" y="13307"/>
                    </a:cubicBezTo>
                    <a:cubicBezTo>
                      <a:pt x="30146" y="13119"/>
                      <a:pt x="30253" y="13036"/>
                      <a:pt x="30358" y="13036"/>
                    </a:cubicBezTo>
                    <a:cubicBezTo>
                      <a:pt x="30556" y="13036"/>
                      <a:pt x="30753" y="13326"/>
                      <a:pt x="30641" y="13756"/>
                    </a:cubicBezTo>
                    <a:cubicBezTo>
                      <a:pt x="30750" y="13790"/>
                      <a:pt x="30853" y="13892"/>
                      <a:pt x="30958" y="13892"/>
                    </a:cubicBezTo>
                    <a:cubicBezTo>
                      <a:pt x="31019" y="13892"/>
                      <a:pt x="31080" y="13858"/>
                      <a:pt x="31143" y="13756"/>
                    </a:cubicBezTo>
                    <a:cubicBezTo>
                      <a:pt x="30971" y="13585"/>
                      <a:pt x="30866" y="13307"/>
                      <a:pt x="30866" y="12925"/>
                    </a:cubicBezTo>
                    <a:cubicBezTo>
                      <a:pt x="30206" y="12647"/>
                      <a:pt x="29757" y="13149"/>
                      <a:pt x="29545" y="12159"/>
                    </a:cubicBezTo>
                    <a:cubicBezTo>
                      <a:pt x="29616" y="12159"/>
                      <a:pt x="29686" y="12282"/>
                      <a:pt x="29745" y="12282"/>
                    </a:cubicBezTo>
                    <a:cubicBezTo>
                      <a:pt x="29774" y="12282"/>
                      <a:pt x="29801" y="12251"/>
                      <a:pt x="29823" y="12159"/>
                    </a:cubicBezTo>
                    <a:cubicBezTo>
                      <a:pt x="29585" y="12035"/>
                      <a:pt x="29088" y="11693"/>
                      <a:pt x="28808" y="11693"/>
                    </a:cubicBezTo>
                    <a:cubicBezTo>
                      <a:pt x="28699" y="11693"/>
                      <a:pt x="28623" y="11745"/>
                      <a:pt x="28608" y="11882"/>
                    </a:cubicBezTo>
                    <a:cubicBezTo>
                      <a:pt x="28714" y="11934"/>
                      <a:pt x="28714" y="12159"/>
                      <a:pt x="28714" y="12383"/>
                    </a:cubicBezTo>
                    <a:cubicBezTo>
                      <a:pt x="28757" y="12370"/>
                      <a:pt x="28796" y="12364"/>
                      <a:pt x="28833" y="12364"/>
                    </a:cubicBezTo>
                    <a:cubicBezTo>
                      <a:pt x="29124" y="12364"/>
                      <a:pt x="29233" y="12750"/>
                      <a:pt x="29374" y="13043"/>
                    </a:cubicBezTo>
                    <a:cubicBezTo>
                      <a:pt x="29116" y="12868"/>
                      <a:pt x="28891" y="12492"/>
                      <a:pt x="28648" y="12492"/>
                    </a:cubicBezTo>
                    <a:cubicBezTo>
                      <a:pt x="28579" y="12492"/>
                      <a:pt x="28509" y="12522"/>
                      <a:pt x="28436" y="12595"/>
                    </a:cubicBezTo>
                    <a:cubicBezTo>
                      <a:pt x="28661" y="12106"/>
                      <a:pt x="28384" y="11552"/>
                      <a:pt x="28172" y="11446"/>
                    </a:cubicBezTo>
                    <a:cubicBezTo>
                      <a:pt x="28172" y="11208"/>
                      <a:pt x="28427" y="10908"/>
                      <a:pt x="28633" y="10908"/>
                    </a:cubicBezTo>
                    <a:cubicBezTo>
                      <a:pt x="28712" y="10908"/>
                      <a:pt x="28785" y="10953"/>
                      <a:pt x="28833" y="11063"/>
                    </a:cubicBezTo>
                    <a:cubicBezTo>
                      <a:pt x="28795" y="11050"/>
                      <a:pt x="28764" y="11043"/>
                      <a:pt x="28739" y="11043"/>
                    </a:cubicBezTo>
                    <a:cubicBezTo>
                      <a:pt x="28549" y="11043"/>
                      <a:pt x="28720" y="11411"/>
                      <a:pt x="28767" y="11552"/>
                    </a:cubicBezTo>
                    <a:cubicBezTo>
                      <a:pt x="28790" y="11554"/>
                      <a:pt x="28811" y="11555"/>
                      <a:pt x="28830" y="11555"/>
                    </a:cubicBezTo>
                    <a:cubicBezTo>
                      <a:pt x="29224" y="11555"/>
                      <a:pt x="28779" y="11053"/>
                      <a:pt x="29044" y="10839"/>
                    </a:cubicBezTo>
                    <a:cubicBezTo>
                      <a:pt x="29437" y="10839"/>
                      <a:pt x="29620" y="11094"/>
                      <a:pt x="29822" y="11094"/>
                    </a:cubicBezTo>
                    <a:cubicBezTo>
                      <a:pt x="29932" y="11094"/>
                      <a:pt x="30047" y="11018"/>
                      <a:pt x="30206" y="10786"/>
                    </a:cubicBezTo>
                    <a:cubicBezTo>
                      <a:pt x="29928" y="10509"/>
                      <a:pt x="29493" y="10561"/>
                      <a:pt x="29268" y="10179"/>
                    </a:cubicBezTo>
                    <a:lnTo>
                      <a:pt x="29268" y="10179"/>
                    </a:lnTo>
                    <a:cubicBezTo>
                      <a:pt x="29423" y="10271"/>
                      <a:pt x="29564" y="10307"/>
                      <a:pt x="29697" y="10307"/>
                    </a:cubicBezTo>
                    <a:cubicBezTo>
                      <a:pt x="30040" y="10307"/>
                      <a:pt x="30327" y="10063"/>
                      <a:pt x="30641" y="9901"/>
                    </a:cubicBezTo>
                    <a:cubicBezTo>
                      <a:pt x="30694" y="9624"/>
                      <a:pt x="30483" y="9466"/>
                      <a:pt x="30641" y="9413"/>
                    </a:cubicBezTo>
                    <a:cubicBezTo>
                      <a:pt x="30814" y="9413"/>
                      <a:pt x="30885" y="9569"/>
                      <a:pt x="31059" y="9569"/>
                    </a:cubicBezTo>
                    <a:cubicBezTo>
                      <a:pt x="31111" y="9569"/>
                      <a:pt x="31172" y="9555"/>
                      <a:pt x="31248" y="9519"/>
                    </a:cubicBezTo>
                    <a:cubicBezTo>
                      <a:pt x="31196" y="9189"/>
                      <a:pt x="31301" y="9136"/>
                      <a:pt x="31301" y="8858"/>
                    </a:cubicBezTo>
                    <a:lnTo>
                      <a:pt x="31301" y="8858"/>
                    </a:lnTo>
                    <a:cubicBezTo>
                      <a:pt x="31277" y="8860"/>
                      <a:pt x="31254" y="8861"/>
                      <a:pt x="31231" y="8861"/>
                    </a:cubicBezTo>
                    <a:cubicBezTo>
                      <a:pt x="30731" y="8861"/>
                      <a:pt x="30548" y="8447"/>
                      <a:pt x="30269" y="8447"/>
                    </a:cubicBezTo>
                    <a:cubicBezTo>
                      <a:pt x="30185" y="8447"/>
                      <a:pt x="30093" y="8484"/>
                      <a:pt x="29981" y="8581"/>
                    </a:cubicBezTo>
                    <a:cubicBezTo>
                      <a:pt x="29981" y="9347"/>
                      <a:pt x="30153" y="8964"/>
                      <a:pt x="30311" y="9571"/>
                    </a:cubicBezTo>
                    <a:cubicBezTo>
                      <a:pt x="29875" y="9796"/>
                      <a:pt x="29757" y="9571"/>
                      <a:pt x="29493" y="10007"/>
                    </a:cubicBezTo>
                    <a:cubicBezTo>
                      <a:pt x="29704" y="9466"/>
                      <a:pt x="29044" y="9519"/>
                      <a:pt x="29268" y="8806"/>
                    </a:cubicBezTo>
                    <a:cubicBezTo>
                      <a:pt x="29163" y="8806"/>
                      <a:pt x="29044" y="8911"/>
                      <a:pt x="28991" y="9017"/>
                    </a:cubicBezTo>
                    <a:cubicBezTo>
                      <a:pt x="29163" y="8634"/>
                      <a:pt x="28833" y="8198"/>
                      <a:pt x="28555" y="8198"/>
                    </a:cubicBezTo>
                    <a:cubicBezTo>
                      <a:pt x="28340" y="8350"/>
                      <a:pt x="28428" y="8915"/>
                      <a:pt x="28099" y="8915"/>
                    </a:cubicBezTo>
                    <a:cubicBezTo>
                      <a:pt x="28085" y="8915"/>
                      <a:pt x="28070" y="8913"/>
                      <a:pt x="28054" y="8911"/>
                    </a:cubicBezTo>
                    <a:lnTo>
                      <a:pt x="28054" y="8251"/>
                    </a:lnTo>
                    <a:cubicBezTo>
                      <a:pt x="27902" y="8345"/>
                      <a:pt x="27818" y="8387"/>
                      <a:pt x="27727" y="8387"/>
                    </a:cubicBezTo>
                    <a:cubicBezTo>
                      <a:pt x="27652" y="8387"/>
                      <a:pt x="27572" y="8358"/>
                      <a:pt x="27446" y="8304"/>
                    </a:cubicBezTo>
                    <a:lnTo>
                      <a:pt x="27446" y="8304"/>
                    </a:lnTo>
                    <a:cubicBezTo>
                      <a:pt x="27446" y="8476"/>
                      <a:pt x="27512" y="8753"/>
                      <a:pt x="27394" y="8806"/>
                    </a:cubicBezTo>
                    <a:cubicBezTo>
                      <a:pt x="27373" y="8659"/>
                      <a:pt x="27305" y="8617"/>
                      <a:pt x="27219" y="8617"/>
                    </a:cubicBezTo>
                    <a:cubicBezTo>
                      <a:pt x="27101" y="8617"/>
                      <a:pt x="26949" y="8696"/>
                      <a:pt x="26841" y="8696"/>
                    </a:cubicBezTo>
                    <a:cubicBezTo>
                      <a:pt x="26821" y="8696"/>
                      <a:pt x="26803" y="8693"/>
                      <a:pt x="26786" y="8687"/>
                    </a:cubicBezTo>
                    <a:cubicBezTo>
                      <a:pt x="26852" y="8476"/>
                      <a:pt x="26852" y="8198"/>
                      <a:pt x="26786" y="7816"/>
                    </a:cubicBezTo>
                    <a:cubicBezTo>
                      <a:pt x="26757" y="7822"/>
                      <a:pt x="26730" y="7825"/>
                      <a:pt x="26708" y="7825"/>
                    </a:cubicBezTo>
                    <a:cubicBezTo>
                      <a:pt x="26376" y="7825"/>
                      <a:pt x="26705" y="7199"/>
                      <a:pt x="26333" y="7199"/>
                    </a:cubicBezTo>
                    <a:cubicBezTo>
                      <a:pt x="26307" y="7199"/>
                      <a:pt x="26278" y="7202"/>
                      <a:pt x="26245" y="7208"/>
                    </a:cubicBezTo>
                    <a:cubicBezTo>
                      <a:pt x="25817" y="7277"/>
                      <a:pt x="24995" y="7673"/>
                      <a:pt x="24318" y="7673"/>
                    </a:cubicBezTo>
                    <a:cubicBezTo>
                      <a:pt x="23952" y="7673"/>
                      <a:pt x="23628" y="7556"/>
                      <a:pt x="23433" y="7208"/>
                    </a:cubicBezTo>
                    <a:lnTo>
                      <a:pt x="23433" y="7208"/>
                    </a:lnTo>
                    <a:cubicBezTo>
                      <a:pt x="23661" y="7338"/>
                      <a:pt x="23888" y="7513"/>
                      <a:pt x="24174" y="7513"/>
                    </a:cubicBezTo>
                    <a:cubicBezTo>
                      <a:pt x="24236" y="7513"/>
                      <a:pt x="24302" y="7504"/>
                      <a:pt x="24370" y="7486"/>
                    </a:cubicBezTo>
                    <a:cubicBezTo>
                      <a:pt x="24423" y="6931"/>
                      <a:pt x="24093" y="7155"/>
                      <a:pt x="24040" y="6825"/>
                    </a:cubicBezTo>
                    <a:lnTo>
                      <a:pt x="24040" y="6825"/>
                    </a:lnTo>
                    <a:cubicBezTo>
                      <a:pt x="24179" y="6905"/>
                      <a:pt x="24261" y="6944"/>
                      <a:pt x="24344" y="6944"/>
                    </a:cubicBezTo>
                    <a:cubicBezTo>
                      <a:pt x="24426" y="6944"/>
                      <a:pt x="24509" y="6905"/>
                      <a:pt x="24648" y="6825"/>
                    </a:cubicBezTo>
                    <a:cubicBezTo>
                      <a:pt x="24648" y="7103"/>
                      <a:pt x="24753" y="7208"/>
                      <a:pt x="24872" y="7314"/>
                    </a:cubicBezTo>
                    <a:cubicBezTo>
                      <a:pt x="25139" y="6963"/>
                      <a:pt x="25460" y="6906"/>
                      <a:pt x="25794" y="6906"/>
                    </a:cubicBezTo>
                    <a:cubicBezTo>
                      <a:pt x="25953" y="6906"/>
                      <a:pt x="26115" y="6919"/>
                      <a:pt x="26275" y="6919"/>
                    </a:cubicBezTo>
                    <a:cubicBezTo>
                      <a:pt x="26679" y="6919"/>
                      <a:pt x="27074" y="6838"/>
                      <a:pt x="27394" y="6271"/>
                    </a:cubicBezTo>
                    <a:lnTo>
                      <a:pt x="27394" y="6271"/>
                    </a:lnTo>
                    <a:cubicBezTo>
                      <a:pt x="27279" y="6289"/>
                      <a:pt x="27157" y="6308"/>
                      <a:pt x="27044" y="6308"/>
                    </a:cubicBezTo>
                    <a:cubicBezTo>
                      <a:pt x="26831" y="6308"/>
                      <a:pt x="26644" y="6243"/>
                      <a:pt x="26575" y="5994"/>
                    </a:cubicBezTo>
                    <a:cubicBezTo>
                      <a:pt x="26681" y="5888"/>
                      <a:pt x="26786" y="5782"/>
                      <a:pt x="26852" y="5611"/>
                    </a:cubicBezTo>
                    <a:cubicBezTo>
                      <a:pt x="26758" y="5611"/>
                      <a:pt x="26673" y="5471"/>
                      <a:pt x="26556" y="5471"/>
                    </a:cubicBezTo>
                    <a:cubicBezTo>
                      <a:pt x="26525" y="5471"/>
                      <a:pt x="26492" y="5480"/>
                      <a:pt x="26456" y="5505"/>
                    </a:cubicBezTo>
                    <a:cubicBezTo>
                      <a:pt x="26192" y="5716"/>
                      <a:pt x="26575" y="6495"/>
                      <a:pt x="26403" y="6495"/>
                    </a:cubicBezTo>
                    <a:cubicBezTo>
                      <a:pt x="26126" y="6443"/>
                      <a:pt x="25691" y="6495"/>
                      <a:pt x="25585" y="6047"/>
                    </a:cubicBezTo>
                    <a:cubicBezTo>
                      <a:pt x="25638" y="5888"/>
                      <a:pt x="25968" y="5994"/>
                      <a:pt x="25862" y="5558"/>
                    </a:cubicBezTo>
                    <a:lnTo>
                      <a:pt x="25862" y="5558"/>
                    </a:lnTo>
                    <a:cubicBezTo>
                      <a:pt x="25634" y="5618"/>
                      <a:pt x="25484" y="5655"/>
                      <a:pt x="25364" y="5655"/>
                    </a:cubicBezTo>
                    <a:cubicBezTo>
                      <a:pt x="25167" y="5655"/>
                      <a:pt x="25053" y="5553"/>
                      <a:pt x="24806" y="5281"/>
                    </a:cubicBezTo>
                    <a:lnTo>
                      <a:pt x="24806" y="5281"/>
                    </a:lnTo>
                    <a:cubicBezTo>
                      <a:pt x="24542" y="5452"/>
                      <a:pt x="25083" y="5505"/>
                      <a:pt x="24978" y="5941"/>
                    </a:cubicBezTo>
                    <a:cubicBezTo>
                      <a:pt x="24777" y="5988"/>
                      <a:pt x="24628" y="6173"/>
                      <a:pt x="24362" y="6173"/>
                    </a:cubicBezTo>
                    <a:cubicBezTo>
                      <a:pt x="24332" y="6173"/>
                      <a:pt x="24299" y="6171"/>
                      <a:pt x="24265" y="6165"/>
                    </a:cubicBezTo>
                    <a:cubicBezTo>
                      <a:pt x="24265" y="5281"/>
                      <a:pt x="23763" y="5334"/>
                      <a:pt x="23380" y="5056"/>
                    </a:cubicBezTo>
                    <a:cubicBezTo>
                      <a:pt x="23763" y="5004"/>
                      <a:pt x="24093" y="4898"/>
                      <a:pt x="24040" y="4344"/>
                    </a:cubicBezTo>
                    <a:cubicBezTo>
                      <a:pt x="24006" y="4334"/>
                      <a:pt x="23973" y="4330"/>
                      <a:pt x="23941" y="4330"/>
                    </a:cubicBezTo>
                    <a:cubicBezTo>
                      <a:pt x="23713" y="4330"/>
                      <a:pt x="23542" y="4541"/>
                      <a:pt x="23373" y="4541"/>
                    </a:cubicBezTo>
                    <a:cubicBezTo>
                      <a:pt x="23302" y="4541"/>
                      <a:pt x="23231" y="4503"/>
                      <a:pt x="23156" y="4396"/>
                    </a:cubicBezTo>
                    <a:lnTo>
                      <a:pt x="23156" y="4396"/>
                    </a:lnTo>
                    <a:cubicBezTo>
                      <a:pt x="23275" y="5056"/>
                      <a:pt x="22945" y="5056"/>
                      <a:pt x="22826" y="5452"/>
                    </a:cubicBezTo>
                    <a:cubicBezTo>
                      <a:pt x="22773" y="5056"/>
                      <a:pt x="22615" y="5004"/>
                      <a:pt x="22496" y="4792"/>
                    </a:cubicBezTo>
                    <a:cubicBezTo>
                      <a:pt x="23103" y="4726"/>
                      <a:pt x="23156" y="3855"/>
                      <a:pt x="23710" y="3683"/>
                    </a:cubicBezTo>
                    <a:cubicBezTo>
                      <a:pt x="23868" y="3998"/>
                      <a:pt x="24022" y="4109"/>
                      <a:pt x="24175" y="4109"/>
                    </a:cubicBezTo>
                    <a:cubicBezTo>
                      <a:pt x="24538" y="4109"/>
                      <a:pt x="24896" y="3488"/>
                      <a:pt x="25287" y="3488"/>
                    </a:cubicBezTo>
                    <a:cubicBezTo>
                      <a:pt x="25367" y="3488"/>
                      <a:pt x="25449" y="3514"/>
                      <a:pt x="25532" y="3578"/>
                    </a:cubicBezTo>
                    <a:cubicBezTo>
                      <a:pt x="25532" y="4238"/>
                      <a:pt x="24806" y="3908"/>
                      <a:pt x="24753" y="4462"/>
                    </a:cubicBezTo>
                    <a:cubicBezTo>
                      <a:pt x="25202" y="4621"/>
                      <a:pt x="25308" y="5281"/>
                      <a:pt x="25532" y="5386"/>
                    </a:cubicBezTo>
                    <a:lnTo>
                      <a:pt x="25532" y="5056"/>
                    </a:lnTo>
                    <a:cubicBezTo>
                      <a:pt x="25585" y="5056"/>
                      <a:pt x="25638" y="4898"/>
                      <a:pt x="25466" y="4898"/>
                    </a:cubicBezTo>
                    <a:cubicBezTo>
                      <a:pt x="25485" y="5006"/>
                      <a:pt x="25472" y="5049"/>
                      <a:pt x="25445" y="5049"/>
                    </a:cubicBezTo>
                    <a:cubicBezTo>
                      <a:pt x="25377" y="5049"/>
                      <a:pt x="25217" y="4767"/>
                      <a:pt x="25255" y="4568"/>
                    </a:cubicBezTo>
                    <a:lnTo>
                      <a:pt x="25255" y="4568"/>
                    </a:lnTo>
                    <a:cubicBezTo>
                      <a:pt x="25332" y="4682"/>
                      <a:pt x="25391" y="4725"/>
                      <a:pt x="25441" y="4725"/>
                    </a:cubicBezTo>
                    <a:cubicBezTo>
                      <a:pt x="25593" y="4725"/>
                      <a:pt x="25663" y="4334"/>
                      <a:pt x="25901" y="4334"/>
                    </a:cubicBezTo>
                    <a:cubicBezTo>
                      <a:pt x="25922" y="4334"/>
                      <a:pt x="25944" y="4337"/>
                      <a:pt x="25968" y="4344"/>
                    </a:cubicBezTo>
                    <a:cubicBezTo>
                      <a:pt x="26021" y="3908"/>
                      <a:pt x="25743" y="4013"/>
                      <a:pt x="25691" y="3683"/>
                    </a:cubicBezTo>
                    <a:cubicBezTo>
                      <a:pt x="25781" y="3581"/>
                      <a:pt x="25859" y="3545"/>
                      <a:pt x="25932" y="3545"/>
                    </a:cubicBezTo>
                    <a:cubicBezTo>
                      <a:pt x="26101" y="3545"/>
                      <a:pt x="26236" y="3742"/>
                      <a:pt x="26408" y="3742"/>
                    </a:cubicBezTo>
                    <a:cubicBezTo>
                      <a:pt x="26474" y="3742"/>
                      <a:pt x="26546" y="3712"/>
                      <a:pt x="26628" y="3631"/>
                    </a:cubicBezTo>
                    <a:cubicBezTo>
                      <a:pt x="26192" y="3412"/>
                      <a:pt x="25717" y="3104"/>
                      <a:pt x="25318" y="3104"/>
                    </a:cubicBezTo>
                    <a:cubicBezTo>
                      <a:pt x="25017" y="3104"/>
                      <a:pt x="24759" y="3280"/>
                      <a:pt x="24595" y="3802"/>
                    </a:cubicBezTo>
                    <a:cubicBezTo>
                      <a:pt x="24302" y="3690"/>
                      <a:pt x="23711" y="3275"/>
                      <a:pt x="23196" y="3275"/>
                    </a:cubicBezTo>
                    <a:cubicBezTo>
                      <a:pt x="22922" y="3275"/>
                      <a:pt x="22670" y="3392"/>
                      <a:pt x="22496" y="3736"/>
                    </a:cubicBezTo>
                    <a:cubicBezTo>
                      <a:pt x="22545" y="3713"/>
                      <a:pt x="22586" y="3702"/>
                      <a:pt x="22622" y="3702"/>
                    </a:cubicBezTo>
                    <a:cubicBezTo>
                      <a:pt x="22828" y="3702"/>
                      <a:pt x="22843" y="4047"/>
                      <a:pt x="22945" y="4238"/>
                    </a:cubicBezTo>
                    <a:cubicBezTo>
                      <a:pt x="22914" y="4219"/>
                      <a:pt x="22885" y="4211"/>
                      <a:pt x="22857" y="4211"/>
                    </a:cubicBezTo>
                    <a:cubicBezTo>
                      <a:pt x="22697" y="4211"/>
                      <a:pt x="22575" y="4470"/>
                      <a:pt x="22468" y="4470"/>
                    </a:cubicBezTo>
                    <a:cubicBezTo>
                      <a:pt x="22422" y="4470"/>
                      <a:pt x="22379" y="4424"/>
                      <a:pt x="22337" y="4291"/>
                    </a:cubicBezTo>
                    <a:cubicBezTo>
                      <a:pt x="22443" y="4238"/>
                      <a:pt x="22562" y="4238"/>
                      <a:pt x="22562" y="4066"/>
                    </a:cubicBezTo>
                    <a:cubicBezTo>
                      <a:pt x="22533" y="4062"/>
                      <a:pt x="22506" y="4060"/>
                      <a:pt x="22481" y="4060"/>
                    </a:cubicBezTo>
                    <a:cubicBezTo>
                      <a:pt x="22219" y="4060"/>
                      <a:pt x="22147" y="4291"/>
                      <a:pt x="21954" y="4291"/>
                    </a:cubicBezTo>
                    <a:cubicBezTo>
                      <a:pt x="21954" y="3865"/>
                      <a:pt x="21597" y="3611"/>
                      <a:pt x="21407" y="3611"/>
                    </a:cubicBezTo>
                    <a:cubicBezTo>
                      <a:pt x="21349" y="3611"/>
                      <a:pt x="21307" y="3634"/>
                      <a:pt x="21294" y="3683"/>
                    </a:cubicBezTo>
                    <a:cubicBezTo>
                      <a:pt x="21506" y="3908"/>
                      <a:pt x="21400" y="4132"/>
                      <a:pt x="21176" y="4344"/>
                    </a:cubicBezTo>
                    <a:cubicBezTo>
                      <a:pt x="21453" y="4674"/>
                      <a:pt x="21783" y="4898"/>
                      <a:pt x="21836" y="5664"/>
                    </a:cubicBezTo>
                    <a:cubicBezTo>
                      <a:pt x="21635" y="5800"/>
                      <a:pt x="21478" y="5957"/>
                      <a:pt x="21311" y="5957"/>
                    </a:cubicBezTo>
                    <a:cubicBezTo>
                      <a:pt x="21204" y="5957"/>
                      <a:pt x="21093" y="5892"/>
                      <a:pt x="20964" y="5716"/>
                    </a:cubicBezTo>
                    <a:cubicBezTo>
                      <a:pt x="20964" y="5452"/>
                      <a:pt x="21070" y="5281"/>
                      <a:pt x="21123" y="5056"/>
                    </a:cubicBezTo>
                    <a:lnTo>
                      <a:pt x="21123" y="5056"/>
                    </a:lnTo>
                    <a:cubicBezTo>
                      <a:pt x="21077" y="5089"/>
                      <a:pt x="21041" y="5104"/>
                      <a:pt x="21012" y="5104"/>
                    </a:cubicBezTo>
                    <a:cubicBezTo>
                      <a:pt x="20826" y="5104"/>
                      <a:pt x="20936" y="4521"/>
                      <a:pt x="20781" y="4521"/>
                    </a:cubicBezTo>
                    <a:cubicBezTo>
                      <a:pt x="20757" y="4521"/>
                      <a:pt x="20726" y="4535"/>
                      <a:pt x="20687" y="4568"/>
                    </a:cubicBezTo>
                    <a:cubicBezTo>
                      <a:pt x="20740" y="4792"/>
                      <a:pt x="20687" y="5334"/>
                      <a:pt x="20740" y="5716"/>
                    </a:cubicBezTo>
                    <a:cubicBezTo>
                      <a:pt x="20671" y="5608"/>
                      <a:pt x="20619" y="5568"/>
                      <a:pt x="20576" y="5568"/>
                    </a:cubicBezTo>
                    <a:cubicBezTo>
                      <a:pt x="20446" y="5568"/>
                      <a:pt x="20394" y="5941"/>
                      <a:pt x="20185" y="5941"/>
                    </a:cubicBezTo>
                    <a:cubicBezTo>
                      <a:pt x="20185" y="5611"/>
                      <a:pt x="20027" y="5611"/>
                      <a:pt x="19921" y="5452"/>
                    </a:cubicBezTo>
                    <a:cubicBezTo>
                      <a:pt x="20027" y="5386"/>
                      <a:pt x="20133" y="5281"/>
                      <a:pt x="20185" y="5122"/>
                    </a:cubicBezTo>
                    <a:cubicBezTo>
                      <a:pt x="19974" y="4898"/>
                      <a:pt x="19750" y="4621"/>
                      <a:pt x="19473" y="4515"/>
                    </a:cubicBezTo>
                    <a:cubicBezTo>
                      <a:pt x="19697" y="4515"/>
                      <a:pt x="19525" y="4013"/>
                      <a:pt x="19750" y="3961"/>
                    </a:cubicBezTo>
                    <a:cubicBezTo>
                      <a:pt x="19849" y="4213"/>
                      <a:pt x="20020" y="4395"/>
                      <a:pt x="20187" y="4395"/>
                    </a:cubicBezTo>
                    <a:cubicBezTo>
                      <a:pt x="20308" y="4395"/>
                      <a:pt x="20427" y="4299"/>
                      <a:pt x="20516" y="4066"/>
                    </a:cubicBezTo>
                    <a:cubicBezTo>
                      <a:pt x="20492" y="4051"/>
                      <a:pt x="20463" y="4044"/>
                      <a:pt x="20431" y="4044"/>
                    </a:cubicBezTo>
                    <a:cubicBezTo>
                      <a:pt x="20326" y="4044"/>
                      <a:pt x="20185" y="4112"/>
                      <a:pt x="20077" y="4112"/>
                    </a:cubicBezTo>
                    <a:cubicBezTo>
                      <a:pt x="20000" y="4112"/>
                      <a:pt x="19940" y="4078"/>
                      <a:pt x="19921" y="3961"/>
                    </a:cubicBezTo>
                    <a:cubicBezTo>
                      <a:pt x="20089" y="3877"/>
                      <a:pt x="20266" y="3266"/>
                      <a:pt x="20444" y="3266"/>
                    </a:cubicBezTo>
                    <a:cubicBezTo>
                      <a:pt x="20490" y="3266"/>
                      <a:pt x="20536" y="3306"/>
                      <a:pt x="20582" y="3406"/>
                    </a:cubicBezTo>
                    <a:cubicBezTo>
                      <a:pt x="20557" y="3576"/>
                      <a:pt x="20591" y="3640"/>
                      <a:pt x="20663" y="3640"/>
                    </a:cubicBezTo>
                    <a:cubicBezTo>
                      <a:pt x="20889" y="3640"/>
                      <a:pt x="21496" y="3008"/>
                      <a:pt x="21907" y="3008"/>
                    </a:cubicBezTo>
                    <a:cubicBezTo>
                      <a:pt x="22008" y="3008"/>
                      <a:pt x="22097" y="3047"/>
                      <a:pt x="22166" y="3142"/>
                    </a:cubicBezTo>
                    <a:cubicBezTo>
                      <a:pt x="21954" y="2363"/>
                      <a:pt x="22615" y="2640"/>
                      <a:pt x="22390" y="2086"/>
                    </a:cubicBezTo>
                    <a:lnTo>
                      <a:pt x="22390" y="2086"/>
                    </a:lnTo>
                    <a:cubicBezTo>
                      <a:pt x="22285" y="2205"/>
                      <a:pt x="22060" y="2205"/>
                      <a:pt x="21730" y="2310"/>
                    </a:cubicBezTo>
                    <a:cubicBezTo>
                      <a:pt x="21677" y="2086"/>
                      <a:pt x="21624" y="1928"/>
                      <a:pt x="21572" y="1822"/>
                    </a:cubicBezTo>
                    <a:lnTo>
                      <a:pt x="21572" y="1822"/>
                    </a:lnTo>
                    <a:cubicBezTo>
                      <a:pt x="21671" y="1872"/>
                      <a:pt x="21797" y="1933"/>
                      <a:pt x="21897" y="1933"/>
                    </a:cubicBezTo>
                    <a:cubicBezTo>
                      <a:pt x="22009" y="1933"/>
                      <a:pt x="22088" y="1856"/>
                      <a:pt x="22060" y="1598"/>
                    </a:cubicBezTo>
                    <a:cubicBezTo>
                      <a:pt x="21930" y="1521"/>
                      <a:pt x="21800" y="1485"/>
                      <a:pt x="21671" y="1485"/>
                    </a:cubicBezTo>
                    <a:cubicBezTo>
                      <a:pt x="21423" y="1485"/>
                      <a:pt x="21182" y="1622"/>
                      <a:pt x="20964" y="1875"/>
                    </a:cubicBezTo>
                    <a:cubicBezTo>
                      <a:pt x="21123" y="2086"/>
                      <a:pt x="21453" y="1875"/>
                      <a:pt x="21506" y="2310"/>
                    </a:cubicBezTo>
                    <a:cubicBezTo>
                      <a:pt x="21400" y="2310"/>
                      <a:pt x="21453" y="2640"/>
                      <a:pt x="21347" y="2693"/>
                    </a:cubicBezTo>
                    <a:cubicBezTo>
                      <a:pt x="21283" y="2715"/>
                      <a:pt x="21226" y="2725"/>
                      <a:pt x="21174" y="2725"/>
                    </a:cubicBezTo>
                    <a:cubicBezTo>
                      <a:pt x="20818" y="2725"/>
                      <a:pt x="20720" y="2255"/>
                      <a:pt x="20582" y="1875"/>
                    </a:cubicBezTo>
                    <a:cubicBezTo>
                      <a:pt x="20555" y="1873"/>
                      <a:pt x="20531" y="1872"/>
                      <a:pt x="20507" y="1872"/>
                    </a:cubicBezTo>
                    <a:cubicBezTo>
                      <a:pt x="19866" y="1872"/>
                      <a:pt x="20024" y="2492"/>
                      <a:pt x="19353" y="2492"/>
                    </a:cubicBezTo>
                    <a:cubicBezTo>
                      <a:pt x="19305" y="2492"/>
                      <a:pt x="19253" y="2489"/>
                      <a:pt x="19195" y="2482"/>
                    </a:cubicBezTo>
                    <a:cubicBezTo>
                      <a:pt x="19095" y="2063"/>
                      <a:pt x="19079" y="1931"/>
                      <a:pt x="18957" y="1931"/>
                    </a:cubicBezTo>
                    <a:cubicBezTo>
                      <a:pt x="18886" y="1931"/>
                      <a:pt x="18780" y="1975"/>
                      <a:pt x="18601" y="2033"/>
                    </a:cubicBezTo>
                    <a:cubicBezTo>
                      <a:pt x="18601" y="1756"/>
                      <a:pt x="18707" y="1703"/>
                      <a:pt x="18760" y="1492"/>
                    </a:cubicBezTo>
                    <a:cubicBezTo>
                      <a:pt x="18608" y="1492"/>
                      <a:pt x="18410" y="1561"/>
                      <a:pt x="18245" y="1561"/>
                    </a:cubicBezTo>
                    <a:cubicBezTo>
                      <a:pt x="18052" y="1561"/>
                      <a:pt x="17905" y="1465"/>
                      <a:pt x="17941" y="1043"/>
                    </a:cubicBezTo>
                    <a:lnTo>
                      <a:pt x="17941" y="1043"/>
                    </a:lnTo>
                    <a:cubicBezTo>
                      <a:pt x="17955" y="1048"/>
                      <a:pt x="17968" y="1050"/>
                      <a:pt x="17980" y="1050"/>
                    </a:cubicBezTo>
                    <a:cubicBezTo>
                      <a:pt x="18100" y="1050"/>
                      <a:pt x="18109" y="821"/>
                      <a:pt x="18205" y="713"/>
                    </a:cubicBezTo>
                    <a:cubicBezTo>
                      <a:pt x="18297" y="754"/>
                      <a:pt x="18349" y="866"/>
                      <a:pt x="18472" y="866"/>
                    </a:cubicBezTo>
                    <a:cubicBezTo>
                      <a:pt x="18508" y="866"/>
                      <a:pt x="18550" y="856"/>
                      <a:pt x="18601" y="832"/>
                    </a:cubicBezTo>
                    <a:cubicBezTo>
                      <a:pt x="18654" y="502"/>
                      <a:pt x="18760" y="277"/>
                      <a:pt x="1881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5" name="Google Shape;3955;p23"/>
          <p:cNvGrpSpPr/>
          <p:nvPr/>
        </p:nvGrpSpPr>
        <p:grpSpPr>
          <a:xfrm>
            <a:off x="5565645" y="2134720"/>
            <a:ext cx="2531237" cy="2674919"/>
            <a:chOff x="382756" y="2359919"/>
            <a:chExt cx="2422004" cy="2559731"/>
          </a:xfrm>
        </p:grpSpPr>
        <p:sp>
          <p:nvSpPr>
            <p:cNvPr id="3956" name="Google Shape;3956;p23"/>
            <p:cNvSpPr/>
            <p:nvPr/>
          </p:nvSpPr>
          <p:spPr>
            <a:xfrm rot="-6347907">
              <a:off x="540426" y="2677950"/>
              <a:ext cx="2106664" cy="1923668"/>
            </a:xfrm>
            <a:custGeom>
              <a:avLst/>
              <a:gdLst/>
              <a:ahLst/>
              <a:cxnLst/>
              <a:rect l="l" t="t" r="r" b="b"/>
              <a:pathLst>
                <a:path w="91475" h="57459" extrusionOk="0">
                  <a:moveTo>
                    <a:pt x="0" y="1"/>
                  </a:moveTo>
                  <a:lnTo>
                    <a:pt x="0" y="56715"/>
                  </a:lnTo>
                  <a:cubicBezTo>
                    <a:pt x="172" y="56543"/>
                    <a:pt x="383" y="56385"/>
                    <a:pt x="555" y="56332"/>
                  </a:cubicBezTo>
                  <a:cubicBezTo>
                    <a:pt x="832" y="56332"/>
                    <a:pt x="990" y="56491"/>
                    <a:pt x="1043" y="56768"/>
                  </a:cubicBezTo>
                  <a:cubicBezTo>
                    <a:pt x="1194" y="56965"/>
                    <a:pt x="1375" y="57458"/>
                    <a:pt x="1641" y="57458"/>
                  </a:cubicBezTo>
                  <a:cubicBezTo>
                    <a:pt x="1678" y="57458"/>
                    <a:pt x="1716" y="57449"/>
                    <a:pt x="1756" y="57428"/>
                  </a:cubicBezTo>
                  <a:cubicBezTo>
                    <a:pt x="1928" y="57375"/>
                    <a:pt x="2033" y="57151"/>
                    <a:pt x="2152" y="57045"/>
                  </a:cubicBezTo>
                  <a:cubicBezTo>
                    <a:pt x="2363" y="57045"/>
                    <a:pt x="2535" y="57045"/>
                    <a:pt x="2693" y="56992"/>
                  </a:cubicBezTo>
                  <a:cubicBezTo>
                    <a:pt x="3023" y="56939"/>
                    <a:pt x="3406" y="56873"/>
                    <a:pt x="3802" y="56873"/>
                  </a:cubicBezTo>
                  <a:cubicBezTo>
                    <a:pt x="4013" y="56873"/>
                    <a:pt x="4185" y="56768"/>
                    <a:pt x="4462" y="56715"/>
                  </a:cubicBezTo>
                  <a:cubicBezTo>
                    <a:pt x="4550" y="56697"/>
                    <a:pt x="4653" y="56692"/>
                    <a:pt x="4763" y="56692"/>
                  </a:cubicBezTo>
                  <a:cubicBezTo>
                    <a:pt x="4983" y="56692"/>
                    <a:pt x="5232" y="56715"/>
                    <a:pt x="5452" y="56715"/>
                  </a:cubicBezTo>
                  <a:lnTo>
                    <a:pt x="7037" y="56715"/>
                  </a:lnTo>
                  <a:cubicBezTo>
                    <a:pt x="7314" y="56715"/>
                    <a:pt x="7433" y="56543"/>
                    <a:pt x="7538" y="56332"/>
                  </a:cubicBezTo>
                  <a:cubicBezTo>
                    <a:pt x="7879" y="56332"/>
                    <a:pt x="8220" y="56399"/>
                    <a:pt x="8559" y="56399"/>
                  </a:cubicBezTo>
                  <a:cubicBezTo>
                    <a:pt x="8823" y="56399"/>
                    <a:pt x="9086" y="56358"/>
                    <a:pt x="9347" y="56213"/>
                  </a:cubicBezTo>
                  <a:cubicBezTo>
                    <a:pt x="9624" y="56002"/>
                    <a:pt x="9624" y="55949"/>
                    <a:pt x="10007" y="55949"/>
                  </a:cubicBezTo>
                  <a:cubicBezTo>
                    <a:pt x="10179" y="55949"/>
                    <a:pt x="10337" y="55949"/>
                    <a:pt x="10509" y="55883"/>
                  </a:cubicBezTo>
                  <a:cubicBezTo>
                    <a:pt x="10614" y="55883"/>
                    <a:pt x="10733" y="55831"/>
                    <a:pt x="10839" y="55778"/>
                  </a:cubicBezTo>
                  <a:lnTo>
                    <a:pt x="11393" y="55778"/>
                  </a:lnTo>
                  <a:cubicBezTo>
                    <a:pt x="11987" y="55778"/>
                    <a:pt x="12647" y="55725"/>
                    <a:pt x="13255" y="55672"/>
                  </a:cubicBezTo>
                  <a:cubicBezTo>
                    <a:pt x="14469" y="55553"/>
                    <a:pt x="15684" y="55553"/>
                    <a:pt x="16885" y="55553"/>
                  </a:cubicBezTo>
                  <a:lnTo>
                    <a:pt x="17215" y="55553"/>
                  </a:lnTo>
                  <a:cubicBezTo>
                    <a:pt x="17260" y="55539"/>
                    <a:pt x="17301" y="55533"/>
                    <a:pt x="17337" y="55533"/>
                  </a:cubicBezTo>
                  <a:cubicBezTo>
                    <a:pt x="17439" y="55533"/>
                    <a:pt x="17506" y="55585"/>
                    <a:pt x="17545" y="55672"/>
                  </a:cubicBezTo>
                  <a:cubicBezTo>
                    <a:pt x="17576" y="55734"/>
                    <a:pt x="17630" y="55760"/>
                    <a:pt x="17701" y="55760"/>
                  </a:cubicBezTo>
                  <a:cubicBezTo>
                    <a:pt x="17751" y="55760"/>
                    <a:pt x="17810" y="55747"/>
                    <a:pt x="17875" y="55725"/>
                  </a:cubicBezTo>
                  <a:cubicBezTo>
                    <a:pt x="17976" y="55663"/>
                    <a:pt x="18072" y="55637"/>
                    <a:pt x="18169" y="55637"/>
                  </a:cubicBezTo>
                  <a:cubicBezTo>
                    <a:pt x="18237" y="55637"/>
                    <a:pt x="18306" y="55650"/>
                    <a:pt x="18377" y="55672"/>
                  </a:cubicBezTo>
                  <a:cubicBezTo>
                    <a:pt x="18461" y="56021"/>
                    <a:pt x="18512" y="56479"/>
                    <a:pt x="18813" y="56479"/>
                  </a:cubicBezTo>
                  <a:cubicBezTo>
                    <a:pt x="18888" y="56479"/>
                    <a:pt x="18979" y="56451"/>
                    <a:pt x="19090" y="56385"/>
                  </a:cubicBezTo>
                  <a:cubicBezTo>
                    <a:pt x="19248" y="56279"/>
                    <a:pt x="19420" y="56161"/>
                    <a:pt x="19525" y="56055"/>
                  </a:cubicBezTo>
                  <a:cubicBezTo>
                    <a:pt x="19611" y="56029"/>
                    <a:pt x="19694" y="56015"/>
                    <a:pt x="19776" y="56015"/>
                  </a:cubicBezTo>
                  <a:cubicBezTo>
                    <a:pt x="19859" y="56015"/>
                    <a:pt x="19941" y="56029"/>
                    <a:pt x="20027" y="56055"/>
                  </a:cubicBezTo>
                  <a:cubicBezTo>
                    <a:pt x="20357" y="56108"/>
                    <a:pt x="20740" y="56161"/>
                    <a:pt x="21070" y="56213"/>
                  </a:cubicBezTo>
                  <a:cubicBezTo>
                    <a:pt x="21730" y="56385"/>
                    <a:pt x="22390" y="56662"/>
                    <a:pt x="22997" y="56768"/>
                  </a:cubicBezTo>
                  <a:cubicBezTo>
                    <a:pt x="23162" y="56794"/>
                    <a:pt x="23341" y="56807"/>
                    <a:pt x="23519" y="56807"/>
                  </a:cubicBezTo>
                  <a:cubicBezTo>
                    <a:pt x="23697" y="56807"/>
                    <a:pt x="23875" y="56794"/>
                    <a:pt x="24040" y="56768"/>
                  </a:cubicBezTo>
                  <a:cubicBezTo>
                    <a:pt x="24476" y="56768"/>
                    <a:pt x="24978" y="56873"/>
                    <a:pt x="25413" y="56939"/>
                  </a:cubicBezTo>
                  <a:cubicBezTo>
                    <a:pt x="25796" y="56992"/>
                    <a:pt x="26179" y="57045"/>
                    <a:pt x="26509" y="57204"/>
                  </a:cubicBezTo>
                  <a:cubicBezTo>
                    <a:pt x="26734" y="57045"/>
                    <a:pt x="26958" y="56939"/>
                    <a:pt x="27116" y="56768"/>
                  </a:cubicBezTo>
                  <a:cubicBezTo>
                    <a:pt x="27289" y="56623"/>
                    <a:pt x="27385" y="56540"/>
                    <a:pt x="27463" y="56540"/>
                  </a:cubicBezTo>
                  <a:cubicBezTo>
                    <a:pt x="27534" y="56540"/>
                    <a:pt x="27589" y="56610"/>
                    <a:pt x="27671" y="56768"/>
                  </a:cubicBezTo>
                  <a:cubicBezTo>
                    <a:pt x="27829" y="56768"/>
                    <a:pt x="28054" y="56662"/>
                    <a:pt x="28159" y="56543"/>
                  </a:cubicBezTo>
                  <a:cubicBezTo>
                    <a:pt x="28048" y="56506"/>
                    <a:pt x="27930" y="56469"/>
                    <a:pt x="27796" y="56432"/>
                  </a:cubicBezTo>
                  <a:lnTo>
                    <a:pt x="27796" y="56432"/>
                  </a:lnTo>
                  <a:cubicBezTo>
                    <a:pt x="27796" y="56432"/>
                    <a:pt x="27797" y="56432"/>
                    <a:pt x="27797" y="56432"/>
                  </a:cubicBezTo>
                  <a:cubicBezTo>
                    <a:pt x="28093" y="56432"/>
                    <a:pt x="28290" y="56043"/>
                    <a:pt x="28535" y="56043"/>
                  </a:cubicBezTo>
                  <a:cubicBezTo>
                    <a:pt x="28559" y="56043"/>
                    <a:pt x="28583" y="56047"/>
                    <a:pt x="28608" y="56055"/>
                  </a:cubicBezTo>
                  <a:cubicBezTo>
                    <a:pt x="28767" y="56108"/>
                    <a:pt x="28885" y="56213"/>
                    <a:pt x="29097" y="56213"/>
                  </a:cubicBezTo>
                  <a:cubicBezTo>
                    <a:pt x="29246" y="56213"/>
                    <a:pt x="29443" y="56190"/>
                    <a:pt x="29624" y="56190"/>
                  </a:cubicBezTo>
                  <a:cubicBezTo>
                    <a:pt x="29714" y="56190"/>
                    <a:pt x="29801" y="56196"/>
                    <a:pt x="29875" y="56213"/>
                  </a:cubicBezTo>
                  <a:cubicBezTo>
                    <a:pt x="30034" y="56279"/>
                    <a:pt x="30140" y="56438"/>
                    <a:pt x="30311" y="56491"/>
                  </a:cubicBezTo>
                  <a:cubicBezTo>
                    <a:pt x="30390" y="56517"/>
                    <a:pt x="30473" y="56530"/>
                    <a:pt x="30555" y="56530"/>
                  </a:cubicBezTo>
                  <a:cubicBezTo>
                    <a:pt x="30638" y="56530"/>
                    <a:pt x="30720" y="56517"/>
                    <a:pt x="30800" y="56491"/>
                  </a:cubicBezTo>
                  <a:cubicBezTo>
                    <a:pt x="31024" y="56438"/>
                    <a:pt x="31024" y="56213"/>
                    <a:pt x="31196" y="56108"/>
                  </a:cubicBezTo>
                  <a:cubicBezTo>
                    <a:pt x="31218" y="56100"/>
                    <a:pt x="31242" y="56097"/>
                    <a:pt x="31267" y="56097"/>
                  </a:cubicBezTo>
                  <a:cubicBezTo>
                    <a:pt x="31416" y="56097"/>
                    <a:pt x="31594" y="56213"/>
                    <a:pt x="31684" y="56213"/>
                  </a:cubicBezTo>
                  <a:cubicBezTo>
                    <a:pt x="32014" y="56213"/>
                    <a:pt x="32516" y="56108"/>
                    <a:pt x="32846" y="56002"/>
                  </a:cubicBezTo>
                  <a:cubicBezTo>
                    <a:pt x="33004" y="55883"/>
                    <a:pt x="33176" y="55831"/>
                    <a:pt x="33387" y="55831"/>
                  </a:cubicBezTo>
                  <a:cubicBezTo>
                    <a:pt x="33506" y="55831"/>
                    <a:pt x="33559" y="55883"/>
                    <a:pt x="33612" y="56002"/>
                  </a:cubicBezTo>
                  <a:cubicBezTo>
                    <a:pt x="33779" y="56170"/>
                    <a:pt x="34005" y="56236"/>
                    <a:pt x="34230" y="56236"/>
                  </a:cubicBezTo>
                  <a:cubicBezTo>
                    <a:pt x="34377" y="56236"/>
                    <a:pt x="34524" y="56208"/>
                    <a:pt x="34654" y="56161"/>
                  </a:cubicBezTo>
                  <a:cubicBezTo>
                    <a:pt x="35037" y="56108"/>
                    <a:pt x="35262" y="55831"/>
                    <a:pt x="35486" y="55500"/>
                  </a:cubicBezTo>
                  <a:cubicBezTo>
                    <a:pt x="35592" y="55223"/>
                    <a:pt x="35539" y="55170"/>
                    <a:pt x="35750" y="55065"/>
                  </a:cubicBezTo>
                  <a:cubicBezTo>
                    <a:pt x="35859" y="54982"/>
                    <a:pt x="36018" y="54954"/>
                    <a:pt x="36178" y="54954"/>
                  </a:cubicBezTo>
                  <a:cubicBezTo>
                    <a:pt x="36348" y="54954"/>
                    <a:pt x="36519" y="54985"/>
                    <a:pt x="36635" y="55012"/>
                  </a:cubicBezTo>
                  <a:cubicBezTo>
                    <a:pt x="37189" y="55065"/>
                    <a:pt x="37572" y="55448"/>
                    <a:pt x="38127" y="55448"/>
                  </a:cubicBezTo>
                  <a:cubicBezTo>
                    <a:pt x="39051" y="55448"/>
                    <a:pt x="40041" y="55395"/>
                    <a:pt x="40925" y="55118"/>
                  </a:cubicBezTo>
                  <a:cubicBezTo>
                    <a:pt x="41427" y="54959"/>
                    <a:pt x="41968" y="54788"/>
                    <a:pt x="42470" y="54682"/>
                  </a:cubicBezTo>
                  <a:cubicBezTo>
                    <a:pt x="42664" y="54645"/>
                    <a:pt x="42884" y="54601"/>
                    <a:pt x="43090" y="54601"/>
                  </a:cubicBezTo>
                  <a:cubicBezTo>
                    <a:pt x="43177" y="54601"/>
                    <a:pt x="43262" y="54609"/>
                    <a:pt x="43341" y="54629"/>
                  </a:cubicBezTo>
                  <a:cubicBezTo>
                    <a:pt x="43566" y="54682"/>
                    <a:pt x="43790" y="54840"/>
                    <a:pt x="44067" y="54893"/>
                  </a:cubicBezTo>
                  <a:lnTo>
                    <a:pt x="44780" y="54893"/>
                  </a:lnTo>
                  <a:cubicBezTo>
                    <a:pt x="45057" y="54840"/>
                    <a:pt x="45321" y="54629"/>
                    <a:pt x="45599" y="54563"/>
                  </a:cubicBezTo>
                  <a:cubicBezTo>
                    <a:pt x="45737" y="54510"/>
                    <a:pt x="45876" y="54497"/>
                    <a:pt x="46021" y="54497"/>
                  </a:cubicBezTo>
                  <a:cubicBezTo>
                    <a:pt x="46166" y="54497"/>
                    <a:pt x="46318" y="54510"/>
                    <a:pt x="46483" y="54510"/>
                  </a:cubicBezTo>
                  <a:cubicBezTo>
                    <a:pt x="46643" y="54510"/>
                    <a:pt x="46881" y="54486"/>
                    <a:pt x="47121" y="54486"/>
                  </a:cubicBezTo>
                  <a:cubicBezTo>
                    <a:pt x="47376" y="54486"/>
                    <a:pt x="47633" y="54514"/>
                    <a:pt x="47803" y="54629"/>
                  </a:cubicBezTo>
                  <a:cubicBezTo>
                    <a:pt x="47962" y="54735"/>
                    <a:pt x="48028" y="54893"/>
                    <a:pt x="48186" y="54959"/>
                  </a:cubicBezTo>
                  <a:cubicBezTo>
                    <a:pt x="48298" y="54986"/>
                    <a:pt x="48407" y="54999"/>
                    <a:pt x="48516" y="54999"/>
                  </a:cubicBezTo>
                  <a:cubicBezTo>
                    <a:pt x="48625" y="54999"/>
                    <a:pt x="48734" y="54986"/>
                    <a:pt x="48846" y="54959"/>
                  </a:cubicBezTo>
                  <a:cubicBezTo>
                    <a:pt x="49018" y="54959"/>
                    <a:pt x="49176" y="54959"/>
                    <a:pt x="49348" y="54893"/>
                  </a:cubicBezTo>
                  <a:cubicBezTo>
                    <a:pt x="49454" y="54959"/>
                    <a:pt x="49454" y="55223"/>
                    <a:pt x="49454" y="55342"/>
                  </a:cubicBezTo>
                  <a:cubicBezTo>
                    <a:pt x="49487" y="55499"/>
                    <a:pt x="49625" y="55555"/>
                    <a:pt x="49804" y="55555"/>
                  </a:cubicBezTo>
                  <a:cubicBezTo>
                    <a:pt x="50184" y="55555"/>
                    <a:pt x="50753" y="55304"/>
                    <a:pt x="50932" y="55223"/>
                  </a:cubicBezTo>
                  <a:lnTo>
                    <a:pt x="50932" y="55342"/>
                  </a:lnTo>
                  <a:cubicBezTo>
                    <a:pt x="51711" y="55342"/>
                    <a:pt x="52477" y="55170"/>
                    <a:pt x="53190" y="55012"/>
                  </a:cubicBezTo>
                  <a:cubicBezTo>
                    <a:pt x="53572" y="54959"/>
                    <a:pt x="53968" y="54893"/>
                    <a:pt x="54351" y="54840"/>
                  </a:cubicBezTo>
                  <a:cubicBezTo>
                    <a:pt x="54431" y="54788"/>
                    <a:pt x="54513" y="54761"/>
                    <a:pt x="54596" y="54761"/>
                  </a:cubicBezTo>
                  <a:cubicBezTo>
                    <a:pt x="54678" y="54761"/>
                    <a:pt x="54761" y="54788"/>
                    <a:pt x="54840" y="54840"/>
                  </a:cubicBezTo>
                  <a:cubicBezTo>
                    <a:pt x="54959" y="54893"/>
                    <a:pt x="55170" y="55223"/>
                    <a:pt x="55223" y="55395"/>
                  </a:cubicBezTo>
                  <a:cubicBezTo>
                    <a:pt x="55289" y="55448"/>
                    <a:pt x="55223" y="55500"/>
                    <a:pt x="55289" y="55619"/>
                  </a:cubicBezTo>
                  <a:cubicBezTo>
                    <a:pt x="55341" y="55672"/>
                    <a:pt x="55447" y="55725"/>
                    <a:pt x="55500" y="55831"/>
                  </a:cubicBezTo>
                  <a:cubicBezTo>
                    <a:pt x="55672" y="56002"/>
                    <a:pt x="55777" y="56161"/>
                    <a:pt x="56002" y="56279"/>
                  </a:cubicBezTo>
                  <a:cubicBezTo>
                    <a:pt x="56155" y="56364"/>
                    <a:pt x="56316" y="56381"/>
                    <a:pt x="56480" y="56381"/>
                  </a:cubicBezTo>
                  <a:cubicBezTo>
                    <a:pt x="56588" y="56381"/>
                    <a:pt x="56698" y="56373"/>
                    <a:pt x="56806" y="56373"/>
                  </a:cubicBezTo>
                  <a:cubicBezTo>
                    <a:pt x="56942" y="56373"/>
                    <a:pt x="57075" y="56385"/>
                    <a:pt x="57203" y="56438"/>
                  </a:cubicBezTo>
                  <a:cubicBezTo>
                    <a:pt x="57269" y="56438"/>
                    <a:pt x="57322" y="56491"/>
                    <a:pt x="57375" y="56543"/>
                  </a:cubicBezTo>
                  <a:cubicBezTo>
                    <a:pt x="57427" y="56662"/>
                    <a:pt x="57427" y="56821"/>
                    <a:pt x="57480" y="56939"/>
                  </a:cubicBezTo>
                  <a:cubicBezTo>
                    <a:pt x="57541" y="57058"/>
                    <a:pt x="57610" y="57103"/>
                    <a:pt x="57682" y="57103"/>
                  </a:cubicBezTo>
                  <a:cubicBezTo>
                    <a:pt x="57876" y="57103"/>
                    <a:pt x="58096" y="56778"/>
                    <a:pt x="58259" y="56662"/>
                  </a:cubicBezTo>
                  <a:cubicBezTo>
                    <a:pt x="58417" y="56609"/>
                    <a:pt x="58523" y="56491"/>
                    <a:pt x="58695" y="56385"/>
                  </a:cubicBezTo>
                  <a:lnTo>
                    <a:pt x="59685" y="55883"/>
                  </a:lnTo>
                  <a:cubicBezTo>
                    <a:pt x="59762" y="55858"/>
                    <a:pt x="59819" y="55849"/>
                    <a:pt x="59863" y="55849"/>
                  </a:cubicBezTo>
                  <a:cubicBezTo>
                    <a:pt x="60008" y="55849"/>
                    <a:pt x="60027" y="55949"/>
                    <a:pt x="60239" y="55949"/>
                  </a:cubicBezTo>
                  <a:cubicBezTo>
                    <a:pt x="60451" y="55949"/>
                    <a:pt x="60675" y="55831"/>
                    <a:pt x="60833" y="55725"/>
                  </a:cubicBezTo>
                  <a:cubicBezTo>
                    <a:pt x="61111" y="55500"/>
                    <a:pt x="61005" y="55448"/>
                    <a:pt x="61163" y="55223"/>
                  </a:cubicBezTo>
                  <a:cubicBezTo>
                    <a:pt x="61253" y="55065"/>
                    <a:pt x="61431" y="54898"/>
                    <a:pt x="61627" y="54898"/>
                  </a:cubicBezTo>
                  <a:cubicBezTo>
                    <a:pt x="61691" y="54898"/>
                    <a:pt x="61758" y="54917"/>
                    <a:pt x="61823" y="54959"/>
                  </a:cubicBezTo>
                  <a:cubicBezTo>
                    <a:pt x="62048" y="55012"/>
                    <a:pt x="62154" y="55289"/>
                    <a:pt x="62431" y="55342"/>
                  </a:cubicBezTo>
                  <a:cubicBezTo>
                    <a:pt x="62655" y="55065"/>
                    <a:pt x="62814" y="54735"/>
                    <a:pt x="62932" y="54405"/>
                  </a:cubicBezTo>
                  <a:cubicBezTo>
                    <a:pt x="62932" y="54409"/>
                    <a:pt x="62933" y="54411"/>
                    <a:pt x="62934" y="54411"/>
                  </a:cubicBezTo>
                  <a:cubicBezTo>
                    <a:pt x="62964" y="54411"/>
                    <a:pt x="63374" y="53135"/>
                    <a:pt x="63540" y="53085"/>
                  </a:cubicBezTo>
                  <a:cubicBezTo>
                    <a:pt x="63571" y="53074"/>
                    <a:pt x="63604" y="53070"/>
                    <a:pt x="63636" y="53070"/>
                  </a:cubicBezTo>
                  <a:cubicBezTo>
                    <a:pt x="63766" y="53070"/>
                    <a:pt x="63901" y="53137"/>
                    <a:pt x="64028" y="53137"/>
                  </a:cubicBezTo>
                  <a:cubicBezTo>
                    <a:pt x="64110" y="53157"/>
                    <a:pt x="64191" y="53169"/>
                    <a:pt x="64271" y="53169"/>
                  </a:cubicBezTo>
                  <a:cubicBezTo>
                    <a:pt x="64409" y="53169"/>
                    <a:pt x="64546" y="53132"/>
                    <a:pt x="64688" y="53032"/>
                  </a:cubicBezTo>
                  <a:cubicBezTo>
                    <a:pt x="64860" y="52913"/>
                    <a:pt x="65124" y="52530"/>
                    <a:pt x="65296" y="52530"/>
                  </a:cubicBezTo>
                  <a:cubicBezTo>
                    <a:pt x="65315" y="52520"/>
                    <a:pt x="65334" y="52516"/>
                    <a:pt x="65351" y="52516"/>
                  </a:cubicBezTo>
                  <a:cubicBezTo>
                    <a:pt x="65423" y="52516"/>
                    <a:pt x="65476" y="52595"/>
                    <a:pt x="65573" y="52649"/>
                  </a:cubicBezTo>
                  <a:cubicBezTo>
                    <a:pt x="65731" y="52755"/>
                    <a:pt x="65850" y="52807"/>
                    <a:pt x="66008" y="52913"/>
                  </a:cubicBezTo>
                  <a:cubicBezTo>
                    <a:pt x="66114" y="53032"/>
                    <a:pt x="66233" y="53137"/>
                    <a:pt x="66391" y="53190"/>
                  </a:cubicBezTo>
                  <a:cubicBezTo>
                    <a:pt x="66616" y="53415"/>
                    <a:pt x="66893" y="53520"/>
                    <a:pt x="67170" y="53520"/>
                  </a:cubicBezTo>
                  <a:cubicBezTo>
                    <a:pt x="67180" y="53582"/>
                    <a:pt x="67211" y="53607"/>
                    <a:pt x="67256" y="53607"/>
                  </a:cubicBezTo>
                  <a:cubicBezTo>
                    <a:pt x="67452" y="53607"/>
                    <a:pt x="67913" y="53128"/>
                    <a:pt x="68041" y="53085"/>
                  </a:cubicBezTo>
                  <a:cubicBezTo>
                    <a:pt x="68649" y="52913"/>
                    <a:pt x="69256" y="52755"/>
                    <a:pt x="69810" y="52477"/>
                  </a:cubicBezTo>
                  <a:cubicBezTo>
                    <a:pt x="69969" y="52424"/>
                    <a:pt x="70141" y="52372"/>
                    <a:pt x="70352" y="52319"/>
                  </a:cubicBezTo>
                  <a:cubicBezTo>
                    <a:pt x="70394" y="52314"/>
                    <a:pt x="70436" y="52312"/>
                    <a:pt x="70478" y="52312"/>
                  </a:cubicBezTo>
                  <a:cubicBezTo>
                    <a:pt x="70991" y="52312"/>
                    <a:pt x="71502" y="52657"/>
                    <a:pt x="72002" y="52755"/>
                  </a:cubicBezTo>
                  <a:cubicBezTo>
                    <a:pt x="72055" y="52755"/>
                    <a:pt x="72174" y="52807"/>
                    <a:pt x="72279" y="52807"/>
                  </a:cubicBezTo>
                  <a:cubicBezTo>
                    <a:pt x="72307" y="52793"/>
                    <a:pt x="72333" y="52787"/>
                    <a:pt x="72356" y="52787"/>
                  </a:cubicBezTo>
                  <a:cubicBezTo>
                    <a:pt x="72419" y="52787"/>
                    <a:pt x="72465" y="52836"/>
                    <a:pt x="72504" y="52913"/>
                  </a:cubicBezTo>
                  <a:cubicBezTo>
                    <a:pt x="72667" y="53009"/>
                    <a:pt x="72822" y="53045"/>
                    <a:pt x="72978" y="53045"/>
                  </a:cubicBezTo>
                  <a:cubicBezTo>
                    <a:pt x="73188" y="53045"/>
                    <a:pt x="73403" y="52981"/>
                    <a:pt x="73652" y="52913"/>
                  </a:cubicBezTo>
                  <a:cubicBezTo>
                    <a:pt x="73758" y="52888"/>
                    <a:pt x="73860" y="52879"/>
                    <a:pt x="73960" y="52879"/>
                  </a:cubicBezTo>
                  <a:cubicBezTo>
                    <a:pt x="74284" y="52879"/>
                    <a:pt x="74586" y="52979"/>
                    <a:pt x="74920" y="52979"/>
                  </a:cubicBezTo>
                  <a:cubicBezTo>
                    <a:pt x="75034" y="52979"/>
                    <a:pt x="75266" y="52926"/>
                    <a:pt x="75454" y="52926"/>
                  </a:cubicBezTo>
                  <a:cubicBezTo>
                    <a:pt x="75549" y="52926"/>
                    <a:pt x="75632" y="52939"/>
                    <a:pt x="75685" y="52979"/>
                  </a:cubicBezTo>
                  <a:cubicBezTo>
                    <a:pt x="75857" y="53085"/>
                    <a:pt x="75857" y="53243"/>
                    <a:pt x="76015" y="53362"/>
                  </a:cubicBezTo>
                  <a:cubicBezTo>
                    <a:pt x="76116" y="53438"/>
                    <a:pt x="76211" y="53469"/>
                    <a:pt x="76304" y="53469"/>
                  </a:cubicBezTo>
                  <a:cubicBezTo>
                    <a:pt x="76675" y="53469"/>
                    <a:pt x="77000" y="52979"/>
                    <a:pt x="77401" y="52979"/>
                  </a:cubicBezTo>
                  <a:cubicBezTo>
                    <a:pt x="77657" y="52979"/>
                    <a:pt x="77912" y="53002"/>
                    <a:pt x="78167" y="53002"/>
                  </a:cubicBezTo>
                  <a:cubicBezTo>
                    <a:pt x="78295" y="53002"/>
                    <a:pt x="78422" y="52997"/>
                    <a:pt x="78550" y="52979"/>
                  </a:cubicBezTo>
                  <a:cubicBezTo>
                    <a:pt x="78827" y="52979"/>
                    <a:pt x="78827" y="52913"/>
                    <a:pt x="79052" y="52755"/>
                  </a:cubicBezTo>
                  <a:cubicBezTo>
                    <a:pt x="79316" y="52530"/>
                    <a:pt x="79593" y="52477"/>
                    <a:pt x="79870" y="52372"/>
                  </a:cubicBezTo>
                  <a:cubicBezTo>
                    <a:pt x="80147" y="52319"/>
                    <a:pt x="80306" y="52200"/>
                    <a:pt x="80530" y="52094"/>
                  </a:cubicBezTo>
                  <a:cubicBezTo>
                    <a:pt x="80702" y="52042"/>
                    <a:pt x="80807" y="52042"/>
                    <a:pt x="80913" y="52042"/>
                  </a:cubicBezTo>
                  <a:cubicBezTo>
                    <a:pt x="81085" y="51989"/>
                    <a:pt x="81085" y="51989"/>
                    <a:pt x="81190" y="51817"/>
                  </a:cubicBezTo>
                  <a:lnTo>
                    <a:pt x="81903" y="51817"/>
                  </a:lnTo>
                  <a:cubicBezTo>
                    <a:pt x="82405" y="51923"/>
                    <a:pt x="82788" y="52147"/>
                    <a:pt x="83223" y="52200"/>
                  </a:cubicBezTo>
                  <a:cubicBezTo>
                    <a:pt x="83355" y="52231"/>
                    <a:pt x="83601" y="52267"/>
                    <a:pt x="83824" y="52267"/>
                  </a:cubicBezTo>
                  <a:cubicBezTo>
                    <a:pt x="83981" y="52267"/>
                    <a:pt x="84126" y="52249"/>
                    <a:pt x="84213" y="52200"/>
                  </a:cubicBezTo>
                  <a:cubicBezTo>
                    <a:pt x="84438" y="52094"/>
                    <a:pt x="84438" y="51870"/>
                    <a:pt x="84662" y="51712"/>
                  </a:cubicBezTo>
                  <a:cubicBezTo>
                    <a:pt x="84874" y="51593"/>
                    <a:pt x="85151" y="51659"/>
                    <a:pt x="85322" y="51593"/>
                  </a:cubicBezTo>
                  <a:cubicBezTo>
                    <a:pt x="85586" y="51593"/>
                    <a:pt x="85916" y="51487"/>
                    <a:pt x="86194" y="51434"/>
                  </a:cubicBezTo>
                  <a:lnTo>
                    <a:pt x="86471" y="51329"/>
                  </a:lnTo>
                  <a:cubicBezTo>
                    <a:pt x="86643" y="51210"/>
                    <a:pt x="86643" y="51052"/>
                    <a:pt x="86854" y="50933"/>
                  </a:cubicBezTo>
                  <a:cubicBezTo>
                    <a:pt x="87237" y="50721"/>
                    <a:pt x="87791" y="50721"/>
                    <a:pt x="88174" y="50391"/>
                  </a:cubicBezTo>
                  <a:cubicBezTo>
                    <a:pt x="88293" y="50220"/>
                    <a:pt x="88346" y="50061"/>
                    <a:pt x="88623" y="50061"/>
                  </a:cubicBezTo>
                  <a:cubicBezTo>
                    <a:pt x="88834" y="50009"/>
                    <a:pt x="89111" y="50009"/>
                    <a:pt x="89389" y="49943"/>
                  </a:cubicBezTo>
                  <a:cubicBezTo>
                    <a:pt x="89446" y="49933"/>
                    <a:pt x="89506" y="49929"/>
                    <a:pt x="89566" y="49929"/>
                  </a:cubicBezTo>
                  <a:cubicBezTo>
                    <a:pt x="89851" y="49929"/>
                    <a:pt x="90159" y="50018"/>
                    <a:pt x="90431" y="50061"/>
                  </a:cubicBezTo>
                  <a:cubicBezTo>
                    <a:pt x="90497" y="50077"/>
                    <a:pt x="90553" y="50083"/>
                    <a:pt x="90604" y="50083"/>
                  </a:cubicBezTo>
                  <a:cubicBezTo>
                    <a:pt x="90728" y="50083"/>
                    <a:pt x="90827" y="50046"/>
                    <a:pt x="90986" y="50009"/>
                  </a:cubicBezTo>
                  <a:cubicBezTo>
                    <a:pt x="91144" y="49943"/>
                    <a:pt x="91316" y="49943"/>
                    <a:pt x="91474" y="49943"/>
                  </a:cubicBezTo>
                  <a:lnTo>
                    <a:pt x="91474" y="1"/>
                  </a:lnTo>
                  <a:lnTo>
                    <a:pt x="89389" y="1"/>
                  </a:lnTo>
                  <a:cubicBezTo>
                    <a:pt x="89111" y="1"/>
                    <a:pt x="88887" y="225"/>
                    <a:pt x="88887" y="502"/>
                  </a:cubicBezTo>
                  <a:lnTo>
                    <a:pt x="88887" y="766"/>
                  </a:lnTo>
                  <a:cubicBezTo>
                    <a:pt x="88887" y="885"/>
                    <a:pt x="88953" y="1044"/>
                    <a:pt x="89058" y="1096"/>
                  </a:cubicBezTo>
                  <a:cubicBezTo>
                    <a:pt x="89336" y="1268"/>
                    <a:pt x="89494" y="1598"/>
                    <a:pt x="89494" y="1981"/>
                  </a:cubicBezTo>
                  <a:cubicBezTo>
                    <a:pt x="89494" y="2532"/>
                    <a:pt x="88994" y="3040"/>
                    <a:pt x="88407" y="3040"/>
                  </a:cubicBezTo>
                  <a:cubicBezTo>
                    <a:pt x="88348" y="3040"/>
                    <a:pt x="88288" y="3035"/>
                    <a:pt x="88227" y="3024"/>
                  </a:cubicBezTo>
                  <a:cubicBezTo>
                    <a:pt x="87791" y="2918"/>
                    <a:pt x="87461" y="2588"/>
                    <a:pt x="87355" y="2153"/>
                  </a:cubicBezTo>
                  <a:cubicBezTo>
                    <a:pt x="87303" y="1704"/>
                    <a:pt x="87514" y="1321"/>
                    <a:pt x="87791" y="1096"/>
                  </a:cubicBezTo>
                  <a:cubicBezTo>
                    <a:pt x="87897" y="991"/>
                    <a:pt x="87963" y="885"/>
                    <a:pt x="87963" y="766"/>
                  </a:cubicBezTo>
                  <a:lnTo>
                    <a:pt x="87963" y="502"/>
                  </a:lnTo>
                  <a:cubicBezTo>
                    <a:pt x="87963" y="225"/>
                    <a:pt x="87738" y="1"/>
                    <a:pt x="87461" y="1"/>
                  </a:cubicBezTo>
                  <a:lnTo>
                    <a:pt x="85481" y="1"/>
                  </a:lnTo>
                  <a:cubicBezTo>
                    <a:pt x="85204" y="1"/>
                    <a:pt x="84992" y="225"/>
                    <a:pt x="84992" y="502"/>
                  </a:cubicBezTo>
                  <a:lnTo>
                    <a:pt x="84992" y="766"/>
                  </a:lnTo>
                  <a:cubicBezTo>
                    <a:pt x="84992" y="885"/>
                    <a:pt x="85098" y="1044"/>
                    <a:pt x="85151" y="1096"/>
                  </a:cubicBezTo>
                  <a:cubicBezTo>
                    <a:pt x="85428" y="1268"/>
                    <a:pt x="85652" y="1598"/>
                    <a:pt x="85652" y="1981"/>
                  </a:cubicBezTo>
                  <a:cubicBezTo>
                    <a:pt x="85652" y="2532"/>
                    <a:pt x="85152" y="3040"/>
                    <a:pt x="84566" y="3040"/>
                  </a:cubicBezTo>
                  <a:cubicBezTo>
                    <a:pt x="84506" y="3040"/>
                    <a:pt x="84446" y="3035"/>
                    <a:pt x="84385" y="3024"/>
                  </a:cubicBezTo>
                  <a:cubicBezTo>
                    <a:pt x="83936" y="2918"/>
                    <a:pt x="83553" y="2588"/>
                    <a:pt x="83501" y="2153"/>
                  </a:cubicBezTo>
                  <a:cubicBezTo>
                    <a:pt x="83448" y="1704"/>
                    <a:pt x="83606" y="1321"/>
                    <a:pt x="83936" y="1096"/>
                  </a:cubicBezTo>
                  <a:cubicBezTo>
                    <a:pt x="84055" y="991"/>
                    <a:pt x="84108" y="885"/>
                    <a:pt x="84108" y="766"/>
                  </a:cubicBezTo>
                  <a:lnTo>
                    <a:pt x="84108" y="502"/>
                  </a:lnTo>
                  <a:cubicBezTo>
                    <a:pt x="84108" y="225"/>
                    <a:pt x="83883" y="1"/>
                    <a:pt x="83606" y="1"/>
                  </a:cubicBezTo>
                  <a:lnTo>
                    <a:pt x="81626" y="1"/>
                  </a:lnTo>
                  <a:cubicBezTo>
                    <a:pt x="81362" y="1"/>
                    <a:pt x="81137" y="225"/>
                    <a:pt x="81137" y="502"/>
                  </a:cubicBezTo>
                  <a:lnTo>
                    <a:pt x="81137" y="766"/>
                  </a:lnTo>
                  <a:cubicBezTo>
                    <a:pt x="81137" y="885"/>
                    <a:pt x="81190" y="1044"/>
                    <a:pt x="81296" y="1096"/>
                  </a:cubicBezTo>
                  <a:cubicBezTo>
                    <a:pt x="81573" y="1268"/>
                    <a:pt x="81745" y="1598"/>
                    <a:pt x="81745" y="1981"/>
                  </a:cubicBezTo>
                  <a:cubicBezTo>
                    <a:pt x="81745" y="2532"/>
                    <a:pt x="81244" y="3040"/>
                    <a:pt x="80658" y="3040"/>
                  </a:cubicBezTo>
                  <a:cubicBezTo>
                    <a:pt x="80599" y="3040"/>
                    <a:pt x="80538" y="3035"/>
                    <a:pt x="80477" y="3024"/>
                  </a:cubicBezTo>
                  <a:cubicBezTo>
                    <a:pt x="80042" y="2918"/>
                    <a:pt x="79712" y="2588"/>
                    <a:pt x="79593" y="2153"/>
                  </a:cubicBezTo>
                  <a:cubicBezTo>
                    <a:pt x="79540" y="1704"/>
                    <a:pt x="79765" y="1321"/>
                    <a:pt x="80042" y="1096"/>
                  </a:cubicBezTo>
                  <a:cubicBezTo>
                    <a:pt x="80147" y="991"/>
                    <a:pt x="80200" y="885"/>
                    <a:pt x="80200" y="766"/>
                  </a:cubicBezTo>
                  <a:lnTo>
                    <a:pt x="80200" y="502"/>
                  </a:lnTo>
                  <a:cubicBezTo>
                    <a:pt x="80200" y="225"/>
                    <a:pt x="79976" y="1"/>
                    <a:pt x="79712" y="1"/>
                  </a:cubicBezTo>
                  <a:lnTo>
                    <a:pt x="77731" y="1"/>
                  </a:lnTo>
                  <a:cubicBezTo>
                    <a:pt x="77454" y="1"/>
                    <a:pt x="77230" y="225"/>
                    <a:pt x="77230" y="502"/>
                  </a:cubicBezTo>
                  <a:lnTo>
                    <a:pt x="77230" y="766"/>
                  </a:lnTo>
                  <a:cubicBezTo>
                    <a:pt x="77230" y="885"/>
                    <a:pt x="77283" y="1044"/>
                    <a:pt x="77401" y="1096"/>
                  </a:cubicBezTo>
                  <a:cubicBezTo>
                    <a:pt x="77665" y="1268"/>
                    <a:pt x="77837" y="1598"/>
                    <a:pt x="77837" y="1981"/>
                  </a:cubicBezTo>
                  <a:cubicBezTo>
                    <a:pt x="77837" y="2532"/>
                    <a:pt x="77380" y="3040"/>
                    <a:pt x="76762" y="3040"/>
                  </a:cubicBezTo>
                  <a:cubicBezTo>
                    <a:pt x="76700" y="3040"/>
                    <a:pt x="76635" y="3035"/>
                    <a:pt x="76570" y="3024"/>
                  </a:cubicBezTo>
                  <a:cubicBezTo>
                    <a:pt x="76187" y="2918"/>
                    <a:pt x="75804" y="2588"/>
                    <a:pt x="75751" y="2153"/>
                  </a:cubicBezTo>
                  <a:cubicBezTo>
                    <a:pt x="75685" y="1704"/>
                    <a:pt x="75857" y="1321"/>
                    <a:pt x="76187" y="1096"/>
                  </a:cubicBezTo>
                  <a:cubicBezTo>
                    <a:pt x="76292" y="991"/>
                    <a:pt x="76345" y="885"/>
                    <a:pt x="76345" y="766"/>
                  </a:cubicBezTo>
                  <a:lnTo>
                    <a:pt x="76345" y="502"/>
                  </a:lnTo>
                  <a:cubicBezTo>
                    <a:pt x="76345" y="225"/>
                    <a:pt x="76134" y="1"/>
                    <a:pt x="75857" y="1"/>
                  </a:cubicBezTo>
                  <a:lnTo>
                    <a:pt x="73877" y="1"/>
                  </a:lnTo>
                  <a:cubicBezTo>
                    <a:pt x="73599" y="1"/>
                    <a:pt x="73375" y="225"/>
                    <a:pt x="73375" y="502"/>
                  </a:cubicBezTo>
                  <a:lnTo>
                    <a:pt x="73375" y="766"/>
                  </a:lnTo>
                  <a:cubicBezTo>
                    <a:pt x="73375" y="885"/>
                    <a:pt x="73441" y="1044"/>
                    <a:pt x="73547" y="1096"/>
                  </a:cubicBezTo>
                  <a:cubicBezTo>
                    <a:pt x="73824" y="1268"/>
                    <a:pt x="73982" y="1598"/>
                    <a:pt x="73982" y="1981"/>
                  </a:cubicBezTo>
                  <a:cubicBezTo>
                    <a:pt x="73982" y="2532"/>
                    <a:pt x="73482" y="3040"/>
                    <a:pt x="72896" y="3040"/>
                  </a:cubicBezTo>
                  <a:cubicBezTo>
                    <a:pt x="72836" y="3040"/>
                    <a:pt x="72776" y="3035"/>
                    <a:pt x="72715" y="3024"/>
                  </a:cubicBezTo>
                  <a:cubicBezTo>
                    <a:pt x="72279" y="2918"/>
                    <a:pt x="71949" y="2588"/>
                    <a:pt x="71844" y="2153"/>
                  </a:cubicBezTo>
                  <a:cubicBezTo>
                    <a:pt x="71791" y="1704"/>
                    <a:pt x="71949" y="1321"/>
                    <a:pt x="72279" y="1096"/>
                  </a:cubicBezTo>
                  <a:cubicBezTo>
                    <a:pt x="72385" y="991"/>
                    <a:pt x="72451" y="885"/>
                    <a:pt x="72451" y="766"/>
                  </a:cubicBezTo>
                  <a:lnTo>
                    <a:pt x="72451" y="502"/>
                  </a:lnTo>
                  <a:cubicBezTo>
                    <a:pt x="72451" y="225"/>
                    <a:pt x="72226" y="1"/>
                    <a:pt x="71949" y="1"/>
                  </a:cubicBezTo>
                  <a:lnTo>
                    <a:pt x="69969" y="1"/>
                  </a:lnTo>
                  <a:cubicBezTo>
                    <a:pt x="69692" y="1"/>
                    <a:pt x="69480" y="225"/>
                    <a:pt x="69480" y="502"/>
                  </a:cubicBezTo>
                  <a:lnTo>
                    <a:pt x="69480" y="766"/>
                  </a:lnTo>
                  <a:cubicBezTo>
                    <a:pt x="69480" y="885"/>
                    <a:pt x="69533" y="1044"/>
                    <a:pt x="69639" y="1096"/>
                  </a:cubicBezTo>
                  <a:cubicBezTo>
                    <a:pt x="69916" y="1268"/>
                    <a:pt x="70075" y="1598"/>
                    <a:pt x="70075" y="1981"/>
                  </a:cubicBezTo>
                  <a:cubicBezTo>
                    <a:pt x="70075" y="2532"/>
                    <a:pt x="69628" y="3040"/>
                    <a:pt x="69013" y="3040"/>
                  </a:cubicBezTo>
                  <a:cubicBezTo>
                    <a:pt x="68950" y="3040"/>
                    <a:pt x="68886" y="3035"/>
                    <a:pt x="68820" y="3024"/>
                  </a:cubicBezTo>
                  <a:cubicBezTo>
                    <a:pt x="68371" y="2918"/>
                    <a:pt x="68041" y="2588"/>
                    <a:pt x="67989" y="2153"/>
                  </a:cubicBezTo>
                  <a:cubicBezTo>
                    <a:pt x="67883" y="1704"/>
                    <a:pt x="68094" y="1321"/>
                    <a:pt x="68424" y="1096"/>
                  </a:cubicBezTo>
                  <a:cubicBezTo>
                    <a:pt x="68490" y="991"/>
                    <a:pt x="68596" y="885"/>
                    <a:pt x="68596" y="766"/>
                  </a:cubicBezTo>
                  <a:lnTo>
                    <a:pt x="68596" y="502"/>
                  </a:lnTo>
                  <a:cubicBezTo>
                    <a:pt x="68596" y="225"/>
                    <a:pt x="68371" y="1"/>
                    <a:pt x="68094" y="1"/>
                  </a:cubicBezTo>
                  <a:lnTo>
                    <a:pt x="66114" y="1"/>
                  </a:lnTo>
                  <a:cubicBezTo>
                    <a:pt x="65850" y="1"/>
                    <a:pt x="65626" y="225"/>
                    <a:pt x="65626" y="502"/>
                  </a:cubicBezTo>
                  <a:lnTo>
                    <a:pt x="65626" y="766"/>
                  </a:lnTo>
                  <a:cubicBezTo>
                    <a:pt x="65626" y="885"/>
                    <a:pt x="65678" y="1044"/>
                    <a:pt x="65784" y="1096"/>
                  </a:cubicBezTo>
                  <a:cubicBezTo>
                    <a:pt x="66061" y="1268"/>
                    <a:pt x="66233" y="1598"/>
                    <a:pt x="66233" y="1981"/>
                  </a:cubicBezTo>
                  <a:cubicBezTo>
                    <a:pt x="66233" y="2532"/>
                    <a:pt x="65732" y="3040"/>
                    <a:pt x="65146" y="3040"/>
                  </a:cubicBezTo>
                  <a:cubicBezTo>
                    <a:pt x="65087" y="3040"/>
                    <a:pt x="65026" y="3035"/>
                    <a:pt x="64965" y="3024"/>
                  </a:cubicBezTo>
                  <a:cubicBezTo>
                    <a:pt x="64530" y="2918"/>
                    <a:pt x="64134" y="2588"/>
                    <a:pt x="64081" y="2153"/>
                  </a:cubicBezTo>
                  <a:cubicBezTo>
                    <a:pt x="64028" y="1704"/>
                    <a:pt x="64200" y="1321"/>
                    <a:pt x="64530" y="1096"/>
                  </a:cubicBezTo>
                  <a:cubicBezTo>
                    <a:pt x="64635" y="991"/>
                    <a:pt x="64688" y="885"/>
                    <a:pt x="64688" y="766"/>
                  </a:cubicBezTo>
                  <a:lnTo>
                    <a:pt x="64688" y="502"/>
                  </a:lnTo>
                  <a:cubicBezTo>
                    <a:pt x="64688" y="225"/>
                    <a:pt x="64464" y="1"/>
                    <a:pt x="64200" y="1"/>
                  </a:cubicBezTo>
                  <a:lnTo>
                    <a:pt x="62220" y="1"/>
                  </a:lnTo>
                  <a:cubicBezTo>
                    <a:pt x="61942" y="1"/>
                    <a:pt x="61718" y="225"/>
                    <a:pt x="61718" y="502"/>
                  </a:cubicBezTo>
                  <a:lnTo>
                    <a:pt x="61718" y="766"/>
                  </a:lnTo>
                  <a:cubicBezTo>
                    <a:pt x="61718" y="885"/>
                    <a:pt x="61771" y="1044"/>
                    <a:pt x="61889" y="1096"/>
                  </a:cubicBezTo>
                  <a:cubicBezTo>
                    <a:pt x="62154" y="1268"/>
                    <a:pt x="62325" y="1598"/>
                    <a:pt x="62325" y="1981"/>
                  </a:cubicBezTo>
                  <a:cubicBezTo>
                    <a:pt x="62325" y="2532"/>
                    <a:pt x="61868" y="3040"/>
                    <a:pt x="61251" y="3040"/>
                  </a:cubicBezTo>
                  <a:cubicBezTo>
                    <a:pt x="61188" y="3040"/>
                    <a:pt x="61123" y="3035"/>
                    <a:pt x="61058" y="3024"/>
                  </a:cubicBezTo>
                  <a:cubicBezTo>
                    <a:pt x="60622" y="2918"/>
                    <a:pt x="60292" y="2588"/>
                    <a:pt x="60239" y="2153"/>
                  </a:cubicBezTo>
                  <a:cubicBezTo>
                    <a:pt x="60120" y="1704"/>
                    <a:pt x="60345" y="1321"/>
                    <a:pt x="60675" y="1096"/>
                  </a:cubicBezTo>
                  <a:cubicBezTo>
                    <a:pt x="60728" y="991"/>
                    <a:pt x="60781" y="885"/>
                    <a:pt x="60781" y="766"/>
                  </a:cubicBezTo>
                  <a:lnTo>
                    <a:pt x="60781" y="502"/>
                  </a:lnTo>
                  <a:cubicBezTo>
                    <a:pt x="60781" y="225"/>
                    <a:pt x="60569" y="1"/>
                    <a:pt x="60345" y="1"/>
                  </a:cubicBezTo>
                  <a:lnTo>
                    <a:pt x="58365" y="1"/>
                  </a:lnTo>
                  <a:cubicBezTo>
                    <a:pt x="58087" y="1"/>
                    <a:pt x="57863" y="225"/>
                    <a:pt x="57863" y="502"/>
                  </a:cubicBezTo>
                  <a:lnTo>
                    <a:pt x="57863" y="766"/>
                  </a:lnTo>
                  <a:cubicBezTo>
                    <a:pt x="57863" y="885"/>
                    <a:pt x="57929" y="1044"/>
                    <a:pt x="58035" y="1096"/>
                  </a:cubicBezTo>
                  <a:cubicBezTo>
                    <a:pt x="58312" y="1268"/>
                    <a:pt x="58470" y="1598"/>
                    <a:pt x="58470" y="1981"/>
                  </a:cubicBezTo>
                  <a:cubicBezTo>
                    <a:pt x="58470" y="2532"/>
                    <a:pt x="57970" y="3040"/>
                    <a:pt x="57384" y="3040"/>
                  </a:cubicBezTo>
                  <a:cubicBezTo>
                    <a:pt x="57324" y="3040"/>
                    <a:pt x="57264" y="3035"/>
                    <a:pt x="57203" y="3024"/>
                  </a:cubicBezTo>
                  <a:cubicBezTo>
                    <a:pt x="56767" y="2918"/>
                    <a:pt x="56384" y="2588"/>
                    <a:pt x="56332" y="2153"/>
                  </a:cubicBezTo>
                  <a:cubicBezTo>
                    <a:pt x="56279" y="1704"/>
                    <a:pt x="56437" y="1321"/>
                    <a:pt x="56767" y="1096"/>
                  </a:cubicBezTo>
                  <a:cubicBezTo>
                    <a:pt x="56873" y="991"/>
                    <a:pt x="56939" y="885"/>
                    <a:pt x="56939" y="766"/>
                  </a:cubicBezTo>
                  <a:lnTo>
                    <a:pt x="56939" y="502"/>
                  </a:lnTo>
                  <a:cubicBezTo>
                    <a:pt x="56939" y="225"/>
                    <a:pt x="56714" y="1"/>
                    <a:pt x="56437" y="1"/>
                  </a:cubicBezTo>
                  <a:lnTo>
                    <a:pt x="54457" y="1"/>
                  </a:lnTo>
                  <a:cubicBezTo>
                    <a:pt x="54180" y="1"/>
                    <a:pt x="53968" y="225"/>
                    <a:pt x="53968" y="502"/>
                  </a:cubicBezTo>
                  <a:lnTo>
                    <a:pt x="53968" y="766"/>
                  </a:lnTo>
                  <a:cubicBezTo>
                    <a:pt x="53968" y="885"/>
                    <a:pt x="54021" y="1044"/>
                    <a:pt x="54127" y="1096"/>
                  </a:cubicBezTo>
                  <a:cubicBezTo>
                    <a:pt x="54404" y="1268"/>
                    <a:pt x="54563" y="1598"/>
                    <a:pt x="54563" y="1981"/>
                  </a:cubicBezTo>
                  <a:cubicBezTo>
                    <a:pt x="54563" y="2532"/>
                    <a:pt x="54073" y="3040"/>
                    <a:pt x="53489" y="3040"/>
                  </a:cubicBezTo>
                  <a:cubicBezTo>
                    <a:pt x="53430" y="3040"/>
                    <a:pt x="53369" y="3035"/>
                    <a:pt x="53308" y="3024"/>
                  </a:cubicBezTo>
                  <a:cubicBezTo>
                    <a:pt x="52860" y="2918"/>
                    <a:pt x="52530" y="2588"/>
                    <a:pt x="52477" y="2153"/>
                  </a:cubicBezTo>
                  <a:cubicBezTo>
                    <a:pt x="52371" y="1704"/>
                    <a:pt x="52582" y="1321"/>
                    <a:pt x="52860" y="1096"/>
                  </a:cubicBezTo>
                  <a:cubicBezTo>
                    <a:pt x="52978" y="991"/>
                    <a:pt x="53031" y="885"/>
                    <a:pt x="53031" y="766"/>
                  </a:cubicBezTo>
                  <a:lnTo>
                    <a:pt x="53031" y="502"/>
                  </a:lnTo>
                  <a:cubicBezTo>
                    <a:pt x="53031" y="225"/>
                    <a:pt x="52807" y="1"/>
                    <a:pt x="52530" y="1"/>
                  </a:cubicBezTo>
                  <a:lnTo>
                    <a:pt x="50602" y="1"/>
                  </a:lnTo>
                  <a:cubicBezTo>
                    <a:pt x="50338" y="1"/>
                    <a:pt x="50114" y="225"/>
                    <a:pt x="50114" y="502"/>
                  </a:cubicBezTo>
                  <a:lnTo>
                    <a:pt x="50114" y="766"/>
                  </a:lnTo>
                  <a:cubicBezTo>
                    <a:pt x="50114" y="885"/>
                    <a:pt x="50166" y="1044"/>
                    <a:pt x="50219" y="1096"/>
                  </a:cubicBezTo>
                  <a:cubicBezTo>
                    <a:pt x="50496" y="1268"/>
                    <a:pt x="50721" y="1598"/>
                    <a:pt x="50721" y="1981"/>
                  </a:cubicBezTo>
                  <a:cubicBezTo>
                    <a:pt x="50721" y="2532"/>
                    <a:pt x="50220" y="3040"/>
                    <a:pt x="49634" y="3040"/>
                  </a:cubicBezTo>
                  <a:cubicBezTo>
                    <a:pt x="49575" y="3040"/>
                    <a:pt x="49514" y="3035"/>
                    <a:pt x="49454" y="3024"/>
                  </a:cubicBezTo>
                  <a:cubicBezTo>
                    <a:pt x="49018" y="2918"/>
                    <a:pt x="48622" y="2588"/>
                    <a:pt x="48569" y="2153"/>
                  </a:cubicBezTo>
                  <a:cubicBezTo>
                    <a:pt x="48516" y="1704"/>
                    <a:pt x="48688" y="1321"/>
                    <a:pt x="49018" y="1096"/>
                  </a:cubicBezTo>
                  <a:cubicBezTo>
                    <a:pt x="49123" y="991"/>
                    <a:pt x="49176" y="885"/>
                    <a:pt x="49176" y="766"/>
                  </a:cubicBezTo>
                  <a:lnTo>
                    <a:pt x="49176" y="502"/>
                  </a:lnTo>
                  <a:cubicBezTo>
                    <a:pt x="49176" y="225"/>
                    <a:pt x="48952" y="1"/>
                    <a:pt x="48688" y="1"/>
                  </a:cubicBezTo>
                  <a:lnTo>
                    <a:pt x="46708" y="1"/>
                  </a:lnTo>
                  <a:cubicBezTo>
                    <a:pt x="46430" y="1"/>
                    <a:pt x="46206" y="225"/>
                    <a:pt x="46206" y="502"/>
                  </a:cubicBezTo>
                  <a:lnTo>
                    <a:pt x="46206" y="766"/>
                  </a:lnTo>
                  <a:cubicBezTo>
                    <a:pt x="46206" y="885"/>
                    <a:pt x="46259" y="1044"/>
                    <a:pt x="46378" y="1096"/>
                  </a:cubicBezTo>
                  <a:cubicBezTo>
                    <a:pt x="46642" y="1268"/>
                    <a:pt x="46813" y="1598"/>
                    <a:pt x="46813" y="1981"/>
                  </a:cubicBezTo>
                  <a:cubicBezTo>
                    <a:pt x="46813" y="2532"/>
                    <a:pt x="46313" y="3040"/>
                    <a:pt x="45727" y="3040"/>
                  </a:cubicBezTo>
                  <a:cubicBezTo>
                    <a:pt x="45667" y="3040"/>
                    <a:pt x="45607" y="3035"/>
                    <a:pt x="45546" y="3024"/>
                  </a:cubicBezTo>
                  <a:cubicBezTo>
                    <a:pt x="45110" y="2918"/>
                    <a:pt x="44780" y="2588"/>
                    <a:pt x="44661" y="2153"/>
                  </a:cubicBezTo>
                  <a:cubicBezTo>
                    <a:pt x="44609" y="1704"/>
                    <a:pt x="44833" y="1321"/>
                    <a:pt x="45110" y="1096"/>
                  </a:cubicBezTo>
                  <a:cubicBezTo>
                    <a:pt x="45216" y="991"/>
                    <a:pt x="45269" y="885"/>
                    <a:pt x="45269" y="766"/>
                  </a:cubicBezTo>
                  <a:lnTo>
                    <a:pt x="45269" y="502"/>
                  </a:lnTo>
                  <a:cubicBezTo>
                    <a:pt x="45269" y="225"/>
                    <a:pt x="45057" y="1"/>
                    <a:pt x="44780" y="1"/>
                  </a:cubicBezTo>
                  <a:lnTo>
                    <a:pt x="42800" y="1"/>
                  </a:lnTo>
                  <a:cubicBezTo>
                    <a:pt x="42575" y="1"/>
                    <a:pt x="42351" y="225"/>
                    <a:pt x="42351" y="502"/>
                  </a:cubicBezTo>
                  <a:lnTo>
                    <a:pt x="42351" y="766"/>
                  </a:lnTo>
                  <a:cubicBezTo>
                    <a:pt x="42351" y="885"/>
                    <a:pt x="42417" y="1044"/>
                    <a:pt x="42470" y="1096"/>
                  </a:cubicBezTo>
                  <a:cubicBezTo>
                    <a:pt x="42747" y="1268"/>
                    <a:pt x="42958" y="1598"/>
                    <a:pt x="42958" y="1981"/>
                  </a:cubicBezTo>
                  <a:cubicBezTo>
                    <a:pt x="42958" y="2532"/>
                    <a:pt x="42458" y="3040"/>
                    <a:pt x="41872" y="3040"/>
                  </a:cubicBezTo>
                  <a:cubicBezTo>
                    <a:pt x="41812" y="3040"/>
                    <a:pt x="41752" y="3035"/>
                    <a:pt x="41691" y="3024"/>
                  </a:cubicBezTo>
                  <a:cubicBezTo>
                    <a:pt x="41255" y="2918"/>
                    <a:pt x="40872" y="2588"/>
                    <a:pt x="40820" y="2153"/>
                  </a:cubicBezTo>
                  <a:cubicBezTo>
                    <a:pt x="40767" y="1704"/>
                    <a:pt x="40925" y="1321"/>
                    <a:pt x="41255" y="1096"/>
                  </a:cubicBezTo>
                  <a:cubicBezTo>
                    <a:pt x="41361" y="991"/>
                    <a:pt x="41427" y="885"/>
                    <a:pt x="41427" y="766"/>
                  </a:cubicBezTo>
                  <a:lnTo>
                    <a:pt x="41427" y="502"/>
                  </a:lnTo>
                  <a:cubicBezTo>
                    <a:pt x="41427" y="225"/>
                    <a:pt x="41203" y="1"/>
                    <a:pt x="40925" y="1"/>
                  </a:cubicBezTo>
                  <a:lnTo>
                    <a:pt x="38945" y="1"/>
                  </a:lnTo>
                  <a:cubicBezTo>
                    <a:pt x="38668" y="1"/>
                    <a:pt x="38457" y="225"/>
                    <a:pt x="38457" y="502"/>
                  </a:cubicBezTo>
                  <a:lnTo>
                    <a:pt x="38457" y="766"/>
                  </a:lnTo>
                  <a:cubicBezTo>
                    <a:pt x="38457" y="885"/>
                    <a:pt x="38509" y="1044"/>
                    <a:pt x="38615" y="1096"/>
                  </a:cubicBezTo>
                  <a:cubicBezTo>
                    <a:pt x="38892" y="1268"/>
                    <a:pt x="39051" y="1598"/>
                    <a:pt x="39051" y="1981"/>
                  </a:cubicBezTo>
                  <a:cubicBezTo>
                    <a:pt x="39051" y="2532"/>
                    <a:pt x="38561" y="3040"/>
                    <a:pt x="37977" y="3040"/>
                  </a:cubicBezTo>
                  <a:cubicBezTo>
                    <a:pt x="37918" y="3040"/>
                    <a:pt x="37857" y="3035"/>
                    <a:pt x="37796" y="3024"/>
                  </a:cubicBezTo>
                  <a:cubicBezTo>
                    <a:pt x="37348" y="2918"/>
                    <a:pt x="37018" y="2588"/>
                    <a:pt x="36912" y="2153"/>
                  </a:cubicBezTo>
                  <a:cubicBezTo>
                    <a:pt x="36859" y="1704"/>
                    <a:pt x="37070" y="1321"/>
                    <a:pt x="37348" y="1096"/>
                  </a:cubicBezTo>
                  <a:cubicBezTo>
                    <a:pt x="37466" y="991"/>
                    <a:pt x="37519" y="885"/>
                    <a:pt x="37519" y="766"/>
                  </a:cubicBezTo>
                  <a:lnTo>
                    <a:pt x="37519" y="502"/>
                  </a:lnTo>
                  <a:cubicBezTo>
                    <a:pt x="37519" y="225"/>
                    <a:pt x="37295" y="1"/>
                    <a:pt x="37018" y="1"/>
                  </a:cubicBezTo>
                  <a:lnTo>
                    <a:pt x="35037" y="1"/>
                  </a:lnTo>
                  <a:cubicBezTo>
                    <a:pt x="34760" y="1"/>
                    <a:pt x="34549" y="225"/>
                    <a:pt x="34549" y="502"/>
                  </a:cubicBezTo>
                  <a:lnTo>
                    <a:pt x="34549" y="766"/>
                  </a:lnTo>
                  <a:cubicBezTo>
                    <a:pt x="34549" y="885"/>
                    <a:pt x="34602" y="1044"/>
                    <a:pt x="34707" y="1096"/>
                  </a:cubicBezTo>
                  <a:cubicBezTo>
                    <a:pt x="34985" y="1268"/>
                    <a:pt x="35156" y="1598"/>
                    <a:pt x="35156" y="1981"/>
                  </a:cubicBezTo>
                  <a:cubicBezTo>
                    <a:pt x="35156" y="2532"/>
                    <a:pt x="34699" y="3040"/>
                    <a:pt x="34082" y="3040"/>
                  </a:cubicBezTo>
                  <a:cubicBezTo>
                    <a:pt x="34019" y="3040"/>
                    <a:pt x="33954" y="3035"/>
                    <a:pt x="33889" y="3024"/>
                  </a:cubicBezTo>
                  <a:cubicBezTo>
                    <a:pt x="33506" y="2918"/>
                    <a:pt x="33110" y="2588"/>
                    <a:pt x="33057" y="2153"/>
                  </a:cubicBezTo>
                  <a:cubicBezTo>
                    <a:pt x="33004" y="1704"/>
                    <a:pt x="33176" y="1321"/>
                    <a:pt x="33506" y="1096"/>
                  </a:cubicBezTo>
                  <a:cubicBezTo>
                    <a:pt x="33612" y="991"/>
                    <a:pt x="33664" y="885"/>
                    <a:pt x="33664" y="766"/>
                  </a:cubicBezTo>
                  <a:lnTo>
                    <a:pt x="33664" y="502"/>
                  </a:lnTo>
                  <a:cubicBezTo>
                    <a:pt x="33664" y="225"/>
                    <a:pt x="33440" y="1"/>
                    <a:pt x="33176" y="1"/>
                  </a:cubicBezTo>
                  <a:lnTo>
                    <a:pt x="31196" y="1"/>
                  </a:lnTo>
                  <a:cubicBezTo>
                    <a:pt x="30918" y="1"/>
                    <a:pt x="30694" y="225"/>
                    <a:pt x="30694" y="502"/>
                  </a:cubicBezTo>
                  <a:lnTo>
                    <a:pt x="30694" y="766"/>
                  </a:lnTo>
                  <a:cubicBezTo>
                    <a:pt x="30694" y="885"/>
                    <a:pt x="30747" y="1044"/>
                    <a:pt x="30866" y="1096"/>
                  </a:cubicBezTo>
                  <a:cubicBezTo>
                    <a:pt x="31130" y="1268"/>
                    <a:pt x="31301" y="1598"/>
                    <a:pt x="31301" y="1981"/>
                  </a:cubicBezTo>
                  <a:cubicBezTo>
                    <a:pt x="31301" y="2532"/>
                    <a:pt x="30801" y="3040"/>
                    <a:pt x="30215" y="3040"/>
                  </a:cubicBezTo>
                  <a:cubicBezTo>
                    <a:pt x="30155" y="3040"/>
                    <a:pt x="30095" y="3035"/>
                    <a:pt x="30034" y="3024"/>
                  </a:cubicBezTo>
                  <a:cubicBezTo>
                    <a:pt x="29598" y="2918"/>
                    <a:pt x="29268" y="2588"/>
                    <a:pt x="29149" y="2153"/>
                  </a:cubicBezTo>
                  <a:cubicBezTo>
                    <a:pt x="29097" y="1704"/>
                    <a:pt x="29268" y="1321"/>
                    <a:pt x="29598" y="1096"/>
                  </a:cubicBezTo>
                  <a:cubicBezTo>
                    <a:pt x="29704" y="991"/>
                    <a:pt x="29757" y="885"/>
                    <a:pt x="29757" y="766"/>
                  </a:cubicBezTo>
                  <a:lnTo>
                    <a:pt x="29757" y="502"/>
                  </a:lnTo>
                  <a:cubicBezTo>
                    <a:pt x="29757" y="225"/>
                    <a:pt x="29545" y="1"/>
                    <a:pt x="29268" y="1"/>
                  </a:cubicBezTo>
                  <a:lnTo>
                    <a:pt x="27288" y="1"/>
                  </a:lnTo>
                  <a:cubicBezTo>
                    <a:pt x="27011" y="1"/>
                    <a:pt x="26786" y="225"/>
                    <a:pt x="26786" y="502"/>
                  </a:cubicBezTo>
                  <a:lnTo>
                    <a:pt x="26786" y="766"/>
                  </a:lnTo>
                  <a:cubicBezTo>
                    <a:pt x="26786" y="885"/>
                    <a:pt x="26839" y="1044"/>
                    <a:pt x="26958" y="1096"/>
                  </a:cubicBezTo>
                  <a:cubicBezTo>
                    <a:pt x="27235" y="1268"/>
                    <a:pt x="27394" y="1598"/>
                    <a:pt x="27394" y="1981"/>
                  </a:cubicBezTo>
                  <a:cubicBezTo>
                    <a:pt x="27394" y="2532"/>
                    <a:pt x="26937" y="3040"/>
                    <a:pt x="26319" y="3040"/>
                  </a:cubicBezTo>
                  <a:cubicBezTo>
                    <a:pt x="26256" y="3040"/>
                    <a:pt x="26192" y="3035"/>
                    <a:pt x="26126" y="3024"/>
                  </a:cubicBezTo>
                  <a:cubicBezTo>
                    <a:pt x="25691" y="2918"/>
                    <a:pt x="25361" y="2588"/>
                    <a:pt x="25308" y="2153"/>
                  </a:cubicBezTo>
                  <a:cubicBezTo>
                    <a:pt x="25255" y="1704"/>
                    <a:pt x="25413" y="1321"/>
                    <a:pt x="25743" y="1096"/>
                  </a:cubicBezTo>
                  <a:cubicBezTo>
                    <a:pt x="25849" y="991"/>
                    <a:pt x="25915" y="885"/>
                    <a:pt x="25915" y="766"/>
                  </a:cubicBezTo>
                  <a:lnTo>
                    <a:pt x="25915" y="502"/>
                  </a:lnTo>
                  <a:cubicBezTo>
                    <a:pt x="25915" y="225"/>
                    <a:pt x="25691" y="1"/>
                    <a:pt x="25413" y="1"/>
                  </a:cubicBezTo>
                  <a:lnTo>
                    <a:pt x="23433" y="1"/>
                  </a:lnTo>
                  <a:cubicBezTo>
                    <a:pt x="23156" y="1"/>
                    <a:pt x="22945" y="225"/>
                    <a:pt x="22945" y="502"/>
                  </a:cubicBezTo>
                  <a:lnTo>
                    <a:pt x="22945" y="766"/>
                  </a:lnTo>
                  <a:cubicBezTo>
                    <a:pt x="22945" y="885"/>
                    <a:pt x="22997" y="1044"/>
                    <a:pt x="23103" y="1096"/>
                  </a:cubicBezTo>
                  <a:cubicBezTo>
                    <a:pt x="23380" y="1268"/>
                    <a:pt x="23539" y="1598"/>
                    <a:pt x="23539" y="1981"/>
                  </a:cubicBezTo>
                  <a:cubicBezTo>
                    <a:pt x="23539" y="2532"/>
                    <a:pt x="23049" y="3040"/>
                    <a:pt x="22465" y="3040"/>
                  </a:cubicBezTo>
                  <a:cubicBezTo>
                    <a:pt x="22406" y="3040"/>
                    <a:pt x="22345" y="3035"/>
                    <a:pt x="22285" y="3024"/>
                  </a:cubicBezTo>
                  <a:cubicBezTo>
                    <a:pt x="21836" y="2918"/>
                    <a:pt x="21506" y="2588"/>
                    <a:pt x="21400" y="2153"/>
                  </a:cubicBezTo>
                  <a:cubicBezTo>
                    <a:pt x="21347" y="1704"/>
                    <a:pt x="21506" y="1321"/>
                    <a:pt x="21836" y="1096"/>
                  </a:cubicBezTo>
                  <a:cubicBezTo>
                    <a:pt x="21955" y="991"/>
                    <a:pt x="22007" y="885"/>
                    <a:pt x="22007" y="766"/>
                  </a:cubicBezTo>
                  <a:lnTo>
                    <a:pt x="22007" y="502"/>
                  </a:lnTo>
                  <a:cubicBezTo>
                    <a:pt x="22007" y="225"/>
                    <a:pt x="21783" y="1"/>
                    <a:pt x="21506" y="1"/>
                  </a:cubicBezTo>
                  <a:lnTo>
                    <a:pt x="19525" y="1"/>
                  </a:lnTo>
                  <a:cubicBezTo>
                    <a:pt x="19248" y="1"/>
                    <a:pt x="19037" y="225"/>
                    <a:pt x="19037" y="502"/>
                  </a:cubicBezTo>
                  <a:lnTo>
                    <a:pt x="19037" y="766"/>
                  </a:lnTo>
                  <a:cubicBezTo>
                    <a:pt x="19037" y="885"/>
                    <a:pt x="19090" y="1044"/>
                    <a:pt x="19195" y="1096"/>
                  </a:cubicBezTo>
                  <a:cubicBezTo>
                    <a:pt x="19473" y="1268"/>
                    <a:pt x="19644" y="1598"/>
                    <a:pt x="19644" y="1981"/>
                  </a:cubicBezTo>
                  <a:cubicBezTo>
                    <a:pt x="19644" y="2532"/>
                    <a:pt x="19187" y="3040"/>
                    <a:pt x="18570" y="3040"/>
                  </a:cubicBezTo>
                  <a:cubicBezTo>
                    <a:pt x="18507" y="3040"/>
                    <a:pt x="18443" y="3035"/>
                    <a:pt x="18377" y="3024"/>
                  </a:cubicBezTo>
                  <a:cubicBezTo>
                    <a:pt x="17928" y="2918"/>
                    <a:pt x="17598" y="2588"/>
                    <a:pt x="17545" y="2153"/>
                  </a:cubicBezTo>
                  <a:cubicBezTo>
                    <a:pt x="17440" y="1704"/>
                    <a:pt x="17664" y="1321"/>
                    <a:pt x="17994" y="1096"/>
                  </a:cubicBezTo>
                  <a:cubicBezTo>
                    <a:pt x="18047" y="991"/>
                    <a:pt x="18100" y="885"/>
                    <a:pt x="18100" y="766"/>
                  </a:cubicBezTo>
                  <a:lnTo>
                    <a:pt x="18100" y="502"/>
                  </a:lnTo>
                  <a:cubicBezTo>
                    <a:pt x="18100" y="225"/>
                    <a:pt x="17875" y="1"/>
                    <a:pt x="17664" y="1"/>
                  </a:cubicBezTo>
                  <a:lnTo>
                    <a:pt x="15684" y="1"/>
                  </a:lnTo>
                  <a:cubicBezTo>
                    <a:pt x="15406" y="1"/>
                    <a:pt x="15182" y="225"/>
                    <a:pt x="15182" y="502"/>
                  </a:cubicBezTo>
                  <a:lnTo>
                    <a:pt x="15182" y="766"/>
                  </a:lnTo>
                  <a:cubicBezTo>
                    <a:pt x="15182" y="885"/>
                    <a:pt x="15235" y="1044"/>
                    <a:pt x="15354" y="1096"/>
                  </a:cubicBezTo>
                  <a:cubicBezTo>
                    <a:pt x="15618" y="1268"/>
                    <a:pt x="15789" y="1598"/>
                    <a:pt x="15789" y="1981"/>
                  </a:cubicBezTo>
                  <a:cubicBezTo>
                    <a:pt x="15789" y="2532"/>
                    <a:pt x="15289" y="3040"/>
                    <a:pt x="14703" y="3040"/>
                  </a:cubicBezTo>
                  <a:cubicBezTo>
                    <a:pt x="14643" y="3040"/>
                    <a:pt x="14583" y="3035"/>
                    <a:pt x="14522" y="3024"/>
                  </a:cubicBezTo>
                  <a:cubicBezTo>
                    <a:pt x="14086" y="2918"/>
                    <a:pt x="13703" y="2588"/>
                    <a:pt x="13637" y="2153"/>
                  </a:cubicBezTo>
                  <a:cubicBezTo>
                    <a:pt x="13585" y="1704"/>
                    <a:pt x="13756" y="1321"/>
                    <a:pt x="14086" y="1096"/>
                  </a:cubicBezTo>
                  <a:cubicBezTo>
                    <a:pt x="14192" y="991"/>
                    <a:pt x="14245" y="885"/>
                    <a:pt x="14245" y="766"/>
                  </a:cubicBezTo>
                  <a:lnTo>
                    <a:pt x="14245" y="502"/>
                  </a:lnTo>
                  <a:cubicBezTo>
                    <a:pt x="14245" y="225"/>
                    <a:pt x="14034" y="1"/>
                    <a:pt x="13756" y="1"/>
                  </a:cubicBezTo>
                  <a:lnTo>
                    <a:pt x="11776" y="1"/>
                  </a:lnTo>
                  <a:cubicBezTo>
                    <a:pt x="11499" y="1"/>
                    <a:pt x="11274" y="225"/>
                    <a:pt x="11274" y="502"/>
                  </a:cubicBezTo>
                  <a:lnTo>
                    <a:pt x="11274" y="766"/>
                  </a:lnTo>
                  <a:cubicBezTo>
                    <a:pt x="11274" y="885"/>
                    <a:pt x="11327" y="1044"/>
                    <a:pt x="11446" y="1096"/>
                  </a:cubicBezTo>
                  <a:cubicBezTo>
                    <a:pt x="11723" y="1268"/>
                    <a:pt x="11882" y="1598"/>
                    <a:pt x="11882" y="1981"/>
                  </a:cubicBezTo>
                  <a:cubicBezTo>
                    <a:pt x="11882" y="2532"/>
                    <a:pt x="11425" y="3040"/>
                    <a:pt x="10807" y="3040"/>
                  </a:cubicBezTo>
                  <a:cubicBezTo>
                    <a:pt x="10744" y="3040"/>
                    <a:pt x="10680" y="3035"/>
                    <a:pt x="10614" y="3024"/>
                  </a:cubicBezTo>
                  <a:cubicBezTo>
                    <a:pt x="10179" y="2918"/>
                    <a:pt x="9849" y="2588"/>
                    <a:pt x="9796" y="2153"/>
                  </a:cubicBezTo>
                  <a:cubicBezTo>
                    <a:pt x="9677" y="1704"/>
                    <a:pt x="9901" y="1321"/>
                    <a:pt x="10231" y="1096"/>
                  </a:cubicBezTo>
                  <a:cubicBezTo>
                    <a:pt x="10284" y="991"/>
                    <a:pt x="10337" y="885"/>
                    <a:pt x="10337" y="766"/>
                  </a:cubicBezTo>
                  <a:lnTo>
                    <a:pt x="10337" y="502"/>
                  </a:lnTo>
                  <a:cubicBezTo>
                    <a:pt x="10337" y="225"/>
                    <a:pt x="10126" y="1"/>
                    <a:pt x="9849" y="1"/>
                  </a:cubicBezTo>
                  <a:lnTo>
                    <a:pt x="7921" y="1"/>
                  </a:lnTo>
                  <a:cubicBezTo>
                    <a:pt x="7644" y="1"/>
                    <a:pt x="7433" y="225"/>
                    <a:pt x="7433" y="502"/>
                  </a:cubicBezTo>
                  <a:lnTo>
                    <a:pt x="7433" y="766"/>
                  </a:lnTo>
                  <a:cubicBezTo>
                    <a:pt x="7433" y="885"/>
                    <a:pt x="7485" y="1044"/>
                    <a:pt x="7591" y="1096"/>
                  </a:cubicBezTo>
                  <a:cubicBezTo>
                    <a:pt x="7816" y="1268"/>
                    <a:pt x="8027" y="1598"/>
                    <a:pt x="8027" y="1981"/>
                  </a:cubicBezTo>
                  <a:cubicBezTo>
                    <a:pt x="8027" y="2532"/>
                    <a:pt x="7537" y="3040"/>
                    <a:pt x="6953" y="3040"/>
                  </a:cubicBezTo>
                  <a:cubicBezTo>
                    <a:pt x="6894" y="3040"/>
                    <a:pt x="6833" y="3035"/>
                    <a:pt x="6773" y="3024"/>
                  </a:cubicBezTo>
                  <a:cubicBezTo>
                    <a:pt x="6324" y="2918"/>
                    <a:pt x="5941" y="2588"/>
                    <a:pt x="5888" y="2153"/>
                  </a:cubicBezTo>
                  <a:cubicBezTo>
                    <a:pt x="5835" y="1704"/>
                    <a:pt x="5994" y="1321"/>
                    <a:pt x="6324" y="1096"/>
                  </a:cubicBezTo>
                  <a:cubicBezTo>
                    <a:pt x="6443" y="991"/>
                    <a:pt x="6495" y="885"/>
                    <a:pt x="6495" y="766"/>
                  </a:cubicBezTo>
                  <a:lnTo>
                    <a:pt x="6495" y="502"/>
                  </a:lnTo>
                  <a:cubicBezTo>
                    <a:pt x="6495" y="225"/>
                    <a:pt x="6271" y="1"/>
                    <a:pt x="5994" y="1"/>
                  </a:cubicBezTo>
                  <a:lnTo>
                    <a:pt x="4013" y="1"/>
                  </a:lnTo>
                  <a:cubicBezTo>
                    <a:pt x="3736" y="1"/>
                    <a:pt x="3525" y="225"/>
                    <a:pt x="3525" y="502"/>
                  </a:cubicBezTo>
                  <a:lnTo>
                    <a:pt x="3525" y="766"/>
                  </a:lnTo>
                  <a:cubicBezTo>
                    <a:pt x="3525" y="885"/>
                    <a:pt x="3578" y="1044"/>
                    <a:pt x="3683" y="1096"/>
                  </a:cubicBezTo>
                  <a:cubicBezTo>
                    <a:pt x="3961" y="1268"/>
                    <a:pt x="4132" y="1598"/>
                    <a:pt x="4132" y="1981"/>
                  </a:cubicBezTo>
                  <a:cubicBezTo>
                    <a:pt x="4132" y="2532"/>
                    <a:pt x="3632" y="3040"/>
                    <a:pt x="3046" y="3040"/>
                  </a:cubicBezTo>
                  <a:cubicBezTo>
                    <a:pt x="2986" y="3040"/>
                    <a:pt x="2926" y="3035"/>
                    <a:pt x="2865" y="3024"/>
                  </a:cubicBezTo>
                  <a:cubicBezTo>
                    <a:pt x="2416" y="2918"/>
                    <a:pt x="2086" y="2588"/>
                    <a:pt x="2033" y="2153"/>
                  </a:cubicBezTo>
                  <a:cubicBezTo>
                    <a:pt x="1928" y="1704"/>
                    <a:pt x="2152" y="1321"/>
                    <a:pt x="2416" y="1096"/>
                  </a:cubicBezTo>
                  <a:cubicBezTo>
                    <a:pt x="2535" y="991"/>
                    <a:pt x="2588" y="885"/>
                    <a:pt x="2588" y="766"/>
                  </a:cubicBezTo>
                  <a:lnTo>
                    <a:pt x="2588" y="502"/>
                  </a:lnTo>
                  <a:cubicBezTo>
                    <a:pt x="2588" y="225"/>
                    <a:pt x="2363" y="1"/>
                    <a:pt x="2086" y="1"/>
                  </a:cubicBezTo>
                  <a:close/>
                </a:path>
              </a:pathLst>
            </a:custGeom>
            <a:solidFill>
              <a:srgbClr val="FFED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3"/>
            <p:cNvSpPr/>
            <p:nvPr/>
          </p:nvSpPr>
          <p:spPr>
            <a:xfrm rot="-6498129">
              <a:off x="525423" y="3148455"/>
              <a:ext cx="1612559" cy="982641"/>
            </a:xfrm>
            <a:custGeom>
              <a:avLst/>
              <a:gdLst/>
              <a:ahLst/>
              <a:cxnLst/>
              <a:rect l="l" t="t" r="r" b="b"/>
              <a:pathLst>
                <a:path w="48239" h="28332" extrusionOk="0">
                  <a:moveTo>
                    <a:pt x="3921" y="648"/>
                  </a:moveTo>
                  <a:cubicBezTo>
                    <a:pt x="4123" y="648"/>
                    <a:pt x="4230" y="782"/>
                    <a:pt x="4185" y="1162"/>
                  </a:cubicBezTo>
                  <a:cubicBezTo>
                    <a:pt x="4168" y="1158"/>
                    <a:pt x="4153" y="1156"/>
                    <a:pt x="4138" y="1156"/>
                  </a:cubicBezTo>
                  <a:cubicBezTo>
                    <a:pt x="3989" y="1156"/>
                    <a:pt x="3951" y="1347"/>
                    <a:pt x="3794" y="1347"/>
                  </a:cubicBezTo>
                  <a:cubicBezTo>
                    <a:pt x="3762" y="1347"/>
                    <a:pt x="3726" y="1339"/>
                    <a:pt x="3683" y="1321"/>
                  </a:cubicBezTo>
                  <a:cubicBezTo>
                    <a:pt x="3802" y="1162"/>
                    <a:pt x="3802" y="938"/>
                    <a:pt x="3802" y="661"/>
                  </a:cubicBezTo>
                  <a:cubicBezTo>
                    <a:pt x="3845" y="653"/>
                    <a:pt x="3884" y="648"/>
                    <a:pt x="3921" y="648"/>
                  </a:cubicBezTo>
                  <a:close/>
                  <a:moveTo>
                    <a:pt x="16933" y="1315"/>
                  </a:moveTo>
                  <a:cubicBezTo>
                    <a:pt x="17110" y="1315"/>
                    <a:pt x="17270" y="1340"/>
                    <a:pt x="17387" y="1492"/>
                  </a:cubicBezTo>
                  <a:cubicBezTo>
                    <a:pt x="17387" y="1789"/>
                    <a:pt x="17226" y="1847"/>
                    <a:pt x="17038" y="1847"/>
                  </a:cubicBezTo>
                  <a:cubicBezTo>
                    <a:pt x="16916" y="1847"/>
                    <a:pt x="16783" y="1822"/>
                    <a:pt x="16674" y="1822"/>
                  </a:cubicBezTo>
                  <a:lnTo>
                    <a:pt x="16674" y="1321"/>
                  </a:lnTo>
                  <a:cubicBezTo>
                    <a:pt x="16762" y="1321"/>
                    <a:pt x="16850" y="1315"/>
                    <a:pt x="16933" y="1315"/>
                  </a:cubicBezTo>
                  <a:close/>
                  <a:moveTo>
                    <a:pt x="8700" y="2588"/>
                  </a:moveTo>
                  <a:cubicBezTo>
                    <a:pt x="8700" y="2760"/>
                    <a:pt x="8581" y="2760"/>
                    <a:pt x="8634" y="2918"/>
                  </a:cubicBezTo>
                  <a:cubicBezTo>
                    <a:pt x="8819" y="2918"/>
                    <a:pt x="9027" y="2748"/>
                    <a:pt x="9228" y="2748"/>
                  </a:cubicBezTo>
                  <a:cubicBezTo>
                    <a:pt x="9328" y="2748"/>
                    <a:pt x="9426" y="2790"/>
                    <a:pt x="9518" y="2918"/>
                  </a:cubicBezTo>
                  <a:cubicBezTo>
                    <a:pt x="9354" y="3105"/>
                    <a:pt x="9168" y="3192"/>
                    <a:pt x="8982" y="3192"/>
                  </a:cubicBezTo>
                  <a:cubicBezTo>
                    <a:pt x="8736" y="3192"/>
                    <a:pt x="8492" y="3038"/>
                    <a:pt x="8304" y="2760"/>
                  </a:cubicBezTo>
                  <a:cubicBezTo>
                    <a:pt x="8370" y="2535"/>
                    <a:pt x="8581" y="2641"/>
                    <a:pt x="8700" y="2588"/>
                  </a:cubicBezTo>
                  <a:close/>
                  <a:moveTo>
                    <a:pt x="2923" y="3160"/>
                  </a:moveTo>
                  <a:cubicBezTo>
                    <a:pt x="3143" y="3160"/>
                    <a:pt x="3349" y="3256"/>
                    <a:pt x="3419" y="3525"/>
                  </a:cubicBezTo>
                  <a:cubicBezTo>
                    <a:pt x="3307" y="3431"/>
                    <a:pt x="3204" y="3399"/>
                    <a:pt x="3105" y="3399"/>
                  </a:cubicBezTo>
                  <a:cubicBezTo>
                    <a:pt x="2893" y="3399"/>
                    <a:pt x="2692" y="3542"/>
                    <a:pt x="2419" y="3542"/>
                  </a:cubicBezTo>
                  <a:cubicBezTo>
                    <a:pt x="2368" y="3542"/>
                    <a:pt x="2314" y="3537"/>
                    <a:pt x="2258" y="3525"/>
                  </a:cubicBezTo>
                  <a:cubicBezTo>
                    <a:pt x="2258" y="3361"/>
                    <a:pt x="2604" y="3160"/>
                    <a:pt x="2923" y="3160"/>
                  </a:cubicBezTo>
                  <a:close/>
                  <a:moveTo>
                    <a:pt x="1545" y="3024"/>
                  </a:moveTo>
                  <a:cubicBezTo>
                    <a:pt x="1677" y="3079"/>
                    <a:pt x="1699" y="3393"/>
                    <a:pt x="1896" y="3393"/>
                  </a:cubicBezTo>
                  <a:cubicBezTo>
                    <a:pt x="1935" y="3393"/>
                    <a:pt x="1979" y="3382"/>
                    <a:pt x="2033" y="3354"/>
                  </a:cubicBezTo>
                  <a:lnTo>
                    <a:pt x="2033" y="3354"/>
                  </a:lnTo>
                  <a:cubicBezTo>
                    <a:pt x="1927" y="3631"/>
                    <a:pt x="1597" y="3525"/>
                    <a:pt x="1439" y="3684"/>
                  </a:cubicBezTo>
                  <a:cubicBezTo>
                    <a:pt x="1373" y="3354"/>
                    <a:pt x="1492" y="3248"/>
                    <a:pt x="1545" y="3024"/>
                  </a:cubicBezTo>
                  <a:close/>
                  <a:moveTo>
                    <a:pt x="10659" y="3590"/>
                  </a:moveTo>
                  <a:cubicBezTo>
                    <a:pt x="10719" y="3590"/>
                    <a:pt x="10795" y="3636"/>
                    <a:pt x="10891" y="3750"/>
                  </a:cubicBezTo>
                  <a:cubicBezTo>
                    <a:pt x="10786" y="3961"/>
                    <a:pt x="10680" y="4238"/>
                    <a:pt x="10403" y="4238"/>
                  </a:cubicBezTo>
                  <a:cubicBezTo>
                    <a:pt x="10442" y="3992"/>
                    <a:pt x="10482" y="3590"/>
                    <a:pt x="10659" y="3590"/>
                  </a:cubicBezTo>
                  <a:close/>
                  <a:moveTo>
                    <a:pt x="9743" y="3420"/>
                  </a:moveTo>
                  <a:cubicBezTo>
                    <a:pt x="9848" y="3473"/>
                    <a:pt x="9796" y="3855"/>
                    <a:pt x="9848" y="4133"/>
                  </a:cubicBezTo>
                  <a:cubicBezTo>
                    <a:pt x="9571" y="3961"/>
                    <a:pt x="9624" y="4080"/>
                    <a:pt x="9241" y="3961"/>
                  </a:cubicBezTo>
                  <a:lnTo>
                    <a:pt x="9241" y="3961"/>
                  </a:lnTo>
                  <a:cubicBezTo>
                    <a:pt x="9188" y="4080"/>
                    <a:pt x="9241" y="4080"/>
                    <a:pt x="9294" y="4133"/>
                  </a:cubicBezTo>
                  <a:cubicBezTo>
                    <a:pt x="9281" y="4257"/>
                    <a:pt x="9257" y="4307"/>
                    <a:pt x="9231" y="4307"/>
                  </a:cubicBezTo>
                  <a:cubicBezTo>
                    <a:pt x="9154" y="4307"/>
                    <a:pt x="9057" y="3877"/>
                    <a:pt x="9136" y="3631"/>
                  </a:cubicBezTo>
                  <a:cubicBezTo>
                    <a:pt x="9413" y="3473"/>
                    <a:pt x="9624" y="3578"/>
                    <a:pt x="9743" y="3420"/>
                  </a:cubicBezTo>
                  <a:close/>
                  <a:moveTo>
                    <a:pt x="7815" y="2971"/>
                  </a:moveTo>
                  <a:cubicBezTo>
                    <a:pt x="7763" y="3473"/>
                    <a:pt x="7485" y="3525"/>
                    <a:pt x="7433" y="3961"/>
                  </a:cubicBezTo>
                  <a:cubicBezTo>
                    <a:pt x="7445" y="3963"/>
                    <a:pt x="7458" y="3963"/>
                    <a:pt x="7469" y="3963"/>
                  </a:cubicBezTo>
                  <a:cubicBezTo>
                    <a:pt x="7860" y="3963"/>
                    <a:pt x="7724" y="3137"/>
                    <a:pt x="8198" y="2971"/>
                  </a:cubicBezTo>
                  <a:lnTo>
                    <a:pt x="8198" y="2971"/>
                  </a:lnTo>
                  <a:cubicBezTo>
                    <a:pt x="8145" y="3195"/>
                    <a:pt x="8093" y="3354"/>
                    <a:pt x="8040" y="3631"/>
                  </a:cubicBezTo>
                  <a:cubicBezTo>
                    <a:pt x="8096" y="3528"/>
                    <a:pt x="8150" y="3493"/>
                    <a:pt x="8206" y="3493"/>
                  </a:cubicBezTo>
                  <a:cubicBezTo>
                    <a:pt x="8329" y="3493"/>
                    <a:pt x="8462" y="3665"/>
                    <a:pt x="8656" y="3665"/>
                  </a:cubicBezTo>
                  <a:cubicBezTo>
                    <a:pt x="8702" y="3665"/>
                    <a:pt x="8752" y="3655"/>
                    <a:pt x="8806" y="3631"/>
                  </a:cubicBezTo>
                  <a:cubicBezTo>
                    <a:pt x="8806" y="3834"/>
                    <a:pt x="8862" y="4066"/>
                    <a:pt x="8893" y="4066"/>
                  </a:cubicBezTo>
                  <a:cubicBezTo>
                    <a:pt x="8904" y="4066"/>
                    <a:pt x="8911" y="4035"/>
                    <a:pt x="8911" y="3961"/>
                  </a:cubicBezTo>
                  <a:cubicBezTo>
                    <a:pt x="9030" y="3961"/>
                    <a:pt x="8964" y="4133"/>
                    <a:pt x="8911" y="4133"/>
                  </a:cubicBezTo>
                  <a:lnTo>
                    <a:pt x="8911" y="4463"/>
                  </a:lnTo>
                  <a:cubicBezTo>
                    <a:pt x="8474" y="4225"/>
                    <a:pt x="8180" y="4042"/>
                    <a:pt x="7764" y="4042"/>
                  </a:cubicBezTo>
                  <a:cubicBezTo>
                    <a:pt x="7603" y="4042"/>
                    <a:pt x="7423" y="4070"/>
                    <a:pt x="7208" y="4133"/>
                  </a:cubicBezTo>
                  <a:cubicBezTo>
                    <a:pt x="7380" y="3803"/>
                    <a:pt x="7155" y="3803"/>
                    <a:pt x="7314" y="3473"/>
                  </a:cubicBezTo>
                  <a:cubicBezTo>
                    <a:pt x="7180" y="3421"/>
                    <a:pt x="7020" y="3402"/>
                    <a:pt x="6839" y="3402"/>
                  </a:cubicBezTo>
                  <a:cubicBezTo>
                    <a:pt x="6336" y="3402"/>
                    <a:pt x="5671" y="3548"/>
                    <a:pt x="4965" y="3548"/>
                  </a:cubicBezTo>
                  <a:cubicBezTo>
                    <a:pt x="4566" y="3548"/>
                    <a:pt x="4153" y="3501"/>
                    <a:pt x="3749" y="3354"/>
                  </a:cubicBezTo>
                  <a:cubicBezTo>
                    <a:pt x="5003" y="2971"/>
                    <a:pt x="6878" y="3143"/>
                    <a:pt x="7815" y="2971"/>
                  </a:cubicBezTo>
                  <a:close/>
                  <a:moveTo>
                    <a:pt x="0" y="4846"/>
                  </a:moveTo>
                  <a:lnTo>
                    <a:pt x="0" y="4846"/>
                  </a:lnTo>
                  <a:cubicBezTo>
                    <a:pt x="0" y="4846"/>
                    <a:pt x="0" y="4846"/>
                    <a:pt x="0" y="4846"/>
                  </a:cubicBezTo>
                  <a:close/>
                  <a:moveTo>
                    <a:pt x="0" y="4846"/>
                  </a:moveTo>
                  <a:lnTo>
                    <a:pt x="0" y="4846"/>
                  </a:lnTo>
                  <a:cubicBezTo>
                    <a:pt x="0" y="4846"/>
                    <a:pt x="0" y="4846"/>
                    <a:pt x="0" y="4846"/>
                  </a:cubicBezTo>
                  <a:close/>
                  <a:moveTo>
                    <a:pt x="790" y="3991"/>
                  </a:moveTo>
                  <a:cubicBezTo>
                    <a:pt x="834" y="3991"/>
                    <a:pt x="883" y="3998"/>
                    <a:pt x="937" y="4014"/>
                  </a:cubicBezTo>
                  <a:cubicBezTo>
                    <a:pt x="885" y="4185"/>
                    <a:pt x="779" y="4515"/>
                    <a:pt x="937" y="4515"/>
                  </a:cubicBezTo>
                  <a:cubicBezTo>
                    <a:pt x="779" y="4793"/>
                    <a:pt x="449" y="4793"/>
                    <a:pt x="172" y="4898"/>
                  </a:cubicBezTo>
                  <a:cubicBezTo>
                    <a:pt x="362" y="4601"/>
                    <a:pt x="381" y="3991"/>
                    <a:pt x="790" y="3991"/>
                  </a:cubicBezTo>
                  <a:close/>
                  <a:moveTo>
                    <a:pt x="42470" y="4238"/>
                  </a:moveTo>
                  <a:cubicBezTo>
                    <a:pt x="42351" y="4814"/>
                    <a:pt x="42055" y="4960"/>
                    <a:pt x="41718" y="4960"/>
                  </a:cubicBezTo>
                  <a:cubicBezTo>
                    <a:pt x="41568" y="4960"/>
                    <a:pt x="41410" y="4931"/>
                    <a:pt x="41255" y="4898"/>
                  </a:cubicBezTo>
                  <a:cubicBezTo>
                    <a:pt x="41191" y="4953"/>
                    <a:pt x="41139" y="5009"/>
                    <a:pt x="41096" y="5068"/>
                  </a:cubicBezTo>
                  <a:lnTo>
                    <a:pt x="41096" y="5068"/>
                  </a:lnTo>
                  <a:cubicBezTo>
                    <a:pt x="41053" y="4842"/>
                    <a:pt x="40930" y="4722"/>
                    <a:pt x="40764" y="4722"/>
                  </a:cubicBezTo>
                  <a:cubicBezTo>
                    <a:pt x="40727" y="4722"/>
                    <a:pt x="40689" y="4728"/>
                    <a:pt x="40648" y="4740"/>
                  </a:cubicBezTo>
                  <a:cubicBezTo>
                    <a:pt x="41255" y="4515"/>
                    <a:pt x="41915" y="4846"/>
                    <a:pt x="42470" y="4238"/>
                  </a:cubicBezTo>
                  <a:close/>
                  <a:moveTo>
                    <a:pt x="1545" y="5004"/>
                  </a:moveTo>
                  <a:lnTo>
                    <a:pt x="1545" y="5004"/>
                  </a:lnTo>
                  <a:cubicBezTo>
                    <a:pt x="1501" y="5346"/>
                    <a:pt x="1308" y="5418"/>
                    <a:pt x="1076" y="5418"/>
                  </a:cubicBezTo>
                  <a:cubicBezTo>
                    <a:pt x="909" y="5418"/>
                    <a:pt x="721" y="5380"/>
                    <a:pt x="555" y="5380"/>
                  </a:cubicBezTo>
                  <a:cubicBezTo>
                    <a:pt x="393" y="5380"/>
                    <a:pt x="252" y="5416"/>
                    <a:pt x="172" y="5558"/>
                  </a:cubicBezTo>
                  <a:cubicBezTo>
                    <a:pt x="215" y="5129"/>
                    <a:pt x="390" y="5027"/>
                    <a:pt x="608" y="5027"/>
                  </a:cubicBezTo>
                  <a:cubicBezTo>
                    <a:pt x="809" y="5027"/>
                    <a:pt x="1046" y="5114"/>
                    <a:pt x="1249" y="5114"/>
                  </a:cubicBezTo>
                  <a:cubicBezTo>
                    <a:pt x="1362" y="5114"/>
                    <a:pt x="1464" y="5087"/>
                    <a:pt x="1545" y="5004"/>
                  </a:cubicBezTo>
                  <a:close/>
                  <a:moveTo>
                    <a:pt x="42406" y="4932"/>
                  </a:moveTo>
                  <a:cubicBezTo>
                    <a:pt x="42593" y="4932"/>
                    <a:pt x="42739" y="5490"/>
                    <a:pt x="43056" y="5490"/>
                  </a:cubicBezTo>
                  <a:cubicBezTo>
                    <a:pt x="43125" y="5490"/>
                    <a:pt x="43201" y="5464"/>
                    <a:pt x="43288" y="5400"/>
                  </a:cubicBezTo>
                  <a:lnTo>
                    <a:pt x="43288" y="5400"/>
                  </a:lnTo>
                  <a:cubicBezTo>
                    <a:pt x="43318" y="5698"/>
                    <a:pt x="43210" y="5770"/>
                    <a:pt x="43058" y="5770"/>
                  </a:cubicBezTo>
                  <a:cubicBezTo>
                    <a:pt x="42916" y="5770"/>
                    <a:pt x="42736" y="5709"/>
                    <a:pt x="42592" y="5709"/>
                  </a:cubicBezTo>
                  <a:cubicBezTo>
                    <a:pt x="42547" y="5709"/>
                    <a:pt x="42506" y="5715"/>
                    <a:pt x="42470" y="5730"/>
                  </a:cubicBezTo>
                  <a:cubicBezTo>
                    <a:pt x="42470" y="5453"/>
                    <a:pt x="42417" y="5176"/>
                    <a:pt x="42245" y="5070"/>
                  </a:cubicBezTo>
                  <a:cubicBezTo>
                    <a:pt x="42304" y="4971"/>
                    <a:pt x="42357" y="4932"/>
                    <a:pt x="42406" y="4932"/>
                  </a:cubicBezTo>
                  <a:close/>
                  <a:moveTo>
                    <a:pt x="41643" y="5414"/>
                  </a:moveTo>
                  <a:cubicBezTo>
                    <a:pt x="41848" y="5414"/>
                    <a:pt x="42070" y="5456"/>
                    <a:pt x="42245" y="5558"/>
                  </a:cubicBezTo>
                  <a:cubicBezTo>
                    <a:pt x="42175" y="5753"/>
                    <a:pt x="42004" y="5829"/>
                    <a:pt x="41807" y="5829"/>
                  </a:cubicBezTo>
                  <a:cubicBezTo>
                    <a:pt x="41563" y="5829"/>
                    <a:pt x="41280" y="5712"/>
                    <a:pt x="41097" y="5558"/>
                  </a:cubicBezTo>
                  <a:cubicBezTo>
                    <a:pt x="41183" y="5473"/>
                    <a:pt x="41401" y="5414"/>
                    <a:pt x="41643" y="5414"/>
                  </a:cubicBezTo>
                  <a:close/>
                  <a:moveTo>
                    <a:pt x="10617" y="4727"/>
                  </a:moveTo>
                  <a:cubicBezTo>
                    <a:pt x="10865" y="4727"/>
                    <a:pt x="11089" y="4880"/>
                    <a:pt x="11063" y="5281"/>
                  </a:cubicBezTo>
                  <a:cubicBezTo>
                    <a:pt x="10994" y="5238"/>
                    <a:pt x="10932" y="5219"/>
                    <a:pt x="10875" y="5219"/>
                  </a:cubicBezTo>
                  <a:cubicBezTo>
                    <a:pt x="10543" y="5219"/>
                    <a:pt x="10393" y="5861"/>
                    <a:pt x="10043" y="5861"/>
                  </a:cubicBezTo>
                  <a:cubicBezTo>
                    <a:pt x="9929" y="5861"/>
                    <a:pt x="9794" y="5793"/>
                    <a:pt x="9624" y="5611"/>
                  </a:cubicBezTo>
                  <a:cubicBezTo>
                    <a:pt x="9624" y="5211"/>
                    <a:pt x="9680" y="4945"/>
                    <a:pt x="9893" y="4945"/>
                  </a:cubicBezTo>
                  <a:cubicBezTo>
                    <a:pt x="9912" y="4945"/>
                    <a:pt x="9933" y="4947"/>
                    <a:pt x="9954" y="4951"/>
                  </a:cubicBezTo>
                  <a:cubicBezTo>
                    <a:pt x="9597" y="5279"/>
                    <a:pt x="9853" y="5600"/>
                    <a:pt x="10146" y="5600"/>
                  </a:cubicBezTo>
                  <a:cubicBezTo>
                    <a:pt x="10254" y="5600"/>
                    <a:pt x="10367" y="5556"/>
                    <a:pt x="10456" y="5453"/>
                  </a:cubicBezTo>
                  <a:cubicBezTo>
                    <a:pt x="10350" y="5228"/>
                    <a:pt x="10231" y="5123"/>
                    <a:pt x="10020" y="5123"/>
                  </a:cubicBezTo>
                  <a:cubicBezTo>
                    <a:pt x="10074" y="4894"/>
                    <a:pt x="10358" y="4727"/>
                    <a:pt x="10617" y="4727"/>
                  </a:cubicBezTo>
                  <a:close/>
                  <a:moveTo>
                    <a:pt x="41001" y="5063"/>
                  </a:moveTo>
                  <a:cubicBezTo>
                    <a:pt x="41030" y="5063"/>
                    <a:pt x="41062" y="5065"/>
                    <a:pt x="41095" y="5070"/>
                  </a:cubicBezTo>
                  <a:lnTo>
                    <a:pt x="41095" y="5070"/>
                  </a:lnTo>
                  <a:cubicBezTo>
                    <a:pt x="40923" y="5310"/>
                    <a:pt x="40915" y="5592"/>
                    <a:pt x="40872" y="5941"/>
                  </a:cubicBezTo>
                  <a:cubicBezTo>
                    <a:pt x="40818" y="5950"/>
                    <a:pt x="40768" y="5954"/>
                    <a:pt x="40722" y="5954"/>
                  </a:cubicBezTo>
                  <a:cubicBezTo>
                    <a:pt x="40491" y="5954"/>
                    <a:pt x="40364" y="5843"/>
                    <a:pt x="40265" y="5611"/>
                  </a:cubicBezTo>
                  <a:cubicBezTo>
                    <a:pt x="40521" y="5416"/>
                    <a:pt x="40631" y="5063"/>
                    <a:pt x="41001" y="5063"/>
                  </a:cubicBezTo>
                  <a:close/>
                  <a:moveTo>
                    <a:pt x="39777" y="5611"/>
                  </a:moveTo>
                  <a:lnTo>
                    <a:pt x="39777" y="5611"/>
                  </a:lnTo>
                  <a:cubicBezTo>
                    <a:pt x="39801" y="5895"/>
                    <a:pt x="39633" y="5985"/>
                    <a:pt x="39436" y="5985"/>
                  </a:cubicBezTo>
                  <a:cubicBezTo>
                    <a:pt x="39211" y="5985"/>
                    <a:pt x="38948" y="5867"/>
                    <a:pt x="38892" y="5783"/>
                  </a:cubicBezTo>
                  <a:cubicBezTo>
                    <a:pt x="38934" y="5689"/>
                    <a:pt x="38992" y="5658"/>
                    <a:pt x="39060" y="5658"/>
                  </a:cubicBezTo>
                  <a:cubicBezTo>
                    <a:pt x="39192" y="5658"/>
                    <a:pt x="39360" y="5775"/>
                    <a:pt x="39519" y="5775"/>
                  </a:cubicBezTo>
                  <a:cubicBezTo>
                    <a:pt x="39611" y="5775"/>
                    <a:pt x="39700" y="5735"/>
                    <a:pt x="39777" y="5611"/>
                  </a:cubicBezTo>
                  <a:close/>
                  <a:moveTo>
                    <a:pt x="37348" y="5281"/>
                  </a:moveTo>
                  <a:cubicBezTo>
                    <a:pt x="37295" y="5994"/>
                    <a:pt x="38008" y="5281"/>
                    <a:pt x="37796" y="6113"/>
                  </a:cubicBezTo>
                  <a:cubicBezTo>
                    <a:pt x="37606" y="5951"/>
                    <a:pt x="37468" y="5886"/>
                    <a:pt x="37343" y="5886"/>
                  </a:cubicBezTo>
                  <a:cubicBezTo>
                    <a:pt x="37173" y="5886"/>
                    <a:pt x="37027" y="6006"/>
                    <a:pt x="36806" y="6166"/>
                  </a:cubicBezTo>
                  <a:lnTo>
                    <a:pt x="36806" y="5453"/>
                  </a:lnTo>
                  <a:cubicBezTo>
                    <a:pt x="36950" y="5505"/>
                    <a:pt x="37022" y="5529"/>
                    <a:pt x="37066" y="5529"/>
                  </a:cubicBezTo>
                  <a:cubicBezTo>
                    <a:pt x="37154" y="5529"/>
                    <a:pt x="37126" y="5432"/>
                    <a:pt x="37348" y="5281"/>
                  </a:cubicBezTo>
                  <a:close/>
                  <a:moveTo>
                    <a:pt x="5127" y="6288"/>
                  </a:moveTo>
                  <a:cubicBezTo>
                    <a:pt x="5327" y="6288"/>
                    <a:pt x="5505" y="6384"/>
                    <a:pt x="5452" y="6654"/>
                  </a:cubicBezTo>
                  <a:cubicBezTo>
                    <a:pt x="5003" y="6601"/>
                    <a:pt x="5122" y="6549"/>
                    <a:pt x="4673" y="6496"/>
                  </a:cubicBezTo>
                  <a:cubicBezTo>
                    <a:pt x="4706" y="6384"/>
                    <a:pt x="4928" y="6288"/>
                    <a:pt x="5127" y="6288"/>
                  </a:cubicBezTo>
                  <a:close/>
                  <a:moveTo>
                    <a:pt x="26388" y="6252"/>
                  </a:moveTo>
                  <a:cubicBezTo>
                    <a:pt x="26484" y="6252"/>
                    <a:pt x="26605" y="6295"/>
                    <a:pt x="26697" y="6295"/>
                  </a:cubicBezTo>
                  <a:cubicBezTo>
                    <a:pt x="26732" y="6295"/>
                    <a:pt x="26763" y="6289"/>
                    <a:pt x="26786" y="6271"/>
                  </a:cubicBezTo>
                  <a:lnTo>
                    <a:pt x="26786" y="6271"/>
                  </a:lnTo>
                  <a:cubicBezTo>
                    <a:pt x="26749" y="6505"/>
                    <a:pt x="26573" y="6738"/>
                    <a:pt x="26417" y="6738"/>
                  </a:cubicBezTo>
                  <a:cubicBezTo>
                    <a:pt x="26352" y="6738"/>
                    <a:pt x="26291" y="6698"/>
                    <a:pt x="26245" y="6601"/>
                  </a:cubicBezTo>
                  <a:cubicBezTo>
                    <a:pt x="26189" y="6316"/>
                    <a:pt x="26270" y="6252"/>
                    <a:pt x="26388" y="6252"/>
                  </a:cubicBezTo>
                  <a:close/>
                  <a:moveTo>
                    <a:pt x="38016" y="6049"/>
                  </a:moveTo>
                  <a:cubicBezTo>
                    <a:pt x="38263" y="6049"/>
                    <a:pt x="38749" y="6557"/>
                    <a:pt x="39169" y="6601"/>
                  </a:cubicBezTo>
                  <a:cubicBezTo>
                    <a:pt x="39064" y="6736"/>
                    <a:pt x="38954" y="6789"/>
                    <a:pt x="38844" y="6789"/>
                  </a:cubicBezTo>
                  <a:cubicBezTo>
                    <a:pt x="38500" y="6789"/>
                    <a:pt x="38152" y="6273"/>
                    <a:pt x="37902" y="6113"/>
                  </a:cubicBezTo>
                  <a:cubicBezTo>
                    <a:pt x="37930" y="6068"/>
                    <a:pt x="37969" y="6049"/>
                    <a:pt x="38016" y="6049"/>
                  </a:cubicBezTo>
                  <a:close/>
                  <a:moveTo>
                    <a:pt x="28389" y="6635"/>
                  </a:moveTo>
                  <a:cubicBezTo>
                    <a:pt x="28578" y="6635"/>
                    <a:pt x="28737" y="6757"/>
                    <a:pt x="28714" y="7050"/>
                  </a:cubicBezTo>
                  <a:lnTo>
                    <a:pt x="27842" y="7103"/>
                  </a:lnTo>
                  <a:cubicBezTo>
                    <a:pt x="27872" y="6824"/>
                    <a:pt x="28153" y="6635"/>
                    <a:pt x="28389" y="6635"/>
                  </a:cubicBezTo>
                  <a:close/>
                  <a:moveTo>
                    <a:pt x="27393" y="5558"/>
                  </a:moveTo>
                  <a:cubicBezTo>
                    <a:pt x="27512" y="5611"/>
                    <a:pt x="27446" y="5888"/>
                    <a:pt x="27618" y="5888"/>
                  </a:cubicBezTo>
                  <a:cubicBezTo>
                    <a:pt x="27724" y="6496"/>
                    <a:pt x="27116" y="6601"/>
                    <a:pt x="27393" y="6931"/>
                  </a:cubicBezTo>
                  <a:cubicBezTo>
                    <a:pt x="27368" y="7078"/>
                    <a:pt x="27349" y="7131"/>
                    <a:pt x="27330" y="7131"/>
                  </a:cubicBezTo>
                  <a:cubicBezTo>
                    <a:pt x="27280" y="7131"/>
                    <a:pt x="27235" y="6739"/>
                    <a:pt x="27089" y="6739"/>
                  </a:cubicBezTo>
                  <a:cubicBezTo>
                    <a:pt x="27066" y="6739"/>
                    <a:pt x="27040" y="6749"/>
                    <a:pt x="27011" y="6773"/>
                  </a:cubicBezTo>
                  <a:cubicBezTo>
                    <a:pt x="26958" y="5994"/>
                    <a:pt x="27565" y="6601"/>
                    <a:pt x="27235" y="5888"/>
                  </a:cubicBezTo>
                  <a:cubicBezTo>
                    <a:pt x="27235" y="5730"/>
                    <a:pt x="27393" y="5783"/>
                    <a:pt x="27393" y="5558"/>
                  </a:cubicBezTo>
                  <a:close/>
                  <a:moveTo>
                    <a:pt x="1043" y="6879"/>
                  </a:moveTo>
                  <a:cubicBezTo>
                    <a:pt x="1320" y="6879"/>
                    <a:pt x="1492" y="7103"/>
                    <a:pt x="1492" y="7539"/>
                  </a:cubicBezTo>
                  <a:cubicBezTo>
                    <a:pt x="1215" y="7539"/>
                    <a:pt x="1109" y="7314"/>
                    <a:pt x="1043" y="6879"/>
                  </a:cubicBezTo>
                  <a:close/>
                  <a:moveTo>
                    <a:pt x="25670" y="6333"/>
                  </a:moveTo>
                  <a:cubicBezTo>
                    <a:pt x="25783" y="6333"/>
                    <a:pt x="26169" y="7332"/>
                    <a:pt x="26403" y="7433"/>
                  </a:cubicBezTo>
                  <a:cubicBezTo>
                    <a:pt x="26363" y="7615"/>
                    <a:pt x="26294" y="7682"/>
                    <a:pt x="26206" y="7682"/>
                  </a:cubicBezTo>
                  <a:cubicBezTo>
                    <a:pt x="25950" y="7682"/>
                    <a:pt x="25540" y="7103"/>
                    <a:pt x="25255" y="7103"/>
                  </a:cubicBezTo>
                  <a:cubicBezTo>
                    <a:pt x="25285" y="6960"/>
                    <a:pt x="25325" y="6911"/>
                    <a:pt x="25371" y="6911"/>
                  </a:cubicBezTo>
                  <a:cubicBezTo>
                    <a:pt x="25469" y="6911"/>
                    <a:pt x="25597" y="7128"/>
                    <a:pt x="25725" y="7128"/>
                  </a:cubicBezTo>
                  <a:cubicBezTo>
                    <a:pt x="25749" y="7128"/>
                    <a:pt x="25772" y="7121"/>
                    <a:pt x="25796" y="7103"/>
                  </a:cubicBezTo>
                  <a:cubicBezTo>
                    <a:pt x="25796" y="6773"/>
                    <a:pt x="25743" y="6549"/>
                    <a:pt x="25638" y="6443"/>
                  </a:cubicBezTo>
                  <a:cubicBezTo>
                    <a:pt x="25638" y="6366"/>
                    <a:pt x="25649" y="6333"/>
                    <a:pt x="25670" y="6333"/>
                  </a:cubicBezTo>
                  <a:close/>
                  <a:moveTo>
                    <a:pt x="32366" y="6675"/>
                  </a:moveTo>
                  <a:cubicBezTo>
                    <a:pt x="32540" y="6675"/>
                    <a:pt x="32724" y="6940"/>
                    <a:pt x="33028" y="6940"/>
                  </a:cubicBezTo>
                  <a:cubicBezTo>
                    <a:pt x="33132" y="6940"/>
                    <a:pt x="33250" y="6909"/>
                    <a:pt x="33387" y="6826"/>
                  </a:cubicBezTo>
                  <a:lnTo>
                    <a:pt x="33387" y="6826"/>
                  </a:lnTo>
                  <a:cubicBezTo>
                    <a:pt x="33176" y="7209"/>
                    <a:pt x="33506" y="7380"/>
                    <a:pt x="33334" y="7710"/>
                  </a:cubicBezTo>
                  <a:cubicBezTo>
                    <a:pt x="33224" y="7448"/>
                    <a:pt x="33005" y="7352"/>
                    <a:pt x="32782" y="7352"/>
                  </a:cubicBezTo>
                  <a:cubicBezTo>
                    <a:pt x="32578" y="7352"/>
                    <a:pt x="32371" y="7432"/>
                    <a:pt x="32238" y="7539"/>
                  </a:cubicBezTo>
                  <a:cubicBezTo>
                    <a:pt x="32285" y="7340"/>
                    <a:pt x="32549" y="6852"/>
                    <a:pt x="32271" y="6852"/>
                  </a:cubicBezTo>
                  <a:cubicBezTo>
                    <a:pt x="32235" y="6852"/>
                    <a:pt x="32189" y="6860"/>
                    <a:pt x="32133" y="6879"/>
                  </a:cubicBezTo>
                  <a:cubicBezTo>
                    <a:pt x="32215" y="6728"/>
                    <a:pt x="32290" y="6675"/>
                    <a:pt x="32366" y="6675"/>
                  </a:cubicBezTo>
                  <a:close/>
                  <a:moveTo>
                    <a:pt x="13149" y="6931"/>
                  </a:moveTo>
                  <a:cubicBezTo>
                    <a:pt x="13202" y="7156"/>
                    <a:pt x="13255" y="7261"/>
                    <a:pt x="13373" y="7763"/>
                  </a:cubicBezTo>
                  <a:lnTo>
                    <a:pt x="13043" y="7763"/>
                  </a:lnTo>
                  <a:cubicBezTo>
                    <a:pt x="12924" y="7209"/>
                    <a:pt x="12990" y="7314"/>
                    <a:pt x="13149" y="6931"/>
                  </a:cubicBezTo>
                  <a:close/>
                  <a:moveTo>
                    <a:pt x="2902" y="7201"/>
                  </a:moveTo>
                  <a:cubicBezTo>
                    <a:pt x="3084" y="7201"/>
                    <a:pt x="3235" y="7301"/>
                    <a:pt x="3300" y="7710"/>
                  </a:cubicBezTo>
                  <a:cubicBezTo>
                    <a:pt x="3279" y="7714"/>
                    <a:pt x="3258" y="7715"/>
                    <a:pt x="3239" y="7715"/>
                  </a:cubicBezTo>
                  <a:cubicBezTo>
                    <a:pt x="3014" y="7715"/>
                    <a:pt x="2928" y="7500"/>
                    <a:pt x="2737" y="7500"/>
                  </a:cubicBezTo>
                  <a:cubicBezTo>
                    <a:pt x="2694" y="7500"/>
                    <a:pt x="2645" y="7511"/>
                    <a:pt x="2588" y="7539"/>
                  </a:cubicBezTo>
                  <a:cubicBezTo>
                    <a:pt x="2588" y="7710"/>
                    <a:pt x="2693" y="7644"/>
                    <a:pt x="2759" y="7710"/>
                  </a:cubicBezTo>
                  <a:cubicBezTo>
                    <a:pt x="2741" y="7782"/>
                    <a:pt x="2680" y="7814"/>
                    <a:pt x="2602" y="7814"/>
                  </a:cubicBezTo>
                  <a:cubicBezTo>
                    <a:pt x="2390" y="7814"/>
                    <a:pt x="2051" y="7575"/>
                    <a:pt x="2099" y="7209"/>
                  </a:cubicBezTo>
                  <a:lnTo>
                    <a:pt x="2099" y="7209"/>
                  </a:lnTo>
                  <a:cubicBezTo>
                    <a:pt x="2172" y="7271"/>
                    <a:pt x="2255" y="7293"/>
                    <a:pt x="2342" y="7293"/>
                  </a:cubicBezTo>
                  <a:cubicBezTo>
                    <a:pt x="2525" y="7293"/>
                    <a:pt x="2727" y="7201"/>
                    <a:pt x="2902" y="7201"/>
                  </a:cubicBezTo>
                  <a:close/>
                  <a:moveTo>
                    <a:pt x="38008" y="6601"/>
                  </a:moveTo>
                  <a:cubicBezTo>
                    <a:pt x="38285" y="6879"/>
                    <a:pt x="38562" y="7103"/>
                    <a:pt x="38615" y="7816"/>
                  </a:cubicBezTo>
                  <a:cubicBezTo>
                    <a:pt x="38232" y="7710"/>
                    <a:pt x="38179" y="7050"/>
                    <a:pt x="37796" y="6984"/>
                  </a:cubicBezTo>
                  <a:cubicBezTo>
                    <a:pt x="37849" y="6826"/>
                    <a:pt x="37902" y="6654"/>
                    <a:pt x="38008" y="6601"/>
                  </a:cubicBezTo>
                  <a:close/>
                  <a:moveTo>
                    <a:pt x="7433" y="4463"/>
                  </a:moveTo>
                  <a:cubicBezTo>
                    <a:pt x="7636" y="4634"/>
                    <a:pt x="7694" y="4720"/>
                    <a:pt x="7811" y="4720"/>
                  </a:cubicBezTo>
                  <a:cubicBezTo>
                    <a:pt x="7884" y="4720"/>
                    <a:pt x="7979" y="4687"/>
                    <a:pt x="8145" y="4621"/>
                  </a:cubicBezTo>
                  <a:lnTo>
                    <a:pt x="8145" y="4621"/>
                  </a:lnTo>
                  <a:cubicBezTo>
                    <a:pt x="8145" y="4846"/>
                    <a:pt x="8093" y="4898"/>
                    <a:pt x="8040" y="4951"/>
                  </a:cubicBezTo>
                  <a:cubicBezTo>
                    <a:pt x="8040" y="5048"/>
                    <a:pt x="8073" y="5088"/>
                    <a:pt x="8116" y="5088"/>
                  </a:cubicBezTo>
                  <a:cubicBezTo>
                    <a:pt x="8221" y="5088"/>
                    <a:pt x="8388" y="4854"/>
                    <a:pt x="8304" y="4621"/>
                  </a:cubicBezTo>
                  <a:lnTo>
                    <a:pt x="8304" y="4621"/>
                  </a:lnTo>
                  <a:cubicBezTo>
                    <a:pt x="8716" y="4730"/>
                    <a:pt x="8839" y="5295"/>
                    <a:pt x="9326" y="5295"/>
                  </a:cubicBezTo>
                  <a:cubicBezTo>
                    <a:pt x="9369" y="5295"/>
                    <a:pt x="9416" y="5291"/>
                    <a:pt x="9466" y="5281"/>
                  </a:cubicBezTo>
                  <a:lnTo>
                    <a:pt x="9466" y="5281"/>
                  </a:lnTo>
                  <a:cubicBezTo>
                    <a:pt x="9294" y="5783"/>
                    <a:pt x="8858" y="5888"/>
                    <a:pt x="8634" y="6271"/>
                  </a:cubicBezTo>
                  <a:cubicBezTo>
                    <a:pt x="8964" y="5664"/>
                    <a:pt x="8198" y="5888"/>
                    <a:pt x="8040" y="5611"/>
                  </a:cubicBezTo>
                  <a:lnTo>
                    <a:pt x="8040" y="5611"/>
                  </a:lnTo>
                  <a:cubicBezTo>
                    <a:pt x="7868" y="5664"/>
                    <a:pt x="8145" y="6271"/>
                    <a:pt x="8145" y="6496"/>
                  </a:cubicBezTo>
                  <a:cubicBezTo>
                    <a:pt x="8349" y="6439"/>
                    <a:pt x="8493" y="6365"/>
                    <a:pt x="8623" y="6365"/>
                  </a:cubicBezTo>
                  <a:cubicBezTo>
                    <a:pt x="8737" y="6365"/>
                    <a:pt x="8841" y="6422"/>
                    <a:pt x="8964" y="6601"/>
                  </a:cubicBezTo>
                  <a:cubicBezTo>
                    <a:pt x="9241" y="6443"/>
                    <a:pt x="8806" y="6166"/>
                    <a:pt x="9030" y="5941"/>
                  </a:cubicBezTo>
                  <a:lnTo>
                    <a:pt x="9030" y="5941"/>
                  </a:lnTo>
                  <a:cubicBezTo>
                    <a:pt x="9188" y="6113"/>
                    <a:pt x="9413" y="6113"/>
                    <a:pt x="9360" y="6601"/>
                  </a:cubicBezTo>
                  <a:cubicBezTo>
                    <a:pt x="9561" y="6601"/>
                    <a:pt x="9642" y="6543"/>
                    <a:pt x="9696" y="6543"/>
                  </a:cubicBezTo>
                  <a:cubicBezTo>
                    <a:pt x="9746" y="6543"/>
                    <a:pt x="9773" y="6591"/>
                    <a:pt x="9848" y="6773"/>
                  </a:cubicBezTo>
                  <a:cubicBezTo>
                    <a:pt x="10066" y="6615"/>
                    <a:pt x="10249" y="6475"/>
                    <a:pt x="10447" y="6475"/>
                  </a:cubicBezTo>
                  <a:cubicBezTo>
                    <a:pt x="10597" y="6475"/>
                    <a:pt x="10756" y="6556"/>
                    <a:pt x="10944" y="6773"/>
                  </a:cubicBezTo>
                  <a:cubicBezTo>
                    <a:pt x="10891" y="6984"/>
                    <a:pt x="10786" y="7209"/>
                    <a:pt x="10680" y="7261"/>
                  </a:cubicBezTo>
                  <a:cubicBezTo>
                    <a:pt x="10680" y="7433"/>
                    <a:pt x="10786" y="7433"/>
                    <a:pt x="10786" y="7591"/>
                  </a:cubicBezTo>
                  <a:cubicBezTo>
                    <a:pt x="11340" y="7539"/>
                    <a:pt x="10944" y="6113"/>
                    <a:pt x="11221" y="5941"/>
                  </a:cubicBezTo>
                  <a:lnTo>
                    <a:pt x="11221" y="5941"/>
                  </a:lnTo>
                  <a:cubicBezTo>
                    <a:pt x="11439" y="6241"/>
                    <a:pt x="11551" y="6509"/>
                    <a:pt x="11805" y="6509"/>
                  </a:cubicBezTo>
                  <a:cubicBezTo>
                    <a:pt x="11875" y="6509"/>
                    <a:pt x="11956" y="6489"/>
                    <a:pt x="12053" y="6443"/>
                  </a:cubicBezTo>
                  <a:cubicBezTo>
                    <a:pt x="12159" y="7209"/>
                    <a:pt x="12713" y="7261"/>
                    <a:pt x="12766" y="8093"/>
                  </a:cubicBezTo>
                  <a:cubicBezTo>
                    <a:pt x="12220" y="8124"/>
                    <a:pt x="11768" y="8414"/>
                    <a:pt x="11366" y="8414"/>
                  </a:cubicBezTo>
                  <a:cubicBezTo>
                    <a:pt x="11078" y="8414"/>
                    <a:pt x="10815" y="8265"/>
                    <a:pt x="10561" y="7763"/>
                  </a:cubicBezTo>
                  <a:cubicBezTo>
                    <a:pt x="10541" y="7969"/>
                    <a:pt x="10400" y="8026"/>
                    <a:pt x="10219" y="8026"/>
                  </a:cubicBezTo>
                  <a:cubicBezTo>
                    <a:pt x="9997" y="8026"/>
                    <a:pt x="9715" y="7941"/>
                    <a:pt x="9519" y="7941"/>
                  </a:cubicBezTo>
                  <a:cubicBezTo>
                    <a:pt x="9455" y="7941"/>
                    <a:pt x="9400" y="7950"/>
                    <a:pt x="9360" y="7974"/>
                  </a:cubicBezTo>
                  <a:cubicBezTo>
                    <a:pt x="9301" y="7677"/>
                    <a:pt x="9383" y="7611"/>
                    <a:pt x="9500" y="7611"/>
                  </a:cubicBezTo>
                  <a:cubicBezTo>
                    <a:pt x="9594" y="7611"/>
                    <a:pt x="9710" y="7654"/>
                    <a:pt x="9793" y="7654"/>
                  </a:cubicBezTo>
                  <a:cubicBezTo>
                    <a:pt x="9814" y="7654"/>
                    <a:pt x="9833" y="7651"/>
                    <a:pt x="9848" y="7644"/>
                  </a:cubicBezTo>
                  <a:cubicBezTo>
                    <a:pt x="9954" y="6984"/>
                    <a:pt x="9624" y="7103"/>
                    <a:pt x="9571" y="6773"/>
                  </a:cubicBezTo>
                  <a:cubicBezTo>
                    <a:pt x="9486" y="7008"/>
                    <a:pt x="9371" y="7068"/>
                    <a:pt x="9246" y="7068"/>
                  </a:cubicBezTo>
                  <a:cubicBezTo>
                    <a:pt x="9117" y="7068"/>
                    <a:pt x="8978" y="7004"/>
                    <a:pt x="8849" y="7004"/>
                  </a:cubicBezTo>
                  <a:cubicBezTo>
                    <a:pt x="8697" y="7004"/>
                    <a:pt x="8560" y="7094"/>
                    <a:pt x="8476" y="7486"/>
                  </a:cubicBezTo>
                  <a:cubicBezTo>
                    <a:pt x="8076" y="7210"/>
                    <a:pt x="7683" y="6728"/>
                    <a:pt x="7223" y="6728"/>
                  </a:cubicBezTo>
                  <a:cubicBezTo>
                    <a:pt x="7044" y="6728"/>
                    <a:pt x="6856" y="6800"/>
                    <a:pt x="6654" y="6984"/>
                  </a:cubicBezTo>
                  <a:cubicBezTo>
                    <a:pt x="6625" y="6452"/>
                    <a:pt x="6898" y="6431"/>
                    <a:pt x="7183" y="6431"/>
                  </a:cubicBezTo>
                  <a:cubicBezTo>
                    <a:pt x="7208" y="6431"/>
                    <a:pt x="7233" y="6431"/>
                    <a:pt x="7257" y="6431"/>
                  </a:cubicBezTo>
                  <a:cubicBezTo>
                    <a:pt x="7478" y="6431"/>
                    <a:pt x="7691" y="6418"/>
                    <a:pt x="7763" y="6166"/>
                  </a:cubicBezTo>
                  <a:cubicBezTo>
                    <a:pt x="7723" y="5998"/>
                    <a:pt x="7660" y="5943"/>
                    <a:pt x="7588" y="5943"/>
                  </a:cubicBezTo>
                  <a:cubicBezTo>
                    <a:pt x="7443" y="5943"/>
                    <a:pt x="7261" y="6166"/>
                    <a:pt x="7155" y="6166"/>
                  </a:cubicBezTo>
                  <a:cubicBezTo>
                    <a:pt x="7103" y="5783"/>
                    <a:pt x="7314" y="5888"/>
                    <a:pt x="7314" y="5611"/>
                  </a:cubicBezTo>
                  <a:cubicBezTo>
                    <a:pt x="7332" y="5535"/>
                    <a:pt x="7303" y="5518"/>
                    <a:pt x="7252" y="5518"/>
                  </a:cubicBezTo>
                  <a:cubicBezTo>
                    <a:pt x="7209" y="5518"/>
                    <a:pt x="7149" y="5530"/>
                    <a:pt x="7089" y="5530"/>
                  </a:cubicBezTo>
                  <a:cubicBezTo>
                    <a:pt x="6960" y="5530"/>
                    <a:pt x="6825" y="5474"/>
                    <a:pt x="6825" y="5123"/>
                  </a:cubicBezTo>
                  <a:cubicBezTo>
                    <a:pt x="7314" y="5004"/>
                    <a:pt x="7433" y="5123"/>
                    <a:pt x="7433" y="4463"/>
                  </a:cubicBezTo>
                  <a:close/>
                  <a:moveTo>
                    <a:pt x="10323" y="8294"/>
                  </a:moveTo>
                  <a:cubicBezTo>
                    <a:pt x="10413" y="8294"/>
                    <a:pt x="10500" y="8349"/>
                    <a:pt x="10561" y="8476"/>
                  </a:cubicBezTo>
                  <a:cubicBezTo>
                    <a:pt x="10561" y="8634"/>
                    <a:pt x="10403" y="8582"/>
                    <a:pt x="10403" y="8806"/>
                  </a:cubicBezTo>
                  <a:cubicBezTo>
                    <a:pt x="10202" y="8806"/>
                    <a:pt x="10181" y="8626"/>
                    <a:pt x="10018" y="8626"/>
                  </a:cubicBezTo>
                  <a:cubicBezTo>
                    <a:pt x="9999" y="8626"/>
                    <a:pt x="9978" y="8629"/>
                    <a:pt x="9954" y="8634"/>
                  </a:cubicBezTo>
                  <a:cubicBezTo>
                    <a:pt x="10027" y="8432"/>
                    <a:pt x="10180" y="8294"/>
                    <a:pt x="10323" y="8294"/>
                  </a:cubicBezTo>
                  <a:close/>
                  <a:moveTo>
                    <a:pt x="34377" y="5994"/>
                  </a:moveTo>
                  <a:cubicBezTo>
                    <a:pt x="34879" y="6271"/>
                    <a:pt x="35486" y="6549"/>
                    <a:pt x="36199" y="6826"/>
                  </a:cubicBezTo>
                  <a:cubicBezTo>
                    <a:pt x="36199" y="7209"/>
                    <a:pt x="36199" y="7486"/>
                    <a:pt x="36305" y="7644"/>
                  </a:cubicBezTo>
                  <a:cubicBezTo>
                    <a:pt x="36506" y="7517"/>
                    <a:pt x="36702" y="7469"/>
                    <a:pt x="36893" y="7469"/>
                  </a:cubicBezTo>
                  <a:cubicBezTo>
                    <a:pt x="37278" y="7469"/>
                    <a:pt x="37646" y="7666"/>
                    <a:pt x="38008" y="7816"/>
                  </a:cubicBezTo>
                  <a:cubicBezTo>
                    <a:pt x="37955" y="8199"/>
                    <a:pt x="37902" y="8476"/>
                    <a:pt x="37796" y="8806"/>
                  </a:cubicBezTo>
                  <a:cubicBezTo>
                    <a:pt x="37642" y="8716"/>
                    <a:pt x="37540" y="8698"/>
                    <a:pt x="37443" y="8698"/>
                  </a:cubicBezTo>
                  <a:cubicBezTo>
                    <a:pt x="37382" y="8698"/>
                    <a:pt x="37323" y="8705"/>
                    <a:pt x="37255" y="8705"/>
                  </a:cubicBezTo>
                  <a:cubicBezTo>
                    <a:pt x="37165" y="8705"/>
                    <a:pt x="37060" y="8693"/>
                    <a:pt x="36912" y="8634"/>
                  </a:cubicBezTo>
                  <a:cubicBezTo>
                    <a:pt x="37083" y="8304"/>
                    <a:pt x="36859" y="8304"/>
                    <a:pt x="37017" y="7974"/>
                  </a:cubicBezTo>
                  <a:lnTo>
                    <a:pt x="37017" y="7974"/>
                  </a:lnTo>
                  <a:cubicBezTo>
                    <a:pt x="36957" y="8042"/>
                    <a:pt x="36914" y="8106"/>
                    <a:pt x="36878" y="8106"/>
                  </a:cubicBezTo>
                  <a:cubicBezTo>
                    <a:pt x="36851" y="8106"/>
                    <a:pt x="36829" y="8070"/>
                    <a:pt x="36806" y="7974"/>
                  </a:cubicBezTo>
                  <a:lnTo>
                    <a:pt x="36806" y="7974"/>
                  </a:lnTo>
                  <a:cubicBezTo>
                    <a:pt x="36859" y="8806"/>
                    <a:pt x="35975" y="8199"/>
                    <a:pt x="35922" y="8806"/>
                  </a:cubicBezTo>
                  <a:cubicBezTo>
                    <a:pt x="35912" y="8808"/>
                    <a:pt x="35904" y="8809"/>
                    <a:pt x="35896" y="8809"/>
                  </a:cubicBezTo>
                  <a:cubicBezTo>
                    <a:pt x="35711" y="8809"/>
                    <a:pt x="35867" y="8240"/>
                    <a:pt x="35816" y="7974"/>
                  </a:cubicBezTo>
                  <a:cubicBezTo>
                    <a:pt x="35688" y="7974"/>
                    <a:pt x="35560" y="8000"/>
                    <a:pt x="35444" y="8000"/>
                  </a:cubicBezTo>
                  <a:cubicBezTo>
                    <a:pt x="35308" y="8000"/>
                    <a:pt x="35189" y="7965"/>
                    <a:pt x="35103" y="7816"/>
                  </a:cubicBezTo>
                  <a:cubicBezTo>
                    <a:pt x="35103" y="7539"/>
                    <a:pt x="35209" y="7539"/>
                    <a:pt x="35314" y="7486"/>
                  </a:cubicBezTo>
                  <a:cubicBezTo>
                    <a:pt x="35262" y="7261"/>
                    <a:pt x="35156" y="7261"/>
                    <a:pt x="35103" y="6984"/>
                  </a:cubicBezTo>
                  <a:cubicBezTo>
                    <a:pt x="34826" y="6984"/>
                    <a:pt x="34661" y="7180"/>
                    <a:pt x="34388" y="7180"/>
                  </a:cubicBezTo>
                  <a:cubicBezTo>
                    <a:pt x="34336" y="7180"/>
                    <a:pt x="34280" y="7173"/>
                    <a:pt x="34219" y="7156"/>
                  </a:cubicBezTo>
                  <a:cubicBezTo>
                    <a:pt x="34467" y="7002"/>
                    <a:pt x="34619" y="6638"/>
                    <a:pt x="34262" y="6638"/>
                  </a:cubicBezTo>
                  <a:cubicBezTo>
                    <a:pt x="34220" y="6638"/>
                    <a:pt x="34170" y="6643"/>
                    <a:pt x="34113" y="6654"/>
                  </a:cubicBezTo>
                  <a:cubicBezTo>
                    <a:pt x="34219" y="6443"/>
                    <a:pt x="34272" y="6166"/>
                    <a:pt x="34377" y="5994"/>
                  </a:cubicBezTo>
                  <a:close/>
                  <a:moveTo>
                    <a:pt x="34707" y="8199"/>
                  </a:moveTo>
                  <a:cubicBezTo>
                    <a:pt x="34984" y="8199"/>
                    <a:pt x="35103" y="8423"/>
                    <a:pt x="35156" y="8859"/>
                  </a:cubicBezTo>
                  <a:lnTo>
                    <a:pt x="34602" y="8859"/>
                  </a:lnTo>
                  <a:cubicBezTo>
                    <a:pt x="34826" y="8476"/>
                    <a:pt x="34549" y="8529"/>
                    <a:pt x="34707" y="8199"/>
                  </a:cubicBezTo>
                  <a:close/>
                  <a:moveTo>
                    <a:pt x="32316" y="8556"/>
                  </a:moveTo>
                  <a:cubicBezTo>
                    <a:pt x="32452" y="8556"/>
                    <a:pt x="32640" y="8704"/>
                    <a:pt x="32802" y="8704"/>
                  </a:cubicBezTo>
                  <a:cubicBezTo>
                    <a:pt x="32817" y="8704"/>
                    <a:pt x="32831" y="8703"/>
                    <a:pt x="32846" y="8700"/>
                  </a:cubicBezTo>
                  <a:lnTo>
                    <a:pt x="32846" y="8700"/>
                  </a:lnTo>
                  <a:cubicBezTo>
                    <a:pt x="32825" y="8851"/>
                    <a:pt x="32743" y="8891"/>
                    <a:pt x="32639" y="8891"/>
                  </a:cubicBezTo>
                  <a:cubicBezTo>
                    <a:pt x="32517" y="8891"/>
                    <a:pt x="32365" y="8837"/>
                    <a:pt x="32243" y="8837"/>
                  </a:cubicBezTo>
                  <a:cubicBezTo>
                    <a:pt x="32202" y="8837"/>
                    <a:pt x="32165" y="8843"/>
                    <a:pt x="32133" y="8859"/>
                  </a:cubicBezTo>
                  <a:cubicBezTo>
                    <a:pt x="32153" y="8625"/>
                    <a:pt x="32222" y="8556"/>
                    <a:pt x="32316" y="8556"/>
                  </a:cubicBezTo>
                  <a:close/>
                  <a:moveTo>
                    <a:pt x="2205" y="7869"/>
                  </a:moveTo>
                  <a:cubicBezTo>
                    <a:pt x="2205" y="8040"/>
                    <a:pt x="2310" y="7974"/>
                    <a:pt x="2363" y="8040"/>
                  </a:cubicBezTo>
                  <a:cubicBezTo>
                    <a:pt x="2363" y="8753"/>
                    <a:pt x="1822" y="8529"/>
                    <a:pt x="1597" y="8912"/>
                  </a:cubicBezTo>
                  <a:cubicBezTo>
                    <a:pt x="1597" y="8423"/>
                    <a:pt x="1769" y="8529"/>
                    <a:pt x="1597" y="8199"/>
                  </a:cubicBezTo>
                  <a:cubicBezTo>
                    <a:pt x="1320" y="8199"/>
                    <a:pt x="1267" y="8582"/>
                    <a:pt x="990" y="8582"/>
                  </a:cubicBezTo>
                  <a:cubicBezTo>
                    <a:pt x="885" y="7922"/>
                    <a:pt x="1545" y="8476"/>
                    <a:pt x="1492" y="7869"/>
                  </a:cubicBezTo>
                  <a:lnTo>
                    <a:pt x="1492" y="7869"/>
                  </a:lnTo>
                  <a:cubicBezTo>
                    <a:pt x="1549" y="8107"/>
                    <a:pt x="1615" y="8187"/>
                    <a:pt x="1691" y="8187"/>
                  </a:cubicBezTo>
                  <a:cubicBezTo>
                    <a:pt x="1826" y="8187"/>
                    <a:pt x="1994" y="7936"/>
                    <a:pt x="2205" y="7869"/>
                  </a:cubicBezTo>
                  <a:close/>
                  <a:moveTo>
                    <a:pt x="3008" y="7839"/>
                  </a:moveTo>
                  <a:cubicBezTo>
                    <a:pt x="3097" y="7839"/>
                    <a:pt x="3210" y="7891"/>
                    <a:pt x="3288" y="7891"/>
                  </a:cubicBezTo>
                  <a:cubicBezTo>
                    <a:pt x="3315" y="7891"/>
                    <a:pt x="3337" y="7885"/>
                    <a:pt x="3353" y="7869"/>
                  </a:cubicBezTo>
                  <a:lnTo>
                    <a:pt x="3353" y="7869"/>
                  </a:lnTo>
                  <a:cubicBezTo>
                    <a:pt x="3142" y="8476"/>
                    <a:pt x="3089" y="8304"/>
                    <a:pt x="3578" y="8529"/>
                  </a:cubicBezTo>
                  <a:cubicBezTo>
                    <a:pt x="3631" y="9083"/>
                    <a:pt x="3089" y="8582"/>
                    <a:pt x="3195" y="9189"/>
                  </a:cubicBezTo>
                  <a:cubicBezTo>
                    <a:pt x="3146" y="9218"/>
                    <a:pt x="3106" y="9230"/>
                    <a:pt x="3072" y="9230"/>
                  </a:cubicBezTo>
                  <a:cubicBezTo>
                    <a:pt x="2877" y="9230"/>
                    <a:pt x="2905" y="8818"/>
                    <a:pt x="2710" y="8818"/>
                  </a:cubicBezTo>
                  <a:cubicBezTo>
                    <a:pt x="2677" y="8818"/>
                    <a:pt x="2637" y="8830"/>
                    <a:pt x="2588" y="8859"/>
                  </a:cubicBezTo>
                  <a:lnTo>
                    <a:pt x="2588" y="8199"/>
                  </a:lnTo>
                  <a:cubicBezTo>
                    <a:pt x="2606" y="8316"/>
                    <a:pt x="2696" y="8364"/>
                    <a:pt x="2786" y="8364"/>
                  </a:cubicBezTo>
                  <a:cubicBezTo>
                    <a:pt x="2948" y="8364"/>
                    <a:pt x="3111" y="8210"/>
                    <a:pt x="2865" y="8040"/>
                  </a:cubicBezTo>
                  <a:cubicBezTo>
                    <a:pt x="2865" y="7881"/>
                    <a:pt x="2927" y="7839"/>
                    <a:pt x="3008" y="7839"/>
                  </a:cubicBezTo>
                  <a:close/>
                  <a:moveTo>
                    <a:pt x="42138" y="9242"/>
                  </a:moveTo>
                  <a:cubicBezTo>
                    <a:pt x="42138" y="9243"/>
                    <a:pt x="42139" y="9243"/>
                    <a:pt x="42139" y="9244"/>
                  </a:cubicBezTo>
                  <a:lnTo>
                    <a:pt x="42139" y="9244"/>
                  </a:lnTo>
                  <a:cubicBezTo>
                    <a:pt x="42139" y="9243"/>
                    <a:pt x="42139" y="9243"/>
                    <a:pt x="42140" y="9242"/>
                  </a:cubicBezTo>
                  <a:cubicBezTo>
                    <a:pt x="42139" y="9242"/>
                    <a:pt x="42139" y="9242"/>
                    <a:pt x="42138" y="9242"/>
                  </a:cubicBezTo>
                  <a:close/>
                  <a:moveTo>
                    <a:pt x="34707" y="7314"/>
                  </a:moveTo>
                  <a:cubicBezTo>
                    <a:pt x="34707" y="7932"/>
                    <a:pt x="34433" y="8268"/>
                    <a:pt x="34155" y="8268"/>
                  </a:cubicBezTo>
                  <a:cubicBezTo>
                    <a:pt x="34082" y="8268"/>
                    <a:pt x="34010" y="8245"/>
                    <a:pt x="33941" y="8199"/>
                  </a:cubicBezTo>
                  <a:lnTo>
                    <a:pt x="33941" y="8199"/>
                  </a:lnTo>
                  <a:cubicBezTo>
                    <a:pt x="34166" y="8582"/>
                    <a:pt x="34324" y="9030"/>
                    <a:pt x="34826" y="9030"/>
                  </a:cubicBezTo>
                  <a:cubicBezTo>
                    <a:pt x="34643" y="9165"/>
                    <a:pt x="34480" y="9170"/>
                    <a:pt x="34329" y="9170"/>
                  </a:cubicBezTo>
                  <a:cubicBezTo>
                    <a:pt x="34316" y="9170"/>
                    <a:pt x="34303" y="9170"/>
                    <a:pt x="34290" y="9170"/>
                  </a:cubicBezTo>
                  <a:cubicBezTo>
                    <a:pt x="34095" y="9170"/>
                    <a:pt x="33919" y="9179"/>
                    <a:pt x="33743" y="9473"/>
                  </a:cubicBezTo>
                  <a:lnTo>
                    <a:pt x="33743" y="9473"/>
                  </a:lnTo>
                  <a:cubicBezTo>
                    <a:pt x="34017" y="8968"/>
                    <a:pt x="33506" y="9016"/>
                    <a:pt x="33506" y="8529"/>
                  </a:cubicBezTo>
                  <a:lnTo>
                    <a:pt x="33506" y="8529"/>
                  </a:lnTo>
                  <a:cubicBezTo>
                    <a:pt x="33526" y="8531"/>
                    <a:pt x="33545" y="8532"/>
                    <a:pt x="33563" y="8532"/>
                  </a:cubicBezTo>
                  <a:cubicBezTo>
                    <a:pt x="33931" y="8532"/>
                    <a:pt x="33813" y="8040"/>
                    <a:pt x="33334" y="8040"/>
                  </a:cubicBezTo>
                  <a:cubicBezTo>
                    <a:pt x="33439" y="7898"/>
                    <a:pt x="33549" y="7872"/>
                    <a:pt x="33653" y="7872"/>
                  </a:cubicBezTo>
                  <a:cubicBezTo>
                    <a:pt x="33710" y="7872"/>
                    <a:pt x="33766" y="7880"/>
                    <a:pt x="33817" y="7880"/>
                  </a:cubicBezTo>
                  <a:cubicBezTo>
                    <a:pt x="33965" y="7880"/>
                    <a:pt x="34080" y="7816"/>
                    <a:pt x="34113" y="7314"/>
                  </a:cubicBezTo>
                  <a:close/>
                  <a:moveTo>
                    <a:pt x="11882" y="8912"/>
                  </a:moveTo>
                  <a:cubicBezTo>
                    <a:pt x="11829" y="9083"/>
                    <a:pt x="11776" y="9189"/>
                    <a:pt x="11776" y="9466"/>
                  </a:cubicBezTo>
                  <a:cubicBezTo>
                    <a:pt x="11517" y="9435"/>
                    <a:pt x="11468" y="9246"/>
                    <a:pt x="11424" y="9246"/>
                  </a:cubicBezTo>
                  <a:cubicBezTo>
                    <a:pt x="11394" y="9246"/>
                    <a:pt x="11366" y="9335"/>
                    <a:pt x="11274" y="9625"/>
                  </a:cubicBezTo>
                  <a:lnTo>
                    <a:pt x="11063" y="9625"/>
                  </a:lnTo>
                  <a:lnTo>
                    <a:pt x="11063" y="9136"/>
                  </a:lnTo>
                  <a:cubicBezTo>
                    <a:pt x="11499" y="8964"/>
                    <a:pt x="11499" y="9136"/>
                    <a:pt x="11882" y="8912"/>
                  </a:cubicBezTo>
                  <a:close/>
                  <a:moveTo>
                    <a:pt x="35314" y="8700"/>
                  </a:moveTo>
                  <a:lnTo>
                    <a:pt x="35314" y="8700"/>
                  </a:lnTo>
                  <a:cubicBezTo>
                    <a:pt x="35592" y="8912"/>
                    <a:pt x="35816" y="9294"/>
                    <a:pt x="35922" y="9849"/>
                  </a:cubicBezTo>
                  <a:cubicBezTo>
                    <a:pt x="35849" y="9721"/>
                    <a:pt x="35769" y="9679"/>
                    <a:pt x="35687" y="9679"/>
                  </a:cubicBezTo>
                  <a:cubicBezTo>
                    <a:pt x="35530" y="9679"/>
                    <a:pt x="35365" y="9831"/>
                    <a:pt x="35223" y="9831"/>
                  </a:cubicBezTo>
                  <a:cubicBezTo>
                    <a:pt x="35154" y="9831"/>
                    <a:pt x="35091" y="9795"/>
                    <a:pt x="35037" y="9691"/>
                  </a:cubicBezTo>
                  <a:cubicBezTo>
                    <a:pt x="35103" y="9030"/>
                    <a:pt x="35367" y="9242"/>
                    <a:pt x="35314" y="8700"/>
                  </a:cubicBezTo>
                  <a:close/>
                  <a:moveTo>
                    <a:pt x="17505" y="9478"/>
                  </a:moveTo>
                  <a:cubicBezTo>
                    <a:pt x="17616" y="9478"/>
                    <a:pt x="17710" y="9491"/>
                    <a:pt x="17769" y="9519"/>
                  </a:cubicBezTo>
                  <a:cubicBezTo>
                    <a:pt x="17670" y="9788"/>
                    <a:pt x="17486" y="9862"/>
                    <a:pt x="17282" y="9862"/>
                  </a:cubicBezTo>
                  <a:cubicBezTo>
                    <a:pt x="17026" y="9862"/>
                    <a:pt x="16739" y="9743"/>
                    <a:pt x="16555" y="9743"/>
                  </a:cubicBezTo>
                  <a:cubicBezTo>
                    <a:pt x="16759" y="9578"/>
                    <a:pt x="17197" y="9478"/>
                    <a:pt x="17505" y="9478"/>
                  </a:cubicBezTo>
                  <a:close/>
                  <a:moveTo>
                    <a:pt x="21696" y="9245"/>
                  </a:moveTo>
                  <a:cubicBezTo>
                    <a:pt x="22098" y="9245"/>
                    <a:pt x="22471" y="9470"/>
                    <a:pt x="22719" y="9470"/>
                  </a:cubicBezTo>
                  <a:cubicBezTo>
                    <a:pt x="22738" y="9470"/>
                    <a:pt x="22756" y="9469"/>
                    <a:pt x="22773" y="9466"/>
                  </a:cubicBezTo>
                  <a:lnTo>
                    <a:pt x="22773" y="9466"/>
                  </a:lnTo>
                  <a:cubicBezTo>
                    <a:pt x="22614" y="9902"/>
                    <a:pt x="21783" y="9413"/>
                    <a:pt x="21572" y="10021"/>
                  </a:cubicBezTo>
                  <a:cubicBezTo>
                    <a:pt x="21370" y="9772"/>
                    <a:pt x="21838" y="9343"/>
                    <a:pt x="21422" y="9343"/>
                  </a:cubicBezTo>
                  <a:cubicBezTo>
                    <a:pt x="21374" y="9343"/>
                    <a:pt x="21315" y="9348"/>
                    <a:pt x="21242" y="9360"/>
                  </a:cubicBezTo>
                  <a:cubicBezTo>
                    <a:pt x="21394" y="9276"/>
                    <a:pt x="21547" y="9245"/>
                    <a:pt x="21696" y="9245"/>
                  </a:cubicBezTo>
                  <a:close/>
                  <a:moveTo>
                    <a:pt x="36199" y="8964"/>
                  </a:moveTo>
                  <a:cubicBezTo>
                    <a:pt x="36668" y="9311"/>
                    <a:pt x="37067" y="9753"/>
                    <a:pt x="37552" y="9753"/>
                  </a:cubicBezTo>
                  <a:cubicBezTo>
                    <a:pt x="37695" y="9753"/>
                    <a:pt x="37846" y="9715"/>
                    <a:pt x="38008" y="9625"/>
                  </a:cubicBezTo>
                  <a:lnTo>
                    <a:pt x="38008" y="9625"/>
                  </a:lnTo>
                  <a:cubicBezTo>
                    <a:pt x="38074" y="10179"/>
                    <a:pt x="37678" y="10073"/>
                    <a:pt x="37519" y="10351"/>
                  </a:cubicBezTo>
                  <a:cubicBezTo>
                    <a:pt x="37224" y="10137"/>
                    <a:pt x="36991" y="9726"/>
                    <a:pt x="36645" y="9726"/>
                  </a:cubicBezTo>
                  <a:cubicBezTo>
                    <a:pt x="36543" y="9726"/>
                    <a:pt x="36431" y="9762"/>
                    <a:pt x="36305" y="9849"/>
                  </a:cubicBezTo>
                  <a:cubicBezTo>
                    <a:pt x="36529" y="9242"/>
                    <a:pt x="36199" y="9519"/>
                    <a:pt x="35922" y="9360"/>
                  </a:cubicBezTo>
                  <a:cubicBezTo>
                    <a:pt x="35975" y="9189"/>
                    <a:pt x="36093" y="9083"/>
                    <a:pt x="36199" y="8964"/>
                  </a:cubicBezTo>
                  <a:close/>
                  <a:moveTo>
                    <a:pt x="32899" y="9852"/>
                  </a:moveTo>
                  <a:cubicBezTo>
                    <a:pt x="32965" y="9852"/>
                    <a:pt x="33024" y="9898"/>
                    <a:pt x="33057" y="10021"/>
                  </a:cubicBezTo>
                  <a:lnTo>
                    <a:pt x="33057" y="10403"/>
                  </a:lnTo>
                  <a:cubicBezTo>
                    <a:pt x="33024" y="10416"/>
                    <a:pt x="32996" y="10422"/>
                    <a:pt x="32970" y="10422"/>
                  </a:cubicBezTo>
                  <a:cubicBezTo>
                    <a:pt x="32815" y="10422"/>
                    <a:pt x="32775" y="10213"/>
                    <a:pt x="32642" y="10213"/>
                  </a:cubicBezTo>
                  <a:cubicBezTo>
                    <a:pt x="32620" y="10213"/>
                    <a:pt x="32596" y="10219"/>
                    <a:pt x="32569" y="10232"/>
                  </a:cubicBezTo>
                  <a:cubicBezTo>
                    <a:pt x="32569" y="10086"/>
                    <a:pt x="32751" y="9852"/>
                    <a:pt x="32899" y="9852"/>
                  </a:cubicBezTo>
                  <a:close/>
                  <a:moveTo>
                    <a:pt x="33941" y="10021"/>
                  </a:moveTo>
                  <a:lnTo>
                    <a:pt x="33941" y="10021"/>
                  </a:lnTo>
                  <a:cubicBezTo>
                    <a:pt x="33824" y="10216"/>
                    <a:pt x="33577" y="10448"/>
                    <a:pt x="33392" y="10448"/>
                  </a:cubicBezTo>
                  <a:cubicBezTo>
                    <a:pt x="33327" y="10448"/>
                    <a:pt x="33270" y="10419"/>
                    <a:pt x="33229" y="10351"/>
                  </a:cubicBezTo>
                  <a:cubicBezTo>
                    <a:pt x="33263" y="10061"/>
                    <a:pt x="33434" y="10030"/>
                    <a:pt x="33625" y="10030"/>
                  </a:cubicBezTo>
                  <a:cubicBezTo>
                    <a:pt x="33679" y="10030"/>
                    <a:pt x="33734" y="10032"/>
                    <a:pt x="33788" y="10032"/>
                  </a:cubicBezTo>
                  <a:cubicBezTo>
                    <a:pt x="33841" y="10032"/>
                    <a:pt x="33893" y="10030"/>
                    <a:pt x="33941" y="10021"/>
                  </a:cubicBezTo>
                  <a:close/>
                  <a:moveTo>
                    <a:pt x="10123" y="8948"/>
                  </a:moveTo>
                  <a:cubicBezTo>
                    <a:pt x="10231" y="8948"/>
                    <a:pt x="10269" y="9294"/>
                    <a:pt x="10509" y="9294"/>
                  </a:cubicBezTo>
                  <a:cubicBezTo>
                    <a:pt x="10126" y="10232"/>
                    <a:pt x="10944" y="9625"/>
                    <a:pt x="10891" y="10456"/>
                  </a:cubicBezTo>
                  <a:cubicBezTo>
                    <a:pt x="10850" y="10468"/>
                    <a:pt x="10813" y="10473"/>
                    <a:pt x="10780" y="10473"/>
                  </a:cubicBezTo>
                  <a:cubicBezTo>
                    <a:pt x="10505" y="10473"/>
                    <a:pt x="10473" y="10126"/>
                    <a:pt x="10179" y="10126"/>
                  </a:cubicBezTo>
                  <a:cubicBezTo>
                    <a:pt x="10350" y="9466"/>
                    <a:pt x="9954" y="9625"/>
                    <a:pt x="9954" y="9136"/>
                  </a:cubicBezTo>
                  <a:cubicBezTo>
                    <a:pt x="10030" y="8998"/>
                    <a:pt x="10082" y="8948"/>
                    <a:pt x="10123" y="8948"/>
                  </a:cubicBezTo>
                  <a:close/>
                  <a:moveTo>
                    <a:pt x="20133" y="9030"/>
                  </a:moveTo>
                  <a:cubicBezTo>
                    <a:pt x="20327" y="9122"/>
                    <a:pt x="20471" y="9381"/>
                    <a:pt x="20721" y="9381"/>
                  </a:cubicBezTo>
                  <a:cubicBezTo>
                    <a:pt x="20759" y="9381"/>
                    <a:pt x="20801" y="9375"/>
                    <a:pt x="20845" y="9360"/>
                  </a:cubicBezTo>
                  <a:cubicBezTo>
                    <a:pt x="20845" y="9519"/>
                    <a:pt x="20911" y="9625"/>
                    <a:pt x="20964" y="9691"/>
                  </a:cubicBezTo>
                  <a:cubicBezTo>
                    <a:pt x="20581" y="9849"/>
                    <a:pt x="20515" y="10351"/>
                    <a:pt x="20687" y="10681"/>
                  </a:cubicBezTo>
                  <a:cubicBezTo>
                    <a:pt x="20652" y="10821"/>
                    <a:pt x="20540" y="10845"/>
                    <a:pt x="20439" y="10845"/>
                  </a:cubicBezTo>
                  <a:cubicBezTo>
                    <a:pt x="20388" y="10845"/>
                    <a:pt x="20339" y="10839"/>
                    <a:pt x="20304" y="10839"/>
                  </a:cubicBezTo>
                  <a:cubicBezTo>
                    <a:pt x="20400" y="10416"/>
                    <a:pt x="20274" y="10364"/>
                    <a:pt x="20118" y="10364"/>
                  </a:cubicBezTo>
                  <a:cubicBezTo>
                    <a:pt x="20067" y="10364"/>
                    <a:pt x="20013" y="10370"/>
                    <a:pt x="19962" y="10370"/>
                  </a:cubicBezTo>
                  <a:cubicBezTo>
                    <a:pt x="19823" y="10370"/>
                    <a:pt x="19707" y="10328"/>
                    <a:pt x="19750" y="10021"/>
                  </a:cubicBezTo>
                  <a:lnTo>
                    <a:pt x="19750" y="10021"/>
                  </a:lnTo>
                  <a:cubicBezTo>
                    <a:pt x="19591" y="10232"/>
                    <a:pt x="19142" y="10126"/>
                    <a:pt x="19195" y="10681"/>
                  </a:cubicBezTo>
                  <a:cubicBezTo>
                    <a:pt x="18931" y="10562"/>
                    <a:pt x="18865" y="10179"/>
                    <a:pt x="18760" y="9849"/>
                  </a:cubicBezTo>
                  <a:cubicBezTo>
                    <a:pt x="18550" y="9916"/>
                    <a:pt x="18543" y="10121"/>
                    <a:pt x="18508" y="10121"/>
                  </a:cubicBezTo>
                  <a:cubicBezTo>
                    <a:pt x="18488" y="10121"/>
                    <a:pt x="18459" y="10052"/>
                    <a:pt x="18377" y="9849"/>
                  </a:cubicBezTo>
                  <a:cubicBezTo>
                    <a:pt x="18205" y="9902"/>
                    <a:pt x="18324" y="10456"/>
                    <a:pt x="18152" y="10562"/>
                  </a:cubicBezTo>
                  <a:cubicBezTo>
                    <a:pt x="17941" y="9902"/>
                    <a:pt x="17994" y="9572"/>
                    <a:pt x="17994" y="9360"/>
                  </a:cubicBezTo>
                  <a:cubicBezTo>
                    <a:pt x="18087" y="9292"/>
                    <a:pt x="18193" y="9267"/>
                    <a:pt x="18309" y="9267"/>
                  </a:cubicBezTo>
                  <a:cubicBezTo>
                    <a:pt x="18635" y="9267"/>
                    <a:pt x="19034" y="9468"/>
                    <a:pt x="19409" y="9468"/>
                  </a:cubicBezTo>
                  <a:cubicBezTo>
                    <a:pt x="19673" y="9468"/>
                    <a:pt x="19925" y="9369"/>
                    <a:pt x="20133" y="9030"/>
                  </a:cubicBezTo>
                  <a:close/>
                  <a:moveTo>
                    <a:pt x="36965" y="10509"/>
                  </a:moveTo>
                  <a:cubicBezTo>
                    <a:pt x="36965" y="10960"/>
                    <a:pt x="36725" y="11018"/>
                    <a:pt x="36445" y="11018"/>
                  </a:cubicBezTo>
                  <a:cubicBezTo>
                    <a:pt x="36347" y="11018"/>
                    <a:pt x="36245" y="11011"/>
                    <a:pt x="36146" y="11011"/>
                  </a:cubicBezTo>
                  <a:cubicBezTo>
                    <a:pt x="36423" y="10839"/>
                    <a:pt x="36582" y="10509"/>
                    <a:pt x="36965" y="10509"/>
                  </a:cubicBezTo>
                  <a:close/>
                  <a:moveTo>
                    <a:pt x="28249" y="9075"/>
                  </a:moveTo>
                  <a:cubicBezTo>
                    <a:pt x="28406" y="9075"/>
                    <a:pt x="28436" y="9534"/>
                    <a:pt x="28436" y="9743"/>
                  </a:cubicBezTo>
                  <a:cubicBezTo>
                    <a:pt x="28637" y="9575"/>
                    <a:pt x="28959" y="9304"/>
                    <a:pt x="29232" y="9304"/>
                  </a:cubicBezTo>
                  <a:cubicBezTo>
                    <a:pt x="29408" y="9304"/>
                    <a:pt x="29563" y="9417"/>
                    <a:pt x="29651" y="9743"/>
                  </a:cubicBezTo>
                  <a:cubicBezTo>
                    <a:pt x="29556" y="9743"/>
                    <a:pt x="29455" y="9723"/>
                    <a:pt x="29368" y="9723"/>
                  </a:cubicBezTo>
                  <a:cubicBezTo>
                    <a:pt x="29200" y="9723"/>
                    <a:pt x="29084" y="9798"/>
                    <a:pt x="29162" y="10232"/>
                  </a:cubicBezTo>
                  <a:cubicBezTo>
                    <a:pt x="29090" y="10251"/>
                    <a:pt x="29026" y="10258"/>
                    <a:pt x="28967" y="10258"/>
                  </a:cubicBezTo>
                  <a:cubicBezTo>
                    <a:pt x="28753" y="10258"/>
                    <a:pt x="28615" y="10159"/>
                    <a:pt x="28473" y="10159"/>
                  </a:cubicBezTo>
                  <a:cubicBezTo>
                    <a:pt x="28411" y="10159"/>
                    <a:pt x="28348" y="10178"/>
                    <a:pt x="28278" y="10232"/>
                  </a:cubicBezTo>
                  <a:cubicBezTo>
                    <a:pt x="28172" y="10786"/>
                    <a:pt x="28555" y="10562"/>
                    <a:pt x="28436" y="11116"/>
                  </a:cubicBezTo>
                  <a:cubicBezTo>
                    <a:pt x="28106" y="10681"/>
                    <a:pt x="27948" y="10786"/>
                    <a:pt x="27671" y="10456"/>
                  </a:cubicBezTo>
                  <a:cubicBezTo>
                    <a:pt x="27565" y="10456"/>
                    <a:pt x="27565" y="10615"/>
                    <a:pt x="27565" y="10786"/>
                  </a:cubicBezTo>
                  <a:cubicBezTo>
                    <a:pt x="27490" y="10694"/>
                    <a:pt x="27452" y="10663"/>
                    <a:pt x="27425" y="10663"/>
                  </a:cubicBezTo>
                  <a:cubicBezTo>
                    <a:pt x="27370" y="10663"/>
                    <a:pt x="27358" y="10786"/>
                    <a:pt x="27182" y="10786"/>
                  </a:cubicBezTo>
                  <a:cubicBezTo>
                    <a:pt x="26905" y="10615"/>
                    <a:pt x="27565" y="10562"/>
                    <a:pt x="27446" y="10126"/>
                  </a:cubicBezTo>
                  <a:cubicBezTo>
                    <a:pt x="27428" y="9894"/>
                    <a:pt x="27390" y="9832"/>
                    <a:pt x="27338" y="9832"/>
                  </a:cubicBezTo>
                  <a:cubicBezTo>
                    <a:pt x="27278" y="9832"/>
                    <a:pt x="27200" y="9917"/>
                    <a:pt x="27115" y="9917"/>
                  </a:cubicBezTo>
                  <a:cubicBezTo>
                    <a:pt x="27064" y="9917"/>
                    <a:pt x="27011" y="9888"/>
                    <a:pt x="26958" y="9796"/>
                  </a:cubicBezTo>
                  <a:cubicBezTo>
                    <a:pt x="27054" y="9686"/>
                    <a:pt x="27147" y="9648"/>
                    <a:pt x="27239" y="9648"/>
                  </a:cubicBezTo>
                  <a:cubicBezTo>
                    <a:pt x="27445" y="9648"/>
                    <a:pt x="27646" y="9840"/>
                    <a:pt x="27853" y="9840"/>
                  </a:cubicBezTo>
                  <a:cubicBezTo>
                    <a:pt x="27974" y="9840"/>
                    <a:pt x="28097" y="9776"/>
                    <a:pt x="28225" y="9572"/>
                  </a:cubicBezTo>
                  <a:cubicBezTo>
                    <a:pt x="28278" y="9294"/>
                    <a:pt x="28172" y="9294"/>
                    <a:pt x="28054" y="9242"/>
                  </a:cubicBezTo>
                  <a:cubicBezTo>
                    <a:pt x="28134" y="9123"/>
                    <a:pt x="28198" y="9075"/>
                    <a:pt x="28249" y="9075"/>
                  </a:cubicBezTo>
                  <a:close/>
                  <a:moveTo>
                    <a:pt x="11167" y="10657"/>
                  </a:moveTo>
                  <a:cubicBezTo>
                    <a:pt x="11255" y="10657"/>
                    <a:pt x="11336" y="10694"/>
                    <a:pt x="11393" y="10786"/>
                  </a:cubicBezTo>
                  <a:cubicBezTo>
                    <a:pt x="11362" y="11012"/>
                    <a:pt x="11192" y="11142"/>
                    <a:pt x="11015" y="11142"/>
                  </a:cubicBezTo>
                  <a:cubicBezTo>
                    <a:pt x="10893" y="11142"/>
                    <a:pt x="10767" y="11080"/>
                    <a:pt x="10680" y="10945"/>
                  </a:cubicBezTo>
                  <a:cubicBezTo>
                    <a:pt x="10786" y="10804"/>
                    <a:pt x="10991" y="10657"/>
                    <a:pt x="11167" y="10657"/>
                  </a:cubicBezTo>
                  <a:close/>
                  <a:moveTo>
                    <a:pt x="22892" y="10351"/>
                  </a:moveTo>
                  <a:cubicBezTo>
                    <a:pt x="22945" y="10509"/>
                    <a:pt x="22997" y="10786"/>
                    <a:pt x="22997" y="11169"/>
                  </a:cubicBezTo>
                  <a:cubicBezTo>
                    <a:pt x="22892" y="11169"/>
                    <a:pt x="22892" y="10945"/>
                    <a:pt x="22892" y="10839"/>
                  </a:cubicBezTo>
                  <a:cubicBezTo>
                    <a:pt x="22503" y="10959"/>
                    <a:pt x="22114" y="11099"/>
                    <a:pt x="21748" y="11099"/>
                  </a:cubicBezTo>
                  <a:cubicBezTo>
                    <a:pt x="21592" y="11099"/>
                    <a:pt x="21440" y="11074"/>
                    <a:pt x="21294" y="11011"/>
                  </a:cubicBezTo>
                  <a:cubicBezTo>
                    <a:pt x="21277" y="10750"/>
                    <a:pt x="21302" y="10670"/>
                    <a:pt x="21355" y="10670"/>
                  </a:cubicBezTo>
                  <a:cubicBezTo>
                    <a:pt x="21442" y="10670"/>
                    <a:pt x="21603" y="10879"/>
                    <a:pt x="21777" y="10879"/>
                  </a:cubicBezTo>
                  <a:cubicBezTo>
                    <a:pt x="21818" y="10879"/>
                    <a:pt x="21860" y="10867"/>
                    <a:pt x="21902" y="10839"/>
                  </a:cubicBezTo>
                  <a:cubicBezTo>
                    <a:pt x="21860" y="10698"/>
                    <a:pt x="21782" y="10672"/>
                    <a:pt x="21703" y="10672"/>
                  </a:cubicBezTo>
                  <a:cubicBezTo>
                    <a:pt x="21657" y="10672"/>
                    <a:pt x="21611" y="10681"/>
                    <a:pt x="21572" y="10681"/>
                  </a:cubicBezTo>
                  <a:cubicBezTo>
                    <a:pt x="21605" y="10521"/>
                    <a:pt x="21667" y="10463"/>
                    <a:pt x="21735" y="10463"/>
                  </a:cubicBezTo>
                  <a:cubicBezTo>
                    <a:pt x="21882" y="10463"/>
                    <a:pt x="22060" y="10731"/>
                    <a:pt x="22060" y="10839"/>
                  </a:cubicBezTo>
                  <a:cubicBezTo>
                    <a:pt x="22232" y="10786"/>
                    <a:pt x="22060" y="10615"/>
                    <a:pt x="22060" y="10351"/>
                  </a:cubicBezTo>
                  <a:close/>
                  <a:moveTo>
                    <a:pt x="12872" y="10615"/>
                  </a:moveTo>
                  <a:lnTo>
                    <a:pt x="12872" y="10615"/>
                  </a:lnTo>
                  <a:cubicBezTo>
                    <a:pt x="12954" y="11034"/>
                    <a:pt x="12765" y="11245"/>
                    <a:pt x="12589" y="11245"/>
                  </a:cubicBezTo>
                  <a:cubicBezTo>
                    <a:pt x="12509" y="11245"/>
                    <a:pt x="12432" y="11202"/>
                    <a:pt x="12383" y="11116"/>
                  </a:cubicBezTo>
                  <a:cubicBezTo>
                    <a:pt x="12383" y="10615"/>
                    <a:pt x="12713" y="10786"/>
                    <a:pt x="12872" y="10615"/>
                  </a:cubicBezTo>
                  <a:close/>
                  <a:moveTo>
                    <a:pt x="7481" y="10243"/>
                  </a:moveTo>
                  <a:cubicBezTo>
                    <a:pt x="7555" y="10243"/>
                    <a:pt x="7591" y="10333"/>
                    <a:pt x="7591" y="10681"/>
                  </a:cubicBezTo>
                  <a:cubicBezTo>
                    <a:pt x="7552" y="10649"/>
                    <a:pt x="7512" y="10636"/>
                    <a:pt x="7476" y="10636"/>
                  </a:cubicBezTo>
                  <a:cubicBezTo>
                    <a:pt x="7328" y="10636"/>
                    <a:pt x="7233" y="10844"/>
                    <a:pt x="7428" y="10844"/>
                  </a:cubicBezTo>
                  <a:cubicBezTo>
                    <a:pt x="7445" y="10844"/>
                    <a:pt x="7464" y="10843"/>
                    <a:pt x="7485" y="10839"/>
                  </a:cubicBezTo>
                  <a:lnTo>
                    <a:pt x="7485" y="10839"/>
                  </a:lnTo>
                  <a:cubicBezTo>
                    <a:pt x="7415" y="11131"/>
                    <a:pt x="7314" y="11257"/>
                    <a:pt x="7173" y="11257"/>
                  </a:cubicBezTo>
                  <a:cubicBezTo>
                    <a:pt x="7103" y="11257"/>
                    <a:pt x="7023" y="11226"/>
                    <a:pt x="6931" y="11169"/>
                  </a:cubicBezTo>
                  <a:cubicBezTo>
                    <a:pt x="6984" y="10733"/>
                    <a:pt x="7314" y="10945"/>
                    <a:pt x="7103" y="10351"/>
                  </a:cubicBezTo>
                  <a:cubicBezTo>
                    <a:pt x="7275" y="10351"/>
                    <a:pt x="7400" y="10243"/>
                    <a:pt x="7481" y="10243"/>
                  </a:cubicBezTo>
                  <a:close/>
                  <a:moveTo>
                    <a:pt x="40648" y="9955"/>
                  </a:moveTo>
                  <a:lnTo>
                    <a:pt x="40648" y="9955"/>
                  </a:lnTo>
                  <a:cubicBezTo>
                    <a:pt x="40595" y="10456"/>
                    <a:pt x="40212" y="10232"/>
                    <a:pt x="40212" y="10786"/>
                  </a:cubicBezTo>
                  <a:cubicBezTo>
                    <a:pt x="40064" y="10707"/>
                    <a:pt x="39958" y="10675"/>
                    <a:pt x="39881" y="10675"/>
                  </a:cubicBezTo>
                  <a:cubicBezTo>
                    <a:pt x="39547" y="10675"/>
                    <a:pt x="39745" y="11278"/>
                    <a:pt x="39283" y="11278"/>
                  </a:cubicBezTo>
                  <a:cubicBezTo>
                    <a:pt x="39264" y="11278"/>
                    <a:pt x="39244" y="11277"/>
                    <a:pt x="39222" y="11275"/>
                  </a:cubicBezTo>
                  <a:cubicBezTo>
                    <a:pt x="39275" y="11222"/>
                    <a:pt x="39499" y="10681"/>
                    <a:pt x="39222" y="10615"/>
                  </a:cubicBezTo>
                  <a:lnTo>
                    <a:pt x="39064" y="10615"/>
                  </a:lnTo>
                  <a:cubicBezTo>
                    <a:pt x="39275" y="9902"/>
                    <a:pt x="40159" y="10285"/>
                    <a:pt x="40648" y="9955"/>
                  </a:cubicBezTo>
                  <a:close/>
                  <a:moveTo>
                    <a:pt x="6112" y="10021"/>
                  </a:moveTo>
                  <a:lnTo>
                    <a:pt x="6112" y="10021"/>
                  </a:lnTo>
                  <a:cubicBezTo>
                    <a:pt x="6165" y="10126"/>
                    <a:pt x="6271" y="10179"/>
                    <a:pt x="6390" y="10179"/>
                  </a:cubicBezTo>
                  <a:cubicBezTo>
                    <a:pt x="6218" y="11116"/>
                    <a:pt x="6878" y="10615"/>
                    <a:pt x="6825" y="11341"/>
                  </a:cubicBezTo>
                  <a:cubicBezTo>
                    <a:pt x="6660" y="11255"/>
                    <a:pt x="6578" y="11212"/>
                    <a:pt x="6502" y="11212"/>
                  </a:cubicBezTo>
                  <a:cubicBezTo>
                    <a:pt x="6426" y="11212"/>
                    <a:pt x="6357" y="11255"/>
                    <a:pt x="6218" y="11341"/>
                  </a:cubicBezTo>
                  <a:cubicBezTo>
                    <a:pt x="6271" y="10786"/>
                    <a:pt x="6165" y="10403"/>
                    <a:pt x="6112" y="10021"/>
                  </a:cubicBezTo>
                  <a:close/>
                  <a:moveTo>
                    <a:pt x="18707" y="10562"/>
                  </a:moveTo>
                  <a:cubicBezTo>
                    <a:pt x="18842" y="10663"/>
                    <a:pt x="18910" y="10917"/>
                    <a:pt x="19130" y="10917"/>
                  </a:cubicBezTo>
                  <a:cubicBezTo>
                    <a:pt x="19169" y="10917"/>
                    <a:pt x="19212" y="10910"/>
                    <a:pt x="19261" y="10892"/>
                  </a:cubicBezTo>
                  <a:lnTo>
                    <a:pt x="19261" y="10892"/>
                  </a:lnTo>
                  <a:cubicBezTo>
                    <a:pt x="19340" y="11143"/>
                    <a:pt x="19215" y="11268"/>
                    <a:pt x="19083" y="11268"/>
                  </a:cubicBezTo>
                  <a:cubicBezTo>
                    <a:pt x="18951" y="11268"/>
                    <a:pt x="18812" y="11143"/>
                    <a:pt x="18865" y="10892"/>
                  </a:cubicBezTo>
                  <a:cubicBezTo>
                    <a:pt x="18760" y="10892"/>
                    <a:pt x="18812" y="11169"/>
                    <a:pt x="18812" y="11394"/>
                  </a:cubicBezTo>
                  <a:lnTo>
                    <a:pt x="18377" y="11394"/>
                  </a:lnTo>
                  <a:cubicBezTo>
                    <a:pt x="18601" y="10945"/>
                    <a:pt x="18654" y="11011"/>
                    <a:pt x="18707" y="10562"/>
                  </a:cubicBezTo>
                  <a:close/>
                  <a:moveTo>
                    <a:pt x="35481" y="11152"/>
                  </a:moveTo>
                  <a:cubicBezTo>
                    <a:pt x="35653" y="11152"/>
                    <a:pt x="35818" y="11246"/>
                    <a:pt x="35763" y="11499"/>
                  </a:cubicBezTo>
                  <a:cubicBezTo>
                    <a:pt x="35695" y="11535"/>
                    <a:pt x="35638" y="11549"/>
                    <a:pt x="35589" y="11549"/>
                  </a:cubicBezTo>
                  <a:cubicBezTo>
                    <a:pt x="35400" y="11549"/>
                    <a:pt x="35324" y="11341"/>
                    <a:pt x="35156" y="11341"/>
                  </a:cubicBezTo>
                  <a:cubicBezTo>
                    <a:pt x="35156" y="11233"/>
                    <a:pt x="35321" y="11152"/>
                    <a:pt x="35481" y="11152"/>
                  </a:cubicBezTo>
                  <a:close/>
                  <a:moveTo>
                    <a:pt x="38074" y="11011"/>
                  </a:moveTo>
                  <a:cubicBezTo>
                    <a:pt x="38008" y="11169"/>
                    <a:pt x="38074" y="11275"/>
                    <a:pt x="38126" y="11341"/>
                  </a:cubicBezTo>
                  <a:cubicBezTo>
                    <a:pt x="38126" y="11517"/>
                    <a:pt x="38047" y="11594"/>
                    <a:pt x="37948" y="11594"/>
                  </a:cubicBezTo>
                  <a:cubicBezTo>
                    <a:pt x="37773" y="11594"/>
                    <a:pt x="37538" y="11356"/>
                    <a:pt x="37572" y="11011"/>
                  </a:cubicBezTo>
                  <a:close/>
                  <a:moveTo>
                    <a:pt x="33754" y="10822"/>
                  </a:moveTo>
                  <a:cubicBezTo>
                    <a:pt x="33778" y="10822"/>
                    <a:pt x="33805" y="10828"/>
                    <a:pt x="33836" y="10839"/>
                  </a:cubicBezTo>
                  <a:cubicBezTo>
                    <a:pt x="34047" y="11011"/>
                    <a:pt x="33783" y="11064"/>
                    <a:pt x="33664" y="11064"/>
                  </a:cubicBezTo>
                  <a:cubicBezTo>
                    <a:pt x="33453" y="11064"/>
                    <a:pt x="33453" y="11499"/>
                    <a:pt x="33334" y="11724"/>
                  </a:cubicBezTo>
                  <a:cubicBezTo>
                    <a:pt x="33229" y="11552"/>
                    <a:pt x="33387" y="11446"/>
                    <a:pt x="33229" y="11064"/>
                  </a:cubicBezTo>
                  <a:lnTo>
                    <a:pt x="33229" y="11064"/>
                  </a:lnTo>
                  <a:cubicBezTo>
                    <a:pt x="33265" y="11075"/>
                    <a:pt x="33297" y="11080"/>
                    <a:pt x="33326" y="11080"/>
                  </a:cubicBezTo>
                  <a:cubicBezTo>
                    <a:pt x="33533" y="11080"/>
                    <a:pt x="33579" y="10822"/>
                    <a:pt x="33754" y="10822"/>
                  </a:cubicBezTo>
                  <a:close/>
                  <a:moveTo>
                    <a:pt x="5782" y="10351"/>
                  </a:moveTo>
                  <a:cubicBezTo>
                    <a:pt x="5673" y="10593"/>
                    <a:pt x="5720" y="10846"/>
                    <a:pt x="5932" y="10846"/>
                  </a:cubicBezTo>
                  <a:cubicBezTo>
                    <a:pt x="5951" y="10846"/>
                    <a:pt x="5972" y="10843"/>
                    <a:pt x="5994" y="10839"/>
                  </a:cubicBezTo>
                  <a:lnTo>
                    <a:pt x="5994" y="10839"/>
                  </a:lnTo>
                  <a:cubicBezTo>
                    <a:pt x="5730" y="11169"/>
                    <a:pt x="5122" y="10892"/>
                    <a:pt x="5122" y="11724"/>
                  </a:cubicBezTo>
                  <a:cubicBezTo>
                    <a:pt x="5112" y="11726"/>
                    <a:pt x="5103" y="11727"/>
                    <a:pt x="5094" y="11727"/>
                  </a:cubicBezTo>
                  <a:cubicBezTo>
                    <a:pt x="4907" y="11727"/>
                    <a:pt x="4994" y="11222"/>
                    <a:pt x="4792" y="11222"/>
                  </a:cubicBezTo>
                  <a:cubicBezTo>
                    <a:pt x="4819" y="11116"/>
                    <a:pt x="4871" y="11064"/>
                    <a:pt x="4918" y="11064"/>
                  </a:cubicBezTo>
                  <a:cubicBezTo>
                    <a:pt x="4964" y="11064"/>
                    <a:pt x="5003" y="11116"/>
                    <a:pt x="5003" y="11222"/>
                  </a:cubicBezTo>
                  <a:cubicBezTo>
                    <a:pt x="5069" y="10786"/>
                    <a:pt x="5505" y="11064"/>
                    <a:pt x="5400" y="10351"/>
                  </a:cubicBezTo>
                  <a:close/>
                  <a:moveTo>
                    <a:pt x="27512" y="7433"/>
                  </a:moveTo>
                  <a:cubicBezTo>
                    <a:pt x="28278" y="7974"/>
                    <a:pt x="29427" y="7922"/>
                    <a:pt x="30034" y="8753"/>
                  </a:cubicBezTo>
                  <a:cubicBezTo>
                    <a:pt x="29859" y="8617"/>
                    <a:pt x="29663" y="8571"/>
                    <a:pt x="29458" y="8571"/>
                  </a:cubicBezTo>
                  <a:cubicBezTo>
                    <a:pt x="29087" y="8571"/>
                    <a:pt x="28687" y="8719"/>
                    <a:pt x="28331" y="8753"/>
                  </a:cubicBezTo>
                  <a:cubicBezTo>
                    <a:pt x="28331" y="8601"/>
                    <a:pt x="28410" y="8576"/>
                    <a:pt x="28511" y="8576"/>
                  </a:cubicBezTo>
                  <a:cubicBezTo>
                    <a:pt x="28558" y="8576"/>
                    <a:pt x="28610" y="8582"/>
                    <a:pt x="28661" y="8582"/>
                  </a:cubicBezTo>
                  <a:cubicBezTo>
                    <a:pt x="28513" y="8371"/>
                    <a:pt x="28376" y="8291"/>
                    <a:pt x="28247" y="8291"/>
                  </a:cubicBezTo>
                  <a:cubicBezTo>
                    <a:pt x="27837" y="8291"/>
                    <a:pt x="27508" y="9102"/>
                    <a:pt x="27155" y="9102"/>
                  </a:cubicBezTo>
                  <a:cubicBezTo>
                    <a:pt x="27125" y="9102"/>
                    <a:pt x="27094" y="9096"/>
                    <a:pt x="27063" y="9083"/>
                  </a:cubicBezTo>
                  <a:cubicBezTo>
                    <a:pt x="27011" y="8476"/>
                    <a:pt x="27446" y="8700"/>
                    <a:pt x="27618" y="8423"/>
                  </a:cubicBezTo>
                  <a:cubicBezTo>
                    <a:pt x="27512" y="7816"/>
                    <a:pt x="27671" y="8093"/>
                    <a:pt x="27235" y="7922"/>
                  </a:cubicBezTo>
                  <a:lnTo>
                    <a:pt x="27235" y="7922"/>
                  </a:lnTo>
                  <a:cubicBezTo>
                    <a:pt x="27288" y="8093"/>
                    <a:pt x="27341" y="8199"/>
                    <a:pt x="27446" y="8252"/>
                  </a:cubicBezTo>
                  <a:cubicBezTo>
                    <a:pt x="27618" y="8252"/>
                    <a:pt x="26575" y="8252"/>
                    <a:pt x="26733" y="8912"/>
                  </a:cubicBezTo>
                  <a:cubicBezTo>
                    <a:pt x="26721" y="8992"/>
                    <a:pt x="26688" y="9024"/>
                    <a:pt x="26645" y="9024"/>
                  </a:cubicBezTo>
                  <a:cubicBezTo>
                    <a:pt x="26507" y="9024"/>
                    <a:pt x="26256" y="8712"/>
                    <a:pt x="26126" y="8582"/>
                  </a:cubicBezTo>
                  <a:cubicBezTo>
                    <a:pt x="26080" y="8627"/>
                    <a:pt x="26034" y="8763"/>
                    <a:pt x="25988" y="8763"/>
                  </a:cubicBezTo>
                  <a:cubicBezTo>
                    <a:pt x="25981" y="8763"/>
                    <a:pt x="25975" y="8760"/>
                    <a:pt x="25968" y="8753"/>
                  </a:cubicBezTo>
                  <a:lnTo>
                    <a:pt x="25968" y="8753"/>
                  </a:lnTo>
                  <a:cubicBezTo>
                    <a:pt x="26073" y="9360"/>
                    <a:pt x="26852" y="9360"/>
                    <a:pt x="26628" y="9466"/>
                  </a:cubicBezTo>
                  <a:cubicBezTo>
                    <a:pt x="27056" y="9589"/>
                    <a:pt x="26657" y="9885"/>
                    <a:pt x="26173" y="9885"/>
                  </a:cubicBezTo>
                  <a:cubicBezTo>
                    <a:pt x="26030" y="9885"/>
                    <a:pt x="25881" y="9859"/>
                    <a:pt x="25743" y="9796"/>
                  </a:cubicBezTo>
                  <a:lnTo>
                    <a:pt x="25743" y="9796"/>
                  </a:lnTo>
                  <a:cubicBezTo>
                    <a:pt x="25796" y="10073"/>
                    <a:pt x="26073" y="9902"/>
                    <a:pt x="26192" y="10126"/>
                  </a:cubicBezTo>
                  <a:cubicBezTo>
                    <a:pt x="26029" y="10339"/>
                    <a:pt x="26069" y="10790"/>
                    <a:pt x="25791" y="10790"/>
                  </a:cubicBezTo>
                  <a:cubicBezTo>
                    <a:pt x="25776" y="10790"/>
                    <a:pt x="25760" y="10789"/>
                    <a:pt x="25743" y="10786"/>
                  </a:cubicBezTo>
                  <a:lnTo>
                    <a:pt x="25743" y="10786"/>
                  </a:lnTo>
                  <a:cubicBezTo>
                    <a:pt x="25862" y="10945"/>
                    <a:pt x="25968" y="11116"/>
                    <a:pt x="26073" y="11275"/>
                  </a:cubicBezTo>
                  <a:cubicBezTo>
                    <a:pt x="25948" y="11515"/>
                    <a:pt x="25826" y="11584"/>
                    <a:pt x="25710" y="11584"/>
                  </a:cubicBezTo>
                  <a:cubicBezTo>
                    <a:pt x="25551" y="11584"/>
                    <a:pt x="25403" y="11453"/>
                    <a:pt x="25268" y="11453"/>
                  </a:cubicBezTo>
                  <a:cubicBezTo>
                    <a:pt x="25162" y="11453"/>
                    <a:pt x="25065" y="11535"/>
                    <a:pt x="24978" y="11829"/>
                  </a:cubicBezTo>
                  <a:cubicBezTo>
                    <a:pt x="24775" y="11734"/>
                    <a:pt x="24938" y="11092"/>
                    <a:pt x="25175" y="11092"/>
                  </a:cubicBezTo>
                  <a:cubicBezTo>
                    <a:pt x="25201" y="11092"/>
                    <a:pt x="25227" y="11099"/>
                    <a:pt x="25255" y="11116"/>
                  </a:cubicBezTo>
                  <a:cubicBezTo>
                    <a:pt x="25202" y="10786"/>
                    <a:pt x="24872" y="10786"/>
                    <a:pt x="24595" y="10786"/>
                  </a:cubicBezTo>
                  <a:cubicBezTo>
                    <a:pt x="24648" y="10403"/>
                    <a:pt x="25202" y="10786"/>
                    <a:pt x="25136" y="10126"/>
                  </a:cubicBezTo>
                  <a:cubicBezTo>
                    <a:pt x="25083" y="9955"/>
                    <a:pt x="24806" y="10179"/>
                    <a:pt x="24648" y="9796"/>
                  </a:cubicBezTo>
                  <a:cubicBezTo>
                    <a:pt x="24420" y="9839"/>
                    <a:pt x="24344" y="10184"/>
                    <a:pt x="24084" y="10184"/>
                  </a:cubicBezTo>
                  <a:cubicBezTo>
                    <a:pt x="24027" y="10184"/>
                    <a:pt x="23961" y="10167"/>
                    <a:pt x="23882" y="10126"/>
                  </a:cubicBezTo>
                  <a:cubicBezTo>
                    <a:pt x="23935" y="9625"/>
                    <a:pt x="23657" y="9625"/>
                    <a:pt x="23882" y="9294"/>
                  </a:cubicBezTo>
                  <a:lnTo>
                    <a:pt x="23882" y="9294"/>
                  </a:lnTo>
                  <a:cubicBezTo>
                    <a:pt x="23987" y="9466"/>
                    <a:pt x="23882" y="9691"/>
                    <a:pt x="24040" y="9955"/>
                  </a:cubicBezTo>
                  <a:cubicBezTo>
                    <a:pt x="23978" y="9603"/>
                    <a:pt x="24469" y="9321"/>
                    <a:pt x="24917" y="9321"/>
                  </a:cubicBezTo>
                  <a:cubicBezTo>
                    <a:pt x="25226" y="9321"/>
                    <a:pt x="25515" y="9456"/>
                    <a:pt x="25585" y="9796"/>
                  </a:cubicBezTo>
                  <a:cubicBezTo>
                    <a:pt x="25762" y="9796"/>
                    <a:pt x="25837" y="9601"/>
                    <a:pt x="26013" y="9601"/>
                  </a:cubicBezTo>
                  <a:cubicBezTo>
                    <a:pt x="26047" y="9601"/>
                    <a:pt x="26084" y="9608"/>
                    <a:pt x="26126" y="9625"/>
                  </a:cubicBezTo>
                  <a:cubicBezTo>
                    <a:pt x="26192" y="9030"/>
                    <a:pt x="25796" y="9136"/>
                    <a:pt x="25532" y="8964"/>
                  </a:cubicBezTo>
                  <a:cubicBezTo>
                    <a:pt x="25532" y="8806"/>
                    <a:pt x="25532" y="8634"/>
                    <a:pt x="25585" y="8582"/>
                  </a:cubicBezTo>
                  <a:lnTo>
                    <a:pt x="25585" y="8582"/>
                  </a:lnTo>
                  <a:cubicBezTo>
                    <a:pt x="25467" y="8645"/>
                    <a:pt x="25345" y="8673"/>
                    <a:pt x="25221" y="8673"/>
                  </a:cubicBezTo>
                  <a:cubicBezTo>
                    <a:pt x="24597" y="8673"/>
                    <a:pt x="23905" y="7975"/>
                    <a:pt x="23222" y="7644"/>
                  </a:cubicBezTo>
                  <a:cubicBezTo>
                    <a:pt x="23086" y="7482"/>
                    <a:pt x="23226" y="7441"/>
                    <a:pt x="23431" y="7441"/>
                  </a:cubicBezTo>
                  <a:cubicBezTo>
                    <a:pt x="23643" y="7441"/>
                    <a:pt x="23926" y="7486"/>
                    <a:pt x="24040" y="7486"/>
                  </a:cubicBezTo>
                  <a:cubicBezTo>
                    <a:pt x="23987" y="7816"/>
                    <a:pt x="24093" y="7922"/>
                    <a:pt x="24146" y="8146"/>
                  </a:cubicBezTo>
                  <a:cubicBezTo>
                    <a:pt x="24189" y="8112"/>
                    <a:pt x="24341" y="7940"/>
                    <a:pt x="24444" y="7940"/>
                  </a:cubicBezTo>
                  <a:cubicBezTo>
                    <a:pt x="24501" y="7940"/>
                    <a:pt x="24542" y="7992"/>
                    <a:pt x="24542" y="8146"/>
                  </a:cubicBezTo>
                  <a:cubicBezTo>
                    <a:pt x="24648" y="8093"/>
                    <a:pt x="24595" y="7974"/>
                    <a:pt x="24542" y="7974"/>
                  </a:cubicBezTo>
                  <a:cubicBezTo>
                    <a:pt x="24579" y="7846"/>
                    <a:pt x="24618" y="7797"/>
                    <a:pt x="24656" y="7797"/>
                  </a:cubicBezTo>
                  <a:cubicBezTo>
                    <a:pt x="24781" y="7797"/>
                    <a:pt x="24910" y="8304"/>
                    <a:pt x="25030" y="8304"/>
                  </a:cubicBezTo>
                  <a:cubicBezTo>
                    <a:pt x="25308" y="8199"/>
                    <a:pt x="25585" y="8199"/>
                    <a:pt x="25743" y="7922"/>
                  </a:cubicBezTo>
                  <a:cubicBezTo>
                    <a:pt x="25915" y="8157"/>
                    <a:pt x="26091" y="8246"/>
                    <a:pt x="26266" y="8246"/>
                  </a:cubicBezTo>
                  <a:cubicBezTo>
                    <a:pt x="26711" y="8246"/>
                    <a:pt x="27152" y="7670"/>
                    <a:pt x="27512" y="7433"/>
                  </a:cubicBezTo>
                  <a:close/>
                  <a:moveTo>
                    <a:pt x="38338" y="11011"/>
                  </a:moveTo>
                  <a:cubicBezTo>
                    <a:pt x="38509" y="11116"/>
                    <a:pt x="38892" y="10945"/>
                    <a:pt x="38839" y="11499"/>
                  </a:cubicBezTo>
                  <a:cubicBezTo>
                    <a:pt x="38737" y="11409"/>
                    <a:pt x="38663" y="11373"/>
                    <a:pt x="38607" y="11373"/>
                  </a:cubicBezTo>
                  <a:cubicBezTo>
                    <a:pt x="38371" y="11373"/>
                    <a:pt x="38441" y="12008"/>
                    <a:pt x="38034" y="12008"/>
                  </a:cubicBezTo>
                  <a:cubicBezTo>
                    <a:pt x="38009" y="12008"/>
                    <a:pt x="37983" y="12006"/>
                    <a:pt x="37955" y="12001"/>
                  </a:cubicBezTo>
                  <a:cubicBezTo>
                    <a:pt x="38179" y="11552"/>
                    <a:pt x="38338" y="11499"/>
                    <a:pt x="38338" y="11011"/>
                  </a:cubicBezTo>
                  <a:close/>
                  <a:moveTo>
                    <a:pt x="7921" y="10839"/>
                  </a:moveTo>
                  <a:cubicBezTo>
                    <a:pt x="8031" y="10888"/>
                    <a:pt x="8130" y="12024"/>
                    <a:pt x="7882" y="12024"/>
                  </a:cubicBezTo>
                  <a:cubicBezTo>
                    <a:pt x="7862" y="12024"/>
                    <a:pt x="7840" y="12016"/>
                    <a:pt x="7815" y="12001"/>
                  </a:cubicBezTo>
                  <a:cubicBezTo>
                    <a:pt x="7591" y="11605"/>
                    <a:pt x="7974" y="11446"/>
                    <a:pt x="7921" y="10839"/>
                  </a:cubicBezTo>
                  <a:close/>
                  <a:moveTo>
                    <a:pt x="30093" y="10204"/>
                  </a:moveTo>
                  <a:cubicBezTo>
                    <a:pt x="30368" y="10204"/>
                    <a:pt x="30675" y="10472"/>
                    <a:pt x="30747" y="10733"/>
                  </a:cubicBezTo>
                  <a:cubicBezTo>
                    <a:pt x="30153" y="11605"/>
                    <a:pt x="31526" y="11671"/>
                    <a:pt x="32186" y="11882"/>
                  </a:cubicBezTo>
                  <a:cubicBezTo>
                    <a:pt x="32036" y="12005"/>
                    <a:pt x="31873" y="12048"/>
                    <a:pt x="31704" y="12048"/>
                  </a:cubicBezTo>
                  <a:cubicBezTo>
                    <a:pt x="31321" y="12048"/>
                    <a:pt x="30904" y="11830"/>
                    <a:pt x="30532" y="11830"/>
                  </a:cubicBezTo>
                  <a:cubicBezTo>
                    <a:pt x="30399" y="11830"/>
                    <a:pt x="30271" y="11859"/>
                    <a:pt x="30153" y="11935"/>
                  </a:cubicBezTo>
                  <a:cubicBezTo>
                    <a:pt x="30694" y="11064"/>
                    <a:pt x="29981" y="10615"/>
                    <a:pt x="29757" y="10403"/>
                  </a:cubicBezTo>
                  <a:cubicBezTo>
                    <a:pt x="29844" y="10261"/>
                    <a:pt x="29965" y="10204"/>
                    <a:pt x="30093" y="10204"/>
                  </a:cubicBezTo>
                  <a:close/>
                  <a:moveTo>
                    <a:pt x="24595" y="11499"/>
                  </a:moveTo>
                  <a:lnTo>
                    <a:pt x="24595" y="11499"/>
                  </a:lnTo>
                  <a:cubicBezTo>
                    <a:pt x="24423" y="11935"/>
                    <a:pt x="23987" y="12054"/>
                    <a:pt x="23605" y="12159"/>
                  </a:cubicBezTo>
                  <a:cubicBezTo>
                    <a:pt x="23605" y="11446"/>
                    <a:pt x="24146" y="11552"/>
                    <a:pt x="24595" y="11499"/>
                  </a:cubicBezTo>
                  <a:close/>
                  <a:moveTo>
                    <a:pt x="22284" y="11671"/>
                  </a:moveTo>
                  <a:cubicBezTo>
                    <a:pt x="22614" y="11829"/>
                    <a:pt x="22007" y="11724"/>
                    <a:pt x="22166" y="12159"/>
                  </a:cubicBezTo>
                  <a:cubicBezTo>
                    <a:pt x="22118" y="12190"/>
                    <a:pt x="22080" y="12203"/>
                    <a:pt x="22050" y="12203"/>
                  </a:cubicBezTo>
                  <a:cubicBezTo>
                    <a:pt x="21923" y="12203"/>
                    <a:pt x="21907" y="11993"/>
                    <a:pt x="21736" y="11993"/>
                  </a:cubicBezTo>
                  <a:cubicBezTo>
                    <a:pt x="21719" y="11993"/>
                    <a:pt x="21699" y="11996"/>
                    <a:pt x="21677" y="12001"/>
                  </a:cubicBezTo>
                  <a:cubicBezTo>
                    <a:pt x="21699" y="11836"/>
                    <a:pt x="21798" y="11808"/>
                    <a:pt x="21911" y="11808"/>
                  </a:cubicBezTo>
                  <a:cubicBezTo>
                    <a:pt x="21969" y="11808"/>
                    <a:pt x="22030" y="11816"/>
                    <a:pt x="22086" y="11816"/>
                  </a:cubicBezTo>
                  <a:cubicBezTo>
                    <a:pt x="22183" y="11816"/>
                    <a:pt x="22265" y="11793"/>
                    <a:pt x="22284" y="11671"/>
                  </a:cubicBezTo>
                  <a:close/>
                  <a:moveTo>
                    <a:pt x="20463" y="11499"/>
                  </a:moveTo>
                  <a:lnTo>
                    <a:pt x="20463" y="11499"/>
                  </a:lnTo>
                  <a:cubicBezTo>
                    <a:pt x="20845" y="11882"/>
                    <a:pt x="20304" y="12054"/>
                    <a:pt x="20304" y="12384"/>
                  </a:cubicBezTo>
                  <a:cubicBezTo>
                    <a:pt x="20196" y="12275"/>
                    <a:pt x="20186" y="12047"/>
                    <a:pt x="20026" y="12047"/>
                  </a:cubicBezTo>
                  <a:cubicBezTo>
                    <a:pt x="20010" y="12047"/>
                    <a:pt x="19993" y="12049"/>
                    <a:pt x="19974" y="12054"/>
                  </a:cubicBezTo>
                  <a:cubicBezTo>
                    <a:pt x="20027" y="11671"/>
                    <a:pt x="20515" y="12054"/>
                    <a:pt x="20463" y="11499"/>
                  </a:cubicBezTo>
                  <a:close/>
                  <a:moveTo>
                    <a:pt x="13291" y="12284"/>
                  </a:moveTo>
                  <a:cubicBezTo>
                    <a:pt x="13229" y="12325"/>
                    <a:pt x="13164" y="12376"/>
                    <a:pt x="13096" y="12436"/>
                  </a:cubicBezTo>
                  <a:cubicBezTo>
                    <a:pt x="13096" y="12287"/>
                    <a:pt x="13217" y="12318"/>
                    <a:pt x="13291" y="12284"/>
                  </a:cubicBezTo>
                  <a:close/>
                  <a:moveTo>
                    <a:pt x="26562" y="11208"/>
                  </a:moveTo>
                  <a:cubicBezTo>
                    <a:pt x="26833" y="11208"/>
                    <a:pt x="27076" y="11869"/>
                    <a:pt x="27277" y="11869"/>
                  </a:cubicBezTo>
                  <a:cubicBezTo>
                    <a:pt x="27318" y="11869"/>
                    <a:pt x="27356" y="11842"/>
                    <a:pt x="27393" y="11776"/>
                  </a:cubicBezTo>
                  <a:cubicBezTo>
                    <a:pt x="27618" y="11776"/>
                    <a:pt x="27446" y="12384"/>
                    <a:pt x="27512" y="12595"/>
                  </a:cubicBezTo>
                  <a:lnTo>
                    <a:pt x="26786" y="12595"/>
                  </a:lnTo>
                  <a:cubicBezTo>
                    <a:pt x="26841" y="12279"/>
                    <a:pt x="26855" y="12171"/>
                    <a:pt x="26839" y="12171"/>
                  </a:cubicBezTo>
                  <a:cubicBezTo>
                    <a:pt x="26804" y="12171"/>
                    <a:pt x="26628" y="12661"/>
                    <a:pt x="26403" y="12661"/>
                  </a:cubicBezTo>
                  <a:cubicBezTo>
                    <a:pt x="26403" y="12384"/>
                    <a:pt x="26298" y="12331"/>
                    <a:pt x="26298" y="12106"/>
                  </a:cubicBezTo>
                  <a:cubicBezTo>
                    <a:pt x="26147" y="12257"/>
                    <a:pt x="25934" y="12408"/>
                    <a:pt x="25743" y="12408"/>
                  </a:cubicBezTo>
                  <a:cubicBezTo>
                    <a:pt x="25583" y="12408"/>
                    <a:pt x="25439" y="12302"/>
                    <a:pt x="25360" y="12001"/>
                  </a:cubicBezTo>
                  <a:cubicBezTo>
                    <a:pt x="25384" y="11988"/>
                    <a:pt x="25416" y="11983"/>
                    <a:pt x="25453" y="11983"/>
                  </a:cubicBezTo>
                  <a:cubicBezTo>
                    <a:pt x="25588" y="11983"/>
                    <a:pt x="25795" y="12050"/>
                    <a:pt x="25973" y="12050"/>
                  </a:cubicBezTo>
                  <a:cubicBezTo>
                    <a:pt x="26199" y="12050"/>
                    <a:pt x="26377" y="11941"/>
                    <a:pt x="26298" y="11446"/>
                  </a:cubicBezTo>
                  <a:cubicBezTo>
                    <a:pt x="26388" y="11274"/>
                    <a:pt x="26476" y="11208"/>
                    <a:pt x="26562" y="11208"/>
                  </a:cubicBezTo>
                  <a:close/>
                  <a:moveTo>
                    <a:pt x="19697" y="11724"/>
                  </a:moveTo>
                  <a:lnTo>
                    <a:pt x="19697" y="11724"/>
                  </a:lnTo>
                  <a:cubicBezTo>
                    <a:pt x="19855" y="12436"/>
                    <a:pt x="19420" y="12212"/>
                    <a:pt x="19525" y="12872"/>
                  </a:cubicBezTo>
                  <a:lnTo>
                    <a:pt x="19090" y="12872"/>
                  </a:lnTo>
                  <a:cubicBezTo>
                    <a:pt x="19037" y="12436"/>
                    <a:pt x="19314" y="12542"/>
                    <a:pt x="19314" y="12212"/>
                  </a:cubicBezTo>
                  <a:cubicBezTo>
                    <a:pt x="19259" y="12185"/>
                    <a:pt x="19212" y="12176"/>
                    <a:pt x="19172" y="12176"/>
                  </a:cubicBezTo>
                  <a:cubicBezTo>
                    <a:pt x="19059" y="12176"/>
                    <a:pt x="18992" y="12254"/>
                    <a:pt x="18898" y="12254"/>
                  </a:cubicBezTo>
                  <a:cubicBezTo>
                    <a:pt x="18826" y="12254"/>
                    <a:pt x="18738" y="12209"/>
                    <a:pt x="18601" y="12054"/>
                  </a:cubicBezTo>
                  <a:cubicBezTo>
                    <a:pt x="18805" y="11777"/>
                    <a:pt x="18963" y="11756"/>
                    <a:pt x="19185" y="11756"/>
                  </a:cubicBezTo>
                  <a:cubicBezTo>
                    <a:pt x="19224" y="11756"/>
                    <a:pt x="19265" y="11757"/>
                    <a:pt x="19308" y="11757"/>
                  </a:cubicBezTo>
                  <a:cubicBezTo>
                    <a:pt x="19418" y="11757"/>
                    <a:pt x="19545" y="11753"/>
                    <a:pt x="19697" y="11724"/>
                  </a:cubicBezTo>
                  <a:close/>
                  <a:moveTo>
                    <a:pt x="15357" y="8929"/>
                  </a:moveTo>
                  <a:cubicBezTo>
                    <a:pt x="15483" y="8929"/>
                    <a:pt x="15639" y="8972"/>
                    <a:pt x="15842" y="9083"/>
                  </a:cubicBezTo>
                  <a:cubicBezTo>
                    <a:pt x="15736" y="9519"/>
                    <a:pt x="16014" y="9796"/>
                    <a:pt x="15789" y="10232"/>
                  </a:cubicBezTo>
                  <a:cubicBezTo>
                    <a:pt x="15565" y="10179"/>
                    <a:pt x="15512" y="9902"/>
                    <a:pt x="15301" y="9902"/>
                  </a:cubicBezTo>
                  <a:cubicBezTo>
                    <a:pt x="15182" y="9955"/>
                    <a:pt x="15076" y="10073"/>
                    <a:pt x="15076" y="10232"/>
                  </a:cubicBezTo>
                  <a:cubicBezTo>
                    <a:pt x="15164" y="10488"/>
                    <a:pt x="15249" y="10553"/>
                    <a:pt x="15343" y="10553"/>
                  </a:cubicBezTo>
                  <a:cubicBezTo>
                    <a:pt x="15440" y="10553"/>
                    <a:pt x="15546" y="10484"/>
                    <a:pt x="15674" y="10484"/>
                  </a:cubicBezTo>
                  <a:cubicBezTo>
                    <a:pt x="15741" y="10484"/>
                    <a:pt x="15814" y="10503"/>
                    <a:pt x="15895" y="10562"/>
                  </a:cubicBezTo>
                  <a:cubicBezTo>
                    <a:pt x="15842" y="10839"/>
                    <a:pt x="15565" y="10733"/>
                    <a:pt x="15684" y="11222"/>
                  </a:cubicBezTo>
                  <a:cubicBezTo>
                    <a:pt x="15359" y="11060"/>
                    <a:pt x="15301" y="10879"/>
                    <a:pt x="15254" y="10879"/>
                  </a:cubicBezTo>
                  <a:cubicBezTo>
                    <a:pt x="15220" y="10879"/>
                    <a:pt x="15191" y="10970"/>
                    <a:pt x="15076" y="11222"/>
                  </a:cubicBezTo>
                  <a:cubicBezTo>
                    <a:pt x="15191" y="11559"/>
                    <a:pt x="15474" y="11597"/>
                    <a:pt x="15740" y="11597"/>
                  </a:cubicBezTo>
                  <a:cubicBezTo>
                    <a:pt x="15816" y="11597"/>
                    <a:pt x="15891" y="11593"/>
                    <a:pt x="15960" y="11593"/>
                  </a:cubicBezTo>
                  <a:cubicBezTo>
                    <a:pt x="16121" y="11593"/>
                    <a:pt x="16250" y="11610"/>
                    <a:pt x="16291" y="11724"/>
                  </a:cubicBezTo>
                  <a:cubicBezTo>
                    <a:pt x="16538" y="11465"/>
                    <a:pt x="16323" y="10722"/>
                    <a:pt x="16068" y="10722"/>
                  </a:cubicBezTo>
                  <a:cubicBezTo>
                    <a:pt x="16050" y="10722"/>
                    <a:pt x="16032" y="10726"/>
                    <a:pt x="16014" y="10733"/>
                  </a:cubicBezTo>
                  <a:cubicBezTo>
                    <a:pt x="16153" y="10512"/>
                    <a:pt x="16283" y="10433"/>
                    <a:pt x="16416" y="10433"/>
                  </a:cubicBezTo>
                  <a:cubicBezTo>
                    <a:pt x="16740" y="10433"/>
                    <a:pt x="17081" y="10894"/>
                    <a:pt x="17603" y="10894"/>
                  </a:cubicBezTo>
                  <a:cubicBezTo>
                    <a:pt x="17623" y="10894"/>
                    <a:pt x="17643" y="10893"/>
                    <a:pt x="17664" y="10892"/>
                  </a:cubicBezTo>
                  <a:cubicBezTo>
                    <a:pt x="17664" y="11235"/>
                    <a:pt x="17678" y="11325"/>
                    <a:pt x="17731" y="11325"/>
                  </a:cubicBezTo>
                  <a:cubicBezTo>
                    <a:pt x="17779" y="11325"/>
                    <a:pt x="17861" y="11247"/>
                    <a:pt x="17994" y="11222"/>
                  </a:cubicBezTo>
                  <a:lnTo>
                    <a:pt x="17994" y="11222"/>
                  </a:lnTo>
                  <a:cubicBezTo>
                    <a:pt x="18377" y="11446"/>
                    <a:pt x="17717" y="11222"/>
                    <a:pt x="17769" y="11552"/>
                  </a:cubicBezTo>
                  <a:cubicBezTo>
                    <a:pt x="18100" y="11671"/>
                    <a:pt x="18812" y="11724"/>
                    <a:pt x="17875" y="12054"/>
                  </a:cubicBezTo>
                  <a:cubicBezTo>
                    <a:pt x="17769" y="12001"/>
                    <a:pt x="17717" y="11776"/>
                    <a:pt x="17611" y="11724"/>
                  </a:cubicBezTo>
                  <a:cubicBezTo>
                    <a:pt x="17328" y="12222"/>
                    <a:pt x="16990" y="12359"/>
                    <a:pt x="16652" y="12359"/>
                  </a:cubicBezTo>
                  <a:cubicBezTo>
                    <a:pt x="16239" y="12359"/>
                    <a:pt x="15826" y="12153"/>
                    <a:pt x="15519" y="12153"/>
                  </a:cubicBezTo>
                  <a:cubicBezTo>
                    <a:pt x="15247" y="12153"/>
                    <a:pt x="15058" y="12315"/>
                    <a:pt x="15024" y="12925"/>
                  </a:cubicBezTo>
                  <a:cubicBezTo>
                    <a:pt x="15007" y="12929"/>
                    <a:pt x="14990" y="12932"/>
                    <a:pt x="14973" y="12932"/>
                  </a:cubicBezTo>
                  <a:cubicBezTo>
                    <a:pt x="14647" y="12932"/>
                    <a:pt x="14315" y="12133"/>
                    <a:pt x="13739" y="12133"/>
                  </a:cubicBezTo>
                  <a:cubicBezTo>
                    <a:pt x="13611" y="12133"/>
                    <a:pt x="13472" y="12172"/>
                    <a:pt x="13317" y="12268"/>
                  </a:cubicBezTo>
                  <a:lnTo>
                    <a:pt x="13317" y="12268"/>
                  </a:lnTo>
                  <a:cubicBezTo>
                    <a:pt x="13319" y="12267"/>
                    <a:pt x="13320" y="12266"/>
                    <a:pt x="13321" y="12265"/>
                  </a:cubicBezTo>
                  <a:cubicBezTo>
                    <a:pt x="13202" y="12159"/>
                    <a:pt x="13255" y="11829"/>
                    <a:pt x="13096" y="11776"/>
                  </a:cubicBezTo>
                  <a:cubicBezTo>
                    <a:pt x="13311" y="11710"/>
                    <a:pt x="13524" y="11687"/>
                    <a:pt x="13746" y="11687"/>
                  </a:cubicBezTo>
                  <a:cubicBezTo>
                    <a:pt x="14096" y="11687"/>
                    <a:pt x="14468" y="11744"/>
                    <a:pt x="14905" y="11776"/>
                  </a:cubicBezTo>
                  <a:cubicBezTo>
                    <a:pt x="15076" y="11724"/>
                    <a:pt x="14971" y="11169"/>
                    <a:pt x="15076" y="11064"/>
                  </a:cubicBezTo>
                  <a:cubicBezTo>
                    <a:pt x="14746" y="11011"/>
                    <a:pt x="14852" y="10126"/>
                    <a:pt x="14469" y="10073"/>
                  </a:cubicBezTo>
                  <a:cubicBezTo>
                    <a:pt x="14417" y="10292"/>
                    <a:pt x="14315" y="10383"/>
                    <a:pt x="14202" y="10383"/>
                  </a:cubicBezTo>
                  <a:cubicBezTo>
                    <a:pt x="13975" y="10383"/>
                    <a:pt x="13703" y="10013"/>
                    <a:pt x="13703" y="9572"/>
                  </a:cubicBezTo>
                  <a:cubicBezTo>
                    <a:pt x="13756" y="9572"/>
                    <a:pt x="13756" y="9796"/>
                    <a:pt x="13756" y="9902"/>
                  </a:cubicBezTo>
                  <a:cubicBezTo>
                    <a:pt x="13844" y="9814"/>
                    <a:pt x="13933" y="9784"/>
                    <a:pt x="14020" y="9784"/>
                  </a:cubicBezTo>
                  <a:cubicBezTo>
                    <a:pt x="14208" y="9784"/>
                    <a:pt x="14392" y="9922"/>
                    <a:pt x="14567" y="9922"/>
                  </a:cubicBezTo>
                  <a:cubicBezTo>
                    <a:pt x="14666" y="9922"/>
                    <a:pt x="14761" y="9878"/>
                    <a:pt x="14852" y="9743"/>
                  </a:cubicBezTo>
                  <a:cubicBezTo>
                    <a:pt x="14833" y="9523"/>
                    <a:pt x="14770" y="9483"/>
                    <a:pt x="14695" y="9483"/>
                  </a:cubicBezTo>
                  <a:cubicBezTo>
                    <a:pt x="14654" y="9483"/>
                    <a:pt x="14609" y="9496"/>
                    <a:pt x="14565" y="9496"/>
                  </a:cubicBezTo>
                  <a:cubicBezTo>
                    <a:pt x="14472" y="9496"/>
                    <a:pt x="14386" y="9439"/>
                    <a:pt x="14363" y="9083"/>
                  </a:cubicBezTo>
                  <a:cubicBezTo>
                    <a:pt x="14384" y="9076"/>
                    <a:pt x="14403" y="9073"/>
                    <a:pt x="14420" y="9073"/>
                  </a:cubicBezTo>
                  <a:cubicBezTo>
                    <a:pt x="14535" y="9073"/>
                    <a:pt x="14575" y="9218"/>
                    <a:pt x="14575" y="9413"/>
                  </a:cubicBezTo>
                  <a:cubicBezTo>
                    <a:pt x="14872" y="9324"/>
                    <a:pt x="14976" y="8929"/>
                    <a:pt x="15357" y="8929"/>
                  </a:cubicBezTo>
                  <a:close/>
                  <a:moveTo>
                    <a:pt x="30087" y="12925"/>
                  </a:moveTo>
                  <a:lnTo>
                    <a:pt x="30087" y="12925"/>
                  </a:lnTo>
                  <a:cubicBezTo>
                    <a:pt x="30087" y="12940"/>
                    <a:pt x="30089" y="12954"/>
                    <a:pt x="30095" y="12968"/>
                  </a:cubicBezTo>
                  <a:lnTo>
                    <a:pt x="30095" y="12968"/>
                  </a:lnTo>
                  <a:cubicBezTo>
                    <a:pt x="30092" y="12954"/>
                    <a:pt x="30089" y="12939"/>
                    <a:pt x="30087" y="12925"/>
                  </a:cubicBezTo>
                  <a:close/>
                  <a:moveTo>
                    <a:pt x="20738" y="12331"/>
                  </a:moveTo>
                  <a:cubicBezTo>
                    <a:pt x="20954" y="12331"/>
                    <a:pt x="20946" y="12740"/>
                    <a:pt x="21123" y="12872"/>
                  </a:cubicBezTo>
                  <a:cubicBezTo>
                    <a:pt x="21077" y="13077"/>
                    <a:pt x="21035" y="13147"/>
                    <a:pt x="20990" y="13147"/>
                  </a:cubicBezTo>
                  <a:cubicBezTo>
                    <a:pt x="20895" y="13147"/>
                    <a:pt x="20788" y="12840"/>
                    <a:pt x="20614" y="12840"/>
                  </a:cubicBezTo>
                  <a:cubicBezTo>
                    <a:pt x="20584" y="12840"/>
                    <a:pt x="20551" y="12850"/>
                    <a:pt x="20515" y="12872"/>
                  </a:cubicBezTo>
                  <a:cubicBezTo>
                    <a:pt x="20463" y="12595"/>
                    <a:pt x="20581" y="12595"/>
                    <a:pt x="20581" y="12384"/>
                  </a:cubicBezTo>
                  <a:cubicBezTo>
                    <a:pt x="20644" y="12347"/>
                    <a:pt x="20696" y="12331"/>
                    <a:pt x="20738" y="12331"/>
                  </a:cubicBezTo>
                  <a:close/>
                  <a:moveTo>
                    <a:pt x="24969" y="12673"/>
                  </a:moveTo>
                  <a:cubicBezTo>
                    <a:pt x="25054" y="12673"/>
                    <a:pt x="25141" y="12721"/>
                    <a:pt x="25202" y="12819"/>
                  </a:cubicBezTo>
                  <a:cubicBezTo>
                    <a:pt x="25235" y="13162"/>
                    <a:pt x="25101" y="13313"/>
                    <a:pt x="24953" y="13313"/>
                  </a:cubicBezTo>
                  <a:cubicBezTo>
                    <a:pt x="24862" y="13313"/>
                    <a:pt x="24766" y="13255"/>
                    <a:pt x="24700" y="13149"/>
                  </a:cubicBezTo>
                  <a:cubicBezTo>
                    <a:pt x="24666" y="12834"/>
                    <a:pt x="24814" y="12673"/>
                    <a:pt x="24969" y="12673"/>
                  </a:cubicBezTo>
                  <a:close/>
                  <a:moveTo>
                    <a:pt x="31803" y="12872"/>
                  </a:moveTo>
                  <a:cubicBezTo>
                    <a:pt x="32100" y="12979"/>
                    <a:pt x="31991" y="13610"/>
                    <a:pt x="31687" y="13610"/>
                  </a:cubicBezTo>
                  <a:cubicBezTo>
                    <a:pt x="31653" y="13610"/>
                    <a:pt x="31617" y="13602"/>
                    <a:pt x="31578" y="13585"/>
                  </a:cubicBezTo>
                  <a:cubicBezTo>
                    <a:pt x="31473" y="13044"/>
                    <a:pt x="31908" y="13427"/>
                    <a:pt x="31803" y="12872"/>
                  </a:cubicBezTo>
                  <a:close/>
                  <a:moveTo>
                    <a:pt x="18687" y="13689"/>
                  </a:moveTo>
                  <a:cubicBezTo>
                    <a:pt x="18815" y="13689"/>
                    <a:pt x="18983" y="13900"/>
                    <a:pt x="19092" y="13900"/>
                  </a:cubicBezTo>
                  <a:cubicBezTo>
                    <a:pt x="19144" y="13900"/>
                    <a:pt x="19182" y="13851"/>
                    <a:pt x="19195" y="13704"/>
                  </a:cubicBezTo>
                  <a:cubicBezTo>
                    <a:pt x="19335" y="13956"/>
                    <a:pt x="19309" y="14015"/>
                    <a:pt x="19218" y="14015"/>
                  </a:cubicBezTo>
                  <a:cubicBezTo>
                    <a:pt x="19138" y="14015"/>
                    <a:pt x="19010" y="13970"/>
                    <a:pt x="18901" y="13970"/>
                  </a:cubicBezTo>
                  <a:cubicBezTo>
                    <a:pt x="18783" y="13970"/>
                    <a:pt x="18689" y="14023"/>
                    <a:pt x="18707" y="14245"/>
                  </a:cubicBezTo>
                  <a:cubicBezTo>
                    <a:pt x="18654" y="14245"/>
                    <a:pt x="18654" y="14139"/>
                    <a:pt x="18601" y="14087"/>
                  </a:cubicBezTo>
                  <a:cubicBezTo>
                    <a:pt x="18654" y="13915"/>
                    <a:pt x="18601" y="13915"/>
                    <a:pt x="18535" y="13915"/>
                  </a:cubicBezTo>
                  <a:cubicBezTo>
                    <a:pt x="18566" y="13745"/>
                    <a:pt x="18621" y="13689"/>
                    <a:pt x="18687" y="13689"/>
                  </a:cubicBezTo>
                  <a:close/>
                  <a:moveTo>
                    <a:pt x="30483" y="13255"/>
                  </a:moveTo>
                  <a:cubicBezTo>
                    <a:pt x="30622" y="13552"/>
                    <a:pt x="30722" y="13676"/>
                    <a:pt x="30884" y="13676"/>
                  </a:cubicBezTo>
                  <a:cubicBezTo>
                    <a:pt x="30967" y="13676"/>
                    <a:pt x="31066" y="13643"/>
                    <a:pt x="31196" y="13585"/>
                  </a:cubicBezTo>
                  <a:lnTo>
                    <a:pt x="31196" y="13585"/>
                  </a:lnTo>
                  <a:cubicBezTo>
                    <a:pt x="31301" y="14139"/>
                    <a:pt x="30866" y="13809"/>
                    <a:pt x="30918" y="14245"/>
                  </a:cubicBezTo>
                  <a:cubicBezTo>
                    <a:pt x="30813" y="13809"/>
                    <a:pt x="30535" y="13809"/>
                    <a:pt x="30483" y="13255"/>
                  </a:cubicBezTo>
                  <a:close/>
                  <a:moveTo>
                    <a:pt x="33140" y="12381"/>
                  </a:moveTo>
                  <a:cubicBezTo>
                    <a:pt x="33151" y="12381"/>
                    <a:pt x="33163" y="12382"/>
                    <a:pt x="33176" y="12384"/>
                  </a:cubicBezTo>
                  <a:cubicBezTo>
                    <a:pt x="32951" y="12819"/>
                    <a:pt x="33229" y="13427"/>
                    <a:pt x="33387" y="13704"/>
                  </a:cubicBezTo>
                  <a:cubicBezTo>
                    <a:pt x="33318" y="14078"/>
                    <a:pt x="33196" y="14185"/>
                    <a:pt x="33053" y="14185"/>
                  </a:cubicBezTo>
                  <a:cubicBezTo>
                    <a:pt x="32864" y="14185"/>
                    <a:pt x="32639" y="13999"/>
                    <a:pt x="32452" y="13999"/>
                  </a:cubicBezTo>
                  <a:cubicBezTo>
                    <a:pt x="32347" y="13999"/>
                    <a:pt x="32253" y="14058"/>
                    <a:pt x="32186" y="14245"/>
                  </a:cubicBezTo>
                  <a:cubicBezTo>
                    <a:pt x="32014" y="14192"/>
                    <a:pt x="32291" y="13915"/>
                    <a:pt x="32067" y="13915"/>
                  </a:cubicBezTo>
                  <a:cubicBezTo>
                    <a:pt x="32186" y="13704"/>
                    <a:pt x="32397" y="13704"/>
                    <a:pt x="32463" y="13427"/>
                  </a:cubicBezTo>
                  <a:cubicBezTo>
                    <a:pt x="32463" y="13269"/>
                    <a:pt x="32391" y="13235"/>
                    <a:pt x="32297" y="13235"/>
                  </a:cubicBezTo>
                  <a:cubicBezTo>
                    <a:pt x="32225" y="13235"/>
                    <a:pt x="32141" y="13255"/>
                    <a:pt x="32067" y="13255"/>
                  </a:cubicBezTo>
                  <a:cubicBezTo>
                    <a:pt x="32133" y="13097"/>
                    <a:pt x="32186" y="12925"/>
                    <a:pt x="32067" y="12872"/>
                  </a:cubicBezTo>
                  <a:cubicBezTo>
                    <a:pt x="32150" y="12758"/>
                    <a:pt x="32220" y="12711"/>
                    <a:pt x="32282" y="12711"/>
                  </a:cubicBezTo>
                  <a:cubicBezTo>
                    <a:pt x="32567" y="12711"/>
                    <a:pt x="32668" y="13719"/>
                    <a:pt x="32948" y="13719"/>
                  </a:cubicBezTo>
                  <a:cubicBezTo>
                    <a:pt x="33013" y="13719"/>
                    <a:pt x="33087" y="13665"/>
                    <a:pt x="33176" y="13532"/>
                  </a:cubicBezTo>
                  <a:cubicBezTo>
                    <a:pt x="33176" y="13202"/>
                    <a:pt x="32899" y="13202"/>
                    <a:pt x="32793" y="13044"/>
                  </a:cubicBezTo>
                  <a:cubicBezTo>
                    <a:pt x="32996" y="12993"/>
                    <a:pt x="32857" y="12381"/>
                    <a:pt x="33140" y="12381"/>
                  </a:cubicBezTo>
                  <a:close/>
                  <a:moveTo>
                    <a:pt x="27862" y="13682"/>
                  </a:moveTo>
                  <a:cubicBezTo>
                    <a:pt x="28197" y="13682"/>
                    <a:pt x="28502" y="13835"/>
                    <a:pt x="28502" y="14139"/>
                  </a:cubicBezTo>
                  <a:cubicBezTo>
                    <a:pt x="28208" y="14139"/>
                    <a:pt x="27992" y="14076"/>
                    <a:pt x="27754" y="14076"/>
                  </a:cubicBezTo>
                  <a:cubicBezTo>
                    <a:pt x="27545" y="14076"/>
                    <a:pt x="27320" y="14125"/>
                    <a:pt x="27011" y="14311"/>
                  </a:cubicBezTo>
                  <a:cubicBezTo>
                    <a:pt x="27039" y="13891"/>
                    <a:pt x="27470" y="13682"/>
                    <a:pt x="27862" y="13682"/>
                  </a:cubicBezTo>
                  <a:close/>
                  <a:moveTo>
                    <a:pt x="29268" y="11064"/>
                  </a:moveTo>
                  <a:cubicBezTo>
                    <a:pt x="29044" y="11446"/>
                    <a:pt x="29215" y="11882"/>
                    <a:pt x="29493" y="11935"/>
                  </a:cubicBezTo>
                  <a:cubicBezTo>
                    <a:pt x="29474" y="12078"/>
                    <a:pt x="29447" y="12126"/>
                    <a:pt x="29414" y="12126"/>
                  </a:cubicBezTo>
                  <a:cubicBezTo>
                    <a:pt x="29344" y="12126"/>
                    <a:pt x="29243" y="11910"/>
                    <a:pt x="29117" y="11910"/>
                  </a:cubicBezTo>
                  <a:cubicBezTo>
                    <a:pt x="29093" y="11910"/>
                    <a:pt x="29069" y="11917"/>
                    <a:pt x="29044" y="11935"/>
                  </a:cubicBezTo>
                  <a:cubicBezTo>
                    <a:pt x="29374" y="12489"/>
                    <a:pt x="30205" y="12212"/>
                    <a:pt x="30364" y="12925"/>
                  </a:cubicBezTo>
                  <a:cubicBezTo>
                    <a:pt x="30529" y="13037"/>
                    <a:pt x="30460" y="13093"/>
                    <a:pt x="30349" y="13093"/>
                  </a:cubicBezTo>
                  <a:cubicBezTo>
                    <a:pt x="30253" y="13093"/>
                    <a:pt x="30127" y="13051"/>
                    <a:pt x="30095" y="12968"/>
                  </a:cubicBezTo>
                  <a:lnTo>
                    <a:pt x="30095" y="12968"/>
                  </a:lnTo>
                  <a:cubicBezTo>
                    <a:pt x="30171" y="13340"/>
                    <a:pt x="30401" y="13591"/>
                    <a:pt x="29981" y="13757"/>
                  </a:cubicBezTo>
                  <a:cubicBezTo>
                    <a:pt x="30087" y="13981"/>
                    <a:pt x="30153" y="14245"/>
                    <a:pt x="30311" y="14417"/>
                  </a:cubicBezTo>
                  <a:cubicBezTo>
                    <a:pt x="30273" y="14472"/>
                    <a:pt x="30230" y="14496"/>
                    <a:pt x="30183" y="14496"/>
                  </a:cubicBezTo>
                  <a:cubicBezTo>
                    <a:pt x="29952" y="14496"/>
                    <a:pt x="29642" y="13888"/>
                    <a:pt x="29598" y="13427"/>
                  </a:cubicBezTo>
                  <a:cubicBezTo>
                    <a:pt x="29613" y="13423"/>
                    <a:pt x="29627" y="13422"/>
                    <a:pt x="29639" y="13422"/>
                  </a:cubicBezTo>
                  <a:cubicBezTo>
                    <a:pt x="29787" y="13422"/>
                    <a:pt x="29827" y="13630"/>
                    <a:pt x="29964" y="13630"/>
                  </a:cubicBezTo>
                  <a:cubicBezTo>
                    <a:pt x="29998" y="13630"/>
                    <a:pt x="30038" y="13617"/>
                    <a:pt x="30087" y="13585"/>
                  </a:cubicBezTo>
                  <a:cubicBezTo>
                    <a:pt x="30153" y="13202"/>
                    <a:pt x="29928" y="13202"/>
                    <a:pt x="29981" y="12767"/>
                  </a:cubicBezTo>
                  <a:cubicBezTo>
                    <a:pt x="29869" y="12575"/>
                    <a:pt x="29691" y="12479"/>
                    <a:pt x="29519" y="12479"/>
                  </a:cubicBezTo>
                  <a:cubicBezTo>
                    <a:pt x="29347" y="12479"/>
                    <a:pt x="29182" y="12575"/>
                    <a:pt x="29096" y="12767"/>
                  </a:cubicBezTo>
                  <a:cubicBezTo>
                    <a:pt x="29069" y="12536"/>
                    <a:pt x="28842" y="12457"/>
                    <a:pt x="28544" y="12457"/>
                  </a:cubicBezTo>
                  <a:cubicBezTo>
                    <a:pt x="28279" y="12457"/>
                    <a:pt x="27957" y="12520"/>
                    <a:pt x="27671" y="12595"/>
                  </a:cubicBezTo>
                  <a:cubicBezTo>
                    <a:pt x="27693" y="12064"/>
                    <a:pt x="27874" y="11954"/>
                    <a:pt x="28101" y="11954"/>
                  </a:cubicBezTo>
                  <a:cubicBezTo>
                    <a:pt x="28260" y="11954"/>
                    <a:pt x="28441" y="12008"/>
                    <a:pt x="28605" y="12008"/>
                  </a:cubicBezTo>
                  <a:cubicBezTo>
                    <a:pt x="28759" y="12008"/>
                    <a:pt x="28899" y="11961"/>
                    <a:pt x="28991" y="11776"/>
                  </a:cubicBezTo>
                  <a:cubicBezTo>
                    <a:pt x="28991" y="11222"/>
                    <a:pt x="28502" y="11724"/>
                    <a:pt x="28555" y="11116"/>
                  </a:cubicBezTo>
                  <a:lnTo>
                    <a:pt x="28555" y="11116"/>
                  </a:lnTo>
                  <a:cubicBezTo>
                    <a:pt x="28620" y="11233"/>
                    <a:pt x="28680" y="11274"/>
                    <a:pt x="28743" y="11274"/>
                  </a:cubicBezTo>
                  <a:cubicBezTo>
                    <a:pt x="28886" y="11274"/>
                    <a:pt x="29039" y="11064"/>
                    <a:pt x="29268" y="11064"/>
                  </a:cubicBezTo>
                  <a:close/>
                  <a:moveTo>
                    <a:pt x="25850" y="12762"/>
                  </a:moveTo>
                  <a:cubicBezTo>
                    <a:pt x="26072" y="12762"/>
                    <a:pt x="26092" y="13188"/>
                    <a:pt x="26364" y="13188"/>
                  </a:cubicBezTo>
                  <a:cubicBezTo>
                    <a:pt x="26409" y="13188"/>
                    <a:pt x="26461" y="13177"/>
                    <a:pt x="26522" y="13149"/>
                  </a:cubicBezTo>
                  <a:lnTo>
                    <a:pt x="26522" y="13149"/>
                  </a:lnTo>
                  <a:cubicBezTo>
                    <a:pt x="26733" y="13374"/>
                    <a:pt x="26298" y="13651"/>
                    <a:pt x="26628" y="13809"/>
                  </a:cubicBezTo>
                  <a:cubicBezTo>
                    <a:pt x="26602" y="13931"/>
                    <a:pt x="26570" y="13977"/>
                    <a:pt x="26534" y="13977"/>
                  </a:cubicBezTo>
                  <a:cubicBezTo>
                    <a:pt x="26421" y="13977"/>
                    <a:pt x="26272" y="13519"/>
                    <a:pt x="26192" y="13479"/>
                  </a:cubicBezTo>
                  <a:cubicBezTo>
                    <a:pt x="26126" y="13532"/>
                    <a:pt x="26021" y="13651"/>
                    <a:pt x="26021" y="13809"/>
                  </a:cubicBezTo>
                  <a:cubicBezTo>
                    <a:pt x="26003" y="13957"/>
                    <a:pt x="26061" y="13986"/>
                    <a:pt x="26138" y="13986"/>
                  </a:cubicBezTo>
                  <a:cubicBezTo>
                    <a:pt x="26190" y="13986"/>
                    <a:pt x="26250" y="13974"/>
                    <a:pt x="26302" y="13974"/>
                  </a:cubicBezTo>
                  <a:cubicBezTo>
                    <a:pt x="26405" y="13974"/>
                    <a:pt x="26478" y="14023"/>
                    <a:pt x="26403" y="14311"/>
                  </a:cubicBezTo>
                  <a:cubicBezTo>
                    <a:pt x="26418" y="14315"/>
                    <a:pt x="26432" y="14316"/>
                    <a:pt x="26445" y="14316"/>
                  </a:cubicBezTo>
                  <a:cubicBezTo>
                    <a:pt x="26595" y="14316"/>
                    <a:pt x="26634" y="14101"/>
                    <a:pt x="26783" y="14101"/>
                  </a:cubicBezTo>
                  <a:cubicBezTo>
                    <a:pt x="26817" y="14101"/>
                    <a:pt x="26857" y="14112"/>
                    <a:pt x="26905" y="14139"/>
                  </a:cubicBezTo>
                  <a:cubicBezTo>
                    <a:pt x="26883" y="14442"/>
                    <a:pt x="26729" y="14519"/>
                    <a:pt x="26531" y="14519"/>
                  </a:cubicBezTo>
                  <a:cubicBezTo>
                    <a:pt x="26328" y="14519"/>
                    <a:pt x="26078" y="14439"/>
                    <a:pt x="25873" y="14439"/>
                  </a:cubicBezTo>
                  <a:cubicBezTo>
                    <a:pt x="25806" y="14439"/>
                    <a:pt x="25744" y="14447"/>
                    <a:pt x="25690" y="14470"/>
                  </a:cubicBezTo>
                  <a:cubicBezTo>
                    <a:pt x="25690" y="13862"/>
                    <a:pt x="25308" y="13862"/>
                    <a:pt x="25308" y="13149"/>
                  </a:cubicBezTo>
                  <a:lnTo>
                    <a:pt x="25308" y="13149"/>
                  </a:lnTo>
                  <a:cubicBezTo>
                    <a:pt x="25466" y="13321"/>
                    <a:pt x="25532" y="13809"/>
                    <a:pt x="25690" y="13981"/>
                  </a:cubicBezTo>
                  <a:cubicBezTo>
                    <a:pt x="25862" y="13981"/>
                    <a:pt x="25862" y="12819"/>
                    <a:pt x="25690" y="12819"/>
                  </a:cubicBezTo>
                  <a:cubicBezTo>
                    <a:pt x="25754" y="12779"/>
                    <a:pt x="25806" y="12762"/>
                    <a:pt x="25850" y="12762"/>
                  </a:cubicBezTo>
                  <a:close/>
                  <a:moveTo>
                    <a:pt x="29300" y="13902"/>
                  </a:moveTo>
                  <a:cubicBezTo>
                    <a:pt x="29356" y="13902"/>
                    <a:pt x="29419" y="13953"/>
                    <a:pt x="29493" y="14087"/>
                  </a:cubicBezTo>
                  <a:cubicBezTo>
                    <a:pt x="29374" y="14417"/>
                    <a:pt x="29044" y="14470"/>
                    <a:pt x="28832" y="14641"/>
                  </a:cubicBezTo>
                  <a:cubicBezTo>
                    <a:pt x="28790" y="14428"/>
                    <a:pt x="28824" y="14325"/>
                    <a:pt x="28854" y="14325"/>
                  </a:cubicBezTo>
                  <a:cubicBezTo>
                    <a:pt x="28870" y="14325"/>
                    <a:pt x="28885" y="14356"/>
                    <a:pt x="28885" y="14417"/>
                  </a:cubicBezTo>
                  <a:cubicBezTo>
                    <a:pt x="29040" y="14291"/>
                    <a:pt x="29145" y="13902"/>
                    <a:pt x="29300" y="13902"/>
                  </a:cubicBezTo>
                  <a:close/>
                  <a:moveTo>
                    <a:pt x="22390" y="13704"/>
                  </a:moveTo>
                  <a:cubicBezTo>
                    <a:pt x="22680" y="13750"/>
                    <a:pt x="22797" y="14052"/>
                    <a:pt x="23163" y="14052"/>
                  </a:cubicBezTo>
                  <a:cubicBezTo>
                    <a:pt x="23212" y="14052"/>
                    <a:pt x="23267" y="14047"/>
                    <a:pt x="23327" y="14034"/>
                  </a:cubicBezTo>
                  <a:lnTo>
                    <a:pt x="23327" y="14034"/>
                  </a:lnTo>
                  <a:cubicBezTo>
                    <a:pt x="23222" y="14364"/>
                    <a:pt x="23050" y="14641"/>
                    <a:pt x="22945" y="15024"/>
                  </a:cubicBezTo>
                  <a:cubicBezTo>
                    <a:pt x="22936" y="15025"/>
                    <a:pt x="22929" y="15026"/>
                    <a:pt x="22921" y="15026"/>
                  </a:cubicBezTo>
                  <a:cubicBezTo>
                    <a:pt x="22620" y="15026"/>
                    <a:pt x="22856" y="14135"/>
                    <a:pt x="22552" y="14135"/>
                  </a:cubicBezTo>
                  <a:cubicBezTo>
                    <a:pt x="22510" y="14135"/>
                    <a:pt x="22457" y="14153"/>
                    <a:pt x="22390" y="14192"/>
                  </a:cubicBezTo>
                  <a:lnTo>
                    <a:pt x="22390" y="13704"/>
                  </a:lnTo>
                  <a:close/>
                  <a:moveTo>
                    <a:pt x="24093" y="13149"/>
                  </a:moveTo>
                  <a:lnTo>
                    <a:pt x="24093" y="13149"/>
                  </a:lnTo>
                  <a:cubicBezTo>
                    <a:pt x="24370" y="13321"/>
                    <a:pt x="24595" y="13585"/>
                    <a:pt x="24700" y="13981"/>
                  </a:cubicBezTo>
                  <a:cubicBezTo>
                    <a:pt x="24925" y="13915"/>
                    <a:pt x="25136" y="13915"/>
                    <a:pt x="25083" y="13479"/>
                  </a:cubicBezTo>
                  <a:lnTo>
                    <a:pt x="25083" y="13479"/>
                  </a:lnTo>
                  <a:cubicBezTo>
                    <a:pt x="25968" y="14087"/>
                    <a:pt x="25030" y="14575"/>
                    <a:pt x="24700" y="15182"/>
                  </a:cubicBezTo>
                  <a:cubicBezTo>
                    <a:pt x="24272" y="15136"/>
                    <a:pt x="24087" y="14664"/>
                    <a:pt x="23639" y="14664"/>
                  </a:cubicBezTo>
                  <a:cubicBezTo>
                    <a:pt x="23576" y="14664"/>
                    <a:pt x="23508" y="14673"/>
                    <a:pt x="23433" y="14694"/>
                  </a:cubicBezTo>
                  <a:cubicBezTo>
                    <a:pt x="23275" y="13651"/>
                    <a:pt x="23763" y="14087"/>
                    <a:pt x="23935" y="13809"/>
                  </a:cubicBezTo>
                  <a:lnTo>
                    <a:pt x="23935" y="13809"/>
                  </a:lnTo>
                  <a:cubicBezTo>
                    <a:pt x="24040" y="13915"/>
                    <a:pt x="23882" y="13981"/>
                    <a:pt x="23935" y="14139"/>
                  </a:cubicBezTo>
                  <a:cubicBezTo>
                    <a:pt x="23935" y="14201"/>
                    <a:pt x="23954" y="14228"/>
                    <a:pt x="23983" y="14228"/>
                  </a:cubicBezTo>
                  <a:cubicBezTo>
                    <a:pt x="24086" y="14228"/>
                    <a:pt x="24317" y="13907"/>
                    <a:pt x="24317" y="13651"/>
                  </a:cubicBezTo>
                  <a:cubicBezTo>
                    <a:pt x="24303" y="13563"/>
                    <a:pt x="24277" y="13541"/>
                    <a:pt x="24247" y="13541"/>
                  </a:cubicBezTo>
                  <a:cubicBezTo>
                    <a:pt x="24216" y="13541"/>
                    <a:pt x="24181" y="13565"/>
                    <a:pt x="24151" y="13565"/>
                  </a:cubicBezTo>
                  <a:cubicBezTo>
                    <a:pt x="24103" y="13565"/>
                    <a:pt x="24069" y="13499"/>
                    <a:pt x="24093" y="13149"/>
                  </a:cubicBezTo>
                  <a:close/>
                  <a:moveTo>
                    <a:pt x="28364" y="14759"/>
                  </a:moveTo>
                  <a:cubicBezTo>
                    <a:pt x="28508" y="14759"/>
                    <a:pt x="28627" y="14858"/>
                    <a:pt x="28608" y="15130"/>
                  </a:cubicBezTo>
                  <a:cubicBezTo>
                    <a:pt x="28542" y="15023"/>
                    <a:pt x="28453" y="14975"/>
                    <a:pt x="28362" y="14975"/>
                  </a:cubicBezTo>
                  <a:cubicBezTo>
                    <a:pt x="28216" y="14975"/>
                    <a:pt x="28066" y="15098"/>
                    <a:pt x="28001" y="15301"/>
                  </a:cubicBezTo>
                  <a:cubicBezTo>
                    <a:pt x="27754" y="15088"/>
                    <a:pt x="28101" y="14759"/>
                    <a:pt x="28364" y="14759"/>
                  </a:cubicBezTo>
                  <a:close/>
                  <a:moveTo>
                    <a:pt x="21125" y="14834"/>
                  </a:moveTo>
                  <a:cubicBezTo>
                    <a:pt x="21320" y="14834"/>
                    <a:pt x="21369" y="15043"/>
                    <a:pt x="21533" y="15043"/>
                  </a:cubicBezTo>
                  <a:cubicBezTo>
                    <a:pt x="21560" y="15043"/>
                    <a:pt x="21590" y="15037"/>
                    <a:pt x="21624" y="15024"/>
                  </a:cubicBezTo>
                  <a:lnTo>
                    <a:pt x="21624" y="15024"/>
                  </a:lnTo>
                  <a:cubicBezTo>
                    <a:pt x="21561" y="15173"/>
                    <a:pt x="21376" y="15336"/>
                    <a:pt x="21226" y="15336"/>
                  </a:cubicBezTo>
                  <a:cubicBezTo>
                    <a:pt x="21096" y="15336"/>
                    <a:pt x="20993" y="15214"/>
                    <a:pt x="21017" y="14852"/>
                  </a:cubicBezTo>
                  <a:cubicBezTo>
                    <a:pt x="21058" y="14839"/>
                    <a:pt x="21093" y="14834"/>
                    <a:pt x="21125" y="14834"/>
                  </a:cubicBezTo>
                  <a:close/>
                  <a:moveTo>
                    <a:pt x="35103" y="14852"/>
                  </a:moveTo>
                  <a:lnTo>
                    <a:pt x="35103" y="14852"/>
                  </a:lnTo>
                  <a:cubicBezTo>
                    <a:pt x="34984" y="15354"/>
                    <a:pt x="34707" y="15460"/>
                    <a:pt x="34377" y="15565"/>
                  </a:cubicBezTo>
                  <a:cubicBezTo>
                    <a:pt x="34443" y="15024"/>
                    <a:pt x="34773" y="14971"/>
                    <a:pt x="35103" y="14852"/>
                  </a:cubicBezTo>
                  <a:close/>
                  <a:moveTo>
                    <a:pt x="22614" y="15024"/>
                  </a:moveTo>
                  <a:cubicBezTo>
                    <a:pt x="22803" y="15024"/>
                    <a:pt x="22781" y="15371"/>
                    <a:pt x="22971" y="15371"/>
                  </a:cubicBezTo>
                  <a:cubicBezTo>
                    <a:pt x="22994" y="15371"/>
                    <a:pt x="23020" y="15365"/>
                    <a:pt x="23050" y="15354"/>
                  </a:cubicBezTo>
                  <a:lnTo>
                    <a:pt x="23050" y="15354"/>
                  </a:lnTo>
                  <a:cubicBezTo>
                    <a:pt x="23022" y="15590"/>
                    <a:pt x="22912" y="15682"/>
                    <a:pt x="22801" y="15682"/>
                  </a:cubicBezTo>
                  <a:cubicBezTo>
                    <a:pt x="22706" y="15682"/>
                    <a:pt x="22610" y="15616"/>
                    <a:pt x="22562" y="15512"/>
                  </a:cubicBezTo>
                  <a:cubicBezTo>
                    <a:pt x="22562" y="15407"/>
                    <a:pt x="22614" y="15235"/>
                    <a:pt x="22614" y="15024"/>
                  </a:cubicBezTo>
                  <a:close/>
                  <a:moveTo>
                    <a:pt x="39163" y="15132"/>
                  </a:moveTo>
                  <a:cubicBezTo>
                    <a:pt x="39202" y="15132"/>
                    <a:pt x="39239" y="15146"/>
                    <a:pt x="39275" y="15182"/>
                  </a:cubicBezTo>
                  <a:cubicBezTo>
                    <a:pt x="39328" y="15737"/>
                    <a:pt x="38232" y="15301"/>
                    <a:pt x="38509" y="15684"/>
                  </a:cubicBezTo>
                  <a:cubicBezTo>
                    <a:pt x="38470" y="15825"/>
                    <a:pt x="38431" y="15880"/>
                    <a:pt x="38397" y="15880"/>
                  </a:cubicBezTo>
                  <a:cubicBezTo>
                    <a:pt x="38285" y="15880"/>
                    <a:pt x="38231" y="15274"/>
                    <a:pt x="38404" y="15182"/>
                  </a:cubicBezTo>
                  <a:cubicBezTo>
                    <a:pt x="38511" y="15263"/>
                    <a:pt x="38605" y="15292"/>
                    <a:pt x="38689" y="15292"/>
                  </a:cubicBezTo>
                  <a:cubicBezTo>
                    <a:pt x="38889" y="15292"/>
                    <a:pt x="39034" y="15132"/>
                    <a:pt x="39163" y="15132"/>
                  </a:cubicBezTo>
                  <a:close/>
                  <a:moveTo>
                    <a:pt x="30973" y="14611"/>
                  </a:moveTo>
                  <a:cubicBezTo>
                    <a:pt x="31263" y="14611"/>
                    <a:pt x="31599" y="14931"/>
                    <a:pt x="31962" y="14931"/>
                  </a:cubicBezTo>
                  <a:cubicBezTo>
                    <a:pt x="32018" y="14931"/>
                    <a:pt x="32075" y="14923"/>
                    <a:pt x="32133" y="14905"/>
                  </a:cubicBezTo>
                  <a:lnTo>
                    <a:pt x="32133" y="14905"/>
                  </a:lnTo>
                  <a:cubicBezTo>
                    <a:pt x="32067" y="15077"/>
                    <a:pt x="31908" y="15024"/>
                    <a:pt x="31908" y="15235"/>
                  </a:cubicBezTo>
                  <a:cubicBezTo>
                    <a:pt x="31977" y="15452"/>
                    <a:pt x="32058" y="15513"/>
                    <a:pt x="32154" y="15513"/>
                  </a:cubicBezTo>
                  <a:cubicBezTo>
                    <a:pt x="32280" y="15513"/>
                    <a:pt x="32434" y="15407"/>
                    <a:pt x="32621" y="15407"/>
                  </a:cubicBezTo>
                  <a:cubicBezTo>
                    <a:pt x="32569" y="15737"/>
                    <a:pt x="32238" y="15565"/>
                    <a:pt x="32238" y="15895"/>
                  </a:cubicBezTo>
                  <a:cubicBezTo>
                    <a:pt x="31856" y="15301"/>
                    <a:pt x="31301" y="15024"/>
                    <a:pt x="30694" y="14747"/>
                  </a:cubicBezTo>
                  <a:cubicBezTo>
                    <a:pt x="30781" y="14648"/>
                    <a:pt x="30874" y="14611"/>
                    <a:pt x="30973" y="14611"/>
                  </a:cubicBezTo>
                  <a:close/>
                  <a:moveTo>
                    <a:pt x="34014" y="13794"/>
                  </a:moveTo>
                  <a:cubicBezTo>
                    <a:pt x="34115" y="13794"/>
                    <a:pt x="34233" y="13863"/>
                    <a:pt x="34377" y="14034"/>
                  </a:cubicBezTo>
                  <a:cubicBezTo>
                    <a:pt x="34328" y="14016"/>
                    <a:pt x="34284" y="14008"/>
                    <a:pt x="34244" y="14008"/>
                  </a:cubicBezTo>
                  <a:cubicBezTo>
                    <a:pt x="34015" y="14008"/>
                    <a:pt x="33918" y="14263"/>
                    <a:pt x="33783" y="14364"/>
                  </a:cubicBezTo>
                  <a:cubicBezTo>
                    <a:pt x="33798" y="14521"/>
                    <a:pt x="33883" y="14564"/>
                    <a:pt x="33992" y="14564"/>
                  </a:cubicBezTo>
                  <a:cubicBezTo>
                    <a:pt x="34121" y="14564"/>
                    <a:pt x="34286" y="14504"/>
                    <a:pt x="34413" y="14504"/>
                  </a:cubicBezTo>
                  <a:cubicBezTo>
                    <a:pt x="34548" y="14504"/>
                    <a:pt x="34640" y="14572"/>
                    <a:pt x="34602" y="14852"/>
                  </a:cubicBezTo>
                  <a:cubicBezTo>
                    <a:pt x="34534" y="14814"/>
                    <a:pt x="34471" y="14794"/>
                    <a:pt x="34412" y="14794"/>
                  </a:cubicBezTo>
                  <a:cubicBezTo>
                    <a:pt x="34227" y="14794"/>
                    <a:pt x="34084" y="14987"/>
                    <a:pt x="33994" y="15407"/>
                  </a:cubicBezTo>
                  <a:cubicBezTo>
                    <a:pt x="34010" y="15473"/>
                    <a:pt x="34027" y="15496"/>
                    <a:pt x="34048" y="15496"/>
                  </a:cubicBezTo>
                  <a:cubicBezTo>
                    <a:pt x="34093" y="15496"/>
                    <a:pt x="34156" y="15400"/>
                    <a:pt x="34271" y="15400"/>
                  </a:cubicBezTo>
                  <a:cubicBezTo>
                    <a:pt x="34287" y="15400"/>
                    <a:pt x="34305" y="15402"/>
                    <a:pt x="34324" y="15407"/>
                  </a:cubicBezTo>
                  <a:cubicBezTo>
                    <a:pt x="34211" y="15643"/>
                    <a:pt x="33868" y="16243"/>
                    <a:pt x="33600" y="16243"/>
                  </a:cubicBezTo>
                  <a:cubicBezTo>
                    <a:pt x="33493" y="16243"/>
                    <a:pt x="33398" y="16148"/>
                    <a:pt x="33334" y="15895"/>
                  </a:cubicBezTo>
                  <a:lnTo>
                    <a:pt x="33334" y="15895"/>
                  </a:lnTo>
                  <a:cubicBezTo>
                    <a:pt x="33429" y="15972"/>
                    <a:pt x="33497" y="16004"/>
                    <a:pt x="33555" y="16004"/>
                  </a:cubicBezTo>
                  <a:cubicBezTo>
                    <a:pt x="33667" y="16004"/>
                    <a:pt x="33741" y="15885"/>
                    <a:pt x="33889" y="15737"/>
                  </a:cubicBezTo>
                  <a:cubicBezTo>
                    <a:pt x="33889" y="15643"/>
                    <a:pt x="33879" y="15609"/>
                    <a:pt x="33869" y="15609"/>
                  </a:cubicBezTo>
                  <a:cubicBezTo>
                    <a:pt x="33854" y="15609"/>
                    <a:pt x="33836" y="15675"/>
                    <a:pt x="33836" y="15737"/>
                  </a:cubicBezTo>
                  <a:cubicBezTo>
                    <a:pt x="33664" y="15512"/>
                    <a:pt x="33664" y="14905"/>
                    <a:pt x="33506" y="14747"/>
                  </a:cubicBezTo>
                  <a:lnTo>
                    <a:pt x="33506" y="14747"/>
                  </a:lnTo>
                  <a:cubicBezTo>
                    <a:pt x="33403" y="14838"/>
                    <a:pt x="33518" y="15097"/>
                    <a:pt x="33268" y="15097"/>
                  </a:cubicBezTo>
                  <a:cubicBezTo>
                    <a:pt x="33230" y="15097"/>
                    <a:pt x="33182" y="15091"/>
                    <a:pt x="33123" y="15077"/>
                  </a:cubicBezTo>
                  <a:cubicBezTo>
                    <a:pt x="33505" y="14685"/>
                    <a:pt x="33653" y="13794"/>
                    <a:pt x="34014" y="13794"/>
                  </a:cubicBezTo>
                  <a:close/>
                  <a:moveTo>
                    <a:pt x="30738" y="15299"/>
                  </a:moveTo>
                  <a:cubicBezTo>
                    <a:pt x="30804" y="15299"/>
                    <a:pt x="30937" y="15462"/>
                    <a:pt x="31073" y="15462"/>
                  </a:cubicBezTo>
                  <a:cubicBezTo>
                    <a:pt x="31114" y="15462"/>
                    <a:pt x="31156" y="15447"/>
                    <a:pt x="31196" y="15407"/>
                  </a:cubicBezTo>
                  <a:cubicBezTo>
                    <a:pt x="31196" y="15737"/>
                    <a:pt x="31354" y="15790"/>
                    <a:pt x="31301" y="16120"/>
                  </a:cubicBezTo>
                  <a:cubicBezTo>
                    <a:pt x="31196" y="16014"/>
                    <a:pt x="31143" y="15895"/>
                    <a:pt x="31143" y="15565"/>
                  </a:cubicBezTo>
                  <a:lnTo>
                    <a:pt x="31143" y="15565"/>
                  </a:lnTo>
                  <a:cubicBezTo>
                    <a:pt x="30936" y="15772"/>
                    <a:pt x="31245" y="16304"/>
                    <a:pt x="30820" y="16304"/>
                  </a:cubicBezTo>
                  <a:cubicBezTo>
                    <a:pt x="30783" y="16304"/>
                    <a:pt x="30742" y="16300"/>
                    <a:pt x="30694" y="16291"/>
                  </a:cubicBezTo>
                  <a:cubicBezTo>
                    <a:pt x="30918" y="15895"/>
                    <a:pt x="30641" y="15961"/>
                    <a:pt x="30813" y="15565"/>
                  </a:cubicBezTo>
                  <a:cubicBezTo>
                    <a:pt x="30813" y="15460"/>
                    <a:pt x="30747" y="15460"/>
                    <a:pt x="30694" y="15407"/>
                  </a:cubicBezTo>
                  <a:cubicBezTo>
                    <a:pt x="30694" y="15327"/>
                    <a:pt x="30710" y="15299"/>
                    <a:pt x="30738" y="15299"/>
                  </a:cubicBezTo>
                  <a:close/>
                  <a:moveTo>
                    <a:pt x="31758" y="15746"/>
                  </a:moveTo>
                  <a:cubicBezTo>
                    <a:pt x="31875" y="15746"/>
                    <a:pt x="31994" y="15793"/>
                    <a:pt x="32014" y="15895"/>
                  </a:cubicBezTo>
                  <a:cubicBezTo>
                    <a:pt x="32067" y="16344"/>
                    <a:pt x="31961" y="16621"/>
                    <a:pt x="31737" y="16621"/>
                  </a:cubicBezTo>
                  <a:cubicBezTo>
                    <a:pt x="31856" y="16397"/>
                    <a:pt x="31803" y="16225"/>
                    <a:pt x="31631" y="16225"/>
                  </a:cubicBezTo>
                  <a:cubicBezTo>
                    <a:pt x="31705" y="16115"/>
                    <a:pt x="31676" y="15972"/>
                    <a:pt x="31651" y="15972"/>
                  </a:cubicBezTo>
                  <a:cubicBezTo>
                    <a:pt x="31641" y="15972"/>
                    <a:pt x="31631" y="15999"/>
                    <a:pt x="31631" y="16067"/>
                  </a:cubicBezTo>
                  <a:cubicBezTo>
                    <a:pt x="31396" y="15864"/>
                    <a:pt x="31574" y="15746"/>
                    <a:pt x="31758" y="15746"/>
                  </a:cubicBezTo>
                  <a:close/>
                  <a:moveTo>
                    <a:pt x="21730" y="16225"/>
                  </a:moveTo>
                  <a:lnTo>
                    <a:pt x="21730" y="16225"/>
                  </a:lnTo>
                  <a:cubicBezTo>
                    <a:pt x="21624" y="17004"/>
                    <a:pt x="20964" y="16503"/>
                    <a:pt x="20463" y="16885"/>
                  </a:cubicBezTo>
                  <a:lnTo>
                    <a:pt x="20463" y="16397"/>
                  </a:lnTo>
                  <a:cubicBezTo>
                    <a:pt x="20592" y="16304"/>
                    <a:pt x="20714" y="16279"/>
                    <a:pt x="20842" y="16279"/>
                  </a:cubicBezTo>
                  <a:cubicBezTo>
                    <a:pt x="20983" y="16279"/>
                    <a:pt x="21129" y="16309"/>
                    <a:pt x="21296" y="16309"/>
                  </a:cubicBezTo>
                  <a:cubicBezTo>
                    <a:pt x="21426" y="16309"/>
                    <a:pt x="21568" y="16291"/>
                    <a:pt x="21730" y="16225"/>
                  </a:cubicBezTo>
                  <a:close/>
                  <a:moveTo>
                    <a:pt x="33229" y="15895"/>
                  </a:moveTo>
                  <a:cubicBezTo>
                    <a:pt x="33229" y="16621"/>
                    <a:pt x="32846" y="16621"/>
                    <a:pt x="32621" y="16885"/>
                  </a:cubicBezTo>
                  <a:cubicBezTo>
                    <a:pt x="32779" y="16643"/>
                    <a:pt x="32648" y="16390"/>
                    <a:pt x="32371" y="16390"/>
                  </a:cubicBezTo>
                  <a:cubicBezTo>
                    <a:pt x="32345" y="16390"/>
                    <a:pt x="32319" y="16393"/>
                    <a:pt x="32291" y="16397"/>
                  </a:cubicBezTo>
                  <a:cubicBezTo>
                    <a:pt x="32727" y="16014"/>
                    <a:pt x="32463" y="15961"/>
                    <a:pt x="33229" y="15895"/>
                  </a:cubicBezTo>
                  <a:close/>
                  <a:moveTo>
                    <a:pt x="30813" y="16780"/>
                  </a:moveTo>
                  <a:lnTo>
                    <a:pt x="30813" y="16780"/>
                  </a:lnTo>
                  <a:cubicBezTo>
                    <a:pt x="30713" y="17246"/>
                    <a:pt x="30352" y="17283"/>
                    <a:pt x="29942" y="17283"/>
                  </a:cubicBezTo>
                  <a:cubicBezTo>
                    <a:pt x="29864" y="17283"/>
                    <a:pt x="29784" y="17281"/>
                    <a:pt x="29704" y="17281"/>
                  </a:cubicBezTo>
                  <a:cubicBezTo>
                    <a:pt x="29875" y="16727"/>
                    <a:pt x="30535" y="17057"/>
                    <a:pt x="30813" y="16780"/>
                  </a:cubicBezTo>
                  <a:close/>
                  <a:moveTo>
                    <a:pt x="37902" y="15024"/>
                  </a:moveTo>
                  <a:lnTo>
                    <a:pt x="37902" y="15024"/>
                  </a:lnTo>
                  <a:cubicBezTo>
                    <a:pt x="37849" y="15354"/>
                    <a:pt x="38008" y="15354"/>
                    <a:pt x="38179" y="15354"/>
                  </a:cubicBezTo>
                  <a:cubicBezTo>
                    <a:pt x="37744" y="15684"/>
                    <a:pt x="37902" y="15631"/>
                    <a:pt x="37519" y="16173"/>
                  </a:cubicBezTo>
                  <a:cubicBezTo>
                    <a:pt x="37519" y="16503"/>
                    <a:pt x="37849" y="16291"/>
                    <a:pt x="37902" y="16503"/>
                  </a:cubicBezTo>
                  <a:cubicBezTo>
                    <a:pt x="37796" y="16885"/>
                    <a:pt x="37955" y="16951"/>
                    <a:pt x="37744" y="17387"/>
                  </a:cubicBezTo>
                  <a:cubicBezTo>
                    <a:pt x="37629" y="17387"/>
                    <a:pt x="37521" y="17070"/>
                    <a:pt x="37461" y="17070"/>
                  </a:cubicBezTo>
                  <a:cubicBezTo>
                    <a:pt x="37431" y="17070"/>
                    <a:pt x="37414" y="17149"/>
                    <a:pt x="37414" y="17387"/>
                  </a:cubicBezTo>
                  <a:cubicBezTo>
                    <a:pt x="37399" y="17391"/>
                    <a:pt x="37385" y="17392"/>
                    <a:pt x="37372" y="17392"/>
                  </a:cubicBezTo>
                  <a:cubicBezTo>
                    <a:pt x="37222" y="17392"/>
                    <a:pt x="37183" y="17177"/>
                    <a:pt x="37034" y="17177"/>
                  </a:cubicBezTo>
                  <a:cubicBezTo>
                    <a:pt x="37000" y="17177"/>
                    <a:pt x="36960" y="17188"/>
                    <a:pt x="36912" y="17215"/>
                  </a:cubicBezTo>
                  <a:cubicBezTo>
                    <a:pt x="37083" y="16885"/>
                    <a:pt x="36912" y="16780"/>
                    <a:pt x="36912" y="16344"/>
                  </a:cubicBezTo>
                  <a:cubicBezTo>
                    <a:pt x="36831" y="16379"/>
                    <a:pt x="36755" y="16392"/>
                    <a:pt x="36683" y="16392"/>
                  </a:cubicBezTo>
                  <a:cubicBezTo>
                    <a:pt x="36475" y="16392"/>
                    <a:pt x="36302" y="16283"/>
                    <a:pt x="36166" y="16283"/>
                  </a:cubicBezTo>
                  <a:cubicBezTo>
                    <a:pt x="36064" y="16283"/>
                    <a:pt x="35983" y="16343"/>
                    <a:pt x="35922" y="16555"/>
                  </a:cubicBezTo>
                  <a:cubicBezTo>
                    <a:pt x="35794" y="16470"/>
                    <a:pt x="35804" y="16168"/>
                    <a:pt x="35665" y="16168"/>
                  </a:cubicBezTo>
                  <a:cubicBezTo>
                    <a:pt x="35633" y="16168"/>
                    <a:pt x="35592" y="16185"/>
                    <a:pt x="35539" y="16225"/>
                  </a:cubicBezTo>
                  <a:cubicBezTo>
                    <a:pt x="35763" y="15737"/>
                    <a:pt x="35367" y="15843"/>
                    <a:pt x="35433" y="15354"/>
                  </a:cubicBezTo>
                  <a:lnTo>
                    <a:pt x="35433" y="15354"/>
                  </a:lnTo>
                  <a:cubicBezTo>
                    <a:pt x="35615" y="15619"/>
                    <a:pt x="35813" y="15709"/>
                    <a:pt x="36025" y="15709"/>
                  </a:cubicBezTo>
                  <a:cubicBezTo>
                    <a:pt x="36381" y="15709"/>
                    <a:pt x="36775" y="15454"/>
                    <a:pt x="37189" y="15354"/>
                  </a:cubicBezTo>
                  <a:lnTo>
                    <a:pt x="37189" y="15354"/>
                  </a:lnTo>
                  <a:cubicBezTo>
                    <a:pt x="37242" y="15843"/>
                    <a:pt x="36859" y="15684"/>
                    <a:pt x="36687" y="15843"/>
                  </a:cubicBezTo>
                  <a:cubicBezTo>
                    <a:pt x="36721" y="15921"/>
                    <a:pt x="36794" y="15951"/>
                    <a:pt x="36885" y="15951"/>
                  </a:cubicBezTo>
                  <a:cubicBezTo>
                    <a:pt x="37114" y="15951"/>
                    <a:pt x="37458" y="15760"/>
                    <a:pt x="37572" y="15684"/>
                  </a:cubicBezTo>
                  <a:cubicBezTo>
                    <a:pt x="37572" y="15460"/>
                    <a:pt x="37466" y="15354"/>
                    <a:pt x="37295" y="15354"/>
                  </a:cubicBezTo>
                  <a:cubicBezTo>
                    <a:pt x="37414" y="15077"/>
                    <a:pt x="37744" y="15182"/>
                    <a:pt x="37902" y="15024"/>
                  </a:cubicBezTo>
                  <a:close/>
                  <a:moveTo>
                    <a:pt x="22562" y="16503"/>
                  </a:moveTo>
                  <a:lnTo>
                    <a:pt x="22562" y="16503"/>
                  </a:lnTo>
                  <a:cubicBezTo>
                    <a:pt x="22826" y="16674"/>
                    <a:pt x="22443" y="17004"/>
                    <a:pt x="22443" y="17215"/>
                  </a:cubicBezTo>
                  <a:cubicBezTo>
                    <a:pt x="22534" y="17146"/>
                    <a:pt x="22656" y="17105"/>
                    <a:pt x="22779" y="17105"/>
                  </a:cubicBezTo>
                  <a:cubicBezTo>
                    <a:pt x="23031" y="17105"/>
                    <a:pt x="23292" y="17275"/>
                    <a:pt x="23327" y="17717"/>
                  </a:cubicBezTo>
                  <a:cubicBezTo>
                    <a:pt x="22945" y="17493"/>
                    <a:pt x="22443" y="17546"/>
                    <a:pt x="21954" y="17215"/>
                  </a:cubicBezTo>
                  <a:cubicBezTo>
                    <a:pt x="22007" y="17057"/>
                    <a:pt x="22060" y="16951"/>
                    <a:pt x="22060" y="16727"/>
                  </a:cubicBezTo>
                  <a:cubicBezTo>
                    <a:pt x="22201" y="16845"/>
                    <a:pt x="22262" y="16913"/>
                    <a:pt x="22308" y="16913"/>
                  </a:cubicBezTo>
                  <a:cubicBezTo>
                    <a:pt x="22370" y="16913"/>
                    <a:pt x="22403" y="16790"/>
                    <a:pt x="22562" y="16503"/>
                  </a:cubicBezTo>
                  <a:close/>
                  <a:moveTo>
                    <a:pt x="19644" y="17215"/>
                  </a:moveTo>
                  <a:lnTo>
                    <a:pt x="19644" y="17215"/>
                  </a:lnTo>
                  <a:cubicBezTo>
                    <a:pt x="19936" y="17255"/>
                    <a:pt x="20054" y="17309"/>
                    <a:pt x="20197" y="17309"/>
                  </a:cubicBezTo>
                  <a:cubicBezTo>
                    <a:pt x="20293" y="17309"/>
                    <a:pt x="20401" y="17284"/>
                    <a:pt x="20581" y="17215"/>
                  </a:cubicBezTo>
                  <a:lnTo>
                    <a:pt x="20581" y="17215"/>
                  </a:lnTo>
                  <a:cubicBezTo>
                    <a:pt x="20634" y="17994"/>
                    <a:pt x="19974" y="17612"/>
                    <a:pt x="19750" y="17876"/>
                  </a:cubicBezTo>
                  <a:cubicBezTo>
                    <a:pt x="19750" y="17612"/>
                    <a:pt x="19644" y="17546"/>
                    <a:pt x="19644" y="17215"/>
                  </a:cubicBezTo>
                  <a:close/>
                  <a:moveTo>
                    <a:pt x="22667" y="17876"/>
                  </a:moveTo>
                  <a:cubicBezTo>
                    <a:pt x="22667" y="18377"/>
                    <a:pt x="22337" y="18377"/>
                    <a:pt x="22060" y="18377"/>
                  </a:cubicBezTo>
                  <a:cubicBezTo>
                    <a:pt x="22060" y="18206"/>
                    <a:pt x="22060" y="18100"/>
                    <a:pt x="21954" y="18047"/>
                  </a:cubicBezTo>
                  <a:cubicBezTo>
                    <a:pt x="22008" y="17954"/>
                    <a:pt x="22069" y="17929"/>
                    <a:pt x="22138" y="17929"/>
                  </a:cubicBezTo>
                  <a:cubicBezTo>
                    <a:pt x="22216" y="17929"/>
                    <a:pt x="22304" y="17959"/>
                    <a:pt x="22405" y="17959"/>
                  </a:cubicBezTo>
                  <a:cubicBezTo>
                    <a:pt x="22484" y="17959"/>
                    <a:pt x="22571" y="17941"/>
                    <a:pt x="22667" y="17876"/>
                  </a:cubicBezTo>
                  <a:close/>
                  <a:moveTo>
                    <a:pt x="33918" y="17368"/>
                  </a:moveTo>
                  <a:cubicBezTo>
                    <a:pt x="34183" y="17368"/>
                    <a:pt x="34443" y="17414"/>
                    <a:pt x="34707" y="17546"/>
                  </a:cubicBezTo>
                  <a:cubicBezTo>
                    <a:pt x="34490" y="17687"/>
                    <a:pt x="34264" y="18381"/>
                    <a:pt x="34007" y="18381"/>
                  </a:cubicBezTo>
                  <a:cubicBezTo>
                    <a:pt x="33951" y="18381"/>
                    <a:pt x="33894" y="18349"/>
                    <a:pt x="33836" y="18272"/>
                  </a:cubicBezTo>
                  <a:cubicBezTo>
                    <a:pt x="33836" y="17994"/>
                    <a:pt x="34113" y="18153"/>
                    <a:pt x="34113" y="17876"/>
                  </a:cubicBezTo>
                  <a:lnTo>
                    <a:pt x="34113" y="17876"/>
                  </a:lnTo>
                  <a:cubicBezTo>
                    <a:pt x="34014" y="17925"/>
                    <a:pt x="33930" y="17945"/>
                    <a:pt x="33855" y="17945"/>
                  </a:cubicBezTo>
                  <a:cubicBezTo>
                    <a:pt x="33589" y="17945"/>
                    <a:pt x="33445" y="17694"/>
                    <a:pt x="33229" y="17612"/>
                  </a:cubicBezTo>
                  <a:lnTo>
                    <a:pt x="33229" y="17612"/>
                  </a:lnTo>
                  <a:cubicBezTo>
                    <a:pt x="33281" y="17942"/>
                    <a:pt x="33004" y="17823"/>
                    <a:pt x="32951" y="18047"/>
                  </a:cubicBezTo>
                  <a:cubicBezTo>
                    <a:pt x="33004" y="18100"/>
                    <a:pt x="33004" y="18100"/>
                    <a:pt x="33057" y="18153"/>
                  </a:cubicBezTo>
                  <a:cubicBezTo>
                    <a:pt x="33004" y="18153"/>
                    <a:pt x="32951" y="18100"/>
                    <a:pt x="32951" y="18100"/>
                  </a:cubicBezTo>
                  <a:lnTo>
                    <a:pt x="32951" y="18047"/>
                  </a:lnTo>
                  <a:cubicBezTo>
                    <a:pt x="32621" y="17717"/>
                    <a:pt x="32186" y="18047"/>
                    <a:pt x="31908" y="17612"/>
                  </a:cubicBezTo>
                  <a:cubicBezTo>
                    <a:pt x="32672" y="17612"/>
                    <a:pt x="33308" y="17368"/>
                    <a:pt x="33918" y="17368"/>
                  </a:cubicBezTo>
                  <a:close/>
                  <a:moveTo>
                    <a:pt x="21489" y="17028"/>
                  </a:moveTo>
                  <a:cubicBezTo>
                    <a:pt x="21642" y="17028"/>
                    <a:pt x="21765" y="17075"/>
                    <a:pt x="21836" y="17215"/>
                  </a:cubicBezTo>
                  <a:cubicBezTo>
                    <a:pt x="21818" y="17308"/>
                    <a:pt x="21795" y="17339"/>
                    <a:pt x="21767" y="17339"/>
                  </a:cubicBezTo>
                  <a:cubicBezTo>
                    <a:pt x="21712" y="17339"/>
                    <a:pt x="21642" y="17215"/>
                    <a:pt x="21572" y="17215"/>
                  </a:cubicBezTo>
                  <a:cubicBezTo>
                    <a:pt x="21453" y="17876"/>
                    <a:pt x="21902" y="17546"/>
                    <a:pt x="21783" y="18206"/>
                  </a:cubicBezTo>
                  <a:cubicBezTo>
                    <a:pt x="21677" y="18206"/>
                    <a:pt x="21677" y="17994"/>
                    <a:pt x="21677" y="17876"/>
                  </a:cubicBezTo>
                  <a:cubicBezTo>
                    <a:pt x="21492" y="17876"/>
                    <a:pt x="21454" y="17999"/>
                    <a:pt x="21387" y="17999"/>
                  </a:cubicBezTo>
                  <a:cubicBezTo>
                    <a:pt x="21353" y="17999"/>
                    <a:pt x="21312" y="17968"/>
                    <a:pt x="21242" y="17876"/>
                  </a:cubicBezTo>
                  <a:lnTo>
                    <a:pt x="21242" y="17876"/>
                  </a:lnTo>
                  <a:cubicBezTo>
                    <a:pt x="21123" y="17942"/>
                    <a:pt x="21294" y="18100"/>
                    <a:pt x="21294" y="18377"/>
                  </a:cubicBezTo>
                  <a:cubicBezTo>
                    <a:pt x="21070" y="18377"/>
                    <a:pt x="21017" y="18536"/>
                    <a:pt x="20964" y="18707"/>
                  </a:cubicBezTo>
                  <a:cubicBezTo>
                    <a:pt x="20634" y="18602"/>
                    <a:pt x="20964" y="18324"/>
                    <a:pt x="20845" y="17717"/>
                  </a:cubicBezTo>
                  <a:lnTo>
                    <a:pt x="20845" y="17717"/>
                  </a:lnTo>
                  <a:cubicBezTo>
                    <a:pt x="20899" y="17723"/>
                    <a:pt x="20947" y="17727"/>
                    <a:pt x="20991" y="17727"/>
                  </a:cubicBezTo>
                  <a:cubicBezTo>
                    <a:pt x="21316" y="17727"/>
                    <a:pt x="21381" y="17546"/>
                    <a:pt x="21242" y="17057"/>
                  </a:cubicBezTo>
                  <a:cubicBezTo>
                    <a:pt x="21330" y="17039"/>
                    <a:pt x="21413" y="17028"/>
                    <a:pt x="21489" y="17028"/>
                  </a:cubicBezTo>
                  <a:close/>
                  <a:moveTo>
                    <a:pt x="42860" y="18642"/>
                  </a:moveTo>
                  <a:cubicBezTo>
                    <a:pt x="42875" y="18642"/>
                    <a:pt x="42890" y="18646"/>
                    <a:pt x="42905" y="18654"/>
                  </a:cubicBezTo>
                  <a:cubicBezTo>
                    <a:pt x="43183" y="18866"/>
                    <a:pt x="42800" y="19262"/>
                    <a:pt x="43024" y="19315"/>
                  </a:cubicBezTo>
                  <a:cubicBezTo>
                    <a:pt x="43047" y="19456"/>
                    <a:pt x="42968" y="19527"/>
                    <a:pt x="42884" y="19527"/>
                  </a:cubicBezTo>
                  <a:cubicBezTo>
                    <a:pt x="42771" y="19527"/>
                    <a:pt x="42649" y="19400"/>
                    <a:pt x="42747" y="19143"/>
                  </a:cubicBezTo>
                  <a:cubicBezTo>
                    <a:pt x="42725" y="19133"/>
                    <a:pt x="42708" y="19129"/>
                    <a:pt x="42693" y="19129"/>
                  </a:cubicBezTo>
                  <a:cubicBezTo>
                    <a:pt x="42628" y="19129"/>
                    <a:pt x="42628" y="19217"/>
                    <a:pt x="42628" y="19315"/>
                  </a:cubicBezTo>
                  <a:cubicBezTo>
                    <a:pt x="42481" y="19315"/>
                    <a:pt x="42664" y="18642"/>
                    <a:pt x="42860" y="18642"/>
                  </a:cubicBezTo>
                  <a:close/>
                  <a:moveTo>
                    <a:pt x="26498" y="21827"/>
                  </a:moveTo>
                  <a:lnTo>
                    <a:pt x="26498" y="21827"/>
                  </a:lnTo>
                  <a:cubicBezTo>
                    <a:pt x="26506" y="21830"/>
                    <a:pt x="26514" y="21833"/>
                    <a:pt x="26522" y="21836"/>
                  </a:cubicBezTo>
                  <a:cubicBezTo>
                    <a:pt x="26514" y="21832"/>
                    <a:pt x="26506" y="21829"/>
                    <a:pt x="26498" y="21827"/>
                  </a:cubicBezTo>
                  <a:close/>
                  <a:moveTo>
                    <a:pt x="27063" y="19975"/>
                  </a:moveTo>
                  <a:cubicBezTo>
                    <a:pt x="27333" y="20180"/>
                    <a:pt x="27241" y="21020"/>
                    <a:pt x="27634" y="21020"/>
                  </a:cubicBezTo>
                  <a:cubicBezTo>
                    <a:pt x="27646" y="21020"/>
                    <a:pt x="27658" y="21019"/>
                    <a:pt x="27671" y="21018"/>
                  </a:cubicBezTo>
                  <a:lnTo>
                    <a:pt x="27671" y="21018"/>
                  </a:lnTo>
                  <a:cubicBezTo>
                    <a:pt x="27618" y="21242"/>
                    <a:pt x="27446" y="21295"/>
                    <a:pt x="27288" y="21348"/>
                  </a:cubicBezTo>
                  <a:cubicBezTo>
                    <a:pt x="27288" y="21679"/>
                    <a:pt x="27333" y="21768"/>
                    <a:pt x="27416" y="21768"/>
                  </a:cubicBezTo>
                  <a:cubicBezTo>
                    <a:pt x="27513" y="21768"/>
                    <a:pt x="27660" y="21648"/>
                    <a:pt x="27845" y="21648"/>
                  </a:cubicBezTo>
                  <a:cubicBezTo>
                    <a:pt x="27894" y="21648"/>
                    <a:pt x="27946" y="21656"/>
                    <a:pt x="28001" y="21678"/>
                  </a:cubicBezTo>
                  <a:cubicBezTo>
                    <a:pt x="27895" y="21902"/>
                    <a:pt x="27842" y="22166"/>
                    <a:pt x="27618" y="22166"/>
                  </a:cubicBezTo>
                  <a:cubicBezTo>
                    <a:pt x="27618" y="21931"/>
                    <a:pt x="27593" y="21858"/>
                    <a:pt x="27551" y="21858"/>
                  </a:cubicBezTo>
                  <a:cubicBezTo>
                    <a:pt x="27481" y="21858"/>
                    <a:pt x="27364" y="22050"/>
                    <a:pt x="27225" y="22050"/>
                  </a:cubicBezTo>
                  <a:cubicBezTo>
                    <a:pt x="27190" y="22050"/>
                    <a:pt x="27153" y="22038"/>
                    <a:pt x="27116" y="22008"/>
                  </a:cubicBezTo>
                  <a:cubicBezTo>
                    <a:pt x="27252" y="21474"/>
                    <a:pt x="27084" y="21445"/>
                    <a:pt x="26896" y="21445"/>
                  </a:cubicBezTo>
                  <a:cubicBezTo>
                    <a:pt x="26872" y="21445"/>
                    <a:pt x="26849" y="21445"/>
                    <a:pt x="26825" y="21445"/>
                  </a:cubicBezTo>
                  <a:cubicBezTo>
                    <a:pt x="26724" y="21445"/>
                    <a:pt x="26626" y="21437"/>
                    <a:pt x="26575" y="21348"/>
                  </a:cubicBezTo>
                  <a:lnTo>
                    <a:pt x="26575" y="21348"/>
                  </a:lnTo>
                  <a:cubicBezTo>
                    <a:pt x="26351" y="21400"/>
                    <a:pt x="26733" y="21625"/>
                    <a:pt x="26575" y="22008"/>
                  </a:cubicBezTo>
                  <a:cubicBezTo>
                    <a:pt x="26351" y="22338"/>
                    <a:pt x="25743" y="22060"/>
                    <a:pt x="25796" y="22892"/>
                  </a:cubicBezTo>
                  <a:cubicBezTo>
                    <a:pt x="25489" y="22425"/>
                    <a:pt x="25525" y="21490"/>
                    <a:pt x="25170" y="21490"/>
                  </a:cubicBezTo>
                  <a:cubicBezTo>
                    <a:pt x="25143" y="21490"/>
                    <a:pt x="25114" y="21495"/>
                    <a:pt x="25083" y="21506"/>
                  </a:cubicBezTo>
                  <a:cubicBezTo>
                    <a:pt x="25585" y="21176"/>
                    <a:pt x="25915" y="21123"/>
                    <a:pt x="26073" y="21018"/>
                  </a:cubicBezTo>
                  <a:lnTo>
                    <a:pt x="26073" y="21018"/>
                  </a:lnTo>
                  <a:cubicBezTo>
                    <a:pt x="26351" y="21176"/>
                    <a:pt x="25862" y="21400"/>
                    <a:pt x="25915" y="21678"/>
                  </a:cubicBezTo>
                  <a:cubicBezTo>
                    <a:pt x="25915" y="21828"/>
                    <a:pt x="25974" y="21868"/>
                    <a:pt x="26059" y="21868"/>
                  </a:cubicBezTo>
                  <a:cubicBezTo>
                    <a:pt x="26158" y="21868"/>
                    <a:pt x="26293" y="21814"/>
                    <a:pt x="26411" y="21814"/>
                  </a:cubicBezTo>
                  <a:cubicBezTo>
                    <a:pt x="26441" y="21814"/>
                    <a:pt x="26471" y="21818"/>
                    <a:pt x="26498" y="21827"/>
                  </a:cubicBezTo>
                  <a:lnTo>
                    <a:pt x="26498" y="21827"/>
                  </a:lnTo>
                  <a:cubicBezTo>
                    <a:pt x="26104" y="21653"/>
                    <a:pt x="26283" y="20838"/>
                    <a:pt x="26621" y="20838"/>
                  </a:cubicBezTo>
                  <a:cubicBezTo>
                    <a:pt x="26640" y="20838"/>
                    <a:pt x="26660" y="20840"/>
                    <a:pt x="26681" y="20846"/>
                  </a:cubicBezTo>
                  <a:cubicBezTo>
                    <a:pt x="26628" y="20516"/>
                    <a:pt x="26351" y="20516"/>
                    <a:pt x="26575" y="20186"/>
                  </a:cubicBezTo>
                  <a:cubicBezTo>
                    <a:pt x="26611" y="20158"/>
                    <a:pt x="26646" y="20147"/>
                    <a:pt x="26679" y="20147"/>
                  </a:cubicBezTo>
                  <a:cubicBezTo>
                    <a:pt x="26813" y="20147"/>
                    <a:pt x="26924" y="20323"/>
                    <a:pt x="26992" y="20323"/>
                  </a:cubicBezTo>
                  <a:cubicBezTo>
                    <a:pt x="27037" y="20323"/>
                    <a:pt x="27063" y="20243"/>
                    <a:pt x="27063" y="19975"/>
                  </a:cubicBezTo>
                  <a:close/>
                  <a:moveTo>
                    <a:pt x="29728" y="23925"/>
                  </a:moveTo>
                  <a:cubicBezTo>
                    <a:pt x="29906" y="23925"/>
                    <a:pt x="30129" y="24002"/>
                    <a:pt x="30417" y="24146"/>
                  </a:cubicBezTo>
                  <a:cubicBezTo>
                    <a:pt x="30034" y="25136"/>
                    <a:pt x="29427" y="24595"/>
                    <a:pt x="29044" y="24978"/>
                  </a:cubicBezTo>
                  <a:cubicBezTo>
                    <a:pt x="29194" y="24244"/>
                    <a:pt x="29368" y="23925"/>
                    <a:pt x="29728" y="23925"/>
                  </a:cubicBezTo>
                  <a:close/>
                  <a:moveTo>
                    <a:pt x="28832" y="24146"/>
                  </a:moveTo>
                  <a:lnTo>
                    <a:pt x="28832" y="24146"/>
                  </a:lnTo>
                  <a:cubicBezTo>
                    <a:pt x="28766" y="24476"/>
                    <a:pt x="28555" y="24648"/>
                    <a:pt x="28331" y="24701"/>
                  </a:cubicBezTo>
                  <a:cubicBezTo>
                    <a:pt x="28331" y="25031"/>
                    <a:pt x="28384" y="25202"/>
                    <a:pt x="28608" y="25202"/>
                  </a:cubicBezTo>
                  <a:cubicBezTo>
                    <a:pt x="28714" y="25136"/>
                    <a:pt x="28714" y="25031"/>
                    <a:pt x="28832" y="25031"/>
                  </a:cubicBezTo>
                  <a:cubicBezTo>
                    <a:pt x="28741" y="24738"/>
                    <a:pt x="28712" y="24630"/>
                    <a:pt x="28727" y="24630"/>
                  </a:cubicBezTo>
                  <a:cubicBezTo>
                    <a:pt x="28769" y="24630"/>
                    <a:pt x="29142" y="25434"/>
                    <a:pt x="29459" y="25434"/>
                  </a:cubicBezTo>
                  <a:cubicBezTo>
                    <a:pt x="29527" y="25434"/>
                    <a:pt x="29592" y="25398"/>
                    <a:pt x="29651" y="25308"/>
                  </a:cubicBezTo>
                  <a:lnTo>
                    <a:pt x="29651" y="25308"/>
                  </a:lnTo>
                  <a:cubicBezTo>
                    <a:pt x="29557" y="25583"/>
                    <a:pt x="29436" y="25629"/>
                    <a:pt x="29312" y="25629"/>
                  </a:cubicBezTo>
                  <a:cubicBezTo>
                    <a:pt x="29249" y="25629"/>
                    <a:pt x="29186" y="25618"/>
                    <a:pt x="29125" y="25618"/>
                  </a:cubicBezTo>
                  <a:cubicBezTo>
                    <a:pt x="29015" y="25618"/>
                    <a:pt x="28912" y="25655"/>
                    <a:pt x="28832" y="25863"/>
                  </a:cubicBezTo>
                  <a:cubicBezTo>
                    <a:pt x="29044" y="25136"/>
                    <a:pt x="28278" y="25585"/>
                    <a:pt x="28001" y="25031"/>
                  </a:cubicBezTo>
                  <a:cubicBezTo>
                    <a:pt x="28278" y="24701"/>
                    <a:pt x="28436" y="24265"/>
                    <a:pt x="28832" y="24146"/>
                  </a:cubicBezTo>
                  <a:close/>
                  <a:moveTo>
                    <a:pt x="32298" y="25415"/>
                  </a:moveTo>
                  <a:cubicBezTo>
                    <a:pt x="32336" y="25415"/>
                    <a:pt x="32370" y="25430"/>
                    <a:pt x="32397" y="25467"/>
                  </a:cubicBezTo>
                  <a:cubicBezTo>
                    <a:pt x="32185" y="25562"/>
                    <a:pt x="31998" y="26074"/>
                    <a:pt x="31790" y="26074"/>
                  </a:cubicBezTo>
                  <a:cubicBezTo>
                    <a:pt x="31738" y="26074"/>
                    <a:pt x="31686" y="26044"/>
                    <a:pt x="31631" y="25968"/>
                  </a:cubicBezTo>
                  <a:cubicBezTo>
                    <a:pt x="31817" y="25782"/>
                    <a:pt x="32112" y="25415"/>
                    <a:pt x="32298" y="25415"/>
                  </a:cubicBezTo>
                  <a:close/>
                  <a:moveTo>
                    <a:pt x="29738" y="25849"/>
                  </a:moveTo>
                  <a:cubicBezTo>
                    <a:pt x="29763" y="25849"/>
                    <a:pt x="29791" y="25853"/>
                    <a:pt x="29823" y="25863"/>
                  </a:cubicBezTo>
                  <a:cubicBezTo>
                    <a:pt x="29704" y="26351"/>
                    <a:pt x="30153" y="25968"/>
                    <a:pt x="30034" y="26523"/>
                  </a:cubicBezTo>
                  <a:cubicBezTo>
                    <a:pt x="30020" y="26526"/>
                    <a:pt x="30007" y="26528"/>
                    <a:pt x="29995" y="26528"/>
                  </a:cubicBezTo>
                  <a:cubicBezTo>
                    <a:pt x="29854" y="26528"/>
                    <a:pt x="29816" y="26312"/>
                    <a:pt x="29667" y="26312"/>
                  </a:cubicBezTo>
                  <a:cubicBezTo>
                    <a:pt x="29633" y="26312"/>
                    <a:pt x="29593" y="26324"/>
                    <a:pt x="29545" y="26351"/>
                  </a:cubicBezTo>
                  <a:cubicBezTo>
                    <a:pt x="29545" y="26022"/>
                    <a:pt x="29584" y="25849"/>
                    <a:pt x="29738" y="25849"/>
                  </a:cubicBezTo>
                  <a:close/>
                  <a:moveTo>
                    <a:pt x="779" y="1"/>
                  </a:moveTo>
                  <a:cubicBezTo>
                    <a:pt x="713" y="449"/>
                    <a:pt x="713" y="555"/>
                    <a:pt x="607" y="832"/>
                  </a:cubicBezTo>
                  <a:cubicBezTo>
                    <a:pt x="589" y="838"/>
                    <a:pt x="571" y="842"/>
                    <a:pt x="555" y="842"/>
                  </a:cubicBezTo>
                  <a:cubicBezTo>
                    <a:pt x="434" y="842"/>
                    <a:pt x="383" y="668"/>
                    <a:pt x="383" y="331"/>
                  </a:cubicBezTo>
                  <a:cubicBezTo>
                    <a:pt x="224" y="331"/>
                    <a:pt x="119" y="449"/>
                    <a:pt x="0" y="555"/>
                  </a:cubicBezTo>
                  <a:lnTo>
                    <a:pt x="0" y="4410"/>
                  </a:lnTo>
                  <a:lnTo>
                    <a:pt x="53" y="4410"/>
                  </a:lnTo>
                  <a:lnTo>
                    <a:pt x="53" y="4898"/>
                  </a:lnTo>
                  <a:cubicBezTo>
                    <a:pt x="53" y="4898"/>
                    <a:pt x="0" y="4898"/>
                    <a:pt x="0" y="4846"/>
                  </a:cubicBezTo>
                  <a:lnTo>
                    <a:pt x="0" y="6060"/>
                  </a:lnTo>
                  <a:cubicBezTo>
                    <a:pt x="383" y="6166"/>
                    <a:pt x="832" y="6324"/>
                    <a:pt x="277" y="6879"/>
                  </a:cubicBezTo>
                  <a:cubicBezTo>
                    <a:pt x="449" y="6931"/>
                    <a:pt x="660" y="6826"/>
                    <a:pt x="660" y="7050"/>
                  </a:cubicBezTo>
                  <a:lnTo>
                    <a:pt x="277" y="7050"/>
                  </a:lnTo>
                  <a:lnTo>
                    <a:pt x="277" y="8093"/>
                  </a:lnTo>
                  <a:cubicBezTo>
                    <a:pt x="502" y="8093"/>
                    <a:pt x="502" y="7816"/>
                    <a:pt x="607" y="7710"/>
                  </a:cubicBezTo>
                  <a:cubicBezTo>
                    <a:pt x="779" y="8370"/>
                    <a:pt x="832" y="8476"/>
                    <a:pt x="990" y="8912"/>
                  </a:cubicBezTo>
                  <a:cubicBezTo>
                    <a:pt x="330" y="8964"/>
                    <a:pt x="832" y="8964"/>
                    <a:pt x="885" y="9242"/>
                  </a:cubicBezTo>
                  <a:cubicBezTo>
                    <a:pt x="1043" y="9743"/>
                    <a:pt x="502" y="9625"/>
                    <a:pt x="713" y="9743"/>
                  </a:cubicBezTo>
                  <a:cubicBezTo>
                    <a:pt x="785" y="9808"/>
                    <a:pt x="1015" y="9916"/>
                    <a:pt x="1234" y="9916"/>
                  </a:cubicBezTo>
                  <a:cubicBezTo>
                    <a:pt x="1374" y="9916"/>
                    <a:pt x="1510" y="9872"/>
                    <a:pt x="1597" y="9743"/>
                  </a:cubicBezTo>
                  <a:lnTo>
                    <a:pt x="1597" y="9743"/>
                  </a:lnTo>
                  <a:cubicBezTo>
                    <a:pt x="1561" y="9748"/>
                    <a:pt x="1530" y="9750"/>
                    <a:pt x="1503" y="9750"/>
                  </a:cubicBezTo>
                  <a:cubicBezTo>
                    <a:pt x="1207" y="9750"/>
                    <a:pt x="1443" y="9496"/>
                    <a:pt x="1492" y="9242"/>
                  </a:cubicBezTo>
                  <a:cubicBezTo>
                    <a:pt x="1471" y="9235"/>
                    <a:pt x="1447" y="9233"/>
                    <a:pt x="1423" y="9233"/>
                  </a:cubicBezTo>
                  <a:cubicBezTo>
                    <a:pt x="1361" y="9233"/>
                    <a:pt x="1291" y="9248"/>
                    <a:pt x="1231" y="9248"/>
                  </a:cubicBezTo>
                  <a:cubicBezTo>
                    <a:pt x="1119" y="9248"/>
                    <a:pt x="1041" y="9197"/>
                    <a:pt x="1109" y="8912"/>
                  </a:cubicBezTo>
                  <a:lnTo>
                    <a:pt x="1109" y="8912"/>
                  </a:lnTo>
                  <a:cubicBezTo>
                    <a:pt x="1877" y="8949"/>
                    <a:pt x="2405" y="9744"/>
                    <a:pt x="2861" y="9744"/>
                  </a:cubicBezTo>
                  <a:cubicBezTo>
                    <a:pt x="3056" y="9744"/>
                    <a:pt x="3238" y="9600"/>
                    <a:pt x="3419" y="9189"/>
                  </a:cubicBezTo>
                  <a:cubicBezTo>
                    <a:pt x="3631" y="9413"/>
                    <a:pt x="3472" y="9519"/>
                    <a:pt x="3578" y="9691"/>
                  </a:cubicBezTo>
                  <a:cubicBezTo>
                    <a:pt x="3855" y="9413"/>
                    <a:pt x="3749" y="8912"/>
                    <a:pt x="3683" y="8529"/>
                  </a:cubicBezTo>
                  <a:cubicBezTo>
                    <a:pt x="3855" y="8529"/>
                    <a:pt x="4013" y="8423"/>
                    <a:pt x="4079" y="8199"/>
                  </a:cubicBezTo>
                  <a:cubicBezTo>
                    <a:pt x="3683" y="8199"/>
                    <a:pt x="3855" y="8093"/>
                    <a:pt x="3961" y="7869"/>
                  </a:cubicBezTo>
                  <a:cubicBezTo>
                    <a:pt x="3802" y="7644"/>
                    <a:pt x="3472" y="7710"/>
                    <a:pt x="3353" y="7380"/>
                  </a:cubicBezTo>
                  <a:lnTo>
                    <a:pt x="3353" y="7380"/>
                  </a:lnTo>
                  <a:cubicBezTo>
                    <a:pt x="3855" y="7591"/>
                    <a:pt x="4568" y="7433"/>
                    <a:pt x="4792" y="7591"/>
                  </a:cubicBezTo>
                  <a:cubicBezTo>
                    <a:pt x="4739" y="7486"/>
                    <a:pt x="4792" y="7209"/>
                    <a:pt x="4845" y="7156"/>
                  </a:cubicBezTo>
                  <a:cubicBezTo>
                    <a:pt x="4878" y="7310"/>
                    <a:pt x="4934" y="7362"/>
                    <a:pt x="5000" y="7362"/>
                  </a:cubicBezTo>
                  <a:cubicBezTo>
                    <a:pt x="5133" y="7362"/>
                    <a:pt x="5309" y="7152"/>
                    <a:pt x="5427" y="7152"/>
                  </a:cubicBezTo>
                  <a:cubicBezTo>
                    <a:pt x="5436" y="7152"/>
                    <a:pt x="5444" y="7153"/>
                    <a:pt x="5452" y="7156"/>
                  </a:cubicBezTo>
                  <a:cubicBezTo>
                    <a:pt x="5665" y="7663"/>
                    <a:pt x="5356" y="8202"/>
                    <a:pt x="4997" y="8202"/>
                  </a:cubicBezTo>
                  <a:cubicBezTo>
                    <a:pt x="4889" y="8202"/>
                    <a:pt x="4777" y="8153"/>
                    <a:pt x="4673" y="8040"/>
                  </a:cubicBezTo>
                  <a:lnTo>
                    <a:pt x="4673" y="8040"/>
                  </a:lnTo>
                  <a:cubicBezTo>
                    <a:pt x="4739" y="8423"/>
                    <a:pt x="4673" y="8634"/>
                    <a:pt x="4515" y="8700"/>
                  </a:cubicBezTo>
                  <a:cubicBezTo>
                    <a:pt x="4472" y="8603"/>
                    <a:pt x="4464" y="8515"/>
                    <a:pt x="4434" y="8515"/>
                  </a:cubicBezTo>
                  <a:cubicBezTo>
                    <a:pt x="4427" y="8515"/>
                    <a:pt x="4419" y="8519"/>
                    <a:pt x="4409" y="8529"/>
                  </a:cubicBezTo>
                  <a:cubicBezTo>
                    <a:pt x="4409" y="8252"/>
                    <a:pt x="4673" y="8370"/>
                    <a:pt x="4568" y="7869"/>
                  </a:cubicBezTo>
                  <a:cubicBezTo>
                    <a:pt x="4430" y="7869"/>
                    <a:pt x="4362" y="7698"/>
                    <a:pt x="4242" y="7698"/>
                  </a:cubicBezTo>
                  <a:cubicBezTo>
                    <a:pt x="4224" y="7698"/>
                    <a:pt x="4205" y="7702"/>
                    <a:pt x="4185" y="7710"/>
                  </a:cubicBezTo>
                  <a:cubicBezTo>
                    <a:pt x="4568" y="8304"/>
                    <a:pt x="4013" y="8304"/>
                    <a:pt x="4185" y="8859"/>
                  </a:cubicBezTo>
                  <a:cubicBezTo>
                    <a:pt x="4279" y="8935"/>
                    <a:pt x="4366" y="8947"/>
                    <a:pt x="4452" y="8947"/>
                  </a:cubicBezTo>
                  <a:cubicBezTo>
                    <a:pt x="4493" y="8947"/>
                    <a:pt x="4533" y="8945"/>
                    <a:pt x="4574" y="8945"/>
                  </a:cubicBezTo>
                  <a:cubicBezTo>
                    <a:pt x="4703" y="8945"/>
                    <a:pt x="4838" y="8971"/>
                    <a:pt x="5003" y="9189"/>
                  </a:cubicBezTo>
                  <a:cubicBezTo>
                    <a:pt x="5003" y="9083"/>
                    <a:pt x="5003" y="8859"/>
                    <a:pt x="5069" y="8859"/>
                  </a:cubicBezTo>
                  <a:cubicBezTo>
                    <a:pt x="5228" y="9691"/>
                    <a:pt x="4621" y="9242"/>
                    <a:pt x="4621" y="9849"/>
                  </a:cubicBezTo>
                  <a:cubicBezTo>
                    <a:pt x="5069" y="9466"/>
                    <a:pt x="5400" y="9360"/>
                    <a:pt x="5664" y="9030"/>
                  </a:cubicBezTo>
                  <a:cubicBezTo>
                    <a:pt x="5558" y="8964"/>
                    <a:pt x="5334" y="9083"/>
                    <a:pt x="5281" y="8859"/>
                  </a:cubicBezTo>
                  <a:cubicBezTo>
                    <a:pt x="5400" y="8859"/>
                    <a:pt x="5400" y="8529"/>
                    <a:pt x="5505" y="8529"/>
                  </a:cubicBezTo>
                  <a:cubicBezTo>
                    <a:pt x="5558" y="8512"/>
                    <a:pt x="5614" y="8503"/>
                    <a:pt x="5672" y="8503"/>
                  </a:cubicBezTo>
                  <a:cubicBezTo>
                    <a:pt x="5982" y="8503"/>
                    <a:pt x="6351" y="8750"/>
                    <a:pt x="6495" y="9360"/>
                  </a:cubicBezTo>
                  <a:cubicBezTo>
                    <a:pt x="6520" y="9178"/>
                    <a:pt x="6639" y="9139"/>
                    <a:pt x="6781" y="9139"/>
                  </a:cubicBezTo>
                  <a:cubicBezTo>
                    <a:pt x="6891" y="9139"/>
                    <a:pt x="7014" y="9162"/>
                    <a:pt x="7118" y="9162"/>
                  </a:cubicBezTo>
                  <a:cubicBezTo>
                    <a:pt x="7173" y="9162"/>
                    <a:pt x="7222" y="9156"/>
                    <a:pt x="7261" y="9136"/>
                  </a:cubicBezTo>
                  <a:cubicBezTo>
                    <a:pt x="7103" y="8040"/>
                    <a:pt x="7868" y="8700"/>
                    <a:pt x="7644" y="8146"/>
                  </a:cubicBezTo>
                  <a:lnTo>
                    <a:pt x="7644" y="8146"/>
                  </a:lnTo>
                  <a:cubicBezTo>
                    <a:pt x="7644" y="8236"/>
                    <a:pt x="7629" y="8271"/>
                    <a:pt x="7605" y="8271"/>
                  </a:cubicBezTo>
                  <a:cubicBezTo>
                    <a:pt x="7528" y="8271"/>
                    <a:pt x="7352" y="7897"/>
                    <a:pt x="7261" y="7816"/>
                  </a:cubicBezTo>
                  <a:lnTo>
                    <a:pt x="7974" y="7816"/>
                  </a:lnTo>
                  <a:cubicBezTo>
                    <a:pt x="8040" y="8199"/>
                    <a:pt x="8145" y="8582"/>
                    <a:pt x="8093" y="9136"/>
                  </a:cubicBezTo>
                  <a:cubicBezTo>
                    <a:pt x="8226" y="9149"/>
                    <a:pt x="8346" y="9156"/>
                    <a:pt x="8460" y="9156"/>
                  </a:cubicBezTo>
                  <a:cubicBezTo>
                    <a:pt x="8807" y="9156"/>
                    <a:pt x="9087" y="9094"/>
                    <a:pt x="9466" y="8964"/>
                  </a:cubicBezTo>
                  <a:cubicBezTo>
                    <a:pt x="9360" y="8912"/>
                    <a:pt x="9241" y="8806"/>
                    <a:pt x="9188" y="8634"/>
                  </a:cubicBezTo>
                  <a:cubicBezTo>
                    <a:pt x="9341" y="8634"/>
                    <a:pt x="9306" y="8288"/>
                    <a:pt x="9493" y="8288"/>
                  </a:cubicBezTo>
                  <a:cubicBezTo>
                    <a:pt x="9515" y="8288"/>
                    <a:pt x="9541" y="8293"/>
                    <a:pt x="9571" y="8304"/>
                  </a:cubicBezTo>
                  <a:cubicBezTo>
                    <a:pt x="9624" y="9083"/>
                    <a:pt x="9518" y="9625"/>
                    <a:pt x="9413" y="10126"/>
                  </a:cubicBezTo>
                  <a:cubicBezTo>
                    <a:pt x="9743" y="10351"/>
                    <a:pt x="10284" y="10021"/>
                    <a:pt x="10403" y="10615"/>
                  </a:cubicBezTo>
                  <a:cubicBezTo>
                    <a:pt x="10020" y="10351"/>
                    <a:pt x="9360" y="10562"/>
                    <a:pt x="9083" y="10126"/>
                  </a:cubicBezTo>
                  <a:cubicBezTo>
                    <a:pt x="9083" y="9902"/>
                    <a:pt x="9360" y="10021"/>
                    <a:pt x="9294" y="9625"/>
                  </a:cubicBezTo>
                  <a:cubicBezTo>
                    <a:pt x="9294" y="9407"/>
                    <a:pt x="9145" y="9298"/>
                    <a:pt x="8997" y="9298"/>
                  </a:cubicBezTo>
                  <a:cubicBezTo>
                    <a:pt x="8848" y="9298"/>
                    <a:pt x="8700" y="9407"/>
                    <a:pt x="8700" y="9625"/>
                  </a:cubicBezTo>
                  <a:cubicBezTo>
                    <a:pt x="8806" y="9955"/>
                    <a:pt x="8911" y="10285"/>
                    <a:pt x="9030" y="10681"/>
                  </a:cubicBezTo>
                  <a:cubicBezTo>
                    <a:pt x="8630" y="10385"/>
                    <a:pt x="8442" y="10307"/>
                    <a:pt x="8221" y="10307"/>
                  </a:cubicBezTo>
                  <a:cubicBezTo>
                    <a:pt x="8106" y="10307"/>
                    <a:pt x="7982" y="10328"/>
                    <a:pt x="7815" y="10351"/>
                  </a:cubicBezTo>
                  <a:cubicBezTo>
                    <a:pt x="7763" y="10126"/>
                    <a:pt x="8145" y="9691"/>
                    <a:pt x="7868" y="9625"/>
                  </a:cubicBezTo>
                  <a:lnTo>
                    <a:pt x="7868" y="9625"/>
                  </a:lnTo>
                  <a:cubicBezTo>
                    <a:pt x="7854" y="9775"/>
                    <a:pt x="7827" y="9832"/>
                    <a:pt x="7795" y="9832"/>
                  </a:cubicBezTo>
                  <a:cubicBezTo>
                    <a:pt x="7710" y="9832"/>
                    <a:pt x="7591" y="9420"/>
                    <a:pt x="7591" y="9294"/>
                  </a:cubicBezTo>
                  <a:cubicBezTo>
                    <a:pt x="7050" y="9540"/>
                    <a:pt x="6611" y="9674"/>
                    <a:pt x="6157" y="9674"/>
                  </a:cubicBezTo>
                  <a:cubicBezTo>
                    <a:pt x="5880" y="9674"/>
                    <a:pt x="5596" y="9624"/>
                    <a:pt x="5281" y="9519"/>
                  </a:cubicBezTo>
                  <a:cubicBezTo>
                    <a:pt x="5069" y="10615"/>
                    <a:pt x="4568" y="10456"/>
                    <a:pt x="4132" y="10892"/>
                  </a:cubicBezTo>
                  <a:cubicBezTo>
                    <a:pt x="4291" y="10892"/>
                    <a:pt x="4462" y="11011"/>
                    <a:pt x="4515" y="11222"/>
                  </a:cubicBezTo>
                  <a:cubicBezTo>
                    <a:pt x="4409" y="11222"/>
                    <a:pt x="4409" y="11341"/>
                    <a:pt x="4291" y="11394"/>
                  </a:cubicBezTo>
                  <a:cubicBezTo>
                    <a:pt x="4206" y="11088"/>
                    <a:pt x="3835" y="10639"/>
                    <a:pt x="3582" y="10639"/>
                  </a:cubicBezTo>
                  <a:cubicBezTo>
                    <a:pt x="3518" y="10639"/>
                    <a:pt x="3462" y="10667"/>
                    <a:pt x="3419" y="10733"/>
                  </a:cubicBezTo>
                  <a:cubicBezTo>
                    <a:pt x="3525" y="10733"/>
                    <a:pt x="3472" y="10892"/>
                    <a:pt x="3419" y="11064"/>
                  </a:cubicBezTo>
                  <a:cubicBezTo>
                    <a:pt x="3631" y="11499"/>
                    <a:pt x="4621" y="11935"/>
                    <a:pt x="4132" y="12054"/>
                  </a:cubicBezTo>
                  <a:cubicBezTo>
                    <a:pt x="4215" y="12182"/>
                    <a:pt x="4333" y="12227"/>
                    <a:pt x="4459" y="12227"/>
                  </a:cubicBezTo>
                  <a:cubicBezTo>
                    <a:pt x="4657" y="12227"/>
                    <a:pt x="4875" y="12118"/>
                    <a:pt x="5003" y="12054"/>
                  </a:cubicBezTo>
                  <a:lnTo>
                    <a:pt x="5003" y="12054"/>
                  </a:lnTo>
                  <a:cubicBezTo>
                    <a:pt x="5003" y="12436"/>
                    <a:pt x="4845" y="12542"/>
                    <a:pt x="5003" y="12872"/>
                  </a:cubicBezTo>
                  <a:cubicBezTo>
                    <a:pt x="5505" y="12767"/>
                    <a:pt x="5122" y="12331"/>
                    <a:pt x="5505" y="12054"/>
                  </a:cubicBezTo>
                  <a:cubicBezTo>
                    <a:pt x="5543" y="12049"/>
                    <a:pt x="5579" y="12047"/>
                    <a:pt x="5614" y="12047"/>
                  </a:cubicBezTo>
                  <a:cubicBezTo>
                    <a:pt x="5980" y="12047"/>
                    <a:pt x="6189" y="12289"/>
                    <a:pt x="6442" y="12542"/>
                  </a:cubicBezTo>
                  <a:cubicBezTo>
                    <a:pt x="6403" y="12630"/>
                    <a:pt x="6364" y="12660"/>
                    <a:pt x="6327" y="12660"/>
                  </a:cubicBezTo>
                  <a:cubicBezTo>
                    <a:pt x="6249" y="12660"/>
                    <a:pt x="6179" y="12527"/>
                    <a:pt x="6128" y="12527"/>
                  </a:cubicBezTo>
                  <a:cubicBezTo>
                    <a:pt x="6098" y="12527"/>
                    <a:pt x="6075" y="12572"/>
                    <a:pt x="6060" y="12714"/>
                  </a:cubicBezTo>
                  <a:cubicBezTo>
                    <a:pt x="6218" y="13044"/>
                    <a:pt x="6495" y="13255"/>
                    <a:pt x="6654" y="13704"/>
                  </a:cubicBezTo>
                  <a:cubicBezTo>
                    <a:pt x="6601" y="13915"/>
                    <a:pt x="6548" y="13981"/>
                    <a:pt x="6654" y="14192"/>
                  </a:cubicBezTo>
                  <a:cubicBezTo>
                    <a:pt x="6390" y="14192"/>
                    <a:pt x="6165" y="14192"/>
                    <a:pt x="6165" y="14522"/>
                  </a:cubicBezTo>
                  <a:cubicBezTo>
                    <a:pt x="6324" y="14522"/>
                    <a:pt x="6390" y="14694"/>
                    <a:pt x="6271" y="14852"/>
                  </a:cubicBezTo>
                  <a:cubicBezTo>
                    <a:pt x="6300" y="14873"/>
                    <a:pt x="6338" y="14880"/>
                    <a:pt x="6382" y="14880"/>
                  </a:cubicBezTo>
                  <a:cubicBezTo>
                    <a:pt x="6493" y="14880"/>
                    <a:pt x="6637" y="14832"/>
                    <a:pt x="6750" y="14832"/>
                  </a:cubicBezTo>
                  <a:cubicBezTo>
                    <a:pt x="6854" y="14832"/>
                    <a:pt x="6931" y="14872"/>
                    <a:pt x="6931" y="15024"/>
                  </a:cubicBezTo>
                  <a:lnTo>
                    <a:pt x="6931" y="15512"/>
                  </a:lnTo>
                  <a:cubicBezTo>
                    <a:pt x="6887" y="15537"/>
                    <a:pt x="6831" y="15545"/>
                    <a:pt x="6769" y="15545"/>
                  </a:cubicBezTo>
                  <a:cubicBezTo>
                    <a:pt x="6668" y="15545"/>
                    <a:pt x="6552" y="15525"/>
                    <a:pt x="6449" y="15525"/>
                  </a:cubicBezTo>
                  <a:cubicBezTo>
                    <a:pt x="6307" y="15525"/>
                    <a:pt x="6189" y="15562"/>
                    <a:pt x="6165" y="15737"/>
                  </a:cubicBezTo>
                  <a:cubicBezTo>
                    <a:pt x="6281" y="15962"/>
                    <a:pt x="6527" y="16102"/>
                    <a:pt x="6676" y="16102"/>
                  </a:cubicBezTo>
                  <a:cubicBezTo>
                    <a:pt x="6816" y="16102"/>
                    <a:pt x="6871" y="15978"/>
                    <a:pt x="6654" y="15684"/>
                  </a:cubicBezTo>
                  <a:cubicBezTo>
                    <a:pt x="6700" y="15672"/>
                    <a:pt x="6744" y="15667"/>
                    <a:pt x="6786" y="15667"/>
                  </a:cubicBezTo>
                  <a:cubicBezTo>
                    <a:pt x="7005" y="15667"/>
                    <a:pt x="7178" y="15802"/>
                    <a:pt x="7312" y="15802"/>
                  </a:cubicBezTo>
                  <a:cubicBezTo>
                    <a:pt x="7405" y="15802"/>
                    <a:pt x="7480" y="15736"/>
                    <a:pt x="7538" y="15512"/>
                  </a:cubicBezTo>
                  <a:cubicBezTo>
                    <a:pt x="7103" y="15407"/>
                    <a:pt x="7380" y="15077"/>
                    <a:pt x="7261" y="14364"/>
                  </a:cubicBezTo>
                  <a:cubicBezTo>
                    <a:pt x="7591" y="14245"/>
                    <a:pt x="7485" y="14245"/>
                    <a:pt x="7644" y="13374"/>
                  </a:cubicBezTo>
                  <a:cubicBezTo>
                    <a:pt x="7103" y="13255"/>
                    <a:pt x="6654" y="12991"/>
                    <a:pt x="6548" y="12212"/>
                  </a:cubicBezTo>
                  <a:cubicBezTo>
                    <a:pt x="6587" y="11989"/>
                    <a:pt x="6717" y="11953"/>
                    <a:pt x="6874" y="11953"/>
                  </a:cubicBezTo>
                  <a:cubicBezTo>
                    <a:pt x="6947" y="11953"/>
                    <a:pt x="7027" y="11961"/>
                    <a:pt x="7106" y="11961"/>
                  </a:cubicBezTo>
                  <a:cubicBezTo>
                    <a:pt x="7315" y="11961"/>
                    <a:pt x="7518" y="11905"/>
                    <a:pt x="7591" y="11499"/>
                  </a:cubicBezTo>
                  <a:lnTo>
                    <a:pt x="7591" y="11499"/>
                  </a:lnTo>
                  <a:cubicBezTo>
                    <a:pt x="7763" y="12159"/>
                    <a:pt x="7314" y="11935"/>
                    <a:pt x="7314" y="12331"/>
                  </a:cubicBezTo>
                  <a:cubicBezTo>
                    <a:pt x="7370" y="12312"/>
                    <a:pt x="7416" y="12303"/>
                    <a:pt x="7454" y="12303"/>
                  </a:cubicBezTo>
                  <a:cubicBezTo>
                    <a:pt x="7757" y="12303"/>
                    <a:pt x="7538" y="12862"/>
                    <a:pt x="7538" y="13202"/>
                  </a:cubicBezTo>
                  <a:cubicBezTo>
                    <a:pt x="7835" y="13079"/>
                    <a:pt x="8037" y="12487"/>
                    <a:pt x="8341" y="12487"/>
                  </a:cubicBezTo>
                  <a:cubicBezTo>
                    <a:pt x="8428" y="12487"/>
                    <a:pt x="8524" y="12537"/>
                    <a:pt x="8634" y="12661"/>
                  </a:cubicBezTo>
                  <a:cubicBezTo>
                    <a:pt x="8476" y="11935"/>
                    <a:pt x="9241" y="11605"/>
                    <a:pt x="9188" y="11169"/>
                  </a:cubicBezTo>
                  <a:lnTo>
                    <a:pt x="9188" y="11169"/>
                  </a:lnTo>
                  <a:cubicBezTo>
                    <a:pt x="9624" y="11275"/>
                    <a:pt x="10073" y="11011"/>
                    <a:pt x="10284" y="11829"/>
                  </a:cubicBezTo>
                  <a:cubicBezTo>
                    <a:pt x="10246" y="11861"/>
                    <a:pt x="10208" y="11874"/>
                    <a:pt x="10171" y="11874"/>
                  </a:cubicBezTo>
                  <a:cubicBezTo>
                    <a:pt x="10014" y="11874"/>
                    <a:pt x="9862" y="11654"/>
                    <a:pt x="9750" y="11654"/>
                  </a:cubicBezTo>
                  <a:cubicBezTo>
                    <a:pt x="9699" y="11654"/>
                    <a:pt x="9656" y="11699"/>
                    <a:pt x="9624" y="11829"/>
                  </a:cubicBezTo>
                  <a:cubicBezTo>
                    <a:pt x="10179" y="12001"/>
                    <a:pt x="9796" y="12991"/>
                    <a:pt x="10020" y="13479"/>
                  </a:cubicBezTo>
                  <a:cubicBezTo>
                    <a:pt x="10179" y="12661"/>
                    <a:pt x="10126" y="11829"/>
                    <a:pt x="11010" y="11605"/>
                  </a:cubicBezTo>
                  <a:cubicBezTo>
                    <a:pt x="11010" y="11899"/>
                    <a:pt x="11251" y="12245"/>
                    <a:pt x="11397" y="12245"/>
                  </a:cubicBezTo>
                  <a:cubicBezTo>
                    <a:pt x="11447" y="12245"/>
                    <a:pt x="11485" y="12204"/>
                    <a:pt x="11499" y="12106"/>
                  </a:cubicBezTo>
                  <a:cubicBezTo>
                    <a:pt x="11446" y="12106"/>
                    <a:pt x="11604" y="11552"/>
                    <a:pt x="11604" y="11446"/>
                  </a:cubicBezTo>
                  <a:cubicBezTo>
                    <a:pt x="11882" y="12001"/>
                    <a:pt x="12489" y="11935"/>
                    <a:pt x="12924" y="12265"/>
                  </a:cubicBezTo>
                  <a:cubicBezTo>
                    <a:pt x="12825" y="12581"/>
                    <a:pt x="12635" y="12698"/>
                    <a:pt x="12439" y="12698"/>
                  </a:cubicBezTo>
                  <a:cubicBezTo>
                    <a:pt x="12325" y="12698"/>
                    <a:pt x="12208" y="12658"/>
                    <a:pt x="12106" y="12595"/>
                  </a:cubicBezTo>
                  <a:lnTo>
                    <a:pt x="12106" y="12595"/>
                  </a:lnTo>
                  <a:cubicBezTo>
                    <a:pt x="12158" y="12918"/>
                    <a:pt x="12317" y="13032"/>
                    <a:pt x="12505" y="13032"/>
                  </a:cubicBezTo>
                  <a:cubicBezTo>
                    <a:pt x="12701" y="13032"/>
                    <a:pt x="12928" y="12908"/>
                    <a:pt x="13096" y="12767"/>
                  </a:cubicBezTo>
                  <a:cubicBezTo>
                    <a:pt x="13096" y="13097"/>
                    <a:pt x="13255" y="13097"/>
                    <a:pt x="13321" y="13255"/>
                  </a:cubicBezTo>
                  <a:cubicBezTo>
                    <a:pt x="13096" y="13704"/>
                    <a:pt x="12766" y="13915"/>
                    <a:pt x="12436" y="14139"/>
                  </a:cubicBezTo>
                  <a:cubicBezTo>
                    <a:pt x="12485" y="13781"/>
                    <a:pt x="12307" y="13686"/>
                    <a:pt x="12052" y="13686"/>
                  </a:cubicBezTo>
                  <a:cubicBezTo>
                    <a:pt x="11763" y="13686"/>
                    <a:pt x="11376" y="13809"/>
                    <a:pt x="11116" y="13809"/>
                  </a:cubicBezTo>
                  <a:cubicBezTo>
                    <a:pt x="11063" y="14364"/>
                    <a:pt x="10839" y="14694"/>
                    <a:pt x="10839" y="14971"/>
                  </a:cubicBezTo>
                  <a:cubicBezTo>
                    <a:pt x="10680" y="14852"/>
                    <a:pt x="10561" y="14417"/>
                    <a:pt x="10733" y="14139"/>
                  </a:cubicBezTo>
                  <a:lnTo>
                    <a:pt x="10733" y="14139"/>
                  </a:lnTo>
                  <a:cubicBezTo>
                    <a:pt x="10575" y="14222"/>
                    <a:pt x="10454" y="14288"/>
                    <a:pt x="10400" y="14288"/>
                  </a:cubicBezTo>
                  <a:cubicBezTo>
                    <a:pt x="10341" y="14288"/>
                    <a:pt x="10364" y="14209"/>
                    <a:pt x="10509" y="13981"/>
                  </a:cubicBezTo>
                  <a:cubicBezTo>
                    <a:pt x="10306" y="13940"/>
                    <a:pt x="10188" y="13865"/>
                    <a:pt x="10050" y="13865"/>
                  </a:cubicBezTo>
                  <a:cubicBezTo>
                    <a:pt x="9964" y="13865"/>
                    <a:pt x="9870" y="13895"/>
                    <a:pt x="9743" y="13981"/>
                  </a:cubicBezTo>
                  <a:cubicBezTo>
                    <a:pt x="9848" y="14641"/>
                    <a:pt x="9743" y="14800"/>
                    <a:pt x="9848" y="15182"/>
                  </a:cubicBezTo>
                  <a:cubicBezTo>
                    <a:pt x="10003" y="15015"/>
                    <a:pt x="10146" y="14951"/>
                    <a:pt x="10284" y="14951"/>
                  </a:cubicBezTo>
                  <a:cubicBezTo>
                    <a:pt x="10735" y="14951"/>
                    <a:pt x="11139" y="15631"/>
                    <a:pt x="11776" y="15631"/>
                  </a:cubicBezTo>
                  <a:cubicBezTo>
                    <a:pt x="11869" y="15142"/>
                    <a:pt x="12435" y="14612"/>
                    <a:pt x="12721" y="14612"/>
                  </a:cubicBezTo>
                  <a:cubicBezTo>
                    <a:pt x="12759" y="14612"/>
                    <a:pt x="12792" y="14621"/>
                    <a:pt x="12819" y="14641"/>
                  </a:cubicBezTo>
                  <a:cubicBezTo>
                    <a:pt x="12660" y="14641"/>
                    <a:pt x="12594" y="14747"/>
                    <a:pt x="12542" y="14971"/>
                  </a:cubicBezTo>
                  <a:cubicBezTo>
                    <a:pt x="12872" y="15077"/>
                    <a:pt x="12924" y="15077"/>
                    <a:pt x="13373" y="15301"/>
                  </a:cubicBezTo>
                  <a:cubicBezTo>
                    <a:pt x="13426" y="14522"/>
                    <a:pt x="12924" y="14694"/>
                    <a:pt x="12924" y="14139"/>
                  </a:cubicBezTo>
                  <a:lnTo>
                    <a:pt x="12924" y="14139"/>
                  </a:lnTo>
                  <a:cubicBezTo>
                    <a:pt x="13051" y="14266"/>
                    <a:pt x="13106" y="14371"/>
                    <a:pt x="13161" y="14371"/>
                  </a:cubicBezTo>
                  <a:cubicBezTo>
                    <a:pt x="13203" y="14371"/>
                    <a:pt x="13245" y="14307"/>
                    <a:pt x="13321" y="14139"/>
                  </a:cubicBezTo>
                  <a:cubicBezTo>
                    <a:pt x="13416" y="14235"/>
                    <a:pt x="13382" y="14656"/>
                    <a:pt x="13581" y="14656"/>
                  </a:cubicBezTo>
                  <a:cubicBezTo>
                    <a:pt x="13601" y="14656"/>
                    <a:pt x="13624" y="14651"/>
                    <a:pt x="13651" y="14641"/>
                  </a:cubicBezTo>
                  <a:cubicBezTo>
                    <a:pt x="13981" y="14575"/>
                    <a:pt x="13981" y="14034"/>
                    <a:pt x="14245" y="13915"/>
                  </a:cubicBezTo>
                  <a:cubicBezTo>
                    <a:pt x="14189" y="13846"/>
                    <a:pt x="14149" y="13821"/>
                    <a:pt x="14114" y="13821"/>
                  </a:cubicBezTo>
                  <a:cubicBezTo>
                    <a:pt x="14023" y="13821"/>
                    <a:pt x="13971" y="13986"/>
                    <a:pt x="13808" y="13986"/>
                  </a:cubicBezTo>
                  <a:cubicBezTo>
                    <a:pt x="13792" y="13986"/>
                    <a:pt x="13774" y="13985"/>
                    <a:pt x="13756" y="13981"/>
                  </a:cubicBezTo>
                  <a:cubicBezTo>
                    <a:pt x="13651" y="13427"/>
                    <a:pt x="13373" y="13255"/>
                    <a:pt x="13532" y="12767"/>
                  </a:cubicBezTo>
                  <a:lnTo>
                    <a:pt x="13532" y="12767"/>
                  </a:lnTo>
                  <a:cubicBezTo>
                    <a:pt x="13598" y="13164"/>
                    <a:pt x="13832" y="13221"/>
                    <a:pt x="14063" y="13221"/>
                  </a:cubicBezTo>
                  <a:cubicBezTo>
                    <a:pt x="14156" y="13221"/>
                    <a:pt x="14249" y="13212"/>
                    <a:pt x="14329" y="13212"/>
                  </a:cubicBezTo>
                  <a:cubicBezTo>
                    <a:pt x="14408" y="13212"/>
                    <a:pt x="14476" y="13220"/>
                    <a:pt x="14522" y="13255"/>
                  </a:cubicBezTo>
                  <a:cubicBezTo>
                    <a:pt x="14522" y="13585"/>
                    <a:pt x="14192" y="13374"/>
                    <a:pt x="14245" y="13757"/>
                  </a:cubicBezTo>
                  <a:cubicBezTo>
                    <a:pt x="14300" y="13770"/>
                    <a:pt x="14352" y="13776"/>
                    <a:pt x="14401" y="13776"/>
                  </a:cubicBezTo>
                  <a:cubicBezTo>
                    <a:pt x="14541" y="13776"/>
                    <a:pt x="14652" y="13722"/>
                    <a:pt x="14731" y="13608"/>
                  </a:cubicBezTo>
                  <a:lnTo>
                    <a:pt x="14731" y="13608"/>
                  </a:lnTo>
                  <a:cubicBezTo>
                    <a:pt x="14532" y="13925"/>
                    <a:pt x="14750" y="14142"/>
                    <a:pt x="14905" y="14245"/>
                  </a:cubicBezTo>
                  <a:cubicBezTo>
                    <a:pt x="15076" y="13862"/>
                    <a:pt x="14641" y="13585"/>
                    <a:pt x="14905" y="13427"/>
                  </a:cubicBezTo>
                  <a:cubicBezTo>
                    <a:pt x="15301" y="13427"/>
                    <a:pt x="15354" y="13915"/>
                    <a:pt x="15736" y="13915"/>
                  </a:cubicBezTo>
                  <a:cubicBezTo>
                    <a:pt x="15842" y="13202"/>
                    <a:pt x="15459" y="13427"/>
                    <a:pt x="15301" y="13097"/>
                  </a:cubicBezTo>
                  <a:cubicBezTo>
                    <a:pt x="15391" y="12939"/>
                    <a:pt x="15570" y="12905"/>
                    <a:pt x="15768" y="12905"/>
                  </a:cubicBezTo>
                  <a:cubicBezTo>
                    <a:pt x="15920" y="12905"/>
                    <a:pt x="16082" y="12925"/>
                    <a:pt x="16225" y="12925"/>
                  </a:cubicBezTo>
                  <a:cubicBezTo>
                    <a:pt x="16397" y="13532"/>
                    <a:pt x="16119" y="13757"/>
                    <a:pt x="16225" y="14087"/>
                  </a:cubicBezTo>
                  <a:cubicBezTo>
                    <a:pt x="16291" y="13981"/>
                    <a:pt x="16674" y="14034"/>
                    <a:pt x="16727" y="13427"/>
                  </a:cubicBezTo>
                  <a:cubicBezTo>
                    <a:pt x="16449" y="13427"/>
                    <a:pt x="16397" y="13149"/>
                    <a:pt x="16291" y="12925"/>
                  </a:cubicBezTo>
                  <a:cubicBezTo>
                    <a:pt x="16373" y="12842"/>
                    <a:pt x="16469" y="12805"/>
                    <a:pt x="16567" y="12805"/>
                  </a:cubicBezTo>
                  <a:cubicBezTo>
                    <a:pt x="16861" y="12805"/>
                    <a:pt x="17175" y="13139"/>
                    <a:pt x="17215" y="13585"/>
                  </a:cubicBezTo>
                  <a:cubicBezTo>
                    <a:pt x="16555" y="13704"/>
                    <a:pt x="16951" y="14694"/>
                    <a:pt x="16555" y="15077"/>
                  </a:cubicBezTo>
                  <a:cubicBezTo>
                    <a:pt x="16723" y="15077"/>
                    <a:pt x="17075" y="15350"/>
                    <a:pt x="17286" y="15350"/>
                  </a:cubicBezTo>
                  <a:cubicBezTo>
                    <a:pt x="17357" y="15350"/>
                    <a:pt x="17413" y="15319"/>
                    <a:pt x="17439" y="15235"/>
                  </a:cubicBezTo>
                  <a:cubicBezTo>
                    <a:pt x="17109" y="14245"/>
                    <a:pt x="17545" y="13374"/>
                    <a:pt x="17387" y="12872"/>
                  </a:cubicBezTo>
                  <a:cubicBezTo>
                    <a:pt x="17411" y="12871"/>
                    <a:pt x="17434" y="12870"/>
                    <a:pt x="17457" y="12870"/>
                  </a:cubicBezTo>
                  <a:cubicBezTo>
                    <a:pt x="18310" y="12870"/>
                    <a:pt x="18059" y="13825"/>
                    <a:pt x="18535" y="14417"/>
                  </a:cubicBezTo>
                  <a:cubicBezTo>
                    <a:pt x="18465" y="14578"/>
                    <a:pt x="18358" y="14650"/>
                    <a:pt x="18255" y="14650"/>
                  </a:cubicBezTo>
                  <a:cubicBezTo>
                    <a:pt x="18048" y="14650"/>
                    <a:pt x="17861" y="14357"/>
                    <a:pt x="18047" y="13915"/>
                  </a:cubicBezTo>
                  <a:cubicBezTo>
                    <a:pt x="17913" y="13852"/>
                    <a:pt x="17803" y="13771"/>
                    <a:pt x="17699" y="13771"/>
                  </a:cubicBezTo>
                  <a:cubicBezTo>
                    <a:pt x="17629" y="13771"/>
                    <a:pt x="17562" y="13808"/>
                    <a:pt x="17492" y="13915"/>
                  </a:cubicBezTo>
                  <a:cubicBezTo>
                    <a:pt x="17664" y="14034"/>
                    <a:pt x="17717" y="14311"/>
                    <a:pt x="17717" y="14747"/>
                  </a:cubicBezTo>
                  <a:cubicBezTo>
                    <a:pt x="18377" y="15024"/>
                    <a:pt x="18865" y="14575"/>
                    <a:pt x="19037" y="15565"/>
                  </a:cubicBezTo>
                  <a:cubicBezTo>
                    <a:pt x="18969" y="15532"/>
                    <a:pt x="18896" y="15406"/>
                    <a:pt x="18839" y="15406"/>
                  </a:cubicBezTo>
                  <a:cubicBezTo>
                    <a:pt x="18806" y="15406"/>
                    <a:pt x="18779" y="15446"/>
                    <a:pt x="18760" y="15565"/>
                  </a:cubicBezTo>
                  <a:cubicBezTo>
                    <a:pt x="18963" y="15691"/>
                    <a:pt x="19458" y="16080"/>
                    <a:pt x="19733" y="16080"/>
                  </a:cubicBezTo>
                  <a:cubicBezTo>
                    <a:pt x="19833" y="16080"/>
                    <a:pt x="19904" y="16029"/>
                    <a:pt x="19921" y="15895"/>
                  </a:cubicBezTo>
                  <a:cubicBezTo>
                    <a:pt x="19803" y="15843"/>
                    <a:pt x="19803" y="15631"/>
                    <a:pt x="19855" y="15407"/>
                  </a:cubicBezTo>
                  <a:lnTo>
                    <a:pt x="19855" y="15407"/>
                  </a:lnTo>
                  <a:cubicBezTo>
                    <a:pt x="19834" y="15410"/>
                    <a:pt x="19813" y="15411"/>
                    <a:pt x="19793" y="15411"/>
                  </a:cubicBezTo>
                  <a:cubicBezTo>
                    <a:pt x="19460" y="15411"/>
                    <a:pt x="19357" y="15008"/>
                    <a:pt x="19195" y="14747"/>
                  </a:cubicBezTo>
                  <a:lnTo>
                    <a:pt x="19195" y="14747"/>
                  </a:lnTo>
                  <a:cubicBezTo>
                    <a:pt x="19461" y="14927"/>
                    <a:pt x="19692" y="15312"/>
                    <a:pt x="19944" y="15312"/>
                  </a:cubicBezTo>
                  <a:cubicBezTo>
                    <a:pt x="20005" y="15312"/>
                    <a:pt x="20068" y="15290"/>
                    <a:pt x="20133" y="15235"/>
                  </a:cubicBezTo>
                  <a:lnTo>
                    <a:pt x="20133" y="15235"/>
                  </a:lnTo>
                  <a:cubicBezTo>
                    <a:pt x="19855" y="15684"/>
                    <a:pt x="20133" y="16225"/>
                    <a:pt x="20357" y="16397"/>
                  </a:cubicBezTo>
                  <a:cubicBezTo>
                    <a:pt x="20320" y="16629"/>
                    <a:pt x="20061" y="16887"/>
                    <a:pt x="19856" y="16887"/>
                  </a:cubicBezTo>
                  <a:cubicBezTo>
                    <a:pt x="19769" y="16887"/>
                    <a:pt x="19691" y="16841"/>
                    <a:pt x="19644" y="16727"/>
                  </a:cubicBezTo>
                  <a:lnTo>
                    <a:pt x="19644" y="16727"/>
                  </a:lnTo>
                  <a:cubicBezTo>
                    <a:pt x="19679" y="16738"/>
                    <a:pt x="19708" y="16743"/>
                    <a:pt x="19733" y="16743"/>
                  </a:cubicBezTo>
                  <a:cubicBezTo>
                    <a:pt x="19939" y="16743"/>
                    <a:pt x="19797" y="16379"/>
                    <a:pt x="19750" y="16225"/>
                  </a:cubicBezTo>
                  <a:cubicBezTo>
                    <a:pt x="19728" y="16223"/>
                    <a:pt x="19707" y="16222"/>
                    <a:pt x="19689" y="16222"/>
                  </a:cubicBezTo>
                  <a:cubicBezTo>
                    <a:pt x="19299" y="16222"/>
                    <a:pt x="19687" y="16734"/>
                    <a:pt x="19472" y="16885"/>
                  </a:cubicBezTo>
                  <a:cubicBezTo>
                    <a:pt x="19042" y="16851"/>
                    <a:pt x="18870" y="16609"/>
                    <a:pt x="18667" y="16609"/>
                  </a:cubicBezTo>
                  <a:cubicBezTo>
                    <a:pt x="18559" y="16609"/>
                    <a:pt x="18441" y="16678"/>
                    <a:pt x="18271" y="16885"/>
                  </a:cubicBezTo>
                  <a:cubicBezTo>
                    <a:pt x="18535" y="17215"/>
                    <a:pt x="18984" y="17163"/>
                    <a:pt x="19142" y="17546"/>
                  </a:cubicBezTo>
                  <a:cubicBezTo>
                    <a:pt x="18978" y="17445"/>
                    <a:pt x="18833" y="17406"/>
                    <a:pt x="18697" y="17406"/>
                  </a:cubicBezTo>
                  <a:cubicBezTo>
                    <a:pt x="18385" y="17406"/>
                    <a:pt x="18119" y="17614"/>
                    <a:pt x="17769" y="17770"/>
                  </a:cubicBezTo>
                  <a:cubicBezTo>
                    <a:pt x="17717" y="18047"/>
                    <a:pt x="17941" y="18206"/>
                    <a:pt x="17769" y="18272"/>
                  </a:cubicBezTo>
                  <a:cubicBezTo>
                    <a:pt x="17581" y="18272"/>
                    <a:pt x="17514" y="18076"/>
                    <a:pt x="17301" y="18076"/>
                  </a:cubicBezTo>
                  <a:cubicBezTo>
                    <a:pt x="17261" y="18076"/>
                    <a:pt x="17215" y="18083"/>
                    <a:pt x="17162" y="18100"/>
                  </a:cubicBezTo>
                  <a:cubicBezTo>
                    <a:pt x="17215" y="18430"/>
                    <a:pt x="17057" y="18483"/>
                    <a:pt x="17057" y="18760"/>
                  </a:cubicBezTo>
                  <a:cubicBezTo>
                    <a:pt x="17612" y="18760"/>
                    <a:pt x="17767" y="19224"/>
                    <a:pt x="18070" y="19224"/>
                  </a:cubicBezTo>
                  <a:cubicBezTo>
                    <a:pt x="18156" y="19224"/>
                    <a:pt x="18254" y="19187"/>
                    <a:pt x="18377" y="19090"/>
                  </a:cubicBezTo>
                  <a:cubicBezTo>
                    <a:pt x="18377" y="18324"/>
                    <a:pt x="18205" y="18707"/>
                    <a:pt x="18047" y="18100"/>
                  </a:cubicBezTo>
                  <a:cubicBezTo>
                    <a:pt x="18535" y="17876"/>
                    <a:pt x="18654" y="18153"/>
                    <a:pt x="18984" y="17770"/>
                  </a:cubicBezTo>
                  <a:lnTo>
                    <a:pt x="18984" y="17770"/>
                  </a:lnTo>
                  <a:cubicBezTo>
                    <a:pt x="18707" y="18272"/>
                    <a:pt x="19367" y="18272"/>
                    <a:pt x="19090" y="18932"/>
                  </a:cubicBezTo>
                  <a:cubicBezTo>
                    <a:pt x="19195" y="18932"/>
                    <a:pt x="19314" y="18813"/>
                    <a:pt x="19367" y="18760"/>
                  </a:cubicBezTo>
                  <a:lnTo>
                    <a:pt x="19367" y="18760"/>
                  </a:lnTo>
                  <a:cubicBezTo>
                    <a:pt x="19195" y="19090"/>
                    <a:pt x="19472" y="19592"/>
                    <a:pt x="19803" y="19592"/>
                  </a:cubicBezTo>
                  <a:cubicBezTo>
                    <a:pt x="19959" y="19435"/>
                    <a:pt x="19929" y="18916"/>
                    <a:pt x="20173" y="18916"/>
                  </a:cubicBezTo>
                  <a:cubicBezTo>
                    <a:pt x="20196" y="18916"/>
                    <a:pt x="20222" y="18921"/>
                    <a:pt x="20251" y="18932"/>
                  </a:cubicBezTo>
                  <a:lnTo>
                    <a:pt x="20304" y="19592"/>
                  </a:lnTo>
                  <a:cubicBezTo>
                    <a:pt x="20443" y="19506"/>
                    <a:pt x="20512" y="19463"/>
                    <a:pt x="20588" y="19463"/>
                  </a:cubicBezTo>
                  <a:cubicBezTo>
                    <a:pt x="20664" y="19463"/>
                    <a:pt x="20746" y="19506"/>
                    <a:pt x="20911" y="19592"/>
                  </a:cubicBezTo>
                  <a:cubicBezTo>
                    <a:pt x="20911" y="19367"/>
                    <a:pt x="20845" y="19090"/>
                    <a:pt x="20964" y="19037"/>
                  </a:cubicBezTo>
                  <a:cubicBezTo>
                    <a:pt x="20987" y="19201"/>
                    <a:pt x="21069" y="19244"/>
                    <a:pt x="21170" y="19244"/>
                  </a:cubicBezTo>
                  <a:cubicBezTo>
                    <a:pt x="21283" y="19244"/>
                    <a:pt x="21420" y="19189"/>
                    <a:pt x="21519" y="19189"/>
                  </a:cubicBezTo>
                  <a:cubicBezTo>
                    <a:pt x="21538" y="19189"/>
                    <a:pt x="21556" y="19191"/>
                    <a:pt x="21572" y="19196"/>
                  </a:cubicBezTo>
                  <a:cubicBezTo>
                    <a:pt x="21506" y="19420"/>
                    <a:pt x="21453" y="19697"/>
                    <a:pt x="21506" y="20080"/>
                  </a:cubicBezTo>
                  <a:cubicBezTo>
                    <a:pt x="21522" y="20078"/>
                    <a:pt x="21538" y="20078"/>
                    <a:pt x="21552" y="20078"/>
                  </a:cubicBezTo>
                  <a:cubicBezTo>
                    <a:pt x="21957" y="20078"/>
                    <a:pt x="21505" y="20743"/>
                    <a:pt x="21955" y="20743"/>
                  </a:cubicBezTo>
                  <a:cubicBezTo>
                    <a:pt x="21971" y="20743"/>
                    <a:pt x="21989" y="20742"/>
                    <a:pt x="22007" y="20740"/>
                  </a:cubicBezTo>
                  <a:cubicBezTo>
                    <a:pt x="22450" y="20675"/>
                    <a:pt x="23234" y="20350"/>
                    <a:pt x="23881" y="20350"/>
                  </a:cubicBezTo>
                  <a:cubicBezTo>
                    <a:pt x="24276" y="20350"/>
                    <a:pt x="24621" y="20471"/>
                    <a:pt x="24806" y="20846"/>
                  </a:cubicBezTo>
                  <a:cubicBezTo>
                    <a:pt x="24569" y="20704"/>
                    <a:pt x="24364" y="20508"/>
                    <a:pt x="24008" y="20508"/>
                  </a:cubicBezTo>
                  <a:cubicBezTo>
                    <a:pt x="23968" y="20508"/>
                    <a:pt x="23926" y="20511"/>
                    <a:pt x="23882" y="20516"/>
                  </a:cubicBezTo>
                  <a:cubicBezTo>
                    <a:pt x="23816" y="21070"/>
                    <a:pt x="24146" y="20912"/>
                    <a:pt x="24212" y="21176"/>
                  </a:cubicBezTo>
                  <a:cubicBezTo>
                    <a:pt x="24067" y="21130"/>
                    <a:pt x="23985" y="21104"/>
                    <a:pt x="23916" y="21104"/>
                  </a:cubicBezTo>
                  <a:cubicBezTo>
                    <a:pt x="23828" y="21104"/>
                    <a:pt x="23760" y="21146"/>
                    <a:pt x="23605" y="21242"/>
                  </a:cubicBezTo>
                  <a:cubicBezTo>
                    <a:pt x="23605" y="20912"/>
                    <a:pt x="23486" y="20793"/>
                    <a:pt x="23380" y="20688"/>
                  </a:cubicBezTo>
                  <a:cubicBezTo>
                    <a:pt x="23132" y="20992"/>
                    <a:pt x="22854" y="21064"/>
                    <a:pt x="22566" y="21064"/>
                  </a:cubicBezTo>
                  <a:cubicBezTo>
                    <a:pt x="22306" y="21064"/>
                    <a:pt x="22038" y="21005"/>
                    <a:pt x="21775" y="21005"/>
                  </a:cubicBezTo>
                  <a:cubicBezTo>
                    <a:pt x="21429" y="21005"/>
                    <a:pt x="21091" y="21106"/>
                    <a:pt x="20793" y="21572"/>
                  </a:cubicBezTo>
                  <a:cubicBezTo>
                    <a:pt x="20875" y="21572"/>
                    <a:pt x="20961" y="21568"/>
                    <a:pt x="21045" y="21568"/>
                  </a:cubicBezTo>
                  <a:cubicBezTo>
                    <a:pt x="21298" y="21568"/>
                    <a:pt x="21535" y="21605"/>
                    <a:pt x="21624" y="21902"/>
                  </a:cubicBezTo>
                  <a:cubicBezTo>
                    <a:pt x="21506" y="22008"/>
                    <a:pt x="21400" y="22060"/>
                    <a:pt x="21294" y="22232"/>
                  </a:cubicBezTo>
                  <a:cubicBezTo>
                    <a:pt x="21422" y="22275"/>
                    <a:pt x="21481" y="22420"/>
                    <a:pt x="21616" y="22420"/>
                  </a:cubicBezTo>
                  <a:cubicBezTo>
                    <a:pt x="21649" y="22420"/>
                    <a:pt x="21686" y="22411"/>
                    <a:pt x="21730" y="22391"/>
                  </a:cubicBezTo>
                  <a:cubicBezTo>
                    <a:pt x="21954" y="22166"/>
                    <a:pt x="21624" y="21400"/>
                    <a:pt x="21783" y="21400"/>
                  </a:cubicBezTo>
                  <a:cubicBezTo>
                    <a:pt x="22113" y="21506"/>
                    <a:pt x="22496" y="21453"/>
                    <a:pt x="22614" y="21902"/>
                  </a:cubicBezTo>
                  <a:cubicBezTo>
                    <a:pt x="22496" y="22060"/>
                    <a:pt x="22232" y="21955"/>
                    <a:pt x="22284" y="22391"/>
                  </a:cubicBezTo>
                  <a:cubicBezTo>
                    <a:pt x="22485" y="22356"/>
                    <a:pt x="22625" y="22332"/>
                    <a:pt x="22736" y="22332"/>
                  </a:cubicBezTo>
                  <a:cubicBezTo>
                    <a:pt x="22962" y="22332"/>
                    <a:pt x="23071" y="22429"/>
                    <a:pt x="23327" y="22721"/>
                  </a:cubicBezTo>
                  <a:cubicBezTo>
                    <a:pt x="23605" y="22562"/>
                    <a:pt x="23050" y="22496"/>
                    <a:pt x="23222" y="22060"/>
                  </a:cubicBezTo>
                  <a:cubicBezTo>
                    <a:pt x="23390" y="22018"/>
                    <a:pt x="23533" y="21868"/>
                    <a:pt x="23724" y="21868"/>
                  </a:cubicBezTo>
                  <a:cubicBezTo>
                    <a:pt x="23773" y="21868"/>
                    <a:pt x="23825" y="21878"/>
                    <a:pt x="23882" y="21902"/>
                  </a:cubicBezTo>
                  <a:cubicBezTo>
                    <a:pt x="23882" y="22773"/>
                    <a:pt x="24370" y="22721"/>
                    <a:pt x="24700" y="23051"/>
                  </a:cubicBezTo>
                  <a:cubicBezTo>
                    <a:pt x="24317" y="23051"/>
                    <a:pt x="24040" y="23103"/>
                    <a:pt x="24040" y="23711"/>
                  </a:cubicBezTo>
                  <a:cubicBezTo>
                    <a:pt x="24071" y="23720"/>
                    <a:pt x="24101" y="23725"/>
                    <a:pt x="24130" y="23725"/>
                  </a:cubicBezTo>
                  <a:cubicBezTo>
                    <a:pt x="24327" y="23725"/>
                    <a:pt x="24505" y="23539"/>
                    <a:pt x="24678" y="23539"/>
                  </a:cubicBezTo>
                  <a:cubicBezTo>
                    <a:pt x="24761" y="23539"/>
                    <a:pt x="24843" y="23582"/>
                    <a:pt x="24925" y="23711"/>
                  </a:cubicBezTo>
                  <a:cubicBezTo>
                    <a:pt x="24806" y="22998"/>
                    <a:pt x="25202" y="23051"/>
                    <a:pt x="25308" y="22721"/>
                  </a:cubicBezTo>
                  <a:cubicBezTo>
                    <a:pt x="25360" y="23051"/>
                    <a:pt x="25532" y="23156"/>
                    <a:pt x="25638" y="23381"/>
                  </a:cubicBezTo>
                  <a:cubicBezTo>
                    <a:pt x="24978" y="23381"/>
                    <a:pt x="24872" y="24212"/>
                    <a:pt x="24317" y="24371"/>
                  </a:cubicBezTo>
                  <a:cubicBezTo>
                    <a:pt x="24183" y="24031"/>
                    <a:pt x="24033" y="23913"/>
                    <a:pt x="23876" y="23913"/>
                  </a:cubicBezTo>
                  <a:cubicBezTo>
                    <a:pt x="23520" y="23913"/>
                    <a:pt x="23125" y="24513"/>
                    <a:pt x="22775" y="24513"/>
                  </a:cubicBezTo>
                  <a:cubicBezTo>
                    <a:pt x="22702" y="24513"/>
                    <a:pt x="22630" y="24487"/>
                    <a:pt x="22562" y="24424"/>
                  </a:cubicBezTo>
                  <a:cubicBezTo>
                    <a:pt x="22562" y="23764"/>
                    <a:pt x="23222" y="24094"/>
                    <a:pt x="23327" y="23552"/>
                  </a:cubicBezTo>
                  <a:cubicBezTo>
                    <a:pt x="22892" y="23381"/>
                    <a:pt x="22826" y="22668"/>
                    <a:pt x="22614" y="22562"/>
                  </a:cubicBezTo>
                  <a:lnTo>
                    <a:pt x="22614" y="22892"/>
                  </a:lnTo>
                  <a:cubicBezTo>
                    <a:pt x="22562" y="22892"/>
                    <a:pt x="22496" y="23051"/>
                    <a:pt x="22614" y="23051"/>
                  </a:cubicBezTo>
                  <a:cubicBezTo>
                    <a:pt x="22614" y="22943"/>
                    <a:pt x="22636" y="22900"/>
                    <a:pt x="22666" y="22900"/>
                  </a:cubicBezTo>
                  <a:cubicBezTo>
                    <a:pt x="22743" y="22900"/>
                    <a:pt x="22873" y="23181"/>
                    <a:pt x="22826" y="23381"/>
                  </a:cubicBezTo>
                  <a:cubicBezTo>
                    <a:pt x="22751" y="23283"/>
                    <a:pt x="22694" y="23245"/>
                    <a:pt x="22645" y="23245"/>
                  </a:cubicBezTo>
                  <a:cubicBezTo>
                    <a:pt x="22491" y="23245"/>
                    <a:pt x="22422" y="23615"/>
                    <a:pt x="22184" y="23615"/>
                  </a:cubicBezTo>
                  <a:cubicBezTo>
                    <a:pt x="22162" y="23615"/>
                    <a:pt x="22138" y="23612"/>
                    <a:pt x="22113" y="23605"/>
                  </a:cubicBezTo>
                  <a:lnTo>
                    <a:pt x="22113" y="23605"/>
                  </a:lnTo>
                  <a:cubicBezTo>
                    <a:pt x="22060" y="24041"/>
                    <a:pt x="22337" y="23935"/>
                    <a:pt x="22337" y="24265"/>
                  </a:cubicBezTo>
                  <a:cubicBezTo>
                    <a:pt x="22241" y="24362"/>
                    <a:pt x="22162" y="24397"/>
                    <a:pt x="22094" y="24397"/>
                  </a:cubicBezTo>
                  <a:cubicBezTo>
                    <a:pt x="21918" y="24397"/>
                    <a:pt x="21814" y="24160"/>
                    <a:pt x="21650" y="24160"/>
                  </a:cubicBezTo>
                  <a:cubicBezTo>
                    <a:pt x="21593" y="24160"/>
                    <a:pt x="21529" y="24188"/>
                    <a:pt x="21453" y="24265"/>
                  </a:cubicBezTo>
                  <a:cubicBezTo>
                    <a:pt x="21848" y="24494"/>
                    <a:pt x="22323" y="24860"/>
                    <a:pt x="22734" y="24860"/>
                  </a:cubicBezTo>
                  <a:cubicBezTo>
                    <a:pt x="23010" y="24860"/>
                    <a:pt x="23258" y="24695"/>
                    <a:pt x="23433" y="24212"/>
                  </a:cubicBezTo>
                  <a:cubicBezTo>
                    <a:pt x="23732" y="24353"/>
                    <a:pt x="24319" y="24817"/>
                    <a:pt x="24841" y="24817"/>
                  </a:cubicBezTo>
                  <a:cubicBezTo>
                    <a:pt x="25102" y="24817"/>
                    <a:pt x="25347" y="24701"/>
                    <a:pt x="25532" y="24371"/>
                  </a:cubicBezTo>
                  <a:lnTo>
                    <a:pt x="25532" y="24371"/>
                  </a:lnTo>
                  <a:cubicBezTo>
                    <a:pt x="25481" y="24397"/>
                    <a:pt x="25438" y="24409"/>
                    <a:pt x="25401" y="24409"/>
                  </a:cubicBezTo>
                  <a:cubicBezTo>
                    <a:pt x="25200" y="24409"/>
                    <a:pt x="25192" y="24061"/>
                    <a:pt x="25136" y="23882"/>
                  </a:cubicBezTo>
                  <a:lnTo>
                    <a:pt x="25136" y="23882"/>
                  </a:lnTo>
                  <a:cubicBezTo>
                    <a:pt x="25161" y="23900"/>
                    <a:pt x="25186" y="23908"/>
                    <a:pt x="25211" y="23908"/>
                  </a:cubicBezTo>
                  <a:cubicBezTo>
                    <a:pt x="25346" y="23908"/>
                    <a:pt x="25475" y="23691"/>
                    <a:pt x="25574" y="23691"/>
                  </a:cubicBezTo>
                  <a:cubicBezTo>
                    <a:pt x="25621" y="23691"/>
                    <a:pt x="25660" y="23739"/>
                    <a:pt x="25690" y="23882"/>
                  </a:cubicBezTo>
                  <a:cubicBezTo>
                    <a:pt x="25638" y="23935"/>
                    <a:pt x="25532" y="23882"/>
                    <a:pt x="25532" y="24041"/>
                  </a:cubicBezTo>
                  <a:cubicBezTo>
                    <a:pt x="25576" y="24058"/>
                    <a:pt x="25615" y="24066"/>
                    <a:pt x="25649" y="24066"/>
                  </a:cubicBezTo>
                  <a:cubicBezTo>
                    <a:pt x="25824" y="24066"/>
                    <a:pt x="25906" y="23882"/>
                    <a:pt x="26126" y="23882"/>
                  </a:cubicBezTo>
                  <a:cubicBezTo>
                    <a:pt x="26084" y="24311"/>
                    <a:pt x="26423" y="24607"/>
                    <a:pt x="26618" y="24607"/>
                  </a:cubicBezTo>
                  <a:cubicBezTo>
                    <a:pt x="26670" y="24607"/>
                    <a:pt x="26711" y="24586"/>
                    <a:pt x="26733" y="24542"/>
                  </a:cubicBezTo>
                  <a:cubicBezTo>
                    <a:pt x="26575" y="24265"/>
                    <a:pt x="26681" y="24041"/>
                    <a:pt x="26905" y="23882"/>
                  </a:cubicBezTo>
                  <a:cubicBezTo>
                    <a:pt x="26628" y="23552"/>
                    <a:pt x="26351" y="23275"/>
                    <a:pt x="26298" y="22496"/>
                  </a:cubicBezTo>
                  <a:cubicBezTo>
                    <a:pt x="26528" y="22401"/>
                    <a:pt x="26682" y="22262"/>
                    <a:pt x="26840" y="22262"/>
                  </a:cubicBezTo>
                  <a:cubicBezTo>
                    <a:pt x="26945" y="22262"/>
                    <a:pt x="27051" y="22323"/>
                    <a:pt x="27182" y="22496"/>
                  </a:cubicBezTo>
                  <a:cubicBezTo>
                    <a:pt x="27182" y="22773"/>
                    <a:pt x="27063" y="22945"/>
                    <a:pt x="27011" y="23156"/>
                  </a:cubicBezTo>
                  <a:cubicBezTo>
                    <a:pt x="27048" y="23136"/>
                    <a:pt x="27078" y="23126"/>
                    <a:pt x="27102" y="23126"/>
                  </a:cubicBezTo>
                  <a:cubicBezTo>
                    <a:pt x="27295" y="23126"/>
                    <a:pt x="27115" y="23707"/>
                    <a:pt x="27283" y="23707"/>
                  </a:cubicBezTo>
                  <a:cubicBezTo>
                    <a:pt x="27310" y="23707"/>
                    <a:pt x="27346" y="23692"/>
                    <a:pt x="27393" y="23658"/>
                  </a:cubicBezTo>
                  <a:cubicBezTo>
                    <a:pt x="27341" y="23433"/>
                    <a:pt x="27446" y="22945"/>
                    <a:pt x="27393" y="22496"/>
                  </a:cubicBezTo>
                  <a:lnTo>
                    <a:pt x="27393" y="22496"/>
                  </a:lnTo>
                  <a:cubicBezTo>
                    <a:pt x="27465" y="22611"/>
                    <a:pt x="27517" y="22653"/>
                    <a:pt x="27562" y="22653"/>
                  </a:cubicBezTo>
                  <a:cubicBezTo>
                    <a:pt x="27686" y="22653"/>
                    <a:pt x="27749" y="22335"/>
                    <a:pt x="27964" y="22335"/>
                  </a:cubicBezTo>
                  <a:cubicBezTo>
                    <a:pt x="27976" y="22335"/>
                    <a:pt x="27988" y="22336"/>
                    <a:pt x="28001" y="22338"/>
                  </a:cubicBezTo>
                  <a:cubicBezTo>
                    <a:pt x="27948" y="22668"/>
                    <a:pt x="28106" y="22668"/>
                    <a:pt x="28225" y="22826"/>
                  </a:cubicBezTo>
                  <a:cubicBezTo>
                    <a:pt x="28106" y="22945"/>
                    <a:pt x="28001" y="22998"/>
                    <a:pt x="27895" y="23156"/>
                  </a:cubicBezTo>
                  <a:cubicBezTo>
                    <a:pt x="28106" y="23381"/>
                    <a:pt x="28331" y="23658"/>
                    <a:pt x="28608" y="23816"/>
                  </a:cubicBezTo>
                  <a:cubicBezTo>
                    <a:pt x="28598" y="23814"/>
                    <a:pt x="28588" y="23813"/>
                    <a:pt x="28579" y="23813"/>
                  </a:cubicBezTo>
                  <a:cubicBezTo>
                    <a:pt x="28394" y="23813"/>
                    <a:pt x="28495" y="24318"/>
                    <a:pt x="28331" y="24318"/>
                  </a:cubicBezTo>
                  <a:cubicBezTo>
                    <a:pt x="28239" y="24065"/>
                    <a:pt x="28067" y="23884"/>
                    <a:pt x="27888" y="23884"/>
                  </a:cubicBezTo>
                  <a:cubicBezTo>
                    <a:pt x="27758" y="23884"/>
                    <a:pt x="27623" y="23979"/>
                    <a:pt x="27512" y="24212"/>
                  </a:cubicBezTo>
                  <a:cubicBezTo>
                    <a:pt x="27527" y="24217"/>
                    <a:pt x="27544" y="24219"/>
                    <a:pt x="27563" y="24219"/>
                  </a:cubicBezTo>
                  <a:cubicBezTo>
                    <a:pt x="27668" y="24219"/>
                    <a:pt x="27831" y="24153"/>
                    <a:pt x="27951" y="24153"/>
                  </a:cubicBezTo>
                  <a:cubicBezTo>
                    <a:pt x="28041" y="24153"/>
                    <a:pt x="28106" y="24190"/>
                    <a:pt x="28106" y="24318"/>
                  </a:cubicBezTo>
                  <a:cubicBezTo>
                    <a:pt x="27936" y="24403"/>
                    <a:pt x="27758" y="24992"/>
                    <a:pt x="27578" y="24992"/>
                  </a:cubicBezTo>
                  <a:cubicBezTo>
                    <a:pt x="27534" y="24992"/>
                    <a:pt x="27490" y="24958"/>
                    <a:pt x="27446" y="24872"/>
                  </a:cubicBezTo>
                  <a:cubicBezTo>
                    <a:pt x="27484" y="24678"/>
                    <a:pt x="27444" y="24606"/>
                    <a:pt x="27356" y="24606"/>
                  </a:cubicBezTo>
                  <a:cubicBezTo>
                    <a:pt x="27108" y="24606"/>
                    <a:pt x="26478" y="25169"/>
                    <a:pt x="26098" y="25169"/>
                  </a:cubicBezTo>
                  <a:cubicBezTo>
                    <a:pt x="25998" y="25169"/>
                    <a:pt x="25916" y="25130"/>
                    <a:pt x="25862" y="25031"/>
                  </a:cubicBezTo>
                  <a:lnTo>
                    <a:pt x="25862" y="25031"/>
                  </a:lnTo>
                  <a:cubicBezTo>
                    <a:pt x="25968" y="25797"/>
                    <a:pt x="25360" y="25467"/>
                    <a:pt x="25532" y="26074"/>
                  </a:cubicBezTo>
                  <a:cubicBezTo>
                    <a:pt x="25638" y="25968"/>
                    <a:pt x="25915" y="25968"/>
                    <a:pt x="26245" y="25863"/>
                  </a:cubicBezTo>
                  <a:cubicBezTo>
                    <a:pt x="26245" y="26127"/>
                    <a:pt x="26298" y="26245"/>
                    <a:pt x="26351" y="26351"/>
                  </a:cubicBezTo>
                  <a:cubicBezTo>
                    <a:pt x="26243" y="26301"/>
                    <a:pt x="26127" y="26235"/>
                    <a:pt x="26035" y="26235"/>
                  </a:cubicBezTo>
                  <a:cubicBezTo>
                    <a:pt x="25934" y="26235"/>
                    <a:pt x="25862" y="26313"/>
                    <a:pt x="25862" y="26575"/>
                  </a:cubicBezTo>
                  <a:cubicBezTo>
                    <a:pt x="26005" y="26679"/>
                    <a:pt x="26148" y="26727"/>
                    <a:pt x="26288" y="26727"/>
                  </a:cubicBezTo>
                  <a:cubicBezTo>
                    <a:pt x="26523" y="26727"/>
                    <a:pt x="26751" y="26591"/>
                    <a:pt x="26958" y="26351"/>
                  </a:cubicBezTo>
                  <a:cubicBezTo>
                    <a:pt x="26786" y="26127"/>
                    <a:pt x="26456" y="26298"/>
                    <a:pt x="26456" y="25863"/>
                  </a:cubicBezTo>
                  <a:cubicBezTo>
                    <a:pt x="26575" y="25863"/>
                    <a:pt x="26522" y="25585"/>
                    <a:pt x="26628" y="25533"/>
                  </a:cubicBezTo>
                  <a:cubicBezTo>
                    <a:pt x="26690" y="25511"/>
                    <a:pt x="26746" y="25501"/>
                    <a:pt x="26798" y="25501"/>
                  </a:cubicBezTo>
                  <a:cubicBezTo>
                    <a:pt x="27146" y="25501"/>
                    <a:pt x="27249" y="25971"/>
                    <a:pt x="27341" y="26351"/>
                  </a:cubicBezTo>
                  <a:cubicBezTo>
                    <a:pt x="27413" y="26367"/>
                    <a:pt x="27476" y="26375"/>
                    <a:pt x="27532" y="26375"/>
                  </a:cubicBezTo>
                  <a:cubicBezTo>
                    <a:pt x="28011" y="26375"/>
                    <a:pt x="27947" y="25839"/>
                    <a:pt x="28495" y="25839"/>
                  </a:cubicBezTo>
                  <a:cubicBezTo>
                    <a:pt x="28559" y="25839"/>
                    <a:pt x="28631" y="25846"/>
                    <a:pt x="28714" y="25863"/>
                  </a:cubicBezTo>
                  <a:cubicBezTo>
                    <a:pt x="28827" y="26299"/>
                    <a:pt x="28842" y="26418"/>
                    <a:pt x="28981" y="26418"/>
                  </a:cubicBezTo>
                  <a:cubicBezTo>
                    <a:pt x="29052" y="26418"/>
                    <a:pt x="29155" y="26387"/>
                    <a:pt x="29321" y="26351"/>
                  </a:cubicBezTo>
                  <a:lnTo>
                    <a:pt x="29321" y="26351"/>
                  </a:lnTo>
                  <a:cubicBezTo>
                    <a:pt x="29321" y="26575"/>
                    <a:pt x="29162" y="26628"/>
                    <a:pt x="29162" y="26853"/>
                  </a:cubicBezTo>
                  <a:cubicBezTo>
                    <a:pt x="29195" y="26858"/>
                    <a:pt x="29230" y="26860"/>
                    <a:pt x="29266" y="26860"/>
                  </a:cubicBezTo>
                  <a:cubicBezTo>
                    <a:pt x="29372" y="26860"/>
                    <a:pt x="29486" y="26842"/>
                    <a:pt x="29590" y="26842"/>
                  </a:cubicBezTo>
                  <a:cubicBezTo>
                    <a:pt x="29797" y="26842"/>
                    <a:pt x="29960" y="26913"/>
                    <a:pt x="29928" y="27341"/>
                  </a:cubicBezTo>
                  <a:cubicBezTo>
                    <a:pt x="29914" y="27337"/>
                    <a:pt x="29900" y="27335"/>
                    <a:pt x="29888" y="27335"/>
                  </a:cubicBezTo>
                  <a:cubicBezTo>
                    <a:pt x="29756" y="27335"/>
                    <a:pt x="29748" y="27575"/>
                    <a:pt x="29651" y="27671"/>
                  </a:cubicBezTo>
                  <a:cubicBezTo>
                    <a:pt x="29562" y="27627"/>
                    <a:pt x="29510" y="27498"/>
                    <a:pt x="29362" y="27498"/>
                  </a:cubicBezTo>
                  <a:cubicBezTo>
                    <a:pt x="29335" y="27498"/>
                    <a:pt x="29303" y="27502"/>
                    <a:pt x="29268" y="27513"/>
                  </a:cubicBezTo>
                  <a:cubicBezTo>
                    <a:pt x="29215" y="27896"/>
                    <a:pt x="29044" y="28054"/>
                    <a:pt x="28938" y="28331"/>
                  </a:cubicBezTo>
                  <a:cubicBezTo>
                    <a:pt x="29823" y="28107"/>
                    <a:pt x="30483" y="28054"/>
                    <a:pt x="31473" y="27843"/>
                  </a:cubicBezTo>
                  <a:cubicBezTo>
                    <a:pt x="31407" y="27843"/>
                    <a:pt x="31354" y="27671"/>
                    <a:pt x="31473" y="27671"/>
                  </a:cubicBezTo>
                  <a:cubicBezTo>
                    <a:pt x="31531" y="27657"/>
                    <a:pt x="31592" y="27651"/>
                    <a:pt x="31658" y="27651"/>
                  </a:cubicBezTo>
                  <a:cubicBezTo>
                    <a:pt x="32068" y="27651"/>
                    <a:pt x="32610" y="27888"/>
                    <a:pt x="33075" y="27888"/>
                  </a:cubicBezTo>
                  <a:cubicBezTo>
                    <a:pt x="33381" y="27888"/>
                    <a:pt x="33654" y="27786"/>
                    <a:pt x="33836" y="27447"/>
                  </a:cubicBezTo>
                  <a:cubicBezTo>
                    <a:pt x="33816" y="27444"/>
                    <a:pt x="33797" y="27443"/>
                    <a:pt x="33777" y="27443"/>
                  </a:cubicBezTo>
                  <a:cubicBezTo>
                    <a:pt x="33568" y="27443"/>
                    <a:pt x="33391" y="27592"/>
                    <a:pt x="33237" y="27592"/>
                  </a:cubicBezTo>
                  <a:cubicBezTo>
                    <a:pt x="33132" y="27592"/>
                    <a:pt x="33038" y="27522"/>
                    <a:pt x="32951" y="27288"/>
                  </a:cubicBezTo>
                  <a:cubicBezTo>
                    <a:pt x="33176" y="27288"/>
                    <a:pt x="33334" y="27064"/>
                    <a:pt x="33334" y="26628"/>
                  </a:cubicBezTo>
                  <a:cubicBezTo>
                    <a:pt x="33300" y="26628"/>
                    <a:pt x="33260" y="26634"/>
                    <a:pt x="33219" y="26634"/>
                  </a:cubicBezTo>
                  <a:cubicBezTo>
                    <a:pt x="33131" y="26634"/>
                    <a:pt x="33040" y="26609"/>
                    <a:pt x="33004" y="26457"/>
                  </a:cubicBezTo>
                  <a:cubicBezTo>
                    <a:pt x="33453" y="26245"/>
                    <a:pt x="33057" y="26021"/>
                    <a:pt x="33004" y="25638"/>
                  </a:cubicBezTo>
                  <a:lnTo>
                    <a:pt x="33004" y="25638"/>
                  </a:lnTo>
                  <a:cubicBezTo>
                    <a:pt x="33031" y="25647"/>
                    <a:pt x="33056" y="25651"/>
                    <a:pt x="33080" y="25651"/>
                  </a:cubicBezTo>
                  <a:cubicBezTo>
                    <a:pt x="33421" y="25651"/>
                    <a:pt x="33442" y="24827"/>
                    <a:pt x="33271" y="24827"/>
                  </a:cubicBezTo>
                  <a:cubicBezTo>
                    <a:pt x="33231" y="24827"/>
                    <a:pt x="33182" y="24870"/>
                    <a:pt x="33123" y="24978"/>
                  </a:cubicBezTo>
                  <a:cubicBezTo>
                    <a:pt x="33176" y="24978"/>
                    <a:pt x="33229" y="25084"/>
                    <a:pt x="33229" y="25308"/>
                  </a:cubicBezTo>
                  <a:cubicBezTo>
                    <a:pt x="33149" y="25179"/>
                    <a:pt x="33032" y="25117"/>
                    <a:pt x="32883" y="25117"/>
                  </a:cubicBezTo>
                  <a:cubicBezTo>
                    <a:pt x="32834" y="25117"/>
                    <a:pt x="32782" y="25123"/>
                    <a:pt x="32727" y="25136"/>
                  </a:cubicBezTo>
                  <a:cubicBezTo>
                    <a:pt x="32621" y="25414"/>
                    <a:pt x="33004" y="25691"/>
                    <a:pt x="32727" y="25797"/>
                  </a:cubicBezTo>
                  <a:cubicBezTo>
                    <a:pt x="32397" y="25533"/>
                    <a:pt x="32674" y="25308"/>
                    <a:pt x="32621" y="24648"/>
                  </a:cubicBezTo>
                  <a:cubicBezTo>
                    <a:pt x="32366" y="24648"/>
                    <a:pt x="32328" y="24718"/>
                    <a:pt x="32233" y="24718"/>
                  </a:cubicBezTo>
                  <a:cubicBezTo>
                    <a:pt x="32186" y="24718"/>
                    <a:pt x="32124" y="24701"/>
                    <a:pt x="32014" y="24648"/>
                  </a:cubicBezTo>
                  <a:cubicBezTo>
                    <a:pt x="31961" y="25222"/>
                    <a:pt x="31714" y="25344"/>
                    <a:pt x="31453" y="25344"/>
                  </a:cubicBezTo>
                  <a:cubicBezTo>
                    <a:pt x="31260" y="25344"/>
                    <a:pt x="31060" y="25278"/>
                    <a:pt x="30926" y="25278"/>
                  </a:cubicBezTo>
                  <a:cubicBezTo>
                    <a:pt x="30884" y="25278"/>
                    <a:pt x="30849" y="25284"/>
                    <a:pt x="30823" y="25301"/>
                  </a:cubicBezTo>
                  <a:lnTo>
                    <a:pt x="30823" y="25301"/>
                  </a:lnTo>
                  <a:cubicBezTo>
                    <a:pt x="30971" y="25186"/>
                    <a:pt x="30975" y="24803"/>
                    <a:pt x="31143" y="24648"/>
                  </a:cubicBezTo>
                  <a:cubicBezTo>
                    <a:pt x="31192" y="24571"/>
                    <a:pt x="31243" y="24545"/>
                    <a:pt x="31293" y="24545"/>
                  </a:cubicBezTo>
                  <a:cubicBezTo>
                    <a:pt x="31396" y="24545"/>
                    <a:pt x="31500" y="24649"/>
                    <a:pt x="31605" y="24649"/>
                  </a:cubicBezTo>
                  <a:cubicBezTo>
                    <a:pt x="31671" y="24649"/>
                    <a:pt x="31737" y="24608"/>
                    <a:pt x="31803" y="24476"/>
                  </a:cubicBezTo>
                  <a:cubicBezTo>
                    <a:pt x="31578" y="24318"/>
                    <a:pt x="31473" y="24318"/>
                    <a:pt x="31024" y="24318"/>
                  </a:cubicBezTo>
                  <a:cubicBezTo>
                    <a:pt x="30866" y="24701"/>
                    <a:pt x="30694" y="24978"/>
                    <a:pt x="30417" y="25136"/>
                  </a:cubicBezTo>
                  <a:cubicBezTo>
                    <a:pt x="30535" y="24371"/>
                    <a:pt x="30417" y="23764"/>
                    <a:pt x="31077" y="23486"/>
                  </a:cubicBezTo>
                  <a:cubicBezTo>
                    <a:pt x="31143" y="23711"/>
                    <a:pt x="31077" y="24094"/>
                    <a:pt x="31196" y="24146"/>
                  </a:cubicBezTo>
                  <a:cubicBezTo>
                    <a:pt x="31196" y="23595"/>
                    <a:pt x="31593" y="23296"/>
                    <a:pt x="31939" y="23296"/>
                  </a:cubicBezTo>
                  <a:cubicBezTo>
                    <a:pt x="32073" y="23296"/>
                    <a:pt x="32199" y="23341"/>
                    <a:pt x="32291" y="23433"/>
                  </a:cubicBezTo>
                  <a:cubicBezTo>
                    <a:pt x="32263" y="23428"/>
                    <a:pt x="32233" y="23426"/>
                    <a:pt x="32201" y="23426"/>
                  </a:cubicBezTo>
                  <a:cubicBezTo>
                    <a:pt x="31913" y="23426"/>
                    <a:pt x="31494" y="23626"/>
                    <a:pt x="31684" y="23816"/>
                  </a:cubicBezTo>
                  <a:cubicBezTo>
                    <a:pt x="31837" y="23769"/>
                    <a:pt x="31895" y="23597"/>
                    <a:pt x="32065" y="23597"/>
                  </a:cubicBezTo>
                  <a:cubicBezTo>
                    <a:pt x="32086" y="23597"/>
                    <a:pt x="32108" y="23599"/>
                    <a:pt x="32133" y="23605"/>
                  </a:cubicBezTo>
                  <a:cubicBezTo>
                    <a:pt x="32133" y="23935"/>
                    <a:pt x="32067" y="24146"/>
                    <a:pt x="32014" y="24318"/>
                  </a:cubicBezTo>
                  <a:cubicBezTo>
                    <a:pt x="32038" y="24326"/>
                    <a:pt x="32060" y="24329"/>
                    <a:pt x="32079" y="24329"/>
                  </a:cubicBezTo>
                  <a:cubicBezTo>
                    <a:pt x="32315" y="24329"/>
                    <a:pt x="32152" y="23764"/>
                    <a:pt x="32397" y="23764"/>
                  </a:cubicBezTo>
                  <a:cubicBezTo>
                    <a:pt x="32397" y="24146"/>
                    <a:pt x="32516" y="24318"/>
                    <a:pt x="32727" y="24318"/>
                  </a:cubicBezTo>
                  <a:cubicBezTo>
                    <a:pt x="33004" y="23988"/>
                    <a:pt x="32463" y="23764"/>
                    <a:pt x="32674" y="23605"/>
                  </a:cubicBezTo>
                  <a:cubicBezTo>
                    <a:pt x="32718" y="23589"/>
                    <a:pt x="32755" y="23583"/>
                    <a:pt x="32787" y="23583"/>
                  </a:cubicBezTo>
                  <a:cubicBezTo>
                    <a:pt x="32964" y="23583"/>
                    <a:pt x="32986" y="23786"/>
                    <a:pt x="33134" y="23786"/>
                  </a:cubicBezTo>
                  <a:cubicBezTo>
                    <a:pt x="33161" y="23786"/>
                    <a:pt x="33192" y="23779"/>
                    <a:pt x="33229" y="23764"/>
                  </a:cubicBezTo>
                  <a:cubicBezTo>
                    <a:pt x="33229" y="23521"/>
                    <a:pt x="33148" y="23075"/>
                    <a:pt x="33305" y="23075"/>
                  </a:cubicBezTo>
                  <a:cubicBezTo>
                    <a:pt x="33327" y="23075"/>
                    <a:pt x="33354" y="23084"/>
                    <a:pt x="33387" y="23103"/>
                  </a:cubicBezTo>
                  <a:cubicBezTo>
                    <a:pt x="33387" y="23328"/>
                    <a:pt x="33334" y="23486"/>
                    <a:pt x="33281" y="23605"/>
                  </a:cubicBezTo>
                  <a:cubicBezTo>
                    <a:pt x="33836" y="23552"/>
                    <a:pt x="33783" y="23433"/>
                    <a:pt x="34272" y="23275"/>
                  </a:cubicBezTo>
                  <a:lnTo>
                    <a:pt x="34272" y="23275"/>
                  </a:lnTo>
                  <a:cubicBezTo>
                    <a:pt x="34272" y="23433"/>
                    <a:pt x="34219" y="23486"/>
                    <a:pt x="34219" y="23605"/>
                  </a:cubicBezTo>
                  <a:cubicBezTo>
                    <a:pt x="34549" y="23222"/>
                    <a:pt x="34984" y="23605"/>
                    <a:pt x="35103" y="22615"/>
                  </a:cubicBezTo>
                  <a:lnTo>
                    <a:pt x="35103" y="22615"/>
                  </a:lnTo>
                  <a:cubicBezTo>
                    <a:pt x="35005" y="22635"/>
                    <a:pt x="34911" y="22643"/>
                    <a:pt x="34821" y="22643"/>
                  </a:cubicBezTo>
                  <a:cubicBezTo>
                    <a:pt x="34492" y="22643"/>
                    <a:pt x="34217" y="22538"/>
                    <a:pt x="34016" y="22538"/>
                  </a:cubicBezTo>
                  <a:cubicBezTo>
                    <a:pt x="33835" y="22538"/>
                    <a:pt x="33713" y="22623"/>
                    <a:pt x="33664" y="22945"/>
                  </a:cubicBezTo>
                  <a:cubicBezTo>
                    <a:pt x="33057" y="22562"/>
                    <a:pt x="32344" y="22945"/>
                    <a:pt x="31961" y="22443"/>
                  </a:cubicBezTo>
                  <a:cubicBezTo>
                    <a:pt x="31758" y="22696"/>
                    <a:pt x="31390" y="22883"/>
                    <a:pt x="31077" y="22883"/>
                  </a:cubicBezTo>
                  <a:cubicBezTo>
                    <a:pt x="30638" y="22883"/>
                    <a:pt x="30309" y="22516"/>
                    <a:pt x="30694" y="21453"/>
                  </a:cubicBezTo>
                  <a:cubicBezTo>
                    <a:pt x="30535" y="21453"/>
                    <a:pt x="30364" y="21453"/>
                    <a:pt x="30258" y="21295"/>
                  </a:cubicBezTo>
                  <a:lnTo>
                    <a:pt x="30258" y="21295"/>
                  </a:lnTo>
                  <a:cubicBezTo>
                    <a:pt x="30372" y="21636"/>
                    <a:pt x="30374" y="21736"/>
                    <a:pt x="30324" y="21736"/>
                  </a:cubicBezTo>
                  <a:cubicBezTo>
                    <a:pt x="30254" y="21736"/>
                    <a:pt x="30079" y="21536"/>
                    <a:pt x="29965" y="21536"/>
                  </a:cubicBezTo>
                  <a:cubicBezTo>
                    <a:pt x="29925" y="21536"/>
                    <a:pt x="29893" y="21560"/>
                    <a:pt x="29875" y="21625"/>
                  </a:cubicBezTo>
                  <a:cubicBezTo>
                    <a:pt x="30258" y="21730"/>
                    <a:pt x="29651" y="22443"/>
                    <a:pt x="29981" y="22496"/>
                  </a:cubicBezTo>
                  <a:cubicBezTo>
                    <a:pt x="29998" y="22359"/>
                    <a:pt x="30042" y="22308"/>
                    <a:pt x="30096" y="22308"/>
                  </a:cubicBezTo>
                  <a:cubicBezTo>
                    <a:pt x="30214" y="22308"/>
                    <a:pt x="30380" y="22550"/>
                    <a:pt x="30417" y="22668"/>
                  </a:cubicBezTo>
                  <a:cubicBezTo>
                    <a:pt x="30319" y="22873"/>
                    <a:pt x="30226" y="22934"/>
                    <a:pt x="30120" y="22934"/>
                  </a:cubicBezTo>
                  <a:cubicBezTo>
                    <a:pt x="29970" y="22934"/>
                    <a:pt x="29792" y="22811"/>
                    <a:pt x="29532" y="22811"/>
                  </a:cubicBezTo>
                  <a:cubicBezTo>
                    <a:pt x="29482" y="22811"/>
                    <a:pt x="29430" y="22816"/>
                    <a:pt x="29374" y="22826"/>
                  </a:cubicBezTo>
                  <a:cubicBezTo>
                    <a:pt x="29268" y="23222"/>
                    <a:pt x="29823" y="23328"/>
                    <a:pt x="29493" y="23486"/>
                  </a:cubicBezTo>
                  <a:cubicBezTo>
                    <a:pt x="29451" y="23510"/>
                    <a:pt x="29414" y="23520"/>
                    <a:pt x="29380" y="23520"/>
                  </a:cubicBezTo>
                  <a:cubicBezTo>
                    <a:pt x="29149" y="23520"/>
                    <a:pt x="29059" y="23044"/>
                    <a:pt x="28712" y="23044"/>
                  </a:cubicBezTo>
                  <a:cubicBezTo>
                    <a:pt x="28622" y="23044"/>
                    <a:pt x="28515" y="23076"/>
                    <a:pt x="28384" y="23156"/>
                  </a:cubicBezTo>
                  <a:cubicBezTo>
                    <a:pt x="28384" y="22668"/>
                    <a:pt x="28106" y="22615"/>
                    <a:pt x="28106" y="22166"/>
                  </a:cubicBezTo>
                  <a:lnTo>
                    <a:pt x="28106" y="22166"/>
                  </a:lnTo>
                  <a:cubicBezTo>
                    <a:pt x="28125" y="22173"/>
                    <a:pt x="28142" y="22176"/>
                    <a:pt x="28158" y="22176"/>
                  </a:cubicBezTo>
                  <a:cubicBezTo>
                    <a:pt x="28278" y="22176"/>
                    <a:pt x="28337" y="22001"/>
                    <a:pt x="28460" y="22001"/>
                  </a:cubicBezTo>
                  <a:cubicBezTo>
                    <a:pt x="28473" y="22001"/>
                    <a:pt x="28487" y="22003"/>
                    <a:pt x="28502" y="22008"/>
                  </a:cubicBezTo>
                  <a:cubicBezTo>
                    <a:pt x="28661" y="22338"/>
                    <a:pt x="28436" y="22338"/>
                    <a:pt x="28608" y="22668"/>
                  </a:cubicBezTo>
                  <a:cubicBezTo>
                    <a:pt x="29044" y="22615"/>
                    <a:pt x="29651" y="22721"/>
                    <a:pt x="29704" y="21955"/>
                  </a:cubicBezTo>
                  <a:cubicBezTo>
                    <a:pt x="29667" y="21939"/>
                    <a:pt x="29635" y="21932"/>
                    <a:pt x="29607" y="21932"/>
                  </a:cubicBezTo>
                  <a:cubicBezTo>
                    <a:pt x="29439" y="21932"/>
                    <a:pt x="29404" y="22174"/>
                    <a:pt x="29261" y="22174"/>
                  </a:cubicBezTo>
                  <a:cubicBezTo>
                    <a:pt x="29247" y="22174"/>
                    <a:pt x="29232" y="22171"/>
                    <a:pt x="29215" y="22166"/>
                  </a:cubicBezTo>
                  <a:cubicBezTo>
                    <a:pt x="29044" y="21625"/>
                    <a:pt x="29162" y="21730"/>
                    <a:pt x="29268" y="21295"/>
                  </a:cubicBezTo>
                  <a:cubicBezTo>
                    <a:pt x="29232" y="21289"/>
                    <a:pt x="29198" y="21286"/>
                    <a:pt x="29167" y="21286"/>
                  </a:cubicBezTo>
                  <a:cubicBezTo>
                    <a:pt x="28913" y="21286"/>
                    <a:pt x="28808" y="21459"/>
                    <a:pt x="28608" y="21506"/>
                  </a:cubicBezTo>
                  <a:cubicBezTo>
                    <a:pt x="28502" y="20965"/>
                    <a:pt x="28106" y="20912"/>
                    <a:pt x="27895" y="20635"/>
                  </a:cubicBezTo>
                  <a:cubicBezTo>
                    <a:pt x="27948" y="20635"/>
                    <a:pt x="28054" y="20635"/>
                    <a:pt x="28054" y="20463"/>
                  </a:cubicBezTo>
                  <a:cubicBezTo>
                    <a:pt x="27948" y="20463"/>
                    <a:pt x="27842" y="20463"/>
                    <a:pt x="27895" y="20133"/>
                  </a:cubicBezTo>
                  <a:cubicBezTo>
                    <a:pt x="27955" y="20123"/>
                    <a:pt x="28011" y="20119"/>
                    <a:pt x="28064" y="20119"/>
                  </a:cubicBezTo>
                  <a:cubicBezTo>
                    <a:pt x="28302" y="20119"/>
                    <a:pt x="28477" y="20207"/>
                    <a:pt x="28661" y="20305"/>
                  </a:cubicBezTo>
                  <a:cubicBezTo>
                    <a:pt x="28832" y="19526"/>
                    <a:pt x="28106" y="20186"/>
                    <a:pt x="28172" y="19473"/>
                  </a:cubicBezTo>
                  <a:lnTo>
                    <a:pt x="28172" y="19473"/>
                  </a:lnTo>
                  <a:cubicBezTo>
                    <a:pt x="27842" y="19645"/>
                    <a:pt x="27618" y="19922"/>
                    <a:pt x="27288" y="19975"/>
                  </a:cubicBezTo>
                  <a:cubicBezTo>
                    <a:pt x="27235" y="19420"/>
                    <a:pt x="27116" y="19420"/>
                    <a:pt x="27235" y="18985"/>
                  </a:cubicBezTo>
                  <a:cubicBezTo>
                    <a:pt x="27225" y="18983"/>
                    <a:pt x="27215" y="18982"/>
                    <a:pt x="27206" y="18982"/>
                  </a:cubicBezTo>
                  <a:cubicBezTo>
                    <a:pt x="26961" y="18982"/>
                    <a:pt x="27058" y="19530"/>
                    <a:pt x="26833" y="19530"/>
                  </a:cubicBezTo>
                  <a:cubicBezTo>
                    <a:pt x="26794" y="19530"/>
                    <a:pt x="26744" y="19513"/>
                    <a:pt x="26681" y="19473"/>
                  </a:cubicBezTo>
                  <a:cubicBezTo>
                    <a:pt x="26733" y="19315"/>
                    <a:pt x="26786" y="19037"/>
                    <a:pt x="26733" y="18654"/>
                  </a:cubicBezTo>
                  <a:lnTo>
                    <a:pt x="26733" y="18654"/>
                  </a:lnTo>
                  <a:cubicBezTo>
                    <a:pt x="26351" y="18707"/>
                    <a:pt x="26351" y="19367"/>
                    <a:pt x="26192" y="19697"/>
                  </a:cubicBezTo>
                  <a:cubicBezTo>
                    <a:pt x="26227" y="19697"/>
                    <a:pt x="26268" y="19692"/>
                    <a:pt x="26308" y="19692"/>
                  </a:cubicBezTo>
                  <a:cubicBezTo>
                    <a:pt x="26386" y="19692"/>
                    <a:pt x="26456" y="19715"/>
                    <a:pt x="26456" y="19856"/>
                  </a:cubicBezTo>
                  <a:cubicBezTo>
                    <a:pt x="26192" y="19975"/>
                    <a:pt x="25796" y="20027"/>
                    <a:pt x="26192" y="20357"/>
                  </a:cubicBezTo>
                  <a:cubicBezTo>
                    <a:pt x="25862" y="20305"/>
                    <a:pt x="25690" y="20080"/>
                    <a:pt x="25466" y="19856"/>
                  </a:cubicBezTo>
                  <a:lnTo>
                    <a:pt x="25466" y="19856"/>
                  </a:lnTo>
                  <a:cubicBezTo>
                    <a:pt x="25272" y="19965"/>
                    <a:pt x="25489" y="20707"/>
                    <a:pt x="25272" y="20707"/>
                  </a:cubicBezTo>
                  <a:cubicBezTo>
                    <a:pt x="25253" y="20707"/>
                    <a:pt x="25229" y="20701"/>
                    <a:pt x="25202" y="20688"/>
                  </a:cubicBezTo>
                  <a:cubicBezTo>
                    <a:pt x="25202" y="20410"/>
                    <a:pt x="25202" y="20186"/>
                    <a:pt x="25255" y="20027"/>
                  </a:cubicBezTo>
                  <a:cubicBezTo>
                    <a:pt x="25125" y="20027"/>
                    <a:pt x="24989" y="20034"/>
                    <a:pt x="24855" y="20034"/>
                  </a:cubicBezTo>
                  <a:cubicBezTo>
                    <a:pt x="24470" y="20034"/>
                    <a:pt x="24105" y="19976"/>
                    <a:pt x="23987" y="19526"/>
                  </a:cubicBezTo>
                  <a:cubicBezTo>
                    <a:pt x="24063" y="19392"/>
                    <a:pt x="24134" y="19340"/>
                    <a:pt x="24202" y="19340"/>
                  </a:cubicBezTo>
                  <a:cubicBezTo>
                    <a:pt x="24381" y="19340"/>
                    <a:pt x="24537" y="19702"/>
                    <a:pt x="24700" y="19856"/>
                  </a:cubicBezTo>
                  <a:cubicBezTo>
                    <a:pt x="25083" y="18985"/>
                    <a:pt x="24040" y="19420"/>
                    <a:pt x="24146" y="18536"/>
                  </a:cubicBezTo>
                  <a:lnTo>
                    <a:pt x="24146" y="18536"/>
                  </a:lnTo>
                  <a:cubicBezTo>
                    <a:pt x="23935" y="18602"/>
                    <a:pt x="23763" y="18707"/>
                    <a:pt x="23552" y="18866"/>
                  </a:cubicBezTo>
                  <a:cubicBezTo>
                    <a:pt x="23605" y="18536"/>
                    <a:pt x="23433" y="18536"/>
                    <a:pt x="23380" y="18377"/>
                  </a:cubicBezTo>
                  <a:cubicBezTo>
                    <a:pt x="23831" y="18334"/>
                    <a:pt x="23732" y="17708"/>
                    <a:pt x="24062" y="17708"/>
                  </a:cubicBezTo>
                  <a:cubicBezTo>
                    <a:pt x="24138" y="17708"/>
                    <a:pt x="24237" y="17741"/>
                    <a:pt x="24370" y="17823"/>
                  </a:cubicBezTo>
                  <a:cubicBezTo>
                    <a:pt x="24342" y="17536"/>
                    <a:pt x="24115" y="17461"/>
                    <a:pt x="23889" y="17461"/>
                  </a:cubicBezTo>
                  <a:cubicBezTo>
                    <a:pt x="23688" y="17461"/>
                    <a:pt x="23489" y="17521"/>
                    <a:pt x="23433" y="17546"/>
                  </a:cubicBezTo>
                  <a:cubicBezTo>
                    <a:pt x="23763" y="17163"/>
                    <a:pt x="23380" y="16885"/>
                    <a:pt x="23552" y="16674"/>
                  </a:cubicBezTo>
                  <a:cubicBezTo>
                    <a:pt x="23567" y="16672"/>
                    <a:pt x="23580" y="16671"/>
                    <a:pt x="23592" y="16671"/>
                  </a:cubicBezTo>
                  <a:cubicBezTo>
                    <a:pt x="23871" y="16671"/>
                    <a:pt x="23523" y="17177"/>
                    <a:pt x="23830" y="17177"/>
                  </a:cubicBezTo>
                  <a:cubicBezTo>
                    <a:pt x="23858" y="17177"/>
                    <a:pt x="23893" y="17173"/>
                    <a:pt x="23935" y="17163"/>
                  </a:cubicBezTo>
                  <a:cubicBezTo>
                    <a:pt x="23935" y="16291"/>
                    <a:pt x="23156" y="16621"/>
                    <a:pt x="23103" y="15684"/>
                  </a:cubicBezTo>
                  <a:lnTo>
                    <a:pt x="23103" y="15684"/>
                  </a:lnTo>
                  <a:cubicBezTo>
                    <a:pt x="23289" y="15738"/>
                    <a:pt x="23465" y="15761"/>
                    <a:pt x="23633" y="15761"/>
                  </a:cubicBezTo>
                  <a:cubicBezTo>
                    <a:pt x="24495" y="15761"/>
                    <a:pt x="25130" y="15160"/>
                    <a:pt x="25675" y="15160"/>
                  </a:cubicBezTo>
                  <a:cubicBezTo>
                    <a:pt x="25875" y="15160"/>
                    <a:pt x="26062" y="15240"/>
                    <a:pt x="26245" y="15460"/>
                  </a:cubicBezTo>
                  <a:cubicBezTo>
                    <a:pt x="26073" y="15512"/>
                    <a:pt x="25862" y="15460"/>
                    <a:pt x="25915" y="15843"/>
                  </a:cubicBezTo>
                  <a:cubicBezTo>
                    <a:pt x="25937" y="15837"/>
                    <a:pt x="25958" y="15834"/>
                    <a:pt x="25976" y="15834"/>
                  </a:cubicBezTo>
                  <a:cubicBezTo>
                    <a:pt x="26110" y="15834"/>
                    <a:pt x="26143" y="15969"/>
                    <a:pt x="26286" y="15969"/>
                  </a:cubicBezTo>
                  <a:cubicBezTo>
                    <a:pt x="26305" y="15969"/>
                    <a:pt x="26327" y="15967"/>
                    <a:pt x="26351" y="15961"/>
                  </a:cubicBezTo>
                  <a:cubicBezTo>
                    <a:pt x="26242" y="15545"/>
                    <a:pt x="26437" y="15284"/>
                    <a:pt x="26626" y="15284"/>
                  </a:cubicBezTo>
                  <a:cubicBezTo>
                    <a:pt x="26713" y="15284"/>
                    <a:pt x="26798" y="15339"/>
                    <a:pt x="26852" y="15460"/>
                  </a:cubicBezTo>
                  <a:cubicBezTo>
                    <a:pt x="26786" y="15737"/>
                    <a:pt x="26575" y="15631"/>
                    <a:pt x="26628" y="15961"/>
                  </a:cubicBezTo>
                  <a:cubicBezTo>
                    <a:pt x="26678" y="15961"/>
                    <a:pt x="26736" y="15967"/>
                    <a:pt x="26791" y="15967"/>
                  </a:cubicBezTo>
                  <a:cubicBezTo>
                    <a:pt x="26907" y="15967"/>
                    <a:pt x="27011" y="15942"/>
                    <a:pt x="27011" y="15790"/>
                  </a:cubicBezTo>
                  <a:cubicBezTo>
                    <a:pt x="26914" y="15557"/>
                    <a:pt x="27320" y="15383"/>
                    <a:pt x="27778" y="15383"/>
                  </a:cubicBezTo>
                  <a:cubicBezTo>
                    <a:pt x="28074" y="15383"/>
                    <a:pt x="28391" y="15455"/>
                    <a:pt x="28608" y="15631"/>
                  </a:cubicBezTo>
                  <a:cubicBezTo>
                    <a:pt x="28566" y="15777"/>
                    <a:pt x="28499" y="15824"/>
                    <a:pt x="28421" y="15824"/>
                  </a:cubicBezTo>
                  <a:cubicBezTo>
                    <a:pt x="28276" y="15824"/>
                    <a:pt x="28094" y="15659"/>
                    <a:pt x="27974" y="15659"/>
                  </a:cubicBezTo>
                  <a:cubicBezTo>
                    <a:pt x="27895" y="15659"/>
                    <a:pt x="27842" y="15729"/>
                    <a:pt x="27842" y="15961"/>
                  </a:cubicBezTo>
                  <a:cubicBezTo>
                    <a:pt x="27877" y="15939"/>
                    <a:pt x="27905" y="15929"/>
                    <a:pt x="27928" y="15929"/>
                  </a:cubicBezTo>
                  <a:cubicBezTo>
                    <a:pt x="28082" y="15929"/>
                    <a:pt x="28008" y="16380"/>
                    <a:pt x="28054" y="16621"/>
                  </a:cubicBezTo>
                  <a:cubicBezTo>
                    <a:pt x="28832" y="16555"/>
                    <a:pt x="29268" y="15895"/>
                    <a:pt x="29823" y="15460"/>
                  </a:cubicBezTo>
                  <a:lnTo>
                    <a:pt x="29823" y="15460"/>
                  </a:lnTo>
                  <a:cubicBezTo>
                    <a:pt x="29493" y="16120"/>
                    <a:pt x="30087" y="15790"/>
                    <a:pt x="30087" y="15961"/>
                  </a:cubicBezTo>
                  <a:cubicBezTo>
                    <a:pt x="29757" y="16173"/>
                    <a:pt x="29162" y="15790"/>
                    <a:pt x="29044" y="16780"/>
                  </a:cubicBezTo>
                  <a:cubicBezTo>
                    <a:pt x="29268" y="16780"/>
                    <a:pt x="29545" y="16833"/>
                    <a:pt x="29545" y="17281"/>
                  </a:cubicBezTo>
                  <a:cubicBezTo>
                    <a:pt x="29349" y="17100"/>
                    <a:pt x="29068" y="17055"/>
                    <a:pt x="28759" y="17055"/>
                  </a:cubicBezTo>
                  <a:cubicBezTo>
                    <a:pt x="28462" y="17055"/>
                    <a:pt x="28139" y="17096"/>
                    <a:pt x="27839" y="17096"/>
                  </a:cubicBezTo>
                  <a:cubicBezTo>
                    <a:pt x="27316" y="17096"/>
                    <a:pt x="26861" y="16972"/>
                    <a:pt x="26733" y="16291"/>
                  </a:cubicBezTo>
                  <a:cubicBezTo>
                    <a:pt x="26592" y="16267"/>
                    <a:pt x="26472" y="16237"/>
                    <a:pt x="26367" y="16237"/>
                  </a:cubicBezTo>
                  <a:cubicBezTo>
                    <a:pt x="26187" y="16237"/>
                    <a:pt x="26048" y="16324"/>
                    <a:pt x="25915" y="16674"/>
                  </a:cubicBezTo>
                  <a:cubicBezTo>
                    <a:pt x="25935" y="16663"/>
                    <a:pt x="25957" y="16658"/>
                    <a:pt x="25979" y="16658"/>
                  </a:cubicBezTo>
                  <a:cubicBezTo>
                    <a:pt x="26185" y="16658"/>
                    <a:pt x="26436" y="17115"/>
                    <a:pt x="26245" y="17163"/>
                  </a:cubicBezTo>
                  <a:cubicBezTo>
                    <a:pt x="26192" y="16885"/>
                    <a:pt x="25743" y="17163"/>
                    <a:pt x="25743" y="16833"/>
                  </a:cubicBezTo>
                  <a:cubicBezTo>
                    <a:pt x="25743" y="16503"/>
                    <a:pt x="26021" y="16621"/>
                    <a:pt x="25915" y="16173"/>
                  </a:cubicBezTo>
                  <a:lnTo>
                    <a:pt x="25915" y="16173"/>
                  </a:lnTo>
                  <a:cubicBezTo>
                    <a:pt x="25638" y="16291"/>
                    <a:pt x="25413" y="16173"/>
                    <a:pt x="25308" y="16344"/>
                  </a:cubicBezTo>
                  <a:cubicBezTo>
                    <a:pt x="25378" y="16485"/>
                    <a:pt x="25231" y="16708"/>
                    <a:pt x="25059" y="16708"/>
                  </a:cubicBezTo>
                  <a:cubicBezTo>
                    <a:pt x="24973" y="16708"/>
                    <a:pt x="24881" y="16652"/>
                    <a:pt x="24806" y="16503"/>
                  </a:cubicBezTo>
                  <a:lnTo>
                    <a:pt x="24806" y="16503"/>
                  </a:lnTo>
                  <a:cubicBezTo>
                    <a:pt x="25083" y="17215"/>
                    <a:pt x="24595" y="16780"/>
                    <a:pt x="24542" y="17334"/>
                  </a:cubicBezTo>
                  <a:cubicBezTo>
                    <a:pt x="24872" y="17942"/>
                    <a:pt x="25202" y="17493"/>
                    <a:pt x="25532" y="17994"/>
                  </a:cubicBezTo>
                  <a:cubicBezTo>
                    <a:pt x="25638" y="17387"/>
                    <a:pt x="25083" y="17823"/>
                    <a:pt x="25136" y="17163"/>
                  </a:cubicBezTo>
                  <a:lnTo>
                    <a:pt x="25136" y="17163"/>
                  </a:lnTo>
                  <a:cubicBezTo>
                    <a:pt x="25915" y="17664"/>
                    <a:pt x="27288" y="17770"/>
                    <a:pt x="28225" y="17823"/>
                  </a:cubicBezTo>
                  <a:cubicBezTo>
                    <a:pt x="28434" y="17823"/>
                    <a:pt x="28728" y="17515"/>
                    <a:pt x="28933" y="17515"/>
                  </a:cubicBezTo>
                  <a:cubicBezTo>
                    <a:pt x="29050" y="17515"/>
                    <a:pt x="29138" y="17618"/>
                    <a:pt x="29162" y="17942"/>
                  </a:cubicBezTo>
                  <a:cubicBezTo>
                    <a:pt x="29131" y="17961"/>
                    <a:pt x="29092" y="17967"/>
                    <a:pt x="29050" y="17967"/>
                  </a:cubicBezTo>
                  <a:cubicBezTo>
                    <a:pt x="28967" y="17967"/>
                    <a:pt x="28871" y="17942"/>
                    <a:pt x="28795" y="17942"/>
                  </a:cubicBezTo>
                  <a:cubicBezTo>
                    <a:pt x="28701" y="17942"/>
                    <a:pt x="28637" y="17981"/>
                    <a:pt x="28661" y="18153"/>
                  </a:cubicBezTo>
                  <a:cubicBezTo>
                    <a:pt x="28766" y="18206"/>
                    <a:pt x="28832" y="18377"/>
                    <a:pt x="28832" y="18654"/>
                  </a:cubicBezTo>
                  <a:cubicBezTo>
                    <a:pt x="28958" y="18569"/>
                    <a:pt x="29077" y="18535"/>
                    <a:pt x="29192" y="18535"/>
                  </a:cubicBezTo>
                  <a:cubicBezTo>
                    <a:pt x="29523" y="18535"/>
                    <a:pt x="29820" y="18818"/>
                    <a:pt x="30153" y="18985"/>
                  </a:cubicBezTo>
                  <a:cubicBezTo>
                    <a:pt x="30153" y="18430"/>
                    <a:pt x="30417" y="18430"/>
                    <a:pt x="30747" y="18430"/>
                  </a:cubicBezTo>
                  <a:cubicBezTo>
                    <a:pt x="30706" y="18809"/>
                    <a:pt x="30745" y="18906"/>
                    <a:pt x="30812" y="18906"/>
                  </a:cubicBezTo>
                  <a:cubicBezTo>
                    <a:pt x="30882" y="18906"/>
                    <a:pt x="30982" y="18801"/>
                    <a:pt x="31055" y="18801"/>
                  </a:cubicBezTo>
                  <a:cubicBezTo>
                    <a:pt x="31096" y="18801"/>
                    <a:pt x="31128" y="18833"/>
                    <a:pt x="31143" y="18932"/>
                  </a:cubicBezTo>
                  <a:cubicBezTo>
                    <a:pt x="31143" y="19143"/>
                    <a:pt x="30971" y="19090"/>
                    <a:pt x="30971" y="19262"/>
                  </a:cubicBezTo>
                  <a:cubicBezTo>
                    <a:pt x="31021" y="19181"/>
                    <a:pt x="31070" y="19150"/>
                    <a:pt x="31116" y="19150"/>
                  </a:cubicBezTo>
                  <a:cubicBezTo>
                    <a:pt x="31253" y="19150"/>
                    <a:pt x="31373" y="19409"/>
                    <a:pt x="31477" y="19409"/>
                  </a:cubicBezTo>
                  <a:cubicBezTo>
                    <a:pt x="31534" y="19409"/>
                    <a:pt x="31585" y="19331"/>
                    <a:pt x="31631" y="19090"/>
                  </a:cubicBezTo>
                  <a:cubicBezTo>
                    <a:pt x="31407" y="18932"/>
                    <a:pt x="31077" y="18932"/>
                    <a:pt x="31024" y="18430"/>
                  </a:cubicBezTo>
                  <a:lnTo>
                    <a:pt x="31024" y="18430"/>
                  </a:lnTo>
                  <a:cubicBezTo>
                    <a:pt x="31543" y="18531"/>
                    <a:pt x="31984" y="18645"/>
                    <a:pt x="32373" y="18645"/>
                  </a:cubicBezTo>
                  <a:cubicBezTo>
                    <a:pt x="32647" y="18645"/>
                    <a:pt x="32894" y="18588"/>
                    <a:pt x="33123" y="18430"/>
                  </a:cubicBezTo>
                  <a:cubicBezTo>
                    <a:pt x="33123" y="18324"/>
                    <a:pt x="33057" y="18206"/>
                    <a:pt x="33057" y="18153"/>
                  </a:cubicBezTo>
                  <a:lnTo>
                    <a:pt x="33057" y="18153"/>
                  </a:lnTo>
                  <a:cubicBezTo>
                    <a:pt x="33414" y="18459"/>
                    <a:pt x="33811" y="18585"/>
                    <a:pt x="34187" y="18585"/>
                  </a:cubicBezTo>
                  <a:cubicBezTo>
                    <a:pt x="34685" y="18585"/>
                    <a:pt x="35147" y="18363"/>
                    <a:pt x="35433" y="18047"/>
                  </a:cubicBezTo>
                  <a:cubicBezTo>
                    <a:pt x="35433" y="17612"/>
                    <a:pt x="34932" y="17876"/>
                    <a:pt x="34826" y="17546"/>
                  </a:cubicBezTo>
                  <a:cubicBezTo>
                    <a:pt x="34926" y="17390"/>
                    <a:pt x="35079" y="17322"/>
                    <a:pt x="35247" y="17322"/>
                  </a:cubicBezTo>
                  <a:cubicBezTo>
                    <a:pt x="35435" y="17322"/>
                    <a:pt x="35642" y="17406"/>
                    <a:pt x="35816" y="17546"/>
                  </a:cubicBezTo>
                  <a:cubicBezTo>
                    <a:pt x="35737" y="17696"/>
                    <a:pt x="35687" y="17869"/>
                    <a:pt x="35599" y="17869"/>
                  </a:cubicBezTo>
                  <a:cubicBezTo>
                    <a:pt x="35556" y="17869"/>
                    <a:pt x="35503" y="17827"/>
                    <a:pt x="35433" y="17717"/>
                  </a:cubicBezTo>
                  <a:lnTo>
                    <a:pt x="35433" y="17717"/>
                  </a:lnTo>
                  <a:cubicBezTo>
                    <a:pt x="35486" y="18206"/>
                    <a:pt x="35486" y="18047"/>
                    <a:pt x="35433" y="18536"/>
                  </a:cubicBezTo>
                  <a:cubicBezTo>
                    <a:pt x="35699" y="18536"/>
                    <a:pt x="35820" y="18750"/>
                    <a:pt x="36057" y="18750"/>
                  </a:cubicBezTo>
                  <a:cubicBezTo>
                    <a:pt x="36114" y="18750"/>
                    <a:pt x="36178" y="18738"/>
                    <a:pt x="36252" y="18707"/>
                  </a:cubicBezTo>
                  <a:cubicBezTo>
                    <a:pt x="36297" y="18424"/>
                    <a:pt x="36223" y="18374"/>
                    <a:pt x="36124" y="18374"/>
                  </a:cubicBezTo>
                  <a:cubicBezTo>
                    <a:pt x="36070" y="18374"/>
                    <a:pt x="36010" y="18388"/>
                    <a:pt x="35956" y="18388"/>
                  </a:cubicBezTo>
                  <a:cubicBezTo>
                    <a:pt x="35878" y="18388"/>
                    <a:pt x="35816" y="18358"/>
                    <a:pt x="35816" y="18206"/>
                  </a:cubicBezTo>
                  <a:cubicBezTo>
                    <a:pt x="36093" y="17994"/>
                    <a:pt x="35922" y="17334"/>
                    <a:pt x="36027" y="17215"/>
                  </a:cubicBezTo>
                  <a:cubicBezTo>
                    <a:pt x="36122" y="17203"/>
                    <a:pt x="36205" y="17196"/>
                    <a:pt x="36278" y="17196"/>
                  </a:cubicBezTo>
                  <a:cubicBezTo>
                    <a:pt x="36808" y="17196"/>
                    <a:pt x="36819" y="17533"/>
                    <a:pt x="36912" y="18206"/>
                  </a:cubicBezTo>
                  <a:cubicBezTo>
                    <a:pt x="36762" y="18206"/>
                    <a:pt x="36689" y="18059"/>
                    <a:pt x="36594" y="18059"/>
                  </a:cubicBezTo>
                  <a:cubicBezTo>
                    <a:pt x="36547" y="18059"/>
                    <a:pt x="36494" y="18096"/>
                    <a:pt x="36423" y="18206"/>
                  </a:cubicBezTo>
                  <a:cubicBezTo>
                    <a:pt x="36529" y="18813"/>
                    <a:pt x="36859" y="18932"/>
                    <a:pt x="37136" y="19196"/>
                  </a:cubicBezTo>
                  <a:cubicBezTo>
                    <a:pt x="37295" y="18813"/>
                    <a:pt x="36859" y="18602"/>
                    <a:pt x="37136" y="18536"/>
                  </a:cubicBezTo>
                  <a:cubicBezTo>
                    <a:pt x="37475" y="18434"/>
                    <a:pt x="37782" y="18363"/>
                    <a:pt x="38037" y="18363"/>
                  </a:cubicBezTo>
                  <a:cubicBezTo>
                    <a:pt x="38607" y="18363"/>
                    <a:pt x="38916" y="18716"/>
                    <a:pt x="38734" y="19856"/>
                  </a:cubicBezTo>
                  <a:cubicBezTo>
                    <a:pt x="39882" y="19090"/>
                    <a:pt x="39935" y="19697"/>
                    <a:pt x="40925" y="19143"/>
                  </a:cubicBezTo>
                  <a:lnTo>
                    <a:pt x="40925" y="19143"/>
                  </a:lnTo>
                  <a:cubicBezTo>
                    <a:pt x="40820" y="19592"/>
                    <a:pt x="40648" y="19750"/>
                    <a:pt x="40925" y="20027"/>
                  </a:cubicBezTo>
                  <a:cubicBezTo>
                    <a:pt x="40872" y="20027"/>
                    <a:pt x="40767" y="20027"/>
                    <a:pt x="40767" y="20186"/>
                  </a:cubicBezTo>
                  <a:cubicBezTo>
                    <a:pt x="40925" y="19975"/>
                    <a:pt x="41585" y="19697"/>
                    <a:pt x="41427" y="19473"/>
                  </a:cubicBezTo>
                  <a:lnTo>
                    <a:pt x="41427" y="19473"/>
                  </a:lnTo>
                  <a:cubicBezTo>
                    <a:pt x="41320" y="19520"/>
                    <a:pt x="41267" y="19705"/>
                    <a:pt x="41105" y="19705"/>
                  </a:cubicBezTo>
                  <a:cubicBezTo>
                    <a:pt x="41086" y="19705"/>
                    <a:pt x="41066" y="19703"/>
                    <a:pt x="41044" y="19697"/>
                  </a:cubicBezTo>
                  <a:cubicBezTo>
                    <a:pt x="41308" y="19367"/>
                    <a:pt x="40714" y="18932"/>
                    <a:pt x="41044" y="18654"/>
                  </a:cubicBezTo>
                  <a:lnTo>
                    <a:pt x="41044" y="18654"/>
                  </a:lnTo>
                  <a:cubicBezTo>
                    <a:pt x="41044" y="18746"/>
                    <a:pt x="41063" y="18780"/>
                    <a:pt x="41096" y="18780"/>
                  </a:cubicBezTo>
                  <a:cubicBezTo>
                    <a:pt x="41188" y="18780"/>
                    <a:pt x="41388" y="18509"/>
                    <a:pt x="41566" y="18509"/>
                  </a:cubicBezTo>
                  <a:cubicBezTo>
                    <a:pt x="41659" y="18509"/>
                    <a:pt x="41747" y="18584"/>
                    <a:pt x="41810" y="18813"/>
                  </a:cubicBezTo>
                  <a:cubicBezTo>
                    <a:pt x="41585" y="18813"/>
                    <a:pt x="41374" y="18813"/>
                    <a:pt x="41308" y="19143"/>
                  </a:cubicBezTo>
                  <a:cubicBezTo>
                    <a:pt x="41403" y="19272"/>
                    <a:pt x="41507" y="19322"/>
                    <a:pt x="41607" y="19322"/>
                  </a:cubicBezTo>
                  <a:cubicBezTo>
                    <a:pt x="41854" y="19322"/>
                    <a:pt x="42072" y="19011"/>
                    <a:pt x="42034" y="18813"/>
                  </a:cubicBezTo>
                  <a:lnTo>
                    <a:pt x="42034" y="18813"/>
                  </a:lnTo>
                  <a:cubicBezTo>
                    <a:pt x="42066" y="18834"/>
                    <a:pt x="42096" y="18842"/>
                    <a:pt x="42126" y="18842"/>
                  </a:cubicBezTo>
                  <a:cubicBezTo>
                    <a:pt x="42271" y="18842"/>
                    <a:pt x="42387" y="18629"/>
                    <a:pt x="42490" y="18629"/>
                  </a:cubicBezTo>
                  <a:cubicBezTo>
                    <a:pt x="42538" y="18629"/>
                    <a:pt x="42584" y="18676"/>
                    <a:pt x="42628" y="18813"/>
                  </a:cubicBezTo>
                  <a:cubicBezTo>
                    <a:pt x="42519" y="18931"/>
                    <a:pt x="42435" y="19149"/>
                    <a:pt x="42320" y="19149"/>
                  </a:cubicBezTo>
                  <a:cubicBezTo>
                    <a:pt x="42268" y="19149"/>
                    <a:pt x="42210" y="19104"/>
                    <a:pt x="42140" y="18985"/>
                  </a:cubicBezTo>
                  <a:lnTo>
                    <a:pt x="42140" y="18985"/>
                  </a:lnTo>
                  <a:cubicBezTo>
                    <a:pt x="42056" y="19280"/>
                    <a:pt x="42132" y="19313"/>
                    <a:pt x="42226" y="19313"/>
                  </a:cubicBezTo>
                  <a:cubicBezTo>
                    <a:pt x="42253" y="19313"/>
                    <a:pt x="42281" y="19310"/>
                    <a:pt x="42308" y="19310"/>
                  </a:cubicBezTo>
                  <a:cubicBezTo>
                    <a:pt x="42379" y="19310"/>
                    <a:pt x="42437" y="19330"/>
                    <a:pt x="42417" y="19473"/>
                  </a:cubicBezTo>
                  <a:cubicBezTo>
                    <a:pt x="42520" y="19798"/>
                    <a:pt x="42395" y="20029"/>
                    <a:pt x="42280" y="20029"/>
                  </a:cubicBezTo>
                  <a:cubicBezTo>
                    <a:pt x="42218" y="20029"/>
                    <a:pt x="42158" y="19961"/>
                    <a:pt x="42140" y="19803"/>
                  </a:cubicBezTo>
                  <a:cubicBezTo>
                    <a:pt x="42245" y="19803"/>
                    <a:pt x="42364" y="19750"/>
                    <a:pt x="42364" y="19473"/>
                  </a:cubicBezTo>
                  <a:lnTo>
                    <a:pt x="42364" y="19473"/>
                  </a:lnTo>
                  <a:cubicBezTo>
                    <a:pt x="41664" y="20315"/>
                    <a:pt x="41060" y="20358"/>
                    <a:pt x="40226" y="20358"/>
                  </a:cubicBezTo>
                  <a:cubicBezTo>
                    <a:pt x="40132" y="20358"/>
                    <a:pt x="40035" y="20357"/>
                    <a:pt x="39935" y="20357"/>
                  </a:cubicBezTo>
                  <a:cubicBezTo>
                    <a:pt x="39988" y="20133"/>
                    <a:pt x="40107" y="20080"/>
                    <a:pt x="40159" y="19856"/>
                  </a:cubicBezTo>
                  <a:lnTo>
                    <a:pt x="39724" y="19856"/>
                  </a:lnTo>
                  <a:cubicBezTo>
                    <a:pt x="39605" y="20305"/>
                    <a:pt x="39935" y="20846"/>
                    <a:pt x="39777" y="20846"/>
                  </a:cubicBezTo>
                  <a:cubicBezTo>
                    <a:pt x="39517" y="20698"/>
                    <a:pt x="39454" y="20353"/>
                    <a:pt x="39133" y="20353"/>
                  </a:cubicBezTo>
                  <a:cubicBezTo>
                    <a:pt x="39111" y="20353"/>
                    <a:pt x="39088" y="20354"/>
                    <a:pt x="39064" y="20357"/>
                  </a:cubicBezTo>
                  <a:cubicBezTo>
                    <a:pt x="39064" y="20793"/>
                    <a:pt x="39222" y="20688"/>
                    <a:pt x="39064" y="21018"/>
                  </a:cubicBezTo>
                  <a:cubicBezTo>
                    <a:pt x="39183" y="20915"/>
                    <a:pt x="39292" y="20871"/>
                    <a:pt x="39384" y="20871"/>
                  </a:cubicBezTo>
                  <a:cubicBezTo>
                    <a:pt x="39586" y="20871"/>
                    <a:pt x="39703" y="21084"/>
                    <a:pt x="39658" y="21348"/>
                  </a:cubicBezTo>
                  <a:cubicBezTo>
                    <a:pt x="39699" y="21201"/>
                    <a:pt x="39731" y="21148"/>
                    <a:pt x="39758" y="21148"/>
                  </a:cubicBezTo>
                  <a:cubicBezTo>
                    <a:pt x="39831" y="21148"/>
                    <a:pt x="39871" y="21540"/>
                    <a:pt x="39990" y="21540"/>
                  </a:cubicBezTo>
                  <a:cubicBezTo>
                    <a:pt x="40009" y="21540"/>
                    <a:pt x="40030" y="21530"/>
                    <a:pt x="40054" y="21506"/>
                  </a:cubicBezTo>
                  <a:cubicBezTo>
                    <a:pt x="40384" y="21400"/>
                    <a:pt x="40212" y="20740"/>
                    <a:pt x="40384" y="20688"/>
                  </a:cubicBezTo>
                  <a:cubicBezTo>
                    <a:pt x="40595" y="21123"/>
                    <a:pt x="40820" y="21242"/>
                    <a:pt x="41044" y="21348"/>
                  </a:cubicBezTo>
                  <a:cubicBezTo>
                    <a:pt x="41044" y="21678"/>
                    <a:pt x="40872" y="21783"/>
                    <a:pt x="40767" y="22008"/>
                  </a:cubicBezTo>
                  <a:cubicBezTo>
                    <a:pt x="40810" y="22024"/>
                    <a:pt x="40849" y="22031"/>
                    <a:pt x="40883" y="22031"/>
                  </a:cubicBezTo>
                  <a:cubicBezTo>
                    <a:pt x="41174" y="22031"/>
                    <a:pt x="41139" y="21503"/>
                    <a:pt x="41440" y="21503"/>
                  </a:cubicBezTo>
                  <a:cubicBezTo>
                    <a:pt x="41453" y="21503"/>
                    <a:pt x="41466" y="21504"/>
                    <a:pt x="41480" y="21506"/>
                  </a:cubicBezTo>
                  <a:cubicBezTo>
                    <a:pt x="41480" y="21836"/>
                    <a:pt x="41757" y="21730"/>
                    <a:pt x="41638" y="22166"/>
                  </a:cubicBezTo>
                  <a:cubicBezTo>
                    <a:pt x="41585" y="22317"/>
                    <a:pt x="41505" y="22366"/>
                    <a:pt x="41412" y="22366"/>
                  </a:cubicBezTo>
                  <a:cubicBezTo>
                    <a:pt x="41242" y="22366"/>
                    <a:pt x="41029" y="22202"/>
                    <a:pt x="40869" y="22202"/>
                  </a:cubicBezTo>
                  <a:cubicBezTo>
                    <a:pt x="40765" y="22202"/>
                    <a:pt x="40683" y="22270"/>
                    <a:pt x="40648" y="22496"/>
                  </a:cubicBezTo>
                  <a:cubicBezTo>
                    <a:pt x="40978" y="22721"/>
                    <a:pt x="41150" y="22443"/>
                    <a:pt x="41480" y="22826"/>
                  </a:cubicBezTo>
                  <a:cubicBezTo>
                    <a:pt x="41408" y="22843"/>
                    <a:pt x="41343" y="22850"/>
                    <a:pt x="41284" y="22850"/>
                  </a:cubicBezTo>
                  <a:cubicBezTo>
                    <a:pt x="41060" y="22850"/>
                    <a:pt x="40915" y="22755"/>
                    <a:pt x="40768" y="22755"/>
                  </a:cubicBezTo>
                  <a:cubicBezTo>
                    <a:pt x="40682" y="22755"/>
                    <a:pt x="40594" y="22788"/>
                    <a:pt x="40490" y="22892"/>
                  </a:cubicBezTo>
                  <a:cubicBezTo>
                    <a:pt x="40642" y="23308"/>
                    <a:pt x="40874" y="23445"/>
                    <a:pt x="41126" y="23445"/>
                  </a:cubicBezTo>
                  <a:cubicBezTo>
                    <a:pt x="41506" y="23445"/>
                    <a:pt x="41930" y="23133"/>
                    <a:pt x="42193" y="22998"/>
                  </a:cubicBezTo>
                  <a:cubicBezTo>
                    <a:pt x="42975" y="23036"/>
                    <a:pt x="43596" y="23774"/>
                    <a:pt x="44426" y="23774"/>
                  </a:cubicBezTo>
                  <a:cubicBezTo>
                    <a:pt x="44758" y="23774"/>
                    <a:pt x="45123" y="23656"/>
                    <a:pt x="45546" y="23328"/>
                  </a:cubicBezTo>
                  <a:cubicBezTo>
                    <a:pt x="45163" y="23103"/>
                    <a:pt x="45493" y="22773"/>
                    <a:pt x="45665" y="22615"/>
                  </a:cubicBezTo>
                  <a:cubicBezTo>
                    <a:pt x="45450" y="22554"/>
                    <a:pt x="45213" y="22508"/>
                    <a:pt x="44998" y="22508"/>
                  </a:cubicBezTo>
                  <a:cubicBezTo>
                    <a:pt x="44604" y="22508"/>
                    <a:pt x="44278" y="22661"/>
                    <a:pt x="44278" y="23156"/>
                  </a:cubicBezTo>
                  <a:cubicBezTo>
                    <a:pt x="44192" y="23139"/>
                    <a:pt x="44110" y="23127"/>
                    <a:pt x="44035" y="23127"/>
                  </a:cubicBezTo>
                  <a:cubicBezTo>
                    <a:pt x="43880" y="23127"/>
                    <a:pt x="43755" y="23177"/>
                    <a:pt x="43684" y="23328"/>
                  </a:cubicBezTo>
                  <a:cubicBezTo>
                    <a:pt x="43772" y="22808"/>
                    <a:pt x="43405" y="22662"/>
                    <a:pt x="42948" y="22662"/>
                  </a:cubicBezTo>
                  <a:cubicBezTo>
                    <a:pt x="42581" y="22662"/>
                    <a:pt x="42156" y="22756"/>
                    <a:pt x="41862" y="22826"/>
                  </a:cubicBezTo>
                  <a:cubicBezTo>
                    <a:pt x="42140" y="22285"/>
                    <a:pt x="41968" y="22232"/>
                    <a:pt x="41757" y="21836"/>
                  </a:cubicBezTo>
                  <a:cubicBezTo>
                    <a:pt x="42140" y="21836"/>
                    <a:pt x="42470" y="21836"/>
                    <a:pt x="42628" y="21506"/>
                  </a:cubicBezTo>
                  <a:cubicBezTo>
                    <a:pt x="42576" y="21379"/>
                    <a:pt x="42510" y="21330"/>
                    <a:pt x="42442" y="21330"/>
                  </a:cubicBezTo>
                  <a:cubicBezTo>
                    <a:pt x="42305" y="21330"/>
                    <a:pt x="42157" y="21528"/>
                    <a:pt x="42087" y="21678"/>
                  </a:cubicBezTo>
                  <a:cubicBezTo>
                    <a:pt x="42087" y="21453"/>
                    <a:pt x="42034" y="21295"/>
                    <a:pt x="41968" y="21176"/>
                  </a:cubicBezTo>
                  <a:cubicBezTo>
                    <a:pt x="42099" y="20980"/>
                    <a:pt x="42235" y="20907"/>
                    <a:pt x="42374" y="20907"/>
                  </a:cubicBezTo>
                  <a:cubicBezTo>
                    <a:pt x="42773" y="20907"/>
                    <a:pt x="43203" y="21506"/>
                    <a:pt x="43638" y="21506"/>
                  </a:cubicBezTo>
                  <a:cubicBezTo>
                    <a:pt x="43816" y="21506"/>
                    <a:pt x="43995" y="21406"/>
                    <a:pt x="44173" y="21123"/>
                  </a:cubicBezTo>
                  <a:cubicBezTo>
                    <a:pt x="43565" y="20912"/>
                    <a:pt x="43737" y="20357"/>
                    <a:pt x="43235" y="19975"/>
                  </a:cubicBezTo>
                  <a:cubicBezTo>
                    <a:pt x="43235" y="20310"/>
                    <a:pt x="43195" y="20473"/>
                    <a:pt x="43034" y="20473"/>
                  </a:cubicBezTo>
                  <a:cubicBezTo>
                    <a:pt x="43011" y="20473"/>
                    <a:pt x="42986" y="20470"/>
                    <a:pt x="42958" y="20463"/>
                  </a:cubicBezTo>
                  <a:cubicBezTo>
                    <a:pt x="42800" y="20357"/>
                    <a:pt x="42628" y="20252"/>
                    <a:pt x="42628" y="19803"/>
                  </a:cubicBezTo>
                  <a:cubicBezTo>
                    <a:pt x="42730" y="19754"/>
                    <a:pt x="42844" y="19747"/>
                    <a:pt x="42962" y="19747"/>
                  </a:cubicBezTo>
                  <a:cubicBezTo>
                    <a:pt x="43012" y="19747"/>
                    <a:pt x="43062" y="19748"/>
                    <a:pt x="43113" y="19748"/>
                  </a:cubicBezTo>
                  <a:cubicBezTo>
                    <a:pt x="43330" y="19748"/>
                    <a:pt x="43552" y="19724"/>
                    <a:pt x="43737" y="19473"/>
                  </a:cubicBezTo>
                  <a:cubicBezTo>
                    <a:pt x="43618" y="19420"/>
                    <a:pt x="43565" y="19315"/>
                    <a:pt x="43513" y="19143"/>
                  </a:cubicBezTo>
                  <a:cubicBezTo>
                    <a:pt x="43713" y="19143"/>
                    <a:pt x="43640" y="18796"/>
                    <a:pt x="43819" y="18796"/>
                  </a:cubicBezTo>
                  <a:cubicBezTo>
                    <a:pt x="43840" y="18796"/>
                    <a:pt x="43866" y="18801"/>
                    <a:pt x="43896" y="18813"/>
                  </a:cubicBezTo>
                  <a:cubicBezTo>
                    <a:pt x="43948" y="19037"/>
                    <a:pt x="44067" y="19037"/>
                    <a:pt x="44014" y="19315"/>
                  </a:cubicBezTo>
                  <a:cubicBezTo>
                    <a:pt x="44003" y="19313"/>
                    <a:pt x="43993" y="19312"/>
                    <a:pt x="43983" y="19312"/>
                  </a:cubicBezTo>
                  <a:cubicBezTo>
                    <a:pt x="43695" y="19312"/>
                    <a:pt x="43839" y="20037"/>
                    <a:pt x="43737" y="20305"/>
                  </a:cubicBezTo>
                  <a:cubicBezTo>
                    <a:pt x="44067" y="20635"/>
                    <a:pt x="44397" y="20846"/>
                    <a:pt x="44556" y="21453"/>
                  </a:cubicBezTo>
                  <a:cubicBezTo>
                    <a:pt x="43948" y="22113"/>
                    <a:pt x="42575" y="21453"/>
                    <a:pt x="42193" y="22338"/>
                  </a:cubicBezTo>
                  <a:cubicBezTo>
                    <a:pt x="42292" y="22326"/>
                    <a:pt x="42385" y="22321"/>
                    <a:pt x="42472" y="22321"/>
                  </a:cubicBezTo>
                  <a:cubicBezTo>
                    <a:pt x="42936" y="22321"/>
                    <a:pt x="43236" y="22464"/>
                    <a:pt x="43563" y="22464"/>
                  </a:cubicBezTo>
                  <a:cubicBezTo>
                    <a:pt x="43718" y="22464"/>
                    <a:pt x="43879" y="22432"/>
                    <a:pt x="44067" y="22338"/>
                  </a:cubicBezTo>
                  <a:lnTo>
                    <a:pt x="44067" y="22338"/>
                  </a:lnTo>
                  <a:cubicBezTo>
                    <a:pt x="44120" y="22615"/>
                    <a:pt x="43896" y="22721"/>
                    <a:pt x="44067" y="22826"/>
                  </a:cubicBezTo>
                  <a:cubicBezTo>
                    <a:pt x="44780" y="21836"/>
                    <a:pt x="45770" y="21176"/>
                    <a:pt x="47249" y="20793"/>
                  </a:cubicBezTo>
                  <a:lnTo>
                    <a:pt x="47249" y="20793"/>
                  </a:lnTo>
                  <a:cubicBezTo>
                    <a:pt x="47136" y="20990"/>
                    <a:pt x="47628" y="21658"/>
                    <a:pt x="47961" y="21658"/>
                  </a:cubicBezTo>
                  <a:cubicBezTo>
                    <a:pt x="48098" y="21658"/>
                    <a:pt x="48208" y="21545"/>
                    <a:pt x="48239" y="21242"/>
                  </a:cubicBezTo>
                  <a:cubicBezTo>
                    <a:pt x="48153" y="21242"/>
                    <a:pt x="48061" y="21259"/>
                    <a:pt x="47978" y="21259"/>
                  </a:cubicBezTo>
                  <a:cubicBezTo>
                    <a:pt x="47807" y="21259"/>
                    <a:pt x="47679" y="21186"/>
                    <a:pt x="47750" y="20740"/>
                  </a:cubicBezTo>
                  <a:cubicBezTo>
                    <a:pt x="47526" y="20740"/>
                    <a:pt x="47526" y="20965"/>
                    <a:pt x="47368" y="20965"/>
                  </a:cubicBezTo>
                  <a:cubicBezTo>
                    <a:pt x="47526" y="20186"/>
                    <a:pt x="46985" y="20635"/>
                    <a:pt x="46919" y="20252"/>
                  </a:cubicBezTo>
                  <a:cubicBezTo>
                    <a:pt x="47090" y="19803"/>
                    <a:pt x="46655" y="19420"/>
                    <a:pt x="46919" y="19262"/>
                  </a:cubicBezTo>
                  <a:lnTo>
                    <a:pt x="46919" y="19262"/>
                  </a:lnTo>
                  <a:cubicBezTo>
                    <a:pt x="46919" y="19750"/>
                    <a:pt x="47196" y="19697"/>
                    <a:pt x="47315" y="19922"/>
                  </a:cubicBezTo>
                  <a:lnTo>
                    <a:pt x="47315" y="19090"/>
                  </a:lnTo>
                  <a:cubicBezTo>
                    <a:pt x="47172" y="19007"/>
                    <a:pt x="47046" y="18978"/>
                    <a:pt x="46933" y="18978"/>
                  </a:cubicBezTo>
                  <a:cubicBezTo>
                    <a:pt x="46673" y="18978"/>
                    <a:pt x="46478" y="19133"/>
                    <a:pt x="46279" y="19133"/>
                  </a:cubicBezTo>
                  <a:cubicBezTo>
                    <a:pt x="46168" y="19133"/>
                    <a:pt x="46055" y="19084"/>
                    <a:pt x="45929" y="18932"/>
                  </a:cubicBezTo>
                  <a:cubicBezTo>
                    <a:pt x="45890" y="19409"/>
                    <a:pt x="45766" y="19541"/>
                    <a:pt x="45607" y="19541"/>
                  </a:cubicBezTo>
                  <a:cubicBezTo>
                    <a:pt x="45409" y="19541"/>
                    <a:pt x="45158" y="19335"/>
                    <a:pt x="44953" y="19335"/>
                  </a:cubicBezTo>
                  <a:cubicBezTo>
                    <a:pt x="44867" y="19335"/>
                    <a:pt x="44789" y="19371"/>
                    <a:pt x="44727" y="19473"/>
                  </a:cubicBezTo>
                  <a:cubicBezTo>
                    <a:pt x="44886" y="19473"/>
                    <a:pt x="44833" y="19856"/>
                    <a:pt x="44833" y="20133"/>
                  </a:cubicBezTo>
                  <a:cubicBezTo>
                    <a:pt x="45104" y="20133"/>
                    <a:pt x="45324" y="20198"/>
                    <a:pt x="45530" y="20198"/>
                  </a:cubicBezTo>
                  <a:cubicBezTo>
                    <a:pt x="45706" y="20198"/>
                    <a:pt x="45871" y="20151"/>
                    <a:pt x="46047" y="19975"/>
                  </a:cubicBezTo>
                  <a:cubicBezTo>
                    <a:pt x="45929" y="19922"/>
                    <a:pt x="45823" y="19975"/>
                    <a:pt x="45823" y="19803"/>
                  </a:cubicBezTo>
                  <a:lnTo>
                    <a:pt x="45823" y="19803"/>
                  </a:lnTo>
                  <a:cubicBezTo>
                    <a:pt x="45866" y="19820"/>
                    <a:pt x="45904" y="19828"/>
                    <a:pt x="45938" y="19828"/>
                  </a:cubicBezTo>
                  <a:cubicBezTo>
                    <a:pt x="46229" y="19828"/>
                    <a:pt x="46195" y="19258"/>
                    <a:pt x="46491" y="19258"/>
                  </a:cubicBezTo>
                  <a:cubicBezTo>
                    <a:pt x="46505" y="19258"/>
                    <a:pt x="46520" y="19259"/>
                    <a:pt x="46536" y="19262"/>
                  </a:cubicBezTo>
                  <a:cubicBezTo>
                    <a:pt x="46824" y="20438"/>
                    <a:pt x="46473" y="20839"/>
                    <a:pt x="45954" y="20839"/>
                  </a:cubicBezTo>
                  <a:cubicBezTo>
                    <a:pt x="45284" y="20839"/>
                    <a:pt x="44336" y="20173"/>
                    <a:pt x="44120" y="19645"/>
                  </a:cubicBezTo>
                  <a:cubicBezTo>
                    <a:pt x="44173" y="19420"/>
                    <a:pt x="44226" y="19262"/>
                    <a:pt x="44344" y="19143"/>
                  </a:cubicBezTo>
                  <a:cubicBezTo>
                    <a:pt x="44373" y="19124"/>
                    <a:pt x="44409" y="19117"/>
                    <a:pt x="44448" y="19117"/>
                  </a:cubicBezTo>
                  <a:cubicBezTo>
                    <a:pt x="44540" y="19117"/>
                    <a:pt x="44653" y="19152"/>
                    <a:pt x="44748" y="19152"/>
                  </a:cubicBezTo>
                  <a:cubicBezTo>
                    <a:pt x="44841" y="19152"/>
                    <a:pt x="44917" y="19119"/>
                    <a:pt x="44938" y="18985"/>
                  </a:cubicBezTo>
                  <a:cubicBezTo>
                    <a:pt x="45012" y="18795"/>
                    <a:pt x="45206" y="18741"/>
                    <a:pt x="45465" y="18741"/>
                  </a:cubicBezTo>
                  <a:cubicBezTo>
                    <a:pt x="45811" y="18741"/>
                    <a:pt x="46271" y="18837"/>
                    <a:pt x="46713" y="18837"/>
                  </a:cubicBezTo>
                  <a:cubicBezTo>
                    <a:pt x="47186" y="18837"/>
                    <a:pt x="47639" y="18727"/>
                    <a:pt x="47909" y="18272"/>
                  </a:cubicBezTo>
                  <a:cubicBezTo>
                    <a:pt x="46655" y="18206"/>
                    <a:pt x="45335" y="18206"/>
                    <a:pt x="44014" y="18206"/>
                  </a:cubicBezTo>
                  <a:lnTo>
                    <a:pt x="44014" y="18100"/>
                  </a:lnTo>
                  <a:cubicBezTo>
                    <a:pt x="43565" y="17493"/>
                    <a:pt x="44780" y="18100"/>
                    <a:pt x="44727" y="17440"/>
                  </a:cubicBezTo>
                  <a:cubicBezTo>
                    <a:pt x="44595" y="17342"/>
                    <a:pt x="44463" y="17298"/>
                    <a:pt x="44341" y="17298"/>
                  </a:cubicBezTo>
                  <a:cubicBezTo>
                    <a:pt x="44050" y="17298"/>
                    <a:pt x="43812" y="17551"/>
                    <a:pt x="43737" y="17942"/>
                  </a:cubicBezTo>
                  <a:cubicBezTo>
                    <a:pt x="43737" y="17942"/>
                    <a:pt x="43790" y="18100"/>
                    <a:pt x="43843" y="18206"/>
                  </a:cubicBezTo>
                  <a:cubicBezTo>
                    <a:pt x="43235" y="18206"/>
                    <a:pt x="42628" y="18206"/>
                    <a:pt x="42034" y="18153"/>
                  </a:cubicBezTo>
                  <a:cubicBezTo>
                    <a:pt x="42140" y="17876"/>
                    <a:pt x="42417" y="17942"/>
                    <a:pt x="42417" y="17493"/>
                  </a:cubicBezTo>
                  <a:cubicBezTo>
                    <a:pt x="42181" y="17318"/>
                    <a:pt x="41916" y="17283"/>
                    <a:pt x="41665" y="17283"/>
                  </a:cubicBezTo>
                  <a:cubicBezTo>
                    <a:pt x="41503" y="17283"/>
                    <a:pt x="41347" y="17298"/>
                    <a:pt x="41208" y="17298"/>
                  </a:cubicBezTo>
                  <a:cubicBezTo>
                    <a:pt x="40965" y="17298"/>
                    <a:pt x="40779" y="17253"/>
                    <a:pt x="40714" y="17004"/>
                  </a:cubicBezTo>
                  <a:lnTo>
                    <a:pt x="40714" y="17004"/>
                  </a:lnTo>
                  <a:cubicBezTo>
                    <a:pt x="40813" y="17045"/>
                    <a:pt x="40913" y="17065"/>
                    <a:pt x="41011" y="17065"/>
                  </a:cubicBezTo>
                  <a:cubicBezTo>
                    <a:pt x="41292" y="17065"/>
                    <a:pt x="41565" y="16905"/>
                    <a:pt x="41810" y="16621"/>
                  </a:cubicBezTo>
                  <a:cubicBezTo>
                    <a:pt x="41532" y="16450"/>
                    <a:pt x="41585" y="16120"/>
                    <a:pt x="41585" y="15790"/>
                  </a:cubicBezTo>
                  <a:lnTo>
                    <a:pt x="41374" y="15790"/>
                  </a:lnTo>
                  <a:cubicBezTo>
                    <a:pt x="41255" y="15843"/>
                    <a:pt x="41255" y="16014"/>
                    <a:pt x="41202" y="16120"/>
                  </a:cubicBezTo>
                  <a:cubicBezTo>
                    <a:pt x="41255" y="16173"/>
                    <a:pt x="41374" y="16173"/>
                    <a:pt x="41427" y="16291"/>
                  </a:cubicBezTo>
                  <a:cubicBezTo>
                    <a:pt x="41201" y="16630"/>
                    <a:pt x="40794" y="16685"/>
                    <a:pt x="40347" y="16685"/>
                  </a:cubicBezTo>
                  <a:cubicBezTo>
                    <a:pt x="40137" y="16685"/>
                    <a:pt x="39918" y="16673"/>
                    <a:pt x="39704" y="16673"/>
                  </a:cubicBezTo>
                  <a:cubicBezTo>
                    <a:pt x="39048" y="16673"/>
                    <a:pt x="38449" y="16787"/>
                    <a:pt x="38338" y="17717"/>
                  </a:cubicBezTo>
                  <a:cubicBezTo>
                    <a:pt x="38481" y="17844"/>
                    <a:pt x="38705" y="17886"/>
                    <a:pt x="38977" y="17886"/>
                  </a:cubicBezTo>
                  <a:cubicBezTo>
                    <a:pt x="39529" y="17886"/>
                    <a:pt x="40277" y="17711"/>
                    <a:pt x="40945" y="17711"/>
                  </a:cubicBezTo>
                  <a:cubicBezTo>
                    <a:pt x="41218" y="17711"/>
                    <a:pt x="41477" y="17740"/>
                    <a:pt x="41704" y="17823"/>
                  </a:cubicBezTo>
                  <a:cubicBezTo>
                    <a:pt x="40938" y="18543"/>
                    <a:pt x="40262" y="18719"/>
                    <a:pt x="39237" y="18719"/>
                  </a:cubicBezTo>
                  <a:cubicBezTo>
                    <a:pt x="39078" y="18719"/>
                    <a:pt x="38911" y="18714"/>
                    <a:pt x="38734" y="18707"/>
                  </a:cubicBezTo>
                  <a:cubicBezTo>
                    <a:pt x="38734" y="18206"/>
                    <a:pt x="38456" y="18324"/>
                    <a:pt x="38404" y="17876"/>
                  </a:cubicBezTo>
                  <a:cubicBezTo>
                    <a:pt x="38170" y="17937"/>
                    <a:pt x="37925" y="18025"/>
                    <a:pt x="37698" y="18025"/>
                  </a:cubicBezTo>
                  <a:cubicBezTo>
                    <a:pt x="37489" y="18025"/>
                    <a:pt x="37294" y="17951"/>
                    <a:pt x="37136" y="17717"/>
                  </a:cubicBezTo>
                  <a:lnTo>
                    <a:pt x="37136" y="17717"/>
                  </a:lnTo>
                  <a:cubicBezTo>
                    <a:pt x="37210" y="17777"/>
                    <a:pt x="37268" y="17797"/>
                    <a:pt x="37321" y="17797"/>
                  </a:cubicBezTo>
                  <a:cubicBezTo>
                    <a:pt x="37439" y="17797"/>
                    <a:pt x="37536" y="17696"/>
                    <a:pt x="37735" y="17696"/>
                  </a:cubicBezTo>
                  <a:cubicBezTo>
                    <a:pt x="37784" y="17696"/>
                    <a:pt x="37839" y="17702"/>
                    <a:pt x="37902" y="17717"/>
                  </a:cubicBezTo>
                  <a:cubicBezTo>
                    <a:pt x="37744" y="16780"/>
                    <a:pt x="38285" y="17110"/>
                    <a:pt x="38285" y="16503"/>
                  </a:cubicBezTo>
                  <a:cubicBezTo>
                    <a:pt x="38273" y="16499"/>
                    <a:pt x="38261" y="16497"/>
                    <a:pt x="38250" y="16497"/>
                  </a:cubicBezTo>
                  <a:cubicBezTo>
                    <a:pt x="38162" y="16497"/>
                    <a:pt x="38110" y="16615"/>
                    <a:pt x="38067" y="16615"/>
                  </a:cubicBezTo>
                  <a:cubicBezTo>
                    <a:pt x="38046" y="16615"/>
                    <a:pt x="38028" y="16587"/>
                    <a:pt x="38008" y="16503"/>
                  </a:cubicBezTo>
                  <a:cubicBezTo>
                    <a:pt x="38668" y="16014"/>
                    <a:pt x="39882" y="16344"/>
                    <a:pt x="40595" y="16014"/>
                  </a:cubicBezTo>
                  <a:cubicBezTo>
                    <a:pt x="40107" y="15961"/>
                    <a:pt x="40490" y="15130"/>
                    <a:pt x="40714" y="15130"/>
                  </a:cubicBezTo>
                  <a:cubicBezTo>
                    <a:pt x="40519" y="14935"/>
                    <a:pt x="40350" y="14551"/>
                    <a:pt x="40249" y="14551"/>
                  </a:cubicBezTo>
                  <a:cubicBezTo>
                    <a:pt x="40206" y="14551"/>
                    <a:pt x="40175" y="14619"/>
                    <a:pt x="40159" y="14800"/>
                  </a:cubicBezTo>
                  <a:cubicBezTo>
                    <a:pt x="39777" y="14311"/>
                    <a:pt x="39499" y="14311"/>
                    <a:pt x="39064" y="13981"/>
                  </a:cubicBezTo>
                  <a:cubicBezTo>
                    <a:pt x="39064" y="13757"/>
                    <a:pt x="39222" y="13809"/>
                    <a:pt x="39275" y="13651"/>
                  </a:cubicBezTo>
                  <a:cubicBezTo>
                    <a:pt x="39221" y="13557"/>
                    <a:pt x="39147" y="13519"/>
                    <a:pt x="39069" y="13519"/>
                  </a:cubicBezTo>
                  <a:cubicBezTo>
                    <a:pt x="38917" y="13519"/>
                    <a:pt x="38746" y="13661"/>
                    <a:pt x="38668" y="13809"/>
                  </a:cubicBezTo>
                  <a:cubicBezTo>
                    <a:pt x="38839" y="13862"/>
                    <a:pt x="38998" y="13809"/>
                    <a:pt x="38998" y="14139"/>
                  </a:cubicBezTo>
                  <a:cubicBezTo>
                    <a:pt x="38786" y="14694"/>
                    <a:pt x="38509" y="14747"/>
                    <a:pt x="38285" y="14852"/>
                  </a:cubicBezTo>
                  <a:lnTo>
                    <a:pt x="38285" y="14364"/>
                  </a:lnTo>
                  <a:cubicBezTo>
                    <a:pt x="37242" y="14311"/>
                    <a:pt x="36146" y="14470"/>
                    <a:pt x="34984" y="13704"/>
                  </a:cubicBezTo>
                  <a:cubicBezTo>
                    <a:pt x="35014" y="13684"/>
                    <a:pt x="35050" y="13676"/>
                    <a:pt x="35091" y="13676"/>
                  </a:cubicBezTo>
                  <a:cubicBezTo>
                    <a:pt x="35196" y="13676"/>
                    <a:pt x="35327" y="13724"/>
                    <a:pt x="35430" y="13724"/>
                  </a:cubicBezTo>
                  <a:cubicBezTo>
                    <a:pt x="35523" y="13724"/>
                    <a:pt x="35592" y="13684"/>
                    <a:pt x="35592" y="13532"/>
                  </a:cubicBezTo>
                  <a:cubicBezTo>
                    <a:pt x="35209" y="13479"/>
                    <a:pt x="35592" y="13097"/>
                    <a:pt x="35367" y="13044"/>
                  </a:cubicBezTo>
                  <a:lnTo>
                    <a:pt x="35367" y="13044"/>
                  </a:lnTo>
                  <a:cubicBezTo>
                    <a:pt x="35329" y="13202"/>
                    <a:pt x="35166" y="13230"/>
                    <a:pt x="35002" y="13230"/>
                  </a:cubicBezTo>
                  <a:cubicBezTo>
                    <a:pt x="34915" y="13230"/>
                    <a:pt x="34827" y="13222"/>
                    <a:pt x="34757" y="13222"/>
                  </a:cubicBezTo>
                  <a:cubicBezTo>
                    <a:pt x="34596" y="13222"/>
                    <a:pt x="34527" y="13263"/>
                    <a:pt x="34773" y="13532"/>
                  </a:cubicBezTo>
                  <a:cubicBezTo>
                    <a:pt x="34693" y="13560"/>
                    <a:pt x="34613" y="13572"/>
                    <a:pt x="34535" y="13572"/>
                  </a:cubicBezTo>
                  <a:cubicBezTo>
                    <a:pt x="33976" y="13572"/>
                    <a:pt x="33525" y="12917"/>
                    <a:pt x="33664" y="12384"/>
                  </a:cubicBezTo>
                  <a:cubicBezTo>
                    <a:pt x="33750" y="12384"/>
                    <a:pt x="33829" y="12753"/>
                    <a:pt x="33905" y="12753"/>
                  </a:cubicBezTo>
                  <a:cubicBezTo>
                    <a:pt x="33935" y="12753"/>
                    <a:pt x="33965" y="12697"/>
                    <a:pt x="33994" y="12542"/>
                  </a:cubicBezTo>
                  <a:cubicBezTo>
                    <a:pt x="33836" y="12384"/>
                    <a:pt x="33664" y="12265"/>
                    <a:pt x="33559" y="12054"/>
                  </a:cubicBezTo>
                  <a:cubicBezTo>
                    <a:pt x="33941" y="12054"/>
                    <a:pt x="33994" y="12001"/>
                    <a:pt x="33783" y="11724"/>
                  </a:cubicBezTo>
                  <a:cubicBezTo>
                    <a:pt x="33855" y="11709"/>
                    <a:pt x="33931" y="11699"/>
                    <a:pt x="34006" y="11699"/>
                  </a:cubicBezTo>
                  <a:cubicBezTo>
                    <a:pt x="34206" y="11699"/>
                    <a:pt x="34395" y="11774"/>
                    <a:pt x="34443" y="12054"/>
                  </a:cubicBezTo>
                  <a:cubicBezTo>
                    <a:pt x="34324" y="12106"/>
                    <a:pt x="34219" y="12265"/>
                    <a:pt x="34166" y="12542"/>
                  </a:cubicBezTo>
                  <a:cubicBezTo>
                    <a:pt x="34773" y="12265"/>
                    <a:pt x="36305" y="12661"/>
                    <a:pt x="36582" y="12001"/>
                  </a:cubicBezTo>
                  <a:cubicBezTo>
                    <a:pt x="36753" y="12106"/>
                    <a:pt x="36965" y="12106"/>
                    <a:pt x="37083" y="12331"/>
                  </a:cubicBezTo>
                  <a:cubicBezTo>
                    <a:pt x="37045" y="12319"/>
                    <a:pt x="37013" y="12314"/>
                    <a:pt x="36987" y="12314"/>
                  </a:cubicBezTo>
                  <a:cubicBezTo>
                    <a:pt x="36739" y="12314"/>
                    <a:pt x="36976" y="12772"/>
                    <a:pt x="37083" y="12819"/>
                  </a:cubicBezTo>
                  <a:cubicBezTo>
                    <a:pt x="37189" y="12542"/>
                    <a:pt x="37189" y="11882"/>
                    <a:pt x="37348" y="11671"/>
                  </a:cubicBezTo>
                  <a:cubicBezTo>
                    <a:pt x="37627" y="11850"/>
                    <a:pt x="37670" y="12389"/>
                    <a:pt x="38014" y="12389"/>
                  </a:cubicBezTo>
                  <a:cubicBezTo>
                    <a:pt x="38076" y="12389"/>
                    <a:pt x="38147" y="12371"/>
                    <a:pt x="38232" y="12331"/>
                  </a:cubicBezTo>
                  <a:lnTo>
                    <a:pt x="38232" y="12331"/>
                  </a:lnTo>
                  <a:cubicBezTo>
                    <a:pt x="37987" y="12732"/>
                    <a:pt x="38411" y="13170"/>
                    <a:pt x="38759" y="13170"/>
                  </a:cubicBezTo>
                  <a:cubicBezTo>
                    <a:pt x="38880" y="13170"/>
                    <a:pt x="38992" y="13117"/>
                    <a:pt x="39064" y="12991"/>
                  </a:cubicBezTo>
                  <a:cubicBezTo>
                    <a:pt x="38892" y="12542"/>
                    <a:pt x="39552" y="12106"/>
                    <a:pt x="39658" y="11446"/>
                  </a:cubicBezTo>
                  <a:cubicBezTo>
                    <a:pt x="39658" y="11829"/>
                    <a:pt x="39829" y="11935"/>
                    <a:pt x="39935" y="12159"/>
                  </a:cubicBezTo>
                  <a:cubicBezTo>
                    <a:pt x="39971" y="12171"/>
                    <a:pt x="40003" y="12176"/>
                    <a:pt x="40032" y="12176"/>
                  </a:cubicBezTo>
                  <a:cubicBezTo>
                    <a:pt x="40239" y="12176"/>
                    <a:pt x="40286" y="11918"/>
                    <a:pt x="40460" y="11918"/>
                  </a:cubicBezTo>
                  <a:cubicBezTo>
                    <a:pt x="40485" y="11918"/>
                    <a:pt x="40512" y="11923"/>
                    <a:pt x="40542" y="11935"/>
                  </a:cubicBezTo>
                  <a:cubicBezTo>
                    <a:pt x="40595" y="10839"/>
                    <a:pt x="41044" y="11776"/>
                    <a:pt x="41150" y="10945"/>
                  </a:cubicBezTo>
                  <a:cubicBezTo>
                    <a:pt x="41150" y="11116"/>
                    <a:pt x="41202" y="11169"/>
                    <a:pt x="41255" y="11275"/>
                  </a:cubicBezTo>
                  <a:cubicBezTo>
                    <a:pt x="41308" y="11724"/>
                    <a:pt x="40872" y="11446"/>
                    <a:pt x="40872" y="11776"/>
                  </a:cubicBezTo>
                  <a:cubicBezTo>
                    <a:pt x="41427" y="11935"/>
                    <a:pt x="41374" y="12265"/>
                    <a:pt x="41532" y="12767"/>
                  </a:cubicBezTo>
                  <a:cubicBezTo>
                    <a:pt x="41620" y="12835"/>
                    <a:pt x="41695" y="12863"/>
                    <a:pt x="41760" y="12863"/>
                  </a:cubicBezTo>
                  <a:cubicBezTo>
                    <a:pt x="42043" y="12863"/>
                    <a:pt x="42140" y="12340"/>
                    <a:pt x="42268" y="12340"/>
                  </a:cubicBezTo>
                  <a:cubicBezTo>
                    <a:pt x="42297" y="12340"/>
                    <a:pt x="42329" y="12368"/>
                    <a:pt x="42364" y="12436"/>
                  </a:cubicBezTo>
                  <a:cubicBezTo>
                    <a:pt x="42034" y="12714"/>
                    <a:pt x="41757" y="13532"/>
                    <a:pt x="42245" y="13809"/>
                  </a:cubicBezTo>
                  <a:cubicBezTo>
                    <a:pt x="42345" y="13542"/>
                    <a:pt x="42486" y="13461"/>
                    <a:pt x="42651" y="13461"/>
                  </a:cubicBezTo>
                  <a:cubicBezTo>
                    <a:pt x="42897" y="13461"/>
                    <a:pt x="43196" y="13641"/>
                    <a:pt x="43488" y="13641"/>
                  </a:cubicBezTo>
                  <a:cubicBezTo>
                    <a:pt x="43646" y="13641"/>
                    <a:pt x="43803" y="13588"/>
                    <a:pt x="43948" y="13427"/>
                  </a:cubicBezTo>
                  <a:cubicBezTo>
                    <a:pt x="43460" y="13044"/>
                    <a:pt x="42694" y="13255"/>
                    <a:pt x="42140" y="12925"/>
                  </a:cubicBezTo>
                  <a:cubicBezTo>
                    <a:pt x="42523" y="12714"/>
                    <a:pt x="42905" y="12661"/>
                    <a:pt x="43235" y="12436"/>
                  </a:cubicBezTo>
                  <a:cubicBezTo>
                    <a:pt x="42747" y="11882"/>
                    <a:pt x="42245" y="11394"/>
                    <a:pt x="41757" y="11275"/>
                  </a:cubicBezTo>
                  <a:cubicBezTo>
                    <a:pt x="41810" y="10945"/>
                    <a:pt x="42245" y="11222"/>
                    <a:pt x="42140" y="10615"/>
                  </a:cubicBezTo>
                  <a:lnTo>
                    <a:pt x="42140" y="10615"/>
                  </a:lnTo>
                  <a:cubicBezTo>
                    <a:pt x="42065" y="10689"/>
                    <a:pt x="41987" y="10713"/>
                    <a:pt x="41910" y="10713"/>
                  </a:cubicBezTo>
                  <a:cubicBezTo>
                    <a:pt x="41773" y="10713"/>
                    <a:pt x="41636" y="10637"/>
                    <a:pt x="41519" y="10637"/>
                  </a:cubicBezTo>
                  <a:cubicBezTo>
                    <a:pt x="41411" y="10637"/>
                    <a:pt x="41319" y="10701"/>
                    <a:pt x="41255" y="10945"/>
                  </a:cubicBezTo>
                  <a:cubicBezTo>
                    <a:pt x="41239" y="10645"/>
                    <a:pt x="41193" y="10557"/>
                    <a:pt x="41129" y="10557"/>
                  </a:cubicBezTo>
                  <a:cubicBezTo>
                    <a:pt x="41037" y="10557"/>
                    <a:pt x="40907" y="10739"/>
                    <a:pt x="40776" y="10739"/>
                  </a:cubicBezTo>
                  <a:cubicBezTo>
                    <a:pt x="40696" y="10739"/>
                    <a:pt x="40615" y="10672"/>
                    <a:pt x="40542" y="10456"/>
                  </a:cubicBezTo>
                  <a:cubicBezTo>
                    <a:pt x="40797" y="10456"/>
                    <a:pt x="40773" y="9942"/>
                    <a:pt x="41066" y="9942"/>
                  </a:cubicBezTo>
                  <a:cubicBezTo>
                    <a:pt x="41091" y="9942"/>
                    <a:pt x="41119" y="9946"/>
                    <a:pt x="41150" y="9955"/>
                  </a:cubicBezTo>
                  <a:lnTo>
                    <a:pt x="41150" y="10456"/>
                  </a:lnTo>
                  <a:cubicBezTo>
                    <a:pt x="41301" y="10282"/>
                    <a:pt x="41461" y="10248"/>
                    <a:pt x="41623" y="10248"/>
                  </a:cubicBezTo>
                  <a:cubicBezTo>
                    <a:pt x="41726" y="10248"/>
                    <a:pt x="41829" y="10261"/>
                    <a:pt x="41932" y="10261"/>
                  </a:cubicBezTo>
                  <a:cubicBezTo>
                    <a:pt x="42134" y="10261"/>
                    <a:pt x="42335" y="10209"/>
                    <a:pt x="42523" y="9902"/>
                  </a:cubicBezTo>
                  <a:cubicBezTo>
                    <a:pt x="42352" y="9772"/>
                    <a:pt x="42247" y="9513"/>
                    <a:pt x="42139" y="9244"/>
                  </a:cubicBezTo>
                  <a:lnTo>
                    <a:pt x="42139" y="9244"/>
                  </a:lnTo>
                  <a:cubicBezTo>
                    <a:pt x="42076" y="9469"/>
                    <a:pt x="41877" y="9734"/>
                    <a:pt x="41724" y="9734"/>
                  </a:cubicBezTo>
                  <a:cubicBezTo>
                    <a:pt x="41617" y="9734"/>
                    <a:pt x="41532" y="9605"/>
                    <a:pt x="41532" y="9242"/>
                  </a:cubicBezTo>
                  <a:cubicBezTo>
                    <a:pt x="41625" y="9189"/>
                    <a:pt x="41681" y="9171"/>
                    <a:pt x="41728" y="9171"/>
                  </a:cubicBezTo>
                  <a:cubicBezTo>
                    <a:pt x="41823" y="9171"/>
                    <a:pt x="41884" y="9241"/>
                    <a:pt x="42138" y="9242"/>
                  </a:cubicBezTo>
                  <a:lnTo>
                    <a:pt x="42138" y="9242"/>
                  </a:lnTo>
                  <a:cubicBezTo>
                    <a:pt x="42070" y="9073"/>
                    <a:pt x="42002" y="8900"/>
                    <a:pt x="41915" y="8753"/>
                  </a:cubicBezTo>
                  <a:cubicBezTo>
                    <a:pt x="41985" y="8735"/>
                    <a:pt x="42048" y="8727"/>
                    <a:pt x="42108" y="8727"/>
                  </a:cubicBezTo>
                  <a:cubicBezTo>
                    <a:pt x="42406" y="8727"/>
                    <a:pt x="42607" y="8917"/>
                    <a:pt x="42927" y="8917"/>
                  </a:cubicBezTo>
                  <a:cubicBezTo>
                    <a:pt x="42958" y="8917"/>
                    <a:pt x="42991" y="8916"/>
                    <a:pt x="43024" y="8912"/>
                  </a:cubicBezTo>
                  <a:cubicBezTo>
                    <a:pt x="43024" y="8700"/>
                    <a:pt x="43077" y="8529"/>
                    <a:pt x="43130" y="8423"/>
                  </a:cubicBezTo>
                  <a:lnTo>
                    <a:pt x="43130" y="8423"/>
                  </a:lnTo>
                  <a:cubicBezTo>
                    <a:pt x="42994" y="8543"/>
                    <a:pt x="42868" y="8588"/>
                    <a:pt x="42743" y="8588"/>
                  </a:cubicBezTo>
                  <a:cubicBezTo>
                    <a:pt x="42466" y="8588"/>
                    <a:pt x="42191" y="8370"/>
                    <a:pt x="41810" y="8252"/>
                  </a:cubicBezTo>
                  <a:lnTo>
                    <a:pt x="41810" y="8252"/>
                  </a:lnTo>
                  <a:cubicBezTo>
                    <a:pt x="41846" y="8669"/>
                    <a:pt x="41767" y="8787"/>
                    <a:pt x="41643" y="8787"/>
                  </a:cubicBezTo>
                  <a:cubicBezTo>
                    <a:pt x="41481" y="8787"/>
                    <a:pt x="41241" y="8584"/>
                    <a:pt x="41081" y="8584"/>
                  </a:cubicBezTo>
                  <a:cubicBezTo>
                    <a:pt x="41007" y="8584"/>
                    <a:pt x="40950" y="8627"/>
                    <a:pt x="40925" y="8753"/>
                  </a:cubicBezTo>
                  <a:cubicBezTo>
                    <a:pt x="41150" y="8753"/>
                    <a:pt x="41308" y="8806"/>
                    <a:pt x="41308" y="9083"/>
                  </a:cubicBezTo>
                  <a:cubicBezTo>
                    <a:pt x="41270" y="9087"/>
                    <a:pt x="41233" y="9088"/>
                    <a:pt x="41197" y="9088"/>
                  </a:cubicBezTo>
                  <a:cubicBezTo>
                    <a:pt x="40671" y="9088"/>
                    <a:pt x="40355" y="8746"/>
                    <a:pt x="39935" y="8634"/>
                  </a:cubicBezTo>
                  <a:cubicBezTo>
                    <a:pt x="40265" y="8634"/>
                    <a:pt x="41044" y="8582"/>
                    <a:pt x="40820" y="8252"/>
                  </a:cubicBezTo>
                  <a:lnTo>
                    <a:pt x="40820" y="8252"/>
                  </a:lnTo>
                  <a:cubicBezTo>
                    <a:pt x="40670" y="8297"/>
                    <a:pt x="40651" y="8433"/>
                    <a:pt x="40544" y="8433"/>
                  </a:cubicBezTo>
                  <a:cubicBezTo>
                    <a:pt x="40528" y="8433"/>
                    <a:pt x="40510" y="8430"/>
                    <a:pt x="40490" y="8423"/>
                  </a:cubicBezTo>
                  <a:cubicBezTo>
                    <a:pt x="40490" y="7869"/>
                    <a:pt x="40714" y="7644"/>
                    <a:pt x="40318" y="7591"/>
                  </a:cubicBezTo>
                  <a:lnTo>
                    <a:pt x="40318" y="7591"/>
                  </a:lnTo>
                  <a:cubicBezTo>
                    <a:pt x="40107" y="7974"/>
                    <a:pt x="40542" y="8146"/>
                    <a:pt x="40318" y="8423"/>
                  </a:cubicBezTo>
                  <a:cubicBezTo>
                    <a:pt x="40107" y="8040"/>
                    <a:pt x="39988" y="8199"/>
                    <a:pt x="39724" y="7763"/>
                  </a:cubicBezTo>
                  <a:lnTo>
                    <a:pt x="39724" y="7763"/>
                  </a:lnTo>
                  <a:cubicBezTo>
                    <a:pt x="39750" y="7776"/>
                    <a:pt x="39799" y="7783"/>
                    <a:pt x="39854" y="7783"/>
                  </a:cubicBezTo>
                  <a:cubicBezTo>
                    <a:pt x="40020" y="7783"/>
                    <a:pt x="40237" y="7721"/>
                    <a:pt x="39988" y="7591"/>
                  </a:cubicBezTo>
                  <a:cubicBezTo>
                    <a:pt x="39802" y="7531"/>
                    <a:pt x="39680" y="7486"/>
                    <a:pt x="39596" y="7486"/>
                  </a:cubicBezTo>
                  <a:cubicBezTo>
                    <a:pt x="39459" y="7486"/>
                    <a:pt x="39427" y="7606"/>
                    <a:pt x="39394" y="7974"/>
                  </a:cubicBezTo>
                  <a:cubicBezTo>
                    <a:pt x="39305" y="7803"/>
                    <a:pt x="39290" y="7707"/>
                    <a:pt x="39268" y="7707"/>
                  </a:cubicBezTo>
                  <a:cubicBezTo>
                    <a:pt x="39246" y="7707"/>
                    <a:pt x="39218" y="7790"/>
                    <a:pt x="39117" y="7974"/>
                  </a:cubicBezTo>
                  <a:cubicBezTo>
                    <a:pt x="38998" y="7710"/>
                    <a:pt x="38839" y="7486"/>
                    <a:pt x="38668" y="7261"/>
                  </a:cubicBezTo>
                  <a:cubicBezTo>
                    <a:pt x="38783" y="7189"/>
                    <a:pt x="38911" y="7164"/>
                    <a:pt x="39044" y="7164"/>
                  </a:cubicBezTo>
                  <a:cubicBezTo>
                    <a:pt x="39338" y="7164"/>
                    <a:pt x="39661" y="7285"/>
                    <a:pt x="39946" y="7285"/>
                  </a:cubicBezTo>
                  <a:cubicBezTo>
                    <a:pt x="40212" y="7285"/>
                    <a:pt x="40446" y="7180"/>
                    <a:pt x="40595" y="6773"/>
                  </a:cubicBezTo>
                  <a:cubicBezTo>
                    <a:pt x="40437" y="6549"/>
                    <a:pt x="39988" y="6720"/>
                    <a:pt x="39882" y="6443"/>
                  </a:cubicBezTo>
                  <a:cubicBezTo>
                    <a:pt x="40645" y="6443"/>
                    <a:pt x="41078" y="6928"/>
                    <a:pt x="41642" y="6928"/>
                  </a:cubicBezTo>
                  <a:cubicBezTo>
                    <a:pt x="41810" y="6928"/>
                    <a:pt x="41989" y="6885"/>
                    <a:pt x="42193" y="6773"/>
                  </a:cubicBezTo>
                  <a:cubicBezTo>
                    <a:pt x="42034" y="6601"/>
                    <a:pt x="41862" y="6496"/>
                    <a:pt x="41862" y="6060"/>
                  </a:cubicBezTo>
                  <a:lnTo>
                    <a:pt x="41862" y="6060"/>
                  </a:lnTo>
                  <a:cubicBezTo>
                    <a:pt x="42034" y="6113"/>
                    <a:pt x="42193" y="6113"/>
                    <a:pt x="42364" y="6113"/>
                  </a:cubicBezTo>
                  <a:cubicBezTo>
                    <a:pt x="42245" y="6390"/>
                    <a:pt x="42470" y="6443"/>
                    <a:pt x="42298" y="6773"/>
                  </a:cubicBezTo>
                  <a:cubicBezTo>
                    <a:pt x="42470" y="6496"/>
                    <a:pt x="42958" y="6496"/>
                    <a:pt x="42800" y="6390"/>
                  </a:cubicBezTo>
                  <a:cubicBezTo>
                    <a:pt x="42747" y="6113"/>
                    <a:pt x="42523" y="6271"/>
                    <a:pt x="42417" y="6113"/>
                  </a:cubicBezTo>
                  <a:cubicBezTo>
                    <a:pt x="43201" y="6075"/>
                    <a:pt x="43815" y="5612"/>
                    <a:pt x="44464" y="5612"/>
                  </a:cubicBezTo>
                  <a:cubicBezTo>
                    <a:pt x="44723" y="5612"/>
                    <a:pt x="44986" y="5685"/>
                    <a:pt x="45269" y="5888"/>
                  </a:cubicBezTo>
                  <a:cubicBezTo>
                    <a:pt x="44886" y="5930"/>
                    <a:pt x="44803" y="6108"/>
                    <a:pt x="44602" y="6108"/>
                  </a:cubicBezTo>
                  <a:cubicBezTo>
                    <a:pt x="44546" y="6108"/>
                    <a:pt x="44481" y="6095"/>
                    <a:pt x="44397" y="6060"/>
                  </a:cubicBezTo>
                  <a:lnTo>
                    <a:pt x="44397" y="6060"/>
                  </a:lnTo>
                  <a:cubicBezTo>
                    <a:pt x="44358" y="6342"/>
                    <a:pt x="44527" y="6710"/>
                    <a:pt x="44661" y="6710"/>
                  </a:cubicBezTo>
                  <a:cubicBezTo>
                    <a:pt x="44709" y="6710"/>
                    <a:pt x="44752" y="6663"/>
                    <a:pt x="44780" y="6549"/>
                  </a:cubicBezTo>
                  <a:cubicBezTo>
                    <a:pt x="44755" y="6516"/>
                    <a:pt x="44749" y="6503"/>
                    <a:pt x="44757" y="6503"/>
                  </a:cubicBezTo>
                  <a:cubicBezTo>
                    <a:pt x="44781" y="6503"/>
                    <a:pt x="44943" y="6630"/>
                    <a:pt x="45062" y="6630"/>
                  </a:cubicBezTo>
                  <a:cubicBezTo>
                    <a:pt x="45161" y="6630"/>
                    <a:pt x="45230" y="6542"/>
                    <a:pt x="45163" y="6218"/>
                  </a:cubicBezTo>
                  <a:cubicBezTo>
                    <a:pt x="45180" y="6216"/>
                    <a:pt x="45197" y="6215"/>
                    <a:pt x="45212" y="6215"/>
                  </a:cubicBezTo>
                  <a:cubicBezTo>
                    <a:pt x="45541" y="6215"/>
                    <a:pt x="45483" y="6727"/>
                    <a:pt x="45269" y="6879"/>
                  </a:cubicBezTo>
                  <a:cubicBezTo>
                    <a:pt x="45490" y="6800"/>
                    <a:pt x="45679" y="6780"/>
                    <a:pt x="45852" y="6780"/>
                  </a:cubicBezTo>
                  <a:cubicBezTo>
                    <a:pt x="46033" y="6780"/>
                    <a:pt x="46196" y="6802"/>
                    <a:pt x="46359" y="6802"/>
                  </a:cubicBezTo>
                  <a:cubicBezTo>
                    <a:pt x="46587" y="6802"/>
                    <a:pt x="46814" y="6758"/>
                    <a:pt x="47090" y="6549"/>
                  </a:cubicBezTo>
                  <a:lnTo>
                    <a:pt x="47090" y="6549"/>
                  </a:lnTo>
                  <a:cubicBezTo>
                    <a:pt x="47080" y="6550"/>
                    <a:pt x="47071" y="6551"/>
                    <a:pt x="47062" y="6551"/>
                  </a:cubicBezTo>
                  <a:cubicBezTo>
                    <a:pt x="46754" y="6551"/>
                    <a:pt x="46874" y="5802"/>
                    <a:pt x="46598" y="5802"/>
                  </a:cubicBezTo>
                  <a:cubicBezTo>
                    <a:pt x="46565" y="5802"/>
                    <a:pt x="46528" y="5813"/>
                    <a:pt x="46483" y="5836"/>
                  </a:cubicBezTo>
                  <a:cubicBezTo>
                    <a:pt x="46325" y="6443"/>
                    <a:pt x="46813" y="5941"/>
                    <a:pt x="46760" y="6390"/>
                  </a:cubicBezTo>
                  <a:cubicBezTo>
                    <a:pt x="46655" y="6390"/>
                    <a:pt x="46707" y="6654"/>
                    <a:pt x="46589" y="6720"/>
                  </a:cubicBezTo>
                  <a:cubicBezTo>
                    <a:pt x="46385" y="6549"/>
                    <a:pt x="46266" y="6483"/>
                    <a:pt x="46115" y="6483"/>
                  </a:cubicBezTo>
                  <a:cubicBezTo>
                    <a:pt x="46022" y="6483"/>
                    <a:pt x="45916" y="6508"/>
                    <a:pt x="45770" y="6549"/>
                  </a:cubicBezTo>
                  <a:cubicBezTo>
                    <a:pt x="46153" y="5836"/>
                    <a:pt x="45717" y="6166"/>
                    <a:pt x="45665" y="5334"/>
                  </a:cubicBezTo>
                  <a:lnTo>
                    <a:pt x="45665" y="5334"/>
                  </a:lnTo>
                  <a:cubicBezTo>
                    <a:pt x="45736" y="5371"/>
                    <a:pt x="45795" y="5387"/>
                    <a:pt x="45844" y="5387"/>
                  </a:cubicBezTo>
                  <a:cubicBezTo>
                    <a:pt x="46020" y="5387"/>
                    <a:pt x="46070" y="5180"/>
                    <a:pt x="46153" y="5004"/>
                  </a:cubicBezTo>
                  <a:cubicBezTo>
                    <a:pt x="46223" y="5139"/>
                    <a:pt x="46338" y="5201"/>
                    <a:pt x="46456" y="5201"/>
                  </a:cubicBezTo>
                  <a:cubicBezTo>
                    <a:pt x="46626" y="5201"/>
                    <a:pt x="46804" y="5072"/>
                    <a:pt x="46866" y="4846"/>
                  </a:cubicBezTo>
                  <a:lnTo>
                    <a:pt x="46866" y="4846"/>
                  </a:lnTo>
                  <a:cubicBezTo>
                    <a:pt x="46811" y="4854"/>
                    <a:pt x="46766" y="4859"/>
                    <a:pt x="46728" y="4859"/>
                  </a:cubicBezTo>
                  <a:cubicBezTo>
                    <a:pt x="46539" y="4859"/>
                    <a:pt x="46556" y="4747"/>
                    <a:pt x="46655" y="4515"/>
                  </a:cubicBezTo>
                  <a:lnTo>
                    <a:pt x="46655" y="4515"/>
                  </a:lnTo>
                  <a:cubicBezTo>
                    <a:pt x="45995" y="4898"/>
                    <a:pt x="45493" y="4740"/>
                    <a:pt x="45057" y="5228"/>
                  </a:cubicBezTo>
                  <a:cubicBezTo>
                    <a:pt x="44904" y="4923"/>
                    <a:pt x="44669" y="4795"/>
                    <a:pt x="44428" y="4795"/>
                  </a:cubicBezTo>
                  <a:cubicBezTo>
                    <a:pt x="44149" y="4795"/>
                    <a:pt x="43861" y="4966"/>
                    <a:pt x="43684" y="5228"/>
                  </a:cubicBezTo>
                  <a:cubicBezTo>
                    <a:pt x="43684" y="4621"/>
                    <a:pt x="43354" y="4740"/>
                    <a:pt x="43235" y="4410"/>
                  </a:cubicBezTo>
                  <a:cubicBezTo>
                    <a:pt x="43491" y="4410"/>
                    <a:pt x="43552" y="4480"/>
                    <a:pt x="43647" y="4480"/>
                  </a:cubicBezTo>
                  <a:cubicBezTo>
                    <a:pt x="43695" y="4480"/>
                    <a:pt x="43750" y="4463"/>
                    <a:pt x="43843" y="4410"/>
                  </a:cubicBezTo>
                  <a:cubicBezTo>
                    <a:pt x="43843" y="3525"/>
                    <a:pt x="43407" y="4344"/>
                    <a:pt x="43235" y="3525"/>
                  </a:cubicBezTo>
                  <a:cubicBezTo>
                    <a:pt x="43220" y="3523"/>
                    <a:pt x="43206" y="3522"/>
                    <a:pt x="43192" y="3522"/>
                  </a:cubicBezTo>
                  <a:cubicBezTo>
                    <a:pt x="42910" y="3522"/>
                    <a:pt x="42948" y="4017"/>
                    <a:pt x="42747" y="4080"/>
                  </a:cubicBezTo>
                  <a:cubicBezTo>
                    <a:pt x="42661" y="3882"/>
                    <a:pt x="42536" y="3783"/>
                    <a:pt x="42405" y="3783"/>
                  </a:cubicBezTo>
                  <a:cubicBezTo>
                    <a:pt x="42275" y="3783"/>
                    <a:pt x="42140" y="3882"/>
                    <a:pt x="42034" y="4080"/>
                  </a:cubicBezTo>
                  <a:cubicBezTo>
                    <a:pt x="42087" y="3855"/>
                    <a:pt x="42193" y="3750"/>
                    <a:pt x="42140" y="3420"/>
                  </a:cubicBezTo>
                  <a:lnTo>
                    <a:pt x="41968" y="3420"/>
                  </a:lnTo>
                  <a:cubicBezTo>
                    <a:pt x="41862" y="3420"/>
                    <a:pt x="41757" y="3420"/>
                    <a:pt x="41757" y="3578"/>
                  </a:cubicBezTo>
                  <a:cubicBezTo>
                    <a:pt x="41810" y="3578"/>
                    <a:pt x="41862" y="3684"/>
                    <a:pt x="41862" y="3908"/>
                  </a:cubicBezTo>
                  <a:cubicBezTo>
                    <a:pt x="41849" y="3899"/>
                    <a:pt x="41835" y="3896"/>
                    <a:pt x="41821" y="3896"/>
                  </a:cubicBezTo>
                  <a:cubicBezTo>
                    <a:pt x="41712" y="3896"/>
                    <a:pt x="41570" y="4109"/>
                    <a:pt x="41473" y="4109"/>
                  </a:cubicBezTo>
                  <a:cubicBezTo>
                    <a:pt x="41426" y="4109"/>
                    <a:pt x="41390" y="4059"/>
                    <a:pt x="41374" y="3908"/>
                  </a:cubicBezTo>
                  <a:cubicBezTo>
                    <a:pt x="41757" y="3631"/>
                    <a:pt x="41427" y="3090"/>
                    <a:pt x="41757" y="2918"/>
                  </a:cubicBezTo>
                  <a:cubicBezTo>
                    <a:pt x="41881" y="2836"/>
                    <a:pt x="42006" y="2805"/>
                    <a:pt x="42133" y="2805"/>
                  </a:cubicBezTo>
                  <a:cubicBezTo>
                    <a:pt x="42552" y="2805"/>
                    <a:pt x="43006" y="3143"/>
                    <a:pt x="43611" y="3143"/>
                  </a:cubicBezTo>
                  <a:cubicBezTo>
                    <a:pt x="43800" y="3143"/>
                    <a:pt x="44004" y="3110"/>
                    <a:pt x="44226" y="3024"/>
                  </a:cubicBezTo>
                  <a:lnTo>
                    <a:pt x="44226" y="3024"/>
                  </a:lnTo>
                  <a:cubicBezTo>
                    <a:pt x="44192" y="3030"/>
                    <a:pt x="44164" y="3032"/>
                    <a:pt x="44141" y="3032"/>
                  </a:cubicBezTo>
                  <a:cubicBezTo>
                    <a:pt x="43907" y="3032"/>
                    <a:pt x="44226" y="2740"/>
                    <a:pt x="44226" y="2535"/>
                  </a:cubicBezTo>
                  <a:cubicBezTo>
                    <a:pt x="43863" y="2535"/>
                    <a:pt x="43382" y="2152"/>
                    <a:pt x="43071" y="2152"/>
                  </a:cubicBezTo>
                  <a:cubicBezTo>
                    <a:pt x="43008" y="2152"/>
                    <a:pt x="42952" y="2167"/>
                    <a:pt x="42905" y="2205"/>
                  </a:cubicBezTo>
                  <a:cubicBezTo>
                    <a:pt x="43077" y="2205"/>
                    <a:pt x="43077" y="2694"/>
                    <a:pt x="42958" y="2694"/>
                  </a:cubicBezTo>
                  <a:cubicBezTo>
                    <a:pt x="42364" y="1875"/>
                    <a:pt x="41308" y="2865"/>
                    <a:pt x="40820" y="1545"/>
                  </a:cubicBezTo>
                  <a:lnTo>
                    <a:pt x="40820" y="1545"/>
                  </a:lnTo>
                  <a:cubicBezTo>
                    <a:pt x="40872" y="1928"/>
                    <a:pt x="41044" y="2258"/>
                    <a:pt x="40767" y="2430"/>
                  </a:cubicBezTo>
                  <a:cubicBezTo>
                    <a:pt x="38945" y="1875"/>
                    <a:pt x="35314" y="2258"/>
                    <a:pt x="33176" y="1981"/>
                  </a:cubicBezTo>
                  <a:lnTo>
                    <a:pt x="33176" y="1981"/>
                  </a:lnTo>
                  <a:cubicBezTo>
                    <a:pt x="33205" y="2087"/>
                    <a:pt x="33158" y="2126"/>
                    <a:pt x="33069" y="2126"/>
                  </a:cubicBezTo>
                  <a:cubicBezTo>
                    <a:pt x="32838" y="2126"/>
                    <a:pt x="32324" y="1861"/>
                    <a:pt x="32133" y="1822"/>
                  </a:cubicBezTo>
                  <a:cubicBezTo>
                    <a:pt x="32133" y="2034"/>
                    <a:pt x="32067" y="2205"/>
                    <a:pt x="31961" y="2311"/>
                  </a:cubicBezTo>
                  <a:cubicBezTo>
                    <a:pt x="31803" y="2205"/>
                    <a:pt x="31578" y="2152"/>
                    <a:pt x="31473" y="1822"/>
                  </a:cubicBezTo>
                  <a:cubicBezTo>
                    <a:pt x="31366" y="2119"/>
                    <a:pt x="31270" y="2373"/>
                    <a:pt x="31050" y="2373"/>
                  </a:cubicBezTo>
                  <a:cubicBezTo>
                    <a:pt x="31025" y="2373"/>
                    <a:pt x="30999" y="2370"/>
                    <a:pt x="30971" y="2364"/>
                  </a:cubicBezTo>
                  <a:lnTo>
                    <a:pt x="30971" y="1651"/>
                  </a:lnTo>
                  <a:cubicBezTo>
                    <a:pt x="30714" y="1770"/>
                    <a:pt x="30513" y="1832"/>
                    <a:pt x="30336" y="1832"/>
                  </a:cubicBezTo>
                  <a:cubicBezTo>
                    <a:pt x="30022" y="1832"/>
                    <a:pt x="29781" y="1637"/>
                    <a:pt x="29427" y="1215"/>
                  </a:cubicBezTo>
                  <a:lnTo>
                    <a:pt x="29427" y="1215"/>
                  </a:lnTo>
                  <a:cubicBezTo>
                    <a:pt x="29321" y="1598"/>
                    <a:pt x="29875" y="1704"/>
                    <a:pt x="29545" y="1875"/>
                  </a:cubicBezTo>
                  <a:cubicBezTo>
                    <a:pt x="29433" y="1789"/>
                    <a:pt x="29295" y="1707"/>
                    <a:pt x="29171" y="1707"/>
                  </a:cubicBezTo>
                  <a:cubicBezTo>
                    <a:pt x="29047" y="1707"/>
                    <a:pt x="28938" y="1789"/>
                    <a:pt x="28885" y="2034"/>
                  </a:cubicBezTo>
                  <a:cubicBezTo>
                    <a:pt x="28885" y="1822"/>
                    <a:pt x="28661" y="1875"/>
                    <a:pt x="28661" y="1704"/>
                  </a:cubicBezTo>
                  <a:cubicBezTo>
                    <a:pt x="28832" y="1704"/>
                    <a:pt x="28938" y="1598"/>
                    <a:pt x="28938" y="1373"/>
                  </a:cubicBezTo>
                  <a:cubicBezTo>
                    <a:pt x="28861" y="1272"/>
                    <a:pt x="28775" y="1236"/>
                    <a:pt x="28682" y="1236"/>
                  </a:cubicBezTo>
                  <a:cubicBezTo>
                    <a:pt x="28452" y="1236"/>
                    <a:pt x="28183" y="1459"/>
                    <a:pt x="27921" y="1459"/>
                  </a:cubicBezTo>
                  <a:cubicBezTo>
                    <a:pt x="27836" y="1459"/>
                    <a:pt x="27752" y="1435"/>
                    <a:pt x="27671" y="1373"/>
                  </a:cubicBezTo>
                  <a:lnTo>
                    <a:pt x="27671" y="1373"/>
                  </a:lnTo>
                  <a:cubicBezTo>
                    <a:pt x="27671" y="2034"/>
                    <a:pt x="28225" y="1598"/>
                    <a:pt x="28278" y="2205"/>
                  </a:cubicBezTo>
                  <a:cubicBezTo>
                    <a:pt x="28135" y="2171"/>
                    <a:pt x="27997" y="2046"/>
                    <a:pt x="27871" y="2046"/>
                  </a:cubicBezTo>
                  <a:cubicBezTo>
                    <a:pt x="27800" y="2046"/>
                    <a:pt x="27733" y="2086"/>
                    <a:pt x="27671" y="2205"/>
                  </a:cubicBezTo>
                  <a:cubicBezTo>
                    <a:pt x="27565" y="1981"/>
                    <a:pt x="27565" y="1598"/>
                    <a:pt x="27446" y="1373"/>
                  </a:cubicBezTo>
                  <a:cubicBezTo>
                    <a:pt x="27063" y="1545"/>
                    <a:pt x="26733" y="1770"/>
                    <a:pt x="26351" y="1875"/>
                  </a:cubicBezTo>
                  <a:cubicBezTo>
                    <a:pt x="26351" y="1651"/>
                    <a:pt x="26298" y="1545"/>
                    <a:pt x="26245" y="1373"/>
                  </a:cubicBezTo>
                  <a:cubicBezTo>
                    <a:pt x="25743" y="1770"/>
                    <a:pt x="25255" y="1492"/>
                    <a:pt x="24872" y="1770"/>
                  </a:cubicBezTo>
                  <a:cubicBezTo>
                    <a:pt x="24872" y="1429"/>
                    <a:pt x="24845" y="1309"/>
                    <a:pt x="24820" y="1309"/>
                  </a:cubicBezTo>
                  <a:cubicBezTo>
                    <a:pt x="24771" y="1309"/>
                    <a:pt x="24725" y="1746"/>
                    <a:pt x="24872" y="1928"/>
                  </a:cubicBezTo>
                  <a:cubicBezTo>
                    <a:pt x="24935" y="1919"/>
                    <a:pt x="24997" y="1915"/>
                    <a:pt x="25057" y="1915"/>
                  </a:cubicBezTo>
                  <a:cubicBezTo>
                    <a:pt x="25359" y="1915"/>
                    <a:pt x="25611" y="2027"/>
                    <a:pt x="25743" y="2258"/>
                  </a:cubicBezTo>
                  <a:cubicBezTo>
                    <a:pt x="25690" y="2535"/>
                    <a:pt x="25308" y="2205"/>
                    <a:pt x="25360" y="2760"/>
                  </a:cubicBezTo>
                  <a:cubicBezTo>
                    <a:pt x="27151" y="2920"/>
                    <a:pt x="28760" y="2950"/>
                    <a:pt x="30364" y="2950"/>
                  </a:cubicBezTo>
                  <a:cubicBezTo>
                    <a:pt x="31294" y="2950"/>
                    <a:pt x="32222" y="2940"/>
                    <a:pt x="33182" y="2940"/>
                  </a:cubicBezTo>
                  <a:cubicBezTo>
                    <a:pt x="33974" y="2940"/>
                    <a:pt x="34789" y="2946"/>
                    <a:pt x="35645" y="2971"/>
                  </a:cubicBezTo>
                  <a:cubicBezTo>
                    <a:pt x="35697" y="2694"/>
                    <a:pt x="35486" y="2535"/>
                    <a:pt x="35645" y="2482"/>
                  </a:cubicBezTo>
                  <a:cubicBezTo>
                    <a:pt x="35662" y="2481"/>
                    <a:pt x="35679" y="2480"/>
                    <a:pt x="35697" y="2480"/>
                  </a:cubicBezTo>
                  <a:cubicBezTo>
                    <a:pt x="36178" y="2480"/>
                    <a:pt x="36716" y="2987"/>
                    <a:pt x="37177" y="2987"/>
                  </a:cubicBezTo>
                  <a:cubicBezTo>
                    <a:pt x="37337" y="2987"/>
                    <a:pt x="37489" y="2926"/>
                    <a:pt x="37625" y="2760"/>
                  </a:cubicBezTo>
                  <a:cubicBezTo>
                    <a:pt x="37678" y="2760"/>
                    <a:pt x="37678" y="2760"/>
                    <a:pt x="37678" y="2694"/>
                  </a:cubicBezTo>
                  <a:cubicBezTo>
                    <a:pt x="37678" y="2641"/>
                    <a:pt x="37707" y="2614"/>
                    <a:pt x="37722" y="2614"/>
                  </a:cubicBezTo>
                  <a:cubicBezTo>
                    <a:pt x="37737" y="2614"/>
                    <a:pt x="37737" y="2641"/>
                    <a:pt x="37678" y="2694"/>
                  </a:cubicBezTo>
                  <a:cubicBezTo>
                    <a:pt x="37678" y="2760"/>
                    <a:pt x="37744" y="2865"/>
                    <a:pt x="37849" y="2918"/>
                  </a:cubicBezTo>
                  <a:cubicBezTo>
                    <a:pt x="38014" y="3060"/>
                    <a:pt x="38206" y="3110"/>
                    <a:pt x="38416" y="3110"/>
                  </a:cubicBezTo>
                  <a:cubicBezTo>
                    <a:pt x="38932" y="3110"/>
                    <a:pt x="39552" y="2805"/>
                    <a:pt x="40114" y="2805"/>
                  </a:cubicBezTo>
                  <a:cubicBezTo>
                    <a:pt x="40387" y="2805"/>
                    <a:pt x="40646" y="2877"/>
                    <a:pt x="40872" y="3090"/>
                  </a:cubicBezTo>
                  <a:cubicBezTo>
                    <a:pt x="40834" y="2849"/>
                    <a:pt x="40890" y="2768"/>
                    <a:pt x="40980" y="2768"/>
                  </a:cubicBezTo>
                  <a:cubicBezTo>
                    <a:pt x="41136" y="2768"/>
                    <a:pt x="41393" y="3014"/>
                    <a:pt x="41427" y="3090"/>
                  </a:cubicBezTo>
                  <a:cubicBezTo>
                    <a:pt x="41308" y="3301"/>
                    <a:pt x="41427" y="3908"/>
                    <a:pt x="41150" y="3908"/>
                  </a:cubicBezTo>
                  <a:cubicBezTo>
                    <a:pt x="41135" y="3738"/>
                    <a:pt x="41072" y="3689"/>
                    <a:pt x="40999" y="3689"/>
                  </a:cubicBezTo>
                  <a:cubicBezTo>
                    <a:pt x="40902" y="3689"/>
                    <a:pt x="40787" y="3775"/>
                    <a:pt x="40743" y="3775"/>
                  </a:cubicBezTo>
                  <a:cubicBezTo>
                    <a:pt x="40702" y="3775"/>
                    <a:pt x="40722" y="3702"/>
                    <a:pt x="40872" y="3420"/>
                  </a:cubicBezTo>
                  <a:cubicBezTo>
                    <a:pt x="40773" y="3320"/>
                    <a:pt x="40603" y="3270"/>
                    <a:pt x="40449" y="3270"/>
                  </a:cubicBezTo>
                  <a:cubicBezTo>
                    <a:pt x="40175" y="3270"/>
                    <a:pt x="39952" y="3429"/>
                    <a:pt x="40265" y="3750"/>
                  </a:cubicBezTo>
                  <a:cubicBezTo>
                    <a:pt x="40242" y="3763"/>
                    <a:pt x="40219" y="3769"/>
                    <a:pt x="40198" y="3769"/>
                  </a:cubicBezTo>
                  <a:cubicBezTo>
                    <a:pt x="40031" y="3769"/>
                    <a:pt x="39934" y="3393"/>
                    <a:pt x="39856" y="3393"/>
                  </a:cubicBezTo>
                  <a:cubicBezTo>
                    <a:pt x="39828" y="3393"/>
                    <a:pt x="39802" y="3443"/>
                    <a:pt x="39777" y="3578"/>
                  </a:cubicBezTo>
                  <a:cubicBezTo>
                    <a:pt x="39800" y="3569"/>
                    <a:pt x="39819" y="3564"/>
                    <a:pt x="39834" y="3564"/>
                  </a:cubicBezTo>
                  <a:cubicBezTo>
                    <a:pt x="40021" y="3564"/>
                    <a:pt x="39629" y="4241"/>
                    <a:pt x="39404" y="4241"/>
                  </a:cubicBezTo>
                  <a:cubicBezTo>
                    <a:pt x="39345" y="4241"/>
                    <a:pt x="39298" y="4195"/>
                    <a:pt x="39275" y="4080"/>
                  </a:cubicBezTo>
                  <a:cubicBezTo>
                    <a:pt x="39394" y="3908"/>
                    <a:pt x="39605" y="3908"/>
                    <a:pt x="39658" y="3578"/>
                  </a:cubicBezTo>
                  <a:cubicBezTo>
                    <a:pt x="39422" y="3444"/>
                    <a:pt x="39018" y="3338"/>
                    <a:pt x="38619" y="3338"/>
                  </a:cubicBezTo>
                  <a:cubicBezTo>
                    <a:pt x="38191" y="3338"/>
                    <a:pt x="37770" y="3461"/>
                    <a:pt x="37572" y="3803"/>
                  </a:cubicBezTo>
                  <a:cubicBezTo>
                    <a:pt x="37083" y="3631"/>
                    <a:pt x="36753" y="3684"/>
                    <a:pt x="36252" y="3631"/>
                  </a:cubicBezTo>
                  <a:cubicBezTo>
                    <a:pt x="36070" y="3609"/>
                    <a:pt x="35752" y="3499"/>
                    <a:pt x="35456" y="3499"/>
                  </a:cubicBezTo>
                  <a:cubicBezTo>
                    <a:pt x="35044" y="3499"/>
                    <a:pt x="34673" y="3713"/>
                    <a:pt x="34773" y="4674"/>
                  </a:cubicBezTo>
                  <a:cubicBezTo>
                    <a:pt x="35064" y="4581"/>
                    <a:pt x="35180" y="4273"/>
                    <a:pt x="35502" y="4273"/>
                  </a:cubicBezTo>
                  <a:cubicBezTo>
                    <a:pt x="35545" y="4273"/>
                    <a:pt x="35593" y="4278"/>
                    <a:pt x="35645" y="4291"/>
                  </a:cubicBezTo>
                  <a:cubicBezTo>
                    <a:pt x="35645" y="4740"/>
                    <a:pt x="35869" y="4674"/>
                    <a:pt x="35763" y="5123"/>
                  </a:cubicBezTo>
                  <a:cubicBezTo>
                    <a:pt x="35645" y="5123"/>
                    <a:pt x="35539" y="5228"/>
                    <a:pt x="35486" y="5334"/>
                  </a:cubicBezTo>
                  <a:cubicBezTo>
                    <a:pt x="35282" y="5286"/>
                    <a:pt x="35307" y="4832"/>
                    <a:pt x="35064" y="4832"/>
                  </a:cubicBezTo>
                  <a:cubicBezTo>
                    <a:pt x="35040" y="4832"/>
                    <a:pt x="35014" y="4836"/>
                    <a:pt x="34984" y="4846"/>
                  </a:cubicBezTo>
                  <a:cubicBezTo>
                    <a:pt x="35059" y="5359"/>
                    <a:pt x="34718" y="5639"/>
                    <a:pt x="34440" y="5639"/>
                  </a:cubicBezTo>
                  <a:cubicBezTo>
                    <a:pt x="34275" y="5639"/>
                    <a:pt x="34133" y="5540"/>
                    <a:pt x="34113" y="5334"/>
                  </a:cubicBezTo>
                  <a:cubicBezTo>
                    <a:pt x="34219" y="5281"/>
                    <a:pt x="34324" y="5281"/>
                    <a:pt x="34272" y="5004"/>
                  </a:cubicBezTo>
                  <a:cubicBezTo>
                    <a:pt x="34113" y="4929"/>
                    <a:pt x="33942" y="4896"/>
                    <a:pt x="33770" y="4896"/>
                  </a:cubicBezTo>
                  <a:cubicBezTo>
                    <a:pt x="33341" y="4896"/>
                    <a:pt x="32910" y="5098"/>
                    <a:pt x="32674" y="5334"/>
                  </a:cubicBezTo>
                  <a:cubicBezTo>
                    <a:pt x="33559" y="5994"/>
                    <a:pt x="34496" y="6549"/>
                    <a:pt x="33506" y="7539"/>
                  </a:cubicBezTo>
                  <a:cubicBezTo>
                    <a:pt x="33646" y="7247"/>
                    <a:pt x="33497" y="6101"/>
                    <a:pt x="33270" y="6101"/>
                  </a:cubicBezTo>
                  <a:cubicBezTo>
                    <a:pt x="33240" y="6101"/>
                    <a:pt x="33208" y="6121"/>
                    <a:pt x="33176" y="6166"/>
                  </a:cubicBezTo>
                  <a:cubicBezTo>
                    <a:pt x="33387" y="6271"/>
                    <a:pt x="32846" y="6166"/>
                    <a:pt x="32674" y="6549"/>
                  </a:cubicBezTo>
                  <a:cubicBezTo>
                    <a:pt x="32463" y="6496"/>
                    <a:pt x="32516" y="5836"/>
                    <a:pt x="32291" y="5664"/>
                  </a:cubicBezTo>
                  <a:cubicBezTo>
                    <a:pt x="32123" y="5889"/>
                    <a:pt x="31962" y="5965"/>
                    <a:pt x="31805" y="5965"/>
                  </a:cubicBezTo>
                  <a:cubicBezTo>
                    <a:pt x="31487" y="5965"/>
                    <a:pt x="31187" y="5653"/>
                    <a:pt x="30885" y="5653"/>
                  </a:cubicBezTo>
                  <a:cubicBezTo>
                    <a:pt x="30752" y="5653"/>
                    <a:pt x="30618" y="5714"/>
                    <a:pt x="30483" y="5888"/>
                  </a:cubicBezTo>
                  <a:cubicBezTo>
                    <a:pt x="30417" y="5558"/>
                    <a:pt x="30205" y="5783"/>
                    <a:pt x="30417" y="5400"/>
                  </a:cubicBezTo>
                  <a:cubicBezTo>
                    <a:pt x="30405" y="5397"/>
                    <a:pt x="30393" y="5396"/>
                    <a:pt x="30381" y="5396"/>
                  </a:cubicBezTo>
                  <a:cubicBezTo>
                    <a:pt x="30194" y="5396"/>
                    <a:pt x="29978" y="5736"/>
                    <a:pt x="29791" y="5736"/>
                  </a:cubicBezTo>
                  <a:cubicBezTo>
                    <a:pt x="29722" y="5736"/>
                    <a:pt x="29656" y="5689"/>
                    <a:pt x="29598" y="5558"/>
                  </a:cubicBezTo>
                  <a:cubicBezTo>
                    <a:pt x="29757" y="5558"/>
                    <a:pt x="29875" y="5400"/>
                    <a:pt x="29875" y="5228"/>
                  </a:cubicBezTo>
                  <a:cubicBezTo>
                    <a:pt x="29757" y="5176"/>
                    <a:pt x="29823" y="4793"/>
                    <a:pt x="29757" y="4568"/>
                  </a:cubicBezTo>
                  <a:cubicBezTo>
                    <a:pt x="29215" y="4621"/>
                    <a:pt x="29215" y="5558"/>
                    <a:pt x="28885" y="6060"/>
                  </a:cubicBezTo>
                  <a:cubicBezTo>
                    <a:pt x="28923" y="6078"/>
                    <a:pt x="28955" y="6086"/>
                    <a:pt x="28982" y="6086"/>
                  </a:cubicBezTo>
                  <a:cubicBezTo>
                    <a:pt x="29193" y="6086"/>
                    <a:pt x="29122" y="5605"/>
                    <a:pt x="29321" y="5558"/>
                  </a:cubicBezTo>
                  <a:lnTo>
                    <a:pt x="29321" y="5558"/>
                  </a:lnTo>
                  <a:cubicBezTo>
                    <a:pt x="29162" y="5941"/>
                    <a:pt x="29598" y="6218"/>
                    <a:pt x="29321" y="6390"/>
                  </a:cubicBezTo>
                  <a:cubicBezTo>
                    <a:pt x="29096" y="6166"/>
                    <a:pt x="28661" y="6390"/>
                    <a:pt x="28502" y="6060"/>
                  </a:cubicBezTo>
                  <a:lnTo>
                    <a:pt x="28502" y="5888"/>
                  </a:lnTo>
                  <a:cubicBezTo>
                    <a:pt x="28480" y="5880"/>
                    <a:pt x="28460" y="5876"/>
                    <a:pt x="28442" y="5876"/>
                  </a:cubicBezTo>
                  <a:cubicBezTo>
                    <a:pt x="28267" y="5876"/>
                    <a:pt x="28291" y="6249"/>
                    <a:pt x="28106" y="6249"/>
                  </a:cubicBezTo>
                  <a:cubicBezTo>
                    <a:pt x="28077" y="6249"/>
                    <a:pt x="28042" y="6240"/>
                    <a:pt x="28001" y="6218"/>
                  </a:cubicBezTo>
                  <a:cubicBezTo>
                    <a:pt x="28001" y="5558"/>
                    <a:pt x="27618" y="5611"/>
                    <a:pt x="27393" y="5228"/>
                  </a:cubicBezTo>
                  <a:cubicBezTo>
                    <a:pt x="27258" y="5440"/>
                    <a:pt x="26937" y="5723"/>
                    <a:pt x="26724" y="5723"/>
                  </a:cubicBezTo>
                  <a:cubicBezTo>
                    <a:pt x="26606" y="5723"/>
                    <a:pt x="26522" y="5636"/>
                    <a:pt x="26522" y="5400"/>
                  </a:cubicBezTo>
                  <a:cubicBezTo>
                    <a:pt x="26245" y="5664"/>
                    <a:pt x="26073" y="5994"/>
                    <a:pt x="25690" y="6113"/>
                  </a:cubicBezTo>
                  <a:cubicBezTo>
                    <a:pt x="25862" y="4898"/>
                    <a:pt x="26456" y="4344"/>
                    <a:pt x="27182" y="4080"/>
                  </a:cubicBezTo>
                  <a:lnTo>
                    <a:pt x="27182" y="4080"/>
                  </a:lnTo>
                  <a:cubicBezTo>
                    <a:pt x="27235" y="4344"/>
                    <a:pt x="26575" y="4410"/>
                    <a:pt x="26905" y="4568"/>
                  </a:cubicBezTo>
                  <a:cubicBezTo>
                    <a:pt x="26733" y="4846"/>
                    <a:pt x="26456" y="4846"/>
                    <a:pt x="26192" y="4898"/>
                  </a:cubicBezTo>
                  <a:cubicBezTo>
                    <a:pt x="26231" y="5159"/>
                    <a:pt x="26307" y="5229"/>
                    <a:pt x="26392" y="5229"/>
                  </a:cubicBezTo>
                  <a:cubicBezTo>
                    <a:pt x="26491" y="5229"/>
                    <a:pt x="26604" y="5136"/>
                    <a:pt x="26688" y="5136"/>
                  </a:cubicBezTo>
                  <a:cubicBezTo>
                    <a:pt x="26729" y="5136"/>
                    <a:pt x="26764" y="5159"/>
                    <a:pt x="26786" y="5228"/>
                  </a:cubicBezTo>
                  <a:cubicBezTo>
                    <a:pt x="27011" y="5123"/>
                    <a:pt x="27011" y="4740"/>
                    <a:pt x="27182" y="4568"/>
                  </a:cubicBezTo>
                  <a:cubicBezTo>
                    <a:pt x="27393" y="4740"/>
                    <a:pt x="27341" y="5176"/>
                    <a:pt x="27618" y="5228"/>
                  </a:cubicBezTo>
                  <a:cubicBezTo>
                    <a:pt x="27671" y="5228"/>
                    <a:pt x="27671" y="5070"/>
                    <a:pt x="27776" y="5070"/>
                  </a:cubicBezTo>
                  <a:cubicBezTo>
                    <a:pt x="27671" y="4846"/>
                    <a:pt x="27512" y="4740"/>
                    <a:pt x="27393" y="4568"/>
                  </a:cubicBezTo>
                  <a:cubicBezTo>
                    <a:pt x="27724" y="4410"/>
                    <a:pt x="28001" y="4133"/>
                    <a:pt x="28436" y="4080"/>
                  </a:cubicBezTo>
                  <a:lnTo>
                    <a:pt x="28436" y="4080"/>
                  </a:lnTo>
                  <a:cubicBezTo>
                    <a:pt x="28214" y="4169"/>
                    <a:pt x="28254" y="4997"/>
                    <a:pt x="28107" y="4997"/>
                  </a:cubicBezTo>
                  <a:cubicBezTo>
                    <a:pt x="28079" y="4997"/>
                    <a:pt x="28045" y="4967"/>
                    <a:pt x="28001" y="4898"/>
                  </a:cubicBezTo>
                  <a:lnTo>
                    <a:pt x="28001" y="4898"/>
                  </a:lnTo>
                  <a:cubicBezTo>
                    <a:pt x="28001" y="5453"/>
                    <a:pt x="28436" y="5228"/>
                    <a:pt x="28502" y="5664"/>
                  </a:cubicBezTo>
                  <a:cubicBezTo>
                    <a:pt x="28538" y="4667"/>
                    <a:pt x="29000" y="4144"/>
                    <a:pt x="29548" y="4144"/>
                  </a:cubicBezTo>
                  <a:cubicBezTo>
                    <a:pt x="29813" y="4144"/>
                    <a:pt x="30097" y="4266"/>
                    <a:pt x="30364" y="4515"/>
                  </a:cubicBezTo>
                  <a:cubicBezTo>
                    <a:pt x="30205" y="4621"/>
                    <a:pt x="29981" y="4621"/>
                    <a:pt x="29875" y="4898"/>
                  </a:cubicBezTo>
                  <a:cubicBezTo>
                    <a:pt x="29983" y="4872"/>
                    <a:pt x="30075" y="4859"/>
                    <a:pt x="30152" y="4859"/>
                  </a:cubicBezTo>
                  <a:cubicBezTo>
                    <a:pt x="30386" y="4859"/>
                    <a:pt x="30483" y="4980"/>
                    <a:pt x="30483" y="5228"/>
                  </a:cubicBezTo>
                  <a:cubicBezTo>
                    <a:pt x="30535" y="5004"/>
                    <a:pt x="30588" y="4951"/>
                    <a:pt x="30694" y="4846"/>
                  </a:cubicBezTo>
                  <a:lnTo>
                    <a:pt x="30694" y="4846"/>
                  </a:lnTo>
                  <a:cubicBezTo>
                    <a:pt x="30694" y="5070"/>
                    <a:pt x="30588" y="5123"/>
                    <a:pt x="30588" y="5400"/>
                  </a:cubicBezTo>
                  <a:cubicBezTo>
                    <a:pt x="30622" y="5413"/>
                    <a:pt x="30652" y="5419"/>
                    <a:pt x="30678" y="5419"/>
                  </a:cubicBezTo>
                  <a:cubicBezTo>
                    <a:pt x="30855" y="5419"/>
                    <a:pt x="30887" y="5171"/>
                    <a:pt x="31038" y="5171"/>
                  </a:cubicBezTo>
                  <a:cubicBezTo>
                    <a:pt x="31050" y="5171"/>
                    <a:pt x="31063" y="5172"/>
                    <a:pt x="31077" y="5176"/>
                  </a:cubicBezTo>
                  <a:cubicBezTo>
                    <a:pt x="30918" y="4410"/>
                    <a:pt x="30588" y="4846"/>
                    <a:pt x="30971" y="4014"/>
                  </a:cubicBezTo>
                  <a:cubicBezTo>
                    <a:pt x="29321" y="3631"/>
                    <a:pt x="28714" y="3525"/>
                    <a:pt x="27288" y="3420"/>
                  </a:cubicBezTo>
                  <a:cubicBezTo>
                    <a:pt x="27183" y="3749"/>
                    <a:pt x="26991" y="3820"/>
                    <a:pt x="26782" y="3820"/>
                  </a:cubicBezTo>
                  <a:cubicBezTo>
                    <a:pt x="26624" y="3820"/>
                    <a:pt x="26456" y="3780"/>
                    <a:pt x="26308" y="3780"/>
                  </a:cubicBezTo>
                  <a:cubicBezTo>
                    <a:pt x="26133" y="3780"/>
                    <a:pt x="25986" y="3836"/>
                    <a:pt x="25915" y="4080"/>
                  </a:cubicBezTo>
                  <a:cubicBezTo>
                    <a:pt x="26073" y="4080"/>
                    <a:pt x="26126" y="4185"/>
                    <a:pt x="26192" y="4410"/>
                  </a:cubicBezTo>
                  <a:cubicBezTo>
                    <a:pt x="26138" y="4382"/>
                    <a:pt x="26096" y="4370"/>
                    <a:pt x="26063" y="4370"/>
                  </a:cubicBezTo>
                  <a:cubicBezTo>
                    <a:pt x="25889" y="4370"/>
                    <a:pt x="25940" y="4685"/>
                    <a:pt x="25796" y="4740"/>
                  </a:cubicBezTo>
                  <a:cubicBezTo>
                    <a:pt x="25835" y="4546"/>
                    <a:pt x="25600" y="4425"/>
                    <a:pt x="25358" y="4425"/>
                  </a:cubicBezTo>
                  <a:cubicBezTo>
                    <a:pt x="25187" y="4425"/>
                    <a:pt x="25012" y="4485"/>
                    <a:pt x="24925" y="4621"/>
                  </a:cubicBezTo>
                  <a:cubicBezTo>
                    <a:pt x="25083" y="4740"/>
                    <a:pt x="25202" y="4951"/>
                    <a:pt x="25308" y="5281"/>
                  </a:cubicBezTo>
                  <a:cubicBezTo>
                    <a:pt x="24978" y="5611"/>
                    <a:pt x="24872" y="5453"/>
                    <a:pt x="24542" y="5611"/>
                  </a:cubicBezTo>
                  <a:cubicBezTo>
                    <a:pt x="24542" y="5400"/>
                    <a:pt x="24648" y="5400"/>
                    <a:pt x="24595" y="5123"/>
                  </a:cubicBezTo>
                  <a:cubicBezTo>
                    <a:pt x="24265" y="5123"/>
                    <a:pt x="23987" y="5176"/>
                    <a:pt x="23816" y="5453"/>
                  </a:cubicBezTo>
                  <a:cubicBezTo>
                    <a:pt x="23882" y="5941"/>
                    <a:pt x="24317" y="5836"/>
                    <a:pt x="24542" y="6113"/>
                  </a:cubicBezTo>
                  <a:cubicBezTo>
                    <a:pt x="24321" y="6155"/>
                    <a:pt x="24201" y="6306"/>
                    <a:pt x="23995" y="6306"/>
                  </a:cubicBezTo>
                  <a:cubicBezTo>
                    <a:pt x="23942" y="6306"/>
                    <a:pt x="23883" y="6296"/>
                    <a:pt x="23816" y="6271"/>
                  </a:cubicBezTo>
                  <a:cubicBezTo>
                    <a:pt x="23722" y="6131"/>
                    <a:pt x="23753" y="5763"/>
                    <a:pt x="23569" y="5763"/>
                  </a:cubicBezTo>
                  <a:cubicBezTo>
                    <a:pt x="23545" y="5763"/>
                    <a:pt x="23518" y="5769"/>
                    <a:pt x="23486" y="5783"/>
                  </a:cubicBezTo>
                  <a:cubicBezTo>
                    <a:pt x="23486" y="5994"/>
                    <a:pt x="23552" y="6271"/>
                    <a:pt x="23433" y="6271"/>
                  </a:cubicBezTo>
                  <a:cubicBezTo>
                    <a:pt x="23156" y="6271"/>
                    <a:pt x="23156" y="5836"/>
                    <a:pt x="23327" y="5611"/>
                  </a:cubicBezTo>
                  <a:lnTo>
                    <a:pt x="23327" y="5611"/>
                  </a:lnTo>
                  <a:cubicBezTo>
                    <a:pt x="23283" y="5639"/>
                    <a:pt x="23243" y="5652"/>
                    <a:pt x="23206" y="5652"/>
                  </a:cubicBezTo>
                  <a:cubicBezTo>
                    <a:pt x="22953" y="5652"/>
                    <a:pt x="22845" y="5088"/>
                    <a:pt x="22676" y="5088"/>
                  </a:cubicBezTo>
                  <a:cubicBezTo>
                    <a:pt x="22623" y="5088"/>
                    <a:pt x="22565" y="5142"/>
                    <a:pt x="22496" y="5281"/>
                  </a:cubicBezTo>
                  <a:cubicBezTo>
                    <a:pt x="22773" y="5400"/>
                    <a:pt x="23050" y="5453"/>
                    <a:pt x="22997" y="6113"/>
                  </a:cubicBezTo>
                  <a:cubicBezTo>
                    <a:pt x="22928" y="6139"/>
                    <a:pt x="22831" y="6142"/>
                    <a:pt x="22723" y="6142"/>
                  </a:cubicBezTo>
                  <a:cubicBezTo>
                    <a:pt x="22698" y="6142"/>
                    <a:pt x="22672" y="6142"/>
                    <a:pt x="22646" y="6142"/>
                  </a:cubicBezTo>
                  <a:cubicBezTo>
                    <a:pt x="22333" y="6142"/>
                    <a:pt x="21954" y="6161"/>
                    <a:pt x="21836" y="6654"/>
                  </a:cubicBezTo>
                  <a:cubicBezTo>
                    <a:pt x="21572" y="6496"/>
                    <a:pt x="21294" y="6324"/>
                    <a:pt x="21017" y="6166"/>
                  </a:cubicBezTo>
                  <a:lnTo>
                    <a:pt x="21017" y="6166"/>
                  </a:lnTo>
                  <a:cubicBezTo>
                    <a:pt x="20964" y="6549"/>
                    <a:pt x="21506" y="6773"/>
                    <a:pt x="21242" y="6984"/>
                  </a:cubicBezTo>
                  <a:cubicBezTo>
                    <a:pt x="20952" y="6752"/>
                    <a:pt x="20784" y="6296"/>
                    <a:pt x="20336" y="6296"/>
                  </a:cubicBezTo>
                  <a:cubicBezTo>
                    <a:pt x="20274" y="6296"/>
                    <a:pt x="20206" y="6305"/>
                    <a:pt x="20133" y="6324"/>
                  </a:cubicBezTo>
                  <a:cubicBezTo>
                    <a:pt x="20114" y="6555"/>
                    <a:pt x="20123" y="6624"/>
                    <a:pt x="20154" y="6624"/>
                  </a:cubicBezTo>
                  <a:cubicBezTo>
                    <a:pt x="20200" y="6624"/>
                    <a:pt x="20296" y="6466"/>
                    <a:pt x="20423" y="6466"/>
                  </a:cubicBezTo>
                  <a:cubicBezTo>
                    <a:pt x="20452" y="6466"/>
                    <a:pt x="20483" y="6475"/>
                    <a:pt x="20515" y="6496"/>
                  </a:cubicBezTo>
                  <a:cubicBezTo>
                    <a:pt x="20581" y="6931"/>
                    <a:pt x="20581" y="6879"/>
                    <a:pt x="20845" y="7156"/>
                  </a:cubicBezTo>
                  <a:cubicBezTo>
                    <a:pt x="20410" y="6984"/>
                    <a:pt x="19974" y="6773"/>
                    <a:pt x="19525" y="6654"/>
                  </a:cubicBezTo>
                  <a:cubicBezTo>
                    <a:pt x="19480" y="6992"/>
                    <a:pt x="19424" y="7099"/>
                    <a:pt x="19349" y="7099"/>
                  </a:cubicBezTo>
                  <a:cubicBezTo>
                    <a:pt x="19250" y="7099"/>
                    <a:pt x="19118" y="6916"/>
                    <a:pt x="18931" y="6826"/>
                  </a:cubicBezTo>
                  <a:cubicBezTo>
                    <a:pt x="18931" y="7103"/>
                    <a:pt x="18865" y="7209"/>
                    <a:pt x="18812" y="7380"/>
                  </a:cubicBezTo>
                  <a:cubicBezTo>
                    <a:pt x="18867" y="7502"/>
                    <a:pt x="18970" y="7534"/>
                    <a:pt x="19089" y="7534"/>
                  </a:cubicBezTo>
                  <a:cubicBezTo>
                    <a:pt x="19227" y="7534"/>
                    <a:pt x="19387" y="7490"/>
                    <a:pt x="19516" y="7490"/>
                  </a:cubicBezTo>
                  <a:cubicBezTo>
                    <a:pt x="19627" y="7490"/>
                    <a:pt x="19716" y="7523"/>
                    <a:pt x="19750" y="7644"/>
                  </a:cubicBezTo>
                  <a:cubicBezTo>
                    <a:pt x="19591" y="7710"/>
                    <a:pt x="19644" y="7974"/>
                    <a:pt x="19525" y="8040"/>
                  </a:cubicBezTo>
                  <a:cubicBezTo>
                    <a:pt x="19179" y="7895"/>
                    <a:pt x="18637" y="7644"/>
                    <a:pt x="18224" y="7644"/>
                  </a:cubicBezTo>
                  <a:cubicBezTo>
                    <a:pt x="17850" y="7644"/>
                    <a:pt x="17582" y="7851"/>
                    <a:pt x="17664" y="8529"/>
                  </a:cubicBezTo>
                  <a:cubicBezTo>
                    <a:pt x="17704" y="8547"/>
                    <a:pt x="17737" y="8555"/>
                    <a:pt x="17766" y="8555"/>
                  </a:cubicBezTo>
                  <a:cubicBezTo>
                    <a:pt x="18005" y="8555"/>
                    <a:pt x="17846" y="7963"/>
                    <a:pt x="18047" y="7869"/>
                  </a:cubicBezTo>
                  <a:cubicBezTo>
                    <a:pt x="18106" y="8239"/>
                    <a:pt x="18186" y="8264"/>
                    <a:pt x="18303" y="8264"/>
                  </a:cubicBezTo>
                  <a:cubicBezTo>
                    <a:pt x="18322" y="8264"/>
                    <a:pt x="18342" y="8264"/>
                    <a:pt x="18363" y="8264"/>
                  </a:cubicBezTo>
                  <a:cubicBezTo>
                    <a:pt x="18443" y="8264"/>
                    <a:pt x="18539" y="8274"/>
                    <a:pt x="18654" y="8370"/>
                  </a:cubicBezTo>
                  <a:cubicBezTo>
                    <a:pt x="18895" y="8187"/>
                    <a:pt x="19180" y="8129"/>
                    <a:pt x="19485" y="8129"/>
                  </a:cubicBezTo>
                  <a:cubicBezTo>
                    <a:pt x="20015" y="8129"/>
                    <a:pt x="20603" y="8304"/>
                    <a:pt x="21123" y="8304"/>
                  </a:cubicBezTo>
                  <a:cubicBezTo>
                    <a:pt x="20964" y="8423"/>
                    <a:pt x="21017" y="8859"/>
                    <a:pt x="20845" y="9030"/>
                  </a:cubicBezTo>
                  <a:cubicBezTo>
                    <a:pt x="20355" y="8708"/>
                    <a:pt x="19828" y="8572"/>
                    <a:pt x="19278" y="8572"/>
                  </a:cubicBezTo>
                  <a:cubicBezTo>
                    <a:pt x="18790" y="8572"/>
                    <a:pt x="18284" y="8679"/>
                    <a:pt x="17769" y="8859"/>
                  </a:cubicBezTo>
                  <a:cubicBezTo>
                    <a:pt x="17751" y="8722"/>
                    <a:pt x="17690" y="8676"/>
                    <a:pt x="17617" y="8676"/>
                  </a:cubicBezTo>
                  <a:cubicBezTo>
                    <a:pt x="17485" y="8676"/>
                    <a:pt x="17315" y="8825"/>
                    <a:pt x="17281" y="8859"/>
                  </a:cubicBezTo>
                  <a:cubicBezTo>
                    <a:pt x="17109" y="8040"/>
                    <a:pt x="16344" y="8199"/>
                    <a:pt x="16449" y="7380"/>
                  </a:cubicBezTo>
                  <a:lnTo>
                    <a:pt x="16449" y="7380"/>
                  </a:lnTo>
                  <a:cubicBezTo>
                    <a:pt x="15961" y="7816"/>
                    <a:pt x="15406" y="7209"/>
                    <a:pt x="15235" y="8093"/>
                  </a:cubicBezTo>
                  <a:cubicBezTo>
                    <a:pt x="15263" y="8089"/>
                    <a:pt x="15291" y="8086"/>
                    <a:pt x="15318" y="8086"/>
                  </a:cubicBezTo>
                  <a:cubicBezTo>
                    <a:pt x="15603" y="8086"/>
                    <a:pt x="15804" y="8328"/>
                    <a:pt x="15961" y="8582"/>
                  </a:cubicBezTo>
                  <a:cubicBezTo>
                    <a:pt x="15897" y="8656"/>
                    <a:pt x="15820" y="8683"/>
                    <a:pt x="15738" y="8683"/>
                  </a:cubicBezTo>
                  <a:cubicBezTo>
                    <a:pt x="15523" y="8683"/>
                    <a:pt x="15272" y="8497"/>
                    <a:pt x="15117" y="8497"/>
                  </a:cubicBezTo>
                  <a:cubicBezTo>
                    <a:pt x="15028" y="8497"/>
                    <a:pt x="14971" y="8559"/>
                    <a:pt x="14971" y="8753"/>
                  </a:cubicBezTo>
                  <a:cubicBezTo>
                    <a:pt x="14891" y="8602"/>
                    <a:pt x="14769" y="8553"/>
                    <a:pt x="14613" y="8553"/>
                  </a:cubicBezTo>
                  <a:cubicBezTo>
                    <a:pt x="14538" y="8553"/>
                    <a:pt x="14454" y="8564"/>
                    <a:pt x="14363" y="8582"/>
                  </a:cubicBezTo>
                  <a:cubicBezTo>
                    <a:pt x="14363" y="8370"/>
                    <a:pt x="14469" y="8370"/>
                    <a:pt x="14469" y="8093"/>
                  </a:cubicBezTo>
                  <a:cubicBezTo>
                    <a:pt x="14192" y="7710"/>
                    <a:pt x="13202" y="8199"/>
                    <a:pt x="13532" y="7103"/>
                  </a:cubicBezTo>
                  <a:lnTo>
                    <a:pt x="13532" y="7103"/>
                  </a:lnTo>
                  <a:cubicBezTo>
                    <a:pt x="13563" y="7363"/>
                    <a:pt x="13812" y="7605"/>
                    <a:pt x="14032" y="7605"/>
                  </a:cubicBezTo>
                  <a:cubicBezTo>
                    <a:pt x="14180" y="7605"/>
                    <a:pt x="14316" y="7495"/>
                    <a:pt x="14363" y="7209"/>
                  </a:cubicBezTo>
                  <a:cubicBezTo>
                    <a:pt x="14275" y="7038"/>
                    <a:pt x="14088" y="6928"/>
                    <a:pt x="13980" y="6928"/>
                  </a:cubicBezTo>
                  <a:cubicBezTo>
                    <a:pt x="13879" y="6928"/>
                    <a:pt x="13848" y="7025"/>
                    <a:pt x="14033" y="7261"/>
                  </a:cubicBezTo>
                  <a:cubicBezTo>
                    <a:pt x="14009" y="7266"/>
                    <a:pt x="13986" y="7268"/>
                    <a:pt x="13964" y="7268"/>
                  </a:cubicBezTo>
                  <a:cubicBezTo>
                    <a:pt x="13729" y="7268"/>
                    <a:pt x="13599" y="7022"/>
                    <a:pt x="13756" y="6720"/>
                  </a:cubicBezTo>
                  <a:cubicBezTo>
                    <a:pt x="13698" y="6651"/>
                    <a:pt x="13635" y="6625"/>
                    <a:pt x="13571" y="6625"/>
                  </a:cubicBezTo>
                  <a:cubicBezTo>
                    <a:pt x="13384" y="6625"/>
                    <a:pt x="13182" y="6843"/>
                    <a:pt x="13037" y="6843"/>
                  </a:cubicBezTo>
                  <a:cubicBezTo>
                    <a:pt x="12994" y="6843"/>
                    <a:pt x="12956" y="6823"/>
                    <a:pt x="12924" y="6773"/>
                  </a:cubicBezTo>
                  <a:cubicBezTo>
                    <a:pt x="13043" y="6390"/>
                    <a:pt x="13479" y="6601"/>
                    <a:pt x="13426" y="6060"/>
                  </a:cubicBezTo>
                  <a:cubicBezTo>
                    <a:pt x="12819" y="6060"/>
                    <a:pt x="12330" y="5836"/>
                    <a:pt x="12106" y="5070"/>
                  </a:cubicBezTo>
                  <a:cubicBezTo>
                    <a:pt x="12067" y="5056"/>
                    <a:pt x="12031" y="5050"/>
                    <a:pt x="11999" y="5050"/>
                  </a:cubicBezTo>
                  <a:cubicBezTo>
                    <a:pt x="11791" y="5050"/>
                    <a:pt x="11702" y="5301"/>
                    <a:pt x="11464" y="5301"/>
                  </a:cubicBezTo>
                  <a:cubicBezTo>
                    <a:pt x="11427" y="5301"/>
                    <a:pt x="11386" y="5295"/>
                    <a:pt x="11340" y="5281"/>
                  </a:cubicBezTo>
                  <a:cubicBezTo>
                    <a:pt x="11274" y="5004"/>
                    <a:pt x="11169" y="4951"/>
                    <a:pt x="11116" y="4740"/>
                  </a:cubicBezTo>
                  <a:cubicBezTo>
                    <a:pt x="11259" y="4659"/>
                    <a:pt x="11403" y="4639"/>
                    <a:pt x="11547" y="4639"/>
                  </a:cubicBezTo>
                  <a:cubicBezTo>
                    <a:pt x="11686" y="4639"/>
                    <a:pt x="11825" y="4658"/>
                    <a:pt x="11961" y="4658"/>
                  </a:cubicBezTo>
                  <a:cubicBezTo>
                    <a:pt x="12162" y="4658"/>
                    <a:pt x="12358" y="4616"/>
                    <a:pt x="12542" y="4410"/>
                  </a:cubicBezTo>
                  <a:cubicBezTo>
                    <a:pt x="12785" y="4692"/>
                    <a:pt x="12913" y="5690"/>
                    <a:pt x="13096" y="5690"/>
                  </a:cubicBezTo>
                  <a:cubicBezTo>
                    <a:pt x="13161" y="5690"/>
                    <a:pt x="13234" y="5562"/>
                    <a:pt x="13321" y="5228"/>
                  </a:cubicBezTo>
                  <a:cubicBezTo>
                    <a:pt x="13321" y="5730"/>
                    <a:pt x="13809" y="5783"/>
                    <a:pt x="13532" y="6218"/>
                  </a:cubicBezTo>
                  <a:cubicBezTo>
                    <a:pt x="13648" y="6226"/>
                    <a:pt x="13745" y="6229"/>
                    <a:pt x="13829" y="6229"/>
                  </a:cubicBezTo>
                  <a:cubicBezTo>
                    <a:pt x="14345" y="6229"/>
                    <a:pt x="14337" y="6106"/>
                    <a:pt x="14905" y="6060"/>
                  </a:cubicBezTo>
                  <a:cubicBezTo>
                    <a:pt x="14693" y="5228"/>
                    <a:pt x="13756" y="5730"/>
                    <a:pt x="13809" y="4410"/>
                  </a:cubicBezTo>
                  <a:lnTo>
                    <a:pt x="13809" y="4410"/>
                  </a:lnTo>
                  <a:cubicBezTo>
                    <a:pt x="13868" y="4436"/>
                    <a:pt x="13918" y="4447"/>
                    <a:pt x="13958" y="4447"/>
                  </a:cubicBezTo>
                  <a:cubicBezTo>
                    <a:pt x="14245" y="4447"/>
                    <a:pt x="14097" y="3885"/>
                    <a:pt x="13942" y="3885"/>
                  </a:cubicBezTo>
                  <a:cubicBezTo>
                    <a:pt x="13894" y="3885"/>
                    <a:pt x="13846" y="3939"/>
                    <a:pt x="13809" y="4080"/>
                  </a:cubicBezTo>
                  <a:cubicBezTo>
                    <a:pt x="13887" y="4195"/>
                    <a:pt x="13791" y="4255"/>
                    <a:pt x="13653" y="4255"/>
                  </a:cubicBezTo>
                  <a:cubicBezTo>
                    <a:pt x="13396" y="4255"/>
                    <a:pt x="12993" y="4043"/>
                    <a:pt x="13320" y="3578"/>
                  </a:cubicBezTo>
                  <a:lnTo>
                    <a:pt x="13320" y="3578"/>
                  </a:lnTo>
                  <a:cubicBezTo>
                    <a:pt x="13117" y="3867"/>
                    <a:pt x="12959" y="3913"/>
                    <a:pt x="12811" y="3913"/>
                  </a:cubicBezTo>
                  <a:cubicBezTo>
                    <a:pt x="12742" y="3913"/>
                    <a:pt x="12675" y="3903"/>
                    <a:pt x="12606" y="3903"/>
                  </a:cubicBezTo>
                  <a:cubicBezTo>
                    <a:pt x="12459" y="3903"/>
                    <a:pt x="12304" y="3949"/>
                    <a:pt x="12106" y="4238"/>
                  </a:cubicBezTo>
                  <a:cubicBezTo>
                    <a:pt x="11934" y="3908"/>
                    <a:pt x="11882" y="3750"/>
                    <a:pt x="12000" y="3248"/>
                  </a:cubicBezTo>
                  <a:cubicBezTo>
                    <a:pt x="11952" y="3214"/>
                    <a:pt x="11915" y="3199"/>
                    <a:pt x="11887" y="3199"/>
                  </a:cubicBezTo>
                  <a:cubicBezTo>
                    <a:pt x="11697" y="3199"/>
                    <a:pt x="11950" y="3910"/>
                    <a:pt x="11743" y="3910"/>
                  </a:cubicBezTo>
                  <a:cubicBezTo>
                    <a:pt x="11737" y="3910"/>
                    <a:pt x="11730" y="3910"/>
                    <a:pt x="11723" y="3908"/>
                  </a:cubicBezTo>
                  <a:cubicBezTo>
                    <a:pt x="11221" y="3195"/>
                    <a:pt x="10073" y="3301"/>
                    <a:pt x="9624" y="3090"/>
                  </a:cubicBezTo>
                  <a:cubicBezTo>
                    <a:pt x="9743" y="3090"/>
                    <a:pt x="9690" y="2812"/>
                    <a:pt x="9796" y="2760"/>
                  </a:cubicBezTo>
                  <a:cubicBezTo>
                    <a:pt x="9858" y="2852"/>
                    <a:pt x="9898" y="2883"/>
                    <a:pt x="9931" y="2883"/>
                  </a:cubicBezTo>
                  <a:cubicBezTo>
                    <a:pt x="10000" y="2883"/>
                    <a:pt x="10034" y="2739"/>
                    <a:pt x="10179" y="2739"/>
                  </a:cubicBezTo>
                  <a:cubicBezTo>
                    <a:pt x="10209" y="2739"/>
                    <a:pt x="10244" y="2745"/>
                    <a:pt x="10284" y="2760"/>
                  </a:cubicBezTo>
                  <a:cubicBezTo>
                    <a:pt x="10284" y="2918"/>
                    <a:pt x="10231" y="2971"/>
                    <a:pt x="10231" y="3090"/>
                  </a:cubicBezTo>
                  <a:cubicBezTo>
                    <a:pt x="10429" y="2946"/>
                    <a:pt x="10599" y="2817"/>
                    <a:pt x="10763" y="2817"/>
                  </a:cubicBezTo>
                  <a:cubicBezTo>
                    <a:pt x="10915" y="2817"/>
                    <a:pt x="11062" y="2930"/>
                    <a:pt x="11221" y="3248"/>
                  </a:cubicBezTo>
                  <a:cubicBezTo>
                    <a:pt x="11169" y="2865"/>
                    <a:pt x="11221" y="2641"/>
                    <a:pt x="11393" y="2588"/>
                  </a:cubicBezTo>
                  <a:cubicBezTo>
                    <a:pt x="11529" y="2810"/>
                    <a:pt x="11713" y="2872"/>
                    <a:pt x="11919" y="2872"/>
                  </a:cubicBezTo>
                  <a:cubicBezTo>
                    <a:pt x="12180" y="2872"/>
                    <a:pt x="12475" y="2773"/>
                    <a:pt x="12752" y="2773"/>
                  </a:cubicBezTo>
                  <a:cubicBezTo>
                    <a:pt x="12960" y="2773"/>
                    <a:pt x="13157" y="2829"/>
                    <a:pt x="13321" y="3024"/>
                  </a:cubicBezTo>
                  <a:cubicBezTo>
                    <a:pt x="13523" y="2922"/>
                    <a:pt x="13483" y="2360"/>
                    <a:pt x="13770" y="2360"/>
                  </a:cubicBezTo>
                  <a:cubicBezTo>
                    <a:pt x="13782" y="2360"/>
                    <a:pt x="13795" y="2361"/>
                    <a:pt x="13809" y="2364"/>
                  </a:cubicBezTo>
                  <a:cubicBezTo>
                    <a:pt x="13809" y="2641"/>
                    <a:pt x="13862" y="2812"/>
                    <a:pt x="13981" y="2865"/>
                  </a:cubicBezTo>
                  <a:cubicBezTo>
                    <a:pt x="14124" y="2884"/>
                    <a:pt x="14286" y="2892"/>
                    <a:pt x="14463" y="2892"/>
                  </a:cubicBezTo>
                  <a:cubicBezTo>
                    <a:pt x="15585" y="2892"/>
                    <a:pt x="17295" y="2561"/>
                    <a:pt x="18609" y="2561"/>
                  </a:cubicBezTo>
                  <a:cubicBezTo>
                    <a:pt x="18815" y="2561"/>
                    <a:pt x="19012" y="2569"/>
                    <a:pt x="19195" y="2588"/>
                  </a:cubicBezTo>
                  <a:lnTo>
                    <a:pt x="19195" y="2482"/>
                  </a:lnTo>
                  <a:cubicBezTo>
                    <a:pt x="19567" y="2456"/>
                    <a:pt x="19886" y="2444"/>
                    <a:pt x="20173" y="2444"/>
                  </a:cubicBezTo>
                  <a:cubicBezTo>
                    <a:pt x="21161" y="2444"/>
                    <a:pt x="21777" y="2586"/>
                    <a:pt x="22892" y="2760"/>
                  </a:cubicBezTo>
                  <a:cubicBezTo>
                    <a:pt x="22997" y="2430"/>
                    <a:pt x="23050" y="2034"/>
                    <a:pt x="23275" y="1928"/>
                  </a:cubicBezTo>
                  <a:lnTo>
                    <a:pt x="23275" y="1928"/>
                  </a:lnTo>
                  <a:cubicBezTo>
                    <a:pt x="23327" y="2364"/>
                    <a:pt x="23050" y="2258"/>
                    <a:pt x="23050" y="2588"/>
                  </a:cubicBezTo>
                  <a:cubicBezTo>
                    <a:pt x="23127" y="2588"/>
                    <a:pt x="23444" y="2633"/>
                    <a:pt x="23751" y="2633"/>
                  </a:cubicBezTo>
                  <a:cubicBezTo>
                    <a:pt x="24130" y="2633"/>
                    <a:pt x="24494" y="2564"/>
                    <a:pt x="24370" y="2258"/>
                  </a:cubicBezTo>
                  <a:lnTo>
                    <a:pt x="24370" y="2258"/>
                  </a:lnTo>
                  <a:cubicBezTo>
                    <a:pt x="24241" y="2338"/>
                    <a:pt x="24041" y="2426"/>
                    <a:pt x="23853" y="2426"/>
                  </a:cubicBezTo>
                  <a:cubicBezTo>
                    <a:pt x="23637" y="2426"/>
                    <a:pt x="23437" y="2309"/>
                    <a:pt x="23380" y="1928"/>
                  </a:cubicBezTo>
                  <a:lnTo>
                    <a:pt x="23380" y="1928"/>
                  </a:lnTo>
                  <a:cubicBezTo>
                    <a:pt x="23541" y="2004"/>
                    <a:pt x="23641" y="2228"/>
                    <a:pt x="23748" y="2228"/>
                  </a:cubicBezTo>
                  <a:cubicBezTo>
                    <a:pt x="23790" y="2228"/>
                    <a:pt x="23833" y="2193"/>
                    <a:pt x="23882" y="2100"/>
                  </a:cubicBezTo>
                  <a:cubicBezTo>
                    <a:pt x="23486" y="1162"/>
                    <a:pt x="22945" y="1928"/>
                    <a:pt x="22562" y="1109"/>
                  </a:cubicBezTo>
                  <a:cubicBezTo>
                    <a:pt x="22549" y="1106"/>
                    <a:pt x="22537" y="1104"/>
                    <a:pt x="22527" y="1104"/>
                  </a:cubicBezTo>
                  <a:cubicBezTo>
                    <a:pt x="22348" y="1104"/>
                    <a:pt x="22434" y="1598"/>
                    <a:pt x="22284" y="1598"/>
                  </a:cubicBezTo>
                  <a:cubicBezTo>
                    <a:pt x="21902" y="1545"/>
                    <a:pt x="21123" y="832"/>
                    <a:pt x="20845" y="608"/>
                  </a:cubicBezTo>
                  <a:cubicBezTo>
                    <a:pt x="20410" y="1109"/>
                    <a:pt x="19974" y="661"/>
                    <a:pt x="19697" y="1162"/>
                  </a:cubicBezTo>
                  <a:cubicBezTo>
                    <a:pt x="19595" y="876"/>
                    <a:pt x="19465" y="807"/>
                    <a:pt x="19321" y="807"/>
                  </a:cubicBezTo>
                  <a:cubicBezTo>
                    <a:pt x="19188" y="807"/>
                    <a:pt x="19043" y="866"/>
                    <a:pt x="18899" y="866"/>
                  </a:cubicBezTo>
                  <a:cubicBezTo>
                    <a:pt x="18775" y="866"/>
                    <a:pt x="18651" y="823"/>
                    <a:pt x="18535" y="661"/>
                  </a:cubicBezTo>
                  <a:lnTo>
                    <a:pt x="18535" y="661"/>
                  </a:lnTo>
                  <a:cubicBezTo>
                    <a:pt x="18482" y="1215"/>
                    <a:pt x="18812" y="991"/>
                    <a:pt x="18865" y="1321"/>
                  </a:cubicBezTo>
                  <a:cubicBezTo>
                    <a:pt x="18818" y="1287"/>
                    <a:pt x="18782" y="1272"/>
                    <a:pt x="18756" y="1272"/>
                  </a:cubicBezTo>
                  <a:cubicBezTo>
                    <a:pt x="18573" y="1272"/>
                    <a:pt x="18817" y="1983"/>
                    <a:pt x="18621" y="1983"/>
                  </a:cubicBezTo>
                  <a:cubicBezTo>
                    <a:pt x="18615" y="1983"/>
                    <a:pt x="18608" y="1982"/>
                    <a:pt x="18601" y="1981"/>
                  </a:cubicBezTo>
                  <a:cubicBezTo>
                    <a:pt x="18374" y="1872"/>
                    <a:pt x="18196" y="1681"/>
                    <a:pt x="17983" y="1681"/>
                  </a:cubicBezTo>
                  <a:cubicBezTo>
                    <a:pt x="17887" y="1681"/>
                    <a:pt x="17783" y="1720"/>
                    <a:pt x="17664" y="1822"/>
                  </a:cubicBezTo>
                  <a:cubicBezTo>
                    <a:pt x="17664" y="1492"/>
                    <a:pt x="17387" y="1598"/>
                    <a:pt x="17492" y="1162"/>
                  </a:cubicBezTo>
                  <a:lnTo>
                    <a:pt x="17492" y="1162"/>
                  </a:lnTo>
                  <a:cubicBezTo>
                    <a:pt x="17404" y="1178"/>
                    <a:pt x="17325" y="1184"/>
                    <a:pt x="17254" y="1184"/>
                  </a:cubicBezTo>
                  <a:cubicBezTo>
                    <a:pt x="16964" y="1184"/>
                    <a:pt x="16793" y="1082"/>
                    <a:pt x="16592" y="1082"/>
                  </a:cubicBezTo>
                  <a:cubicBezTo>
                    <a:pt x="16502" y="1082"/>
                    <a:pt x="16406" y="1103"/>
                    <a:pt x="16291" y="1162"/>
                  </a:cubicBezTo>
                  <a:cubicBezTo>
                    <a:pt x="16014" y="991"/>
                    <a:pt x="16449" y="555"/>
                    <a:pt x="16172" y="331"/>
                  </a:cubicBezTo>
                  <a:lnTo>
                    <a:pt x="16172" y="331"/>
                  </a:lnTo>
                  <a:cubicBezTo>
                    <a:pt x="15961" y="608"/>
                    <a:pt x="15736" y="713"/>
                    <a:pt x="15459" y="832"/>
                  </a:cubicBezTo>
                  <a:cubicBezTo>
                    <a:pt x="15354" y="1268"/>
                    <a:pt x="15895" y="1439"/>
                    <a:pt x="15565" y="1704"/>
                  </a:cubicBezTo>
                  <a:cubicBezTo>
                    <a:pt x="15512" y="1545"/>
                    <a:pt x="15512" y="1268"/>
                    <a:pt x="15301" y="1043"/>
                  </a:cubicBezTo>
                  <a:lnTo>
                    <a:pt x="15301" y="1043"/>
                  </a:lnTo>
                  <a:cubicBezTo>
                    <a:pt x="15076" y="1268"/>
                    <a:pt x="15406" y="1439"/>
                    <a:pt x="15182" y="1545"/>
                  </a:cubicBezTo>
                  <a:cubicBezTo>
                    <a:pt x="15024" y="1492"/>
                    <a:pt x="14852" y="1439"/>
                    <a:pt x="14799" y="1215"/>
                  </a:cubicBezTo>
                  <a:cubicBezTo>
                    <a:pt x="14905" y="1109"/>
                    <a:pt x="15024" y="991"/>
                    <a:pt x="15076" y="832"/>
                  </a:cubicBezTo>
                  <a:cubicBezTo>
                    <a:pt x="15014" y="796"/>
                    <a:pt x="14963" y="780"/>
                    <a:pt x="14921" y="780"/>
                  </a:cubicBezTo>
                  <a:cubicBezTo>
                    <a:pt x="14705" y="780"/>
                    <a:pt x="14718" y="1197"/>
                    <a:pt x="14575" y="1373"/>
                  </a:cubicBezTo>
                  <a:cubicBezTo>
                    <a:pt x="13739" y="1088"/>
                    <a:pt x="12895" y="970"/>
                    <a:pt x="12077" y="970"/>
                  </a:cubicBezTo>
                  <a:cubicBezTo>
                    <a:pt x="10853" y="970"/>
                    <a:pt x="9689" y="1234"/>
                    <a:pt x="8700" y="1598"/>
                  </a:cubicBezTo>
                  <a:cubicBezTo>
                    <a:pt x="8734" y="1598"/>
                    <a:pt x="8773" y="1593"/>
                    <a:pt x="8813" y="1593"/>
                  </a:cubicBezTo>
                  <a:cubicBezTo>
                    <a:pt x="8897" y="1593"/>
                    <a:pt x="8985" y="1617"/>
                    <a:pt x="9030" y="1770"/>
                  </a:cubicBezTo>
                  <a:cubicBezTo>
                    <a:pt x="8447" y="1770"/>
                    <a:pt x="8327" y="1419"/>
                    <a:pt x="7744" y="1419"/>
                  </a:cubicBezTo>
                  <a:cubicBezTo>
                    <a:pt x="7666" y="1419"/>
                    <a:pt x="7581" y="1426"/>
                    <a:pt x="7485" y="1439"/>
                  </a:cubicBezTo>
                  <a:cubicBezTo>
                    <a:pt x="7261" y="1704"/>
                    <a:pt x="7644" y="1875"/>
                    <a:pt x="7433" y="1928"/>
                  </a:cubicBezTo>
                  <a:cubicBezTo>
                    <a:pt x="7376" y="1348"/>
                    <a:pt x="6771" y="1271"/>
                    <a:pt x="6208" y="1271"/>
                  </a:cubicBezTo>
                  <a:cubicBezTo>
                    <a:pt x="6004" y="1271"/>
                    <a:pt x="5805" y="1281"/>
                    <a:pt x="5640" y="1281"/>
                  </a:cubicBezTo>
                  <a:cubicBezTo>
                    <a:pt x="5307" y="1281"/>
                    <a:pt x="5110" y="1240"/>
                    <a:pt x="5281" y="991"/>
                  </a:cubicBezTo>
                  <a:lnTo>
                    <a:pt x="5281" y="991"/>
                  </a:lnTo>
                  <a:cubicBezTo>
                    <a:pt x="5266" y="993"/>
                    <a:pt x="5251" y="995"/>
                    <a:pt x="5237" y="995"/>
                  </a:cubicBezTo>
                  <a:cubicBezTo>
                    <a:pt x="5088" y="995"/>
                    <a:pt x="4964" y="855"/>
                    <a:pt x="4928" y="855"/>
                  </a:cubicBezTo>
                  <a:cubicBezTo>
                    <a:pt x="4903" y="855"/>
                    <a:pt x="4921" y="924"/>
                    <a:pt x="5003" y="1162"/>
                  </a:cubicBezTo>
                  <a:cubicBezTo>
                    <a:pt x="4739" y="1162"/>
                    <a:pt x="4462" y="1162"/>
                    <a:pt x="4515" y="661"/>
                  </a:cubicBezTo>
                  <a:cubicBezTo>
                    <a:pt x="4635" y="574"/>
                    <a:pt x="4749" y="541"/>
                    <a:pt x="4864" y="541"/>
                  </a:cubicBezTo>
                  <a:cubicBezTo>
                    <a:pt x="5115" y="541"/>
                    <a:pt x="5364" y="698"/>
                    <a:pt x="5664" y="779"/>
                  </a:cubicBezTo>
                  <a:cubicBezTo>
                    <a:pt x="5347" y="252"/>
                    <a:pt x="4856" y="142"/>
                    <a:pt x="4398" y="142"/>
                  </a:cubicBezTo>
                  <a:cubicBezTo>
                    <a:pt x="4226" y="142"/>
                    <a:pt x="4059" y="158"/>
                    <a:pt x="3908" y="172"/>
                  </a:cubicBezTo>
                  <a:cubicBezTo>
                    <a:pt x="3438" y="172"/>
                    <a:pt x="3134" y="401"/>
                    <a:pt x="2795" y="401"/>
                  </a:cubicBezTo>
                  <a:cubicBezTo>
                    <a:pt x="2695" y="401"/>
                    <a:pt x="2593" y="381"/>
                    <a:pt x="2482" y="331"/>
                  </a:cubicBezTo>
                  <a:cubicBezTo>
                    <a:pt x="2250" y="222"/>
                    <a:pt x="1963" y="109"/>
                    <a:pt x="1671" y="109"/>
                  </a:cubicBezTo>
                  <a:cubicBezTo>
                    <a:pt x="1398" y="109"/>
                    <a:pt x="1121" y="208"/>
                    <a:pt x="885" y="502"/>
                  </a:cubicBezTo>
                  <a:cubicBezTo>
                    <a:pt x="885" y="331"/>
                    <a:pt x="937" y="53"/>
                    <a:pt x="77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23"/>
          <p:cNvGrpSpPr/>
          <p:nvPr/>
        </p:nvGrpSpPr>
        <p:grpSpPr>
          <a:xfrm rot="1462">
            <a:off x="3793184" y="268453"/>
            <a:ext cx="4012803" cy="452331"/>
            <a:chOff x="5138925" y="1785900"/>
            <a:chExt cx="2133675" cy="495000"/>
          </a:xfrm>
        </p:grpSpPr>
        <p:sp>
          <p:nvSpPr>
            <p:cNvPr id="4013" name="Google Shape;4013;p23"/>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3"/>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3"/>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3"/>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3"/>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3"/>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3"/>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3"/>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3"/>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3"/>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3"/>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3"/>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3"/>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3"/>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3"/>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3"/>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3"/>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3"/>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3"/>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3"/>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3"/>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3"/>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3"/>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3"/>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3"/>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3"/>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3"/>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3"/>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3"/>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3"/>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3"/>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3"/>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3"/>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3"/>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3"/>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3"/>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3"/>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3"/>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3"/>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3"/>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3"/>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3"/>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3"/>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3"/>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3"/>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3"/>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3"/>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3"/>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3"/>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3"/>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3"/>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3"/>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3"/>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3"/>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3"/>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3"/>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3"/>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3"/>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3"/>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3"/>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3"/>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3"/>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3"/>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6" name="Google Shape;4076;p23"/>
          <p:cNvSpPr txBox="1">
            <a:spLocks noGrp="1"/>
          </p:cNvSpPr>
          <p:nvPr>
            <p:ph type="title"/>
          </p:nvPr>
        </p:nvSpPr>
        <p:spPr>
          <a:xfrm>
            <a:off x="611684" y="146504"/>
            <a:ext cx="7895400" cy="5178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DIMENSION REDUCTION</a:t>
            </a:r>
            <a:endParaRPr dirty="0"/>
          </a:p>
        </p:txBody>
      </p:sp>
      <p:sp>
        <p:nvSpPr>
          <p:cNvPr id="4089" name="Google Shape;4089;p23"/>
          <p:cNvSpPr/>
          <p:nvPr/>
        </p:nvSpPr>
        <p:spPr>
          <a:xfrm rot="10964398" flipH="1">
            <a:off x="2595464" y="1350021"/>
            <a:ext cx="421334" cy="372741"/>
          </a:xfrm>
          <a:custGeom>
            <a:avLst/>
            <a:gdLst/>
            <a:ahLst/>
            <a:cxnLst/>
            <a:rect l="l" t="t" r="r" b="b"/>
            <a:pathLst>
              <a:path w="11573" h="8241" extrusionOk="0">
                <a:moveTo>
                  <a:pt x="717" y="1"/>
                </a:moveTo>
                <a:cubicBezTo>
                  <a:pt x="487" y="1"/>
                  <a:pt x="342" y="193"/>
                  <a:pt x="342" y="368"/>
                </a:cubicBezTo>
                <a:lnTo>
                  <a:pt x="342" y="919"/>
                </a:lnTo>
                <a:cubicBezTo>
                  <a:pt x="1" y="2126"/>
                  <a:pt x="1" y="3098"/>
                  <a:pt x="342" y="4305"/>
                </a:cubicBezTo>
                <a:cubicBezTo>
                  <a:pt x="391" y="4451"/>
                  <a:pt x="536" y="4530"/>
                  <a:pt x="677" y="4530"/>
                </a:cubicBezTo>
                <a:cubicBezTo>
                  <a:pt x="840" y="4530"/>
                  <a:pt x="998" y="4425"/>
                  <a:pt x="998" y="4200"/>
                </a:cubicBezTo>
                <a:lnTo>
                  <a:pt x="998" y="2546"/>
                </a:lnTo>
                <a:cubicBezTo>
                  <a:pt x="2436" y="5626"/>
                  <a:pt x="5238" y="8240"/>
                  <a:pt x="8526" y="8240"/>
                </a:cubicBezTo>
                <a:cubicBezTo>
                  <a:pt x="9442" y="8240"/>
                  <a:pt x="10395" y="8038"/>
                  <a:pt x="11367" y="7586"/>
                </a:cubicBezTo>
                <a:cubicBezTo>
                  <a:pt x="11572" y="7495"/>
                  <a:pt x="11520" y="7225"/>
                  <a:pt x="11347" y="7225"/>
                </a:cubicBezTo>
                <a:cubicBezTo>
                  <a:pt x="11321" y="7225"/>
                  <a:pt x="11293" y="7231"/>
                  <a:pt x="11262" y="7245"/>
                </a:cubicBezTo>
                <a:cubicBezTo>
                  <a:pt x="10411" y="7550"/>
                  <a:pt x="9590" y="7690"/>
                  <a:pt x="8806" y="7690"/>
                </a:cubicBezTo>
                <a:cubicBezTo>
                  <a:pt x="5067" y="7690"/>
                  <a:pt x="2188" y="4503"/>
                  <a:pt x="1103" y="814"/>
                </a:cubicBezTo>
                <a:lnTo>
                  <a:pt x="1103" y="814"/>
                </a:lnTo>
                <a:cubicBezTo>
                  <a:pt x="2075" y="1234"/>
                  <a:pt x="3177" y="1575"/>
                  <a:pt x="4148" y="1890"/>
                </a:cubicBezTo>
                <a:cubicBezTo>
                  <a:pt x="4188" y="1899"/>
                  <a:pt x="4225" y="1904"/>
                  <a:pt x="4259" y="1904"/>
                </a:cubicBezTo>
                <a:cubicBezTo>
                  <a:pt x="4610" y="1904"/>
                  <a:pt x="4671" y="1449"/>
                  <a:pt x="4384" y="1234"/>
                </a:cubicBezTo>
                <a:cubicBezTo>
                  <a:pt x="3177" y="814"/>
                  <a:pt x="1970" y="368"/>
                  <a:pt x="867" y="26"/>
                </a:cubicBezTo>
                <a:cubicBezTo>
                  <a:pt x="814" y="9"/>
                  <a:pt x="763" y="1"/>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B14E6545-7DC9-B7B4-2318-B30FBF44AA68}"/>
              </a:ext>
            </a:extLst>
          </p:cNvPr>
          <p:cNvSpPr txBox="1"/>
          <p:nvPr/>
        </p:nvSpPr>
        <p:spPr>
          <a:xfrm>
            <a:off x="3922937" y="1122371"/>
            <a:ext cx="5014181" cy="2462213"/>
          </a:xfrm>
          <a:prstGeom prst="rect">
            <a:avLst/>
          </a:prstGeom>
          <a:noFill/>
        </p:spPr>
        <p:txBody>
          <a:bodyPr wrap="square">
            <a:spAutoFit/>
          </a:bodyPr>
          <a:lstStyle/>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Principal Component Analysis (PCA) was used to extract the most important components from the data</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PCA helped to reduce the dimensionality of the data and focus on the most relevant variables</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15 principal components were computed out of 104 attributes in the dataset</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The 15 principal components captured 85% of the total variance in the data</a:t>
            </a:r>
          </a:p>
        </p:txBody>
      </p:sp>
      <p:pic>
        <p:nvPicPr>
          <p:cNvPr id="5" name="Picture 4" descr="Chart, scatter chart&#10;&#10;Description automatically generated">
            <a:extLst>
              <a:ext uri="{FF2B5EF4-FFF2-40B4-BE49-F238E27FC236}">
                <a16:creationId xmlns:a16="http://schemas.microsoft.com/office/drawing/2014/main" id="{66124B60-E5D7-516C-476D-704518FBB45C}"/>
              </a:ext>
            </a:extLst>
          </p:cNvPr>
          <p:cNvPicPr>
            <a:picLocks noChangeAspect="1"/>
          </p:cNvPicPr>
          <p:nvPr/>
        </p:nvPicPr>
        <p:blipFill>
          <a:blip r:embed="rId3"/>
          <a:stretch>
            <a:fillRect/>
          </a:stretch>
        </p:blipFill>
        <p:spPr>
          <a:xfrm>
            <a:off x="102317" y="3320859"/>
            <a:ext cx="2321561" cy="1761842"/>
          </a:xfrm>
          <a:prstGeom prst="rect">
            <a:avLst/>
          </a:prstGeom>
        </p:spPr>
      </p:pic>
      <p:pic>
        <p:nvPicPr>
          <p:cNvPr id="7" name="Picture 6" descr="A black screen with white text&#10;&#10;Description automatically generated with low confidence">
            <a:extLst>
              <a:ext uri="{FF2B5EF4-FFF2-40B4-BE49-F238E27FC236}">
                <a16:creationId xmlns:a16="http://schemas.microsoft.com/office/drawing/2014/main" id="{B4A81531-39D5-4DF0-ED47-21D85A93B2F2}"/>
              </a:ext>
            </a:extLst>
          </p:cNvPr>
          <p:cNvPicPr>
            <a:picLocks noChangeAspect="1"/>
          </p:cNvPicPr>
          <p:nvPr/>
        </p:nvPicPr>
        <p:blipFill>
          <a:blip r:embed="rId4"/>
          <a:stretch>
            <a:fillRect/>
          </a:stretch>
        </p:blipFill>
        <p:spPr>
          <a:xfrm>
            <a:off x="3059168" y="4041518"/>
            <a:ext cx="6084832" cy="1037880"/>
          </a:xfrm>
          <a:prstGeom prst="rect">
            <a:avLst/>
          </a:prstGeom>
        </p:spPr>
      </p:pic>
      <p:sp>
        <p:nvSpPr>
          <p:cNvPr id="8" name="Google Shape;4089;p23">
            <a:extLst>
              <a:ext uri="{FF2B5EF4-FFF2-40B4-BE49-F238E27FC236}">
                <a16:creationId xmlns:a16="http://schemas.microsoft.com/office/drawing/2014/main" id="{AED43D44-CAD2-0854-5562-6EC9A3456C8D}"/>
              </a:ext>
            </a:extLst>
          </p:cNvPr>
          <p:cNvSpPr/>
          <p:nvPr/>
        </p:nvSpPr>
        <p:spPr>
          <a:xfrm rot="10964398" flipH="1">
            <a:off x="4727767" y="3538665"/>
            <a:ext cx="421334" cy="372741"/>
          </a:xfrm>
          <a:custGeom>
            <a:avLst/>
            <a:gdLst/>
            <a:ahLst/>
            <a:cxnLst/>
            <a:rect l="l" t="t" r="r" b="b"/>
            <a:pathLst>
              <a:path w="11573" h="8241" extrusionOk="0">
                <a:moveTo>
                  <a:pt x="717" y="1"/>
                </a:moveTo>
                <a:cubicBezTo>
                  <a:pt x="487" y="1"/>
                  <a:pt x="342" y="193"/>
                  <a:pt x="342" y="368"/>
                </a:cubicBezTo>
                <a:lnTo>
                  <a:pt x="342" y="919"/>
                </a:lnTo>
                <a:cubicBezTo>
                  <a:pt x="1" y="2126"/>
                  <a:pt x="1" y="3098"/>
                  <a:pt x="342" y="4305"/>
                </a:cubicBezTo>
                <a:cubicBezTo>
                  <a:pt x="391" y="4451"/>
                  <a:pt x="536" y="4530"/>
                  <a:pt x="677" y="4530"/>
                </a:cubicBezTo>
                <a:cubicBezTo>
                  <a:pt x="840" y="4530"/>
                  <a:pt x="998" y="4425"/>
                  <a:pt x="998" y="4200"/>
                </a:cubicBezTo>
                <a:lnTo>
                  <a:pt x="998" y="2546"/>
                </a:lnTo>
                <a:cubicBezTo>
                  <a:pt x="2436" y="5626"/>
                  <a:pt x="5238" y="8240"/>
                  <a:pt x="8526" y="8240"/>
                </a:cubicBezTo>
                <a:cubicBezTo>
                  <a:pt x="9442" y="8240"/>
                  <a:pt x="10395" y="8038"/>
                  <a:pt x="11367" y="7586"/>
                </a:cubicBezTo>
                <a:cubicBezTo>
                  <a:pt x="11572" y="7495"/>
                  <a:pt x="11520" y="7225"/>
                  <a:pt x="11347" y="7225"/>
                </a:cubicBezTo>
                <a:cubicBezTo>
                  <a:pt x="11321" y="7225"/>
                  <a:pt x="11293" y="7231"/>
                  <a:pt x="11262" y="7245"/>
                </a:cubicBezTo>
                <a:cubicBezTo>
                  <a:pt x="10411" y="7550"/>
                  <a:pt x="9590" y="7690"/>
                  <a:pt x="8806" y="7690"/>
                </a:cubicBezTo>
                <a:cubicBezTo>
                  <a:pt x="5067" y="7690"/>
                  <a:pt x="2188" y="4503"/>
                  <a:pt x="1103" y="814"/>
                </a:cubicBezTo>
                <a:lnTo>
                  <a:pt x="1103" y="814"/>
                </a:lnTo>
                <a:cubicBezTo>
                  <a:pt x="2075" y="1234"/>
                  <a:pt x="3177" y="1575"/>
                  <a:pt x="4148" y="1890"/>
                </a:cubicBezTo>
                <a:cubicBezTo>
                  <a:pt x="4188" y="1899"/>
                  <a:pt x="4225" y="1904"/>
                  <a:pt x="4259" y="1904"/>
                </a:cubicBezTo>
                <a:cubicBezTo>
                  <a:pt x="4610" y="1904"/>
                  <a:pt x="4671" y="1449"/>
                  <a:pt x="4384" y="1234"/>
                </a:cubicBezTo>
                <a:cubicBezTo>
                  <a:pt x="3177" y="814"/>
                  <a:pt x="1970" y="368"/>
                  <a:pt x="867" y="26"/>
                </a:cubicBezTo>
                <a:cubicBezTo>
                  <a:pt x="814" y="9"/>
                  <a:pt x="763" y="1"/>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86444A52-12E2-A152-BE02-A71DD7F6A55A}"/>
              </a:ext>
            </a:extLst>
          </p:cNvPr>
          <p:cNvSpPr txBox="1"/>
          <p:nvPr/>
        </p:nvSpPr>
        <p:spPr>
          <a:xfrm>
            <a:off x="3956314" y="3074487"/>
            <a:ext cx="4626664" cy="83099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2500"/>
              <a:buFont typeface="Arial"/>
              <a:buNone/>
            </a:pPr>
            <a:endParaRPr lang="en-US" sz="1200" b="1" dirty="0">
              <a:solidFill>
                <a:schemeClr val="dk1"/>
              </a:solidFill>
              <a:latin typeface="Times New Roman" panose="02020603050405020304" pitchFamily="18" charset="0"/>
              <a:ea typeface="Prompt"/>
              <a:cs typeface="Times New Roman" panose="02020603050405020304" pitchFamily="18" charset="0"/>
              <a:sym typeface="Prompt"/>
            </a:endParaRPr>
          </a:p>
          <a:p>
            <a:pPr marL="0" marR="0" lvl="0" indent="0" algn="ctr" rtl="0">
              <a:lnSpc>
                <a:spcPct val="100000"/>
              </a:lnSpc>
              <a:spcBef>
                <a:spcPts val="0"/>
              </a:spcBef>
              <a:spcAft>
                <a:spcPts val="0"/>
              </a:spcAft>
              <a:buClr>
                <a:srgbClr val="000000"/>
              </a:buClr>
              <a:buSzPts val="2500"/>
              <a:buFont typeface="Arial"/>
              <a:buNone/>
            </a:pPr>
            <a:endParaRPr lang="en-US" sz="1200" b="1" dirty="0">
              <a:solidFill>
                <a:schemeClr val="dk1"/>
              </a:solidFill>
              <a:latin typeface="Times New Roman" panose="02020603050405020304" pitchFamily="18" charset="0"/>
              <a:ea typeface="Prompt"/>
              <a:cs typeface="Times New Roman" panose="02020603050405020304" pitchFamily="18" charset="0"/>
              <a:sym typeface="Prompt"/>
            </a:endParaRPr>
          </a:p>
          <a:p>
            <a:pPr marL="0" marR="0" lvl="0" indent="0" algn="ctr" rtl="0">
              <a:lnSpc>
                <a:spcPct val="100000"/>
              </a:lnSpc>
              <a:spcBef>
                <a:spcPts val="0"/>
              </a:spcBef>
              <a:spcAft>
                <a:spcPts val="0"/>
              </a:spcAft>
              <a:buClr>
                <a:srgbClr val="000000"/>
              </a:buClr>
              <a:buSzPts val="2500"/>
              <a:buFont typeface="Arial"/>
              <a:buNone/>
            </a:pPr>
            <a:r>
              <a:rPr lang="en-US" sz="1200" b="1" u="sng" dirty="0">
                <a:solidFill>
                  <a:schemeClr val="dk1"/>
                </a:solidFill>
                <a:latin typeface="Times New Roman" panose="02020603050405020304" pitchFamily="18" charset="0"/>
                <a:ea typeface="Prompt"/>
                <a:cs typeface="Times New Roman" panose="02020603050405020304" pitchFamily="18" charset="0"/>
                <a:sym typeface="Prompt"/>
              </a:rPr>
              <a:t>Phase-2</a:t>
            </a:r>
          </a:p>
          <a:p>
            <a:pPr marL="0" marR="0" lvl="0" indent="0" algn="ctr" rtl="0">
              <a:lnSpc>
                <a:spcPct val="100000"/>
              </a:lnSpc>
              <a:spcBef>
                <a:spcPts val="0"/>
              </a:spcBef>
              <a:spcAft>
                <a:spcPts val="0"/>
              </a:spcAft>
              <a:buClr>
                <a:srgbClr val="000000"/>
              </a:buClr>
              <a:buSzPts val="2500"/>
              <a:buFont typeface="Arial"/>
              <a:buNone/>
            </a:pPr>
            <a:r>
              <a:rPr lang="en-US" sz="1200" b="1" dirty="0">
                <a:solidFill>
                  <a:schemeClr val="dk1"/>
                </a:solidFill>
                <a:latin typeface="Times New Roman" panose="02020603050405020304" pitchFamily="18" charset="0"/>
                <a:ea typeface="Prompt"/>
                <a:cs typeface="Times New Roman" panose="02020603050405020304" pitchFamily="18" charset="0"/>
                <a:sym typeface="Prompt"/>
              </a:rPr>
              <a:t>Principal Component Analysis </a:t>
            </a:r>
            <a:endParaRPr lang="en-US" sz="1200" b="1" i="0" u="none" strike="noStrike" cap="none" dirty="0">
              <a:solidFill>
                <a:schemeClr val="dk1"/>
              </a:solidFill>
              <a:latin typeface="Times New Roman" panose="02020603050405020304" pitchFamily="18" charset="0"/>
              <a:ea typeface="Prompt"/>
              <a:cs typeface="Times New Roman" panose="02020603050405020304" pitchFamily="18" charset="0"/>
              <a:sym typeface="Prompt"/>
            </a:endParaRPr>
          </a:p>
        </p:txBody>
      </p:sp>
      <p:pic>
        <p:nvPicPr>
          <p:cNvPr id="12" name="Picture 11" descr="Chart, box and whisker chart&#10;&#10;Description automatically generated">
            <a:extLst>
              <a:ext uri="{FF2B5EF4-FFF2-40B4-BE49-F238E27FC236}">
                <a16:creationId xmlns:a16="http://schemas.microsoft.com/office/drawing/2014/main" id="{44E032A7-DC6F-1622-91F3-1261E6A71780}"/>
              </a:ext>
            </a:extLst>
          </p:cNvPr>
          <p:cNvPicPr>
            <a:picLocks noChangeAspect="1"/>
          </p:cNvPicPr>
          <p:nvPr/>
        </p:nvPicPr>
        <p:blipFill>
          <a:blip r:embed="rId5"/>
          <a:stretch>
            <a:fillRect/>
          </a:stretch>
        </p:blipFill>
        <p:spPr>
          <a:xfrm>
            <a:off x="6218" y="1096191"/>
            <a:ext cx="3829619" cy="2138993"/>
          </a:xfrm>
          <a:prstGeom prst="rect">
            <a:avLst/>
          </a:prstGeom>
        </p:spPr>
      </p:pic>
      <p:sp>
        <p:nvSpPr>
          <p:cNvPr id="4078" name="Google Shape;4078;p23"/>
          <p:cNvSpPr txBox="1"/>
          <p:nvPr/>
        </p:nvSpPr>
        <p:spPr>
          <a:xfrm flipH="1">
            <a:off x="1750172" y="2958413"/>
            <a:ext cx="2765639" cy="975698"/>
          </a:xfrm>
          <a:prstGeom prst="rect">
            <a:avLst/>
          </a:prstGeom>
          <a:no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lang="en" sz="1200" b="1" dirty="0">
              <a:solidFill>
                <a:schemeClr val="dk1"/>
              </a:solidFill>
              <a:latin typeface="Times New Roman" panose="02020603050405020304" pitchFamily="18" charset="0"/>
              <a:ea typeface="Prompt"/>
              <a:cs typeface="Times New Roman" panose="02020603050405020304" pitchFamily="18" charset="0"/>
              <a:sym typeface="Prompt"/>
            </a:endParaRPr>
          </a:p>
          <a:p>
            <a:pPr marL="0" marR="0" lvl="0" indent="0" algn="ctr" rtl="0">
              <a:lnSpc>
                <a:spcPct val="100000"/>
              </a:lnSpc>
              <a:spcBef>
                <a:spcPts val="0"/>
              </a:spcBef>
              <a:spcAft>
                <a:spcPts val="0"/>
              </a:spcAft>
              <a:buClr>
                <a:srgbClr val="000000"/>
              </a:buClr>
              <a:buSzPts val="2500"/>
              <a:buFont typeface="Arial"/>
              <a:buNone/>
            </a:pPr>
            <a:endParaRPr lang="en" sz="1200" b="1" dirty="0">
              <a:solidFill>
                <a:schemeClr val="dk1"/>
              </a:solidFill>
              <a:latin typeface="Times New Roman" panose="02020603050405020304" pitchFamily="18" charset="0"/>
              <a:ea typeface="Prompt"/>
              <a:cs typeface="Times New Roman" panose="02020603050405020304" pitchFamily="18" charset="0"/>
              <a:sym typeface="Prompt"/>
            </a:endParaRPr>
          </a:p>
          <a:p>
            <a:pPr marL="0" marR="0" lvl="0" indent="0" algn="ctr" rtl="0">
              <a:lnSpc>
                <a:spcPct val="100000"/>
              </a:lnSpc>
              <a:spcBef>
                <a:spcPts val="0"/>
              </a:spcBef>
              <a:spcAft>
                <a:spcPts val="0"/>
              </a:spcAft>
              <a:buClr>
                <a:srgbClr val="000000"/>
              </a:buClr>
              <a:buSzPts val="2500"/>
              <a:buFont typeface="Arial"/>
              <a:buNone/>
            </a:pPr>
            <a:r>
              <a:rPr lang="en" sz="1200" b="1" u="sng" dirty="0">
                <a:solidFill>
                  <a:schemeClr val="dk1"/>
                </a:solidFill>
                <a:latin typeface="Times New Roman" panose="02020603050405020304" pitchFamily="18" charset="0"/>
                <a:ea typeface="Prompt"/>
                <a:cs typeface="Times New Roman" panose="02020603050405020304" pitchFamily="18" charset="0"/>
                <a:sym typeface="Prompt"/>
              </a:rPr>
              <a:t>Phase-1</a:t>
            </a:r>
          </a:p>
          <a:p>
            <a:pPr marL="0" marR="0" lvl="0" indent="0" algn="ctr" rtl="0">
              <a:lnSpc>
                <a:spcPct val="100000"/>
              </a:lnSpc>
              <a:spcBef>
                <a:spcPts val="0"/>
              </a:spcBef>
              <a:spcAft>
                <a:spcPts val="0"/>
              </a:spcAft>
              <a:buClr>
                <a:srgbClr val="000000"/>
              </a:buClr>
              <a:buSzPts val="2500"/>
              <a:buFont typeface="Arial"/>
              <a:buNone/>
            </a:pPr>
            <a:r>
              <a:rPr lang="en" sz="1200" b="1" dirty="0">
                <a:solidFill>
                  <a:schemeClr val="dk1"/>
                </a:solidFill>
                <a:latin typeface="Times New Roman" panose="02020603050405020304" pitchFamily="18" charset="0"/>
                <a:ea typeface="Prompt"/>
                <a:cs typeface="Times New Roman" panose="02020603050405020304" pitchFamily="18" charset="0"/>
                <a:sym typeface="Prompt"/>
              </a:rPr>
              <a:t>Explained Variance of Components</a:t>
            </a:r>
            <a:endParaRPr sz="1200" b="1" i="0" u="none" strike="noStrike" cap="none" dirty="0">
              <a:solidFill>
                <a:schemeClr val="dk1"/>
              </a:solidFill>
              <a:latin typeface="Times New Roman" panose="02020603050405020304" pitchFamily="18" charset="0"/>
              <a:ea typeface="Prompt"/>
              <a:cs typeface="Times New Roman" panose="02020603050405020304" pitchFamily="18" charset="0"/>
              <a:sym typeface="Prompt"/>
            </a:endParaRPr>
          </a:p>
        </p:txBody>
      </p:sp>
      <p:sp>
        <p:nvSpPr>
          <p:cNvPr id="13" name="Google Shape;4089;p23">
            <a:extLst>
              <a:ext uri="{FF2B5EF4-FFF2-40B4-BE49-F238E27FC236}">
                <a16:creationId xmlns:a16="http://schemas.microsoft.com/office/drawing/2014/main" id="{4B753F6E-1577-BE7B-6622-C6564593BE2F}"/>
              </a:ext>
            </a:extLst>
          </p:cNvPr>
          <p:cNvSpPr/>
          <p:nvPr/>
        </p:nvSpPr>
        <p:spPr>
          <a:xfrm rot="11698570" flipH="1">
            <a:off x="2215726" y="3880597"/>
            <a:ext cx="421334" cy="372741"/>
          </a:xfrm>
          <a:custGeom>
            <a:avLst/>
            <a:gdLst/>
            <a:ahLst/>
            <a:cxnLst/>
            <a:rect l="l" t="t" r="r" b="b"/>
            <a:pathLst>
              <a:path w="11573" h="8241" extrusionOk="0">
                <a:moveTo>
                  <a:pt x="717" y="1"/>
                </a:moveTo>
                <a:cubicBezTo>
                  <a:pt x="487" y="1"/>
                  <a:pt x="342" y="193"/>
                  <a:pt x="342" y="368"/>
                </a:cubicBezTo>
                <a:lnTo>
                  <a:pt x="342" y="919"/>
                </a:lnTo>
                <a:cubicBezTo>
                  <a:pt x="1" y="2126"/>
                  <a:pt x="1" y="3098"/>
                  <a:pt x="342" y="4305"/>
                </a:cubicBezTo>
                <a:cubicBezTo>
                  <a:pt x="391" y="4451"/>
                  <a:pt x="536" y="4530"/>
                  <a:pt x="677" y="4530"/>
                </a:cubicBezTo>
                <a:cubicBezTo>
                  <a:pt x="840" y="4530"/>
                  <a:pt x="998" y="4425"/>
                  <a:pt x="998" y="4200"/>
                </a:cubicBezTo>
                <a:lnTo>
                  <a:pt x="998" y="2546"/>
                </a:lnTo>
                <a:cubicBezTo>
                  <a:pt x="2436" y="5626"/>
                  <a:pt x="5238" y="8240"/>
                  <a:pt x="8526" y="8240"/>
                </a:cubicBezTo>
                <a:cubicBezTo>
                  <a:pt x="9442" y="8240"/>
                  <a:pt x="10395" y="8038"/>
                  <a:pt x="11367" y="7586"/>
                </a:cubicBezTo>
                <a:cubicBezTo>
                  <a:pt x="11572" y="7495"/>
                  <a:pt x="11520" y="7225"/>
                  <a:pt x="11347" y="7225"/>
                </a:cubicBezTo>
                <a:cubicBezTo>
                  <a:pt x="11321" y="7225"/>
                  <a:pt x="11293" y="7231"/>
                  <a:pt x="11262" y="7245"/>
                </a:cubicBezTo>
                <a:cubicBezTo>
                  <a:pt x="10411" y="7550"/>
                  <a:pt x="9590" y="7690"/>
                  <a:pt x="8806" y="7690"/>
                </a:cubicBezTo>
                <a:cubicBezTo>
                  <a:pt x="5067" y="7690"/>
                  <a:pt x="2188" y="4503"/>
                  <a:pt x="1103" y="814"/>
                </a:cubicBezTo>
                <a:lnTo>
                  <a:pt x="1103" y="814"/>
                </a:lnTo>
                <a:cubicBezTo>
                  <a:pt x="2075" y="1234"/>
                  <a:pt x="3177" y="1575"/>
                  <a:pt x="4148" y="1890"/>
                </a:cubicBezTo>
                <a:cubicBezTo>
                  <a:pt x="4188" y="1899"/>
                  <a:pt x="4225" y="1904"/>
                  <a:pt x="4259" y="1904"/>
                </a:cubicBezTo>
                <a:cubicBezTo>
                  <a:pt x="4610" y="1904"/>
                  <a:pt x="4671" y="1449"/>
                  <a:pt x="4384" y="1234"/>
                </a:cubicBezTo>
                <a:cubicBezTo>
                  <a:pt x="3177" y="814"/>
                  <a:pt x="1970" y="368"/>
                  <a:pt x="867" y="26"/>
                </a:cubicBezTo>
                <a:cubicBezTo>
                  <a:pt x="814" y="9"/>
                  <a:pt x="763" y="1"/>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89;p23">
            <a:extLst>
              <a:ext uri="{FF2B5EF4-FFF2-40B4-BE49-F238E27FC236}">
                <a16:creationId xmlns:a16="http://schemas.microsoft.com/office/drawing/2014/main" id="{5DF848A4-A192-89DB-746B-5CD5B81B5B47}"/>
              </a:ext>
            </a:extLst>
          </p:cNvPr>
          <p:cNvSpPr/>
          <p:nvPr/>
        </p:nvSpPr>
        <p:spPr>
          <a:xfrm rot="7050002" flipH="1">
            <a:off x="598015" y="700053"/>
            <a:ext cx="421334" cy="372741"/>
          </a:xfrm>
          <a:custGeom>
            <a:avLst/>
            <a:gdLst/>
            <a:ahLst/>
            <a:cxnLst/>
            <a:rect l="l" t="t" r="r" b="b"/>
            <a:pathLst>
              <a:path w="11573" h="8241" extrusionOk="0">
                <a:moveTo>
                  <a:pt x="717" y="1"/>
                </a:moveTo>
                <a:cubicBezTo>
                  <a:pt x="487" y="1"/>
                  <a:pt x="342" y="193"/>
                  <a:pt x="342" y="368"/>
                </a:cubicBezTo>
                <a:lnTo>
                  <a:pt x="342" y="919"/>
                </a:lnTo>
                <a:cubicBezTo>
                  <a:pt x="1" y="2126"/>
                  <a:pt x="1" y="3098"/>
                  <a:pt x="342" y="4305"/>
                </a:cubicBezTo>
                <a:cubicBezTo>
                  <a:pt x="391" y="4451"/>
                  <a:pt x="536" y="4530"/>
                  <a:pt x="677" y="4530"/>
                </a:cubicBezTo>
                <a:cubicBezTo>
                  <a:pt x="840" y="4530"/>
                  <a:pt x="998" y="4425"/>
                  <a:pt x="998" y="4200"/>
                </a:cubicBezTo>
                <a:lnTo>
                  <a:pt x="998" y="2546"/>
                </a:lnTo>
                <a:cubicBezTo>
                  <a:pt x="2436" y="5626"/>
                  <a:pt x="5238" y="8240"/>
                  <a:pt x="8526" y="8240"/>
                </a:cubicBezTo>
                <a:cubicBezTo>
                  <a:pt x="9442" y="8240"/>
                  <a:pt x="10395" y="8038"/>
                  <a:pt x="11367" y="7586"/>
                </a:cubicBezTo>
                <a:cubicBezTo>
                  <a:pt x="11572" y="7495"/>
                  <a:pt x="11520" y="7225"/>
                  <a:pt x="11347" y="7225"/>
                </a:cubicBezTo>
                <a:cubicBezTo>
                  <a:pt x="11321" y="7225"/>
                  <a:pt x="11293" y="7231"/>
                  <a:pt x="11262" y="7245"/>
                </a:cubicBezTo>
                <a:cubicBezTo>
                  <a:pt x="10411" y="7550"/>
                  <a:pt x="9590" y="7690"/>
                  <a:pt x="8806" y="7690"/>
                </a:cubicBezTo>
                <a:cubicBezTo>
                  <a:pt x="5067" y="7690"/>
                  <a:pt x="2188" y="4503"/>
                  <a:pt x="1103" y="814"/>
                </a:cubicBezTo>
                <a:lnTo>
                  <a:pt x="1103" y="814"/>
                </a:lnTo>
                <a:cubicBezTo>
                  <a:pt x="2075" y="1234"/>
                  <a:pt x="3177" y="1575"/>
                  <a:pt x="4148" y="1890"/>
                </a:cubicBezTo>
                <a:cubicBezTo>
                  <a:pt x="4188" y="1899"/>
                  <a:pt x="4225" y="1904"/>
                  <a:pt x="4259" y="1904"/>
                </a:cubicBezTo>
                <a:cubicBezTo>
                  <a:pt x="4610" y="1904"/>
                  <a:pt x="4671" y="1449"/>
                  <a:pt x="4384" y="1234"/>
                </a:cubicBezTo>
                <a:cubicBezTo>
                  <a:pt x="3177" y="814"/>
                  <a:pt x="1970" y="368"/>
                  <a:pt x="867" y="26"/>
                </a:cubicBezTo>
                <a:cubicBezTo>
                  <a:pt x="814" y="9"/>
                  <a:pt x="763" y="1"/>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F74CEA20-12B8-3FD2-AFDB-766078EC3D9A}"/>
              </a:ext>
            </a:extLst>
          </p:cNvPr>
          <p:cNvSpPr txBox="1"/>
          <p:nvPr/>
        </p:nvSpPr>
        <p:spPr>
          <a:xfrm>
            <a:off x="-351446" y="334196"/>
            <a:ext cx="4626664" cy="646331"/>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2500"/>
              <a:buFont typeface="Arial"/>
              <a:buNone/>
            </a:pPr>
            <a:endParaRPr lang="en-US" sz="1200" b="1" dirty="0">
              <a:solidFill>
                <a:schemeClr val="dk1"/>
              </a:solidFill>
              <a:latin typeface="Times New Roman" panose="02020603050405020304" pitchFamily="18" charset="0"/>
              <a:ea typeface="Prompt"/>
              <a:cs typeface="Times New Roman" panose="02020603050405020304" pitchFamily="18" charset="0"/>
              <a:sym typeface="Prompt"/>
            </a:endParaRPr>
          </a:p>
          <a:p>
            <a:pPr marL="0" marR="0" lvl="0" indent="0" algn="ctr" rtl="0">
              <a:lnSpc>
                <a:spcPct val="100000"/>
              </a:lnSpc>
              <a:spcBef>
                <a:spcPts val="0"/>
              </a:spcBef>
              <a:spcAft>
                <a:spcPts val="0"/>
              </a:spcAft>
              <a:buClr>
                <a:srgbClr val="000000"/>
              </a:buClr>
              <a:buSzPts val="2500"/>
              <a:buFont typeface="Arial"/>
              <a:buNone/>
            </a:pPr>
            <a:endParaRPr lang="en-US" sz="1200" b="1" dirty="0">
              <a:solidFill>
                <a:schemeClr val="dk1"/>
              </a:solidFill>
              <a:latin typeface="Times New Roman" panose="02020603050405020304" pitchFamily="18" charset="0"/>
              <a:ea typeface="Prompt"/>
              <a:cs typeface="Times New Roman" panose="02020603050405020304" pitchFamily="18" charset="0"/>
              <a:sym typeface="Prompt"/>
            </a:endParaRPr>
          </a:p>
          <a:p>
            <a:pPr marL="0" marR="0" lvl="0" indent="0" algn="ctr" rtl="0">
              <a:lnSpc>
                <a:spcPct val="100000"/>
              </a:lnSpc>
              <a:spcBef>
                <a:spcPts val="0"/>
              </a:spcBef>
              <a:spcAft>
                <a:spcPts val="0"/>
              </a:spcAft>
              <a:buClr>
                <a:srgbClr val="000000"/>
              </a:buClr>
              <a:buSzPts val="2500"/>
              <a:buFont typeface="Arial"/>
              <a:buNone/>
            </a:pPr>
            <a:r>
              <a:rPr lang="en-US" sz="1200" b="1" dirty="0">
                <a:solidFill>
                  <a:schemeClr val="dk1"/>
                </a:solidFill>
                <a:latin typeface="Times New Roman" panose="02020603050405020304" pitchFamily="18" charset="0"/>
                <a:ea typeface="Prompt"/>
                <a:cs typeface="Times New Roman" panose="02020603050405020304" pitchFamily="18" charset="0"/>
                <a:sym typeface="Prompt"/>
              </a:rPr>
              <a:t>Distribution of PCA Attributes</a:t>
            </a:r>
            <a:endParaRPr lang="en-US" sz="1200" b="1" i="0" u="none" strike="noStrike" cap="none" dirty="0">
              <a:solidFill>
                <a:schemeClr val="dk1"/>
              </a:solidFill>
              <a:latin typeface="Times New Roman" panose="02020603050405020304" pitchFamily="18" charset="0"/>
              <a:ea typeface="Prompt"/>
              <a:cs typeface="Times New Roman" panose="02020603050405020304" pitchFamily="18" charset="0"/>
              <a:sym typeface="Prompt"/>
            </a:endParaRPr>
          </a:p>
        </p:txBody>
      </p:sp>
      <p:pic>
        <p:nvPicPr>
          <p:cNvPr id="17" name="Picture 16" descr="Logo&#10;&#10;Description automatically generated">
            <a:extLst>
              <a:ext uri="{FF2B5EF4-FFF2-40B4-BE49-F238E27FC236}">
                <a16:creationId xmlns:a16="http://schemas.microsoft.com/office/drawing/2014/main" id="{8CDB4129-003E-EDC1-B0EE-B0A84D6ADCB8}"/>
              </a:ext>
            </a:extLst>
          </p:cNvPr>
          <p:cNvPicPr>
            <a:picLocks noChangeAspect="1"/>
          </p:cNvPicPr>
          <p:nvPr/>
        </p:nvPicPr>
        <p:blipFill>
          <a:blip r:embed="rId6"/>
          <a:stretch>
            <a:fillRect/>
          </a:stretch>
        </p:blipFill>
        <p:spPr>
          <a:xfrm>
            <a:off x="7763332" y="-27859"/>
            <a:ext cx="1386925" cy="1410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grpSp>
        <p:nvGrpSpPr>
          <p:cNvPr id="40" name="Google Shape;40;p13"/>
          <p:cNvGrpSpPr/>
          <p:nvPr/>
        </p:nvGrpSpPr>
        <p:grpSpPr>
          <a:xfrm>
            <a:off x="1220442" y="1115578"/>
            <a:ext cx="645833" cy="541346"/>
            <a:chOff x="6431500" y="4405675"/>
            <a:chExt cx="904275" cy="757975"/>
          </a:xfrm>
        </p:grpSpPr>
        <p:sp>
          <p:nvSpPr>
            <p:cNvPr id="41" name="Google Shape;41;p13"/>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3"/>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3"/>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3"/>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3"/>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3"/>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3"/>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3"/>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13"/>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3"/>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13"/>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13"/>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3"/>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3"/>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3"/>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3"/>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3"/>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3"/>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3"/>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3"/>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3"/>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3"/>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3"/>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3"/>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3"/>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3"/>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3"/>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3"/>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3"/>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3"/>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3"/>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3"/>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3"/>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3"/>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3"/>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3"/>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3"/>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3"/>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3"/>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3"/>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3"/>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3"/>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3"/>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3"/>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3"/>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3"/>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3"/>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3"/>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3"/>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3"/>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3"/>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3"/>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3"/>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3"/>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3"/>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3"/>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3"/>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3"/>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3"/>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3"/>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3"/>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3"/>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3"/>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3"/>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3"/>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3"/>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3"/>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3"/>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3"/>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3"/>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3"/>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3"/>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3"/>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3"/>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3"/>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3"/>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3"/>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3"/>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3"/>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3"/>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3"/>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3"/>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3"/>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3"/>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3"/>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3"/>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3"/>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3"/>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3"/>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3"/>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3"/>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3"/>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3"/>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3"/>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3"/>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3"/>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3"/>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3"/>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3"/>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3"/>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3"/>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3"/>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3"/>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3"/>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3"/>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3"/>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3"/>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3"/>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3"/>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3"/>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3"/>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3"/>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3"/>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3"/>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3"/>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3"/>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3"/>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3"/>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3"/>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3"/>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3"/>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3"/>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3"/>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3"/>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3"/>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3"/>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3"/>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3"/>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3"/>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3"/>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3"/>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3"/>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3"/>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3"/>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 name="Google Shape;176;p13"/>
          <p:cNvGrpSpPr/>
          <p:nvPr/>
        </p:nvGrpSpPr>
        <p:grpSpPr>
          <a:xfrm>
            <a:off x="1220442" y="2962833"/>
            <a:ext cx="645833" cy="541346"/>
            <a:chOff x="6431500" y="4405675"/>
            <a:chExt cx="904275" cy="757975"/>
          </a:xfrm>
        </p:grpSpPr>
        <p:sp>
          <p:nvSpPr>
            <p:cNvPr id="177" name="Google Shape;177;p13"/>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3"/>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3"/>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3"/>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3"/>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3"/>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3"/>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3"/>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3"/>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3"/>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3"/>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3"/>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3"/>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3"/>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3"/>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3"/>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3"/>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3"/>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3"/>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3"/>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3"/>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3"/>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3"/>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3"/>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3"/>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3"/>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3"/>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3"/>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3"/>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3"/>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3"/>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3"/>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3"/>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3"/>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3"/>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3"/>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3"/>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3"/>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3"/>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3"/>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3"/>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3"/>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3"/>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3"/>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3"/>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3"/>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3"/>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3"/>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3"/>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3"/>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3"/>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3"/>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3"/>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3"/>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3"/>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3"/>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3"/>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3"/>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3"/>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3"/>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3"/>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3"/>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3"/>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3"/>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3"/>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3"/>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3"/>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3"/>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3"/>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3"/>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3"/>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3"/>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3"/>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3"/>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3"/>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3"/>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3"/>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3"/>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3"/>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3"/>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3"/>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3"/>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3"/>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3"/>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3"/>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3"/>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3"/>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3"/>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3"/>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3"/>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3"/>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3"/>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3"/>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3"/>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3"/>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3"/>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3"/>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3"/>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3"/>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3"/>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3"/>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3"/>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3"/>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3"/>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3"/>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3"/>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3"/>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3"/>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3"/>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3"/>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3"/>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3"/>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3"/>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3"/>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3"/>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3"/>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3"/>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3"/>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3"/>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3"/>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3"/>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3"/>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3"/>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3"/>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3"/>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3"/>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3"/>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3"/>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3"/>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3"/>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3"/>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3"/>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3"/>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3"/>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3"/>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2" name="Google Shape;312;p13"/>
          <p:cNvGrpSpPr/>
          <p:nvPr/>
        </p:nvGrpSpPr>
        <p:grpSpPr>
          <a:xfrm rot="1462">
            <a:off x="4818634" y="455753"/>
            <a:ext cx="4012803" cy="452331"/>
            <a:chOff x="5138925" y="1785900"/>
            <a:chExt cx="2133675" cy="495000"/>
          </a:xfrm>
        </p:grpSpPr>
        <p:sp>
          <p:nvSpPr>
            <p:cNvPr id="313" name="Google Shape;313;p13"/>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3"/>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3"/>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3"/>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3"/>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3"/>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3"/>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3"/>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3"/>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3"/>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3"/>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3"/>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3"/>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3"/>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3"/>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3"/>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3"/>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3"/>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3"/>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3"/>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3"/>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3"/>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3"/>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3"/>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3"/>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3"/>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3"/>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3"/>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3"/>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3"/>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3"/>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3"/>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3"/>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3"/>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3"/>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3"/>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3"/>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3"/>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3"/>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3"/>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3"/>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3"/>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3"/>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3"/>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3"/>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3"/>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3"/>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3"/>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3"/>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3"/>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3"/>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3"/>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3"/>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3"/>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3"/>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3"/>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3"/>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3"/>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3"/>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3"/>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3"/>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3"/>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3"/>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6" name="Google Shape;376;p13"/>
          <p:cNvSpPr txBox="1">
            <a:spLocks noGrp="1"/>
          </p:cNvSpPr>
          <p:nvPr>
            <p:ph type="title"/>
          </p:nvPr>
        </p:nvSpPr>
        <p:spPr>
          <a:xfrm>
            <a:off x="256625" y="384575"/>
            <a:ext cx="8771700" cy="517800"/>
          </a:xfrm>
          <a:prstGeom prst="rect">
            <a:avLst/>
          </a:prstGeom>
          <a:noFill/>
          <a:ln>
            <a:noFill/>
          </a:ln>
        </p:spPr>
        <p:txBody>
          <a:bodyPr spcFirstLastPara="1" wrap="square" lIns="36575" tIns="36575" rIns="36575" bIns="36575" anchor="t" anchorCtr="0">
            <a:noAutofit/>
          </a:bodyPr>
          <a:lstStyle/>
          <a:p>
            <a:pPr marL="0" lvl="0" indent="0" algn="ctr" rtl="0">
              <a:lnSpc>
                <a:spcPct val="100000"/>
              </a:lnSpc>
              <a:spcBef>
                <a:spcPts val="0"/>
              </a:spcBef>
              <a:spcAft>
                <a:spcPts val="0"/>
              </a:spcAft>
              <a:buSzPts val="3500"/>
              <a:buNone/>
            </a:pPr>
            <a:r>
              <a:rPr lang="en" dirty="0"/>
              <a:t>Model Exploration and Model Selection</a:t>
            </a:r>
            <a:endParaRPr dirty="0"/>
          </a:p>
        </p:txBody>
      </p:sp>
      <p:grpSp>
        <p:nvGrpSpPr>
          <p:cNvPr id="377" name="Google Shape;377;p13"/>
          <p:cNvGrpSpPr/>
          <p:nvPr/>
        </p:nvGrpSpPr>
        <p:grpSpPr>
          <a:xfrm>
            <a:off x="1068925" y="907913"/>
            <a:ext cx="7494632" cy="1850864"/>
            <a:chOff x="946900" y="1071278"/>
            <a:chExt cx="3273909" cy="1679550"/>
          </a:xfrm>
        </p:grpSpPr>
        <p:sp>
          <p:nvSpPr>
            <p:cNvPr id="378" name="Google Shape;378;p13"/>
            <p:cNvSpPr txBox="1"/>
            <p:nvPr/>
          </p:nvSpPr>
          <p:spPr>
            <a:xfrm>
              <a:off x="946900" y="1183606"/>
              <a:ext cx="452100" cy="61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mpt"/>
                  <a:ea typeface="Prompt"/>
                  <a:cs typeface="Prompt"/>
                  <a:sym typeface="Prompt"/>
                </a:rPr>
                <a:t>01</a:t>
              </a:r>
              <a:endParaRPr sz="2500" b="1" i="0" u="none" strike="noStrike" cap="none">
                <a:solidFill>
                  <a:schemeClr val="dk1"/>
                </a:solidFill>
                <a:latin typeface="Prompt"/>
                <a:ea typeface="Prompt"/>
                <a:cs typeface="Prompt"/>
                <a:sym typeface="Prompt"/>
              </a:endParaRPr>
            </a:p>
          </p:txBody>
        </p:sp>
        <p:grpSp>
          <p:nvGrpSpPr>
            <p:cNvPr id="379" name="Google Shape;379;p13"/>
            <p:cNvGrpSpPr/>
            <p:nvPr/>
          </p:nvGrpSpPr>
          <p:grpSpPr>
            <a:xfrm>
              <a:off x="1441600" y="1071278"/>
              <a:ext cx="2779209" cy="1679550"/>
              <a:chOff x="1441600" y="1071278"/>
              <a:chExt cx="2779209" cy="1679550"/>
            </a:xfrm>
          </p:grpSpPr>
          <p:sp>
            <p:nvSpPr>
              <p:cNvPr id="380" name="Google Shape;380;p13"/>
              <p:cNvSpPr txBox="1"/>
              <p:nvPr/>
            </p:nvSpPr>
            <p:spPr>
              <a:xfrm>
                <a:off x="1441600" y="1664828"/>
                <a:ext cx="2779200" cy="10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400"/>
                  <a:buFont typeface="Arial"/>
                  <a:buNone/>
                </a:pPr>
                <a:r>
                  <a:rPr lang="en" sz="1500" dirty="0">
                    <a:solidFill>
                      <a:schemeClr val="dk1"/>
                    </a:solidFill>
                    <a:latin typeface="Times New Roman" panose="02020603050405020304" pitchFamily="18" charset="0"/>
                    <a:ea typeface="Courier Prime"/>
                    <a:cs typeface="Times New Roman" panose="02020603050405020304" pitchFamily="18" charset="0"/>
                    <a:sym typeface="Courier Prime"/>
                  </a:rPr>
                  <a:t>It is simple, interpretable, and efficient, and assumes a linear relationship between input features and the target variable, making it a useful baseline for comparing more complex models. Linear Regression was executed with an accuracy of 67%</a:t>
                </a:r>
                <a:endParaRPr sz="1500"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lvl="0" indent="0" algn="l" rtl="0">
                  <a:spcBef>
                    <a:spcPts val="0"/>
                  </a:spcBef>
                  <a:spcAft>
                    <a:spcPts val="0"/>
                  </a:spcAft>
                  <a:buClr>
                    <a:schemeClr val="dk1"/>
                  </a:buClr>
                  <a:buSzPts val="1400"/>
                  <a:buFont typeface="Arial"/>
                  <a:buNone/>
                </a:pP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marR="0" lvl="0" indent="0" algn="l" rtl="0">
                  <a:lnSpc>
                    <a:spcPct val="100000"/>
                  </a:lnSpc>
                  <a:spcBef>
                    <a:spcPts val="0"/>
                  </a:spcBef>
                  <a:spcAft>
                    <a:spcPts val="0"/>
                  </a:spcAft>
                  <a:buClr>
                    <a:srgbClr val="000000"/>
                  </a:buClr>
                  <a:buSzPts val="1400"/>
                  <a:buFont typeface="Arial"/>
                  <a:buNone/>
                </a:pP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p:txBody>
          </p:sp>
          <p:sp>
            <p:nvSpPr>
              <p:cNvPr id="381" name="Google Shape;381;p13"/>
              <p:cNvSpPr txBox="1"/>
              <p:nvPr/>
            </p:nvSpPr>
            <p:spPr>
              <a:xfrm>
                <a:off x="1441609" y="1071278"/>
                <a:ext cx="2779200" cy="61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sz="2300" b="1">
                    <a:solidFill>
                      <a:schemeClr val="dk1"/>
                    </a:solidFill>
                    <a:latin typeface="Prompt"/>
                    <a:ea typeface="Prompt"/>
                    <a:cs typeface="Prompt"/>
                    <a:sym typeface="Prompt"/>
                  </a:rPr>
                  <a:t>Linear Regression</a:t>
                </a:r>
                <a:endParaRPr sz="1500" b="1">
                  <a:solidFill>
                    <a:schemeClr val="dk1"/>
                  </a:solidFill>
                  <a:latin typeface="Prompt"/>
                  <a:ea typeface="Prompt"/>
                  <a:cs typeface="Prompt"/>
                  <a:sym typeface="Prompt"/>
                </a:endParaRPr>
              </a:p>
            </p:txBody>
          </p:sp>
        </p:grpSp>
      </p:grpSp>
      <p:grpSp>
        <p:nvGrpSpPr>
          <p:cNvPr id="382" name="Google Shape;382;p13"/>
          <p:cNvGrpSpPr/>
          <p:nvPr/>
        </p:nvGrpSpPr>
        <p:grpSpPr>
          <a:xfrm>
            <a:off x="1055001" y="2908183"/>
            <a:ext cx="7364754" cy="1908075"/>
            <a:chOff x="938835" y="2182675"/>
            <a:chExt cx="3281976" cy="1141944"/>
          </a:xfrm>
        </p:grpSpPr>
        <p:sp>
          <p:nvSpPr>
            <p:cNvPr id="383" name="Google Shape;383;p13"/>
            <p:cNvSpPr txBox="1"/>
            <p:nvPr/>
          </p:nvSpPr>
          <p:spPr>
            <a:xfrm>
              <a:off x="938835" y="2206235"/>
              <a:ext cx="502800" cy="32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mpt"/>
                  <a:ea typeface="Prompt"/>
                  <a:cs typeface="Prompt"/>
                  <a:sym typeface="Prompt"/>
                </a:rPr>
                <a:t>02</a:t>
              </a:r>
              <a:endParaRPr sz="2500" b="1" i="0" u="none" strike="noStrike" cap="none">
                <a:solidFill>
                  <a:schemeClr val="dk1"/>
                </a:solidFill>
                <a:latin typeface="Prompt"/>
                <a:ea typeface="Prompt"/>
                <a:cs typeface="Prompt"/>
                <a:sym typeface="Prompt"/>
              </a:endParaRPr>
            </a:p>
          </p:txBody>
        </p:sp>
        <p:grpSp>
          <p:nvGrpSpPr>
            <p:cNvPr id="384" name="Google Shape;384;p13"/>
            <p:cNvGrpSpPr/>
            <p:nvPr/>
          </p:nvGrpSpPr>
          <p:grpSpPr>
            <a:xfrm>
              <a:off x="1441603" y="2182675"/>
              <a:ext cx="2779208" cy="1141944"/>
              <a:chOff x="1441603" y="2182676"/>
              <a:chExt cx="2779208" cy="1141944"/>
            </a:xfrm>
          </p:grpSpPr>
          <p:sp>
            <p:nvSpPr>
              <p:cNvPr id="385" name="Google Shape;385;p13"/>
              <p:cNvSpPr txBox="1"/>
              <p:nvPr/>
            </p:nvSpPr>
            <p:spPr>
              <a:xfrm>
                <a:off x="1441603" y="2489120"/>
                <a:ext cx="2779200" cy="83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400"/>
                  <a:buFont typeface="Arial"/>
                  <a:buNone/>
                </a:pPr>
                <a:r>
                  <a:rPr lang="en" sz="1500" dirty="0">
                    <a:solidFill>
                      <a:schemeClr val="dk1"/>
                    </a:solidFill>
                    <a:latin typeface="Times New Roman" panose="02020603050405020304" pitchFamily="18" charset="0"/>
                    <a:ea typeface="Courier Prime"/>
                    <a:cs typeface="Times New Roman" panose="02020603050405020304" pitchFamily="18" charset="0"/>
                    <a:sym typeface="Courier Prime"/>
                  </a:rPr>
                  <a:t>Ridge regression is a regularized linear regression technique that prevents overfitting and improves model generalization. It can also be used for feature selection and dimensionality reduction like Lasso regression. Ridge Regression was executed with an accuracy of 67%</a:t>
                </a: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marR="0" lvl="0" indent="0" algn="l" rtl="0">
                  <a:lnSpc>
                    <a:spcPct val="100000"/>
                  </a:lnSpc>
                  <a:spcBef>
                    <a:spcPts val="0"/>
                  </a:spcBef>
                  <a:spcAft>
                    <a:spcPts val="0"/>
                  </a:spcAft>
                  <a:buClr>
                    <a:srgbClr val="000000"/>
                  </a:buClr>
                  <a:buSzPts val="1400"/>
                  <a:buFont typeface="Arial"/>
                  <a:buNone/>
                </a:pP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p:txBody>
          </p:sp>
          <p:sp>
            <p:nvSpPr>
              <p:cNvPr id="386" name="Google Shape;386;p13"/>
              <p:cNvSpPr txBox="1"/>
              <p:nvPr/>
            </p:nvSpPr>
            <p:spPr>
              <a:xfrm>
                <a:off x="1441611" y="2182676"/>
                <a:ext cx="2779200" cy="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sz="2300" b="1">
                    <a:solidFill>
                      <a:schemeClr val="dk1"/>
                    </a:solidFill>
                    <a:latin typeface="Prompt"/>
                    <a:ea typeface="Prompt"/>
                    <a:cs typeface="Prompt"/>
                    <a:sym typeface="Prompt"/>
                  </a:rPr>
                  <a:t>Ridge Regression</a:t>
                </a:r>
                <a:endParaRPr sz="2300" b="1">
                  <a:solidFill>
                    <a:schemeClr val="dk1"/>
                  </a:solidFill>
                  <a:latin typeface="Prompt"/>
                  <a:ea typeface="Prompt"/>
                  <a:cs typeface="Prompt"/>
                  <a:sym typeface="Prompt"/>
                </a:endParaRPr>
              </a:p>
              <a:p>
                <a:pPr marL="0" marR="0" lvl="0" indent="0" algn="l" rtl="0">
                  <a:lnSpc>
                    <a:spcPct val="100000"/>
                  </a:lnSpc>
                  <a:spcBef>
                    <a:spcPts val="0"/>
                  </a:spcBef>
                  <a:spcAft>
                    <a:spcPts val="0"/>
                  </a:spcAft>
                  <a:buClr>
                    <a:srgbClr val="000000"/>
                  </a:buClr>
                  <a:buSzPts val="2500"/>
                  <a:buFont typeface="Arial"/>
                  <a:buNone/>
                </a:pPr>
                <a:endParaRPr sz="1500" b="1">
                  <a:solidFill>
                    <a:schemeClr val="dk1"/>
                  </a:solidFill>
                  <a:latin typeface="Prompt"/>
                  <a:ea typeface="Prompt"/>
                  <a:cs typeface="Prompt"/>
                  <a:sym typeface="Prompt"/>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pSp>
        <p:nvGrpSpPr>
          <p:cNvPr id="391" name="Google Shape;391;p14"/>
          <p:cNvGrpSpPr/>
          <p:nvPr/>
        </p:nvGrpSpPr>
        <p:grpSpPr>
          <a:xfrm>
            <a:off x="1220442" y="1115578"/>
            <a:ext cx="645833" cy="541346"/>
            <a:chOff x="6431500" y="4405675"/>
            <a:chExt cx="904275" cy="757975"/>
          </a:xfrm>
        </p:grpSpPr>
        <p:sp>
          <p:nvSpPr>
            <p:cNvPr id="392" name="Google Shape;392;p14"/>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4"/>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4"/>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4"/>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4"/>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4"/>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4"/>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4"/>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4"/>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4"/>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4"/>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4"/>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4"/>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4"/>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4"/>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4"/>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4"/>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4"/>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4"/>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4"/>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4"/>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4"/>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4"/>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4"/>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4"/>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4"/>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4"/>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4"/>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4"/>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4"/>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4"/>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4"/>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4"/>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4"/>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4"/>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4"/>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4"/>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4"/>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4"/>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4"/>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4"/>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4"/>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4"/>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4"/>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4"/>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4"/>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4"/>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4"/>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4"/>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4"/>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4"/>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4"/>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4"/>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4"/>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4"/>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4"/>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4"/>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4"/>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4"/>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4"/>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4"/>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4"/>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4"/>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4"/>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4"/>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14"/>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4"/>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4"/>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4"/>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4"/>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4"/>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4"/>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4"/>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4"/>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4"/>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4"/>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4"/>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4"/>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4"/>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4"/>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4"/>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4"/>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4"/>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4"/>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4"/>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4"/>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4"/>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4"/>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4"/>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4"/>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4"/>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4"/>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4"/>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4"/>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4"/>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4"/>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4"/>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4"/>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4"/>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4"/>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4"/>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4"/>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4"/>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4"/>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4"/>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4"/>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4"/>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4"/>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4"/>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4"/>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4"/>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4"/>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4"/>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4"/>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4"/>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4"/>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4"/>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4"/>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4"/>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4"/>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4"/>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4"/>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4"/>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4"/>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4"/>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4"/>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4"/>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4"/>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4"/>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4"/>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4"/>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4"/>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4"/>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4"/>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4"/>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7" name="Google Shape;527;p14"/>
          <p:cNvGrpSpPr/>
          <p:nvPr/>
        </p:nvGrpSpPr>
        <p:grpSpPr>
          <a:xfrm>
            <a:off x="1220442" y="3122108"/>
            <a:ext cx="645833" cy="541346"/>
            <a:chOff x="6431500" y="4405675"/>
            <a:chExt cx="904275" cy="757975"/>
          </a:xfrm>
        </p:grpSpPr>
        <p:sp>
          <p:nvSpPr>
            <p:cNvPr id="528" name="Google Shape;528;p14"/>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4"/>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4"/>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4"/>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4"/>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4"/>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4"/>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4"/>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4"/>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4"/>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4"/>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4"/>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4"/>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4"/>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4"/>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4"/>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4"/>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4"/>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4"/>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4"/>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4"/>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4"/>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4"/>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4"/>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4"/>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4"/>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4"/>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4"/>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4"/>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4"/>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4"/>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4"/>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4"/>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4"/>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4"/>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4"/>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4"/>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4"/>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4"/>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4"/>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4"/>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4"/>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4"/>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4"/>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4"/>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4"/>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4"/>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4"/>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4"/>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4"/>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4"/>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4"/>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4"/>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4"/>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4"/>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4"/>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4"/>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4"/>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4"/>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4"/>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4"/>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4"/>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4"/>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4"/>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4"/>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4"/>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4"/>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4"/>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4"/>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4"/>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4"/>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4"/>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4"/>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4"/>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4"/>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4"/>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4"/>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4"/>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4"/>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4"/>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4"/>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4"/>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4"/>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4"/>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4"/>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4"/>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4"/>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4"/>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4"/>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4"/>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4"/>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4"/>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4"/>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4"/>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4"/>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4"/>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4"/>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4"/>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4"/>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4"/>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4"/>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4"/>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4"/>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4"/>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4"/>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4"/>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4"/>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4"/>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4"/>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4"/>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4"/>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4"/>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4"/>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4"/>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4"/>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4"/>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4"/>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4"/>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4"/>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4"/>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4"/>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4"/>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4"/>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4"/>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4"/>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4"/>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4"/>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4"/>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4"/>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 name="Google Shape;663;p14"/>
          <p:cNvGrpSpPr/>
          <p:nvPr/>
        </p:nvGrpSpPr>
        <p:grpSpPr>
          <a:xfrm rot="1462">
            <a:off x="4818611" y="455754"/>
            <a:ext cx="4012803" cy="452331"/>
            <a:chOff x="5138925" y="1785900"/>
            <a:chExt cx="2133675" cy="495000"/>
          </a:xfrm>
        </p:grpSpPr>
        <p:sp>
          <p:nvSpPr>
            <p:cNvPr id="664" name="Google Shape;664;p14"/>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4"/>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4"/>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4"/>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4"/>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4"/>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4"/>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4"/>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4"/>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4"/>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4"/>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4"/>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4"/>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4"/>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4"/>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4"/>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4"/>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4"/>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4"/>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4"/>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4"/>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4"/>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4"/>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4"/>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4"/>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4"/>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4"/>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4"/>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4"/>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4"/>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4"/>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4"/>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4"/>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4"/>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4"/>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4"/>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4"/>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4"/>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4"/>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4"/>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4"/>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4"/>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4"/>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4"/>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4"/>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4"/>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4"/>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4"/>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4"/>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4"/>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4"/>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4"/>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4"/>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4"/>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4"/>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4"/>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4"/>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4"/>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4"/>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4"/>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4"/>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4"/>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4"/>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7" name="Google Shape;727;p14"/>
          <p:cNvSpPr txBox="1">
            <a:spLocks noGrp="1"/>
          </p:cNvSpPr>
          <p:nvPr>
            <p:ph type="title"/>
          </p:nvPr>
        </p:nvSpPr>
        <p:spPr>
          <a:xfrm>
            <a:off x="256625" y="384575"/>
            <a:ext cx="8771700" cy="517800"/>
          </a:xfrm>
          <a:prstGeom prst="rect">
            <a:avLst/>
          </a:prstGeom>
          <a:noFill/>
          <a:ln>
            <a:noFill/>
          </a:ln>
        </p:spPr>
        <p:txBody>
          <a:bodyPr spcFirstLastPara="1" wrap="square" lIns="36575" tIns="36575" rIns="36575" bIns="36575" anchor="t" anchorCtr="0">
            <a:noAutofit/>
          </a:bodyPr>
          <a:lstStyle/>
          <a:p>
            <a:pPr marL="0" lvl="0" indent="0" algn="ctr" rtl="0">
              <a:lnSpc>
                <a:spcPct val="100000"/>
              </a:lnSpc>
              <a:spcBef>
                <a:spcPts val="0"/>
              </a:spcBef>
              <a:spcAft>
                <a:spcPts val="0"/>
              </a:spcAft>
              <a:buSzPts val="3500"/>
              <a:buNone/>
            </a:pPr>
            <a:r>
              <a:rPr lang="en"/>
              <a:t>Model Exploration and Model Selection</a:t>
            </a:r>
            <a:endParaRPr/>
          </a:p>
        </p:txBody>
      </p:sp>
      <p:grpSp>
        <p:nvGrpSpPr>
          <p:cNvPr id="728" name="Google Shape;728;p14"/>
          <p:cNvGrpSpPr/>
          <p:nvPr/>
        </p:nvGrpSpPr>
        <p:grpSpPr>
          <a:xfrm>
            <a:off x="1068894" y="902371"/>
            <a:ext cx="7428182" cy="2219719"/>
            <a:chOff x="946898" y="1066288"/>
            <a:chExt cx="3273914" cy="1684540"/>
          </a:xfrm>
        </p:grpSpPr>
        <p:sp>
          <p:nvSpPr>
            <p:cNvPr id="729" name="Google Shape;729;p14"/>
            <p:cNvSpPr txBox="1"/>
            <p:nvPr/>
          </p:nvSpPr>
          <p:spPr>
            <a:xfrm>
              <a:off x="946898" y="1066288"/>
              <a:ext cx="494700" cy="73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mpt"/>
                  <a:ea typeface="Prompt"/>
                  <a:cs typeface="Prompt"/>
                  <a:sym typeface="Prompt"/>
                </a:rPr>
                <a:t>0</a:t>
              </a:r>
              <a:r>
                <a:rPr lang="en" sz="2500" b="1">
                  <a:solidFill>
                    <a:schemeClr val="dk1"/>
                  </a:solidFill>
                  <a:latin typeface="Prompt"/>
                  <a:ea typeface="Prompt"/>
                  <a:cs typeface="Prompt"/>
                  <a:sym typeface="Prompt"/>
                </a:rPr>
                <a:t>3</a:t>
              </a:r>
              <a:endParaRPr sz="2500" b="1" i="0" u="none" strike="noStrike" cap="none">
                <a:solidFill>
                  <a:schemeClr val="dk1"/>
                </a:solidFill>
                <a:latin typeface="Prompt"/>
                <a:ea typeface="Prompt"/>
                <a:cs typeface="Prompt"/>
                <a:sym typeface="Prompt"/>
              </a:endParaRPr>
            </a:p>
          </p:txBody>
        </p:sp>
        <p:grpSp>
          <p:nvGrpSpPr>
            <p:cNvPr id="730" name="Google Shape;730;p14"/>
            <p:cNvGrpSpPr/>
            <p:nvPr/>
          </p:nvGrpSpPr>
          <p:grpSpPr>
            <a:xfrm>
              <a:off x="1441600" y="1148727"/>
              <a:ext cx="2779212" cy="1602102"/>
              <a:chOff x="1441600" y="1148727"/>
              <a:chExt cx="2779212" cy="1602102"/>
            </a:xfrm>
          </p:grpSpPr>
          <p:sp>
            <p:nvSpPr>
              <p:cNvPr id="731" name="Google Shape;731;p14"/>
              <p:cNvSpPr txBox="1"/>
              <p:nvPr/>
            </p:nvSpPr>
            <p:spPr>
              <a:xfrm>
                <a:off x="1441600" y="1664828"/>
                <a:ext cx="2779200" cy="10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400"/>
                  <a:buFont typeface="Arial"/>
                  <a:buNone/>
                </a:pPr>
                <a:r>
                  <a:rPr lang="en" sz="1500" dirty="0">
                    <a:solidFill>
                      <a:schemeClr val="dk1"/>
                    </a:solidFill>
                    <a:latin typeface="Times New Roman" panose="02020603050405020304" pitchFamily="18" charset="0"/>
                    <a:ea typeface="Courier Prime"/>
                    <a:cs typeface="Times New Roman" panose="02020603050405020304" pitchFamily="18" charset="0"/>
                    <a:sym typeface="Courier Prime"/>
                  </a:rPr>
                  <a:t>Lasso regression is a regularized linear regression technique that prevents overfitting and improves the model's generalization performance. It can also reduce the dimensionality of input data through feature selection, resulting in improved computational efficiency and decreased risk of overfitting and the accuracy we got was 50%</a:t>
                </a:r>
                <a:endParaRPr sz="1500"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lvl="0" indent="0" algn="l" rtl="0">
                  <a:spcBef>
                    <a:spcPts val="0"/>
                  </a:spcBef>
                  <a:spcAft>
                    <a:spcPts val="0"/>
                  </a:spcAft>
                  <a:buClr>
                    <a:schemeClr val="dk1"/>
                  </a:buClr>
                  <a:buSzPts val="1400"/>
                  <a:buFont typeface="Arial"/>
                  <a:buNone/>
                </a:pP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marR="0" lvl="0" indent="0" algn="l" rtl="0">
                  <a:lnSpc>
                    <a:spcPct val="100000"/>
                  </a:lnSpc>
                  <a:spcBef>
                    <a:spcPts val="0"/>
                  </a:spcBef>
                  <a:spcAft>
                    <a:spcPts val="0"/>
                  </a:spcAft>
                  <a:buClr>
                    <a:srgbClr val="000000"/>
                  </a:buClr>
                  <a:buSzPts val="1400"/>
                  <a:buFont typeface="Arial"/>
                  <a:buNone/>
                </a:pP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p:txBody>
          </p:sp>
          <p:sp>
            <p:nvSpPr>
              <p:cNvPr id="732" name="Google Shape;732;p14"/>
              <p:cNvSpPr txBox="1"/>
              <p:nvPr/>
            </p:nvSpPr>
            <p:spPr>
              <a:xfrm>
                <a:off x="1441612" y="1148727"/>
                <a:ext cx="2779200" cy="53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sz="2300" b="1">
                    <a:solidFill>
                      <a:schemeClr val="dk1"/>
                    </a:solidFill>
                    <a:latin typeface="Prompt"/>
                    <a:ea typeface="Prompt"/>
                    <a:cs typeface="Prompt"/>
                    <a:sym typeface="Prompt"/>
                  </a:rPr>
                  <a:t>Lasso Regression</a:t>
                </a:r>
                <a:endParaRPr sz="2500" b="1">
                  <a:solidFill>
                    <a:schemeClr val="dk1"/>
                  </a:solidFill>
                  <a:latin typeface="Prompt"/>
                  <a:ea typeface="Prompt"/>
                  <a:cs typeface="Prompt"/>
                  <a:sym typeface="Prompt"/>
                </a:endParaRPr>
              </a:p>
              <a:p>
                <a:pPr marL="0" marR="0" lvl="0" indent="0" algn="l" rtl="0">
                  <a:lnSpc>
                    <a:spcPct val="100000"/>
                  </a:lnSpc>
                  <a:spcBef>
                    <a:spcPts val="0"/>
                  </a:spcBef>
                  <a:spcAft>
                    <a:spcPts val="0"/>
                  </a:spcAft>
                  <a:buClr>
                    <a:srgbClr val="000000"/>
                  </a:buClr>
                  <a:buSzPts val="2500"/>
                  <a:buFont typeface="Arial"/>
                  <a:buNone/>
                </a:pPr>
                <a:endParaRPr sz="1500" b="1">
                  <a:solidFill>
                    <a:schemeClr val="dk1"/>
                  </a:solidFill>
                  <a:latin typeface="Prompt"/>
                  <a:ea typeface="Prompt"/>
                  <a:cs typeface="Prompt"/>
                  <a:sym typeface="Prompt"/>
                </a:endParaRPr>
              </a:p>
            </p:txBody>
          </p:sp>
        </p:grpSp>
      </p:grpSp>
      <p:grpSp>
        <p:nvGrpSpPr>
          <p:cNvPr id="733" name="Google Shape;733;p14"/>
          <p:cNvGrpSpPr/>
          <p:nvPr/>
        </p:nvGrpSpPr>
        <p:grpSpPr>
          <a:xfrm>
            <a:off x="935727" y="3122095"/>
            <a:ext cx="7895772" cy="2021377"/>
            <a:chOff x="938837" y="2173522"/>
            <a:chExt cx="3281974" cy="1373405"/>
          </a:xfrm>
        </p:grpSpPr>
        <p:sp>
          <p:nvSpPr>
            <p:cNvPr id="734" name="Google Shape;734;p14"/>
            <p:cNvSpPr txBox="1"/>
            <p:nvPr/>
          </p:nvSpPr>
          <p:spPr>
            <a:xfrm>
              <a:off x="938837" y="2173522"/>
              <a:ext cx="546000" cy="35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mpt"/>
                  <a:ea typeface="Prompt"/>
                  <a:cs typeface="Prompt"/>
                  <a:sym typeface="Prompt"/>
                </a:rPr>
                <a:t>0</a:t>
              </a:r>
              <a:r>
                <a:rPr lang="en" sz="2500" b="1">
                  <a:solidFill>
                    <a:schemeClr val="dk1"/>
                  </a:solidFill>
                  <a:latin typeface="Prompt"/>
                  <a:ea typeface="Prompt"/>
                  <a:cs typeface="Prompt"/>
                  <a:sym typeface="Prompt"/>
                </a:rPr>
                <a:t>4</a:t>
              </a:r>
              <a:endParaRPr sz="2500" b="1" i="0" u="none" strike="noStrike" cap="none">
                <a:solidFill>
                  <a:schemeClr val="dk1"/>
                </a:solidFill>
                <a:latin typeface="Prompt"/>
                <a:ea typeface="Prompt"/>
                <a:cs typeface="Prompt"/>
                <a:sym typeface="Prompt"/>
              </a:endParaRPr>
            </a:p>
          </p:txBody>
        </p:sp>
        <p:grpSp>
          <p:nvGrpSpPr>
            <p:cNvPr id="735" name="Google Shape;735;p14"/>
            <p:cNvGrpSpPr/>
            <p:nvPr/>
          </p:nvGrpSpPr>
          <p:grpSpPr>
            <a:xfrm>
              <a:off x="1441606" y="2182675"/>
              <a:ext cx="2779205" cy="1364251"/>
              <a:chOff x="1441606" y="2182676"/>
              <a:chExt cx="2779205" cy="1364251"/>
            </a:xfrm>
          </p:grpSpPr>
          <p:sp>
            <p:nvSpPr>
              <p:cNvPr id="736" name="Google Shape;736;p14"/>
              <p:cNvSpPr txBox="1"/>
              <p:nvPr/>
            </p:nvSpPr>
            <p:spPr>
              <a:xfrm>
                <a:off x="1441606" y="2489127"/>
                <a:ext cx="2779200" cy="10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400"/>
                  <a:buFont typeface="Arial"/>
                  <a:buNone/>
                </a:pPr>
                <a:r>
                  <a:rPr lang="en" sz="1500" dirty="0">
                    <a:solidFill>
                      <a:schemeClr val="dk1"/>
                    </a:solidFill>
                    <a:latin typeface="Times New Roman" panose="02020603050405020304" pitchFamily="18" charset="0"/>
                    <a:ea typeface="Courier Prime"/>
                    <a:cs typeface="Times New Roman" panose="02020603050405020304" pitchFamily="18" charset="0"/>
                    <a:sym typeface="Courier Prime"/>
                  </a:rPr>
                  <a:t>Decision Tree Regression is a powerful tool for modeling complex relationships, handling missing data, and understanding feature </a:t>
                </a:r>
                <a:r>
                  <a:rPr lang="en" sz="1500" dirty="0" err="1">
                    <a:solidFill>
                      <a:schemeClr val="dk1"/>
                    </a:solidFill>
                    <a:latin typeface="Times New Roman" panose="02020603050405020304" pitchFamily="18" charset="0"/>
                    <a:ea typeface="Courier Prime"/>
                    <a:cs typeface="Times New Roman" panose="02020603050405020304" pitchFamily="18" charset="0"/>
                    <a:sym typeface="Courier Prime"/>
                  </a:rPr>
                  <a:t>importance.It</a:t>
                </a:r>
                <a:r>
                  <a:rPr lang="en" sz="1500" dirty="0">
                    <a:solidFill>
                      <a:schemeClr val="dk1"/>
                    </a:solidFill>
                    <a:latin typeface="Times New Roman" panose="02020603050405020304" pitchFamily="18" charset="0"/>
                    <a:ea typeface="Courier Prime"/>
                    <a:cs typeface="Times New Roman" panose="02020603050405020304" pitchFamily="18" charset="0"/>
                    <a:sym typeface="Courier Prime"/>
                  </a:rPr>
                  <a:t> also provides insights into the most informative input features for the final model. Decision tree was executed with an accuracy of 52%</a:t>
                </a:r>
                <a:endParaRPr sz="1500"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lvl="0" indent="0" algn="l" rtl="0">
                  <a:spcBef>
                    <a:spcPts val="0"/>
                  </a:spcBef>
                  <a:spcAft>
                    <a:spcPts val="0"/>
                  </a:spcAft>
                  <a:buClr>
                    <a:schemeClr val="dk1"/>
                  </a:buClr>
                  <a:buSzPts val="1400"/>
                  <a:buFont typeface="Arial"/>
                  <a:buNone/>
                </a:pPr>
                <a:endParaRPr sz="1500"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lvl="0" indent="0" algn="l" rtl="0">
                  <a:spcBef>
                    <a:spcPts val="0"/>
                  </a:spcBef>
                  <a:spcAft>
                    <a:spcPts val="0"/>
                  </a:spcAft>
                  <a:buClr>
                    <a:schemeClr val="dk1"/>
                  </a:buClr>
                  <a:buSzPts val="1400"/>
                  <a:buFont typeface="Arial"/>
                  <a:buNone/>
                </a:pP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marR="0" lvl="0" indent="0" algn="l" rtl="0">
                  <a:lnSpc>
                    <a:spcPct val="100000"/>
                  </a:lnSpc>
                  <a:spcBef>
                    <a:spcPts val="0"/>
                  </a:spcBef>
                  <a:spcAft>
                    <a:spcPts val="0"/>
                  </a:spcAft>
                  <a:buClr>
                    <a:srgbClr val="000000"/>
                  </a:buClr>
                  <a:buSzPts val="1400"/>
                  <a:buFont typeface="Arial"/>
                  <a:buNone/>
                </a:pP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p:txBody>
          </p:sp>
          <p:sp>
            <p:nvSpPr>
              <p:cNvPr id="737" name="Google Shape;737;p14"/>
              <p:cNvSpPr txBox="1"/>
              <p:nvPr/>
            </p:nvSpPr>
            <p:spPr>
              <a:xfrm>
                <a:off x="1441611" y="2182676"/>
                <a:ext cx="2779200" cy="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sz="2300" b="1" dirty="0">
                    <a:solidFill>
                      <a:schemeClr val="dk1"/>
                    </a:solidFill>
                    <a:latin typeface="Prompt"/>
                    <a:ea typeface="Prompt"/>
                    <a:cs typeface="Prompt"/>
                    <a:sym typeface="Prompt"/>
                  </a:rPr>
                  <a:t>Decision Tree Regression</a:t>
                </a:r>
                <a:endParaRPr sz="2300" b="1" dirty="0">
                  <a:solidFill>
                    <a:schemeClr val="dk1"/>
                  </a:solidFill>
                  <a:latin typeface="Prompt"/>
                  <a:ea typeface="Prompt"/>
                  <a:cs typeface="Prompt"/>
                  <a:sym typeface="Prompt"/>
                </a:endParaRPr>
              </a:p>
              <a:p>
                <a:pPr marL="0" marR="0" lvl="0" indent="0" algn="l" rtl="0">
                  <a:lnSpc>
                    <a:spcPct val="100000"/>
                  </a:lnSpc>
                  <a:spcBef>
                    <a:spcPts val="0"/>
                  </a:spcBef>
                  <a:spcAft>
                    <a:spcPts val="0"/>
                  </a:spcAft>
                  <a:buClr>
                    <a:srgbClr val="000000"/>
                  </a:buClr>
                  <a:buSzPts val="2500"/>
                  <a:buFont typeface="Arial"/>
                  <a:buNone/>
                </a:pPr>
                <a:endParaRPr sz="1500" b="1" dirty="0">
                  <a:solidFill>
                    <a:schemeClr val="dk1"/>
                  </a:solidFill>
                  <a:latin typeface="Prompt"/>
                  <a:ea typeface="Prompt"/>
                  <a:cs typeface="Prompt"/>
                  <a:sym typeface="Prompt"/>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2" name="Google Shape;742;p15"/>
          <p:cNvGrpSpPr/>
          <p:nvPr/>
        </p:nvGrpSpPr>
        <p:grpSpPr>
          <a:xfrm>
            <a:off x="1220442" y="1115578"/>
            <a:ext cx="645833" cy="541346"/>
            <a:chOff x="6431500" y="4405675"/>
            <a:chExt cx="904275" cy="757975"/>
          </a:xfrm>
        </p:grpSpPr>
        <p:sp>
          <p:nvSpPr>
            <p:cNvPr id="743" name="Google Shape;743;p15"/>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5"/>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5"/>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5"/>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5"/>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5"/>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5"/>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5"/>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5"/>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5"/>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5"/>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5"/>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5"/>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5"/>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5"/>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5"/>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5"/>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5"/>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5"/>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5"/>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5"/>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5"/>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5"/>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5"/>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15"/>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5"/>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5"/>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5"/>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5"/>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5"/>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5"/>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5"/>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5"/>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5"/>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5"/>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5"/>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5"/>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5"/>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5"/>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5"/>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5"/>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5"/>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5"/>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5"/>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5"/>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5"/>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5"/>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5"/>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5"/>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5"/>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5"/>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5"/>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5"/>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5"/>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5"/>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5"/>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5"/>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5"/>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5"/>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5"/>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5"/>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5"/>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5"/>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5"/>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5"/>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5"/>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5"/>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5"/>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5"/>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5"/>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5"/>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15"/>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5"/>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5"/>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5"/>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5"/>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5"/>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5"/>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5"/>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5"/>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5"/>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5"/>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5"/>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5"/>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5"/>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5"/>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5"/>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5"/>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5"/>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5"/>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5"/>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5"/>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5"/>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5"/>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5"/>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5"/>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5"/>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5"/>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5"/>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5"/>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5"/>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5"/>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5"/>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5"/>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5"/>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5"/>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5"/>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5"/>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15"/>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15"/>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5"/>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5"/>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5"/>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5"/>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5"/>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5"/>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5"/>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5"/>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5"/>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5"/>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5"/>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5"/>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5"/>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5"/>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5"/>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5"/>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5"/>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5"/>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5"/>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5"/>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5"/>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5"/>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5"/>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5"/>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5"/>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8" name="Google Shape;878;p15"/>
          <p:cNvGrpSpPr/>
          <p:nvPr/>
        </p:nvGrpSpPr>
        <p:grpSpPr>
          <a:xfrm>
            <a:off x="1220442" y="2962833"/>
            <a:ext cx="645833" cy="541346"/>
            <a:chOff x="6431500" y="4405675"/>
            <a:chExt cx="904275" cy="757975"/>
          </a:xfrm>
        </p:grpSpPr>
        <p:sp>
          <p:nvSpPr>
            <p:cNvPr id="879" name="Google Shape;879;p15"/>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5"/>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5"/>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5"/>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5"/>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5"/>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5"/>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5"/>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5"/>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5"/>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5"/>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5"/>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5"/>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5"/>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5"/>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5"/>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5"/>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5"/>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5"/>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5"/>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5"/>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5"/>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5"/>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5"/>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5"/>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5"/>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5"/>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5"/>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5"/>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5"/>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5"/>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5"/>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5"/>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5"/>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5"/>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5"/>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5"/>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5"/>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5"/>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5"/>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5"/>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5"/>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5"/>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5"/>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5"/>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5"/>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5"/>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5"/>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5"/>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5"/>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5"/>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5"/>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5"/>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5"/>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5"/>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5"/>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5"/>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5"/>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5"/>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5"/>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5"/>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5"/>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5"/>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5"/>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5"/>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5"/>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5"/>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5"/>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5"/>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5"/>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5"/>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5"/>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5"/>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5"/>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5"/>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5"/>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5"/>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5"/>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5"/>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5"/>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5"/>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5"/>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5"/>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5"/>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5"/>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5"/>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5"/>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5"/>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5"/>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5"/>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5"/>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5"/>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5"/>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5"/>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5"/>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5"/>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5"/>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5"/>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5"/>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5"/>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5"/>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5"/>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5"/>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5"/>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5"/>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5"/>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5"/>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5"/>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5"/>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5"/>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5"/>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5"/>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5"/>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5"/>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5"/>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5"/>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5"/>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5"/>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5"/>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5"/>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5"/>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5"/>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5"/>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5"/>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5"/>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5"/>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5"/>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5"/>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5"/>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5"/>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5"/>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5"/>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5"/>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5"/>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5"/>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4" name="Google Shape;1014;p15"/>
          <p:cNvGrpSpPr/>
          <p:nvPr/>
        </p:nvGrpSpPr>
        <p:grpSpPr>
          <a:xfrm rot="1462">
            <a:off x="4818611" y="455754"/>
            <a:ext cx="4012803" cy="452331"/>
            <a:chOff x="5138925" y="1785900"/>
            <a:chExt cx="2133675" cy="495000"/>
          </a:xfrm>
        </p:grpSpPr>
        <p:sp>
          <p:nvSpPr>
            <p:cNvPr id="1015" name="Google Shape;1015;p15"/>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5"/>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5"/>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5"/>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5"/>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5"/>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5"/>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5"/>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5"/>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5"/>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5"/>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5"/>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5"/>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5"/>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5"/>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5"/>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5"/>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5"/>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5"/>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5"/>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5"/>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5"/>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5"/>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5"/>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5"/>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5"/>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5"/>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5"/>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5"/>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5"/>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5"/>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5"/>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5"/>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5"/>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5"/>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5"/>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5"/>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5"/>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5"/>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5"/>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5"/>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5"/>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5"/>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5"/>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5"/>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5"/>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5"/>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5"/>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5"/>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5"/>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5"/>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5"/>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5"/>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5"/>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5"/>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5"/>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5"/>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5"/>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5"/>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5"/>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5"/>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5"/>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5"/>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8" name="Google Shape;1078;p15"/>
          <p:cNvSpPr txBox="1">
            <a:spLocks noGrp="1"/>
          </p:cNvSpPr>
          <p:nvPr>
            <p:ph type="title"/>
          </p:nvPr>
        </p:nvSpPr>
        <p:spPr>
          <a:xfrm>
            <a:off x="256625" y="384575"/>
            <a:ext cx="8771700" cy="517800"/>
          </a:xfrm>
          <a:prstGeom prst="rect">
            <a:avLst/>
          </a:prstGeom>
          <a:noFill/>
          <a:ln>
            <a:noFill/>
          </a:ln>
        </p:spPr>
        <p:txBody>
          <a:bodyPr spcFirstLastPara="1" wrap="square" lIns="36575" tIns="36575" rIns="36575" bIns="36575" anchor="t" anchorCtr="0">
            <a:noAutofit/>
          </a:bodyPr>
          <a:lstStyle/>
          <a:p>
            <a:pPr marL="0" lvl="0" indent="0" algn="ctr" rtl="0">
              <a:lnSpc>
                <a:spcPct val="100000"/>
              </a:lnSpc>
              <a:spcBef>
                <a:spcPts val="0"/>
              </a:spcBef>
              <a:spcAft>
                <a:spcPts val="0"/>
              </a:spcAft>
              <a:buSzPts val="3500"/>
              <a:buNone/>
            </a:pPr>
            <a:r>
              <a:rPr lang="en-US" sz="2800" dirty="0"/>
              <a:t>MODEL EXPLORATION AND MODEL SELECTION</a:t>
            </a:r>
          </a:p>
        </p:txBody>
      </p:sp>
      <p:grpSp>
        <p:nvGrpSpPr>
          <p:cNvPr id="1079" name="Google Shape;1079;p15"/>
          <p:cNvGrpSpPr/>
          <p:nvPr/>
        </p:nvGrpSpPr>
        <p:grpSpPr>
          <a:xfrm>
            <a:off x="1068946" y="902369"/>
            <a:ext cx="6134013" cy="2219719"/>
            <a:chOff x="946898" y="1066288"/>
            <a:chExt cx="3273918" cy="1684540"/>
          </a:xfrm>
        </p:grpSpPr>
        <p:sp>
          <p:nvSpPr>
            <p:cNvPr id="1080" name="Google Shape;1080;p15"/>
            <p:cNvSpPr txBox="1"/>
            <p:nvPr/>
          </p:nvSpPr>
          <p:spPr>
            <a:xfrm>
              <a:off x="946898" y="1066288"/>
              <a:ext cx="494700" cy="73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mpt"/>
                  <a:ea typeface="Prompt"/>
                  <a:cs typeface="Prompt"/>
                  <a:sym typeface="Prompt"/>
                </a:rPr>
                <a:t>0</a:t>
              </a:r>
              <a:r>
                <a:rPr lang="en" sz="2500" b="1">
                  <a:solidFill>
                    <a:schemeClr val="dk1"/>
                  </a:solidFill>
                  <a:latin typeface="Prompt"/>
                  <a:ea typeface="Prompt"/>
                  <a:cs typeface="Prompt"/>
                  <a:sym typeface="Prompt"/>
                </a:rPr>
                <a:t>4</a:t>
              </a:r>
              <a:endParaRPr sz="2500" b="1" i="0" u="none" strike="noStrike" cap="none">
                <a:solidFill>
                  <a:schemeClr val="dk1"/>
                </a:solidFill>
                <a:latin typeface="Prompt"/>
                <a:ea typeface="Prompt"/>
                <a:cs typeface="Prompt"/>
                <a:sym typeface="Prompt"/>
              </a:endParaRPr>
            </a:p>
          </p:txBody>
        </p:sp>
        <p:grpSp>
          <p:nvGrpSpPr>
            <p:cNvPr id="1081" name="Google Shape;1081;p15"/>
            <p:cNvGrpSpPr/>
            <p:nvPr/>
          </p:nvGrpSpPr>
          <p:grpSpPr>
            <a:xfrm>
              <a:off x="1441600" y="1173904"/>
              <a:ext cx="2779217" cy="1576924"/>
              <a:chOff x="1441600" y="1173904"/>
              <a:chExt cx="2779217" cy="1576924"/>
            </a:xfrm>
          </p:grpSpPr>
          <p:sp>
            <p:nvSpPr>
              <p:cNvPr id="1082" name="Google Shape;1082;p15"/>
              <p:cNvSpPr txBox="1"/>
              <p:nvPr/>
            </p:nvSpPr>
            <p:spPr>
              <a:xfrm>
                <a:off x="1441600" y="1664828"/>
                <a:ext cx="2779200" cy="10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500" dirty="0">
                    <a:solidFill>
                      <a:schemeClr val="dk1"/>
                    </a:solidFill>
                    <a:latin typeface="Times New Roman" panose="02020603050405020304" pitchFamily="18" charset="0"/>
                    <a:ea typeface="Courier Prime"/>
                    <a:cs typeface="Times New Roman" panose="02020603050405020304" pitchFamily="18" charset="0"/>
                    <a:sym typeface="Courier Prime"/>
                  </a:rPr>
                  <a:t>Random Forest is an ensemble learning method that combines multiple Decision Trees to improve the prediction accuracy and reduce overfitting. Random Forest Regression was executed with an accuracy of 57% </a:t>
                </a:r>
                <a:endParaRPr sz="1500"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lvl="0" indent="0" algn="l" rtl="0">
                  <a:spcBef>
                    <a:spcPts val="0"/>
                  </a:spcBef>
                  <a:spcAft>
                    <a:spcPts val="0"/>
                  </a:spcAft>
                  <a:buClr>
                    <a:schemeClr val="dk1"/>
                  </a:buClr>
                  <a:buSzPts val="1400"/>
                  <a:buFont typeface="Arial"/>
                  <a:buNone/>
                </a:pPr>
                <a:endParaRPr sz="1500"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lvl="0" indent="0" algn="l" rtl="0">
                  <a:spcBef>
                    <a:spcPts val="0"/>
                  </a:spcBef>
                  <a:spcAft>
                    <a:spcPts val="0"/>
                  </a:spcAft>
                  <a:buClr>
                    <a:schemeClr val="dk1"/>
                  </a:buClr>
                  <a:buSzPts val="1400"/>
                  <a:buFont typeface="Arial"/>
                  <a:buNone/>
                </a:pP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marR="0" lvl="0" indent="0" algn="l" rtl="0">
                  <a:lnSpc>
                    <a:spcPct val="100000"/>
                  </a:lnSpc>
                  <a:spcBef>
                    <a:spcPts val="0"/>
                  </a:spcBef>
                  <a:spcAft>
                    <a:spcPts val="0"/>
                  </a:spcAft>
                  <a:buClr>
                    <a:srgbClr val="000000"/>
                  </a:buClr>
                  <a:buSzPts val="1400"/>
                  <a:buFont typeface="Arial"/>
                  <a:buNone/>
                </a:pP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p:txBody>
          </p:sp>
          <p:sp>
            <p:nvSpPr>
              <p:cNvPr id="1083" name="Google Shape;1083;p15"/>
              <p:cNvSpPr txBox="1"/>
              <p:nvPr/>
            </p:nvSpPr>
            <p:spPr>
              <a:xfrm>
                <a:off x="1441617" y="1173904"/>
                <a:ext cx="2779200" cy="51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sz="2300" b="1">
                    <a:solidFill>
                      <a:schemeClr val="dk1"/>
                    </a:solidFill>
                    <a:latin typeface="Prompt"/>
                    <a:ea typeface="Prompt"/>
                    <a:cs typeface="Prompt"/>
                    <a:sym typeface="Prompt"/>
                  </a:rPr>
                  <a:t>Random Forest Regression</a:t>
                </a:r>
                <a:endParaRPr sz="2300" b="1">
                  <a:solidFill>
                    <a:schemeClr val="dk1"/>
                  </a:solidFill>
                  <a:latin typeface="Prompt"/>
                  <a:ea typeface="Prompt"/>
                  <a:cs typeface="Prompt"/>
                  <a:sym typeface="Prompt"/>
                </a:endParaRPr>
              </a:p>
              <a:p>
                <a:pPr marL="0" marR="0" lvl="0" indent="0" algn="l" rtl="0">
                  <a:lnSpc>
                    <a:spcPct val="100000"/>
                  </a:lnSpc>
                  <a:spcBef>
                    <a:spcPts val="0"/>
                  </a:spcBef>
                  <a:spcAft>
                    <a:spcPts val="0"/>
                  </a:spcAft>
                  <a:buClr>
                    <a:srgbClr val="000000"/>
                  </a:buClr>
                  <a:buSzPts val="2500"/>
                  <a:buFont typeface="Arial"/>
                  <a:buNone/>
                </a:pPr>
                <a:endParaRPr sz="2300" b="1">
                  <a:solidFill>
                    <a:schemeClr val="dk1"/>
                  </a:solidFill>
                  <a:latin typeface="Prompt"/>
                  <a:ea typeface="Prompt"/>
                  <a:cs typeface="Prompt"/>
                  <a:sym typeface="Prompt"/>
                </a:endParaRPr>
              </a:p>
            </p:txBody>
          </p:sp>
        </p:grpSp>
      </p:grpSp>
      <p:grpSp>
        <p:nvGrpSpPr>
          <p:cNvPr id="1084" name="Google Shape;1084;p15"/>
          <p:cNvGrpSpPr/>
          <p:nvPr/>
        </p:nvGrpSpPr>
        <p:grpSpPr>
          <a:xfrm>
            <a:off x="1055031" y="2892862"/>
            <a:ext cx="5870794" cy="2144380"/>
            <a:chOff x="938837" y="2173522"/>
            <a:chExt cx="3281974" cy="1151098"/>
          </a:xfrm>
        </p:grpSpPr>
        <p:sp>
          <p:nvSpPr>
            <p:cNvPr id="1085" name="Google Shape;1085;p15"/>
            <p:cNvSpPr txBox="1"/>
            <p:nvPr/>
          </p:nvSpPr>
          <p:spPr>
            <a:xfrm>
              <a:off x="938837" y="2173522"/>
              <a:ext cx="546000" cy="35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mpt"/>
                  <a:ea typeface="Prompt"/>
                  <a:cs typeface="Prompt"/>
                  <a:sym typeface="Prompt"/>
                </a:rPr>
                <a:t>0</a:t>
              </a:r>
              <a:r>
                <a:rPr lang="en" sz="2500" b="1">
                  <a:solidFill>
                    <a:schemeClr val="dk1"/>
                  </a:solidFill>
                  <a:latin typeface="Prompt"/>
                  <a:ea typeface="Prompt"/>
                  <a:cs typeface="Prompt"/>
                  <a:sym typeface="Prompt"/>
                </a:rPr>
                <a:t>5</a:t>
              </a:r>
              <a:endParaRPr sz="2500" b="1" i="0" u="none" strike="noStrike" cap="none">
                <a:solidFill>
                  <a:schemeClr val="dk1"/>
                </a:solidFill>
                <a:latin typeface="Prompt"/>
                <a:ea typeface="Prompt"/>
                <a:cs typeface="Prompt"/>
                <a:sym typeface="Prompt"/>
              </a:endParaRPr>
            </a:p>
          </p:txBody>
        </p:sp>
        <p:grpSp>
          <p:nvGrpSpPr>
            <p:cNvPr id="1086" name="Google Shape;1086;p15"/>
            <p:cNvGrpSpPr/>
            <p:nvPr/>
          </p:nvGrpSpPr>
          <p:grpSpPr>
            <a:xfrm>
              <a:off x="1441603" y="2182675"/>
              <a:ext cx="2779208" cy="1141944"/>
              <a:chOff x="1441603" y="2182676"/>
              <a:chExt cx="2779208" cy="1141944"/>
            </a:xfrm>
          </p:grpSpPr>
          <p:sp>
            <p:nvSpPr>
              <p:cNvPr id="1087" name="Google Shape;1087;p15"/>
              <p:cNvSpPr txBox="1"/>
              <p:nvPr/>
            </p:nvSpPr>
            <p:spPr>
              <a:xfrm>
                <a:off x="1441603" y="2489120"/>
                <a:ext cx="2779200" cy="83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500" dirty="0">
                    <a:solidFill>
                      <a:schemeClr val="dk1"/>
                    </a:solidFill>
                    <a:latin typeface="Times New Roman" panose="02020603050405020304" pitchFamily="18" charset="0"/>
                    <a:ea typeface="Courier Prime"/>
                    <a:cs typeface="Times New Roman" panose="02020603050405020304" pitchFamily="18" charset="0"/>
                    <a:sym typeface="Courier Prime"/>
                  </a:rPr>
                  <a:t>Elastic Net is a type of linear regression that combines both Lasso and Ridge regularization to improve the generalization performance of the model. Elastic Net was executed with an accuracy of 59%</a:t>
                </a:r>
                <a:endParaRPr sz="1500"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lvl="0" indent="0" algn="l" rtl="0">
                  <a:spcBef>
                    <a:spcPts val="0"/>
                  </a:spcBef>
                  <a:spcAft>
                    <a:spcPts val="0"/>
                  </a:spcAft>
                  <a:buClr>
                    <a:schemeClr val="dk1"/>
                  </a:buClr>
                  <a:buSzPts val="1400"/>
                  <a:buFont typeface="Arial"/>
                  <a:buNone/>
                </a:pPr>
                <a:endParaRPr sz="1500"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lvl="0" indent="0" algn="l" rtl="0">
                  <a:spcBef>
                    <a:spcPts val="0"/>
                  </a:spcBef>
                  <a:spcAft>
                    <a:spcPts val="0"/>
                  </a:spcAft>
                  <a:buClr>
                    <a:schemeClr val="dk1"/>
                  </a:buClr>
                  <a:buSzPts val="1400"/>
                  <a:buFont typeface="Arial"/>
                  <a:buNone/>
                </a:pP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a:p>
                <a:pPr marL="0" marR="0" lvl="0" indent="0" algn="l" rtl="0">
                  <a:lnSpc>
                    <a:spcPct val="100000"/>
                  </a:lnSpc>
                  <a:spcBef>
                    <a:spcPts val="0"/>
                  </a:spcBef>
                  <a:spcAft>
                    <a:spcPts val="0"/>
                  </a:spcAft>
                  <a:buClr>
                    <a:srgbClr val="000000"/>
                  </a:buClr>
                  <a:buSzPts val="1400"/>
                  <a:buFont typeface="Arial"/>
                  <a:buNone/>
                </a:pPr>
                <a:endParaRPr dirty="0">
                  <a:solidFill>
                    <a:schemeClr val="dk1"/>
                  </a:solidFill>
                  <a:latin typeface="Times New Roman" panose="02020603050405020304" pitchFamily="18" charset="0"/>
                  <a:ea typeface="Courier Prime"/>
                  <a:cs typeface="Times New Roman" panose="02020603050405020304" pitchFamily="18" charset="0"/>
                  <a:sym typeface="Courier Prime"/>
                </a:endParaRPr>
              </a:p>
            </p:txBody>
          </p:sp>
          <p:sp>
            <p:nvSpPr>
              <p:cNvPr id="1088" name="Google Shape;1088;p15"/>
              <p:cNvSpPr txBox="1"/>
              <p:nvPr/>
            </p:nvSpPr>
            <p:spPr>
              <a:xfrm>
                <a:off x="1441611" y="2182676"/>
                <a:ext cx="2779200" cy="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sz="2300" b="1" dirty="0">
                    <a:solidFill>
                      <a:schemeClr val="dk1"/>
                    </a:solidFill>
                    <a:latin typeface="Prompt"/>
                    <a:ea typeface="Prompt"/>
                    <a:cs typeface="Prompt"/>
                    <a:sym typeface="Prompt"/>
                  </a:rPr>
                  <a:t>Elastic Net Regression</a:t>
                </a:r>
                <a:endParaRPr sz="2300" b="1" dirty="0">
                  <a:solidFill>
                    <a:schemeClr val="dk1"/>
                  </a:solidFill>
                  <a:latin typeface="Prompt"/>
                  <a:ea typeface="Prompt"/>
                  <a:cs typeface="Prompt"/>
                  <a:sym typeface="Prompt"/>
                </a:endParaRPr>
              </a:p>
              <a:p>
                <a:pPr marL="0" marR="0" lvl="0" indent="0" algn="l" rtl="0">
                  <a:lnSpc>
                    <a:spcPct val="100000"/>
                  </a:lnSpc>
                  <a:spcBef>
                    <a:spcPts val="0"/>
                  </a:spcBef>
                  <a:spcAft>
                    <a:spcPts val="0"/>
                  </a:spcAft>
                  <a:buClr>
                    <a:srgbClr val="000000"/>
                  </a:buClr>
                  <a:buSzPts val="2500"/>
                  <a:buFont typeface="Arial"/>
                  <a:buNone/>
                </a:pPr>
                <a:endParaRPr sz="1500" b="1" dirty="0">
                  <a:solidFill>
                    <a:schemeClr val="dk1"/>
                  </a:solidFill>
                  <a:latin typeface="Prompt"/>
                  <a:ea typeface="Prompt"/>
                  <a:cs typeface="Prompt"/>
                  <a:sym typeface="Prompt"/>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grpSp>
        <p:nvGrpSpPr>
          <p:cNvPr id="1093" name="Google Shape;1093;p16"/>
          <p:cNvGrpSpPr/>
          <p:nvPr/>
        </p:nvGrpSpPr>
        <p:grpSpPr>
          <a:xfrm rot="-474550">
            <a:off x="62977" y="402674"/>
            <a:ext cx="11233167" cy="5148897"/>
            <a:chOff x="6177931" y="3230299"/>
            <a:chExt cx="2194063" cy="1123014"/>
          </a:xfrm>
        </p:grpSpPr>
        <p:sp>
          <p:nvSpPr>
            <p:cNvPr id="1094" name="Google Shape;1094;p16"/>
            <p:cNvSpPr/>
            <p:nvPr/>
          </p:nvSpPr>
          <p:spPr>
            <a:xfrm rot="498323">
              <a:off x="6289896" y="3381938"/>
              <a:ext cx="2032892" cy="828897"/>
            </a:xfrm>
            <a:custGeom>
              <a:avLst/>
              <a:gdLst/>
              <a:ahLst/>
              <a:cxnLst/>
              <a:rect l="l" t="t" r="r" b="b"/>
              <a:pathLst>
                <a:path w="118050" h="48134" extrusionOk="0">
                  <a:moveTo>
                    <a:pt x="1" y="1"/>
                  </a:moveTo>
                  <a:lnTo>
                    <a:pt x="1" y="1756"/>
                  </a:lnTo>
                  <a:cubicBezTo>
                    <a:pt x="1" y="2034"/>
                    <a:pt x="225" y="2258"/>
                    <a:pt x="502" y="2258"/>
                  </a:cubicBezTo>
                  <a:lnTo>
                    <a:pt x="766" y="2258"/>
                  </a:lnTo>
                  <a:cubicBezTo>
                    <a:pt x="885" y="2258"/>
                    <a:pt x="991" y="2205"/>
                    <a:pt x="1097" y="2086"/>
                  </a:cubicBezTo>
                  <a:cubicBezTo>
                    <a:pt x="1268" y="1809"/>
                    <a:pt x="1598" y="1651"/>
                    <a:pt x="1928" y="1651"/>
                  </a:cubicBezTo>
                  <a:cubicBezTo>
                    <a:pt x="2588" y="1651"/>
                    <a:pt x="3143" y="2258"/>
                    <a:pt x="3024" y="2918"/>
                  </a:cubicBezTo>
                  <a:cubicBezTo>
                    <a:pt x="2918" y="3354"/>
                    <a:pt x="2588" y="3737"/>
                    <a:pt x="2153" y="3789"/>
                  </a:cubicBezTo>
                  <a:cubicBezTo>
                    <a:pt x="2089" y="3799"/>
                    <a:pt x="2026" y="3803"/>
                    <a:pt x="1965" y="3803"/>
                  </a:cubicBezTo>
                  <a:cubicBezTo>
                    <a:pt x="1598" y="3803"/>
                    <a:pt x="1289" y="3637"/>
                    <a:pt x="1097" y="3354"/>
                  </a:cubicBezTo>
                  <a:cubicBezTo>
                    <a:pt x="991" y="3248"/>
                    <a:pt x="885" y="3195"/>
                    <a:pt x="766" y="3195"/>
                  </a:cubicBezTo>
                  <a:lnTo>
                    <a:pt x="502" y="3195"/>
                  </a:lnTo>
                  <a:cubicBezTo>
                    <a:pt x="225" y="3195"/>
                    <a:pt x="1" y="3407"/>
                    <a:pt x="1" y="3684"/>
                  </a:cubicBezTo>
                  <a:lnTo>
                    <a:pt x="1" y="5664"/>
                  </a:lnTo>
                  <a:cubicBezTo>
                    <a:pt x="1" y="5941"/>
                    <a:pt x="225" y="6166"/>
                    <a:pt x="502" y="6166"/>
                  </a:cubicBezTo>
                  <a:lnTo>
                    <a:pt x="766" y="6166"/>
                  </a:lnTo>
                  <a:cubicBezTo>
                    <a:pt x="885" y="6166"/>
                    <a:pt x="991" y="6100"/>
                    <a:pt x="1097" y="5994"/>
                  </a:cubicBezTo>
                  <a:cubicBezTo>
                    <a:pt x="1268" y="5717"/>
                    <a:pt x="1598" y="5558"/>
                    <a:pt x="1928" y="5558"/>
                  </a:cubicBezTo>
                  <a:cubicBezTo>
                    <a:pt x="2588" y="5558"/>
                    <a:pt x="3143" y="6100"/>
                    <a:pt x="3024" y="6826"/>
                  </a:cubicBezTo>
                  <a:cubicBezTo>
                    <a:pt x="2918" y="7261"/>
                    <a:pt x="2588" y="7591"/>
                    <a:pt x="2153" y="7644"/>
                  </a:cubicBezTo>
                  <a:cubicBezTo>
                    <a:pt x="2073" y="7663"/>
                    <a:pt x="1996" y="7672"/>
                    <a:pt x="1922" y="7672"/>
                  </a:cubicBezTo>
                  <a:cubicBezTo>
                    <a:pt x="1574" y="7672"/>
                    <a:pt x="1281" y="7480"/>
                    <a:pt x="1097" y="7209"/>
                  </a:cubicBezTo>
                  <a:cubicBezTo>
                    <a:pt x="991" y="7156"/>
                    <a:pt x="885" y="7090"/>
                    <a:pt x="766" y="7090"/>
                  </a:cubicBezTo>
                  <a:lnTo>
                    <a:pt x="502" y="7090"/>
                  </a:lnTo>
                  <a:cubicBezTo>
                    <a:pt x="225" y="7090"/>
                    <a:pt x="1" y="7314"/>
                    <a:pt x="1" y="7591"/>
                  </a:cubicBezTo>
                  <a:lnTo>
                    <a:pt x="1" y="9519"/>
                  </a:lnTo>
                  <a:cubicBezTo>
                    <a:pt x="1" y="9796"/>
                    <a:pt x="225" y="10007"/>
                    <a:pt x="502" y="10007"/>
                  </a:cubicBezTo>
                  <a:lnTo>
                    <a:pt x="766" y="10007"/>
                  </a:lnTo>
                  <a:cubicBezTo>
                    <a:pt x="885" y="10007"/>
                    <a:pt x="991" y="9955"/>
                    <a:pt x="1097" y="9849"/>
                  </a:cubicBezTo>
                  <a:cubicBezTo>
                    <a:pt x="1268" y="9625"/>
                    <a:pt x="1598" y="9400"/>
                    <a:pt x="1928" y="9400"/>
                  </a:cubicBezTo>
                  <a:cubicBezTo>
                    <a:pt x="2588" y="9400"/>
                    <a:pt x="3143" y="10007"/>
                    <a:pt x="3024" y="10667"/>
                  </a:cubicBezTo>
                  <a:cubicBezTo>
                    <a:pt x="2918" y="11116"/>
                    <a:pt x="2588" y="11499"/>
                    <a:pt x="2153" y="11552"/>
                  </a:cubicBezTo>
                  <a:cubicBezTo>
                    <a:pt x="2096" y="11559"/>
                    <a:pt x="2040" y="11562"/>
                    <a:pt x="1986" y="11562"/>
                  </a:cubicBezTo>
                  <a:cubicBezTo>
                    <a:pt x="1609" y="11562"/>
                    <a:pt x="1293" y="11405"/>
                    <a:pt x="1097" y="11116"/>
                  </a:cubicBezTo>
                  <a:cubicBezTo>
                    <a:pt x="991" y="10998"/>
                    <a:pt x="885" y="10945"/>
                    <a:pt x="766" y="10945"/>
                  </a:cubicBezTo>
                  <a:lnTo>
                    <a:pt x="502" y="10945"/>
                  </a:lnTo>
                  <a:cubicBezTo>
                    <a:pt x="225" y="10945"/>
                    <a:pt x="1" y="11169"/>
                    <a:pt x="1" y="11446"/>
                  </a:cubicBezTo>
                  <a:lnTo>
                    <a:pt x="1" y="13427"/>
                  </a:lnTo>
                  <a:cubicBezTo>
                    <a:pt x="1" y="13691"/>
                    <a:pt x="225" y="13915"/>
                    <a:pt x="502" y="13915"/>
                  </a:cubicBezTo>
                  <a:lnTo>
                    <a:pt x="766" y="13915"/>
                  </a:lnTo>
                  <a:cubicBezTo>
                    <a:pt x="885" y="13915"/>
                    <a:pt x="991" y="13862"/>
                    <a:pt x="1097" y="13757"/>
                  </a:cubicBezTo>
                  <a:cubicBezTo>
                    <a:pt x="1268" y="13479"/>
                    <a:pt x="1598" y="13308"/>
                    <a:pt x="1928" y="13308"/>
                  </a:cubicBezTo>
                  <a:cubicBezTo>
                    <a:pt x="2588" y="13308"/>
                    <a:pt x="3143" y="13915"/>
                    <a:pt x="3024" y="14575"/>
                  </a:cubicBezTo>
                  <a:cubicBezTo>
                    <a:pt x="2918" y="15011"/>
                    <a:pt x="2588" y="15341"/>
                    <a:pt x="2153" y="15407"/>
                  </a:cubicBezTo>
                  <a:cubicBezTo>
                    <a:pt x="2075" y="15425"/>
                    <a:pt x="2000" y="15433"/>
                    <a:pt x="1927" y="15433"/>
                  </a:cubicBezTo>
                  <a:cubicBezTo>
                    <a:pt x="1576" y="15433"/>
                    <a:pt x="1282" y="15240"/>
                    <a:pt x="1097" y="15011"/>
                  </a:cubicBezTo>
                  <a:cubicBezTo>
                    <a:pt x="991" y="14905"/>
                    <a:pt x="885" y="14852"/>
                    <a:pt x="766" y="14852"/>
                  </a:cubicBezTo>
                  <a:lnTo>
                    <a:pt x="502" y="14852"/>
                  </a:lnTo>
                  <a:cubicBezTo>
                    <a:pt x="225" y="14852"/>
                    <a:pt x="1" y="15077"/>
                    <a:pt x="1" y="15341"/>
                  </a:cubicBezTo>
                  <a:lnTo>
                    <a:pt x="1" y="17321"/>
                  </a:lnTo>
                  <a:cubicBezTo>
                    <a:pt x="1" y="17546"/>
                    <a:pt x="225" y="17770"/>
                    <a:pt x="502" y="17770"/>
                  </a:cubicBezTo>
                  <a:lnTo>
                    <a:pt x="766" y="17770"/>
                  </a:lnTo>
                  <a:cubicBezTo>
                    <a:pt x="885" y="17770"/>
                    <a:pt x="991" y="17717"/>
                    <a:pt x="1097" y="17651"/>
                  </a:cubicBezTo>
                  <a:cubicBezTo>
                    <a:pt x="1268" y="17387"/>
                    <a:pt x="1598" y="17163"/>
                    <a:pt x="1928" y="17163"/>
                  </a:cubicBezTo>
                  <a:cubicBezTo>
                    <a:pt x="2588" y="17163"/>
                    <a:pt x="3143" y="17770"/>
                    <a:pt x="3024" y="18430"/>
                  </a:cubicBezTo>
                  <a:cubicBezTo>
                    <a:pt x="2918" y="18866"/>
                    <a:pt x="2588" y="19249"/>
                    <a:pt x="2153" y="19301"/>
                  </a:cubicBezTo>
                  <a:cubicBezTo>
                    <a:pt x="2089" y="19311"/>
                    <a:pt x="2026" y="19315"/>
                    <a:pt x="1965" y="19315"/>
                  </a:cubicBezTo>
                  <a:cubicBezTo>
                    <a:pt x="1598" y="19315"/>
                    <a:pt x="1289" y="19149"/>
                    <a:pt x="1097" y="18866"/>
                  </a:cubicBezTo>
                  <a:cubicBezTo>
                    <a:pt x="991" y="18760"/>
                    <a:pt x="885" y="18707"/>
                    <a:pt x="766" y="18707"/>
                  </a:cubicBezTo>
                  <a:lnTo>
                    <a:pt x="502" y="18707"/>
                  </a:lnTo>
                  <a:cubicBezTo>
                    <a:pt x="225" y="18707"/>
                    <a:pt x="1" y="18919"/>
                    <a:pt x="1" y="19196"/>
                  </a:cubicBezTo>
                  <a:lnTo>
                    <a:pt x="1" y="21176"/>
                  </a:lnTo>
                  <a:cubicBezTo>
                    <a:pt x="1" y="21453"/>
                    <a:pt x="225" y="21678"/>
                    <a:pt x="502" y="21678"/>
                  </a:cubicBezTo>
                  <a:lnTo>
                    <a:pt x="766" y="21678"/>
                  </a:lnTo>
                  <a:cubicBezTo>
                    <a:pt x="885" y="21678"/>
                    <a:pt x="991" y="21612"/>
                    <a:pt x="1097" y="21506"/>
                  </a:cubicBezTo>
                  <a:cubicBezTo>
                    <a:pt x="1268" y="21229"/>
                    <a:pt x="1598" y="21070"/>
                    <a:pt x="1928" y="21070"/>
                  </a:cubicBezTo>
                  <a:cubicBezTo>
                    <a:pt x="2588" y="21070"/>
                    <a:pt x="3143" y="21678"/>
                    <a:pt x="3024" y="22338"/>
                  </a:cubicBezTo>
                  <a:cubicBezTo>
                    <a:pt x="2918" y="22773"/>
                    <a:pt x="2588" y="23103"/>
                    <a:pt x="2153" y="23209"/>
                  </a:cubicBezTo>
                  <a:cubicBezTo>
                    <a:pt x="2106" y="23215"/>
                    <a:pt x="2060" y="23217"/>
                    <a:pt x="2015" y="23217"/>
                  </a:cubicBezTo>
                  <a:cubicBezTo>
                    <a:pt x="1626" y="23217"/>
                    <a:pt x="1298" y="23022"/>
                    <a:pt x="1097" y="22773"/>
                  </a:cubicBezTo>
                  <a:cubicBezTo>
                    <a:pt x="991" y="22668"/>
                    <a:pt x="885" y="22602"/>
                    <a:pt x="766" y="22602"/>
                  </a:cubicBezTo>
                  <a:lnTo>
                    <a:pt x="502" y="22602"/>
                  </a:lnTo>
                  <a:cubicBezTo>
                    <a:pt x="225" y="22602"/>
                    <a:pt x="1" y="22826"/>
                    <a:pt x="1" y="23103"/>
                  </a:cubicBezTo>
                  <a:lnTo>
                    <a:pt x="1" y="25084"/>
                  </a:lnTo>
                  <a:cubicBezTo>
                    <a:pt x="1" y="25361"/>
                    <a:pt x="225" y="25572"/>
                    <a:pt x="502" y="25572"/>
                  </a:cubicBezTo>
                  <a:lnTo>
                    <a:pt x="766" y="25572"/>
                  </a:lnTo>
                  <a:cubicBezTo>
                    <a:pt x="885" y="25572"/>
                    <a:pt x="991" y="25467"/>
                    <a:pt x="1097" y="25414"/>
                  </a:cubicBezTo>
                  <a:cubicBezTo>
                    <a:pt x="1268" y="25137"/>
                    <a:pt x="1598" y="24912"/>
                    <a:pt x="1928" y="24912"/>
                  </a:cubicBezTo>
                  <a:cubicBezTo>
                    <a:pt x="2588" y="24912"/>
                    <a:pt x="3143" y="25519"/>
                    <a:pt x="3024" y="26179"/>
                  </a:cubicBezTo>
                  <a:cubicBezTo>
                    <a:pt x="2918" y="26628"/>
                    <a:pt x="2588" y="27011"/>
                    <a:pt x="2153" y="27064"/>
                  </a:cubicBezTo>
                  <a:cubicBezTo>
                    <a:pt x="2096" y="27071"/>
                    <a:pt x="2040" y="27074"/>
                    <a:pt x="1986" y="27074"/>
                  </a:cubicBezTo>
                  <a:cubicBezTo>
                    <a:pt x="1609" y="27074"/>
                    <a:pt x="1293" y="26917"/>
                    <a:pt x="1097" y="26628"/>
                  </a:cubicBezTo>
                  <a:cubicBezTo>
                    <a:pt x="991" y="26509"/>
                    <a:pt x="885" y="26457"/>
                    <a:pt x="766" y="26457"/>
                  </a:cubicBezTo>
                  <a:lnTo>
                    <a:pt x="502" y="26457"/>
                  </a:lnTo>
                  <a:cubicBezTo>
                    <a:pt x="225" y="26457"/>
                    <a:pt x="1" y="26681"/>
                    <a:pt x="1" y="26958"/>
                  </a:cubicBezTo>
                  <a:lnTo>
                    <a:pt x="1" y="28939"/>
                  </a:lnTo>
                  <a:cubicBezTo>
                    <a:pt x="1" y="29203"/>
                    <a:pt x="225" y="29427"/>
                    <a:pt x="502" y="29427"/>
                  </a:cubicBezTo>
                  <a:lnTo>
                    <a:pt x="766" y="29427"/>
                  </a:lnTo>
                  <a:cubicBezTo>
                    <a:pt x="885" y="29427"/>
                    <a:pt x="991" y="29374"/>
                    <a:pt x="1097" y="29269"/>
                  </a:cubicBezTo>
                  <a:cubicBezTo>
                    <a:pt x="1268" y="28991"/>
                    <a:pt x="1598" y="28820"/>
                    <a:pt x="1928" y="28820"/>
                  </a:cubicBezTo>
                  <a:cubicBezTo>
                    <a:pt x="2588" y="28820"/>
                    <a:pt x="3143" y="29427"/>
                    <a:pt x="3024" y="30087"/>
                  </a:cubicBezTo>
                  <a:cubicBezTo>
                    <a:pt x="2918" y="30523"/>
                    <a:pt x="2588" y="30853"/>
                    <a:pt x="2153" y="30972"/>
                  </a:cubicBezTo>
                  <a:cubicBezTo>
                    <a:pt x="2108" y="30977"/>
                    <a:pt x="2064" y="30979"/>
                    <a:pt x="2021" y="30979"/>
                  </a:cubicBezTo>
                  <a:cubicBezTo>
                    <a:pt x="1629" y="30979"/>
                    <a:pt x="1299" y="30773"/>
                    <a:pt x="1097" y="30523"/>
                  </a:cubicBezTo>
                  <a:cubicBezTo>
                    <a:pt x="991" y="30417"/>
                    <a:pt x="885" y="30364"/>
                    <a:pt x="766" y="30364"/>
                  </a:cubicBezTo>
                  <a:lnTo>
                    <a:pt x="502" y="30364"/>
                  </a:lnTo>
                  <a:cubicBezTo>
                    <a:pt x="225" y="30364"/>
                    <a:pt x="1" y="30589"/>
                    <a:pt x="1" y="30853"/>
                  </a:cubicBezTo>
                  <a:lnTo>
                    <a:pt x="1" y="32833"/>
                  </a:lnTo>
                  <a:cubicBezTo>
                    <a:pt x="1" y="33110"/>
                    <a:pt x="225" y="33335"/>
                    <a:pt x="502" y="33335"/>
                  </a:cubicBezTo>
                  <a:lnTo>
                    <a:pt x="766" y="33335"/>
                  </a:lnTo>
                  <a:cubicBezTo>
                    <a:pt x="885" y="33335"/>
                    <a:pt x="991" y="33282"/>
                    <a:pt x="1097" y="33163"/>
                  </a:cubicBezTo>
                  <a:cubicBezTo>
                    <a:pt x="1268" y="32899"/>
                    <a:pt x="1598" y="32727"/>
                    <a:pt x="1928" y="32727"/>
                  </a:cubicBezTo>
                  <a:cubicBezTo>
                    <a:pt x="2588" y="32727"/>
                    <a:pt x="3143" y="33282"/>
                    <a:pt x="3024" y="33995"/>
                  </a:cubicBezTo>
                  <a:cubicBezTo>
                    <a:pt x="2918" y="34378"/>
                    <a:pt x="2588" y="34761"/>
                    <a:pt x="2153" y="34813"/>
                  </a:cubicBezTo>
                  <a:cubicBezTo>
                    <a:pt x="2089" y="34823"/>
                    <a:pt x="2026" y="34827"/>
                    <a:pt x="1965" y="34827"/>
                  </a:cubicBezTo>
                  <a:cubicBezTo>
                    <a:pt x="1598" y="34827"/>
                    <a:pt x="1289" y="34661"/>
                    <a:pt x="1097" y="34378"/>
                  </a:cubicBezTo>
                  <a:cubicBezTo>
                    <a:pt x="991" y="34272"/>
                    <a:pt x="885" y="34219"/>
                    <a:pt x="766" y="34219"/>
                  </a:cubicBezTo>
                  <a:lnTo>
                    <a:pt x="502" y="34219"/>
                  </a:lnTo>
                  <a:cubicBezTo>
                    <a:pt x="225" y="34219"/>
                    <a:pt x="1" y="34430"/>
                    <a:pt x="1" y="34708"/>
                  </a:cubicBezTo>
                  <a:lnTo>
                    <a:pt x="1" y="36688"/>
                  </a:lnTo>
                  <a:cubicBezTo>
                    <a:pt x="1" y="36965"/>
                    <a:pt x="225" y="37190"/>
                    <a:pt x="502" y="37190"/>
                  </a:cubicBezTo>
                  <a:lnTo>
                    <a:pt x="766" y="37190"/>
                  </a:lnTo>
                  <a:cubicBezTo>
                    <a:pt x="885" y="37190"/>
                    <a:pt x="991" y="37124"/>
                    <a:pt x="1097" y="37018"/>
                  </a:cubicBezTo>
                  <a:cubicBezTo>
                    <a:pt x="1268" y="36741"/>
                    <a:pt x="1598" y="36582"/>
                    <a:pt x="1928" y="36582"/>
                  </a:cubicBezTo>
                  <a:cubicBezTo>
                    <a:pt x="2588" y="36582"/>
                    <a:pt x="3143" y="37190"/>
                    <a:pt x="3024" y="37850"/>
                  </a:cubicBezTo>
                  <a:cubicBezTo>
                    <a:pt x="2918" y="38285"/>
                    <a:pt x="2588" y="38615"/>
                    <a:pt x="2153" y="38721"/>
                  </a:cubicBezTo>
                  <a:cubicBezTo>
                    <a:pt x="2096" y="38728"/>
                    <a:pt x="2040" y="38731"/>
                    <a:pt x="1986" y="38731"/>
                  </a:cubicBezTo>
                  <a:cubicBezTo>
                    <a:pt x="1609" y="38731"/>
                    <a:pt x="1293" y="38574"/>
                    <a:pt x="1097" y="38285"/>
                  </a:cubicBezTo>
                  <a:cubicBezTo>
                    <a:pt x="991" y="38180"/>
                    <a:pt x="885" y="38114"/>
                    <a:pt x="766" y="38114"/>
                  </a:cubicBezTo>
                  <a:lnTo>
                    <a:pt x="502" y="38114"/>
                  </a:lnTo>
                  <a:cubicBezTo>
                    <a:pt x="225" y="38114"/>
                    <a:pt x="1" y="38338"/>
                    <a:pt x="1" y="38615"/>
                  </a:cubicBezTo>
                  <a:lnTo>
                    <a:pt x="1" y="40596"/>
                  </a:lnTo>
                  <a:cubicBezTo>
                    <a:pt x="1" y="40873"/>
                    <a:pt x="225" y="41084"/>
                    <a:pt x="502" y="41084"/>
                  </a:cubicBezTo>
                  <a:lnTo>
                    <a:pt x="766" y="41084"/>
                  </a:lnTo>
                  <a:cubicBezTo>
                    <a:pt x="885" y="41084"/>
                    <a:pt x="991" y="41031"/>
                    <a:pt x="1097" y="40926"/>
                  </a:cubicBezTo>
                  <a:cubicBezTo>
                    <a:pt x="1268" y="40648"/>
                    <a:pt x="1598" y="40490"/>
                    <a:pt x="1928" y="40490"/>
                  </a:cubicBezTo>
                  <a:cubicBezTo>
                    <a:pt x="2588" y="40490"/>
                    <a:pt x="3143" y="41031"/>
                    <a:pt x="3024" y="41744"/>
                  </a:cubicBezTo>
                  <a:cubicBezTo>
                    <a:pt x="2918" y="42193"/>
                    <a:pt x="2588" y="42523"/>
                    <a:pt x="2153" y="42576"/>
                  </a:cubicBezTo>
                  <a:cubicBezTo>
                    <a:pt x="2073" y="42595"/>
                    <a:pt x="1996" y="42603"/>
                    <a:pt x="1922" y="42603"/>
                  </a:cubicBezTo>
                  <a:cubicBezTo>
                    <a:pt x="1574" y="42603"/>
                    <a:pt x="1281" y="42412"/>
                    <a:pt x="1097" y="42140"/>
                  </a:cubicBezTo>
                  <a:cubicBezTo>
                    <a:pt x="991" y="42074"/>
                    <a:pt x="885" y="41969"/>
                    <a:pt x="766" y="41969"/>
                  </a:cubicBezTo>
                  <a:lnTo>
                    <a:pt x="502" y="41969"/>
                  </a:lnTo>
                  <a:cubicBezTo>
                    <a:pt x="225" y="41969"/>
                    <a:pt x="1" y="42193"/>
                    <a:pt x="1" y="42470"/>
                  </a:cubicBezTo>
                  <a:lnTo>
                    <a:pt x="1" y="44451"/>
                  </a:lnTo>
                  <a:cubicBezTo>
                    <a:pt x="1" y="44715"/>
                    <a:pt x="225" y="44939"/>
                    <a:pt x="502" y="44939"/>
                  </a:cubicBezTo>
                  <a:lnTo>
                    <a:pt x="766" y="44939"/>
                  </a:lnTo>
                  <a:cubicBezTo>
                    <a:pt x="885" y="44939"/>
                    <a:pt x="991" y="44886"/>
                    <a:pt x="1097" y="44781"/>
                  </a:cubicBezTo>
                  <a:cubicBezTo>
                    <a:pt x="1268" y="44503"/>
                    <a:pt x="1598" y="44332"/>
                    <a:pt x="1928" y="44332"/>
                  </a:cubicBezTo>
                  <a:cubicBezTo>
                    <a:pt x="2588" y="44332"/>
                    <a:pt x="3143" y="44939"/>
                    <a:pt x="3024" y="45599"/>
                  </a:cubicBezTo>
                  <a:cubicBezTo>
                    <a:pt x="2918" y="46035"/>
                    <a:pt x="2588" y="46431"/>
                    <a:pt x="2153" y="46484"/>
                  </a:cubicBezTo>
                  <a:cubicBezTo>
                    <a:pt x="2099" y="46490"/>
                    <a:pt x="2046" y="46493"/>
                    <a:pt x="1994" y="46493"/>
                  </a:cubicBezTo>
                  <a:cubicBezTo>
                    <a:pt x="1614" y="46493"/>
                    <a:pt x="1294" y="46325"/>
                    <a:pt x="1097" y="46035"/>
                  </a:cubicBezTo>
                  <a:cubicBezTo>
                    <a:pt x="991" y="45929"/>
                    <a:pt x="885" y="45876"/>
                    <a:pt x="766" y="45876"/>
                  </a:cubicBezTo>
                  <a:lnTo>
                    <a:pt x="502" y="45876"/>
                  </a:lnTo>
                  <a:cubicBezTo>
                    <a:pt x="225" y="45876"/>
                    <a:pt x="1" y="46101"/>
                    <a:pt x="1" y="46365"/>
                  </a:cubicBezTo>
                  <a:lnTo>
                    <a:pt x="1" y="48134"/>
                  </a:lnTo>
                  <a:lnTo>
                    <a:pt x="117997" y="48134"/>
                  </a:lnTo>
                  <a:cubicBezTo>
                    <a:pt x="117997" y="47751"/>
                    <a:pt x="118050" y="47355"/>
                    <a:pt x="117997" y="47091"/>
                  </a:cubicBezTo>
                  <a:cubicBezTo>
                    <a:pt x="117931" y="46814"/>
                    <a:pt x="117773" y="46642"/>
                    <a:pt x="117667" y="46431"/>
                  </a:cubicBezTo>
                  <a:cubicBezTo>
                    <a:pt x="117390" y="45824"/>
                    <a:pt x="117165" y="45375"/>
                    <a:pt x="116505" y="45111"/>
                  </a:cubicBezTo>
                  <a:cubicBezTo>
                    <a:pt x="116281" y="44992"/>
                    <a:pt x="116228" y="44992"/>
                    <a:pt x="116070" y="44886"/>
                  </a:cubicBezTo>
                  <a:cubicBezTo>
                    <a:pt x="115740" y="44662"/>
                    <a:pt x="115515" y="44173"/>
                    <a:pt x="115185" y="43896"/>
                  </a:cubicBezTo>
                  <a:cubicBezTo>
                    <a:pt x="115027" y="43790"/>
                    <a:pt x="114855" y="43724"/>
                    <a:pt x="114697" y="43619"/>
                  </a:cubicBezTo>
                  <a:cubicBezTo>
                    <a:pt x="114578" y="43513"/>
                    <a:pt x="114472" y="43342"/>
                    <a:pt x="114301" y="43236"/>
                  </a:cubicBezTo>
                  <a:cubicBezTo>
                    <a:pt x="114172" y="43154"/>
                    <a:pt x="114019" y="43125"/>
                    <a:pt x="113854" y="43125"/>
                  </a:cubicBezTo>
                  <a:cubicBezTo>
                    <a:pt x="113462" y="43125"/>
                    <a:pt x="113004" y="43289"/>
                    <a:pt x="112650" y="43289"/>
                  </a:cubicBezTo>
                  <a:cubicBezTo>
                    <a:pt x="112056" y="43289"/>
                    <a:pt x="111660" y="42853"/>
                    <a:pt x="111172" y="42523"/>
                  </a:cubicBezTo>
                  <a:cubicBezTo>
                    <a:pt x="110842" y="42299"/>
                    <a:pt x="110406" y="42074"/>
                    <a:pt x="110235" y="41744"/>
                  </a:cubicBezTo>
                  <a:cubicBezTo>
                    <a:pt x="110026" y="41548"/>
                    <a:pt x="109783" y="40861"/>
                    <a:pt x="109431" y="40861"/>
                  </a:cubicBezTo>
                  <a:cubicBezTo>
                    <a:pt x="109405" y="40861"/>
                    <a:pt x="109378" y="40865"/>
                    <a:pt x="109350" y="40873"/>
                  </a:cubicBezTo>
                  <a:cubicBezTo>
                    <a:pt x="109192" y="40371"/>
                    <a:pt x="108862" y="39434"/>
                    <a:pt x="108360" y="39275"/>
                  </a:cubicBezTo>
                  <a:cubicBezTo>
                    <a:pt x="108030" y="39170"/>
                    <a:pt x="107819" y="39328"/>
                    <a:pt x="107594" y="39051"/>
                  </a:cubicBezTo>
                  <a:cubicBezTo>
                    <a:pt x="107370" y="38774"/>
                    <a:pt x="107436" y="38510"/>
                    <a:pt x="107370" y="38233"/>
                  </a:cubicBezTo>
                  <a:cubicBezTo>
                    <a:pt x="107317" y="37784"/>
                    <a:pt x="107264" y="37401"/>
                    <a:pt x="107264" y="36912"/>
                  </a:cubicBezTo>
                  <a:cubicBezTo>
                    <a:pt x="107211" y="36582"/>
                    <a:pt x="107159" y="36199"/>
                    <a:pt x="107040" y="35869"/>
                  </a:cubicBezTo>
                  <a:cubicBezTo>
                    <a:pt x="106828" y="35262"/>
                    <a:pt x="106776" y="34602"/>
                    <a:pt x="106446" y="34048"/>
                  </a:cubicBezTo>
                  <a:cubicBezTo>
                    <a:pt x="105786" y="32952"/>
                    <a:pt x="104677" y="32173"/>
                    <a:pt x="104188" y="30972"/>
                  </a:cubicBezTo>
                  <a:cubicBezTo>
                    <a:pt x="103911" y="30364"/>
                    <a:pt x="103145" y="30034"/>
                    <a:pt x="102921" y="29374"/>
                  </a:cubicBezTo>
                  <a:cubicBezTo>
                    <a:pt x="102868" y="29044"/>
                    <a:pt x="102921" y="28714"/>
                    <a:pt x="102921" y="28437"/>
                  </a:cubicBezTo>
                  <a:cubicBezTo>
                    <a:pt x="102815" y="27830"/>
                    <a:pt x="102485" y="27552"/>
                    <a:pt x="101983" y="27222"/>
                  </a:cubicBezTo>
                  <a:cubicBezTo>
                    <a:pt x="101548" y="26958"/>
                    <a:pt x="101046" y="26681"/>
                    <a:pt x="100558" y="26509"/>
                  </a:cubicBezTo>
                  <a:cubicBezTo>
                    <a:pt x="100439" y="26457"/>
                    <a:pt x="100228" y="26404"/>
                    <a:pt x="100109" y="26351"/>
                  </a:cubicBezTo>
                  <a:cubicBezTo>
                    <a:pt x="99779" y="26179"/>
                    <a:pt x="99726" y="25797"/>
                    <a:pt x="99515" y="25572"/>
                  </a:cubicBezTo>
                  <a:cubicBezTo>
                    <a:pt x="99290" y="25308"/>
                    <a:pt x="98789" y="25137"/>
                    <a:pt x="98525" y="24912"/>
                  </a:cubicBezTo>
                  <a:cubicBezTo>
                    <a:pt x="97693" y="24371"/>
                    <a:pt x="96373" y="23262"/>
                    <a:pt x="96478" y="22219"/>
                  </a:cubicBezTo>
                  <a:cubicBezTo>
                    <a:pt x="96544" y="21453"/>
                    <a:pt x="96874" y="21348"/>
                    <a:pt x="97469" y="21176"/>
                  </a:cubicBezTo>
                  <a:cubicBezTo>
                    <a:pt x="97865" y="21070"/>
                    <a:pt x="97970" y="21070"/>
                    <a:pt x="97970" y="20622"/>
                  </a:cubicBezTo>
                  <a:cubicBezTo>
                    <a:pt x="97917" y="20186"/>
                    <a:pt x="97799" y="19803"/>
                    <a:pt x="97865" y="19367"/>
                  </a:cubicBezTo>
                  <a:cubicBezTo>
                    <a:pt x="97970" y="18483"/>
                    <a:pt x="98300" y="18258"/>
                    <a:pt x="99066" y="17876"/>
                  </a:cubicBezTo>
                  <a:cubicBezTo>
                    <a:pt x="100558" y="17216"/>
                    <a:pt x="98023" y="15512"/>
                    <a:pt x="97469" y="15077"/>
                  </a:cubicBezTo>
                  <a:cubicBezTo>
                    <a:pt x="97033" y="14681"/>
                    <a:pt x="96808" y="14417"/>
                    <a:pt x="96650" y="13809"/>
                  </a:cubicBezTo>
                  <a:cubicBezTo>
                    <a:pt x="96597" y="13585"/>
                    <a:pt x="96544" y="13149"/>
                    <a:pt x="96373" y="12925"/>
                  </a:cubicBezTo>
                  <a:cubicBezTo>
                    <a:pt x="96214" y="12767"/>
                    <a:pt x="95818" y="12595"/>
                    <a:pt x="95607" y="12489"/>
                  </a:cubicBezTo>
                  <a:cubicBezTo>
                    <a:pt x="95330" y="12370"/>
                    <a:pt x="95105" y="12159"/>
                    <a:pt x="94828" y="11988"/>
                  </a:cubicBezTo>
                  <a:cubicBezTo>
                    <a:pt x="94445" y="11710"/>
                    <a:pt x="94010" y="11328"/>
                    <a:pt x="93574" y="11169"/>
                  </a:cubicBezTo>
                  <a:cubicBezTo>
                    <a:pt x="93178" y="10998"/>
                    <a:pt x="92795" y="10945"/>
                    <a:pt x="92412" y="10839"/>
                  </a:cubicBezTo>
                  <a:cubicBezTo>
                    <a:pt x="91924" y="10615"/>
                    <a:pt x="90274" y="10509"/>
                    <a:pt x="89878" y="10060"/>
                  </a:cubicBezTo>
                  <a:cubicBezTo>
                    <a:pt x="89389" y="9572"/>
                    <a:pt x="89284" y="8740"/>
                    <a:pt x="88729" y="8304"/>
                  </a:cubicBezTo>
                  <a:cubicBezTo>
                    <a:pt x="88346" y="7974"/>
                    <a:pt x="87792" y="7816"/>
                    <a:pt x="87356" y="7539"/>
                  </a:cubicBezTo>
                  <a:cubicBezTo>
                    <a:pt x="86973" y="7314"/>
                    <a:pt x="86802" y="7156"/>
                    <a:pt x="86643" y="6707"/>
                  </a:cubicBezTo>
                  <a:cubicBezTo>
                    <a:pt x="86419" y="6166"/>
                    <a:pt x="85983" y="5941"/>
                    <a:pt x="85534" y="5611"/>
                  </a:cubicBezTo>
                  <a:cubicBezTo>
                    <a:pt x="85917" y="5334"/>
                    <a:pt x="86366" y="4621"/>
                    <a:pt x="86524" y="4185"/>
                  </a:cubicBezTo>
                  <a:cubicBezTo>
                    <a:pt x="86802" y="3301"/>
                    <a:pt x="86524" y="2971"/>
                    <a:pt x="86036" y="2311"/>
                  </a:cubicBezTo>
                  <a:cubicBezTo>
                    <a:pt x="85759" y="2034"/>
                    <a:pt x="85429" y="1651"/>
                    <a:pt x="85204" y="1374"/>
                  </a:cubicBezTo>
                  <a:cubicBezTo>
                    <a:pt x="85099" y="1321"/>
                    <a:pt x="84386" y="1268"/>
                    <a:pt x="84333" y="1215"/>
                  </a:cubicBezTo>
                  <a:cubicBezTo>
                    <a:pt x="84267" y="1149"/>
                    <a:pt x="84267" y="1043"/>
                    <a:pt x="84333" y="991"/>
                  </a:cubicBezTo>
                  <a:cubicBezTo>
                    <a:pt x="84003" y="608"/>
                    <a:pt x="83066" y="278"/>
                    <a:pt x="8261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6"/>
            <p:cNvSpPr/>
            <p:nvPr/>
          </p:nvSpPr>
          <p:spPr>
            <a:xfrm rot="498323">
              <a:off x="6227039" y="3374140"/>
              <a:ext cx="2051766" cy="828897"/>
            </a:xfrm>
            <a:custGeom>
              <a:avLst/>
              <a:gdLst/>
              <a:ahLst/>
              <a:cxnLst/>
              <a:rect l="l" t="t" r="r" b="b"/>
              <a:pathLst>
                <a:path w="119146" h="48134" extrusionOk="0">
                  <a:moveTo>
                    <a:pt x="1" y="1"/>
                  </a:moveTo>
                  <a:lnTo>
                    <a:pt x="1" y="1756"/>
                  </a:lnTo>
                  <a:cubicBezTo>
                    <a:pt x="1" y="2034"/>
                    <a:pt x="225" y="2258"/>
                    <a:pt x="489" y="2258"/>
                  </a:cubicBezTo>
                  <a:lnTo>
                    <a:pt x="819" y="2258"/>
                  </a:lnTo>
                  <a:cubicBezTo>
                    <a:pt x="938" y="2258"/>
                    <a:pt x="1043" y="2205"/>
                    <a:pt x="1096" y="2086"/>
                  </a:cubicBezTo>
                  <a:cubicBezTo>
                    <a:pt x="1321" y="1809"/>
                    <a:pt x="1651" y="1651"/>
                    <a:pt x="1981" y="1651"/>
                  </a:cubicBezTo>
                  <a:cubicBezTo>
                    <a:pt x="2641" y="1651"/>
                    <a:pt x="3195" y="2258"/>
                    <a:pt x="3024" y="2918"/>
                  </a:cubicBezTo>
                  <a:cubicBezTo>
                    <a:pt x="2971" y="3354"/>
                    <a:pt x="2588" y="3737"/>
                    <a:pt x="2139" y="3789"/>
                  </a:cubicBezTo>
                  <a:cubicBezTo>
                    <a:pt x="2085" y="3799"/>
                    <a:pt x="2030" y="3803"/>
                    <a:pt x="1976" y="3803"/>
                  </a:cubicBezTo>
                  <a:cubicBezTo>
                    <a:pt x="1650" y="3803"/>
                    <a:pt x="1334" y="3637"/>
                    <a:pt x="1096" y="3354"/>
                  </a:cubicBezTo>
                  <a:cubicBezTo>
                    <a:pt x="1043" y="3248"/>
                    <a:pt x="938" y="3195"/>
                    <a:pt x="819" y="3195"/>
                  </a:cubicBezTo>
                  <a:lnTo>
                    <a:pt x="489" y="3195"/>
                  </a:lnTo>
                  <a:cubicBezTo>
                    <a:pt x="225" y="3195"/>
                    <a:pt x="1" y="3407"/>
                    <a:pt x="1" y="3684"/>
                  </a:cubicBezTo>
                  <a:lnTo>
                    <a:pt x="1" y="5664"/>
                  </a:lnTo>
                  <a:cubicBezTo>
                    <a:pt x="1" y="5941"/>
                    <a:pt x="225" y="6166"/>
                    <a:pt x="489" y="6166"/>
                  </a:cubicBezTo>
                  <a:lnTo>
                    <a:pt x="819" y="6166"/>
                  </a:lnTo>
                  <a:cubicBezTo>
                    <a:pt x="938" y="6166"/>
                    <a:pt x="1043" y="6100"/>
                    <a:pt x="1096" y="5994"/>
                  </a:cubicBezTo>
                  <a:cubicBezTo>
                    <a:pt x="1321" y="5717"/>
                    <a:pt x="1651" y="5558"/>
                    <a:pt x="1981" y="5558"/>
                  </a:cubicBezTo>
                  <a:cubicBezTo>
                    <a:pt x="2641" y="5558"/>
                    <a:pt x="3195" y="6100"/>
                    <a:pt x="3024" y="6826"/>
                  </a:cubicBezTo>
                  <a:cubicBezTo>
                    <a:pt x="2971" y="7261"/>
                    <a:pt x="2588" y="7591"/>
                    <a:pt x="2139" y="7644"/>
                  </a:cubicBezTo>
                  <a:cubicBezTo>
                    <a:pt x="2072" y="7663"/>
                    <a:pt x="2004" y="7672"/>
                    <a:pt x="1937" y="7672"/>
                  </a:cubicBezTo>
                  <a:cubicBezTo>
                    <a:pt x="1625" y="7672"/>
                    <a:pt x="1325" y="7480"/>
                    <a:pt x="1096" y="7209"/>
                  </a:cubicBezTo>
                  <a:cubicBezTo>
                    <a:pt x="1043" y="7156"/>
                    <a:pt x="938" y="7090"/>
                    <a:pt x="819" y="7090"/>
                  </a:cubicBezTo>
                  <a:lnTo>
                    <a:pt x="489" y="7090"/>
                  </a:lnTo>
                  <a:cubicBezTo>
                    <a:pt x="225" y="7090"/>
                    <a:pt x="1" y="7314"/>
                    <a:pt x="1" y="7591"/>
                  </a:cubicBezTo>
                  <a:lnTo>
                    <a:pt x="1" y="9519"/>
                  </a:lnTo>
                  <a:cubicBezTo>
                    <a:pt x="1" y="9796"/>
                    <a:pt x="225" y="10007"/>
                    <a:pt x="489" y="10007"/>
                  </a:cubicBezTo>
                  <a:lnTo>
                    <a:pt x="819" y="10007"/>
                  </a:lnTo>
                  <a:cubicBezTo>
                    <a:pt x="938" y="10007"/>
                    <a:pt x="1043" y="9955"/>
                    <a:pt x="1096" y="9849"/>
                  </a:cubicBezTo>
                  <a:cubicBezTo>
                    <a:pt x="1321" y="9625"/>
                    <a:pt x="1651" y="9400"/>
                    <a:pt x="1981" y="9400"/>
                  </a:cubicBezTo>
                  <a:cubicBezTo>
                    <a:pt x="2641" y="9400"/>
                    <a:pt x="3195" y="10007"/>
                    <a:pt x="3024" y="10667"/>
                  </a:cubicBezTo>
                  <a:cubicBezTo>
                    <a:pt x="2971" y="11116"/>
                    <a:pt x="2588" y="11499"/>
                    <a:pt x="2139" y="11552"/>
                  </a:cubicBezTo>
                  <a:cubicBezTo>
                    <a:pt x="2091" y="11559"/>
                    <a:pt x="2042" y="11562"/>
                    <a:pt x="1994" y="11562"/>
                  </a:cubicBezTo>
                  <a:cubicBezTo>
                    <a:pt x="1661" y="11562"/>
                    <a:pt x="1338" y="11405"/>
                    <a:pt x="1096" y="11116"/>
                  </a:cubicBezTo>
                  <a:cubicBezTo>
                    <a:pt x="1043" y="10998"/>
                    <a:pt x="938" y="10945"/>
                    <a:pt x="819" y="10945"/>
                  </a:cubicBezTo>
                  <a:lnTo>
                    <a:pt x="489" y="10945"/>
                  </a:lnTo>
                  <a:cubicBezTo>
                    <a:pt x="225" y="10945"/>
                    <a:pt x="1" y="11169"/>
                    <a:pt x="1" y="11446"/>
                  </a:cubicBezTo>
                  <a:lnTo>
                    <a:pt x="1" y="13427"/>
                  </a:lnTo>
                  <a:cubicBezTo>
                    <a:pt x="1" y="13691"/>
                    <a:pt x="225" y="13915"/>
                    <a:pt x="489" y="13915"/>
                  </a:cubicBezTo>
                  <a:lnTo>
                    <a:pt x="819" y="13915"/>
                  </a:lnTo>
                  <a:cubicBezTo>
                    <a:pt x="938" y="13915"/>
                    <a:pt x="1043" y="13862"/>
                    <a:pt x="1096" y="13757"/>
                  </a:cubicBezTo>
                  <a:cubicBezTo>
                    <a:pt x="1321" y="13479"/>
                    <a:pt x="1651" y="13308"/>
                    <a:pt x="1981" y="13308"/>
                  </a:cubicBezTo>
                  <a:cubicBezTo>
                    <a:pt x="2641" y="13308"/>
                    <a:pt x="3195" y="13915"/>
                    <a:pt x="3024" y="14575"/>
                  </a:cubicBezTo>
                  <a:cubicBezTo>
                    <a:pt x="2971" y="15011"/>
                    <a:pt x="2588" y="15341"/>
                    <a:pt x="2139" y="15407"/>
                  </a:cubicBezTo>
                  <a:cubicBezTo>
                    <a:pt x="2073" y="15425"/>
                    <a:pt x="2007" y="15433"/>
                    <a:pt x="1942" y="15433"/>
                  </a:cubicBezTo>
                  <a:cubicBezTo>
                    <a:pt x="1627" y="15433"/>
                    <a:pt x="1326" y="15240"/>
                    <a:pt x="1096" y="15011"/>
                  </a:cubicBezTo>
                  <a:cubicBezTo>
                    <a:pt x="1043" y="14905"/>
                    <a:pt x="938" y="14852"/>
                    <a:pt x="819" y="14852"/>
                  </a:cubicBezTo>
                  <a:lnTo>
                    <a:pt x="489" y="14852"/>
                  </a:lnTo>
                  <a:cubicBezTo>
                    <a:pt x="225" y="14852"/>
                    <a:pt x="1" y="15077"/>
                    <a:pt x="1" y="15341"/>
                  </a:cubicBezTo>
                  <a:lnTo>
                    <a:pt x="1" y="17321"/>
                  </a:lnTo>
                  <a:cubicBezTo>
                    <a:pt x="1" y="17546"/>
                    <a:pt x="225" y="17770"/>
                    <a:pt x="489" y="17770"/>
                  </a:cubicBezTo>
                  <a:lnTo>
                    <a:pt x="819" y="17770"/>
                  </a:lnTo>
                  <a:cubicBezTo>
                    <a:pt x="938" y="17770"/>
                    <a:pt x="1043" y="17717"/>
                    <a:pt x="1096" y="17651"/>
                  </a:cubicBezTo>
                  <a:cubicBezTo>
                    <a:pt x="1321" y="17387"/>
                    <a:pt x="1651" y="17163"/>
                    <a:pt x="1981" y="17163"/>
                  </a:cubicBezTo>
                  <a:cubicBezTo>
                    <a:pt x="2641" y="17163"/>
                    <a:pt x="3195" y="17770"/>
                    <a:pt x="3024" y="18430"/>
                  </a:cubicBezTo>
                  <a:cubicBezTo>
                    <a:pt x="2971" y="18866"/>
                    <a:pt x="2588" y="19249"/>
                    <a:pt x="2139" y="19301"/>
                  </a:cubicBezTo>
                  <a:cubicBezTo>
                    <a:pt x="2085" y="19311"/>
                    <a:pt x="2030" y="19315"/>
                    <a:pt x="1976" y="19315"/>
                  </a:cubicBezTo>
                  <a:cubicBezTo>
                    <a:pt x="1650" y="19315"/>
                    <a:pt x="1334" y="19149"/>
                    <a:pt x="1096" y="18866"/>
                  </a:cubicBezTo>
                  <a:cubicBezTo>
                    <a:pt x="1043" y="18760"/>
                    <a:pt x="938" y="18707"/>
                    <a:pt x="819" y="18707"/>
                  </a:cubicBezTo>
                  <a:lnTo>
                    <a:pt x="489" y="18707"/>
                  </a:lnTo>
                  <a:cubicBezTo>
                    <a:pt x="225" y="18707"/>
                    <a:pt x="1" y="18919"/>
                    <a:pt x="1" y="19196"/>
                  </a:cubicBezTo>
                  <a:lnTo>
                    <a:pt x="1" y="21176"/>
                  </a:lnTo>
                  <a:cubicBezTo>
                    <a:pt x="1" y="21453"/>
                    <a:pt x="225" y="21678"/>
                    <a:pt x="489" y="21678"/>
                  </a:cubicBezTo>
                  <a:lnTo>
                    <a:pt x="819" y="21678"/>
                  </a:lnTo>
                  <a:cubicBezTo>
                    <a:pt x="938" y="21678"/>
                    <a:pt x="1043" y="21612"/>
                    <a:pt x="1096" y="21506"/>
                  </a:cubicBezTo>
                  <a:cubicBezTo>
                    <a:pt x="1321" y="21229"/>
                    <a:pt x="1651" y="21070"/>
                    <a:pt x="1981" y="21070"/>
                  </a:cubicBezTo>
                  <a:cubicBezTo>
                    <a:pt x="2641" y="21070"/>
                    <a:pt x="3195" y="21678"/>
                    <a:pt x="3024" y="22338"/>
                  </a:cubicBezTo>
                  <a:cubicBezTo>
                    <a:pt x="2971" y="22773"/>
                    <a:pt x="2588" y="23103"/>
                    <a:pt x="2139" y="23209"/>
                  </a:cubicBezTo>
                  <a:cubicBezTo>
                    <a:pt x="2099" y="23215"/>
                    <a:pt x="2059" y="23217"/>
                    <a:pt x="2020" y="23217"/>
                  </a:cubicBezTo>
                  <a:cubicBezTo>
                    <a:pt x="1678" y="23217"/>
                    <a:pt x="1345" y="23022"/>
                    <a:pt x="1096" y="22773"/>
                  </a:cubicBezTo>
                  <a:cubicBezTo>
                    <a:pt x="1043" y="22668"/>
                    <a:pt x="938" y="22602"/>
                    <a:pt x="819" y="22602"/>
                  </a:cubicBezTo>
                  <a:lnTo>
                    <a:pt x="489" y="22602"/>
                  </a:lnTo>
                  <a:cubicBezTo>
                    <a:pt x="225" y="22602"/>
                    <a:pt x="1" y="22826"/>
                    <a:pt x="1" y="23103"/>
                  </a:cubicBezTo>
                  <a:lnTo>
                    <a:pt x="1" y="25084"/>
                  </a:lnTo>
                  <a:cubicBezTo>
                    <a:pt x="1" y="25361"/>
                    <a:pt x="225" y="25572"/>
                    <a:pt x="489" y="25572"/>
                  </a:cubicBezTo>
                  <a:lnTo>
                    <a:pt x="819" y="25572"/>
                  </a:lnTo>
                  <a:cubicBezTo>
                    <a:pt x="938" y="25572"/>
                    <a:pt x="1043" y="25467"/>
                    <a:pt x="1096" y="25414"/>
                  </a:cubicBezTo>
                  <a:cubicBezTo>
                    <a:pt x="1321" y="25137"/>
                    <a:pt x="1651" y="24912"/>
                    <a:pt x="1981" y="24912"/>
                  </a:cubicBezTo>
                  <a:cubicBezTo>
                    <a:pt x="2641" y="24912"/>
                    <a:pt x="3195" y="25519"/>
                    <a:pt x="3024" y="26179"/>
                  </a:cubicBezTo>
                  <a:cubicBezTo>
                    <a:pt x="2971" y="26628"/>
                    <a:pt x="2588" y="27011"/>
                    <a:pt x="2139" y="27064"/>
                  </a:cubicBezTo>
                  <a:cubicBezTo>
                    <a:pt x="2091" y="27071"/>
                    <a:pt x="2042" y="27074"/>
                    <a:pt x="1994" y="27074"/>
                  </a:cubicBezTo>
                  <a:cubicBezTo>
                    <a:pt x="1661" y="27074"/>
                    <a:pt x="1338" y="26917"/>
                    <a:pt x="1096" y="26628"/>
                  </a:cubicBezTo>
                  <a:cubicBezTo>
                    <a:pt x="1043" y="26509"/>
                    <a:pt x="938" y="26457"/>
                    <a:pt x="819" y="26457"/>
                  </a:cubicBezTo>
                  <a:lnTo>
                    <a:pt x="489" y="26457"/>
                  </a:lnTo>
                  <a:cubicBezTo>
                    <a:pt x="225" y="26457"/>
                    <a:pt x="1" y="26681"/>
                    <a:pt x="1" y="26958"/>
                  </a:cubicBezTo>
                  <a:lnTo>
                    <a:pt x="1" y="28939"/>
                  </a:lnTo>
                  <a:cubicBezTo>
                    <a:pt x="1" y="29203"/>
                    <a:pt x="225" y="29427"/>
                    <a:pt x="489" y="29427"/>
                  </a:cubicBezTo>
                  <a:lnTo>
                    <a:pt x="819" y="29427"/>
                  </a:lnTo>
                  <a:cubicBezTo>
                    <a:pt x="938" y="29427"/>
                    <a:pt x="1043" y="29374"/>
                    <a:pt x="1096" y="29269"/>
                  </a:cubicBezTo>
                  <a:cubicBezTo>
                    <a:pt x="1321" y="28991"/>
                    <a:pt x="1651" y="28820"/>
                    <a:pt x="1981" y="28820"/>
                  </a:cubicBezTo>
                  <a:cubicBezTo>
                    <a:pt x="2641" y="28820"/>
                    <a:pt x="3195" y="29427"/>
                    <a:pt x="3024" y="30087"/>
                  </a:cubicBezTo>
                  <a:cubicBezTo>
                    <a:pt x="2971" y="30523"/>
                    <a:pt x="2588" y="30853"/>
                    <a:pt x="2139" y="30972"/>
                  </a:cubicBezTo>
                  <a:cubicBezTo>
                    <a:pt x="2101" y="30977"/>
                    <a:pt x="2063" y="30979"/>
                    <a:pt x="2025" y="30979"/>
                  </a:cubicBezTo>
                  <a:cubicBezTo>
                    <a:pt x="1681" y="30979"/>
                    <a:pt x="1346" y="30773"/>
                    <a:pt x="1096" y="30523"/>
                  </a:cubicBezTo>
                  <a:cubicBezTo>
                    <a:pt x="1043" y="30417"/>
                    <a:pt x="938" y="30364"/>
                    <a:pt x="819" y="30364"/>
                  </a:cubicBezTo>
                  <a:lnTo>
                    <a:pt x="489" y="30364"/>
                  </a:lnTo>
                  <a:cubicBezTo>
                    <a:pt x="225" y="30364"/>
                    <a:pt x="1" y="30589"/>
                    <a:pt x="1" y="30853"/>
                  </a:cubicBezTo>
                  <a:lnTo>
                    <a:pt x="1" y="32833"/>
                  </a:lnTo>
                  <a:cubicBezTo>
                    <a:pt x="1" y="33110"/>
                    <a:pt x="225" y="33335"/>
                    <a:pt x="489" y="33335"/>
                  </a:cubicBezTo>
                  <a:lnTo>
                    <a:pt x="819" y="33335"/>
                  </a:lnTo>
                  <a:cubicBezTo>
                    <a:pt x="938" y="33335"/>
                    <a:pt x="1043" y="33282"/>
                    <a:pt x="1096" y="33163"/>
                  </a:cubicBezTo>
                  <a:cubicBezTo>
                    <a:pt x="1321" y="32899"/>
                    <a:pt x="1651" y="32727"/>
                    <a:pt x="1981" y="32727"/>
                  </a:cubicBezTo>
                  <a:cubicBezTo>
                    <a:pt x="2641" y="32727"/>
                    <a:pt x="3195" y="33282"/>
                    <a:pt x="3024" y="33995"/>
                  </a:cubicBezTo>
                  <a:cubicBezTo>
                    <a:pt x="2971" y="34378"/>
                    <a:pt x="2588" y="34761"/>
                    <a:pt x="2139" y="34813"/>
                  </a:cubicBezTo>
                  <a:cubicBezTo>
                    <a:pt x="2085" y="34823"/>
                    <a:pt x="2030" y="34827"/>
                    <a:pt x="1976" y="34827"/>
                  </a:cubicBezTo>
                  <a:cubicBezTo>
                    <a:pt x="1650" y="34827"/>
                    <a:pt x="1334" y="34661"/>
                    <a:pt x="1096" y="34378"/>
                  </a:cubicBezTo>
                  <a:cubicBezTo>
                    <a:pt x="1043" y="34272"/>
                    <a:pt x="938" y="34219"/>
                    <a:pt x="819" y="34219"/>
                  </a:cubicBezTo>
                  <a:lnTo>
                    <a:pt x="489" y="34219"/>
                  </a:lnTo>
                  <a:cubicBezTo>
                    <a:pt x="225" y="34219"/>
                    <a:pt x="1" y="34430"/>
                    <a:pt x="1" y="34708"/>
                  </a:cubicBezTo>
                  <a:lnTo>
                    <a:pt x="1" y="36688"/>
                  </a:lnTo>
                  <a:cubicBezTo>
                    <a:pt x="1" y="36965"/>
                    <a:pt x="225" y="37190"/>
                    <a:pt x="489" y="37190"/>
                  </a:cubicBezTo>
                  <a:lnTo>
                    <a:pt x="819" y="37190"/>
                  </a:lnTo>
                  <a:cubicBezTo>
                    <a:pt x="938" y="37190"/>
                    <a:pt x="1043" y="37124"/>
                    <a:pt x="1096" y="37018"/>
                  </a:cubicBezTo>
                  <a:cubicBezTo>
                    <a:pt x="1321" y="36741"/>
                    <a:pt x="1651" y="36582"/>
                    <a:pt x="1981" y="36582"/>
                  </a:cubicBezTo>
                  <a:cubicBezTo>
                    <a:pt x="2641" y="36582"/>
                    <a:pt x="3195" y="37190"/>
                    <a:pt x="3024" y="37850"/>
                  </a:cubicBezTo>
                  <a:cubicBezTo>
                    <a:pt x="2971" y="38285"/>
                    <a:pt x="2588" y="38615"/>
                    <a:pt x="2139" y="38721"/>
                  </a:cubicBezTo>
                  <a:cubicBezTo>
                    <a:pt x="2091" y="38728"/>
                    <a:pt x="2042" y="38731"/>
                    <a:pt x="1994" y="38731"/>
                  </a:cubicBezTo>
                  <a:cubicBezTo>
                    <a:pt x="1661" y="38731"/>
                    <a:pt x="1338" y="38574"/>
                    <a:pt x="1096" y="38285"/>
                  </a:cubicBezTo>
                  <a:cubicBezTo>
                    <a:pt x="1043" y="38180"/>
                    <a:pt x="938" y="38114"/>
                    <a:pt x="819" y="38114"/>
                  </a:cubicBezTo>
                  <a:lnTo>
                    <a:pt x="489" y="38114"/>
                  </a:lnTo>
                  <a:cubicBezTo>
                    <a:pt x="225" y="38114"/>
                    <a:pt x="1" y="38338"/>
                    <a:pt x="1" y="38615"/>
                  </a:cubicBezTo>
                  <a:lnTo>
                    <a:pt x="1" y="40596"/>
                  </a:lnTo>
                  <a:cubicBezTo>
                    <a:pt x="1" y="40873"/>
                    <a:pt x="225" y="41084"/>
                    <a:pt x="489" y="41084"/>
                  </a:cubicBezTo>
                  <a:lnTo>
                    <a:pt x="819" y="41084"/>
                  </a:lnTo>
                  <a:cubicBezTo>
                    <a:pt x="938" y="41084"/>
                    <a:pt x="1043" y="41031"/>
                    <a:pt x="1096" y="40926"/>
                  </a:cubicBezTo>
                  <a:cubicBezTo>
                    <a:pt x="1321" y="40648"/>
                    <a:pt x="1651" y="40490"/>
                    <a:pt x="1981" y="40490"/>
                  </a:cubicBezTo>
                  <a:cubicBezTo>
                    <a:pt x="2641" y="40490"/>
                    <a:pt x="3195" y="41031"/>
                    <a:pt x="3024" y="41744"/>
                  </a:cubicBezTo>
                  <a:cubicBezTo>
                    <a:pt x="2971" y="42193"/>
                    <a:pt x="2588" y="42523"/>
                    <a:pt x="2139" y="42576"/>
                  </a:cubicBezTo>
                  <a:cubicBezTo>
                    <a:pt x="2072" y="42595"/>
                    <a:pt x="2004" y="42603"/>
                    <a:pt x="1937" y="42603"/>
                  </a:cubicBezTo>
                  <a:cubicBezTo>
                    <a:pt x="1625" y="42603"/>
                    <a:pt x="1325" y="42412"/>
                    <a:pt x="1096" y="42140"/>
                  </a:cubicBezTo>
                  <a:cubicBezTo>
                    <a:pt x="1043" y="42074"/>
                    <a:pt x="938" y="41969"/>
                    <a:pt x="819" y="41969"/>
                  </a:cubicBezTo>
                  <a:lnTo>
                    <a:pt x="489" y="41969"/>
                  </a:lnTo>
                  <a:cubicBezTo>
                    <a:pt x="225" y="41969"/>
                    <a:pt x="1" y="42193"/>
                    <a:pt x="1" y="42470"/>
                  </a:cubicBezTo>
                  <a:lnTo>
                    <a:pt x="1" y="44451"/>
                  </a:lnTo>
                  <a:cubicBezTo>
                    <a:pt x="1" y="44715"/>
                    <a:pt x="225" y="44939"/>
                    <a:pt x="489" y="44939"/>
                  </a:cubicBezTo>
                  <a:lnTo>
                    <a:pt x="819" y="44939"/>
                  </a:lnTo>
                  <a:cubicBezTo>
                    <a:pt x="938" y="44939"/>
                    <a:pt x="1043" y="44886"/>
                    <a:pt x="1096" y="44781"/>
                  </a:cubicBezTo>
                  <a:cubicBezTo>
                    <a:pt x="1321" y="44503"/>
                    <a:pt x="1651" y="44332"/>
                    <a:pt x="1981" y="44332"/>
                  </a:cubicBezTo>
                  <a:cubicBezTo>
                    <a:pt x="2641" y="44332"/>
                    <a:pt x="3195" y="44939"/>
                    <a:pt x="3024" y="45599"/>
                  </a:cubicBezTo>
                  <a:cubicBezTo>
                    <a:pt x="2971" y="46035"/>
                    <a:pt x="2588" y="46431"/>
                    <a:pt x="2139" y="46484"/>
                  </a:cubicBezTo>
                  <a:cubicBezTo>
                    <a:pt x="2093" y="46490"/>
                    <a:pt x="2047" y="46493"/>
                    <a:pt x="2002" y="46493"/>
                  </a:cubicBezTo>
                  <a:cubicBezTo>
                    <a:pt x="1666" y="46493"/>
                    <a:pt x="1340" y="46325"/>
                    <a:pt x="1096" y="46035"/>
                  </a:cubicBezTo>
                  <a:cubicBezTo>
                    <a:pt x="1043" y="45929"/>
                    <a:pt x="938" y="45876"/>
                    <a:pt x="819" y="45876"/>
                  </a:cubicBezTo>
                  <a:lnTo>
                    <a:pt x="489" y="45876"/>
                  </a:lnTo>
                  <a:cubicBezTo>
                    <a:pt x="225" y="45876"/>
                    <a:pt x="1" y="46101"/>
                    <a:pt x="1" y="46365"/>
                  </a:cubicBezTo>
                  <a:lnTo>
                    <a:pt x="1" y="48134"/>
                  </a:lnTo>
                  <a:lnTo>
                    <a:pt x="119040" y="48134"/>
                  </a:lnTo>
                  <a:cubicBezTo>
                    <a:pt x="119093" y="47751"/>
                    <a:pt x="119145" y="47355"/>
                    <a:pt x="119040" y="47091"/>
                  </a:cubicBezTo>
                  <a:cubicBezTo>
                    <a:pt x="118974" y="46814"/>
                    <a:pt x="118868" y="46642"/>
                    <a:pt x="118763" y="46431"/>
                  </a:cubicBezTo>
                  <a:cubicBezTo>
                    <a:pt x="118485" y="45824"/>
                    <a:pt x="118208" y="45375"/>
                    <a:pt x="117548" y="45111"/>
                  </a:cubicBezTo>
                  <a:cubicBezTo>
                    <a:pt x="117390" y="44992"/>
                    <a:pt x="117271" y="44992"/>
                    <a:pt x="117165" y="44886"/>
                  </a:cubicBezTo>
                  <a:cubicBezTo>
                    <a:pt x="116835" y="44662"/>
                    <a:pt x="116558" y="44173"/>
                    <a:pt x="116228" y="43896"/>
                  </a:cubicBezTo>
                  <a:cubicBezTo>
                    <a:pt x="116122" y="43790"/>
                    <a:pt x="115898" y="43724"/>
                    <a:pt x="115792" y="43619"/>
                  </a:cubicBezTo>
                  <a:cubicBezTo>
                    <a:pt x="115673" y="43513"/>
                    <a:pt x="115568" y="43342"/>
                    <a:pt x="115409" y="43236"/>
                  </a:cubicBezTo>
                  <a:cubicBezTo>
                    <a:pt x="115343" y="43183"/>
                    <a:pt x="115238" y="43183"/>
                    <a:pt x="115185" y="43183"/>
                  </a:cubicBezTo>
                  <a:cubicBezTo>
                    <a:pt x="115099" y="43157"/>
                    <a:pt x="115003" y="43144"/>
                    <a:pt x="114901" y="43144"/>
                  </a:cubicBezTo>
                  <a:cubicBezTo>
                    <a:pt x="114799" y="43144"/>
                    <a:pt x="114690" y="43157"/>
                    <a:pt x="114578" y="43183"/>
                  </a:cubicBezTo>
                  <a:cubicBezTo>
                    <a:pt x="114300" y="43183"/>
                    <a:pt x="113970" y="43289"/>
                    <a:pt x="113759" y="43289"/>
                  </a:cubicBezTo>
                  <a:cubicBezTo>
                    <a:pt x="113535" y="43289"/>
                    <a:pt x="113310" y="43236"/>
                    <a:pt x="113152" y="43183"/>
                  </a:cubicBezTo>
                  <a:cubicBezTo>
                    <a:pt x="112980" y="43064"/>
                    <a:pt x="112822" y="42959"/>
                    <a:pt x="112650" y="42800"/>
                  </a:cubicBezTo>
                  <a:cubicBezTo>
                    <a:pt x="112545" y="42682"/>
                    <a:pt x="112373" y="42576"/>
                    <a:pt x="112267" y="42523"/>
                  </a:cubicBezTo>
                  <a:cubicBezTo>
                    <a:pt x="111937" y="42299"/>
                    <a:pt x="111502" y="42074"/>
                    <a:pt x="111277" y="41744"/>
                  </a:cubicBezTo>
                  <a:cubicBezTo>
                    <a:pt x="111130" y="41548"/>
                    <a:pt x="110880" y="40861"/>
                    <a:pt x="110485" y="40861"/>
                  </a:cubicBezTo>
                  <a:cubicBezTo>
                    <a:pt x="110455" y="40861"/>
                    <a:pt x="110424" y="40865"/>
                    <a:pt x="110393" y="40873"/>
                  </a:cubicBezTo>
                  <a:cubicBezTo>
                    <a:pt x="110234" y="40371"/>
                    <a:pt x="109957" y="39434"/>
                    <a:pt x="109403" y="39275"/>
                  </a:cubicBezTo>
                  <a:cubicBezTo>
                    <a:pt x="109073" y="39170"/>
                    <a:pt x="108861" y="39328"/>
                    <a:pt x="108637" y="39051"/>
                  </a:cubicBezTo>
                  <a:cubicBezTo>
                    <a:pt x="108412" y="38774"/>
                    <a:pt x="108531" y="38510"/>
                    <a:pt x="108478" y="38233"/>
                  </a:cubicBezTo>
                  <a:cubicBezTo>
                    <a:pt x="108478" y="38008"/>
                    <a:pt x="108412" y="37850"/>
                    <a:pt x="108412" y="37678"/>
                  </a:cubicBezTo>
                  <a:cubicBezTo>
                    <a:pt x="108360" y="37572"/>
                    <a:pt x="108360" y="37401"/>
                    <a:pt x="108360" y="37295"/>
                  </a:cubicBezTo>
                  <a:cubicBezTo>
                    <a:pt x="108360" y="37190"/>
                    <a:pt x="108307" y="37071"/>
                    <a:pt x="108307" y="36912"/>
                  </a:cubicBezTo>
                  <a:cubicBezTo>
                    <a:pt x="108307" y="36582"/>
                    <a:pt x="108254" y="36199"/>
                    <a:pt x="108082" y="35869"/>
                  </a:cubicBezTo>
                  <a:cubicBezTo>
                    <a:pt x="107871" y="35262"/>
                    <a:pt x="107871" y="34602"/>
                    <a:pt x="107541" y="34048"/>
                  </a:cubicBezTo>
                  <a:cubicBezTo>
                    <a:pt x="107092" y="33388"/>
                    <a:pt x="106551" y="32780"/>
                    <a:pt x="105997" y="32173"/>
                  </a:cubicBezTo>
                  <a:cubicBezTo>
                    <a:pt x="105944" y="32067"/>
                    <a:pt x="105838" y="31962"/>
                    <a:pt x="105772" y="31790"/>
                  </a:cubicBezTo>
                  <a:cubicBezTo>
                    <a:pt x="105561" y="31579"/>
                    <a:pt x="105389" y="31249"/>
                    <a:pt x="105284" y="30972"/>
                  </a:cubicBezTo>
                  <a:cubicBezTo>
                    <a:pt x="105006" y="30364"/>
                    <a:pt x="104241" y="30034"/>
                    <a:pt x="104016" y="29374"/>
                  </a:cubicBezTo>
                  <a:cubicBezTo>
                    <a:pt x="103911" y="29044"/>
                    <a:pt x="104016" y="28714"/>
                    <a:pt x="103963" y="28437"/>
                  </a:cubicBezTo>
                  <a:cubicBezTo>
                    <a:pt x="103911" y="27830"/>
                    <a:pt x="103581" y="27552"/>
                    <a:pt x="103079" y="27222"/>
                  </a:cubicBezTo>
                  <a:cubicBezTo>
                    <a:pt x="102749" y="27011"/>
                    <a:pt x="102419" y="26840"/>
                    <a:pt x="102036" y="26681"/>
                  </a:cubicBezTo>
                  <a:cubicBezTo>
                    <a:pt x="101930" y="26628"/>
                    <a:pt x="101759" y="26562"/>
                    <a:pt x="101653" y="26509"/>
                  </a:cubicBezTo>
                  <a:cubicBezTo>
                    <a:pt x="101482" y="26457"/>
                    <a:pt x="101323" y="26404"/>
                    <a:pt x="101152" y="26351"/>
                  </a:cubicBezTo>
                  <a:cubicBezTo>
                    <a:pt x="100821" y="26127"/>
                    <a:pt x="100821" y="25797"/>
                    <a:pt x="100610" y="25572"/>
                  </a:cubicBezTo>
                  <a:cubicBezTo>
                    <a:pt x="100333" y="25308"/>
                    <a:pt x="99897" y="25137"/>
                    <a:pt x="99567" y="24912"/>
                  </a:cubicBezTo>
                  <a:cubicBezTo>
                    <a:pt x="98736" y="24371"/>
                    <a:pt x="97468" y="23262"/>
                    <a:pt x="97521" y="22219"/>
                  </a:cubicBezTo>
                  <a:cubicBezTo>
                    <a:pt x="97587" y="21506"/>
                    <a:pt x="97917" y="21400"/>
                    <a:pt x="98511" y="21176"/>
                  </a:cubicBezTo>
                  <a:lnTo>
                    <a:pt x="98577" y="21176"/>
                  </a:lnTo>
                  <a:cubicBezTo>
                    <a:pt x="98841" y="21070"/>
                    <a:pt x="99013" y="21070"/>
                    <a:pt x="99013" y="20846"/>
                  </a:cubicBezTo>
                  <a:lnTo>
                    <a:pt x="99013" y="20622"/>
                  </a:lnTo>
                  <a:cubicBezTo>
                    <a:pt x="98960" y="20186"/>
                    <a:pt x="98841" y="19803"/>
                    <a:pt x="98960" y="19367"/>
                  </a:cubicBezTo>
                  <a:cubicBezTo>
                    <a:pt x="99066" y="18483"/>
                    <a:pt x="99343" y="18258"/>
                    <a:pt x="100109" y="17876"/>
                  </a:cubicBezTo>
                  <a:cubicBezTo>
                    <a:pt x="101218" y="17387"/>
                    <a:pt x="100227" y="16397"/>
                    <a:pt x="99343" y="15671"/>
                  </a:cubicBezTo>
                  <a:cubicBezTo>
                    <a:pt x="99171" y="15565"/>
                    <a:pt x="99066" y="15460"/>
                    <a:pt x="98907" y="15341"/>
                  </a:cubicBezTo>
                  <a:cubicBezTo>
                    <a:pt x="98788" y="15235"/>
                    <a:pt x="98630" y="15130"/>
                    <a:pt x="98577" y="15077"/>
                  </a:cubicBezTo>
                  <a:cubicBezTo>
                    <a:pt x="98128" y="14681"/>
                    <a:pt x="97851" y="14417"/>
                    <a:pt x="97746" y="13809"/>
                  </a:cubicBezTo>
                  <a:cubicBezTo>
                    <a:pt x="97693" y="13585"/>
                    <a:pt x="97640" y="13149"/>
                    <a:pt x="97415" y="12925"/>
                  </a:cubicBezTo>
                  <a:cubicBezTo>
                    <a:pt x="97310" y="12767"/>
                    <a:pt x="96927" y="12595"/>
                    <a:pt x="96703" y="12489"/>
                  </a:cubicBezTo>
                  <a:cubicBezTo>
                    <a:pt x="96373" y="12370"/>
                    <a:pt x="96148" y="12159"/>
                    <a:pt x="95871" y="11988"/>
                  </a:cubicBezTo>
                  <a:cubicBezTo>
                    <a:pt x="95541" y="11710"/>
                    <a:pt x="95052" y="11328"/>
                    <a:pt x="94670" y="11169"/>
                  </a:cubicBezTo>
                  <a:cubicBezTo>
                    <a:pt x="94287" y="10998"/>
                    <a:pt x="93838" y="10945"/>
                    <a:pt x="93455" y="10839"/>
                  </a:cubicBezTo>
                  <a:cubicBezTo>
                    <a:pt x="93019" y="10615"/>
                    <a:pt x="92570" y="10509"/>
                    <a:pt x="92240" y="10232"/>
                  </a:cubicBezTo>
                  <a:lnTo>
                    <a:pt x="92082" y="10060"/>
                  </a:lnTo>
                  <a:cubicBezTo>
                    <a:pt x="92029" y="10007"/>
                    <a:pt x="91976" y="9955"/>
                    <a:pt x="91910" y="9849"/>
                  </a:cubicBezTo>
                  <a:cubicBezTo>
                    <a:pt x="91580" y="9347"/>
                    <a:pt x="91422" y="8687"/>
                    <a:pt x="90920" y="8304"/>
                  </a:cubicBezTo>
                  <a:cubicBezTo>
                    <a:pt x="90537" y="7974"/>
                    <a:pt x="89996" y="7816"/>
                    <a:pt x="89547" y="7539"/>
                  </a:cubicBezTo>
                  <a:cubicBezTo>
                    <a:pt x="89164" y="7314"/>
                    <a:pt x="89006" y="7090"/>
                    <a:pt x="88834" y="6707"/>
                  </a:cubicBezTo>
                  <a:cubicBezTo>
                    <a:pt x="88610" y="6166"/>
                    <a:pt x="88174" y="5941"/>
                    <a:pt x="87739" y="5611"/>
                  </a:cubicBezTo>
                  <a:cubicBezTo>
                    <a:pt x="88016" y="5440"/>
                    <a:pt x="88280" y="5057"/>
                    <a:pt x="88452" y="4727"/>
                  </a:cubicBezTo>
                  <a:cubicBezTo>
                    <a:pt x="88557" y="4621"/>
                    <a:pt x="88610" y="4449"/>
                    <a:pt x="88676" y="4344"/>
                  </a:cubicBezTo>
                  <a:cubicBezTo>
                    <a:pt x="88676" y="4291"/>
                    <a:pt x="88729" y="4238"/>
                    <a:pt x="88729" y="4185"/>
                  </a:cubicBezTo>
                  <a:cubicBezTo>
                    <a:pt x="89006" y="3301"/>
                    <a:pt x="88729" y="2971"/>
                    <a:pt x="88227" y="2311"/>
                  </a:cubicBezTo>
                  <a:cubicBezTo>
                    <a:pt x="87950" y="2034"/>
                    <a:pt x="87950" y="1651"/>
                    <a:pt x="87686" y="1374"/>
                  </a:cubicBezTo>
                  <a:cubicBezTo>
                    <a:pt x="87567" y="1321"/>
                    <a:pt x="87514" y="1268"/>
                    <a:pt x="87461" y="1215"/>
                  </a:cubicBezTo>
                  <a:cubicBezTo>
                    <a:pt x="87409" y="1149"/>
                    <a:pt x="87409" y="1043"/>
                    <a:pt x="87461" y="991"/>
                  </a:cubicBezTo>
                  <a:cubicBezTo>
                    <a:pt x="87131" y="608"/>
                    <a:pt x="86749" y="278"/>
                    <a:pt x="863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6" name="Google Shape;1096;p16"/>
            <p:cNvGrpSpPr/>
            <p:nvPr/>
          </p:nvGrpSpPr>
          <p:grpSpPr>
            <a:xfrm rot="498323">
              <a:off x="6339833" y="3401070"/>
              <a:ext cx="1457948" cy="706820"/>
              <a:chOff x="609725" y="4349775"/>
              <a:chExt cx="2116575" cy="1026125"/>
            </a:xfrm>
          </p:grpSpPr>
          <p:sp>
            <p:nvSpPr>
              <p:cNvPr id="1097" name="Google Shape;1097;p16"/>
              <p:cNvSpPr/>
              <p:nvPr/>
            </p:nvSpPr>
            <p:spPr>
              <a:xfrm>
                <a:off x="2634200" y="5061300"/>
                <a:ext cx="92100" cy="35375"/>
              </a:xfrm>
              <a:custGeom>
                <a:avLst/>
                <a:gdLst/>
                <a:ahLst/>
                <a:cxnLst/>
                <a:rect l="l" t="t" r="r" b="b"/>
                <a:pathLst>
                  <a:path w="3684" h="1415" extrusionOk="0">
                    <a:moveTo>
                      <a:pt x="2018" y="0"/>
                    </a:moveTo>
                    <a:cubicBezTo>
                      <a:pt x="1265" y="0"/>
                      <a:pt x="536" y="183"/>
                      <a:pt x="1" y="530"/>
                    </a:cubicBezTo>
                    <a:cubicBezTo>
                      <a:pt x="159" y="583"/>
                      <a:pt x="159" y="860"/>
                      <a:pt x="159" y="1085"/>
                    </a:cubicBezTo>
                    <a:cubicBezTo>
                      <a:pt x="556" y="923"/>
                      <a:pt x="879" y="871"/>
                      <a:pt x="1164" y="871"/>
                    </a:cubicBezTo>
                    <a:cubicBezTo>
                      <a:pt x="1683" y="871"/>
                      <a:pt x="2078" y="1044"/>
                      <a:pt x="2578" y="1044"/>
                    </a:cubicBezTo>
                    <a:cubicBezTo>
                      <a:pt x="2834" y="1044"/>
                      <a:pt x="3118" y="998"/>
                      <a:pt x="3459" y="860"/>
                    </a:cubicBezTo>
                    <a:cubicBezTo>
                      <a:pt x="3459" y="1190"/>
                      <a:pt x="3578" y="1362"/>
                      <a:pt x="3684" y="1415"/>
                    </a:cubicBezTo>
                    <a:lnTo>
                      <a:pt x="3684" y="319"/>
                    </a:lnTo>
                    <a:cubicBezTo>
                      <a:pt x="3163" y="104"/>
                      <a:pt x="2583" y="0"/>
                      <a:pt x="2018"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6"/>
              <p:cNvSpPr/>
              <p:nvPr/>
            </p:nvSpPr>
            <p:spPr>
              <a:xfrm>
                <a:off x="2718025" y="5028000"/>
                <a:ext cx="8275" cy="12250"/>
              </a:xfrm>
              <a:custGeom>
                <a:avLst/>
                <a:gdLst/>
                <a:ahLst/>
                <a:cxnLst/>
                <a:rect l="l" t="t" r="r" b="b"/>
                <a:pathLst>
                  <a:path w="331" h="490" extrusionOk="0">
                    <a:moveTo>
                      <a:pt x="331" y="1"/>
                    </a:moveTo>
                    <a:cubicBezTo>
                      <a:pt x="225" y="54"/>
                      <a:pt x="54" y="54"/>
                      <a:pt x="1" y="212"/>
                    </a:cubicBezTo>
                    <a:cubicBezTo>
                      <a:pt x="106" y="331"/>
                      <a:pt x="225" y="436"/>
                      <a:pt x="331" y="489"/>
                    </a:cubicBezTo>
                    <a:lnTo>
                      <a:pt x="331" y="1"/>
                    </a:ln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6"/>
              <p:cNvSpPr/>
              <p:nvPr/>
            </p:nvSpPr>
            <p:spPr>
              <a:xfrm>
                <a:off x="2683700" y="5092375"/>
                <a:ext cx="42600" cy="36000"/>
              </a:xfrm>
              <a:custGeom>
                <a:avLst/>
                <a:gdLst/>
                <a:ahLst/>
                <a:cxnLst/>
                <a:rect l="l" t="t" r="r" b="b"/>
                <a:pathLst>
                  <a:path w="1704" h="1440" extrusionOk="0">
                    <a:moveTo>
                      <a:pt x="1268" y="0"/>
                    </a:moveTo>
                    <a:cubicBezTo>
                      <a:pt x="1268" y="396"/>
                      <a:pt x="767" y="66"/>
                      <a:pt x="819" y="555"/>
                    </a:cubicBezTo>
                    <a:cubicBezTo>
                      <a:pt x="843" y="551"/>
                      <a:pt x="865" y="549"/>
                      <a:pt x="886" y="549"/>
                    </a:cubicBezTo>
                    <a:cubicBezTo>
                      <a:pt x="1156" y="549"/>
                      <a:pt x="1191" y="852"/>
                      <a:pt x="1044" y="1109"/>
                    </a:cubicBezTo>
                    <a:cubicBezTo>
                      <a:pt x="898" y="929"/>
                      <a:pt x="686" y="750"/>
                      <a:pt x="437" y="750"/>
                    </a:cubicBezTo>
                    <a:cubicBezTo>
                      <a:pt x="301" y="750"/>
                      <a:pt x="154" y="803"/>
                      <a:pt x="1" y="937"/>
                    </a:cubicBezTo>
                    <a:cubicBezTo>
                      <a:pt x="608" y="1162"/>
                      <a:pt x="1202" y="1267"/>
                      <a:pt x="1704" y="1439"/>
                    </a:cubicBezTo>
                    <a:lnTo>
                      <a:pt x="1704" y="555"/>
                    </a:lnTo>
                    <a:cubicBezTo>
                      <a:pt x="1532" y="449"/>
                      <a:pt x="1374" y="277"/>
                      <a:pt x="1268"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6"/>
              <p:cNvSpPr/>
              <p:nvPr/>
            </p:nvSpPr>
            <p:spPr>
              <a:xfrm>
                <a:off x="2643775" y="4901275"/>
                <a:ext cx="82525" cy="17700"/>
              </a:xfrm>
              <a:custGeom>
                <a:avLst/>
                <a:gdLst/>
                <a:ahLst/>
                <a:cxnLst/>
                <a:rect l="l" t="t" r="r" b="b"/>
                <a:pathLst>
                  <a:path w="3301" h="708" extrusionOk="0">
                    <a:moveTo>
                      <a:pt x="3301" y="0"/>
                    </a:moveTo>
                    <a:cubicBezTo>
                      <a:pt x="2258" y="172"/>
                      <a:pt x="1268" y="53"/>
                      <a:pt x="0" y="383"/>
                    </a:cubicBezTo>
                    <a:cubicBezTo>
                      <a:pt x="228" y="631"/>
                      <a:pt x="530" y="708"/>
                      <a:pt x="866" y="708"/>
                    </a:cubicBezTo>
                    <a:cubicBezTo>
                      <a:pt x="1415" y="708"/>
                      <a:pt x="2055" y="503"/>
                      <a:pt x="2615" y="503"/>
                    </a:cubicBezTo>
                    <a:cubicBezTo>
                      <a:pt x="2865" y="503"/>
                      <a:pt x="3098" y="543"/>
                      <a:pt x="3301" y="660"/>
                    </a:cubicBezTo>
                    <a:lnTo>
                      <a:pt x="3301" y="0"/>
                    </a:ln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6"/>
              <p:cNvSpPr/>
              <p:nvPr/>
            </p:nvSpPr>
            <p:spPr>
              <a:xfrm>
                <a:off x="2726275" y="4996325"/>
                <a:ext cx="25" cy="10925"/>
              </a:xfrm>
              <a:custGeom>
                <a:avLst/>
                <a:gdLst/>
                <a:ahLst/>
                <a:cxnLst/>
                <a:rect l="l" t="t" r="r" b="b"/>
                <a:pathLst>
                  <a:path w="1" h="437" extrusionOk="0">
                    <a:moveTo>
                      <a:pt x="1" y="436"/>
                    </a:moveTo>
                    <a:lnTo>
                      <a:pt x="1" y="0"/>
                    </a:lnTo>
                    <a:lnTo>
                      <a:pt x="1" y="0"/>
                    </a:ln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6"/>
              <p:cNvSpPr/>
              <p:nvPr/>
            </p:nvSpPr>
            <p:spPr>
              <a:xfrm>
                <a:off x="2724975" y="4937250"/>
                <a:ext cx="1325" cy="3975"/>
              </a:xfrm>
              <a:custGeom>
                <a:avLst/>
                <a:gdLst/>
                <a:ahLst/>
                <a:cxnLst/>
                <a:rect l="l" t="t" r="r" b="b"/>
                <a:pathLst>
                  <a:path w="53" h="159" extrusionOk="0">
                    <a:moveTo>
                      <a:pt x="0" y="0"/>
                    </a:moveTo>
                    <a:cubicBezTo>
                      <a:pt x="53" y="53"/>
                      <a:pt x="53" y="106"/>
                      <a:pt x="53" y="159"/>
                    </a:cubicBezTo>
                    <a:lnTo>
                      <a:pt x="53" y="0"/>
                    </a:ln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6"/>
              <p:cNvSpPr/>
              <p:nvPr/>
            </p:nvSpPr>
            <p:spPr>
              <a:xfrm>
                <a:off x="1367225" y="5037625"/>
                <a:ext cx="16800" cy="23400"/>
              </a:xfrm>
              <a:custGeom>
                <a:avLst/>
                <a:gdLst/>
                <a:ahLst/>
                <a:cxnLst/>
                <a:rect l="l" t="t" r="r" b="b"/>
                <a:pathLst>
                  <a:path w="672" h="936" extrusionOk="0">
                    <a:moveTo>
                      <a:pt x="464" y="1"/>
                    </a:moveTo>
                    <a:cubicBezTo>
                      <a:pt x="135" y="1"/>
                      <a:pt x="1" y="740"/>
                      <a:pt x="289" y="936"/>
                    </a:cubicBezTo>
                    <a:cubicBezTo>
                      <a:pt x="289" y="540"/>
                      <a:pt x="672" y="606"/>
                      <a:pt x="619" y="51"/>
                    </a:cubicBezTo>
                    <a:cubicBezTo>
                      <a:pt x="564" y="16"/>
                      <a:pt x="512" y="1"/>
                      <a:pt x="464"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6"/>
              <p:cNvSpPr/>
              <p:nvPr/>
            </p:nvSpPr>
            <p:spPr>
              <a:xfrm>
                <a:off x="2702850" y="4961525"/>
                <a:ext cx="20175" cy="14850"/>
              </a:xfrm>
              <a:custGeom>
                <a:avLst/>
                <a:gdLst/>
                <a:ahLst/>
                <a:cxnLst/>
                <a:rect l="l" t="t" r="r" b="b"/>
                <a:pathLst>
                  <a:path w="807" h="594" extrusionOk="0">
                    <a:moveTo>
                      <a:pt x="581" y="0"/>
                    </a:moveTo>
                    <a:cubicBezTo>
                      <a:pt x="376" y="0"/>
                      <a:pt x="173" y="386"/>
                      <a:pt x="1" y="508"/>
                    </a:cubicBezTo>
                    <a:cubicBezTo>
                      <a:pt x="22" y="550"/>
                      <a:pt x="156" y="594"/>
                      <a:pt x="308" y="594"/>
                    </a:cubicBezTo>
                    <a:cubicBezTo>
                      <a:pt x="538" y="594"/>
                      <a:pt x="806" y="492"/>
                      <a:pt x="766" y="125"/>
                    </a:cubicBezTo>
                    <a:cubicBezTo>
                      <a:pt x="705" y="36"/>
                      <a:pt x="643" y="0"/>
                      <a:pt x="581"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6"/>
              <p:cNvSpPr/>
              <p:nvPr/>
            </p:nvSpPr>
            <p:spPr>
              <a:xfrm>
                <a:off x="2682400" y="4992025"/>
                <a:ext cx="23125" cy="15800"/>
              </a:xfrm>
              <a:custGeom>
                <a:avLst/>
                <a:gdLst/>
                <a:ahLst/>
                <a:cxnLst/>
                <a:rect l="l" t="t" r="r" b="b"/>
                <a:pathLst>
                  <a:path w="925" h="632" extrusionOk="0">
                    <a:moveTo>
                      <a:pt x="924" y="1"/>
                    </a:moveTo>
                    <a:lnTo>
                      <a:pt x="924" y="1"/>
                    </a:lnTo>
                    <a:cubicBezTo>
                      <a:pt x="541" y="54"/>
                      <a:pt x="158" y="120"/>
                      <a:pt x="0" y="555"/>
                    </a:cubicBezTo>
                    <a:cubicBezTo>
                      <a:pt x="94" y="593"/>
                      <a:pt x="238" y="632"/>
                      <a:pt x="384" y="632"/>
                    </a:cubicBezTo>
                    <a:cubicBezTo>
                      <a:pt x="650" y="632"/>
                      <a:pt x="924" y="503"/>
                      <a:pt x="924"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16"/>
              <p:cNvSpPr/>
              <p:nvPr/>
            </p:nvSpPr>
            <p:spPr>
              <a:xfrm>
                <a:off x="2641125" y="5007225"/>
                <a:ext cx="20500" cy="22125"/>
              </a:xfrm>
              <a:custGeom>
                <a:avLst/>
                <a:gdLst/>
                <a:ahLst/>
                <a:cxnLst/>
                <a:rect l="l" t="t" r="r" b="b"/>
                <a:pathLst>
                  <a:path w="820" h="885" extrusionOk="0">
                    <a:moveTo>
                      <a:pt x="661" y="0"/>
                    </a:moveTo>
                    <a:cubicBezTo>
                      <a:pt x="1" y="0"/>
                      <a:pt x="489" y="713"/>
                      <a:pt x="767" y="885"/>
                    </a:cubicBezTo>
                    <a:cubicBezTo>
                      <a:pt x="819" y="436"/>
                      <a:pt x="542" y="502"/>
                      <a:pt x="661"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16"/>
              <p:cNvSpPr/>
              <p:nvPr/>
            </p:nvSpPr>
            <p:spPr>
              <a:xfrm>
                <a:off x="2071825" y="5040950"/>
                <a:ext cx="49525" cy="13350"/>
              </a:xfrm>
              <a:custGeom>
                <a:avLst/>
                <a:gdLst/>
                <a:ahLst/>
                <a:cxnLst/>
                <a:rect l="l" t="t" r="r" b="b"/>
                <a:pathLst>
                  <a:path w="1981" h="534" extrusionOk="0">
                    <a:moveTo>
                      <a:pt x="921" y="1"/>
                    </a:moveTo>
                    <a:cubicBezTo>
                      <a:pt x="597" y="1"/>
                      <a:pt x="297" y="83"/>
                      <a:pt x="0" y="354"/>
                    </a:cubicBezTo>
                    <a:cubicBezTo>
                      <a:pt x="248" y="478"/>
                      <a:pt x="534" y="533"/>
                      <a:pt x="815" y="533"/>
                    </a:cubicBezTo>
                    <a:cubicBezTo>
                      <a:pt x="1280" y="533"/>
                      <a:pt x="1733" y="382"/>
                      <a:pt x="1980" y="143"/>
                    </a:cubicBezTo>
                    <a:cubicBezTo>
                      <a:pt x="1591" y="83"/>
                      <a:pt x="1244" y="1"/>
                      <a:pt x="921"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6"/>
              <p:cNvSpPr/>
              <p:nvPr/>
            </p:nvSpPr>
            <p:spPr>
              <a:xfrm>
                <a:off x="2042775" y="5071900"/>
                <a:ext cx="41275" cy="27425"/>
              </a:xfrm>
              <a:custGeom>
                <a:avLst/>
                <a:gdLst/>
                <a:ahLst/>
                <a:cxnLst/>
                <a:rect l="l" t="t" r="r" b="b"/>
                <a:pathLst>
                  <a:path w="1651" h="1097" extrusionOk="0">
                    <a:moveTo>
                      <a:pt x="938" y="1"/>
                    </a:moveTo>
                    <a:cubicBezTo>
                      <a:pt x="608" y="159"/>
                      <a:pt x="278" y="331"/>
                      <a:pt x="0" y="555"/>
                    </a:cubicBezTo>
                    <a:cubicBezTo>
                      <a:pt x="51" y="665"/>
                      <a:pt x="115" y="700"/>
                      <a:pt x="183" y="700"/>
                    </a:cubicBezTo>
                    <a:cubicBezTo>
                      <a:pt x="300" y="700"/>
                      <a:pt x="428" y="595"/>
                      <a:pt x="515" y="595"/>
                    </a:cubicBezTo>
                    <a:cubicBezTo>
                      <a:pt x="601" y="595"/>
                      <a:pt x="648" y="696"/>
                      <a:pt x="608" y="1096"/>
                    </a:cubicBezTo>
                    <a:cubicBezTo>
                      <a:pt x="832" y="1043"/>
                      <a:pt x="1650" y="938"/>
                      <a:pt x="1268" y="555"/>
                    </a:cubicBezTo>
                    <a:lnTo>
                      <a:pt x="1268" y="555"/>
                    </a:lnTo>
                    <a:cubicBezTo>
                      <a:pt x="1206" y="664"/>
                      <a:pt x="1169" y="708"/>
                      <a:pt x="1146" y="708"/>
                    </a:cubicBezTo>
                    <a:cubicBezTo>
                      <a:pt x="1066" y="708"/>
                      <a:pt x="1153" y="175"/>
                      <a:pt x="938"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6"/>
              <p:cNvSpPr/>
              <p:nvPr/>
            </p:nvSpPr>
            <p:spPr>
              <a:xfrm>
                <a:off x="2103175" y="4956375"/>
                <a:ext cx="111575" cy="35725"/>
              </a:xfrm>
              <a:custGeom>
                <a:avLst/>
                <a:gdLst/>
                <a:ahLst/>
                <a:cxnLst/>
                <a:rect l="l" t="t" r="r" b="b"/>
                <a:pathLst>
                  <a:path w="4463" h="1429" extrusionOk="0">
                    <a:moveTo>
                      <a:pt x="885" y="608"/>
                    </a:moveTo>
                    <a:cubicBezTo>
                      <a:pt x="1103" y="752"/>
                      <a:pt x="1339" y="873"/>
                      <a:pt x="1588" y="946"/>
                    </a:cubicBezTo>
                    <a:lnTo>
                      <a:pt x="1588" y="946"/>
                    </a:lnTo>
                    <a:cubicBezTo>
                      <a:pt x="1475" y="1039"/>
                      <a:pt x="1376" y="1085"/>
                      <a:pt x="1288" y="1085"/>
                    </a:cubicBezTo>
                    <a:cubicBezTo>
                      <a:pt x="1123" y="1085"/>
                      <a:pt x="996" y="924"/>
                      <a:pt x="885" y="608"/>
                    </a:cubicBezTo>
                    <a:close/>
                    <a:moveTo>
                      <a:pt x="4462" y="1"/>
                    </a:moveTo>
                    <a:lnTo>
                      <a:pt x="4462" y="1"/>
                    </a:lnTo>
                    <a:cubicBezTo>
                      <a:pt x="2641" y="54"/>
                      <a:pt x="1162" y="1"/>
                      <a:pt x="0" y="767"/>
                    </a:cubicBezTo>
                    <a:cubicBezTo>
                      <a:pt x="84" y="919"/>
                      <a:pt x="163" y="974"/>
                      <a:pt x="240" y="974"/>
                    </a:cubicBezTo>
                    <a:cubicBezTo>
                      <a:pt x="418" y="974"/>
                      <a:pt x="586" y="682"/>
                      <a:pt x="779" y="608"/>
                    </a:cubicBezTo>
                    <a:lnTo>
                      <a:pt x="779" y="608"/>
                    </a:lnTo>
                    <a:cubicBezTo>
                      <a:pt x="779" y="1097"/>
                      <a:pt x="607" y="991"/>
                      <a:pt x="779" y="1321"/>
                    </a:cubicBezTo>
                    <a:cubicBezTo>
                      <a:pt x="835" y="1302"/>
                      <a:pt x="889" y="1294"/>
                      <a:pt x="940" y="1294"/>
                    </a:cubicBezTo>
                    <a:cubicBezTo>
                      <a:pt x="1153" y="1294"/>
                      <a:pt x="1326" y="1429"/>
                      <a:pt x="1441" y="1429"/>
                    </a:cubicBezTo>
                    <a:cubicBezTo>
                      <a:pt x="1540" y="1429"/>
                      <a:pt x="1597" y="1328"/>
                      <a:pt x="1598" y="949"/>
                    </a:cubicBezTo>
                    <a:lnTo>
                      <a:pt x="1598" y="949"/>
                    </a:lnTo>
                    <a:cubicBezTo>
                      <a:pt x="1760" y="996"/>
                      <a:pt x="1927" y="1023"/>
                      <a:pt x="2098" y="1023"/>
                    </a:cubicBezTo>
                    <a:cubicBezTo>
                      <a:pt x="2455" y="1023"/>
                      <a:pt x="2826" y="906"/>
                      <a:pt x="3195" y="608"/>
                    </a:cubicBezTo>
                    <a:cubicBezTo>
                      <a:pt x="3419" y="938"/>
                      <a:pt x="3195" y="819"/>
                      <a:pt x="3195" y="1321"/>
                    </a:cubicBezTo>
                    <a:cubicBezTo>
                      <a:pt x="3229" y="1301"/>
                      <a:pt x="3272" y="1294"/>
                      <a:pt x="3321" y="1294"/>
                    </a:cubicBezTo>
                    <a:cubicBezTo>
                      <a:pt x="3404" y="1294"/>
                      <a:pt x="3502" y="1313"/>
                      <a:pt x="3588" y="1313"/>
                    </a:cubicBezTo>
                    <a:cubicBezTo>
                      <a:pt x="3707" y="1313"/>
                      <a:pt x="3802" y="1276"/>
                      <a:pt x="3802" y="1097"/>
                    </a:cubicBezTo>
                    <a:lnTo>
                      <a:pt x="3802" y="1097"/>
                    </a:lnTo>
                    <a:cubicBezTo>
                      <a:pt x="3768" y="1103"/>
                      <a:pt x="3737" y="1106"/>
                      <a:pt x="3708" y="1106"/>
                    </a:cubicBezTo>
                    <a:cubicBezTo>
                      <a:pt x="3501" y="1106"/>
                      <a:pt x="3419" y="938"/>
                      <a:pt x="3419" y="555"/>
                    </a:cubicBezTo>
                    <a:cubicBezTo>
                      <a:pt x="3486" y="510"/>
                      <a:pt x="3564" y="497"/>
                      <a:pt x="3647" y="497"/>
                    </a:cubicBezTo>
                    <a:cubicBezTo>
                      <a:pt x="3770" y="497"/>
                      <a:pt x="3902" y="526"/>
                      <a:pt x="4025" y="526"/>
                    </a:cubicBezTo>
                    <a:cubicBezTo>
                      <a:pt x="4231" y="526"/>
                      <a:pt x="4410" y="443"/>
                      <a:pt x="4462"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16"/>
              <p:cNvSpPr/>
              <p:nvPr/>
            </p:nvSpPr>
            <p:spPr>
              <a:xfrm>
                <a:off x="2207800" y="5080150"/>
                <a:ext cx="46875" cy="40050"/>
              </a:xfrm>
              <a:custGeom>
                <a:avLst/>
                <a:gdLst/>
                <a:ahLst/>
                <a:cxnLst/>
                <a:rect l="l" t="t" r="r" b="b"/>
                <a:pathLst>
                  <a:path w="1875" h="1602" extrusionOk="0">
                    <a:moveTo>
                      <a:pt x="436" y="1"/>
                    </a:moveTo>
                    <a:cubicBezTo>
                      <a:pt x="436" y="661"/>
                      <a:pt x="225" y="1044"/>
                      <a:pt x="0" y="1426"/>
                    </a:cubicBezTo>
                    <a:cubicBezTo>
                      <a:pt x="171" y="1535"/>
                      <a:pt x="396" y="1602"/>
                      <a:pt x="615" y="1602"/>
                    </a:cubicBezTo>
                    <a:cubicBezTo>
                      <a:pt x="952" y="1602"/>
                      <a:pt x="1277" y="1444"/>
                      <a:pt x="1373" y="1044"/>
                    </a:cubicBezTo>
                    <a:cubicBezTo>
                      <a:pt x="1267" y="1044"/>
                      <a:pt x="1096" y="766"/>
                      <a:pt x="1267" y="713"/>
                    </a:cubicBezTo>
                    <a:lnTo>
                      <a:pt x="1267" y="713"/>
                    </a:lnTo>
                    <a:cubicBezTo>
                      <a:pt x="1327" y="774"/>
                      <a:pt x="1382" y="797"/>
                      <a:pt x="1432" y="797"/>
                    </a:cubicBezTo>
                    <a:cubicBezTo>
                      <a:pt x="1614" y="797"/>
                      <a:pt x="1740" y="489"/>
                      <a:pt x="1875" y="489"/>
                    </a:cubicBezTo>
                    <a:cubicBezTo>
                      <a:pt x="1655" y="296"/>
                      <a:pt x="1436" y="266"/>
                      <a:pt x="1230" y="266"/>
                    </a:cubicBezTo>
                    <a:cubicBezTo>
                      <a:pt x="1138" y="266"/>
                      <a:pt x="1048" y="272"/>
                      <a:pt x="963" y="272"/>
                    </a:cubicBezTo>
                    <a:cubicBezTo>
                      <a:pt x="758" y="272"/>
                      <a:pt x="577" y="237"/>
                      <a:pt x="436"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16"/>
              <p:cNvSpPr/>
              <p:nvPr/>
            </p:nvSpPr>
            <p:spPr>
              <a:xfrm>
                <a:off x="1995900" y="5077500"/>
                <a:ext cx="15800" cy="18850"/>
              </a:xfrm>
              <a:custGeom>
                <a:avLst/>
                <a:gdLst/>
                <a:ahLst/>
                <a:cxnLst/>
                <a:rect l="l" t="t" r="r" b="b"/>
                <a:pathLst>
                  <a:path w="632" h="754" extrusionOk="0">
                    <a:moveTo>
                      <a:pt x="172" y="1"/>
                    </a:moveTo>
                    <a:cubicBezTo>
                      <a:pt x="119" y="265"/>
                      <a:pt x="1" y="331"/>
                      <a:pt x="67" y="714"/>
                    </a:cubicBezTo>
                    <a:cubicBezTo>
                      <a:pt x="82" y="709"/>
                      <a:pt x="100" y="707"/>
                      <a:pt x="120" y="707"/>
                    </a:cubicBezTo>
                    <a:cubicBezTo>
                      <a:pt x="215" y="707"/>
                      <a:pt x="353" y="754"/>
                      <a:pt x="459" y="754"/>
                    </a:cubicBezTo>
                    <a:cubicBezTo>
                      <a:pt x="560" y="754"/>
                      <a:pt x="631" y="711"/>
                      <a:pt x="608" y="542"/>
                    </a:cubicBezTo>
                    <a:cubicBezTo>
                      <a:pt x="397" y="489"/>
                      <a:pt x="397" y="54"/>
                      <a:pt x="172"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6"/>
              <p:cNvSpPr/>
              <p:nvPr/>
            </p:nvSpPr>
            <p:spPr>
              <a:xfrm>
                <a:off x="2057950" y="5127025"/>
                <a:ext cx="22150" cy="17850"/>
              </a:xfrm>
              <a:custGeom>
                <a:avLst/>
                <a:gdLst/>
                <a:ahLst/>
                <a:cxnLst/>
                <a:rect l="l" t="t" r="r" b="b"/>
                <a:pathLst>
                  <a:path w="886" h="714" extrusionOk="0">
                    <a:moveTo>
                      <a:pt x="713" y="0"/>
                    </a:moveTo>
                    <a:cubicBezTo>
                      <a:pt x="383" y="0"/>
                      <a:pt x="1" y="0"/>
                      <a:pt x="1" y="542"/>
                    </a:cubicBezTo>
                    <a:cubicBezTo>
                      <a:pt x="225" y="542"/>
                      <a:pt x="383" y="594"/>
                      <a:pt x="489" y="713"/>
                    </a:cubicBezTo>
                    <a:cubicBezTo>
                      <a:pt x="331" y="159"/>
                      <a:pt x="885" y="594"/>
                      <a:pt x="713"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6"/>
              <p:cNvSpPr/>
              <p:nvPr/>
            </p:nvSpPr>
            <p:spPr>
              <a:xfrm>
                <a:off x="1770475" y="5132350"/>
                <a:ext cx="24800" cy="10600"/>
              </a:xfrm>
              <a:custGeom>
                <a:avLst/>
                <a:gdLst/>
                <a:ahLst/>
                <a:cxnLst/>
                <a:rect l="l" t="t" r="r" b="b"/>
                <a:pathLst>
                  <a:path w="992" h="424" extrusionOk="0">
                    <a:moveTo>
                      <a:pt x="463" y="0"/>
                    </a:moveTo>
                    <a:cubicBezTo>
                      <a:pt x="309" y="0"/>
                      <a:pt x="168" y="55"/>
                      <a:pt x="1" y="276"/>
                    </a:cubicBezTo>
                    <a:cubicBezTo>
                      <a:pt x="138" y="369"/>
                      <a:pt x="313" y="423"/>
                      <a:pt x="479" y="423"/>
                    </a:cubicBezTo>
                    <a:cubicBezTo>
                      <a:pt x="713" y="423"/>
                      <a:pt x="929" y="314"/>
                      <a:pt x="991" y="51"/>
                    </a:cubicBezTo>
                    <a:cubicBezTo>
                      <a:pt x="777" y="51"/>
                      <a:pt x="613" y="0"/>
                      <a:pt x="463"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6"/>
              <p:cNvSpPr/>
              <p:nvPr/>
            </p:nvSpPr>
            <p:spPr>
              <a:xfrm>
                <a:off x="1664675" y="5103575"/>
                <a:ext cx="19350" cy="10425"/>
              </a:xfrm>
              <a:custGeom>
                <a:avLst/>
                <a:gdLst/>
                <a:ahLst/>
                <a:cxnLst/>
                <a:rect l="l" t="t" r="r" b="b"/>
                <a:pathLst>
                  <a:path w="774" h="417" extrusionOk="0">
                    <a:moveTo>
                      <a:pt x="48" y="1"/>
                    </a:moveTo>
                    <a:cubicBezTo>
                      <a:pt x="0" y="298"/>
                      <a:pt x="154" y="416"/>
                      <a:pt x="326" y="416"/>
                    </a:cubicBezTo>
                    <a:cubicBezTo>
                      <a:pt x="536" y="416"/>
                      <a:pt x="773" y="240"/>
                      <a:pt x="708" y="1"/>
                    </a:cubicBezTo>
                    <a:lnTo>
                      <a:pt x="708" y="1"/>
                    </a:lnTo>
                    <a:cubicBezTo>
                      <a:pt x="584" y="81"/>
                      <a:pt x="523" y="108"/>
                      <a:pt x="472" y="108"/>
                    </a:cubicBezTo>
                    <a:cubicBezTo>
                      <a:pt x="387" y="108"/>
                      <a:pt x="328" y="34"/>
                      <a:pt x="48"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6"/>
              <p:cNvSpPr/>
              <p:nvPr/>
            </p:nvSpPr>
            <p:spPr>
              <a:xfrm>
                <a:off x="1643325" y="5075850"/>
                <a:ext cx="24100" cy="11650"/>
              </a:xfrm>
              <a:custGeom>
                <a:avLst/>
                <a:gdLst/>
                <a:ahLst/>
                <a:cxnLst/>
                <a:rect l="l" t="t" r="r" b="b"/>
                <a:pathLst>
                  <a:path w="964" h="466" extrusionOk="0">
                    <a:moveTo>
                      <a:pt x="902" y="1"/>
                    </a:moveTo>
                    <a:lnTo>
                      <a:pt x="84" y="67"/>
                    </a:lnTo>
                    <a:cubicBezTo>
                      <a:pt x="0" y="330"/>
                      <a:pt x="219" y="465"/>
                      <a:pt x="452" y="465"/>
                    </a:cubicBezTo>
                    <a:cubicBezTo>
                      <a:pt x="699" y="465"/>
                      <a:pt x="963" y="313"/>
                      <a:pt x="902"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6"/>
              <p:cNvSpPr/>
              <p:nvPr/>
            </p:nvSpPr>
            <p:spPr>
              <a:xfrm>
                <a:off x="1668825" y="5058050"/>
                <a:ext cx="31725" cy="41275"/>
              </a:xfrm>
              <a:custGeom>
                <a:avLst/>
                <a:gdLst/>
                <a:ahLst/>
                <a:cxnLst/>
                <a:rect l="l" t="t" r="r" b="b"/>
                <a:pathLst>
                  <a:path w="1269" h="1651" extrusionOk="0">
                    <a:moveTo>
                      <a:pt x="1268" y="0"/>
                    </a:moveTo>
                    <a:cubicBezTo>
                      <a:pt x="748" y="0"/>
                      <a:pt x="638" y="516"/>
                      <a:pt x="318" y="516"/>
                    </a:cubicBezTo>
                    <a:cubicBezTo>
                      <a:pt x="231" y="516"/>
                      <a:pt x="130" y="478"/>
                      <a:pt x="1" y="383"/>
                    </a:cubicBezTo>
                    <a:lnTo>
                      <a:pt x="1" y="383"/>
                    </a:lnTo>
                    <a:cubicBezTo>
                      <a:pt x="1" y="1373"/>
                      <a:pt x="436" y="555"/>
                      <a:pt x="331" y="1650"/>
                    </a:cubicBezTo>
                    <a:cubicBezTo>
                      <a:pt x="938" y="1650"/>
                      <a:pt x="938" y="1267"/>
                      <a:pt x="1268" y="1267"/>
                    </a:cubicBezTo>
                    <a:cubicBezTo>
                      <a:pt x="991" y="502"/>
                      <a:pt x="1149" y="832"/>
                      <a:pt x="1268"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6"/>
              <p:cNvSpPr/>
              <p:nvPr/>
            </p:nvSpPr>
            <p:spPr>
              <a:xfrm>
                <a:off x="2225625" y="4956375"/>
                <a:ext cx="19475" cy="18975"/>
              </a:xfrm>
              <a:custGeom>
                <a:avLst/>
                <a:gdLst/>
                <a:ahLst/>
                <a:cxnLst/>
                <a:rect l="l" t="t" r="r" b="b"/>
                <a:pathLst>
                  <a:path w="779" h="759" extrusionOk="0">
                    <a:moveTo>
                      <a:pt x="713" y="1"/>
                    </a:moveTo>
                    <a:lnTo>
                      <a:pt x="713" y="1"/>
                    </a:lnTo>
                    <a:cubicBezTo>
                      <a:pt x="383" y="159"/>
                      <a:pt x="119" y="54"/>
                      <a:pt x="53" y="225"/>
                    </a:cubicBezTo>
                    <a:cubicBezTo>
                      <a:pt x="119" y="225"/>
                      <a:pt x="172" y="331"/>
                      <a:pt x="172" y="555"/>
                    </a:cubicBezTo>
                    <a:cubicBezTo>
                      <a:pt x="119" y="555"/>
                      <a:pt x="0" y="714"/>
                      <a:pt x="172" y="714"/>
                    </a:cubicBezTo>
                    <a:cubicBezTo>
                      <a:pt x="186" y="584"/>
                      <a:pt x="207" y="539"/>
                      <a:pt x="236" y="539"/>
                    </a:cubicBezTo>
                    <a:cubicBezTo>
                      <a:pt x="298" y="539"/>
                      <a:pt x="394" y="759"/>
                      <a:pt x="515" y="759"/>
                    </a:cubicBezTo>
                    <a:cubicBezTo>
                      <a:pt x="544" y="759"/>
                      <a:pt x="575" y="746"/>
                      <a:pt x="607" y="714"/>
                    </a:cubicBezTo>
                    <a:cubicBezTo>
                      <a:pt x="660" y="489"/>
                      <a:pt x="779" y="384"/>
                      <a:pt x="713"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6"/>
              <p:cNvSpPr/>
              <p:nvPr/>
            </p:nvSpPr>
            <p:spPr>
              <a:xfrm>
                <a:off x="889800" y="5066300"/>
                <a:ext cx="30850" cy="10900"/>
              </a:xfrm>
              <a:custGeom>
                <a:avLst/>
                <a:gdLst/>
                <a:ahLst/>
                <a:cxnLst/>
                <a:rect l="l" t="t" r="r" b="b"/>
                <a:pathLst>
                  <a:path w="1234" h="436" extrusionOk="0">
                    <a:moveTo>
                      <a:pt x="1234" y="0"/>
                    </a:moveTo>
                    <a:cubicBezTo>
                      <a:pt x="1075" y="0"/>
                      <a:pt x="904" y="53"/>
                      <a:pt x="798" y="172"/>
                    </a:cubicBezTo>
                    <a:cubicBezTo>
                      <a:pt x="709" y="164"/>
                      <a:pt x="633" y="161"/>
                      <a:pt x="569" y="161"/>
                    </a:cubicBezTo>
                    <a:cubicBezTo>
                      <a:pt x="1" y="161"/>
                      <a:pt x="393" y="436"/>
                      <a:pt x="773" y="436"/>
                    </a:cubicBezTo>
                    <a:cubicBezTo>
                      <a:pt x="1006" y="436"/>
                      <a:pt x="1234" y="333"/>
                      <a:pt x="1234"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6"/>
              <p:cNvSpPr/>
              <p:nvPr/>
            </p:nvSpPr>
            <p:spPr>
              <a:xfrm>
                <a:off x="2246400" y="4955800"/>
                <a:ext cx="13400" cy="18425"/>
              </a:xfrm>
              <a:custGeom>
                <a:avLst/>
                <a:gdLst/>
                <a:ahLst/>
                <a:cxnLst/>
                <a:rect l="l" t="t" r="r" b="b"/>
                <a:pathLst>
                  <a:path w="536" h="737" extrusionOk="0">
                    <a:moveTo>
                      <a:pt x="114" y="1"/>
                    </a:moveTo>
                    <a:cubicBezTo>
                      <a:pt x="66" y="1"/>
                      <a:pt x="24" y="52"/>
                      <a:pt x="1" y="182"/>
                    </a:cubicBezTo>
                    <a:cubicBezTo>
                      <a:pt x="212" y="301"/>
                      <a:pt x="1" y="460"/>
                      <a:pt x="1" y="737"/>
                    </a:cubicBezTo>
                    <a:lnTo>
                      <a:pt x="278" y="737"/>
                    </a:lnTo>
                    <a:cubicBezTo>
                      <a:pt x="536" y="654"/>
                      <a:pt x="286" y="1"/>
                      <a:pt x="114"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6"/>
              <p:cNvSpPr/>
              <p:nvPr/>
            </p:nvSpPr>
            <p:spPr>
              <a:xfrm>
                <a:off x="2258625" y="5085825"/>
                <a:ext cx="38625" cy="26800"/>
              </a:xfrm>
              <a:custGeom>
                <a:avLst/>
                <a:gdLst/>
                <a:ahLst/>
                <a:cxnLst/>
                <a:rect l="l" t="t" r="r" b="b"/>
                <a:pathLst>
                  <a:path w="1545" h="1072" extrusionOk="0">
                    <a:moveTo>
                      <a:pt x="723" y="1"/>
                    </a:moveTo>
                    <a:cubicBezTo>
                      <a:pt x="581" y="1"/>
                      <a:pt x="407" y="78"/>
                      <a:pt x="172" y="104"/>
                    </a:cubicBezTo>
                    <a:cubicBezTo>
                      <a:pt x="0" y="539"/>
                      <a:pt x="172" y="434"/>
                      <a:pt x="53" y="1041"/>
                    </a:cubicBezTo>
                    <a:cubicBezTo>
                      <a:pt x="174" y="1061"/>
                      <a:pt x="286" y="1071"/>
                      <a:pt x="389" y="1071"/>
                    </a:cubicBezTo>
                    <a:cubicBezTo>
                      <a:pt x="1086" y="1071"/>
                      <a:pt x="1395" y="632"/>
                      <a:pt x="1545" y="104"/>
                    </a:cubicBezTo>
                    <a:cubicBezTo>
                      <a:pt x="1436" y="70"/>
                      <a:pt x="1357" y="56"/>
                      <a:pt x="1300" y="56"/>
                    </a:cubicBezTo>
                    <a:cubicBezTo>
                      <a:pt x="1066" y="56"/>
                      <a:pt x="1194" y="296"/>
                      <a:pt x="1109" y="434"/>
                    </a:cubicBezTo>
                    <a:cubicBezTo>
                      <a:pt x="993" y="91"/>
                      <a:pt x="876" y="1"/>
                      <a:pt x="723"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6"/>
              <p:cNvSpPr/>
              <p:nvPr/>
            </p:nvSpPr>
            <p:spPr>
              <a:xfrm>
                <a:off x="2549350" y="5125025"/>
                <a:ext cx="10625" cy="24200"/>
              </a:xfrm>
              <a:custGeom>
                <a:avLst/>
                <a:gdLst/>
                <a:ahLst/>
                <a:cxnLst/>
                <a:rect l="l" t="t" r="r" b="b"/>
                <a:pathLst>
                  <a:path w="425" h="968" extrusionOk="0">
                    <a:moveTo>
                      <a:pt x="349" y="0"/>
                    </a:moveTo>
                    <a:cubicBezTo>
                      <a:pt x="2" y="0"/>
                      <a:pt x="0" y="968"/>
                      <a:pt x="344" y="968"/>
                    </a:cubicBezTo>
                    <a:cubicBezTo>
                      <a:pt x="369" y="968"/>
                      <a:pt x="396" y="962"/>
                      <a:pt x="424" y="952"/>
                    </a:cubicBezTo>
                    <a:lnTo>
                      <a:pt x="424" y="14"/>
                    </a:lnTo>
                    <a:cubicBezTo>
                      <a:pt x="398" y="5"/>
                      <a:pt x="373" y="0"/>
                      <a:pt x="349"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6"/>
              <p:cNvSpPr/>
              <p:nvPr/>
            </p:nvSpPr>
            <p:spPr>
              <a:xfrm>
                <a:off x="2517375" y="5130600"/>
                <a:ext cx="26900" cy="21000"/>
              </a:xfrm>
              <a:custGeom>
                <a:avLst/>
                <a:gdLst/>
                <a:ahLst/>
                <a:cxnLst/>
                <a:rect l="l" t="t" r="r" b="b"/>
                <a:pathLst>
                  <a:path w="1076" h="840" extrusionOk="0">
                    <a:moveTo>
                      <a:pt x="169" y="0"/>
                    </a:moveTo>
                    <a:cubicBezTo>
                      <a:pt x="114" y="0"/>
                      <a:pt x="60" y="51"/>
                      <a:pt x="0" y="187"/>
                    </a:cubicBezTo>
                    <a:cubicBezTo>
                      <a:pt x="168" y="355"/>
                      <a:pt x="828" y="840"/>
                      <a:pt x="1012" y="840"/>
                    </a:cubicBezTo>
                    <a:cubicBezTo>
                      <a:pt x="1060" y="840"/>
                      <a:pt x="1076" y="807"/>
                      <a:pt x="1043" y="729"/>
                    </a:cubicBezTo>
                    <a:cubicBezTo>
                      <a:pt x="924" y="676"/>
                      <a:pt x="872" y="570"/>
                      <a:pt x="924" y="346"/>
                    </a:cubicBezTo>
                    <a:lnTo>
                      <a:pt x="924" y="346"/>
                    </a:lnTo>
                    <a:cubicBezTo>
                      <a:pt x="858" y="391"/>
                      <a:pt x="797" y="409"/>
                      <a:pt x="742" y="409"/>
                    </a:cubicBezTo>
                    <a:cubicBezTo>
                      <a:pt x="480" y="409"/>
                      <a:pt x="324" y="0"/>
                      <a:pt x="169"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6"/>
              <p:cNvSpPr/>
              <p:nvPr/>
            </p:nvSpPr>
            <p:spPr>
              <a:xfrm>
                <a:off x="2587350" y="4938575"/>
                <a:ext cx="42600" cy="23700"/>
              </a:xfrm>
              <a:custGeom>
                <a:avLst/>
                <a:gdLst/>
                <a:ahLst/>
                <a:cxnLst/>
                <a:rect l="l" t="t" r="r" b="b"/>
                <a:pathLst>
                  <a:path w="1704" h="948" extrusionOk="0">
                    <a:moveTo>
                      <a:pt x="0" y="0"/>
                    </a:moveTo>
                    <a:cubicBezTo>
                      <a:pt x="0" y="386"/>
                      <a:pt x="204" y="463"/>
                      <a:pt x="449" y="463"/>
                    </a:cubicBezTo>
                    <a:cubicBezTo>
                      <a:pt x="613" y="463"/>
                      <a:pt x="795" y="428"/>
                      <a:pt x="948" y="428"/>
                    </a:cubicBezTo>
                    <a:cubicBezTo>
                      <a:pt x="1187" y="428"/>
                      <a:pt x="1354" y="512"/>
                      <a:pt x="1267" y="937"/>
                    </a:cubicBezTo>
                    <a:cubicBezTo>
                      <a:pt x="1295" y="944"/>
                      <a:pt x="1321" y="947"/>
                      <a:pt x="1344" y="947"/>
                    </a:cubicBezTo>
                    <a:cubicBezTo>
                      <a:pt x="1684" y="947"/>
                      <a:pt x="1555" y="260"/>
                      <a:pt x="1703" y="0"/>
                    </a:cubicBezTo>
                    <a:lnTo>
                      <a:pt x="1703" y="0"/>
                    </a:lnTo>
                    <a:cubicBezTo>
                      <a:pt x="1426" y="138"/>
                      <a:pt x="1171" y="189"/>
                      <a:pt x="930" y="189"/>
                    </a:cubicBezTo>
                    <a:cubicBezTo>
                      <a:pt x="596" y="189"/>
                      <a:pt x="291" y="92"/>
                      <a:pt x="0"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6"/>
              <p:cNvSpPr/>
              <p:nvPr/>
            </p:nvSpPr>
            <p:spPr>
              <a:xfrm>
                <a:off x="2554375" y="4938575"/>
                <a:ext cx="27575" cy="11575"/>
              </a:xfrm>
              <a:custGeom>
                <a:avLst/>
                <a:gdLst/>
                <a:ahLst/>
                <a:cxnLst/>
                <a:rect l="l" t="t" r="r" b="b"/>
                <a:pathLst>
                  <a:path w="1103" h="463" extrusionOk="0">
                    <a:moveTo>
                      <a:pt x="1042" y="0"/>
                    </a:moveTo>
                    <a:lnTo>
                      <a:pt x="1042" y="0"/>
                    </a:lnTo>
                    <a:cubicBezTo>
                      <a:pt x="896" y="146"/>
                      <a:pt x="721" y="215"/>
                      <a:pt x="539" y="215"/>
                    </a:cubicBezTo>
                    <a:cubicBezTo>
                      <a:pt x="376" y="215"/>
                      <a:pt x="208" y="159"/>
                      <a:pt x="52" y="53"/>
                    </a:cubicBezTo>
                    <a:lnTo>
                      <a:pt x="52" y="53"/>
                    </a:lnTo>
                    <a:cubicBezTo>
                      <a:pt x="0" y="324"/>
                      <a:pt x="264" y="462"/>
                      <a:pt x="533" y="462"/>
                    </a:cubicBezTo>
                    <a:cubicBezTo>
                      <a:pt x="815" y="462"/>
                      <a:pt x="1103" y="311"/>
                      <a:pt x="1042"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6"/>
              <p:cNvSpPr/>
              <p:nvPr/>
            </p:nvSpPr>
            <p:spPr>
              <a:xfrm>
                <a:off x="2613000" y="4896275"/>
                <a:ext cx="16950" cy="16000"/>
              </a:xfrm>
              <a:custGeom>
                <a:avLst/>
                <a:gdLst/>
                <a:ahLst/>
                <a:cxnLst/>
                <a:rect l="l" t="t" r="r" b="b"/>
                <a:pathLst>
                  <a:path w="678" h="640" extrusionOk="0">
                    <a:moveTo>
                      <a:pt x="213" y="0"/>
                    </a:moveTo>
                    <a:cubicBezTo>
                      <a:pt x="175" y="0"/>
                      <a:pt x="128" y="13"/>
                      <a:pt x="70" y="42"/>
                    </a:cubicBezTo>
                    <a:cubicBezTo>
                      <a:pt x="0" y="398"/>
                      <a:pt x="239" y="640"/>
                      <a:pt x="441" y="640"/>
                    </a:cubicBezTo>
                    <a:cubicBezTo>
                      <a:pt x="546" y="640"/>
                      <a:pt x="641" y="574"/>
                      <a:pt x="677" y="425"/>
                    </a:cubicBezTo>
                    <a:lnTo>
                      <a:pt x="677" y="425"/>
                    </a:lnTo>
                    <a:cubicBezTo>
                      <a:pt x="641" y="440"/>
                      <a:pt x="610" y="447"/>
                      <a:pt x="583" y="447"/>
                    </a:cubicBezTo>
                    <a:cubicBezTo>
                      <a:pt x="367" y="447"/>
                      <a:pt x="443" y="0"/>
                      <a:pt x="213"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16"/>
              <p:cNvSpPr/>
              <p:nvPr/>
            </p:nvSpPr>
            <p:spPr>
              <a:xfrm>
                <a:off x="2568200" y="5107475"/>
                <a:ext cx="17850" cy="27825"/>
              </a:xfrm>
              <a:custGeom>
                <a:avLst/>
                <a:gdLst/>
                <a:ahLst/>
                <a:cxnLst/>
                <a:rect l="l" t="t" r="r" b="b"/>
                <a:pathLst>
                  <a:path w="714" h="1113" extrusionOk="0">
                    <a:moveTo>
                      <a:pt x="192" y="1"/>
                    </a:moveTo>
                    <a:cubicBezTo>
                      <a:pt x="182" y="1"/>
                      <a:pt x="171" y="2"/>
                      <a:pt x="159" y="3"/>
                    </a:cubicBezTo>
                    <a:cubicBezTo>
                      <a:pt x="0" y="505"/>
                      <a:pt x="53" y="888"/>
                      <a:pt x="383" y="1112"/>
                    </a:cubicBezTo>
                    <a:cubicBezTo>
                      <a:pt x="383" y="782"/>
                      <a:pt x="713" y="993"/>
                      <a:pt x="713" y="716"/>
                    </a:cubicBezTo>
                    <a:lnTo>
                      <a:pt x="713" y="716"/>
                    </a:lnTo>
                    <a:cubicBezTo>
                      <a:pt x="699" y="719"/>
                      <a:pt x="685" y="720"/>
                      <a:pt x="672" y="720"/>
                    </a:cubicBezTo>
                    <a:cubicBezTo>
                      <a:pt x="356" y="720"/>
                      <a:pt x="516" y="1"/>
                      <a:pt x="192"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16"/>
              <p:cNvSpPr/>
              <p:nvPr/>
            </p:nvSpPr>
            <p:spPr>
              <a:xfrm>
                <a:off x="2510450" y="5305925"/>
                <a:ext cx="118175" cy="69975"/>
              </a:xfrm>
              <a:custGeom>
                <a:avLst/>
                <a:gdLst/>
                <a:ahLst/>
                <a:cxnLst/>
                <a:rect l="l" t="t" r="r" b="b"/>
                <a:pathLst>
                  <a:path w="4727" h="2799" extrusionOk="0">
                    <a:moveTo>
                      <a:pt x="1885" y="0"/>
                    </a:moveTo>
                    <a:cubicBezTo>
                      <a:pt x="1413" y="0"/>
                      <a:pt x="924" y="185"/>
                      <a:pt x="436" y="818"/>
                    </a:cubicBezTo>
                    <a:cubicBezTo>
                      <a:pt x="383" y="488"/>
                      <a:pt x="330" y="264"/>
                      <a:pt x="211" y="39"/>
                    </a:cubicBezTo>
                    <a:cubicBezTo>
                      <a:pt x="211" y="264"/>
                      <a:pt x="106" y="316"/>
                      <a:pt x="0" y="316"/>
                    </a:cubicBezTo>
                    <a:lnTo>
                      <a:pt x="0" y="1029"/>
                    </a:lnTo>
                    <a:cubicBezTo>
                      <a:pt x="191" y="1115"/>
                      <a:pt x="244" y="1158"/>
                      <a:pt x="299" y="1158"/>
                    </a:cubicBezTo>
                    <a:cubicBezTo>
                      <a:pt x="353" y="1158"/>
                      <a:pt x="409" y="1115"/>
                      <a:pt x="607" y="1029"/>
                    </a:cubicBezTo>
                    <a:lnTo>
                      <a:pt x="607" y="1029"/>
                    </a:lnTo>
                    <a:cubicBezTo>
                      <a:pt x="488" y="2297"/>
                      <a:pt x="937" y="2468"/>
                      <a:pt x="1267" y="2798"/>
                    </a:cubicBezTo>
                    <a:cubicBezTo>
                      <a:pt x="1337" y="2538"/>
                      <a:pt x="1426" y="2457"/>
                      <a:pt x="1528" y="2457"/>
                    </a:cubicBezTo>
                    <a:cubicBezTo>
                      <a:pt x="1700" y="2457"/>
                      <a:pt x="1908" y="2689"/>
                      <a:pt x="2116" y="2689"/>
                    </a:cubicBezTo>
                    <a:cubicBezTo>
                      <a:pt x="2255" y="2689"/>
                      <a:pt x="2393" y="2586"/>
                      <a:pt x="2522" y="2244"/>
                    </a:cubicBezTo>
                    <a:lnTo>
                      <a:pt x="2522" y="2244"/>
                    </a:lnTo>
                    <a:cubicBezTo>
                      <a:pt x="2588" y="2574"/>
                      <a:pt x="2363" y="2521"/>
                      <a:pt x="2310" y="2745"/>
                    </a:cubicBezTo>
                    <a:cubicBezTo>
                      <a:pt x="2365" y="2765"/>
                      <a:pt x="2416" y="2773"/>
                      <a:pt x="2463" y="2773"/>
                    </a:cubicBezTo>
                    <a:cubicBezTo>
                      <a:pt x="2936" y="2773"/>
                      <a:pt x="3023" y="1879"/>
                      <a:pt x="3023" y="1531"/>
                    </a:cubicBezTo>
                    <a:cubicBezTo>
                      <a:pt x="3244" y="1782"/>
                      <a:pt x="3558" y="1963"/>
                      <a:pt x="3860" y="1963"/>
                    </a:cubicBezTo>
                    <a:cubicBezTo>
                      <a:pt x="4225" y="1963"/>
                      <a:pt x="4575" y="1699"/>
                      <a:pt x="4726" y="976"/>
                    </a:cubicBezTo>
                    <a:cubicBezTo>
                      <a:pt x="4669" y="887"/>
                      <a:pt x="4602" y="856"/>
                      <a:pt x="4527" y="856"/>
                    </a:cubicBezTo>
                    <a:cubicBezTo>
                      <a:pt x="4344" y="856"/>
                      <a:pt x="4121" y="1043"/>
                      <a:pt x="3915" y="1043"/>
                    </a:cubicBezTo>
                    <a:cubicBezTo>
                      <a:pt x="3792" y="1043"/>
                      <a:pt x="3676" y="977"/>
                      <a:pt x="3578" y="765"/>
                    </a:cubicBezTo>
                    <a:lnTo>
                      <a:pt x="3578" y="765"/>
                    </a:lnTo>
                    <a:cubicBezTo>
                      <a:pt x="3616" y="773"/>
                      <a:pt x="3652" y="777"/>
                      <a:pt x="3686" y="777"/>
                    </a:cubicBezTo>
                    <a:cubicBezTo>
                      <a:pt x="3888" y="777"/>
                      <a:pt x="4013" y="636"/>
                      <a:pt x="4013" y="264"/>
                    </a:cubicBezTo>
                    <a:lnTo>
                      <a:pt x="3248" y="264"/>
                    </a:lnTo>
                    <a:cubicBezTo>
                      <a:pt x="3182" y="765"/>
                      <a:pt x="3406" y="765"/>
                      <a:pt x="3459" y="976"/>
                    </a:cubicBezTo>
                    <a:cubicBezTo>
                      <a:pt x="3440" y="964"/>
                      <a:pt x="3418" y="959"/>
                      <a:pt x="3393" y="959"/>
                    </a:cubicBezTo>
                    <a:cubicBezTo>
                      <a:pt x="3290" y="959"/>
                      <a:pt x="3141" y="1043"/>
                      <a:pt x="3036" y="1043"/>
                    </a:cubicBezTo>
                    <a:cubicBezTo>
                      <a:pt x="2948" y="1043"/>
                      <a:pt x="2891" y="984"/>
                      <a:pt x="2918" y="765"/>
                    </a:cubicBezTo>
                    <a:cubicBezTo>
                      <a:pt x="3023" y="765"/>
                      <a:pt x="3129" y="699"/>
                      <a:pt x="3129" y="264"/>
                    </a:cubicBezTo>
                    <a:cubicBezTo>
                      <a:pt x="2737" y="156"/>
                      <a:pt x="2318" y="0"/>
                      <a:pt x="1885"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16"/>
              <p:cNvSpPr/>
              <p:nvPr/>
            </p:nvSpPr>
            <p:spPr>
              <a:xfrm>
                <a:off x="2404500" y="5132125"/>
                <a:ext cx="10900" cy="18175"/>
              </a:xfrm>
              <a:custGeom>
                <a:avLst/>
                <a:gdLst/>
                <a:ahLst/>
                <a:cxnLst/>
                <a:rect l="l" t="t" r="r" b="b"/>
                <a:pathLst>
                  <a:path w="436" h="727" extrusionOk="0">
                    <a:moveTo>
                      <a:pt x="56" y="1"/>
                    </a:moveTo>
                    <a:cubicBezTo>
                      <a:pt x="38" y="1"/>
                      <a:pt x="20" y="3"/>
                      <a:pt x="0" y="7"/>
                    </a:cubicBezTo>
                    <a:lnTo>
                      <a:pt x="0" y="720"/>
                    </a:lnTo>
                    <a:cubicBezTo>
                      <a:pt x="19" y="725"/>
                      <a:pt x="37" y="727"/>
                      <a:pt x="53" y="727"/>
                    </a:cubicBezTo>
                    <a:cubicBezTo>
                      <a:pt x="278" y="727"/>
                      <a:pt x="288" y="327"/>
                      <a:pt x="436" y="179"/>
                    </a:cubicBezTo>
                    <a:lnTo>
                      <a:pt x="436" y="179"/>
                    </a:lnTo>
                    <a:cubicBezTo>
                      <a:pt x="422" y="184"/>
                      <a:pt x="409" y="186"/>
                      <a:pt x="397" y="186"/>
                    </a:cubicBezTo>
                    <a:cubicBezTo>
                      <a:pt x="279" y="186"/>
                      <a:pt x="218" y="1"/>
                      <a:pt x="56"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16"/>
              <p:cNvSpPr/>
              <p:nvPr/>
            </p:nvSpPr>
            <p:spPr>
              <a:xfrm>
                <a:off x="2352175" y="5054650"/>
                <a:ext cx="159600" cy="68225"/>
              </a:xfrm>
              <a:custGeom>
                <a:avLst/>
                <a:gdLst/>
                <a:ahLst/>
                <a:cxnLst/>
                <a:rect l="l" t="t" r="r" b="b"/>
                <a:pathLst>
                  <a:path w="6384" h="2729" extrusionOk="0">
                    <a:moveTo>
                      <a:pt x="5197" y="1"/>
                    </a:moveTo>
                    <a:cubicBezTo>
                      <a:pt x="5095" y="1"/>
                      <a:pt x="4977" y="40"/>
                      <a:pt x="4839" y="136"/>
                    </a:cubicBezTo>
                    <a:cubicBezTo>
                      <a:pt x="4892" y="136"/>
                      <a:pt x="4958" y="308"/>
                      <a:pt x="4839" y="361"/>
                    </a:cubicBezTo>
                    <a:cubicBezTo>
                      <a:pt x="4775" y="344"/>
                      <a:pt x="4708" y="336"/>
                      <a:pt x="4638" y="336"/>
                    </a:cubicBezTo>
                    <a:cubicBezTo>
                      <a:pt x="3979" y="336"/>
                      <a:pt x="3095" y="1005"/>
                      <a:pt x="2224" y="1005"/>
                    </a:cubicBezTo>
                    <a:cubicBezTo>
                      <a:pt x="1939" y="1005"/>
                      <a:pt x="1655" y="933"/>
                      <a:pt x="1380" y="743"/>
                    </a:cubicBezTo>
                    <a:cubicBezTo>
                      <a:pt x="1299" y="1161"/>
                      <a:pt x="963" y="1172"/>
                      <a:pt x="653" y="1172"/>
                    </a:cubicBezTo>
                    <a:cubicBezTo>
                      <a:pt x="635" y="1172"/>
                      <a:pt x="616" y="1172"/>
                      <a:pt x="598" y="1172"/>
                    </a:cubicBezTo>
                    <a:cubicBezTo>
                      <a:pt x="275" y="1172"/>
                      <a:pt x="1" y="1186"/>
                      <a:pt x="113" y="1681"/>
                    </a:cubicBezTo>
                    <a:cubicBezTo>
                      <a:pt x="207" y="1507"/>
                      <a:pt x="316" y="1444"/>
                      <a:pt x="437" y="1444"/>
                    </a:cubicBezTo>
                    <a:cubicBezTo>
                      <a:pt x="757" y="1444"/>
                      <a:pt x="1152" y="1883"/>
                      <a:pt x="1521" y="1883"/>
                    </a:cubicBezTo>
                    <a:cubicBezTo>
                      <a:pt x="1585" y="1883"/>
                      <a:pt x="1649" y="1870"/>
                      <a:pt x="1710" y="1839"/>
                    </a:cubicBezTo>
                    <a:cubicBezTo>
                      <a:pt x="1763" y="1628"/>
                      <a:pt x="1869" y="1403"/>
                      <a:pt x="1988" y="1298"/>
                    </a:cubicBezTo>
                    <a:cubicBezTo>
                      <a:pt x="2052" y="1517"/>
                      <a:pt x="2109" y="1590"/>
                      <a:pt x="2168" y="1590"/>
                    </a:cubicBezTo>
                    <a:cubicBezTo>
                      <a:pt x="2288" y="1590"/>
                      <a:pt x="2422" y="1286"/>
                      <a:pt x="2668" y="1286"/>
                    </a:cubicBezTo>
                    <a:cubicBezTo>
                      <a:pt x="2695" y="1286"/>
                      <a:pt x="2723" y="1290"/>
                      <a:pt x="2753" y="1298"/>
                    </a:cubicBezTo>
                    <a:cubicBezTo>
                      <a:pt x="2753" y="1575"/>
                      <a:pt x="2753" y="1839"/>
                      <a:pt x="2648" y="2011"/>
                    </a:cubicBezTo>
                    <a:cubicBezTo>
                      <a:pt x="3621" y="1714"/>
                      <a:pt x="4141" y="1282"/>
                      <a:pt x="4862" y="1282"/>
                    </a:cubicBezTo>
                    <a:cubicBezTo>
                      <a:pt x="5070" y="1282"/>
                      <a:pt x="5295" y="1318"/>
                      <a:pt x="5552" y="1403"/>
                    </a:cubicBezTo>
                    <a:cubicBezTo>
                      <a:pt x="5325" y="1403"/>
                      <a:pt x="5244" y="1649"/>
                      <a:pt x="4981" y="1649"/>
                    </a:cubicBezTo>
                    <a:cubicBezTo>
                      <a:pt x="4939" y="1649"/>
                      <a:pt x="4892" y="1642"/>
                      <a:pt x="4839" y="1628"/>
                    </a:cubicBezTo>
                    <a:lnTo>
                      <a:pt x="4839" y="1628"/>
                    </a:lnTo>
                    <a:cubicBezTo>
                      <a:pt x="4873" y="2022"/>
                      <a:pt x="4969" y="2144"/>
                      <a:pt x="5095" y="2144"/>
                    </a:cubicBezTo>
                    <a:cubicBezTo>
                      <a:pt x="5302" y="2144"/>
                      <a:pt x="5590" y="1815"/>
                      <a:pt x="5819" y="1815"/>
                    </a:cubicBezTo>
                    <a:cubicBezTo>
                      <a:pt x="5937" y="1815"/>
                      <a:pt x="6039" y="1903"/>
                      <a:pt x="6107" y="2169"/>
                    </a:cubicBezTo>
                    <a:cubicBezTo>
                      <a:pt x="6001" y="2341"/>
                      <a:pt x="5777" y="2446"/>
                      <a:pt x="5671" y="2724"/>
                    </a:cubicBezTo>
                    <a:cubicBezTo>
                      <a:pt x="5689" y="2727"/>
                      <a:pt x="5706" y="2729"/>
                      <a:pt x="5722" y="2729"/>
                    </a:cubicBezTo>
                    <a:cubicBezTo>
                      <a:pt x="5920" y="2729"/>
                      <a:pt x="5958" y="2481"/>
                      <a:pt x="6126" y="2481"/>
                    </a:cubicBezTo>
                    <a:cubicBezTo>
                      <a:pt x="6152" y="2481"/>
                      <a:pt x="6180" y="2486"/>
                      <a:pt x="6212" y="2499"/>
                    </a:cubicBezTo>
                    <a:cubicBezTo>
                      <a:pt x="6054" y="1733"/>
                      <a:pt x="6384" y="1351"/>
                      <a:pt x="5882" y="1073"/>
                    </a:cubicBezTo>
                    <a:cubicBezTo>
                      <a:pt x="6054" y="1021"/>
                      <a:pt x="6331" y="1126"/>
                      <a:pt x="6331" y="849"/>
                    </a:cubicBezTo>
                    <a:cubicBezTo>
                      <a:pt x="5832" y="849"/>
                      <a:pt x="5671" y="1"/>
                      <a:pt x="5197"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6"/>
              <p:cNvSpPr/>
              <p:nvPr/>
            </p:nvSpPr>
            <p:spPr>
              <a:xfrm>
                <a:off x="2610775" y="4993350"/>
                <a:ext cx="34350" cy="31700"/>
              </a:xfrm>
              <a:custGeom>
                <a:avLst/>
                <a:gdLst/>
                <a:ahLst/>
                <a:cxnLst/>
                <a:rect l="l" t="t" r="r" b="b"/>
                <a:pathLst>
                  <a:path w="1374" h="1268" extrusionOk="0">
                    <a:moveTo>
                      <a:pt x="0" y="1"/>
                    </a:moveTo>
                    <a:cubicBezTo>
                      <a:pt x="278" y="608"/>
                      <a:pt x="159" y="608"/>
                      <a:pt x="0" y="1268"/>
                    </a:cubicBezTo>
                    <a:cubicBezTo>
                      <a:pt x="103" y="1178"/>
                      <a:pt x="220" y="1151"/>
                      <a:pt x="343" y="1151"/>
                    </a:cubicBezTo>
                    <a:cubicBezTo>
                      <a:pt x="521" y="1151"/>
                      <a:pt x="710" y="1207"/>
                      <a:pt x="881" y="1207"/>
                    </a:cubicBezTo>
                    <a:cubicBezTo>
                      <a:pt x="1094" y="1207"/>
                      <a:pt x="1278" y="1120"/>
                      <a:pt x="1373" y="727"/>
                    </a:cubicBezTo>
                    <a:cubicBezTo>
                      <a:pt x="1330" y="683"/>
                      <a:pt x="1279" y="668"/>
                      <a:pt x="1224" y="668"/>
                    </a:cubicBezTo>
                    <a:cubicBezTo>
                      <a:pt x="1091" y="668"/>
                      <a:pt x="936" y="756"/>
                      <a:pt x="818" y="756"/>
                    </a:cubicBezTo>
                    <a:cubicBezTo>
                      <a:pt x="671" y="756"/>
                      <a:pt x="580" y="619"/>
                      <a:pt x="660"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6"/>
              <p:cNvSpPr/>
              <p:nvPr/>
            </p:nvSpPr>
            <p:spPr>
              <a:xfrm>
                <a:off x="2321975" y="4948650"/>
                <a:ext cx="39975" cy="18650"/>
              </a:xfrm>
              <a:custGeom>
                <a:avLst/>
                <a:gdLst/>
                <a:ahLst/>
                <a:cxnLst/>
                <a:rect l="l" t="t" r="r" b="b"/>
                <a:pathLst>
                  <a:path w="1599" h="746" extrusionOk="0">
                    <a:moveTo>
                      <a:pt x="1318" y="1"/>
                    </a:moveTo>
                    <a:cubicBezTo>
                      <a:pt x="1210" y="1"/>
                      <a:pt x="1073" y="86"/>
                      <a:pt x="767" y="86"/>
                    </a:cubicBezTo>
                    <a:cubicBezTo>
                      <a:pt x="1044" y="746"/>
                      <a:pt x="1" y="310"/>
                      <a:pt x="437" y="640"/>
                    </a:cubicBezTo>
                    <a:cubicBezTo>
                      <a:pt x="561" y="558"/>
                      <a:pt x="679" y="534"/>
                      <a:pt x="789" y="534"/>
                    </a:cubicBezTo>
                    <a:cubicBezTo>
                      <a:pt x="946" y="534"/>
                      <a:pt x="1087" y="582"/>
                      <a:pt x="1216" y="582"/>
                    </a:cubicBezTo>
                    <a:cubicBezTo>
                      <a:pt x="1360" y="582"/>
                      <a:pt x="1488" y="520"/>
                      <a:pt x="1598" y="257"/>
                    </a:cubicBezTo>
                    <a:cubicBezTo>
                      <a:pt x="1474" y="56"/>
                      <a:pt x="1406" y="1"/>
                      <a:pt x="1318"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16"/>
              <p:cNvSpPr/>
              <p:nvPr/>
            </p:nvSpPr>
            <p:spPr>
              <a:xfrm>
                <a:off x="2305475" y="5014875"/>
                <a:ext cx="34350" cy="20950"/>
              </a:xfrm>
              <a:custGeom>
                <a:avLst/>
                <a:gdLst/>
                <a:ahLst/>
                <a:cxnLst/>
                <a:rect l="l" t="t" r="r" b="b"/>
                <a:pathLst>
                  <a:path w="1374" h="838" extrusionOk="0">
                    <a:moveTo>
                      <a:pt x="841" y="1"/>
                    </a:moveTo>
                    <a:cubicBezTo>
                      <a:pt x="543" y="1"/>
                      <a:pt x="283" y="344"/>
                      <a:pt x="1" y="737"/>
                    </a:cubicBezTo>
                    <a:cubicBezTo>
                      <a:pt x="91" y="696"/>
                      <a:pt x="182" y="680"/>
                      <a:pt x="272" y="680"/>
                    </a:cubicBezTo>
                    <a:cubicBezTo>
                      <a:pt x="558" y="680"/>
                      <a:pt x="836" y="837"/>
                      <a:pt x="1043" y="837"/>
                    </a:cubicBezTo>
                    <a:cubicBezTo>
                      <a:pt x="1212" y="837"/>
                      <a:pt x="1333" y="733"/>
                      <a:pt x="1374" y="354"/>
                    </a:cubicBezTo>
                    <a:cubicBezTo>
                      <a:pt x="1178" y="103"/>
                      <a:pt x="1004" y="1"/>
                      <a:pt x="841"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16"/>
              <p:cNvSpPr/>
              <p:nvPr/>
            </p:nvSpPr>
            <p:spPr>
              <a:xfrm>
                <a:off x="2447075" y="5039650"/>
                <a:ext cx="26100" cy="14450"/>
              </a:xfrm>
              <a:custGeom>
                <a:avLst/>
                <a:gdLst/>
                <a:ahLst/>
                <a:cxnLst/>
                <a:rect l="l" t="t" r="r" b="b"/>
                <a:pathLst>
                  <a:path w="1044" h="578" extrusionOk="0">
                    <a:moveTo>
                      <a:pt x="820" y="1"/>
                    </a:moveTo>
                    <a:cubicBezTo>
                      <a:pt x="409" y="1"/>
                      <a:pt x="147" y="251"/>
                      <a:pt x="0" y="578"/>
                    </a:cubicBezTo>
                    <a:cubicBezTo>
                      <a:pt x="330" y="406"/>
                      <a:pt x="766" y="353"/>
                      <a:pt x="1043" y="23"/>
                    </a:cubicBezTo>
                    <a:cubicBezTo>
                      <a:pt x="964" y="8"/>
                      <a:pt x="890" y="1"/>
                      <a:pt x="820"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6"/>
              <p:cNvSpPr/>
              <p:nvPr/>
            </p:nvSpPr>
            <p:spPr>
              <a:xfrm>
                <a:off x="2348050" y="5009775"/>
                <a:ext cx="86825" cy="46000"/>
              </a:xfrm>
              <a:custGeom>
                <a:avLst/>
                <a:gdLst/>
                <a:ahLst/>
                <a:cxnLst/>
                <a:rect l="l" t="t" r="r" b="b"/>
                <a:pathLst>
                  <a:path w="3473" h="1840" extrusionOk="0">
                    <a:moveTo>
                      <a:pt x="505" y="173"/>
                    </a:moveTo>
                    <a:cubicBezTo>
                      <a:pt x="505" y="173"/>
                      <a:pt x="504" y="174"/>
                      <a:pt x="502" y="175"/>
                    </a:cubicBezTo>
                    <a:cubicBezTo>
                      <a:pt x="503" y="174"/>
                      <a:pt x="504" y="174"/>
                      <a:pt x="505" y="173"/>
                    </a:cubicBezTo>
                    <a:close/>
                    <a:moveTo>
                      <a:pt x="980" y="1"/>
                    </a:moveTo>
                    <a:cubicBezTo>
                      <a:pt x="809" y="1"/>
                      <a:pt x="650" y="50"/>
                      <a:pt x="505" y="173"/>
                    </a:cubicBezTo>
                    <a:lnTo>
                      <a:pt x="505" y="173"/>
                    </a:lnTo>
                    <a:cubicBezTo>
                      <a:pt x="506" y="173"/>
                      <a:pt x="506" y="172"/>
                      <a:pt x="506" y="172"/>
                    </a:cubicBezTo>
                    <a:cubicBezTo>
                      <a:pt x="524" y="172"/>
                      <a:pt x="103" y="839"/>
                      <a:pt x="1" y="941"/>
                    </a:cubicBezTo>
                    <a:cubicBezTo>
                      <a:pt x="132" y="958"/>
                      <a:pt x="263" y="964"/>
                      <a:pt x="392" y="964"/>
                    </a:cubicBezTo>
                    <a:cubicBezTo>
                      <a:pt x="857" y="964"/>
                      <a:pt x="1300" y="879"/>
                      <a:pt x="1691" y="879"/>
                    </a:cubicBezTo>
                    <a:cubicBezTo>
                      <a:pt x="1962" y="879"/>
                      <a:pt x="2207" y="920"/>
                      <a:pt x="2417" y="1060"/>
                    </a:cubicBezTo>
                    <a:cubicBezTo>
                      <a:pt x="2417" y="1443"/>
                      <a:pt x="2153" y="1324"/>
                      <a:pt x="2205" y="1825"/>
                    </a:cubicBezTo>
                    <a:cubicBezTo>
                      <a:pt x="2246" y="1835"/>
                      <a:pt x="2283" y="1839"/>
                      <a:pt x="2318" y="1839"/>
                    </a:cubicBezTo>
                    <a:cubicBezTo>
                      <a:pt x="2550" y="1839"/>
                      <a:pt x="2676" y="1653"/>
                      <a:pt x="2810" y="1653"/>
                    </a:cubicBezTo>
                    <a:cubicBezTo>
                      <a:pt x="2875" y="1653"/>
                      <a:pt x="2942" y="1697"/>
                      <a:pt x="3024" y="1825"/>
                    </a:cubicBezTo>
                    <a:cubicBezTo>
                      <a:pt x="3077" y="1324"/>
                      <a:pt x="3248" y="1060"/>
                      <a:pt x="3473" y="888"/>
                    </a:cubicBezTo>
                    <a:cubicBezTo>
                      <a:pt x="2507" y="762"/>
                      <a:pt x="1649" y="1"/>
                      <a:pt x="980"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6"/>
              <p:cNvSpPr/>
              <p:nvPr/>
            </p:nvSpPr>
            <p:spPr>
              <a:xfrm>
                <a:off x="2398275" y="4949100"/>
                <a:ext cx="29675" cy="9950"/>
              </a:xfrm>
              <a:custGeom>
                <a:avLst/>
                <a:gdLst/>
                <a:ahLst/>
                <a:cxnLst/>
                <a:rect l="l" t="t" r="r" b="b"/>
                <a:pathLst>
                  <a:path w="1187" h="398" extrusionOk="0">
                    <a:moveTo>
                      <a:pt x="313" y="1"/>
                    </a:moveTo>
                    <a:cubicBezTo>
                      <a:pt x="134" y="1"/>
                      <a:pt x="1" y="75"/>
                      <a:pt x="25" y="398"/>
                    </a:cubicBezTo>
                    <a:cubicBezTo>
                      <a:pt x="249" y="239"/>
                      <a:pt x="1187" y="292"/>
                      <a:pt x="962" y="15"/>
                    </a:cubicBezTo>
                    <a:lnTo>
                      <a:pt x="962" y="15"/>
                    </a:lnTo>
                    <a:cubicBezTo>
                      <a:pt x="916" y="43"/>
                      <a:pt x="858" y="53"/>
                      <a:pt x="793" y="53"/>
                    </a:cubicBezTo>
                    <a:cubicBezTo>
                      <a:pt x="645" y="53"/>
                      <a:pt x="463" y="1"/>
                      <a:pt x="313"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16"/>
              <p:cNvSpPr/>
              <p:nvPr/>
            </p:nvSpPr>
            <p:spPr>
              <a:xfrm>
                <a:off x="2280725" y="4955725"/>
                <a:ext cx="20500" cy="16850"/>
              </a:xfrm>
              <a:custGeom>
                <a:avLst/>
                <a:gdLst/>
                <a:ahLst/>
                <a:cxnLst/>
                <a:rect l="l" t="t" r="r" b="b"/>
                <a:pathLst>
                  <a:path w="820" h="674" extrusionOk="0">
                    <a:moveTo>
                      <a:pt x="298" y="1"/>
                    </a:moveTo>
                    <a:cubicBezTo>
                      <a:pt x="149" y="1"/>
                      <a:pt x="24" y="85"/>
                      <a:pt x="1" y="357"/>
                    </a:cubicBezTo>
                    <a:cubicBezTo>
                      <a:pt x="185" y="482"/>
                      <a:pt x="402" y="673"/>
                      <a:pt x="567" y="673"/>
                    </a:cubicBezTo>
                    <a:cubicBezTo>
                      <a:pt x="698" y="673"/>
                      <a:pt x="796" y="553"/>
                      <a:pt x="819" y="185"/>
                    </a:cubicBezTo>
                    <a:cubicBezTo>
                      <a:pt x="703" y="127"/>
                      <a:pt x="482" y="1"/>
                      <a:pt x="298"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16"/>
              <p:cNvSpPr/>
              <p:nvPr/>
            </p:nvSpPr>
            <p:spPr>
              <a:xfrm>
                <a:off x="2628600" y="5102275"/>
                <a:ext cx="57775" cy="34625"/>
              </a:xfrm>
              <a:custGeom>
                <a:avLst/>
                <a:gdLst/>
                <a:ahLst/>
                <a:cxnLst/>
                <a:rect l="l" t="t" r="r" b="b"/>
                <a:pathLst>
                  <a:path w="2311" h="1385" extrusionOk="0">
                    <a:moveTo>
                      <a:pt x="1875" y="0"/>
                    </a:moveTo>
                    <a:lnTo>
                      <a:pt x="1875" y="0"/>
                    </a:lnTo>
                    <a:cubicBezTo>
                      <a:pt x="1305" y="116"/>
                      <a:pt x="1039" y="296"/>
                      <a:pt x="590" y="296"/>
                    </a:cubicBezTo>
                    <a:cubicBezTo>
                      <a:pt x="426" y="296"/>
                      <a:pt x="237" y="272"/>
                      <a:pt x="0" y="211"/>
                    </a:cubicBezTo>
                    <a:lnTo>
                      <a:pt x="0" y="211"/>
                    </a:lnTo>
                    <a:cubicBezTo>
                      <a:pt x="53" y="660"/>
                      <a:pt x="277" y="766"/>
                      <a:pt x="53" y="1096"/>
                    </a:cubicBezTo>
                    <a:cubicBezTo>
                      <a:pt x="568" y="1306"/>
                      <a:pt x="967" y="1385"/>
                      <a:pt x="1340" y="1385"/>
                    </a:cubicBezTo>
                    <a:cubicBezTo>
                      <a:pt x="1647" y="1385"/>
                      <a:pt x="1936" y="1332"/>
                      <a:pt x="2258" y="1254"/>
                    </a:cubicBezTo>
                    <a:cubicBezTo>
                      <a:pt x="2310" y="766"/>
                      <a:pt x="2086" y="819"/>
                      <a:pt x="2086" y="383"/>
                    </a:cubicBezTo>
                    <a:cubicBezTo>
                      <a:pt x="2037" y="358"/>
                      <a:pt x="1996" y="346"/>
                      <a:pt x="1963" y="346"/>
                    </a:cubicBezTo>
                    <a:cubicBezTo>
                      <a:pt x="1723" y="346"/>
                      <a:pt x="1861" y="935"/>
                      <a:pt x="1610" y="935"/>
                    </a:cubicBezTo>
                    <a:cubicBezTo>
                      <a:pt x="1591" y="935"/>
                      <a:pt x="1569" y="932"/>
                      <a:pt x="1545" y="924"/>
                    </a:cubicBezTo>
                    <a:cubicBezTo>
                      <a:pt x="1492" y="330"/>
                      <a:pt x="1822" y="436"/>
                      <a:pt x="1875"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16"/>
              <p:cNvSpPr/>
              <p:nvPr/>
            </p:nvSpPr>
            <p:spPr>
              <a:xfrm>
                <a:off x="2144425" y="5071275"/>
                <a:ext cx="13875" cy="28925"/>
              </a:xfrm>
              <a:custGeom>
                <a:avLst/>
                <a:gdLst/>
                <a:ahLst/>
                <a:cxnLst/>
                <a:rect l="l" t="t" r="r" b="b"/>
                <a:pathLst>
                  <a:path w="555" h="1157" extrusionOk="0">
                    <a:moveTo>
                      <a:pt x="335" y="1"/>
                    </a:moveTo>
                    <a:cubicBezTo>
                      <a:pt x="148" y="1"/>
                      <a:pt x="0" y="76"/>
                      <a:pt x="0" y="356"/>
                    </a:cubicBezTo>
                    <a:cubicBezTo>
                      <a:pt x="233" y="444"/>
                      <a:pt x="38" y="1156"/>
                      <a:pt x="266" y="1156"/>
                    </a:cubicBezTo>
                    <a:cubicBezTo>
                      <a:pt x="310" y="1156"/>
                      <a:pt x="369" y="1130"/>
                      <a:pt x="449" y="1068"/>
                    </a:cubicBezTo>
                    <a:cubicBezTo>
                      <a:pt x="330" y="514"/>
                      <a:pt x="396" y="408"/>
                      <a:pt x="555" y="26"/>
                    </a:cubicBezTo>
                    <a:cubicBezTo>
                      <a:pt x="480" y="11"/>
                      <a:pt x="405" y="1"/>
                      <a:pt x="335"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6"/>
              <p:cNvSpPr/>
              <p:nvPr/>
            </p:nvSpPr>
            <p:spPr>
              <a:xfrm>
                <a:off x="2180275" y="5033850"/>
                <a:ext cx="27550" cy="14650"/>
              </a:xfrm>
              <a:custGeom>
                <a:avLst/>
                <a:gdLst/>
                <a:ahLst/>
                <a:cxnLst/>
                <a:rect l="l" t="t" r="r" b="b"/>
                <a:pathLst>
                  <a:path w="1102" h="586" extrusionOk="0">
                    <a:moveTo>
                      <a:pt x="520" y="0"/>
                    </a:moveTo>
                    <a:cubicBezTo>
                      <a:pt x="247" y="0"/>
                      <a:pt x="1" y="141"/>
                      <a:pt x="58" y="585"/>
                    </a:cubicBezTo>
                    <a:cubicBezTo>
                      <a:pt x="494" y="585"/>
                      <a:pt x="824" y="480"/>
                      <a:pt x="1101" y="202"/>
                    </a:cubicBezTo>
                    <a:cubicBezTo>
                      <a:pt x="999" y="100"/>
                      <a:pt x="750" y="0"/>
                      <a:pt x="520"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16"/>
              <p:cNvSpPr/>
              <p:nvPr/>
            </p:nvSpPr>
            <p:spPr>
              <a:xfrm>
                <a:off x="2151350" y="5058050"/>
                <a:ext cx="36000" cy="59100"/>
              </a:xfrm>
              <a:custGeom>
                <a:avLst/>
                <a:gdLst/>
                <a:ahLst/>
                <a:cxnLst/>
                <a:rect l="l" t="t" r="r" b="b"/>
                <a:pathLst>
                  <a:path w="1440" h="2364" extrusionOk="0">
                    <a:moveTo>
                      <a:pt x="502" y="0"/>
                    </a:moveTo>
                    <a:lnTo>
                      <a:pt x="502" y="0"/>
                    </a:lnTo>
                    <a:cubicBezTo>
                      <a:pt x="714" y="660"/>
                      <a:pt x="1" y="832"/>
                      <a:pt x="278" y="1043"/>
                    </a:cubicBezTo>
                    <a:cubicBezTo>
                      <a:pt x="331" y="937"/>
                      <a:pt x="383" y="885"/>
                      <a:pt x="502" y="885"/>
                    </a:cubicBezTo>
                    <a:cubicBezTo>
                      <a:pt x="331" y="1215"/>
                      <a:pt x="608" y="1439"/>
                      <a:pt x="661" y="1822"/>
                    </a:cubicBezTo>
                    <a:cubicBezTo>
                      <a:pt x="601" y="1772"/>
                      <a:pt x="540" y="1751"/>
                      <a:pt x="482" y="1751"/>
                    </a:cubicBezTo>
                    <a:cubicBezTo>
                      <a:pt x="218" y="1751"/>
                      <a:pt x="17" y="2190"/>
                      <a:pt x="331" y="2363"/>
                    </a:cubicBezTo>
                    <a:cubicBezTo>
                      <a:pt x="365" y="2151"/>
                      <a:pt x="513" y="2010"/>
                      <a:pt x="661" y="2010"/>
                    </a:cubicBezTo>
                    <a:cubicBezTo>
                      <a:pt x="743" y="2010"/>
                      <a:pt x="824" y="2053"/>
                      <a:pt x="885" y="2152"/>
                    </a:cubicBezTo>
                    <a:cubicBezTo>
                      <a:pt x="1044" y="1703"/>
                      <a:pt x="608" y="1267"/>
                      <a:pt x="885" y="1267"/>
                    </a:cubicBezTo>
                    <a:cubicBezTo>
                      <a:pt x="966" y="1315"/>
                      <a:pt x="1020" y="1338"/>
                      <a:pt x="1058" y="1338"/>
                    </a:cubicBezTo>
                    <a:cubicBezTo>
                      <a:pt x="1201" y="1338"/>
                      <a:pt x="1127" y="1022"/>
                      <a:pt x="1440" y="502"/>
                    </a:cubicBezTo>
                    <a:cubicBezTo>
                      <a:pt x="1110" y="330"/>
                      <a:pt x="832" y="555"/>
                      <a:pt x="502"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6"/>
              <p:cNvSpPr/>
              <p:nvPr/>
            </p:nvSpPr>
            <p:spPr>
              <a:xfrm>
                <a:off x="2181725" y="5088400"/>
                <a:ext cx="29350" cy="30175"/>
              </a:xfrm>
              <a:custGeom>
                <a:avLst/>
                <a:gdLst/>
                <a:ahLst/>
                <a:cxnLst/>
                <a:rect l="l" t="t" r="r" b="b"/>
                <a:pathLst>
                  <a:path w="1174" h="1207" extrusionOk="0">
                    <a:moveTo>
                      <a:pt x="937" y="1"/>
                    </a:moveTo>
                    <a:lnTo>
                      <a:pt x="937" y="1"/>
                    </a:lnTo>
                    <a:cubicBezTo>
                      <a:pt x="660" y="766"/>
                      <a:pt x="330" y="225"/>
                      <a:pt x="0" y="938"/>
                    </a:cubicBezTo>
                    <a:cubicBezTo>
                      <a:pt x="50" y="1130"/>
                      <a:pt x="190" y="1206"/>
                      <a:pt x="350" y="1206"/>
                    </a:cubicBezTo>
                    <a:cubicBezTo>
                      <a:pt x="694" y="1206"/>
                      <a:pt x="1127" y="853"/>
                      <a:pt x="937" y="555"/>
                    </a:cubicBezTo>
                    <a:lnTo>
                      <a:pt x="937" y="555"/>
                    </a:lnTo>
                    <a:cubicBezTo>
                      <a:pt x="922" y="578"/>
                      <a:pt x="909" y="598"/>
                      <a:pt x="898" y="615"/>
                    </a:cubicBezTo>
                    <a:lnTo>
                      <a:pt x="898" y="615"/>
                    </a:lnTo>
                    <a:cubicBezTo>
                      <a:pt x="993" y="446"/>
                      <a:pt x="1173" y="66"/>
                      <a:pt x="937"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6"/>
              <p:cNvSpPr/>
              <p:nvPr/>
            </p:nvSpPr>
            <p:spPr>
              <a:xfrm>
                <a:off x="2517375" y="5023725"/>
                <a:ext cx="1350" cy="2650"/>
              </a:xfrm>
              <a:custGeom>
                <a:avLst/>
                <a:gdLst/>
                <a:ahLst/>
                <a:cxnLst/>
                <a:rect l="l" t="t" r="r" b="b"/>
                <a:pathLst>
                  <a:path w="54" h="106" extrusionOk="0">
                    <a:moveTo>
                      <a:pt x="53" y="0"/>
                    </a:moveTo>
                    <a:cubicBezTo>
                      <a:pt x="53" y="53"/>
                      <a:pt x="53" y="53"/>
                      <a:pt x="0" y="106"/>
                    </a:cubicBezTo>
                    <a:lnTo>
                      <a:pt x="53" y="106"/>
                    </a:lnTo>
                    <a:lnTo>
                      <a:pt x="53" y="0"/>
                    </a:ln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6"/>
              <p:cNvSpPr/>
              <p:nvPr/>
            </p:nvSpPr>
            <p:spPr>
              <a:xfrm>
                <a:off x="2511750" y="5026350"/>
                <a:ext cx="5650" cy="4325"/>
              </a:xfrm>
              <a:custGeom>
                <a:avLst/>
                <a:gdLst/>
                <a:ahLst/>
                <a:cxnLst/>
                <a:rect l="l" t="t" r="r" b="b"/>
                <a:pathLst>
                  <a:path w="226" h="173" extrusionOk="0">
                    <a:moveTo>
                      <a:pt x="225" y="1"/>
                    </a:moveTo>
                    <a:cubicBezTo>
                      <a:pt x="106" y="1"/>
                      <a:pt x="1" y="120"/>
                      <a:pt x="159" y="172"/>
                    </a:cubicBezTo>
                    <a:cubicBezTo>
                      <a:pt x="159" y="120"/>
                      <a:pt x="225" y="67"/>
                      <a:pt x="225"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6"/>
              <p:cNvSpPr/>
              <p:nvPr/>
            </p:nvSpPr>
            <p:spPr>
              <a:xfrm>
                <a:off x="2460925" y="5008025"/>
                <a:ext cx="17850" cy="18350"/>
              </a:xfrm>
              <a:custGeom>
                <a:avLst/>
                <a:gdLst/>
                <a:ahLst/>
                <a:cxnLst/>
                <a:rect l="l" t="t" r="r" b="b"/>
                <a:pathLst>
                  <a:path w="714" h="734" extrusionOk="0">
                    <a:moveTo>
                      <a:pt x="185" y="1"/>
                    </a:moveTo>
                    <a:cubicBezTo>
                      <a:pt x="78" y="1"/>
                      <a:pt x="1" y="41"/>
                      <a:pt x="1" y="192"/>
                    </a:cubicBezTo>
                    <a:cubicBezTo>
                      <a:pt x="489" y="245"/>
                      <a:pt x="1" y="351"/>
                      <a:pt x="1" y="575"/>
                    </a:cubicBezTo>
                    <a:cubicBezTo>
                      <a:pt x="159" y="575"/>
                      <a:pt x="278" y="681"/>
                      <a:pt x="331" y="734"/>
                    </a:cubicBezTo>
                    <a:cubicBezTo>
                      <a:pt x="384" y="404"/>
                      <a:pt x="661" y="404"/>
                      <a:pt x="714" y="21"/>
                    </a:cubicBezTo>
                    <a:lnTo>
                      <a:pt x="714" y="21"/>
                    </a:lnTo>
                    <a:cubicBezTo>
                      <a:pt x="676" y="41"/>
                      <a:pt x="630" y="48"/>
                      <a:pt x="580" y="48"/>
                    </a:cubicBezTo>
                    <a:cubicBezTo>
                      <a:pt x="454" y="48"/>
                      <a:pt x="301" y="1"/>
                      <a:pt x="185"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16"/>
              <p:cNvSpPr/>
              <p:nvPr/>
            </p:nvSpPr>
            <p:spPr>
              <a:xfrm>
                <a:off x="2522650" y="4962550"/>
                <a:ext cx="12575" cy="26875"/>
              </a:xfrm>
              <a:custGeom>
                <a:avLst/>
                <a:gdLst/>
                <a:ahLst/>
                <a:cxnLst/>
                <a:rect l="l" t="t" r="r" b="b"/>
                <a:pathLst>
                  <a:path w="503" h="1075" extrusionOk="0">
                    <a:moveTo>
                      <a:pt x="157" y="1"/>
                    </a:moveTo>
                    <a:cubicBezTo>
                      <a:pt x="128" y="1"/>
                      <a:pt x="94" y="10"/>
                      <a:pt x="53" y="31"/>
                    </a:cubicBezTo>
                    <a:cubicBezTo>
                      <a:pt x="53" y="467"/>
                      <a:pt x="0" y="1074"/>
                      <a:pt x="278" y="1074"/>
                    </a:cubicBezTo>
                    <a:cubicBezTo>
                      <a:pt x="331" y="850"/>
                      <a:pt x="449" y="797"/>
                      <a:pt x="502" y="520"/>
                    </a:cubicBezTo>
                    <a:cubicBezTo>
                      <a:pt x="305" y="473"/>
                      <a:pt x="362" y="1"/>
                      <a:pt x="157" y="1"/>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16"/>
              <p:cNvSpPr/>
              <p:nvPr/>
            </p:nvSpPr>
            <p:spPr>
              <a:xfrm>
                <a:off x="2495250" y="4962000"/>
                <a:ext cx="112900" cy="72625"/>
              </a:xfrm>
              <a:custGeom>
                <a:avLst/>
                <a:gdLst/>
                <a:ahLst/>
                <a:cxnLst/>
                <a:rect l="l" t="t" r="r" b="b"/>
                <a:pathLst>
                  <a:path w="4516" h="2905" extrusionOk="0">
                    <a:moveTo>
                      <a:pt x="3196" y="0"/>
                    </a:moveTo>
                    <a:cubicBezTo>
                      <a:pt x="3279" y="566"/>
                      <a:pt x="2848" y="816"/>
                      <a:pt x="2416" y="816"/>
                    </a:cubicBezTo>
                    <a:cubicBezTo>
                      <a:pt x="2303" y="816"/>
                      <a:pt x="2190" y="799"/>
                      <a:pt x="2087" y="766"/>
                    </a:cubicBezTo>
                    <a:cubicBezTo>
                      <a:pt x="1981" y="1255"/>
                      <a:pt x="1875" y="1862"/>
                      <a:pt x="1374" y="1862"/>
                    </a:cubicBezTo>
                    <a:cubicBezTo>
                      <a:pt x="1272" y="1627"/>
                      <a:pt x="1145" y="1552"/>
                      <a:pt x="1004" y="1552"/>
                    </a:cubicBezTo>
                    <a:cubicBezTo>
                      <a:pt x="760" y="1552"/>
                      <a:pt x="477" y="1777"/>
                      <a:pt x="222" y="1777"/>
                    </a:cubicBezTo>
                    <a:cubicBezTo>
                      <a:pt x="145" y="1777"/>
                      <a:pt x="71" y="1756"/>
                      <a:pt x="1" y="1703"/>
                    </a:cubicBezTo>
                    <a:lnTo>
                      <a:pt x="1" y="1703"/>
                    </a:lnTo>
                    <a:cubicBezTo>
                      <a:pt x="1" y="2086"/>
                      <a:pt x="235" y="2086"/>
                      <a:pt x="469" y="2086"/>
                    </a:cubicBezTo>
                    <a:cubicBezTo>
                      <a:pt x="704" y="2086"/>
                      <a:pt x="938" y="2086"/>
                      <a:pt x="938" y="2469"/>
                    </a:cubicBezTo>
                    <a:cubicBezTo>
                      <a:pt x="1137" y="2136"/>
                      <a:pt x="1531" y="1964"/>
                      <a:pt x="1923" y="1964"/>
                    </a:cubicBezTo>
                    <a:cubicBezTo>
                      <a:pt x="2183" y="1964"/>
                      <a:pt x="2441" y="2039"/>
                      <a:pt x="2641" y="2192"/>
                    </a:cubicBezTo>
                    <a:cubicBezTo>
                      <a:pt x="2469" y="2192"/>
                      <a:pt x="2364" y="2364"/>
                      <a:pt x="2311" y="2575"/>
                    </a:cubicBezTo>
                    <a:cubicBezTo>
                      <a:pt x="2360" y="2581"/>
                      <a:pt x="2412" y="2584"/>
                      <a:pt x="2465" y="2584"/>
                    </a:cubicBezTo>
                    <a:cubicBezTo>
                      <a:pt x="2680" y="2584"/>
                      <a:pt x="2926" y="2542"/>
                      <a:pt x="3141" y="2542"/>
                    </a:cubicBezTo>
                    <a:cubicBezTo>
                      <a:pt x="3410" y="2542"/>
                      <a:pt x="3631" y="2608"/>
                      <a:pt x="3684" y="2904"/>
                    </a:cubicBezTo>
                    <a:lnTo>
                      <a:pt x="3684" y="2904"/>
                    </a:lnTo>
                    <a:cubicBezTo>
                      <a:pt x="3460" y="1651"/>
                      <a:pt x="4186" y="1862"/>
                      <a:pt x="4516" y="1426"/>
                    </a:cubicBezTo>
                    <a:lnTo>
                      <a:pt x="4516" y="1426"/>
                    </a:lnTo>
                    <a:cubicBezTo>
                      <a:pt x="4439" y="1447"/>
                      <a:pt x="4358" y="1457"/>
                      <a:pt x="4281" y="1457"/>
                    </a:cubicBezTo>
                    <a:cubicBezTo>
                      <a:pt x="3959" y="1457"/>
                      <a:pt x="3685" y="1276"/>
                      <a:pt x="3908" y="872"/>
                    </a:cubicBezTo>
                    <a:cubicBezTo>
                      <a:pt x="3887" y="860"/>
                      <a:pt x="3867" y="854"/>
                      <a:pt x="3848" y="854"/>
                    </a:cubicBezTo>
                    <a:cubicBezTo>
                      <a:pt x="3675" y="854"/>
                      <a:pt x="3574" y="1295"/>
                      <a:pt x="3469" y="1295"/>
                    </a:cubicBezTo>
                    <a:cubicBezTo>
                      <a:pt x="3432" y="1295"/>
                      <a:pt x="3395" y="1241"/>
                      <a:pt x="3354" y="1096"/>
                    </a:cubicBezTo>
                    <a:cubicBezTo>
                      <a:pt x="3407" y="542"/>
                      <a:pt x="3856" y="660"/>
                      <a:pt x="3908" y="159"/>
                    </a:cubicBezTo>
                    <a:cubicBezTo>
                      <a:pt x="3790" y="0"/>
                      <a:pt x="3526" y="0"/>
                      <a:pt x="3196" y="0"/>
                    </a:cubicBezTo>
                    <a:close/>
                    <a:moveTo>
                      <a:pt x="3684" y="2904"/>
                    </a:moveTo>
                    <a:cubicBezTo>
                      <a:pt x="3684" y="2904"/>
                      <a:pt x="3684" y="2904"/>
                      <a:pt x="3684" y="2905"/>
                    </a:cubicBezTo>
                    <a:cubicBezTo>
                      <a:pt x="3684" y="2904"/>
                      <a:pt x="3684" y="2904"/>
                      <a:pt x="3684" y="2904"/>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6"/>
              <p:cNvSpPr/>
              <p:nvPr/>
            </p:nvSpPr>
            <p:spPr>
              <a:xfrm>
                <a:off x="609725" y="4349775"/>
                <a:ext cx="1427450" cy="1020500"/>
              </a:xfrm>
              <a:custGeom>
                <a:avLst/>
                <a:gdLst/>
                <a:ahLst/>
                <a:cxnLst/>
                <a:rect l="l" t="t" r="r" b="b"/>
                <a:pathLst>
                  <a:path w="57098" h="40820" extrusionOk="0">
                    <a:moveTo>
                      <a:pt x="19765" y="1757"/>
                    </a:moveTo>
                    <a:cubicBezTo>
                      <a:pt x="19919" y="1757"/>
                      <a:pt x="20050" y="1807"/>
                      <a:pt x="20133" y="1981"/>
                    </a:cubicBezTo>
                    <a:cubicBezTo>
                      <a:pt x="20133" y="2478"/>
                      <a:pt x="19929" y="2529"/>
                      <a:pt x="19694" y="2529"/>
                    </a:cubicBezTo>
                    <a:cubicBezTo>
                      <a:pt x="19633" y="2529"/>
                      <a:pt x="19570" y="2526"/>
                      <a:pt x="19507" y="2526"/>
                    </a:cubicBezTo>
                    <a:cubicBezTo>
                      <a:pt x="19460" y="2526"/>
                      <a:pt x="19413" y="2528"/>
                      <a:pt x="19368" y="2535"/>
                    </a:cubicBezTo>
                    <a:lnTo>
                      <a:pt x="19315" y="1822"/>
                    </a:lnTo>
                    <a:cubicBezTo>
                      <a:pt x="19471" y="1797"/>
                      <a:pt x="19627" y="1757"/>
                      <a:pt x="19765" y="1757"/>
                    </a:cubicBezTo>
                    <a:close/>
                    <a:moveTo>
                      <a:pt x="4556" y="1898"/>
                    </a:moveTo>
                    <a:cubicBezTo>
                      <a:pt x="4758" y="1898"/>
                      <a:pt x="4899" y="2102"/>
                      <a:pt x="4899" y="2641"/>
                    </a:cubicBezTo>
                    <a:cubicBezTo>
                      <a:pt x="4876" y="2632"/>
                      <a:pt x="4856" y="2628"/>
                      <a:pt x="4837" y="2628"/>
                    </a:cubicBezTo>
                    <a:cubicBezTo>
                      <a:pt x="4665" y="2628"/>
                      <a:pt x="4657" y="2968"/>
                      <a:pt x="4487" y="2968"/>
                    </a:cubicBezTo>
                    <a:cubicBezTo>
                      <a:pt x="4452" y="2968"/>
                      <a:pt x="4409" y="2953"/>
                      <a:pt x="4357" y="2918"/>
                    </a:cubicBezTo>
                    <a:cubicBezTo>
                      <a:pt x="4410" y="2707"/>
                      <a:pt x="4410" y="2377"/>
                      <a:pt x="4410" y="1928"/>
                    </a:cubicBezTo>
                    <a:cubicBezTo>
                      <a:pt x="4461" y="1908"/>
                      <a:pt x="4510" y="1898"/>
                      <a:pt x="4556" y="1898"/>
                    </a:cubicBezTo>
                    <a:close/>
                    <a:moveTo>
                      <a:pt x="10179" y="4410"/>
                    </a:moveTo>
                    <a:cubicBezTo>
                      <a:pt x="10179" y="4621"/>
                      <a:pt x="10074" y="4687"/>
                      <a:pt x="10126" y="4898"/>
                    </a:cubicBezTo>
                    <a:cubicBezTo>
                      <a:pt x="10354" y="4862"/>
                      <a:pt x="10608" y="4561"/>
                      <a:pt x="10851" y="4561"/>
                    </a:cubicBezTo>
                    <a:cubicBezTo>
                      <a:pt x="10960" y="4561"/>
                      <a:pt x="11067" y="4621"/>
                      <a:pt x="11169" y="4793"/>
                    </a:cubicBezTo>
                    <a:cubicBezTo>
                      <a:pt x="10969" y="5096"/>
                      <a:pt x="10743" y="5238"/>
                      <a:pt x="10515" y="5238"/>
                    </a:cubicBezTo>
                    <a:cubicBezTo>
                      <a:pt x="10248" y="5238"/>
                      <a:pt x="9979" y="5043"/>
                      <a:pt x="9744" y="4687"/>
                    </a:cubicBezTo>
                    <a:cubicBezTo>
                      <a:pt x="9796" y="4357"/>
                      <a:pt x="10021" y="4462"/>
                      <a:pt x="10179" y="4410"/>
                    </a:cubicBezTo>
                    <a:close/>
                    <a:moveTo>
                      <a:pt x="49299" y="4838"/>
                    </a:moveTo>
                    <a:cubicBezTo>
                      <a:pt x="49490" y="4838"/>
                      <a:pt x="49666" y="5611"/>
                      <a:pt x="50007" y="5611"/>
                    </a:cubicBezTo>
                    <a:cubicBezTo>
                      <a:pt x="50089" y="5611"/>
                      <a:pt x="50181" y="5565"/>
                      <a:pt x="50286" y="5453"/>
                    </a:cubicBezTo>
                    <a:lnTo>
                      <a:pt x="50286" y="5453"/>
                    </a:lnTo>
                    <a:cubicBezTo>
                      <a:pt x="50339" y="5948"/>
                      <a:pt x="50187" y="6043"/>
                      <a:pt x="49987" y="6043"/>
                    </a:cubicBezTo>
                    <a:cubicBezTo>
                      <a:pt x="49861" y="6043"/>
                      <a:pt x="49716" y="6005"/>
                      <a:pt x="49592" y="6005"/>
                    </a:cubicBezTo>
                    <a:cubicBezTo>
                      <a:pt x="49519" y="6005"/>
                      <a:pt x="49453" y="6018"/>
                      <a:pt x="49401" y="6060"/>
                    </a:cubicBezTo>
                    <a:cubicBezTo>
                      <a:pt x="49348" y="5558"/>
                      <a:pt x="49296" y="5228"/>
                      <a:pt x="49124" y="5070"/>
                    </a:cubicBezTo>
                    <a:cubicBezTo>
                      <a:pt x="49186" y="4903"/>
                      <a:pt x="49243" y="4838"/>
                      <a:pt x="49299" y="4838"/>
                    </a:cubicBezTo>
                    <a:close/>
                    <a:moveTo>
                      <a:pt x="48466" y="5635"/>
                    </a:moveTo>
                    <a:cubicBezTo>
                      <a:pt x="48698" y="5635"/>
                      <a:pt x="48940" y="5696"/>
                      <a:pt x="49124" y="5835"/>
                    </a:cubicBezTo>
                    <a:cubicBezTo>
                      <a:pt x="49045" y="6139"/>
                      <a:pt x="48811" y="6265"/>
                      <a:pt x="48542" y="6265"/>
                    </a:cubicBezTo>
                    <a:cubicBezTo>
                      <a:pt x="48273" y="6265"/>
                      <a:pt x="47969" y="6139"/>
                      <a:pt x="47751" y="5941"/>
                    </a:cubicBezTo>
                    <a:cubicBezTo>
                      <a:pt x="47850" y="5750"/>
                      <a:pt x="48148" y="5635"/>
                      <a:pt x="48466" y="5635"/>
                    </a:cubicBezTo>
                    <a:close/>
                    <a:moveTo>
                      <a:pt x="3632" y="5716"/>
                    </a:moveTo>
                    <a:cubicBezTo>
                      <a:pt x="3865" y="5716"/>
                      <a:pt x="4082" y="5849"/>
                      <a:pt x="4186" y="6218"/>
                    </a:cubicBezTo>
                    <a:cubicBezTo>
                      <a:pt x="4064" y="6097"/>
                      <a:pt x="3956" y="6053"/>
                      <a:pt x="3853" y="6053"/>
                    </a:cubicBezTo>
                    <a:cubicBezTo>
                      <a:pt x="3580" y="6053"/>
                      <a:pt x="3339" y="6359"/>
                      <a:pt x="2980" y="6359"/>
                    </a:cubicBezTo>
                    <a:cubicBezTo>
                      <a:pt x="2927" y="6359"/>
                      <a:pt x="2871" y="6352"/>
                      <a:pt x="2813" y="6337"/>
                    </a:cubicBezTo>
                    <a:cubicBezTo>
                      <a:pt x="2813" y="6089"/>
                      <a:pt x="3243" y="5716"/>
                      <a:pt x="3632" y="5716"/>
                    </a:cubicBezTo>
                    <a:close/>
                    <a:moveTo>
                      <a:pt x="49296" y="3802"/>
                    </a:moveTo>
                    <a:lnTo>
                      <a:pt x="49296" y="3802"/>
                    </a:lnTo>
                    <a:cubicBezTo>
                      <a:pt x="49169" y="4741"/>
                      <a:pt x="48803" y="4955"/>
                      <a:pt x="48380" y="4955"/>
                    </a:cubicBezTo>
                    <a:cubicBezTo>
                      <a:pt x="48232" y="4955"/>
                      <a:pt x="48077" y="4929"/>
                      <a:pt x="47923" y="4898"/>
                    </a:cubicBezTo>
                    <a:cubicBezTo>
                      <a:pt x="47593" y="5347"/>
                      <a:pt x="47593" y="5835"/>
                      <a:pt x="47593" y="6443"/>
                    </a:cubicBezTo>
                    <a:cubicBezTo>
                      <a:pt x="47486" y="6503"/>
                      <a:pt x="47393" y="6531"/>
                      <a:pt x="47311" y="6531"/>
                    </a:cubicBezTo>
                    <a:cubicBezTo>
                      <a:pt x="47090" y="6531"/>
                      <a:pt x="46953" y="6325"/>
                      <a:pt x="46867" y="6007"/>
                    </a:cubicBezTo>
                    <a:cubicBezTo>
                      <a:pt x="47082" y="5741"/>
                      <a:pt x="47248" y="5172"/>
                      <a:pt x="47692" y="5172"/>
                    </a:cubicBezTo>
                    <a:cubicBezTo>
                      <a:pt x="47711" y="5172"/>
                      <a:pt x="47731" y="5173"/>
                      <a:pt x="47751" y="5175"/>
                    </a:cubicBezTo>
                    <a:cubicBezTo>
                      <a:pt x="47711" y="4844"/>
                      <a:pt x="47572" y="4696"/>
                      <a:pt x="47415" y="4696"/>
                    </a:cubicBezTo>
                    <a:cubicBezTo>
                      <a:pt x="47365" y="4696"/>
                      <a:pt x="47313" y="4711"/>
                      <a:pt x="47263" y="4740"/>
                    </a:cubicBezTo>
                    <a:cubicBezTo>
                      <a:pt x="47857" y="4291"/>
                      <a:pt x="48688" y="4740"/>
                      <a:pt x="49296" y="3802"/>
                    </a:cubicBezTo>
                    <a:close/>
                    <a:moveTo>
                      <a:pt x="1928" y="5677"/>
                    </a:moveTo>
                    <a:cubicBezTo>
                      <a:pt x="2118" y="5722"/>
                      <a:pt x="2185" y="6162"/>
                      <a:pt x="2400" y="6162"/>
                    </a:cubicBezTo>
                    <a:cubicBezTo>
                      <a:pt x="2440" y="6162"/>
                      <a:pt x="2484" y="6147"/>
                      <a:pt x="2535" y="6113"/>
                    </a:cubicBezTo>
                    <a:lnTo>
                      <a:pt x="2535" y="6113"/>
                    </a:lnTo>
                    <a:cubicBezTo>
                      <a:pt x="2430" y="6548"/>
                      <a:pt x="2100" y="6443"/>
                      <a:pt x="1875" y="6667"/>
                    </a:cubicBezTo>
                    <a:cubicBezTo>
                      <a:pt x="1823" y="6166"/>
                      <a:pt x="1928" y="6007"/>
                      <a:pt x="1928" y="5677"/>
                    </a:cubicBezTo>
                    <a:close/>
                    <a:moveTo>
                      <a:pt x="46273" y="6060"/>
                    </a:moveTo>
                    <a:cubicBezTo>
                      <a:pt x="46324" y="6541"/>
                      <a:pt x="46116" y="6682"/>
                      <a:pt x="45870" y="6682"/>
                    </a:cubicBezTo>
                    <a:cubicBezTo>
                      <a:pt x="45609" y="6682"/>
                      <a:pt x="45305" y="6524"/>
                      <a:pt x="45216" y="6443"/>
                    </a:cubicBezTo>
                    <a:cubicBezTo>
                      <a:pt x="45278" y="6276"/>
                      <a:pt x="45364" y="6226"/>
                      <a:pt x="45463" y="6226"/>
                    </a:cubicBezTo>
                    <a:cubicBezTo>
                      <a:pt x="45614" y="6226"/>
                      <a:pt x="45793" y="6342"/>
                      <a:pt x="45956" y="6342"/>
                    </a:cubicBezTo>
                    <a:cubicBezTo>
                      <a:pt x="46076" y="6342"/>
                      <a:pt x="46187" y="6279"/>
                      <a:pt x="46273" y="6060"/>
                    </a:cubicBezTo>
                    <a:close/>
                    <a:moveTo>
                      <a:pt x="12539" y="5684"/>
                    </a:moveTo>
                    <a:cubicBezTo>
                      <a:pt x="12612" y="5684"/>
                      <a:pt x="12703" y="5744"/>
                      <a:pt x="12820" y="5888"/>
                    </a:cubicBezTo>
                    <a:cubicBezTo>
                      <a:pt x="12661" y="6218"/>
                      <a:pt x="12608" y="6667"/>
                      <a:pt x="12278" y="6720"/>
                    </a:cubicBezTo>
                    <a:cubicBezTo>
                      <a:pt x="12278" y="6298"/>
                      <a:pt x="12309" y="5684"/>
                      <a:pt x="12539" y="5684"/>
                    </a:cubicBezTo>
                    <a:close/>
                    <a:moveTo>
                      <a:pt x="11447" y="5558"/>
                    </a:moveTo>
                    <a:cubicBezTo>
                      <a:pt x="11552" y="5611"/>
                      <a:pt x="11552" y="6166"/>
                      <a:pt x="11618" y="6496"/>
                    </a:cubicBezTo>
                    <a:cubicBezTo>
                      <a:pt x="11461" y="6389"/>
                      <a:pt x="11391" y="6372"/>
                      <a:pt x="11312" y="6372"/>
                    </a:cubicBezTo>
                    <a:cubicBezTo>
                      <a:pt x="11275" y="6372"/>
                      <a:pt x="11235" y="6376"/>
                      <a:pt x="11184" y="6376"/>
                    </a:cubicBezTo>
                    <a:cubicBezTo>
                      <a:pt x="11116" y="6376"/>
                      <a:pt x="11026" y="6369"/>
                      <a:pt x="10892" y="6337"/>
                    </a:cubicBezTo>
                    <a:lnTo>
                      <a:pt x="10892" y="6337"/>
                    </a:lnTo>
                    <a:cubicBezTo>
                      <a:pt x="10892" y="6548"/>
                      <a:pt x="10958" y="6548"/>
                      <a:pt x="11011" y="6548"/>
                    </a:cubicBezTo>
                    <a:cubicBezTo>
                      <a:pt x="10996" y="6777"/>
                      <a:pt x="10965" y="6868"/>
                      <a:pt x="10928" y="6868"/>
                    </a:cubicBezTo>
                    <a:cubicBezTo>
                      <a:pt x="10831" y="6868"/>
                      <a:pt x="10695" y="6237"/>
                      <a:pt x="10734" y="5835"/>
                    </a:cubicBezTo>
                    <a:cubicBezTo>
                      <a:pt x="11064" y="5611"/>
                      <a:pt x="11341" y="5783"/>
                      <a:pt x="11447" y="5558"/>
                    </a:cubicBezTo>
                    <a:close/>
                    <a:moveTo>
                      <a:pt x="9638" y="4951"/>
                    </a:moveTo>
                    <a:cubicBezTo>
                      <a:pt x="9638" y="5347"/>
                      <a:pt x="9519" y="5611"/>
                      <a:pt x="9466" y="5941"/>
                    </a:cubicBezTo>
                    <a:cubicBezTo>
                      <a:pt x="9528" y="5792"/>
                      <a:pt x="9594" y="5742"/>
                      <a:pt x="9666" y="5742"/>
                    </a:cubicBezTo>
                    <a:cubicBezTo>
                      <a:pt x="9813" y="5742"/>
                      <a:pt x="9986" y="5951"/>
                      <a:pt x="10203" y="5951"/>
                    </a:cubicBezTo>
                    <a:cubicBezTo>
                      <a:pt x="10266" y="5951"/>
                      <a:pt x="10333" y="5933"/>
                      <a:pt x="10404" y="5888"/>
                    </a:cubicBezTo>
                    <a:cubicBezTo>
                      <a:pt x="10404" y="6247"/>
                      <a:pt x="10458" y="6546"/>
                      <a:pt x="10508" y="6546"/>
                    </a:cubicBezTo>
                    <a:cubicBezTo>
                      <a:pt x="10528" y="6546"/>
                      <a:pt x="10547" y="6499"/>
                      <a:pt x="10562" y="6390"/>
                    </a:cubicBezTo>
                    <a:cubicBezTo>
                      <a:pt x="10681" y="6390"/>
                      <a:pt x="10628" y="6601"/>
                      <a:pt x="10562" y="6601"/>
                    </a:cubicBezTo>
                    <a:lnTo>
                      <a:pt x="10562" y="7103"/>
                    </a:lnTo>
                    <a:cubicBezTo>
                      <a:pt x="10086" y="6812"/>
                      <a:pt x="9733" y="6615"/>
                      <a:pt x="9303" y="6615"/>
                    </a:cubicBezTo>
                    <a:cubicBezTo>
                      <a:pt x="9090" y="6615"/>
                      <a:pt x="8858" y="6663"/>
                      <a:pt x="8582" y="6773"/>
                    </a:cubicBezTo>
                    <a:cubicBezTo>
                      <a:pt x="8753" y="6271"/>
                      <a:pt x="8476" y="6337"/>
                      <a:pt x="8648" y="5783"/>
                    </a:cubicBezTo>
                    <a:cubicBezTo>
                      <a:pt x="8545" y="5750"/>
                      <a:pt x="8432" y="5737"/>
                      <a:pt x="8311" y="5737"/>
                    </a:cubicBezTo>
                    <a:cubicBezTo>
                      <a:pt x="7639" y="5737"/>
                      <a:pt x="6703" y="6156"/>
                      <a:pt x="5680" y="6156"/>
                    </a:cubicBezTo>
                    <a:cubicBezTo>
                      <a:pt x="5301" y="6156"/>
                      <a:pt x="4910" y="6099"/>
                      <a:pt x="4516" y="5941"/>
                    </a:cubicBezTo>
                    <a:cubicBezTo>
                      <a:pt x="6007" y="5281"/>
                      <a:pt x="8146" y="5400"/>
                      <a:pt x="9189" y="5017"/>
                    </a:cubicBezTo>
                    <a:lnTo>
                      <a:pt x="9189" y="5017"/>
                    </a:lnTo>
                    <a:cubicBezTo>
                      <a:pt x="9189" y="5730"/>
                      <a:pt x="8859" y="5888"/>
                      <a:pt x="8806" y="6548"/>
                    </a:cubicBezTo>
                    <a:cubicBezTo>
                      <a:pt x="9361" y="6548"/>
                      <a:pt x="9083" y="5228"/>
                      <a:pt x="9638" y="4951"/>
                    </a:cubicBezTo>
                    <a:close/>
                    <a:moveTo>
                      <a:pt x="43461" y="5835"/>
                    </a:moveTo>
                    <a:cubicBezTo>
                      <a:pt x="43408" y="6878"/>
                      <a:pt x="44173" y="5730"/>
                      <a:pt x="44015" y="7050"/>
                    </a:cubicBezTo>
                    <a:cubicBezTo>
                      <a:pt x="43804" y="6817"/>
                      <a:pt x="43645" y="6722"/>
                      <a:pt x="43497" y="6722"/>
                    </a:cubicBezTo>
                    <a:cubicBezTo>
                      <a:pt x="43294" y="6722"/>
                      <a:pt x="43113" y="6903"/>
                      <a:pt x="42853" y="7156"/>
                    </a:cubicBezTo>
                    <a:lnTo>
                      <a:pt x="42800" y="6166"/>
                    </a:lnTo>
                    <a:lnTo>
                      <a:pt x="42800" y="6166"/>
                    </a:lnTo>
                    <a:cubicBezTo>
                      <a:pt x="42950" y="6212"/>
                      <a:pt x="43043" y="6233"/>
                      <a:pt x="43105" y="6233"/>
                    </a:cubicBezTo>
                    <a:cubicBezTo>
                      <a:pt x="43274" y="6233"/>
                      <a:pt x="43219" y="6077"/>
                      <a:pt x="43461" y="5835"/>
                    </a:cubicBezTo>
                    <a:close/>
                    <a:moveTo>
                      <a:pt x="44285" y="6914"/>
                    </a:moveTo>
                    <a:cubicBezTo>
                      <a:pt x="44598" y="6914"/>
                      <a:pt x="45218" y="7604"/>
                      <a:pt x="45665" y="7657"/>
                    </a:cubicBezTo>
                    <a:cubicBezTo>
                      <a:pt x="45541" y="7859"/>
                      <a:pt x="45411" y="7937"/>
                      <a:pt x="45279" y="7937"/>
                    </a:cubicBezTo>
                    <a:cubicBezTo>
                      <a:pt x="44874" y="7937"/>
                      <a:pt x="44449" y="7209"/>
                      <a:pt x="44121" y="7050"/>
                    </a:cubicBezTo>
                    <a:cubicBezTo>
                      <a:pt x="44154" y="6953"/>
                      <a:pt x="44211" y="6914"/>
                      <a:pt x="44285" y="6914"/>
                    </a:cubicBezTo>
                    <a:close/>
                    <a:moveTo>
                      <a:pt x="1159" y="7181"/>
                    </a:moveTo>
                    <a:cubicBezTo>
                      <a:pt x="1208" y="7181"/>
                      <a:pt x="1261" y="7189"/>
                      <a:pt x="1321" y="7208"/>
                    </a:cubicBezTo>
                    <a:cubicBezTo>
                      <a:pt x="1268" y="7433"/>
                      <a:pt x="1215" y="7921"/>
                      <a:pt x="1387" y="7987"/>
                    </a:cubicBezTo>
                    <a:cubicBezTo>
                      <a:pt x="1215" y="8370"/>
                      <a:pt x="780" y="8370"/>
                      <a:pt x="502" y="8529"/>
                    </a:cubicBezTo>
                    <a:cubicBezTo>
                      <a:pt x="707" y="8084"/>
                      <a:pt x="670" y="7181"/>
                      <a:pt x="1159" y="7181"/>
                    </a:cubicBezTo>
                    <a:close/>
                    <a:moveTo>
                      <a:pt x="31355" y="8199"/>
                    </a:moveTo>
                    <a:lnTo>
                      <a:pt x="31355" y="8199"/>
                    </a:lnTo>
                    <a:cubicBezTo>
                      <a:pt x="31317" y="8595"/>
                      <a:pt x="31110" y="8931"/>
                      <a:pt x="30914" y="8931"/>
                    </a:cubicBezTo>
                    <a:cubicBezTo>
                      <a:pt x="30835" y="8931"/>
                      <a:pt x="30759" y="8877"/>
                      <a:pt x="30695" y="8753"/>
                    </a:cubicBezTo>
                    <a:cubicBezTo>
                      <a:pt x="30612" y="8293"/>
                      <a:pt x="30737" y="8208"/>
                      <a:pt x="30905" y="8208"/>
                    </a:cubicBezTo>
                    <a:cubicBezTo>
                      <a:pt x="31004" y="8208"/>
                      <a:pt x="31119" y="8238"/>
                      <a:pt x="31215" y="8238"/>
                    </a:cubicBezTo>
                    <a:cubicBezTo>
                      <a:pt x="31269" y="8238"/>
                      <a:pt x="31318" y="8228"/>
                      <a:pt x="31355" y="8199"/>
                    </a:cubicBezTo>
                    <a:close/>
                    <a:moveTo>
                      <a:pt x="12574" y="7379"/>
                    </a:moveTo>
                    <a:cubicBezTo>
                      <a:pt x="12837" y="7379"/>
                      <a:pt x="13068" y="7585"/>
                      <a:pt x="13044" y="8146"/>
                    </a:cubicBezTo>
                    <a:cubicBezTo>
                      <a:pt x="12973" y="8086"/>
                      <a:pt x="12911" y="8061"/>
                      <a:pt x="12854" y="8061"/>
                    </a:cubicBezTo>
                    <a:cubicBezTo>
                      <a:pt x="12490" y="8061"/>
                      <a:pt x="12379" y="9130"/>
                      <a:pt x="11959" y="9130"/>
                    </a:cubicBezTo>
                    <a:cubicBezTo>
                      <a:pt x="11836" y="9130"/>
                      <a:pt x="11688" y="9040"/>
                      <a:pt x="11499" y="8806"/>
                    </a:cubicBezTo>
                    <a:cubicBezTo>
                      <a:pt x="11400" y="8182"/>
                      <a:pt x="11441" y="7759"/>
                      <a:pt x="11725" y="7759"/>
                    </a:cubicBezTo>
                    <a:cubicBezTo>
                      <a:pt x="11741" y="7759"/>
                      <a:pt x="11758" y="7760"/>
                      <a:pt x="11777" y="7763"/>
                    </a:cubicBezTo>
                    <a:cubicBezTo>
                      <a:pt x="11441" y="8290"/>
                      <a:pt x="11723" y="8717"/>
                      <a:pt x="12023" y="8717"/>
                    </a:cubicBezTo>
                    <a:cubicBezTo>
                      <a:pt x="12158" y="8717"/>
                      <a:pt x="12297" y="8629"/>
                      <a:pt x="12384" y="8423"/>
                    </a:cubicBezTo>
                    <a:cubicBezTo>
                      <a:pt x="12278" y="8146"/>
                      <a:pt x="12107" y="7987"/>
                      <a:pt x="11882" y="7987"/>
                    </a:cubicBezTo>
                    <a:cubicBezTo>
                      <a:pt x="11918" y="7660"/>
                      <a:pt x="12267" y="7379"/>
                      <a:pt x="12574" y="7379"/>
                    </a:cubicBezTo>
                    <a:close/>
                    <a:moveTo>
                      <a:pt x="33211" y="8605"/>
                    </a:moveTo>
                    <a:cubicBezTo>
                      <a:pt x="33426" y="8605"/>
                      <a:pt x="33612" y="8789"/>
                      <a:pt x="33612" y="9241"/>
                    </a:cubicBezTo>
                    <a:lnTo>
                      <a:pt x="32569" y="9360"/>
                    </a:lnTo>
                    <a:cubicBezTo>
                      <a:pt x="32599" y="8919"/>
                      <a:pt x="32930" y="8605"/>
                      <a:pt x="33211" y="8605"/>
                    </a:cubicBezTo>
                    <a:close/>
                    <a:moveTo>
                      <a:pt x="31962" y="7156"/>
                    </a:moveTo>
                    <a:lnTo>
                      <a:pt x="31962" y="7156"/>
                    </a:lnTo>
                    <a:cubicBezTo>
                      <a:pt x="32122" y="7205"/>
                      <a:pt x="32087" y="7598"/>
                      <a:pt x="32210" y="7598"/>
                    </a:cubicBezTo>
                    <a:cubicBezTo>
                      <a:pt x="32219" y="7598"/>
                      <a:pt x="32228" y="7596"/>
                      <a:pt x="32239" y="7591"/>
                    </a:cubicBezTo>
                    <a:lnTo>
                      <a:pt x="32239" y="7591"/>
                    </a:lnTo>
                    <a:cubicBezTo>
                      <a:pt x="32464" y="8423"/>
                      <a:pt x="31685" y="8700"/>
                      <a:pt x="32081" y="9136"/>
                    </a:cubicBezTo>
                    <a:cubicBezTo>
                      <a:pt x="32052" y="9366"/>
                      <a:pt x="32026" y="9450"/>
                      <a:pt x="32001" y="9450"/>
                    </a:cubicBezTo>
                    <a:cubicBezTo>
                      <a:pt x="31933" y="9450"/>
                      <a:pt x="31863" y="8863"/>
                      <a:pt x="31711" y="8863"/>
                    </a:cubicBezTo>
                    <a:cubicBezTo>
                      <a:pt x="31687" y="8863"/>
                      <a:pt x="31660" y="8877"/>
                      <a:pt x="31632" y="8911"/>
                    </a:cubicBezTo>
                    <a:cubicBezTo>
                      <a:pt x="31473" y="7816"/>
                      <a:pt x="32239" y="8647"/>
                      <a:pt x="31804" y="7657"/>
                    </a:cubicBezTo>
                    <a:cubicBezTo>
                      <a:pt x="31804" y="7380"/>
                      <a:pt x="32015" y="7486"/>
                      <a:pt x="31962" y="7156"/>
                    </a:cubicBezTo>
                    <a:close/>
                    <a:moveTo>
                      <a:pt x="44292" y="7763"/>
                    </a:moveTo>
                    <a:cubicBezTo>
                      <a:pt x="44622" y="8093"/>
                      <a:pt x="45005" y="8423"/>
                      <a:pt x="45058" y="9466"/>
                    </a:cubicBezTo>
                    <a:cubicBezTo>
                      <a:pt x="44622" y="9360"/>
                      <a:pt x="44503" y="8370"/>
                      <a:pt x="44068" y="8251"/>
                    </a:cubicBezTo>
                    <a:cubicBezTo>
                      <a:pt x="44121" y="8040"/>
                      <a:pt x="44173" y="7816"/>
                      <a:pt x="44292" y="7763"/>
                    </a:cubicBezTo>
                    <a:close/>
                    <a:moveTo>
                      <a:pt x="2100" y="8647"/>
                    </a:moveTo>
                    <a:lnTo>
                      <a:pt x="2100" y="8647"/>
                    </a:lnTo>
                    <a:cubicBezTo>
                      <a:pt x="2076" y="9167"/>
                      <a:pt x="1815" y="9249"/>
                      <a:pt x="1510" y="9249"/>
                    </a:cubicBezTo>
                    <a:cubicBezTo>
                      <a:pt x="1369" y="9249"/>
                      <a:pt x="1218" y="9231"/>
                      <a:pt x="1078" y="9231"/>
                    </a:cubicBezTo>
                    <a:cubicBezTo>
                      <a:pt x="850" y="9231"/>
                      <a:pt x="649" y="9277"/>
                      <a:pt x="555" y="9519"/>
                    </a:cubicBezTo>
                    <a:cubicBezTo>
                      <a:pt x="578" y="8882"/>
                      <a:pt x="797" y="8742"/>
                      <a:pt x="1069" y="8742"/>
                    </a:cubicBezTo>
                    <a:cubicBezTo>
                      <a:pt x="1281" y="8742"/>
                      <a:pt x="1526" y="8827"/>
                      <a:pt x="1736" y="8827"/>
                    </a:cubicBezTo>
                    <a:cubicBezTo>
                      <a:pt x="1882" y="8827"/>
                      <a:pt x="2011" y="8786"/>
                      <a:pt x="2100" y="8647"/>
                    </a:cubicBezTo>
                    <a:close/>
                    <a:moveTo>
                      <a:pt x="37783" y="8325"/>
                    </a:moveTo>
                    <a:cubicBezTo>
                      <a:pt x="37977" y="8325"/>
                      <a:pt x="38208" y="8678"/>
                      <a:pt x="38553" y="8678"/>
                    </a:cubicBezTo>
                    <a:cubicBezTo>
                      <a:pt x="38687" y="8678"/>
                      <a:pt x="38838" y="8624"/>
                      <a:pt x="39012" y="8476"/>
                    </a:cubicBezTo>
                    <a:lnTo>
                      <a:pt x="39012" y="8476"/>
                    </a:lnTo>
                    <a:cubicBezTo>
                      <a:pt x="38787" y="9030"/>
                      <a:pt x="39170" y="9308"/>
                      <a:pt x="38946" y="9743"/>
                    </a:cubicBezTo>
                    <a:cubicBezTo>
                      <a:pt x="38843" y="9421"/>
                      <a:pt x="38620" y="9294"/>
                      <a:pt x="38381" y="9294"/>
                    </a:cubicBezTo>
                    <a:cubicBezTo>
                      <a:pt x="38130" y="9294"/>
                      <a:pt x="37861" y="9435"/>
                      <a:pt x="37691" y="9638"/>
                    </a:cubicBezTo>
                    <a:cubicBezTo>
                      <a:pt x="37783" y="9294"/>
                      <a:pt x="38003" y="8594"/>
                      <a:pt x="37700" y="8594"/>
                    </a:cubicBezTo>
                    <a:cubicBezTo>
                      <a:pt x="37653" y="8594"/>
                      <a:pt x="37594" y="8610"/>
                      <a:pt x="37520" y="8647"/>
                    </a:cubicBezTo>
                    <a:cubicBezTo>
                      <a:pt x="37605" y="8407"/>
                      <a:pt x="37689" y="8325"/>
                      <a:pt x="37783" y="8325"/>
                    </a:cubicBezTo>
                    <a:close/>
                    <a:moveTo>
                      <a:pt x="30029" y="8406"/>
                    </a:moveTo>
                    <a:cubicBezTo>
                      <a:pt x="30186" y="8406"/>
                      <a:pt x="30695" y="9824"/>
                      <a:pt x="30972" y="9968"/>
                    </a:cubicBezTo>
                    <a:cubicBezTo>
                      <a:pt x="30930" y="10257"/>
                      <a:pt x="30849" y="10363"/>
                      <a:pt x="30744" y="10363"/>
                    </a:cubicBezTo>
                    <a:cubicBezTo>
                      <a:pt x="30466" y="10363"/>
                      <a:pt x="30017" y="9631"/>
                      <a:pt x="29656" y="9631"/>
                    </a:cubicBezTo>
                    <a:cubicBezTo>
                      <a:pt x="29637" y="9631"/>
                      <a:pt x="29618" y="9633"/>
                      <a:pt x="29599" y="9638"/>
                    </a:cubicBezTo>
                    <a:cubicBezTo>
                      <a:pt x="29614" y="9408"/>
                      <a:pt x="29654" y="9332"/>
                      <a:pt x="29709" y="9332"/>
                    </a:cubicBezTo>
                    <a:cubicBezTo>
                      <a:pt x="29817" y="9332"/>
                      <a:pt x="29985" y="9622"/>
                      <a:pt x="30149" y="9622"/>
                    </a:cubicBezTo>
                    <a:cubicBezTo>
                      <a:pt x="30186" y="9622"/>
                      <a:pt x="30223" y="9607"/>
                      <a:pt x="30259" y="9572"/>
                    </a:cubicBezTo>
                    <a:cubicBezTo>
                      <a:pt x="30206" y="9083"/>
                      <a:pt x="30153" y="8753"/>
                      <a:pt x="29982" y="8581"/>
                    </a:cubicBezTo>
                    <a:cubicBezTo>
                      <a:pt x="29982" y="8458"/>
                      <a:pt x="29999" y="8406"/>
                      <a:pt x="30029" y="8406"/>
                    </a:cubicBezTo>
                    <a:close/>
                    <a:moveTo>
                      <a:pt x="6355" y="10170"/>
                    </a:moveTo>
                    <a:cubicBezTo>
                      <a:pt x="6578" y="10170"/>
                      <a:pt x="6770" y="10318"/>
                      <a:pt x="6720" y="10733"/>
                    </a:cubicBezTo>
                    <a:cubicBezTo>
                      <a:pt x="6166" y="10680"/>
                      <a:pt x="6338" y="10628"/>
                      <a:pt x="5783" y="10562"/>
                    </a:cubicBezTo>
                    <a:cubicBezTo>
                      <a:pt x="5811" y="10359"/>
                      <a:pt x="6103" y="10170"/>
                      <a:pt x="6355" y="10170"/>
                    </a:cubicBezTo>
                    <a:close/>
                    <a:moveTo>
                      <a:pt x="40107" y="7156"/>
                    </a:moveTo>
                    <a:cubicBezTo>
                      <a:pt x="40662" y="7486"/>
                      <a:pt x="41375" y="7869"/>
                      <a:pt x="42246" y="8199"/>
                    </a:cubicBezTo>
                    <a:cubicBezTo>
                      <a:pt x="42193" y="8806"/>
                      <a:pt x="42312" y="9136"/>
                      <a:pt x="42418" y="9413"/>
                    </a:cubicBezTo>
                    <a:cubicBezTo>
                      <a:pt x="42664" y="9206"/>
                      <a:pt x="42910" y="9130"/>
                      <a:pt x="43157" y="9130"/>
                    </a:cubicBezTo>
                    <a:cubicBezTo>
                      <a:pt x="43571" y="9130"/>
                      <a:pt x="43984" y="9345"/>
                      <a:pt x="44398" y="9519"/>
                    </a:cubicBezTo>
                    <a:cubicBezTo>
                      <a:pt x="44398" y="10073"/>
                      <a:pt x="44292" y="10562"/>
                      <a:pt x="44226" y="11011"/>
                    </a:cubicBezTo>
                    <a:cubicBezTo>
                      <a:pt x="44062" y="10900"/>
                      <a:pt x="43947" y="10869"/>
                      <a:pt x="43848" y="10869"/>
                    </a:cubicBezTo>
                    <a:cubicBezTo>
                      <a:pt x="43727" y="10869"/>
                      <a:pt x="43630" y="10914"/>
                      <a:pt x="43495" y="10914"/>
                    </a:cubicBezTo>
                    <a:cubicBezTo>
                      <a:pt x="43411" y="10914"/>
                      <a:pt x="43312" y="10896"/>
                      <a:pt x="43183" y="10839"/>
                    </a:cubicBezTo>
                    <a:cubicBezTo>
                      <a:pt x="43355" y="10350"/>
                      <a:pt x="43078" y="10403"/>
                      <a:pt x="43236" y="9849"/>
                    </a:cubicBezTo>
                    <a:lnTo>
                      <a:pt x="43236" y="9849"/>
                    </a:lnTo>
                    <a:cubicBezTo>
                      <a:pt x="43176" y="9947"/>
                      <a:pt x="43132" y="10041"/>
                      <a:pt x="43097" y="10041"/>
                    </a:cubicBezTo>
                    <a:cubicBezTo>
                      <a:pt x="43070" y="10041"/>
                      <a:pt x="43047" y="9989"/>
                      <a:pt x="43025" y="9849"/>
                    </a:cubicBezTo>
                    <a:lnTo>
                      <a:pt x="43025" y="9849"/>
                    </a:lnTo>
                    <a:cubicBezTo>
                      <a:pt x="43131" y="11116"/>
                      <a:pt x="42088" y="10232"/>
                      <a:pt x="42035" y="11222"/>
                    </a:cubicBezTo>
                    <a:cubicBezTo>
                      <a:pt x="42027" y="11224"/>
                      <a:pt x="42020" y="11225"/>
                      <a:pt x="42013" y="11225"/>
                    </a:cubicBezTo>
                    <a:cubicBezTo>
                      <a:pt x="41817" y="11225"/>
                      <a:pt x="41914" y="10337"/>
                      <a:pt x="41863" y="9968"/>
                    </a:cubicBezTo>
                    <a:lnTo>
                      <a:pt x="41863" y="9968"/>
                    </a:lnTo>
                    <a:cubicBezTo>
                      <a:pt x="41713" y="9992"/>
                      <a:pt x="41563" y="10026"/>
                      <a:pt x="41430" y="10026"/>
                    </a:cubicBezTo>
                    <a:cubicBezTo>
                      <a:pt x="41269" y="10026"/>
                      <a:pt x="41131" y="9976"/>
                      <a:pt x="41045" y="9796"/>
                    </a:cubicBezTo>
                    <a:cubicBezTo>
                      <a:pt x="40992" y="9413"/>
                      <a:pt x="41097" y="9360"/>
                      <a:pt x="41256" y="9308"/>
                    </a:cubicBezTo>
                    <a:cubicBezTo>
                      <a:pt x="41203" y="8977"/>
                      <a:pt x="41045" y="8911"/>
                      <a:pt x="40992" y="8581"/>
                    </a:cubicBezTo>
                    <a:cubicBezTo>
                      <a:pt x="40642" y="8581"/>
                      <a:pt x="40478" y="8931"/>
                      <a:pt x="40098" y="8931"/>
                    </a:cubicBezTo>
                    <a:cubicBezTo>
                      <a:pt x="40048" y="8931"/>
                      <a:pt x="39994" y="8925"/>
                      <a:pt x="39936" y="8911"/>
                    </a:cubicBezTo>
                    <a:cubicBezTo>
                      <a:pt x="40214" y="8689"/>
                      <a:pt x="40380" y="8137"/>
                      <a:pt x="40028" y="8137"/>
                    </a:cubicBezTo>
                    <a:cubicBezTo>
                      <a:pt x="39963" y="8137"/>
                      <a:pt x="39880" y="8155"/>
                      <a:pt x="39777" y="8199"/>
                    </a:cubicBezTo>
                    <a:cubicBezTo>
                      <a:pt x="39883" y="7816"/>
                      <a:pt x="39936" y="7433"/>
                      <a:pt x="40107" y="7156"/>
                    </a:cubicBezTo>
                    <a:close/>
                    <a:moveTo>
                      <a:pt x="40596" y="10350"/>
                    </a:moveTo>
                    <a:cubicBezTo>
                      <a:pt x="40926" y="10350"/>
                      <a:pt x="41097" y="10680"/>
                      <a:pt x="41150" y="11288"/>
                    </a:cubicBezTo>
                    <a:lnTo>
                      <a:pt x="40543" y="11341"/>
                    </a:lnTo>
                    <a:cubicBezTo>
                      <a:pt x="40715" y="10839"/>
                      <a:pt x="40437" y="10892"/>
                      <a:pt x="40596" y="10350"/>
                    </a:cubicBezTo>
                    <a:close/>
                    <a:moveTo>
                      <a:pt x="37917" y="11150"/>
                    </a:moveTo>
                    <a:cubicBezTo>
                      <a:pt x="38057" y="11150"/>
                      <a:pt x="38238" y="11300"/>
                      <a:pt x="38389" y="11300"/>
                    </a:cubicBezTo>
                    <a:cubicBezTo>
                      <a:pt x="38413" y="11300"/>
                      <a:pt x="38435" y="11296"/>
                      <a:pt x="38457" y="11288"/>
                    </a:cubicBezTo>
                    <a:lnTo>
                      <a:pt x="38457" y="11288"/>
                    </a:lnTo>
                    <a:cubicBezTo>
                      <a:pt x="38457" y="11541"/>
                      <a:pt x="38336" y="11592"/>
                      <a:pt x="38185" y="11592"/>
                    </a:cubicBezTo>
                    <a:cubicBezTo>
                      <a:pt x="38083" y="11592"/>
                      <a:pt x="37969" y="11569"/>
                      <a:pt x="37870" y="11569"/>
                    </a:cubicBezTo>
                    <a:cubicBezTo>
                      <a:pt x="37800" y="11569"/>
                      <a:pt x="37738" y="11580"/>
                      <a:pt x="37691" y="11618"/>
                    </a:cubicBezTo>
                    <a:cubicBezTo>
                      <a:pt x="37713" y="11250"/>
                      <a:pt x="37801" y="11150"/>
                      <a:pt x="37917" y="11150"/>
                    </a:cubicBezTo>
                    <a:close/>
                    <a:moveTo>
                      <a:pt x="15631" y="10403"/>
                    </a:moveTo>
                    <a:cubicBezTo>
                      <a:pt x="15684" y="10733"/>
                      <a:pt x="15790" y="10892"/>
                      <a:pt x="15909" y="11618"/>
                    </a:cubicBezTo>
                    <a:lnTo>
                      <a:pt x="15579" y="11671"/>
                    </a:lnTo>
                    <a:cubicBezTo>
                      <a:pt x="15407" y="10892"/>
                      <a:pt x="15460" y="11011"/>
                      <a:pt x="15631" y="10403"/>
                    </a:cubicBezTo>
                    <a:close/>
                    <a:moveTo>
                      <a:pt x="48780" y="11229"/>
                    </a:moveTo>
                    <a:cubicBezTo>
                      <a:pt x="48866" y="11229"/>
                      <a:pt x="48942" y="11295"/>
                      <a:pt x="49131" y="11295"/>
                    </a:cubicBezTo>
                    <a:cubicBezTo>
                      <a:pt x="49165" y="11295"/>
                      <a:pt x="49202" y="11293"/>
                      <a:pt x="49243" y="11288"/>
                    </a:cubicBezTo>
                    <a:lnTo>
                      <a:pt x="49243" y="11288"/>
                    </a:lnTo>
                    <a:cubicBezTo>
                      <a:pt x="49171" y="11647"/>
                      <a:pt x="48944" y="12075"/>
                      <a:pt x="48762" y="12075"/>
                    </a:cubicBezTo>
                    <a:cubicBezTo>
                      <a:pt x="48643" y="12075"/>
                      <a:pt x="48543" y="11893"/>
                      <a:pt x="48517" y="11393"/>
                    </a:cubicBezTo>
                    <a:cubicBezTo>
                      <a:pt x="48645" y="11265"/>
                      <a:pt x="48715" y="11229"/>
                      <a:pt x="48780" y="11229"/>
                    </a:cubicBezTo>
                    <a:close/>
                    <a:moveTo>
                      <a:pt x="40543" y="9083"/>
                    </a:moveTo>
                    <a:lnTo>
                      <a:pt x="40543" y="9083"/>
                    </a:lnTo>
                    <a:cubicBezTo>
                      <a:pt x="40586" y="10010"/>
                      <a:pt x="40275" y="10550"/>
                      <a:pt x="39925" y="10550"/>
                    </a:cubicBezTo>
                    <a:cubicBezTo>
                      <a:pt x="39842" y="10550"/>
                      <a:pt x="39756" y="10520"/>
                      <a:pt x="39672" y="10456"/>
                    </a:cubicBezTo>
                    <a:lnTo>
                      <a:pt x="39672" y="10456"/>
                    </a:lnTo>
                    <a:cubicBezTo>
                      <a:pt x="39974" y="11011"/>
                      <a:pt x="40176" y="11567"/>
                      <a:pt x="40632" y="11567"/>
                    </a:cubicBezTo>
                    <a:cubicBezTo>
                      <a:pt x="40675" y="11567"/>
                      <a:pt x="40720" y="11562"/>
                      <a:pt x="40767" y="11552"/>
                    </a:cubicBezTo>
                    <a:lnTo>
                      <a:pt x="40767" y="11552"/>
                    </a:lnTo>
                    <a:cubicBezTo>
                      <a:pt x="40283" y="12087"/>
                      <a:pt x="39910" y="11540"/>
                      <a:pt x="39588" y="12344"/>
                    </a:cubicBezTo>
                    <a:lnTo>
                      <a:pt x="39588" y="12344"/>
                    </a:lnTo>
                    <a:cubicBezTo>
                      <a:pt x="39836" y="11625"/>
                      <a:pt x="39276" y="11693"/>
                      <a:pt x="39276" y="10958"/>
                    </a:cubicBezTo>
                    <a:lnTo>
                      <a:pt x="39276" y="10958"/>
                    </a:lnTo>
                    <a:cubicBezTo>
                      <a:pt x="39290" y="10959"/>
                      <a:pt x="39304" y="10960"/>
                      <a:pt x="39318" y="10960"/>
                    </a:cubicBezTo>
                    <a:cubicBezTo>
                      <a:pt x="39713" y="10960"/>
                      <a:pt x="39535" y="10232"/>
                      <a:pt x="39012" y="10232"/>
                    </a:cubicBezTo>
                    <a:cubicBezTo>
                      <a:pt x="39114" y="10026"/>
                      <a:pt x="39237" y="9987"/>
                      <a:pt x="39356" y="9987"/>
                    </a:cubicBezTo>
                    <a:cubicBezTo>
                      <a:pt x="39431" y="9987"/>
                      <a:pt x="39503" y="10002"/>
                      <a:pt x="39569" y="10002"/>
                    </a:cubicBezTo>
                    <a:cubicBezTo>
                      <a:pt x="39736" y="10002"/>
                      <a:pt x="39856" y="9902"/>
                      <a:pt x="39830" y="9189"/>
                    </a:cubicBezTo>
                    <a:lnTo>
                      <a:pt x="40543" y="9083"/>
                    </a:lnTo>
                    <a:close/>
                    <a:moveTo>
                      <a:pt x="1651" y="11446"/>
                    </a:moveTo>
                    <a:cubicBezTo>
                      <a:pt x="1981" y="11446"/>
                      <a:pt x="2153" y="11776"/>
                      <a:pt x="2205" y="12383"/>
                    </a:cubicBezTo>
                    <a:cubicBezTo>
                      <a:pt x="1928" y="12383"/>
                      <a:pt x="1717" y="12053"/>
                      <a:pt x="1651" y="11446"/>
                    </a:cubicBezTo>
                    <a:close/>
                    <a:moveTo>
                      <a:pt x="3864" y="11712"/>
                    </a:moveTo>
                    <a:cubicBezTo>
                      <a:pt x="4054" y="11712"/>
                      <a:pt x="4210" y="11867"/>
                      <a:pt x="4291" y="12436"/>
                    </a:cubicBezTo>
                    <a:cubicBezTo>
                      <a:pt x="4238" y="12460"/>
                      <a:pt x="4192" y="12470"/>
                      <a:pt x="4150" y="12470"/>
                    </a:cubicBezTo>
                    <a:cubicBezTo>
                      <a:pt x="3940" y="12470"/>
                      <a:pt x="3844" y="12224"/>
                      <a:pt x="3645" y="12224"/>
                    </a:cubicBezTo>
                    <a:cubicBezTo>
                      <a:pt x="3595" y="12224"/>
                      <a:pt x="3539" y="12239"/>
                      <a:pt x="3473" y="12278"/>
                    </a:cubicBezTo>
                    <a:cubicBezTo>
                      <a:pt x="3473" y="12489"/>
                      <a:pt x="3631" y="12436"/>
                      <a:pt x="3697" y="12489"/>
                    </a:cubicBezTo>
                    <a:cubicBezTo>
                      <a:pt x="3678" y="12599"/>
                      <a:pt x="3601" y="12650"/>
                      <a:pt x="3501" y="12650"/>
                    </a:cubicBezTo>
                    <a:cubicBezTo>
                      <a:pt x="3254" y="12650"/>
                      <a:pt x="2865" y="12337"/>
                      <a:pt x="2865" y="11829"/>
                    </a:cubicBezTo>
                    <a:lnTo>
                      <a:pt x="2865" y="11829"/>
                    </a:lnTo>
                    <a:cubicBezTo>
                      <a:pt x="2946" y="11901"/>
                      <a:pt x="3031" y="11927"/>
                      <a:pt x="3119" y="11927"/>
                    </a:cubicBezTo>
                    <a:cubicBezTo>
                      <a:pt x="3370" y="11927"/>
                      <a:pt x="3641" y="11712"/>
                      <a:pt x="3864" y="11712"/>
                    </a:cubicBezTo>
                    <a:close/>
                    <a:moveTo>
                      <a:pt x="41322" y="11011"/>
                    </a:moveTo>
                    <a:cubicBezTo>
                      <a:pt x="41705" y="11341"/>
                      <a:pt x="41982" y="11948"/>
                      <a:pt x="42140" y="12714"/>
                    </a:cubicBezTo>
                    <a:cubicBezTo>
                      <a:pt x="42059" y="12538"/>
                      <a:pt x="41972" y="12479"/>
                      <a:pt x="41882" y="12479"/>
                    </a:cubicBezTo>
                    <a:cubicBezTo>
                      <a:pt x="41691" y="12479"/>
                      <a:pt x="41488" y="12748"/>
                      <a:pt x="41312" y="12748"/>
                    </a:cubicBezTo>
                    <a:cubicBezTo>
                      <a:pt x="41235" y="12748"/>
                      <a:pt x="41162" y="12695"/>
                      <a:pt x="41097" y="12542"/>
                    </a:cubicBezTo>
                    <a:cubicBezTo>
                      <a:pt x="41097" y="11552"/>
                      <a:pt x="41428" y="11829"/>
                      <a:pt x="41322" y="11011"/>
                    </a:cubicBezTo>
                    <a:close/>
                    <a:moveTo>
                      <a:pt x="8859" y="7261"/>
                    </a:moveTo>
                    <a:cubicBezTo>
                      <a:pt x="9086" y="7496"/>
                      <a:pt x="9160" y="7629"/>
                      <a:pt x="9287" y="7629"/>
                    </a:cubicBezTo>
                    <a:cubicBezTo>
                      <a:pt x="9375" y="7629"/>
                      <a:pt x="9487" y="7567"/>
                      <a:pt x="9691" y="7433"/>
                    </a:cubicBezTo>
                    <a:lnTo>
                      <a:pt x="9691" y="7433"/>
                    </a:lnTo>
                    <a:cubicBezTo>
                      <a:pt x="9691" y="7710"/>
                      <a:pt x="9691" y="7869"/>
                      <a:pt x="9572" y="7987"/>
                    </a:cubicBezTo>
                    <a:cubicBezTo>
                      <a:pt x="9572" y="8105"/>
                      <a:pt x="9604" y="8154"/>
                      <a:pt x="9650" y="8154"/>
                    </a:cubicBezTo>
                    <a:cubicBezTo>
                      <a:pt x="9772" y="8154"/>
                      <a:pt x="9989" y="7790"/>
                      <a:pt x="9902" y="7433"/>
                    </a:cubicBezTo>
                    <a:lnTo>
                      <a:pt x="9902" y="7433"/>
                    </a:lnTo>
                    <a:cubicBezTo>
                      <a:pt x="10365" y="7530"/>
                      <a:pt x="10592" y="8335"/>
                      <a:pt x="11090" y="8335"/>
                    </a:cubicBezTo>
                    <a:cubicBezTo>
                      <a:pt x="11132" y="8335"/>
                      <a:pt x="11176" y="8330"/>
                      <a:pt x="11222" y="8317"/>
                    </a:cubicBezTo>
                    <a:lnTo>
                      <a:pt x="11222" y="8317"/>
                    </a:lnTo>
                    <a:cubicBezTo>
                      <a:pt x="11064" y="9083"/>
                      <a:pt x="10628" y="9308"/>
                      <a:pt x="10404" y="9849"/>
                    </a:cubicBezTo>
                    <a:cubicBezTo>
                      <a:pt x="10734" y="8911"/>
                      <a:pt x="9849" y="9360"/>
                      <a:pt x="9638" y="8977"/>
                    </a:cubicBezTo>
                    <a:cubicBezTo>
                      <a:pt x="9414" y="8977"/>
                      <a:pt x="9796" y="9849"/>
                      <a:pt x="9849" y="10179"/>
                    </a:cubicBezTo>
                    <a:cubicBezTo>
                      <a:pt x="10053" y="10094"/>
                      <a:pt x="10212" y="9976"/>
                      <a:pt x="10366" y="9976"/>
                    </a:cubicBezTo>
                    <a:cubicBezTo>
                      <a:pt x="10501" y="9976"/>
                      <a:pt x="10632" y="10067"/>
                      <a:pt x="10786" y="10350"/>
                    </a:cubicBezTo>
                    <a:cubicBezTo>
                      <a:pt x="11064" y="10073"/>
                      <a:pt x="10562" y="9690"/>
                      <a:pt x="10839" y="9360"/>
                    </a:cubicBezTo>
                    <a:lnTo>
                      <a:pt x="10839" y="9360"/>
                    </a:lnTo>
                    <a:cubicBezTo>
                      <a:pt x="11011" y="9519"/>
                      <a:pt x="11288" y="9519"/>
                      <a:pt x="11222" y="10298"/>
                    </a:cubicBezTo>
                    <a:cubicBezTo>
                      <a:pt x="11465" y="10262"/>
                      <a:pt x="11542" y="10149"/>
                      <a:pt x="11605" y="10149"/>
                    </a:cubicBezTo>
                    <a:cubicBezTo>
                      <a:pt x="11658" y="10149"/>
                      <a:pt x="11702" y="10230"/>
                      <a:pt x="11829" y="10509"/>
                    </a:cubicBezTo>
                    <a:cubicBezTo>
                      <a:pt x="12092" y="10223"/>
                      <a:pt x="12292" y="9991"/>
                      <a:pt x="12523" y="9991"/>
                    </a:cubicBezTo>
                    <a:cubicBezTo>
                      <a:pt x="12687" y="9991"/>
                      <a:pt x="12867" y="10108"/>
                      <a:pt x="13097" y="10403"/>
                    </a:cubicBezTo>
                    <a:cubicBezTo>
                      <a:pt x="13044" y="10733"/>
                      <a:pt x="12938" y="11011"/>
                      <a:pt x="12767" y="11169"/>
                    </a:cubicBezTo>
                    <a:cubicBezTo>
                      <a:pt x="12820" y="11341"/>
                      <a:pt x="12872" y="11393"/>
                      <a:pt x="12938" y="11671"/>
                    </a:cubicBezTo>
                    <a:cubicBezTo>
                      <a:pt x="13598" y="11499"/>
                      <a:pt x="13044" y="9413"/>
                      <a:pt x="13374" y="9083"/>
                    </a:cubicBezTo>
                    <a:lnTo>
                      <a:pt x="13374" y="9083"/>
                    </a:lnTo>
                    <a:cubicBezTo>
                      <a:pt x="13623" y="9541"/>
                      <a:pt x="13744" y="9932"/>
                      <a:pt x="14004" y="9932"/>
                    </a:cubicBezTo>
                    <a:cubicBezTo>
                      <a:pt x="14089" y="9932"/>
                      <a:pt x="14188" y="9890"/>
                      <a:pt x="14311" y="9796"/>
                    </a:cubicBezTo>
                    <a:cubicBezTo>
                      <a:pt x="14470" y="10958"/>
                      <a:pt x="15130" y="10958"/>
                      <a:pt x="15249" y="12159"/>
                    </a:cubicBezTo>
                    <a:cubicBezTo>
                      <a:pt x="14599" y="12265"/>
                      <a:pt x="14079" y="12785"/>
                      <a:pt x="13596" y="12785"/>
                    </a:cubicBezTo>
                    <a:cubicBezTo>
                      <a:pt x="13295" y="12785"/>
                      <a:pt x="13008" y="12582"/>
                      <a:pt x="12714" y="11948"/>
                    </a:cubicBezTo>
                    <a:cubicBezTo>
                      <a:pt x="12714" y="12250"/>
                      <a:pt x="12543" y="12330"/>
                      <a:pt x="12319" y="12330"/>
                    </a:cubicBezTo>
                    <a:cubicBezTo>
                      <a:pt x="12067" y="12330"/>
                      <a:pt x="11748" y="12229"/>
                      <a:pt x="11530" y="12229"/>
                    </a:cubicBezTo>
                    <a:cubicBezTo>
                      <a:pt x="11451" y="12229"/>
                      <a:pt x="11385" y="12242"/>
                      <a:pt x="11341" y="12278"/>
                    </a:cubicBezTo>
                    <a:cubicBezTo>
                      <a:pt x="11246" y="11819"/>
                      <a:pt x="11356" y="11746"/>
                      <a:pt x="11510" y="11746"/>
                    </a:cubicBezTo>
                    <a:cubicBezTo>
                      <a:pt x="11582" y="11746"/>
                      <a:pt x="11663" y="11762"/>
                      <a:pt x="11737" y="11762"/>
                    </a:cubicBezTo>
                    <a:cubicBezTo>
                      <a:pt x="11792" y="11762"/>
                      <a:pt x="11842" y="11753"/>
                      <a:pt x="11882" y="11723"/>
                    </a:cubicBezTo>
                    <a:cubicBezTo>
                      <a:pt x="11948" y="10786"/>
                      <a:pt x="11618" y="10958"/>
                      <a:pt x="11447" y="10509"/>
                    </a:cubicBezTo>
                    <a:cubicBezTo>
                      <a:pt x="11372" y="10897"/>
                      <a:pt x="11236" y="10983"/>
                      <a:pt x="11080" y="10983"/>
                    </a:cubicBezTo>
                    <a:cubicBezTo>
                      <a:pt x="10957" y="10983"/>
                      <a:pt x="10821" y="10929"/>
                      <a:pt x="10692" y="10929"/>
                    </a:cubicBezTo>
                    <a:cubicBezTo>
                      <a:pt x="10498" y="10929"/>
                      <a:pt x="10322" y="11052"/>
                      <a:pt x="10232" y="11671"/>
                    </a:cubicBezTo>
                    <a:cubicBezTo>
                      <a:pt x="9766" y="11316"/>
                      <a:pt x="9300" y="10640"/>
                      <a:pt x="8797" y="10640"/>
                    </a:cubicBezTo>
                    <a:cubicBezTo>
                      <a:pt x="8587" y="10640"/>
                      <a:pt x="8371" y="10757"/>
                      <a:pt x="8146" y="11063"/>
                    </a:cubicBezTo>
                    <a:cubicBezTo>
                      <a:pt x="7988" y="9638"/>
                      <a:pt x="9189" y="10680"/>
                      <a:pt x="9361" y="9743"/>
                    </a:cubicBezTo>
                    <a:cubicBezTo>
                      <a:pt x="9308" y="9525"/>
                      <a:pt x="9241" y="9450"/>
                      <a:pt x="9166" y="9450"/>
                    </a:cubicBezTo>
                    <a:cubicBezTo>
                      <a:pt x="9006" y="9450"/>
                      <a:pt x="8813" y="9798"/>
                      <a:pt x="8668" y="9798"/>
                    </a:cubicBezTo>
                    <a:cubicBezTo>
                      <a:pt x="8661" y="9798"/>
                      <a:pt x="8655" y="9798"/>
                      <a:pt x="8648" y="9796"/>
                    </a:cubicBezTo>
                    <a:cubicBezTo>
                      <a:pt x="8529" y="9241"/>
                      <a:pt x="8859" y="9413"/>
                      <a:pt x="8859" y="9030"/>
                    </a:cubicBezTo>
                    <a:cubicBezTo>
                      <a:pt x="8844" y="8904"/>
                      <a:pt x="8790" y="8875"/>
                      <a:pt x="8718" y="8875"/>
                    </a:cubicBezTo>
                    <a:cubicBezTo>
                      <a:pt x="8656" y="8875"/>
                      <a:pt x="8581" y="8897"/>
                      <a:pt x="8507" y="8897"/>
                    </a:cubicBezTo>
                    <a:cubicBezTo>
                      <a:pt x="8363" y="8897"/>
                      <a:pt x="8224" y="8813"/>
                      <a:pt x="8199" y="8317"/>
                    </a:cubicBezTo>
                    <a:cubicBezTo>
                      <a:pt x="8753" y="8040"/>
                      <a:pt x="8859" y="8251"/>
                      <a:pt x="8859" y="7261"/>
                    </a:cubicBezTo>
                    <a:close/>
                    <a:moveTo>
                      <a:pt x="42418" y="11446"/>
                    </a:moveTo>
                    <a:cubicBezTo>
                      <a:pt x="42910" y="11859"/>
                      <a:pt x="43372" y="12449"/>
                      <a:pt x="43915" y="12449"/>
                    </a:cubicBezTo>
                    <a:cubicBezTo>
                      <a:pt x="44100" y="12449"/>
                      <a:pt x="44295" y="12380"/>
                      <a:pt x="44503" y="12212"/>
                    </a:cubicBezTo>
                    <a:lnTo>
                      <a:pt x="44503" y="12212"/>
                    </a:lnTo>
                    <a:cubicBezTo>
                      <a:pt x="44622" y="13044"/>
                      <a:pt x="44173" y="12872"/>
                      <a:pt x="44015" y="13268"/>
                    </a:cubicBezTo>
                    <a:cubicBezTo>
                      <a:pt x="43636" y="13019"/>
                      <a:pt x="43355" y="12453"/>
                      <a:pt x="42978" y="12453"/>
                    </a:cubicBezTo>
                    <a:cubicBezTo>
                      <a:pt x="42856" y="12453"/>
                      <a:pt x="42725" y="12512"/>
                      <a:pt x="42576" y="12661"/>
                    </a:cubicBezTo>
                    <a:cubicBezTo>
                      <a:pt x="42748" y="11776"/>
                      <a:pt x="42418" y="12159"/>
                      <a:pt x="42088" y="11948"/>
                    </a:cubicBezTo>
                    <a:cubicBezTo>
                      <a:pt x="42140" y="11723"/>
                      <a:pt x="42246" y="11552"/>
                      <a:pt x="42418" y="11446"/>
                    </a:cubicBezTo>
                    <a:close/>
                    <a:moveTo>
                      <a:pt x="12483" y="12709"/>
                    </a:moveTo>
                    <a:cubicBezTo>
                      <a:pt x="12585" y="12709"/>
                      <a:pt x="12686" y="12777"/>
                      <a:pt x="12767" y="12938"/>
                    </a:cubicBezTo>
                    <a:cubicBezTo>
                      <a:pt x="12767" y="13202"/>
                      <a:pt x="12542" y="13096"/>
                      <a:pt x="12542" y="13426"/>
                    </a:cubicBezTo>
                    <a:cubicBezTo>
                      <a:pt x="12527" y="13430"/>
                      <a:pt x="12512" y="13432"/>
                      <a:pt x="12498" y="13432"/>
                    </a:cubicBezTo>
                    <a:cubicBezTo>
                      <a:pt x="12336" y="13432"/>
                      <a:pt x="12272" y="13196"/>
                      <a:pt x="12101" y="13196"/>
                    </a:cubicBezTo>
                    <a:cubicBezTo>
                      <a:pt x="12086" y="13196"/>
                      <a:pt x="12071" y="13198"/>
                      <a:pt x="12054" y="13202"/>
                    </a:cubicBezTo>
                    <a:cubicBezTo>
                      <a:pt x="12121" y="12923"/>
                      <a:pt x="12303" y="12709"/>
                      <a:pt x="12483" y="12709"/>
                    </a:cubicBezTo>
                    <a:close/>
                    <a:moveTo>
                      <a:pt x="38625" y="13009"/>
                    </a:moveTo>
                    <a:cubicBezTo>
                      <a:pt x="38694" y="13009"/>
                      <a:pt x="38755" y="13081"/>
                      <a:pt x="38787" y="13268"/>
                    </a:cubicBezTo>
                    <a:lnTo>
                      <a:pt x="38840" y="13756"/>
                    </a:lnTo>
                    <a:cubicBezTo>
                      <a:pt x="38783" y="13795"/>
                      <a:pt x="38736" y="13811"/>
                      <a:pt x="38695" y="13811"/>
                    </a:cubicBezTo>
                    <a:cubicBezTo>
                      <a:pt x="38534" y="13811"/>
                      <a:pt x="38479" y="13565"/>
                      <a:pt x="38333" y="13565"/>
                    </a:cubicBezTo>
                    <a:cubicBezTo>
                      <a:pt x="38304" y="13565"/>
                      <a:pt x="38271" y="13574"/>
                      <a:pt x="38233" y="13598"/>
                    </a:cubicBezTo>
                    <a:cubicBezTo>
                      <a:pt x="38269" y="13370"/>
                      <a:pt x="38470" y="13009"/>
                      <a:pt x="38625" y="13009"/>
                    </a:cubicBezTo>
                    <a:close/>
                    <a:moveTo>
                      <a:pt x="39830" y="13149"/>
                    </a:moveTo>
                    <a:lnTo>
                      <a:pt x="39830" y="13149"/>
                    </a:lnTo>
                    <a:cubicBezTo>
                      <a:pt x="39749" y="13495"/>
                      <a:pt x="39463" y="13865"/>
                      <a:pt x="39240" y="13865"/>
                    </a:cubicBezTo>
                    <a:cubicBezTo>
                      <a:pt x="39174" y="13865"/>
                      <a:pt x="39113" y="13832"/>
                      <a:pt x="39064" y="13756"/>
                    </a:cubicBezTo>
                    <a:cubicBezTo>
                      <a:pt x="39064" y="13044"/>
                      <a:pt x="39500" y="13268"/>
                      <a:pt x="39830" y="13149"/>
                    </a:cubicBezTo>
                    <a:close/>
                    <a:moveTo>
                      <a:pt x="25660" y="13087"/>
                    </a:moveTo>
                    <a:cubicBezTo>
                      <a:pt x="26103" y="13087"/>
                      <a:pt x="26565" y="13384"/>
                      <a:pt x="26828" y="13384"/>
                    </a:cubicBezTo>
                    <a:cubicBezTo>
                      <a:pt x="26856" y="13384"/>
                      <a:pt x="26882" y="13381"/>
                      <a:pt x="26906" y="13374"/>
                    </a:cubicBezTo>
                    <a:lnTo>
                      <a:pt x="26906" y="13374"/>
                    </a:lnTo>
                    <a:cubicBezTo>
                      <a:pt x="26734" y="14034"/>
                      <a:pt x="25744" y="13374"/>
                      <a:pt x="25533" y="14258"/>
                    </a:cubicBezTo>
                    <a:cubicBezTo>
                      <a:pt x="25283" y="13901"/>
                      <a:pt x="25795" y="13243"/>
                      <a:pt x="25337" y="13243"/>
                    </a:cubicBezTo>
                    <a:cubicBezTo>
                      <a:pt x="25287" y="13243"/>
                      <a:pt x="25225" y="13251"/>
                      <a:pt x="25150" y="13268"/>
                    </a:cubicBezTo>
                    <a:cubicBezTo>
                      <a:pt x="25308" y="13135"/>
                      <a:pt x="25482" y="13087"/>
                      <a:pt x="25660" y="13087"/>
                    </a:cubicBezTo>
                    <a:close/>
                    <a:moveTo>
                      <a:pt x="3037" y="12819"/>
                    </a:moveTo>
                    <a:cubicBezTo>
                      <a:pt x="3037" y="13044"/>
                      <a:pt x="3196" y="12991"/>
                      <a:pt x="3248" y="13044"/>
                    </a:cubicBezTo>
                    <a:cubicBezTo>
                      <a:pt x="3301" y="14087"/>
                      <a:pt x="2641" y="13809"/>
                      <a:pt x="2430" y="14364"/>
                    </a:cubicBezTo>
                    <a:cubicBezTo>
                      <a:pt x="2377" y="13704"/>
                      <a:pt x="2588" y="13862"/>
                      <a:pt x="2377" y="13374"/>
                    </a:cubicBezTo>
                    <a:cubicBezTo>
                      <a:pt x="2364" y="13372"/>
                      <a:pt x="2352" y="13371"/>
                      <a:pt x="2340" y="13371"/>
                    </a:cubicBezTo>
                    <a:cubicBezTo>
                      <a:pt x="2058" y="13371"/>
                      <a:pt x="2036" y="13931"/>
                      <a:pt x="1754" y="13931"/>
                    </a:cubicBezTo>
                    <a:cubicBezTo>
                      <a:pt x="1742" y="13931"/>
                      <a:pt x="1730" y="13930"/>
                      <a:pt x="1717" y="13928"/>
                    </a:cubicBezTo>
                    <a:cubicBezTo>
                      <a:pt x="1545" y="12938"/>
                      <a:pt x="2311" y="13756"/>
                      <a:pt x="2205" y="12872"/>
                    </a:cubicBezTo>
                    <a:lnTo>
                      <a:pt x="2205" y="12872"/>
                    </a:lnTo>
                    <a:cubicBezTo>
                      <a:pt x="2303" y="13201"/>
                      <a:pt x="2394" y="13314"/>
                      <a:pt x="2485" y="13314"/>
                    </a:cubicBezTo>
                    <a:cubicBezTo>
                      <a:pt x="2653" y="13314"/>
                      <a:pt x="2823" y="12930"/>
                      <a:pt x="3037" y="12819"/>
                    </a:cubicBezTo>
                    <a:close/>
                    <a:moveTo>
                      <a:pt x="20899" y="13810"/>
                    </a:moveTo>
                    <a:cubicBezTo>
                      <a:pt x="20997" y="13810"/>
                      <a:pt x="21076" y="13826"/>
                      <a:pt x="21123" y="13862"/>
                    </a:cubicBezTo>
                    <a:cubicBezTo>
                      <a:pt x="21023" y="14282"/>
                      <a:pt x="20794" y="14393"/>
                      <a:pt x="20541" y="14393"/>
                    </a:cubicBezTo>
                    <a:cubicBezTo>
                      <a:pt x="20261" y="14393"/>
                      <a:pt x="19951" y="14258"/>
                      <a:pt x="19750" y="14258"/>
                    </a:cubicBezTo>
                    <a:cubicBezTo>
                      <a:pt x="20006" y="14002"/>
                      <a:pt x="20563" y="13810"/>
                      <a:pt x="20899" y="13810"/>
                    </a:cubicBezTo>
                    <a:close/>
                    <a:moveTo>
                      <a:pt x="43355" y="13598"/>
                    </a:moveTo>
                    <a:cubicBezTo>
                      <a:pt x="43408" y="14522"/>
                      <a:pt x="42853" y="14364"/>
                      <a:pt x="42470" y="14417"/>
                    </a:cubicBezTo>
                    <a:cubicBezTo>
                      <a:pt x="42748" y="14139"/>
                      <a:pt x="42972" y="13704"/>
                      <a:pt x="43355" y="13598"/>
                    </a:cubicBezTo>
                    <a:close/>
                    <a:moveTo>
                      <a:pt x="14311" y="13532"/>
                    </a:moveTo>
                    <a:cubicBezTo>
                      <a:pt x="14259" y="13704"/>
                      <a:pt x="14193" y="13928"/>
                      <a:pt x="14193" y="14258"/>
                    </a:cubicBezTo>
                    <a:cubicBezTo>
                      <a:pt x="13910" y="14258"/>
                      <a:pt x="13844" y="14015"/>
                      <a:pt x="13797" y="14015"/>
                    </a:cubicBezTo>
                    <a:cubicBezTo>
                      <a:pt x="13764" y="14015"/>
                      <a:pt x="13740" y="14143"/>
                      <a:pt x="13651" y="14588"/>
                    </a:cubicBezTo>
                    <a:lnTo>
                      <a:pt x="13427" y="14588"/>
                    </a:lnTo>
                    <a:lnTo>
                      <a:pt x="13374" y="13862"/>
                    </a:lnTo>
                    <a:cubicBezTo>
                      <a:pt x="13862" y="13598"/>
                      <a:pt x="13862" y="13862"/>
                      <a:pt x="14311" y="13532"/>
                    </a:cubicBezTo>
                    <a:close/>
                    <a:moveTo>
                      <a:pt x="47527" y="12436"/>
                    </a:moveTo>
                    <a:lnTo>
                      <a:pt x="47527" y="12436"/>
                    </a:lnTo>
                    <a:cubicBezTo>
                      <a:pt x="47593" y="13149"/>
                      <a:pt x="47091" y="12938"/>
                      <a:pt x="47144" y="13756"/>
                    </a:cubicBezTo>
                    <a:cubicBezTo>
                      <a:pt x="46971" y="13651"/>
                      <a:pt x="46847" y="13607"/>
                      <a:pt x="46756" y="13607"/>
                    </a:cubicBezTo>
                    <a:cubicBezTo>
                      <a:pt x="46325" y="13607"/>
                      <a:pt x="46637" y="14588"/>
                      <a:pt x="46048" y="14588"/>
                    </a:cubicBezTo>
                    <a:cubicBezTo>
                      <a:pt x="46101" y="14417"/>
                      <a:pt x="46273" y="13598"/>
                      <a:pt x="45995" y="13598"/>
                    </a:cubicBezTo>
                    <a:lnTo>
                      <a:pt x="45771" y="13651"/>
                    </a:lnTo>
                    <a:cubicBezTo>
                      <a:pt x="45995" y="12542"/>
                      <a:pt x="47038" y="12991"/>
                      <a:pt x="47527" y="12436"/>
                    </a:cubicBezTo>
                    <a:close/>
                    <a:moveTo>
                      <a:pt x="4410" y="12661"/>
                    </a:moveTo>
                    <a:lnTo>
                      <a:pt x="4410" y="12661"/>
                    </a:lnTo>
                    <a:cubicBezTo>
                      <a:pt x="4186" y="13598"/>
                      <a:pt x="4080" y="13374"/>
                      <a:pt x="4687" y="13651"/>
                    </a:cubicBezTo>
                    <a:cubicBezTo>
                      <a:pt x="4793" y="14417"/>
                      <a:pt x="4133" y="13809"/>
                      <a:pt x="4291" y="14694"/>
                    </a:cubicBezTo>
                    <a:cubicBezTo>
                      <a:pt x="4231" y="14747"/>
                      <a:pt x="4182" y="14769"/>
                      <a:pt x="4141" y="14769"/>
                    </a:cubicBezTo>
                    <a:cubicBezTo>
                      <a:pt x="3933" y="14769"/>
                      <a:pt x="3949" y="14178"/>
                      <a:pt x="3737" y="14178"/>
                    </a:cubicBezTo>
                    <a:cubicBezTo>
                      <a:pt x="3694" y="14178"/>
                      <a:pt x="3643" y="14201"/>
                      <a:pt x="3578" y="14258"/>
                    </a:cubicBezTo>
                    <a:lnTo>
                      <a:pt x="3526" y="13268"/>
                    </a:lnTo>
                    <a:lnTo>
                      <a:pt x="3526" y="13268"/>
                    </a:lnTo>
                    <a:cubicBezTo>
                      <a:pt x="3561" y="13433"/>
                      <a:pt x="3660" y="13498"/>
                      <a:pt x="3758" y="13498"/>
                    </a:cubicBezTo>
                    <a:cubicBezTo>
                      <a:pt x="3952" y="13498"/>
                      <a:pt x="4144" y="13245"/>
                      <a:pt x="3856" y="12991"/>
                    </a:cubicBezTo>
                    <a:cubicBezTo>
                      <a:pt x="3831" y="12730"/>
                      <a:pt x="3914" y="12677"/>
                      <a:pt x="4027" y="12677"/>
                    </a:cubicBezTo>
                    <a:cubicBezTo>
                      <a:pt x="4105" y="12677"/>
                      <a:pt x="4199" y="12703"/>
                      <a:pt x="4280" y="12703"/>
                    </a:cubicBezTo>
                    <a:cubicBezTo>
                      <a:pt x="4330" y="12703"/>
                      <a:pt x="4375" y="12693"/>
                      <a:pt x="4410" y="12661"/>
                    </a:cubicBezTo>
                    <a:close/>
                    <a:moveTo>
                      <a:pt x="44622" y="14258"/>
                    </a:moveTo>
                    <a:cubicBezTo>
                      <a:pt x="44622" y="14522"/>
                      <a:pt x="44675" y="14694"/>
                      <a:pt x="44781" y="14694"/>
                    </a:cubicBezTo>
                    <a:cubicBezTo>
                      <a:pt x="44781" y="15012"/>
                      <a:pt x="44673" y="15149"/>
                      <a:pt x="44541" y="15149"/>
                    </a:cubicBezTo>
                    <a:cubicBezTo>
                      <a:pt x="44334" y="15149"/>
                      <a:pt x="44068" y="14811"/>
                      <a:pt x="44068" y="14311"/>
                    </a:cubicBezTo>
                    <a:lnTo>
                      <a:pt x="44622" y="14258"/>
                    </a:lnTo>
                    <a:close/>
                    <a:moveTo>
                      <a:pt x="33191" y="12277"/>
                    </a:moveTo>
                    <a:cubicBezTo>
                      <a:pt x="33390" y="12277"/>
                      <a:pt x="33467" y="12970"/>
                      <a:pt x="33507" y="13268"/>
                    </a:cubicBezTo>
                    <a:cubicBezTo>
                      <a:pt x="33711" y="12958"/>
                      <a:pt x="34061" y="12526"/>
                      <a:pt x="34377" y="12526"/>
                    </a:cubicBezTo>
                    <a:cubicBezTo>
                      <a:pt x="34572" y="12526"/>
                      <a:pt x="34754" y="12691"/>
                      <a:pt x="34879" y="13149"/>
                    </a:cubicBezTo>
                    <a:cubicBezTo>
                      <a:pt x="34796" y="13149"/>
                      <a:pt x="34706" y="13139"/>
                      <a:pt x="34621" y="13139"/>
                    </a:cubicBezTo>
                    <a:cubicBezTo>
                      <a:pt x="34371" y="13139"/>
                      <a:pt x="34167" y="13228"/>
                      <a:pt x="34325" y="13928"/>
                    </a:cubicBezTo>
                    <a:cubicBezTo>
                      <a:pt x="34221" y="13969"/>
                      <a:pt x="34130" y="13983"/>
                      <a:pt x="34050" y="13983"/>
                    </a:cubicBezTo>
                    <a:cubicBezTo>
                      <a:pt x="33838" y="13983"/>
                      <a:pt x="33695" y="13882"/>
                      <a:pt x="33552" y="13882"/>
                    </a:cubicBezTo>
                    <a:cubicBezTo>
                      <a:pt x="33467" y="13882"/>
                      <a:pt x="33382" y="13918"/>
                      <a:pt x="33282" y="14034"/>
                    </a:cubicBezTo>
                    <a:cubicBezTo>
                      <a:pt x="33229" y="14799"/>
                      <a:pt x="33612" y="14469"/>
                      <a:pt x="33612" y="15248"/>
                    </a:cubicBezTo>
                    <a:cubicBezTo>
                      <a:pt x="33124" y="14641"/>
                      <a:pt x="33005" y="14799"/>
                      <a:pt x="32622" y="14364"/>
                    </a:cubicBezTo>
                    <a:cubicBezTo>
                      <a:pt x="32516" y="14364"/>
                      <a:pt x="32569" y="14641"/>
                      <a:pt x="32516" y="14852"/>
                    </a:cubicBezTo>
                    <a:cubicBezTo>
                      <a:pt x="32444" y="14728"/>
                      <a:pt x="32407" y="14684"/>
                      <a:pt x="32379" y="14684"/>
                    </a:cubicBezTo>
                    <a:cubicBezTo>
                      <a:pt x="32322" y="14684"/>
                      <a:pt x="32304" y="14874"/>
                      <a:pt x="32081" y="14918"/>
                    </a:cubicBezTo>
                    <a:cubicBezTo>
                      <a:pt x="31751" y="14694"/>
                      <a:pt x="32516" y="14522"/>
                      <a:pt x="32345" y="13862"/>
                    </a:cubicBezTo>
                    <a:cubicBezTo>
                      <a:pt x="32309" y="13549"/>
                      <a:pt x="32259" y="13462"/>
                      <a:pt x="32199" y="13462"/>
                    </a:cubicBezTo>
                    <a:cubicBezTo>
                      <a:pt x="32124" y="13462"/>
                      <a:pt x="32032" y="13599"/>
                      <a:pt x="31930" y="13599"/>
                    </a:cubicBezTo>
                    <a:cubicBezTo>
                      <a:pt x="31873" y="13599"/>
                      <a:pt x="31813" y="13557"/>
                      <a:pt x="31751" y="13426"/>
                    </a:cubicBezTo>
                    <a:cubicBezTo>
                      <a:pt x="31858" y="13270"/>
                      <a:pt x="31965" y="13217"/>
                      <a:pt x="32073" y="13217"/>
                    </a:cubicBezTo>
                    <a:cubicBezTo>
                      <a:pt x="32310" y="13217"/>
                      <a:pt x="32548" y="13475"/>
                      <a:pt x="32785" y="13475"/>
                    </a:cubicBezTo>
                    <a:cubicBezTo>
                      <a:pt x="32934" y="13475"/>
                      <a:pt x="33082" y="13373"/>
                      <a:pt x="33229" y="13044"/>
                    </a:cubicBezTo>
                    <a:cubicBezTo>
                      <a:pt x="33229" y="12608"/>
                      <a:pt x="33124" y="12542"/>
                      <a:pt x="32952" y="12542"/>
                    </a:cubicBezTo>
                    <a:cubicBezTo>
                      <a:pt x="33047" y="12352"/>
                      <a:pt x="33126" y="12277"/>
                      <a:pt x="33191" y="12277"/>
                    </a:cubicBezTo>
                    <a:close/>
                    <a:moveTo>
                      <a:pt x="41718" y="14681"/>
                    </a:moveTo>
                    <a:cubicBezTo>
                      <a:pt x="41909" y="14681"/>
                      <a:pt x="42088" y="14832"/>
                      <a:pt x="42035" y="15248"/>
                    </a:cubicBezTo>
                    <a:cubicBezTo>
                      <a:pt x="41978" y="15275"/>
                      <a:pt x="41928" y="15287"/>
                      <a:pt x="41882" y="15287"/>
                    </a:cubicBezTo>
                    <a:cubicBezTo>
                      <a:pt x="41660" y="15287"/>
                      <a:pt x="41541" y="15024"/>
                      <a:pt x="41322" y="15024"/>
                    </a:cubicBezTo>
                    <a:cubicBezTo>
                      <a:pt x="41322" y="14832"/>
                      <a:pt x="41527" y="14681"/>
                      <a:pt x="41718" y="14681"/>
                    </a:cubicBezTo>
                    <a:close/>
                    <a:moveTo>
                      <a:pt x="23883" y="12872"/>
                    </a:moveTo>
                    <a:cubicBezTo>
                      <a:pt x="24059" y="13060"/>
                      <a:pt x="24208" y="13358"/>
                      <a:pt x="24507" y="13358"/>
                    </a:cubicBezTo>
                    <a:cubicBezTo>
                      <a:pt x="24565" y="13358"/>
                      <a:pt x="24630" y="13347"/>
                      <a:pt x="24701" y="13321"/>
                    </a:cubicBezTo>
                    <a:cubicBezTo>
                      <a:pt x="24701" y="13598"/>
                      <a:pt x="24754" y="13756"/>
                      <a:pt x="24820" y="13809"/>
                    </a:cubicBezTo>
                    <a:cubicBezTo>
                      <a:pt x="24424" y="14087"/>
                      <a:pt x="24371" y="14852"/>
                      <a:pt x="24595" y="15301"/>
                    </a:cubicBezTo>
                    <a:cubicBezTo>
                      <a:pt x="24543" y="15684"/>
                      <a:pt x="24318" y="15578"/>
                      <a:pt x="24160" y="15631"/>
                    </a:cubicBezTo>
                    <a:cubicBezTo>
                      <a:pt x="24232" y="14977"/>
                      <a:pt x="24088" y="14893"/>
                      <a:pt x="23917" y="14893"/>
                    </a:cubicBezTo>
                    <a:cubicBezTo>
                      <a:pt x="23857" y="14893"/>
                      <a:pt x="23794" y="14903"/>
                      <a:pt x="23736" y="14903"/>
                    </a:cubicBezTo>
                    <a:cubicBezTo>
                      <a:pt x="23592" y="14903"/>
                      <a:pt x="23474" y="14842"/>
                      <a:pt x="23500" y="14417"/>
                    </a:cubicBezTo>
                    <a:lnTo>
                      <a:pt x="23500" y="14417"/>
                    </a:lnTo>
                    <a:cubicBezTo>
                      <a:pt x="23275" y="14747"/>
                      <a:pt x="22774" y="14641"/>
                      <a:pt x="22840" y="15459"/>
                    </a:cubicBezTo>
                    <a:cubicBezTo>
                      <a:pt x="22562" y="15354"/>
                      <a:pt x="22444" y="14747"/>
                      <a:pt x="22338" y="14311"/>
                    </a:cubicBezTo>
                    <a:cubicBezTo>
                      <a:pt x="22092" y="14379"/>
                      <a:pt x="22097" y="14676"/>
                      <a:pt x="22044" y="14676"/>
                    </a:cubicBezTo>
                    <a:cubicBezTo>
                      <a:pt x="22014" y="14676"/>
                      <a:pt x="21967" y="14584"/>
                      <a:pt x="21849" y="14311"/>
                    </a:cubicBezTo>
                    <a:cubicBezTo>
                      <a:pt x="21625" y="14364"/>
                      <a:pt x="21849" y="15182"/>
                      <a:pt x="21678" y="15354"/>
                    </a:cubicBezTo>
                    <a:cubicBezTo>
                      <a:pt x="21348" y="14469"/>
                      <a:pt x="21401" y="13981"/>
                      <a:pt x="21348" y="13651"/>
                    </a:cubicBezTo>
                    <a:cubicBezTo>
                      <a:pt x="21489" y="13510"/>
                      <a:pt x="21655" y="13464"/>
                      <a:pt x="21835" y="13464"/>
                    </a:cubicBezTo>
                    <a:cubicBezTo>
                      <a:pt x="22172" y="13464"/>
                      <a:pt x="22560" y="13624"/>
                      <a:pt x="22927" y="13624"/>
                    </a:cubicBezTo>
                    <a:cubicBezTo>
                      <a:pt x="23286" y="13624"/>
                      <a:pt x="23626" y="13472"/>
                      <a:pt x="23883" y="12872"/>
                    </a:cubicBezTo>
                    <a:close/>
                    <a:moveTo>
                      <a:pt x="39674" y="14390"/>
                    </a:moveTo>
                    <a:cubicBezTo>
                      <a:pt x="39704" y="14390"/>
                      <a:pt x="39738" y="14398"/>
                      <a:pt x="39777" y="14417"/>
                    </a:cubicBezTo>
                    <a:cubicBezTo>
                      <a:pt x="40002" y="14588"/>
                      <a:pt x="39724" y="14694"/>
                      <a:pt x="39553" y="14694"/>
                    </a:cubicBezTo>
                    <a:cubicBezTo>
                      <a:pt x="39342" y="14799"/>
                      <a:pt x="39394" y="15407"/>
                      <a:pt x="39276" y="15737"/>
                    </a:cubicBezTo>
                    <a:cubicBezTo>
                      <a:pt x="39117" y="15512"/>
                      <a:pt x="39276" y="15354"/>
                      <a:pt x="39117" y="14747"/>
                    </a:cubicBezTo>
                    <a:lnTo>
                      <a:pt x="39117" y="14747"/>
                    </a:lnTo>
                    <a:cubicBezTo>
                      <a:pt x="39149" y="14755"/>
                      <a:pt x="39177" y="14759"/>
                      <a:pt x="39204" y="14759"/>
                    </a:cubicBezTo>
                    <a:cubicBezTo>
                      <a:pt x="39456" y="14759"/>
                      <a:pt x="39474" y="14390"/>
                      <a:pt x="39674" y="14390"/>
                    </a:cubicBezTo>
                    <a:close/>
                    <a:moveTo>
                      <a:pt x="45005" y="14192"/>
                    </a:moveTo>
                    <a:lnTo>
                      <a:pt x="45005" y="14192"/>
                    </a:lnTo>
                    <a:cubicBezTo>
                      <a:pt x="45216" y="14417"/>
                      <a:pt x="45612" y="14139"/>
                      <a:pt x="45612" y="14918"/>
                    </a:cubicBezTo>
                    <a:cubicBezTo>
                      <a:pt x="45487" y="14804"/>
                      <a:pt x="45394" y="14757"/>
                      <a:pt x="45325" y="14757"/>
                    </a:cubicBezTo>
                    <a:cubicBezTo>
                      <a:pt x="45005" y="14757"/>
                      <a:pt x="45155" y="15742"/>
                      <a:pt x="44683" y="15742"/>
                    </a:cubicBezTo>
                    <a:cubicBezTo>
                      <a:pt x="44664" y="15742"/>
                      <a:pt x="44644" y="15740"/>
                      <a:pt x="44622" y="15737"/>
                    </a:cubicBezTo>
                    <a:cubicBezTo>
                      <a:pt x="44834" y="15024"/>
                      <a:pt x="45058" y="14971"/>
                      <a:pt x="45005" y="14192"/>
                    </a:cubicBezTo>
                    <a:close/>
                    <a:moveTo>
                      <a:pt x="27064" y="14588"/>
                    </a:moveTo>
                    <a:cubicBezTo>
                      <a:pt x="27183" y="14852"/>
                      <a:pt x="27289" y="15248"/>
                      <a:pt x="27289" y="15842"/>
                    </a:cubicBezTo>
                    <a:cubicBezTo>
                      <a:pt x="27130" y="15842"/>
                      <a:pt x="27183" y="15512"/>
                      <a:pt x="27130" y="15354"/>
                    </a:cubicBezTo>
                    <a:cubicBezTo>
                      <a:pt x="26677" y="15560"/>
                      <a:pt x="26196" y="15855"/>
                      <a:pt x="25750" y="15855"/>
                    </a:cubicBezTo>
                    <a:cubicBezTo>
                      <a:pt x="25598" y="15855"/>
                      <a:pt x="25449" y="15821"/>
                      <a:pt x="25308" y="15737"/>
                    </a:cubicBezTo>
                    <a:cubicBezTo>
                      <a:pt x="25273" y="15374"/>
                      <a:pt x="25298" y="15263"/>
                      <a:pt x="25358" y="15263"/>
                    </a:cubicBezTo>
                    <a:cubicBezTo>
                      <a:pt x="25453" y="15263"/>
                      <a:pt x="25637" y="15538"/>
                      <a:pt x="25818" y="15538"/>
                    </a:cubicBezTo>
                    <a:cubicBezTo>
                      <a:pt x="25869" y="15538"/>
                      <a:pt x="25920" y="15516"/>
                      <a:pt x="25968" y="15459"/>
                    </a:cubicBezTo>
                    <a:cubicBezTo>
                      <a:pt x="25938" y="15268"/>
                      <a:pt x="25867" y="15227"/>
                      <a:pt x="25782" y="15227"/>
                    </a:cubicBezTo>
                    <a:cubicBezTo>
                      <a:pt x="25720" y="15227"/>
                      <a:pt x="25652" y="15248"/>
                      <a:pt x="25586" y="15248"/>
                    </a:cubicBezTo>
                    <a:cubicBezTo>
                      <a:pt x="25622" y="14996"/>
                      <a:pt x="25700" y="14905"/>
                      <a:pt x="25789" y="14905"/>
                    </a:cubicBezTo>
                    <a:cubicBezTo>
                      <a:pt x="25955" y="14905"/>
                      <a:pt x="26158" y="15226"/>
                      <a:pt x="26193" y="15407"/>
                    </a:cubicBezTo>
                    <a:cubicBezTo>
                      <a:pt x="26351" y="15301"/>
                      <a:pt x="26140" y="15129"/>
                      <a:pt x="26140" y="14694"/>
                    </a:cubicBezTo>
                    <a:lnTo>
                      <a:pt x="27064" y="14588"/>
                    </a:lnTo>
                    <a:close/>
                    <a:moveTo>
                      <a:pt x="12282" y="13721"/>
                    </a:moveTo>
                    <a:cubicBezTo>
                      <a:pt x="12398" y="13721"/>
                      <a:pt x="12462" y="14149"/>
                      <a:pt x="12660" y="14149"/>
                    </a:cubicBezTo>
                    <a:cubicBezTo>
                      <a:pt x="12677" y="14149"/>
                      <a:pt x="12695" y="14146"/>
                      <a:pt x="12714" y="14139"/>
                    </a:cubicBezTo>
                    <a:lnTo>
                      <a:pt x="12714" y="14139"/>
                    </a:lnTo>
                    <a:cubicBezTo>
                      <a:pt x="12331" y="15578"/>
                      <a:pt x="13268" y="14641"/>
                      <a:pt x="13268" y="15842"/>
                    </a:cubicBezTo>
                    <a:cubicBezTo>
                      <a:pt x="13214" y="15873"/>
                      <a:pt x="13166" y="15886"/>
                      <a:pt x="13123" y="15886"/>
                    </a:cubicBezTo>
                    <a:cubicBezTo>
                      <a:pt x="12874" y="15886"/>
                      <a:pt x="12782" y="15449"/>
                      <a:pt x="12512" y="15449"/>
                    </a:cubicBezTo>
                    <a:cubicBezTo>
                      <a:pt x="12488" y="15449"/>
                      <a:pt x="12463" y="15452"/>
                      <a:pt x="12437" y="15459"/>
                    </a:cubicBezTo>
                    <a:cubicBezTo>
                      <a:pt x="12542" y="14417"/>
                      <a:pt x="12159" y="14694"/>
                      <a:pt x="12107" y="13981"/>
                    </a:cubicBezTo>
                    <a:cubicBezTo>
                      <a:pt x="12181" y="13789"/>
                      <a:pt x="12236" y="13721"/>
                      <a:pt x="12282" y="13721"/>
                    </a:cubicBezTo>
                    <a:close/>
                    <a:moveTo>
                      <a:pt x="35420" y="13786"/>
                    </a:moveTo>
                    <a:cubicBezTo>
                      <a:pt x="35727" y="13786"/>
                      <a:pt x="36093" y="14157"/>
                      <a:pt x="36200" y="14522"/>
                    </a:cubicBezTo>
                    <a:cubicBezTo>
                      <a:pt x="35540" y="15842"/>
                      <a:pt x="37137" y="15842"/>
                      <a:pt x="37903" y="16120"/>
                    </a:cubicBezTo>
                    <a:cubicBezTo>
                      <a:pt x="37729" y="16307"/>
                      <a:pt x="37532" y="16370"/>
                      <a:pt x="37324" y="16370"/>
                    </a:cubicBezTo>
                    <a:cubicBezTo>
                      <a:pt x="36915" y="16370"/>
                      <a:pt x="36464" y="16128"/>
                      <a:pt x="36063" y="16128"/>
                    </a:cubicBezTo>
                    <a:cubicBezTo>
                      <a:pt x="35895" y="16128"/>
                      <a:pt x="35736" y="16171"/>
                      <a:pt x="35592" y="16291"/>
                    </a:cubicBezTo>
                    <a:cubicBezTo>
                      <a:pt x="36147" y="14971"/>
                      <a:pt x="35315" y="14364"/>
                      <a:pt x="35051" y="14087"/>
                    </a:cubicBezTo>
                    <a:cubicBezTo>
                      <a:pt x="35137" y="13872"/>
                      <a:pt x="35272" y="13786"/>
                      <a:pt x="35420" y="13786"/>
                    </a:cubicBezTo>
                    <a:close/>
                    <a:moveTo>
                      <a:pt x="22285" y="15301"/>
                    </a:moveTo>
                    <a:cubicBezTo>
                      <a:pt x="22415" y="15431"/>
                      <a:pt x="22555" y="15794"/>
                      <a:pt x="22813" y="15794"/>
                    </a:cubicBezTo>
                    <a:cubicBezTo>
                      <a:pt x="22869" y="15794"/>
                      <a:pt x="22930" y="15777"/>
                      <a:pt x="22998" y="15737"/>
                    </a:cubicBezTo>
                    <a:lnTo>
                      <a:pt x="22998" y="15737"/>
                    </a:lnTo>
                    <a:cubicBezTo>
                      <a:pt x="23114" y="16106"/>
                      <a:pt x="22947" y="16299"/>
                      <a:pt x="22775" y="16299"/>
                    </a:cubicBezTo>
                    <a:cubicBezTo>
                      <a:pt x="22616" y="16299"/>
                      <a:pt x="22452" y="16133"/>
                      <a:pt x="22510" y="15790"/>
                    </a:cubicBezTo>
                    <a:cubicBezTo>
                      <a:pt x="22391" y="15790"/>
                      <a:pt x="22444" y="16238"/>
                      <a:pt x="22444" y="16502"/>
                    </a:cubicBezTo>
                    <a:lnTo>
                      <a:pt x="22008" y="16568"/>
                    </a:lnTo>
                    <a:cubicBezTo>
                      <a:pt x="22180" y="15908"/>
                      <a:pt x="22285" y="16014"/>
                      <a:pt x="22285" y="15301"/>
                    </a:cubicBezTo>
                    <a:close/>
                    <a:moveTo>
                      <a:pt x="32239" y="9849"/>
                    </a:moveTo>
                    <a:cubicBezTo>
                      <a:pt x="33176" y="10680"/>
                      <a:pt x="34444" y="10456"/>
                      <a:pt x="35262" y="11618"/>
                    </a:cubicBezTo>
                    <a:cubicBezTo>
                      <a:pt x="35061" y="11448"/>
                      <a:pt x="34854" y="11387"/>
                      <a:pt x="34647" y="11387"/>
                    </a:cubicBezTo>
                    <a:cubicBezTo>
                      <a:pt x="34177" y="11387"/>
                      <a:pt x="33704" y="11703"/>
                      <a:pt x="33282" y="11776"/>
                    </a:cubicBezTo>
                    <a:cubicBezTo>
                      <a:pt x="33282" y="11499"/>
                      <a:pt x="33507" y="11552"/>
                      <a:pt x="33612" y="11499"/>
                    </a:cubicBezTo>
                    <a:cubicBezTo>
                      <a:pt x="33438" y="11218"/>
                      <a:pt x="33286" y="11109"/>
                      <a:pt x="33148" y="11109"/>
                    </a:cubicBezTo>
                    <a:cubicBezTo>
                      <a:pt x="32673" y="11109"/>
                      <a:pt x="32367" y="12405"/>
                      <a:pt x="31907" y="12405"/>
                    </a:cubicBezTo>
                    <a:cubicBezTo>
                      <a:pt x="31873" y="12405"/>
                      <a:pt x="31839" y="12398"/>
                      <a:pt x="31804" y="12383"/>
                    </a:cubicBezTo>
                    <a:cubicBezTo>
                      <a:pt x="31751" y="11499"/>
                      <a:pt x="32292" y="11776"/>
                      <a:pt x="32464" y="11341"/>
                    </a:cubicBezTo>
                    <a:cubicBezTo>
                      <a:pt x="32292" y="10456"/>
                      <a:pt x="32464" y="10839"/>
                      <a:pt x="31962" y="10628"/>
                    </a:cubicBezTo>
                    <a:lnTo>
                      <a:pt x="31962" y="10628"/>
                    </a:lnTo>
                    <a:cubicBezTo>
                      <a:pt x="32015" y="10839"/>
                      <a:pt x="32081" y="11063"/>
                      <a:pt x="32186" y="11116"/>
                    </a:cubicBezTo>
                    <a:cubicBezTo>
                      <a:pt x="32411" y="11116"/>
                      <a:pt x="31196" y="11222"/>
                      <a:pt x="31473" y="12212"/>
                    </a:cubicBezTo>
                    <a:cubicBezTo>
                      <a:pt x="31461" y="12316"/>
                      <a:pt x="31425" y="12358"/>
                      <a:pt x="31373" y="12358"/>
                    </a:cubicBezTo>
                    <a:cubicBezTo>
                      <a:pt x="31206" y="12358"/>
                      <a:pt x="30882" y="11908"/>
                      <a:pt x="30761" y="11776"/>
                    </a:cubicBezTo>
                    <a:cubicBezTo>
                      <a:pt x="30642" y="11829"/>
                      <a:pt x="30642" y="12001"/>
                      <a:pt x="30536" y="12053"/>
                    </a:cubicBezTo>
                    <a:cubicBezTo>
                      <a:pt x="30695" y="12872"/>
                      <a:pt x="31632" y="12819"/>
                      <a:pt x="31355" y="12938"/>
                    </a:cubicBezTo>
                    <a:cubicBezTo>
                      <a:pt x="31845" y="13151"/>
                      <a:pt x="31371" y="13622"/>
                      <a:pt x="30789" y="13622"/>
                    </a:cubicBezTo>
                    <a:cubicBezTo>
                      <a:pt x="30650" y="13622"/>
                      <a:pt x="30504" y="13596"/>
                      <a:pt x="30365" y="13532"/>
                    </a:cubicBezTo>
                    <a:lnTo>
                      <a:pt x="30365" y="13532"/>
                    </a:lnTo>
                    <a:cubicBezTo>
                      <a:pt x="30431" y="13981"/>
                      <a:pt x="30761" y="13651"/>
                      <a:pt x="30866" y="13981"/>
                    </a:cubicBezTo>
                    <a:cubicBezTo>
                      <a:pt x="30767" y="14339"/>
                      <a:pt x="30807" y="15034"/>
                      <a:pt x="30542" y="15034"/>
                    </a:cubicBezTo>
                    <a:cubicBezTo>
                      <a:pt x="30524" y="15034"/>
                      <a:pt x="30504" y="15031"/>
                      <a:pt x="30483" y="15024"/>
                    </a:cubicBezTo>
                    <a:lnTo>
                      <a:pt x="30483" y="15024"/>
                    </a:lnTo>
                    <a:cubicBezTo>
                      <a:pt x="30589" y="15301"/>
                      <a:pt x="30695" y="15512"/>
                      <a:pt x="30866" y="15737"/>
                    </a:cubicBezTo>
                    <a:cubicBezTo>
                      <a:pt x="30734" y="16121"/>
                      <a:pt x="30591" y="16227"/>
                      <a:pt x="30448" y="16227"/>
                    </a:cubicBezTo>
                    <a:cubicBezTo>
                      <a:pt x="30271" y="16227"/>
                      <a:pt x="30093" y="16063"/>
                      <a:pt x="29937" y="16063"/>
                    </a:cubicBezTo>
                    <a:cubicBezTo>
                      <a:pt x="29805" y="16063"/>
                      <a:pt x="29688" y="16182"/>
                      <a:pt x="29599" y="16621"/>
                    </a:cubicBezTo>
                    <a:cubicBezTo>
                      <a:pt x="29398" y="16468"/>
                      <a:pt x="29514" y="15535"/>
                      <a:pt x="29814" y="15535"/>
                    </a:cubicBezTo>
                    <a:cubicBezTo>
                      <a:pt x="29849" y="15535"/>
                      <a:pt x="29888" y="15549"/>
                      <a:pt x="29929" y="15578"/>
                    </a:cubicBezTo>
                    <a:cubicBezTo>
                      <a:pt x="29820" y="15234"/>
                      <a:pt x="29631" y="15126"/>
                      <a:pt x="29395" y="15126"/>
                    </a:cubicBezTo>
                    <a:cubicBezTo>
                      <a:pt x="29287" y="15126"/>
                      <a:pt x="29169" y="15149"/>
                      <a:pt x="29044" y="15182"/>
                    </a:cubicBezTo>
                    <a:cubicBezTo>
                      <a:pt x="29110" y="14522"/>
                      <a:pt x="29823" y="15024"/>
                      <a:pt x="29704" y="14087"/>
                    </a:cubicBezTo>
                    <a:cubicBezTo>
                      <a:pt x="29673" y="14021"/>
                      <a:pt x="29628" y="14008"/>
                      <a:pt x="29573" y="14008"/>
                    </a:cubicBezTo>
                    <a:cubicBezTo>
                      <a:pt x="29540" y="14008"/>
                      <a:pt x="29504" y="14013"/>
                      <a:pt x="29466" y="14013"/>
                    </a:cubicBezTo>
                    <a:cubicBezTo>
                      <a:pt x="29353" y="14013"/>
                      <a:pt x="29222" y="13972"/>
                      <a:pt x="29110" y="13651"/>
                    </a:cubicBezTo>
                    <a:cubicBezTo>
                      <a:pt x="28823" y="13743"/>
                      <a:pt x="28736" y="14297"/>
                      <a:pt x="28394" y="14297"/>
                    </a:cubicBezTo>
                    <a:cubicBezTo>
                      <a:pt x="28344" y="14297"/>
                      <a:pt x="28288" y="14285"/>
                      <a:pt x="28226" y="14258"/>
                    </a:cubicBezTo>
                    <a:cubicBezTo>
                      <a:pt x="28226" y="13426"/>
                      <a:pt x="27949" y="13479"/>
                      <a:pt x="28173" y="12991"/>
                    </a:cubicBezTo>
                    <a:lnTo>
                      <a:pt x="28173" y="12991"/>
                    </a:lnTo>
                    <a:cubicBezTo>
                      <a:pt x="28279" y="13202"/>
                      <a:pt x="28173" y="13532"/>
                      <a:pt x="28450" y="13981"/>
                    </a:cubicBezTo>
                    <a:cubicBezTo>
                      <a:pt x="28311" y="13398"/>
                      <a:pt x="28917" y="12922"/>
                      <a:pt x="29449" y="12922"/>
                    </a:cubicBezTo>
                    <a:cubicBezTo>
                      <a:pt x="29772" y="12922"/>
                      <a:pt x="30068" y="13098"/>
                      <a:pt x="30153" y="13532"/>
                    </a:cubicBezTo>
                    <a:cubicBezTo>
                      <a:pt x="30385" y="13532"/>
                      <a:pt x="30460" y="13228"/>
                      <a:pt x="30671" y="13228"/>
                    </a:cubicBezTo>
                    <a:cubicBezTo>
                      <a:pt x="30712" y="13228"/>
                      <a:pt x="30759" y="13240"/>
                      <a:pt x="30813" y="13268"/>
                    </a:cubicBezTo>
                    <a:cubicBezTo>
                      <a:pt x="30813" y="12331"/>
                      <a:pt x="30365" y="12542"/>
                      <a:pt x="30100" y="12331"/>
                    </a:cubicBezTo>
                    <a:cubicBezTo>
                      <a:pt x="30034" y="12106"/>
                      <a:pt x="30034" y="11882"/>
                      <a:pt x="30034" y="11776"/>
                    </a:cubicBezTo>
                    <a:cubicBezTo>
                      <a:pt x="29891" y="11900"/>
                      <a:pt x="29740" y="11952"/>
                      <a:pt x="29582" y="11952"/>
                    </a:cubicBezTo>
                    <a:cubicBezTo>
                      <a:pt x="28899" y="11952"/>
                      <a:pt x="28103" y="10969"/>
                      <a:pt x="27341" y="10562"/>
                    </a:cubicBezTo>
                    <a:cubicBezTo>
                      <a:pt x="26959" y="10179"/>
                      <a:pt x="28001" y="10350"/>
                      <a:pt x="28226" y="10232"/>
                    </a:cubicBezTo>
                    <a:cubicBezTo>
                      <a:pt x="28226" y="10786"/>
                      <a:pt x="28331" y="10892"/>
                      <a:pt x="28384" y="11222"/>
                    </a:cubicBezTo>
                    <a:cubicBezTo>
                      <a:pt x="28429" y="11186"/>
                      <a:pt x="28616" y="10901"/>
                      <a:pt x="28734" y="10901"/>
                    </a:cubicBezTo>
                    <a:cubicBezTo>
                      <a:pt x="28792" y="10901"/>
                      <a:pt x="28833" y="10969"/>
                      <a:pt x="28833" y="11169"/>
                    </a:cubicBezTo>
                    <a:cubicBezTo>
                      <a:pt x="28992" y="11116"/>
                      <a:pt x="28886" y="10958"/>
                      <a:pt x="28833" y="10958"/>
                    </a:cubicBezTo>
                    <a:cubicBezTo>
                      <a:pt x="28872" y="10752"/>
                      <a:pt x="28915" y="10675"/>
                      <a:pt x="28962" y="10675"/>
                    </a:cubicBezTo>
                    <a:cubicBezTo>
                      <a:pt x="29102" y="10675"/>
                      <a:pt x="29271" y="11393"/>
                      <a:pt x="29440" y="11393"/>
                    </a:cubicBezTo>
                    <a:cubicBezTo>
                      <a:pt x="29770" y="11222"/>
                      <a:pt x="30100" y="11169"/>
                      <a:pt x="30206" y="10786"/>
                    </a:cubicBezTo>
                    <a:cubicBezTo>
                      <a:pt x="30424" y="11095"/>
                      <a:pt x="30631" y="11216"/>
                      <a:pt x="30827" y="11216"/>
                    </a:cubicBezTo>
                    <a:cubicBezTo>
                      <a:pt x="31368" y="11216"/>
                      <a:pt x="31832" y="10294"/>
                      <a:pt x="32239" y="9849"/>
                    </a:cubicBezTo>
                    <a:close/>
                    <a:moveTo>
                      <a:pt x="13609" y="16092"/>
                    </a:moveTo>
                    <a:cubicBezTo>
                      <a:pt x="13705" y="16092"/>
                      <a:pt x="13796" y="16149"/>
                      <a:pt x="13862" y="16291"/>
                    </a:cubicBezTo>
                    <a:cubicBezTo>
                      <a:pt x="13829" y="16635"/>
                      <a:pt x="13619" y="16851"/>
                      <a:pt x="13414" y="16851"/>
                    </a:cubicBezTo>
                    <a:cubicBezTo>
                      <a:pt x="13295" y="16851"/>
                      <a:pt x="13179" y="16780"/>
                      <a:pt x="13097" y="16621"/>
                    </a:cubicBezTo>
                    <a:cubicBezTo>
                      <a:pt x="13169" y="16360"/>
                      <a:pt x="13402" y="16092"/>
                      <a:pt x="13609" y="16092"/>
                    </a:cubicBezTo>
                    <a:close/>
                    <a:moveTo>
                      <a:pt x="15579" y="15908"/>
                    </a:moveTo>
                    <a:cubicBezTo>
                      <a:pt x="15691" y="16564"/>
                      <a:pt x="15478" y="16894"/>
                      <a:pt x="15265" y="16894"/>
                    </a:cubicBezTo>
                    <a:cubicBezTo>
                      <a:pt x="15177" y="16894"/>
                      <a:pt x="15089" y="16838"/>
                      <a:pt x="15024" y="16727"/>
                    </a:cubicBezTo>
                    <a:cubicBezTo>
                      <a:pt x="14971" y="15961"/>
                      <a:pt x="15407" y="16120"/>
                      <a:pt x="15579" y="15908"/>
                    </a:cubicBezTo>
                    <a:close/>
                    <a:moveTo>
                      <a:pt x="29110" y="16172"/>
                    </a:moveTo>
                    <a:lnTo>
                      <a:pt x="29110" y="16172"/>
                    </a:lnTo>
                    <a:cubicBezTo>
                      <a:pt x="28992" y="16898"/>
                      <a:pt x="28503" y="17057"/>
                      <a:pt x="28054" y="17281"/>
                    </a:cubicBezTo>
                    <a:cubicBezTo>
                      <a:pt x="28001" y="16172"/>
                      <a:pt x="28662" y="16344"/>
                      <a:pt x="29110" y="16172"/>
                    </a:cubicBezTo>
                    <a:close/>
                    <a:moveTo>
                      <a:pt x="9308" y="15838"/>
                    </a:moveTo>
                    <a:cubicBezTo>
                      <a:pt x="9392" y="15838"/>
                      <a:pt x="9442" y="15968"/>
                      <a:pt x="9466" y="16450"/>
                    </a:cubicBezTo>
                    <a:cubicBezTo>
                      <a:pt x="9430" y="16429"/>
                      <a:pt x="9396" y="16420"/>
                      <a:pt x="9363" y="16420"/>
                    </a:cubicBezTo>
                    <a:cubicBezTo>
                      <a:pt x="9167" y="16420"/>
                      <a:pt x="9053" y="16741"/>
                      <a:pt x="9271" y="16741"/>
                    </a:cubicBezTo>
                    <a:cubicBezTo>
                      <a:pt x="9297" y="16741"/>
                      <a:pt x="9326" y="16736"/>
                      <a:pt x="9361" y="16727"/>
                    </a:cubicBezTo>
                    <a:lnTo>
                      <a:pt x="9361" y="16727"/>
                    </a:lnTo>
                    <a:cubicBezTo>
                      <a:pt x="9277" y="17189"/>
                      <a:pt x="9149" y="17379"/>
                      <a:pt x="8966" y="17379"/>
                    </a:cubicBezTo>
                    <a:cubicBezTo>
                      <a:pt x="8888" y="17379"/>
                      <a:pt x="8800" y="17345"/>
                      <a:pt x="8701" y="17281"/>
                    </a:cubicBezTo>
                    <a:cubicBezTo>
                      <a:pt x="8806" y="16568"/>
                      <a:pt x="9136" y="16951"/>
                      <a:pt x="8859" y="16014"/>
                    </a:cubicBezTo>
                    <a:cubicBezTo>
                      <a:pt x="9065" y="16014"/>
                      <a:pt x="9210" y="15838"/>
                      <a:pt x="9308" y="15838"/>
                    </a:cubicBezTo>
                    <a:close/>
                    <a:moveTo>
                      <a:pt x="26523" y="16674"/>
                    </a:moveTo>
                    <a:lnTo>
                      <a:pt x="26523" y="16674"/>
                    </a:lnTo>
                    <a:cubicBezTo>
                      <a:pt x="26906" y="16898"/>
                      <a:pt x="26193" y="16727"/>
                      <a:pt x="26404" y="17387"/>
                    </a:cubicBezTo>
                    <a:cubicBezTo>
                      <a:pt x="26354" y="17440"/>
                      <a:pt x="26313" y="17461"/>
                      <a:pt x="26278" y="17461"/>
                    </a:cubicBezTo>
                    <a:cubicBezTo>
                      <a:pt x="26153" y="17461"/>
                      <a:pt x="26103" y="17197"/>
                      <a:pt x="25956" y="17197"/>
                    </a:cubicBezTo>
                    <a:cubicBezTo>
                      <a:pt x="25929" y="17197"/>
                      <a:pt x="25898" y="17207"/>
                      <a:pt x="25863" y="17228"/>
                    </a:cubicBezTo>
                    <a:cubicBezTo>
                      <a:pt x="25863" y="16674"/>
                      <a:pt x="26470" y="17162"/>
                      <a:pt x="26523" y="16674"/>
                    </a:cubicBezTo>
                    <a:close/>
                    <a:moveTo>
                      <a:pt x="7710" y="15631"/>
                    </a:moveTo>
                    <a:lnTo>
                      <a:pt x="7710" y="15631"/>
                    </a:lnTo>
                    <a:cubicBezTo>
                      <a:pt x="7816" y="15737"/>
                      <a:pt x="7922" y="15842"/>
                      <a:pt x="8041" y="15842"/>
                    </a:cubicBezTo>
                    <a:cubicBezTo>
                      <a:pt x="7922" y="17281"/>
                      <a:pt x="8648" y="16450"/>
                      <a:pt x="8648" y="17559"/>
                    </a:cubicBezTo>
                    <a:cubicBezTo>
                      <a:pt x="8460" y="17452"/>
                      <a:pt x="8362" y="17396"/>
                      <a:pt x="8274" y="17396"/>
                    </a:cubicBezTo>
                    <a:cubicBezTo>
                      <a:pt x="8178" y="17396"/>
                      <a:pt x="8095" y="17465"/>
                      <a:pt x="7922" y="17611"/>
                    </a:cubicBezTo>
                    <a:cubicBezTo>
                      <a:pt x="7922" y="16727"/>
                      <a:pt x="7816" y="16238"/>
                      <a:pt x="7710" y="15631"/>
                    </a:cubicBezTo>
                    <a:close/>
                    <a:moveTo>
                      <a:pt x="31386" y="15607"/>
                    </a:moveTo>
                    <a:cubicBezTo>
                      <a:pt x="31698" y="15607"/>
                      <a:pt x="32038" y="16500"/>
                      <a:pt x="32271" y="16500"/>
                    </a:cubicBezTo>
                    <a:cubicBezTo>
                      <a:pt x="32324" y="16500"/>
                      <a:pt x="32371" y="16455"/>
                      <a:pt x="32411" y="16344"/>
                    </a:cubicBezTo>
                    <a:cubicBezTo>
                      <a:pt x="32417" y="16343"/>
                      <a:pt x="32422" y="16342"/>
                      <a:pt x="32427" y="16342"/>
                    </a:cubicBezTo>
                    <a:cubicBezTo>
                      <a:pt x="32614" y="16342"/>
                      <a:pt x="32466" y="17239"/>
                      <a:pt x="32569" y="17611"/>
                    </a:cubicBezTo>
                    <a:lnTo>
                      <a:pt x="31751" y="17664"/>
                    </a:lnTo>
                    <a:cubicBezTo>
                      <a:pt x="31785" y="17161"/>
                      <a:pt x="31790" y="16991"/>
                      <a:pt x="31768" y="16991"/>
                    </a:cubicBezTo>
                    <a:cubicBezTo>
                      <a:pt x="31722" y="16991"/>
                      <a:pt x="31560" y="17717"/>
                      <a:pt x="31302" y="17717"/>
                    </a:cubicBezTo>
                    <a:cubicBezTo>
                      <a:pt x="31302" y="17281"/>
                      <a:pt x="31196" y="17281"/>
                      <a:pt x="31143" y="16951"/>
                    </a:cubicBezTo>
                    <a:cubicBezTo>
                      <a:pt x="30987" y="17167"/>
                      <a:pt x="30744" y="17416"/>
                      <a:pt x="30523" y="17416"/>
                    </a:cubicBezTo>
                    <a:cubicBezTo>
                      <a:pt x="30351" y="17416"/>
                      <a:pt x="30193" y="17265"/>
                      <a:pt x="30100" y="16832"/>
                    </a:cubicBezTo>
                    <a:cubicBezTo>
                      <a:pt x="30124" y="16815"/>
                      <a:pt x="30159" y="16808"/>
                      <a:pt x="30201" y="16808"/>
                    </a:cubicBezTo>
                    <a:cubicBezTo>
                      <a:pt x="30332" y="16808"/>
                      <a:pt x="30537" y="16874"/>
                      <a:pt x="30721" y="16874"/>
                    </a:cubicBezTo>
                    <a:cubicBezTo>
                      <a:pt x="31000" y="16874"/>
                      <a:pt x="31232" y="16722"/>
                      <a:pt x="31091" y="15961"/>
                    </a:cubicBezTo>
                    <a:cubicBezTo>
                      <a:pt x="31183" y="15704"/>
                      <a:pt x="31283" y="15607"/>
                      <a:pt x="31386" y="15607"/>
                    </a:cubicBezTo>
                    <a:close/>
                    <a:moveTo>
                      <a:pt x="24424" y="16568"/>
                    </a:moveTo>
                    <a:lnTo>
                      <a:pt x="24424" y="16568"/>
                    </a:lnTo>
                    <a:cubicBezTo>
                      <a:pt x="24873" y="17057"/>
                      <a:pt x="24213" y="17387"/>
                      <a:pt x="24265" y="17823"/>
                    </a:cubicBezTo>
                    <a:cubicBezTo>
                      <a:pt x="24112" y="17728"/>
                      <a:pt x="24096" y="17371"/>
                      <a:pt x="23943" y="17371"/>
                    </a:cubicBezTo>
                    <a:cubicBezTo>
                      <a:pt x="23925" y="17371"/>
                      <a:pt x="23905" y="17376"/>
                      <a:pt x="23883" y="17387"/>
                    </a:cubicBezTo>
                    <a:cubicBezTo>
                      <a:pt x="23883" y="16832"/>
                      <a:pt x="24543" y="17387"/>
                      <a:pt x="24424" y="16568"/>
                    </a:cubicBezTo>
                    <a:close/>
                    <a:moveTo>
                      <a:pt x="35592" y="17823"/>
                    </a:moveTo>
                    <a:cubicBezTo>
                      <a:pt x="35592" y="17847"/>
                      <a:pt x="35598" y="17868"/>
                      <a:pt x="35607" y="17888"/>
                    </a:cubicBezTo>
                    <a:lnTo>
                      <a:pt x="35607" y="17888"/>
                    </a:lnTo>
                    <a:cubicBezTo>
                      <a:pt x="35602" y="17866"/>
                      <a:pt x="35597" y="17845"/>
                      <a:pt x="35592" y="17823"/>
                    </a:cubicBezTo>
                    <a:close/>
                    <a:moveTo>
                      <a:pt x="7380" y="16172"/>
                    </a:moveTo>
                    <a:cubicBezTo>
                      <a:pt x="7220" y="16544"/>
                      <a:pt x="7314" y="16903"/>
                      <a:pt x="7598" y="16903"/>
                    </a:cubicBezTo>
                    <a:cubicBezTo>
                      <a:pt x="7617" y="16903"/>
                      <a:pt x="7637" y="16902"/>
                      <a:pt x="7658" y="16898"/>
                    </a:cubicBezTo>
                    <a:lnTo>
                      <a:pt x="7658" y="16898"/>
                    </a:lnTo>
                    <a:cubicBezTo>
                      <a:pt x="7380" y="17387"/>
                      <a:pt x="6602" y="17057"/>
                      <a:pt x="6668" y="18219"/>
                    </a:cubicBezTo>
                    <a:cubicBezTo>
                      <a:pt x="6654" y="18225"/>
                      <a:pt x="6642" y="18228"/>
                      <a:pt x="6630" y="18228"/>
                    </a:cubicBezTo>
                    <a:cubicBezTo>
                      <a:pt x="6448" y="18228"/>
                      <a:pt x="6483" y="17493"/>
                      <a:pt x="6272" y="17493"/>
                    </a:cubicBezTo>
                    <a:cubicBezTo>
                      <a:pt x="6303" y="17337"/>
                      <a:pt x="6355" y="17269"/>
                      <a:pt x="6406" y="17269"/>
                    </a:cubicBezTo>
                    <a:cubicBezTo>
                      <a:pt x="6464" y="17269"/>
                      <a:pt x="6521" y="17353"/>
                      <a:pt x="6549" y="17493"/>
                    </a:cubicBezTo>
                    <a:cubicBezTo>
                      <a:pt x="6549" y="16898"/>
                      <a:pt x="7103" y="17228"/>
                      <a:pt x="6932" y="16172"/>
                    </a:cubicBezTo>
                    <a:close/>
                    <a:moveTo>
                      <a:pt x="9849" y="16674"/>
                    </a:moveTo>
                    <a:lnTo>
                      <a:pt x="9849" y="16674"/>
                    </a:lnTo>
                    <a:cubicBezTo>
                      <a:pt x="10010" y="16723"/>
                      <a:pt x="10205" y="18456"/>
                      <a:pt x="9874" y="18456"/>
                    </a:cubicBezTo>
                    <a:cubicBezTo>
                      <a:pt x="9851" y="18456"/>
                      <a:pt x="9825" y="18448"/>
                      <a:pt x="9796" y="18430"/>
                    </a:cubicBezTo>
                    <a:cubicBezTo>
                      <a:pt x="9519" y="17889"/>
                      <a:pt x="10021" y="17611"/>
                      <a:pt x="9849" y="16674"/>
                    </a:cubicBezTo>
                    <a:close/>
                    <a:moveTo>
                      <a:pt x="37520" y="17611"/>
                    </a:moveTo>
                    <a:cubicBezTo>
                      <a:pt x="37911" y="17706"/>
                      <a:pt x="37866" y="18695"/>
                      <a:pt x="37499" y="18695"/>
                    </a:cubicBezTo>
                    <a:cubicBezTo>
                      <a:pt x="37457" y="18695"/>
                      <a:pt x="37411" y="18683"/>
                      <a:pt x="37361" y="18654"/>
                    </a:cubicBezTo>
                    <a:cubicBezTo>
                      <a:pt x="37190" y="17823"/>
                      <a:pt x="37744" y="18430"/>
                      <a:pt x="37520" y="17611"/>
                    </a:cubicBezTo>
                    <a:close/>
                    <a:moveTo>
                      <a:pt x="23500" y="16951"/>
                    </a:moveTo>
                    <a:cubicBezTo>
                      <a:pt x="23711" y="18047"/>
                      <a:pt x="23222" y="17717"/>
                      <a:pt x="23381" y="18707"/>
                    </a:cubicBezTo>
                    <a:lnTo>
                      <a:pt x="22892" y="18707"/>
                    </a:lnTo>
                    <a:cubicBezTo>
                      <a:pt x="22774" y="18047"/>
                      <a:pt x="23104" y="18219"/>
                      <a:pt x="23104" y="17717"/>
                    </a:cubicBezTo>
                    <a:cubicBezTo>
                      <a:pt x="23044" y="17682"/>
                      <a:pt x="22993" y="17668"/>
                      <a:pt x="22949" y="17668"/>
                    </a:cubicBezTo>
                    <a:cubicBezTo>
                      <a:pt x="22803" y="17668"/>
                      <a:pt x="22725" y="17814"/>
                      <a:pt x="22603" y="17814"/>
                    </a:cubicBezTo>
                    <a:cubicBezTo>
                      <a:pt x="22525" y="17814"/>
                      <a:pt x="22429" y="17754"/>
                      <a:pt x="22285" y="17559"/>
                    </a:cubicBezTo>
                    <a:cubicBezTo>
                      <a:pt x="22615" y="16898"/>
                      <a:pt x="22840" y="17162"/>
                      <a:pt x="23500" y="16951"/>
                    </a:cubicBezTo>
                    <a:close/>
                    <a:moveTo>
                      <a:pt x="29697" y="17903"/>
                    </a:moveTo>
                    <a:cubicBezTo>
                      <a:pt x="29787" y="17903"/>
                      <a:pt x="29875" y="17969"/>
                      <a:pt x="29929" y="18100"/>
                    </a:cubicBezTo>
                    <a:cubicBezTo>
                      <a:pt x="29996" y="18630"/>
                      <a:pt x="29844" y="18843"/>
                      <a:pt x="29666" y="18843"/>
                    </a:cubicBezTo>
                    <a:cubicBezTo>
                      <a:pt x="29565" y="18843"/>
                      <a:pt x="29456" y="18774"/>
                      <a:pt x="29374" y="18654"/>
                    </a:cubicBezTo>
                    <a:cubicBezTo>
                      <a:pt x="29340" y="18150"/>
                      <a:pt x="29523" y="17903"/>
                      <a:pt x="29697" y="17903"/>
                    </a:cubicBezTo>
                    <a:close/>
                    <a:moveTo>
                      <a:pt x="24773" y="17746"/>
                    </a:moveTo>
                    <a:cubicBezTo>
                      <a:pt x="25021" y="17746"/>
                      <a:pt x="25015" y="18350"/>
                      <a:pt x="25203" y="18483"/>
                    </a:cubicBezTo>
                    <a:cubicBezTo>
                      <a:pt x="25166" y="18824"/>
                      <a:pt x="25126" y="18935"/>
                      <a:pt x="25076" y="18935"/>
                    </a:cubicBezTo>
                    <a:cubicBezTo>
                      <a:pt x="24984" y="18935"/>
                      <a:pt x="24859" y="18547"/>
                      <a:pt x="24668" y="18547"/>
                    </a:cubicBezTo>
                    <a:cubicBezTo>
                      <a:pt x="24629" y="18547"/>
                      <a:pt x="24587" y="18563"/>
                      <a:pt x="24543" y="18601"/>
                    </a:cubicBezTo>
                    <a:cubicBezTo>
                      <a:pt x="24490" y="18153"/>
                      <a:pt x="24595" y="18153"/>
                      <a:pt x="24595" y="17823"/>
                    </a:cubicBezTo>
                    <a:cubicBezTo>
                      <a:pt x="24666" y="17769"/>
                      <a:pt x="24724" y="17746"/>
                      <a:pt x="24773" y="17746"/>
                    </a:cubicBezTo>
                    <a:close/>
                    <a:moveTo>
                      <a:pt x="18389" y="13207"/>
                    </a:moveTo>
                    <a:cubicBezTo>
                      <a:pt x="18532" y="13207"/>
                      <a:pt x="18708" y="13255"/>
                      <a:pt x="18932" y="13374"/>
                    </a:cubicBezTo>
                    <a:cubicBezTo>
                      <a:pt x="18760" y="14087"/>
                      <a:pt x="19090" y="14417"/>
                      <a:pt x="18879" y="15077"/>
                    </a:cubicBezTo>
                    <a:cubicBezTo>
                      <a:pt x="18667" y="15027"/>
                      <a:pt x="18608" y="14637"/>
                      <a:pt x="18326" y="14637"/>
                    </a:cubicBezTo>
                    <a:cubicBezTo>
                      <a:pt x="18309" y="14637"/>
                      <a:pt x="18291" y="14638"/>
                      <a:pt x="18272" y="14641"/>
                    </a:cubicBezTo>
                    <a:cubicBezTo>
                      <a:pt x="18219" y="14747"/>
                      <a:pt x="18100" y="14918"/>
                      <a:pt x="18100" y="15182"/>
                    </a:cubicBezTo>
                    <a:cubicBezTo>
                      <a:pt x="18186" y="15520"/>
                      <a:pt x="18279" y="15609"/>
                      <a:pt x="18386" y="15609"/>
                    </a:cubicBezTo>
                    <a:cubicBezTo>
                      <a:pt x="18507" y="15609"/>
                      <a:pt x="18645" y="15495"/>
                      <a:pt x="18809" y="15495"/>
                    </a:cubicBezTo>
                    <a:cubicBezTo>
                      <a:pt x="18880" y="15495"/>
                      <a:pt x="18956" y="15517"/>
                      <a:pt x="19038" y="15578"/>
                    </a:cubicBezTo>
                    <a:cubicBezTo>
                      <a:pt x="18985" y="15961"/>
                      <a:pt x="18707" y="15842"/>
                      <a:pt x="18879" y="16621"/>
                    </a:cubicBezTo>
                    <a:cubicBezTo>
                      <a:pt x="18494" y="16398"/>
                      <a:pt x="18406" y="16117"/>
                      <a:pt x="18344" y="16117"/>
                    </a:cubicBezTo>
                    <a:cubicBezTo>
                      <a:pt x="18299" y="16117"/>
                      <a:pt x="18269" y="16261"/>
                      <a:pt x="18153" y="16674"/>
                    </a:cubicBezTo>
                    <a:cubicBezTo>
                      <a:pt x="18269" y="17066"/>
                      <a:pt x="18510" y="17149"/>
                      <a:pt x="18763" y="17149"/>
                    </a:cubicBezTo>
                    <a:cubicBezTo>
                      <a:pt x="18947" y="17149"/>
                      <a:pt x="19138" y="17105"/>
                      <a:pt x="19292" y="17105"/>
                    </a:cubicBezTo>
                    <a:cubicBezTo>
                      <a:pt x="19433" y="17105"/>
                      <a:pt x="19544" y="17142"/>
                      <a:pt x="19592" y="17281"/>
                    </a:cubicBezTo>
                    <a:cubicBezTo>
                      <a:pt x="19847" y="16868"/>
                      <a:pt x="19532" y="15818"/>
                      <a:pt x="19223" y="15818"/>
                    </a:cubicBezTo>
                    <a:cubicBezTo>
                      <a:pt x="19196" y="15818"/>
                      <a:pt x="19169" y="15826"/>
                      <a:pt x="19143" y="15842"/>
                    </a:cubicBezTo>
                    <a:cubicBezTo>
                      <a:pt x="19314" y="15455"/>
                      <a:pt x="19481" y="15323"/>
                      <a:pt x="19656" y="15323"/>
                    </a:cubicBezTo>
                    <a:cubicBezTo>
                      <a:pt x="20027" y="15323"/>
                      <a:pt x="20439" y="15914"/>
                      <a:pt x="21024" y="15914"/>
                    </a:cubicBezTo>
                    <a:cubicBezTo>
                      <a:pt x="21057" y="15914"/>
                      <a:pt x="21090" y="15912"/>
                      <a:pt x="21123" y="15908"/>
                    </a:cubicBezTo>
                    <a:cubicBezTo>
                      <a:pt x="21156" y="16400"/>
                      <a:pt x="21173" y="16537"/>
                      <a:pt x="21221" y="16537"/>
                    </a:cubicBezTo>
                    <a:cubicBezTo>
                      <a:pt x="21271" y="16537"/>
                      <a:pt x="21353" y="16397"/>
                      <a:pt x="21519" y="16344"/>
                    </a:cubicBezTo>
                    <a:lnTo>
                      <a:pt x="21519" y="16344"/>
                    </a:lnTo>
                    <a:cubicBezTo>
                      <a:pt x="21955" y="16674"/>
                      <a:pt x="21189" y="16450"/>
                      <a:pt x="21295" y="16898"/>
                    </a:cubicBezTo>
                    <a:cubicBezTo>
                      <a:pt x="21678" y="17057"/>
                      <a:pt x="22510" y="17057"/>
                      <a:pt x="21453" y="17611"/>
                    </a:cubicBezTo>
                    <a:cubicBezTo>
                      <a:pt x="21295" y="17559"/>
                      <a:pt x="21242" y="17162"/>
                      <a:pt x="21071" y="17162"/>
                    </a:cubicBezTo>
                    <a:cubicBezTo>
                      <a:pt x="20750" y="17984"/>
                      <a:pt x="20330" y="18193"/>
                      <a:pt x="19912" y="18193"/>
                    </a:cubicBezTo>
                    <a:cubicBezTo>
                      <a:pt x="19481" y="18193"/>
                      <a:pt x="19052" y="17972"/>
                      <a:pt x="18733" y="17972"/>
                    </a:cubicBezTo>
                    <a:cubicBezTo>
                      <a:pt x="18407" y="17972"/>
                      <a:pt x="18196" y="18204"/>
                      <a:pt x="18219" y="19143"/>
                    </a:cubicBezTo>
                    <a:cubicBezTo>
                      <a:pt x="18195" y="19154"/>
                      <a:pt x="18170" y="19159"/>
                      <a:pt x="18145" y="19159"/>
                    </a:cubicBezTo>
                    <a:cubicBezTo>
                      <a:pt x="17783" y="19159"/>
                      <a:pt x="17336" y="18088"/>
                      <a:pt x="16710" y="18088"/>
                    </a:cubicBezTo>
                    <a:cubicBezTo>
                      <a:pt x="16485" y="18088"/>
                      <a:pt x="16237" y="18226"/>
                      <a:pt x="15962" y="18601"/>
                    </a:cubicBezTo>
                    <a:cubicBezTo>
                      <a:pt x="15962" y="18377"/>
                      <a:pt x="16067" y="18430"/>
                      <a:pt x="16173" y="18324"/>
                    </a:cubicBezTo>
                    <a:cubicBezTo>
                      <a:pt x="16067" y="18153"/>
                      <a:pt x="16067" y="17664"/>
                      <a:pt x="15909" y="17611"/>
                    </a:cubicBezTo>
                    <a:cubicBezTo>
                      <a:pt x="16265" y="17445"/>
                      <a:pt x="16645" y="17397"/>
                      <a:pt x="17072" y="17397"/>
                    </a:cubicBezTo>
                    <a:cubicBezTo>
                      <a:pt x="17357" y="17397"/>
                      <a:pt x="17662" y="17419"/>
                      <a:pt x="17995" y="17440"/>
                    </a:cubicBezTo>
                    <a:cubicBezTo>
                      <a:pt x="18219" y="17387"/>
                      <a:pt x="17995" y="16568"/>
                      <a:pt x="18153" y="16397"/>
                    </a:cubicBezTo>
                    <a:cubicBezTo>
                      <a:pt x="17717" y="16344"/>
                      <a:pt x="17823" y="15024"/>
                      <a:pt x="17387" y="14971"/>
                    </a:cubicBezTo>
                    <a:cubicBezTo>
                      <a:pt x="17332" y="15316"/>
                      <a:pt x="17201" y="15461"/>
                      <a:pt x="17052" y="15461"/>
                    </a:cubicBezTo>
                    <a:cubicBezTo>
                      <a:pt x="16774" y="15461"/>
                      <a:pt x="16432" y="14956"/>
                      <a:pt x="16397" y="14311"/>
                    </a:cubicBezTo>
                    <a:cubicBezTo>
                      <a:pt x="16503" y="14311"/>
                      <a:pt x="16503" y="14641"/>
                      <a:pt x="16569" y="14799"/>
                    </a:cubicBezTo>
                    <a:cubicBezTo>
                      <a:pt x="16655" y="14642"/>
                      <a:pt x="16755" y="14592"/>
                      <a:pt x="16862" y="14592"/>
                    </a:cubicBezTo>
                    <a:cubicBezTo>
                      <a:pt x="17048" y="14592"/>
                      <a:pt x="17258" y="14740"/>
                      <a:pt x="17457" y="14740"/>
                    </a:cubicBezTo>
                    <a:cubicBezTo>
                      <a:pt x="17586" y="14740"/>
                      <a:pt x="17711" y="14677"/>
                      <a:pt x="17823" y="14469"/>
                    </a:cubicBezTo>
                    <a:cubicBezTo>
                      <a:pt x="17786" y="14142"/>
                      <a:pt x="17709" y="14077"/>
                      <a:pt x="17619" y="14077"/>
                    </a:cubicBezTo>
                    <a:cubicBezTo>
                      <a:pt x="17560" y="14077"/>
                      <a:pt x="17495" y="14106"/>
                      <a:pt x="17432" y="14106"/>
                    </a:cubicBezTo>
                    <a:cubicBezTo>
                      <a:pt x="17319" y="14106"/>
                      <a:pt x="17213" y="14011"/>
                      <a:pt x="17163" y="13479"/>
                    </a:cubicBezTo>
                    <a:cubicBezTo>
                      <a:pt x="17192" y="13465"/>
                      <a:pt x="17218" y="13459"/>
                      <a:pt x="17240" y="13459"/>
                    </a:cubicBezTo>
                    <a:cubicBezTo>
                      <a:pt x="17388" y="13459"/>
                      <a:pt x="17394" y="13740"/>
                      <a:pt x="17440" y="13981"/>
                    </a:cubicBezTo>
                    <a:cubicBezTo>
                      <a:pt x="17793" y="13846"/>
                      <a:pt x="17868" y="13207"/>
                      <a:pt x="18389" y="13207"/>
                    </a:cubicBezTo>
                    <a:close/>
                    <a:moveTo>
                      <a:pt x="39089" y="16725"/>
                    </a:moveTo>
                    <a:cubicBezTo>
                      <a:pt x="39098" y="16725"/>
                      <a:pt x="39107" y="16725"/>
                      <a:pt x="39117" y="16727"/>
                    </a:cubicBezTo>
                    <a:cubicBezTo>
                      <a:pt x="38893" y="17387"/>
                      <a:pt x="39223" y="18324"/>
                      <a:pt x="39447" y="18707"/>
                    </a:cubicBezTo>
                    <a:cubicBezTo>
                      <a:pt x="39390" y="19278"/>
                      <a:pt x="39247" y="19435"/>
                      <a:pt x="39075" y="19435"/>
                    </a:cubicBezTo>
                    <a:cubicBezTo>
                      <a:pt x="38866" y="19435"/>
                      <a:pt x="38612" y="19203"/>
                      <a:pt x="38413" y="19203"/>
                    </a:cubicBezTo>
                    <a:cubicBezTo>
                      <a:pt x="38288" y="19203"/>
                      <a:pt x="38185" y="19294"/>
                      <a:pt x="38127" y="19592"/>
                    </a:cubicBezTo>
                    <a:cubicBezTo>
                      <a:pt x="37903" y="19473"/>
                      <a:pt x="38180" y="19143"/>
                      <a:pt x="37955" y="19090"/>
                    </a:cubicBezTo>
                    <a:cubicBezTo>
                      <a:pt x="38074" y="18760"/>
                      <a:pt x="38352" y="18707"/>
                      <a:pt x="38404" y="18324"/>
                    </a:cubicBezTo>
                    <a:cubicBezTo>
                      <a:pt x="38372" y="18123"/>
                      <a:pt x="38256" y="18084"/>
                      <a:pt x="38132" y="18084"/>
                    </a:cubicBezTo>
                    <a:cubicBezTo>
                      <a:pt x="38053" y="18084"/>
                      <a:pt x="37970" y="18100"/>
                      <a:pt x="37903" y="18100"/>
                    </a:cubicBezTo>
                    <a:cubicBezTo>
                      <a:pt x="37955" y="17889"/>
                      <a:pt x="38021" y="17664"/>
                      <a:pt x="37903" y="17611"/>
                    </a:cubicBezTo>
                    <a:cubicBezTo>
                      <a:pt x="37990" y="17419"/>
                      <a:pt x="38068" y="17341"/>
                      <a:pt x="38139" y="17341"/>
                    </a:cubicBezTo>
                    <a:cubicBezTo>
                      <a:pt x="38445" y="17341"/>
                      <a:pt x="38629" y="18774"/>
                      <a:pt x="38957" y="18774"/>
                    </a:cubicBezTo>
                    <a:cubicBezTo>
                      <a:pt x="39036" y="18774"/>
                      <a:pt x="39123" y="18690"/>
                      <a:pt x="39223" y="18483"/>
                    </a:cubicBezTo>
                    <a:cubicBezTo>
                      <a:pt x="39170" y="17994"/>
                      <a:pt x="38893" y="17994"/>
                      <a:pt x="38734" y="17770"/>
                    </a:cubicBezTo>
                    <a:cubicBezTo>
                      <a:pt x="38940" y="17667"/>
                      <a:pt x="38745" y="16725"/>
                      <a:pt x="39089" y="16725"/>
                    </a:cubicBezTo>
                    <a:close/>
                    <a:moveTo>
                      <a:pt x="36094" y="18271"/>
                    </a:moveTo>
                    <a:cubicBezTo>
                      <a:pt x="36270" y="18691"/>
                      <a:pt x="36377" y="18865"/>
                      <a:pt x="36544" y="18865"/>
                    </a:cubicBezTo>
                    <a:cubicBezTo>
                      <a:pt x="36639" y="18865"/>
                      <a:pt x="36754" y="18808"/>
                      <a:pt x="36913" y="18707"/>
                    </a:cubicBezTo>
                    <a:lnTo>
                      <a:pt x="36913" y="18707"/>
                    </a:lnTo>
                    <a:cubicBezTo>
                      <a:pt x="37084" y="19473"/>
                      <a:pt x="36530" y="19037"/>
                      <a:pt x="36635" y="19697"/>
                    </a:cubicBezTo>
                    <a:cubicBezTo>
                      <a:pt x="36530" y="19037"/>
                      <a:pt x="36147" y="19037"/>
                      <a:pt x="36094" y="18271"/>
                    </a:cubicBezTo>
                    <a:close/>
                    <a:moveTo>
                      <a:pt x="34459" y="15179"/>
                    </a:moveTo>
                    <a:cubicBezTo>
                      <a:pt x="34471" y="15179"/>
                      <a:pt x="34484" y="15180"/>
                      <a:pt x="34497" y="15182"/>
                    </a:cubicBezTo>
                    <a:cubicBezTo>
                      <a:pt x="34272" y="15684"/>
                      <a:pt x="34497" y="16344"/>
                      <a:pt x="34827" y="16397"/>
                    </a:cubicBezTo>
                    <a:cubicBezTo>
                      <a:pt x="34811" y="16602"/>
                      <a:pt x="34782" y="16671"/>
                      <a:pt x="34742" y="16671"/>
                    </a:cubicBezTo>
                    <a:cubicBezTo>
                      <a:pt x="34663" y="16671"/>
                      <a:pt x="34544" y="16397"/>
                      <a:pt x="34416" y="16397"/>
                    </a:cubicBezTo>
                    <a:cubicBezTo>
                      <a:pt x="34386" y="16397"/>
                      <a:pt x="34356" y="16412"/>
                      <a:pt x="34325" y="16450"/>
                    </a:cubicBezTo>
                    <a:cubicBezTo>
                      <a:pt x="34721" y="17281"/>
                      <a:pt x="35645" y="16727"/>
                      <a:pt x="35922" y="17770"/>
                    </a:cubicBezTo>
                    <a:cubicBezTo>
                      <a:pt x="36132" y="17921"/>
                      <a:pt x="36013" y="18006"/>
                      <a:pt x="35863" y="18006"/>
                    </a:cubicBezTo>
                    <a:cubicBezTo>
                      <a:pt x="35762" y="18006"/>
                      <a:pt x="35648" y="17968"/>
                      <a:pt x="35607" y="17888"/>
                    </a:cubicBezTo>
                    <a:lnTo>
                      <a:pt x="35607" y="17888"/>
                    </a:lnTo>
                    <a:cubicBezTo>
                      <a:pt x="35736" y="18407"/>
                      <a:pt x="36021" y="18771"/>
                      <a:pt x="35540" y="19037"/>
                    </a:cubicBezTo>
                    <a:cubicBezTo>
                      <a:pt x="35645" y="19367"/>
                      <a:pt x="35764" y="19803"/>
                      <a:pt x="35922" y="20027"/>
                    </a:cubicBezTo>
                    <a:cubicBezTo>
                      <a:pt x="35888" y="20098"/>
                      <a:pt x="35845" y="20130"/>
                      <a:pt x="35796" y="20130"/>
                    </a:cubicBezTo>
                    <a:cubicBezTo>
                      <a:pt x="35543" y="20130"/>
                      <a:pt x="35140" y="19287"/>
                      <a:pt x="35051" y="18601"/>
                    </a:cubicBezTo>
                    <a:cubicBezTo>
                      <a:pt x="35077" y="18590"/>
                      <a:pt x="35101" y="18585"/>
                      <a:pt x="35122" y="18585"/>
                    </a:cubicBezTo>
                    <a:cubicBezTo>
                      <a:pt x="35281" y="18585"/>
                      <a:pt x="35331" y="18867"/>
                      <a:pt x="35502" y="18867"/>
                    </a:cubicBezTo>
                    <a:cubicBezTo>
                      <a:pt x="35542" y="18867"/>
                      <a:pt x="35589" y="18851"/>
                      <a:pt x="35645" y="18813"/>
                    </a:cubicBezTo>
                    <a:cubicBezTo>
                      <a:pt x="35645" y="18219"/>
                      <a:pt x="35381" y="18271"/>
                      <a:pt x="35434" y="17559"/>
                    </a:cubicBezTo>
                    <a:cubicBezTo>
                      <a:pt x="35329" y="17300"/>
                      <a:pt x="35142" y="17174"/>
                      <a:pt x="34955" y="17174"/>
                    </a:cubicBezTo>
                    <a:cubicBezTo>
                      <a:pt x="34741" y="17174"/>
                      <a:pt x="34528" y="17340"/>
                      <a:pt x="34444" y="17664"/>
                    </a:cubicBezTo>
                    <a:cubicBezTo>
                      <a:pt x="34390" y="17363"/>
                      <a:pt x="34190" y="17257"/>
                      <a:pt x="33921" y="17257"/>
                    </a:cubicBezTo>
                    <a:cubicBezTo>
                      <a:pt x="33600" y="17257"/>
                      <a:pt x="33181" y="17408"/>
                      <a:pt x="32794" y="17559"/>
                    </a:cubicBezTo>
                    <a:cubicBezTo>
                      <a:pt x="32770" y="16683"/>
                      <a:pt x="33004" y="16535"/>
                      <a:pt x="33294" y="16535"/>
                    </a:cubicBezTo>
                    <a:cubicBezTo>
                      <a:pt x="33442" y="16535"/>
                      <a:pt x="33604" y="16574"/>
                      <a:pt x="33754" y="16574"/>
                    </a:cubicBezTo>
                    <a:cubicBezTo>
                      <a:pt x="33955" y="16574"/>
                      <a:pt x="34133" y="16503"/>
                      <a:pt x="34219" y="16172"/>
                    </a:cubicBezTo>
                    <a:cubicBezTo>
                      <a:pt x="34219" y="15407"/>
                      <a:pt x="33665" y="16120"/>
                      <a:pt x="33731" y="15248"/>
                    </a:cubicBezTo>
                    <a:lnTo>
                      <a:pt x="33731" y="15248"/>
                    </a:lnTo>
                    <a:cubicBezTo>
                      <a:pt x="33809" y="15408"/>
                      <a:pt x="33878" y="15463"/>
                      <a:pt x="33946" y="15463"/>
                    </a:cubicBezTo>
                    <a:cubicBezTo>
                      <a:pt x="34101" y="15463"/>
                      <a:pt x="34247" y="15179"/>
                      <a:pt x="34459" y="15179"/>
                    </a:cubicBezTo>
                    <a:close/>
                    <a:moveTo>
                      <a:pt x="33203" y="19129"/>
                    </a:moveTo>
                    <a:cubicBezTo>
                      <a:pt x="33545" y="19129"/>
                      <a:pt x="33837" y="19309"/>
                      <a:pt x="33837" y="19697"/>
                    </a:cubicBezTo>
                    <a:cubicBezTo>
                      <a:pt x="33683" y="19722"/>
                      <a:pt x="33550" y="19726"/>
                      <a:pt x="33426" y="19726"/>
                    </a:cubicBezTo>
                    <a:cubicBezTo>
                      <a:pt x="33354" y="19726"/>
                      <a:pt x="33286" y="19725"/>
                      <a:pt x="33218" y="19725"/>
                    </a:cubicBezTo>
                    <a:cubicBezTo>
                      <a:pt x="32905" y="19725"/>
                      <a:pt x="32617" y="19758"/>
                      <a:pt x="32134" y="20133"/>
                    </a:cubicBezTo>
                    <a:cubicBezTo>
                      <a:pt x="32134" y="19491"/>
                      <a:pt x="32719" y="19129"/>
                      <a:pt x="33203" y="19129"/>
                    </a:cubicBezTo>
                    <a:close/>
                    <a:moveTo>
                      <a:pt x="34758" y="19369"/>
                    </a:moveTo>
                    <a:cubicBezTo>
                      <a:pt x="34819" y="19369"/>
                      <a:pt x="34892" y="19432"/>
                      <a:pt x="34985" y="19592"/>
                    </a:cubicBezTo>
                    <a:cubicBezTo>
                      <a:pt x="34879" y="20133"/>
                      <a:pt x="34497" y="20199"/>
                      <a:pt x="34219" y="20410"/>
                    </a:cubicBezTo>
                    <a:cubicBezTo>
                      <a:pt x="34188" y="20152"/>
                      <a:pt x="34231" y="20028"/>
                      <a:pt x="34271" y="20028"/>
                    </a:cubicBezTo>
                    <a:cubicBezTo>
                      <a:pt x="34299" y="20028"/>
                      <a:pt x="34325" y="20086"/>
                      <a:pt x="34325" y="20199"/>
                    </a:cubicBezTo>
                    <a:cubicBezTo>
                      <a:pt x="34495" y="19989"/>
                      <a:pt x="34567" y="19369"/>
                      <a:pt x="34758" y="19369"/>
                    </a:cubicBezTo>
                    <a:close/>
                    <a:moveTo>
                      <a:pt x="30710" y="17971"/>
                    </a:moveTo>
                    <a:cubicBezTo>
                      <a:pt x="30952" y="17971"/>
                      <a:pt x="30990" y="18531"/>
                      <a:pt x="31253" y="18531"/>
                    </a:cubicBezTo>
                    <a:cubicBezTo>
                      <a:pt x="31313" y="18531"/>
                      <a:pt x="31385" y="18502"/>
                      <a:pt x="31473" y="18430"/>
                    </a:cubicBezTo>
                    <a:lnTo>
                      <a:pt x="31473" y="18430"/>
                    </a:lnTo>
                    <a:cubicBezTo>
                      <a:pt x="31751" y="18760"/>
                      <a:pt x="31302" y="19209"/>
                      <a:pt x="31632" y="19420"/>
                    </a:cubicBezTo>
                    <a:cubicBezTo>
                      <a:pt x="31606" y="19614"/>
                      <a:pt x="31568" y="19688"/>
                      <a:pt x="31526" y="19688"/>
                    </a:cubicBezTo>
                    <a:cubicBezTo>
                      <a:pt x="31399" y="19688"/>
                      <a:pt x="31223" y="19024"/>
                      <a:pt x="31143" y="18984"/>
                    </a:cubicBezTo>
                    <a:cubicBezTo>
                      <a:pt x="31025" y="19090"/>
                      <a:pt x="30919" y="19209"/>
                      <a:pt x="30919" y="19473"/>
                    </a:cubicBezTo>
                    <a:cubicBezTo>
                      <a:pt x="30919" y="19687"/>
                      <a:pt x="30989" y="19734"/>
                      <a:pt x="31077" y="19734"/>
                    </a:cubicBezTo>
                    <a:cubicBezTo>
                      <a:pt x="31147" y="19734"/>
                      <a:pt x="31229" y="19705"/>
                      <a:pt x="31297" y="19705"/>
                    </a:cubicBezTo>
                    <a:cubicBezTo>
                      <a:pt x="31410" y="19705"/>
                      <a:pt x="31487" y="19784"/>
                      <a:pt x="31421" y="20199"/>
                    </a:cubicBezTo>
                    <a:cubicBezTo>
                      <a:pt x="31436" y="20201"/>
                      <a:pt x="31450" y="20202"/>
                      <a:pt x="31464" y="20202"/>
                    </a:cubicBezTo>
                    <a:cubicBezTo>
                      <a:pt x="31706" y="20202"/>
                      <a:pt x="31706" y="19836"/>
                      <a:pt x="31901" y="19836"/>
                    </a:cubicBezTo>
                    <a:cubicBezTo>
                      <a:pt x="31933" y="19836"/>
                      <a:pt x="31970" y="19846"/>
                      <a:pt x="32015" y="19869"/>
                    </a:cubicBezTo>
                    <a:cubicBezTo>
                      <a:pt x="32015" y="20383"/>
                      <a:pt x="31797" y="20487"/>
                      <a:pt x="31526" y="20487"/>
                    </a:cubicBezTo>
                    <a:cubicBezTo>
                      <a:pt x="31341" y="20487"/>
                      <a:pt x="31131" y="20439"/>
                      <a:pt x="30949" y="20439"/>
                    </a:cubicBezTo>
                    <a:cubicBezTo>
                      <a:pt x="30830" y="20439"/>
                      <a:pt x="30722" y="20460"/>
                      <a:pt x="30642" y="20529"/>
                    </a:cubicBezTo>
                    <a:cubicBezTo>
                      <a:pt x="30589" y="19592"/>
                      <a:pt x="30100" y="19592"/>
                      <a:pt x="30100" y="18549"/>
                    </a:cubicBezTo>
                    <a:lnTo>
                      <a:pt x="30100" y="18549"/>
                    </a:lnTo>
                    <a:cubicBezTo>
                      <a:pt x="30312" y="18813"/>
                      <a:pt x="30365" y="19539"/>
                      <a:pt x="30589" y="19750"/>
                    </a:cubicBezTo>
                    <a:cubicBezTo>
                      <a:pt x="30813" y="19697"/>
                      <a:pt x="30695" y="18047"/>
                      <a:pt x="30536" y="18047"/>
                    </a:cubicBezTo>
                    <a:cubicBezTo>
                      <a:pt x="30604" y="17993"/>
                      <a:pt x="30661" y="17971"/>
                      <a:pt x="30710" y="17971"/>
                    </a:cubicBezTo>
                    <a:close/>
                    <a:moveTo>
                      <a:pt x="22468" y="19971"/>
                    </a:moveTo>
                    <a:cubicBezTo>
                      <a:pt x="22624" y="19971"/>
                      <a:pt x="22838" y="20240"/>
                      <a:pt x="22974" y="20240"/>
                    </a:cubicBezTo>
                    <a:cubicBezTo>
                      <a:pt x="23042" y="20240"/>
                      <a:pt x="23091" y="20173"/>
                      <a:pt x="23104" y="19974"/>
                    </a:cubicBezTo>
                    <a:cubicBezTo>
                      <a:pt x="23262" y="20342"/>
                      <a:pt x="23220" y="20429"/>
                      <a:pt x="23107" y="20429"/>
                    </a:cubicBezTo>
                    <a:cubicBezTo>
                      <a:pt x="23005" y="20429"/>
                      <a:pt x="22844" y="20357"/>
                      <a:pt x="22720" y="20357"/>
                    </a:cubicBezTo>
                    <a:cubicBezTo>
                      <a:pt x="22593" y="20357"/>
                      <a:pt x="22506" y="20433"/>
                      <a:pt x="22562" y="20740"/>
                    </a:cubicBezTo>
                    <a:cubicBezTo>
                      <a:pt x="22541" y="20749"/>
                      <a:pt x="22524" y="20754"/>
                      <a:pt x="22510" y="20754"/>
                    </a:cubicBezTo>
                    <a:cubicBezTo>
                      <a:pt x="22444" y="20754"/>
                      <a:pt x="22444" y="20659"/>
                      <a:pt x="22444" y="20529"/>
                    </a:cubicBezTo>
                    <a:cubicBezTo>
                      <a:pt x="22444" y="20304"/>
                      <a:pt x="22391" y="20304"/>
                      <a:pt x="22285" y="20304"/>
                    </a:cubicBezTo>
                    <a:cubicBezTo>
                      <a:pt x="22313" y="20053"/>
                      <a:pt x="22382" y="19971"/>
                      <a:pt x="22468" y="19971"/>
                    </a:cubicBezTo>
                    <a:close/>
                    <a:moveTo>
                      <a:pt x="41480" y="20252"/>
                    </a:moveTo>
                    <a:lnTo>
                      <a:pt x="41480" y="20252"/>
                    </a:lnTo>
                    <a:cubicBezTo>
                      <a:pt x="41428" y="20965"/>
                      <a:pt x="41097" y="21189"/>
                      <a:pt x="40767" y="21347"/>
                    </a:cubicBezTo>
                    <a:lnTo>
                      <a:pt x="40767" y="21347"/>
                    </a:lnTo>
                    <a:cubicBezTo>
                      <a:pt x="40767" y="20529"/>
                      <a:pt x="41150" y="20410"/>
                      <a:pt x="41480" y="20252"/>
                    </a:cubicBezTo>
                    <a:close/>
                    <a:moveTo>
                      <a:pt x="46246" y="20249"/>
                    </a:moveTo>
                    <a:cubicBezTo>
                      <a:pt x="46288" y="20249"/>
                      <a:pt x="46332" y="20265"/>
                      <a:pt x="46378" y="20304"/>
                    </a:cubicBezTo>
                    <a:cubicBezTo>
                      <a:pt x="46431" y="21123"/>
                      <a:pt x="45164" y="20635"/>
                      <a:pt x="45494" y="21123"/>
                    </a:cubicBezTo>
                    <a:cubicBezTo>
                      <a:pt x="45456" y="21346"/>
                      <a:pt x="45415" y="21432"/>
                      <a:pt x="45377" y="21432"/>
                    </a:cubicBezTo>
                    <a:cubicBezTo>
                      <a:pt x="45254" y="21432"/>
                      <a:pt x="45164" y="20541"/>
                      <a:pt x="45335" y="20410"/>
                    </a:cubicBezTo>
                    <a:lnTo>
                      <a:pt x="45335" y="20410"/>
                    </a:lnTo>
                    <a:cubicBezTo>
                      <a:pt x="45459" y="20525"/>
                      <a:pt x="45564" y="20567"/>
                      <a:pt x="45656" y="20567"/>
                    </a:cubicBezTo>
                    <a:cubicBezTo>
                      <a:pt x="45907" y="20567"/>
                      <a:pt x="46060" y="20249"/>
                      <a:pt x="46246" y="20249"/>
                    </a:cubicBezTo>
                    <a:close/>
                    <a:moveTo>
                      <a:pt x="33763" y="20658"/>
                    </a:moveTo>
                    <a:cubicBezTo>
                      <a:pt x="33925" y="20658"/>
                      <a:pt x="34061" y="20800"/>
                      <a:pt x="34061" y="21189"/>
                    </a:cubicBezTo>
                    <a:cubicBezTo>
                      <a:pt x="33982" y="21049"/>
                      <a:pt x="33882" y="20986"/>
                      <a:pt x="33782" y="20986"/>
                    </a:cubicBezTo>
                    <a:cubicBezTo>
                      <a:pt x="33599" y="20986"/>
                      <a:pt x="33412" y="21195"/>
                      <a:pt x="33335" y="21519"/>
                    </a:cubicBezTo>
                    <a:cubicBezTo>
                      <a:pt x="33010" y="21220"/>
                      <a:pt x="33439" y="20658"/>
                      <a:pt x="33763" y="20658"/>
                    </a:cubicBezTo>
                    <a:close/>
                    <a:moveTo>
                      <a:pt x="26800" y="19644"/>
                    </a:moveTo>
                    <a:cubicBezTo>
                      <a:pt x="27112" y="19687"/>
                      <a:pt x="27275" y="20099"/>
                      <a:pt x="27597" y="20099"/>
                    </a:cubicBezTo>
                    <a:cubicBezTo>
                      <a:pt x="27670" y="20099"/>
                      <a:pt x="27751" y="20078"/>
                      <a:pt x="27843" y="20027"/>
                    </a:cubicBezTo>
                    <a:lnTo>
                      <a:pt x="27843" y="20027"/>
                    </a:lnTo>
                    <a:cubicBezTo>
                      <a:pt x="27724" y="20582"/>
                      <a:pt x="27566" y="21017"/>
                      <a:pt x="27460" y="21572"/>
                    </a:cubicBezTo>
                    <a:cubicBezTo>
                      <a:pt x="27449" y="21575"/>
                      <a:pt x="27438" y="21576"/>
                      <a:pt x="27428" y="21576"/>
                    </a:cubicBezTo>
                    <a:cubicBezTo>
                      <a:pt x="27125" y="21576"/>
                      <a:pt x="27314" y="20273"/>
                      <a:pt x="26976" y="20273"/>
                    </a:cubicBezTo>
                    <a:cubicBezTo>
                      <a:pt x="26929" y="20273"/>
                      <a:pt x="26871" y="20299"/>
                      <a:pt x="26800" y="20357"/>
                    </a:cubicBezTo>
                    <a:lnTo>
                      <a:pt x="26800" y="19644"/>
                    </a:lnTo>
                    <a:close/>
                    <a:moveTo>
                      <a:pt x="28714" y="18707"/>
                    </a:moveTo>
                    <a:lnTo>
                      <a:pt x="28714" y="18707"/>
                    </a:lnTo>
                    <a:cubicBezTo>
                      <a:pt x="29044" y="18879"/>
                      <a:pt x="29269" y="19314"/>
                      <a:pt x="29440" y="19869"/>
                    </a:cubicBezTo>
                    <a:cubicBezTo>
                      <a:pt x="29652" y="19750"/>
                      <a:pt x="29929" y="19750"/>
                      <a:pt x="29876" y="19090"/>
                    </a:cubicBezTo>
                    <a:lnTo>
                      <a:pt x="29876" y="19090"/>
                    </a:lnTo>
                    <a:cubicBezTo>
                      <a:pt x="30866" y="19974"/>
                      <a:pt x="29876" y="20740"/>
                      <a:pt x="29546" y="21625"/>
                    </a:cubicBezTo>
                    <a:cubicBezTo>
                      <a:pt x="29021" y="21625"/>
                      <a:pt x="28782" y="20964"/>
                      <a:pt x="28266" y="20964"/>
                    </a:cubicBezTo>
                    <a:cubicBezTo>
                      <a:pt x="28186" y="20964"/>
                      <a:pt x="28098" y="20980"/>
                      <a:pt x="28001" y="21017"/>
                    </a:cubicBezTo>
                    <a:cubicBezTo>
                      <a:pt x="27790" y="19473"/>
                      <a:pt x="28384" y="20133"/>
                      <a:pt x="28503" y="19697"/>
                    </a:cubicBezTo>
                    <a:cubicBezTo>
                      <a:pt x="28714" y="19803"/>
                      <a:pt x="28503" y="19922"/>
                      <a:pt x="28556" y="20199"/>
                    </a:cubicBezTo>
                    <a:cubicBezTo>
                      <a:pt x="28567" y="20294"/>
                      <a:pt x="28597" y="20334"/>
                      <a:pt x="28635" y="20334"/>
                    </a:cubicBezTo>
                    <a:cubicBezTo>
                      <a:pt x="28773" y="20334"/>
                      <a:pt x="29021" y="19812"/>
                      <a:pt x="28939" y="19420"/>
                    </a:cubicBezTo>
                    <a:cubicBezTo>
                      <a:pt x="28926" y="19300"/>
                      <a:pt x="28902" y="19266"/>
                      <a:pt x="28875" y="19266"/>
                    </a:cubicBezTo>
                    <a:cubicBezTo>
                      <a:pt x="28840" y="19266"/>
                      <a:pt x="28799" y="19322"/>
                      <a:pt x="28767" y="19322"/>
                    </a:cubicBezTo>
                    <a:cubicBezTo>
                      <a:pt x="28721" y="19322"/>
                      <a:pt x="28691" y="19215"/>
                      <a:pt x="28714" y="18707"/>
                    </a:cubicBezTo>
                    <a:close/>
                    <a:moveTo>
                      <a:pt x="36740" y="20249"/>
                    </a:moveTo>
                    <a:cubicBezTo>
                      <a:pt x="37051" y="20249"/>
                      <a:pt x="37440" y="20645"/>
                      <a:pt x="37826" y="20645"/>
                    </a:cubicBezTo>
                    <a:cubicBezTo>
                      <a:pt x="37909" y="20645"/>
                      <a:pt x="37992" y="20626"/>
                      <a:pt x="38074" y="20582"/>
                    </a:cubicBezTo>
                    <a:lnTo>
                      <a:pt x="38074" y="20582"/>
                    </a:lnTo>
                    <a:cubicBezTo>
                      <a:pt x="38021" y="20859"/>
                      <a:pt x="37850" y="20793"/>
                      <a:pt x="37850" y="21123"/>
                    </a:cubicBezTo>
                    <a:cubicBezTo>
                      <a:pt x="37942" y="21421"/>
                      <a:pt x="38032" y="21512"/>
                      <a:pt x="38134" y="21512"/>
                    </a:cubicBezTo>
                    <a:cubicBezTo>
                      <a:pt x="38279" y="21512"/>
                      <a:pt x="38448" y="21326"/>
                      <a:pt x="38682" y="21295"/>
                    </a:cubicBezTo>
                    <a:lnTo>
                      <a:pt x="38682" y="21295"/>
                    </a:lnTo>
                    <a:cubicBezTo>
                      <a:pt x="38682" y="21783"/>
                      <a:pt x="38233" y="21572"/>
                      <a:pt x="38233" y="22060"/>
                    </a:cubicBezTo>
                    <a:cubicBezTo>
                      <a:pt x="37797" y="21189"/>
                      <a:pt x="37137" y="20793"/>
                      <a:pt x="36424" y="20463"/>
                    </a:cubicBezTo>
                    <a:cubicBezTo>
                      <a:pt x="36515" y="20306"/>
                      <a:pt x="36622" y="20249"/>
                      <a:pt x="36740" y="20249"/>
                    </a:cubicBezTo>
                    <a:close/>
                    <a:moveTo>
                      <a:pt x="25395" y="21468"/>
                    </a:moveTo>
                    <a:cubicBezTo>
                      <a:pt x="25569" y="21468"/>
                      <a:pt x="25655" y="21728"/>
                      <a:pt x="25828" y="21728"/>
                    </a:cubicBezTo>
                    <a:cubicBezTo>
                      <a:pt x="25869" y="21728"/>
                      <a:pt x="25915" y="21714"/>
                      <a:pt x="25968" y="21677"/>
                    </a:cubicBezTo>
                    <a:lnTo>
                      <a:pt x="25968" y="21677"/>
                    </a:lnTo>
                    <a:cubicBezTo>
                      <a:pt x="25881" y="21918"/>
                      <a:pt x="25672" y="22179"/>
                      <a:pt x="25503" y="22179"/>
                    </a:cubicBezTo>
                    <a:cubicBezTo>
                      <a:pt x="25366" y="22179"/>
                      <a:pt x="25255" y="22009"/>
                      <a:pt x="25255" y="21519"/>
                    </a:cubicBezTo>
                    <a:cubicBezTo>
                      <a:pt x="25309" y="21483"/>
                      <a:pt x="25354" y="21468"/>
                      <a:pt x="25395" y="21468"/>
                    </a:cubicBezTo>
                    <a:close/>
                    <a:moveTo>
                      <a:pt x="40205" y="18761"/>
                    </a:moveTo>
                    <a:cubicBezTo>
                      <a:pt x="40327" y="18761"/>
                      <a:pt x="40474" y="18858"/>
                      <a:pt x="40662" y="19090"/>
                    </a:cubicBezTo>
                    <a:cubicBezTo>
                      <a:pt x="40601" y="19068"/>
                      <a:pt x="40548" y="19059"/>
                      <a:pt x="40500" y="19059"/>
                    </a:cubicBezTo>
                    <a:cubicBezTo>
                      <a:pt x="40197" y="19059"/>
                      <a:pt x="40139" y="19450"/>
                      <a:pt x="40002" y="19644"/>
                    </a:cubicBezTo>
                    <a:cubicBezTo>
                      <a:pt x="40016" y="19866"/>
                      <a:pt x="40095" y="19931"/>
                      <a:pt x="40201" y="19931"/>
                    </a:cubicBezTo>
                    <a:cubicBezTo>
                      <a:pt x="40352" y="19931"/>
                      <a:pt x="40559" y="19799"/>
                      <a:pt x="40714" y="19799"/>
                    </a:cubicBezTo>
                    <a:cubicBezTo>
                      <a:pt x="40852" y="19799"/>
                      <a:pt x="40949" y="19904"/>
                      <a:pt x="40926" y="20304"/>
                    </a:cubicBezTo>
                    <a:cubicBezTo>
                      <a:pt x="40848" y="20239"/>
                      <a:pt x="40774" y="20207"/>
                      <a:pt x="40705" y="20207"/>
                    </a:cubicBezTo>
                    <a:cubicBezTo>
                      <a:pt x="40482" y="20207"/>
                      <a:pt x="40316" y="20538"/>
                      <a:pt x="40266" y="21123"/>
                    </a:cubicBezTo>
                    <a:cubicBezTo>
                      <a:pt x="40285" y="21237"/>
                      <a:pt x="40307" y="21276"/>
                      <a:pt x="40333" y="21276"/>
                    </a:cubicBezTo>
                    <a:cubicBezTo>
                      <a:pt x="40392" y="21276"/>
                      <a:pt x="40471" y="21066"/>
                      <a:pt x="40572" y="21066"/>
                    </a:cubicBezTo>
                    <a:cubicBezTo>
                      <a:pt x="40580" y="21066"/>
                      <a:pt x="40588" y="21067"/>
                      <a:pt x="40596" y="21070"/>
                    </a:cubicBezTo>
                    <a:cubicBezTo>
                      <a:pt x="40519" y="21473"/>
                      <a:pt x="40150" y="22455"/>
                      <a:pt x="39827" y="22455"/>
                    </a:cubicBezTo>
                    <a:cubicBezTo>
                      <a:pt x="39705" y="22455"/>
                      <a:pt x="39590" y="22316"/>
                      <a:pt x="39500" y="21955"/>
                    </a:cubicBezTo>
                    <a:lnTo>
                      <a:pt x="39500" y="21955"/>
                    </a:lnTo>
                    <a:cubicBezTo>
                      <a:pt x="39610" y="22034"/>
                      <a:pt x="39693" y="22068"/>
                      <a:pt x="39762" y="22068"/>
                    </a:cubicBezTo>
                    <a:cubicBezTo>
                      <a:pt x="39932" y="22068"/>
                      <a:pt x="40015" y="21860"/>
                      <a:pt x="40213" y="21625"/>
                    </a:cubicBezTo>
                    <a:cubicBezTo>
                      <a:pt x="40192" y="21513"/>
                      <a:pt x="40162" y="21474"/>
                      <a:pt x="40138" y="21474"/>
                    </a:cubicBezTo>
                    <a:cubicBezTo>
                      <a:pt x="40101" y="21474"/>
                      <a:pt x="40076" y="21561"/>
                      <a:pt x="40107" y="21625"/>
                    </a:cubicBezTo>
                    <a:cubicBezTo>
                      <a:pt x="39883" y="21295"/>
                      <a:pt x="39883" y="20410"/>
                      <a:pt x="39672" y="20199"/>
                    </a:cubicBezTo>
                    <a:lnTo>
                      <a:pt x="39672" y="20199"/>
                    </a:lnTo>
                    <a:cubicBezTo>
                      <a:pt x="39566" y="20386"/>
                      <a:pt x="39731" y="20760"/>
                      <a:pt x="39384" y="20760"/>
                    </a:cubicBezTo>
                    <a:cubicBezTo>
                      <a:pt x="39339" y="20760"/>
                      <a:pt x="39286" y="20754"/>
                      <a:pt x="39223" y="20740"/>
                    </a:cubicBezTo>
                    <a:cubicBezTo>
                      <a:pt x="39660" y="20095"/>
                      <a:pt x="39752" y="18761"/>
                      <a:pt x="40205" y="18761"/>
                    </a:cubicBezTo>
                    <a:close/>
                    <a:moveTo>
                      <a:pt x="27130" y="21572"/>
                    </a:moveTo>
                    <a:cubicBezTo>
                      <a:pt x="27317" y="21572"/>
                      <a:pt x="27297" y="22089"/>
                      <a:pt x="27519" y="22089"/>
                    </a:cubicBezTo>
                    <a:cubicBezTo>
                      <a:pt x="27548" y="22089"/>
                      <a:pt x="27581" y="22080"/>
                      <a:pt x="27619" y="22060"/>
                    </a:cubicBezTo>
                    <a:lnTo>
                      <a:pt x="27619" y="22060"/>
                    </a:lnTo>
                    <a:cubicBezTo>
                      <a:pt x="27619" y="22410"/>
                      <a:pt x="27492" y="22558"/>
                      <a:pt x="27351" y="22558"/>
                    </a:cubicBezTo>
                    <a:cubicBezTo>
                      <a:pt x="27248" y="22558"/>
                      <a:pt x="27137" y="22478"/>
                      <a:pt x="27064" y="22338"/>
                    </a:cubicBezTo>
                    <a:cubicBezTo>
                      <a:pt x="27064" y="22113"/>
                      <a:pt x="27130" y="21955"/>
                      <a:pt x="27130" y="21572"/>
                    </a:cubicBezTo>
                    <a:close/>
                    <a:moveTo>
                      <a:pt x="36533" y="21270"/>
                    </a:moveTo>
                    <a:cubicBezTo>
                      <a:pt x="36612" y="21270"/>
                      <a:pt x="36764" y="21501"/>
                      <a:pt x="36922" y="21501"/>
                    </a:cubicBezTo>
                    <a:cubicBezTo>
                      <a:pt x="36976" y="21501"/>
                      <a:pt x="37031" y="21474"/>
                      <a:pt x="37084" y="21400"/>
                    </a:cubicBezTo>
                    <a:cubicBezTo>
                      <a:pt x="37084" y="21849"/>
                      <a:pt x="37243" y="21955"/>
                      <a:pt x="37243" y="22390"/>
                    </a:cubicBezTo>
                    <a:cubicBezTo>
                      <a:pt x="37084" y="22338"/>
                      <a:pt x="36965" y="22113"/>
                      <a:pt x="36965" y="21677"/>
                    </a:cubicBezTo>
                    <a:lnTo>
                      <a:pt x="36965" y="21677"/>
                    </a:lnTo>
                    <a:cubicBezTo>
                      <a:pt x="36773" y="21979"/>
                      <a:pt x="37119" y="22742"/>
                      <a:pt x="36678" y="22742"/>
                    </a:cubicBezTo>
                    <a:cubicBezTo>
                      <a:pt x="36636" y="22742"/>
                      <a:pt x="36587" y="22735"/>
                      <a:pt x="36530" y="22720"/>
                    </a:cubicBezTo>
                    <a:cubicBezTo>
                      <a:pt x="36754" y="22179"/>
                      <a:pt x="36424" y="22232"/>
                      <a:pt x="36635" y="21730"/>
                    </a:cubicBezTo>
                    <a:cubicBezTo>
                      <a:pt x="36635" y="21519"/>
                      <a:pt x="36530" y="21453"/>
                      <a:pt x="36477" y="21453"/>
                    </a:cubicBezTo>
                    <a:cubicBezTo>
                      <a:pt x="36477" y="21317"/>
                      <a:pt x="36498" y="21270"/>
                      <a:pt x="36533" y="21270"/>
                    </a:cubicBezTo>
                    <a:close/>
                    <a:moveTo>
                      <a:pt x="37740" y="21843"/>
                    </a:moveTo>
                    <a:cubicBezTo>
                      <a:pt x="37860" y="21843"/>
                      <a:pt x="37980" y="21909"/>
                      <a:pt x="38021" y="22060"/>
                    </a:cubicBezTo>
                    <a:cubicBezTo>
                      <a:pt x="38071" y="22677"/>
                      <a:pt x="38028" y="23110"/>
                      <a:pt x="37796" y="23110"/>
                    </a:cubicBezTo>
                    <a:cubicBezTo>
                      <a:pt x="37780" y="23110"/>
                      <a:pt x="37762" y="23108"/>
                      <a:pt x="37744" y="23103"/>
                    </a:cubicBezTo>
                    <a:cubicBezTo>
                      <a:pt x="37850" y="22773"/>
                      <a:pt x="37797" y="22615"/>
                      <a:pt x="37573" y="22615"/>
                    </a:cubicBezTo>
                    <a:cubicBezTo>
                      <a:pt x="37653" y="22428"/>
                      <a:pt x="37625" y="22217"/>
                      <a:pt x="37598" y="22217"/>
                    </a:cubicBezTo>
                    <a:cubicBezTo>
                      <a:pt x="37585" y="22217"/>
                      <a:pt x="37573" y="22266"/>
                      <a:pt x="37573" y="22390"/>
                    </a:cubicBezTo>
                    <a:cubicBezTo>
                      <a:pt x="37289" y="22072"/>
                      <a:pt x="37515" y="21843"/>
                      <a:pt x="37740" y="21843"/>
                    </a:cubicBezTo>
                    <a:close/>
                    <a:moveTo>
                      <a:pt x="39394" y="21955"/>
                    </a:moveTo>
                    <a:lnTo>
                      <a:pt x="39394" y="21955"/>
                    </a:lnTo>
                    <a:cubicBezTo>
                      <a:pt x="39500" y="22998"/>
                      <a:pt x="39012" y="23050"/>
                      <a:pt x="38787" y="23499"/>
                    </a:cubicBezTo>
                    <a:cubicBezTo>
                      <a:pt x="38986" y="23101"/>
                      <a:pt x="38832" y="22755"/>
                      <a:pt x="38528" y="22755"/>
                    </a:cubicBezTo>
                    <a:cubicBezTo>
                      <a:pt x="38489" y="22755"/>
                      <a:pt x="38448" y="22761"/>
                      <a:pt x="38404" y="22773"/>
                    </a:cubicBezTo>
                    <a:cubicBezTo>
                      <a:pt x="38840" y="22113"/>
                      <a:pt x="38563" y="22113"/>
                      <a:pt x="39394" y="21955"/>
                    </a:cubicBezTo>
                    <a:close/>
                    <a:moveTo>
                      <a:pt x="44728" y="20199"/>
                    </a:moveTo>
                    <a:cubicBezTo>
                      <a:pt x="44728" y="20652"/>
                      <a:pt x="44885" y="20689"/>
                      <a:pt x="45029" y="20689"/>
                    </a:cubicBezTo>
                    <a:cubicBezTo>
                      <a:pt x="45057" y="20689"/>
                      <a:pt x="45085" y="20687"/>
                      <a:pt x="45111" y="20687"/>
                    </a:cubicBezTo>
                    <a:cubicBezTo>
                      <a:pt x="44622" y="21242"/>
                      <a:pt x="44781" y="21123"/>
                      <a:pt x="44398" y="22008"/>
                    </a:cubicBezTo>
                    <a:cubicBezTo>
                      <a:pt x="44398" y="22443"/>
                      <a:pt x="44781" y="22113"/>
                      <a:pt x="44886" y="22443"/>
                    </a:cubicBezTo>
                    <a:cubicBezTo>
                      <a:pt x="44781" y="23050"/>
                      <a:pt x="44952" y="23103"/>
                      <a:pt x="44728" y="23711"/>
                    </a:cubicBezTo>
                    <a:cubicBezTo>
                      <a:pt x="44616" y="23711"/>
                      <a:pt x="44463" y="23286"/>
                      <a:pt x="44387" y="23286"/>
                    </a:cubicBezTo>
                    <a:cubicBezTo>
                      <a:pt x="44346" y="23286"/>
                      <a:pt x="44327" y="23404"/>
                      <a:pt x="44345" y="23763"/>
                    </a:cubicBezTo>
                    <a:cubicBezTo>
                      <a:pt x="44318" y="23775"/>
                      <a:pt x="44293" y="23780"/>
                      <a:pt x="44271" y="23780"/>
                    </a:cubicBezTo>
                    <a:cubicBezTo>
                      <a:pt x="44104" y="23780"/>
                      <a:pt x="44056" y="23498"/>
                      <a:pt x="43912" y="23498"/>
                    </a:cubicBezTo>
                    <a:cubicBezTo>
                      <a:pt x="43878" y="23498"/>
                      <a:pt x="43838" y="23514"/>
                      <a:pt x="43791" y="23552"/>
                    </a:cubicBezTo>
                    <a:cubicBezTo>
                      <a:pt x="43962" y="23050"/>
                      <a:pt x="43738" y="22945"/>
                      <a:pt x="43685" y="22338"/>
                    </a:cubicBezTo>
                    <a:cubicBezTo>
                      <a:pt x="43598" y="22381"/>
                      <a:pt x="43516" y="22397"/>
                      <a:pt x="43438" y="22397"/>
                    </a:cubicBezTo>
                    <a:cubicBezTo>
                      <a:pt x="43202" y="22397"/>
                      <a:pt x="43005" y="22248"/>
                      <a:pt x="42852" y="22248"/>
                    </a:cubicBezTo>
                    <a:cubicBezTo>
                      <a:pt x="42732" y="22248"/>
                      <a:pt x="42640" y="22339"/>
                      <a:pt x="42576" y="22668"/>
                    </a:cubicBezTo>
                    <a:cubicBezTo>
                      <a:pt x="42406" y="22583"/>
                      <a:pt x="42407" y="22140"/>
                      <a:pt x="42243" y="22140"/>
                    </a:cubicBezTo>
                    <a:cubicBezTo>
                      <a:pt x="42203" y="22140"/>
                      <a:pt x="42153" y="22167"/>
                      <a:pt x="42088" y="22232"/>
                    </a:cubicBezTo>
                    <a:cubicBezTo>
                      <a:pt x="42365" y="21519"/>
                      <a:pt x="41916" y="21677"/>
                      <a:pt x="41916" y="20965"/>
                    </a:cubicBezTo>
                    <a:lnTo>
                      <a:pt x="41916" y="20965"/>
                    </a:lnTo>
                    <a:cubicBezTo>
                      <a:pt x="42147" y="21311"/>
                      <a:pt x="42371" y="21434"/>
                      <a:pt x="42599" y="21434"/>
                    </a:cubicBezTo>
                    <a:cubicBezTo>
                      <a:pt x="43022" y="21434"/>
                      <a:pt x="43456" y="21008"/>
                      <a:pt x="43962" y="20793"/>
                    </a:cubicBezTo>
                    <a:lnTo>
                      <a:pt x="43962" y="20793"/>
                    </a:lnTo>
                    <a:cubicBezTo>
                      <a:pt x="44068" y="21519"/>
                      <a:pt x="43632" y="21347"/>
                      <a:pt x="43408" y="21572"/>
                    </a:cubicBezTo>
                    <a:cubicBezTo>
                      <a:pt x="43449" y="21672"/>
                      <a:pt x="43525" y="21712"/>
                      <a:pt x="43619" y="21712"/>
                    </a:cubicBezTo>
                    <a:cubicBezTo>
                      <a:pt x="43882" y="21712"/>
                      <a:pt x="44285" y="21398"/>
                      <a:pt x="44451" y="21242"/>
                    </a:cubicBezTo>
                    <a:cubicBezTo>
                      <a:pt x="44403" y="20992"/>
                      <a:pt x="44313" y="20785"/>
                      <a:pt x="44131" y="20785"/>
                    </a:cubicBezTo>
                    <a:cubicBezTo>
                      <a:pt x="44111" y="20785"/>
                      <a:pt x="44090" y="20788"/>
                      <a:pt x="44068" y="20793"/>
                    </a:cubicBezTo>
                    <a:cubicBezTo>
                      <a:pt x="44173" y="20357"/>
                      <a:pt x="44556" y="20463"/>
                      <a:pt x="44728" y="20199"/>
                    </a:cubicBezTo>
                    <a:close/>
                    <a:moveTo>
                      <a:pt x="36701" y="23433"/>
                    </a:moveTo>
                    <a:lnTo>
                      <a:pt x="36701" y="23433"/>
                    </a:lnTo>
                    <a:cubicBezTo>
                      <a:pt x="36635" y="24318"/>
                      <a:pt x="36041" y="24265"/>
                      <a:pt x="35487" y="24318"/>
                    </a:cubicBezTo>
                    <a:cubicBezTo>
                      <a:pt x="35592" y="23433"/>
                      <a:pt x="36371" y="23882"/>
                      <a:pt x="36701" y="23433"/>
                    </a:cubicBezTo>
                    <a:close/>
                    <a:moveTo>
                      <a:pt x="26193" y="23433"/>
                    </a:moveTo>
                    <a:cubicBezTo>
                      <a:pt x="26074" y="24595"/>
                      <a:pt x="25308" y="23935"/>
                      <a:pt x="24754" y="24542"/>
                    </a:cubicBezTo>
                    <a:lnTo>
                      <a:pt x="24701" y="23829"/>
                    </a:lnTo>
                    <a:cubicBezTo>
                      <a:pt x="24884" y="23625"/>
                      <a:pt x="25064" y="23587"/>
                      <a:pt x="25255" y="23587"/>
                    </a:cubicBezTo>
                    <a:cubicBezTo>
                      <a:pt x="25368" y="23587"/>
                      <a:pt x="25485" y="23601"/>
                      <a:pt x="25609" y="23601"/>
                    </a:cubicBezTo>
                    <a:cubicBezTo>
                      <a:pt x="25787" y="23601"/>
                      <a:pt x="25980" y="23572"/>
                      <a:pt x="26193" y="23433"/>
                    </a:cubicBezTo>
                    <a:close/>
                    <a:moveTo>
                      <a:pt x="27130" y="23829"/>
                    </a:moveTo>
                    <a:lnTo>
                      <a:pt x="27130" y="23829"/>
                    </a:lnTo>
                    <a:cubicBezTo>
                      <a:pt x="27513" y="24041"/>
                      <a:pt x="27011" y="24542"/>
                      <a:pt x="27064" y="24819"/>
                    </a:cubicBezTo>
                    <a:cubicBezTo>
                      <a:pt x="27175" y="24709"/>
                      <a:pt x="27316" y="24647"/>
                      <a:pt x="27462" y="24647"/>
                    </a:cubicBezTo>
                    <a:cubicBezTo>
                      <a:pt x="27752" y="24647"/>
                      <a:pt x="28059" y="24891"/>
                      <a:pt x="28173" y="25480"/>
                    </a:cubicBezTo>
                    <a:cubicBezTo>
                      <a:pt x="27671" y="25255"/>
                      <a:pt x="27064" y="25361"/>
                      <a:pt x="26523" y="24872"/>
                    </a:cubicBezTo>
                    <a:cubicBezTo>
                      <a:pt x="26523" y="24701"/>
                      <a:pt x="26576" y="24489"/>
                      <a:pt x="26576" y="24159"/>
                    </a:cubicBezTo>
                    <a:cubicBezTo>
                      <a:pt x="26738" y="24321"/>
                      <a:pt x="26812" y="24415"/>
                      <a:pt x="26865" y="24415"/>
                    </a:cubicBezTo>
                    <a:cubicBezTo>
                      <a:pt x="26938" y="24415"/>
                      <a:pt x="26970" y="24241"/>
                      <a:pt x="27130" y="23829"/>
                    </a:cubicBezTo>
                    <a:close/>
                    <a:moveTo>
                      <a:pt x="40494" y="24075"/>
                    </a:moveTo>
                    <a:cubicBezTo>
                      <a:pt x="40745" y="24075"/>
                      <a:pt x="40997" y="24127"/>
                      <a:pt x="41256" y="24265"/>
                    </a:cubicBezTo>
                    <a:cubicBezTo>
                      <a:pt x="40985" y="24492"/>
                      <a:pt x="40794" y="25529"/>
                      <a:pt x="40487" y="25529"/>
                    </a:cubicBezTo>
                    <a:cubicBezTo>
                      <a:pt x="40419" y="25529"/>
                      <a:pt x="40346" y="25479"/>
                      <a:pt x="40266" y="25361"/>
                    </a:cubicBezTo>
                    <a:cubicBezTo>
                      <a:pt x="40266" y="24978"/>
                      <a:pt x="40596" y="25202"/>
                      <a:pt x="40596" y="24872"/>
                    </a:cubicBezTo>
                    <a:lnTo>
                      <a:pt x="40596" y="24872"/>
                    </a:lnTo>
                    <a:cubicBezTo>
                      <a:pt x="40501" y="24926"/>
                      <a:pt x="40416" y="24949"/>
                      <a:pt x="40338" y="24949"/>
                    </a:cubicBezTo>
                    <a:cubicBezTo>
                      <a:pt x="40016" y="24949"/>
                      <a:pt x="39819" y="24562"/>
                      <a:pt x="39553" y="24423"/>
                    </a:cubicBezTo>
                    <a:lnTo>
                      <a:pt x="39553" y="24423"/>
                    </a:lnTo>
                    <a:cubicBezTo>
                      <a:pt x="39606" y="24978"/>
                      <a:pt x="39276" y="24819"/>
                      <a:pt x="39223" y="25149"/>
                    </a:cubicBezTo>
                    <a:cubicBezTo>
                      <a:pt x="39276" y="25202"/>
                      <a:pt x="39342" y="25255"/>
                      <a:pt x="39342" y="25308"/>
                    </a:cubicBezTo>
                    <a:cubicBezTo>
                      <a:pt x="39342" y="25308"/>
                      <a:pt x="39276" y="25255"/>
                      <a:pt x="39223" y="25202"/>
                    </a:cubicBezTo>
                    <a:lnTo>
                      <a:pt x="39223" y="25149"/>
                    </a:lnTo>
                    <a:cubicBezTo>
                      <a:pt x="38893" y="24701"/>
                      <a:pt x="38352" y="25202"/>
                      <a:pt x="38074" y="24595"/>
                    </a:cubicBezTo>
                    <a:cubicBezTo>
                      <a:pt x="38978" y="24555"/>
                      <a:pt x="39732" y="24075"/>
                      <a:pt x="40494" y="24075"/>
                    </a:cubicBezTo>
                    <a:close/>
                    <a:moveTo>
                      <a:pt x="24873" y="25031"/>
                    </a:moveTo>
                    <a:lnTo>
                      <a:pt x="24873" y="25031"/>
                    </a:lnTo>
                    <a:cubicBezTo>
                      <a:pt x="25031" y="26192"/>
                      <a:pt x="24265" y="25691"/>
                      <a:pt x="24041" y="26140"/>
                    </a:cubicBezTo>
                    <a:cubicBezTo>
                      <a:pt x="23988" y="25691"/>
                      <a:pt x="23830" y="25638"/>
                      <a:pt x="23830" y="25149"/>
                    </a:cubicBezTo>
                    <a:cubicBezTo>
                      <a:pt x="24134" y="25149"/>
                      <a:pt x="24283" y="25216"/>
                      <a:pt x="24436" y="25216"/>
                    </a:cubicBezTo>
                    <a:cubicBezTo>
                      <a:pt x="24555" y="25216"/>
                      <a:pt x="24676" y="25175"/>
                      <a:pt x="24873" y="25031"/>
                    </a:cubicBezTo>
                    <a:close/>
                    <a:moveTo>
                      <a:pt x="50719" y="25132"/>
                    </a:moveTo>
                    <a:cubicBezTo>
                      <a:pt x="50737" y="25132"/>
                      <a:pt x="50755" y="25138"/>
                      <a:pt x="50774" y="25149"/>
                    </a:cubicBezTo>
                    <a:cubicBezTo>
                      <a:pt x="51104" y="25480"/>
                      <a:pt x="50721" y="26074"/>
                      <a:pt x="50999" y="26140"/>
                    </a:cubicBezTo>
                    <a:cubicBezTo>
                      <a:pt x="51022" y="26354"/>
                      <a:pt x="50918" y="26464"/>
                      <a:pt x="50808" y="26464"/>
                    </a:cubicBezTo>
                    <a:cubicBezTo>
                      <a:pt x="50668" y="26464"/>
                      <a:pt x="50520" y="26285"/>
                      <a:pt x="50616" y="25915"/>
                    </a:cubicBezTo>
                    <a:cubicBezTo>
                      <a:pt x="50497" y="25915"/>
                      <a:pt x="50497" y="26021"/>
                      <a:pt x="50497" y="26192"/>
                    </a:cubicBezTo>
                    <a:cubicBezTo>
                      <a:pt x="50349" y="26143"/>
                      <a:pt x="50477" y="25132"/>
                      <a:pt x="50719" y="25132"/>
                    </a:cubicBezTo>
                    <a:close/>
                    <a:moveTo>
                      <a:pt x="27341" y="25810"/>
                    </a:moveTo>
                    <a:cubicBezTo>
                      <a:pt x="27394" y="26575"/>
                      <a:pt x="27064" y="26575"/>
                      <a:pt x="26681" y="26628"/>
                    </a:cubicBezTo>
                    <a:cubicBezTo>
                      <a:pt x="26681" y="26351"/>
                      <a:pt x="26628" y="26192"/>
                      <a:pt x="26576" y="26140"/>
                    </a:cubicBezTo>
                    <a:cubicBezTo>
                      <a:pt x="26634" y="25993"/>
                      <a:pt x="26709" y="25962"/>
                      <a:pt x="26798" y="25962"/>
                    </a:cubicBezTo>
                    <a:cubicBezTo>
                      <a:pt x="26861" y="25962"/>
                      <a:pt x="26931" y="25978"/>
                      <a:pt x="27006" y="25978"/>
                    </a:cubicBezTo>
                    <a:cubicBezTo>
                      <a:pt x="27109" y="25978"/>
                      <a:pt x="27222" y="25949"/>
                      <a:pt x="27341" y="25810"/>
                    </a:cubicBezTo>
                    <a:close/>
                    <a:moveTo>
                      <a:pt x="25939" y="24673"/>
                    </a:moveTo>
                    <a:cubicBezTo>
                      <a:pt x="26121" y="24673"/>
                      <a:pt x="26278" y="24732"/>
                      <a:pt x="26351" y="24925"/>
                    </a:cubicBezTo>
                    <a:cubicBezTo>
                      <a:pt x="26333" y="25079"/>
                      <a:pt x="26307" y="25131"/>
                      <a:pt x="26275" y="25131"/>
                    </a:cubicBezTo>
                    <a:cubicBezTo>
                      <a:pt x="26215" y="25131"/>
                      <a:pt x="26132" y="24959"/>
                      <a:pt x="26021" y="24925"/>
                    </a:cubicBezTo>
                    <a:lnTo>
                      <a:pt x="26021" y="24925"/>
                    </a:lnTo>
                    <a:cubicBezTo>
                      <a:pt x="25916" y="25915"/>
                      <a:pt x="26470" y="25414"/>
                      <a:pt x="26351" y="26404"/>
                    </a:cubicBezTo>
                    <a:cubicBezTo>
                      <a:pt x="26246" y="26404"/>
                      <a:pt x="26246" y="26140"/>
                      <a:pt x="26193" y="25915"/>
                    </a:cubicBezTo>
                    <a:cubicBezTo>
                      <a:pt x="26000" y="25915"/>
                      <a:pt x="25967" y="26125"/>
                      <a:pt x="25889" y="26125"/>
                    </a:cubicBezTo>
                    <a:cubicBezTo>
                      <a:pt x="25855" y="26125"/>
                      <a:pt x="25812" y="26085"/>
                      <a:pt x="25744" y="25968"/>
                    </a:cubicBezTo>
                    <a:lnTo>
                      <a:pt x="25744" y="25968"/>
                    </a:lnTo>
                    <a:cubicBezTo>
                      <a:pt x="25586" y="26074"/>
                      <a:pt x="25810" y="26298"/>
                      <a:pt x="25810" y="26681"/>
                    </a:cubicBezTo>
                    <a:cubicBezTo>
                      <a:pt x="25586" y="26734"/>
                      <a:pt x="25480" y="26905"/>
                      <a:pt x="25480" y="27235"/>
                    </a:cubicBezTo>
                    <a:cubicBezTo>
                      <a:pt x="25031" y="27064"/>
                      <a:pt x="25414" y="26628"/>
                      <a:pt x="25255" y="25744"/>
                    </a:cubicBezTo>
                    <a:lnTo>
                      <a:pt x="25255" y="25744"/>
                    </a:lnTo>
                    <a:cubicBezTo>
                      <a:pt x="25296" y="25749"/>
                      <a:pt x="25334" y="25752"/>
                      <a:pt x="25370" y="25752"/>
                    </a:cubicBezTo>
                    <a:cubicBezTo>
                      <a:pt x="25770" y="25752"/>
                      <a:pt x="25897" y="25415"/>
                      <a:pt x="25691" y="24701"/>
                    </a:cubicBezTo>
                    <a:cubicBezTo>
                      <a:pt x="25775" y="24685"/>
                      <a:pt x="25860" y="24673"/>
                      <a:pt x="25939" y="24673"/>
                    </a:cubicBezTo>
                    <a:close/>
                    <a:moveTo>
                      <a:pt x="46893" y="28793"/>
                    </a:moveTo>
                    <a:cubicBezTo>
                      <a:pt x="46942" y="28793"/>
                      <a:pt x="46985" y="28806"/>
                      <a:pt x="47038" y="28833"/>
                    </a:cubicBezTo>
                    <a:lnTo>
                      <a:pt x="46708" y="28833"/>
                    </a:lnTo>
                    <a:cubicBezTo>
                      <a:pt x="46787" y="28806"/>
                      <a:pt x="46843" y="28793"/>
                      <a:pt x="46893" y="28793"/>
                    </a:cubicBezTo>
                    <a:close/>
                    <a:moveTo>
                      <a:pt x="50286" y="28556"/>
                    </a:moveTo>
                    <a:cubicBezTo>
                      <a:pt x="50497" y="28556"/>
                      <a:pt x="50721" y="28714"/>
                      <a:pt x="50946" y="28938"/>
                    </a:cubicBezTo>
                    <a:cubicBezTo>
                      <a:pt x="50999" y="28938"/>
                      <a:pt x="50999" y="28938"/>
                      <a:pt x="50999" y="28991"/>
                    </a:cubicBezTo>
                    <a:lnTo>
                      <a:pt x="50999" y="28938"/>
                    </a:lnTo>
                    <a:cubicBezTo>
                      <a:pt x="51157" y="29044"/>
                      <a:pt x="51276" y="29163"/>
                      <a:pt x="51434" y="29268"/>
                    </a:cubicBezTo>
                    <a:cubicBezTo>
                      <a:pt x="51418" y="29271"/>
                      <a:pt x="51402" y="29272"/>
                      <a:pt x="51387" y="29272"/>
                    </a:cubicBezTo>
                    <a:cubicBezTo>
                      <a:pt x="51098" y="29272"/>
                      <a:pt x="50867" y="28918"/>
                      <a:pt x="50597" y="28918"/>
                    </a:cubicBezTo>
                    <a:cubicBezTo>
                      <a:pt x="50531" y="28918"/>
                      <a:pt x="50463" y="28939"/>
                      <a:pt x="50391" y="28991"/>
                    </a:cubicBezTo>
                    <a:cubicBezTo>
                      <a:pt x="50497" y="28991"/>
                      <a:pt x="50616" y="29163"/>
                      <a:pt x="50616" y="29268"/>
                    </a:cubicBezTo>
                    <a:cubicBezTo>
                      <a:pt x="50556" y="29216"/>
                      <a:pt x="50500" y="29189"/>
                      <a:pt x="50446" y="29189"/>
                    </a:cubicBezTo>
                    <a:cubicBezTo>
                      <a:pt x="50391" y="29189"/>
                      <a:pt x="50339" y="29216"/>
                      <a:pt x="50286" y="29268"/>
                    </a:cubicBezTo>
                    <a:cubicBezTo>
                      <a:pt x="50167" y="29163"/>
                      <a:pt x="50167" y="28938"/>
                      <a:pt x="50167" y="28608"/>
                    </a:cubicBezTo>
                    <a:cubicBezTo>
                      <a:pt x="50233" y="28608"/>
                      <a:pt x="50286" y="28608"/>
                      <a:pt x="50286" y="28556"/>
                    </a:cubicBezTo>
                    <a:close/>
                    <a:moveTo>
                      <a:pt x="51897" y="25283"/>
                    </a:moveTo>
                    <a:cubicBezTo>
                      <a:pt x="51923" y="25283"/>
                      <a:pt x="51954" y="25291"/>
                      <a:pt x="51989" y="25308"/>
                    </a:cubicBezTo>
                    <a:cubicBezTo>
                      <a:pt x="51989" y="25638"/>
                      <a:pt x="52147" y="25638"/>
                      <a:pt x="52094" y="26021"/>
                    </a:cubicBezTo>
                    <a:cubicBezTo>
                      <a:pt x="52086" y="26020"/>
                      <a:pt x="52078" y="26019"/>
                      <a:pt x="52070" y="26019"/>
                    </a:cubicBezTo>
                    <a:cubicBezTo>
                      <a:pt x="51724" y="26019"/>
                      <a:pt x="51986" y="27139"/>
                      <a:pt x="51883" y="27565"/>
                    </a:cubicBezTo>
                    <a:cubicBezTo>
                      <a:pt x="52266" y="28001"/>
                      <a:pt x="52702" y="28331"/>
                      <a:pt x="52873" y="29216"/>
                    </a:cubicBezTo>
                    <a:cubicBezTo>
                      <a:pt x="52596" y="29704"/>
                      <a:pt x="52042" y="29770"/>
                      <a:pt x="51487" y="29823"/>
                    </a:cubicBezTo>
                    <a:cubicBezTo>
                      <a:pt x="51434" y="29770"/>
                      <a:pt x="51606" y="29546"/>
                      <a:pt x="51659" y="29374"/>
                    </a:cubicBezTo>
                    <a:cubicBezTo>
                      <a:pt x="51696" y="29383"/>
                      <a:pt x="51733" y="29388"/>
                      <a:pt x="51768" y="29388"/>
                    </a:cubicBezTo>
                    <a:cubicBezTo>
                      <a:pt x="51994" y="29388"/>
                      <a:pt x="52178" y="29202"/>
                      <a:pt x="52372" y="28780"/>
                    </a:cubicBezTo>
                    <a:cubicBezTo>
                      <a:pt x="51712" y="28450"/>
                      <a:pt x="51883" y="27671"/>
                      <a:pt x="51276" y="27130"/>
                    </a:cubicBezTo>
                    <a:lnTo>
                      <a:pt x="51276" y="27130"/>
                    </a:lnTo>
                    <a:cubicBezTo>
                      <a:pt x="51329" y="27671"/>
                      <a:pt x="51223" y="27895"/>
                      <a:pt x="50946" y="27895"/>
                    </a:cubicBezTo>
                    <a:cubicBezTo>
                      <a:pt x="50774" y="27671"/>
                      <a:pt x="50563" y="27565"/>
                      <a:pt x="50563" y="26958"/>
                    </a:cubicBezTo>
                    <a:cubicBezTo>
                      <a:pt x="50893" y="26628"/>
                      <a:pt x="51434" y="26958"/>
                      <a:pt x="51764" y="26298"/>
                    </a:cubicBezTo>
                    <a:cubicBezTo>
                      <a:pt x="51659" y="26298"/>
                      <a:pt x="51606" y="26074"/>
                      <a:pt x="51553" y="25862"/>
                    </a:cubicBezTo>
                    <a:cubicBezTo>
                      <a:pt x="51742" y="25815"/>
                      <a:pt x="51678" y="25283"/>
                      <a:pt x="51897" y="25283"/>
                    </a:cubicBezTo>
                    <a:close/>
                    <a:moveTo>
                      <a:pt x="50391" y="29823"/>
                    </a:moveTo>
                    <a:cubicBezTo>
                      <a:pt x="50391" y="29876"/>
                      <a:pt x="50391" y="29876"/>
                      <a:pt x="50444" y="29876"/>
                    </a:cubicBezTo>
                    <a:lnTo>
                      <a:pt x="50339" y="29876"/>
                    </a:lnTo>
                    <a:cubicBezTo>
                      <a:pt x="50339" y="29876"/>
                      <a:pt x="50391" y="29876"/>
                      <a:pt x="50391" y="29823"/>
                    </a:cubicBezTo>
                    <a:close/>
                    <a:moveTo>
                      <a:pt x="32073" y="31351"/>
                    </a:moveTo>
                    <a:cubicBezTo>
                      <a:pt x="32076" y="31352"/>
                      <a:pt x="32078" y="31353"/>
                      <a:pt x="32081" y="31354"/>
                    </a:cubicBezTo>
                    <a:cubicBezTo>
                      <a:pt x="32078" y="31353"/>
                      <a:pt x="32076" y="31352"/>
                      <a:pt x="32073" y="31351"/>
                    </a:cubicBezTo>
                    <a:close/>
                    <a:moveTo>
                      <a:pt x="32622" y="28608"/>
                    </a:moveTo>
                    <a:lnTo>
                      <a:pt x="32622" y="28608"/>
                    </a:lnTo>
                    <a:cubicBezTo>
                      <a:pt x="32932" y="28819"/>
                      <a:pt x="32904" y="29997"/>
                      <a:pt x="33315" y="29997"/>
                    </a:cubicBezTo>
                    <a:cubicBezTo>
                      <a:pt x="33342" y="29997"/>
                      <a:pt x="33370" y="29992"/>
                      <a:pt x="33401" y="29981"/>
                    </a:cubicBezTo>
                    <a:lnTo>
                      <a:pt x="33401" y="29981"/>
                    </a:lnTo>
                    <a:cubicBezTo>
                      <a:pt x="33335" y="30364"/>
                      <a:pt x="33176" y="30483"/>
                      <a:pt x="32952" y="30536"/>
                    </a:cubicBezTo>
                    <a:cubicBezTo>
                      <a:pt x="32973" y="31035"/>
                      <a:pt x="33029" y="31176"/>
                      <a:pt x="33119" y="31176"/>
                    </a:cubicBezTo>
                    <a:cubicBezTo>
                      <a:pt x="33236" y="31176"/>
                      <a:pt x="33410" y="30942"/>
                      <a:pt x="33643" y="30942"/>
                    </a:cubicBezTo>
                    <a:cubicBezTo>
                      <a:pt x="33688" y="30942"/>
                      <a:pt x="33735" y="30951"/>
                      <a:pt x="33784" y="30971"/>
                    </a:cubicBezTo>
                    <a:cubicBezTo>
                      <a:pt x="33671" y="31333"/>
                      <a:pt x="33665" y="31755"/>
                      <a:pt x="33386" y="31755"/>
                    </a:cubicBezTo>
                    <a:cubicBezTo>
                      <a:pt x="33370" y="31755"/>
                      <a:pt x="33353" y="31753"/>
                      <a:pt x="33335" y="31750"/>
                    </a:cubicBezTo>
                    <a:cubicBezTo>
                      <a:pt x="33335" y="31438"/>
                      <a:pt x="33314" y="31338"/>
                      <a:pt x="33275" y="31338"/>
                    </a:cubicBezTo>
                    <a:cubicBezTo>
                      <a:pt x="33206" y="31338"/>
                      <a:pt x="33083" y="31640"/>
                      <a:pt x="32919" y="31640"/>
                    </a:cubicBezTo>
                    <a:cubicBezTo>
                      <a:pt x="32880" y="31640"/>
                      <a:pt x="32838" y="31623"/>
                      <a:pt x="32794" y="31579"/>
                    </a:cubicBezTo>
                    <a:cubicBezTo>
                      <a:pt x="32915" y="30822"/>
                      <a:pt x="32749" y="30733"/>
                      <a:pt x="32546" y="30733"/>
                    </a:cubicBezTo>
                    <a:cubicBezTo>
                      <a:pt x="32484" y="30733"/>
                      <a:pt x="32419" y="30741"/>
                      <a:pt x="32357" y="30741"/>
                    </a:cubicBezTo>
                    <a:cubicBezTo>
                      <a:pt x="32268" y="30741"/>
                      <a:pt x="32187" y="30724"/>
                      <a:pt x="32134" y="30641"/>
                    </a:cubicBezTo>
                    <a:lnTo>
                      <a:pt x="32134" y="30641"/>
                    </a:lnTo>
                    <a:cubicBezTo>
                      <a:pt x="31856" y="30694"/>
                      <a:pt x="32292" y="31024"/>
                      <a:pt x="32186" y="31632"/>
                    </a:cubicBezTo>
                    <a:cubicBezTo>
                      <a:pt x="31909" y="32080"/>
                      <a:pt x="31196" y="31750"/>
                      <a:pt x="31355" y="32952"/>
                    </a:cubicBezTo>
                    <a:cubicBezTo>
                      <a:pt x="30959" y="32352"/>
                      <a:pt x="30923" y="30980"/>
                      <a:pt x="30554" y="30980"/>
                    </a:cubicBezTo>
                    <a:cubicBezTo>
                      <a:pt x="30516" y="30980"/>
                      <a:pt x="30475" y="30994"/>
                      <a:pt x="30431" y="31024"/>
                    </a:cubicBezTo>
                    <a:cubicBezTo>
                      <a:pt x="30919" y="30483"/>
                      <a:pt x="31302" y="30364"/>
                      <a:pt x="31526" y="30206"/>
                    </a:cubicBezTo>
                    <a:lnTo>
                      <a:pt x="31526" y="30206"/>
                    </a:lnTo>
                    <a:cubicBezTo>
                      <a:pt x="31856" y="30364"/>
                      <a:pt x="31302" y="30760"/>
                      <a:pt x="31355" y="31196"/>
                    </a:cubicBezTo>
                    <a:cubicBezTo>
                      <a:pt x="31379" y="31401"/>
                      <a:pt x="31454" y="31462"/>
                      <a:pt x="31551" y="31462"/>
                    </a:cubicBezTo>
                    <a:cubicBezTo>
                      <a:pt x="31688" y="31462"/>
                      <a:pt x="31869" y="31339"/>
                      <a:pt x="32007" y="31339"/>
                    </a:cubicBezTo>
                    <a:cubicBezTo>
                      <a:pt x="32030" y="31339"/>
                      <a:pt x="32053" y="31343"/>
                      <a:pt x="32073" y="31351"/>
                    </a:cubicBezTo>
                    <a:lnTo>
                      <a:pt x="32073" y="31351"/>
                    </a:lnTo>
                    <a:cubicBezTo>
                      <a:pt x="31599" y="31137"/>
                      <a:pt x="31741" y="29870"/>
                      <a:pt x="32139" y="29870"/>
                    </a:cubicBezTo>
                    <a:cubicBezTo>
                      <a:pt x="32155" y="29870"/>
                      <a:pt x="32170" y="29872"/>
                      <a:pt x="32186" y="29876"/>
                    </a:cubicBezTo>
                    <a:cubicBezTo>
                      <a:pt x="32134" y="29374"/>
                      <a:pt x="31856" y="29440"/>
                      <a:pt x="32015" y="28886"/>
                    </a:cubicBezTo>
                    <a:cubicBezTo>
                      <a:pt x="32049" y="28851"/>
                      <a:pt x="32086" y="28837"/>
                      <a:pt x="32123" y="28837"/>
                    </a:cubicBezTo>
                    <a:cubicBezTo>
                      <a:pt x="32278" y="28837"/>
                      <a:pt x="32443" y="29083"/>
                      <a:pt x="32541" y="29083"/>
                    </a:cubicBezTo>
                    <a:cubicBezTo>
                      <a:pt x="32606" y="29083"/>
                      <a:pt x="32640" y="28973"/>
                      <a:pt x="32622" y="28608"/>
                    </a:cubicBezTo>
                    <a:close/>
                    <a:moveTo>
                      <a:pt x="35988" y="34162"/>
                    </a:moveTo>
                    <a:cubicBezTo>
                      <a:pt x="36188" y="34162"/>
                      <a:pt x="36438" y="34260"/>
                      <a:pt x="36754" y="34443"/>
                    </a:cubicBezTo>
                    <a:cubicBezTo>
                      <a:pt x="36371" y="35922"/>
                      <a:pt x="35645" y="35156"/>
                      <a:pt x="35210" y="35869"/>
                    </a:cubicBezTo>
                    <a:cubicBezTo>
                      <a:pt x="35329" y="34682"/>
                      <a:pt x="35526" y="34162"/>
                      <a:pt x="35988" y="34162"/>
                    </a:cubicBezTo>
                    <a:close/>
                    <a:moveTo>
                      <a:pt x="34879" y="34602"/>
                    </a:moveTo>
                    <a:lnTo>
                      <a:pt x="34879" y="34602"/>
                    </a:lnTo>
                    <a:cubicBezTo>
                      <a:pt x="34827" y="35104"/>
                      <a:pt x="34602" y="35315"/>
                      <a:pt x="34391" y="35434"/>
                    </a:cubicBezTo>
                    <a:cubicBezTo>
                      <a:pt x="34391" y="35924"/>
                      <a:pt x="34478" y="36154"/>
                      <a:pt x="34700" y="36154"/>
                    </a:cubicBezTo>
                    <a:cubicBezTo>
                      <a:pt x="34723" y="36154"/>
                      <a:pt x="34748" y="36151"/>
                      <a:pt x="34774" y="36146"/>
                    </a:cubicBezTo>
                    <a:cubicBezTo>
                      <a:pt x="34827" y="36094"/>
                      <a:pt x="34879" y="35869"/>
                      <a:pt x="34985" y="35869"/>
                    </a:cubicBezTo>
                    <a:cubicBezTo>
                      <a:pt x="34861" y="35439"/>
                      <a:pt x="34817" y="35281"/>
                      <a:pt x="34830" y="35281"/>
                    </a:cubicBezTo>
                    <a:cubicBezTo>
                      <a:pt x="34864" y="35281"/>
                      <a:pt x="35319" y="36461"/>
                      <a:pt x="35689" y="36461"/>
                    </a:cubicBezTo>
                    <a:cubicBezTo>
                      <a:pt x="35773" y="36461"/>
                      <a:pt x="35853" y="36400"/>
                      <a:pt x="35922" y="36252"/>
                    </a:cubicBezTo>
                    <a:lnTo>
                      <a:pt x="35922" y="36252"/>
                    </a:lnTo>
                    <a:cubicBezTo>
                      <a:pt x="35856" y="36665"/>
                      <a:pt x="35731" y="36733"/>
                      <a:pt x="35591" y="36733"/>
                    </a:cubicBezTo>
                    <a:cubicBezTo>
                      <a:pt x="35522" y="36733"/>
                      <a:pt x="35449" y="36716"/>
                      <a:pt x="35378" y="36716"/>
                    </a:cubicBezTo>
                    <a:cubicBezTo>
                      <a:pt x="35250" y="36716"/>
                      <a:pt x="35130" y="36772"/>
                      <a:pt x="35051" y="37084"/>
                    </a:cubicBezTo>
                    <a:cubicBezTo>
                      <a:pt x="35262" y="36041"/>
                      <a:pt x="34391" y="36807"/>
                      <a:pt x="34061" y="35922"/>
                    </a:cubicBezTo>
                    <a:cubicBezTo>
                      <a:pt x="34325" y="35486"/>
                      <a:pt x="34444" y="34774"/>
                      <a:pt x="34879" y="34602"/>
                    </a:cubicBezTo>
                    <a:close/>
                    <a:moveTo>
                      <a:pt x="39043" y="36141"/>
                    </a:moveTo>
                    <a:cubicBezTo>
                      <a:pt x="39087" y="36141"/>
                      <a:pt x="39130" y="36159"/>
                      <a:pt x="39170" y="36199"/>
                    </a:cubicBezTo>
                    <a:cubicBezTo>
                      <a:pt x="38853" y="36385"/>
                      <a:pt x="38681" y="37204"/>
                      <a:pt x="38444" y="37204"/>
                    </a:cubicBezTo>
                    <a:cubicBezTo>
                      <a:pt x="38395" y="37204"/>
                      <a:pt x="38342" y="37168"/>
                      <a:pt x="38286" y="37084"/>
                    </a:cubicBezTo>
                    <a:cubicBezTo>
                      <a:pt x="38477" y="36757"/>
                      <a:pt x="38784" y="36141"/>
                      <a:pt x="39043" y="36141"/>
                    </a:cubicBezTo>
                    <a:close/>
                    <a:moveTo>
                      <a:pt x="36124" y="37021"/>
                    </a:moveTo>
                    <a:cubicBezTo>
                      <a:pt x="36147" y="37021"/>
                      <a:pt x="36173" y="37025"/>
                      <a:pt x="36200" y="37031"/>
                    </a:cubicBezTo>
                    <a:cubicBezTo>
                      <a:pt x="36094" y="37797"/>
                      <a:pt x="36583" y="37137"/>
                      <a:pt x="36477" y="37955"/>
                    </a:cubicBezTo>
                    <a:cubicBezTo>
                      <a:pt x="36442" y="37977"/>
                      <a:pt x="36411" y="37986"/>
                      <a:pt x="36383" y="37986"/>
                    </a:cubicBezTo>
                    <a:cubicBezTo>
                      <a:pt x="36236" y="37986"/>
                      <a:pt x="36181" y="37723"/>
                      <a:pt x="36027" y="37723"/>
                    </a:cubicBezTo>
                    <a:cubicBezTo>
                      <a:pt x="35984" y="37723"/>
                      <a:pt x="35933" y="37744"/>
                      <a:pt x="35870" y="37797"/>
                    </a:cubicBezTo>
                    <a:cubicBezTo>
                      <a:pt x="35822" y="37296"/>
                      <a:pt x="35903" y="37021"/>
                      <a:pt x="36124" y="37021"/>
                    </a:cubicBezTo>
                    <a:close/>
                    <a:moveTo>
                      <a:pt x="47197" y="0"/>
                    </a:moveTo>
                    <a:lnTo>
                      <a:pt x="47197" y="0"/>
                    </a:lnTo>
                    <a:cubicBezTo>
                      <a:pt x="47263" y="555"/>
                      <a:pt x="47527" y="1056"/>
                      <a:pt x="47144" y="1268"/>
                    </a:cubicBezTo>
                    <a:cubicBezTo>
                      <a:pt x="46592" y="1107"/>
                      <a:pt x="45893" y="1051"/>
                      <a:pt x="45117" y="1051"/>
                    </a:cubicBezTo>
                    <a:cubicBezTo>
                      <a:pt x="43304" y="1051"/>
                      <a:pt x="41070" y="1358"/>
                      <a:pt x="39302" y="1358"/>
                    </a:cubicBezTo>
                    <a:cubicBezTo>
                      <a:pt x="38966" y="1358"/>
                      <a:pt x="38647" y="1347"/>
                      <a:pt x="38352" y="1320"/>
                    </a:cubicBezTo>
                    <a:lnTo>
                      <a:pt x="38352" y="1320"/>
                    </a:lnTo>
                    <a:cubicBezTo>
                      <a:pt x="38413" y="1483"/>
                      <a:pt x="38368" y="1541"/>
                      <a:pt x="38264" y="1541"/>
                    </a:cubicBezTo>
                    <a:cubicBezTo>
                      <a:pt x="38014" y="1541"/>
                      <a:pt x="37423" y="1199"/>
                      <a:pt x="37190" y="1162"/>
                    </a:cubicBezTo>
                    <a:cubicBezTo>
                      <a:pt x="37190" y="1492"/>
                      <a:pt x="37137" y="1769"/>
                      <a:pt x="37031" y="1928"/>
                    </a:cubicBezTo>
                    <a:cubicBezTo>
                      <a:pt x="36807" y="1769"/>
                      <a:pt x="36530" y="1651"/>
                      <a:pt x="36424" y="1215"/>
                    </a:cubicBezTo>
                    <a:cubicBezTo>
                      <a:pt x="36317" y="1665"/>
                      <a:pt x="36264" y="2063"/>
                      <a:pt x="35977" y="2063"/>
                    </a:cubicBezTo>
                    <a:cubicBezTo>
                      <a:pt x="35944" y="2063"/>
                      <a:pt x="35909" y="2057"/>
                      <a:pt x="35870" y="2047"/>
                    </a:cubicBezTo>
                    <a:lnTo>
                      <a:pt x="35817" y="1056"/>
                    </a:lnTo>
                    <a:cubicBezTo>
                      <a:pt x="35504" y="1240"/>
                      <a:pt x="35262" y="1340"/>
                      <a:pt x="35050" y="1340"/>
                    </a:cubicBezTo>
                    <a:cubicBezTo>
                      <a:pt x="34699" y="1340"/>
                      <a:pt x="34431" y="1067"/>
                      <a:pt x="34061" y="449"/>
                    </a:cubicBezTo>
                    <a:lnTo>
                      <a:pt x="34061" y="449"/>
                    </a:lnTo>
                    <a:cubicBezTo>
                      <a:pt x="33942" y="1109"/>
                      <a:pt x="34549" y="1215"/>
                      <a:pt x="34219" y="1439"/>
                    </a:cubicBezTo>
                    <a:cubicBezTo>
                      <a:pt x="34070" y="1338"/>
                      <a:pt x="33910" y="1250"/>
                      <a:pt x="33770" y="1250"/>
                    </a:cubicBezTo>
                    <a:cubicBezTo>
                      <a:pt x="33600" y="1250"/>
                      <a:pt x="33459" y="1379"/>
                      <a:pt x="33401" y="1769"/>
                    </a:cubicBezTo>
                    <a:cubicBezTo>
                      <a:pt x="33401" y="1439"/>
                      <a:pt x="33229" y="1545"/>
                      <a:pt x="33176" y="1268"/>
                    </a:cubicBezTo>
                    <a:cubicBezTo>
                      <a:pt x="33335" y="1268"/>
                      <a:pt x="33454" y="1056"/>
                      <a:pt x="33507" y="779"/>
                    </a:cubicBezTo>
                    <a:cubicBezTo>
                      <a:pt x="33394" y="631"/>
                      <a:pt x="33282" y="577"/>
                      <a:pt x="33169" y="577"/>
                    </a:cubicBezTo>
                    <a:cubicBezTo>
                      <a:pt x="32862" y="577"/>
                      <a:pt x="32553" y="983"/>
                      <a:pt x="32224" y="983"/>
                    </a:cubicBezTo>
                    <a:cubicBezTo>
                      <a:pt x="32138" y="983"/>
                      <a:pt x="32051" y="955"/>
                      <a:pt x="31962" y="885"/>
                    </a:cubicBezTo>
                    <a:lnTo>
                      <a:pt x="31962" y="885"/>
                    </a:lnTo>
                    <a:cubicBezTo>
                      <a:pt x="32015" y="1822"/>
                      <a:pt x="32675" y="1215"/>
                      <a:pt x="32741" y="2099"/>
                    </a:cubicBezTo>
                    <a:cubicBezTo>
                      <a:pt x="32568" y="2067"/>
                      <a:pt x="32417" y="1901"/>
                      <a:pt x="32288" y="1901"/>
                    </a:cubicBezTo>
                    <a:cubicBezTo>
                      <a:pt x="32210" y="1901"/>
                      <a:pt x="32141" y="1962"/>
                      <a:pt x="32081" y="2152"/>
                    </a:cubicBezTo>
                    <a:cubicBezTo>
                      <a:pt x="31909" y="1822"/>
                      <a:pt x="31909" y="1215"/>
                      <a:pt x="31751" y="938"/>
                    </a:cubicBezTo>
                    <a:cubicBezTo>
                      <a:pt x="31355" y="1215"/>
                      <a:pt x="30972" y="1492"/>
                      <a:pt x="30536" y="1769"/>
                    </a:cubicBezTo>
                    <a:cubicBezTo>
                      <a:pt x="30536" y="1439"/>
                      <a:pt x="30431" y="1215"/>
                      <a:pt x="30365" y="1056"/>
                    </a:cubicBezTo>
                    <a:cubicBezTo>
                      <a:pt x="29823" y="1598"/>
                      <a:pt x="29216" y="1320"/>
                      <a:pt x="28780" y="1717"/>
                    </a:cubicBezTo>
                    <a:cubicBezTo>
                      <a:pt x="28780" y="1221"/>
                      <a:pt x="28747" y="1046"/>
                      <a:pt x="28718" y="1046"/>
                    </a:cubicBezTo>
                    <a:cubicBezTo>
                      <a:pt x="28661" y="1046"/>
                      <a:pt x="28617" y="1677"/>
                      <a:pt x="28833" y="1928"/>
                    </a:cubicBezTo>
                    <a:cubicBezTo>
                      <a:pt x="28895" y="1919"/>
                      <a:pt x="28957" y="1915"/>
                      <a:pt x="29018" y="1915"/>
                    </a:cubicBezTo>
                    <a:cubicBezTo>
                      <a:pt x="29337" y="1915"/>
                      <a:pt x="29644" y="2034"/>
                      <a:pt x="29876" y="2311"/>
                    </a:cubicBezTo>
                    <a:cubicBezTo>
                      <a:pt x="29823" y="2759"/>
                      <a:pt x="29322" y="2311"/>
                      <a:pt x="29440" y="3142"/>
                    </a:cubicBezTo>
                    <a:cubicBezTo>
                      <a:pt x="29811" y="3152"/>
                      <a:pt x="30175" y="3156"/>
                      <a:pt x="30534" y="3156"/>
                    </a:cubicBezTo>
                    <a:cubicBezTo>
                      <a:pt x="34271" y="3156"/>
                      <a:pt x="37456" y="2692"/>
                      <a:pt x="41322" y="2535"/>
                    </a:cubicBezTo>
                    <a:cubicBezTo>
                      <a:pt x="41375" y="2099"/>
                      <a:pt x="41150" y="1928"/>
                      <a:pt x="41322" y="1769"/>
                    </a:cubicBezTo>
                    <a:cubicBezTo>
                      <a:pt x="41352" y="1764"/>
                      <a:pt x="41382" y="1762"/>
                      <a:pt x="41412" y="1762"/>
                    </a:cubicBezTo>
                    <a:cubicBezTo>
                      <a:pt x="41926" y="1762"/>
                      <a:pt x="42540" y="2427"/>
                      <a:pt x="43080" y="2427"/>
                    </a:cubicBezTo>
                    <a:cubicBezTo>
                      <a:pt x="43277" y="2427"/>
                      <a:pt x="43464" y="2339"/>
                      <a:pt x="43632" y="2099"/>
                    </a:cubicBezTo>
                    <a:cubicBezTo>
                      <a:pt x="43632" y="2047"/>
                      <a:pt x="43685" y="1981"/>
                      <a:pt x="43685" y="1981"/>
                    </a:cubicBezTo>
                    <a:cubicBezTo>
                      <a:pt x="43685" y="1896"/>
                      <a:pt x="43715" y="1841"/>
                      <a:pt x="43727" y="1841"/>
                    </a:cubicBezTo>
                    <a:cubicBezTo>
                      <a:pt x="43738" y="1841"/>
                      <a:pt x="43734" y="1882"/>
                      <a:pt x="43685" y="1981"/>
                    </a:cubicBezTo>
                    <a:cubicBezTo>
                      <a:pt x="43685" y="2047"/>
                      <a:pt x="43738" y="2152"/>
                      <a:pt x="43843" y="2311"/>
                    </a:cubicBezTo>
                    <a:cubicBezTo>
                      <a:pt x="44012" y="2470"/>
                      <a:pt x="44199" y="2531"/>
                      <a:pt x="44398" y="2531"/>
                    </a:cubicBezTo>
                    <a:cubicBezTo>
                      <a:pt x="45058" y="2531"/>
                      <a:pt x="45852" y="1857"/>
                      <a:pt x="46565" y="1857"/>
                    </a:cubicBezTo>
                    <a:cubicBezTo>
                      <a:pt x="46830" y="1857"/>
                      <a:pt x="47084" y="1950"/>
                      <a:pt x="47315" y="2205"/>
                    </a:cubicBezTo>
                    <a:cubicBezTo>
                      <a:pt x="47272" y="1861"/>
                      <a:pt x="47342" y="1748"/>
                      <a:pt x="47453" y="1748"/>
                    </a:cubicBezTo>
                    <a:cubicBezTo>
                      <a:pt x="47646" y="1748"/>
                      <a:pt x="47961" y="2085"/>
                      <a:pt x="48028" y="2152"/>
                    </a:cubicBezTo>
                    <a:cubicBezTo>
                      <a:pt x="47857" y="2482"/>
                      <a:pt x="48028" y="3420"/>
                      <a:pt x="47751" y="3472"/>
                    </a:cubicBezTo>
                    <a:cubicBezTo>
                      <a:pt x="47708" y="3218"/>
                      <a:pt x="47628" y="3142"/>
                      <a:pt x="47543" y="3142"/>
                    </a:cubicBezTo>
                    <a:cubicBezTo>
                      <a:pt x="47420" y="3142"/>
                      <a:pt x="47286" y="3299"/>
                      <a:pt x="47239" y="3299"/>
                    </a:cubicBezTo>
                    <a:cubicBezTo>
                      <a:pt x="47199" y="3299"/>
                      <a:pt x="47222" y="3185"/>
                      <a:pt x="47368" y="2759"/>
                    </a:cubicBezTo>
                    <a:cubicBezTo>
                      <a:pt x="47254" y="2627"/>
                      <a:pt x="47067" y="2559"/>
                      <a:pt x="46896" y="2559"/>
                    </a:cubicBezTo>
                    <a:cubicBezTo>
                      <a:pt x="46574" y="2559"/>
                      <a:pt x="46311" y="2800"/>
                      <a:pt x="46708" y="3301"/>
                    </a:cubicBezTo>
                    <a:cubicBezTo>
                      <a:pt x="46681" y="3328"/>
                      <a:pt x="46654" y="3340"/>
                      <a:pt x="46628" y="3340"/>
                    </a:cubicBezTo>
                    <a:cubicBezTo>
                      <a:pt x="46454" y="3340"/>
                      <a:pt x="46304" y="2811"/>
                      <a:pt x="46199" y="2811"/>
                    </a:cubicBezTo>
                    <a:cubicBezTo>
                      <a:pt x="46160" y="2811"/>
                      <a:pt x="46127" y="2885"/>
                      <a:pt x="46101" y="3090"/>
                    </a:cubicBezTo>
                    <a:cubicBezTo>
                      <a:pt x="46136" y="3063"/>
                      <a:pt x="46163" y="3051"/>
                      <a:pt x="46183" y="3051"/>
                    </a:cubicBezTo>
                    <a:cubicBezTo>
                      <a:pt x="46374" y="3051"/>
                      <a:pt x="45968" y="4095"/>
                      <a:pt x="45700" y="4095"/>
                    </a:cubicBezTo>
                    <a:cubicBezTo>
                      <a:pt x="45639" y="4095"/>
                      <a:pt x="45585" y="4041"/>
                      <a:pt x="45546" y="3908"/>
                    </a:cubicBezTo>
                    <a:cubicBezTo>
                      <a:pt x="45718" y="3631"/>
                      <a:pt x="45995" y="3631"/>
                      <a:pt x="45995" y="3090"/>
                    </a:cubicBezTo>
                    <a:cubicBezTo>
                      <a:pt x="45730" y="2945"/>
                      <a:pt x="45318" y="2831"/>
                      <a:pt x="44902" y="2831"/>
                    </a:cubicBezTo>
                    <a:cubicBezTo>
                      <a:pt x="44365" y="2831"/>
                      <a:pt x="43819" y="3021"/>
                      <a:pt x="43566" y="3578"/>
                    </a:cubicBezTo>
                    <a:cubicBezTo>
                      <a:pt x="43332" y="3486"/>
                      <a:pt x="43137" y="3464"/>
                      <a:pt x="42942" y="3464"/>
                    </a:cubicBezTo>
                    <a:cubicBezTo>
                      <a:pt x="42759" y="3464"/>
                      <a:pt x="42576" y="3484"/>
                      <a:pt x="42360" y="3484"/>
                    </a:cubicBezTo>
                    <a:cubicBezTo>
                      <a:pt x="42275" y="3484"/>
                      <a:pt x="42185" y="3481"/>
                      <a:pt x="42088" y="3472"/>
                    </a:cubicBezTo>
                    <a:cubicBezTo>
                      <a:pt x="41881" y="3453"/>
                      <a:pt x="41552" y="3348"/>
                      <a:pt x="41239" y="3348"/>
                    </a:cubicBezTo>
                    <a:cubicBezTo>
                      <a:pt x="40713" y="3348"/>
                      <a:pt x="40231" y="3642"/>
                      <a:pt x="40437" y="5123"/>
                    </a:cubicBezTo>
                    <a:cubicBezTo>
                      <a:pt x="40780" y="5028"/>
                      <a:pt x="40900" y="4491"/>
                      <a:pt x="41280" y="4491"/>
                    </a:cubicBezTo>
                    <a:cubicBezTo>
                      <a:pt x="41325" y="4491"/>
                      <a:pt x="41374" y="4498"/>
                      <a:pt x="41428" y="4515"/>
                    </a:cubicBezTo>
                    <a:cubicBezTo>
                      <a:pt x="41428" y="5123"/>
                      <a:pt x="41705" y="5070"/>
                      <a:pt x="41652" y="5783"/>
                    </a:cubicBezTo>
                    <a:cubicBezTo>
                      <a:pt x="41480" y="5783"/>
                      <a:pt x="41375" y="5888"/>
                      <a:pt x="41322" y="6060"/>
                    </a:cubicBezTo>
                    <a:cubicBezTo>
                      <a:pt x="41071" y="6012"/>
                      <a:pt x="41047" y="5324"/>
                      <a:pt x="40759" y="5324"/>
                    </a:cubicBezTo>
                    <a:cubicBezTo>
                      <a:pt x="40730" y="5324"/>
                      <a:pt x="40698" y="5331"/>
                      <a:pt x="40662" y="5347"/>
                    </a:cubicBezTo>
                    <a:cubicBezTo>
                      <a:pt x="40799" y="6129"/>
                      <a:pt x="40406" y="6614"/>
                      <a:pt x="40070" y="6614"/>
                    </a:cubicBezTo>
                    <a:cubicBezTo>
                      <a:pt x="39890" y="6614"/>
                      <a:pt x="39727" y="6474"/>
                      <a:pt x="39672" y="6166"/>
                    </a:cubicBezTo>
                    <a:cubicBezTo>
                      <a:pt x="39830" y="6166"/>
                      <a:pt x="39936" y="6113"/>
                      <a:pt x="39883" y="5677"/>
                    </a:cubicBezTo>
                    <a:cubicBezTo>
                      <a:pt x="39725" y="5598"/>
                      <a:pt x="39557" y="5563"/>
                      <a:pt x="39390" y="5563"/>
                    </a:cubicBezTo>
                    <a:cubicBezTo>
                      <a:pt x="38858" y="5563"/>
                      <a:pt x="38325" y="5916"/>
                      <a:pt x="38074" y="6337"/>
                    </a:cubicBezTo>
                    <a:cubicBezTo>
                      <a:pt x="39117" y="7208"/>
                      <a:pt x="40213" y="7921"/>
                      <a:pt x="39170" y="9466"/>
                    </a:cubicBezTo>
                    <a:cubicBezTo>
                      <a:pt x="39262" y="9040"/>
                      <a:pt x="39023" y="7427"/>
                      <a:pt x="38820" y="7427"/>
                    </a:cubicBezTo>
                    <a:cubicBezTo>
                      <a:pt x="38790" y="7427"/>
                      <a:pt x="38761" y="7461"/>
                      <a:pt x="38734" y="7538"/>
                    </a:cubicBezTo>
                    <a:cubicBezTo>
                      <a:pt x="38946" y="7657"/>
                      <a:pt x="38286" y="7538"/>
                      <a:pt x="38180" y="8093"/>
                    </a:cubicBezTo>
                    <a:cubicBezTo>
                      <a:pt x="37850" y="8040"/>
                      <a:pt x="37903" y="7050"/>
                      <a:pt x="37625" y="6878"/>
                    </a:cubicBezTo>
                    <a:cubicBezTo>
                      <a:pt x="37440" y="7223"/>
                      <a:pt x="37254" y="7335"/>
                      <a:pt x="37070" y="7335"/>
                    </a:cubicBezTo>
                    <a:cubicBezTo>
                      <a:pt x="36721" y="7335"/>
                      <a:pt x="36379" y="6930"/>
                      <a:pt x="36056" y="6930"/>
                    </a:cubicBezTo>
                    <a:cubicBezTo>
                      <a:pt x="35896" y="6930"/>
                      <a:pt x="35741" y="7030"/>
                      <a:pt x="35592" y="7327"/>
                    </a:cubicBezTo>
                    <a:cubicBezTo>
                      <a:pt x="35487" y="6826"/>
                      <a:pt x="35210" y="7156"/>
                      <a:pt x="35434" y="6548"/>
                    </a:cubicBezTo>
                    <a:cubicBezTo>
                      <a:pt x="35185" y="6548"/>
                      <a:pt x="34967" y="7178"/>
                      <a:pt x="34733" y="7178"/>
                    </a:cubicBezTo>
                    <a:cubicBezTo>
                      <a:pt x="34656" y="7178"/>
                      <a:pt x="34578" y="7110"/>
                      <a:pt x="34497" y="6931"/>
                    </a:cubicBezTo>
                    <a:cubicBezTo>
                      <a:pt x="34721" y="6878"/>
                      <a:pt x="34827" y="6720"/>
                      <a:pt x="34827" y="6390"/>
                    </a:cubicBezTo>
                    <a:cubicBezTo>
                      <a:pt x="34655" y="6337"/>
                      <a:pt x="34721" y="5783"/>
                      <a:pt x="34655" y="5400"/>
                    </a:cubicBezTo>
                    <a:cubicBezTo>
                      <a:pt x="33995" y="5558"/>
                      <a:pt x="34061" y="6997"/>
                      <a:pt x="33784" y="7710"/>
                    </a:cubicBezTo>
                    <a:cubicBezTo>
                      <a:pt x="33819" y="7733"/>
                      <a:pt x="33849" y="7743"/>
                      <a:pt x="33874" y="7743"/>
                    </a:cubicBezTo>
                    <a:cubicBezTo>
                      <a:pt x="34082" y="7743"/>
                      <a:pt x="33966" y="7037"/>
                      <a:pt x="34167" y="6931"/>
                    </a:cubicBezTo>
                    <a:lnTo>
                      <a:pt x="34167" y="6931"/>
                    </a:lnTo>
                    <a:cubicBezTo>
                      <a:pt x="34061" y="7591"/>
                      <a:pt x="34549" y="7921"/>
                      <a:pt x="34219" y="8199"/>
                    </a:cubicBezTo>
                    <a:cubicBezTo>
                      <a:pt x="33995" y="7869"/>
                      <a:pt x="33507" y="8251"/>
                      <a:pt x="33282" y="7763"/>
                    </a:cubicBezTo>
                    <a:lnTo>
                      <a:pt x="33282" y="7538"/>
                    </a:lnTo>
                    <a:cubicBezTo>
                      <a:pt x="33248" y="7524"/>
                      <a:pt x="33219" y="7518"/>
                      <a:pt x="33194" y="7518"/>
                    </a:cubicBezTo>
                    <a:cubicBezTo>
                      <a:pt x="32952" y="7518"/>
                      <a:pt x="33071" y="8102"/>
                      <a:pt x="32804" y="8102"/>
                    </a:cubicBezTo>
                    <a:cubicBezTo>
                      <a:pt x="32785" y="8102"/>
                      <a:pt x="32764" y="8099"/>
                      <a:pt x="32741" y="8093"/>
                    </a:cubicBezTo>
                    <a:cubicBezTo>
                      <a:pt x="32675" y="7103"/>
                      <a:pt x="32186" y="7156"/>
                      <a:pt x="31962" y="6667"/>
                    </a:cubicBezTo>
                    <a:cubicBezTo>
                      <a:pt x="31779" y="6989"/>
                      <a:pt x="31430" y="7431"/>
                      <a:pt x="31184" y="7431"/>
                    </a:cubicBezTo>
                    <a:cubicBezTo>
                      <a:pt x="31056" y="7431"/>
                      <a:pt x="30955" y="7313"/>
                      <a:pt x="30919" y="6997"/>
                    </a:cubicBezTo>
                    <a:cubicBezTo>
                      <a:pt x="30642" y="7380"/>
                      <a:pt x="30483" y="7921"/>
                      <a:pt x="30100" y="8093"/>
                    </a:cubicBezTo>
                    <a:cubicBezTo>
                      <a:pt x="30206" y="6271"/>
                      <a:pt x="30813" y="5400"/>
                      <a:pt x="31632" y="4898"/>
                    </a:cubicBezTo>
                    <a:lnTo>
                      <a:pt x="31632" y="4898"/>
                    </a:lnTo>
                    <a:cubicBezTo>
                      <a:pt x="31685" y="5347"/>
                      <a:pt x="30972" y="5453"/>
                      <a:pt x="31302" y="5730"/>
                    </a:cubicBezTo>
                    <a:cubicBezTo>
                      <a:pt x="31196" y="6113"/>
                      <a:pt x="30866" y="6166"/>
                      <a:pt x="30536" y="6271"/>
                    </a:cubicBezTo>
                    <a:cubicBezTo>
                      <a:pt x="30592" y="6621"/>
                      <a:pt x="30678" y="6717"/>
                      <a:pt x="30772" y="6717"/>
                    </a:cubicBezTo>
                    <a:cubicBezTo>
                      <a:pt x="30887" y="6717"/>
                      <a:pt x="31015" y="6575"/>
                      <a:pt x="31117" y="6575"/>
                    </a:cubicBezTo>
                    <a:cubicBezTo>
                      <a:pt x="31169" y="6575"/>
                      <a:pt x="31215" y="6611"/>
                      <a:pt x="31249" y="6720"/>
                    </a:cubicBezTo>
                    <a:cubicBezTo>
                      <a:pt x="31473" y="6496"/>
                      <a:pt x="31473" y="5941"/>
                      <a:pt x="31685" y="5677"/>
                    </a:cubicBezTo>
                    <a:cubicBezTo>
                      <a:pt x="31909" y="5888"/>
                      <a:pt x="31909" y="6548"/>
                      <a:pt x="32186" y="6601"/>
                    </a:cubicBezTo>
                    <a:cubicBezTo>
                      <a:pt x="32292" y="6548"/>
                      <a:pt x="32292" y="6390"/>
                      <a:pt x="32411" y="6337"/>
                    </a:cubicBezTo>
                    <a:cubicBezTo>
                      <a:pt x="32292" y="6060"/>
                      <a:pt x="32081" y="5888"/>
                      <a:pt x="31909" y="5677"/>
                    </a:cubicBezTo>
                    <a:cubicBezTo>
                      <a:pt x="32292" y="5347"/>
                      <a:pt x="32569" y="4898"/>
                      <a:pt x="33071" y="4793"/>
                    </a:cubicBezTo>
                    <a:lnTo>
                      <a:pt x="33071" y="4793"/>
                    </a:lnTo>
                    <a:cubicBezTo>
                      <a:pt x="32788" y="4985"/>
                      <a:pt x="32903" y="6226"/>
                      <a:pt x="32733" y="6226"/>
                    </a:cubicBezTo>
                    <a:cubicBezTo>
                      <a:pt x="32705" y="6226"/>
                      <a:pt x="32669" y="6192"/>
                      <a:pt x="32622" y="6113"/>
                    </a:cubicBezTo>
                    <a:lnTo>
                      <a:pt x="32622" y="6113"/>
                    </a:lnTo>
                    <a:cubicBezTo>
                      <a:pt x="32675" y="6878"/>
                      <a:pt x="33176" y="6496"/>
                      <a:pt x="33282" y="7208"/>
                    </a:cubicBezTo>
                    <a:cubicBezTo>
                      <a:pt x="33246" y="5655"/>
                      <a:pt x="33753" y="4833"/>
                      <a:pt x="34418" y="4833"/>
                    </a:cubicBezTo>
                    <a:cubicBezTo>
                      <a:pt x="34719" y="4833"/>
                      <a:pt x="35052" y="5001"/>
                      <a:pt x="35381" y="5347"/>
                    </a:cubicBezTo>
                    <a:cubicBezTo>
                      <a:pt x="35157" y="5505"/>
                      <a:pt x="34879" y="5505"/>
                      <a:pt x="34827" y="5888"/>
                    </a:cubicBezTo>
                    <a:cubicBezTo>
                      <a:pt x="34950" y="5848"/>
                      <a:pt x="35053" y="5828"/>
                      <a:pt x="35139" y="5828"/>
                    </a:cubicBezTo>
                    <a:cubicBezTo>
                      <a:pt x="35394" y="5828"/>
                      <a:pt x="35500" y="6002"/>
                      <a:pt x="35540" y="6337"/>
                    </a:cubicBezTo>
                    <a:cubicBezTo>
                      <a:pt x="35540" y="6060"/>
                      <a:pt x="35645" y="5941"/>
                      <a:pt x="35711" y="5783"/>
                    </a:cubicBezTo>
                    <a:lnTo>
                      <a:pt x="35711" y="5783"/>
                    </a:lnTo>
                    <a:cubicBezTo>
                      <a:pt x="35764" y="6113"/>
                      <a:pt x="35592" y="6166"/>
                      <a:pt x="35645" y="6548"/>
                    </a:cubicBezTo>
                    <a:cubicBezTo>
                      <a:pt x="35690" y="6572"/>
                      <a:pt x="35728" y="6582"/>
                      <a:pt x="35760" y="6582"/>
                    </a:cubicBezTo>
                    <a:cubicBezTo>
                      <a:pt x="35946" y="6582"/>
                      <a:pt x="35959" y="6258"/>
                      <a:pt x="36134" y="6258"/>
                    </a:cubicBezTo>
                    <a:cubicBezTo>
                      <a:pt x="36153" y="6258"/>
                      <a:pt x="36175" y="6262"/>
                      <a:pt x="36200" y="6271"/>
                    </a:cubicBezTo>
                    <a:cubicBezTo>
                      <a:pt x="35922" y="5070"/>
                      <a:pt x="35592" y="5730"/>
                      <a:pt x="35975" y="4515"/>
                    </a:cubicBezTo>
                    <a:cubicBezTo>
                      <a:pt x="34061" y="4080"/>
                      <a:pt x="33335" y="4027"/>
                      <a:pt x="31685" y="3908"/>
                    </a:cubicBezTo>
                    <a:cubicBezTo>
                      <a:pt x="31570" y="4504"/>
                      <a:pt x="31306" y="4593"/>
                      <a:pt x="31027" y="4593"/>
                    </a:cubicBezTo>
                    <a:cubicBezTo>
                      <a:pt x="30909" y="4593"/>
                      <a:pt x="30788" y="4577"/>
                      <a:pt x="30675" y="4577"/>
                    </a:cubicBezTo>
                    <a:cubicBezTo>
                      <a:pt x="30439" y="4577"/>
                      <a:pt x="30234" y="4645"/>
                      <a:pt x="30153" y="5070"/>
                    </a:cubicBezTo>
                    <a:cubicBezTo>
                      <a:pt x="30170" y="5064"/>
                      <a:pt x="30186" y="5062"/>
                      <a:pt x="30201" y="5062"/>
                    </a:cubicBezTo>
                    <a:cubicBezTo>
                      <a:pt x="30336" y="5062"/>
                      <a:pt x="30436" y="5257"/>
                      <a:pt x="30483" y="5505"/>
                    </a:cubicBezTo>
                    <a:cubicBezTo>
                      <a:pt x="30436" y="5473"/>
                      <a:pt x="30398" y="5459"/>
                      <a:pt x="30366" y="5459"/>
                    </a:cubicBezTo>
                    <a:cubicBezTo>
                      <a:pt x="30178" y="5459"/>
                      <a:pt x="30236" y="5958"/>
                      <a:pt x="30100" y="6060"/>
                    </a:cubicBezTo>
                    <a:cubicBezTo>
                      <a:pt x="30100" y="5751"/>
                      <a:pt x="29843" y="5598"/>
                      <a:pt x="29575" y="5598"/>
                    </a:cubicBezTo>
                    <a:cubicBezTo>
                      <a:pt x="29363" y="5598"/>
                      <a:pt x="29144" y="5695"/>
                      <a:pt x="29044" y="5888"/>
                    </a:cubicBezTo>
                    <a:cubicBezTo>
                      <a:pt x="29216" y="6113"/>
                      <a:pt x="29440" y="6443"/>
                      <a:pt x="29546" y="6878"/>
                    </a:cubicBezTo>
                    <a:cubicBezTo>
                      <a:pt x="29163" y="7380"/>
                      <a:pt x="29044" y="7208"/>
                      <a:pt x="28662" y="7433"/>
                    </a:cubicBezTo>
                    <a:cubicBezTo>
                      <a:pt x="28609" y="7156"/>
                      <a:pt x="28780" y="7103"/>
                      <a:pt x="28714" y="6720"/>
                    </a:cubicBezTo>
                    <a:lnTo>
                      <a:pt x="28714" y="6720"/>
                    </a:lnTo>
                    <a:cubicBezTo>
                      <a:pt x="28331" y="6773"/>
                      <a:pt x="28001" y="6878"/>
                      <a:pt x="27843" y="7261"/>
                    </a:cubicBezTo>
                    <a:cubicBezTo>
                      <a:pt x="27949" y="8040"/>
                      <a:pt x="28450" y="7816"/>
                      <a:pt x="28662" y="8199"/>
                    </a:cubicBezTo>
                    <a:cubicBezTo>
                      <a:pt x="28482" y="8300"/>
                      <a:pt x="28331" y="8554"/>
                      <a:pt x="28053" y="8554"/>
                    </a:cubicBezTo>
                    <a:cubicBezTo>
                      <a:pt x="28005" y="8554"/>
                      <a:pt x="27953" y="8546"/>
                      <a:pt x="27896" y="8529"/>
                    </a:cubicBezTo>
                    <a:cubicBezTo>
                      <a:pt x="27804" y="8345"/>
                      <a:pt x="27792" y="7773"/>
                      <a:pt x="27609" y="7773"/>
                    </a:cubicBezTo>
                    <a:cubicBezTo>
                      <a:pt x="27581" y="7773"/>
                      <a:pt x="27549" y="7786"/>
                      <a:pt x="27513" y="7816"/>
                    </a:cubicBezTo>
                    <a:cubicBezTo>
                      <a:pt x="27513" y="8093"/>
                      <a:pt x="27566" y="8529"/>
                      <a:pt x="27460" y="8581"/>
                    </a:cubicBezTo>
                    <a:cubicBezTo>
                      <a:pt x="27183" y="8529"/>
                      <a:pt x="27130" y="7921"/>
                      <a:pt x="27289" y="7591"/>
                    </a:cubicBezTo>
                    <a:lnTo>
                      <a:pt x="27289" y="7591"/>
                    </a:lnTo>
                    <a:cubicBezTo>
                      <a:pt x="27241" y="7630"/>
                      <a:pt x="27196" y="7647"/>
                      <a:pt x="27155" y="7647"/>
                    </a:cubicBezTo>
                    <a:cubicBezTo>
                      <a:pt x="26868" y="7647"/>
                      <a:pt x="26723" y="6836"/>
                      <a:pt x="26522" y="6836"/>
                    </a:cubicBezTo>
                    <a:cubicBezTo>
                      <a:pt x="26456" y="6836"/>
                      <a:pt x="26384" y="6923"/>
                      <a:pt x="26298" y="7156"/>
                    </a:cubicBezTo>
                    <a:cubicBezTo>
                      <a:pt x="26628" y="7261"/>
                      <a:pt x="26959" y="7380"/>
                      <a:pt x="26959" y="8370"/>
                    </a:cubicBezTo>
                    <a:cubicBezTo>
                      <a:pt x="26628" y="8529"/>
                      <a:pt x="25744" y="8199"/>
                      <a:pt x="25638" y="9241"/>
                    </a:cubicBezTo>
                    <a:cubicBezTo>
                      <a:pt x="25255" y="9083"/>
                      <a:pt x="24978" y="8806"/>
                      <a:pt x="24648" y="8581"/>
                    </a:cubicBezTo>
                    <a:lnTo>
                      <a:pt x="24648" y="8581"/>
                    </a:lnTo>
                    <a:cubicBezTo>
                      <a:pt x="24595" y="9189"/>
                      <a:pt x="25255" y="9413"/>
                      <a:pt x="24978" y="9796"/>
                    </a:cubicBezTo>
                    <a:cubicBezTo>
                      <a:pt x="24615" y="9433"/>
                      <a:pt x="24399" y="8832"/>
                      <a:pt x="23955" y="8832"/>
                    </a:cubicBezTo>
                    <a:cubicBezTo>
                      <a:pt x="23867" y="8832"/>
                      <a:pt x="23768" y="8856"/>
                      <a:pt x="23658" y="8911"/>
                    </a:cubicBezTo>
                    <a:cubicBezTo>
                      <a:pt x="23658" y="9245"/>
                      <a:pt x="23670" y="9348"/>
                      <a:pt x="23699" y="9348"/>
                    </a:cubicBezTo>
                    <a:cubicBezTo>
                      <a:pt x="23744" y="9348"/>
                      <a:pt x="23832" y="9087"/>
                      <a:pt x="23980" y="9087"/>
                    </a:cubicBezTo>
                    <a:cubicBezTo>
                      <a:pt x="24015" y="9087"/>
                      <a:pt x="24053" y="9101"/>
                      <a:pt x="24094" y="9136"/>
                    </a:cubicBezTo>
                    <a:cubicBezTo>
                      <a:pt x="24213" y="9796"/>
                      <a:pt x="24160" y="9690"/>
                      <a:pt x="24543" y="10073"/>
                    </a:cubicBezTo>
                    <a:cubicBezTo>
                      <a:pt x="23988" y="9902"/>
                      <a:pt x="23500" y="9572"/>
                      <a:pt x="22998" y="9466"/>
                    </a:cubicBezTo>
                    <a:cubicBezTo>
                      <a:pt x="22975" y="9981"/>
                      <a:pt x="22907" y="10138"/>
                      <a:pt x="22806" y="10138"/>
                    </a:cubicBezTo>
                    <a:cubicBezTo>
                      <a:pt x="22678" y="10138"/>
                      <a:pt x="22498" y="9891"/>
                      <a:pt x="22285" y="9796"/>
                    </a:cubicBezTo>
                    <a:lnTo>
                      <a:pt x="22285" y="9796"/>
                    </a:lnTo>
                    <a:cubicBezTo>
                      <a:pt x="22338" y="10126"/>
                      <a:pt x="22285" y="10350"/>
                      <a:pt x="22232" y="10562"/>
                    </a:cubicBezTo>
                    <a:cubicBezTo>
                      <a:pt x="22281" y="10731"/>
                      <a:pt x="22380" y="10777"/>
                      <a:pt x="22501" y="10777"/>
                    </a:cubicBezTo>
                    <a:cubicBezTo>
                      <a:pt x="22647" y="10777"/>
                      <a:pt x="22824" y="10708"/>
                      <a:pt x="22975" y="10708"/>
                    </a:cubicBezTo>
                    <a:cubicBezTo>
                      <a:pt x="23107" y="10708"/>
                      <a:pt x="23220" y="10761"/>
                      <a:pt x="23275" y="10958"/>
                    </a:cubicBezTo>
                    <a:cubicBezTo>
                      <a:pt x="23170" y="10958"/>
                      <a:pt x="23222" y="11393"/>
                      <a:pt x="23104" y="11446"/>
                    </a:cubicBezTo>
                    <a:cubicBezTo>
                      <a:pt x="22700" y="11310"/>
                      <a:pt x="22107" y="11028"/>
                      <a:pt x="21643" y="11028"/>
                    </a:cubicBezTo>
                    <a:cubicBezTo>
                      <a:pt x="21166" y="11028"/>
                      <a:pt x="20824" y="11326"/>
                      <a:pt x="20965" y="12383"/>
                    </a:cubicBezTo>
                    <a:cubicBezTo>
                      <a:pt x="21013" y="12414"/>
                      <a:pt x="21052" y="12428"/>
                      <a:pt x="21085" y="12428"/>
                    </a:cubicBezTo>
                    <a:cubicBezTo>
                      <a:pt x="21346" y="12428"/>
                      <a:pt x="21148" y="11534"/>
                      <a:pt x="21348" y="11393"/>
                    </a:cubicBezTo>
                    <a:cubicBezTo>
                      <a:pt x="21434" y="11888"/>
                      <a:pt x="21516" y="11971"/>
                      <a:pt x="21625" y="11971"/>
                    </a:cubicBezTo>
                    <a:cubicBezTo>
                      <a:pt x="21679" y="11971"/>
                      <a:pt x="21741" y="11950"/>
                      <a:pt x="21812" y="11950"/>
                    </a:cubicBezTo>
                    <a:cubicBezTo>
                      <a:pt x="21883" y="11950"/>
                      <a:pt x="21965" y="11971"/>
                      <a:pt x="22061" y="12053"/>
                    </a:cubicBezTo>
                    <a:cubicBezTo>
                      <a:pt x="22356" y="11709"/>
                      <a:pt x="22737" y="11611"/>
                      <a:pt x="23153" y="11611"/>
                    </a:cubicBezTo>
                    <a:cubicBezTo>
                      <a:pt x="23698" y="11611"/>
                      <a:pt x="24302" y="11780"/>
                      <a:pt x="24850" y="11780"/>
                    </a:cubicBezTo>
                    <a:cubicBezTo>
                      <a:pt x="24893" y="11780"/>
                      <a:pt x="24936" y="11778"/>
                      <a:pt x="24978" y="11776"/>
                    </a:cubicBezTo>
                    <a:lnTo>
                      <a:pt x="24978" y="11776"/>
                    </a:lnTo>
                    <a:cubicBezTo>
                      <a:pt x="24754" y="11948"/>
                      <a:pt x="24820" y="12542"/>
                      <a:pt x="24648" y="12819"/>
                    </a:cubicBezTo>
                    <a:cubicBezTo>
                      <a:pt x="24155" y="12474"/>
                      <a:pt x="23638" y="12330"/>
                      <a:pt x="23102" y="12330"/>
                    </a:cubicBezTo>
                    <a:cubicBezTo>
                      <a:pt x="22448" y="12330"/>
                      <a:pt x="21767" y="12545"/>
                      <a:pt x="21071" y="12872"/>
                    </a:cubicBezTo>
                    <a:cubicBezTo>
                      <a:pt x="21052" y="12687"/>
                      <a:pt x="20989" y="12622"/>
                      <a:pt x="20912" y="12622"/>
                    </a:cubicBezTo>
                    <a:cubicBezTo>
                      <a:pt x="20764" y="12622"/>
                      <a:pt x="20564" y="12860"/>
                      <a:pt x="20529" y="12938"/>
                    </a:cubicBezTo>
                    <a:cubicBezTo>
                      <a:pt x="20305" y="11723"/>
                      <a:pt x="19368" y="12001"/>
                      <a:pt x="19473" y="10786"/>
                    </a:cubicBezTo>
                    <a:lnTo>
                      <a:pt x="19473" y="10786"/>
                    </a:lnTo>
                    <a:cubicBezTo>
                      <a:pt x="18932" y="11499"/>
                      <a:pt x="18272" y="10628"/>
                      <a:pt x="18153" y="11948"/>
                    </a:cubicBezTo>
                    <a:cubicBezTo>
                      <a:pt x="18187" y="11942"/>
                      <a:pt x="18220" y="11939"/>
                      <a:pt x="18252" y="11939"/>
                    </a:cubicBezTo>
                    <a:cubicBezTo>
                      <a:pt x="18586" y="11939"/>
                      <a:pt x="18780" y="12246"/>
                      <a:pt x="18985" y="12608"/>
                    </a:cubicBezTo>
                    <a:cubicBezTo>
                      <a:pt x="18913" y="12737"/>
                      <a:pt x="18815" y="12781"/>
                      <a:pt x="18707" y="12781"/>
                    </a:cubicBezTo>
                    <a:cubicBezTo>
                      <a:pt x="18467" y="12781"/>
                      <a:pt x="18175" y="12566"/>
                      <a:pt x="17993" y="12566"/>
                    </a:cubicBezTo>
                    <a:cubicBezTo>
                      <a:pt x="17878" y="12566"/>
                      <a:pt x="17807" y="12653"/>
                      <a:pt x="17823" y="12938"/>
                    </a:cubicBezTo>
                    <a:cubicBezTo>
                      <a:pt x="17760" y="12772"/>
                      <a:pt x="17634" y="12724"/>
                      <a:pt x="17485" y="12724"/>
                    </a:cubicBezTo>
                    <a:cubicBezTo>
                      <a:pt x="17385" y="12724"/>
                      <a:pt x="17274" y="12745"/>
                      <a:pt x="17163" y="12766"/>
                    </a:cubicBezTo>
                    <a:cubicBezTo>
                      <a:pt x="17110" y="12436"/>
                      <a:pt x="17282" y="12383"/>
                      <a:pt x="17229" y="12001"/>
                    </a:cubicBezTo>
                    <a:cubicBezTo>
                      <a:pt x="16899" y="11499"/>
                      <a:pt x="15737" y="12331"/>
                      <a:pt x="16120" y="10628"/>
                    </a:cubicBezTo>
                    <a:lnTo>
                      <a:pt x="16120" y="10628"/>
                    </a:lnTo>
                    <a:cubicBezTo>
                      <a:pt x="16151" y="11018"/>
                      <a:pt x="16436" y="11348"/>
                      <a:pt x="16686" y="11348"/>
                    </a:cubicBezTo>
                    <a:cubicBezTo>
                      <a:pt x="16859" y="11348"/>
                      <a:pt x="17014" y="11191"/>
                      <a:pt x="17057" y="10786"/>
                    </a:cubicBezTo>
                    <a:cubicBezTo>
                      <a:pt x="16937" y="10524"/>
                      <a:pt x="16691" y="10353"/>
                      <a:pt x="16566" y="10353"/>
                    </a:cubicBezTo>
                    <a:cubicBezTo>
                      <a:pt x="16459" y="10353"/>
                      <a:pt x="16442" y="10480"/>
                      <a:pt x="16674" y="10786"/>
                    </a:cubicBezTo>
                    <a:cubicBezTo>
                      <a:pt x="16621" y="10814"/>
                      <a:pt x="16570" y="10827"/>
                      <a:pt x="16523" y="10827"/>
                    </a:cubicBezTo>
                    <a:cubicBezTo>
                      <a:pt x="16282" y="10827"/>
                      <a:pt x="16148" y="10482"/>
                      <a:pt x="16292" y="10073"/>
                    </a:cubicBezTo>
                    <a:cubicBezTo>
                      <a:pt x="16233" y="9967"/>
                      <a:pt x="16168" y="9928"/>
                      <a:pt x="16099" y="9928"/>
                    </a:cubicBezTo>
                    <a:cubicBezTo>
                      <a:pt x="15896" y="9928"/>
                      <a:pt x="15662" y="10269"/>
                      <a:pt x="15485" y="10269"/>
                    </a:cubicBezTo>
                    <a:cubicBezTo>
                      <a:pt x="15436" y="10269"/>
                      <a:pt x="15392" y="10244"/>
                      <a:pt x="15354" y="10179"/>
                    </a:cubicBezTo>
                    <a:cubicBezTo>
                      <a:pt x="15460" y="9638"/>
                      <a:pt x="15962" y="9902"/>
                      <a:pt x="15909" y="9136"/>
                    </a:cubicBezTo>
                    <a:lnTo>
                      <a:pt x="15909" y="9136"/>
                    </a:lnTo>
                    <a:cubicBezTo>
                      <a:pt x="15854" y="9140"/>
                      <a:pt x="15800" y="9142"/>
                      <a:pt x="15747" y="9142"/>
                    </a:cubicBezTo>
                    <a:cubicBezTo>
                      <a:pt x="15095" y="9142"/>
                      <a:pt x="14568" y="8825"/>
                      <a:pt x="14311" y="7763"/>
                    </a:cubicBezTo>
                    <a:cubicBezTo>
                      <a:pt x="14274" y="7754"/>
                      <a:pt x="14240" y="7750"/>
                      <a:pt x="14209" y="7750"/>
                    </a:cubicBezTo>
                    <a:cubicBezTo>
                      <a:pt x="13905" y="7750"/>
                      <a:pt x="13840" y="8120"/>
                      <a:pt x="13565" y="8120"/>
                    </a:cubicBezTo>
                    <a:cubicBezTo>
                      <a:pt x="13524" y="8120"/>
                      <a:pt x="13479" y="8112"/>
                      <a:pt x="13427" y="8093"/>
                    </a:cubicBezTo>
                    <a:cubicBezTo>
                      <a:pt x="13374" y="7763"/>
                      <a:pt x="13202" y="7710"/>
                      <a:pt x="13150" y="7380"/>
                    </a:cubicBezTo>
                    <a:cubicBezTo>
                      <a:pt x="13651" y="6878"/>
                      <a:pt x="14311" y="7486"/>
                      <a:pt x="14747" y="6720"/>
                    </a:cubicBezTo>
                    <a:cubicBezTo>
                      <a:pt x="15027" y="7116"/>
                      <a:pt x="15223" y="8581"/>
                      <a:pt x="15457" y="8581"/>
                    </a:cubicBezTo>
                    <a:cubicBezTo>
                      <a:pt x="15543" y="8581"/>
                      <a:pt x="15635" y="8385"/>
                      <a:pt x="15737" y="7869"/>
                    </a:cubicBezTo>
                    <a:cubicBezTo>
                      <a:pt x="15737" y="8647"/>
                      <a:pt x="16292" y="8700"/>
                      <a:pt x="16014" y="9360"/>
                    </a:cubicBezTo>
                    <a:cubicBezTo>
                      <a:pt x="16952" y="9308"/>
                      <a:pt x="16833" y="9136"/>
                      <a:pt x="17612" y="8977"/>
                    </a:cubicBezTo>
                    <a:cubicBezTo>
                      <a:pt x="17335" y="7763"/>
                      <a:pt x="16239" y="8581"/>
                      <a:pt x="16239" y="6601"/>
                    </a:cubicBezTo>
                    <a:lnTo>
                      <a:pt x="16239" y="6601"/>
                    </a:lnTo>
                    <a:cubicBezTo>
                      <a:pt x="16305" y="6641"/>
                      <a:pt x="16359" y="6658"/>
                      <a:pt x="16401" y="6658"/>
                    </a:cubicBezTo>
                    <a:cubicBezTo>
                      <a:pt x="16693" y="6658"/>
                      <a:pt x="16466" y="5841"/>
                      <a:pt x="16296" y="5841"/>
                    </a:cubicBezTo>
                    <a:cubicBezTo>
                      <a:pt x="16244" y="5841"/>
                      <a:pt x="16198" y="5916"/>
                      <a:pt x="16173" y="6113"/>
                    </a:cubicBezTo>
                    <a:cubicBezTo>
                      <a:pt x="16278" y="6279"/>
                      <a:pt x="16144" y="6382"/>
                      <a:pt x="15966" y="6382"/>
                    </a:cubicBezTo>
                    <a:cubicBezTo>
                      <a:pt x="15676" y="6382"/>
                      <a:pt x="15268" y="6111"/>
                      <a:pt x="15579" y="5400"/>
                    </a:cubicBezTo>
                    <a:lnTo>
                      <a:pt x="15579" y="5400"/>
                    </a:lnTo>
                    <a:cubicBezTo>
                      <a:pt x="15024" y="6496"/>
                      <a:pt x="14747" y="5453"/>
                      <a:pt x="14259" y="6548"/>
                    </a:cubicBezTo>
                    <a:cubicBezTo>
                      <a:pt x="14034" y="6007"/>
                      <a:pt x="13981" y="5835"/>
                      <a:pt x="14034" y="5070"/>
                    </a:cubicBezTo>
                    <a:cubicBezTo>
                      <a:pt x="13982" y="5024"/>
                      <a:pt x="13944" y="5004"/>
                      <a:pt x="13915" y="5004"/>
                    </a:cubicBezTo>
                    <a:cubicBezTo>
                      <a:pt x="13707" y="5004"/>
                      <a:pt x="14034" y="6061"/>
                      <a:pt x="13774" y="6061"/>
                    </a:cubicBezTo>
                    <a:cubicBezTo>
                      <a:pt x="13769" y="6061"/>
                      <a:pt x="13763" y="6061"/>
                      <a:pt x="13757" y="6060"/>
                    </a:cubicBezTo>
                    <a:cubicBezTo>
                      <a:pt x="13150" y="5070"/>
                      <a:pt x="11829" y="5347"/>
                      <a:pt x="11288" y="5070"/>
                    </a:cubicBezTo>
                    <a:cubicBezTo>
                      <a:pt x="11447" y="5017"/>
                      <a:pt x="11341" y="4621"/>
                      <a:pt x="11499" y="4515"/>
                    </a:cubicBezTo>
                    <a:cubicBezTo>
                      <a:pt x="11561" y="4635"/>
                      <a:pt x="11602" y="4677"/>
                      <a:pt x="11636" y="4677"/>
                    </a:cubicBezTo>
                    <a:cubicBezTo>
                      <a:pt x="11717" y="4677"/>
                      <a:pt x="11764" y="4450"/>
                      <a:pt x="11966" y="4450"/>
                    </a:cubicBezTo>
                    <a:cubicBezTo>
                      <a:pt x="11992" y="4450"/>
                      <a:pt x="12022" y="4454"/>
                      <a:pt x="12054" y="4462"/>
                    </a:cubicBezTo>
                    <a:cubicBezTo>
                      <a:pt x="12054" y="4740"/>
                      <a:pt x="12001" y="4793"/>
                      <a:pt x="11948" y="5017"/>
                    </a:cubicBezTo>
                    <a:cubicBezTo>
                      <a:pt x="12211" y="4747"/>
                      <a:pt x="12413" y="4527"/>
                      <a:pt x="12611" y="4527"/>
                    </a:cubicBezTo>
                    <a:cubicBezTo>
                      <a:pt x="12781" y="4527"/>
                      <a:pt x="12948" y="4689"/>
                      <a:pt x="13150" y="5123"/>
                    </a:cubicBezTo>
                    <a:cubicBezTo>
                      <a:pt x="13044" y="4568"/>
                      <a:pt x="13097" y="4185"/>
                      <a:pt x="13321" y="4132"/>
                    </a:cubicBezTo>
                    <a:cubicBezTo>
                      <a:pt x="13477" y="4417"/>
                      <a:pt x="13670" y="4502"/>
                      <a:pt x="13881" y="4502"/>
                    </a:cubicBezTo>
                    <a:cubicBezTo>
                      <a:pt x="14193" y="4502"/>
                      <a:pt x="14546" y="4317"/>
                      <a:pt x="14880" y="4317"/>
                    </a:cubicBezTo>
                    <a:cubicBezTo>
                      <a:pt x="15106" y="4317"/>
                      <a:pt x="15323" y="4402"/>
                      <a:pt x="15513" y="4687"/>
                    </a:cubicBezTo>
                    <a:cubicBezTo>
                      <a:pt x="15781" y="4418"/>
                      <a:pt x="15690" y="3628"/>
                      <a:pt x="16033" y="3628"/>
                    </a:cubicBezTo>
                    <a:cubicBezTo>
                      <a:pt x="16044" y="3628"/>
                      <a:pt x="16055" y="3629"/>
                      <a:pt x="16067" y="3631"/>
                    </a:cubicBezTo>
                    <a:cubicBezTo>
                      <a:pt x="16067" y="4027"/>
                      <a:pt x="16173" y="4238"/>
                      <a:pt x="16344" y="4357"/>
                    </a:cubicBezTo>
                    <a:cubicBezTo>
                      <a:pt x="16376" y="4358"/>
                      <a:pt x="16409" y="4359"/>
                      <a:pt x="16443" y="4359"/>
                    </a:cubicBezTo>
                    <a:cubicBezTo>
                      <a:pt x="17744" y="4359"/>
                      <a:pt x="20177" y="3454"/>
                      <a:pt x="21933" y="3454"/>
                    </a:cubicBezTo>
                    <a:cubicBezTo>
                      <a:pt x="22072" y="3454"/>
                      <a:pt x="22208" y="3460"/>
                      <a:pt x="22338" y="3472"/>
                    </a:cubicBezTo>
                    <a:cubicBezTo>
                      <a:pt x="22338" y="3472"/>
                      <a:pt x="22285" y="3420"/>
                      <a:pt x="22285" y="3301"/>
                    </a:cubicBezTo>
                    <a:cubicBezTo>
                      <a:pt x="23034" y="3173"/>
                      <a:pt x="23600" y="3120"/>
                      <a:pt x="24108" y="3120"/>
                    </a:cubicBezTo>
                    <a:cubicBezTo>
                      <a:pt x="24908" y="3120"/>
                      <a:pt x="25567" y="3250"/>
                      <a:pt x="26576" y="3420"/>
                    </a:cubicBezTo>
                    <a:cubicBezTo>
                      <a:pt x="26681" y="2865"/>
                      <a:pt x="26681" y="2311"/>
                      <a:pt x="26959" y="2099"/>
                    </a:cubicBezTo>
                    <a:lnTo>
                      <a:pt x="26959" y="2099"/>
                    </a:lnTo>
                    <a:cubicBezTo>
                      <a:pt x="27064" y="2759"/>
                      <a:pt x="26734" y="2641"/>
                      <a:pt x="26800" y="3142"/>
                    </a:cubicBezTo>
                    <a:cubicBezTo>
                      <a:pt x="26844" y="3142"/>
                      <a:pt x="27001" y="3155"/>
                      <a:pt x="27197" y="3155"/>
                    </a:cubicBezTo>
                    <a:cubicBezTo>
                      <a:pt x="27704" y="3155"/>
                      <a:pt x="28479" y="3072"/>
                      <a:pt x="28279" y="2482"/>
                    </a:cubicBezTo>
                    <a:lnTo>
                      <a:pt x="28279" y="2482"/>
                    </a:lnTo>
                    <a:cubicBezTo>
                      <a:pt x="28111" y="2623"/>
                      <a:pt x="27857" y="2806"/>
                      <a:pt x="27618" y="2806"/>
                    </a:cubicBezTo>
                    <a:cubicBezTo>
                      <a:pt x="27389" y="2806"/>
                      <a:pt x="27174" y="2637"/>
                      <a:pt x="27064" y="2099"/>
                    </a:cubicBezTo>
                    <a:lnTo>
                      <a:pt x="27064" y="2099"/>
                    </a:lnTo>
                    <a:cubicBezTo>
                      <a:pt x="27264" y="2175"/>
                      <a:pt x="27408" y="2484"/>
                      <a:pt x="27533" y="2484"/>
                    </a:cubicBezTo>
                    <a:cubicBezTo>
                      <a:pt x="27581" y="2484"/>
                      <a:pt x="27627" y="2437"/>
                      <a:pt x="27671" y="2311"/>
                    </a:cubicBezTo>
                    <a:cubicBezTo>
                      <a:pt x="27183" y="938"/>
                      <a:pt x="26576" y="2099"/>
                      <a:pt x="26074" y="938"/>
                    </a:cubicBezTo>
                    <a:cubicBezTo>
                      <a:pt x="26065" y="936"/>
                      <a:pt x="26057" y="935"/>
                      <a:pt x="26049" y="935"/>
                    </a:cubicBezTo>
                    <a:cubicBezTo>
                      <a:pt x="25824" y="935"/>
                      <a:pt x="26014" y="1653"/>
                      <a:pt x="25810" y="1717"/>
                    </a:cubicBezTo>
                    <a:cubicBezTo>
                      <a:pt x="25361" y="1651"/>
                      <a:pt x="24424" y="660"/>
                      <a:pt x="24094" y="396"/>
                    </a:cubicBezTo>
                    <a:cubicBezTo>
                      <a:pt x="23605" y="1109"/>
                      <a:pt x="23104" y="555"/>
                      <a:pt x="22721" y="1268"/>
                    </a:cubicBezTo>
                    <a:cubicBezTo>
                      <a:pt x="22629" y="903"/>
                      <a:pt x="22501" y="806"/>
                      <a:pt x="22358" y="806"/>
                    </a:cubicBezTo>
                    <a:cubicBezTo>
                      <a:pt x="22194" y="806"/>
                      <a:pt x="22009" y="934"/>
                      <a:pt x="21831" y="934"/>
                    </a:cubicBezTo>
                    <a:cubicBezTo>
                      <a:pt x="21697" y="934"/>
                      <a:pt x="21567" y="861"/>
                      <a:pt x="21453" y="608"/>
                    </a:cubicBezTo>
                    <a:lnTo>
                      <a:pt x="21453" y="608"/>
                    </a:lnTo>
                    <a:cubicBezTo>
                      <a:pt x="21401" y="1439"/>
                      <a:pt x="21783" y="1109"/>
                      <a:pt x="21849" y="1598"/>
                    </a:cubicBezTo>
                    <a:cubicBezTo>
                      <a:pt x="21790" y="1552"/>
                      <a:pt x="21745" y="1532"/>
                      <a:pt x="21710" y="1532"/>
                    </a:cubicBezTo>
                    <a:cubicBezTo>
                      <a:pt x="21461" y="1532"/>
                      <a:pt x="21802" y="2589"/>
                      <a:pt x="21587" y="2589"/>
                    </a:cubicBezTo>
                    <a:cubicBezTo>
                      <a:pt x="21582" y="2589"/>
                      <a:pt x="21577" y="2589"/>
                      <a:pt x="21572" y="2588"/>
                    </a:cubicBezTo>
                    <a:cubicBezTo>
                      <a:pt x="21317" y="2447"/>
                      <a:pt x="21109" y="2201"/>
                      <a:pt x="20885" y="2201"/>
                    </a:cubicBezTo>
                    <a:cubicBezTo>
                      <a:pt x="20773" y="2201"/>
                      <a:pt x="20657" y="2262"/>
                      <a:pt x="20529" y="2429"/>
                    </a:cubicBezTo>
                    <a:cubicBezTo>
                      <a:pt x="20463" y="1928"/>
                      <a:pt x="20199" y="2152"/>
                      <a:pt x="20199" y="1492"/>
                    </a:cubicBezTo>
                    <a:cubicBezTo>
                      <a:pt x="20098" y="1518"/>
                      <a:pt x="20007" y="1528"/>
                      <a:pt x="19921" y="1528"/>
                    </a:cubicBezTo>
                    <a:cubicBezTo>
                      <a:pt x="19660" y="1528"/>
                      <a:pt x="19461" y="1435"/>
                      <a:pt x="19250" y="1435"/>
                    </a:cubicBezTo>
                    <a:cubicBezTo>
                      <a:pt x="19115" y="1435"/>
                      <a:pt x="18976" y="1473"/>
                      <a:pt x="18813" y="1598"/>
                    </a:cubicBezTo>
                    <a:cubicBezTo>
                      <a:pt x="18549" y="1320"/>
                      <a:pt x="19038" y="660"/>
                      <a:pt x="18655" y="396"/>
                    </a:cubicBezTo>
                    <a:lnTo>
                      <a:pt x="18655" y="396"/>
                    </a:lnTo>
                    <a:cubicBezTo>
                      <a:pt x="18430" y="726"/>
                      <a:pt x="18153" y="990"/>
                      <a:pt x="17889" y="1215"/>
                    </a:cubicBezTo>
                    <a:cubicBezTo>
                      <a:pt x="17770" y="1822"/>
                      <a:pt x="18430" y="2047"/>
                      <a:pt x="18047" y="2429"/>
                    </a:cubicBezTo>
                    <a:cubicBezTo>
                      <a:pt x="17995" y="2205"/>
                      <a:pt x="17942" y="1822"/>
                      <a:pt x="17665" y="1492"/>
                    </a:cubicBezTo>
                    <a:lnTo>
                      <a:pt x="17665" y="1492"/>
                    </a:lnTo>
                    <a:cubicBezTo>
                      <a:pt x="17440" y="1822"/>
                      <a:pt x="17823" y="2047"/>
                      <a:pt x="17612" y="2205"/>
                    </a:cubicBezTo>
                    <a:cubicBezTo>
                      <a:pt x="17387" y="2205"/>
                      <a:pt x="17229" y="2099"/>
                      <a:pt x="17110" y="1769"/>
                    </a:cubicBezTo>
                    <a:cubicBezTo>
                      <a:pt x="17229" y="1651"/>
                      <a:pt x="17335" y="1492"/>
                      <a:pt x="17440" y="1215"/>
                    </a:cubicBezTo>
                    <a:cubicBezTo>
                      <a:pt x="17369" y="1174"/>
                      <a:pt x="17310" y="1156"/>
                      <a:pt x="17261" y="1156"/>
                    </a:cubicBezTo>
                    <a:cubicBezTo>
                      <a:pt x="16977" y="1156"/>
                      <a:pt x="17034" y="1765"/>
                      <a:pt x="16899" y="2047"/>
                    </a:cubicBezTo>
                    <a:cubicBezTo>
                      <a:pt x="16095" y="1760"/>
                      <a:pt x="15297" y="1636"/>
                      <a:pt x="14523" y="1636"/>
                    </a:cubicBezTo>
                    <a:cubicBezTo>
                      <a:pt x="12908" y="1636"/>
                      <a:pt x="11394" y="2177"/>
                      <a:pt x="10126" y="2918"/>
                    </a:cubicBezTo>
                    <a:cubicBezTo>
                      <a:pt x="10168" y="2918"/>
                      <a:pt x="10227" y="2902"/>
                      <a:pt x="10284" y="2902"/>
                    </a:cubicBezTo>
                    <a:cubicBezTo>
                      <a:pt x="10373" y="2902"/>
                      <a:pt x="10456" y="2941"/>
                      <a:pt x="10456" y="3142"/>
                    </a:cubicBezTo>
                    <a:cubicBezTo>
                      <a:pt x="10431" y="3144"/>
                      <a:pt x="10406" y="3145"/>
                      <a:pt x="10382" y="3145"/>
                    </a:cubicBezTo>
                    <a:cubicBezTo>
                      <a:pt x="9895" y="3145"/>
                      <a:pt x="9716" y="2744"/>
                      <a:pt x="9146" y="2744"/>
                    </a:cubicBezTo>
                    <a:cubicBezTo>
                      <a:pt x="9020" y="2744"/>
                      <a:pt x="8874" y="2764"/>
                      <a:pt x="8701" y="2812"/>
                    </a:cubicBezTo>
                    <a:cubicBezTo>
                      <a:pt x="8476" y="3142"/>
                      <a:pt x="8912" y="3367"/>
                      <a:pt x="8648" y="3525"/>
                    </a:cubicBezTo>
                    <a:cubicBezTo>
                      <a:pt x="8578" y="2814"/>
                      <a:pt x="8067" y="2670"/>
                      <a:pt x="7520" y="2670"/>
                    </a:cubicBezTo>
                    <a:cubicBezTo>
                      <a:pt x="7149" y="2670"/>
                      <a:pt x="6761" y="2736"/>
                      <a:pt x="6484" y="2736"/>
                    </a:cubicBezTo>
                    <a:cubicBezTo>
                      <a:pt x="6161" y="2736"/>
                      <a:pt x="5988" y="2647"/>
                      <a:pt x="6166" y="2258"/>
                    </a:cubicBezTo>
                    <a:lnTo>
                      <a:pt x="6166" y="2258"/>
                    </a:lnTo>
                    <a:cubicBezTo>
                      <a:pt x="6122" y="2278"/>
                      <a:pt x="6080" y="2286"/>
                      <a:pt x="6041" y="2286"/>
                    </a:cubicBezTo>
                    <a:cubicBezTo>
                      <a:pt x="5869" y="2286"/>
                      <a:pt x="5747" y="2133"/>
                      <a:pt x="5719" y="2133"/>
                    </a:cubicBezTo>
                    <a:cubicBezTo>
                      <a:pt x="5697" y="2133"/>
                      <a:pt x="5730" y="2222"/>
                      <a:pt x="5836" y="2535"/>
                    </a:cubicBezTo>
                    <a:cubicBezTo>
                      <a:pt x="5746" y="2564"/>
                      <a:pt x="5657" y="2585"/>
                      <a:pt x="5574" y="2585"/>
                    </a:cubicBezTo>
                    <a:cubicBezTo>
                      <a:pt x="5351" y="2585"/>
                      <a:pt x="5176" y="2433"/>
                      <a:pt x="5176" y="1875"/>
                    </a:cubicBezTo>
                    <a:cubicBezTo>
                      <a:pt x="5357" y="1736"/>
                      <a:pt x="5524" y="1684"/>
                      <a:pt x="5687" y="1684"/>
                    </a:cubicBezTo>
                    <a:cubicBezTo>
                      <a:pt x="5975" y="1684"/>
                      <a:pt x="6256" y="1846"/>
                      <a:pt x="6602" y="1981"/>
                    </a:cubicBezTo>
                    <a:cubicBezTo>
                      <a:pt x="6190" y="1258"/>
                      <a:pt x="5639" y="1118"/>
                      <a:pt x="5120" y="1118"/>
                    </a:cubicBezTo>
                    <a:cubicBezTo>
                      <a:pt x="4890" y="1118"/>
                      <a:pt x="4666" y="1146"/>
                      <a:pt x="4463" y="1162"/>
                    </a:cubicBezTo>
                    <a:cubicBezTo>
                      <a:pt x="3924" y="1248"/>
                      <a:pt x="3605" y="1670"/>
                      <a:pt x="3175" y="1670"/>
                    </a:cubicBezTo>
                    <a:cubicBezTo>
                      <a:pt x="3078" y="1670"/>
                      <a:pt x="2977" y="1648"/>
                      <a:pt x="2865" y="1598"/>
                    </a:cubicBezTo>
                    <a:cubicBezTo>
                      <a:pt x="2602" y="1466"/>
                      <a:pt x="2292" y="1338"/>
                      <a:pt x="1985" y="1338"/>
                    </a:cubicBezTo>
                    <a:cubicBezTo>
                      <a:pt x="1647" y="1338"/>
                      <a:pt x="1313" y="1495"/>
                      <a:pt x="1057" y="1981"/>
                    </a:cubicBezTo>
                    <a:cubicBezTo>
                      <a:pt x="991" y="1717"/>
                      <a:pt x="991" y="1268"/>
                      <a:pt x="885" y="1268"/>
                    </a:cubicBezTo>
                    <a:cubicBezTo>
                      <a:pt x="832" y="1928"/>
                      <a:pt x="832" y="2099"/>
                      <a:pt x="727" y="2535"/>
                    </a:cubicBezTo>
                    <a:cubicBezTo>
                      <a:pt x="709" y="2539"/>
                      <a:pt x="692" y="2541"/>
                      <a:pt x="675" y="2541"/>
                    </a:cubicBezTo>
                    <a:cubicBezTo>
                      <a:pt x="494" y="2541"/>
                      <a:pt x="450" y="2271"/>
                      <a:pt x="450" y="1822"/>
                    </a:cubicBezTo>
                    <a:cubicBezTo>
                      <a:pt x="420" y="1815"/>
                      <a:pt x="392" y="1812"/>
                      <a:pt x="366" y="1812"/>
                    </a:cubicBezTo>
                    <a:cubicBezTo>
                      <a:pt x="197" y="1812"/>
                      <a:pt x="104" y="1951"/>
                      <a:pt x="1" y="2099"/>
                    </a:cubicBezTo>
                    <a:lnTo>
                      <a:pt x="278" y="7869"/>
                    </a:lnTo>
                    <a:cubicBezTo>
                      <a:pt x="278" y="7816"/>
                      <a:pt x="331" y="7816"/>
                      <a:pt x="331" y="7816"/>
                    </a:cubicBezTo>
                    <a:lnTo>
                      <a:pt x="397" y="8529"/>
                    </a:lnTo>
                    <a:lnTo>
                      <a:pt x="331" y="8529"/>
                    </a:lnTo>
                    <a:lnTo>
                      <a:pt x="397" y="10298"/>
                    </a:lnTo>
                    <a:cubicBezTo>
                      <a:pt x="832" y="10456"/>
                      <a:pt x="1387" y="10628"/>
                      <a:pt x="780" y="11499"/>
                    </a:cubicBezTo>
                    <a:cubicBezTo>
                      <a:pt x="808" y="11508"/>
                      <a:pt x="838" y="11511"/>
                      <a:pt x="869" y="11511"/>
                    </a:cubicBezTo>
                    <a:cubicBezTo>
                      <a:pt x="912" y="11511"/>
                      <a:pt x="957" y="11506"/>
                      <a:pt x="1000" y="11506"/>
                    </a:cubicBezTo>
                    <a:cubicBezTo>
                      <a:pt x="1098" y="11506"/>
                      <a:pt x="1185" y="11534"/>
                      <a:pt x="1215" y="11723"/>
                    </a:cubicBezTo>
                    <a:lnTo>
                      <a:pt x="780" y="11776"/>
                    </a:lnTo>
                    <a:lnTo>
                      <a:pt x="885" y="13268"/>
                    </a:lnTo>
                    <a:cubicBezTo>
                      <a:pt x="898" y="13271"/>
                      <a:pt x="909" y="13272"/>
                      <a:pt x="920" y="13272"/>
                    </a:cubicBezTo>
                    <a:cubicBezTo>
                      <a:pt x="1104" y="13272"/>
                      <a:pt x="1063" y="12863"/>
                      <a:pt x="1162" y="12714"/>
                    </a:cubicBezTo>
                    <a:cubicBezTo>
                      <a:pt x="1440" y="13704"/>
                      <a:pt x="1493" y="13862"/>
                      <a:pt x="1717" y="14417"/>
                    </a:cubicBezTo>
                    <a:cubicBezTo>
                      <a:pt x="991" y="14522"/>
                      <a:pt x="1545" y="14522"/>
                      <a:pt x="1651" y="14918"/>
                    </a:cubicBezTo>
                    <a:cubicBezTo>
                      <a:pt x="1823" y="15684"/>
                      <a:pt x="1215" y="15578"/>
                      <a:pt x="1440" y="15684"/>
                    </a:cubicBezTo>
                    <a:cubicBezTo>
                      <a:pt x="1531" y="15776"/>
                      <a:pt x="1773" y="15907"/>
                      <a:pt x="2014" y="15907"/>
                    </a:cubicBezTo>
                    <a:cubicBezTo>
                      <a:pt x="2190" y="15907"/>
                      <a:pt x="2366" y="15837"/>
                      <a:pt x="2483" y="15631"/>
                    </a:cubicBezTo>
                    <a:lnTo>
                      <a:pt x="2483" y="15631"/>
                    </a:lnTo>
                    <a:cubicBezTo>
                      <a:pt x="2410" y="15652"/>
                      <a:pt x="2352" y="15662"/>
                      <a:pt x="2307" y="15662"/>
                    </a:cubicBezTo>
                    <a:cubicBezTo>
                      <a:pt x="2010" y="15662"/>
                      <a:pt x="2265" y="15242"/>
                      <a:pt x="2311" y="14852"/>
                    </a:cubicBezTo>
                    <a:cubicBezTo>
                      <a:pt x="2238" y="14852"/>
                      <a:pt x="2116" y="14923"/>
                      <a:pt x="2012" y="14923"/>
                    </a:cubicBezTo>
                    <a:cubicBezTo>
                      <a:pt x="1891" y="14923"/>
                      <a:pt x="1794" y="14828"/>
                      <a:pt x="1823" y="14417"/>
                    </a:cubicBezTo>
                    <a:lnTo>
                      <a:pt x="1823" y="14417"/>
                    </a:lnTo>
                    <a:cubicBezTo>
                      <a:pt x="2734" y="14453"/>
                      <a:pt x="3382" y="15541"/>
                      <a:pt x="3895" y="15541"/>
                    </a:cubicBezTo>
                    <a:cubicBezTo>
                      <a:pt x="4125" y="15541"/>
                      <a:pt x="4328" y="15323"/>
                      <a:pt x="4516" y="14694"/>
                    </a:cubicBezTo>
                    <a:cubicBezTo>
                      <a:pt x="4846" y="14971"/>
                      <a:pt x="4621" y="15182"/>
                      <a:pt x="4793" y="15407"/>
                    </a:cubicBezTo>
                    <a:cubicBezTo>
                      <a:pt x="5070" y="14971"/>
                      <a:pt x="4899" y="14192"/>
                      <a:pt x="4793" y="13651"/>
                    </a:cubicBezTo>
                    <a:cubicBezTo>
                      <a:pt x="5017" y="13598"/>
                      <a:pt x="5176" y="13426"/>
                      <a:pt x="5229" y="13096"/>
                    </a:cubicBezTo>
                    <a:lnTo>
                      <a:pt x="5229" y="13096"/>
                    </a:lnTo>
                    <a:cubicBezTo>
                      <a:pt x="5153" y="13115"/>
                      <a:pt x="5095" y="13123"/>
                      <a:pt x="5052" y="13123"/>
                    </a:cubicBezTo>
                    <a:cubicBezTo>
                      <a:pt x="4848" y="13123"/>
                      <a:pt x="4981" y="12924"/>
                      <a:pt x="5123" y="12608"/>
                    </a:cubicBezTo>
                    <a:cubicBezTo>
                      <a:pt x="4899" y="12278"/>
                      <a:pt x="4516" y="12436"/>
                      <a:pt x="4357" y="11948"/>
                    </a:cubicBezTo>
                    <a:lnTo>
                      <a:pt x="4357" y="11948"/>
                    </a:lnTo>
                    <a:cubicBezTo>
                      <a:pt x="4586" y="12075"/>
                      <a:pt x="4842" y="12104"/>
                      <a:pt x="5089" y="12104"/>
                    </a:cubicBezTo>
                    <a:cubicBezTo>
                      <a:pt x="5301" y="12104"/>
                      <a:pt x="5506" y="12083"/>
                      <a:pt x="5682" y="12083"/>
                    </a:cubicBezTo>
                    <a:cubicBezTo>
                      <a:pt x="5835" y="12083"/>
                      <a:pt x="5966" y="12099"/>
                      <a:pt x="6060" y="12159"/>
                    </a:cubicBezTo>
                    <a:cubicBezTo>
                      <a:pt x="5941" y="11948"/>
                      <a:pt x="6007" y="11552"/>
                      <a:pt x="6113" y="11499"/>
                    </a:cubicBezTo>
                    <a:cubicBezTo>
                      <a:pt x="6145" y="11717"/>
                      <a:pt x="6199" y="11792"/>
                      <a:pt x="6264" y="11792"/>
                    </a:cubicBezTo>
                    <a:cubicBezTo>
                      <a:pt x="6404" y="11792"/>
                      <a:pt x="6599" y="11444"/>
                      <a:pt x="6752" y="11444"/>
                    </a:cubicBezTo>
                    <a:cubicBezTo>
                      <a:pt x="6759" y="11444"/>
                      <a:pt x="6766" y="11444"/>
                      <a:pt x="6773" y="11446"/>
                    </a:cubicBezTo>
                    <a:cubicBezTo>
                      <a:pt x="7070" y="12173"/>
                      <a:pt x="6708" y="12995"/>
                      <a:pt x="6296" y="12995"/>
                    </a:cubicBezTo>
                    <a:cubicBezTo>
                      <a:pt x="6177" y="12995"/>
                      <a:pt x="6054" y="12926"/>
                      <a:pt x="5941" y="12766"/>
                    </a:cubicBezTo>
                    <a:lnTo>
                      <a:pt x="5941" y="12766"/>
                    </a:lnTo>
                    <a:cubicBezTo>
                      <a:pt x="6007" y="13374"/>
                      <a:pt x="5941" y="13704"/>
                      <a:pt x="5730" y="13809"/>
                    </a:cubicBezTo>
                    <a:cubicBezTo>
                      <a:pt x="5730" y="13681"/>
                      <a:pt x="5730" y="13579"/>
                      <a:pt x="5668" y="13579"/>
                    </a:cubicBezTo>
                    <a:cubicBezTo>
                      <a:pt x="5653" y="13579"/>
                      <a:pt x="5634" y="13585"/>
                      <a:pt x="5611" y="13598"/>
                    </a:cubicBezTo>
                    <a:cubicBezTo>
                      <a:pt x="5677" y="13149"/>
                      <a:pt x="5941" y="13321"/>
                      <a:pt x="5783" y="12542"/>
                    </a:cubicBezTo>
                    <a:lnTo>
                      <a:pt x="5783" y="12542"/>
                    </a:lnTo>
                    <a:cubicBezTo>
                      <a:pt x="5763" y="12548"/>
                      <a:pt x="5743" y="12551"/>
                      <a:pt x="5726" y="12551"/>
                    </a:cubicBezTo>
                    <a:cubicBezTo>
                      <a:pt x="5563" y="12551"/>
                      <a:pt x="5501" y="12325"/>
                      <a:pt x="5381" y="12325"/>
                    </a:cubicBezTo>
                    <a:cubicBezTo>
                      <a:pt x="5370" y="12325"/>
                      <a:pt x="5359" y="12327"/>
                      <a:pt x="5347" y="12331"/>
                    </a:cubicBezTo>
                    <a:cubicBezTo>
                      <a:pt x="5783" y="13268"/>
                      <a:pt x="5176" y="13268"/>
                      <a:pt x="5400" y="14087"/>
                    </a:cubicBezTo>
                    <a:cubicBezTo>
                      <a:pt x="5488" y="14160"/>
                      <a:pt x="5568" y="14179"/>
                      <a:pt x="5645" y="14179"/>
                    </a:cubicBezTo>
                    <a:cubicBezTo>
                      <a:pt x="5724" y="14179"/>
                      <a:pt x="5801" y="14160"/>
                      <a:pt x="5884" y="14160"/>
                    </a:cubicBezTo>
                    <a:cubicBezTo>
                      <a:pt x="6025" y="14160"/>
                      <a:pt x="6182" y="14216"/>
                      <a:pt x="6390" y="14522"/>
                    </a:cubicBezTo>
                    <a:cubicBezTo>
                      <a:pt x="6390" y="14311"/>
                      <a:pt x="6338" y="14034"/>
                      <a:pt x="6443" y="13981"/>
                    </a:cubicBezTo>
                    <a:lnTo>
                      <a:pt x="6443" y="13981"/>
                    </a:lnTo>
                    <a:cubicBezTo>
                      <a:pt x="6668" y="15182"/>
                      <a:pt x="5941" y="14641"/>
                      <a:pt x="5941" y="15512"/>
                    </a:cubicBezTo>
                    <a:cubicBezTo>
                      <a:pt x="6496" y="14918"/>
                      <a:pt x="6826" y="14694"/>
                      <a:pt x="7156" y="14192"/>
                    </a:cubicBezTo>
                    <a:cubicBezTo>
                      <a:pt x="7131" y="14184"/>
                      <a:pt x="7103" y="14181"/>
                      <a:pt x="7073" y="14181"/>
                    </a:cubicBezTo>
                    <a:cubicBezTo>
                      <a:pt x="7017" y="14181"/>
                      <a:pt x="6954" y="14191"/>
                      <a:pt x="6895" y="14191"/>
                    </a:cubicBezTo>
                    <a:cubicBezTo>
                      <a:pt x="6790" y="14191"/>
                      <a:pt x="6696" y="14159"/>
                      <a:pt x="6668" y="13981"/>
                    </a:cubicBezTo>
                    <a:cubicBezTo>
                      <a:pt x="6826" y="13981"/>
                      <a:pt x="6773" y="13532"/>
                      <a:pt x="6879" y="13426"/>
                    </a:cubicBezTo>
                    <a:cubicBezTo>
                      <a:pt x="6937" y="13413"/>
                      <a:pt x="6998" y="13405"/>
                      <a:pt x="7058" y="13405"/>
                    </a:cubicBezTo>
                    <a:cubicBezTo>
                      <a:pt x="7464" y="13405"/>
                      <a:pt x="7898" y="13727"/>
                      <a:pt x="8093" y="14588"/>
                    </a:cubicBezTo>
                    <a:cubicBezTo>
                      <a:pt x="8118" y="14328"/>
                      <a:pt x="8265" y="14274"/>
                      <a:pt x="8443" y="14274"/>
                    </a:cubicBezTo>
                    <a:cubicBezTo>
                      <a:pt x="8568" y="14274"/>
                      <a:pt x="8707" y="14300"/>
                      <a:pt x="8829" y="14300"/>
                    </a:cubicBezTo>
                    <a:cubicBezTo>
                      <a:pt x="8905" y="14300"/>
                      <a:pt x="8975" y="14290"/>
                      <a:pt x="9031" y="14258"/>
                    </a:cubicBezTo>
                    <a:cubicBezTo>
                      <a:pt x="8753" y="12661"/>
                      <a:pt x="9638" y="13479"/>
                      <a:pt x="9414" y="12714"/>
                    </a:cubicBezTo>
                    <a:lnTo>
                      <a:pt x="9414" y="12714"/>
                    </a:lnTo>
                    <a:cubicBezTo>
                      <a:pt x="9401" y="12844"/>
                      <a:pt x="9373" y="12895"/>
                      <a:pt x="9337" y="12895"/>
                    </a:cubicBezTo>
                    <a:cubicBezTo>
                      <a:pt x="9217" y="12895"/>
                      <a:pt x="9003" y="12359"/>
                      <a:pt x="8912" y="12278"/>
                    </a:cubicBezTo>
                    <a:lnTo>
                      <a:pt x="9691" y="12212"/>
                    </a:lnTo>
                    <a:cubicBezTo>
                      <a:pt x="9796" y="12766"/>
                      <a:pt x="9968" y="13321"/>
                      <a:pt x="9902" y="14192"/>
                    </a:cubicBezTo>
                    <a:cubicBezTo>
                      <a:pt x="10562" y="14139"/>
                      <a:pt x="10958" y="14034"/>
                      <a:pt x="11552" y="13756"/>
                    </a:cubicBezTo>
                    <a:cubicBezTo>
                      <a:pt x="11394" y="13651"/>
                      <a:pt x="11288" y="13532"/>
                      <a:pt x="11169" y="13321"/>
                    </a:cubicBezTo>
                    <a:cubicBezTo>
                      <a:pt x="11370" y="13274"/>
                      <a:pt x="11307" y="12742"/>
                      <a:pt x="11526" y="12742"/>
                    </a:cubicBezTo>
                    <a:cubicBezTo>
                      <a:pt x="11553" y="12742"/>
                      <a:pt x="11583" y="12749"/>
                      <a:pt x="11618" y="12766"/>
                    </a:cubicBezTo>
                    <a:cubicBezTo>
                      <a:pt x="11671" y="13928"/>
                      <a:pt x="11618" y="14747"/>
                      <a:pt x="11499" y="15512"/>
                    </a:cubicBezTo>
                    <a:cubicBezTo>
                      <a:pt x="11882" y="15737"/>
                      <a:pt x="12542" y="15301"/>
                      <a:pt x="12714" y="16172"/>
                    </a:cubicBezTo>
                    <a:cubicBezTo>
                      <a:pt x="12278" y="15790"/>
                      <a:pt x="11499" y="16172"/>
                      <a:pt x="11169" y="15578"/>
                    </a:cubicBezTo>
                    <a:cubicBezTo>
                      <a:pt x="11169" y="15182"/>
                      <a:pt x="11447" y="15354"/>
                      <a:pt x="11341" y="14799"/>
                    </a:cubicBezTo>
                    <a:cubicBezTo>
                      <a:pt x="11341" y="14456"/>
                      <a:pt x="11176" y="14290"/>
                      <a:pt x="11010" y="14290"/>
                    </a:cubicBezTo>
                    <a:cubicBezTo>
                      <a:pt x="10832" y="14290"/>
                      <a:pt x="10653" y="14483"/>
                      <a:pt x="10681" y="14852"/>
                    </a:cubicBezTo>
                    <a:cubicBezTo>
                      <a:pt x="10786" y="15354"/>
                      <a:pt x="10958" y="15842"/>
                      <a:pt x="11117" y="16344"/>
                    </a:cubicBezTo>
                    <a:cubicBezTo>
                      <a:pt x="10684" y="15976"/>
                      <a:pt x="10451" y="15870"/>
                      <a:pt x="10214" y="15870"/>
                    </a:cubicBezTo>
                    <a:cubicBezTo>
                      <a:pt x="10060" y="15870"/>
                      <a:pt x="9904" y="15914"/>
                      <a:pt x="9691" y="15961"/>
                    </a:cubicBezTo>
                    <a:cubicBezTo>
                      <a:pt x="9638" y="15631"/>
                      <a:pt x="10021" y="14971"/>
                      <a:pt x="9744" y="14918"/>
                    </a:cubicBezTo>
                    <a:lnTo>
                      <a:pt x="9744" y="14918"/>
                    </a:lnTo>
                    <a:cubicBezTo>
                      <a:pt x="9729" y="15142"/>
                      <a:pt x="9698" y="15227"/>
                      <a:pt x="9659" y="15227"/>
                    </a:cubicBezTo>
                    <a:cubicBezTo>
                      <a:pt x="9556" y="15227"/>
                      <a:pt x="9399" y="14632"/>
                      <a:pt x="9361" y="14469"/>
                    </a:cubicBezTo>
                    <a:cubicBezTo>
                      <a:pt x="8663" y="14860"/>
                      <a:pt x="8129" y="15113"/>
                      <a:pt x="7529" y="15113"/>
                    </a:cubicBezTo>
                    <a:cubicBezTo>
                      <a:pt x="7277" y="15113"/>
                      <a:pt x="7013" y="15069"/>
                      <a:pt x="6720" y="14971"/>
                    </a:cubicBezTo>
                    <a:cubicBezTo>
                      <a:pt x="6549" y="16568"/>
                      <a:pt x="5941" y="16397"/>
                      <a:pt x="5453" y="17057"/>
                    </a:cubicBezTo>
                    <a:cubicBezTo>
                      <a:pt x="5677" y="17110"/>
                      <a:pt x="5836" y="17228"/>
                      <a:pt x="5941" y="17559"/>
                    </a:cubicBezTo>
                    <a:cubicBezTo>
                      <a:pt x="5836" y="17559"/>
                      <a:pt x="5836" y="17770"/>
                      <a:pt x="5730" y="17823"/>
                    </a:cubicBezTo>
                    <a:cubicBezTo>
                      <a:pt x="5594" y="17352"/>
                      <a:pt x="5118" y="16765"/>
                      <a:pt x="4815" y="16765"/>
                    </a:cubicBezTo>
                    <a:cubicBezTo>
                      <a:pt x="4736" y="16765"/>
                      <a:pt x="4668" y="16805"/>
                      <a:pt x="4621" y="16898"/>
                    </a:cubicBezTo>
                    <a:cubicBezTo>
                      <a:pt x="4793" y="16951"/>
                      <a:pt x="4740" y="17162"/>
                      <a:pt x="4687" y="17387"/>
                    </a:cubicBezTo>
                    <a:cubicBezTo>
                      <a:pt x="4951" y="18047"/>
                      <a:pt x="6113" y="18601"/>
                      <a:pt x="5559" y="18813"/>
                    </a:cubicBezTo>
                    <a:cubicBezTo>
                      <a:pt x="5658" y="18993"/>
                      <a:pt x="5787" y="19059"/>
                      <a:pt x="5924" y="19059"/>
                    </a:cubicBezTo>
                    <a:cubicBezTo>
                      <a:pt x="6166" y="19059"/>
                      <a:pt x="6433" y="18851"/>
                      <a:pt x="6602" y="18707"/>
                    </a:cubicBezTo>
                    <a:lnTo>
                      <a:pt x="6602" y="18707"/>
                    </a:lnTo>
                    <a:cubicBezTo>
                      <a:pt x="6602" y="19367"/>
                      <a:pt x="6443" y="19539"/>
                      <a:pt x="6668" y="19974"/>
                    </a:cubicBezTo>
                    <a:cubicBezTo>
                      <a:pt x="7209" y="19803"/>
                      <a:pt x="6773" y="19143"/>
                      <a:pt x="7156" y="18654"/>
                    </a:cubicBezTo>
                    <a:cubicBezTo>
                      <a:pt x="7188" y="18651"/>
                      <a:pt x="7218" y="18649"/>
                      <a:pt x="7248" y="18649"/>
                    </a:cubicBezTo>
                    <a:cubicBezTo>
                      <a:pt x="7691" y="18649"/>
                      <a:pt x="7942" y="19005"/>
                      <a:pt x="8252" y="19314"/>
                    </a:cubicBezTo>
                    <a:cubicBezTo>
                      <a:pt x="8224" y="19489"/>
                      <a:pt x="8184" y="19545"/>
                      <a:pt x="8139" y="19545"/>
                    </a:cubicBezTo>
                    <a:cubicBezTo>
                      <a:pt x="8062" y="19545"/>
                      <a:pt x="7972" y="19383"/>
                      <a:pt x="7905" y="19383"/>
                    </a:cubicBezTo>
                    <a:cubicBezTo>
                      <a:pt x="7863" y="19383"/>
                      <a:pt x="7831" y="19444"/>
                      <a:pt x="7816" y="19644"/>
                    </a:cubicBezTo>
                    <a:cubicBezTo>
                      <a:pt x="8041" y="20080"/>
                      <a:pt x="8371" y="20463"/>
                      <a:pt x="8582" y="21070"/>
                    </a:cubicBezTo>
                    <a:cubicBezTo>
                      <a:pt x="8529" y="21400"/>
                      <a:pt x="8476" y="21453"/>
                      <a:pt x="8648" y="21783"/>
                    </a:cubicBezTo>
                    <a:cubicBezTo>
                      <a:pt x="8318" y="21783"/>
                      <a:pt x="8041" y="21783"/>
                      <a:pt x="8093" y="22338"/>
                    </a:cubicBezTo>
                    <a:cubicBezTo>
                      <a:pt x="8115" y="22332"/>
                      <a:pt x="8135" y="22330"/>
                      <a:pt x="8153" y="22330"/>
                    </a:cubicBezTo>
                    <a:cubicBezTo>
                      <a:pt x="8317" y="22330"/>
                      <a:pt x="8306" y="22542"/>
                      <a:pt x="8199" y="22839"/>
                    </a:cubicBezTo>
                    <a:cubicBezTo>
                      <a:pt x="8227" y="22850"/>
                      <a:pt x="8257" y="22854"/>
                      <a:pt x="8289" y="22854"/>
                    </a:cubicBezTo>
                    <a:cubicBezTo>
                      <a:pt x="8456" y="22854"/>
                      <a:pt x="8666" y="22732"/>
                      <a:pt x="8821" y="22732"/>
                    </a:cubicBezTo>
                    <a:cubicBezTo>
                      <a:pt x="8930" y="22732"/>
                      <a:pt x="9011" y="22792"/>
                      <a:pt x="9031" y="22998"/>
                    </a:cubicBezTo>
                    <a:lnTo>
                      <a:pt x="9083" y="23763"/>
                    </a:lnTo>
                    <a:cubicBezTo>
                      <a:pt x="9031" y="23796"/>
                      <a:pt x="8966" y="23807"/>
                      <a:pt x="8896" y="23807"/>
                    </a:cubicBezTo>
                    <a:cubicBezTo>
                      <a:pt x="8762" y="23807"/>
                      <a:pt x="8606" y="23768"/>
                      <a:pt x="8471" y="23768"/>
                    </a:cubicBezTo>
                    <a:cubicBezTo>
                      <a:pt x="8305" y="23768"/>
                      <a:pt x="8170" y="23827"/>
                      <a:pt x="8146" y="24093"/>
                    </a:cubicBezTo>
                    <a:cubicBezTo>
                      <a:pt x="8288" y="24431"/>
                      <a:pt x="8571" y="24627"/>
                      <a:pt x="8749" y="24627"/>
                    </a:cubicBezTo>
                    <a:cubicBezTo>
                      <a:pt x="8919" y="24627"/>
                      <a:pt x="8992" y="24447"/>
                      <a:pt x="8753" y="24041"/>
                    </a:cubicBezTo>
                    <a:cubicBezTo>
                      <a:pt x="8818" y="24013"/>
                      <a:pt x="8880" y="24002"/>
                      <a:pt x="8939" y="24002"/>
                    </a:cubicBezTo>
                    <a:cubicBezTo>
                      <a:pt x="9146" y="24002"/>
                      <a:pt x="9320" y="24137"/>
                      <a:pt x="9459" y="24137"/>
                    </a:cubicBezTo>
                    <a:cubicBezTo>
                      <a:pt x="9580" y="24137"/>
                      <a:pt x="9674" y="24035"/>
                      <a:pt x="9744" y="23658"/>
                    </a:cubicBezTo>
                    <a:cubicBezTo>
                      <a:pt x="9242" y="23552"/>
                      <a:pt x="9519" y="23050"/>
                      <a:pt x="9308" y="21955"/>
                    </a:cubicBezTo>
                    <a:cubicBezTo>
                      <a:pt x="9744" y="21783"/>
                      <a:pt x="9638" y="21783"/>
                      <a:pt x="9691" y="20463"/>
                    </a:cubicBezTo>
                    <a:cubicBezTo>
                      <a:pt x="9083" y="20357"/>
                      <a:pt x="8529" y="20027"/>
                      <a:pt x="8371" y="18813"/>
                    </a:cubicBezTo>
                    <a:cubicBezTo>
                      <a:pt x="8476" y="17941"/>
                      <a:pt x="9414" y="18984"/>
                      <a:pt x="9572" y="17717"/>
                    </a:cubicBezTo>
                    <a:lnTo>
                      <a:pt x="9572" y="17717"/>
                    </a:lnTo>
                    <a:cubicBezTo>
                      <a:pt x="9744" y="18654"/>
                      <a:pt x="9242" y="18324"/>
                      <a:pt x="9308" y="18984"/>
                    </a:cubicBezTo>
                    <a:cubicBezTo>
                      <a:pt x="9366" y="18951"/>
                      <a:pt x="9414" y="18936"/>
                      <a:pt x="9454" y="18936"/>
                    </a:cubicBezTo>
                    <a:cubicBezTo>
                      <a:pt x="9746" y="18936"/>
                      <a:pt x="9572" y="19757"/>
                      <a:pt x="9572" y="20199"/>
                    </a:cubicBezTo>
                    <a:cubicBezTo>
                      <a:pt x="9922" y="20024"/>
                      <a:pt x="10128" y="19116"/>
                      <a:pt x="10465" y="19116"/>
                    </a:cubicBezTo>
                    <a:cubicBezTo>
                      <a:pt x="10560" y="19116"/>
                      <a:pt x="10665" y="19188"/>
                      <a:pt x="10786" y="19367"/>
                    </a:cubicBezTo>
                    <a:cubicBezTo>
                      <a:pt x="10628" y="18324"/>
                      <a:pt x="11394" y="17717"/>
                      <a:pt x="11394" y="17057"/>
                    </a:cubicBezTo>
                    <a:cubicBezTo>
                      <a:pt x="11474" y="17074"/>
                      <a:pt x="11555" y="17078"/>
                      <a:pt x="11635" y="17078"/>
                    </a:cubicBezTo>
                    <a:cubicBezTo>
                      <a:pt x="11709" y="17078"/>
                      <a:pt x="11783" y="17075"/>
                      <a:pt x="11855" y="17075"/>
                    </a:cubicBezTo>
                    <a:cubicBezTo>
                      <a:pt x="12182" y="17075"/>
                      <a:pt x="12488" y="17147"/>
                      <a:pt x="12714" y="17941"/>
                    </a:cubicBezTo>
                    <a:cubicBezTo>
                      <a:pt x="12659" y="17989"/>
                      <a:pt x="12605" y="18008"/>
                      <a:pt x="12552" y="18008"/>
                    </a:cubicBezTo>
                    <a:cubicBezTo>
                      <a:pt x="12343" y="18008"/>
                      <a:pt x="12158" y="17707"/>
                      <a:pt x="12029" y="17707"/>
                    </a:cubicBezTo>
                    <a:cubicBezTo>
                      <a:pt x="11966" y="17707"/>
                      <a:pt x="11916" y="17779"/>
                      <a:pt x="11882" y="17994"/>
                    </a:cubicBezTo>
                    <a:cubicBezTo>
                      <a:pt x="12542" y="18153"/>
                      <a:pt x="12212" y="19697"/>
                      <a:pt x="12489" y="20410"/>
                    </a:cubicBezTo>
                    <a:cubicBezTo>
                      <a:pt x="12608" y="19209"/>
                      <a:pt x="12489" y="17941"/>
                      <a:pt x="13480" y="17611"/>
                    </a:cubicBezTo>
                    <a:cubicBezTo>
                      <a:pt x="13480" y="17976"/>
                      <a:pt x="13788" y="18465"/>
                      <a:pt x="13967" y="18465"/>
                    </a:cubicBezTo>
                    <a:cubicBezTo>
                      <a:pt x="14028" y="18465"/>
                      <a:pt x="14073" y="18409"/>
                      <a:pt x="14087" y="18271"/>
                    </a:cubicBezTo>
                    <a:cubicBezTo>
                      <a:pt x="13981" y="18271"/>
                      <a:pt x="14193" y="17440"/>
                      <a:pt x="14140" y="17281"/>
                    </a:cubicBezTo>
                    <a:lnTo>
                      <a:pt x="14140" y="17281"/>
                    </a:lnTo>
                    <a:cubicBezTo>
                      <a:pt x="14523" y="18047"/>
                      <a:pt x="15249" y="17941"/>
                      <a:pt x="15737" y="18377"/>
                    </a:cubicBezTo>
                    <a:cubicBezTo>
                      <a:pt x="15662" y="18885"/>
                      <a:pt x="15385" y="19058"/>
                      <a:pt x="15113" y="19058"/>
                    </a:cubicBezTo>
                    <a:cubicBezTo>
                      <a:pt x="15004" y="19058"/>
                      <a:pt x="14895" y="19030"/>
                      <a:pt x="14800" y="18984"/>
                    </a:cubicBezTo>
                    <a:lnTo>
                      <a:pt x="14800" y="18984"/>
                    </a:lnTo>
                    <a:cubicBezTo>
                      <a:pt x="14905" y="19400"/>
                      <a:pt x="15095" y="19559"/>
                      <a:pt x="15306" y="19559"/>
                    </a:cubicBezTo>
                    <a:cubicBezTo>
                      <a:pt x="15545" y="19559"/>
                      <a:pt x="15811" y="19356"/>
                      <a:pt x="16014" y="19090"/>
                    </a:cubicBezTo>
                    <a:cubicBezTo>
                      <a:pt x="16014" y="19592"/>
                      <a:pt x="16173" y="19592"/>
                      <a:pt x="16292" y="19869"/>
                    </a:cubicBezTo>
                    <a:cubicBezTo>
                      <a:pt x="16067" y="20463"/>
                      <a:pt x="15684" y="20859"/>
                      <a:pt x="15301" y="21189"/>
                    </a:cubicBezTo>
                    <a:cubicBezTo>
                      <a:pt x="15324" y="20688"/>
                      <a:pt x="15153" y="20545"/>
                      <a:pt x="14902" y="20545"/>
                    </a:cubicBezTo>
                    <a:cubicBezTo>
                      <a:pt x="14571" y="20545"/>
                      <a:pt x="14102" y="20793"/>
                      <a:pt x="13757" y="20793"/>
                    </a:cubicBezTo>
                    <a:cubicBezTo>
                      <a:pt x="13704" y="21625"/>
                      <a:pt x="13480" y="22113"/>
                      <a:pt x="13532" y="22615"/>
                    </a:cubicBezTo>
                    <a:cubicBezTo>
                      <a:pt x="13321" y="22390"/>
                      <a:pt x="13150" y="21730"/>
                      <a:pt x="13321" y="21347"/>
                    </a:cubicBezTo>
                    <a:lnTo>
                      <a:pt x="13321" y="21347"/>
                    </a:lnTo>
                    <a:cubicBezTo>
                      <a:pt x="13157" y="21459"/>
                      <a:pt x="13033" y="21567"/>
                      <a:pt x="12982" y="21567"/>
                    </a:cubicBezTo>
                    <a:cubicBezTo>
                      <a:pt x="12931" y="21567"/>
                      <a:pt x="12957" y="21456"/>
                      <a:pt x="13097" y="21123"/>
                    </a:cubicBezTo>
                    <a:cubicBezTo>
                      <a:pt x="12849" y="21093"/>
                      <a:pt x="12703" y="20990"/>
                      <a:pt x="12553" y="20990"/>
                    </a:cubicBezTo>
                    <a:cubicBezTo>
                      <a:pt x="12440" y="20990"/>
                      <a:pt x="12324" y="21049"/>
                      <a:pt x="12159" y="21242"/>
                    </a:cubicBezTo>
                    <a:cubicBezTo>
                      <a:pt x="12331" y="22113"/>
                      <a:pt x="12278" y="22390"/>
                      <a:pt x="12384" y="22945"/>
                    </a:cubicBezTo>
                    <a:cubicBezTo>
                      <a:pt x="12562" y="22672"/>
                      <a:pt x="12733" y="22569"/>
                      <a:pt x="12904" y="22569"/>
                    </a:cubicBezTo>
                    <a:cubicBezTo>
                      <a:pt x="13420" y="22569"/>
                      <a:pt x="13938" y="23499"/>
                      <a:pt x="14641" y="23499"/>
                    </a:cubicBezTo>
                    <a:cubicBezTo>
                      <a:pt x="14736" y="22705"/>
                      <a:pt x="15363" y="21868"/>
                      <a:pt x="15691" y="21868"/>
                    </a:cubicBezTo>
                    <a:cubicBezTo>
                      <a:pt x="15728" y="21868"/>
                      <a:pt x="15762" y="21879"/>
                      <a:pt x="15790" y="21902"/>
                    </a:cubicBezTo>
                    <a:cubicBezTo>
                      <a:pt x="15631" y="21902"/>
                      <a:pt x="15513" y="22113"/>
                      <a:pt x="15460" y="22390"/>
                    </a:cubicBezTo>
                    <a:cubicBezTo>
                      <a:pt x="15909" y="22562"/>
                      <a:pt x="15962" y="22509"/>
                      <a:pt x="16450" y="22839"/>
                    </a:cubicBezTo>
                    <a:cubicBezTo>
                      <a:pt x="16450" y="21677"/>
                      <a:pt x="15962" y="22008"/>
                      <a:pt x="15843" y="21123"/>
                    </a:cubicBezTo>
                    <a:lnTo>
                      <a:pt x="15843" y="21123"/>
                    </a:lnTo>
                    <a:cubicBezTo>
                      <a:pt x="16026" y="21306"/>
                      <a:pt x="16107" y="21473"/>
                      <a:pt x="16173" y="21473"/>
                    </a:cubicBezTo>
                    <a:cubicBezTo>
                      <a:pt x="16225" y="21473"/>
                      <a:pt x="16268" y="21365"/>
                      <a:pt x="16344" y="21070"/>
                    </a:cubicBezTo>
                    <a:cubicBezTo>
                      <a:pt x="16436" y="21265"/>
                      <a:pt x="16408" y="21826"/>
                      <a:pt x="16614" y="21826"/>
                    </a:cubicBezTo>
                    <a:cubicBezTo>
                      <a:pt x="16646" y="21826"/>
                      <a:pt x="16683" y="21813"/>
                      <a:pt x="16727" y="21783"/>
                    </a:cubicBezTo>
                    <a:cubicBezTo>
                      <a:pt x="17110" y="21730"/>
                      <a:pt x="17057" y="20912"/>
                      <a:pt x="17335" y="20740"/>
                    </a:cubicBezTo>
                    <a:cubicBezTo>
                      <a:pt x="17274" y="20622"/>
                      <a:pt x="17233" y="20581"/>
                      <a:pt x="17199" y="20581"/>
                    </a:cubicBezTo>
                    <a:cubicBezTo>
                      <a:pt x="17118" y="20581"/>
                      <a:pt x="17072" y="20809"/>
                      <a:pt x="16875" y="20809"/>
                    </a:cubicBezTo>
                    <a:cubicBezTo>
                      <a:pt x="16847" y="20809"/>
                      <a:pt x="16815" y="20804"/>
                      <a:pt x="16780" y="20793"/>
                    </a:cubicBezTo>
                    <a:cubicBezTo>
                      <a:pt x="16674" y="19974"/>
                      <a:pt x="16292" y="19803"/>
                      <a:pt x="16450" y="19090"/>
                    </a:cubicBezTo>
                    <a:lnTo>
                      <a:pt x="16450" y="19090"/>
                    </a:lnTo>
                    <a:cubicBezTo>
                      <a:pt x="16533" y="19595"/>
                      <a:pt x="16756" y="19701"/>
                      <a:pt x="16995" y="19701"/>
                    </a:cubicBezTo>
                    <a:cubicBezTo>
                      <a:pt x="17166" y="19701"/>
                      <a:pt x="17346" y="19647"/>
                      <a:pt x="17488" y="19647"/>
                    </a:cubicBezTo>
                    <a:cubicBezTo>
                      <a:pt x="17557" y="19647"/>
                      <a:pt x="17618" y="19659"/>
                      <a:pt x="17665" y="19697"/>
                    </a:cubicBezTo>
                    <a:cubicBezTo>
                      <a:pt x="17665" y="20199"/>
                      <a:pt x="17282" y="19922"/>
                      <a:pt x="17335" y="20463"/>
                    </a:cubicBezTo>
                    <a:cubicBezTo>
                      <a:pt x="17386" y="20475"/>
                      <a:pt x="17434" y="20481"/>
                      <a:pt x="17478" y="20481"/>
                    </a:cubicBezTo>
                    <a:cubicBezTo>
                      <a:pt x="17670" y="20481"/>
                      <a:pt x="17792" y="20371"/>
                      <a:pt x="17889" y="20199"/>
                    </a:cubicBezTo>
                    <a:lnTo>
                      <a:pt x="17889" y="20199"/>
                    </a:lnTo>
                    <a:cubicBezTo>
                      <a:pt x="17717" y="20635"/>
                      <a:pt x="17995" y="20965"/>
                      <a:pt x="18219" y="21189"/>
                    </a:cubicBezTo>
                    <a:cubicBezTo>
                      <a:pt x="18325" y="20529"/>
                      <a:pt x="17770" y="20133"/>
                      <a:pt x="18100" y="19922"/>
                    </a:cubicBezTo>
                    <a:cubicBezTo>
                      <a:pt x="18549" y="19922"/>
                      <a:pt x="18655" y="20582"/>
                      <a:pt x="19090" y="20582"/>
                    </a:cubicBezTo>
                    <a:cubicBezTo>
                      <a:pt x="19143" y="19473"/>
                      <a:pt x="18707" y="19803"/>
                      <a:pt x="18549" y="19367"/>
                    </a:cubicBezTo>
                    <a:cubicBezTo>
                      <a:pt x="18657" y="19071"/>
                      <a:pt x="18924" y="19049"/>
                      <a:pt x="19204" y="19049"/>
                    </a:cubicBezTo>
                    <a:cubicBezTo>
                      <a:pt x="19251" y="19049"/>
                      <a:pt x="19298" y="19050"/>
                      <a:pt x="19345" y="19050"/>
                    </a:cubicBezTo>
                    <a:cubicBezTo>
                      <a:pt x="19430" y="19050"/>
                      <a:pt x="19513" y="19048"/>
                      <a:pt x="19592" y="19037"/>
                    </a:cubicBezTo>
                    <a:lnTo>
                      <a:pt x="19592" y="19037"/>
                    </a:lnTo>
                    <a:cubicBezTo>
                      <a:pt x="19869" y="19922"/>
                      <a:pt x="19539" y="20304"/>
                      <a:pt x="19698" y="20793"/>
                    </a:cubicBezTo>
                    <a:cubicBezTo>
                      <a:pt x="19750" y="20582"/>
                      <a:pt x="20199" y="20635"/>
                      <a:pt x="20199" y="19750"/>
                    </a:cubicBezTo>
                    <a:lnTo>
                      <a:pt x="20199" y="19750"/>
                    </a:lnTo>
                    <a:cubicBezTo>
                      <a:pt x="20184" y="19753"/>
                      <a:pt x="20169" y="19754"/>
                      <a:pt x="20154" y="19754"/>
                    </a:cubicBezTo>
                    <a:cubicBezTo>
                      <a:pt x="19909" y="19754"/>
                      <a:pt x="19797" y="19349"/>
                      <a:pt x="19698" y="19037"/>
                    </a:cubicBezTo>
                    <a:cubicBezTo>
                      <a:pt x="19770" y="18909"/>
                      <a:pt x="19869" y="18852"/>
                      <a:pt x="19978" y="18852"/>
                    </a:cubicBezTo>
                    <a:cubicBezTo>
                      <a:pt x="20286" y="18852"/>
                      <a:pt x="20676" y="19308"/>
                      <a:pt x="20793" y="19922"/>
                    </a:cubicBezTo>
                    <a:cubicBezTo>
                      <a:pt x="20028" y="20199"/>
                      <a:pt x="20582" y="21625"/>
                      <a:pt x="20080" y="22232"/>
                    </a:cubicBezTo>
                    <a:cubicBezTo>
                      <a:pt x="20320" y="22232"/>
                      <a:pt x="20704" y="22579"/>
                      <a:pt x="20938" y="22579"/>
                    </a:cubicBezTo>
                    <a:cubicBezTo>
                      <a:pt x="21027" y="22579"/>
                      <a:pt x="21094" y="22528"/>
                      <a:pt x="21123" y="22390"/>
                    </a:cubicBezTo>
                    <a:cubicBezTo>
                      <a:pt x="20688" y="20965"/>
                      <a:pt x="21123" y="19592"/>
                      <a:pt x="20965" y="18932"/>
                    </a:cubicBezTo>
                    <a:cubicBezTo>
                      <a:pt x="21034" y="18917"/>
                      <a:pt x="21098" y="18909"/>
                      <a:pt x="21156" y="18909"/>
                    </a:cubicBezTo>
                    <a:cubicBezTo>
                      <a:pt x="21975" y="18909"/>
                      <a:pt x="21771" y="20303"/>
                      <a:pt x="22338" y="21017"/>
                    </a:cubicBezTo>
                    <a:cubicBezTo>
                      <a:pt x="22282" y="21287"/>
                      <a:pt x="22164" y="21408"/>
                      <a:pt x="22044" y="21408"/>
                    </a:cubicBezTo>
                    <a:cubicBezTo>
                      <a:pt x="21823" y="21408"/>
                      <a:pt x="21594" y="20999"/>
                      <a:pt x="21731" y="20357"/>
                    </a:cubicBezTo>
                    <a:cubicBezTo>
                      <a:pt x="21606" y="20295"/>
                      <a:pt x="21477" y="20173"/>
                      <a:pt x="21356" y="20173"/>
                    </a:cubicBezTo>
                    <a:cubicBezTo>
                      <a:pt x="21273" y="20173"/>
                      <a:pt x="21194" y="20232"/>
                      <a:pt x="21123" y="20410"/>
                    </a:cubicBezTo>
                    <a:cubicBezTo>
                      <a:pt x="21348" y="20582"/>
                      <a:pt x="21453" y="20965"/>
                      <a:pt x="21453" y="21625"/>
                    </a:cubicBezTo>
                    <a:cubicBezTo>
                      <a:pt x="22232" y="21955"/>
                      <a:pt x="22721" y="21295"/>
                      <a:pt x="22998" y="22720"/>
                    </a:cubicBezTo>
                    <a:cubicBezTo>
                      <a:pt x="22930" y="22686"/>
                      <a:pt x="22834" y="22514"/>
                      <a:pt x="22761" y="22514"/>
                    </a:cubicBezTo>
                    <a:cubicBezTo>
                      <a:pt x="22720" y="22514"/>
                      <a:pt x="22687" y="22566"/>
                      <a:pt x="22668" y="22720"/>
                    </a:cubicBezTo>
                    <a:cubicBezTo>
                      <a:pt x="22942" y="22881"/>
                      <a:pt x="23528" y="23407"/>
                      <a:pt x="23857" y="23407"/>
                    </a:cubicBezTo>
                    <a:cubicBezTo>
                      <a:pt x="23988" y="23407"/>
                      <a:pt x="24079" y="23324"/>
                      <a:pt x="24094" y="23103"/>
                    </a:cubicBezTo>
                    <a:cubicBezTo>
                      <a:pt x="23935" y="23103"/>
                      <a:pt x="23935" y="22720"/>
                      <a:pt x="23935" y="22390"/>
                    </a:cubicBezTo>
                    <a:cubicBezTo>
                      <a:pt x="23898" y="22401"/>
                      <a:pt x="23862" y="22405"/>
                      <a:pt x="23829" y="22405"/>
                    </a:cubicBezTo>
                    <a:cubicBezTo>
                      <a:pt x="23478" y="22405"/>
                      <a:pt x="23363" y="21863"/>
                      <a:pt x="23170" y="21453"/>
                    </a:cubicBezTo>
                    <a:lnTo>
                      <a:pt x="23170" y="21453"/>
                    </a:lnTo>
                    <a:cubicBezTo>
                      <a:pt x="23471" y="21712"/>
                      <a:pt x="23739" y="22249"/>
                      <a:pt x="24026" y="22249"/>
                    </a:cubicBezTo>
                    <a:cubicBezTo>
                      <a:pt x="24104" y="22249"/>
                      <a:pt x="24183" y="22209"/>
                      <a:pt x="24265" y="22113"/>
                    </a:cubicBezTo>
                    <a:lnTo>
                      <a:pt x="24265" y="22113"/>
                    </a:lnTo>
                    <a:cubicBezTo>
                      <a:pt x="23988" y="22773"/>
                      <a:pt x="24318" y="23605"/>
                      <a:pt x="24595" y="23829"/>
                    </a:cubicBezTo>
                    <a:cubicBezTo>
                      <a:pt x="24558" y="24180"/>
                      <a:pt x="24262" y="24591"/>
                      <a:pt x="24039" y="24591"/>
                    </a:cubicBezTo>
                    <a:cubicBezTo>
                      <a:pt x="23951" y="24591"/>
                      <a:pt x="23874" y="24527"/>
                      <a:pt x="23830" y="24371"/>
                    </a:cubicBezTo>
                    <a:lnTo>
                      <a:pt x="23830" y="24371"/>
                    </a:lnTo>
                    <a:cubicBezTo>
                      <a:pt x="23873" y="24390"/>
                      <a:pt x="23908" y="24399"/>
                      <a:pt x="23937" y="24399"/>
                    </a:cubicBezTo>
                    <a:cubicBezTo>
                      <a:pt x="24163" y="24399"/>
                      <a:pt x="23976" y="23857"/>
                      <a:pt x="23883" y="23658"/>
                    </a:cubicBezTo>
                    <a:cubicBezTo>
                      <a:pt x="23864" y="23656"/>
                      <a:pt x="23847" y="23655"/>
                      <a:pt x="23831" y="23655"/>
                    </a:cubicBezTo>
                    <a:cubicBezTo>
                      <a:pt x="23364" y="23655"/>
                      <a:pt x="23873" y="24380"/>
                      <a:pt x="23605" y="24648"/>
                    </a:cubicBezTo>
                    <a:cubicBezTo>
                      <a:pt x="23161" y="24648"/>
                      <a:pt x="22927" y="24330"/>
                      <a:pt x="22696" y="24330"/>
                    </a:cubicBezTo>
                    <a:cubicBezTo>
                      <a:pt x="22555" y="24330"/>
                      <a:pt x="22416" y="24446"/>
                      <a:pt x="22232" y="24819"/>
                    </a:cubicBezTo>
                    <a:cubicBezTo>
                      <a:pt x="22510" y="25202"/>
                      <a:pt x="23051" y="25083"/>
                      <a:pt x="23275" y="25691"/>
                    </a:cubicBezTo>
                    <a:cubicBezTo>
                      <a:pt x="23101" y="25551"/>
                      <a:pt x="22941" y="25495"/>
                      <a:pt x="22788" y="25495"/>
                    </a:cubicBezTo>
                    <a:cubicBezTo>
                      <a:pt x="22408" y="25495"/>
                      <a:pt x="22073" y="25838"/>
                      <a:pt x="21678" y="26074"/>
                    </a:cubicBezTo>
                    <a:cubicBezTo>
                      <a:pt x="21678" y="26522"/>
                      <a:pt x="21902" y="26681"/>
                      <a:pt x="21731" y="26853"/>
                    </a:cubicBezTo>
                    <a:cubicBezTo>
                      <a:pt x="21509" y="26853"/>
                      <a:pt x="21431" y="26565"/>
                      <a:pt x="21212" y="26565"/>
                    </a:cubicBezTo>
                    <a:cubicBezTo>
                      <a:pt x="21158" y="26565"/>
                      <a:pt x="21094" y="26583"/>
                      <a:pt x="21018" y="26628"/>
                    </a:cubicBezTo>
                    <a:cubicBezTo>
                      <a:pt x="21071" y="27130"/>
                      <a:pt x="20965" y="27235"/>
                      <a:pt x="20965" y="27671"/>
                    </a:cubicBezTo>
                    <a:cubicBezTo>
                      <a:pt x="21001" y="27666"/>
                      <a:pt x="21037" y="27664"/>
                      <a:pt x="21070" y="27664"/>
                    </a:cubicBezTo>
                    <a:cubicBezTo>
                      <a:pt x="21613" y="27664"/>
                      <a:pt x="21825" y="28236"/>
                      <a:pt x="22141" y="28236"/>
                    </a:cubicBezTo>
                    <a:cubicBezTo>
                      <a:pt x="22247" y="28236"/>
                      <a:pt x="22364" y="28172"/>
                      <a:pt x="22510" y="28001"/>
                    </a:cubicBezTo>
                    <a:cubicBezTo>
                      <a:pt x="22444" y="26905"/>
                      <a:pt x="22285" y="27460"/>
                      <a:pt x="22061" y="26575"/>
                    </a:cubicBezTo>
                    <a:cubicBezTo>
                      <a:pt x="22615" y="26245"/>
                      <a:pt x="22721" y="26575"/>
                      <a:pt x="23104" y="25968"/>
                    </a:cubicBezTo>
                    <a:lnTo>
                      <a:pt x="23104" y="25968"/>
                    </a:lnTo>
                    <a:cubicBezTo>
                      <a:pt x="22840" y="26734"/>
                      <a:pt x="23605" y="26681"/>
                      <a:pt x="23275" y="27671"/>
                    </a:cubicBezTo>
                    <a:cubicBezTo>
                      <a:pt x="23433" y="27671"/>
                      <a:pt x="23552" y="27566"/>
                      <a:pt x="23605" y="27395"/>
                    </a:cubicBezTo>
                    <a:lnTo>
                      <a:pt x="23605" y="27395"/>
                    </a:lnTo>
                    <a:cubicBezTo>
                      <a:pt x="23440" y="27930"/>
                      <a:pt x="23741" y="28611"/>
                      <a:pt x="24118" y="28611"/>
                    </a:cubicBezTo>
                    <a:cubicBezTo>
                      <a:pt x="24132" y="28611"/>
                      <a:pt x="24146" y="28610"/>
                      <a:pt x="24160" y="28608"/>
                    </a:cubicBezTo>
                    <a:cubicBezTo>
                      <a:pt x="24364" y="28340"/>
                      <a:pt x="24272" y="27563"/>
                      <a:pt x="24614" y="27563"/>
                    </a:cubicBezTo>
                    <a:cubicBezTo>
                      <a:pt x="24625" y="27563"/>
                      <a:pt x="24636" y="27564"/>
                      <a:pt x="24648" y="27565"/>
                    </a:cubicBezTo>
                    <a:lnTo>
                      <a:pt x="24754" y="28556"/>
                    </a:lnTo>
                    <a:cubicBezTo>
                      <a:pt x="24900" y="28410"/>
                      <a:pt x="24984" y="28340"/>
                      <a:pt x="25078" y="28340"/>
                    </a:cubicBezTo>
                    <a:cubicBezTo>
                      <a:pt x="25163" y="28340"/>
                      <a:pt x="25258" y="28396"/>
                      <a:pt x="25414" y="28503"/>
                    </a:cubicBezTo>
                    <a:cubicBezTo>
                      <a:pt x="25414" y="28225"/>
                      <a:pt x="25361" y="27790"/>
                      <a:pt x="25480" y="27724"/>
                    </a:cubicBezTo>
                    <a:cubicBezTo>
                      <a:pt x="25500" y="27939"/>
                      <a:pt x="25578" y="27997"/>
                      <a:pt x="25679" y="27997"/>
                    </a:cubicBezTo>
                    <a:cubicBezTo>
                      <a:pt x="25799" y="27997"/>
                      <a:pt x="25951" y="27915"/>
                      <a:pt x="26077" y="27915"/>
                    </a:cubicBezTo>
                    <a:cubicBezTo>
                      <a:pt x="26119" y="27915"/>
                      <a:pt x="26158" y="27924"/>
                      <a:pt x="26193" y="27948"/>
                    </a:cubicBezTo>
                    <a:cubicBezTo>
                      <a:pt x="26140" y="28225"/>
                      <a:pt x="26074" y="28608"/>
                      <a:pt x="26140" y="29163"/>
                    </a:cubicBezTo>
                    <a:cubicBezTo>
                      <a:pt x="26168" y="29157"/>
                      <a:pt x="26193" y="29155"/>
                      <a:pt x="26216" y="29155"/>
                    </a:cubicBezTo>
                    <a:cubicBezTo>
                      <a:pt x="26656" y="29155"/>
                      <a:pt x="26277" y="30114"/>
                      <a:pt x="26701" y="30114"/>
                    </a:cubicBezTo>
                    <a:cubicBezTo>
                      <a:pt x="26730" y="30114"/>
                      <a:pt x="26763" y="30110"/>
                      <a:pt x="26800" y="30100"/>
                    </a:cubicBezTo>
                    <a:cubicBezTo>
                      <a:pt x="27324" y="29957"/>
                      <a:pt x="28231" y="29408"/>
                      <a:pt x="28990" y="29408"/>
                    </a:cubicBezTo>
                    <a:cubicBezTo>
                      <a:pt x="29417" y="29408"/>
                      <a:pt x="29797" y="29582"/>
                      <a:pt x="30034" y="30100"/>
                    </a:cubicBezTo>
                    <a:cubicBezTo>
                      <a:pt x="29754" y="29864"/>
                      <a:pt x="29521" y="29628"/>
                      <a:pt x="29148" y="29628"/>
                    </a:cubicBezTo>
                    <a:cubicBezTo>
                      <a:pt x="29083" y="29628"/>
                      <a:pt x="29014" y="29636"/>
                      <a:pt x="28939" y="29651"/>
                    </a:cubicBezTo>
                    <a:cubicBezTo>
                      <a:pt x="28886" y="30483"/>
                      <a:pt x="29269" y="30153"/>
                      <a:pt x="29374" y="30641"/>
                    </a:cubicBezTo>
                    <a:cubicBezTo>
                      <a:pt x="29194" y="30542"/>
                      <a:pt x="29098" y="30489"/>
                      <a:pt x="29013" y="30489"/>
                    </a:cubicBezTo>
                    <a:cubicBezTo>
                      <a:pt x="28918" y="30489"/>
                      <a:pt x="28836" y="30555"/>
                      <a:pt x="28662" y="30694"/>
                    </a:cubicBezTo>
                    <a:cubicBezTo>
                      <a:pt x="28662" y="30259"/>
                      <a:pt x="28556" y="30034"/>
                      <a:pt x="28384" y="29981"/>
                    </a:cubicBezTo>
                    <a:cubicBezTo>
                      <a:pt x="28101" y="30456"/>
                      <a:pt x="27758" y="30550"/>
                      <a:pt x="27399" y="30550"/>
                    </a:cubicBezTo>
                    <a:cubicBezTo>
                      <a:pt x="27162" y="30550"/>
                      <a:pt x="26917" y="30509"/>
                      <a:pt x="26678" y="30509"/>
                    </a:cubicBezTo>
                    <a:cubicBezTo>
                      <a:pt x="26233" y="30509"/>
                      <a:pt x="25806" y="30652"/>
                      <a:pt x="25480" y="31473"/>
                    </a:cubicBezTo>
                    <a:cubicBezTo>
                      <a:pt x="25599" y="31457"/>
                      <a:pt x="25717" y="31439"/>
                      <a:pt x="25830" y="31439"/>
                    </a:cubicBezTo>
                    <a:cubicBezTo>
                      <a:pt x="26079" y="31439"/>
                      <a:pt x="26295" y="31526"/>
                      <a:pt x="26404" y="31909"/>
                    </a:cubicBezTo>
                    <a:cubicBezTo>
                      <a:pt x="26298" y="32014"/>
                      <a:pt x="26193" y="32186"/>
                      <a:pt x="26074" y="32410"/>
                    </a:cubicBezTo>
                    <a:cubicBezTo>
                      <a:pt x="26207" y="32492"/>
                      <a:pt x="26300" y="32676"/>
                      <a:pt x="26439" y="32676"/>
                    </a:cubicBezTo>
                    <a:cubicBezTo>
                      <a:pt x="26480" y="32676"/>
                      <a:pt x="26525" y="32661"/>
                      <a:pt x="26576" y="32622"/>
                    </a:cubicBezTo>
                    <a:cubicBezTo>
                      <a:pt x="26853" y="32292"/>
                      <a:pt x="26404" y="31143"/>
                      <a:pt x="26628" y="31143"/>
                    </a:cubicBezTo>
                    <a:cubicBezTo>
                      <a:pt x="26959" y="31301"/>
                      <a:pt x="27394" y="31143"/>
                      <a:pt x="27566" y="31803"/>
                    </a:cubicBezTo>
                    <a:cubicBezTo>
                      <a:pt x="27460" y="32080"/>
                      <a:pt x="27183" y="31909"/>
                      <a:pt x="27289" y="32569"/>
                    </a:cubicBezTo>
                    <a:cubicBezTo>
                      <a:pt x="27548" y="32460"/>
                      <a:pt x="27714" y="32394"/>
                      <a:pt x="27847" y="32394"/>
                    </a:cubicBezTo>
                    <a:cubicBezTo>
                      <a:pt x="28051" y="32394"/>
                      <a:pt x="28178" y="32551"/>
                      <a:pt x="28450" y="32952"/>
                    </a:cubicBezTo>
                    <a:cubicBezTo>
                      <a:pt x="28780" y="32740"/>
                      <a:pt x="28173" y="32622"/>
                      <a:pt x="28279" y="31962"/>
                    </a:cubicBezTo>
                    <a:cubicBezTo>
                      <a:pt x="28518" y="31870"/>
                      <a:pt x="28630" y="31611"/>
                      <a:pt x="28903" y="31611"/>
                    </a:cubicBezTo>
                    <a:cubicBezTo>
                      <a:pt x="28946" y="31611"/>
                      <a:pt x="28993" y="31617"/>
                      <a:pt x="29044" y="31632"/>
                    </a:cubicBezTo>
                    <a:cubicBezTo>
                      <a:pt x="29110" y="32952"/>
                      <a:pt x="29704" y="32899"/>
                      <a:pt x="30100" y="33335"/>
                    </a:cubicBezTo>
                    <a:cubicBezTo>
                      <a:pt x="29652" y="33335"/>
                      <a:pt x="29322" y="33506"/>
                      <a:pt x="29322" y="34391"/>
                    </a:cubicBezTo>
                    <a:cubicBezTo>
                      <a:pt x="29349" y="34397"/>
                      <a:pt x="29376" y="34400"/>
                      <a:pt x="29402" y="34400"/>
                    </a:cubicBezTo>
                    <a:cubicBezTo>
                      <a:pt x="29687" y="34400"/>
                      <a:pt x="29896" y="34048"/>
                      <a:pt x="30105" y="34048"/>
                    </a:cubicBezTo>
                    <a:cubicBezTo>
                      <a:pt x="30190" y="34048"/>
                      <a:pt x="30275" y="34107"/>
                      <a:pt x="30365" y="34272"/>
                    </a:cubicBezTo>
                    <a:cubicBezTo>
                      <a:pt x="30206" y="33282"/>
                      <a:pt x="30642" y="33335"/>
                      <a:pt x="30761" y="32740"/>
                    </a:cubicBezTo>
                    <a:cubicBezTo>
                      <a:pt x="30813" y="33229"/>
                      <a:pt x="31025" y="33401"/>
                      <a:pt x="31143" y="33731"/>
                    </a:cubicBezTo>
                    <a:cubicBezTo>
                      <a:pt x="30431" y="33783"/>
                      <a:pt x="30365" y="35051"/>
                      <a:pt x="29704" y="35315"/>
                    </a:cubicBezTo>
                    <a:cubicBezTo>
                      <a:pt x="29535" y="34851"/>
                      <a:pt x="29366" y="34687"/>
                      <a:pt x="29196" y="34687"/>
                    </a:cubicBezTo>
                    <a:cubicBezTo>
                      <a:pt x="28782" y="34687"/>
                      <a:pt x="28362" y="35660"/>
                      <a:pt x="27925" y="35660"/>
                    </a:cubicBezTo>
                    <a:cubicBezTo>
                      <a:pt x="27841" y="35660"/>
                      <a:pt x="27757" y="35624"/>
                      <a:pt x="27671" y="35539"/>
                    </a:cubicBezTo>
                    <a:cubicBezTo>
                      <a:pt x="27671" y="34549"/>
                      <a:pt x="28450" y="35051"/>
                      <a:pt x="28503" y="34219"/>
                    </a:cubicBezTo>
                    <a:cubicBezTo>
                      <a:pt x="28001" y="33942"/>
                      <a:pt x="27896" y="32952"/>
                      <a:pt x="27619" y="32793"/>
                    </a:cubicBezTo>
                    <a:lnTo>
                      <a:pt x="27619" y="32793"/>
                    </a:lnTo>
                    <a:lnTo>
                      <a:pt x="27671" y="33282"/>
                    </a:lnTo>
                    <a:cubicBezTo>
                      <a:pt x="27566" y="33282"/>
                      <a:pt x="27513" y="33506"/>
                      <a:pt x="27671" y="33559"/>
                    </a:cubicBezTo>
                    <a:cubicBezTo>
                      <a:pt x="27656" y="33382"/>
                      <a:pt x="27678" y="33313"/>
                      <a:pt x="27715" y="33313"/>
                    </a:cubicBezTo>
                    <a:cubicBezTo>
                      <a:pt x="27805" y="33313"/>
                      <a:pt x="27986" y="33723"/>
                      <a:pt x="27949" y="33995"/>
                    </a:cubicBezTo>
                    <a:cubicBezTo>
                      <a:pt x="27865" y="33851"/>
                      <a:pt x="27802" y="33796"/>
                      <a:pt x="27750" y="33796"/>
                    </a:cubicBezTo>
                    <a:cubicBezTo>
                      <a:pt x="27584" y="33796"/>
                      <a:pt x="27525" y="34353"/>
                      <a:pt x="27246" y="34353"/>
                    </a:cubicBezTo>
                    <a:cubicBezTo>
                      <a:pt x="27211" y="34353"/>
                      <a:pt x="27172" y="34344"/>
                      <a:pt x="27130" y="34325"/>
                    </a:cubicBezTo>
                    <a:lnTo>
                      <a:pt x="27130" y="34325"/>
                    </a:lnTo>
                    <a:cubicBezTo>
                      <a:pt x="27064" y="35051"/>
                      <a:pt x="27394" y="34826"/>
                      <a:pt x="27394" y="35315"/>
                    </a:cubicBezTo>
                    <a:cubicBezTo>
                      <a:pt x="27290" y="35472"/>
                      <a:pt x="27202" y="35527"/>
                      <a:pt x="27123" y="35527"/>
                    </a:cubicBezTo>
                    <a:cubicBezTo>
                      <a:pt x="26944" y="35527"/>
                      <a:pt x="26810" y="35250"/>
                      <a:pt x="26640" y="35250"/>
                    </a:cubicBezTo>
                    <a:cubicBezTo>
                      <a:pt x="26569" y="35250"/>
                      <a:pt x="26493" y="35298"/>
                      <a:pt x="26404" y="35434"/>
                    </a:cubicBezTo>
                    <a:cubicBezTo>
                      <a:pt x="26883" y="35745"/>
                      <a:pt x="27431" y="36205"/>
                      <a:pt x="27884" y="36205"/>
                    </a:cubicBezTo>
                    <a:cubicBezTo>
                      <a:pt x="28217" y="36205"/>
                      <a:pt x="28499" y="35955"/>
                      <a:pt x="28662" y="35209"/>
                    </a:cubicBezTo>
                    <a:cubicBezTo>
                      <a:pt x="29017" y="35353"/>
                      <a:pt x="29688" y="35948"/>
                      <a:pt x="30284" y="35948"/>
                    </a:cubicBezTo>
                    <a:cubicBezTo>
                      <a:pt x="30617" y="35948"/>
                      <a:pt x="30926" y="35763"/>
                      <a:pt x="31143" y="35209"/>
                    </a:cubicBezTo>
                    <a:lnTo>
                      <a:pt x="31143" y="35209"/>
                    </a:lnTo>
                    <a:cubicBezTo>
                      <a:pt x="31076" y="35258"/>
                      <a:pt x="31020" y="35279"/>
                      <a:pt x="30974" y="35279"/>
                    </a:cubicBezTo>
                    <a:cubicBezTo>
                      <a:pt x="30755" y="35279"/>
                      <a:pt x="30730" y="34812"/>
                      <a:pt x="30589" y="34496"/>
                    </a:cubicBezTo>
                    <a:lnTo>
                      <a:pt x="30589" y="34496"/>
                    </a:lnTo>
                    <a:cubicBezTo>
                      <a:pt x="30629" y="34530"/>
                      <a:pt x="30668" y="34544"/>
                      <a:pt x="30706" y="34544"/>
                    </a:cubicBezTo>
                    <a:cubicBezTo>
                      <a:pt x="30892" y="34544"/>
                      <a:pt x="31042" y="34189"/>
                      <a:pt x="31162" y="34189"/>
                    </a:cubicBezTo>
                    <a:cubicBezTo>
                      <a:pt x="31214" y="34189"/>
                      <a:pt x="31260" y="34255"/>
                      <a:pt x="31302" y="34443"/>
                    </a:cubicBezTo>
                    <a:cubicBezTo>
                      <a:pt x="31196" y="34496"/>
                      <a:pt x="31091" y="34496"/>
                      <a:pt x="31091" y="34721"/>
                    </a:cubicBezTo>
                    <a:cubicBezTo>
                      <a:pt x="31149" y="34745"/>
                      <a:pt x="31198" y="34755"/>
                      <a:pt x="31241" y="34755"/>
                    </a:cubicBezTo>
                    <a:cubicBezTo>
                      <a:pt x="31480" y="34755"/>
                      <a:pt x="31516" y="34435"/>
                      <a:pt x="31751" y="34391"/>
                    </a:cubicBezTo>
                    <a:cubicBezTo>
                      <a:pt x="31751" y="35044"/>
                      <a:pt x="32152" y="35460"/>
                      <a:pt x="32374" y="35460"/>
                    </a:cubicBezTo>
                    <a:cubicBezTo>
                      <a:pt x="32449" y="35460"/>
                      <a:pt x="32503" y="35414"/>
                      <a:pt x="32516" y="35315"/>
                    </a:cubicBezTo>
                    <a:cubicBezTo>
                      <a:pt x="32292" y="34985"/>
                      <a:pt x="32411" y="34655"/>
                      <a:pt x="32675" y="34325"/>
                    </a:cubicBezTo>
                    <a:cubicBezTo>
                      <a:pt x="32345" y="33889"/>
                      <a:pt x="31962" y="33506"/>
                      <a:pt x="31909" y="32410"/>
                    </a:cubicBezTo>
                    <a:cubicBezTo>
                      <a:pt x="32147" y="32206"/>
                      <a:pt x="32323" y="31975"/>
                      <a:pt x="32515" y="31975"/>
                    </a:cubicBezTo>
                    <a:cubicBezTo>
                      <a:pt x="32632" y="31975"/>
                      <a:pt x="32754" y="32061"/>
                      <a:pt x="32899" y="32292"/>
                    </a:cubicBezTo>
                    <a:cubicBezTo>
                      <a:pt x="32899" y="32674"/>
                      <a:pt x="32794" y="32952"/>
                      <a:pt x="32741" y="33335"/>
                    </a:cubicBezTo>
                    <a:cubicBezTo>
                      <a:pt x="32796" y="33280"/>
                      <a:pt x="32838" y="33256"/>
                      <a:pt x="32872" y="33256"/>
                    </a:cubicBezTo>
                    <a:cubicBezTo>
                      <a:pt x="33070" y="33256"/>
                      <a:pt x="32947" y="34077"/>
                      <a:pt x="33113" y="34077"/>
                    </a:cubicBezTo>
                    <a:cubicBezTo>
                      <a:pt x="33142" y="34077"/>
                      <a:pt x="33180" y="34053"/>
                      <a:pt x="33229" y="33995"/>
                    </a:cubicBezTo>
                    <a:cubicBezTo>
                      <a:pt x="33176" y="33665"/>
                      <a:pt x="33229" y="32899"/>
                      <a:pt x="33176" y="32292"/>
                    </a:cubicBezTo>
                    <a:lnTo>
                      <a:pt x="33176" y="32292"/>
                    </a:lnTo>
                    <a:cubicBezTo>
                      <a:pt x="33257" y="32440"/>
                      <a:pt x="33318" y="32496"/>
                      <a:pt x="33369" y="32496"/>
                    </a:cubicBezTo>
                    <a:cubicBezTo>
                      <a:pt x="33526" y="32496"/>
                      <a:pt x="33587" y="31962"/>
                      <a:pt x="33837" y="31962"/>
                    </a:cubicBezTo>
                    <a:cubicBezTo>
                      <a:pt x="33837" y="32463"/>
                      <a:pt x="33995" y="32463"/>
                      <a:pt x="34114" y="32674"/>
                    </a:cubicBezTo>
                    <a:cubicBezTo>
                      <a:pt x="33942" y="32846"/>
                      <a:pt x="33837" y="33004"/>
                      <a:pt x="33784" y="33229"/>
                    </a:cubicBezTo>
                    <a:cubicBezTo>
                      <a:pt x="34061" y="33559"/>
                      <a:pt x="34325" y="33889"/>
                      <a:pt x="34655" y="34166"/>
                    </a:cubicBezTo>
                    <a:cubicBezTo>
                      <a:pt x="34646" y="34164"/>
                      <a:pt x="34638" y="34164"/>
                      <a:pt x="34630" y="34164"/>
                    </a:cubicBezTo>
                    <a:cubicBezTo>
                      <a:pt x="34401" y="34164"/>
                      <a:pt x="34542" y="34881"/>
                      <a:pt x="34325" y="34932"/>
                    </a:cubicBezTo>
                    <a:cubicBezTo>
                      <a:pt x="34203" y="34550"/>
                      <a:pt x="34001" y="34279"/>
                      <a:pt x="33802" y="34279"/>
                    </a:cubicBezTo>
                    <a:cubicBezTo>
                      <a:pt x="33656" y="34279"/>
                      <a:pt x="33512" y="34423"/>
                      <a:pt x="33401" y="34774"/>
                    </a:cubicBezTo>
                    <a:cubicBezTo>
                      <a:pt x="33423" y="34784"/>
                      <a:pt x="33447" y="34789"/>
                      <a:pt x="33473" y="34789"/>
                    </a:cubicBezTo>
                    <a:cubicBezTo>
                      <a:pt x="33607" y="34789"/>
                      <a:pt x="33787" y="34672"/>
                      <a:pt x="33923" y="34672"/>
                    </a:cubicBezTo>
                    <a:cubicBezTo>
                      <a:pt x="34020" y="34672"/>
                      <a:pt x="34094" y="34731"/>
                      <a:pt x="34114" y="34932"/>
                    </a:cubicBezTo>
                    <a:cubicBezTo>
                      <a:pt x="33934" y="35070"/>
                      <a:pt x="33754" y="35947"/>
                      <a:pt x="33519" y="35947"/>
                    </a:cubicBezTo>
                    <a:cubicBezTo>
                      <a:pt x="33461" y="35947"/>
                      <a:pt x="33400" y="35894"/>
                      <a:pt x="33335" y="35764"/>
                    </a:cubicBezTo>
                    <a:cubicBezTo>
                      <a:pt x="33370" y="35501"/>
                      <a:pt x="33332" y="35402"/>
                      <a:pt x="33246" y="35402"/>
                    </a:cubicBezTo>
                    <a:cubicBezTo>
                      <a:pt x="32975" y="35402"/>
                      <a:pt x="32232" y="36371"/>
                      <a:pt x="31780" y="36371"/>
                    </a:cubicBezTo>
                    <a:cubicBezTo>
                      <a:pt x="31678" y="36371"/>
                      <a:pt x="31590" y="36321"/>
                      <a:pt x="31526" y="36199"/>
                    </a:cubicBezTo>
                    <a:lnTo>
                      <a:pt x="31526" y="36199"/>
                    </a:lnTo>
                    <a:cubicBezTo>
                      <a:pt x="31751" y="37361"/>
                      <a:pt x="31025" y="36859"/>
                      <a:pt x="31249" y="37691"/>
                    </a:cubicBezTo>
                    <a:cubicBezTo>
                      <a:pt x="31355" y="37519"/>
                      <a:pt x="31632" y="37519"/>
                      <a:pt x="32015" y="37361"/>
                    </a:cubicBezTo>
                    <a:cubicBezTo>
                      <a:pt x="32081" y="37744"/>
                      <a:pt x="32134" y="37902"/>
                      <a:pt x="32186" y="38127"/>
                    </a:cubicBezTo>
                    <a:cubicBezTo>
                      <a:pt x="32075" y="38042"/>
                      <a:pt x="31925" y="37934"/>
                      <a:pt x="31808" y="37934"/>
                    </a:cubicBezTo>
                    <a:cubicBezTo>
                      <a:pt x="31689" y="37934"/>
                      <a:pt x="31605" y="38045"/>
                      <a:pt x="31632" y="38404"/>
                    </a:cubicBezTo>
                    <a:cubicBezTo>
                      <a:pt x="31816" y="38545"/>
                      <a:pt x="31992" y="38611"/>
                      <a:pt x="32157" y="38611"/>
                    </a:cubicBezTo>
                    <a:cubicBezTo>
                      <a:pt x="32440" y="38611"/>
                      <a:pt x="32691" y="38416"/>
                      <a:pt x="32899" y="38074"/>
                    </a:cubicBezTo>
                    <a:cubicBezTo>
                      <a:pt x="32741" y="37744"/>
                      <a:pt x="32345" y="38021"/>
                      <a:pt x="32292" y="37361"/>
                    </a:cubicBezTo>
                    <a:cubicBezTo>
                      <a:pt x="32411" y="37361"/>
                      <a:pt x="32345" y="36912"/>
                      <a:pt x="32464" y="36859"/>
                    </a:cubicBezTo>
                    <a:cubicBezTo>
                      <a:pt x="32541" y="36820"/>
                      <a:pt x="32610" y="36802"/>
                      <a:pt x="32674" y="36802"/>
                    </a:cubicBezTo>
                    <a:cubicBezTo>
                      <a:pt x="33054" y="36802"/>
                      <a:pt x="33199" y="37455"/>
                      <a:pt x="33335" y="38021"/>
                    </a:cubicBezTo>
                    <a:cubicBezTo>
                      <a:pt x="33376" y="38026"/>
                      <a:pt x="33414" y="38028"/>
                      <a:pt x="33450" y="38028"/>
                    </a:cubicBezTo>
                    <a:cubicBezTo>
                      <a:pt x="34184" y="38028"/>
                      <a:pt x="33973" y="37119"/>
                      <a:pt x="34736" y="37119"/>
                    </a:cubicBezTo>
                    <a:cubicBezTo>
                      <a:pt x="34795" y="37119"/>
                      <a:pt x="34860" y="37125"/>
                      <a:pt x="34932" y="37137"/>
                    </a:cubicBezTo>
                    <a:cubicBezTo>
                      <a:pt x="35040" y="37758"/>
                      <a:pt x="35080" y="37948"/>
                      <a:pt x="35229" y="37948"/>
                    </a:cubicBezTo>
                    <a:cubicBezTo>
                      <a:pt x="35317" y="37948"/>
                      <a:pt x="35443" y="37880"/>
                      <a:pt x="35645" y="37797"/>
                    </a:cubicBezTo>
                    <a:lnTo>
                      <a:pt x="35645" y="37797"/>
                    </a:lnTo>
                    <a:cubicBezTo>
                      <a:pt x="35645" y="38180"/>
                      <a:pt x="35487" y="38232"/>
                      <a:pt x="35487" y="38562"/>
                    </a:cubicBezTo>
                    <a:cubicBezTo>
                      <a:pt x="35508" y="38565"/>
                      <a:pt x="35529" y="38567"/>
                      <a:pt x="35551" y="38567"/>
                    </a:cubicBezTo>
                    <a:cubicBezTo>
                      <a:pt x="35713" y="38567"/>
                      <a:pt x="35903" y="38499"/>
                      <a:pt x="36065" y="38499"/>
                    </a:cubicBezTo>
                    <a:cubicBezTo>
                      <a:pt x="36285" y="38499"/>
                      <a:pt x="36453" y="38625"/>
                      <a:pt x="36424" y="39222"/>
                    </a:cubicBezTo>
                    <a:cubicBezTo>
                      <a:pt x="36411" y="39219"/>
                      <a:pt x="36399" y="39218"/>
                      <a:pt x="36388" y="39218"/>
                    </a:cubicBezTo>
                    <a:cubicBezTo>
                      <a:pt x="36199" y="39218"/>
                      <a:pt x="36194" y="39615"/>
                      <a:pt x="36094" y="39777"/>
                    </a:cubicBezTo>
                    <a:cubicBezTo>
                      <a:pt x="35949" y="39732"/>
                      <a:pt x="35889" y="39529"/>
                      <a:pt x="35740" y="39529"/>
                    </a:cubicBezTo>
                    <a:cubicBezTo>
                      <a:pt x="35712" y="39529"/>
                      <a:pt x="35681" y="39536"/>
                      <a:pt x="35645" y="39553"/>
                    </a:cubicBezTo>
                    <a:cubicBezTo>
                      <a:pt x="35592" y="40054"/>
                      <a:pt x="35434" y="40384"/>
                      <a:pt x="35381" y="40820"/>
                    </a:cubicBezTo>
                    <a:cubicBezTo>
                      <a:pt x="36371" y="40384"/>
                      <a:pt x="37084" y="40265"/>
                      <a:pt x="38180" y="39830"/>
                    </a:cubicBezTo>
                    <a:cubicBezTo>
                      <a:pt x="38127" y="39830"/>
                      <a:pt x="38074" y="39605"/>
                      <a:pt x="38180" y="39553"/>
                    </a:cubicBezTo>
                    <a:cubicBezTo>
                      <a:pt x="38264" y="39522"/>
                      <a:pt x="38356" y="39510"/>
                      <a:pt x="38455" y="39510"/>
                    </a:cubicBezTo>
                    <a:cubicBezTo>
                      <a:pt x="38910" y="39510"/>
                      <a:pt x="39501" y="39773"/>
                      <a:pt x="40007" y="39773"/>
                    </a:cubicBezTo>
                    <a:cubicBezTo>
                      <a:pt x="40397" y="39773"/>
                      <a:pt x="40737" y="39617"/>
                      <a:pt x="40926" y="39064"/>
                    </a:cubicBezTo>
                    <a:cubicBezTo>
                      <a:pt x="40657" y="39064"/>
                      <a:pt x="40428" y="39336"/>
                      <a:pt x="40228" y="39336"/>
                    </a:cubicBezTo>
                    <a:cubicBezTo>
                      <a:pt x="40103" y="39336"/>
                      <a:pt x="39989" y="39231"/>
                      <a:pt x="39883" y="38892"/>
                    </a:cubicBezTo>
                    <a:cubicBezTo>
                      <a:pt x="40160" y="38840"/>
                      <a:pt x="40332" y="38510"/>
                      <a:pt x="40266" y="37849"/>
                    </a:cubicBezTo>
                    <a:cubicBezTo>
                      <a:pt x="40225" y="37849"/>
                      <a:pt x="40165" y="37866"/>
                      <a:pt x="40108" y="37866"/>
                    </a:cubicBezTo>
                    <a:cubicBezTo>
                      <a:pt x="40019" y="37866"/>
                      <a:pt x="39936" y="37826"/>
                      <a:pt x="39936" y="37625"/>
                    </a:cubicBezTo>
                    <a:cubicBezTo>
                      <a:pt x="40385" y="37295"/>
                      <a:pt x="39936" y="37031"/>
                      <a:pt x="39883" y="36424"/>
                    </a:cubicBezTo>
                    <a:lnTo>
                      <a:pt x="39883" y="36424"/>
                    </a:lnTo>
                    <a:cubicBezTo>
                      <a:pt x="39910" y="36434"/>
                      <a:pt x="39935" y="36439"/>
                      <a:pt x="39959" y="36439"/>
                    </a:cubicBezTo>
                    <a:cubicBezTo>
                      <a:pt x="40335" y="36439"/>
                      <a:pt x="40291" y="35214"/>
                      <a:pt x="40093" y="35214"/>
                    </a:cubicBezTo>
                    <a:cubicBezTo>
                      <a:pt x="40047" y="35214"/>
                      <a:pt x="39994" y="35277"/>
                      <a:pt x="39936" y="35434"/>
                    </a:cubicBezTo>
                    <a:cubicBezTo>
                      <a:pt x="40002" y="35434"/>
                      <a:pt x="40055" y="35592"/>
                      <a:pt x="40055" y="35869"/>
                    </a:cubicBezTo>
                    <a:cubicBezTo>
                      <a:pt x="39969" y="35756"/>
                      <a:pt x="39837" y="35663"/>
                      <a:pt x="39686" y="35663"/>
                    </a:cubicBezTo>
                    <a:cubicBezTo>
                      <a:pt x="39626" y="35663"/>
                      <a:pt x="39564" y="35677"/>
                      <a:pt x="39500" y="35711"/>
                    </a:cubicBezTo>
                    <a:cubicBezTo>
                      <a:pt x="39394" y="36199"/>
                      <a:pt x="39883" y="36477"/>
                      <a:pt x="39553" y="36701"/>
                    </a:cubicBezTo>
                    <a:cubicBezTo>
                      <a:pt x="39170" y="36252"/>
                      <a:pt x="39447" y="35922"/>
                      <a:pt x="39342" y="34985"/>
                    </a:cubicBezTo>
                    <a:lnTo>
                      <a:pt x="39342" y="34985"/>
                    </a:lnTo>
                    <a:cubicBezTo>
                      <a:pt x="39035" y="35030"/>
                      <a:pt x="38993" y="35142"/>
                      <a:pt x="38872" y="35142"/>
                    </a:cubicBezTo>
                    <a:cubicBezTo>
                      <a:pt x="38815" y="35142"/>
                      <a:pt x="38741" y="35118"/>
                      <a:pt x="38616" y="35051"/>
                    </a:cubicBezTo>
                    <a:cubicBezTo>
                      <a:pt x="38588" y="35980"/>
                      <a:pt x="38283" y="36155"/>
                      <a:pt x="37968" y="36155"/>
                    </a:cubicBezTo>
                    <a:cubicBezTo>
                      <a:pt x="37778" y="36155"/>
                      <a:pt x="37584" y="36091"/>
                      <a:pt x="37446" y="36091"/>
                    </a:cubicBezTo>
                    <a:cubicBezTo>
                      <a:pt x="37389" y="36091"/>
                      <a:pt x="37341" y="36102"/>
                      <a:pt x="37307" y="36134"/>
                    </a:cubicBezTo>
                    <a:lnTo>
                      <a:pt x="37307" y="36134"/>
                    </a:lnTo>
                    <a:cubicBezTo>
                      <a:pt x="37467" y="35947"/>
                      <a:pt x="37469" y="35374"/>
                      <a:pt x="37573" y="35104"/>
                    </a:cubicBezTo>
                    <a:cubicBezTo>
                      <a:pt x="37640" y="34981"/>
                      <a:pt x="37711" y="34941"/>
                      <a:pt x="37782" y="34941"/>
                    </a:cubicBezTo>
                    <a:cubicBezTo>
                      <a:pt x="37917" y="34941"/>
                      <a:pt x="38055" y="35082"/>
                      <a:pt x="38180" y="35082"/>
                    </a:cubicBezTo>
                    <a:cubicBezTo>
                      <a:pt x="38261" y="35082"/>
                      <a:pt x="38337" y="35023"/>
                      <a:pt x="38404" y="34826"/>
                    </a:cubicBezTo>
                    <a:cubicBezTo>
                      <a:pt x="38218" y="34675"/>
                      <a:pt x="38109" y="34626"/>
                      <a:pt x="37888" y="34626"/>
                    </a:cubicBezTo>
                    <a:cubicBezTo>
                      <a:pt x="37781" y="34626"/>
                      <a:pt x="37648" y="34637"/>
                      <a:pt x="37467" y="34655"/>
                    </a:cubicBezTo>
                    <a:cubicBezTo>
                      <a:pt x="37295" y="35209"/>
                      <a:pt x="37137" y="35645"/>
                      <a:pt x="36807" y="35922"/>
                    </a:cubicBezTo>
                    <a:cubicBezTo>
                      <a:pt x="36913" y="34774"/>
                      <a:pt x="36754" y="33889"/>
                      <a:pt x="37520" y="33401"/>
                    </a:cubicBezTo>
                    <a:cubicBezTo>
                      <a:pt x="37520" y="33731"/>
                      <a:pt x="37520" y="34325"/>
                      <a:pt x="37691" y="34391"/>
                    </a:cubicBezTo>
                    <a:cubicBezTo>
                      <a:pt x="37603" y="33526"/>
                      <a:pt x="38100" y="33063"/>
                      <a:pt x="38518" y="33063"/>
                    </a:cubicBezTo>
                    <a:cubicBezTo>
                      <a:pt x="38661" y="33063"/>
                      <a:pt x="38795" y="33118"/>
                      <a:pt x="38893" y="33229"/>
                    </a:cubicBezTo>
                    <a:cubicBezTo>
                      <a:pt x="38858" y="33218"/>
                      <a:pt x="38820" y="33213"/>
                      <a:pt x="38780" y="33213"/>
                    </a:cubicBezTo>
                    <a:cubicBezTo>
                      <a:pt x="38435" y="33213"/>
                      <a:pt x="37937" y="33588"/>
                      <a:pt x="38233" y="33836"/>
                    </a:cubicBezTo>
                    <a:cubicBezTo>
                      <a:pt x="38341" y="33740"/>
                      <a:pt x="38395" y="33500"/>
                      <a:pt x="38615" y="33500"/>
                    </a:cubicBezTo>
                    <a:cubicBezTo>
                      <a:pt x="38636" y="33500"/>
                      <a:pt x="38658" y="33502"/>
                      <a:pt x="38682" y="33506"/>
                    </a:cubicBezTo>
                    <a:cubicBezTo>
                      <a:pt x="38682" y="33942"/>
                      <a:pt x="38682" y="34272"/>
                      <a:pt x="38616" y="34549"/>
                    </a:cubicBezTo>
                    <a:cubicBezTo>
                      <a:pt x="38645" y="34562"/>
                      <a:pt x="38671" y="34568"/>
                      <a:pt x="38694" y="34568"/>
                    </a:cubicBezTo>
                    <a:cubicBezTo>
                      <a:pt x="38964" y="34568"/>
                      <a:pt x="38769" y="33728"/>
                      <a:pt x="38988" y="33728"/>
                    </a:cubicBezTo>
                    <a:cubicBezTo>
                      <a:pt x="38995" y="33728"/>
                      <a:pt x="39003" y="33729"/>
                      <a:pt x="39012" y="33731"/>
                    </a:cubicBezTo>
                    <a:cubicBezTo>
                      <a:pt x="39012" y="34196"/>
                      <a:pt x="39128" y="34466"/>
                      <a:pt x="39304" y="34466"/>
                    </a:cubicBezTo>
                    <a:cubicBezTo>
                      <a:pt x="39332" y="34466"/>
                      <a:pt x="39363" y="34458"/>
                      <a:pt x="39394" y="34443"/>
                    </a:cubicBezTo>
                    <a:cubicBezTo>
                      <a:pt x="39724" y="33995"/>
                      <a:pt x="39064" y="33731"/>
                      <a:pt x="39342" y="33453"/>
                    </a:cubicBezTo>
                    <a:cubicBezTo>
                      <a:pt x="39398" y="33415"/>
                      <a:pt x="39445" y="33399"/>
                      <a:pt x="39485" y="33399"/>
                    </a:cubicBezTo>
                    <a:cubicBezTo>
                      <a:pt x="39656" y="33399"/>
                      <a:pt x="39706" y="33681"/>
                      <a:pt x="39865" y="33681"/>
                    </a:cubicBezTo>
                    <a:cubicBezTo>
                      <a:pt x="39886" y="33681"/>
                      <a:pt x="39910" y="33676"/>
                      <a:pt x="39936" y="33665"/>
                    </a:cubicBezTo>
                    <a:cubicBezTo>
                      <a:pt x="39936" y="33277"/>
                      <a:pt x="39811" y="32587"/>
                      <a:pt x="40015" y="32587"/>
                    </a:cubicBezTo>
                    <a:cubicBezTo>
                      <a:pt x="40040" y="32587"/>
                      <a:pt x="40071" y="32598"/>
                      <a:pt x="40107" y="32622"/>
                    </a:cubicBezTo>
                    <a:cubicBezTo>
                      <a:pt x="40160" y="33004"/>
                      <a:pt x="40107" y="33176"/>
                      <a:pt x="40055" y="33401"/>
                    </a:cubicBezTo>
                    <a:cubicBezTo>
                      <a:pt x="40662" y="33229"/>
                      <a:pt x="40596" y="33123"/>
                      <a:pt x="41150" y="32793"/>
                    </a:cubicBezTo>
                    <a:lnTo>
                      <a:pt x="41150" y="32793"/>
                    </a:lnTo>
                    <a:cubicBezTo>
                      <a:pt x="41150" y="33070"/>
                      <a:pt x="41097" y="33123"/>
                      <a:pt x="41097" y="33282"/>
                    </a:cubicBezTo>
                    <a:cubicBezTo>
                      <a:pt x="41480" y="32674"/>
                      <a:pt x="41982" y="33229"/>
                      <a:pt x="42035" y="31684"/>
                    </a:cubicBezTo>
                    <a:lnTo>
                      <a:pt x="42035" y="31684"/>
                    </a:lnTo>
                    <a:cubicBezTo>
                      <a:pt x="41862" y="31749"/>
                      <a:pt x="41695" y="31769"/>
                      <a:pt x="41540" y="31769"/>
                    </a:cubicBezTo>
                    <a:cubicBezTo>
                      <a:pt x="41264" y="31769"/>
                      <a:pt x="41021" y="31705"/>
                      <a:pt x="40834" y="31705"/>
                    </a:cubicBezTo>
                    <a:cubicBezTo>
                      <a:pt x="40587" y="31705"/>
                      <a:pt x="40437" y="31818"/>
                      <a:pt x="40437" y="32344"/>
                    </a:cubicBezTo>
                    <a:cubicBezTo>
                      <a:pt x="40196" y="32197"/>
                      <a:pt x="39940" y="32169"/>
                      <a:pt x="39691" y="32169"/>
                    </a:cubicBezTo>
                    <a:cubicBezTo>
                      <a:pt x="39541" y="32169"/>
                      <a:pt x="39393" y="32179"/>
                      <a:pt x="39253" y="32179"/>
                    </a:cubicBezTo>
                    <a:cubicBezTo>
                      <a:pt x="38937" y="32179"/>
                      <a:pt x="38656" y="32129"/>
                      <a:pt x="38457" y="31803"/>
                    </a:cubicBezTo>
                    <a:cubicBezTo>
                      <a:pt x="38217" y="32209"/>
                      <a:pt x="37771" y="32521"/>
                      <a:pt x="37392" y="32521"/>
                    </a:cubicBezTo>
                    <a:cubicBezTo>
                      <a:pt x="36897" y="32521"/>
                      <a:pt x="36515" y="31987"/>
                      <a:pt x="36860" y="30430"/>
                    </a:cubicBezTo>
                    <a:lnTo>
                      <a:pt x="36860" y="30430"/>
                    </a:lnTo>
                    <a:cubicBezTo>
                      <a:pt x="36804" y="30443"/>
                      <a:pt x="36756" y="30450"/>
                      <a:pt x="36714" y="30450"/>
                    </a:cubicBezTo>
                    <a:cubicBezTo>
                      <a:pt x="36583" y="30450"/>
                      <a:pt x="36504" y="30388"/>
                      <a:pt x="36424" y="30259"/>
                    </a:cubicBezTo>
                    <a:lnTo>
                      <a:pt x="36424" y="30259"/>
                    </a:lnTo>
                    <a:cubicBezTo>
                      <a:pt x="36558" y="30756"/>
                      <a:pt x="36551" y="30900"/>
                      <a:pt x="36484" y="30900"/>
                    </a:cubicBezTo>
                    <a:cubicBezTo>
                      <a:pt x="36391" y="30900"/>
                      <a:pt x="36183" y="30629"/>
                      <a:pt x="36062" y="30629"/>
                    </a:cubicBezTo>
                    <a:cubicBezTo>
                      <a:pt x="36019" y="30629"/>
                      <a:pt x="35987" y="30665"/>
                      <a:pt x="35975" y="30760"/>
                    </a:cubicBezTo>
                    <a:cubicBezTo>
                      <a:pt x="36371" y="30919"/>
                      <a:pt x="35764" y="31962"/>
                      <a:pt x="36147" y="32014"/>
                    </a:cubicBezTo>
                    <a:cubicBezTo>
                      <a:pt x="36147" y="31820"/>
                      <a:pt x="36194" y="31747"/>
                      <a:pt x="36259" y="31747"/>
                    </a:cubicBezTo>
                    <a:cubicBezTo>
                      <a:pt x="36391" y="31747"/>
                      <a:pt x="36600" y="32052"/>
                      <a:pt x="36635" y="32239"/>
                    </a:cubicBezTo>
                    <a:cubicBezTo>
                      <a:pt x="36533" y="32562"/>
                      <a:pt x="36420" y="32650"/>
                      <a:pt x="36289" y="32650"/>
                    </a:cubicBezTo>
                    <a:cubicBezTo>
                      <a:pt x="36131" y="32650"/>
                      <a:pt x="35945" y="32524"/>
                      <a:pt x="35716" y="32524"/>
                    </a:cubicBezTo>
                    <a:cubicBezTo>
                      <a:pt x="35644" y="32524"/>
                      <a:pt x="35568" y="32536"/>
                      <a:pt x="35487" y="32569"/>
                    </a:cubicBezTo>
                    <a:cubicBezTo>
                      <a:pt x="35381" y="33229"/>
                      <a:pt x="35975" y="33282"/>
                      <a:pt x="35645" y="33559"/>
                    </a:cubicBezTo>
                    <a:cubicBezTo>
                      <a:pt x="35600" y="33593"/>
                      <a:pt x="35559" y="33608"/>
                      <a:pt x="35520" y="33608"/>
                    </a:cubicBezTo>
                    <a:cubicBezTo>
                      <a:pt x="35261" y="33608"/>
                      <a:pt x="35112" y="32953"/>
                      <a:pt x="34769" y="32953"/>
                    </a:cubicBezTo>
                    <a:cubicBezTo>
                      <a:pt x="34664" y="32953"/>
                      <a:pt x="34541" y="33015"/>
                      <a:pt x="34391" y="33176"/>
                    </a:cubicBezTo>
                    <a:cubicBezTo>
                      <a:pt x="34325" y="32410"/>
                      <a:pt x="33995" y="32344"/>
                      <a:pt x="33942" y="31684"/>
                    </a:cubicBezTo>
                    <a:lnTo>
                      <a:pt x="33942" y="31684"/>
                    </a:lnTo>
                    <a:cubicBezTo>
                      <a:pt x="33963" y="31690"/>
                      <a:pt x="33981" y="31693"/>
                      <a:pt x="33998" y="31693"/>
                    </a:cubicBezTo>
                    <a:cubicBezTo>
                      <a:pt x="34168" y="31693"/>
                      <a:pt x="34187" y="31420"/>
                      <a:pt x="34391" y="31420"/>
                    </a:cubicBezTo>
                    <a:cubicBezTo>
                      <a:pt x="34602" y="31909"/>
                      <a:pt x="34325" y="31909"/>
                      <a:pt x="34549" y="32410"/>
                    </a:cubicBezTo>
                    <a:cubicBezTo>
                      <a:pt x="35051" y="32239"/>
                      <a:pt x="35764" y="32410"/>
                      <a:pt x="35764" y="31301"/>
                    </a:cubicBezTo>
                    <a:cubicBezTo>
                      <a:pt x="35721" y="31281"/>
                      <a:pt x="35685" y="31272"/>
                      <a:pt x="35654" y="31272"/>
                    </a:cubicBezTo>
                    <a:cubicBezTo>
                      <a:pt x="35464" y="31272"/>
                      <a:pt x="35451" y="31592"/>
                      <a:pt x="35277" y="31592"/>
                    </a:cubicBezTo>
                    <a:cubicBezTo>
                      <a:pt x="35257" y="31592"/>
                      <a:pt x="35235" y="31588"/>
                      <a:pt x="35210" y="31579"/>
                    </a:cubicBezTo>
                    <a:cubicBezTo>
                      <a:pt x="35051" y="30813"/>
                      <a:pt x="35104" y="30919"/>
                      <a:pt x="35262" y="30311"/>
                    </a:cubicBezTo>
                    <a:cubicBezTo>
                      <a:pt x="35211" y="30297"/>
                      <a:pt x="35163" y="30291"/>
                      <a:pt x="35119" y="30291"/>
                    </a:cubicBezTo>
                    <a:cubicBezTo>
                      <a:pt x="34835" y="30291"/>
                      <a:pt x="34684" y="30550"/>
                      <a:pt x="34444" y="30641"/>
                    </a:cubicBezTo>
                    <a:cubicBezTo>
                      <a:pt x="34325" y="29876"/>
                      <a:pt x="33889" y="29823"/>
                      <a:pt x="33559" y="29493"/>
                    </a:cubicBezTo>
                    <a:cubicBezTo>
                      <a:pt x="33665" y="29440"/>
                      <a:pt x="33784" y="29493"/>
                      <a:pt x="33784" y="29216"/>
                    </a:cubicBezTo>
                    <a:cubicBezTo>
                      <a:pt x="33665" y="29216"/>
                      <a:pt x="33507" y="29163"/>
                      <a:pt x="33559" y="28714"/>
                    </a:cubicBezTo>
                    <a:cubicBezTo>
                      <a:pt x="33641" y="28691"/>
                      <a:pt x="33716" y="28681"/>
                      <a:pt x="33787" y="28681"/>
                    </a:cubicBezTo>
                    <a:cubicBezTo>
                      <a:pt x="34043" y="28681"/>
                      <a:pt x="34237" y="28814"/>
                      <a:pt x="34497" y="28938"/>
                    </a:cubicBezTo>
                    <a:cubicBezTo>
                      <a:pt x="34549" y="27671"/>
                      <a:pt x="33784" y="28714"/>
                      <a:pt x="33837" y="27724"/>
                    </a:cubicBezTo>
                    <a:lnTo>
                      <a:pt x="33837" y="27724"/>
                    </a:lnTo>
                    <a:cubicBezTo>
                      <a:pt x="33507" y="28001"/>
                      <a:pt x="33229" y="28450"/>
                      <a:pt x="32846" y="28556"/>
                    </a:cubicBezTo>
                    <a:cubicBezTo>
                      <a:pt x="32741" y="27671"/>
                      <a:pt x="32622" y="27790"/>
                      <a:pt x="32741" y="27064"/>
                    </a:cubicBezTo>
                    <a:cubicBezTo>
                      <a:pt x="32732" y="27063"/>
                      <a:pt x="32724" y="27062"/>
                      <a:pt x="32715" y="27062"/>
                    </a:cubicBezTo>
                    <a:cubicBezTo>
                      <a:pt x="32396" y="27062"/>
                      <a:pt x="32562" y="27938"/>
                      <a:pt x="32228" y="27938"/>
                    </a:cubicBezTo>
                    <a:cubicBezTo>
                      <a:pt x="32187" y="27938"/>
                      <a:pt x="32139" y="27925"/>
                      <a:pt x="32081" y="27895"/>
                    </a:cubicBezTo>
                    <a:cubicBezTo>
                      <a:pt x="32186" y="27565"/>
                      <a:pt x="32186" y="27183"/>
                      <a:pt x="32134" y="26628"/>
                    </a:cubicBezTo>
                    <a:lnTo>
                      <a:pt x="32134" y="26628"/>
                    </a:lnTo>
                    <a:cubicBezTo>
                      <a:pt x="31685" y="26681"/>
                      <a:pt x="31751" y="27671"/>
                      <a:pt x="31526" y="28173"/>
                    </a:cubicBezTo>
                    <a:cubicBezTo>
                      <a:pt x="31685" y="28225"/>
                      <a:pt x="31856" y="28120"/>
                      <a:pt x="31909" y="28384"/>
                    </a:cubicBezTo>
                    <a:cubicBezTo>
                      <a:pt x="31579" y="28608"/>
                      <a:pt x="31143" y="28714"/>
                      <a:pt x="31579" y="29163"/>
                    </a:cubicBezTo>
                    <a:cubicBezTo>
                      <a:pt x="31249" y="29110"/>
                      <a:pt x="30972" y="28833"/>
                      <a:pt x="30761" y="28503"/>
                    </a:cubicBezTo>
                    <a:lnTo>
                      <a:pt x="30761" y="28503"/>
                    </a:lnTo>
                    <a:cubicBezTo>
                      <a:pt x="30553" y="28698"/>
                      <a:pt x="30864" y="29794"/>
                      <a:pt x="30570" y="29794"/>
                    </a:cubicBezTo>
                    <a:cubicBezTo>
                      <a:pt x="30545" y="29794"/>
                      <a:pt x="30517" y="29786"/>
                      <a:pt x="30483" y="29770"/>
                    </a:cubicBezTo>
                    <a:cubicBezTo>
                      <a:pt x="30431" y="29321"/>
                      <a:pt x="30431" y="28991"/>
                      <a:pt x="30536" y="28780"/>
                    </a:cubicBezTo>
                    <a:lnTo>
                      <a:pt x="30536" y="28780"/>
                    </a:lnTo>
                    <a:cubicBezTo>
                      <a:pt x="30311" y="28800"/>
                      <a:pt x="30072" y="28841"/>
                      <a:pt x="29848" y="28841"/>
                    </a:cubicBezTo>
                    <a:cubicBezTo>
                      <a:pt x="29468" y="28841"/>
                      <a:pt x="29133" y="28721"/>
                      <a:pt x="28992" y="28173"/>
                    </a:cubicBezTo>
                    <a:cubicBezTo>
                      <a:pt x="29067" y="27962"/>
                      <a:pt x="29159" y="27886"/>
                      <a:pt x="29244" y="27886"/>
                    </a:cubicBezTo>
                    <a:cubicBezTo>
                      <a:pt x="29291" y="27886"/>
                      <a:pt x="29336" y="27910"/>
                      <a:pt x="29374" y="27948"/>
                    </a:cubicBezTo>
                    <a:cubicBezTo>
                      <a:pt x="29269" y="28001"/>
                      <a:pt x="29216" y="28120"/>
                      <a:pt x="29163" y="28278"/>
                    </a:cubicBezTo>
                    <a:cubicBezTo>
                      <a:pt x="29322" y="28278"/>
                      <a:pt x="29493" y="28278"/>
                      <a:pt x="29652" y="28331"/>
                    </a:cubicBezTo>
                    <a:cubicBezTo>
                      <a:pt x="29704" y="28384"/>
                      <a:pt x="29770" y="28503"/>
                      <a:pt x="29823" y="28608"/>
                    </a:cubicBezTo>
                    <a:cubicBezTo>
                      <a:pt x="29876" y="28503"/>
                      <a:pt x="29876" y="28384"/>
                      <a:pt x="29876" y="28278"/>
                    </a:cubicBezTo>
                    <a:cubicBezTo>
                      <a:pt x="30034" y="28278"/>
                      <a:pt x="30206" y="28173"/>
                      <a:pt x="30206" y="27948"/>
                    </a:cubicBezTo>
                    <a:cubicBezTo>
                      <a:pt x="30153" y="27895"/>
                      <a:pt x="29982" y="27843"/>
                      <a:pt x="29823" y="27843"/>
                    </a:cubicBezTo>
                    <a:cubicBezTo>
                      <a:pt x="29652" y="27513"/>
                      <a:pt x="29110" y="27565"/>
                      <a:pt x="29163" y="26628"/>
                    </a:cubicBezTo>
                    <a:lnTo>
                      <a:pt x="29163" y="26628"/>
                    </a:lnTo>
                    <a:cubicBezTo>
                      <a:pt x="28886" y="26734"/>
                      <a:pt x="28662" y="27011"/>
                      <a:pt x="28503" y="27235"/>
                    </a:cubicBezTo>
                    <a:cubicBezTo>
                      <a:pt x="28503" y="26734"/>
                      <a:pt x="28279" y="26734"/>
                      <a:pt x="28226" y="26470"/>
                    </a:cubicBezTo>
                    <a:cubicBezTo>
                      <a:pt x="28759" y="26374"/>
                      <a:pt x="28577" y="25459"/>
                      <a:pt x="28947" y="25459"/>
                    </a:cubicBezTo>
                    <a:cubicBezTo>
                      <a:pt x="29035" y="25459"/>
                      <a:pt x="29154" y="25511"/>
                      <a:pt x="29322" y="25638"/>
                    </a:cubicBezTo>
                    <a:cubicBezTo>
                      <a:pt x="29295" y="25199"/>
                      <a:pt x="29051" y="25075"/>
                      <a:pt x="28799" y="25075"/>
                    </a:cubicBezTo>
                    <a:cubicBezTo>
                      <a:pt x="28543" y="25075"/>
                      <a:pt x="28279" y="25202"/>
                      <a:pt x="28226" y="25255"/>
                    </a:cubicBezTo>
                    <a:cubicBezTo>
                      <a:pt x="28609" y="24701"/>
                      <a:pt x="28120" y="24318"/>
                      <a:pt x="28279" y="23988"/>
                    </a:cubicBezTo>
                    <a:cubicBezTo>
                      <a:pt x="28310" y="23977"/>
                      <a:pt x="28336" y="23971"/>
                      <a:pt x="28358" y="23971"/>
                    </a:cubicBezTo>
                    <a:cubicBezTo>
                      <a:pt x="28626" y="23971"/>
                      <a:pt x="28324" y="24720"/>
                      <a:pt x="28671" y="24720"/>
                    </a:cubicBezTo>
                    <a:cubicBezTo>
                      <a:pt x="28702" y="24720"/>
                      <a:pt x="28738" y="24714"/>
                      <a:pt x="28780" y="24701"/>
                    </a:cubicBezTo>
                    <a:cubicBezTo>
                      <a:pt x="28662" y="23328"/>
                      <a:pt x="27843" y="23882"/>
                      <a:pt x="27724" y="22509"/>
                    </a:cubicBezTo>
                    <a:lnTo>
                      <a:pt x="27724" y="22509"/>
                    </a:lnTo>
                    <a:cubicBezTo>
                      <a:pt x="27911" y="22574"/>
                      <a:pt x="28088" y="22601"/>
                      <a:pt x="28256" y="22601"/>
                    </a:cubicBezTo>
                    <a:cubicBezTo>
                      <a:pt x="29300" y="22601"/>
                      <a:pt x="30026" y="21539"/>
                      <a:pt x="30677" y="21539"/>
                    </a:cubicBezTo>
                    <a:cubicBezTo>
                      <a:pt x="30891" y="21539"/>
                      <a:pt x="31096" y="21653"/>
                      <a:pt x="31302" y="21955"/>
                    </a:cubicBezTo>
                    <a:cubicBezTo>
                      <a:pt x="31143" y="22008"/>
                      <a:pt x="30919" y="21955"/>
                      <a:pt x="30972" y="22509"/>
                    </a:cubicBezTo>
                    <a:cubicBezTo>
                      <a:pt x="31006" y="22491"/>
                      <a:pt x="31037" y="22483"/>
                      <a:pt x="31065" y="22483"/>
                    </a:cubicBezTo>
                    <a:cubicBezTo>
                      <a:pt x="31203" y="22483"/>
                      <a:pt x="31271" y="22673"/>
                      <a:pt x="31426" y="22673"/>
                    </a:cubicBezTo>
                    <a:cubicBezTo>
                      <a:pt x="31441" y="22673"/>
                      <a:pt x="31457" y="22672"/>
                      <a:pt x="31473" y="22668"/>
                    </a:cubicBezTo>
                    <a:cubicBezTo>
                      <a:pt x="31318" y="22055"/>
                      <a:pt x="31536" y="21632"/>
                      <a:pt x="31755" y="21632"/>
                    </a:cubicBezTo>
                    <a:cubicBezTo>
                      <a:pt x="31853" y="21632"/>
                      <a:pt x="31950" y="21715"/>
                      <a:pt x="32015" y="21902"/>
                    </a:cubicBezTo>
                    <a:cubicBezTo>
                      <a:pt x="32015" y="22285"/>
                      <a:pt x="31685" y="22113"/>
                      <a:pt x="31804" y="22668"/>
                    </a:cubicBezTo>
                    <a:cubicBezTo>
                      <a:pt x="31962" y="22615"/>
                      <a:pt x="32239" y="22720"/>
                      <a:pt x="32239" y="22390"/>
                    </a:cubicBezTo>
                    <a:cubicBezTo>
                      <a:pt x="32088" y="22025"/>
                      <a:pt x="32671" y="21677"/>
                      <a:pt x="33269" y="21677"/>
                    </a:cubicBezTo>
                    <a:cubicBezTo>
                      <a:pt x="33556" y="21677"/>
                      <a:pt x="33847" y="21758"/>
                      <a:pt x="34061" y="21955"/>
                    </a:cubicBezTo>
                    <a:cubicBezTo>
                      <a:pt x="34017" y="22197"/>
                      <a:pt x="33936" y="22274"/>
                      <a:pt x="33841" y="22274"/>
                    </a:cubicBezTo>
                    <a:cubicBezTo>
                      <a:pt x="33679" y="22274"/>
                      <a:pt x="33476" y="22054"/>
                      <a:pt x="33337" y="22054"/>
                    </a:cubicBezTo>
                    <a:cubicBezTo>
                      <a:pt x="33242" y="22054"/>
                      <a:pt x="33176" y="22158"/>
                      <a:pt x="33176" y="22509"/>
                    </a:cubicBezTo>
                    <a:cubicBezTo>
                      <a:pt x="33223" y="22470"/>
                      <a:pt x="33261" y="22453"/>
                      <a:pt x="33293" y="22453"/>
                    </a:cubicBezTo>
                    <a:cubicBezTo>
                      <a:pt x="33493" y="22453"/>
                      <a:pt x="33454" y="23113"/>
                      <a:pt x="33454" y="23499"/>
                    </a:cubicBezTo>
                    <a:cubicBezTo>
                      <a:pt x="34391" y="23380"/>
                      <a:pt x="34827" y="22285"/>
                      <a:pt x="35434" y="21572"/>
                    </a:cubicBezTo>
                    <a:lnTo>
                      <a:pt x="35434" y="21572"/>
                    </a:lnTo>
                    <a:cubicBezTo>
                      <a:pt x="35256" y="22135"/>
                      <a:pt x="35381" y="22217"/>
                      <a:pt x="35535" y="22217"/>
                    </a:cubicBezTo>
                    <a:cubicBezTo>
                      <a:pt x="35598" y="22217"/>
                      <a:pt x="35666" y="22203"/>
                      <a:pt x="35720" y="22203"/>
                    </a:cubicBezTo>
                    <a:cubicBezTo>
                      <a:pt x="35777" y="22203"/>
                      <a:pt x="35817" y="22219"/>
                      <a:pt x="35817" y="22285"/>
                    </a:cubicBezTo>
                    <a:cubicBezTo>
                      <a:pt x="35434" y="22720"/>
                      <a:pt x="34721" y="22179"/>
                      <a:pt x="34655" y="23658"/>
                    </a:cubicBezTo>
                    <a:cubicBezTo>
                      <a:pt x="34932" y="23658"/>
                      <a:pt x="35210" y="23658"/>
                      <a:pt x="35262" y="24318"/>
                    </a:cubicBezTo>
                    <a:cubicBezTo>
                      <a:pt x="35067" y="24107"/>
                      <a:pt x="34815" y="24041"/>
                      <a:pt x="34537" y="24041"/>
                    </a:cubicBezTo>
                    <a:cubicBezTo>
                      <a:pt x="34071" y="24041"/>
                      <a:pt x="33531" y="24228"/>
                      <a:pt x="33059" y="24228"/>
                    </a:cubicBezTo>
                    <a:cubicBezTo>
                      <a:pt x="32562" y="24228"/>
                      <a:pt x="32141" y="24020"/>
                      <a:pt x="31962" y="23169"/>
                    </a:cubicBezTo>
                    <a:cubicBezTo>
                      <a:pt x="31795" y="23124"/>
                      <a:pt x="31644" y="23072"/>
                      <a:pt x="31511" y="23072"/>
                    </a:cubicBezTo>
                    <a:cubicBezTo>
                      <a:pt x="31297" y="23072"/>
                      <a:pt x="31130" y="23206"/>
                      <a:pt x="31025" y="23711"/>
                    </a:cubicBezTo>
                    <a:cubicBezTo>
                      <a:pt x="31040" y="23703"/>
                      <a:pt x="31056" y="23700"/>
                      <a:pt x="31074" y="23700"/>
                    </a:cubicBezTo>
                    <a:cubicBezTo>
                      <a:pt x="31306" y="23700"/>
                      <a:pt x="31670" y="24325"/>
                      <a:pt x="31473" y="24423"/>
                    </a:cubicBezTo>
                    <a:cubicBezTo>
                      <a:pt x="31427" y="24254"/>
                      <a:pt x="31333" y="24226"/>
                      <a:pt x="31232" y="24226"/>
                    </a:cubicBezTo>
                    <a:cubicBezTo>
                      <a:pt x="31183" y="24226"/>
                      <a:pt x="31133" y="24233"/>
                      <a:pt x="31086" y="24233"/>
                    </a:cubicBezTo>
                    <a:cubicBezTo>
                      <a:pt x="30979" y="24233"/>
                      <a:pt x="30889" y="24200"/>
                      <a:pt x="30866" y="23988"/>
                    </a:cubicBezTo>
                    <a:cubicBezTo>
                      <a:pt x="30813" y="23499"/>
                      <a:pt x="31143" y="23658"/>
                      <a:pt x="31025" y="22998"/>
                    </a:cubicBezTo>
                    <a:lnTo>
                      <a:pt x="31025" y="22998"/>
                    </a:lnTo>
                    <a:cubicBezTo>
                      <a:pt x="30695" y="23222"/>
                      <a:pt x="30431" y="23050"/>
                      <a:pt x="30312" y="23275"/>
                    </a:cubicBezTo>
                    <a:cubicBezTo>
                      <a:pt x="30428" y="23535"/>
                      <a:pt x="30258" y="23875"/>
                      <a:pt x="30054" y="23875"/>
                    </a:cubicBezTo>
                    <a:cubicBezTo>
                      <a:pt x="29958" y="23875"/>
                      <a:pt x="29855" y="23799"/>
                      <a:pt x="29770" y="23605"/>
                    </a:cubicBezTo>
                    <a:lnTo>
                      <a:pt x="29770" y="23605"/>
                    </a:lnTo>
                    <a:cubicBezTo>
                      <a:pt x="30153" y="24648"/>
                      <a:pt x="29546" y="24041"/>
                      <a:pt x="29493" y="24872"/>
                    </a:cubicBezTo>
                    <a:cubicBezTo>
                      <a:pt x="29929" y="25691"/>
                      <a:pt x="30259" y="25031"/>
                      <a:pt x="30695" y="25744"/>
                    </a:cubicBezTo>
                    <a:cubicBezTo>
                      <a:pt x="30761" y="24819"/>
                      <a:pt x="30153" y="25532"/>
                      <a:pt x="30206" y="24542"/>
                    </a:cubicBezTo>
                    <a:lnTo>
                      <a:pt x="30206" y="24542"/>
                    </a:lnTo>
                    <a:cubicBezTo>
                      <a:pt x="30901" y="25103"/>
                      <a:pt x="32029" y="25222"/>
                      <a:pt x="33018" y="25222"/>
                    </a:cubicBezTo>
                    <a:cubicBezTo>
                      <a:pt x="33288" y="25222"/>
                      <a:pt x="33547" y="25214"/>
                      <a:pt x="33784" y="25202"/>
                    </a:cubicBezTo>
                    <a:cubicBezTo>
                      <a:pt x="34027" y="25202"/>
                      <a:pt x="34341" y="24753"/>
                      <a:pt x="34563" y="24753"/>
                    </a:cubicBezTo>
                    <a:cubicBezTo>
                      <a:pt x="34691" y="24753"/>
                      <a:pt x="34788" y="24900"/>
                      <a:pt x="34827" y="25361"/>
                    </a:cubicBezTo>
                    <a:cubicBezTo>
                      <a:pt x="34804" y="25398"/>
                      <a:pt x="34762" y="25409"/>
                      <a:pt x="34711" y="25409"/>
                    </a:cubicBezTo>
                    <a:cubicBezTo>
                      <a:pt x="34638" y="25409"/>
                      <a:pt x="34546" y="25386"/>
                      <a:pt x="34465" y="25386"/>
                    </a:cubicBezTo>
                    <a:cubicBezTo>
                      <a:pt x="34344" y="25386"/>
                      <a:pt x="34247" y="25437"/>
                      <a:pt x="34272" y="25691"/>
                    </a:cubicBezTo>
                    <a:cubicBezTo>
                      <a:pt x="34444" y="25744"/>
                      <a:pt x="34549" y="25968"/>
                      <a:pt x="34549" y="26404"/>
                    </a:cubicBezTo>
                    <a:cubicBezTo>
                      <a:pt x="34701" y="26270"/>
                      <a:pt x="34844" y="26218"/>
                      <a:pt x="34983" y="26218"/>
                    </a:cubicBezTo>
                    <a:cubicBezTo>
                      <a:pt x="35352" y="26218"/>
                      <a:pt x="35691" y="26580"/>
                      <a:pt x="36094" y="26734"/>
                    </a:cubicBezTo>
                    <a:cubicBezTo>
                      <a:pt x="36041" y="25968"/>
                      <a:pt x="36371" y="25968"/>
                      <a:pt x="36754" y="25968"/>
                    </a:cubicBezTo>
                    <a:cubicBezTo>
                      <a:pt x="36735" y="26490"/>
                      <a:pt x="36781" y="26630"/>
                      <a:pt x="36852" y="26630"/>
                    </a:cubicBezTo>
                    <a:cubicBezTo>
                      <a:pt x="36935" y="26630"/>
                      <a:pt x="37051" y="26442"/>
                      <a:pt x="37139" y="26442"/>
                    </a:cubicBezTo>
                    <a:cubicBezTo>
                      <a:pt x="37183" y="26442"/>
                      <a:pt x="37220" y="26489"/>
                      <a:pt x="37243" y="26628"/>
                    </a:cubicBezTo>
                    <a:cubicBezTo>
                      <a:pt x="37243" y="26958"/>
                      <a:pt x="37031" y="26905"/>
                      <a:pt x="37031" y="27183"/>
                    </a:cubicBezTo>
                    <a:cubicBezTo>
                      <a:pt x="37097" y="27041"/>
                      <a:pt x="37163" y="26990"/>
                      <a:pt x="37227" y="26990"/>
                    </a:cubicBezTo>
                    <a:cubicBezTo>
                      <a:pt x="37391" y="26990"/>
                      <a:pt x="37545" y="27319"/>
                      <a:pt x="37669" y="27319"/>
                    </a:cubicBezTo>
                    <a:cubicBezTo>
                      <a:pt x="37741" y="27319"/>
                      <a:pt x="37803" y="27207"/>
                      <a:pt x="37850" y="26853"/>
                    </a:cubicBezTo>
                    <a:cubicBezTo>
                      <a:pt x="37573" y="26575"/>
                      <a:pt x="37190" y="26628"/>
                      <a:pt x="37084" y="25915"/>
                    </a:cubicBezTo>
                    <a:lnTo>
                      <a:pt x="37084" y="25915"/>
                    </a:lnTo>
                    <a:cubicBezTo>
                      <a:pt x="37595" y="25997"/>
                      <a:pt x="38060" y="26110"/>
                      <a:pt x="38474" y="26110"/>
                    </a:cubicBezTo>
                    <a:cubicBezTo>
                      <a:pt x="38862" y="26110"/>
                      <a:pt x="39206" y="26010"/>
                      <a:pt x="39500" y="25691"/>
                    </a:cubicBezTo>
                    <a:cubicBezTo>
                      <a:pt x="39447" y="25532"/>
                      <a:pt x="39394" y="25414"/>
                      <a:pt x="39342" y="25308"/>
                    </a:cubicBezTo>
                    <a:lnTo>
                      <a:pt x="39342" y="25308"/>
                    </a:lnTo>
                    <a:cubicBezTo>
                      <a:pt x="39753" y="25699"/>
                      <a:pt x="40189" y="25859"/>
                      <a:pt x="40601" y="25859"/>
                    </a:cubicBezTo>
                    <a:cubicBezTo>
                      <a:pt x="41232" y="25859"/>
                      <a:pt x="41805" y="25481"/>
                      <a:pt x="42140" y="24978"/>
                    </a:cubicBezTo>
                    <a:cubicBezTo>
                      <a:pt x="42035" y="24265"/>
                      <a:pt x="41533" y="24753"/>
                      <a:pt x="41375" y="24265"/>
                    </a:cubicBezTo>
                    <a:cubicBezTo>
                      <a:pt x="41517" y="23980"/>
                      <a:pt x="41715" y="23855"/>
                      <a:pt x="41927" y="23855"/>
                    </a:cubicBezTo>
                    <a:cubicBezTo>
                      <a:pt x="42126" y="23855"/>
                      <a:pt x="42337" y="23967"/>
                      <a:pt x="42523" y="24159"/>
                    </a:cubicBezTo>
                    <a:cubicBezTo>
                      <a:pt x="42449" y="24390"/>
                      <a:pt x="42401" y="24673"/>
                      <a:pt x="42284" y="24673"/>
                    </a:cubicBezTo>
                    <a:cubicBezTo>
                      <a:pt x="42234" y="24673"/>
                      <a:pt x="42171" y="24620"/>
                      <a:pt x="42088" y="24489"/>
                    </a:cubicBezTo>
                    <a:lnTo>
                      <a:pt x="42088" y="24489"/>
                    </a:lnTo>
                    <a:cubicBezTo>
                      <a:pt x="42193" y="25202"/>
                      <a:pt x="42193" y="24925"/>
                      <a:pt x="42140" y="25691"/>
                    </a:cubicBezTo>
                    <a:cubicBezTo>
                      <a:pt x="42163" y="25688"/>
                      <a:pt x="42184" y="25686"/>
                      <a:pt x="42205" y="25686"/>
                    </a:cubicBezTo>
                    <a:cubicBezTo>
                      <a:pt x="42473" y="25686"/>
                      <a:pt x="42637" y="25921"/>
                      <a:pt x="42872" y="25921"/>
                    </a:cubicBezTo>
                    <a:cubicBezTo>
                      <a:pt x="42935" y="25921"/>
                      <a:pt x="43002" y="25904"/>
                      <a:pt x="43078" y="25862"/>
                    </a:cubicBezTo>
                    <a:cubicBezTo>
                      <a:pt x="43143" y="25454"/>
                      <a:pt x="43069" y="25374"/>
                      <a:pt x="42960" y="25374"/>
                    </a:cubicBezTo>
                    <a:cubicBezTo>
                      <a:pt x="42889" y="25374"/>
                      <a:pt x="42802" y="25408"/>
                      <a:pt x="42729" y="25408"/>
                    </a:cubicBezTo>
                    <a:cubicBezTo>
                      <a:pt x="42643" y="25408"/>
                      <a:pt x="42576" y="25360"/>
                      <a:pt x="42576" y="25149"/>
                    </a:cubicBezTo>
                    <a:cubicBezTo>
                      <a:pt x="42853" y="24819"/>
                      <a:pt x="42642" y="23829"/>
                      <a:pt x="42748" y="23658"/>
                    </a:cubicBezTo>
                    <a:cubicBezTo>
                      <a:pt x="42886" y="23623"/>
                      <a:pt x="43003" y="23605"/>
                      <a:pt x="43103" y="23605"/>
                    </a:cubicBezTo>
                    <a:cubicBezTo>
                      <a:pt x="43637" y="23605"/>
                      <a:pt x="43665" y="24107"/>
                      <a:pt x="43843" y="25031"/>
                    </a:cubicBezTo>
                    <a:cubicBezTo>
                      <a:pt x="43666" y="25031"/>
                      <a:pt x="43559" y="24852"/>
                      <a:pt x="43463" y="24852"/>
                    </a:cubicBezTo>
                    <a:cubicBezTo>
                      <a:pt x="43409" y="24852"/>
                      <a:pt x="43359" y="24908"/>
                      <a:pt x="43302" y="25083"/>
                    </a:cubicBezTo>
                    <a:cubicBezTo>
                      <a:pt x="43408" y="25968"/>
                      <a:pt x="43843" y="26140"/>
                      <a:pt x="44173" y="26522"/>
                    </a:cubicBezTo>
                    <a:cubicBezTo>
                      <a:pt x="44292" y="25915"/>
                      <a:pt x="43843" y="25638"/>
                      <a:pt x="44121" y="25532"/>
                    </a:cubicBezTo>
                    <a:cubicBezTo>
                      <a:pt x="44535" y="25343"/>
                      <a:pt x="44918" y="25206"/>
                      <a:pt x="45233" y="25206"/>
                    </a:cubicBezTo>
                    <a:cubicBezTo>
                      <a:pt x="45840" y="25206"/>
                      <a:pt x="46196" y="25715"/>
                      <a:pt x="46048" y="27341"/>
                    </a:cubicBezTo>
                    <a:cubicBezTo>
                      <a:pt x="47315" y="26140"/>
                      <a:pt x="47474" y="27011"/>
                      <a:pt x="48517" y="26140"/>
                    </a:cubicBezTo>
                    <a:lnTo>
                      <a:pt x="48517" y="26140"/>
                    </a:lnTo>
                    <a:cubicBezTo>
                      <a:pt x="48464" y="26734"/>
                      <a:pt x="48306" y="27011"/>
                      <a:pt x="48636" y="27341"/>
                    </a:cubicBezTo>
                    <a:cubicBezTo>
                      <a:pt x="48517" y="27394"/>
                      <a:pt x="48358" y="27394"/>
                      <a:pt x="48411" y="27618"/>
                    </a:cubicBezTo>
                    <a:cubicBezTo>
                      <a:pt x="48636" y="27341"/>
                      <a:pt x="49348" y="26853"/>
                      <a:pt x="49124" y="26575"/>
                    </a:cubicBezTo>
                    <a:lnTo>
                      <a:pt x="49124" y="26575"/>
                    </a:lnTo>
                    <a:cubicBezTo>
                      <a:pt x="49033" y="26621"/>
                      <a:pt x="48981" y="26873"/>
                      <a:pt x="48790" y="26873"/>
                    </a:cubicBezTo>
                    <a:cubicBezTo>
                      <a:pt x="48760" y="26873"/>
                      <a:pt x="48726" y="26867"/>
                      <a:pt x="48688" y="26853"/>
                    </a:cubicBezTo>
                    <a:cubicBezTo>
                      <a:pt x="49018" y="26404"/>
                      <a:pt x="48306" y="25744"/>
                      <a:pt x="48636" y="25361"/>
                    </a:cubicBezTo>
                    <a:lnTo>
                      <a:pt x="48636" y="25361"/>
                    </a:lnTo>
                    <a:cubicBezTo>
                      <a:pt x="48645" y="25486"/>
                      <a:pt x="48668" y="25533"/>
                      <a:pt x="48701" y="25533"/>
                    </a:cubicBezTo>
                    <a:cubicBezTo>
                      <a:pt x="48805" y="25533"/>
                      <a:pt x="49013" y="25068"/>
                      <a:pt x="49237" y="25068"/>
                    </a:cubicBezTo>
                    <a:cubicBezTo>
                      <a:pt x="49348" y="25068"/>
                      <a:pt x="49464" y="25184"/>
                      <a:pt x="49573" y="25532"/>
                    </a:cubicBezTo>
                    <a:cubicBezTo>
                      <a:pt x="49243" y="25532"/>
                      <a:pt x="48966" y="25532"/>
                      <a:pt x="49018" y="26074"/>
                    </a:cubicBezTo>
                    <a:cubicBezTo>
                      <a:pt x="49117" y="26230"/>
                      <a:pt x="49223" y="26292"/>
                      <a:pt x="49325" y="26292"/>
                    </a:cubicBezTo>
                    <a:cubicBezTo>
                      <a:pt x="49618" y="26292"/>
                      <a:pt x="49872" y="25777"/>
                      <a:pt x="49784" y="25532"/>
                    </a:cubicBezTo>
                    <a:lnTo>
                      <a:pt x="49784" y="25532"/>
                    </a:lnTo>
                    <a:cubicBezTo>
                      <a:pt x="49816" y="25552"/>
                      <a:pt x="49845" y="25561"/>
                      <a:pt x="49874" y="25561"/>
                    </a:cubicBezTo>
                    <a:cubicBezTo>
                      <a:pt x="50068" y="25561"/>
                      <a:pt x="50202" y="25161"/>
                      <a:pt x="50315" y="25161"/>
                    </a:cubicBezTo>
                    <a:cubicBezTo>
                      <a:pt x="50360" y="25161"/>
                      <a:pt x="50403" y="25227"/>
                      <a:pt x="50444" y="25414"/>
                    </a:cubicBezTo>
                    <a:cubicBezTo>
                      <a:pt x="50332" y="25610"/>
                      <a:pt x="50239" y="25946"/>
                      <a:pt x="50101" y="25946"/>
                    </a:cubicBezTo>
                    <a:cubicBezTo>
                      <a:pt x="50044" y="25946"/>
                      <a:pt x="49980" y="25890"/>
                      <a:pt x="49903" y="25744"/>
                    </a:cubicBezTo>
                    <a:lnTo>
                      <a:pt x="49903" y="25744"/>
                    </a:lnTo>
                    <a:cubicBezTo>
                      <a:pt x="49847" y="26162"/>
                      <a:pt x="49929" y="26211"/>
                      <a:pt x="50032" y="26211"/>
                    </a:cubicBezTo>
                    <a:cubicBezTo>
                      <a:pt x="50064" y="26211"/>
                      <a:pt x="50097" y="26206"/>
                      <a:pt x="50130" y="26206"/>
                    </a:cubicBezTo>
                    <a:cubicBezTo>
                      <a:pt x="50213" y="26206"/>
                      <a:pt x="50286" y="26238"/>
                      <a:pt x="50286" y="26470"/>
                    </a:cubicBezTo>
                    <a:cubicBezTo>
                      <a:pt x="50426" y="26909"/>
                      <a:pt x="50281" y="27272"/>
                      <a:pt x="50136" y="27272"/>
                    </a:cubicBezTo>
                    <a:cubicBezTo>
                      <a:pt x="50064" y="27272"/>
                      <a:pt x="49991" y="27179"/>
                      <a:pt x="49956" y="26958"/>
                    </a:cubicBezTo>
                    <a:cubicBezTo>
                      <a:pt x="50114" y="26958"/>
                      <a:pt x="50233" y="26905"/>
                      <a:pt x="50167" y="26470"/>
                    </a:cubicBezTo>
                    <a:lnTo>
                      <a:pt x="50167" y="26470"/>
                    </a:lnTo>
                    <a:cubicBezTo>
                      <a:pt x="49348" y="27895"/>
                      <a:pt x="48636" y="27895"/>
                      <a:pt x="47474" y="27948"/>
                    </a:cubicBezTo>
                    <a:cubicBezTo>
                      <a:pt x="47474" y="27618"/>
                      <a:pt x="47645" y="27513"/>
                      <a:pt x="47698" y="27183"/>
                    </a:cubicBezTo>
                    <a:lnTo>
                      <a:pt x="47698" y="27183"/>
                    </a:lnTo>
                    <a:lnTo>
                      <a:pt x="47197" y="27235"/>
                    </a:lnTo>
                    <a:cubicBezTo>
                      <a:pt x="47091" y="27895"/>
                      <a:pt x="47527" y="28661"/>
                      <a:pt x="47315" y="28714"/>
                    </a:cubicBezTo>
                    <a:cubicBezTo>
                      <a:pt x="47052" y="28513"/>
                      <a:pt x="46884" y="28050"/>
                      <a:pt x="46584" y="28050"/>
                    </a:cubicBezTo>
                    <a:cubicBezTo>
                      <a:pt x="46569" y="28050"/>
                      <a:pt x="46553" y="28051"/>
                      <a:pt x="46537" y="28054"/>
                    </a:cubicBezTo>
                    <a:cubicBezTo>
                      <a:pt x="46655" y="27948"/>
                      <a:pt x="46761" y="27843"/>
                      <a:pt x="46814" y="27724"/>
                    </a:cubicBezTo>
                    <a:lnTo>
                      <a:pt x="46814" y="27724"/>
                    </a:lnTo>
                    <a:cubicBezTo>
                      <a:pt x="46737" y="27771"/>
                      <a:pt x="46665" y="27790"/>
                      <a:pt x="46598" y="27790"/>
                    </a:cubicBezTo>
                    <a:cubicBezTo>
                      <a:pt x="46296" y="27790"/>
                      <a:pt x="46083" y="27400"/>
                      <a:pt x="45876" y="27400"/>
                    </a:cubicBezTo>
                    <a:cubicBezTo>
                      <a:pt x="45806" y="27400"/>
                      <a:pt x="45737" y="27445"/>
                      <a:pt x="45665" y="27565"/>
                    </a:cubicBezTo>
                    <a:cubicBezTo>
                      <a:pt x="45824" y="27618"/>
                      <a:pt x="45995" y="27565"/>
                      <a:pt x="45995" y="27724"/>
                    </a:cubicBezTo>
                    <a:cubicBezTo>
                      <a:pt x="45781" y="27921"/>
                      <a:pt x="45584" y="27973"/>
                      <a:pt x="45400" y="27973"/>
                    </a:cubicBezTo>
                    <a:cubicBezTo>
                      <a:pt x="45190" y="27973"/>
                      <a:pt x="44997" y="27905"/>
                      <a:pt x="44817" y="27905"/>
                    </a:cubicBezTo>
                    <a:cubicBezTo>
                      <a:pt x="44669" y="27905"/>
                      <a:pt x="44531" y="27951"/>
                      <a:pt x="44398" y="28120"/>
                    </a:cubicBezTo>
                    <a:cubicBezTo>
                      <a:pt x="44504" y="27678"/>
                      <a:pt x="44273" y="27384"/>
                      <a:pt x="44073" y="27384"/>
                    </a:cubicBezTo>
                    <a:cubicBezTo>
                      <a:pt x="43974" y="27384"/>
                      <a:pt x="43883" y="27456"/>
                      <a:pt x="43843" y="27618"/>
                    </a:cubicBezTo>
                    <a:cubicBezTo>
                      <a:pt x="43890" y="27591"/>
                      <a:pt x="43928" y="27578"/>
                      <a:pt x="43959" y="27578"/>
                    </a:cubicBezTo>
                    <a:cubicBezTo>
                      <a:pt x="44178" y="27578"/>
                      <a:pt x="44022" y="28213"/>
                      <a:pt x="44068" y="28503"/>
                    </a:cubicBezTo>
                    <a:cubicBezTo>
                      <a:pt x="44146" y="28606"/>
                      <a:pt x="44231" y="28639"/>
                      <a:pt x="44316" y="28639"/>
                    </a:cubicBezTo>
                    <a:cubicBezTo>
                      <a:pt x="44463" y="28639"/>
                      <a:pt x="44613" y="28542"/>
                      <a:pt x="44740" y="28542"/>
                    </a:cubicBezTo>
                    <a:cubicBezTo>
                      <a:pt x="44851" y="28542"/>
                      <a:pt x="44944" y="28615"/>
                      <a:pt x="45005" y="28886"/>
                    </a:cubicBezTo>
                    <a:cubicBezTo>
                      <a:pt x="44989" y="28890"/>
                      <a:pt x="44971" y="28893"/>
                      <a:pt x="44951" y="28893"/>
                    </a:cubicBezTo>
                    <a:cubicBezTo>
                      <a:pt x="44848" y="28893"/>
                      <a:pt x="44699" y="28838"/>
                      <a:pt x="44581" y="28838"/>
                    </a:cubicBezTo>
                    <a:cubicBezTo>
                      <a:pt x="44477" y="28838"/>
                      <a:pt x="44398" y="28881"/>
                      <a:pt x="44398" y="29044"/>
                    </a:cubicBezTo>
                    <a:cubicBezTo>
                      <a:pt x="44781" y="29163"/>
                      <a:pt x="44292" y="29440"/>
                      <a:pt x="44451" y="29770"/>
                    </a:cubicBezTo>
                    <a:cubicBezTo>
                      <a:pt x="44675" y="29044"/>
                      <a:pt x="46101" y="29268"/>
                      <a:pt x="46154" y="28833"/>
                    </a:cubicBezTo>
                    <a:cubicBezTo>
                      <a:pt x="46123" y="28829"/>
                      <a:pt x="46091" y="28827"/>
                      <a:pt x="46058" y="28827"/>
                    </a:cubicBezTo>
                    <a:cubicBezTo>
                      <a:pt x="45884" y="28827"/>
                      <a:pt x="45682" y="28876"/>
                      <a:pt x="45508" y="28876"/>
                    </a:cubicBezTo>
                    <a:cubicBezTo>
                      <a:pt x="45302" y="28876"/>
                      <a:pt x="45137" y="28806"/>
                      <a:pt x="45111" y="28503"/>
                    </a:cubicBezTo>
                    <a:cubicBezTo>
                      <a:pt x="45665" y="28503"/>
                      <a:pt x="46101" y="28384"/>
                      <a:pt x="46431" y="28120"/>
                    </a:cubicBezTo>
                    <a:cubicBezTo>
                      <a:pt x="46484" y="28714"/>
                      <a:pt x="46655" y="28556"/>
                      <a:pt x="46484" y="29044"/>
                    </a:cubicBezTo>
                    <a:cubicBezTo>
                      <a:pt x="46603" y="28938"/>
                      <a:pt x="46655" y="28886"/>
                      <a:pt x="46708" y="28833"/>
                    </a:cubicBezTo>
                    <a:lnTo>
                      <a:pt x="46708" y="28833"/>
                    </a:lnTo>
                    <a:cubicBezTo>
                      <a:pt x="46596" y="29354"/>
                      <a:pt x="46279" y="29381"/>
                      <a:pt x="45949" y="29381"/>
                    </a:cubicBezTo>
                    <a:cubicBezTo>
                      <a:pt x="45912" y="29381"/>
                      <a:pt x="45875" y="29380"/>
                      <a:pt x="45837" y="29380"/>
                    </a:cubicBezTo>
                    <a:cubicBezTo>
                      <a:pt x="45544" y="29380"/>
                      <a:pt x="45257" y="29401"/>
                      <a:pt x="45111" y="29770"/>
                    </a:cubicBezTo>
                    <a:cubicBezTo>
                      <a:pt x="45210" y="29838"/>
                      <a:pt x="45331" y="29860"/>
                      <a:pt x="45470" y="29860"/>
                    </a:cubicBezTo>
                    <a:cubicBezTo>
                      <a:pt x="45704" y="29860"/>
                      <a:pt x="45989" y="29799"/>
                      <a:pt x="46301" y="29799"/>
                    </a:cubicBezTo>
                    <a:cubicBezTo>
                      <a:pt x="46518" y="29799"/>
                      <a:pt x="46749" y="29828"/>
                      <a:pt x="46985" y="29928"/>
                    </a:cubicBezTo>
                    <a:cubicBezTo>
                      <a:pt x="46985" y="29598"/>
                      <a:pt x="46814" y="29546"/>
                      <a:pt x="46708" y="29374"/>
                    </a:cubicBezTo>
                    <a:cubicBezTo>
                      <a:pt x="46753" y="29306"/>
                      <a:pt x="46821" y="29287"/>
                      <a:pt x="46895" y="29287"/>
                    </a:cubicBezTo>
                    <a:cubicBezTo>
                      <a:pt x="46994" y="29287"/>
                      <a:pt x="47106" y="29321"/>
                      <a:pt x="47197" y="29321"/>
                    </a:cubicBezTo>
                    <a:lnTo>
                      <a:pt x="47197" y="29493"/>
                    </a:lnTo>
                    <a:cubicBezTo>
                      <a:pt x="47263" y="29374"/>
                      <a:pt x="47263" y="29321"/>
                      <a:pt x="47263" y="29268"/>
                    </a:cubicBezTo>
                    <a:lnTo>
                      <a:pt x="47368" y="29268"/>
                    </a:lnTo>
                    <a:cubicBezTo>
                      <a:pt x="47368" y="29321"/>
                      <a:pt x="47421" y="29374"/>
                      <a:pt x="47474" y="29493"/>
                    </a:cubicBezTo>
                    <a:lnTo>
                      <a:pt x="47197" y="29493"/>
                    </a:lnTo>
                    <a:cubicBezTo>
                      <a:pt x="47144" y="29493"/>
                      <a:pt x="47091" y="29546"/>
                      <a:pt x="47091" y="29546"/>
                    </a:cubicBezTo>
                    <a:cubicBezTo>
                      <a:pt x="47091" y="29869"/>
                      <a:pt x="47409" y="30039"/>
                      <a:pt x="47675" y="30039"/>
                    </a:cubicBezTo>
                    <a:cubicBezTo>
                      <a:pt x="47865" y="30039"/>
                      <a:pt x="48028" y="29952"/>
                      <a:pt x="48028" y="29770"/>
                    </a:cubicBezTo>
                    <a:cubicBezTo>
                      <a:pt x="47923" y="29704"/>
                      <a:pt x="47857" y="29651"/>
                      <a:pt x="47751" y="29598"/>
                    </a:cubicBezTo>
                    <a:cubicBezTo>
                      <a:pt x="47857" y="29493"/>
                      <a:pt x="47923" y="29268"/>
                      <a:pt x="47923" y="29110"/>
                    </a:cubicBezTo>
                    <a:cubicBezTo>
                      <a:pt x="48002" y="29136"/>
                      <a:pt x="48098" y="29150"/>
                      <a:pt x="48200" y="29150"/>
                    </a:cubicBezTo>
                    <a:cubicBezTo>
                      <a:pt x="48302" y="29150"/>
                      <a:pt x="48411" y="29136"/>
                      <a:pt x="48517" y="29110"/>
                    </a:cubicBezTo>
                    <a:cubicBezTo>
                      <a:pt x="48636" y="29216"/>
                      <a:pt x="48741" y="29268"/>
                      <a:pt x="48847" y="29321"/>
                    </a:cubicBezTo>
                    <a:cubicBezTo>
                      <a:pt x="48847" y="29876"/>
                      <a:pt x="48636" y="30034"/>
                      <a:pt x="48517" y="30364"/>
                    </a:cubicBezTo>
                    <a:cubicBezTo>
                      <a:pt x="48568" y="30385"/>
                      <a:pt x="48613" y="30395"/>
                      <a:pt x="48653" y="30395"/>
                    </a:cubicBezTo>
                    <a:cubicBezTo>
                      <a:pt x="49025" y="30395"/>
                      <a:pt x="48896" y="29544"/>
                      <a:pt x="49265" y="29544"/>
                    </a:cubicBezTo>
                    <a:cubicBezTo>
                      <a:pt x="49275" y="29544"/>
                      <a:pt x="49285" y="29544"/>
                      <a:pt x="49296" y="29546"/>
                    </a:cubicBezTo>
                    <a:cubicBezTo>
                      <a:pt x="49348" y="29704"/>
                      <a:pt x="49348" y="29770"/>
                      <a:pt x="49401" y="29876"/>
                    </a:cubicBezTo>
                    <a:lnTo>
                      <a:pt x="49401" y="29928"/>
                    </a:lnTo>
                    <a:lnTo>
                      <a:pt x="49454" y="29928"/>
                    </a:lnTo>
                    <a:cubicBezTo>
                      <a:pt x="49573" y="30034"/>
                      <a:pt x="49626" y="30153"/>
                      <a:pt x="49626" y="30536"/>
                    </a:cubicBezTo>
                    <a:cubicBezTo>
                      <a:pt x="49555" y="30763"/>
                      <a:pt x="49447" y="30833"/>
                      <a:pt x="49326" y="30833"/>
                    </a:cubicBezTo>
                    <a:cubicBezTo>
                      <a:pt x="49125" y="30833"/>
                      <a:pt x="48887" y="30642"/>
                      <a:pt x="48712" y="30642"/>
                    </a:cubicBezTo>
                    <a:cubicBezTo>
                      <a:pt x="48578" y="30642"/>
                      <a:pt x="48481" y="30753"/>
                      <a:pt x="48464" y="31143"/>
                    </a:cubicBezTo>
                    <a:cubicBezTo>
                      <a:pt x="48570" y="31201"/>
                      <a:pt x="48659" y="31214"/>
                      <a:pt x="48741" y="31214"/>
                    </a:cubicBezTo>
                    <a:cubicBezTo>
                      <a:pt x="48808" y="31214"/>
                      <a:pt x="48871" y="31206"/>
                      <a:pt x="48933" y="31206"/>
                    </a:cubicBezTo>
                    <a:cubicBezTo>
                      <a:pt x="49071" y="31206"/>
                      <a:pt x="49210" y="31249"/>
                      <a:pt x="49401" y="31526"/>
                    </a:cubicBezTo>
                    <a:cubicBezTo>
                      <a:pt x="49301" y="31567"/>
                      <a:pt x="49211" y="31582"/>
                      <a:pt x="49130" y="31582"/>
                    </a:cubicBezTo>
                    <a:cubicBezTo>
                      <a:pt x="48899" y="31582"/>
                      <a:pt x="48735" y="31459"/>
                      <a:pt x="48566" y="31459"/>
                    </a:cubicBezTo>
                    <a:cubicBezTo>
                      <a:pt x="48468" y="31459"/>
                      <a:pt x="48368" y="31500"/>
                      <a:pt x="48253" y="31632"/>
                    </a:cubicBezTo>
                    <a:cubicBezTo>
                      <a:pt x="48462" y="32230"/>
                      <a:pt x="48740" y="32432"/>
                      <a:pt x="49026" y="32432"/>
                    </a:cubicBezTo>
                    <a:cubicBezTo>
                      <a:pt x="49480" y="32432"/>
                      <a:pt x="49958" y="31927"/>
                      <a:pt x="50233" y="31684"/>
                    </a:cubicBezTo>
                    <a:cubicBezTo>
                      <a:pt x="51138" y="31684"/>
                      <a:pt x="51888" y="32670"/>
                      <a:pt x="52801" y="32670"/>
                    </a:cubicBezTo>
                    <a:cubicBezTo>
                      <a:pt x="53220" y="32670"/>
                      <a:pt x="53674" y="32462"/>
                      <a:pt x="54193" y="31856"/>
                    </a:cubicBezTo>
                    <a:cubicBezTo>
                      <a:pt x="53692" y="31579"/>
                      <a:pt x="54075" y="31090"/>
                      <a:pt x="54246" y="30866"/>
                    </a:cubicBezTo>
                    <a:cubicBezTo>
                      <a:pt x="54023" y="30779"/>
                      <a:pt x="53784" y="30725"/>
                      <a:pt x="53560" y="30725"/>
                    </a:cubicBezTo>
                    <a:cubicBezTo>
                      <a:pt x="53067" y="30725"/>
                      <a:pt x="52649" y="30988"/>
                      <a:pt x="52649" y="31750"/>
                    </a:cubicBezTo>
                    <a:cubicBezTo>
                      <a:pt x="52372" y="31750"/>
                      <a:pt x="52094" y="31750"/>
                      <a:pt x="51989" y="32080"/>
                    </a:cubicBezTo>
                    <a:cubicBezTo>
                      <a:pt x="52042" y="31350"/>
                      <a:pt x="51688" y="31133"/>
                      <a:pt x="51232" y="31133"/>
                    </a:cubicBezTo>
                    <a:cubicBezTo>
                      <a:pt x="50790" y="31133"/>
                      <a:pt x="50254" y="31337"/>
                      <a:pt x="49903" y="31473"/>
                    </a:cubicBezTo>
                    <a:cubicBezTo>
                      <a:pt x="49903" y="31354"/>
                      <a:pt x="49956" y="31249"/>
                      <a:pt x="49956" y="31143"/>
                    </a:cubicBezTo>
                    <a:cubicBezTo>
                      <a:pt x="50061" y="31143"/>
                      <a:pt x="50114" y="31090"/>
                      <a:pt x="50114" y="30971"/>
                    </a:cubicBezTo>
                    <a:lnTo>
                      <a:pt x="50009" y="30971"/>
                    </a:lnTo>
                    <a:cubicBezTo>
                      <a:pt x="50061" y="30589"/>
                      <a:pt x="49903" y="30430"/>
                      <a:pt x="49679" y="29981"/>
                    </a:cubicBezTo>
                    <a:lnTo>
                      <a:pt x="49956" y="29981"/>
                    </a:lnTo>
                    <a:cubicBezTo>
                      <a:pt x="49903" y="30034"/>
                      <a:pt x="49837" y="30153"/>
                      <a:pt x="49837" y="30259"/>
                    </a:cubicBezTo>
                    <a:cubicBezTo>
                      <a:pt x="50009" y="30311"/>
                      <a:pt x="50167" y="30364"/>
                      <a:pt x="50339" y="30364"/>
                    </a:cubicBezTo>
                    <a:cubicBezTo>
                      <a:pt x="50286" y="30483"/>
                      <a:pt x="50233" y="30589"/>
                      <a:pt x="50167" y="30694"/>
                    </a:cubicBezTo>
                    <a:cubicBezTo>
                      <a:pt x="50336" y="30660"/>
                      <a:pt x="50488" y="30648"/>
                      <a:pt x="50627" y="30648"/>
                    </a:cubicBezTo>
                    <a:cubicBezTo>
                      <a:pt x="51066" y="30648"/>
                      <a:pt x="51376" y="30776"/>
                      <a:pt x="51694" y="30776"/>
                    </a:cubicBezTo>
                    <a:cubicBezTo>
                      <a:pt x="51904" y="30776"/>
                      <a:pt x="52116" y="30721"/>
                      <a:pt x="52372" y="30536"/>
                    </a:cubicBezTo>
                    <a:lnTo>
                      <a:pt x="52372" y="30536"/>
                    </a:lnTo>
                    <a:cubicBezTo>
                      <a:pt x="52424" y="30919"/>
                      <a:pt x="52266" y="31196"/>
                      <a:pt x="52424" y="31249"/>
                    </a:cubicBezTo>
                    <a:cubicBezTo>
                      <a:pt x="53137" y="29704"/>
                      <a:pt x="54246" y="28661"/>
                      <a:pt x="55949" y="27948"/>
                    </a:cubicBezTo>
                    <a:lnTo>
                      <a:pt x="55949" y="27948"/>
                    </a:lnTo>
                    <a:cubicBezTo>
                      <a:pt x="55844" y="28173"/>
                      <a:pt x="56227" y="28833"/>
                      <a:pt x="56557" y="29110"/>
                    </a:cubicBezTo>
                    <a:cubicBezTo>
                      <a:pt x="56519" y="29096"/>
                      <a:pt x="56483" y="29088"/>
                      <a:pt x="56449" y="29088"/>
                    </a:cubicBezTo>
                    <a:cubicBezTo>
                      <a:pt x="56329" y="29088"/>
                      <a:pt x="56249" y="29193"/>
                      <a:pt x="56332" y="29493"/>
                    </a:cubicBezTo>
                    <a:cubicBezTo>
                      <a:pt x="56311" y="29643"/>
                      <a:pt x="56366" y="29684"/>
                      <a:pt x="56450" y="29684"/>
                    </a:cubicBezTo>
                    <a:cubicBezTo>
                      <a:pt x="56548" y="29684"/>
                      <a:pt x="56686" y="29629"/>
                      <a:pt x="56793" y="29629"/>
                    </a:cubicBezTo>
                    <a:cubicBezTo>
                      <a:pt x="56829" y="29629"/>
                      <a:pt x="56861" y="29635"/>
                      <a:pt x="56887" y="29651"/>
                    </a:cubicBezTo>
                    <a:lnTo>
                      <a:pt x="56887" y="29163"/>
                    </a:lnTo>
                    <a:cubicBezTo>
                      <a:pt x="56992" y="29110"/>
                      <a:pt x="57098" y="28938"/>
                      <a:pt x="57098" y="28556"/>
                    </a:cubicBezTo>
                    <a:lnTo>
                      <a:pt x="57098" y="28556"/>
                    </a:lnTo>
                    <a:cubicBezTo>
                      <a:pt x="56995" y="28576"/>
                      <a:pt x="56871" y="28631"/>
                      <a:pt x="56763" y="28631"/>
                    </a:cubicBezTo>
                    <a:cubicBezTo>
                      <a:pt x="56595" y="28631"/>
                      <a:pt x="56464" y="28498"/>
                      <a:pt x="56504" y="27895"/>
                    </a:cubicBezTo>
                    <a:cubicBezTo>
                      <a:pt x="56487" y="27892"/>
                      <a:pt x="56472" y="27890"/>
                      <a:pt x="56457" y="27890"/>
                    </a:cubicBezTo>
                    <a:cubicBezTo>
                      <a:pt x="56278" y="27890"/>
                      <a:pt x="56263" y="28173"/>
                      <a:pt x="56055" y="28173"/>
                    </a:cubicBezTo>
                    <a:cubicBezTo>
                      <a:pt x="56227" y="27011"/>
                      <a:pt x="55619" y="27790"/>
                      <a:pt x="55566" y="27235"/>
                    </a:cubicBezTo>
                    <a:cubicBezTo>
                      <a:pt x="55672" y="26522"/>
                      <a:pt x="55184" y="25968"/>
                      <a:pt x="55448" y="25744"/>
                    </a:cubicBezTo>
                    <a:lnTo>
                      <a:pt x="55448" y="25744"/>
                    </a:lnTo>
                    <a:cubicBezTo>
                      <a:pt x="55514" y="26404"/>
                      <a:pt x="55844" y="26298"/>
                      <a:pt x="56002" y="26681"/>
                    </a:cubicBezTo>
                    <a:lnTo>
                      <a:pt x="55897" y="25414"/>
                    </a:lnTo>
                    <a:cubicBezTo>
                      <a:pt x="55751" y="25323"/>
                      <a:pt x="55624" y="25288"/>
                      <a:pt x="55510" y="25288"/>
                    </a:cubicBezTo>
                    <a:cubicBezTo>
                      <a:pt x="55163" y="25288"/>
                      <a:pt x="54933" y="25601"/>
                      <a:pt x="54674" y="25601"/>
                    </a:cubicBezTo>
                    <a:cubicBezTo>
                      <a:pt x="54559" y="25601"/>
                      <a:pt x="54438" y="25539"/>
                      <a:pt x="54299" y="25361"/>
                    </a:cubicBezTo>
                    <a:cubicBezTo>
                      <a:pt x="54299" y="26072"/>
                      <a:pt x="54164" y="26266"/>
                      <a:pt x="53975" y="26266"/>
                    </a:cubicBezTo>
                    <a:cubicBezTo>
                      <a:pt x="53749" y="26266"/>
                      <a:pt x="53446" y="25992"/>
                      <a:pt x="53201" y="25992"/>
                    </a:cubicBezTo>
                    <a:cubicBezTo>
                      <a:pt x="53095" y="25992"/>
                      <a:pt x="52999" y="26043"/>
                      <a:pt x="52926" y="26192"/>
                    </a:cubicBezTo>
                    <a:cubicBezTo>
                      <a:pt x="53137" y="26245"/>
                      <a:pt x="53085" y="26800"/>
                      <a:pt x="53085" y="27183"/>
                    </a:cubicBezTo>
                    <a:cubicBezTo>
                      <a:pt x="53377" y="27183"/>
                      <a:pt x="53617" y="27259"/>
                      <a:pt x="53830" y="27259"/>
                    </a:cubicBezTo>
                    <a:cubicBezTo>
                      <a:pt x="54060" y="27259"/>
                      <a:pt x="54259" y="27170"/>
                      <a:pt x="54458" y="26800"/>
                    </a:cubicBezTo>
                    <a:cubicBezTo>
                      <a:pt x="54443" y="26800"/>
                      <a:pt x="54420" y="26804"/>
                      <a:pt x="54395" y="26804"/>
                    </a:cubicBezTo>
                    <a:cubicBezTo>
                      <a:pt x="54329" y="26804"/>
                      <a:pt x="54246" y="26776"/>
                      <a:pt x="54246" y="26575"/>
                    </a:cubicBezTo>
                    <a:lnTo>
                      <a:pt x="54246" y="26575"/>
                    </a:lnTo>
                    <a:cubicBezTo>
                      <a:pt x="54291" y="26596"/>
                      <a:pt x="54331" y="26605"/>
                      <a:pt x="54366" y="26605"/>
                    </a:cubicBezTo>
                    <a:cubicBezTo>
                      <a:pt x="54702" y="26605"/>
                      <a:pt x="54621" y="25742"/>
                      <a:pt x="54982" y="25742"/>
                    </a:cubicBezTo>
                    <a:cubicBezTo>
                      <a:pt x="54992" y="25742"/>
                      <a:pt x="55002" y="25742"/>
                      <a:pt x="55012" y="25744"/>
                    </a:cubicBezTo>
                    <a:cubicBezTo>
                      <a:pt x="55461" y="27515"/>
                      <a:pt x="55039" y="28112"/>
                      <a:pt x="54398" y="28112"/>
                    </a:cubicBezTo>
                    <a:cubicBezTo>
                      <a:pt x="53625" y="28112"/>
                      <a:pt x="52533" y="27244"/>
                      <a:pt x="52266" y="26522"/>
                    </a:cubicBezTo>
                    <a:cubicBezTo>
                      <a:pt x="52319" y="26245"/>
                      <a:pt x="52372" y="25968"/>
                      <a:pt x="52477" y="25744"/>
                    </a:cubicBezTo>
                    <a:cubicBezTo>
                      <a:pt x="52511" y="25712"/>
                      <a:pt x="52557" y="25702"/>
                      <a:pt x="52609" y="25702"/>
                    </a:cubicBezTo>
                    <a:cubicBezTo>
                      <a:pt x="52708" y="25702"/>
                      <a:pt x="52829" y="25739"/>
                      <a:pt x="52930" y="25739"/>
                    </a:cubicBezTo>
                    <a:cubicBezTo>
                      <a:pt x="53047" y="25739"/>
                      <a:pt x="53137" y="25690"/>
                      <a:pt x="53137" y="25480"/>
                    </a:cubicBezTo>
                    <a:cubicBezTo>
                      <a:pt x="53226" y="25141"/>
                      <a:pt x="53530" y="25069"/>
                      <a:pt x="53928" y="25069"/>
                    </a:cubicBezTo>
                    <a:cubicBezTo>
                      <a:pt x="54214" y="25069"/>
                      <a:pt x="54550" y="25107"/>
                      <a:pt x="54889" y="25107"/>
                    </a:cubicBezTo>
                    <a:cubicBezTo>
                      <a:pt x="55543" y="25107"/>
                      <a:pt x="56208" y="24968"/>
                      <a:pt x="56557" y="24159"/>
                    </a:cubicBezTo>
                    <a:cubicBezTo>
                      <a:pt x="55065" y="24159"/>
                      <a:pt x="53533" y="24318"/>
                      <a:pt x="51989" y="24423"/>
                    </a:cubicBezTo>
                    <a:cubicBezTo>
                      <a:pt x="52042" y="24371"/>
                      <a:pt x="52042" y="24371"/>
                      <a:pt x="52042" y="24318"/>
                    </a:cubicBezTo>
                    <a:cubicBezTo>
                      <a:pt x="51487" y="23380"/>
                      <a:pt x="52926" y="24212"/>
                      <a:pt x="52755" y="23222"/>
                    </a:cubicBezTo>
                    <a:cubicBezTo>
                      <a:pt x="52637" y="23101"/>
                      <a:pt x="52511" y="23045"/>
                      <a:pt x="52388" y="23045"/>
                    </a:cubicBezTo>
                    <a:cubicBezTo>
                      <a:pt x="52053" y="23045"/>
                      <a:pt x="51736" y="23457"/>
                      <a:pt x="51659" y="24093"/>
                    </a:cubicBezTo>
                    <a:cubicBezTo>
                      <a:pt x="51664" y="24088"/>
                      <a:pt x="51670" y="24085"/>
                      <a:pt x="51675" y="24085"/>
                    </a:cubicBezTo>
                    <a:cubicBezTo>
                      <a:pt x="51723" y="24085"/>
                      <a:pt x="51776" y="24281"/>
                      <a:pt x="51883" y="24423"/>
                    </a:cubicBezTo>
                    <a:cubicBezTo>
                      <a:pt x="51327" y="24471"/>
                      <a:pt x="50804" y="24511"/>
                      <a:pt x="50310" y="24511"/>
                    </a:cubicBezTo>
                    <a:cubicBezTo>
                      <a:pt x="50113" y="24511"/>
                      <a:pt x="49920" y="24505"/>
                      <a:pt x="49731" y="24489"/>
                    </a:cubicBezTo>
                    <a:cubicBezTo>
                      <a:pt x="49837" y="24159"/>
                      <a:pt x="50167" y="24159"/>
                      <a:pt x="50114" y="23499"/>
                    </a:cubicBezTo>
                    <a:cubicBezTo>
                      <a:pt x="49875" y="23293"/>
                      <a:pt x="49614" y="23241"/>
                      <a:pt x="49361" y="23241"/>
                    </a:cubicBezTo>
                    <a:cubicBezTo>
                      <a:pt x="49108" y="23241"/>
                      <a:pt x="48863" y="23293"/>
                      <a:pt x="48657" y="23293"/>
                    </a:cubicBezTo>
                    <a:cubicBezTo>
                      <a:pt x="48410" y="23293"/>
                      <a:pt x="48218" y="23219"/>
                      <a:pt x="48134" y="22892"/>
                    </a:cubicBezTo>
                    <a:lnTo>
                      <a:pt x="48134" y="22892"/>
                    </a:lnTo>
                    <a:cubicBezTo>
                      <a:pt x="48247" y="22945"/>
                      <a:pt x="48359" y="22972"/>
                      <a:pt x="48469" y="22972"/>
                    </a:cubicBezTo>
                    <a:cubicBezTo>
                      <a:pt x="48796" y="22972"/>
                      <a:pt x="49102" y="22739"/>
                      <a:pt x="49348" y="22285"/>
                    </a:cubicBezTo>
                    <a:cubicBezTo>
                      <a:pt x="49018" y="22060"/>
                      <a:pt x="49071" y="21519"/>
                      <a:pt x="49071" y="21070"/>
                    </a:cubicBezTo>
                    <a:lnTo>
                      <a:pt x="48847" y="21070"/>
                    </a:lnTo>
                    <a:cubicBezTo>
                      <a:pt x="48741" y="21123"/>
                      <a:pt x="48688" y="21400"/>
                      <a:pt x="48636" y="21625"/>
                    </a:cubicBezTo>
                    <a:cubicBezTo>
                      <a:pt x="48741" y="21677"/>
                      <a:pt x="48847" y="21572"/>
                      <a:pt x="48913" y="21849"/>
                    </a:cubicBezTo>
                    <a:cubicBezTo>
                      <a:pt x="48253" y="23380"/>
                      <a:pt x="45546" y="21347"/>
                      <a:pt x="45441" y="24159"/>
                    </a:cubicBezTo>
                    <a:cubicBezTo>
                      <a:pt x="45592" y="24322"/>
                      <a:pt x="45814" y="24382"/>
                      <a:pt x="46083" y="24382"/>
                    </a:cubicBezTo>
                    <a:cubicBezTo>
                      <a:pt x="46808" y="24382"/>
                      <a:pt x="47866" y="23947"/>
                      <a:pt x="48740" y="23947"/>
                    </a:cubicBezTo>
                    <a:cubicBezTo>
                      <a:pt x="48957" y="23947"/>
                      <a:pt x="49162" y="23974"/>
                      <a:pt x="49348" y="24041"/>
                    </a:cubicBezTo>
                    <a:cubicBezTo>
                      <a:pt x="48481" y="25263"/>
                      <a:pt x="47613" y="25591"/>
                      <a:pt x="46315" y="25591"/>
                    </a:cubicBezTo>
                    <a:cubicBezTo>
                      <a:pt x="46211" y="25591"/>
                      <a:pt x="46105" y="25589"/>
                      <a:pt x="45995" y="25585"/>
                    </a:cubicBezTo>
                    <a:cubicBezTo>
                      <a:pt x="45942" y="24925"/>
                      <a:pt x="45612" y="25031"/>
                      <a:pt x="45546" y="24371"/>
                    </a:cubicBezTo>
                    <a:cubicBezTo>
                      <a:pt x="45239" y="24498"/>
                      <a:pt x="44928" y="24677"/>
                      <a:pt x="44645" y="24677"/>
                    </a:cubicBezTo>
                    <a:cubicBezTo>
                      <a:pt x="44431" y="24677"/>
                      <a:pt x="44233" y="24573"/>
                      <a:pt x="44068" y="24265"/>
                    </a:cubicBezTo>
                    <a:lnTo>
                      <a:pt x="44068" y="24265"/>
                    </a:lnTo>
                    <a:cubicBezTo>
                      <a:pt x="44152" y="24349"/>
                      <a:pt x="44218" y="24379"/>
                      <a:pt x="44279" y="24379"/>
                    </a:cubicBezTo>
                    <a:cubicBezTo>
                      <a:pt x="44428" y="24379"/>
                      <a:pt x="44541" y="24194"/>
                      <a:pt x="44802" y="24194"/>
                    </a:cubicBezTo>
                    <a:cubicBezTo>
                      <a:pt x="44848" y="24194"/>
                      <a:pt x="44897" y="24199"/>
                      <a:pt x="44952" y="24212"/>
                    </a:cubicBezTo>
                    <a:cubicBezTo>
                      <a:pt x="44675" y="22839"/>
                      <a:pt x="45335" y="23275"/>
                      <a:pt x="45335" y="22390"/>
                    </a:cubicBezTo>
                    <a:cubicBezTo>
                      <a:pt x="45324" y="22388"/>
                      <a:pt x="45313" y="22386"/>
                      <a:pt x="45302" y="22386"/>
                    </a:cubicBezTo>
                    <a:cubicBezTo>
                      <a:pt x="45165" y="22386"/>
                      <a:pt x="45099" y="22597"/>
                      <a:pt x="45055" y="22597"/>
                    </a:cubicBezTo>
                    <a:cubicBezTo>
                      <a:pt x="45036" y="22597"/>
                      <a:pt x="45020" y="22557"/>
                      <a:pt x="45005" y="22443"/>
                    </a:cubicBezTo>
                    <a:cubicBezTo>
                      <a:pt x="45718" y="21625"/>
                      <a:pt x="47144" y="21955"/>
                      <a:pt x="47923" y="21400"/>
                    </a:cubicBezTo>
                    <a:cubicBezTo>
                      <a:pt x="47368" y="21400"/>
                      <a:pt x="47804" y="20199"/>
                      <a:pt x="47976" y="20199"/>
                    </a:cubicBezTo>
                    <a:cubicBezTo>
                      <a:pt x="47751" y="19857"/>
                      <a:pt x="47550" y="19338"/>
                      <a:pt x="47445" y="19338"/>
                    </a:cubicBezTo>
                    <a:cubicBezTo>
                      <a:pt x="47396" y="19338"/>
                      <a:pt x="47368" y="19451"/>
                      <a:pt x="47368" y="19750"/>
                    </a:cubicBezTo>
                    <a:cubicBezTo>
                      <a:pt x="46814" y="18984"/>
                      <a:pt x="46537" y="19037"/>
                      <a:pt x="46048" y="18601"/>
                    </a:cubicBezTo>
                    <a:cubicBezTo>
                      <a:pt x="46048" y="18271"/>
                      <a:pt x="46207" y="18377"/>
                      <a:pt x="46273" y="18100"/>
                    </a:cubicBezTo>
                    <a:cubicBezTo>
                      <a:pt x="46197" y="17953"/>
                      <a:pt x="46109" y="17893"/>
                      <a:pt x="46019" y="17893"/>
                    </a:cubicBezTo>
                    <a:cubicBezTo>
                      <a:pt x="45843" y="17893"/>
                      <a:pt x="45660" y="18123"/>
                      <a:pt x="45546" y="18377"/>
                    </a:cubicBezTo>
                    <a:cubicBezTo>
                      <a:pt x="45582" y="18377"/>
                      <a:pt x="45618" y="18376"/>
                      <a:pt x="45653" y="18376"/>
                    </a:cubicBezTo>
                    <a:cubicBezTo>
                      <a:pt x="45836" y="18376"/>
                      <a:pt x="45987" y="18413"/>
                      <a:pt x="45942" y="18879"/>
                    </a:cubicBezTo>
                    <a:cubicBezTo>
                      <a:pt x="45771" y="19697"/>
                      <a:pt x="45441" y="19750"/>
                      <a:pt x="45164" y="19922"/>
                    </a:cubicBezTo>
                    <a:lnTo>
                      <a:pt x="45164" y="19209"/>
                    </a:lnTo>
                    <a:cubicBezTo>
                      <a:pt x="44693" y="19229"/>
                      <a:pt x="44213" y="19284"/>
                      <a:pt x="43720" y="19284"/>
                    </a:cubicBezTo>
                    <a:cubicBezTo>
                      <a:pt x="42954" y="19284"/>
                      <a:pt x="42158" y="19151"/>
                      <a:pt x="41322" y="18549"/>
                    </a:cubicBezTo>
                    <a:cubicBezTo>
                      <a:pt x="41356" y="18511"/>
                      <a:pt x="41407" y="18500"/>
                      <a:pt x="41466" y="18500"/>
                    </a:cubicBezTo>
                    <a:cubicBezTo>
                      <a:pt x="41550" y="18500"/>
                      <a:pt x="41650" y="18523"/>
                      <a:pt x="41739" y="18523"/>
                    </a:cubicBezTo>
                    <a:cubicBezTo>
                      <a:pt x="41872" y="18523"/>
                      <a:pt x="41982" y="18472"/>
                      <a:pt x="41982" y="18219"/>
                    </a:cubicBezTo>
                    <a:cubicBezTo>
                      <a:pt x="41586" y="18219"/>
                      <a:pt x="41916" y="17559"/>
                      <a:pt x="41705" y="17493"/>
                    </a:cubicBezTo>
                    <a:lnTo>
                      <a:pt x="41705" y="17493"/>
                    </a:lnTo>
                    <a:cubicBezTo>
                      <a:pt x="41586" y="18153"/>
                      <a:pt x="40332" y="17440"/>
                      <a:pt x="41045" y="18324"/>
                    </a:cubicBezTo>
                    <a:cubicBezTo>
                      <a:pt x="40953" y="18367"/>
                      <a:pt x="40859" y="18387"/>
                      <a:pt x="40767" y="18387"/>
                    </a:cubicBezTo>
                    <a:cubicBezTo>
                      <a:pt x="40146" y="18387"/>
                      <a:pt x="39568" y="17490"/>
                      <a:pt x="39672" y="16674"/>
                    </a:cubicBezTo>
                    <a:cubicBezTo>
                      <a:pt x="39675" y="16673"/>
                      <a:pt x="39679" y="16672"/>
                      <a:pt x="39683" y="16672"/>
                    </a:cubicBezTo>
                    <a:cubicBezTo>
                      <a:pt x="39795" y="16672"/>
                      <a:pt x="39911" y="17203"/>
                      <a:pt x="39987" y="17203"/>
                    </a:cubicBezTo>
                    <a:cubicBezTo>
                      <a:pt x="40017" y="17203"/>
                      <a:pt x="40040" y="17123"/>
                      <a:pt x="40055" y="16898"/>
                    </a:cubicBezTo>
                    <a:cubicBezTo>
                      <a:pt x="39883" y="16674"/>
                      <a:pt x="39672" y="16502"/>
                      <a:pt x="39553" y="16172"/>
                    </a:cubicBezTo>
                    <a:lnTo>
                      <a:pt x="39553" y="16172"/>
                    </a:lnTo>
                    <a:cubicBezTo>
                      <a:pt x="39616" y="16182"/>
                      <a:pt x="39671" y="16186"/>
                      <a:pt x="39718" y="16186"/>
                    </a:cubicBezTo>
                    <a:cubicBezTo>
                      <a:pt x="40009" y="16186"/>
                      <a:pt x="40008" y="16013"/>
                      <a:pt x="39724" y="15684"/>
                    </a:cubicBezTo>
                    <a:cubicBezTo>
                      <a:pt x="39819" y="15671"/>
                      <a:pt x="39911" y="15661"/>
                      <a:pt x="39997" y="15661"/>
                    </a:cubicBezTo>
                    <a:cubicBezTo>
                      <a:pt x="40260" y="15661"/>
                      <a:pt x="40477" y="15752"/>
                      <a:pt x="40596" y="16120"/>
                    </a:cubicBezTo>
                    <a:cubicBezTo>
                      <a:pt x="40437" y="16238"/>
                      <a:pt x="40332" y="16502"/>
                      <a:pt x="40266" y="16898"/>
                    </a:cubicBezTo>
                    <a:cubicBezTo>
                      <a:pt x="40926" y="16397"/>
                      <a:pt x="42748" y="16898"/>
                      <a:pt x="43025" y="15908"/>
                    </a:cubicBezTo>
                    <a:cubicBezTo>
                      <a:pt x="43183" y="16014"/>
                      <a:pt x="43461" y="15961"/>
                      <a:pt x="43632" y="16344"/>
                    </a:cubicBezTo>
                    <a:cubicBezTo>
                      <a:pt x="43582" y="16319"/>
                      <a:pt x="43541" y="16308"/>
                      <a:pt x="43509" y="16308"/>
                    </a:cubicBezTo>
                    <a:cubicBezTo>
                      <a:pt x="43255" y="16308"/>
                      <a:pt x="43527" y="17010"/>
                      <a:pt x="43632" y="17057"/>
                    </a:cubicBezTo>
                    <a:cubicBezTo>
                      <a:pt x="43791" y="16621"/>
                      <a:pt x="43685" y="15684"/>
                      <a:pt x="43896" y="15301"/>
                    </a:cubicBezTo>
                    <a:cubicBezTo>
                      <a:pt x="44224" y="15530"/>
                      <a:pt x="44316" y="16283"/>
                      <a:pt x="44712" y="16283"/>
                    </a:cubicBezTo>
                    <a:cubicBezTo>
                      <a:pt x="44795" y="16283"/>
                      <a:pt x="44891" y="16250"/>
                      <a:pt x="45005" y="16172"/>
                    </a:cubicBezTo>
                    <a:lnTo>
                      <a:pt x="45005" y="16172"/>
                    </a:lnTo>
                    <a:cubicBezTo>
                      <a:pt x="44729" y="16810"/>
                      <a:pt x="45193" y="17419"/>
                      <a:pt x="45578" y="17419"/>
                    </a:cubicBezTo>
                    <a:cubicBezTo>
                      <a:pt x="45728" y="17419"/>
                      <a:pt x="45865" y="17327"/>
                      <a:pt x="45942" y="17110"/>
                    </a:cubicBezTo>
                    <a:cubicBezTo>
                      <a:pt x="45718" y="16450"/>
                      <a:pt x="46484" y="15737"/>
                      <a:pt x="46537" y="14799"/>
                    </a:cubicBezTo>
                    <a:cubicBezTo>
                      <a:pt x="46603" y="15301"/>
                      <a:pt x="46814" y="15459"/>
                      <a:pt x="46933" y="15790"/>
                    </a:cubicBezTo>
                    <a:cubicBezTo>
                      <a:pt x="46967" y="15800"/>
                      <a:pt x="46998" y="15805"/>
                      <a:pt x="47026" y="15805"/>
                    </a:cubicBezTo>
                    <a:cubicBezTo>
                      <a:pt x="47273" y="15805"/>
                      <a:pt x="47292" y="15433"/>
                      <a:pt x="47491" y="15433"/>
                    </a:cubicBezTo>
                    <a:cubicBezTo>
                      <a:pt x="47521" y="15433"/>
                      <a:pt x="47554" y="15441"/>
                      <a:pt x="47593" y="15459"/>
                    </a:cubicBezTo>
                    <a:cubicBezTo>
                      <a:pt x="47593" y="13756"/>
                      <a:pt x="48187" y="15129"/>
                      <a:pt x="48187" y="13928"/>
                    </a:cubicBezTo>
                    <a:cubicBezTo>
                      <a:pt x="48253" y="14139"/>
                      <a:pt x="48306" y="14192"/>
                      <a:pt x="48358" y="14364"/>
                    </a:cubicBezTo>
                    <a:cubicBezTo>
                      <a:pt x="48464" y="15077"/>
                      <a:pt x="47923" y="14641"/>
                      <a:pt x="47923" y="15182"/>
                    </a:cubicBezTo>
                    <a:cubicBezTo>
                      <a:pt x="48583" y="15354"/>
                      <a:pt x="48583" y="15790"/>
                      <a:pt x="48794" y="16621"/>
                    </a:cubicBezTo>
                    <a:cubicBezTo>
                      <a:pt x="48882" y="16693"/>
                      <a:pt x="48958" y="16724"/>
                      <a:pt x="49025" y="16724"/>
                    </a:cubicBezTo>
                    <a:cubicBezTo>
                      <a:pt x="49380" y="16724"/>
                      <a:pt x="49466" y="15867"/>
                      <a:pt x="49617" y="15867"/>
                    </a:cubicBezTo>
                    <a:cubicBezTo>
                      <a:pt x="49651" y="15867"/>
                      <a:pt x="49688" y="15910"/>
                      <a:pt x="49731" y="16014"/>
                    </a:cubicBezTo>
                    <a:cubicBezTo>
                      <a:pt x="49401" y="16397"/>
                      <a:pt x="49124" y="17717"/>
                      <a:pt x="49731" y="17994"/>
                    </a:cubicBezTo>
                    <a:cubicBezTo>
                      <a:pt x="49817" y="17603"/>
                      <a:pt x="49971" y="17490"/>
                      <a:pt x="50162" y="17490"/>
                    </a:cubicBezTo>
                    <a:cubicBezTo>
                      <a:pt x="50423" y="17490"/>
                      <a:pt x="50753" y="17700"/>
                      <a:pt x="51075" y="17700"/>
                    </a:cubicBezTo>
                    <a:cubicBezTo>
                      <a:pt x="51280" y="17700"/>
                      <a:pt x="51481" y="17615"/>
                      <a:pt x="51659" y="17334"/>
                    </a:cubicBezTo>
                    <a:cubicBezTo>
                      <a:pt x="51052" y="16832"/>
                      <a:pt x="50114" y="17162"/>
                      <a:pt x="49507" y="16780"/>
                    </a:cubicBezTo>
                    <a:cubicBezTo>
                      <a:pt x="49903" y="16450"/>
                      <a:pt x="50391" y="16238"/>
                      <a:pt x="50774" y="15908"/>
                    </a:cubicBezTo>
                    <a:cubicBezTo>
                      <a:pt x="50114" y="15129"/>
                      <a:pt x="49573" y="14469"/>
                      <a:pt x="48913" y="14311"/>
                    </a:cubicBezTo>
                    <a:cubicBezTo>
                      <a:pt x="48966" y="13809"/>
                      <a:pt x="49507" y="14192"/>
                      <a:pt x="49348" y="13321"/>
                    </a:cubicBezTo>
                    <a:lnTo>
                      <a:pt x="49348" y="13321"/>
                    </a:lnTo>
                    <a:cubicBezTo>
                      <a:pt x="49267" y="13454"/>
                      <a:pt x="49172" y="13495"/>
                      <a:pt x="49073" y="13495"/>
                    </a:cubicBezTo>
                    <a:cubicBezTo>
                      <a:pt x="48920" y="13495"/>
                      <a:pt x="48757" y="13398"/>
                      <a:pt x="48617" y="13398"/>
                    </a:cubicBezTo>
                    <a:cubicBezTo>
                      <a:pt x="48480" y="13398"/>
                      <a:pt x="48365" y="13492"/>
                      <a:pt x="48306" y="13862"/>
                    </a:cubicBezTo>
                    <a:cubicBezTo>
                      <a:pt x="48270" y="13420"/>
                      <a:pt x="48216" y="13287"/>
                      <a:pt x="48146" y="13287"/>
                    </a:cubicBezTo>
                    <a:cubicBezTo>
                      <a:pt x="48043" y="13287"/>
                      <a:pt x="47906" y="13587"/>
                      <a:pt x="47750" y="13587"/>
                    </a:cubicBezTo>
                    <a:cubicBezTo>
                      <a:pt x="47663" y="13587"/>
                      <a:pt x="47570" y="13494"/>
                      <a:pt x="47474" y="13202"/>
                    </a:cubicBezTo>
                    <a:cubicBezTo>
                      <a:pt x="47786" y="13202"/>
                      <a:pt x="47708" y="12375"/>
                      <a:pt x="48068" y="12375"/>
                    </a:cubicBezTo>
                    <a:cubicBezTo>
                      <a:pt x="48088" y="12375"/>
                      <a:pt x="48110" y="12378"/>
                      <a:pt x="48134" y="12383"/>
                    </a:cubicBezTo>
                    <a:lnTo>
                      <a:pt x="48187" y="13149"/>
                    </a:lnTo>
                    <a:cubicBezTo>
                      <a:pt x="48380" y="12854"/>
                      <a:pt x="48589" y="12812"/>
                      <a:pt x="48798" y="12812"/>
                    </a:cubicBezTo>
                    <a:cubicBezTo>
                      <a:pt x="48881" y="12812"/>
                      <a:pt x="48965" y="12819"/>
                      <a:pt x="49047" y="12819"/>
                    </a:cubicBezTo>
                    <a:cubicBezTo>
                      <a:pt x="49293" y="12819"/>
                      <a:pt x="49531" y="12759"/>
                      <a:pt x="49731" y="12278"/>
                    </a:cubicBezTo>
                    <a:cubicBezTo>
                      <a:pt x="49401" y="11948"/>
                      <a:pt x="49243" y="11116"/>
                      <a:pt x="48966" y="10562"/>
                    </a:cubicBezTo>
                    <a:cubicBezTo>
                      <a:pt x="49073" y="10520"/>
                      <a:pt x="49167" y="10503"/>
                      <a:pt x="49254" y="10503"/>
                    </a:cubicBezTo>
                    <a:cubicBezTo>
                      <a:pt x="49581" y="10503"/>
                      <a:pt x="49797" y="10738"/>
                      <a:pt x="50148" y="10738"/>
                    </a:cubicBezTo>
                    <a:cubicBezTo>
                      <a:pt x="50176" y="10738"/>
                      <a:pt x="50204" y="10736"/>
                      <a:pt x="50233" y="10733"/>
                    </a:cubicBezTo>
                    <a:cubicBezTo>
                      <a:pt x="50233" y="10350"/>
                      <a:pt x="50233" y="10179"/>
                      <a:pt x="50286" y="9968"/>
                    </a:cubicBezTo>
                    <a:lnTo>
                      <a:pt x="50286" y="9968"/>
                    </a:lnTo>
                    <a:cubicBezTo>
                      <a:pt x="50157" y="10168"/>
                      <a:pt x="50020" y="10239"/>
                      <a:pt x="49871" y="10239"/>
                    </a:cubicBezTo>
                    <a:cubicBezTo>
                      <a:pt x="49577" y="10239"/>
                      <a:pt x="49232" y="9963"/>
                      <a:pt x="48794" y="9849"/>
                    </a:cubicBezTo>
                    <a:lnTo>
                      <a:pt x="48794" y="9849"/>
                    </a:lnTo>
                    <a:cubicBezTo>
                      <a:pt x="48873" y="10474"/>
                      <a:pt x="48788" y="10644"/>
                      <a:pt x="48639" y="10644"/>
                    </a:cubicBezTo>
                    <a:cubicBezTo>
                      <a:pt x="48461" y="10644"/>
                      <a:pt x="48192" y="10401"/>
                      <a:pt x="48006" y="10401"/>
                    </a:cubicBezTo>
                    <a:cubicBezTo>
                      <a:pt x="47907" y="10401"/>
                      <a:pt x="47831" y="10470"/>
                      <a:pt x="47804" y="10680"/>
                    </a:cubicBezTo>
                    <a:cubicBezTo>
                      <a:pt x="47847" y="10672"/>
                      <a:pt x="47887" y="10668"/>
                      <a:pt x="47924" y="10668"/>
                    </a:cubicBezTo>
                    <a:cubicBezTo>
                      <a:pt x="48131" y="10668"/>
                      <a:pt x="48261" y="10800"/>
                      <a:pt x="48306" y="11169"/>
                    </a:cubicBezTo>
                    <a:cubicBezTo>
                      <a:pt x="48243" y="11180"/>
                      <a:pt x="48182" y="11185"/>
                      <a:pt x="48122" y="11185"/>
                    </a:cubicBezTo>
                    <a:cubicBezTo>
                      <a:pt x="47559" y="11185"/>
                      <a:pt x="47145" y="10717"/>
                      <a:pt x="46655" y="10562"/>
                    </a:cubicBezTo>
                    <a:cubicBezTo>
                      <a:pt x="47038" y="10562"/>
                      <a:pt x="47923" y="10403"/>
                      <a:pt x="47645" y="9968"/>
                    </a:cubicBezTo>
                    <a:cubicBezTo>
                      <a:pt x="47489" y="9968"/>
                      <a:pt x="47475" y="10240"/>
                      <a:pt x="47355" y="10240"/>
                    </a:cubicBezTo>
                    <a:cubicBezTo>
                      <a:pt x="47343" y="10240"/>
                      <a:pt x="47330" y="10238"/>
                      <a:pt x="47315" y="10232"/>
                    </a:cubicBezTo>
                    <a:cubicBezTo>
                      <a:pt x="47263" y="9413"/>
                      <a:pt x="47527" y="9030"/>
                      <a:pt x="47038" y="9030"/>
                    </a:cubicBezTo>
                    <a:cubicBezTo>
                      <a:pt x="46814" y="9572"/>
                      <a:pt x="47368" y="9796"/>
                      <a:pt x="47091" y="10232"/>
                    </a:cubicBezTo>
                    <a:cubicBezTo>
                      <a:pt x="46814" y="9638"/>
                      <a:pt x="46708" y="9968"/>
                      <a:pt x="46325" y="9308"/>
                    </a:cubicBezTo>
                    <a:lnTo>
                      <a:pt x="46325" y="9308"/>
                    </a:lnTo>
                    <a:cubicBezTo>
                      <a:pt x="46354" y="9326"/>
                      <a:pt x="46395" y="9335"/>
                      <a:pt x="46441" y="9335"/>
                    </a:cubicBezTo>
                    <a:cubicBezTo>
                      <a:pt x="46652" y="9335"/>
                      <a:pt x="46970" y="9160"/>
                      <a:pt x="46655" y="9030"/>
                    </a:cubicBezTo>
                    <a:cubicBezTo>
                      <a:pt x="46446" y="8966"/>
                      <a:pt x="46309" y="8910"/>
                      <a:pt x="46215" y="8910"/>
                    </a:cubicBezTo>
                    <a:cubicBezTo>
                      <a:pt x="46061" y="8910"/>
                      <a:pt x="46028" y="9061"/>
                      <a:pt x="45995" y="9572"/>
                    </a:cubicBezTo>
                    <a:cubicBezTo>
                      <a:pt x="45862" y="9361"/>
                      <a:pt x="45829" y="9253"/>
                      <a:pt x="45808" y="9253"/>
                    </a:cubicBezTo>
                    <a:cubicBezTo>
                      <a:pt x="45785" y="9253"/>
                      <a:pt x="45775" y="9378"/>
                      <a:pt x="45665" y="9638"/>
                    </a:cubicBezTo>
                    <a:cubicBezTo>
                      <a:pt x="45494" y="9308"/>
                      <a:pt x="45335" y="8977"/>
                      <a:pt x="45164" y="8700"/>
                    </a:cubicBezTo>
                    <a:cubicBezTo>
                      <a:pt x="45316" y="8521"/>
                      <a:pt x="45504" y="8470"/>
                      <a:pt x="45706" y="8470"/>
                    </a:cubicBezTo>
                    <a:cubicBezTo>
                      <a:pt x="45968" y="8470"/>
                      <a:pt x="46254" y="8556"/>
                      <a:pt x="46516" y="8556"/>
                    </a:cubicBezTo>
                    <a:cubicBezTo>
                      <a:pt x="46855" y="8556"/>
                      <a:pt x="47154" y="8414"/>
                      <a:pt x="47315" y="7763"/>
                    </a:cubicBezTo>
                    <a:cubicBezTo>
                      <a:pt x="47091" y="7433"/>
                      <a:pt x="46603" y="7763"/>
                      <a:pt x="46431" y="7327"/>
                    </a:cubicBezTo>
                    <a:cubicBezTo>
                      <a:pt x="46463" y="7325"/>
                      <a:pt x="46495" y="7325"/>
                      <a:pt x="46527" y="7325"/>
                    </a:cubicBezTo>
                    <a:cubicBezTo>
                      <a:pt x="47312" y="7325"/>
                      <a:pt x="47835" y="7872"/>
                      <a:pt x="48403" y="7872"/>
                    </a:cubicBezTo>
                    <a:cubicBezTo>
                      <a:pt x="48630" y="7872"/>
                      <a:pt x="48864" y="7784"/>
                      <a:pt x="49124" y="7538"/>
                    </a:cubicBezTo>
                    <a:cubicBezTo>
                      <a:pt x="48966" y="7380"/>
                      <a:pt x="48741" y="7208"/>
                      <a:pt x="48741" y="6601"/>
                    </a:cubicBezTo>
                    <a:lnTo>
                      <a:pt x="48741" y="6601"/>
                    </a:lnTo>
                    <a:cubicBezTo>
                      <a:pt x="48827" y="6634"/>
                      <a:pt x="48923" y="6651"/>
                      <a:pt x="49018" y="6651"/>
                    </a:cubicBezTo>
                    <a:cubicBezTo>
                      <a:pt x="49114" y="6651"/>
                      <a:pt x="49210" y="6634"/>
                      <a:pt x="49296" y="6601"/>
                    </a:cubicBezTo>
                    <a:lnTo>
                      <a:pt x="49296" y="6601"/>
                    </a:lnTo>
                    <a:cubicBezTo>
                      <a:pt x="49177" y="7050"/>
                      <a:pt x="49401" y="7050"/>
                      <a:pt x="49243" y="7538"/>
                    </a:cubicBezTo>
                    <a:cubicBezTo>
                      <a:pt x="49454" y="7156"/>
                      <a:pt x="50009" y="7103"/>
                      <a:pt x="49784" y="6997"/>
                    </a:cubicBezTo>
                    <a:cubicBezTo>
                      <a:pt x="49731" y="6601"/>
                      <a:pt x="49454" y="6826"/>
                      <a:pt x="49348" y="6601"/>
                    </a:cubicBezTo>
                    <a:cubicBezTo>
                      <a:pt x="50294" y="6483"/>
                      <a:pt x="50989" y="5660"/>
                      <a:pt x="51786" y="5660"/>
                    </a:cubicBezTo>
                    <a:cubicBezTo>
                      <a:pt x="52057" y="5660"/>
                      <a:pt x="52340" y="5755"/>
                      <a:pt x="52649" y="6007"/>
                    </a:cubicBezTo>
                    <a:cubicBezTo>
                      <a:pt x="52200" y="6093"/>
                      <a:pt x="52115" y="6394"/>
                      <a:pt x="51839" y="6394"/>
                    </a:cubicBezTo>
                    <a:cubicBezTo>
                      <a:pt x="51775" y="6394"/>
                      <a:pt x="51699" y="6377"/>
                      <a:pt x="51606" y="6337"/>
                    </a:cubicBezTo>
                    <a:lnTo>
                      <a:pt x="51606" y="6337"/>
                    </a:lnTo>
                    <a:cubicBezTo>
                      <a:pt x="51606" y="6736"/>
                      <a:pt x="51843" y="7294"/>
                      <a:pt x="51989" y="7294"/>
                    </a:cubicBezTo>
                    <a:cubicBezTo>
                      <a:pt x="52040" y="7294"/>
                      <a:pt x="52081" y="7223"/>
                      <a:pt x="52094" y="7050"/>
                    </a:cubicBezTo>
                    <a:cubicBezTo>
                      <a:pt x="52066" y="7013"/>
                      <a:pt x="52057" y="6998"/>
                      <a:pt x="52063" y="6998"/>
                    </a:cubicBezTo>
                    <a:cubicBezTo>
                      <a:pt x="52081" y="6998"/>
                      <a:pt x="52260" y="7159"/>
                      <a:pt x="52401" y="7159"/>
                    </a:cubicBezTo>
                    <a:cubicBezTo>
                      <a:pt x="52532" y="7159"/>
                      <a:pt x="52631" y="7022"/>
                      <a:pt x="52543" y="6496"/>
                    </a:cubicBezTo>
                    <a:cubicBezTo>
                      <a:pt x="52568" y="6490"/>
                      <a:pt x="52591" y="6487"/>
                      <a:pt x="52613" y="6487"/>
                    </a:cubicBezTo>
                    <a:cubicBezTo>
                      <a:pt x="52978" y="6487"/>
                      <a:pt x="52963" y="7274"/>
                      <a:pt x="52702" y="7486"/>
                    </a:cubicBezTo>
                    <a:cubicBezTo>
                      <a:pt x="53586" y="7050"/>
                      <a:pt x="54075" y="7657"/>
                      <a:pt x="54735" y="6773"/>
                    </a:cubicBezTo>
                    <a:lnTo>
                      <a:pt x="54735" y="6773"/>
                    </a:lnTo>
                    <a:cubicBezTo>
                      <a:pt x="54705" y="6788"/>
                      <a:pt x="54678" y="6795"/>
                      <a:pt x="54654" y="6795"/>
                    </a:cubicBezTo>
                    <a:cubicBezTo>
                      <a:pt x="54370" y="6795"/>
                      <a:pt x="54454" y="5810"/>
                      <a:pt x="54178" y="5810"/>
                    </a:cubicBezTo>
                    <a:cubicBezTo>
                      <a:pt x="54136" y="5810"/>
                      <a:pt x="54084" y="5834"/>
                      <a:pt x="54022" y="5888"/>
                    </a:cubicBezTo>
                    <a:cubicBezTo>
                      <a:pt x="53948" y="6301"/>
                      <a:pt x="54026" y="6354"/>
                      <a:pt x="54131" y="6354"/>
                    </a:cubicBezTo>
                    <a:cubicBezTo>
                      <a:pt x="54168" y="6354"/>
                      <a:pt x="54208" y="6348"/>
                      <a:pt x="54245" y="6348"/>
                    </a:cubicBezTo>
                    <a:cubicBezTo>
                      <a:pt x="54331" y="6348"/>
                      <a:pt x="54405" y="6381"/>
                      <a:pt x="54405" y="6601"/>
                    </a:cubicBezTo>
                    <a:cubicBezTo>
                      <a:pt x="54246" y="6601"/>
                      <a:pt x="54299" y="7050"/>
                      <a:pt x="54193" y="7103"/>
                    </a:cubicBezTo>
                    <a:cubicBezTo>
                      <a:pt x="53966" y="6883"/>
                      <a:pt x="53835" y="6790"/>
                      <a:pt x="53681" y="6790"/>
                    </a:cubicBezTo>
                    <a:cubicBezTo>
                      <a:pt x="53568" y="6790"/>
                      <a:pt x="53442" y="6841"/>
                      <a:pt x="53256" y="6931"/>
                    </a:cubicBezTo>
                    <a:cubicBezTo>
                      <a:pt x="53639" y="5835"/>
                      <a:pt x="53137" y="6337"/>
                      <a:pt x="53032" y="5228"/>
                    </a:cubicBezTo>
                    <a:lnTo>
                      <a:pt x="53032" y="5228"/>
                    </a:lnTo>
                    <a:cubicBezTo>
                      <a:pt x="53091" y="5255"/>
                      <a:pt x="53142" y="5266"/>
                      <a:pt x="53186" y="5266"/>
                    </a:cubicBezTo>
                    <a:cubicBezTo>
                      <a:pt x="53432" y="5266"/>
                      <a:pt x="53486" y="4910"/>
                      <a:pt x="53586" y="4687"/>
                    </a:cubicBezTo>
                    <a:cubicBezTo>
                      <a:pt x="53660" y="4821"/>
                      <a:pt x="53770" y="4880"/>
                      <a:pt x="53885" y="4880"/>
                    </a:cubicBezTo>
                    <a:cubicBezTo>
                      <a:pt x="54100" y="4880"/>
                      <a:pt x="54336" y="4674"/>
                      <a:pt x="54405" y="4357"/>
                    </a:cubicBezTo>
                    <a:lnTo>
                      <a:pt x="54405" y="4357"/>
                    </a:lnTo>
                    <a:cubicBezTo>
                      <a:pt x="54357" y="4365"/>
                      <a:pt x="54314" y="4369"/>
                      <a:pt x="54275" y="4369"/>
                    </a:cubicBezTo>
                    <a:cubicBezTo>
                      <a:pt x="54050" y="4369"/>
                      <a:pt x="53992" y="4228"/>
                      <a:pt x="54127" y="3855"/>
                    </a:cubicBezTo>
                    <a:lnTo>
                      <a:pt x="54127" y="3855"/>
                    </a:lnTo>
                    <a:cubicBezTo>
                      <a:pt x="53415" y="4462"/>
                      <a:pt x="52807" y="4291"/>
                      <a:pt x="52319" y="5017"/>
                    </a:cubicBezTo>
                    <a:cubicBezTo>
                      <a:pt x="52154" y="4613"/>
                      <a:pt x="51896" y="4445"/>
                      <a:pt x="51629" y="4445"/>
                    </a:cubicBezTo>
                    <a:cubicBezTo>
                      <a:pt x="51277" y="4445"/>
                      <a:pt x="50909" y="4739"/>
                      <a:pt x="50721" y="5175"/>
                    </a:cubicBezTo>
                    <a:cubicBezTo>
                      <a:pt x="50721" y="4291"/>
                      <a:pt x="50339" y="4462"/>
                      <a:pt x="50233" y="3961"/>
                    </a:cubicBezTo>
                    <a:cubicBezTo>
                      <a:pt x="50473" y="3961"/>
                      <a:pt x="50542" y="4070"/>
                      <a:pt x="50641" y="4070"/>
                    </a:cubicBezTo>
                    <a:cubicBezTo>
                      <a:pt x="50700" y="4070"/>
                      <a:pt x="50770" y="4031"/>
                      <a:pt x="50893" y="3908"/>
                    </a:cubicBezTo>
                    <a:cubicBezTo>
                      <a:pt x="50861" y="3295"/>
                      <a:pt x="50731" y="3263"/>
                      <a:pt x="50579" y="3263"/>
                    </a:cubicBezTo>
                    <a:cubicBezTo>
                      <a:pt x="50561" y="3263"/>
                      <a:pt x="50542" y="3263"/>
                      <a:pt x="50524" y="3263"/>
                    </a:cubicBezTo>
                    <a:cubicBezTo>
                      <a:pt x="50376" y="3263"/>
                      <a:pt x="50217" y="3234"/>
                      <a:pt x="50114" y="2707"/>
                    </a:cubicBezTo>
                    <a:cubicBezTo>
                      <a:pt x="50101" y="2704"/>
                      <a:pt x="50088" y="2703"/>
                      <a:pt x="50076" y="2703"/>
                    </a:cubicBezTo>
                    <a:cubicBezTo>
                      <a:pt x="49788" y="2703"/>
                      <a:pt x="49828" y="3424"/>
                      <a:pt x="49626" y="3525"/>
                    </a:cubicBezTo>
                    <a:cubicBezTo>
                      <a:pt x="49490" y="3254"/>
                      <a:pt x="49330" y="3116"/>
                      <a:pt x="49181" y="3116"/>
                    </a:cubicBezTo>
                    <a:cubicBezTo>
                      <a:pt x="49025" y="3116"/>
                      <a:pt x="48882" y="3267"/>
                      <a:pt x="48794" y="3578"/>
                    </a:cubicBezTo>
                    <a:cubicBezTo>
                      <a:pt x="48794" y="3248"/>
                      <a:pt x="48913" y="3090"/>
                      <a:pt x="48847" y="2588"/>
                    </a:cubicBezTo>
                    <a:lnTo>
                      <a:pt x="48636" y="2588"/>
                    </a:lnTo>
                    <a:cubicBezTo>
                      <a:pt x="48517" y="2707"/>
                      <a:pt x="48411" y="2641"/>
                      <a:pt x="48411" y="2865"/>
                    </a:cubicBezTo>
                    <a:cubicBezTo>
                      <a:pt x="48517" y="2918"/>
                      <a:pt x="48583" y="3090"/>
                      <a:pt x="48583" y="3367"/>
                    </a:cubicBezTo>
                    <a:cubicBezTo>
                      <a:pt x="48568" y="3359"/>
                      <a:pt x="48554" y="3356"/>
                      <a:pt x="48539" y="3356"/>
                    </a:cubicBezTo>
                    <a:cubicBezTo>
                      <a:pt x="48395" y="3356"/>
                      <a:pt x="48253" y="3700"/>
                      <a:pt x="48130" y="3700"/>
                    </a:cubicBezTo>
                    <a:cubicBezTo>
                      <a:pt x="48074" y="3700"/>
                      <a:pt x="48022" y="3628"/>
                      <a:pt x="47976" y="3420"/>
                    </a:cubicBezTo>
                    <a:cubicBezTo>
                      <a:pt x="48358" y="2971"/>
                      <a:pt x="48028" y="2205"/>
                      <a:pt x="48358" y="1875"/>
                    </a:cubicBezTo>
                    <a:cubicBezTo>
                      <a:pt x="48511" y="1744"/>
                      <a:pt x="48665" y="1695"/>
                      <a:pt x="48826" y="1695"/>
                    </a:cubicBezTo>
                    <a:cubicBezTo>
                      <a:pt x="49292" y="1695"/>
                      <a:pt x="49804" y="2108"/>
                      <a:pt x="50435" y="2108"/>
                    </a:cubicBezTo>
                    <a:cubicBezTo>
                      <a:pt x="50679" y="2108"/>
                      <a:pt x="50940" y="2046"/>
                      <a:pt x="51223" y="1875"/>
                    </a:cubicBezTo>
                    <a:lnTo>
                      <a:pt x="51223" y="1875"/>
                    </a:lnTo>
                    <a:cubicBezTo>
                      <a:pt x="51181" y="1885"/>
                      <a:pt x="51147" y="1890"/>
                      <a:pt x="51119" y="1890"/>
                    </a:cubicBezTo>
                    <a:cubicBezTo>
                      <a:pt x="50855" y="1890"/>
                      <a:pt x="51223" y="1456"/>
                      <a:pt x="51223" y="1109"/>
                    </a:cubicBezTo>
                    <a:cubicBezTo>
                      <a:pt x="50828" y="1109"/>
                      <a:pt x="50268" y="666"/>
                      <a:pt x="49913" y="666"/>
                    </a:cubicBezTo>
                    <a:cubicBezTo>
                      <a:pt x="49818" y="666"/>
                      <a:pt x="49737" y="698"/>
                      <a:pt x="49679" y="779"/>
                    </a:cubicBezTo>
                    <a:cubicBezTo>
                      <a:pt x="49837" y="779"/>
                      <a:pt x="49837" y="1439"/>
                      <a:pt x="49731" y="1492"/>
                    </a:cubicBezTo>
                    <a:cubicBezTo>
                      <a:pt x="49450" y="1065"/>
                      <a:pt x="49115" y="1004"/>
                      <a:pt x="48774" y="1004"/>
                    </a:cubicBezTo>
                    <a:cubicBezTo>
                      <a:pt x="48636" y="1004"/>
                      <a:pt x="48497" y="1014"/>
                      <a:pt x="48360" y="1014"/>
                    </a:cubicBezTo>
                    <a:cubicBezTo>
                      <a:pt x="47914" y="1014"/>
                      <a:pt x="47490" y="907"/>
                      <a:pt x="47197" y="0"/>
                    </a:cubicBezTo>
                    <a:close/>
                  </a:path>
                </a:pathLst>
              </a:custGeom>
              <a:solidFill>
                <a:srgbClr val="000000">
                  <a:alpha val="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8" name="Google Shape;1148;p16"/>
            <p:cNvSpPr/>
            <p:nvPr/>
          </p:nvSpPr>
          <p:spPr>
            <a:xfrm rot="498323">
              <a:off x="6337574" y="3400140"/>
              <a:ext cx="1838747" cy="767281"/>
            </a:xfrm>
            <a:custGeom>
              <a:avLst/>
              <a:gdLst/>
              <a:ahLst/>
              <a:cxnLst/>
              <a:rect l="l" t="t" r="r" b="b"/>
              <a:pathLst>
                <a:path w="106776" h="44556" extrusionOk="0">
                  <a:moveTo>
                    <a:pt x="225" y="0"/>
                  </a:moveTo>
                  <a:cubicBezTo>
                    <a:pt x="120" y="0"/>
                    <a:pt x="1" y="119"/>
                    <a:pt x="1" y="225"/>
                  </a:cubicBezTo>
                  <a:lnTo>
                    <a:pt x="1" y="44345"/>
                  </a:lnTo>
                  <a:cubicBezTo>
                    <a:pt x="1" y="44450"/>
                    <a:pt x="120" y="44556"/>
                    <a:pt x="225" y="44556"/>
                  </a:cubicBezTo>
                  <a:cubicBezTo>
                    <a:pt x="384" y="44556"/>
                    <a:pt x="503" y="44450"/>
                    <a:pt x="503" y="44345"/>
                  </a:cubicBezTo>
                  <a:lnTo>
                    <a:pt x="503" y="41704"/>
                  </a:lnTo>
                  <a:lnTo>
                    <a:pt x="106776" y="41704"/>
                  </a:lnTo>
                  <a:cubicBezTo>
                    <a:pt x="106604" y="41585"/>
                    <a:pt x="106446" y="41480"/>
                    <a:pt x="106274" y="41321"/>
                  </a:cubicBezTo>
                  <a:lnTo>
                    <a:pt x="503" y="41321"/>
                  </a:lnTo>
                  <a:lnTo>
                    <a:pt x="503" y="36199"/>
                  </a:lnTo>
                  <a:lnTo>
                    <a:pt x="102036" y="36199"/>
                  </a:lnTo>
                  <a:cubicBezTo>
                    <a:pt x="101984" y="36093"/>
                    <a:pt x="101984" y="35922"/>
                    <a:pt x="101984" y="35816"/>
                  </a:cubicBezTo>
                  <a:lnTo>
                    <a:pt x="503" y="35816"/>
                  </a:lnTo>
                  <a:lnTo>
                    <a:pt x="503" y="30694"/>
                  </a:lnTo>
                  <a:lnTo>
                    <a:pt x="99621" y="30694"/>
                  </a:lnTo>
                  <a:cubicBezTo>
                    <a:pt x="99568" y="30588"/>
                    <a:pt x="99462" y="30483"/>
                    <a:pt x="99396" y="30311"/>
                  </a:cubicBezTo>
                  <a:lnTo>
                    <a:pt x="503" y="30311"/>
                  </a:lnTo>
                  <a:lnTo>
                    <a:pt x="503" y="25202"/>
                  </a:lnTo>
                  <a:lnTo>
                    <a:pt x="95660" y="25202"/>
                  </a:lnTo>
                  <a:cubicBezTo>
                    <a:pt x="95554" y="25149"/>
                    <a:pt x="95383" y="25083"/>
                    <a:pt x="95277" y="25030"/>
                  </a:cubicBezTo>
                  <a:cubicBezTo>
                    <a:pt x="95106" y="24978"/>
                    <a:pt x="94947" y="24925"/>
                    <a:pt x="94776" y="24872"/>
                  </a:cubicBezTo>
                  <a:lnTo>
                    <a:pt x="503" y="24872"/>
                  </a:lnTo>
                  <a:lnTo>
                    <a:pt x="503" y="19697"/>
                  </a:lnTo>
                  <a:lnTo>
                    <a:pt x="92201" y="19697"/>
                  </a:lnTo>
                  <a:cubicBezTo>
                    <a:pt x="92465" y="19591"/>
                    <a:pt x="92637" y="19591"/>
                    <a:pt x="92637" y="19367"/>
                  </a:cubicBezTo>
                  <a:lnTo>
                    <a:pt x="503" y="19367"/>
                  </a:lnTo>
                  <a:lnTo>
                    <a:pt x="503" y="14192"/>
                  </a:lnTo>
                  <a:lnTo>
                    <a:pt x="92967" y="14192"/>
                  </a:lnTo>
                  <a:cubicBezTo>
                    <a:pt x="92795" y="14086"/>
                    <a:pt x="92690" y="13981"/>
                    <a:pt x="92531" y="13862"/>
                  </a:cubicBezTo>
                  <a:lnTo>
                    <a:pt x="503" y="13862"/>
                  </a:lnTo>
                  <a:lnTo>
                    <a:pt x="503" y="8753"/>
                  </a:lnTo>
                  <a:lnTo>
                    <a:pt x="85864" y="8753"/>
                  </a:lnTo>
                  <a:lnTo>
                    <a:pt x="85706" y="8581"/>
                  </a:lnTo>
                  <a:cubicBezTo>
                    <a:pt x="85653" y="8528"/>
                    <a:pt x="85600" y="8476"/>
                    <a:pt x="85534" y="8370"/>
                  </a:cubicBezTo>
                  <a:lnTo>
                    <a:pt x="503" y="8370"/>
                  </a:lnTo>
                  <a:lnTo>
                    <a:pt x="503" y="3248"/>
                  </a:lnTo>
                  <a:lnTo>
                    <a:pt x="82076" y="3248"/>
                  </a:lnTo>
                  <a:cubicBezTo>
                    <a:pt x="82181" y="3142"/>
                    <a:pt x="82234" y="2970"/>
                    <a:pt x="82300" y="2865"/>
                  </a:cubicBezTo>
                  <a:lnTo>
                    <a:pt x="503" y="2865"/>
                  </a:lnTo>
                  <a:lnTo>
                    <a:pt x="503" y="225"/>
                  </a:lnTo>
                  <a:cubicBezTo>
                    <a:pt x="503" y="119"/>
                    <a:pt x="384" y="0"/>
                    <a:pt x="225" y="0"/>
                  </a:cubicBezTo>
                  <a:close/>
                </a:path>
              </a:pathLst>
            </a:custGeom>
            <a:solidFill>
              <a:srgbClr val="DDCBB3">
                <a:alpha val="3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9" name="Google Shape;1149;p16"/>
          <p:cNvGrpSpPr/>
          <p:nvPr/>
        </p:nvGrpSpPr>
        <p:grpSpPr>
          <a:xfrm rot="1462">
            <a:off x="4818634" y="455753"/>
            <a:ext cx="4012803" cy="452331"/>
            <a:chOff x="5138925" y="1785900"/>
            <a:chExt cx="2133675" cy="495000"/>
          </a:xfrm>
        </p:grpSpPr>
        <p:sp>
          <p:nvSpPr>
            <p:cNvPr id="1150" name="Google Shape;1150;p16"/>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16"/>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16"/>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6"/>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6"/>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6"/>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6"/>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16"/>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6"/>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6"/>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16"/>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16"/>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6"/>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6"/>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6"/>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6"/>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6"/>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6"/>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16"/>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16"/>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16"/>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16"/>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16"/>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16"/>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16"/>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16"/>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6"/>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16"/>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16"/>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16"/>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6"/>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16"/>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16"/>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16"/>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16"/>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16"/>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16"/>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16"/>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16"/>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16"/>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16"/>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16"/>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6"/>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16"/>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16"/>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6"/>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16"/>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16"/>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16"/>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16"/>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16"/>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16"/>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6"/>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16"/>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16"/>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16"/>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16"/>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16"/>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6"/>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16"/>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16"/>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16"/>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16"/>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3" name="Google Shape;1213;p16"/>
          <p:cNvSpPr txBox="1">
            <a:spLocks noGrp="1"/>
          </p:cNvSpPr>
          <p:nvPr>
            <p:ph type="title"/>
          </p:nvPr>
        </p:nvSpPr>
        <p:spPr>
          <a:xfrm>
            <a:off x="624300" y="384575"/>
            <a:ext cx="7895400" cy="517800"/>
          </a:xfrm>
          <a:prstGeom prst="rect">
            <a:avLst/>
          </a:prstGeom>
          <a:noFill/>
          <a:ln>
            <a:noFill/>
          </a:ln>
        </p:spPr>
        <p:txBody>
          <a:bodyPr spcFirstLastPara="1" wrap="square" lIns="36575" tIns="36575" rIns="36575" bIns="36575" anchor="t" anchorCtr="0">
            <a:noAutofit/>
          </a:bodyPr>
          <a:lstStyle/>
          <a:p>
            <a:pPr marL="0" lvl="0" indent="0" algn="ctr" rtl="0">
              <a:lnSpc>
                <a:spcPct val="100000"/>
              </a:lnSpc>
              <a:spcBef>
                <a:spcPts val="0"/>
              </a:spcBef>
              <a:spcAft>
                <a:spcPts val="0"/>
              </a:spcAft>
              <a:buSzPts val="3500"/>
              <a:buNone/>
            </a:pPr>
            <a:r>
              <a:rPr lang="en" sz="3200" dirty="0"/>
              <a:t>PERFORMANCE EVALUATION</a:t>
            </a:r>
            <a:endParaRPr sz="3200" dirty="0"/>
          </a:p>
        </p:txBody>
      </p:sp>
      <p:graphicFrame>
        <p:nvGraphicFramePr>
          <p:cNvPr id="1214" name="Google Shape;1214;p16"/>
          <p:cNvGraphicFramePr/>
          <p:nvPr/>
        </p:nvGraphicFramePr>
        <p:xfrm>
          <a:off x="766700" y="1355070"/>
          <a:ext cx="8120775" cy="3686435"/>
        </p:xfrm>
        <a:graphic>
          <a:graphicData uri="http://schemas.openxmlformats.org/drawingml/2006/table">
            <a:tbl>
              <a:tblPr>
                <a:noFill/>
              </a:tblPr>
              <a:tblGrid>
                <a:gridCol w="1409775">
                  <a:extLst>
                    <a:ext uri="{9D8B030D-6E8A-4147-A177-3AD203B41FA5}">
                      <a16:colId xmlns:a16="http://schemas.microsoft.com/office/drawing/2014/main" val="20000"/>
                    </a:ext>
                  </a:extLst>
                </a:gridCol>
                <a:gridCol w="1118500">
                  <a:extLst>
                    <a:ext uri="{9D8B030D-6E8A-4147-A177-3AD203B41FA5}">
                      <a16:colId xmlns:a16="http://schemas.microsoft.com/office/drawing/2014/main" val="20001"/>
                    </a:ext>
                  </a:extLst>
                </a:gridCol>
                <a:gridCol w="1118500">
                  <a:extLst>
                    <a:ext uri="{9D8B030D-6E8A-4147-A177-3AD203B41FA5}">
                      <a16:colId xmlns:a16="http://schemas.microsoft.com/office/drawing/2014/main" val="20002"/>
                    </a:ext>
                  </a:extLst>
                </a:gridCol>
                <a:gridCol w="1118500">
                  <a:extLst>
                    <a:ext uri="{9D8B030D-6E8A-4147-A177-3AD203B41FA5}">
                      <a16:colId xmlns:a16="http://schemas.microsoft.com/office/drawing/2014/main" val="20003"/>
                    </a:ext>
                  </a:extLst>
                </a:gridCol>
                <a:gridCol w="1118500">
                  <a:extLst>
                    <a:ext uri="{9D8B030D-6E8A-4147-A177-3AD203B41FA5}">
                      <a16:colId xmlns:a16="http://schemas.microsoft.com/office/drawing/2014/main" val="20004"/>
                    </a:ext>
                  </a:extLst>
                </a:gridCol>
                <a:gridCol w="1118500">
                  <a:extLst>
                    <a:ext uri="{9D8B030D-6E8A-4147-A177-3AD203B41FA5}">
                      <a16:colId xmlns:a16="http://schemas.microsoft.com/office/drawing/2014/main" val="20005"/>
                    </a:ext>
                  </a:extLst>
                </a:gridCol>
                <a:gridCol w="1118500">
                  <a:extLst>
                    <a:ext uri="{9D8B030D-6E8A-4147-A177-3AD203B41FA5}">
                      <a16:colId xmlns:a16="http://schemas.microsoft.com/office/drawing/2014/main" val="20006"/>
                    </a:ext>
                  </a:extLst>
                </a:gridCol>
              </a:tblGrid>
              <a:tr h="749375">
                <a:tc>
                  <a:txBody>
                    <a:bodyPr/>
                    <a:lstStyle/>
                    <a:p>
                      <a:pPr marL="0" marR="0" lvl="0" indent="0" algn="ctr" rtl="0">
                        <a:lnSpc>
                          <a:spcPct val="100000"/>
                        </a:lnSpc>
                        <a:spcBef>
                          <a:spcPts val="0"/>
                        </a:spcBef>
                        <a:spcAft>
                          <a:spcPts val="0"/>
                        </a:spcAft>
                        <a:buClr>
                          <a:srgbClr val="000000"/>
                        </a:buClr>
                        <a:buSzPts val="1400"/>
                        <a:buFont typeface="Arial"/>
                        <a:buNone/>
                      </a:pPr>
                      <a:r>
                        <a:rPr lang="en" b="1" i="1" u="sng">
                          <a:solidFill>
                            <a:schemeClr val="dk1"/>
                          </a:solidFill>
                          <a:latin typeface="Josefin Slab"/>
                          <a:ea typeface="Josefin Slab"/>
                          <a:cs typeface="Josefin Slab"/>
                          <a:sym typeface="Josefin Slab"/>
                        </a:rPr>
                        <a:t>METRICS</a:t>
                      </a:r>
                      <a:endParaRPr sz="1400" b="1" i="1" u="sng" strike="noStrike" cap="none">
                        <a:solidFill>
                          <a:schemeClr val="dk1"/>
                        </a:solidFill>
                        <a:latin typeface="Josefin Slab"/>
                        <a:ea typeface="Josefin Slab"/>
                        <a:cs typeface="Josefin Slab"/>
                        <a:sym typeface="Josefin Slab"/>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300" b="1" dirty="0">
                          <a:solidFill>
                            <a:schemeClr val="dk1"/>
                          </a:solidFill>
                          <a:latin typeface="Prompt"/>
                          <a:ea typeface="Prompt"/>
                          <a:cs typeface="Prompt"/>
                          <a:sym typeface="Prompt"/>
                        </a:rPr>
                        <a:t>Linear Regression</a:t>
                      </a:r>
                      <a:endParaRPr sz="1300" b="1" u="none" strike="noStrike" cap="none" dirty="0">
                        <a:solidFill>
                          <a:schemeClr val="dk1"/>
                        </a:solidFill>
                        <a:latin typeface="Prompt"/>
                        <a:ea typeface="Prompt"/>
                        <a:cs typeface="Prompt"/>
                        <a:sym typeface="Promp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300" b="1" dirty="0">
                          <a:solidFill>
                            <a:schemeClr val="dk1"/>
                          </a:solidFill>
                          <a:latin typeface="Prompt"/>
                          <a:ea typeface="Prompt"/>
                          <a:cs typeface="Prompt"/>
                          <a:sym typeface="Prompt"/>
                        </a:rPr>
                        <a:t>Ridge Regression</a:t>
                      </a:r>
                      <a:endParaRPr sz="1300" b="1" u="none" strike="noStrike" cap="none" dirty="0">
                        <a:solidFill>
                          <a:schemeClr val="dk1"/>
                        </a:solidFill>
                        <a:latin typeface="Prompt"/>
                        <a:ea typeface="Prompt"/>
                        <a:cs typeface="Prompt"/>
                        <a:sym typeface="Promp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a:solidFill>
                            <a:schemeClr val="dk1"/>
                          </a:solidFill>
                          <a:latin typeface="Prompt"/>
                          <a:ea typeface="Prompt"/>
                          <a:cs typeface="Prompt"/>
                          <a:sym typeface="Prompt"/>
                        </a:rPr>
                        <a:t>  </a:t>
                      </a:r>
                      <a:r>
                        <a:rPr lang="en" sz="1300" b="1">
                          <a:solidFill>
                            <a:schemeClr val="dk1"/>
                          </a:solidFill>
                          <a:latin typeface="Prompt"/>
                          <a:ea typeface="Prompt"/>
                          <a:cs typeface="Prompt"/>
                          <a:sym typeface="Prompt"/>
                        </a:rPr>
                        <a:t>Lasso </a:t>
                      </a:r>
                      <a:r>
                        <a:rPr lang="en" b="1">
                          <a:solidFill>
                            <a:schemeClr val="dk1"/>
                          </a:solidFill>
                          <a:latin typeface="Prompt"/>
                          <a:ea typeface="Prompt"/>
                          <a:cs typeface="Prompt"/>
                          <a:sym typeface="Prompt"/>
                        </a:rPr>
                        <a:t>              </a:t>
                      </a:r>
                      <a:r>
                        <a:rPr lang="en" sz="1300" b="1">
                          <a:solidFill>
                            <a:schemeClr val="dk1"/>
                          </a:solidFill>
                          <a:latin typeface="Prompt"/>
                          <a:ea typeface="Prompt"/>
                          <a:cs typeface="Prompt"/>
                          <a:sym typeface="Prompt"/>
                        </a:rPr>
                        <a:t>Regression</a:t>
                      </a:r>
                      <a:endParaRPr sz="1300" b="1" u="none" strike="noStrike" cap="none">
                        <a:solidFill>
                          <a:schemeClr val="dk1"/>
                        </a:solidFill>
                        <a:latin typeface="Prompt"/>
                        <a:ea typeface="Prompt"/>
                        <a:cs typeface="Prompt"/>
                        <a:sym typeface="Promp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300" b="1">
                          <a:solidFill>
                            <a:schemeClr val="dk1"/>
                          </a:solidFill>
                          <a:latin typeface="Prompt"/>
                          <a:ea typeface="Prompt"/>
                          <a:cs typeface="Prompt"/>
                          <a:sym typeface="Prompt"/>
                        </a:rPr>
                        <a:t>Elastic Net</a:t>
                      </a:r>
                      <a:endParaRPr sz="1300" b="1">
                        <a:solidFill>
                          <a:schemeClr val="dk1"/>
                        </a:solidFill>
                        <a:latin typeface="Prompt"/>
                        <a:ea typeface="Prompt"/>
                        <a:cs typeface="Prompt"/>
                        <a:sym typeface="Promp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300" b="1">
                          <a:solidFill>
                            <a:schemeClr val="dk1"/>
                          </a:solidFill>
                          <a:latin typeface="Prompt"/>
                          <a:ea typeface="Prompt"/>
                          <a:cs typeface="Prompt"/>
                          <a:sym typeface="Prompt"/>
                        </a:rPr>
                        <a:t>Decision Tree Regression</a:t>
                      </a:r>
                      <a:endParaRPr sz="1300" b="1" u="none" strike="noStrike" cap="none">
                        <a:solidFill>
                          <a:schemeClr val="dk1"/>
                        </a:solidFill>
                        <a:latin typeface="Prompt"/>
                        <a:ea typeface="Prompt"/>
                        <a:cs typeface="Prompt"/>
                        <a:sym typeface="Promp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300" b="1" dirty="0">
                          <a:solidFill>
                            <a:schemeClr val="dk1"/>
                          </a:solidFill>
                          <a:latin typeface="Prompt"/>
                          <a:ea typeface="Prompt"/>
                          <a:cs typeface="Prompt"/>
                          <a:sym typeface="Prompt"/>
                        </a:rPr>
                        <a:t>Random Forest Regressor</a:t>
                      </a:r>
                      <a:endParaRPr sz="1300" b="1" u="none" strike="noStrike" cap="none" dirty="0">
                        <a:solidFill>
                          <a:schemeClr val="dk1"/>
                        </a:solidFill>
                        <a:latin typeface="Prompt"/>
                        <a:ea typeface="Prompt"/>
                        <a:cs typeface="Prompt"/>
                        <a:sym typeface="Promp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843075">
                <a:tc>
                  <a:txBody>
                    <a:bodyPr/>
                    <a:lstStyle/>
                    <a:p>
                      <a:pPr marL="0" marR="0" lvl="0" indent="0" algn="ctr" rtl="0">
                        <a:lnSpc>
                          <a:spcPct val="100000"/>
                        </a:lnSpc>
                        <a:spcBef>
                          <a:spcPts val="0"/>
                        </a:spcBef>
                        <a:spcAft>
                          <a:spcPts val="0"/>
                        </a:spcAft>
                        <a:buClr>
                          <a:srgbClr val="000000"/>
                        </a:buClr>
                        <a:buSzPts val="1400"/>
                        <a:buFont typeface="Arial"/>
                        <a:buNone/>
                      </a:pPr>
                      <a:r>
                        <a:rPr lang="en" b="1" dirty="0">
                          <a:solidFill>
                            <a:schemeClr val="dk1"/>
                          </a:solidFill>
                          <a:latin typeface="Courier Prime"/>
                          <a:ea typeface="Courier Prime"/>
                          <a:cs typeface="Courier Prime"/>
                          <a:sym typeface="Courier Prime"/>
                        </a:rPr>
                        <a:t>MSE</a:t>
                      </a:r>
                      <a:endParaRPr sz="1400" b="1" u="none" strike="noStrike" cap="none" dirty="0">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Courier Prime"/>
                          <a:ea typeface="Courier Prime"/>
                          <a:cs typeface="Courier Prime"/>
                          <a:sym typeface="Courier Prime"/>
                        </a:rPr>
                        <a:t>0.02</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Courier Prime"/>
                          <a:ea typeface="Courier Prime"/>
                          <a:cs typeface="Courier Prime"/>
                          <a:sym typeface="Courier Prime"/>
                        </a:rPr>
                        <a:t>0.02</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Courier Prime"/>
                          <a:ea typeface="Courier Prime"/>
                          <a:cs typeface="Courier Prime"/>
                          <a:sym typeface="Courier Prime"/>
                        </a:rPr>
                        <a:t>0.03</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Courier Prime"/>
                          <a:ea typeface="Courier Prime"/>
                          <a:cs typeface="Courier Prime"/>
                          <a:sym typeface="Courier Prime"/>
                        </a:rPr>
                        <a:t>0.02</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Courier Prime"/>
                          <a:ea typeface="Courier Prime"/>
                          <a:cs typeface="Courier Prime"/>
                          <a:sym typeface="Courier Prime"/>
                        </a:rPr>
                        <a:t>0.03</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Courier Prime"/>
                          <a:ea typeface="Courier Prime"/>
                          <a:cs typeface="Courier Prime"/>
                          <a:sym typeface="Courier Prime"/>
                        </a:rPr>
                        <a:t>0.02</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843075">
                <a:tc>
                  <a:txBody>
                    <a:bodyPr/>
                    <a:lstStyle/>
                    <a:p>
                      <a:pPr marL="0" marR="0" lvl="0" indent="0" algn="ctr" rtl="0">
                        <a:lnSpc>
                          <a:spcPct val="100000"/>
                        </a:lnSpc>
                        <a:spcBef>
                          <a:spcPts val="0"/>
                        </a:spcBef>
                        <a:spcAft>
                          <a:spcPts val="0"/>
                        </a:spcAft>
                        <a:buClr>
                          <a:schemeClr val="dk1"/>
                        </a:buClr>
                        <a:buSzPts val="1100"/>
                        <a:buFont typeface="Arial"/>
                        <a:buNone/>
                      </a:pPr>
                      <a:r>
                        <a:rPr lang="en" b="1" dirty="0">
                          <a:solidFill>
                            <a:schemeClr val="dk1"/>
                          </a:solidFill>
                          <a:latin typeface="Courier Prime"/>
                          <a:ea typeface="Courier Prime"/>
                          <a:cs typeface="Courier Prime"/>
                          <a:sym typeface="Courier Prime"/>
                        </a:rPr>
                        <a:t>MAE</a:t>
                      </a:r>
                      <a:endParaRPr sz="1400" b="1" u="none" strike="noStrike" cap="none" dirty="0">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Courier Prime"/>
                          <a:ea typeface="Courier Prime"/>
                          <a:cs typeface="Courier Prime"/>
                          <a:sym typeface="Courier Prime"/>
                        </a:rPr>
                        <a:t>0.10</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dirty="0">
                          <a:solidFill>
                            <a:schemeClr val="dk1"/>
                          </a:solidFill>
                          <a:latin typeface="Courier Prime"/>
                          <a:ea typeface="Courier Prime"/>
                          <a:cs typeface="Courier Prime"/>
                          <a:sym typeface="Courier Prime"/>
                        </a:rPr>
                        <a:t>0.10</a:t>
                      </a:r>
                      <a:endParaRPr sz="1400" u="none" strike="noStrike" cap="none" dirty="0">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Courier Prime"/>
                          <a:ea typeface="Courier Prime"/>
                          <a:cs typeface="Courier Prime"/>
                          <a:sym typeface="Courier Prime"/>
                        </a:rPr>
                        <a:t>0.12</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Courier Prime"/>
                          <a:ea typeface="Courier Prime"/>
                          <a:cs typeface="Courier Prime"/>
                          <a:sym typeface="Courier Prime"/>
                        </a:rPr>
                        <a:t>0.11</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Courier Prime"/>
                          <a:ea typeface="Courier Prime"/>
                          <a:cs typeface="Courier Prime"/>
                          <a:sym typeface="Courier Prime"/>
                        </a:rPr>
                        <a:t>0.12</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Courier Prime"/>
                          <a:ea typeface="Courier Prime"/>
                          <a:cs typeface="Courier Prime"/>
                          <a:sym typeface="Courier Prime"/>
                        </a:rPr>
                        <a:t>0.11</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624475">
                <a:tc>
                  <a:txBody>
                    <a:bodyPr/>
                    <a:lstStyle/>
                    <a:p>
                      <a:pPr marL="0" marR="0" lvl="0" indent="0" algn="ctr" rtl="0">
                        <a:lnSpc>
                          <a:spcPct val="100000"/>
                        </a:lnSpc>
                        <a:spcBef>
                          <a:spcPts val="0"/>
                        </a:spcBef>
                        <a:spcAft>
                          <a:spcPts val="0"/>
                        </a:spcAft>
                        <a:buClr>
                          <a:schemeClr val="dk1"/>
                        </a:buClr>
                        <a:buSzPts val="1100"/>
                        <a:buFont typeface="Arial"/>
                        <a:buNone/>
                      </a:pPr>
                      <a:r>
                        <a:rPr lang="en" b="1">
                          <a:solidFill>
                            <a:schemeClr val="dk1"/>
                          </a:solidFill>
                          <a:latin typeface="Courier Prime"/>
                          <a:ea typeface="Courier Prime"/>
                          <a:cs typeface="Courier Prime"/>
                          <a:sym typeface="Courier Prime"/>
                        </a:rPr>
                        <a:t>R2</a:t>
                      </a:r>
                      <a:endParaRPr sz="1400" b="1"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Courier Prime"/>
                          <a:ea typeface="Courier Prime"/>
                          <a:cs typeface="Courier Prime"/>
                          <a:sym typeface="Courier Prime"/>
                        </a:rPr>
                        <a:t>0.67</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Courier Prime"/>
                          <a:ea typeface="Courier Prime"/>
                          <a:cs typeface="Courier Prime"/>
                          <a:sym typeface="Courier Prime"/>
                        </a:rPr>
                        <a:t>0.67</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Courier Prime"/>
                          <a:ea typeface="Courier Prime"/>
                          <a:cs typeface="Courier Prime"/>
                          <a:sym typeface="Courier Prime"/>
                        </a:rPr>
                        <a:t>0.50</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Courier Prime"/>
                          <a:ea typeface="Courier Prime"/>
                          <a:cs typeface="Courier Prime"/>
                          <a:sym typeface="Courier Prime"/>
                        </a:rPr>
                        <a:t>0.59</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Courier Prime"/>
                          <a:ea typeface="Courier Prime"/>
                          <a:cs typeface="Courier Prime"/>
                          <a:sym typeface="Courier Prime"/>
                        </a:rPr>
                        <a:t>0.52</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Courier Prime"/>
                          <a:ea typeface="Courier Prime"/>
                          <a:cs typeface="Courier Prime"/>
                          <a:sym typeface="Courier Prime"/>
                        </a:rPr>
                        <a:t>0.57</a:t>
                      </a: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598600">
                <a:tc>
                  <a:txBody>
                    <a:bodyPr/>
                    <a:lstStyle/>
                    <a:p>
                      <a:pPr marL="0" marR="0" lvl="0" indent="0" algn="l" rtl="0">
                        <a:lnSpc>
                          <a:spcPct val="100000"/>
                        </a:lnSpc>
                        <a:spcBef>
                          <a:spcPts val="0"/>
                        </a:spcBef>
                        <a:spcAft>
                          <a:spcPts val="0"/>
                        </a:spcAft>
                        <a:buClr>
                          <a:schemeClr val="dk1"/>
                        </a:buClr>
                        <a:buSzPts val="1100"/>
                        <a:buFont typeface="Arial"/>
                        <a:buNone/>
                      </a:pP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00" u="none" strike="noStrike" cap="none">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chemeClr val="dk1"/>
                        </a:solidFill>
                        <a:latin typeface="Courier Prime"/>
                        <a:ea typeface="Courier Prime"/>
                        <a:cs typeface="Courier Prime"/>
                        <a:sym typeface="Courier Prim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215" name="Google Shape;1215;p16"/>
          <p:cNvSpPr/>
          <p:nvPr/>
        </p:nvSpPr>
        <p:spPr>
          <a:xfrm rot="5400000">
            <a:off x="512257" y="3047823"/>
            <a:ext cx="3244264" cy="84173"/>
          </a:xfrm>
          <a:custGeom>
            <a:avLst/>
            <a:gdLst/>
            <a:ahLst/>
            <a:cxnLst/>
            <a:rect l="l" t="t" r="r" b="b"/>
            <a:pathLst>
              <a:path w="76228" h="4108" extrusionOk="0">
                <a:moveTo>
                  <a:pt x="2361" y="2066"/>
                </a:moveTo>
                <a:lnTo>
                  <a:pt x="2460" y="2165"/>
                </a:lnTo>
                <a:cubicBezTo>
                  <a:pt x="2583" y="2165"/>
                  <a:pt x="2583" y="2263"/>
                  <a:pt x="2583" y="2263"/>
                </a:cubicBezTo>
                <a:lnTo>
                  <a:pt x="2361" y="2263"/>
                </a:lnTo>
                <a:cubicBezTo>
                  <a:pt x="2361" y="2263"/>
                  <a:pt x="2263" y="2263"/>
                  <a:pt x="2165" y="2361"/>
                </a:cubicBezTo>
                <a:cubicBezTo>
                  <a:pt x="2066" y="2066"/>
                  <a:pt x="2361" y="2165"/>
                  <a:pt x="2361" y="2066"/>
                </a:cubicBezTo>
                <a:close/>
                <a:moveTo>
                  <a:pt x="33713" y="1"/>
                </a:moveTo>
                <a:cubicBezTo>
                  <a:pt x="33614" y="1"/>
                  <a:pt x="33516" y="124"/>
                  <a:pt x="33417" y="124"/>
                </a:cubicBezTo>
                <a:cubicBezTo>
                  <a:pt x="32704" y="124"/>
                  <a:pt x="31967" y="222"/>
                  <a:pt x="31254" y="222"/>
                </a:cubicBezTo>
                <a:cubicBezTo>
                  <a:pt x="31155" y="222"/>
                  <a:pt x="31057" y="321"/>
                  <a:pt x="31057" y="321"/>
                </a:cubicBezTo>
                <a:lnTo>
                  <a:pt x="30123" y="321"/>
                </a:lnTo>
                <a:cubicBezTo>
                  <a:pt x="29926" y="321"/>
                  <a:pt x="29631" y="222"/>
                  <a:pt x="29409" y="222"/>
                </a:cubicBezTo>
                <a:lnTo>
                  <a:pt x="28893" y="222"/>
                </a:lnTo>
                <a:cubicBezTo>
                  <a:pt x="28828" y="222"/>
                  <a:pt x="28718" y="266"/>
                  <a:pt x="28594" y="266"/>
                </a:cubicBezTo>
                <a:cubicBezTo>
                  <a:pt x="28532" y="266"/>
                  <a:pt x="28467" y="255"/>
                  <a:pt x="28401" y="222"/>
                </a:cubicBezTo>
                <a:cubicBezTo>
                  <a:pt x="28278" y="222"/>
                  <a:pt x="28082" y="321"/>
                  <a:pt x="27983" y="321"/>
                </a:cubicBezTo>
                <a:cubicBezTo>
                  <a:pt x="27369" y="321"/>
                  <a:pt x="26852" y="222"/>
                  <a:pt x="26237" y="222"/>
                </a:cubicBezTo>
                <a:lnTo>
                  <a:pt x="26139" y="222"/>
                </a:lnTo>
                <a:cubicBezTo>
                  <a:pt x="26041" y="271"/>
                  <a:pt x="25936" y="296"/>
                  <a:pt x="25844" y="296"/>
                </a:cubicBezTo>
                <a:cubicBezTo>
                  <a:pt x="25752" y="296"/>
                  <a:pt x="25672" y="271"/>
                  <a:pt x="25623" y="222"/>
                </a:cubicBezTo>
                <a:cubicBezTo>
                  <a:pt x="25524" y="321"/>
                  <a:pt x="25420" y="321"/>
                  <a:pt x="25328" y="321"/>
                </a:cubicBezTo>
                <a:cubicBezTo>
                  <a:pt x="25235" y="321"/>
                  <a:pt x="25156" y="321"/>
                  <a:pt x="25106" y="419"/>
                </a:cubicBezTo>
                <a:lnTo>
                  <a:pt x="25008" y="321"/>
                </a:lnTo>
                <a:cubicBezTo>
                  <a:pt x="24910" y="321"/>
                  <a:pt x="24910" y="321"/>
                  <a:pt x="24811" y="419"/>
                </a:cubicBezTo>
                <a:cubicBezTo>
                  <a:pt x="24738" y="353"/>
                  <a:pt x="24666" y="331"/>
                  <a:pt x="24597" y="331"/>
                </a:cubicBezTo>
                <a:cubicBezTo>
                  <a:pt x="24459" y="331"/>
                  <a:pt x="24328" y="419"/>
                  <a:pt x="24197" y="419"/>
                </a:cubicBezTo>
                <a:cubicBezTo>
                  <a:pt x="23983" y="419"/>
                  <a:pt x="23825" y="463"/>
                  <a:pt x="23685" y="463"/>
                </a:cubicBezTo>
                <a:cubicBezTo>
                  <a:pt x="23615" y="463"/>
                  <a:pt x="23549" y="452"/>
                  <a:pt x="23483" y="419"/>
                </a:cubicBezTo>
                <a:cubicBezTo>
                  <a:pt x="23361" y="419"/>
                  <a:pt x="23262" y="517"/>
                  <a:pt x="23164" y="517"/>
                </a:cubicBezTo>
                <a:cubicBezTo>
                  <a:pt x="23098" y="517"/>
                  <a:pt x="23033" y="474"/>
                  <a:pt x="22967" y="474"/>
                </a:cubicBezTo>
                <a:cubicBezTo>
                  <a:pt x="22934" y="474"/>
                  <a:pt x="22902" y="484"/>
                  <a:pt x="22869" y="517"/>
                </a:cubicBezTo>
                <a:cubicBezTo>
                  <a:pt x="22869" y="550"/>
                  <a:pt x="22844" y="561"/>
                  <a:pt x="22808" y="561"/>
                </a:cubicBezTo>
                <a:cubicBezTo>
                  <a:pt x="22735" y="561"/>
                  <a:pt x="22615" y="517"/>
                  <a:pt x="22549" y="517"/>
                </a:cubicBezTo>
                <a:lnTo>
                  <a:pt x="22549" y="419"/>
                </a:lnTo>
                <a:cubicBezTo>
                  <a:pt x="22254" y="419"/>
                  <a:pt x="22033" y="419"/>
                  <a:pt x="21738" y="517"/>
                </a:cubicBezTo>
                <a:lnTo>
                  <a:pt x="21738" y="419"/>
                </a:lnTo>
                <a:cubicBezTo>
                  <a:pt x="21516" y="517"/>
                  <a:pt x="21418" y="517"/>
                  <a:pt x="21320" y="517"/>
                </a:cubicBezTo>
                <a:cubicBezTo>
                  <a:pt x="21221" y="419"/>
                  <a:pt x="21123" y="321"/>
                  <a:pt x="21123" y="321"/>
                </a:cubicBezTo>
                <a:lnTo>
                  <a:pt x="21025" y="321"/>
                </a:lnTo>
                <a:cubicBezTo>
                  <a:pt x="20902" y="321"/>
                  <a:pt x="20902" y="321"/>
                  <a:pt x="20803" y="222"/>
                </a:cubicBezTo>
                <a:lnTo>
                  <a:pt x="20803" y="222"/>
                </a:lnTo>
                <a:cubicBezTo>
                  <a:pt x="20902" y="419"/>
                  <a:pt x="20902" y="419"/>
                  <a:pt x="20902" y="517"/>
                </a:cubicBezTo>
                <a:lnTo>
                  <a:pt x="20803" y="517"/>
                </a:lnTo>
                <a:cubicBezTo>
                  <a:pt x="20803" y="517"/>
                  <a:pt x="20705" y="419"/>
                  <a:pt x="20705" y="321"/>
                </a:cubicBezTo>
                <a:cubicBezTo>
                  <a:pt x="20287" y="517"/>
                  <a:pt x="19795" y="517"/>
                  <a:pt x="19279" y="517"/>
                </a:cubicBezTo>
                <a:lnTo>
                  <a:pt x="19377" y="419"/>
                </a:lnTo>
                <a:cubicBezTo>
                  <a:pt x="19377" y="321"/>
                  <a:pt x="19279" y="321"/>
                  <a:pt x="19279" y="222"/>
                </a:cubicBezTo>
                <a:cubicBezTo>
                  <a:pt x="19180" y="321"/>
                  <a:pt x="19057" y="321"/>
                  <a:pt x="18959" y="419"/>
                </a:cubicBezTo>
                <a:cubicBezTo>
                  <a:pt x="18959" y="419"/>
                  <a:pt x="18959" y="517"/>
                  <a:pt x="18861" y="616"/>
                </a:cubicBezTo>
                <a:cubicBezTo>
                  <a:pt x="18861" y="517"/>
                  <a:pt x="18762" y="419"/>
                  <a:pt x="18762" y="321"/>
                </a:cubicBezTo>
                <a:cubicBezTo>
                  <a:pt x="18713" y="370"/>
                  <a:pt x="18689" y="370"/>
                  <a:pt x="18664" y="370"/>
                </a:cubicBezTo>
                <a:cubicBezTo>
                  <a:pt x="18639" y="370"/>
                  <a:pt x="18615" y="370"/>
                  <a:pt x="18566" y="419"/>
                </a:cubicBezTo>
                <a:cubicBezTo>
                  <a:pt x="18566" y="419"/>
                  <a:pt x="18443" y="419"/>
                  <a:pt x="18443" y="517"/>
                </a:cubicBezTo>
                <a:cubicBezTo>
                  <a:pt x="18344" y="419"/>
                  <a:pt x="18246" y="321"/>
                  <a:pt x="18246" y="321"/>
                </a:cubicBezTo>
                <a:cubicBezTo>
                  <a:pt x="18049" y="419"/>
                  <a:pt x="18049" y="419"/>
                  <a:pt x="17828" y="419"/>
                </a:cubicBezTo>
                <a:cubicBezTo>
                  <a:pt x="17435" y="419"/>
                  <a:pt x="17115" y="419"/>
                  <a:pt x="16820" y="517"/>
                </a:cubicBezTo>
                <a:lnTo>
                  <a:pt x="16402" y="517"/>
                </a:lnTo>
                <a:cubicBezTo>
                  <a:pt x="16402" y="517"/>
                  <a:pt x="16402" y="616"/>
                  <a:pt x="16303" y="739"/>
                </a:cubicBezTo>
                <a:cubicBezTo>
                  <a:pt x="16205" y="616"/>
                  <a:pt x="16107" y="517"/>
                  <a:pt x="16107" y="419"/>
                </a:cubicBezTo>
                <a:cubicBezTo>
                  <a:pt x="15787" y="517"/>
                  <a:pt x="15590" y="616"/>
                  <a:pt x="15369" y="739"/>
                </a:cubicBezTo>
                <a:cubicBezTo>
                  <a:pt x="15172" y="739"/>
                  <a:pt x="15019" y="684"/>
                  <a:pt x="14874" y="684"/>
                </a:cubicBezTo>
                <a:cubicBezTo>
                  <a:pt x="14801" y="684"/>
                  <a:pt x="14730" y="698"/>
                  <a:pt x="14656" y="739"/>
                </a:cubicBezTo>
                <a:lnTo>
                  <a:pt x="14361" y="739"/>
                </a:lnTo>
                <a:cubicBezTo>
                  <a:pt x="14263" y="739"/>
                  <a:pt x="14140" y="616"/>
                  <a:pt x="14041" y="616"/>
                </a:cubicBezTo>
                <a:cubicBezTo>
                  <a:pt x="13943" y="739"/>
                  <a:pt x="13746" y="739"/>
                  <a:pt x="13648" y="837"/>
                </a:cubicBezTo>
                <a:lnTo>
                  <a:pt x="13648" y="616"/>
                </a:lnTo>
                <a:cubicBezTo>
                  <a:pt x="13525" y="616"/>
                  <a:pt x="13427" y="616"/>
                  <a:pt x="13328" y="739"/>
                </a:cubicBezTo>
                <a:lnTo>
                  <a:pt x="13328" y="837"/>
                </a:lnTo>
                <a:cubicBezTo>
                  <a:pt x="13033" y="739"/>
                  <a:pt x="12812" y="739"/>
                  <a:pt x="12517" y="739"/>
                </a:cubicBezTo>
                <a:cubicBezTo>
                  <a:pt x="12099" y="837"/>
                  <a:pt x="11681" y="837"/>
                  <a:pt x="11287" y="837"/>
                </a:cubicBezTo>
                <a:cubicBezTo>
                  <a:pt x="10869" y="837"/>
                  <a:pt x="10451" y="837"/>
                  <a:pt x="9959" y="935"/>
                </a:cubicBezTo>
                <a:cubicBezTo>
                  <a:pt x="9959" y="935"/>
                  <a:pt x="9959" y="1034"/>
                  <a:pt x="9837" y="1034"/>
                </a:cubicBezTo>
                <a:cubicBezTo>
                  <a:pt x="9837" y="1034"/>
                  <a:pt x="9738" y="1034"/>
                  <a:pt x="9738" y="935"/>
                </a:cubicBezTo>
                <a:cubicBezTo>
                  <a:pt x="9659" y="935"/>
                  <a:pt x="9581" y="1061"/>
                  <a:pt x="9452" y="1061"/>
                </a:cubicBezTo>
                <a:cubicBezTo>
                  <a:pt x="9419" y="1061"/>
                  <a:pt x="9384" y="1053"/>
                  <a:pt x="9345" y="1034"/>
                </a:cubicBezTo>
                <a:lnTo>
                  <a:pt x="9345" y="935"/>
                </a:lnTo>
                <a:cubicBezTo>
                  <a:pt x="9123" y="1034"/>
                  <a:pt x="9025" y="1034"/>
                  <a:pt x="8927" y="1132"/>
                </a:cubicBezTo>
                <a:cubicBezTo>
                  <a:pt x="8828" y="1132"/>
                  <a:pt x="8828" y="1132"/>
                  <a:pt x="8730" y="1034"/>
                </a:cubicBezTo>
                <a:cubicBezTo>
                  <a:pt x="8730" y="1034"/>
                  <a:pt x="8828" y="1034"/>
                  <a:pt x="8828" y="935"/>
                </a:cubicBezTo>
                <a:cubicBezTo>
                  <a:pt x="8828" y="935"/>
                  <a:pt x="8730" y="935"/>
                  <a:pt x="8730" y="837"/>
                </a:cubicBezTo>
                <a:cubicBezTo>
                  <a:pt x="8607" y="935"/>
                  <a:pt x="8607" y="935"/>
                  <a:pt x="8509" y="1034"/>
                </a:cubicBezTo>
                <a:lnTo>
                  <a:pt x="8214" y="1034"/>
                </a:lnTo>
                <a:cubicBezTo>
                  <a:pt x="8214" y="935"/>
                  <a:pt x="8214" y="935"/>
                  <a:pt x="8115" y="837"/>
                </a:cubicBezTo>
                <a:cubicBezTo>
                  <a:pt x="8115" y="935"/>
                  <a:pt x="7992" y="1034"/>
                  <a:pt x="7992" y="1132"/>
                </a:cubicBezTo>
                <a:cubicBezTo>
                  <a:pt x="7796" y="1034"/>
                  <a:pt x="7599" y="935"/>
                  <a:pt x="7378" y="935"/>
                </a:cubicBezTo>
                <a:cubicBezTo>
                  <a:pt x="7279" y="1034"/>
                  <a:pt x="7181" y="1132"/>
                  <a:pt x="7083" y="1230"/>
                </a:cubicBezTo>
                <a:lnTo>
                  <a:pt x="6369" y="1230"/>
                </a:lnTo>
                <a:cubicBezTo>
                  <a:pt x="6369" y="1132"/>
                  <a:pt x="6468" y="1132"/>
                  <a:pt x="6566" y="1034"/>
                </a:cubicBezTo>
                <a:lnTo>
                  <a:pt x="6369" y="1034"/>
                </a:lnTo>
                <a:cubicBezTo>
                  <a:pt x="6271" y="1034"/>
                  <a:pt x="6271" y="1230"/>
                  <a:pt x="6148" y="1230"/>
                </a:cubicBezTo>
                <a:cubicBezTo>
                  <a:pt x="5951" y="1353"/>
                  <a:pt x="5951" y="1452"/>
                  <a:pt x="5853" y="1550"/>
                </a:cubicBezTo>
                <a:cubicBezTo>
                  <a:pt x="5755" y="1452"/>
                  <a:pt x="5755" y="1353"/>
                  <a:pt x="5656" y="1353"/>
                </a:cubicBezTo>
                <a:cubicBezTo>
                  <a:pt x="5435" y="1452"/>
                  <a:pt x="5140" y="1550"/>
                  <a:pt x="4919" y="1648"/>
                </a:cubicBezTo>
                <a:cubicBezTo>
                  <a:pt x="4820" y="1550"/>
                  <a:pt x="4820" y="1452"/>
                  <a:pt x="4722" y="1353"/>
                </a:cubicBezTo>
                <a:cubicBezTo>
                  <a:pt x="4624" y="1452"/>
                  <a:pt x="4525" y="1550"/>
                  <a:pt x="4525" y="1648"/>
                </a:cubicBezTo>
                <a:cubicBezTo>
                  <a:pt x="4427" y="1550"/>
                  <a:pt x="4427" y="1452"/>
                  <a:pt x="4427" y="1353"/>
                </a:cubicBezTo>
                <a:cubicBezTo>
                  <a:pt x="4304" y="1452"/>
                  <a:pt x="4304" y="1452"/>
                  <a:pt x="4304" y="1550"/>
                </a:cubicBezTo>
                <a:cubicBezTo>
                  <a:pt x="4173" y="1550"/>
                  <a:pt x="4129" y="1463"/>
                  <a:pt x="4085" y="1463"/>
                </a:cubicBezTo>
                <a:cubicBezTo>
                  <a:pt x="4064" y="1463"/>
                  <a:pt x="4042" y="1484"/>
                  <a:pt x="4009" y="1550"/>
                </a:cubicBezTo>
                <a:cubicBezTo>
                  <a:pt x="3960" y="1501"/>
                  <a:pt x="3911" y="1476"/>
                  <a:pt x="3858" y="1476"/>
                </a:cubicBezTo>
                <a:cubicBezTo>
                  <a:pt x="3806" y="1476"/>
                  <a:pt x="3751" y="1501"/>
                  <a:pt x="3689" y="1550"/>
                </a:cubicBezTo>
                <a:lnTo>
                  <a:pt x="3591" y="1648"/>
                </a:lnTo>
                <a:cubicBezTo>
                  <a:pt x="3296" y="1550"/>
                  <a:pt x="2878" y="1550"/>
                  <a:pt x="2460" y="1550"/>
                </a:cubicBezTo>
                <a:cubicBezTo>
                  <a:pt x="2583" y="1550"/>
                  <a:pt x="2460" y="1550"/>
                  <a:pt x="2361" y="1648"/>
                </a:cubicBezTo>
                <a:lnTo>
                  <a:pt x="2361" y="1550"/>
                </a:lnTo>
                <a:cubicBezTo>
                  <a:pt x="2165" y="1550"/>
                  <a:pt x="2066" y="1648"/>
                  <a:pt x="1968" y="1648"/>
                </a:cubicBezTo>
                <a:cubicBezTo>
                  <a:pt x="1845" y="1648"/>
                  <a:pt x="1747" y="1648"/>
                  <a:pt x="1648" y="1747"/>
                </a:cubicBezTo>
                <a:cubicBezTo>
                  <a:pt x="1648" y="1648"/>
                  <a:pt x="1550" y="1648"/>
                  <a:pt x="1550" y="1648"/>
                </a:cubicBezTo>
                <a:cubicBezTo>
                  <a:pt x="1353" y="1747"/>
                  <a:pt x="1132" y="1747"/>
                  <a:pt x="935" y="1747"/>
                </a:cubicBezTo>
                <a:cubicBezTo>
                  <a:pt x="739" y="1747"/>
                  <a:pt x="517" y="1845"/>
                  <a:pt x="321" y="1845"/>
                </a:cubicBezTo>
                <a:cubicBezTo>
                  <a:pt x="419" y="1968"/>
                  <a:pt x="419" y="1968"/>
                  <a:pt x="419" y="2066"/>
                </a:cubicBezTo>
                <a:lnTo>
                  <a:pt x="935" y="2066"/>
                </a:lnTo>
                <a:cubicBezTo>
                  <a:pt x="1034" y="2165"/>
                  <a:pt x="1034" y="2165"/>
                  <a:pt x="1132" y="2361"/>
                </a:cubicBezTo>
                <a:cubicBezTo>
                  <a:pt x="935" y="2263"/>
                  <a:pt x="935" y="2263"/>
                  <a:pt x="837" y="2165"/>
                </a:cubicBezTo>
                <a:cubicBezTo>
                  <a:pt x="788" y="2263"/>
                  <a:pt x="708" y="2288"/>
                  <a:pt x="616" y="2288"/>
                </a:cubicBezTo>
                <a:cubicBezTo>
                  <a:pt x="523" y="2288"/>
                  <a:pt x="419" y="2263"/>
                  <a:pt x="321" y="2263"/>
                </a:cubicBezTo>
                <a:cubicBezTo>
                  <a:pt x="222" y="2263"/>
                  <a:pt x="124" y="2263"/>
                  <a:pt x="1" y="2361"/>
                </a:cubicBezTo>
                <a:cubicBezTo>
                  <a:pt x="1" y="2460"/>
                  <a:pt x="124" y="2460"/>
                  <a:pt x="222" y="2583"/>
                </a:cubicBezTo>
                <a:lnTo>
                  <a:pt x="222" y="2460"/>
                </a:lnTo>
                <a:cubicBezTo>
                  <a:pt x="419" y="2583"/>
                  <a:pt x="517" y="2583"/>
                  <a:pt x="616" y="2583"/>
                </a:cubicBezTo>
                <a:cubicBezTo>
                  <a:pt x="739" y="2583"/>
                  <a:pt x="837" y="2583"/>
                  <a:pt x="1034" y="2681"/>
                </a:cubicBezTo>
                <a:lnTo>
                  <a:pt x="1034" y="2583"/>
                </a:lnTo>
                <a:cubicBezTo>
                  <a:pt x="1132" y="2583"/>
                  <a:pt x="1132" y="2583"/>
                  <a:pt x="1132" y="2681"/>
                </a:cubicBezTo>
                <a:cubicBezTo>
                  <a:pt x="1230" y="2583"/>
                  <a:pt x="1353" y="2583"/>
                  <a:pt x="1353" y="2583"/>
                </a:cubicBezTo>
                <a:lnTo>
                  <a:pt x="1747" y="2583"/>
                </a:lnTo>
                <a:cubicBezTo>
                  <a:pt x="1780" y="2616"/>
                  <a:pt x="1826" y="2626"/>
                  <a:pt x="1877" y="2626"/>
                </a:cubicBezTo>
                <a:cubicBezTo>
                  <a:pt x="1979" y="2626"/>
                  <a:pt x="2099" y="2583"/>
                  <a:pt x="2165" y="2583"/>
                </a:cubicBezTo>
                <a:cubicBezTo>
                  <a:pt x="2165" y="2583"/>
                  <a:pt x="2263" y="2583"/>
                  <a:pt x="2263" y="2681"/>
                </a:cubicBezTo>
                <a:cubicBezTo>
                  <a:pt x="2779" y="2779"/>
                  <a:pt x="3394" y="2779"/>
                  <a:pt x="3911" y="2878"/>
                </a:cubicBezTo>
                <a:cubicBezTo>
                  <a:pt x="4009" y="2878"/>
                  <a:pt x="4107" y="2878"/>
                  <a:pt x="4206" y="2976"/>
                </a:cubicBezTo>
                <a:cubicBezTo>
                  <a:pt x="4427" y="3075"/>
                  <a:pt x="4624" y="3075"/>
                  <a:pt x="4722" y="3075"/>
                </a:cubicBezTo>
                <a:lnTo>
                  <a:pt x="4820" y="3075"/>
                </a:lnTo>
                <a:cubicBezTo>
                  <a:pt x="5238" y="3197"/>
                  <a:pt x="5656" y="3296"/>
                  <a:pt x="5951" y="3394"/>
                </a:cubicBezTo>
                <a:lnTo>
                  <a:pt x="6050" y="3296"/>
                </a:lnTo>
                <a:cubicBezTo>
                  <a:pt x="6115" y="3296"/>
                  <a:pt x="6192" y="3340"/>
                  <a:pt x="6236" y="3340"/>
                </a:cubicBezTo>
                <a:cubicBezTo>
                  <a:pt x="6257" y="3340"/>
                  <a:pt x="6271" y="3329"/>
                  <a:pt x="6271" y="3296"/>
                </a:cubicBezTo>
                <a:cubicBezTo>
                  <a:pt x="6329" y="3267"/>
                  <a:pt x="6386" y="3255"/>
                  <a:pt x="6441" y="3255"/>
                </a:cubicBezTo>
                <a:cubicBezTo>
                  <a:pt x="6575" y="3255"/>
                  <a:pt x="6693" y="3325"/>
                  <a:pt x="6763" y="3394"/>
                </a:cubicBezTo>
                <a:cubicBezTo>
                  <a:pt x="6910" y="3394"/>
                  <a:pt x="7003" y="3350"/>
                  <a:pt x="7107" y="3350"/>
                </a:cubicBezTo>
                <a:cubicBezTo>
                  <a:pt x="7159" y="3350"/>
                  <a:pt x="7214" y="3361"/>
                  <a:pt x="7279" y="3394"/>
                </a:cubicBezTo>
                <a:cubicBezTo>
                  <a:pt x="7328" y="3443"/>
                  <a:pt x="7408" y="3443"/>
                  <a:pt x="7501" y="3443"/>
                </a:cubicBezTo>
                <a:cubicBezTo>
                  <a:pt x="7593" y="3443"/>
                  <a:pt x="7697" y="3443"/>
                  <a:pt x="7796" y="3493"/>
                </a:cubicBezTo>
                <a:lnTo>
                  <a:pt x="8214" y="3493"/>
                </a:lnTo>
                <a:cubicBezTo>
                  <a:pt x="8410" y="3493"/>
                  <a:pt x="8730" y="3591"/>
                  <a:pt x="8927" y="3689"/>
                </a:cubicBezTo>
                <a:cubicBezTo>
                  <a:pt x="9205" y="3689"/>
                  <a:pt x="9429" y="3744"/>
                  <a:pt x="9643" y="3744"/>
                </a:cubicBezTo>
                <a:cubicBezTo>
                  <a:pt x="9749" y="3744"/>
                  <a:pt x="9853" y="3730"/>
                  <a:pt x="9959" y="3689"/>
                </a:cubicBezTo>
                <a:cubicBezTo>
                  <a:pt x="10058" y="3591"/>
                  <a:pt x="10156" y="3493"/>
                  <a:pt x="10156" y="3394"/>
                </a:cubicBezTo>
                <a:cubicBezTo>
                  <a:pt x="10451" y="3493"/>
                  <a:pt x="10673" y="3689"/>
                  <a:pt x="10869" y="3812"/>
                </a:cubicBezTo>
                <a:lnTo>
                  <a:pt x="10869" y="3591"/>
                </a:lnTo>
                <a:cubicBezTo>
                  <a:pt x="10968" y="3591"/>
                  <a:pt x="10968" y="3689"/>
                  <a:pt x="11066" y="3689"/>
                </a:cubicBezTo>
                <a:cubicBezTo>
                  <a:pt x="11066" y="3689"/>
                  <a:pt x="11189" y="3812"/>
                  <a:pt x="11287" y="3812"/>
                </a:cubicBezTo>
                <a:lnTo>
                  <a:pt x="11386" y="3689"/>
                </a:lnTo>
                <a:lnTo>
                  <a:pt x="11484" y="3591"/>
                </a:lnTo>
                <a:lnTo>
                  <a:pt x="11582" y="3591"/>
                </a:lnTo>
                <a:cubicBezTo>
                  <a:pt x="11582" y="3689"/>
                  <a:pt x="11582" y="3689"/>
                  <a:pt x="11484" y="3689"/>
                </a:cubicBezTo>
                <a:cubicBezTo>
                  <a:pt x="11582" y="3689"/>
                  <a:pt x="11582" y="3812"/>
                  <a:pt x="11681" y="3812"/>
                </a:cubicBezTo>
                <a:lnTo>
                  <a:pt x="11582" y="3911"/>
                </a:lnTo>
                <a:lnTo>
                  <a:pt x="11681" y="3911"/>
                </a:lnTo>
                <a:cubicBezTo>
                  <a:pt x="11804" y="3812"/>
                  <a:pt x="11902" y="3689"/>
                  <a:pt x="11902" y="3591"/>
                </a:cubicBezTo>
                <a:cubicBezTo>
                  <a:pt x="11902" y="3591"/>
                  <a:pt x="12000" y="3591"/>
                  <a:pt x="12000" y="3689"/>
                </a:cubicBezTo>
                <a:cubicBezTo>
                  <a:pt x="12000" y="3591"/>
                  <a:pt x="12099" y="3591"/>
                  <a:pt x="12099" y="3591"/>
                </a:cubicBezTo>
                <a:cubicBezTo>
                  <a:pt x="12295" y="3812"/>
                  <a:pt x="12713" y="3591"/>
                  <a:pt x="12910" y="4009"/>
                </a:cubicBezTo>
                <a:lnTo>
                  <a:pt x="14041" y="4009"/>
                </a:lnTo>
                <a:cubicBezTo>
                  <a:pt x="14140" y="4009"/>
                  <a:pt x="14140" y="3911"/>
                  <a:pt x="14140" y="3911"/>
                </a:cubicBezTo>
                <a:cubicBezTo>
                  <a:pt x="14140" y="3812"/>
                  <a:pt x="14041" y="3812"/>
                  <a:pt x="13943" y="3689"/>
                </a:cubicBezTo>
                <a:lnTo>
                  <a:pt x="14459" y="3689"/>
                </a:lnTo>
                <a:lnTo>
                  <a:pt x="14459" y="3812"/>
                </a:lnTo>
                <a:cubicBezTo>
                  <a:pt x="14754" y="4009"/>
                  <a:pt x="15074" y="4107"/>
                  <a:pt x="15369" y="4107"/>
                </a:cubicBezTo>
                <a:cubicBezTo>
                  <a:pt x="15689" y="4107"/>
                  <a:pt x="15984" y="4009"/>
                  <a:pt x="16402" y="4009"/>
                </a:cubicBezTo>
                <a:cubicBezTo>
                  <a:pt x="16500" y="4009"/>
                  <a:pt x="16599" y="4107"/>
                  <a:pt x="16599" y="4107"/>
                </a:cubicBezTo>
                <a:cubicBezTo>
                  <a:pt x="16820" y="4009"/>
                  <a:pt x="16918" y="4009"/>
                  <a:pt x="17017" y="4009"/>
                </a:cubicBezTo>
                <a:cubicBezTo>
                  <a:pt x="17213" y="4107"/>
                  <a:pt x="17336" y="4107"/>
                  <a:pt x="17435" y="4107"/>
                </a:cubicBezTo>
                <a:cubicBezTo>
                  <a:pt x="17500" y="4074"/>
                  <a:pt x="17555" y="4064"/>
                  <a:pt x="17602" y="4064"/>
                </a:cubicBezTo>
                <a:cubicBezTo>
                  <a:pt x="17697" y="4064"/>
                  <a:pt x="17762" y="4107"/>
                  <a:pt x="17828" y="4107"/>
                </a:cubicBezTo>
                <a:cubicBezTo>
                  <a:pt x="18049" y="4009"/>
                  <a:pt x="18246" y="4009"/>
                  <a:pt x="18443" y="4009"/>
                </a:cubicBezTo>
                <a:lnTo>
                  <a:pt x="20090" y="4009"/>
                </a:lnTo>
                <a:cubicBezTo>
                  <a:pt x="20221" y="4009"/>
                  <a:pt x="20363" y="3965"/>
                  <a:pt x="20473" y="3965"/>
                </a:cubicBezTo>
                <a:cubicBezTo>
                  <a:pt x="20527" y="3965"/>
                  <a:pt x="20574" y="3976"/>
                  <a:pt x="20607" y="4009"/>
                </a:cubicBezTo>
                <a:cubicBezTo>
                  <a:pt x="20803" y="4009"/>
                  <a:pt x="21025" y="3911"/>
                  <a:pt x="21123" y="3911"/>
                </a:cubicBezTo>
                <a:cubicBezTo>
                  <a:pt x="21221" y="3911"/>
                  <a:pt x="21320" y="4009"/>
                  <a:pt x="21418" y="4009"/>
                </a:cubicBezTo>
                <a:cubicBezTo>
                  <a:pt x="21484" y="4009"/>
                  <a:pt x="21560" y="3921"/>
                  <a:pt x="21633" y="3921"/>
                </a:cubicBezTo>
                <a:cubicBezTo>
                  <a:pt x="21669" y="3921"/>
                  <a:pt x="21705" y="3943"/>
                  <a:pt x="21738" y="4009"/>
                </a:cubicBezTo>
                <a:cubicBezTo>
                  <a:pt x="21738" y="4009"/>
                  <a:pt x="21781" y="3965"/>
                  <a:pt x="21811" y="3965"/>
                </a:cubicBezTo>
                <a:cubicBezTo>
                  <a:pt x="21825" y="3965"/>
                  <a:pt x="21836" y="3976"/>
                  <a:pt x="21836" y="4009"/>
                </a:cubicBezTo>
                <a:cubicBezTo>
                  <a:pt x="21934" y="4009"/>
                  <a:pt x="22033" y="4009"/>
                  <a:pt x="22131" y="3911"/>
                </a:cubicBezTo>
                <a:lnTo>
                  <a:pt x="22254" y="4009"/>
                </a:lnTo>
                <a:cubicBezTo>
                  <a:pt x="22337" y="3926"/>
                  <a:pt x="22403" y="3895"/>
                  <a:pt x="22458" y="3895"/>
                </a:cubicBezTo>
                <a:cubicBezTo>
                  <a:pt x="22534" y="3895"/>
                  <a:pt x="22591" y="3952"/>
                  <a:pt x="22647" y="4009"/>
                </a:cubicBezTo>
                <a:cubicBezTo>
                  <a:pt x="22746" y="3911"/>
                  <a:pt x="22746" y="3911"/>
                  <a:pt x="22869" y="3911"/>
                </a:cubicBezTo>
                <a:cubicBezTo>
                  <a:pt x="22869" y="3911"/>
                  <a:pt x="22967" y="3911"/>
                  <a:pt x="23065" y="4009"/>
                </a:cubicBezTo>
                <a:cubicBezTo>
                  <a:pt x="23065" y="3911"/>
                  <a:pt x="23164" y="3911"/>
                  <a:pt x="23164" y="3911"/>
                </a:cubicBezTo>
                <a:lnTo>
                  <a:pt x="23582" y="3911"/>
                </a:lnTo>
                <a:lnTo>
                  <a:pt x="23680" y="4009"/>
                </a:lnTo>
                <a:cubicBezTo>
                  <a:pt x="23779" y="4009"/>
                  <a:pt x="23779" y="3911"/>
                  <a:pt x="23877" y="3911"/>
                </a:cubicBezTo>
                <a:cubicBezTo>
                  <a:pt x="23877" y="4009"/>
                  <a:pt x="23975" y="4009"/>
                  <a:pt x="23975" y="4009"/>
                </a:cubicBezTo>
                <a:cubicBezTo>
                  <a:pt x="24184" y="3960"/>
                  <a:pt x="24369" y="3935"/>
                  <a:pt x="24538" y="3935"/>
                </a:cubicBezTo>
                <a:cubicBezTo>
                  <a:pt x="24707" y="3935"/>
                  <a:pt x="24860" y="3960"/>
                  <a:pt x="25008" y="4009"/>
                </a:cubicBezTo>
                <a:cubicBezTo>
                  <a:pt x="25106" y="3911"/>
                  <a:pt x="25211" y="3886"/>
                  <a:pt x="25315" y="3886"/>
                </a:cubicBezTo>
                <a:cubicBezTo>
                  <a:pt x="25420" y="3886"/>
                  <a:pt x="25524" y="3911"/>
                  <a:pt x="25623" y="3911"/>
                </a:cubicBezTo>
                <a:cubicBezTo>
                  <a:pt x="25688" y="3911"/>
                  <a:pt x="25754" y="3954"/>
                  <a:pt x="25790" y="3954"/>
                </a:cubicBezTo>
                <a:cubicBezTo>
                  <a:pt x="25809" y="3954"/>
                  <a:pt x="25819" y="3943"/>
                  <a:pt x="25819" y="3911"/>
                </a:cubicBezTo>
                <a:lnTo>
                  <a:pt x="26237" y="3911"/>
                </a:lnTo>
                <a:cubicBezTo>
                  <a:pt x="26336" y="3911"/>
                  <a:pt x="26336" y="3911"/>
                  <a:pt x="26336" y="3812"/>
                </a:cubicBezTo>
                <a:lnTo>
                  <a:pt x="26434" y="3911"/>
                </a:lnTo>
                <a:cubicBezTo>
                  <a:pt x="26557" y="3911"/>
                  <a:pt x="26655" y="3911"/>
                  <a:pt x="26655" y="3812"/>
                </a:cubicBezTo>
                <a:cubicBezTo>
                  <a:pt x="26655" y="3911"/>
                  <a:pt x="26754" y="3911"/>
                  <a:pt x="26754" y="3911"/>
                </a:cubicBezTo>
                <a:cubicBezTo>
                  <a:pt x="26852" y="3911"/>
                  <a:pt x="27049" y="3812"/>
                  <a:pt x="27172" y="3812"/>
                </a:cubicBezTo>
                <a:lnTo>
                  <a:pt x="27565" y="3812"/>
                </a:lnTo>
                <a:cubicBezTo>
                  <a:pt x="27616" y="3784"/>
                  <a:pt x="27660" y="3774"/>
                  <a:pt x="27701" y="3774"/>
                </a:cubicBezTo>
                <a:cubicBezTo>
                  <a:pt x="27803" y="3774"/>
                  <a:pt x="27881" y="3838"/>
                  <a:pt x="27978" y="3838"/>
                </a:cubicBezTo>
                <a:cubicBezTo>
                  <a:pt x="28010" y="3838"/>
                  <a:pt x="28044" y="3831"/>
                  <a:pt x="28082" y="3812"/>
                </a:cubicBezTo>
                <a:cubicBezTo>
                  <a:pt x="28114" y="3771"/>
                  <a:pt x="28147" y="3758"/>
                  <a:pt x="28185" y="3758"/>
                </a:cubicBezTo>
                <a:cubicBezTo>
                  <a:pt x="28259" y="3758"/>
                  <a:pt x="28352" y="3812"/>
                  <a:pt x="28500" y="3812"/>
                </a:cubicBezTo>
                <a:cubicBezTo>
                  <a:pt x="28795" y="3689"/>
                  <a:pt x="29114" y="3689"/>
                  <a:pt x="29409" y="3689"/>
                </a:cubicBezTo>
                <a:cubicBezTo>
                  <a:pt x="29560" y="3689"/>
                  <a:pt x="29705" y="3667"/>
                  <a:pt x="29850" y="3667"/>
                </a:cubicBezTo>
                <a:cubicBezTo>
                  <a:pt x="30012" y="3667"/>
                  <a:pt x="30175" y="3695"/>
                  <a:pt x="30344" y="3812"/>
                </a:cubicBezTo>
                <a:cubicBezTo>
                  <a:pt x="30414" y="3697"/>
                  <a:pt x="30501" y="3665"/>
                  <a:pt x="30597" y="3665"/>
                </a:cubicBezTo>
                <a:cubicBezTo>
                  <a:pt x="30720" y="3665"/>
                  <a:pt x="30858" y="3719"/>
                  <a:pt x="30997" y="3719"/>
                </a:cubicBezTo>
                <a:cubicBezTo>
                  <a:pt x="31050" y="3719"/>
                  <a:pt x="31103" y="3711"/>
                  <a:pt x="31155" y="3689"/>
                </a:cubicBezTo>
                <a:cubicBezTo>
                  <a:pt x="31204" y="3640"/>
                  <a:pt x="31254" y="3615"/>
                  <a:pt x="31291" y="3615"/>
                </a:cubicBezTo>
                <a:cubicBezTo>
                  <a:pt x="31327" y="3615"/>
                  <a:pt x="31352" y="3640"/>
                  <a:pt x="31352" y="3689"/>
                </a:cubicBezTo>
                <a:cubicBezTo>
                  <a:pt x="31475" y="3591"/>
                  <a:pt x="31573" y="3591"/>
                  <a:pt x="31672" y="3591"/>
                </a:cubicBezTo>
                <a:cubicBezTo>
                  <a:pt x="31672" y="3689"/>
                  <a:pt x="31770" y="3689"/>
                  <a:pt x="31868" y="3689"/>
                </a:cubicBezTo>
                <a:cubicBezTo>
                  <a:pt x="31934" y="3689"/>
                  <a:pt x="32010" y="3646"/>
                  <a:pt x="32083" y="3646"/>
                </a:cubicBezTo>
                <a:cubicBezTo>
                  <a:pt x="32120" y="3646"/>
                  <a:pt x="32155" y="3656"/>
                  <a:pt x="32188" y="3689"/>
                </a:cubicBezTo>
                <a:cubicBezTo>
                  <a:pt x="32247" y="3726"/>
                  <a:pt x="32317" y="3741"/>
                  <a:pt x="32388" y="3741"/>
                </a:cubicBezTo>
                <a:cubicBezTo>
                  <a:pt x="32556" y="3741"/>
                  <a:pt x="32734" y="3660"/>
                  <a:pt x="32803" y="3591"/>
                </a:cubicBezTo>
                <a:cubicBezTo>
                  <a:pt x="32901" y="3591"/>
                  <a:pt x="32999" y="3591"/>
                  <a:pt x="33098" y="3689"/>
                </a:cubicBezTo>
                <a:cubicBezTo>
                  <a:pt x="33098" y="3617"/>
                  <a:pt x="33111" y="3598"/>
                  <a:pt x="33134" y="3598"/>
                </a:cubicBezTo>
                <a:cubicBezTo>
                  <a:pt x="33160" y="3598"/>
                  <a:pt x="33197" y="3620"/>
                  <a:pt x="33240" y="3620"/>
                </a:cubicBezTo>
                <a:cubicBezTo>
                  <a:pt x="33265" y="3620"/>
                  <a:pt x="33291" y="3613"/>
                  <a:pt x="33319" y="3591"/>
                </a:cubicBezTo>
                <a:cubicBezTo>
                  <a:pt x="33340" y="3570"/>
                  <a:pt x="33356" y="3563"/>
                  <a:pt x="33370" y="3563"/>
                </a:cubicBezTo>
                <a:cubicBezTo>
                  <a:pt x="33408" y="3563"/>
                  <a:pt x="33427" y="3619"/>
                  <a:pt x="33465" y="3619"/>
                </a:cubicBezTo>
                <a:cubicBezTo>
                  <a:pt x="33479" y="3619"/>
                  <a:pt x="33495" y="3612"/>
                  <a:pt x="33516" y="3591"/>
                </a:cubicBezTo>
                <a:lnTo>
                  <a:pt x="33811" y="3591"/>
                </a:lnTo>
                <a:cubicBezTo>
                  <a:pt x="34032" y="3591"/>
                  <a:pt x="34032" y="3591"/>
                  <a:pt x="34229" y="3493"/>
                </a:cubicBezTo>
                <a:cubicBezTo>
                  <a:pt x="34229" y="3591"/>
                  <a:pt x="34327" y="3591"/>
                  <a:pt x="34327" y="3591"/>
                </a:cubicBezTo>
                <a:cubicBezTo>
                  <a:pt x="34585" y="3493"/>
                  <a:pt x="34844" y="3493"/>
                  <a:pt x="35102" y="3493"/>
                </a:cubicBezTo>
                <a:cubicBezTo>
                  <a:pt x="35360" y="3493"/>
                  <a:pt x="35618" y="3493"/>
                  <a:pt x="35876" y="3394"/>
                </a:cubicBezTo>
                <a:lnTo>
                  <a:pt x="35876" y="3591"/>
                </a:lnTo>
                <a:cubicBezTo>
                  <a:pt x="35975" y="3591"/>
                  <a:pt x="36073" y="3493"/>
                  <a:pt x="36073" y="3493"/>
                </a:cubicBezTo>
                <a:cubicBezTo>
                  <a:pt x="36171" y="3493"/>
                  <a:pt x="36171" y="3394"/>
                  <a:pt x="36171" y="3394"/>
                </a:cubicBezTo>
                <a:cubicBezTo>
                  <a:pt x="36345" y="3435"/>
                  <a:pt x="36497" y="3459"/>
                  <a:pt x="36645" y="3459"/>
                </a:cubicBezTo>
                <a:cubicBezTo>
                  <a:pt x="36855" y="3459"/>
                  <a:pt x="37058" y="3411"/>
                  <a:pt x="37303" y="3296"/>
                </a:cubicBezTo>
                <a:cubicBezTo>
                  <a:pt x="37386" y="3379"/>
                  <a:pt x="37473" y="3409"/>
                  <a:pt x="37554" y="3409"/>
                </a:cubicBezTo>
                <a:cubicBezTo>
                  <a:pt x="37664" y="3409"/>
                  <a:pt x="37762" y="3353"/>
                  <a:pt x="37819" y="3296"/>
                </a:cubicBezTo>
                <a:cubicBezTo>
                  <a:pt x="37917" y="3296"/>
                  <a:pt x="37917" y="3394"/>
                  <a:pt x="37917" y="3394"/>
                </a:cubicBezTo>
                <a:cubicBezTo>
                  <a:pt x="38237" y="3394"/>
                  <a:pt x="38532" y="3394"/>
                  <a:pt x="38852" y="3493"/>
                </a:cubicBezTo>
                <a:cubicBezTo>
                  <a:pt x="38852" y="3493"/>
                  <a:pt x="39048" y="3493"/>
                  <a:pt x="39048" y="3394"/>
                </a:cubicBezTo>
                <a:cubicBezTo>
                  <a:pt x="39114" y="3329"/>
                  <a:pt x="39169" y="3307"/>
                  <a:pt x="39221" y="3307"/>
                </a:cubicBezTo>
                <a:cubicBezTo>
                  <a:pt x="39324" y="3307"/>
                  <a:pt x="39417" y="3394"/>
                  <a:pt x="39565" y="3394"/>
                </a:cubicBezTo>
                <a:cubicBezTo>
                  <a:pt x="39663" y="3394"/>
                  <a:pt x="39663" y="3394"/>
                  <a:pt x="39663" y="3296"/>
                </a:cubicBezTo>
                <a:cubicBezTo>
                  <a:pt x="39761" y="3394"/>
                  <a:pt x="39860" y="3394"/>
                  <a:pt x="39958" y="3394"/>
                </a:cubicBezTo>
                <a:lnTo>
                  <a:pt x="40991" y="3394"/>
                </a:lnTo>
                <a:cubicBezTo>
                  <a:pt x="41012" y="3373"/>
                  <a:pt x="41038" y="3366"/>
                  <a:pt x="41067" y="3366"/>
                </a:cubicBezTo>
                <a:cubicBezTo>
                  <a:pt x="41148" y="3366"/>
                  <a:pt x="41252" y="3423"/>
                  <a:pt x="41332" y="3423"/>
                </a:cubicBezTo>
                <a:cubicBezTo>
                  <a:pt x="41362" y="3423"/>
                  <a:pt x="41388" y="3415"/>
                  <a:pt x="41409" y="3394"/>
                </a:cubicBezTo>
                <a:cubicBezTo>
                  <a:pt x="41430" y="3373"/>
                  <a:pt x="41446" y="3366"/>
                  <a:pt x="41460" y="3366"/>
                </a:cubicBezTo>
                <a:cubicBezTo>
                  <a:pt x="41498" y="3366"/>
                  <a:pt x="41517" y="3423"/>
                  <a:pt x="41555" y="3423"/>
                </a:cubicBezTo>
                <a:cubicBezTo>
                  <a:pt x="41568" y="3423"/>
                  <a:pt x="41585" y="3415"/>
                  <a:pt x="41606" y="3394"/>
                </a:cubicBezTo>
                <a:cubicBezTo>
                  <a:pt x="41606" y="3345"/>
                  <a:pt x="41655" y="3320"/>
                  <a:pt x="41704" y="3320"/>
                </a:cubicBezTo>
                <a:cubicBezTo>
                  <a:pt x="41753" y="3320"/>
                  <a:pt x="41802" y="3345"/>
                  <a:pt x="41802" y="3394"/>
                </a:cubicBezTo>
                <a:cubicBezTo>
                  <a:pt x="41886" y="3446"/>
                  <a:pt x="41968" y="3463"/>
                  <a:pt x="42049" y="3463"/>
                </a:cubicBezTo>
                <a:cubicBezTo>
                  <a:pt x="42231" y="3463"/>
                  <a:pt x="42410" y="3373"/>
                  <a:pt x="42594" y="3373"/>
                </a:cubicBezTo>
                <a:cubicBezTo>
                  <a:pt x="42641" y="3373"/>
                  <a:pt x="42689" y="3379"/>
                  <a:pt x="42737" y="3394"/>
                </a:cubicBezTo>
                <a:cubicBezTo>
                  <a:pt x="42786" y="3345"/>
                  <a:pt x="42835" y="3320"/>
                  <a:pt x="42884" y="3320"/>
                </a:cubicBezTo>
                <a:cubicBezTo>
                  <a:pt x="42933" y="3320"/>
                  <a:pt x="42983" y="3345"/>
                  <a:pt x="43032" y="3394"/>
                </a:cubicBezTo>
                <a:cubicBezTo>
                  <a:pt x="43114" y="3394"/>
                  <a:pt x="43185" y="3307"/>
                  <a:pt x="43252" y="3307"/>
                </a:cubicBezTo>
                <a:cubicBezTo>
                  <a:pt x="43286" y="3307"/>
                  <a:pt x="43319" y="3329"/>
                  <a:pt x="43351" y="3394"/>
                </a:cubicBezTo>
                <a:lnTo>
                  <a:pt x="43548" y="3394"/>
                </a:lnTo>
                <a:cubicBezTo>
                  <a:pt x="43642" y="3311"/>
                  <a:pt x="43731" y="3281"/>
                  <a:pt x="43810" y="3281"/>
                </a:cubicBezTo>
                <a:cubicBezTo>
                  <a:pt x="43918" y="3281"/>
                  <a:pt x="44008" y="3337"/>
                  <a:pt x="44065" y="3394"/>
                </a:cubicBezTo>
                <a:lnTo>
                  <a:pt x="44163" y="3296"/>
                </a:lnTo>
                <a:lnTo>
                  <a:pt x="44581" y="3296"/>
                </a:lnTo>
                <a:cubicBezTo>
                  <a:pt x="44679" y="3296"/>
                  <a:pt x="44679" y="3296"/>
                  <a:pt x="44679" y="3197"/>
                </a:cubicBezTo>
                <a:cubicBezTo>
                  <a:pt x="44778" y="3296"/>
                  <a:pt x="44876" y="3296"/>
                  <a:pt x="44876" y="3296"/>
                </a:cubicBezTo>
                <a:cubicBezTo>
                  <a:pt x="44999" y="3296"/>
                  <a:pt x="45097" y="3197"/>
                  <a:pt x="45196" y="3197"/>
                </a:cubicBezTo>
                <a:cubicBezTo>
                  <a:pt x="45294" y="3296"/>
                  <a:pt x="45491" y="3296"/>
                  <a:pt x="45614" y="3296"/>
                </a:cubicBezTo>
                <a:lnTo>
                  <a:pt x="46941" y="3296"/>
                </a:lnTo>
                <a:lnTo>
                  <a:pt x="47040" y="3197"/>
                </a:lnTo>
                <a:cubicBezTo>
                  <a:pt x="47138" y="3296"/>
                  <a:pt x="47138" y="3296"/>
                  <a:pt x="47237" y="3296"/>
                </a:cubicBezTo>
                <a:lnTo>
                  <a:pt x="48884" y="3296"/>
                </a:lnTo>
                <a:cubicBezTo>
                  <a:pt x="49081" y="3296"/>
                  <a:pt x="49302" y="3197"/>
                  <a:pt x="49499" y="3197"/>
                </a:cubicBezTo>
                <a:cubicBezTo>
                  <a:pt x="49537" y="3216"/>
                  <a:pt x="49571" y="3223"/>
                  <a:pt x="49602" y="3223"/>
                </a:cubicBezTo>
                <a:cubicBezTo>
                  <a:pt x="49697" y="3223"/>
                  <a:pt x="49766" y="3159"/>
                  <a:pt x="49835" y="3159"/>
                </a:cubicBezTo>
                <a:cubicBezTo>
                  <a:pt x="49862" y="3159"/>
                  <a:pt x="49889" y="3169"/>
                  <a:pt x="49917" y="3197"/>
                </a:cubicBezTo>
                <a:cubicBezTo>
                  <a:pt x="50212" y="3075"/>
                  <a:pt x="50409" y="3075"/>
                  <a:pt x="50728" y="3075"/>
                </a:cubicBezTo>
                <a:cubicBezTo>
                  <a:pt x="50925" y="3075"/>
                  <a:pt x="51146" y="3075"/>
                  <a:pt x="51441" y="2976"/>
                </a:cubicBezTo>
                <a:cubicBezTo>
                  <a:pt x="51461" y="2957"/>
                  <a:pt x="51486" y="2949"/>
                  <a:pt x="51514" y="2949"/>
                </a:cubicBezTo>
                <a:cubicBezTo>
                  <a:pt x="51627" y="2949"/>
                  <a:pt x="51800" y="3075"/>
                  <a:pt x="51958" y="3075"/>
                </a:cubicBezTo>
                <a:cubicBezTo>
                  <a:pt x="53187" y="2976"/>
                  <a:pt x="54417" y="2976"/>
                  <a:pt x="55646" y="2976"/>
                </a:cubicBezTo>
                <a:cubicBezTo>
                  <a:pt x="56261" y="2976"/>
                  <a:pt x="56875" y="2976"/>
                  <a:pt x="57490" y="2878"/>
                </a:cubicBezTo>
                <a:lnTo>
                  <a:pt x="57785" y="2878"/>
                </a:lnTo>
                <a:cubicBezTo>
                  <a:pt x="57908" y="2878"/>
                  <a:pt x="57908" y="2976"/>
                  <a:pt x="58007" y="2976"/>
                </a:cubicBezTo>
                <a:lnTo>
                  <a:pt x="58007" y="2779"/>
                </a:lnTo>
                <a:cubicBezTo>
                  <a:pt x="58120" y="2836"/>
                  <a:pt x="58234" y="2893"/>
                  <a:pt x="58352" y="2893"/>
                </a:cubicBezTo>
                <a:cubicBezTo>
                  <a:pt x="58439" y="2893"/>
                  <a:pt x="58528" y="2863"/>
                  <a:pt x="58621" y="2779"/>
                </a:cubicBezTo>
                <a:cubicBezTo>
                  <a:pt x="58720" y="2878"/>
                  <a:pt x="58720" y="2878"/>
                  <a:pt x="58818" y="2878"/>
                </a:cubicBezTo>
                <a:lnTo>
                  <a:pt x="58916" y="2779"/>
                </a:lnTo>
                <a:cubicBezTo>
                  <a:pt x="59015" y="2779"/>
                  <a:pt x="59138" y="2878"/>
                  <a:pt x="59236" y="2878"/>
                </a:cubicBezTo>
                <a:cubicBezTo>
                  <a:pt x="59531" y="2878"/>
                  <a:pt x="59752" y="2878"/>
                  <a:pt x="59949" y="2779"/>
                </a:cubicBezTo>
                <a:cubicBezTo>
                  <a:pt x="60080" y="2779"/>
                  <a:pt x="60266" y="2867"/>
                  <a:pt x="60434" y="2867"/>
                </a:cubicBezTo>
                <a:cubicBezTo>
                  <a:pt x="60517" y="2867"/>
                  <a:pt x="60597" y="2845"/>
                  <a:pt x="60662" y="2779"/>
                </a:cubicBezTo>
                <a:cubicBezTo>
                  <a:pt x="60711" y="2878"/>
                  <a:pt x="60791" y="2902"/>
                  <a:pt x="60871" y="2902"/>
                </a:cubicBezTo>
                <a:cubicBezTo>
                  <a:pt x="60951" y="2902"/>
                  <a:pt x="61031" y="2878"/>
                  <a:pt x="61080" y="2878"/>
                </a:cubicBezTo>
                <a:cubicBezTo>
                  <a:pt x="61211" y="2878"/>
                  <a:pt x="61343" y="2922"/>
                  <a:pt x="61452" y="2922"/>
                </a:cubicBezTo>
                <a:cubicBezTo>
                  <a:pt x="61506" y="2922"/>
                  <a:pt x="61556" y="2911"/>
                  <a:pt x="61597" y="2878"/>
                </a:cubicBezTo>
                <a:cubicBezTo>
                  <a:pt x="61625" y="2849"/>
                  <a:pt x="61663" y="2837"/>
                  <a:pt x="61703" y="2837"/>
                </a:cubicBezTo>
                <a:cubicBezTo>
                  <a:pt x="61802" y="2837"/>
                  <a:pt x="61920" y="2907"/>
                  <a:pt x="61990" y="2976"/>
                </a:cubicBezTo>
                <a:lnTo>
                  <a:pt x="62088" y="2878"/>
                </a:lnTo>
                <a:cubicBezTo>
                  <a:pt x="62408" y="2878"/>
                  <a:pt x="62703" y="2976"/>
                  <a:pt x="62924" y="2976"/>
                </a:cubicBezTo>
                <a:cubicBezTo>
                  <a:pt x="63023" y="2976"/>
                  <a:pt x="63023" y="2878"/>
                  <a:pt x="63023" y="2878"/>
                </a:cubicBezTo>
                <a:cubicBezTo>
                  <a:pt x="63219" y="2976"/>
                  <a:pt x="63736" y="2976"/>
                  <a:pt x="63834" y="2976"/>
                </a:cubicBezTo>
                <a:cubicBezTo>
                  <a:pt x="63933" y="2976"/>
                  <a:pt x="64154" y="3075"/>
                  <a:pt x="64252" y="3075"/>
                </a:cubicBezTo>
                <a:lnTo>
                  <a:pt x="64351" y="2976"/>
                </a:lnTo>
                <a:lnTo>
                  <a:pt x="64449" y="2976"/>
                </a:lnTo>
                <a:cubicBezTo>
                  <a:pt x="64547" y="3075"/>
                  <a:pt x="64670" y="3075"/>
                  <a:pt x="64867" y="3075"/>
                </a:cubicBezTo>
                <a:cubicBezTo>
                  <a:pt x="64965" y="3075"/>
                  <a:pt x="65162" y="3197"/>
                  <a:pt x="65285" y="3197"/>
                </a:cubicBezTo>
                <a:lnTo>
                  <a:pt x="65777" y="3197"/>
                </a:lnTo>
                <a:cubicBezTo>
                  <a:pt x="65859" y="3197"/>
                  <a:pt x="65973" y="3143"/>
                  <a:pt x="66070" y="3143"/>
                </a:cubicBezTo>
                <a:cubicBezTo>
                  <a:pt x="66118" y="3143"/>
                  <a:pt x="66162" y="3156"/>
                  <a:pt x="66195" y="3197"/>
                </a:cubicBezTo>
                <a:cubicBezTo>
                  <a:pt x="66260" y="3197"/>
                  <a:pt x="66381" y="3143"/>
                  <a:pt x="66483" y="3143"/>
                </a:cubicBezTo>
                <a:cubicBezTo>
                  <a:pt x="66534" y="3143"/>
                  <a:pt x="66580" y="3156"/>
                  <a:pt x="66613" y="3197"/>
                </a:cubicBezTo>
                <a:cubicBezTo>
                  <a:pt x="66646" y="3156"/>
                  <a:pt x="66678" y="3143"/>
                  <a:pt x="66715" y="3143"/>
                </a:cubicBezTo>
                <a:cubicBezTo>
                  <a:pt x="66788" y="3143"/>
                  <a:pt x="66875" y="3197"/>
                  <a:pt x="67006" y="3197"/>
                </a:cubicBezTo>
                <a:cubicBezTo>
                  <a:pt x="67178" y="3156"/>
                  <a:pt x="67350" y="3143"/>
                  <a:pt x="67523" y="3143"/>
                </a:cubicBezTo>
                <a:cubicBezTo>
                  <a:pt x="67867" y="3143"/>
                  <a:pt x="68211" y="3197"/>
                  <a:pt x="68555" y="3197"/>
                </a:cubicBezTo>
                <a:cubicBezTo>
                  <a:pt x="68555" y="3197"/>
                  <a:pt x="68654" y="3296"/>
                  <a:pt x="68752" y="3296"/>
                </a:cubicBezTo>
                <a:cubicBezTo>
                  <a:pt x="68752" y="3296"/>
                  <a:pt x="68850" y="3296"/>
                  <a:pt x="68850" y="3197"/>
                </a:cubicBezTo>
                <a:cubicBezTo>
                  <a:pt x="68973" y="3296"/>
                  <a:pt x="69072" y="3296"/>
                  <a:pt x="69072" y="3296"/>
                </a:cubicBezTo>
                <a:cubicBezTo>
                  <a:pt x="69367" y="3296"/>
                  <a:pt x="69588" y="3296"/>
                  <a:pt x="69686" y="3394"/>
                </a:cubicBezTo>
                <a:cubicBezTo>
                  <a:pt x="69785" y="3493"/>
                  <a:pt x="69785" y="3493"/>
                  <a:pt x="69883" y="3493"/>
                </a:cubicBezTo>
                <a:cubicBezTo>
                  <a:pt x="69951" y="3472"/>
                  <a:pt x="70017" y="3464"/>
                  <a:pt x="70083" y="3464"/>
                </a:cubicBezTo>
                <a:cubicBezTo>
                  <a:pt x="70263" y="3464"/>
                  <a:pt x="70438" y="3521"/>
                  <a:pt x="70618" y="3521"/>
                </a:cubicBezTo>
                <a:cubicBezTo>
                  <a:pt x="70684" y="3521"/>
                  <a:pt x="70750" y="3513"/>
                  <a:pt x="70818" y="3493"/>
                </a:cubicBezTo>
                <a:cubicBezTo>
                  <a:pt x="71211" y="3689"/>
                  <a:pt x="71629" y="3591"/>
                  <a:pt x="71924" y="3689"/>
                </a:cubicBezTo>
                <a:cubicBezTo>
                  <a:pt x="72047" y="3689"/>
                  <a:pt x="72145" y="3812"/>
                  <a:pt x="72244" y="3812"/>
                </a:cubicBezTo>
                <a:cubicBezTo>
                  <a:pt x="72309" y="3771"/>
                  <a:pt x="72378" y="3758"/>
                  <a:pt x="72447" y="3758"/>
                </a:cubicBezTo>
                <a:cubicBezTo>
                  <a:pt x="72585" y="3758"/>
                  <a:pt x="72727" y="3812"/>
                  <a:pt x="72858" y="3812"/>
                </a:cubicBezTo>
                <a:cubicBezTo>
                  <a:pt x="72957" y="3812"/>
                  <a:pt x="73055" y="3812"/>
                  <a:pt x="73153" y="3911"/>
                </a:cubicBezTo>
                <a:cubicBezTo>
                  <a:pt x="73179" y="3931"/>
                  <a:pt x="73204" y="3939"/>
                  <a:pt x="73228" y="3939"/>
                </a:cubicBezTo>
                <a:cubicBezTo>
                  <a:pt x="73294" y="3939"/>
                  <a:pt x="73353" y="3882"/>
                  <a:pt x="73411" y="3882"/>
                </a:cubicBezTo>
                <a:cubicBezTo>
                  <a:pt x="73432" y="3882"/>
                  <a:pt x="73452" y="3890"/>
                  <a:pt x="73473" y="3911"/>
                </a:cubicBezTo>
                <a:cubicBezTo>
                  <a:pt x="73473" y="3943"/>
                  <a:pt x="73495" y="3954"/>
                  <a:pt x="73528" y="3954"/>
                </a:cubicBezTo>
                <a:cubicBezTo>
                  <a:pt x="73593" y="3954"/>
                  <a:pt x="73703" y="3911"/>
                  <a:pt x="73768" y="3911"/>
                </a:cubicBezTo>
                <a:cubicBezTo>
                  <a:pt x="73879" y="3911"/>
                  <a:pt x="73983" y="3935"/>
                  <a:pt x="74072" y="3935"/>
                </a:cubicBezTo>
                <a:cubicBezTo>
                  <a:pt x="74162" y="3935"/>
                  <a:pt x="74235" y="3911"/>
                  <a:pt x="74285" y="3812"/>
                </a:cubicBezTo>
                <a:cubicBezTo>
                  <a:pt x="74358" y="3878"/>
                  <a:pt x="74418" y="3900"/>
                  <a:pt x="74469" y="3900"/>
                </a:cubicBezTo>
                <a:cubicBezTo>
                  <a:pt x="74571" y="3900"/>
                  <a:pt x="74637" y="3812"/>
                  <a:pt x="74703" y="3812"/>
                </a:cubicBezTo>
                <a:cubicBezTo>
                  <a:pt x="74801" y="3812"/>
                  <a:pt x="74801" y="3812"/>
                  <a:pt x="74899" y="3911"/>
                </a:cubicBezTo>
                <a:cubicBezTo>
                  <a:pt x="75097" y="3806"/>
                  <a:pt x="75295" y="3778"/>
                  <a:pt x="75501" y="3778"/>
                </a:cubicBezTo>
                <a:cubicBezTo>
                  <a:pt x="75730" y="3778"/>
                  <a:pt x="75968" y="3812"/>
                  <a:pt x="76227" y="3812"/>
                </a:cubicBezTo>
                <a:cubicBezTo>
                  <a:pt x="76030" y="3689"/>
                  <a:pt x="75834" y="3493"/>
                  <a:pt x="75612" y="3394"/>
                </a:cubicBezTo>
                <a:cubicBezTo>
                  <a:pt x="75547" y="3394"/>
                  <a:pt x="75438" y="3438"/>
                  <a:pt x="75343" y="3438"/>
                </a:cubicBezTo>
                <a:cubicBezTo>
                  <a:pt x="75295" y="3438"/>
                  <a:pt x="75252" y="3427"/>
                  <a:pt x="75219" y="3394"/>
                </a:cubicBezTo>
                <a:cubicBezTo>
                  <a:pt x="75108" y="3443"/>
                  <a:pt x="74979" y="3443"/>
                  <a:pt x="74853" y="3443"/>
                </a:cubicBezTo>
                <a:cubicBezTo>
                  <a:pt x="74727" y="3443"/>
                  <a:pt x="74604" y="3443"/>
                  <a:pt x="74506" y="3493"/>
                </a:cubicBezTo>
                <a:lnTo>
                  <a:pt x="74383" y="3493"/>
                </a:lnTo>
                <a:cubicBezTo>
                  <a:pt x="74285" y="3542"/>
                  <a:pt x="74186" y="3542"/>
                  <a:pt x="74100" y="3542"/>
                </a:cubicBezTo>
                <a:cubicBezTo>
                  <a:pt x="74014" y="3542"/>
                  <a:pt x="73940" y="3542"/>
                  <a:pt x="73891" y="3591"/>
                </a:cubicBezTo>
                <a:cubicBezTo>
                  <a:pt x="73670" y="3689"/>
                  <a:pt x="73375" y="3689"/>
                  <a:pt x="73276" y="3689"/>
                </a:cubicBezTo>
                <a:cubicBezTo>
                  <a:pt x="73166" y="3640"/>
                  <a:pt x="73086" y="3640"/>
                  <a:pt x="73009" y="3640"/>
                </a:cubicBezTo>
                <a:cubicBezTo>
                  <a:pt x="72932" y="3640"/>
                  <a:pt x="72858" y="3640"/>
                  <a:pt x="72760" y="3591"/>
                </a:cubicBezTo>
                <a:cubicBezTo>
                  <a:pt x="72711" y="3542"/>
                  <a:pt x="72631" y="3542"/>
                  <a:pt x="72551" y="3542"/>
                </a:cubicBezTo>
                <a:cubicBezTo>
                  <a:pt x="72471" y="3542"/>
                  <a:pt x="72391" y="3542"/>
                  <a:pt x="72342" y="3493"/>
                </a:cubicBezTo>
                <a:lnTo>
                  <a:pt x="71432" y="3197"/>
                </a:lnTo>
                <a:cubicBezTo>
                  <a:pt x="71309" y="3197"/>
                  <a:pt x="71211" y="3075"/>
                  <a:pt x="71113" y="3075"/>
                </a:cubicBezTo>
                <a:cubicBezTo>
                  <a:pt x="71014" y="3075"/>
                  <a:pt x="71014" y="2976"/>
                  <a:pt x="70916" y="2976"/>
                </a:cubicBezTo>
                <a:cubicBezTo>
                  <a:pt x="70695" y="2976"/>
                  <a:pt x="70596" y="2878"/>
                  <a:pt x="70399" y="2779"/>
                </a:cubicBezTo>
                <a:cubicBezTo>
                  <a:pt x="70203" y="2681"/>
                  <a:pt x="69883" y="2583"/>
                  <a:pt x="69588" y="2583"/>
                </a:cubicBezTo>
                <a:cubicBezTo>
                  <a:pt x="69268" y="2583"/>
                  <a:pt x="68973" y="2583"/>
                  <a:pt x="68752" y="2460"/>
                </a:cubicBezTo>
                <a:cubicBezTo>
                  <a:pt x="68555" y="2361"/>
                  <a:pt x="68359" y="2361"/>
                  <a:pt x="68039" y="2361"/>
                </a:cubicBezTo>
                <a:cubicBezTo>
                  <a:pt x="68039" y="2361"/>
                  <a:pt x="68039" y="2460"/>
                  <a:pt x="67941" y="2460"/>
                </a:cubicBezTo>
                <a:cubicBezTo>
                  <a:pt x="67732" y="2312"/>
                  <a:pt x="67498" y="2288"/>
                  <a:pt x="67267" y="2288"/>
                </a:cubicBezTo>
                <a:cubicBezTo>
                  <a:pt x="67152" y="2288"/>
                  <a:pt x="67038" y="2294"/>
                  <a:pt x="66927" y="2294"/>
                </a:cubicBezTo>
                <a:cubicBezTo>
                  <a:pt x="66817" y="2294"/>
                  <a:pt x="66711" y="2288"/>
                  <a:pt x="66613" y="2263"/>
                </a:cubicBezTo>
                <a:cubicBezTo>
                  <a:pt x="66613" y="2263"/>
                  <a:pt x="66514" y="2263"/>
                  <a:pt x="66514" y="2361"/>
                </a:cubicBezTo>
                <a:cubicBezTo>
                  <a:pt x="66391" y="2263"/>
                  <a:pt x="66391" y="2165"/>
                  <a:pt x="66293" y="2165"/>
                </a:cubicBezTo>
                <a:cubicBezTo>
                  <a:pt x="66195" y="2165"/>
                  <a:pt x="66096" y="2263"/>
                  <a:pt x="65998" y="2263"/>
                </a:cubicBezTo>
                <a:cubicBezTo>
                  <a:pt x="65880" y="2190"/>
                  <a:pt x="65765" y="2171"/>
                  <a:pt x="65656" y="2171"/>
                </a:cubicBezTo>
                <a:cubicBezTo>
                  <a:pt x="65537" y="2171"/>
                  <a:pt x="65425" y="2194"/>
                  <a:pt x="65323" y="2194"/>
                </a:cubicBezTo>
                <a:cubicBezTo>
                  <a:pt x="65266" y="2194"/>
                  <a:pt x="65212" y="2187"/>
                  <a:pt x="65162" y="2165"/>
                </a:cubicBezTo>
                <a:cubicBezTo>
                  <a:pt x="65064" y="2116"/>
                  <a:pt x="64990" y="2116"/>
                  <a:pt x="64916" y="2116"/>
                </a:cubicBezTo>
                <a:cubicBezTo>
                  <a:pt x="64842" y="2116"/>
                  <a:pt x="64769" y="2116"/>
                  <a:pt x="64670" y="2066"/>
                </a:cubicBezTo>
                <a:cubicBezTo>
                  <a:pt x="64547" y="1968"/>
                  <a:pt x="64351" y="1968"/>
                  <a:pt x="64154" y="1845"/>
                </a:cubicBezTo>
                <a:cubicBezTo>
                  <a:pt x="63834" y="1845"/>
                  <a:pt x="63637" y="1747"/>
                  <a:pt x="63219" y="1747"/>
                </a:cubicBezTo>
                <a:cubicBezTo>
                  <a:pt x="63121" y="1747"/>
                  <a:pt x="62924" y="1747"/>
                  <a:pt x="62826" y="1648"/>
                </a:cubicBezTo>
                <a:cubicBezTo>
                  <a:pt x="62715" y="1550"/>
                  <a:pt x="62611" y="1525"/>
                  <a:pt x="62494" y="1525"/>
                </a:cubicBezTo>
                <a:cubicBezTo>
                  <a:pt x="62377" y="1525"/>
                  <a:pt x="62248" y="1550"/>
                  <a:pt x="62088" y="1550"/>
                </a:cubicBezTo>
                <a:cubicBezTo>
                  <a:pt x="61990" y="1550"/>
                  <a:pt x="61892" y="1550"/>
                  <a:pt x="61793" y="1452"/>
                </a:cubicBezTo>
                <a:cubicBezTo>
                  <a:pt x="61761" y="1484"/>
                  <a:pt x="61728" y="1495"/>
                  <a:pt x="61690" y="1495"/>
                </a:cubicBezTo>
                <a:cubicBezTo>
                  <a:pt x="61616" y="1495"/>
                  <a:pt x="61523" y="1452"/>
                  <a:pt x="61375" y="1452"/>
                </a:cubicBezTo>
                <a:cubicBezTo>
                  <a:pt x="61310" y="1452"/>
                  <a:pt x="61200" y="1408"/>
                  <a:pt x="61106" y="1408"/>
                </a:cubicBezTo>
                <a:cubicBezTo>
                  <a:pt x="61058" y="1408"/>
                  <a:pt x="61015" y="1419"/>
                  <a:pt x="60982" y="1452"/>
                </a:cubicBezTo>
                <a:cubicBezTo>
                  <a:pt x="60957" y="1471"/>
                  <a:pt x="60934" y="1479"/>
                  <a:pt x="60911" y="1479"/>
                </a:cubicBezTo>
                <a:cubicBezTo>
                  <a:pt x="60820" y="1479"/>
                  <a:pt x="60741" y="1353"/>
                  <a:pt x="60662" y="1353"/>
                </a:cubicBezTo>
                <a:cubicBezTo>
                  <a:pt x="60597" y="1353"/>
                  <a:pt x="60487" y="1397"/>
                  <a:pt x="60385" y="1397"/>
                </a:cubicBezTo>
                <a:cubicBezTo>
                  <a:pt x="60334" y="1397"/>
                  <a:pt x="60285" y="1386"/>
                  <a:pt x="60244" y="1353"/>
                </a:cubicBezTo>
                <a:cubicBezTo>
                  <a:pt x="60211" y="1312"/>
                  <a:pt x="60179" y="1299"/>
                  <a:pt x="60142" y="1299"/>
                </a:cubicBezTo>
                <a:cubicBezTo>
                  <a:pt x="60069" y="1299"/>
                  <a:pt x="59982" y="1353"/>
                  <a:pt x="59851" y="1353"/>
                </a:cubicBezTo>
                <a:cubicBezTo>
                  <a:pt x="59752" y="1353"/>
                  <a:pt x="59531" y="1230"/>
                  <a:pt x="59433" y="1230"/>
                </a:cubicBezTo>
                <a:cubicBezTo>
                  <a:pt x="59277" y="1230"/>
                  <a:pt x="59143" y="1264"/>
                  <a:pt x="59007" y="1264"/>
                </a:cubicBezTo>
                <a:cubicBezTo>
                  <a:pt x="58884" y="1264"/>
                  <a:pt x="58761" y="1237"/>
                  <a:pt x="58621" y="1132"/>
                </a:cubicBezTo>
                <a:cubicBezTo>
                  <a:pt x="58482" y="1165"/>
                  <a:pt x="58343" y="1176"/>
                  <a:pt x="58204" y="1176"/>
                </a:cubicBezTo>
                <a:cubicBezTo>
                  <a:pt x="57927" y="1176"/>
                  <a:pt x="57654" y="1132"/>
                  <a:pt x="57392" y="1132"/>
                </a:cubicBezTo>
                <a:lnTo>
                  <a:pt x="54417" y="1132"/>
                </a:lnTo>
                <a:cubicBezTo>
                  <a:pt x="54220" y="1132"/>
                  <a:pt x="53999" y="1132"/>
                  <a:pt x="53802" y="1230"/>
                </a:cubicBezTo>
                <a:cubicBezTo>
                  <a:pt x="53671" y="1230"/>
                  <a:pt x="53529" y="1143"/>
                  <a:pt x="53390" y="1143"/>
                </a:cubicBezTo>
                <a:cubicBezTo>
                  <a:pt x="53321" y="1143"/>
                  <a:pt x="53253" y="1165"/>
                  <a:pt x="53187" y="1230"/>
                </a:cubicBezTo>
                <a:cubicBezTo>
                  <a:pt x="53033" y="1158"/>
                  <a:pt x="52895" y="1139"/>
                  <a:pt x="52762" y="1139"/>
                </a:cubicBezTo>
                <a:cubicBezTo>
                  <a:pt x="52616" y="1139"/>
                  <a:pt x="52476" y="1161"/>
                  <a:pt x="52324" y="1161"/>
                </a:cubicBezTo>
                <a:cubicBezTo>
                  <a:pt x="52239" y="1161"/>
                  <a:pt x="52151" y="1154"/>
                  <a:pt x="52056" y="1132"/>
                </a:cubicBezTo>
                <a:lnTo>
                  <a:pt x="51638" y="1132"/>
                </a:lnTo>
                <a:cubicBezTo>
                  <a:pt x="51540" y="1132"/>
                  <a:pt x="51441" y="1034"/>
                  <a:pt x="51245" y="1034"/>
                </a:cubicBezTo>
                <a:cubicBezTo>
                  <a:pt x="50925" y="1034"/>
                  <a:pt x="50532" y="1034"/>
                  <a:pt x="50113" y="935"/>
                </a:cubicBezTo>
                <a:cubicBezTo>
                  <a:pt x="50015" y="935"/>
                  <a:pt x="49794" y="1034"/>
                  <a:pt x="49695" y="1034"/>
                </a:cubicBezTo>
                <a:cubicBezTo>
                  <a:pt x="49695" y="935"/>
                  <a:pt x="49597" y="935"/>
                  <a:pt x="49597" y="935"/>
                </a:cubicBezTo>
                <a:lnTo>
                  <a:pt x="48982" y="935"/>
                </a:lnTo>
                <a:cubicBezTo>
                  <a:pt x="48835" y="935"/>
                  <a:pt x="48681" y="960"/>
                  <a:pt x="48527" y="960"/>
                </a:cubicBezTo>
                <a:cubicBezTo>
                  <a:pt x="48374" y="960"/>
                  <a:pt x="48220" y="935"/>
                  <a:pt x="48073" y="837"/>
                </a:cubicBezTo>
                <a:lnTo>
                  <a:pt x="47950" y="935"/>
                </a:lnTo>
                <a:cubicBezTo>
                  <a:pt x="47929" y="956"/>
                  <a:pt x="47908" y="964"/>
                  <a:pt x="47887" y="964"/>
                </a:cubicBezTo>
                <a:cubicBezTo>
                  <a:pt x="47831" y="964"/>
                  <a:pt x="47774" y="907"/>
                  <a:pt x="47717" y="907"/>
                </a:cubicBezTo>
                <a:cubicBezTo>
                  <a:pt x="47696" y="907"/>
                  <a:pt x="47675" y="914"/>
                  <a:pt x="47655" y="935"/>
                </a:cubicBezTo>
                <a:cubicBezTo>
                  <a:pt x="47622" y="902"/>
                  <a:pt x="47589" y="892"/>
                  <a:pt x="47555" y="892"/>
                </a:cubicBezTo>
                <a:cubicBezTo>
                  <a:pt x="47488" y="892"/>
                  <a:pt x="47417" y="935"/>
                  <a:pt x="47335" y="935"/>
                </a:cubicBezTo>
                <a:lnTo>
                  <a:pt x="46941" y="935"/>
                </a:lnTo>
                <a:cubicBezTo>
                  <a:pt x="46909" y="902"/>
                  <a:pt x="46873" y="892"/>
                  <a:pt x="46837" y="892"/>
                </a:cubicBezTo>
                <a:cubicBezTo>
                  <a:pt x="46764" y="892"/>
                  <a:pt x="46687" y="935"/>
                  <a:pt x="46622" y="935"/>
                </a:cubicBezTo>
                <a:cubicBezTo>
                  <a:pt x="46425" y="935"/>
                  <a:pt x="46105" y="935"/>
                  <a:pt x="45810" y="837"/>
                </a:cubicBezTo>
                <a:cubicBezTo>
                  <a:pt x="45679" y="837"/>
                  <a:pt x="45537" y="881"/>
                  <a:pt x="45399" y="881"/>
                </a:cubicBezTo>
                <a:cubicBezTo>
                  <a:pt x="45330" y="881"/>
                  <a:pt x="45261" y="870"/>
                  <a:pt x="45196" y="837"/>
                </a:cubicBezTo>
                <a:lnTo>
                  <a:pt x="44999" y="837"/>
                </a:lnTo>
                <a:cubicBezTo>
                  <a:pt x="44778" y="739"/>
                  <a:pt x="44581" y="739"/>
                  <a:pt x="44384" y="739"/>
                </a:cubicBezTo>
                <a:cubicBezTo>
                  <a:pt x="44265" y="767"/>
                  <a:pt x="44153" y="779"/>
                  <a:pt x="44048" y="779"/>
                </a:cubicBezTo>
                <a:cubicBezTo>
                  <a:pt x="43786" y="779"/>
                  <a:pt x="43562" y="703"/>
                  <a:pt x="43351" y="616"/>
                </a:cubicBezTo>
                <a:lnTo>
                  <a:pt x="43253" y="739"/>
                </a:lnTo>
                <a:cubicBezTo>
                  <a:pt x="43253" y="616"/>
                  <a:pt x="43155" y="616"/>
                  <a:pt x="43155" y="616"/>
                </a:cubicBezTo>
                <a:cubicBezTo>
                  <a:pt x="43155" y="616"/>
                  <a:pt x="43032" y="616"/>
                  <a:pt x="43032" y="739"/>
                </a:cubicBezTo>
                <a:cubicBezTo>
                  <a:pt x="42933" y="739"/>
                  <a:pt x="42835" y="616"/>
                  <a:pt x="42835" y="616"/>
                </a:cubicBezTo>
                <a:cubicBezTo>
                  <a:pt x="42556" y="616"/>
                  <a:pt x="42289" y="572"/>
                  <a:pt x="42017" y="572"/>
                </a:cubicBezTo>
                <a:cubicBezTo>
                  <a:pt x="41882" y="572"/>
                  <a:pt x="41745" y="583"/>
                  <a:pt x="41606" y="616"/>
                </a:cubicBezTo>
                <a:cubicBezTo>
                  <a:pt x="41311" y="616"/>
                  <a:pt x="40991" y="517"/>
                  <a:pt x="40696" y="419"/>
                </a:cubicBezTo>
                <a:cubicBezTo>
                  <a:pt x="40696" y="419"/>
                  <a:pt x="40696" y="517"/>
                  <a:pt x="40573" y="517"/>
                </a:cubicBezTo>
                <a:lnTo>
                  <a:pt x="40278" y="517"/>
                </a:lnTo>
                <a:cubicBezTo>
                  <a:pt x="40179" y="517"/>
                  <a:pt x="40100" y="542"/>
                  <a:pt x="40032" y="542"/>
                </a:cubicBezTo>
                <a:cubicBezTo>
                  <a:pt x="39964" y="542"/>
                  <a:pt x="39909" y="517"/>
                  <a:pt x="39860" y="419"/>
                </a:cubicBezTo>
                <a:cubicBezTo>
                  <a:pt x="39840" y="399"/>
                  <a:pt x="39824" y="391"/>
                  <a:pt x="39810" y="391"/>
                </a:cubicBezTo>
                <a:cubicBezTo>
                  <a:pt x="39754" y="391"/>
                  <a:pt x="39722" y="517"/>
                  <a:pt x="39565" y="517"/>
                </a:cubicBezTo>
                <a:cubicBezTo>
                  <a:pt x="39343" y="419"/>
                  <a:pt x="39048" y="419"/>
                  <a:pt x="38729" y="419"/>
                </a:cubicBezTo>
                <a:cubicBezTo>
                  <a:pt x="38434" y="419"/>
                  <a:pt x="38237" y="321"/>
                  <a:pt x="37917" y="321"/>
                </a:cubicBezTo>
                <a:cubicBezTo>
                  <a:pt x="37868" y="370"/>
                  <a:pt x="37794" y="394"/>
                  <a:pt x="37718" y="394"/>
                </a:cubicBezTo>
                <a:cubicBezTo>
                  <a:pt x="37641" y="394"/>
                  <a:pt x="37561" y="370"/>
                  <a:pt x="37499" y="321"/>
                </a:cubicBezTo>
                <a:cubicBezTo>
                  <a:pt x="37303" y="222"/>
                  <a:pt x="37106" y="222"/>
                  <a:pt x="37007" y="222"/>
                </a:cubicBezTo>
                <a:lnTo>
                  <a:pt x="35876" y="222"/>
                </a:lnTo>
                <a:cubicBezTo>
                  <a:pt x="35876" y="222"/>
                  <a:pt x="35778" y="222"/>
                  <a:pt x="35778" y="124"/>
                </a:cubicBezTo>
                <a:cubicBezTo>
                  <a:pt x="35737" y="83"/>
                  <a:pt x="35688" y="69"/>
                  <a:pt x="35637" y="69"/>
                </a:cubicBezTo>
                <a:cubicBezTo>
                  <a:pt x="35535" y="69"/>
                  <a:pt x="35426" y="124"/>
                  <a:pt x="35360" y="124"/>
                </a:cubicBezTo>
                <a:cubicBezTo>
                  <a:pt x="35163" y="1"/>
                  <a:pt x="34942" y="1"/>
                  <a:pt x="3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16"/>
          <p:cNvSpPr/>
          <p:nvPr/>
        </p:nvSpPr>
        <p:spPr>
          <a:xfrm rot="5400000">
            <a:off x="2833420" y="3047823"/>
            <a:ext cx="3244264" cy="84173"/>
          </a:xfrm>
          <a:custGeom>
            <a:avLst/>
            <a:gdLst/>
            <a:ahLst/>
            <a:cxnLst/>
            <a:rect l="l" t="t" r="r" b="b"/>
            <a:pathLst>
              <a:path w="76228" h="4108" extrusionOk="0">
                <a:moveTo>
                  <a:pt x="2361" y="2066"/>
                </a:moveTo>
                <a:lnTo>
                  <a:pt x="2460" y="2165"/>
                </a:lnTo>
                <a:cubicBezTo>
                  <a:pt x="2583" y="2165"/>
                  <a:pt x="2583" y="2263"/>
                  <a:pt x="2583" y="2263"/>
                </a:cubicBezTo>
                <a:lnTo>
                  <a:pt x="2361" y="2263"/>
                </a:lnTo>
                <a:cubicBezTo>
                  <a:pt x="2361" y="2263"/>
                  <a:pt x="2263" y="2263"/>
                  <a:pt x="2165" y="2361"/>
                </a:cubicBezTo>
                <a:cubicBezTo>
                  <a:pt x="2066" y="2066"/>
                  <a:pt x="2361" y="2165"/>
                  <a:pt x="2361" y="2066"/>
                </a:cubicBezTo>
                <a:close/>
                <a:moveTo>
                  <a:pt x="33713" y="1"/>
                </a:moveTo>
                <a:cubicBezTo>
                  <a:pt x="33614" y="1"/>
                  <a:pt x="33516" y="124"/>
                  <a:pt x="33417" y="124"/>
                </a:cubicBezTo>
                <a:cubicBezTo>
                  <a:pt x="32704" y="124"/>
                  <a:pt x="31967" y="222"/>
                  <a:pt x="31254" y="222"/>
                </a:cubicBezTo>
                <a:cubicBezTo>
                  <a:pt x="31155" y="222"/>
                  <a:pt x="31057" y="321"/>
                  <a:pt x="31057" y="321"/>
                </a:cubicBezTo>
                <a:lnTo>
                  <a:pt x="30123" y="321"/>
                </a:lnTo>
                <a:cubicBezTo>
                  <a:pt x="29926" y="321"/>
                  <a:pt x="29631" y="222"/>
                  <a:pt x="29409" y="222"/>
                </a:cubicBezTo>
                <a:lnTo>
                  <a:pt x="28893" y="222"/>
                </a:lnTo>
                <a:cubicBezTo>
                  <a:pt x="28828" y="222"/>
                  <a:pt x="28718" y="266"/>
                  <a:pt x="28594" y="266"/>
                </a:cubicBezTo>
                <a:cubicBezTo>
                  <a:pt x="28532" y="266"/>
                  <a:pt x="28467" y="255"/>
                  <a:pt x="28401" y="222"/>
                </a:cubicBezTo>
                <a:cubicBezTo>
                  <a:pt x="28278" y="222"/>
                  <a:pt x="28082" y="321"/>
                  <a:pt x="27983" y="321"/>
                </a:cubicBezTo>
                <a:cubicBezTo>
                  <a:pt x="27369" y="321"/>
                  <a:pt x="26852" y="222"/>
                  <a:pt x="26237" y="222"/>
                </a:cubicBezTo>
                <a:lnTo>
                  <a:pt x="26139" y="222"/>
                </a:lnTo>
                <a:cubicBezTo>
                  <a:pt x="26041" y="271"/>
                  <a:pt x="25936" y="296"/>
                  <a:pt x="25844" y="296"/>
                </a:cubicBezTo>
                <a:cubicBezTo>
                  <a:pt x="25752" y="296"/>
                  <a:pt x="25672" y="271"/>
                  <a:pt x="25623" y="222"/>
                </a:cubicBezTo>
                <a:cubicBezTo>
                  <a:pt x="25524" y="321"/>
                  <a:pt x="25420" y="321"/>
                  <a:pt x="25328" y="321"/>
                </a:cubicBezTo>
                <a:cubicBezTo>
                  <a:pt x="25235" y="321"/>
                  <a:pt x="25156" y="321"/>
                  <a:pt x="25106" y="419"/>
                </a:cubicBezTo>
                <a:lnTo>
                  <a:pt x="25008" y="321"/>
                </a:lnTo>
                <a:cubicBezTo>
                  <a:pt x="24910" y="321"/>
                  <a:pt x="24910" y="321"/>
                  <a:pt x="24811" y="419"/>
                </a:cubicBezTo>
                <a:cubicBezTo>
                  <a:pt x="24738" y="353"/>
                  <a:pt x="24666" y="331"/>
                  <a:pt x="24597" y="331"/>
                </a:cubicBezTo>
                <a:cubicBezTo>
                  <a:pt x="24459" y="331"/>
                  <a:pt x="24328" y="419"/>
                  <a:pt x="24197" y="419"/>
                </a:cubicBezTo>
                <a:cubicBezTo>
                  <a:pt x="23983" y="419"/>
                  <a:pt x="23825" y="463"/>
                  <a:pt x="23685" y="463"/>
                </a:cubicBezTo>
                <a:cubicBezTo>
                  <a:pt x="23615" y="463"/>
                  <a:pt x="23549" y="452"/>
                  <a:pt x="23483" y="419"/>
                </a:cubicBezTo>
                <a:cubicBezTo>
                  <a:pt x="23361" y="419"/>
                  <a:pt x="23262" y="517"/>
                  <a:pt x="23164" y="517"/>
                </a:cubicBezTo>
                <a:cubicBezTo>
                  <a:pt x="23098" y="517"/>
                  <a:pt x="23033" y="474"/>
                  <a:pt x="22967" y="474"/>
                </a:cubicBezTo>
                <a:cubicBezTo>
                  <a:pt x="22934" y="474"/>
                  <a:pt x="22902" y="484"/>
                  <a:pt x="22869" y="517"/>
                </a:cubicBezTo>
                <a:cubicBezTo>
                  <a:pt x="22869" y="550"/>
                  <a:pt x="22844" y="561"/>
                  <a:pt x="22808" y="561"/>
                </a:cubicBezTo>
                <a:cubicBezTo>
                  <a:pt x="22735" y="561"/>
                  <a:pt x="22615" y="517"/>
                  <a:pt x="22549" y="517"/>
                </a:cubicBezTo>
                <a:lnTo>
                  <a:pt x="22549" y="419"/>
                </a:lnTo>
                <a:cubicBezTo>
                  <a:pt x="22254" y="419"/>
                  <a:pt x="22033" y="419"/>
                  <a:pt x="21738" y="517"/>
                </a:cubicBezTo>
                <a:lnTo>
                  <a:pt x="21738" y="419"/>
                </a:lnTo>
                <a:cubicBezTo>
                  <a:pt x="21516" y="517"/>
                  <a:pt x="21418" y="517"/>
                  <a:pt x="21320" y="517"/>
                </a:cubicBezTo>
                <a:cubicBezTo>
                  <a:pt x="21221" y="419"/>
                  <a:pt x="21123" y="321"/>
                  <a:pt x="21123" y="321"/>
                </a:cubicBezTo>
                <a:lnTo>
                  <a:pt x="21025" y="321"/>
                </a:lnTo>
                <a:cubicBezTo>
                  <a:pt x="20902" y="321"/>
                  <a:pt x="20902" y="321"/>
                  <a:pt x="20803" y="222"/>
                </a:cubicBezTo>
                <a:lnTo>
                  <a:pt x="20803" y="222"/>
                </a:lnTo>
                <a:cubicBezTo>
                  <a:pt x="20902" y="419"/>
                  <a:pt x="20902" y="419"/>
                  <a:pt x="20902" y="517"/>
                </a:cubicBezTo>
                <a:lnTo>
                  <a:pt x="20803" y="517"/>
                </a:lnTo>
                <a:cubicBezTo>
                  <a:pt x="20803" y="517"/>
                  <a:pt x="20705" y="419"/>
                  <a:pt x="20705" y="321"/>
                </a:cubicBezTo>
                <a:cubicBezTo>
                  <a:pt x="20287" y="517"/>
                  <a:pt x="19795" y="517"/>
                  <a:pt x="19279" y="517"/>
                </a:cubicBezTo>
                <a:lnTo>
                  <a:pt x="19377" y="419"/>
                </a:lnTo>
                <a:cubicBezTo>
                  <a:pt x="19377" y="321"/>
                  <a:pt x="19279" y="321"/>
                  <a:pt x="19279" y="222"/>
                </a:cubicBezTo>
                <a:cubicBezTo>
                  <a:pt x="19180" y="321"/>
                  <a:pt x="19057" y="321"/>
                  <a:pt x="18959" y="419"/>
                </a:cubicBezTo>
                <a:cubicBezTo>
                  <a:pt x="18959" y="419"/>
                  <a:pt x="18959" y="517"/>
                  <a:pt x="18861" y="616"/>
                </a:cubicBezTo>
                <a:cubicBezTo>
                  <a:pt x="18861" y="517"/>
                  <a:pt x="18762" y="419"/>
                  <a:pt x="18762" y="321"/>
                </a:cubicBezTo>
                <a:cubicBezTo>
                  <a:pt x="18713" y="370"/>
                  <a:pt x="18689" y="370"/>
                  <a:pt x="18664" y="370"/>
                </a:cubicBezTo>
                <a:cubicBezTo>
                  <a:pt x="18639" y="370"/>
                  <a:pt x="18615" y="370"/>
                  <a:pt x="18566" y="419"/>
                </a:cubicBezTo>
                <a:cubicBezTo>
                  <a:pt x="18566" y="419"/>
                  <a:pt x="18443" y="419"/>
                  <a:pt x="18443" y="517"/>
                </a:cubicBezTo>
                <a:cubicBezTo>
                  <a:pt x="18344" y="419"/>
                  <a:pt x="18246" y="321"/>
                  <a:pt x="18246" y="321"/>
                </a:cubicBezTo>
                <a:cubicBezTo>
                  <a:pt x="18049" y="419"/>
                  <a:pt x="18049" y="419"/>
                  <a:pt x="17828" y="419"/>
                </a:cubicBezTo>
                <a:cubicBezTo>
                  <a:pt x="17435" y="419"/>
                  <a:pt x="17115" y="419"/>
                  <a:pt x="16820" y="517"/>
                </a:cubicBezTo>
                <a:lnTo>
                  <a:pt x="16402" y="517"/>
                </a:lnTo>
                <a:cubicBezTo>
                  <a:pt x="16402" y="517"/>
                  <a:pt x="16402" y="616"/>
                  <a:pt x="16303" y="739"/>
                </a:cubicBezTo>
                <a:cubicBezTo>
                  <a:pt x="16205" y="616"/>
                  <a:pt x="16107" y="517"/>
                  <a:pt x="16107" y="419"/>
                </a:cubicBezTo>
                <a:cubicBezTo>
                  <a:pt x="15787" y="517"/>
                  <a:pt x="15590" y="616"/>
                  <a:pt x="15369" y="739"/>
                </a:cubicBezTo>
                <a:cubicBezTo>
                  <a:pt x="15172" y="739"/>
                  <a:pt x="15019" y="684"/>
                  <a:pt x="14874" y="684"/>
                </a:cubicBezTo>
                <a:cubicBezTo>
                  <a:pt x="14801" y="684"/>
                  <a:pt x="14730" y="698"/>
                  <a:pt x="14656" y="739"/>
                </a:cubicBezTo>
                <a:lnTo>
                  <a:pt x="14361" y="739"/>
                </a:lnTo>
                <a:cubicBezTo>
                  <a:pt x="14263" y="739"/>
                  <a:pt x="14140" y="616"/>
                  <a:pt x="14041" y="616"/>
                </a:cubicBezTo>
                <a:cubicBezTo>
                  <a:pt x="13943" y="739"/>
                  <a:pt x="13746" y="739"/>
                  <a:pt x="13648" y="837"/>
                </a:cubicBezTo>
                <a:lnTo>
                  <a:pt x="13648" y="616"/>
                </a:lnTo>
                <a:cubicBezTo>
                  <a:pt x="13525" y="616"/>
                  <a:pt x="13427" y="616"/>
                  <a:pt x="13328" y="739"/>
                </a:cubicBezTo>
                <a:lnTo>
                  <a:pt x="13328" y="837"/>
                </a:lnTo>
                <a:cubicBezTo>
                  <a:pt x="13033" y="739"/>
                  <a:pt x="12812" y="739"/>
                  <a:pt x="12517" y="739"/>
                </a:cubicBezTo>
                <a:cubicBezTo>
                  <a:pt x="12099" y="837"/>
                  <a:pt x="11681" y="837"/>
                  <a:pt x="11287" y="837"/>
                </a:cubicBezTo>
                <a:cubicBezTo>
                  <a:pt x="10869" y="837"/>
                  <a:pt x="10451" y="837"/>
                  <a:pt x="9959" y="935"/>
                </a:cubicBezTo>
                <a:cubicBezTo>
                  <a:pt x="9959" y="935"/>
                  <a:pt x="9959" y="1034"/>
                  <a:pt x="9837" y="1034"/>
                </a:cubicBezTo>
                <a:cubicBezTo>
                  <a:pt x="9837" y="1034"/>
                  <a:pt x="9738" y="1034"/>
                  <a:pt x="9738" y="935"/>
                </a:cubicBezTo>
                <a:cubicBezTo>
                  <a:pt x="9659" y="935"/>
                  <a:pt x="9581" y="1061"/>
                  <a:pt x="9452" y="1061"/>
                </a:cubicBezTo>
                <a:cubicBezTo>
                  <a:pt x="9419" y="1061"/>
                  <a:pt x="9384" y="1053"/>
                  <a:pt x="9345" y="1034"/>
                </a:cubicBezTo>
                <a:lnTo>
                  <a:pt x="9345" y="935"/>
                </a:lnTo>
                <a:cubicBezTo>
                  <a:pt x="9123" y="1034"/>
                  <a:pt x="9025" y="1034"/>
                  <a:pt x="8927" y="1132"/>
                </a:cubicBezTo>
                <a:cubicBezTo>
                  <a:pt x="8828" y="1132"/>
                  <a:pt x="8828" y="1132"/>
                  <a:pt x="8730" y="1034"/>
                </a:cubicBezTo>
                <a:cubicBezTo>
                  <a:pt x="8730" y="1034"/>
                  <a:pt x="8828" y="1034"/>
                  <a:pt x="8828" y="935"/>
                </a:cubicBezTo>
                <a:cubicBezTo>
                  <a:pt x="8828" y="935"/>
                  <a:pt x="8730" y="935"/>
                  <a:pt x="8730" y="837"/>
                </a:cubicBezTo>
                <a:cubicBezTo>
                  <a:pt x="8607" y="935"/>
                  <a:pt x="8607" y="935"/>
                  <a:pt x="8509" y="1034"/>
                </a:cubicBezTo>
                <a:lnTo>
                  <a:pt x="8214" y="1034"/>
                </a:lnTo>
                <a:cubicBezTo>
                  <a:pt x="8214" y="935"/>
                  <a:pt x="8214" y="935"/>
                  <a:pt x="8115" y="837"/>
                </a:cubicBezTo>
                <a:cubicBezTo>
                  <a:pt x="8115" y="935"/>
                  <a:pt x="7992" y="1034"/>
                  <a:pt x="7992" y="1132"/>
                </a:cubicBezTo>
                <a:cubicBezTo>
                  <a:pt x="7796" y="1034"/>
                  <a:pt x="7599" y="935"/>
                  <a:pt x="7378" y="935"/>
                </a:cubicBezTo>
                <a:cubicBezTo>
                  <a:pt x="7279" y="1034"/>
                  <a:pt x="7181" y="1132"/>
                  <a:pt x="7083" y="1230"/>
                </a:cubicBezTo>
                <a:lnTo>
                  <a:pt x="6369" y="1230"/>
                </a:lnTo>
                <a:cubicBezTo>
                  <a:pt x="6369" y="1132"/>
                  <a:pt x="6468" y="1132"/>
                  <a:pt x="6566" y="1034"/>
                </a:cubicBezTo>
                <a:lnTo>
                  <a:pt x="6369" y="1034"/>
                </a:lnTo>
                <a:cubicBezTo>
                  <a:pt x="6271" y="1034"/>
                  <a:pt x="6271" y="1230"/>
                  <a:pt x="6148" y="1230"/>
                </a:cubicBezTo>
                <a:cubicBezTo>
                  <a:pt x="5951" y="1353"/>
                  <a:pt x="5951" y="1452"/>
                  <a:pt x="5853" y="1550"/>
                </a:cubicBezTo>
                <a:cubicBezTo>
                  <a:pt x="5755" y="1452"/>
                  <a:pt x="5755" y="1353"/>
                  <a:pt x="5656" y="1353"/>
                </a:cubicBezTo>
                <a:cubicBezTo>
                  <a:pt x="5435" y="1452"/>
                  <a:pt x="5140" y="1550"/>
                  <a:pt x="4919" y="1648"/>
                </a:cubicBezTo>
                <a:cubicBezTo>
                  <a:pt x="4820" y="1550"/>
                  <a:pt x="4820" y="1452"/>
                  <a:pt x="4722" y="1353"/>
                </a:cubicBezTo>
                <a:cubicBezTo>
                  <a:pt x="4624" y="1452"/>
                  <a:pt x="4525" y="1550"/>
                  <a:pt x="4525" y="1648"/>
                </a:cubicBezTo>
                <a:cubicBezTo>
                  <a:pt x="4427" y="1550"/>
                  <a:pt x="4427" y="1452"/>
                  <a:pt x="4427" y="1353"/>
                </a:cubicBezTo>
                <a:cubicBezTo>
                  <a:pt x="4304" y="1452"/>
                  <a:pt x="4304" y="1452"/>
                  <a:pt x="4304" y="1550"/>
                </a:cubicBezTo>
                <a:cubicBezTo>
                  <a:pt x="4173" y="1550"/>
                  <a:pt x="4129" y="1463"/>
                  <a:pt x="4085" y="1463"/>
                </a:cubicBezTo>
                <a:cubicBezTo>
                  <a:pt x="4064" y="1463"/>
                  <a:pt x="4042" y="1484"/>
                  <a:pt x="4009" y="1550"/>
                </a:cubicBezTo>
                <a:cubicBezTo>
                  <a:pt x="3960" y="1501"/>
                  <a:pt x="3911" y="1476"/>
                  <a:pt x="3858" y="1476"/>
                </a:cubicBezTo>
                <a:cubicBezTo>
                  <a:pt x="3806" y="1476"/>
                  <a:pt x="3751" y="1501"/>
                  <a:pt x="3689" y="1550"/>
                </a:cubicBezTo>
                <a:lnTo>
                  <a:pt x="3591" y="1648"/>
                </a:lnTo>
                <a:cubicBezTo>
                  <a:pt x="3296" y="1550"/>
                  <a:pt x="2878" y="1550"/>
                  <a:pt x="2460" y="1550"/>
                </a:cubicBezTo>
                <a:cubicBezTo>
                  <a:pt x="2583" y="1550"/>
                  <a:pt x="2460" y="1550"/>
                  <a:pt x="2361" y="1648"/>
                </a:cubicBezTo>
                <a:lnTo>
                  <a:pt x="2361" y="1550"/>
                </a:lnTo>
                <a:cubicBezTo>
                  <a:pt x="2165" y="1550"/>
                  <a:pt x="2066" y="1648"/>
                  <a:pt x="1968" y="1648"/>
                </a:cubicBezTo>
                <a:cubicBezTo>
                  <a:pt x="1845" y="1648"/>
                  <a:pt x="1747" y="1648"/>
                  <a:pt x="1648" y="1747"/>
                </a:cubicBezTo>
                <a:cubicBezTo>
                  <a:pt x="1648" y="1648"/>
                  <a:pt x="1550" y="1648"/>
                  <a:pt x="1550" y="1648"/>
                </a:cubicBezTo>
                <a:cubicBezTo>
                  <a:pt x="1353" y="1747"/>
                  <a:pt x="1132" y="1747"/>
                  <a:pt x="935" y="1747"/>
                </a:cubicBezTo>
                <a:cubicBezTo>
                  <a:pt x="739" y="1747"/>
                  <a:pt x="517" y="1845"/>
                  <a:pt x="321" y="1845"/>
                </a:cubicBezTo>
                <a:cubicBezTo>
                  <a:pt x="419" y="1968"/>
                  <a:pt x="419" y="1968"/>
                  <a:pt x="419" y="2066"/>
                </a:cubicBezTo>
                <a:lnTo>
                  <a:pt x="935" y="2066"/>
                </a:lnTo>
                <a:cubicBezTo>
                  <a:pt x="1034" y="2165"/>
                  <a:pt x="1034" y="2165"/>
                  <a:pt x="1132" y="2361"/>
                </a:cubicBezTo>
                <a:cubicBezTo>
                  <a:pt x="935" y="2263"/>
                  <a:pt x="935" y="2263"/>
                  <a:pt x="837" y="2165"/>
                </a:cubicBezTo>
                <a:cubicBezTo>
                  <a:pt x="788" y="2263"/>
                  <a:pt x="708" y="2288"/>
                  <a:pt x="616" y="2288"/>
                </a:cubicBezTo>
                <a:cubicBezTo>
                  <a:pt x="523" y="2288"/>
                  <a:pt x="419" y="2263"/>
                  <a:pt x="321" y="2263"/>
                </a:cubicBezTo>
                <a:cubicBezTo>
                  <a:pt x="222" y="2263"/>
                  <a:pt x="124" y="2263"/>
                  <a:pt x="1" y="2361"/>
                </a:cubicBezTo>
                <a:cubicBezTo>
                  <a:pt x="1" y="2460"/>
                  <a:pt x="124" y="2460"/>
                  <a:pt x="222" y="2583"/>
                </a:cubicBezTo>
                <a:lnTo>
                  <a:pt x="222" y="2460"/>
                </a:lnTo>
                <a:cubicBezTo>
                  <a:pt x="419" y="2583"/>
                  <a:pt x="517" y="2583"/>
                  <a:pt x="616" y="2583"/>
                </a:cubicBezTo>
                <a:cubicBezTo>
                  <a:pt x="739" y="2583"/>
                  <a:pt x="837" y="2583"/>
                  <a:pt x="1034" y="2681"/>
                </a:cubicBezTo>
                <a:lnTo>
                  <a:pt x="1034" y="2583"/>
                </a:lnTo>
                <a:cubicBezTo>
                  <a:pt x="1132" y="2583"/>
                  <a:pt x="1132" y="2583"/>
                  <a:pt x="1132" y="2681"/>
                </a:cubicBezTo>
                <a:cubicBezTo>
                  <a:pt x="1230" y="2583"/>
                  <a:pt x="1353" y="2583"/>
                  <a:pt x="1353" y="2583"/>
                </a:cubicBezTo>
                <a:lnTo>
                  <a:pt x="1747" y="2583"/>
                </a:lnTo>
                <a:cubicBezTo>
                  <a:pt x="1780" y="2616"/>
                  <a:pt x="1826" y="2626"/>
                  <a:pt x="1877" y="2626"/>
                </a:cubicBezTo>
                <a:cubicBezTo>
                  <a:pt x="1979" y="2626"/>
                  <a:pt x="2099" y="2583"/>
                  <a:pt x="2165" y="2583"/>
                </a:cubicBezTo>
                <a:cubicBezTo>
                  <a:pt x="2165" y="2583"/>
                  <a:pt x="2263" y="2583"/>
                  <a:pt x="2263" y="2681"/>
                </a:cubicBezTo>
                <a:cubicBezTo>
                  <a:pt x="2779" y="2779"/>
                  <a:pt x="3394" y="2779"/>
                  <a:pt x="3911" y="2878"/>
                </a:cubicBezTo>
                <a:cubicBezTo>
                  <a:pt x="4009" y="2878"/>
                  <a:pt x="4107" y="2878"/>
                  <a:pt x="4206" y="2976"/>
                </a:cubicBezTo>
                <a:cubicBezTo>
                  <a:pt x="4427" y="3075"/>
                  <a:pt x="4624" y="3075"/>
                  <a:pt x="4722" y="3075"/>
                </a:cubicBezTo>
                <a:lnTo>
                  <a:pt x="4820" y="3075"/>
                </a:lnTo>
                <a:cubicBezTo>
                  <a:pt x="5238" y="3197"/>
                  <a:pt x="5656" y="3296"/>
                  <a:pt x="5951" y="3394"/>
                </a:cubicBezTo>
                <a:lnTo>
                  <a:pt x="6050" y="3296"/>
                </a:lnTo>
                <a:cubicBezTo>
                  <a:pt x="6115" y="3296"/>
                  <a:pt x="6192" y="3340"/>
                  <a:pt x="6236" y="3340"/>
                </a:cubicBezTo>
                <a:cubicBezTo>
                  <a:pt x="6257" y="3340"/>
                  <a:pt x="6271" y="3329"/>
                  <a:pt x="6271" y="3296"/>
                </a:cubicBezTo>
                <a:cubicBezTo>
                  <a:pt x="6329" y="3267"/>
                  <a:pt x="6386" y="3255"/>
                  <a:pt x="6441" y="3255"/>
                </a:cubicBezTo>
                <a:cubicBezTo>
                  <a:pt x="6575" y="3255"/>
                  <a:pt x="6693" y="3325"/>
                  <a:pt x="6763" y="3394"/>
                </a:cubicBezTo>
                <a:cubicBezTo>
                  <a:pt x="6910" y="3394"/>
                  <a:pt x="7003" y="3350"/>
                  <a:pt x="7107" y="3350"/>
                </a:cubicBezTo>
                <a:cubicBezTo>
                  <a:pt x="7159" y="3350"/>
                  <a:pt x="7214" y="3361"/>
                  <a:pt x="7279" y="3394"/>
                </a:cubicBezTo>
                <a:cubicBezTo>
                  <a:pt x="7328" y="3443"/>
                  <a:pt x="7408" y="3443"/>
                  <a:pt x="7501" y="3443"/>
                </a:cubicBezTo>
                <a:cubicBezTo>
                  <a:pt x="7593" y="3443"/>
                  <a:pt x="7697" y="3443"/>
                  <a:pt x="7796" y="3493"/>
                </a:cubicBezTo>
                <a:lnTo>
                  <a:pt x="8214" y="3493"/>
                </a:lnTo>
                <a:cubicBezTo>
                  <a:pt x="8410" y="3493"/>
                  <a:pt x="8730" y="3591"/>
                  <a:pt x="8927" y="3689"/>
                </a:cubicBezTo>
                <a:cubicBezTo>
                  <a:pt x="9205" y="3689"/>
                  <a:pt x="9429" y="3744"/>
                  <a:pt x="9643" y="3744"/>
                </a:cubicBezTo>
                <a:cubicBezTo>
                  <a:pt x="9749" y="3744"/>
                  <a:pt x="9853" y="3730"/>
                  <a:pt x="9959" y="3689"/>
                </a:cubicBezTo>
                <a:cubicBezTo>
                  <a:pt x="10058" y="3591"/>
                  <a:pt x="10156" y="3493"/>
                  <a:pt x="10156" y="3394"/>
                </a:cubicBezTo>
                <a:cubicBezTo>
                  <a:pt x="10451" y="3493"/>
                  <a:pt x="10673" y="3689"/>
                  <a:pt x="10869" y="3812"/>
                </a:cubicBezTo>
                <a:lnTo>
                  <a:pt x="10869" y="3591"/>
                </a:lnTo>
                <a:cubicBezTo>
                  <a:pt x="10968" y="3591"/>
                  <a:pt x="10968" y="3689"/>
                  <a:pt x="11066" y="3689"/>
                </a:cubicBezTo>
                <a:cubicBezTo>
                  <a:pt x="11066" y="3689"/>
                  <a:pt x="11189" y="3812"/>
                  <a:pt x="11287" y="3812"/>
                </a:cubicBezTo>
                <a:lnTo>
                  <a:pt x="11386" y="3689"/>
                </a:lnTo>
                <a:lnTo>
                  <a:pt x="11484" y="3591"/>
                </a:lnTo>
                <a:lnTo>
                  <a:pt x="11582" y="3591"/>
                </a:lnTo>
                <a:cubicBezTo>
                  <a:pt x="11582" y="3689"/>
                  <a:pt x="11582" y="3689"/>
                  <a:pt x="11484" y="3689"/>
                </a:cubicBezTo>
                <a:cubicBezTo>
                  <a:pt x="11582" y="3689"/>
                  <a:pt x="11582" y="3812"/>
                  <a:pt x="11681" y="3812"/>
                </a:cubicBezTo>
                <a:lnTo>
                  <a:pt x="11582" y="3911"/>
                </a:lnTo>
                <a:lnTo>
                  <a:pt x="11681" y="3911"/>
                </a:lnTo>
                <a:cubicBezTo>
                  <a:pt x="11804" y="3812"/>
                  <a:pt x="11902" y="3689"/>
                  <a:pt x="11902" y="3591"/>
                </a:cubicBezTo>
                <a:cubicBezTo>
                  <a:pt x="11902" y="3591"/>
                  <a:pt x="12000" y="3591"/>
                  <a:pt x="12000" y="3689"/>
                </a:cubicBezTo>
                <a:cubicBezTo>
                  <a:pt x="12000" y="3591"/>
                  <a:pt x="12099" y="3591"/>
                  <a:pt x="12099" y="3591"/>
                </a:cubicBezTo>
                <a:cubicBezTo>
                  <a:pt x="12295" y="3812"/>
                  <a:pt x="12713" y="3591"/>
                  <a:pt x="12910" y="4009"/>
                </a:cubicBezTo>
                <a:lnTo>
                  <a:pt x="14041" y="4009"/>
                </a:lnTo>
                <a:cubicBezTo>
                  <a:pt x="14140" y="4009"/>
                  <a:pt x="14140" y="3911"/>
                  <a:pt x="14140" y="3911"/>
                </a:cubicBezTo>
                <a:cubicBezTo>
                  <a:pt x="14140" y="3812"/>
                  <a:pt x="14041" y="3812"/>
                  <a:pt x="13943" y="3689"/>
                </a:cubicBezTo>
                <a:lnTo>
                  <a:pt x="14459" y="3689"/>
                </a:lnTo>
                <a:lnTo>
                  <a:pt x="14459" y="3812"/>
                </a:lnTo>
                <a:cubicBezTo>
                  <a:pt x="14754" y="4009"/>
                  <a:pt x="15074" y="4107"/>
                  <a:pt x="15369" y="4107"/>
                </a:cubicBezTo>
                <a:cubicBezTo>
                  <a:pt x="15689" y="4107"/>
                  <a:pt x="15984" y="4009"/>
                  <a:pt x="16402" y="4009"/>
                </a:cubicBezTo>
                <a:cubicBezTo>
                  <a:pt x="16500" y="4009"/>
                  <a:pt x="16599" y="4107"/>
                  <a:pt x="16599" y="4107"/>
                </a:cubicBezTo>
                <a:cubicBezTo>
                  <a:pt x="16820" y="4009"/>
                  <a:pt x="16918" y="4009"/>
                  <a:pt x="17017" y="4009"/>
                </a:cubicBezTo>
                <a:cubicBezTo>
                  <a:pt x="17213" y="4107"/>
                  <a:pt x="17336" y="4107"/>
                  <a:pt x="17435" y="4107"/>
                </a:cubicBezTo>
                <a:cubicBezTo>
                  <a:pt x="17500" y="4074"/>
                  <a:pt x="17555" y="4064"/>
                  <a:pt x="17602" y="4064"/>
                </a:cubicBezTo>
                <a:cubicBezTo>
                  <a:pt x="17697" y="4064"/>
                  <a:pt x="17762" y="4107"/>
                  <a:pt x="17828" y="4107"/>
                </a:cubicBezTo>
                <a:cubicBezTo>
                  <a:pt x="18049" y="4009"/>
                  <a:pt x="18246" y="4009"/>
                  <a:pt x="18443" y="4009"/>
                </a:cubicBezTo>
                <a:lnTo>
                  <a:pt x="20090" y="4009"/>
                </a:lnTo>
                <a:cubicBezTo>
                  <a:pt x="20221" y="4009"/>
                  <a:pt x="20363" y="3965"/>
                  <a:pt x="20473" y="3965"/>
                </a:cubicBezTo>
                <a:cubicBezTo>
                  <a:pt x="20527" y="3965"/>
                  <a:pt x="20574" y="3976"/>
                  <a:pt x="20607" y="4009"/>
                </a:cubicBezTo>
                <a:cubicBezTo>
                  <a:pt x="20803" y="4009"/>
                  <a:pt x="21025" y="3911"/>
                  <a:pt x="21123" y="3911"/>
                </a:cubicBezTo>
                <a:cubicBezTo>
                  <a:pt x="21221" y="3911"/>
                  <a:pt x="21320" y="4009"/>
                  <a:pt x="21418" y="4009"/>
                </a:cubicBezTo>
                <a:cubicBezTo>
                  <a:pt x="21484" y="4009"/>
                  <a:pt x="21560" y="3921"/>
                  <a:pt x="21633" y="3921"/>
                </a:cubicBezTo>
                <a:cubicBezTo>
                  <a:pt x="21669" y="3921"/>
                  <a:pt x="21705" y="3943"/>
                  <a:pt x="21738" y="4009"/>
                </a:cubicBezTo>
                <a:cubicBezTo>
                  <a:pt x="21738" y="4009"/>
                  <a:pt x="21781" y="3965"/>
                  <a:pt x="21811" y="3965"/>
                </a:cubicBezTo>
                <a:cubicBezTo>
                  <a:pt x="21825" y="3965"/>
                  <a:pt x="21836" y="3976"/>
                  <a:pt x="21836" y="4009"/>
                </a:cubicBezTo>
                <a:cubicBezTo>
                  <a:pt x="21934" y="4009"/>
                  <a:pt x="22033" y="4009"/>
                  <a:pt x="22131" y="3911"/>
                </a:cubicBezTo>
                <a:lnTo>
                  <a:pt x="22254" y="4009"/>
                </a:lnTo>
                <a:cubicBezTo>
                  <a:pt x="22337" y="3926"/>
                  <a:pt x="22403" y="3895"/>
                  <a:pt x="22458" y="3895"/>
                </a:cubicBezTo>
                <a:cubicBezTo>
                  <a:pt x="22534" y="3895"/>
                  <a:pt x="22591" y="3952"/>
                  <a:pt x="22647" y="4009"/>
                </a:cubicBezTo>
                <a:cubicBezTo>
                  <a:pt x="22746" y="3911"/>
                  <a:pt x="22746" y="3911"/>
                  <a:pt x="22869" y="3911"/>
                </a:cubicBezTo>
                <a:cubicBezTo>
                  <a:pt x="22869" y="3911"/>
                  <a:pt x="22967" y="3911"/>
                  <a:pt x="23065" y="4009"/>
                </a:cubicBezTo>
                <a:cubicBezTo>
                  <a:pt x="23065" y="3911"/>
                  <a:pt x="23164" y="3911"/>
                  <a:pt x="23164" y="3911"/>
                </a:cubicBezTo>
                <a:lnTo>
                  <a:pt x="23582" y="3911"/>
                </a:lnTo>
                <a:lnTo>
                  <a:pt x="23680" y="4009"/>
                </a:lnTo>
                <a:cubicBezTo>
                  <a:pt x="23779" y="4009"/>
                  <a:pt x="23779" y="3911"/>
                  <a:pt x="23877" y="3911"/>
                </a:cubicBezTo>
                <a:cubicBezTo>
                  <a:pt x="23877" y="4009"/>
                  <a:pt x="23975" y="4009"/>
                  <a:pt x="23975" y="4009"/>
                </a:cubicBezTo>
                <a:cubicBezTo>
                  <a:pt x="24184" y="3960"/>
                  <a:pt x="24369" y="3935"/>
                  <a:pt x="24538" y="3935"/>
                </a:cubicBezTo>
                <a:cubicBezTo>
                  <a:pt x="24707" y="3935"/>
                  <a:pt x="24860" y="3960"/>
                  <a:pt x="25008" y="4009"/>
                </a:cubicBezTo>
                <a:cubicBezTo>
                  <a:pt x="25106" y="3911"/>
                  <a:pt x="25211" y="3886"/>
                  <a:pt x="25315" y="3886"/>
                </a:cubicBezTo>
                <a:cubicBezTo>
                  <a:pt x="25420" y="3886"/>
                  <a:pt x="25524" y="3911"/>
                  <a:pt x="25623" y="3911"/>
                </a:cubicBezTo>
                <a:cubicBezTo>
                  <a:pt x="25688" y="3911"/>
                  <a:pt x="25754" y="3954"/>
                  <a:pt x="25790" y="3954"/>
                </a:cubicBezTo>
                <a:cubicBezTo>
                  <a:pt x="25809" y="3954"/>
                  <a:pt x="25819" y="3943"/>
                  <a:pt x="25819" y="3911"/>
                </a:cubicBezTo>
                <a:lnTo>
                  <a:pt x="26237" y="3911"/>
                </a:lnTo>
                <a:cubicBezTo>
                  <a:pt x="26336" y="3911"/>
                  <a:pt x="26336" y="3911"/>
                  <a:pt x="26336" y="3812"/>
                </a:cubicBezTo>
                <a:lnTo>
                  <a:pt x="26434" y="3911"/>
                </a:lnTo>
                <a:cubicBezTo>
                  <a:pt x="26557" y="3911"/>
                  <a:pt x="26655" y="3911"/>
                  <a:pt x="26655" y="3812"/>
                </a:cubicBezTo>
                <a:cubicBezTo>
                  <a:pt x="26655" y="3911"/>
                  <a:pt x="26754" y="3911"/>
                  <a:pt x="26754" y="3911"/>
                </a:cubicBezTo>
                <a:cubicBezTo>
                  <a:pt x="26852" y="3911"/>
                  <a:pt x="27049" y="3812"/>
                  <a:pt x="27172" y="3812"/>
                </a:cubicBezTo>
                <a:lnTo>
                  <a:pt x="27565" y="3812"/>
                </a:lnTo>
                <a:cubicBezTo>
                  <a:pt x="27616" y="3784"/>
                  <a:pt x="27660" y="3774"/>
                  <a:pt x="27701" y="3774"/>
                </a:cubicBezTo>
                <a:cubicBezTo>
                  <a:pt x="27803" y="3774"/>
                  <a:pt x="27881" y="3838"/>
                  <a:pt x="27978" y="3838"/>
                </a:cubicBezTo>
                <a:cubicBezTo>
                  <a:pt x="28010" y="3838"/>
                  <a:pt x="28044" y="3831"/>
                  <a:pt x="28082" y="3812"/>
                </a:cubicBezTo>
                <a:cubicBezTo>
                  <a:pt x="28114" y="3771"/>
                  <a:pt x="28147" y="3758"/>
                  <a:pt x="28185" y="3758"/>
                </a:cubicBezTo>
                <a:cubicBezTo>
                  <a:pt x="28259" y="3758"/>
                  <a:pt x="28352" y="3812"/>
                  <a:pt x="28500" y="3812"/>
                </a:cubicBezTo>
                <a:cubicBezTo>
                  <a:pt x="28795" y="3689"/>
                  <a:pt x="29114" y="3689"/>
                  <a:pt x="29409" y="3689"/>
                </a:cubicBezTo>
                <a:cubicBezTo>
                  <a:pt x="29560" y="3689"/>
                  <a:pt x="29705" y="3667"/>
                  <a:pt x="29850" y="3667"/>
                </a:cubicBezTo>
                <a:cubicBezTo>
                  <a:pt x="30012" y="3667"/>
                  <a:pt x="30175" y="3695"/>
                  <a:pt x="30344" y="3812"/>
                </a:cubicBezTo>
                <a:cubicBezTo>
                  <a:pt x="30414" y="3697"/>
                  <a:pt x="30501" y="3665"/>
                  <a:pt x="30597" y="3665"/>
                </a:cubicBezTo>
                <a:cubicBezTo>
                  <a:pt x="30720" y="3665"/>
                  <a:pt x="30858" y="3719"/>
                  <a:pt x="30997" y="3719"/>
                </a:cubicBezTo>
                <a:cubicBezTo>
                  <a:pt x="31050" y="3719"/>
                  <a:pt x="31103" y="3711"/>
                  <a:pt x="31155" y="3689"/>
                </a:cubicBezTo>
                <a:cubicBezTo>
                  <a:pt x="31204" y="3640"/>
                  <a:pt x="31254" y="3615"/>
                  <a:pt x="31291" y="3615"/>
                </a:cubicBezTo>
                <a:cubicBezTo>
                  <a:pt x="31327" y="3615"/>
                  <a:pt x="31352" y="3640"/>
                  <a:pt x="31352" y="3689"/>
                </a:cubicBezTo>
                <a:cubicBezTo>
                  <a:pt x="31475" y="3591"/>
                  <a:pt x="31573" y="3591"/>
                  <a:pt x="31672" y="3591"/>
                </a:cubicBezTo>
                <a:cubicBezTo>
                  <a:pt x="31672" y="3689"/>
                  <a:pt x="31770" y="3689"/>
                  <a:pt x="31868" y="3689"/>
                </a:cubicBezTo>
                <a:cubicBezTo>
                  <a:pt x="31934" y="3689"/>
                  <a:pt x="32010" y="3646"/>
                  <a:pt x="32083" y="3646"/>
                </a:cubicBezTo>
                <a:cubicBezTo>
                  <a:pt x="32120" y="3646"/>
                  <a:pt x="32155" y="3656"/>
                  <a:pt x="32188" y="3689"/>
                </a:cubicBezTo>
                <a:cubicBezTo>
                  <a:pt x="32247" y="3726"/>
                  <a:pt x="32317" y="3741"/>
                  <a:pt x="32388" y="3741"/>
                </a:cubicBezTo>
                <a:cubicBezTo>
                  <a:pt x="32556" y="3741"/>
                  <a:pt x="32734" y="3660"/>
                  <a:pt x="32803" y="3591"/>
                </a:cubicBezTo>
                <a:cubicBezTo>
                  <a:pt x="32901" y="3591"/>
                  <a:pt x="32999" y="3591"/>
                  <a:pt x="33098" y="3689"/>
                </a:cubicBezTo>
                <a:cubicBezTo>
                  <a:pt x="33098" y="3617"/>
                  <a:pt x="33111" y="3598"/>
                  <a:pt x="33134" y="3598"/>
                </a:cubicBezTo>
                <a:cubicBezTo>
                  <a:pt x="33160" y="3598"/>
                  <a:pt x="33197" y="3620"/>
                  <a:pt x="33240" y="3620"/>
                </a:cubicBezTo>
                <a:cubicBezTo>
                  <a:pt x="33265" y="3620"/>
                  <a:pt x="33291" y="3613"/>
                  <a:pt x="33319" y="3591"/>
                </a:cubicBezTo>
                <a:cubicBezTo>
                  <a:pt x="33340" y="3570"/>
                  <a:pt x="33356" y="3563"/>
                  <a:pt x="33370" y="3563"/>
                </a:cubicBezTo>
                <a:cubicBezTo>
                  <a:pt x="33408" y="3563"/>
                  <a:pt x="33427" y="3619"/>
                  <a:pt x="33465" y="3619"/>
                </a:cubicBezTo>
                <a:cubicBezTo>
                  <a:pt x="33479" y="3619"/>
                  <a:pt x="33495" y="3612"/>
                  <a:pt x="33516" y="3591"/>
                </a:cubicBezTo>
                <a:lnTo>
                  <a:pt x="33811" y="3591"/>
                </a:lnTo>
                <a:cubicBezTo>
                  <a:pt x="34032" y="3591"/>
                  <a:pt x="34032" y="3591"/>
                  <a:pt x="34229" y="3493"/>
                </a:cubicBezTo>
                <a:cubicBezTo>
                  <a:pt x="34229" y="3591"/>
                  <a:pt x="34327" y="3591"/>
                  <a:pt x="34327" y="3591"/>
                </a:cubicBezTo>
                <a:cubicBezTo>
                  <a:pt x="34585" y="3493"/>
                  <a:pt x="34844" y="3493"/>
                  <a:pt x="35102" y="3493"/>
                </a:cubicBezTo>
                <a:cubicBezTo>
                  <a:pt x="35360" y="3493"/>
                  <a:pt x="35618" y="3493"/>
                  <a:pt x="35876" y="3394"/>
                </a:cubicBezTo>
                <a:lnTo>
                  <a:pt x="35876" y="3591"/>
                </a:lnTo>
                <a:cubicBezTo>
                  <a:pt x="35975" y="3591"/>
                  <a:pt x="36073" y="3493"/>
                  <a:pt x="36073" y="3493"/>
                </a:cubicBezTo>
                <a:cubicBezTo>
                  <a:pt x="36171" y="3493"/>
                  <a:pt x="36171" y="3394"/>
                  <a:pt x="36171" y="3394"/>
                </a:cubicBezTo>
                <a:cubicBezTo>
                  <a:pt x="36345" y="3435"/>
                  <a:pt x="36497" y="3459"/>
                  <a:pt x="36645" y="3459"/>
                </a:cubicBezTo>
                <a:cubicBezTo>
                  <a:pt x="36855" y="3459"/>
                  <a:pt x="37058" y="3411"/>
                  <a:pt x="37303" y="3296"/>
                </a:cubicBezTo>
                <a:cubicBezTo>
                  <a:pt x="37386" y="3379"/>
                  <a:pt x="37473" y="3409"/>
                  <a:pt x="37554" y="3409"/>
                </a:cubicBezTo>
                <a:cubicBezTo>
                  <a:pt x="37664" y="3409"/>
                  <a:pt x="37762" y="3353"/>
                  <a:pt x="37819" y="3296"/>
                </a:cubicBezTo>
                <a:cubicBezTo>
                  <a:pt x="37917" y="3296"/>
                  <a:pt x="37917" y="3394"/>
                  <a:pt x="37917" y="3394"/>
                </a:cubicBezTo>
                <a:cubicBezTo>
                  <a:pt x="38237" y="3394"/>
                  <a:pt x="38532" y="3394"/>
                  <a:pt x="38852" y="3493"/>
                </a:cubicBezTo>
                <a:cubicBezTo>
                  <a:pt x="38852" y="3493"/>
                  <a:pt x="39048" y="3493"/>
                  <a:pt x="39048" y="3394"/>
                </a:cubicBezTo>
                <a:cubicBezTo>
                  <a:pt x="39114" y="3329"/>
                  <a:pt x="39169" y="3307"/>
                  <a:pt x="39221" y="3307"/>
                </a:cubicBezTo>
                <a:cubicBezTo>
                  <a:pt x="39324" y="3307"/>
                  <a:pt x="39417" y="3394"/>
                  <a:pt x="39565" y="3394"/>
                </a:cubicBezTo>
                <a:cubicBezTo>
                  <a:pt x="39663" y="3394"/>
                  <a:pt x="39663" y="3394"/>
                  <a:pt x="39663" y="3296"/>
                </a:cubicBezTo>
                <a:cubicBezTo>
                  <a:pt x="39761" y="3394"/>
                  <a:pt x="39860" y="3394"/>
                  <a:pt x="39958" y="3394"/>
                </a:cubicBezTo>
                <a:lnTo>
                  <a:pt x="40991" y="3394"/>
                </a:lnTo>
                <a:cubicBezTo>
                  <a:pt x="41012" y="3373"/>
                  <a:pt x="41038" y="3366"/>
                  <a:pt x="41067" y="3366"/>
                </a:cubicBezTo>
                <a:cubicBezTo>
                  <a:pt x="41148" y="3366"/>
                  <a:pt x="41252" y="3423"/>
                  <a:pt x="41332" y="3423"/>
                </a:cubicBezTo>
                <a:cubicBezTo>
                  <a:pt x="41362" y="3423"/>
                  <a:pt x="41388" y="3415"/>
                  <a:pt x="41409" y="3394"/>
                </a:cubicBezTo>
                <a:cubicBezTo>
                  <a:pt x="41430" y="3373"/>
                  <a:pt x="41446" y="3366"/>
                  <a:pt x="41460" y="3366"/>
                </a:cubicBezTo>
                <a:cubicBezTo>
                  <a:pt x="41498" y="3366"/>
                  <a:pt x="41517" y="3423"/>
                  <a:pt x="41555" y="3423"/>
                </a:cubicBezTo>
                <a:cubicBezTo>
                  <a:pt x="41568" y="3423"/>
                  <a:pt x="41585" y="3415"/>
                  <a:pt x="41606" y="3394"/>
                </a:cubicBezTo>
                <a:cubicBezTo>
                  <a:pt x="41606" y="3345"/>
                  <a:pt x="41655" y="3320"/>
                  <a:pt x="41704" y="3320"/>
                </a:cubicBezTo>
                <a:cubicBezTo>
                  <a:pt x="41753" y="3320"/>
                  <a:pt x="41802" y="3345"/>
                  <a:pt x="41802" y="3394"/>
                </a:cubicBezTo>
                <a:cubicBezTo>
                  <a:pt x="41886" y="3446"/>
                  <a:pt x="41968" y="3463"/>
                  <a:pt x="42049" y="3463"/>
                </a:cubicBezTo>
                <a:cubicBezTo>
                  <a:pt x="42231" y="3463"/>
                  <a:pt x="42410" y="3373"/>
                  <a:pt x="42594" y="3373"/>
                </a:cubicBezTo>
                <a:cubicBezTo>
                  <a:pt x="42641" y="3373"/>
                  <a:pt x="42689" y="3379"/>
                  <a:pt x="42737" y="3394"/>
                </a:cubicBezTo>
                <a:cubicBezTo>
                  <a:pt x="42786" y="3345"/>
                  <a:pt x="42835" y="3320"/>
                  <a:pt x="42884" y="3320"/>
                </a:cubicBezTo>
                <a:cubicBezTo>
                  <a:pt x="42933" y="3320"/>
                  <a:pt x="42983" y="3345"/>
                  <a:pt x="43032" y="3394"/>
                </a:cubicBezTo>
                <a:cubicBezTo>
                  <a:pt x="43114" y="3394"/>
                  <a:pt x="43185" y="3307"/>
                  <a:pt x="43252" y="3307"/>
                </a:cubicBezTo>
                <a:cubicBezTo>
                  <a:pt x="43286" y="3307"/>
                  <a:pt x="43319" y="3329"/>
                  <a:pt x="43351" y="3394"/>
                </a:cubicBezTo>
                <a:lnTo>
                  <a:pt x="43548" y="3394"/>
                </a:lnTo>
                <a:cubicBezTo>
                  <a:pt x="43642" y="3311"/>
                  <a:pt x="43731" y="3281"/>
                  <a:pt x="43810" y="3281"/>
                </a:cubicBezTo>
                <a:cubicBezTo>
                  <a:pt x="43918" y="3281"/>
                  <a:pt x="44008" y="3337"/>
                  <a:pt x="44065" y="3394"/>
                </a:cubicBezTo>
                <a:lnTo>
                  <a:pt x="44163" y="3296"/>
                </a:lnTo>
                <a:lnTo>
                  <a:pt x="44581" y="3296"/>
                </a:lnTo>
                <a:cubicBezTo>
                  <a:pt x="44679" y="3296"/>
                  <a:pt x="44679" y="3296"/>
                  <a:pt x="44679" y="3197"/>
                </a:cubicBezTo>
                <a:cubicBezTo>
                  <a:pt x="44778" y="3296"/>
                  <a:pt x="44876" y="3296"/>
                  <a:pt x="44876" y="3296"/>
                </a:cubicBezTo>
                <a:cubicBezTo>
                  <a:pt x="44999" y="3296"/>
                  <a:pt x="45097" y="3197"/>
                  <a:pt x="45196" y="3197"/>
                </a:cubicBezTo>
                <a:cubicBezTo>
                  <a:pt x="45294" y="3296"/>
                  <a:pt x="45491" y="3296"/>
                  <a:pt x="45614" y="3296"/>
                </a:cubicBezTo>
                <a:lnTo>
                  <a:pt x="46941" y="3296"/>
                </a:lnTo>
                <a:lnTo>
                  <a:pt x="47040" y="3197"/>
                </a:lnTo>
                <a:cubicBezTo>
                  <a:pt x="47138" y="3296"/>
                  <a:pt x="47138" y="3296"/>
                  <a:pt x="47237" y="3296"/>
                </a:cubicBezTo>
                <a:lnTo>
                  <a:pt x="48884" y="3296"/>
                </a:lnTo>
                <a:cubicBezTo>
                  <a:pt x="49081" y="3296"/>
                  <a:pt x="49302" y="3197"/>
                  <a:pt x="49499" y="3197"/>
                </a:cubicBezTo>
                <a:cubicBezTo>
                  <a:pt x="49537" y="3216"/>
                  <a:pt x="49571" y="3223"/>
                  <a:pt x="49602" y="3223"/>
                </a:cubicBezTo>
                <a:cubicBezTo>
                  <a:pt x="49697" y="3223"/>
                  <a:pt x="49766" y="3159"/>
                  <a:pt x="49835" y="3159"/>
                </a:cubicBezTo>
                <a:cubicBezTo>
                  <a:pt x="49862" y="3159"/>
                  <a:pt x="49889" y="3169"/>
                  <a:pt x="49917" y="3197"/>
                </a:cubicBezTo>
                <a:cubicBezTo>
                  <a:pt x="50212" y="3075"/>
                  <a:pt x="50409" y="3075"/>
                  <a:pt x="50728" y="3075"/>
                </a:cubicBezTo>
                <a:cubicBezTo>
                  <a:pt x="50925" y="3075"/>
                  <a:pt x="51146" y="3075"/>
                  <a:pt x="51441" y="2976"/>
                </a:cubicBezTo>
                <a:cubicBezTo>
                  <a:pt x="51461" y="2957"/>
                  <a:pt x="51486" y="2949"/>
                  <a:pt x="51514" y="2949"/>
                </a:cubicBezTo>
                <a:cubicBezTo>
                  <a:pt x="51627" y="2949"/>
                  <a:pt x="51800" y="3075"/>
                  <a:pt x="51958" y="3075"/>
                </a:cubicBezTo>
                <a:cubicBezTo>
                  <a:pt x="53187" y="2976"/>
                  <a:pt x="54417" y="2976"/>
                  <a:pt x="55646" y="2976"/>
                </a:cubicBezTo>
                <a:cubicBezTo>
                  <a:pt x="56261" y="2976"/>
                  <a:pt x="56875" y="2976"/>
                  <a:pt x="57490" y="2878"/>
                </a:cubicBezTo>
                <a:lnTo>
                  <a:pt x="57785" y="2878"/>
                </a:lnTo>
                <a:cubicBezTo>
                  <a:pt x="57908" y="2878"/>
                  <a:pt x="57908" y="2976"/>
                  <a:pt x="58007" y="2976"/>
                </a:cubicBezTo>
                <a:lnTo>
                  <a:pt x="58007" y="2779"/>
                </a:lnTo>
                <a:cubicBezTo>
                  <a:pt x="58120" y="2836"/>
                  <a:pt x="58234" y="2893"/>
                  <a:pt x="58352" y="2893"/>
                </a:cubicBezTo>
                <a:cubicBezTo>
                  <a:pt x="58439" y="2893"/>
                  <a:pt x="58528" y="2863"/>
                  <a:pt x="58621" y="2779"/>
                </a:cubicBezTo>
                <a:cubicBezTo>
                  <a:pt x="58720" y="2878"/>
                  <a:pt x="58720" y="2878"/>
                  <a:pt x="58818" y="2878"/>
                </a:cubicBezTo>
                <a:lnTo>
                  <a:pt x="58916" y="2779"/>
                </a:lnTo>
                <a:cubicBezTo>
                  <a:pt x="59015" y="2779"/>
                  <a:pt x="59138" y="2878"/>
                  <a:pt x="59236" y="2878"/>
                </a:cubicBezTo>
                <a:cubicBezTo>
                  <a:pt x="59531" y="2878"/>
                  <a:pt x="59752" y="2878"/>
                  <a:pt x="59949" y="2779"/>
                </a:cubicBezTo>
                <a:cubicBezTo>
                  <a:pt x="60080" y="2779"/>
                  <a:pt x="60266" y="2867"/>
                  <a:pt x="60434" y="2867"/>
                </a:cubicBezTo>
                <a:cubicBezTo>
                  <a:pt x="60517" y="2867"/>
                  <a:pt x="60597" y="2845"/>
                  <a:pt x="60662" y="2779"/>
                </a:cubicBezTo>
                <a:cubicBezTo>
                  <a:pt x="60711" y="2878"/>
                  <a:pt x="60791" y="2902"/>
                  <a:pt x="60871" y="2902"/>
                </a:cubicBezTo>
                <a:cubicBezTo>
                  <a:pt x="60951" y="2902"/>
                  <a:pt x="61031" y="2878"/>
                  <a:pt x="61080" y="2878"/>
                </a:cubicBezTo>
                <a:cubicBezTo>
                  <a:pt x="61211" y="2878"/>
                  <a:pt x="61343" y="2922"/>
                  <a:pt x="61452" y="2922"/>
                </a:cubicBezTo>
                <a:cubicBezTo>
                  <a:pt x="61506" y="2922"/>
                  <a:pt x="61556" y="2911"/>
                  <a:pt x="61597" y="2878"/>
                </a:cubicBezTo>
                <a:cubicBezTo>
                  <a:pt x="61625" y="2849"/>
                  <a:pt x="61663" y="2837"/>
                  <a:pt x="61703" y="2837"/>
                </a:cubicBezTo>
                <a:cubicBezTo>
                  <a:pt x="61802" y="2837"/>
                  <a:pt x="61920" y="2907"/>
                  <a:pt x="61990" y="2976"/>
                </a:cubicBezTo>
                <a:lnTo>
                  <a:pt x="62088" y="2878"/>
                </a:lnTo>
                <a:cubicBezTo>
                  <a:pt x="62408" y="2878"/>
                  <a:pt x="62703" y="2976"/>
                  <a:pt x="62924" y="2976"/>
                </a:cubicBezTo>
                <a:cubicBezTo>
                  <a:pt x="63023" y="2976"/>
                  <a:pt x="63023" y="2878"/>
                  <a:pt x="63023" y="2878"/>
                </a:cubicBezTo>
                <a:cubicBezTo>
                  <a:pt x="63219" y="2976"/>
                  <a:pt x="63736" y="2976"/>
                  <a:pt x="63834" y="2976"/>
                </a:cubicBezTo>
                <a:cubicBezTo>
                  <a:pt x="63933" y="2976"/>
                  <a:pt x="64154" y="3075"/>
                  <a:pt x="64252" y="3075"/>
                </a:cubicBezTo>
                <a:lnTo>
                  <a:pt x="64351" y="2976"/>
                </a:lnTo>
                <a:lnTo>
                  <a:pt x="64449" y="2976"/>
                </a:lnTo>
                <a:cubicBezTo>
                  <a:pt x="64547" y="3075"/>
                  <a:pt x="64670" y="3075"/>
                  <a:pt x="64867" y="3075"/>
                </a:cubicBezTo>
                <a:cubicBezTo>
                  <a:pt x="64965" y="3075"/>
                  <a:pt x="65162" y="3197"/>
                  <a:pt x="65285" y="3197"/>
                </a:cubicBezTo>
                <a:lnTo>
                  <a:pt x="65777" y="3197"/>
                </a:lnTo>
                <a:cubicBezTo>
                  <a:pt x="65859" y="3197"/>
                  <a:pt x="65973" y="3143"/>
                  <a:pt x="66070" y="3143"/>
                </a:cubicBezTo>
                <a:cubicBezTo>
                  <a:pt x="66118" y="3143"/>
                  <a:pt x="66162" y="3156"/>
                  <a:pt x="66195" y="3197"/>
                </a:cubicBezTo>
                <a:cubicBezTo>
                  <a:pt x="66260" y="3197"/>
                  <a:pt x="66381" y="3143"/>
                  <a:pt x="66483" y="3143"/>
                </a:cubicBezTo>
                <a:cubicBezTo>
                  <a:pt x="66534" y="3143"/>
                  <a:pt x="66580" y="3156"/>
                  <a:pt x="66613" y="3197"/>
                </a:cubicBezTo>
                <a:cubicBezTo>
                  <a:pt x="66646" y="3156"/>
                  <a:pt x="66678" y="3143"/>
                  <a:pt x="66715" y="3143"/>
                </a:cubicBezTo>
                <a:cubicBezTo>
                  <a:pt x="66788" y="3143"/>
                  <a:pt x="66875" y="3197"/>
                  <a:pt x="67006" y="3197"/>
                </a:cubicBezTo>
                <a:cubicBezTo>
                  <a:pt x="67178" y="3156"/>
                  <a:pt x="67350" y="3143"/>
                  <a:pt x="67523" y="3143"/>
                </a:cubicBezTo>
                <a:cubicBezTo>
                  <a:pt x="67867" y="3143"/>
                  <a:pt x="68211" y="3197"/>
                  <a:pt x="68555" y="3197"/>
                </a:cubicBezTo>
                <a:cubicBezTo>
                  <a:pt x="68555" y="3197"/>
                  <a:pt x="68654" y="3296"/>
                  <a:pt x="68752" y="3296"/>
                </a:cubicBezTo>
                <a:cubicBezTo>
                  <a:pt x="68752" y="3296"/>
                  <a:pt x="68850" y="3296"/>
                  <a:pt x="68850" y="3197"/>
                </a:cubicBezTo>
                <a:cubicBezTo>
                  <a:pt x="68973" y="3296"/>
                  <a:pt x="69072" y="3296"/>
                  <a:pt x="69072" y="3296"/>
                </a:cubicBezTo>
                <a:cubicBezTo>
                  <a:pt x="69367" y="3296"/>
                  <a:pt x="69588" y="3296"/>
                  <a:pt x="69686" y="3394"/>
                </a:cubicBezTo>
                <a:cubicBezTo>
                  <a:pt x="69785" y="3493"/>
                  <a:pt x="69785" y="3493"/>
                  <a:pt x="69883" y="3493"/>
                </a:cubicBezTo>
                <a:cubicBezTo>
                  <a:pt x="69951" y="3472"/>
                  <a:pt x="70017" y="3464"/>
                  <a:pt x="70083" y="3464"/>
                </a:cubicBezTo>
                <a:cubicBezTo>
                  <a:pt x="70263" y="3464"/>
                  <a:pt x="70438" y="3521"/>
                  <a:pt x="70618" y="3521"/>
                </a:cubicBezTo>
                <a:cubicBezTo>
                  <a:pt x="70684" y="3521"/>
                  <a:pt x="70750" y="3513"/>
                  <a:pt x="70818" y="3493"/>
                </a:cubicBezTo>
                <a:cubicBezTo>
                  <a:pt x="71211" y="3689"/>
                  <a:pt x="71629" y="3591"/>
                  <a:pt x="71924" y="3689"/>
                </a:cubicBezTo>
                <a:cubicBezTo>
                  <a:pt x="72047" y="3689"/>
                  <a:pt x="72145" y="3812"/>
                  <a:pt x="72244" y="3812"/>
                </a:cubicBezTo>
                <a:cubicBezTo>
                  <a:pt x="72309" y="3771"/>
                  <a:pt x="72378" y="3758"/>
                  <a:pt x="72447" y="3758"/>
                </a:cubicBezTo>
                <a:cubicBezTo>
                  <a:pt x="72585" y="3758"/>
                  <a:pt x="72727" y="3812"/>
                  <a:pt x="72858" y="3812"/>
                </a:cubicBezTo>
                <a:cubicBezTo>
                  <a:pt x="72957" y="3812"/>
                  <a:pt x="73055" y="3812"/>
                  <a:pt x="73153" y="3911"/>
                </a:cubicBezTo>
                <a:cubicBezTo>
                  <a:pt x="73179" y="3931"/>
                  <a:pt x="73204" y="3939"/>
                  <a:pt x="73228" y="3939"/>
                </a:cubicBezTo>
                <a:cubicBezTo>
                  <a:pt x="73294" y="3939"/>
                  <a:pt x="73353" y="3882"/>
                  <a:pt x="73411" y="3882"/>
                </a:cubicBezTo>
                <a:cubicBezTo>
                  <a:pt x="73432" y="3882"/>
                  <a:pt x="73452" y="3890"/>
                  <a:pt x="73473" y="3911"/>
                </a:cubicBezTo>
                <a:cubicBezTo>
                  <a:pt x="73473" y="3943"/>
                  <a:pt x="73495" y="3954"/>
                  <a:pt x="73528" y="3954"/>
                </a:cubicBezTo>
                <a:cubicBezTo>
                  <a:pt x="73593" y="3954"/>
                  <a:pt x="73703" y="3911"/>
                  <a:pt x="73768" y="3911"/>
                </a:cubicBezTo>
                <a:cubicBezTo>
                  <a:pt x="73879" y="3911"/>
                  <a:pt x="73983" y="3935"/>
                  <a:pt x="74072" y="3935"/>
                </a:cubicBezTo>
                <a:cubicBezTo>
                  <a:pt x="74162" y="3935"/>
                  <a:pt x="74235" y="3911"/>
                  <a:pt x="74285" y="3812"/>
                </a:cubicBezTo>
                <a:cubicBezTo>
                  <a:pt x="74358" y="3878"/>
                  <a:pt x="74418" y="3900"/>
                  <a:pt x="74469" y="3900"/>
                </a:cubicBezTo>
                <a:cubicBezTo>
                  <a:pt x="74571" y="3900"/>
                  <a:pt x="74637" y="3812"/>
                  <a:pt x="74703" y="3812"/>
                </a:cubicBezTo>
                <a:cubicBezTo>
                  <a:pt x="74801" y="3812"/>
                  <a:pt x="74801" y="3812"/>
                  <a:pt x="74899" y="3911"/>
                </a:cubicBezTo>
                <a:cubicBezTo>
                  <a:pt x="75097" y="3806"/>
                  <a:pt x="75295" y="3778"/>
                  <a:pt x="75501" y="3778"/>
                </a:cubicBezTo>
                <a:cubicBezTo>
                  <a:pt x="75730" y="3778"/>
                  <a:pt x="75968" y="3812"/>
                  <a:pt x="76227" y="3812"/>
                </a:cubicBezTo>
                <a:cubicBezTo>
                  <a:pt x="76030" y="3689"/>
                  <a:pt x="75834" y="3493"/>
                  <a:pt x="75612" y="3394"/>
                </a:cubicBezTo>
                <a:cubicBezTo>
                  <a:pt x="75547" y="3394"/>
                  <a:pt x="75438" y="3438"/>
                  <a:pt x="75343" y="3438"/>
                </a:cubicBezTo>
                <a:cubicBezTo>
                  <a:pt x="75295" y="3438"/>
                  <a:pt x="75252" y="3427"/>
                  <a:pt x="75219" y="3394"/>
                </a:cubicBezTo>
                <a:cubicBezTo>
                  <a:pt x="75108" y="3443"/>
                  <a:pt x="74979" y="3443"/>
                  <a:pt x="74853" y="3443"/>
                </a:cubicBezTo>
                <a:cubicBezTo>
                  <a:pt x="74727" y="3443"/>
                  <a:pt x="74604" y="3443"/>
                  <a:pt x="74506" y="3493"/>
                </a:cubicBezTo>
                <a:lnTo>
                  <a:pt x="74383" y="3493"/>
                </a:lnTo>
                <a:cubicBezTo>
                  <a:pt x="74285" y="3542"/>
                  <a:pt x="74186" y="3542"/>
                  <a:pt x="74100" y="3542"/>
                </a:cubicBezTo>
                <a:cubicBezTo>
                  <a:pt x="74014" y="3542"/>
                  <a:pt x="73940" y="3542"/>
                  <a:pt x="73891" y="3591"/>
                </a:cubicBezTo>
                <a:cubicBezTo>
                  <a:pt x="73670" y="3689"/>
                  <a:pt x="73375" y="3689"/>
                  <a:pt x="73276" y="3689"/>
                </a:cubicBezTo>
                <a:cubicBezTo>
                  <a:pt x="73166" y="3640"/>
                  <a:pt x="73086" y="3640"/>
                  <a:pt x="73009" y="3640"/>
                </a:cubicBezTo>
                <a:cubicBezTo>
                  <a:pt x="72932" y="3640"/>
                  <a:pt x="72858" y="3640"/>
                  <a:pt x="72760" y="3591"/>
                </a:cubicBezTo>
                <a:cubicBezTo>
                  <a:pt x="72711" y="3542"/>
                  <a:pt x="72631" y="3542"/>
                  <a:pt x="72551" y="3542"/>
                </a:cubicBezTo>
                <a:cubicBezTo>
                  <a:pt x="72471" y="3542"/>
                  <a:pt x="72391" y="3542"/>
                  <a:pt x="72342" y="3493"/>
                </a:cubicBezTo>
                <a:lnTo>
                  <a:pt x="71432" y="3197"/>
                </a:lnTo>
                <a:cubicBezTo>
                  <a:pt x="71309" y="3197"/>
                  <a:pt x="71211" y="3075"/>
                  <a:pt x="71113" y="3075"/>
                </a:cubicBezTo>
                <a:cubicBezTo>
                  <a:pt x="71014" y="3075"/>
                  <a:pt x="71014" y="2976"/>
                  <a:pt x="70916" y="2976"/>
                </a:cubicBezTo>
                <a:cubicBezTo>
                  <a:pt x="70695" y="2976"/>
                  <a:pt x="70596" y="2878"/>
                  <a:pt x="70399" y="2779"/>
                </a:cubicBezTo>
                <a:cubicBezTo>
                  <a:pt x="70203" y="2681"/>
                  <a:pt x="69883" y="2583"/>
                  <a:pt x="69588" y="2583"/>
                </a:cubicBezTo>
                <a:cubicBezTo>
                  <a:pt x="69268" y="2583"/>
                  <a:pt x="68973" y="2583"/>
                  <a:pt x="68752" y="2460"/>
                </a:cubicBezTo>
                <a:cubicBezTo>
                  <a:pt x="68555" y="2361"/>
                  <a:pt x="68359" y="2361"/>
                  <a:pt x="68039" y="2361"/>
                </a:cubicBezTo>
                <a:cubicBezTo>
                  <a:pt x="68039" y="2361"/>
                  <a:pt x="68039" y="2460"/>
                  <a:pt x="67941" y="2460"/>
                </a:cubicBezTo>
                <a:cubicBezTo>
                  <a:pt x="67732" y="2312"/>
                  <a:pt x="67498" y="2288"/>
                  <a:pt x="67267" y="2288"/>
                </a:cubicBezTo>
                <a:cubicBezTo>
                  <a:pt x="67152" y="2288"/>
                  <a:pt x="67038" y="2294"/>
                  <a:pt x="66927" y="2294"/>
                </a:cubicBezTo>
                <a:cubicBezTo>
                  <a:pt x="66817" y="2294"/>
                  <a:pt x="66711" y="2288"/>
                  <a:pt x="66613" y="2263"/>
                </a:cubicBezTo>
                <a:cubicBezTo>
                  <a:pt x="66613" y="2263"/>
                  <a:pt x="66514" y="2263"/>
                  <a:pt x="66514" y="2361"/>
                </a:cubicBezTo>
                <a:cubicBezTo>
                  <a:pt x="66391" y="2263"/>
                  <a:pt x="66391" y="2165"/>
                  <a:pt x="66293" y="2165"/>
                </a:cubicBezTo>
                <a:cubicBezTo>
                  <a:pt x="66195" y="2165"/>
                  <a:pt x="66096" y="2263"/>
                  <a:pt x="65998" y="2263"/>
                </a:cubicBezTo>
                <a:cubicBezTo>
                  <a:pt x="65880" y="2190"/>
                  <a:pt x="65765" y="2171"/>
                  <a:pt x="65656" y="2171"/>
                </a:cubicBezTo>
                <a:cubicBezTo>
                  <a:pt x="65537" y="2171"/>
                  <a:pt x="65425" y="2194"/>
                  <a:pt x="65323" y="2194"/>
                </a:cubicBezTo>
                <a:cubicBezTo>
                  <a:pt x="65266" y="2194"/>
                  <a:pt x="65212" y="2187"/>
                  <a:pt x="65162" y="2165"/>
                </a:cubicBezTo>
                <a:cubicBezTo>
                  <a:pt x="65064" y="2116"/>
                  <a:pt x="64990" y="2116"/>
                  <a:pt x="64916" y="2116"/>
                </a:cubicBezTo>
                <a:cubicBezTo>
                  <a:pt x="64842" y="2116"/>
                  <a:pt x="64769" y="2116"/>
                  <a:pt x="64670" y="2066"/>
                </a:cubicBezTo>
                <a:cubicBezTo>
                  <a:pt x="64547" y="1968"/>
                  <a:pt x="64351" y="1968"/>
                  <a:pt x="64154" y="1845"/>
                </a:cubicBezTo>
                <a:cubicBezTo>
                  <a:pt x="63834" y="1845"/>
                  <a:pt x="63637" y="1747"/>
                  <a:pt x="63219" y="1747"/>
                </a:cubicBezTo>
                <a:cubicBezTo>
                  <a:pt x="63121" y="1747"/>
                  <a:pt x="62924" y="1747"/>
                  <a:pt x="62826" y="1648"/>
                </a:cubicBezTo>
                <a:cubicBezTo>
                  <a:pt x="62715" y="1550"/>
                  <a:pt x="62611" y="1525"/>
                  <a:pt x="62494" y="1525"/>
                </a:cubicBezTo>
                <a:cubicBezTo>
                  <a:pt x="62377" y="1525"/>
                  <a:pt x="62248" y="1550"/>
                  <a:pt x="62088" y="1550"/>
                </a:cubicBezTo>
                <a:cubicBezTo>
                  <a:pt x="61990" y="1550"/>
                  <a:pt x="61892" y="1550"/>
                  <a:pt x="61793" y="1452"/>
                </a:cubicBezTo>
                <a:cubicBezTo>
                  <a:pt x="61761" y="1484"/>
                  <a:pt x="61728" y="1495"/>
                  <a:pt x="61690" y="1495"/>
                </a:cubicBezTo>
                <a:cubicBezTo>
                  <a:pt x="61616" y="1495"/>
                  <a:pt x="61523" y="1452"/>
                  <a:pt x="61375" y="1452"/>
                </a:cubicBezTo>
                <a:cubicBezTo>
                  <a:pt x="61310" y="1452"/>
                  <a:pt x="61200" y="1408"/>
                  <a:pt x="61106" y="1408"/>
                </a:cubicBezTo>
                <a:cubicBezTo>
                  <a:pt x="61058" y="1408"/>
                  <a:pt x="61015" y="1419"/>
                  <a:pt x="60982" y="1452"/>
                </a:cubicBezTo>
                <a:cubicBezTo>
                  <a:pt x="60957" y="1471"/>
                  <a:pt x="60934" y="1479"/>
                  <a:pt x="60911" y="1479"/>
                </a:cubicBezTo>
                <a:cubicBezTo>
                  <a:pt x="60820" y="1479"/>
                  <a:pt x="60741" y="1353"/>
                  <a:pt x="60662" y="1353"/>
                </a:cubicBezTo>
                <a:cubicBezTo>
                  <a:pt x="60597" y="1353"/>
                  <a:pt x="60487" y="1397"/>
                  <a:pt x="60385" y="1397"/>
                </a:cubicBezTo>
                <a:cubicBezTo>
                  <a:pt x="60334" y="1397"/>
                  <a:pt x="60285" y="1386"/>
                  <a:pt x="60244" y="1353"/>
                </a:cubicBezTo>
                <a:cubicBezTo>
                  <a:pt x="60211" y="1312"/>
                  <a:pt x="60179" y="1299"/>
                  <a:pt x="60142" y="1299"/>
                </a:cubicBezTo>
                <a:cubicBezTo>
                  <a:pt x="60069" y="1299"/>
                  <a:pt x="59982" y="1353"/>
                  <a:pt x="59851" y="1353"/>
                </a:cubicBezTo>
                <a:cubicBezTo>
                  <a:pt x="59752" y="1353"/>
                  <a:pt x="59531" y="1230"/>
                  <a:pt x="59433" y="1230"/>
                </a:cubicBezTo>
                <a:cubicBezTo>
                  <a:pt x="59277" y="1230"/>
                  <a:pt x="59143" y="1264"/>
                  <a:pt x="59007" y="1264"/>
                </a:cubicBezTo>
                <a:cubicBezTo>
                  <a:pt x="58884" y="1264"/>
                  <a:pt x="58761" y="1237"/>
                  <a:pt x="58621" y="1132"/>
                </a:cubicBezTo>
                <a:cubicBezTo>
                  <a:pt x="58482" y="1165"/>
                  <a:pt x="58343" y="1176"/>
                  <a:pt x="58204" y="1176"/>
                </a:cubicBezTo>
                <a:cubicBezTo>
                  <a:pt x="57927" y="1176"/>
                  <a:pt x="57654" y="1132"/>
                  <a:pt x="57392" y="1132"/>
                </a:cubicBezTo>
                <a:lnTo>
                  <a:pt x="54417" y="1132"/>
                </a:lnTo>
                <a:cubicBezTo>
                  <a:pt x="54220" y="1132"/>
                  <a:pt x="53999" y="1132"/>
                  <a:pt x="53802" y="1230"/>
                </a:cubicBezTo>
                <a:cubicBezTo>
                  <a:pt x="53671" y="1230"/>
                  <a:pt x="53529" y="1143"/>
                  <a:pt x="53390" y="1143"/>
                </a:cubicBezTo>
                <a:cubicBezTo>
                  <a:pt x="53321" y="1143"/>
                  <a:pt x="53253" y="1165"/>
                  <a:pt x="53187" y="1230"/>
                </a:cubicBezTo>
                <a:cubicBezTo>
                  <a:pt x="53033" y="1158"/>
                  <a:pt x="52895" y="1139"/>
                  <a:pt x="52762" y="1139"/>
                </a:cubicBezTo>
                <a:cubicBezTo>
                  <a:pt x="52616" y="1139"/>
                  <a:pt x="52476" y="1161"/>
                  <a:pt x="52324" y="1161"/>
                </a:cubicBezTo>
                <a:cubicBezTo>
                  <a:pt x="52239" y="1161"/>
                  <a:pt x="52151" y="1154"/>
                  <a:pt x="52056" y="1132"/>
                </a:cubicBezTo>
                <a:lnTo>
                  <a:pt x="51638" y="1132"/>
                </a:lnTo>
                <a:cubicBezTo>
                  <a:pt x="51540" y="1132"/>
                  <a:pt x="51441" y="1034"/>
                  <a:pt x="51245" y="1034"/>
                </a:cubicBezTo>
                <a:cubicBezTo>
                  <a:pt x="50925" y="1034"/>
                  <a:pt x="50532" y="1034"/>
                  <a:pt x="50113" y="935"/>
                </a:cubicBezTo>
                <a:cubicBezTo>
                  <a:pt x="50015" y="935"/>
                  <a:pt x="49794" y="1034"/>
                  <a:pt x="49695" y="1034"/>
                </a:cubicBezTo>
                <a:cubicBezTo>
                  <a:pt x="49695" y="935"/>
                  <a:pt x="49597" y="935"/>
                  <a:pt x="49597" y="935"/>
                </a:cubicBezTo>
                <a:lnTo>
                  <a:pt x="48982" y="935"/>
                </a:lnTo>
                <a:cubicBezTo>
                  <a:pt x="48835" y="935"/>
                  <a:pt x="48681" y="960"/>
                  <a:pt x="48527" y="960"/>
                </a:cubicBezTo>
                <a:cubicBezTo>
                  <a:pt x="48374" y="960"/>
                  <a:pt x="48220" y="935"/>
                  <a:pt x="48073" y="837"/>
                </a:cubicBezTo>
                <a:lnTo>
                  <a:pt x="47950" y="935"/>
                </a:lnTo>
                <a:cubicBezTo>
                  <a:pt x="47929" y="956"/>
                  <a:pt x="47908" y="964"/>
                  <a:pt x="47887" y="964"/>
                </a:cubicBezTo>
                <a:cubicBezTo>
                  <a:pt x="47831" y="964"/>
                  <a:pt x="47774" y="907"/>
                  <a:pt x="47717" y="907"/>
                </a:cubicBezTo>
                <a:cubicBezTo>
                  <a:pt x="47696" y="907"/>
                  <a:pt x="47675" y="914"/>
                  <a:pt x="47655" y="935"/>
                </a:cubicBezTo>
                <a:cubicBezTo>
                  <a:pt x="47622" y="902"/>
                  <a:pt x="47589" y="892"/>
                  <a:pt x="47555" y="892"/>
                </a:cubicBezTo>
                <a:cubicBezTo>
                  <a:pt x="47488" y="892"/>
                  <a:pt x="47417" y="935"/>
                  <a:pt x="47335" y="935"/>
                </a:cubicBezTo>
                <a:lnTo>
                  <a:pt x="46941" y="935"/>
                </a:lnTo>
                <a:cubicBezTo>
                  <a:pt x="46909" y="902"/>
                  <a:pt x="46873" y="892"/>
                  <a:pt x="46837" y="892"/>
                </a:cubicBezTo>
                <a:cubicBezTo>
                  <a:pt x="46764" y="892"/>
                  <a:pt x="46687" y="935"/>
                  <a:pt x="46622" y="935"/>
                </a:cubicBezTo>
                <a:cubicBezTo>
                  <a:pt x="46425" y="935"/>
                  <a:pt x="46105" y="935"/>
                  <a:pt x="45810" y="837"/>
                </a:cubicBezTo>
                <a:cubicBezTo>
                  <a:pt x="45679" y="837"/>
                  <a:pt x="45537" y="881"/>
                  <a:pt x="45399" y="881"/>
                </a:cubicBezTo>
                <a:cubicBezTo>
                  <a:pt x="45330" y="881"/>
                  <a:pt x="45261" y="870"/>
                  <a:pt x="45196" y="837"/>
                </a:cubicBezTo>
                <a:lnTo>
                  <a:pt x="44999" y="837"/>
                </a:lnTo>
                <a:cubicBezTo>
                  <a:pt x="44778" y="739"/>
                  <a:pt x="44581" y="739"/>
                  <a:pt x="44384" y="739"/>
                </a:cubicBezTo>
                <a:cubicBezTo>
                  <a:pt x="44265" y="767"/>
                  <a:pt x="44153" y="779"/>
                  <a:pt x="44048" y="779"/>
                </a:cubicBezTo>
                <a:cubicBezTo>
                  <a:pt x="43786" y="779"/>
                  <a:pt x="43562" y="703"/>
                  <a:pt x="43351" y="616"/>
                </a:cubicBezTo>
                <a:lnTo>
                  <a:pt x="43253" y="739"/>
                </a:lnTo>
                <a:cubicBezTo>
                  <a:pt x="43253" y="616"/>
                  <a:pt x="43155" y="616"/>
                  <a:pt x="43155" y="616"/>
                </a:cubicBezTo>
                <a:cubicBezTo>
                  <a:pt x="43155" y="616"/>
                  <a:pt x="43032" y="616"/>
                  <a:pt x="43032" y="739"/>
                </a:cubicBezTo>
                <a:cubicBezTo>
                  <a:pt x="42933" y="739"/>
                  <a:pt x="42835" y="616"/>
                  <a:pt x="42835" y="616"/>
                </a:cubicBezTo>
                <a:cubicBezTo>
                  <a:pt x="42556" y="616"/>
                  <a:pt x="42289" y="572"/>
                  <a:pt x="42017" y="572"/>
                </a:cubicBezTo>
                <a:cubicBezTo>
                  <a:pt x="41882" y="572"/>
                  <a:pt x="41745" y="583"/>
                  <a:pt x="41606" y="616"/>
                </a:cubicBezTo>
                <a:cubicBezTo>
                  <a:pt x="41311" y="616"/>
                  <a:pt x="40991" y="517"/>
                  <a:pt x="40696" y="419"/>
                </a:cubicBezTo>
                <a:cubicBezTo>
                  <a:pt x="40696" y="419"/>
                  <a:pt x="40696" y="517"/>
                  <a:pt x="40573" y="517"/>
                </a:cubicBezTo>
                <a:lnTo>
                  <a:pt x="40278" y="517"/>
                </a:lnTo>
                <a:cubicBezTo>
                  <a:pt x="40179" y="517"/>
                  <a:pt x="40100" y="542"/>
                  <a:pt x="40032" y="542"/>
                </a:cubicBezTo>
                <a:cubicBezTo>
                  <a:pt x="39964" y="542"/>
                  <a:pt x="39909" y="517"/>
                  <a:pt x="39860" y="419"/>
                </a:cubicBezTo>
                <a:cubicBezTo>
                  <a:pt x="39840" y="399"/>
                  <a:pt x="39824" y="391"/>
                  <a:pt x="39810" y="391"/>
                </a:cubicBezTo>
                <a:cubicBezTo>
                  <a:pt x="39754" y="391"/>
                  <a:pt x="39722" y="517"/>
                  <a:pt x="39565" y="517"/>
                </a:cubicBezTo>
                <a:cubicBezTo>
                  <a:pt x="39343" y="419"/>
                  <a:pt x="39048" y="419"/>
                  <a:pt x="38729" y="419"/>
                </a:cubicBezTo>
                <a:cubicBezTo>
                  <a:pt x="38434" y="419"/>
                  <a:pt x="38237" y="321"/>
                  <a:pt x="37917" y="321"/>
                </a:cubicBezTo>
                <a:cubicBezTo>
                  <a:pt x="37868" y="370"/>
                  <a:pt x="37794" y="394"/>
                  <a:pt x="37718" y="394"/>
                </a:cubicBezTo>
                <a:cubicBezTo>
                  <a:pt x="37641" y="394"/>
                  <a:pt x="37561" y="370"/>
                  <a:pt x="37499" y="321"/>
                </a:cubicBezTo>
                <a:cubicBezTo>
                  <a:pt x="37303" y="222"/>
                  <a:pt x="37106" y="222"/>
                  <a:pt x="37007" y="222"/>
                </a:cubicBezTo>
                <a:lnTo>
                  <a:pt x="35876" y="222"/>
                </a:lnTo>
                <a:cubicBezTo>
                  <a:pt x="35876" y="222"/>
                  <a:pt x="35778" y="222"/>
                  <a:pt x="35778" y="124"/>
                </a:cubicBezTo>
                <a:cubicBezTo>
                  <a:pt x="35737" y="83"/>
                  <a:pt x="35688" y="69"/>
                  <a:pt x="35637" y="69"/>
                </a:cubicBezTo>
                <a:cubicBezTo>
                  <a:pt x="35535" y="69"/>
                  <a:pt x="35426" y="124"/>
                  <a:pt x="35360" y="124"/>
                </a:cubicBezTo>
                <a:cubicBezTo>
                  <a:pt x="35163" y="1"/>
                  <a:pt x="34942" y="1"/>
                  <a:pt x="3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
            </a:r>
            <a:endParaRPr sz="1400" b="0" i="0" u="none" strike="noStrike" cap="none">
              <a:solidFill>
                <a:srgbClr val="000000"/>
              </a:solidFill>
              <a:latin typeface="Arial"/>
              <a:ea typeface="Arial"/>
              <a:cs typeface="Arial"/>
              <a:sym typeface="Arial"/>
            </a:endParaRPr>
          </a:p>
        </p:txBody>
      </p:sp>
      <p:sp>
        <p:nvSpPr>
          <p:cNvPr id="1217" name="Google Shape;1217;p16"/>
          <p:cNvSpPr/>
          <p:nvPr/>
        </p:nvSpPr>
        <p:spPr>
          <a:xfrm rot="5400000" flipH="1">
            <a:off x="3867745" y="2935123"/>
            <a:ext cx="3244264" cy="84173"/>
          </a:xfrm>
          <a:custGeom>
            <a:avLst/>
            <a:gdLst/>
            <a:ahLst/>
            <a:cxnLst/>
            <a:rect l="l" t="t" r="r" b="b"/>
            <a:pathLst>
              <a:path w="76228" h="4108" extrusionOk="0">
                <a:moveTo>
                  <a:pt x="2361" y="2066"/>
                </a:moveTo>
                <a:lnTo>
                  <a:pt x="2460" y="2165"/>
                </a:lnTo>
                <a:cubicBezTo>
                  <a:pt x="2583" y="2165"/>
                  <a:pt x="2583" y="2263"/>
                  <a:pt x="2583" y="2263"/>
                </a:cubicBezTo>
                <a:lnTo>
                  <a:pt x="2361" y="2263"/>
                </a:lnTo>
                <a:cubicBezTo>
                  <a:pt x="2361" y="2263"/>
                  <a:pt x="2263" y="2263"/>
                  <a:pt x="2165" y="2361"/>
                </a:cubicBezTo>
                <a:cubicBezTo>
                  <a:pt x="2066" y="2066"/>
                  <a:pt x="2361" y="2165"/>
                  <a:pt x="2361" y="2066"/>
                </a:cubicBezTo>
                <a:close/>
                <a:moveTo>
                  <a:pt x="33713" y="1"/>
                </a:moveTo>
                <a:cubicBezTo>
                  <a:pt x="33614" y="1"/>
                  <a:pt x="33516" y="124"/>
                  <a:pt x="33417" y="124"/>
                </a:cubicBezTo>
                <a:cubicBezTo>
                  <a:pt x="32704" y="124"/>
                  <a:pt x="31967" y="222"/>
                  <a:pt x="31254" y="222"/>
                </a:cubicBezTo>
                <a:cubicBezTo>
                  <a:pt x="31155" y="222"/>
                  <a:pt x="31057" y="321"/>
                  <a:pt x="31057" y="321"/>
                </a:cubicBezTo>
                <a:lnTo>
                  <a:pt x="30123" y="321"/>
                </a:lnTo>
                <a:cubicBezTo>
                  <a:pt x="29926" y="321"/>
                  <a:pt x="29631" y="222"/>
                  <a:pt x="29409" y="222"/>
                </a:cubicBezTo>
                <a:lnTo>
                  <a:pt x="28893" y="222"/>
                </a:lnTo>
                <a:cubicBezTo>
                  <a:pt x="28828" y="222"/>
                  <a:pt x="28718" y="266"/>
                  <a:pt x="28594" y="266"/>
                </a:cubicBezTo>
                <a:cubicBezTo>
                  <a:pt x="28532" y="266"/>
                  <a:pt x="28467" y="255"/>
                  <a:pt x="28401" y="222"/>
                </a:cubicBezTo>
                <a:cubicBezTo>
                  <a:pt x="28278" y="222"/>
                  <a:pt x="28082" y="321"/>
                  <a:pt x="27983" y="321"/>
                </a:cubicBezTo>
                <a:cubicBezTo>
                  <a:pt x="27369" y="321"/>
                  <a:pt x="26852" y="222"/>
                  <a:pt x="26237" y="222"/>
                </a:cubicBezTo>
                <a:lnTo>
                  <a:pt x="26139" y="222"/>
                </a:lnTo>
                <a:cubicBezTo>
                  <a:pt x="26041" y="271"/>
                  <a:pt x="25936" y="296"/>
                  <a:pt x="25844" y="296"/>
                </a:cubicBezTo>
                <a:cubicBezTo>
                  <a:pt x="25752" y="296"/>
                  <a:pt x="25672" y="271"/>
                  <a:pt x="25623" y="222"/>
                </a:cubicBezTo>
                <a:cubicBezTo>
                  <a:pt x="25524" y="321"/>
                  <a:pt x="25420" y="321"/>
                  <a:pt x="25328" y="321"/>
                </a:cubicBezTo>
                <a:cubicBezTo>
                  <a:pt x="25235" y="321"/>
                  <a:pt x="25156" y="321"/>
                  <a:pt x="25106" y="419"/>
                </a:cubicBezTo>
                <a:lnTo>
                  <a:pt x="25008" y="321"/>
                </a:lnTo>
                <a:cubicBezTo>
                  <a:pt x="24910" y="321"/>
                  <a:pt x="24910" y="321"/>
                  <a:pt x="24811" y="419"/>
                </a:cubicBezTo>
                <a:cubicBezTo>
                  <a:pt x="24738" y="353"/>
                  <a:pt x="24666" y="331"/>
                  <a:pt x="24597" y="331"/>
                </a:cubicBezTo>
                <a:cubicBezTo>
                  <a:pt x="24459" y="331"/>
                  <a:pt x="24328" y="419"/>
                  <a:pt x="24197" y="419"/>
                </a:cubicBezTo>
                <a:cubicBezTo>
                  <a:pt x="23983" y="419"/>
                  <a:pt x="23825" y="463"/>
                  <a:pt x="23685" y="463"/>
                </a:cubicBezTo>
                <a:cubicBezTo>
                  <a:pt x="23615" y="463"/>
                  <a:pt x="23549" y="452"/>
                  <a:pt x="23483" y="419"/>
                </a:cubicBezTo>
                <a:cubicBezTo>
                  <a:pt x="23361" y="419"/>
                  <a:pt x="23262" y="517"/>
                  <a:pt x="23164" y="517"/>
                </a:cubicBezTo>
                <a:cubicBezTo>
                  <a:pt x="23098" y="517"/>
                  <a:pt x="23033" y="474"/>
                  <a:pt x="22967" y="474"/>
                </a:cubicBezTo>
                <a:cubicBezTo>
                  <a:pt x="22934" y="474"/>
                  <a:pt x="22902" y="484"/>
                  <a:pt x="22869" y="517"/>
                </a:cubicBezTo>
                <a:cubicBezTo>
                  <a:pt x="22869" y="550"/>
                  <a:pt x="22844" y="561"/>
                  <a:pt x="22808" y="561"/>
                </a:cubicBezTo>
                <a:cubicBezTo>
                  <a:pt x="22735" y="561"/>
                  <a:pt x="22615" y="517"/>
                  <a:pt x="22549" y="517"/>
                </a:cubicBezTo>
                <a:lnTo>
                  <a:pt x="22549" y="419"/>
                </a:lnTo>
                <a:cubicBezTo>
                  <a:pt x="22254" y="419"/>
                  <a:pt x="22033" y="419"/>
                  <a:pt x="21738" y="517"/>
                </a:cubicBezTo>
                <a:lnTo>
                  <a:pt x="21738" y="419"/>
                </a:lnTo>
                <a:cubicBezTo>
                  <a:pt x="21516" y="517"/>
                  <a:pt x="21418" y="517"/>
                  <a:pt x="21320" y="517"/>
                </a:cubicBezTo>
                <a:cubicBezTo>
                  <a:pt x="21221" y="419"/>
                  <a:pt x="21123" y="321"/>
                  <a:pt x="21123" y="321"/>
                </a:cubicBezTo>
                <a:lnTo>
                  <a:pt x="21025" y="321"/>
                </a:lnTo>
                <a:cubicBezTo>
                  <a:pt x="20902" y="321"/>
                  <a:pt x="20902" y="321"/>
                  <a:pt x="20803" y="222"/>
                </a:cubicBezTo>
                <a:lnTo>
                  <a:pt x="20803" y="222"/>
                </a:lnTo>
                <a:cubicBezTo>
                  <a:pt x="20902" y="419"/>
                  <a:pt x="20902" y="419"/>
                  <a:pt x="20902" y="517"/>
                </a:cubicBezTo>
                <a:lnTo>
                  <a:pt x="20803" y="517"/>
                </a:lnTo>
                <a:cubicBezTo>
                  <a:pt x="20803" y="517"/>
                  <a:pt x="20705" y="419"/>
                  <a:pt x="20705" y="321"/>
                </a:cubicBezTo>
                <a:cubicBezTo>
                  <a:pt x="20287" y="517"/>
                  <a:pt x="19795" y="517"/>
                  <a:pt x="19279" y="517"/>
                </a:cubicBezTo>
                <a:lnTo>
                  <a:pt x="19377" y="419"/>
                </a:lnTo>
                <a:cubicBezTo>
                  <a:pt x="19377" y="321"/>
                  <a:pt x="19279" y="321"/>
                  <a:pt x="19279" y="222"/>
                </a:cubicBezTo>
                <a:cubicBezTo>
                  <a:pt x="19180" y="321"/>
                  <a:pt x="19057" y="321"/>
                  <a:pt x="18959" y="419"/>
                </a:cubicBezTo>
                <a:cubicBezTo>
                  <a:pt x="18959" y="419"/>
                  <a:pt x="18959" y="517"/>
                  <a:pt x="18861" y="616"/>
                </a:cubicBezTo>
                <a:cubicBezTo>
                  <a:pt x="18861" y="517"/>
                  <a:pt x="18762" y="419"/>
                  <a:pt x="18762" y="321"/>
                </a:cubicBezTo>
                <a:cubicBezTo>
                  <a:pt x="18713" y="370"/>
                  <a:pt x="18689" y="370"/>
                  <a:pt x="18664" y="370"/>
                </a:cubicBezTo>
                <a:cubicBezTo>
                  <a:pt x="18639" y="370"/>
                  <a:pt x="18615" y="370"/>
                  <a:pt x="18566" y="419"/>
                </a:cubicBezTo>
                <a:cubicBezTo>
                  <a:pt x="18566" y="419"/>
                  <a:pt x="18443" y="419"/>
                  <a:pt x="18443" y="517"/>
                </a:cubicBezTo>
                <a:cubicBezTo>
                  <a:pt x="18344" y="419"/>
                  <a:pt x="18246" y="321"/>
                  <a:pt x="18246" y="321"/>
                </a:cubicBezTo>
                <a:cubicBezTo>
                  <a:pt x="18049" y="419"/>
                  <a:pt x="18049" y="419"/>
                  <a:pt x="17828" y="419"/>
                </a:cubicBezTo>
                <a:cubicBezTo>
                  <a:pt x="17435" y="419"/>
                  <a:pt x="17115" y="419"/>
                  <a:pt x="16820" y="517"/>
                </a:cubicBezTo>
                <a:lnTo>
                  <a:pt x="16402" y="517"/>
                </a:lnTo>
                <a:cubicBezTo>
                  <a:pt x="16402" y="517"/>
                  <a:pt x="16402" y="616"/>
                  <a:pt x="16303" y="739"/>
                </a:cubicBezTo>
                <a:cubicBezTo>
                  <a:pt x="16205" y="616"/>
                  <a:pt x="16107" y="517"/>
                  <a:pt x="16107" y="419"/>
                </a:cubicBezTo>
                <a:cubicBezTo>
                  <a:pt x="15787" y="517"/>
                  <a:pt x="15590" y="616"/>
                  <a:pt x="15369" y="739"/>
                </a:cubicBezTo>
                <a:cubicBezTo>
                  <a:pt x="15172" y="739"/>
                  <a:pt x="15019" y="684"/>
                  <a:pt x="14874" y="684"/>
                </a:cubicBezTo>
                <a:cubicBezTo>
                  <a:pt x="14801" y="684"/>
                  <a:pt x="14730" y="698"/>
                  <a:pt x="14656" y="739"/>
                </a:cubicBezTo>
                <a:lnTo>
                  <a:pt x="14361" y="739"/>
                </a:lnTo>
                <a:cubicBezTo>
                  <a:pt x="14263" y="739"/>
                  <a:pt x="14140" y="616"/>
                  <a:pt x="14041" y="616"/>
                </a:cubicBezTo>
                <a:cubicBezTo>
                  <a:pt x="13943" y="739"/>
                  <a:pt x="13746" y="739"/>
                  <a:pt x="13648" y="837"/>
                </a:cubicBezTo>
                <a:lnTo>
                  <a:pt x="13648" y="616"/>
                </a:lnTo>
                <a:cubicBezTo>
                  <a:pt x="13525" y="616"/>
                  <a:pt x="13427" y="616"/>
                  <a:pt x="13328" y="739"/>
                </a:cubicBezTo>
                <a:lnTo>
                  <a:pt x="13328" y="837"/>
                </a:lnTo>
                <a:cubicBezTo>
                  <a:pt x="13033" y="739"/>
                  <a:pt x="12812" y="739"/>
                  <a:pt x="12517" y="739"/>
                </a:cubicBezTo>
                <a:cubicBezTo>
                  <a:pt x="12099" y="837"/>
                  <a:pt x="11681" y="837"/>
                  <a:pt x="11287" y="837"/>
                </a:cubicBezTo>
                <a:cubicBezTo>
                  <a:pt x="10869" y="837"/>
                  <a:pt x="10451" y="837"/>
                  <a:pt x="9959" y="935"/>
                </a:cubicBezTo>
                <a:cubicBezTo>
                  <a:pt x="9959" y="935"/>
                  <a:pt x="9959" y="1034"/>
                  <a:pt x="9837" y="1034"/>
                </a:cubicBezTo>
                <a:cubicBezTo>
                  <a:pt x="9837" y="1034"/>
                  <a:pt x="9738" y="1034"/>
                  <a:pt x="9738" y="935"/>
                </a:cubicBezTo>
                <a:cubicBezTo>
                  <a:pt x="9659" y="935"/>
                  <a:pt x="9581" y="1061"/>
                  <a:pt x="9452" y="1061"/>
                </a:cubicBezTo>
                <a:cubicBezTo>
                  <a:pt x="9419" y="1061"/>
                  <a:pt x="9384" y="1053"/>
                  <a:pt x="9345" y="1034"/>
                </a:cubicBezTo>
                <a:lnTo>
                  <a:pt x="9345" y="935"/>
                </a:lnTo>
                <a:cubicBezTo>
                  <a:pt x="9123" y="1034"/>
                  <a:pt x="9025" y="1034"/>
                  <a:pt x="8927" y="1132"/>
                </a:cubicBezTo>
                <a:cubicBezTo>
                  <a:pt x="8828" y="1132"/>
                  <a:pt x="8828" y="1132"/>
                  <a:pt x="8730" y="1034"/>
                </a:cubicBezTo>
                <a:cubicBezTo>
                  <a:pt x="8730" y="1034"/>
                  <a:pt x="8828" y="1034"/>
                  <a:pt x="8828" y="935"/>
                </a:cubicBezTo>
                <a:cubicBezTo>
                  <a:pt x="8828" y="935"/>
                  <a:pt x="8730" y="935"/>
                  <a:pt x="8730" y="837"/>
                </a:cubicBezTo>
                <a:cubicBezTo>
                  <a:pt x="8607" y="935"/>
                  <a:pt x="8607" y="935"/>
                  <a:pt x="8509" y="1034"/>
                </a:cubicBezTo>
                <a:lnTo>
                  <a:pt x="8214" y="1034"/>
                </a:lnTo>
                <a:cubicBezTo>
                  <a:pt x="8214" y="935"/>
                  <a:pt x="8214" y="935"/>
                  <a:pt x="8115" y="837"/>
                </a:cubicBezTo>
                <a:cubicBezTo>
                  <a:pt x="8115" y="935"/>
                  <a:pt x="7992" y="1034"/>
                  <a:pt x="7992" y="1132"/>
                </a:cubicBezTo>
                <a:cubicBezTo>
                  <a:pt x="7796" y="1034"/>
                  <a:pt x="7599" y="935"/>
                  <a:pt x="7378" y="935"/>
                </a:cubicBezTo>
                <a:cubicBezTo>
                  <a:pt x="7279" y="1034"/>
                  <a:pt x="7181" y="1132"/>
                  <a:pt x="7083" y="1230"/>
                </a:cubicBezTo>
                <a:lnTo>
                  <a:pt x="6369" y="1230"/>
                </a:lnTo>
                <a:cubicBezTo>
                  <a:pt x="6369" y="1132"/>
                  <a:pt x="6468" y="1132"/>
                  <a:pt x="6566" y="1034"/>
                </a:cubicBezTo>
                <a:lnTo>
                  <a:pt x="6369" y="1034"/>
                </a:lnTo>
                <a:cubicBezTo>
                  <a:pt x="6271" y="1034"/>
                  <a:pt x="6271" y="1230"/>
                  <a:pt x="6148" y="1230"/>
                </a:cubicBezTo>
                <a:cubicBezTo>
                  <a:pt x="5951" y="1353"/>
                  <a:pt x="5951" y="1452"/>
                  <a:pt x="5853" y="1550"/>
                </a:cubicBezTo>
                <a:cubicBezTo>
                  <a:pt x="5755" y="1452"/>
                  <a:pt x="5755" y="1353"/>
                  <a:pt x="5656" y="1353"/>
                </a:cubicBezTo>
                <a:cubicBezTo>
                  <a:pt x="5435" y="1452"/>
                  <a:pt x="5140" y="1550"/>
                  <a:pt x="4919" y="1648"/>
                </a:cubicBezTo>
                <a:cubicBezTo>
                  <a:pt x="4820" y="1550"/>
                  <a:pt x="4820" y="1452"/>
                  <a:pt x="4722" y="1353"/>
                </a:cubicBezTo>
                <a:cubicBezTo>
                  <a:pt x="4624" y="1452"/>
                  <a:pt x="4525" y="1550"/>
                  <a:pt x="4525" y="1648"/>
                </a:cubicBezTo>
                <a:cubicBezTo>
                  <a:pt x="4427" y="1550"/>
                  <a:pt x="4427" y="1452"/>
                  <a:pt x="4427" y="1353"/>
                </a:cubicBezTo>
                <a:cubicBezTo>
                  <a:pt x="4304" y="1452"/>
                  <a:pt x="4304" y="1452"/>
                  <a:pt x="4304" y="1550"/>
                </a:cubicBezTo>
                <a:cubicBezTo>
                  <a:pt x="4173" y="1550"/>
                  <a:pt x="4129" y="1463"/>
                  <a:pt x="4085" y="1463"/>
                </a:cubicBezTo>
                <a:cubicBezTo>
                  <a:pt x="4064" y="1463"/>
                  <a:pt x="4042" y="1484"/>
                  <a:pt x="4009" y="1550"/>
                </a:cubicBezTo>
                <a:cubicBezTo>
                  <a:pt x="3960" y="1501"/>
                  <a:pt x="3911" y="1476"/>
                  <a:pt x="3858" y="1476"/>
                </a:cubicBezTo>
                <a:cubicBezTo>
                  <a:pt x="3806" y="1476"/>
                  <a:pt x="3751" y="1501"/>
                  <a:pt x="3689" y="1550"/>
                </a:cubicBezTo>
                <a:lnTo>
                  <a:pt x="3591" y="1648"/>
                </a:lnTo>
                <a:cubicBezTo>
                  <a:pt x="3296" y="1550"/>
                  <a:pt x="2878" y="1550"/>
                  <a:pt x="2460" y="1550"/>
                </a:cubicBezTo>
                <a:cubicBezTo>
                  <a:pt x="2583" y="1550"/>
                  <a:pt x="2460" y="1550"/>
                  <a:pt x="2361" y="1648"/>
                </a:cubicBezTo>
                <a:lnTo>
                  <a:pt x="2361" y="1550"/>
                </a:lnTo>
                <a:cubicBezTo>
                  <a:pt x="2165" y="1550"/>
                  <a:pt x="2066" y="1648"/>
                  <a:pt x="1968" y="1648"/>
                </a:cubicBezTo>
                <a:cubicBezTo>
                  <a:pt x="1845" y="1648"/>
                  <a:pt x="1747" y="1648"/>
                  <a:pt x="1648" y="1747"/>
                </a:cubicBezTo>
                <a:cubicBezTo>
                  <a:pt x="1648" y="1648"/>
                  <a:pt x="1550" y="1648"/>
                  <a:pt x="1550" y="1648"/>
                </a:cubicBezTo>
                <a:cubicBezTo>
                  <a:pt x="1353" y="1747"/>
                  <a:pt x="1132" y="1747"/>
                  <a:pt x="935" y="1747"/>
                </a:cubicBezTo>
                <a:cubicBezTo>
                  <a:pt x="739" y="1747"/>
                  <a:pt x="517" y="1845"/>
                  <a:pt x="321" y="1845"/>
                </a:cubicBezTo>
                <a:cubicBezTo>
                  <a:pt x="419" y="1968"/>
                  <a:pt x="419" y="1968"/>
                  <a:pt x="419" y="2066"/>
                </a:cubicBezTo>
                <a:lnTo>
                  <a:pt x="935" y="2066"/>
                </a:lnTo>
                <a:cubicBezTo>
                  <a:pt x="1034" y="2165"/>
                  <a:pt x="1034" y="2165"/>
                  <a:pt x="1132" y="2361"/>
                </a:cubicBezTo>
                <a:cubicBezTo>
                  <a:pt x="935" y="2263"/>
                  <a:pt x="935" y="2263"/>
                  <a:pt x="837" y="2165"/>
                </a:cubicBezTo>
                <a:cubicBezTo>
                  <a:pt x="788" y="2263"/>
                  <a:pt x="708" y="2288"/>
                  <a:pt x="616" y="2288"/>
                </a:cubicBezTo>
                <a:cubicBezTo>
                  <a:pt x="523" y="2288"/>
                  <a:pt x="419" y="2263"/>
                  <a:pt x="321" y="2263"/>
                </a:cubicBezTo>
                <a:cubicBezTo>
                  <a:pt x="222" y="2263"/>
                  <a:pt x="124" y="2263"/>
                  <a:pt x="1" y="2361"/>
                </a:cubicBezTo>
                <a:cubicBezTo>
                  <a:pt x="1" y="2460"/>
                  <a:pt x="124" y="2460"/>
                  <a:pt x="222" y="2583"/>
                </a:cubicBezTo>
                <a:lnTo>
                  <a:pt x="222" y="2460"/>
                </a:lnTo>
                <a:cubicBezTo>
                  <a:pt x="419" y="2583"/>
                  <a:pt x="517" y="2583"/>
                  <a:pt x="616" y="2583"/>
                </a:cubicBezTo>
                <a:cubicBezTo>
                  <a:pt x="739" y="2583"/>
                  <a:pt x="837" y="2583"/>
                  <a:pt x="1034" y="2681"/>
                </a:cubicBezTo>
                <a:lnTo>
                  <a:pt x="1034" y="2583"/>
                </a:lnTo>
                <a:cubicBezTo>
                  <a:pt x="1132" y="2583"/>
                  <a:pt x="1132" y="2583"/>
                  <a:pt x="1132" y="2681"/>
                </a:cubicBezTo>
                <a:cubicBezTo>
                  <a:pt x="1230" y="2583"/>
                  <a:pt x="1353" y="2583"/>
                  <a:pt x="1353" y="2583"/>
                </a:cubicBezTo>
                <a:lnTo>
                  <a:pt x="1747" y="2583"/>
                </a:lnTo>
                <a:cubicBezTo>
                  <a:pt x="1780" y="2616"/>
                  <a:pt x="1826" y="2626"/>
                  <a:pt x="1877" y="2626"/>
                </a:cubicBezTo>
                <a:cubicBezTo>
                  <a:pt x="1979" y="2626"/>
                  <a:pt x="2099" y="2583"/>
                  <a:pt x="2165" y="2583"/>
                </a:cubicBezTo>
                <a:cubicBezTo>
                  <a:pt x="2165" y="2583"/>
                  <a:pt x="2263" y="2583"/>
                  <a:pt x="2263" y="2681"/>
                </a:cubicBezTo>
                <a:cubicBezTo>
                  <a:pt x="2779" y="2779"/>
                  <a:pt x="3394" y="2779"/>
                  <a:pt x="3911" y="2878"/>
                </a:cubicBezTo>
                <a:cubicBezTo>
                  <a:pt x="4009" y="2878"/>
                  <a:pt x="4107" y="2878"/>
                  <a:pt x="4206" y="2976"/>
                </a:cubicBezTo>
                <a:cubicBezTo>
                  <a:pt x="4427" y="3075"/>
                  <a:pt x="4624" y="3075"/>
                  <a:pt x="4722" y="3075"/>
                </a:cubicBezTo>
                <a:lnTo>
                  <a:pt x="4820" y="3075"/>
                </a:lnTo>
                <a:cubicBezTo>
                  <a:pt x="5238" y="3197"/>
                  <a:pt x="5656" y="3296"/>
                  <a:pt x="5951" y="3394"/>
                </a:cubicBezTo>
                <a:lnTo>
                  <a:pt x="6050" y="3296"/>
                </a:lnTo>
                <a:cubicBezTo>
                  <a:pt x="6115" y="3296"/>
                  <a:pt x="6192" y="3340"/>
                  <a:pt x="6236" y="3340"/>
                </a:cubicBezTo>
                <a:cubicBezTo>
                  <a:pt x="6257" y="3340"/>
                  <a:pt x="6271" y="3329"/>
                  <a:pt x="6271" y="3296"/>
                </a:cubicBezTo>
                <a:cubicBezTo>
                  <a:pt x="6329" y="3267"/>
                  <a:pt x="6386" y="3255"/>
                  <a:pt x="6441" y="3255"/>
                </a:cubicBezTo>
                <a:cubicBezTo>
                  <a:pt x="6575" y="3255"/>
                  <a:pt x="6693" y="3325"/>
                  <a:pt x="6763" y="3394"/>
                </a:cubicBezTo>
                <a:cubicBezTo>
                  <a:pt x="6910" y="3394"/>
                  <a:pt x="7003" y="3350"/>
                  <a:pt x="7107" y="3350"/>
                </a:cubicBezTo>
                <a:cubicBezTo>
                  <a:pt x="7159" y="3350"/>
                  <a:pt x="7214" y="3361"/>
                  <a:pt x="7279" y="3394"/>
                </a:cubicBezTo>
                <a:cubicBezTo>
                  <a:pt x="7328" y="3443"/>
                  <a:pt x="7408" y="3443"/>
                  <a:pt x="7501" y="3443"/>
                </a:cubicBezTo>
                <a:cubicBezTo>
                  <a:pt x="7593" y="3443"/>
                  <a:pt x="7697" y="3443"/>
                  <a:pt x="7796" y="3493"/>
                </a:cubicBezTo>
                <a:lnTo>
                  <a:pt x="8214" y="3493"/>
                </a:lnTo>
                <a:cubicBezTo>
                  <a:pt x="8410" y="3493"/>
                  <a:pt x="8730" y="3591"/>
                  <a:pt x="8927" y="3689"/>
                </a:cubicBezTo>
                <a:cubicBezTo>
                  <a:pt x="9205" y="3689"/>
                  <a:pt x="9429" y="3744"/>
                  <a:pt x="9643" y="3744"/>
                </a:cubicBezTo>
                <a:cubicBezTo>
                  <a:pt x="9749" y="3744"/>
                  <a:pt x="9853" y="3730"/>
                  <a:pt x="9959" y="3689"/>
                </a:cubicBezTo>
                <a:cubicBezTo>
                  <a:pt x="10058" y="3591"/>
                  <a:pt x="10156" y="3493"/>
                  <a:pt x="10156" y="3394"/>
                </a:cubicBezTo>
                <a:cubicBezTo>
                  <a:pt x="10451" y="3493"/>
                  <a:pt x="10673" y="3689"/>
                  <a:pt x="10869" y="3812"/>
                </a:cubicBezTo>
                <a:lnTo>
                  <a:pt x="10869" y="3591"/>
                </a:lnTo>
                <a:cubicBezTo>
                  <a:pt x="10968" y="3591"/>
                  <a:pt x="10968" y="3689"/>
                  <a:pt x="11066" y="3689"/>
                </a:cubicBezTo>
                <a:cubicBezTo>
                  <a:pt x="11066" y="3689"/>
                  <a:pt x="11189" y="3812"/>
                  <a:pt x="11287" y="3812"/>
                </a:cubicBezTo>
                <a:lnTo>
                  <a:pt x="11386" y="3689"/>
                </a:lnTo>
                <a:lnTo>
                  <a:pt x="11484" y="3591"/>
                </a:lnTo>
                <a:lnTo>
                  <a:pt x="11582" y="3591"/>
                </a:lnTo>
                <a:cubicBezTo>
                  <a:pt x="11582" y="3689"/>
                  <a:pt x="11582" y="3689"/>
                  <a:pt x="11484" y="3689"/>
                </a:cubicBezTo>
                <a:cubicBezTo>
                  <a:pt x="11582" y="3689"/>
                  <a:pt x="11582" y="3812"/>
                  <a:pt x="11681" y="3812"/>
                </a:cubicBezTo>
                <a:lnTo>
                  <a:pt x="11582" y="3911"/>
                </a:lnTo>
                <a:lnTo>
                  <a:pt x="11681" y="3911"/>
                </a:lnTo>
                <a:cubicBezTo>
                  <a:pt x="11804" y="3812"/>
                  <a:pt x="11902" y="3689"/>
                  <a:pt x="11902" y="3591"/>
                </a:cubicBezTo>
                <a:cubicBezTo>
                  <a:pt x="11902" y="3591"/>
                  <a:pt x="12000" y="3591"/>
                  <a:pt x="12000" y="3689"/>
                </a:cubicBezTo>
                <a:cubicBezTo>
                  <a:pt x="12000" y="3591"/>
                  <a:pt x="12099" y="3591"/>
                  <a:pt x="12099" y="3591"/>
                </a:cubicBezTo>
                <a:cubicBezTo>
                  <a:pt x="12295" y="3812"/>
                  <a:pt x="12713" y="3591"/>
                  <a:pt x="12910" y="4009"/>
                </a:cubicBezTo>
                <a:lnTo>
                  <a:pt x="14041" y="4009"/>
                </a:lnTo>
                <a:cubicBezTo>
                  <a:pt x="14140" y="4009"/>
                  <a:pt x="14140" y="3911"/>
                  <a:pt x="14140" y="3911"/>
                </a:cubicBezTo>
                <a:cubicBezTo>
                  <a:pt x="14140" y="3812"/>
                  <a:pt x="14041" y="3812"/>
                  <a:pt x="13943" y="3689"/>
                </a:cubicBezTo>
                <a:lnTo>
                  <a:pt x="14459" y="3689"/>
                </a:lnTo>
                <a:lnTo>
                  <a:pt x="14459" y="3812"/>
                </a:lnTo>
                <a:cubicBezTo>
                  <a:pt x="14754" y="4009"/>
                  <a:pt x="15074" y="4107"/>
                  <a:pt x="15369" y="4107"/>
                </a:cubicBezTo>
                <a:cubicBezTo>
                  <a:pt x="15689" y="4107"/>
                  <a:pt x="15984" y="4009"/>
                  <a:pt x="16402" y="4009"/>
                </a:cubicBezTo>
                <a:cubicBezTo>
                  <a:pt x="16500" y="4009"/>
                  <a:pt x="16599" y="4107"/>
                  <a:pt x="16599" y="4107"/>
                </a:cubicBezTo>
                <a:cubicBezTo>
                  <a:pt x="16820" y="4009"/>
                  <a:pt x="16918" y="4009"/>
                  <a:pt x="17017" y="4009"/>
                </a:cubicBezTo>
                <a:cubicBezTo>
                  <a:pt x="17213" y="4107"/>
                  <a:pt x="17336" y="4107"/>
                  <a:pt x="17435" y="4107"/>
                </a:cubicBezTo>
                <a:cubicBezTo>
                  <a:pt x="17500" y="4074"/>
                  <a:pt x="17555" y="4064"/>
                  <a:pt x="17602" y="4064"/>
                </a:cubicBezTo>
                <a:cubicBezTo>
                  <a:pt x="17697" y="4064"/>
                  <a:pt x="17762" y="4107"/>
                  <a:pt x="17828" y="4107"/>
                </a:cubicBezTo>
                <a:cubicBezTo>
                  <a:pt x="18049" y="4009"/>
                  <a:pt x="18246" y="4009"/>
                  <a:pt x="18443" y="4009"/>
                </a:cubicBezTo>
                <a:lnTo>
                  <a:pt x="20090" y="4009"/>
                </a:lnTo>
                <a:cubicBezTo>
                  <a:pt x="20221" y="4009"/>
                  <a:pt x="20363" y="3965"/>
                  <a:pt x="20473" y="3965"/>
                </a:cubicBezTo>
                <a:cubicBezTo>
                  <a:pt x="20527" y="3965"/>
                  <a:pt x="20574" y="3976"/>
                  <a:pt x="20607" y="4009"/>
                </a:cubicBezTo>
                <a:cubicBezTo>
                  <a:pt x="20803" y="4009"/>
                  <a:pt x="21025" y="3911"/>
                  <a:pt x="21123" y="3911"/>
                </a:cubicBezTo>
                <a:cubicBezTo>
                  <a:pt x="21221" y="3911"/>
                  <a:pt x="21320" y="4009"/>
                  <a:pt x="21418" y="4009"/>
                </a:cubicBezTo>
                <a:cubicBezTo>
                  <a:pt x="21484" y="4009"/>
                  <a:pt x="21560" y="3921"/>
                  <a:pt x="21633" y="3921"/>
                </a:cubicBezTo>
                <a:cubicBezTo>
                  <a:pt x="21669" y="3921"/>
                  <a:pt x="21705" y="3943"/>
                  <a:pt x="21738" y="4009"/>
                </a:cubicBezTo>
                <a:cubicBezTo>
                  <a:pt x="21738" y="4009"/>
                  <a:pt x="21781" y="3965"/>
                  <a:pt x="21811" y="3965"/>
                </a:cubicBezTo>
                <a:cubicBezTo>
                  <a:pt x="21825" y="3965"/>
                  <a:pt x="21836" y="3976"/>
                  <a:pt x="21836" y="4009"/>
                </a:cubicBezTo>
                <a:cubicBezTo>
                  <a:pt x="21934" y="4009"/>
                  <a:pt x="22033" y="4009"/>
                  <a:pt x="22131" y="3911"/>
                </a:cubicBezTo>
                <a:lnTo>
                  <a:pt x="22254" y="4009"/>
                </a:lnTo>
                <a:cubicBezTo>
                  <a:pt x="22337" y="3926"/>
                  <a:pt x="22403" y="3895"/>
                  <a:pt x="22458" y="3895"/>
                </a:cubicBezTo>
                <a:cubicBezTo>
                  <a:pt x="22534" y="3895"/>
                  <a:pt x="22591" y="3952"/>
                  <a:pt x="22647" y="4009"/>
                </a:cubicBezTo>
                <a:cubicBezTo>
                  <a:pt x="22746" y="3911"/>
                  <a:pt x="22746" y="3911"/>
                  <a:pt x="22869" y="3911"/>
                </a:cubicBezTo>
                <a:cubicBezTo>
                  <a:pt x="22869" y="3911"/>
                  <a:pt x="22967" y="3911"/>
                  <a:pt x="23065" y="4009"/>
                </a:cubicBezTo>
                <a:cubicBezTo>
                  <a:pt x="23065" y="3911"/>
                  <a:pt x="23164" y="3911"/>
                  <a:pt x="23164" y="3911"/>
                </a:cubicBezTo>
                <a:lnTo>
                  <a:pt x="23582" y="3911"/>
                </a:lnTo>
                <a:lnTo>
                  <a:pt x="23680" y="4009"/>
                </a:lnTo>
                <a:cubicBezTo>
                  <a:pt x="23779" y="4009"/>
                  <a:pt x="23779" y="3911"/>
                  <a:pt x="23877" y="3911"/>
                </a:cubicBezTo>
                <a:cubicBezTo>
                  <a:pt x="23877" y="4009"/>
                  <a:pt x="23975" y="4009"/>
                  <a:pt x="23975" y="4009"/>
                </a:cubicBezTo>
                <a:cubicBezTo>
                  <a:pt x="24184" y="3960"/>
                  <a:pt x="24369" y="3935"/>
                  <a:pt x="24538" y="3935"/>
                </a:cubicBezTo>
                <a:cubicBezTo>
                  <a:pt x="24707" y="3935"/>
                  <a:pt x="24860" y="3960"/>
                  <a:pt x="25008" y="4009"/>
                </a:cubicBezTo>
                <a:cubicBezTo>
                  <a:pt x="25106" y="3911"/>
                  <a:pt x="25211" y="3886"/>
                  <a:pt x="25315" y="3886"/>
                </a:cubicBezTo>
                <a:cubicBezTo>
                  <a:pt x="25420" y="3886"/>
                  <a:pt x="25524" y="3911"/>
                  <a:pt x="25623" y="3911"/>
                </a:cubicBezTo>
                <a:cubicBezTo>
                  <a:pt x="25688" y="3911"/>
                  <a:pt x="25754" y="3954"/>
                  <a:pt x="25790" y="3954"/>
                </a:cubicBezTo>
                <a:cubicBezTo>
                  <a:pt x="25809" y="3954"/>
                  <a:pt x="25819" y="3943"/>
                  <a:pt x="25819" y="3911"/>
                </a:cubicBezTo>
                <a:lnTo>
                  <a:pt x="26237" y="3911"/>
                </a:lnTo>
                <a:cubicBezTo>
                  <a:pt x="26336" y="3911"/>
                  <a:pt x="26336" y="3911"/>
                  <a:pt x="26336" y="3812"/>
                </a:cubicBezTo>
                <a:lnTo>
                  <a:pt x="26434" y="3911"/>
                </a:lnTo>
                <a:cubicBezTo>
                  <a:pt x="26557" y="3911"/>
                  <a:pt x="26655" y="3911"/>
                  <a:pt x="26655" y="3812"/>
                </a:cubicBezTo>
                <a:cubicBezTo>
                  <a:pt x="26655" y="3911"/>
                  <a:pt x="26754" y="3911"/>
                  <a:pt x="26754" y="3911"/>
                </a:cubicBezTo>
                <a:cubicBezTo>
                  <a:pt x="26852" y="3911"/>
                  <a:pt x="27049" y="3812"/>
                  <a:pt x="27172" y="3812"/>
                </a:cubicBezTo>
                <a:lnTo>
                  <a:pt x="27565" y="3812"/>
                </a:lnTo>
                <a:cubicBezTo>
                  <a:pt x="27616" y="3784"/>
                  <a:pt x="27660" y="3774"/>
                  <a:pt x="27701" y="3774"/>
                </a:cubicBezTo>
                <a:cubicBezTo>
                  <a:pt x="27803" y="3774"/>
                  <a:pt x="27881" y="3838"/>
                  <a:pt x="27978" y="3838"/>
                </a:cubicBezTo>
                <a:cubicBezTo>
                  <a:pt x="28010" y="3838"/>
                  <a:pt x="28044" y="3831"/>
                  <a:pt x="28082" y="3812"/>
                </a:cubicBezTo>
                <a:cubicBezTo>
                  <a:pt x="28114" y="3771"/>
                  <a:pt x="28147" y="3758"/>
                  <a:pt x="28185" y="3758"/>
                </a:cubicBezTo>
                <a:cubicBezTo>
                  <a:pt x="28259" y="3758"/>
                  <a:pt x="28352" y="3812"/>
                  <a:pt x="28500" y="3812"/>
                </a:cubicBezTo>
                <a:cubicBezTo>
                  <a:pt x="28795" y="3689"/>
                  <a:pt x="29114" y="3689"/>
                  <a:pt x="29409" y="3689"/>
                </a:cubicBezTo>
                <a:cubicBezTo>
                  <a:pt x="29560" y="3689"/>
                  <a:pt x="29705" y="3667"/>
                  <a:pt x="29850" y="3667"/>
                </a:cubicBezTo>
                <a:cubicBezTo>
                  <a:pt x="30012" y="3667"/>
                  <a:pt x="30175" y="3695"/>
                  <a:pt x="30344" y="3812"/>
                </a:cubicBezTo>
                <a:cubicBezTo>
                  <a:pt x="30414" y="3697"/>
                  <a:pt x="30501" y="3665"/>
                  <a:pt x="30597" y="3665"/>
                </a:cubicBezTo>
                <a:cubicBezTo>
                  <a:pt x="30720" y="3665"/>
                  <a:pt x="30858" y="3719"/>
                  <a:pt x="30997" y="3719"/>
                </a:cubicBezTo>
                <a:cubicBezTo>
                  <a:pt x="31050" y="3719"/>
                  <a:pt x="31103" y="3711"/>
                  <a:pt x="31155" y="3689"/>
                </a:cubicBezTo>
                <a:cubicBezTo>
                  <a:pt x="31204" y="3640"/>
                  <a:pt x="31254" y="3615"/>
                  <a:pt x="31291" y="3615"/>
                </a:cubicBezTo>
                <a:cubicBezTo>
                  <a:pt x="31327" y="3615"/>
                  <a:pt x="31352" y="3640"/>
                  <a:pt x="31352" y="3689"/>
                </a:cubicBezTo>
                <a:cubicBezTo>
                  <a:pt x="31475" y="3591"/>
                  <a:pt x="31573" y="3591"/>
                  <a:pt x="31672" y="3591"/>
                </a:cubicBezTo>
                <a:cubicBezTo>
                  <a:pt x="31672" y="3689"/>
                  <a:pt x="31770" y="3689"/>
                  <a:pt x="31868" y="3689"/>
                </a:cubicBezTo>
                <a:cubicBezTo>
                  <a:pt x="31934" y="3689"/>
                  <a:pt x="32010" y="3646"/>
                  <a:pt x="32083" y="3646"/>
                </a:cubicBezTo>
                <a:cubicBezTo>
                  <a:pt x="32120" y="3646"/>
                  <a:pt x="32155" y="3656"/>
                  <a:pt x="32188" y="3689"/>
                </a:cubicBezTo>
                <a:cubicBezTo>
                  <a:pt x="32247" y="3726"/>
                  <a:pt x="32317" y="3741"/>
                  <a:pt x="32388" y="3741"/>
                </a:cubicBezTo>
                <a:cubicBezTo>
                  <a:pt x="32556" y="3741"/>
                  <a:pt x="32734" y="3660"/>
                  <a:pt x="32803" y="3591"/>
                </a:cubicBezTo>
                <a:cubicBezTo>
                  <a:pt x="32901" y="3591"/>
                  <a:pt x="32999" y="3591"/>
                  <a:pt x="33098" y="3689"/>
                </a:cubicBezTo>
                <a:cubicBezTo>
                  <a:pt x="33098" y="3617"/>
                  <a:pt x="33111" y="3598"/>
                  <a:pt x="33134" y="3598"/>
                </a:cubicBezTo>
                <a:cubicBezTo>
                  <a:pt x="33160" y="3598"/>
                  <a:pt x="33197" y="3620"/>
                  <a:pt x="33240" y="3620"/>
                </a:cubicBezTo>
                <a:cubicBezTo>
                  <a:pt x="33265" y="3620"/>
                  <a:pt x="33291" y="3613"/>
                  <a:pt x="33319" y="3591"/>
                </a:cubicBezTo>
                <a:cubicBezTo>
                  <a:pt x="33340" y="3570"/>
                  <a:pt x="33356" y="3563"/>
                  <a:pt x="33370" y="3563"/>
                </a:cubicBezTo>
                <a:cubicBezTo>
                  <a:pt x="33408" y="3563"/>
                  <a:pt x="33427" y="3619"/>
                  <a:pt x="33465" y="3619"/>
                </a:cubicBezTo>
                <a:cubicBezTo>
                  <a:pt x="33479" y="3619"/>
                  <a:pt x="33495" y="3612"/>
                  <a:pt x="33516" y="3591"/>
                </a:cubicBezTo>
                <a:lnTo>
                  <a:pt x="33811" y="3591"/>
                </a:lnTo>
                <a:cubicBezTo>
                  <a:pt x="34032" y="3591"/>
                  <a:pt x="34032" y="3591"/>
                  <a:pt x="34229" y="3493"/>
                </a:cubicBezTo>
                <a:cubicBezTo>
                  <a:pt x="34229" y="3591"/>
                  <a:pt x="34327" y="3591"/>
                  <a:pt x="34327" y="3591"/>
                </a:cubicBezTo>
                <a:cubicBezTo>
                  <a:pt x="34585" y="3493"/>
                  <a:pt x="34844" y="3493"/>
                  <a:pt x="35102" y="3493"/>
                </a:cubicBezTo>
                <a:cubicBezTo>
                  <a:pt x="35360" y="3493"/>
                  <a:pt x="35618" y="3493"/>
                  <a:pt x="35876" y="3394"/>
                </a:cubicBezTo>
                <a:lnTo>
                  <a:pt x="35876" y="3591"/>
                </a:lnTo>
                <a:cubicBezTo>
                  <a:pt x="35975" y="3591"/>
                  <a:pt x="36073" y="3493"/>
                  <a:pt x="36073" y="3493"/>
                </a:cubicBezTo>
                <a:cubicBezTo>
                  <a:pt x="36171" y="3493"/>
                  <a:pt x="36171" y="3394"/>
                  <a:pt x="36171" y="3394"/>
                </a:cubicBezTo>
                <a:cubicBezTo>
                  <a:pt x="36345" y="3435"/>
                  <a:pt x="36497" y="3459"/>
                  <a:pt x="36645" y="3459"/>
                </a:cubicBezTo>
                <a:cubicBezTo>
                  <a:pt x="36855" y="3459"/>
                  <a:pt x="37058" y="3411"/>
                  <a:pt x="37303" y="3296"/>
                </a:cubicBezTo>
                <a:cubicBezTo>
                  <a:pt x="37386" y="3379"/>
                  <a:pt x="37473" y="3409"/>
                  <a:pt x="37554" y="3409"/>
                </a:cubicBezTo>
                <a:cubicBezTo>
                  <a:pt x="37664" y="3409"/>
                  <a:pt x="37762" y="3353"/>
                  <a:pt x="37819" y="3296"/>
                </a:cubicBezTo>
                <a:cubicBezTo>
                  <a:pt x="37917" y="3296"/>
                  <a:pt x="37917" y="3394"/>
                  <a:pt x="37917" y="3394"/>
                </a:cubicBezTo>
                <a:cubicBezTo>
                  <a:pt x="38237" y="3394"/>
                  <a:pt x="38532" y="3394"/>
                  <a:pt x="38852" y="3493"/>
                </a:cubicBezTo>
                <a:cubicBezTo>
                  <a:pt x="38852" y="3493"/>
                  <a:pt x="39048" y="3493"/>
                  <a:pt x="39048" y="3394"/>
                </a:cubicBezTo>
                <a:cubicBezTo>
                  <a:pt x="39114" y="3329"/>
                  <a:pt x="39169" y="3307"/>
                  <a:pt x="39221" y="3307"/>
                </a:cubicBezTo>
                <a:cubicBezTo>
                  <a:pt x="39324" y="3307"/>
                  <a:pt x="39417" y="3394"/>
                  <a:pt x="39565" y="3394"/>
                </a:cubicBezTo>
                <a:cubicBezTo>
                  <a:pt x="39663" y="3394"/>
                  <a:pt x="39663" y="3394"/>
                  <a:pt x="39663" y="3296"/>
                </a:cubicBezTo>
                <a:cubicBezTo>
                  <a:pt x="39761" y="3394"/>
                  <a:pt x="39860" y="3394"/>
                  <a:pt x="39958" y="3394"/>
                </a:cubicBezTo>
                <a:lnTo>
                  <a:pt x="40991" y="3394"/>
                </a:lnTo>
                <a:cubicBezTo>
                  <a:pt x="41012" y="3373"/>
                  <a:pt x="41038" y="3366"/>
                  <a:pt x="41067" y="3366"/>
                </a:cubicBezTo>
                <a:cubicBezTo>
                  <a:pt x="41148" y="3366"/>
                  <a:pt x="41252" y="3423"/>
                  <a:pt x="41332" y="3423"/>
                </a:cubicBezTo>
                <a:cubicBezTo>
                  <a:pt x="41362" y="3423"/>
                  <a:pt x="41388" y="3415"/>
                  <a:pt x="41409" y="3394"/>
                </a:cubicBezTo>
                <a:cubicBezTo>
                  <a:pt x="41430" y="3373"/>
                  <a:pt x="41446" y="3366"/>
                  <a:pt x="41460" y="3366"/>
                </a:cubicBezTo>
                <a:cubicBezTo>
                  <a:pt x="41498" y="3366"/>
                  <a:pt x="41517" y="3423"/>
                  <a:pt x="41555" y="3423"/>
                </a:cubicBezTo>
                <a:cubicBezTo>
                  <a:pt x="41568" y="3423"/>
                  <a:pt x="41585" y="3415"/>
                  <a:pt x="41606" y="3394"/>
                </a:cubicBezTo>
                <a:cubicBezTo>
                  <a:pt x="41606" y="3345"/>
                  <a:pt x="41655" y="3320"/>
                  <a:pt x="41704" y="3320"/>
                </a:cubicBezTo>
                <a:cubicBezTo>
                  <a:pt x="41753" y="3320"/>
                  <a:pt x="41802" y="3345"/>
                  <a:pt x="41802" y="3394"/>
                </a:cubicBezTo>
                <a:cubicBezTo>
                  <a:pt x="41886" y="3446"/>
                  <a:pt x="41968" y="3463"/>
                  <a:pt x="42049" y="3463"/>
                </a:cubicBezTo>
                <a:cubicBezTo>
                  <a:pt x="42231" y="3463"/>
                  <a:pt x="42410" y="3373"/>
                  <a:pt x="42594" y="3373"/>
                </a:cubicBezTo>
                <a:cubicBezTo>
                  <a:pt x="42641" y="3373"/>
                  <a:pt x="42689" y="3379"/>
                  <a:pt x="42737" y="3394"/>
                </a:cubicBezTo>
                <a:cubicBezTo>
                  <a:pt x="42786" y="3345"/>
                  <a:pt x="42835" y="3320"/>
                  <a:pt x="42884" y="3320"/>
                </a:cubicBezTo>
                <a:cubicBezTo>
                  <a:pt x="42933" y="3320"/>
                  <a:pt x="42983" y="3345"/>
                  <a:pt x="43032" y="3394"/>
                </a:cubicBezTo>
                <a:cubicBezTo>
                  <a:pt x="43114" y="3394"/>
                  <a:pt x="43185" y="3307"/>
                  <a:pt x="43252" y="3307"/>
                </a:cubicBezTo>
                <a:cubicBezTo>
                  <a:pt x="43286" y="3307"/>
                  <a:pt x="43319" y="3329"/>
                  <a:pt x="43351" y="3394"/>
                </a:cubicBezTo>
                <a:lnTo>
                  <a:pt x="43548" y="3394"/>
                </a:lnTo>
                <a:cubicBezTo>
                  <a:pt x="43642" y="3311"/>
                  <a:pt x="43731" y="3281"/>
                  <a:pt x="43810" y="3281"/>
                </a:cubicBezTo>
                <a:cubicBezTo>
                  <a:pt x="43918" y="3281"/>
                  <a:pt x="44008" y="3337"/>
                  <a:pt x="44065" y="3394"/>
                </a:cubicBezTo>
                <a:lnTo>
                  <a:pt x="44163" y="3296"/>
                </a:lnTo>
                <a:lnTo>
                  <a:pt x="44581" y="3296"/>
                </a:lnTo>
                <a:cubicBezTo>
                  <a:pt x="44679" y="3296"/>
                  <a:pt x="44679" y="3296"/>
                  <a:pt x="44679" y="3197"/>
                </a:cubicBezTo>
                <a:cubicBezTo>
                  <a:pt x="44778" y="3296"/>
                  <a:pt x="44876" y="3296"/>
                  <a:pt x="44876" y="3296"/>
                </a:cubicBezTo>
                <a:cubicBezTo>
                  <a:pt x="44999" y="3296"/>
                  <a:pt x="45097" y="3197"/>
                  <a:pt x="45196" y="3197"/>
                </a:cubicBezTo>
                <a:cubicBezTo>
                  <a:pt x="45294" y="3296"/>
                  <a:pt x="45491" y="3296"/>
                  <a:pt x="45614" y="3296"/>
                </a:cubicBezTo>
                <a:lnTo>
                  <a:pt x="46941" y="3296"/>
                </a:lnTo>
                <a:lnTo>
                  <a:pt x="47040" y="3197"/>
                </a:lnTo>
                <a:cubicBezTo>
                  <a:pt x="47138" y="3296"/>
                  <a:pt x="47138" y="3296"/>
                  <a:pt x="47237" y="3296"/>
                </a:cubicBezTo>
                <a:lnTo>
                  <a:pt x="48884" y="3296"/>
                </a:lnTo>
                <a:cubicBezTo>
                  <a:pt x="49081" y="3296"/>
                  <a:pt x="49302" y="3197"/>
                  <a:pt x="49499" y="3197"/>
                </a:cubicBezTo>
                <a:cubicBezTo>
                  <a:pt x="49537" y="3216"/>
                  <a:pt x="49571" y="3223"/>
                  <a:pt x="49602" y="3223"/>
                </a:cubicBezTo>
                <a:cubicBezTo>
                  <a:pt x="49697" y="3223"/>
                  <a:pt x="49766" y="3159"/>
                  <a:pt x="49835" y="3159"/>
                </a:cubicBezTo>
                <a:cubicBezTo>
                  <a:pt x="49862" y="3159"/>
                  <a:pt x="49889" y="3169"/>
                  <a:pt x="49917" y="3197"/>
                </a:cubicBezTo>
                <a:cubicBezTo>
                  <a:pt x="50212" y="3075"/>
                  <a:pt x="50409" y="3075"/>
                  <a:pt x="50728" y="3075"/>
                </a:cubicBezTo>
                <a:cubicBezTo>
                  <a:pt x="50925" y="3075"/>
                  <a:pt x="51146" y="3075"/>
                  <a:pt x="51441" y="2976"/>
                </a:cubicBezTo>
                <a:cubicBezTo>
                  <a:pt x="51461" y="2957"/>
                  <a:pt x="51486" y="2949"/>
                  <a:pt x="51514" y="2949"/>
                </a:cubicBezTo>
                <a:cubicBezTo>
                  <a:pt x="51627" y="2949"/>
                  <a:pt x="51800" y="3075"/>
                  <a:pt x="51958" y="3075"/>
                </a:cubicBezTo>
                <a:cubicBezTo>
                  <a:pt x="53187" y="2976"/>
                  <a:pt x="54417" y="2976"/>
                  <a:pt x="55646" y="2976"/>
                </a:cubicBezTo>
                <a:cubicBezTo>
                  <a:pt x="56261" y="2976"/>
                  <a:pt x="56875" y="2976"/>
                  <a:pt x="57490" y="2878"/>
                </a:cubicBezTo>
                <a:lnTo>
                  <a:pt x="57785" y="2878"/>
                </a:lnTo>
                <a:cubicBezTo>
                  <a:pt x="57908" y="2878"/>
                  <a:pt x="57908" y="2976"/>
                  <a:pt x="58007" y="2976"/>
                </a:cubicBezTo>
                <a:lnTo>
                  <a:pt x="58007" y="2779"/>
                </a:lnTo>
                <a:cubicBezTo>
                  <a:pt x="58120" y="2836"/>
                  <a:pt x="58234" y="2893"/>
                  <a:pt x="58352" y="2893"/>
                </a:cubicBezTo>
                <a:cubicBezTo>
                  <a:pt x="58439" y="2893"/>
                  <a:pt x="58528" y="2863"/>
                  <a:pt x="58621" y="2779"/>
                </a:cubicBezTo>
                <a:cubicBezTo>
                  <a:pt x="58720" y="2878"/>
                  <a:pt x="58720" y="2878"/>
                  <a:pt x="58818" y="2878"/>
                </a:cubicBezTo>
                <a:lnTo>
                  <a:pt x="58916" y="2779"/>
                </a:lnTo>
                <a:cubicBezTo>
                  <a:pt x="59015" y="2779"/>
                  <a:pt x="59138" y="2878"/>
                  <a:pt x="59236" y="2878"/>
                </a:cubicBezTo>
                <a:cubicBezTo>
                  <a:pt x="59531" y="2878"/>
                  <a:pt x="59752" y="2878"/>
                  <a:pt x="59949" y="2779"/>
                </a:cubicBezTo>
                <a:cubicBezTo>
                  <a:pt x="60080" y="2779"/>
                  <a:pt x="60266" y="2867"/>
                  <a:pt x="60434" y="2867"/>
                </a:cubicBezTo>
                <a:cubicBezTo>
                  <a:pt x="60517" y="2867"/>
                  <a:pt x="60597" y="2845"/>
                  <a:pt x="60662" y="2779"/>
                </a:cubicBezTo>
                <a:cubicBezTo>
                  <a:pt x="60711" y="2878"/>
                  <a:pt x="60791" y="2902"/>
                  <a:pt x="60871" y="2902"/>
                </a:cubicBezTo>
                <a:cubicBezTo>
                  <a:pt x="60951" y="2902"/>
                  <a:pt x="61031" y="2878"/>
                  <a:pt x="61080" y="2878"/>
                </a:cubicBezTo>
                <a:cubicBezTo>
                  <a:pt x="61211" y="2878"/>
                  <a:pt x="61343" y="2922"/>
                  <a:pt x="61452" y="2922"/>
                </a:cubicBezTo>
                <a:cubicBezTo>
                  <a:pt x="61506" y="2922"/>
                  <a:pt x="61556" y="2911"/>
                  <a:pt x="61597" y="2878"/>
                </a:cubicBezTo>
                <a:cubicBezTo>
                  <a:pt x="61625" y="2849"/>
                  <a:pt x="61663" y="2837"/>
                  <a:pt x="61703" y="2837"/>
                </a:cubicBezTo>
                <a:cubicBezTo>
                  <a:pt x="61802" y="2837"/>
                  <a:pt x="61920" y="2907"/>
                  <a:pt x="61990" y="2976"/>
                </a:cubicBezTo>
                <a:lnTo>
                  <a:pt x="62088" y="2878"/>
                </a:lnTo>
                <a:cubicBezTo>
                  <a:pt x="62408" y="2878"/>
                  <a:pt x="62703" y="2976"/>
                  <a:pt x="62924" y="2976"/>
                </a:cubicBezTo>
                <a:cubicBezTo>
                  <a:pt x="63023" y="2976"/>
                  <a:pt x="63023" y="2878"/>
                  <a:pt x="63023" y="2878"/>
                </a:cubicBezTo>
                <a:cubicBezTo>
                  <a:pt x="63219" y="2976"/>
                  <a:pt x="63736" y="2976"/>
                  <a:pt x="63834" y="2976"/>
                </a:cubicBezTo>
                <a:cubicBezTo>
                  <a:pt x="63933" y="2976"/>
                  <a:pt x="64154" y="3075"/>
                  <a:pt x="64252" y="3075"/>
                </a:cubicBezTo>
                <a:lnTo>
                  <a:pt x="64351" y="2976"/>
                </a:lnTo>
                <a:lnTo>
                  <a:pt x="64449" y="2976"/>
                </a:lnTo>
                <a:cubicBezTo>
                  <a:pt x="64547" y="3075"/>
                  <a:pt x="64670" y="3075"/>
                  <a:pt x="64867" y="3075"/>
                </a:cubicBezTo>
                <a:cubicBezTo>
                  <a:pt x="64965" y="3075"/>
                  <a:pt x="65162" y="3197"/>
                  <a:pt x="65285" y="3197"/>
                </a:cubicBezTo>
                <a:lnTo>
                  <a:pt x="65777" y="3197"/>
                </a:lnTo>
                <a:cubicBezTo>
                  <a:pt x="65859" y="3197"/>
                  <a:pt x="65973" y="3143"/>
                  <a:pt x="66070" y="3143"/>
                </a:cubicBezTo>
                <a:cubicBezTo>
                  <a:pt x="66118" y="3143"/>
                  <a:pt x="66162" y="3156"/>
                  <a:pt x="66195" y="3197"/>
                </a:cubicBezTo>
                <a:cubicBezTo>
                  <a:pt x="66260" y="3197"/>
                  <a:pt x="66381" y="3143"/>
                  <a:pt x="66483" y="3143"/>
                </a:cubicBezTo>
                <a:cubicBezTo>
                  <a:pt x="66534" y="3143"/>
                  <a:pt x="66580" y="3156"/>
                  <a:pt x="66613" y="3197"/>
                </a:cubicBezTo>
                <a:cubicBezTo>
                  <a:pt x="66646" y="3156"/>
                  <a:pt x="66678" y="3143"/>
                  <a:pt x="66715" y="3143"/>
                </a:cubicBezTo>
                <a:cubicBezTo>
                  <a:pt x="66788" y="3143"/>
                  <a:pt x="66875" y="3197"/>
                  <a:pt x="67006" y="3197"/>
                </a:cubicBezTo>
                <a:cubicBezTo>
                  <a:pt x="67178" y="3156"/>
                  <a:pt x="67350" y="3143"/>
                  <a:pt x="67523" y="3143"/>
                </a:cubicBezTo>
                <a:cubicBezTo>
                  <a:pt x="67867" y="3143"/>
                  <a:pt x="68211" y="3197"/>
                  <a:pt x="68555" y="3197"/>
                </a:cubicBezTo>
                <a:cubicBezTo>
                  <a:pt x="68555" y="3197"/>
                  <a:pt x="68654" y="3296"/>
                  <a:pt x="68752" y="3296"/>
                </a:cubicBezTo>
                <a:cubicBezTo>
                  <a:pt x="68752" y="3296"/>
                  <a:pt x="68850" y="3296"/>
                  <a:pt x="68850" y="3197"/>
                </a:cubicBezTo>
                <a:cubicBezTo>
                  <a:pt x="68973" y="3296"/>
                  <a:pt x="69072" y="3296"/>
                  <a:pt x="69072" y="3296"/>
                </a:cubicBezTo>
                <a:cubicBezTo>
                  <a:pt x="69367" y="3296"/>
                  <a:pt x="69588" y="3296"/>
                  <a:pt x="69686" y="3394"/>
                </a:cubicBezTo>
                <a:cubicBezTo>
                  <a:pt x="69785" y="3493"/>
                  <a:pt x="69785" y="3493"/>
                  <a:pt x="69883" y="3493"/>
                </a:cubicBezTo>
                <a:cubicBezTo>
                  <a:pt x="69951" y="3472"/>
                  <a:pt x="70017" y="3464"/>
                  <a:pt x="70083" y="3464"/>
                </a:cubicBezTo>
                <a:cubicBezTo>
                  <a:pt x="70263" y="3464"/>
                  <a:pt x="70438" y="3521"/>
                  <a:pt x="70618" y="3521"/>
                </a:cubicBezTo>
                <a:cubicBezTo>
                  <a:pt x="70684" y="3521"/>
                  <a:pt x="70750" y="3513"/>
                  <a:pt x="70818" y="3493"/>
                </a:cubicBezTo>
                <a:cubicBezTo>
                  <a:pt x="71211" y="3689"/>
                  <a:pt x="71629" y="3591"/>
                  <a:pt x="71924" y="3689"/>
                </a:cubicBezTo>
                <a:cubicBezTo>
                  <a:pt x="72047" y="3689"/>
                  <a:pt x="72145" y="3812"/>
                  <a:pt x="72244" y="3812"/>
                </a:cubicBezTo>
                <a:cubicBezTo>
                  <a:pt x="72309" y="3771"/>
                  <a:pt x="72378" y="3758"/>
                  <a:pt x="72447" y="3758"/>
                </a:cubicBezTo>
                <a:cubicBezTo>
                  <a:pt x="72585" y="3758"/>
                  <a:pt x="72727" y="3812"/>
                  <a:pt x="72858" y="3812"/>
                </a:cubicBezTo>
                <a:cubicBezTo>
                  <a:pt x="72957" y="3812"/>
                  <a:pt x="73055" y="3812"/>
                  <a:pt x="73153" y="3911"/>
                </a:cubicBezTo>
                <a:cubicBezTo>
                  <a:pt x="73179" y="3931"/>
                  <a:pt x="73204" y="3939"/>
                  <a:pt x="73228" y="3939"/>
                </a:cubicBezTo>
                <a:cubicBezTo>
                  <a:pt x="73294" y="3939"/>
                  <a:pt x="73353" y="3882"/>
                  <a:pt x="73411" y="3882"/>
                </a:cubicBezTo>
                <a:cubicBezTo>
                  <a:pt x="73432" y="3882"/>
                  <a:pt x="73452" y="3890"/>
                  <a:pt x="73473" y="3911"/>
                </a:cubicBezTo>
                <a:cubicBezTo>
                  <a:pt x="73473" y="3943"/>
                  <a:pt x="73495" y="3954"/>
                  <a:pt x="73528" y="3954"/>
                </a:cubicBezTo>
                <a:cubicBezTo>
                  <a:pt x="73593" y="3954"/>
                  <a:pt x="73703" y="3911"/>
                  <a:pt x="73768" y="3911"/>
                </a:cubicBezTo>
                <a:cubicBezTo>
                  <a:pt x="73879" y="3911"/>
                  <a:pt x="73983" y="3935"/>
                  <a:pt x="74072" y="3935"/>
                </a:cubicBezTo>
                <a:cubicBezTo>
                  <a:pt x="74162" y="3935"/>
                  <a:pt x="74235" y="3911"/>
                  <a:pt x="74285" y="3812"/>
                </a:cubicBezTo>
                <a:cubicBezTo>
                  <a:pt x="74358" y="3878"/>
                  <a:pt x="74418" y="3900"/>
                  <a:pt x="74469" y="3900"/>
                </a:cubicBezTo>
                <a:cubicBezTo>
                  <a:pt x="74571" y="3900"/>
                  <a:pt x="74637" y="3812"/>
                  <a:pt x="74703" y="3812"/>
                </a:cubicBezTo>
                <a:cubicBezTo>
                  <a:pt x="74801" y="3812"/>
                  <a:pt x="74801" y="3812"/>
                  <a:pt x="74899" y="3911"/>
                </a:cubicBezTo>
                <a:cubicBezTo>
                  <a:pt x="75097" y="3806"/>
                  <a:pt x="75295" y="3778"/>
                  <a:pt x="75501" y="3778"/>
                </a:cubicBezTo>
                <a:cubicBezTo>
                  <a:pt x="75730" y="3778"/>
                  <a:pt x="75968" y="3812"/>
                  <a:pt x="76227" y="3812"/>
                </a:cubicBezTo>
                <a:cubicBezTo>
                  <a:pt x="76030" y="3689"/>
                  <a:pt x="75834" y="3493"/>
                  <a:pt x="75612" y="3394"/>
                </a:cubicBezTo>
                <a:cubicBezTo>
                  <a:pt x="75547" y="3394"/>
                  <a:pt x="75438" y="3438"/>
                  <a:pt x="75343" y="3438"/>
                </a:cubicBezTo>
                <a:cubicBezTo>
                  <a:pt x="75295" y="3438"/>
                  <a:pt x="75252" y="3427"/>
                  <a:pt x="75219" y="3394"/>
                </a:cubicBezTo>
                <a:cubicBezTo>
                  <a:pt x="75108" y="3443"/>
                  <a:pt x="74979" y="3443"/>
                  <a:pt x="74853" y="3443"/>
                </a:cubicBezTo>
                <a:cubicBezTo>
                  <a:pt x="74727" y="3443"/>
                  <a:pt x="74604" y="3443"/>
                  <a:pt x="74506" y="3493"/>
                </a:cubicBezTo>
                <a:lnTo>
                  <a:pt x="74383" y="3493"/>
                </a:lnTo>
                <a:cubicBezTo>
                  <a:pt x="74285" y="3542"/>
                  <a:pt x="74186" y="3542"/>
                  <a:pt x="74100" y="3542"/>
                </a:cubicBezTo>
                <a:cubicBezTo>
                  <a:pt x="74014" y="3542"/>
                  <a:pt x="73940" y="3542"/>
                  <a:pt x="73891" y="3591"/>
                </a:cubicBezTo>
                <a:cubicBezTo>
                  <a:pt x="73670" y="3689"/>
                  <a:pt x="73375" y="3689"/>
                  <a:pt x="73276" y="3689"/>
                </a:cubicBezTo>
                <a:cubicBezTo>
                  <a:pt x="73166" y="3640"/>
                  <a:pt x="73086" y="3640"/>
                  <a:pt x="73009" y="3640"/>
                </a:cubicBezTo>
                <a:cubicBezTo>
                  <a:pt x="72932" y="3640"/>
                  <a:pt x="72858" y="3640"/>
                  <a:pt x="72760" y="3591"/>
                </a:cubicBezTo>
                <a:cubicBezTo>
                  <a:pt x="72711" y="3542"/>
                  <a:pt x="72631" y="3542"/>
                  <a:pt x="72551" y="3542"/>
                </a:cubicBezTo>
                <a:cubicBezTo>
                  <a:pt x="72471" y="3542"/>
                  <a:pt x="72391" y="3542"/>
                  <a:pt x="72342" y="3493"/>
                </a:cubicBezTo>
                <a:lnTo>
                  <a:pt x="71432" y="3197"/>
                </a:lnTo>
                <a:cubicBezTo>
                  <a:pt x="71309" y="3197"/>
                  <a:pt x="71211" y="3075"/>
                  <a:pt x="71113" y="3075"/>
                </a:cubicBezTo>
                <a:cubicBezTo>
                  <a:pt x="71014" y="3075"/>
                  <a:pt x="71014" y="2976"/>
                  <a:pt x="70916" y="2976"/>
                </a:cubicBezTo>
                <a:cubicBezTo>
                  <a:pt x="70695" y="2976"/>
                  <a:pt x="70596" y="2878"/>
                  <a:pt x="70399" y="2779"/>
                </a:cubicBezTo>
                <a:cubicBezTo>
                  <a:pt x="70203" y="2681"/>
                  <a:pt x="69883" y="2583"/>
                  <a:pt x="69588" y="2583"/>
                </a:cubicBezTo>
                <a:cubicBezTo>
                  <a:pt x="69268" y="2583"/>
                  <a:pt x="68973" y="2583"/>
                  <a:pt x="68752" y="2460"/>
                </a:cubicBezTo>
                <a:cubicBezTo>
                  <a:pt x="68555" y="2361"/>
                  <a:pt x="68359" y="2361"/>
                  <a:pt x="68039" y="2361"/>
                </a:cubicBezTo>
                <a:cubicBezTo>
                  <a:pt x="68039" y="2361"/>
                  <a:pt x="68039" y="2460"/>
                  <a:pt x="67941" y="2460"/>
                </a:cubicBezTo>
                <a:cubicBezTo>
                  <a:pt x="67732" y="2312"/>
                  <a:pt x="67498" y="2288"/>
                  <a:pt x="67267" y="2288"/>
                </a:cubicBezTo>
                <a:cubicBezTo>
                  <a:pt x="67152" y="2288"/>
                  <a:pt x="67038" y="2294"/>
                  <a:pt x="66927" y="2294"/>
                </a:cubicBezTo>
                <a:cubicBezTo>
                  <a:pt x="66817" y="2294"/>
                  <a:pt x="66711" y="2288"/>
                  <a:pt x="66613" y="2263"/>
                </a:cubicBezTo>
                <a:cubicBezTo>
                  <a:pt x="66613" y="2263"/>
                  <a:pt x="66514" y="2263"/>
                  <a:pt x="66514" y="2361"/>
                </a:cubicBezTo>
                <a:cubicBezTo>
                  <a:pt x="66391" y="2263"/>
                  <a:pt x="66391" y="2165"/>
                  <a:pt x="66293" y="2165"/>
                </a:cubicBezTo>
                <a:cubicBezTo>
                  <a:pt x="66195" y="2165"/>
                  <a:pt x="66096" y="2263"/>
                  <a:pt x="65998" y="2263"/>
                </a:cubicBezTo>
                <a:cubicBezTo>
                  <a:pt x="65880" y="2190"/>
                  <a:pt x="65765" y="2171"/>
                  <a:pt x="65656" y="2171"/>
                </a:cubicBezTo>
                <a:cubicBezTo>
                  <a:pt x="65537" y="2171"/>
                  <a:pt x="65425" y="2194"/>
                  <a:pt x="65323" y="2194"/>
                </a:cubicBezTo>
                <a:cubicBezTo>
                  <a:pt x="65266" y="2194"/>
                  <a:pt x="65212" y="2187"/>
                  <a:pt x="65162" y="2165"/>
                </a:cubicBezTo>
                <a:cubicBezTo>
                  <a:pt x="65064" y="2116"/>
                  <a:pt x="64990" y="2116"/>
                  <a:pt x="64916" y="2116"/>
                </a:cubicBezTo>
                <a:cubicBezTo>
                  <a:pt x="64842" y="2116"/>
                  <a:pt x="64769" y="2116"/>
                  <a:pt x="64670" y="2066"/>
                </a:cubicBezTo>
                <a:cubicBezTo>
                  <a:pt x="64547" y="1968"/>
                  <a:pt x="64351" y="1968"/>
                  <a:pt x="64154" y="1845"/>
                </a:cubicBezTo>
                <a:cubicBezTo>
                  <a:pt x="63834" y="1845"/>
                  <a:pt x="63637" y="1747"/>
                  <a:pt x="63219" y="1747"/>
                </a:cubicBezTo>
                <a:cubicBezTo>
                  <a:pt x="63121" y="1747"/>
                  <a:pt x="62924" y="1747"/>
                  <a:pt x="62826" y="1648"/>
                </a:cubicBezTo>
                <a:cubicBezTo>
                  <a:pt x="62715" y="1550"/>
                  <a:pt x="62611" y="1525"/>
                  <a:pt x="62494" y="1525"/>
                </a:cubicBezTo>
                <a:cubicBezTo>
                  <a:pt x="62377" y="1525"/>
                  <a:pt x="62248" y="1550"/>
                  <a:pt x="62088" y="1550"/>
                </a:cubicBezTo>
                <a:cubicBezTo>
                  <a:pt x="61990" y="1550"/>
                  <a:pt x="61892" y="1550"/>
                  <a:pt x="61793" y="1452"/>
                </a:cubicBezTo>
                <a:cubicBezTo>
                  <a:pt x="61761" y="1484"/>
                  <a:pt x="61728" y="1495"/>
                  <a:pt x="61690" y="1495"/>
                </a:cubicBezTo>
                <a:cubicBezTo>
                  <a:pt x="61616" y="1495"/>
                  <a:pt x="61523" y="1452"/>
                  <a:pt x="61375" y="1452"/>
                </a:cubicBezTo>
                <a:cubicBezTo>
                  <a:pt x="61310" y="1452"/>
                  <a:pt x="61200" y="1408"/>
                  <a:pt x="61106" y="1408"/>
                </a:cubicBezTo>
                <a:cubicBezTo>
                  <a:pt x="61058" y="1408"/>
                  <a:pt x="61015" y="1419"/>
                  <a:pt x="60982" y="1452"/>
                </a:cubicBezTo>
                <a:cubicBezTo>
                  <a:pt x="60957" y="1471"/>
                  <a:pt x="60934" y="1479"/>
                  <a:pt x="60911" y="1479"/>
                </a:cubicBezTo>
                <a:cubicBezTo>
                  <a:pt x="60820" y="1479"/>
                  <a:pt x="60741" y="1353"/>
                  <a:pt x="60662" y="1353"/>
                </a:cubicBezTo>
                <a:cubicBezTo>
                  <a:pt x="60597" y="1353"/>
                  <a:pt x="60487" y="1397"/>
                  <a:pt x="60385" y="1397"/>
                </a:cubicBezTo>
                <a:cubicBezTo>
                  <a:pt x="60334" y="1397"/>
                  <a:pt x="60285" y="1386"/>
                  <a:pt x="60244" y="1353"/>
                </a:cubicBezTo>
                <a:cubicBezTo>
                  <a:pt x="60211" y="1312"/>
                  <a:pt x="60179" y="1299"/>
                  <a:pt x="60142" y="1299"/>
                </a:cubicBezTo>
                <a:cubicBezTo>
                  <a:pt x="60069" y="1299"/>
                  <a:pt x="59982" y="1353"/>
                  <a:pt x="59851" y="1353"/>
                </a:cubicBezTo>
                <a:cubicBezTo>
                  <a:pt x="59752" y="1353"/>
                  <a:pt x="59531" y="1230"/>
                  <a:pt x="59433" y="1230"/>
                </a:cubicBezTo>
                <a:cubicBezTo>
                  <a:pt x="59277" y="1230"/>
                  <a:pt x="59143" y="1264"/>
                  <a:pt x="59007" y="1264"/>
                </a:cubicBezTo>
                <a:cubicBezTo>
                  <a:pt x="58884" y="1264"/>
                  <a:pt x="58761" y="1237"/>
                  <a:pt x="58621" y="1132"/>
                </a:cubicBezTo>
                <a:cubicBezTo>
                  <a:pt x="58482" y="1165"/>
                  <a:pt x="58343" y="1176"/>
                  <a:pt x="58204" y="1176"/>
                </a:cubicBezTo>
                <a:cubicBezTo>
                  <a:pt x="57927" y="1176"/>
                  <a:pt x="57654" y="1132"/>
                  <a:pt x="57392" y="1132"/>
                </a:cubicBezTo>
                <a:lnTo>
                  <a:pt x="54417" y="1132"/>
                </a:lnTo>
                <a:cubicBezTo>
                  <a:pt x="54220" y="1132"/>
                  <a:pt x="53999" y="1132"/>
                  <a:pt x="53802" y="1230"/>
                </a:cubicBezTo>
                <a:cubicBezTo>
                  <a:pt x="53671" y="1230"/>
                  <a:pt x="53529" y="1143"/>
                  <a:pt x="53390" y="1143"/>
                </a:cubicBezTo>
                <a:cubicBezTo>
                  <a:pt x="53321" y="1143"/>
                  <a:pt x="53253" y="1165"/>
                  <a:pt x="53187" y="1230"/>
                </a:cubicBezTo>
                <a:cubicBezTo>
                  <a:pt x="53033" y="1158"/>
                  <a:pt x="52895" y="1139"/>
                  <a:pt x="52762" y="1139"/>
                </a:cubicBezTo>
                <a:cubicBezTo>
                  <a:pt x="52616" y="1139"/>
                  <a:pt x="52476" y="1161"/>
                  <a:pt x="52324" y="1161"/>
                </a:cubicBezTo>
                <a:cubicBezTo>
                  <a:pt x="52239" y="1161"/>
                  <a:pt x="52151" y="1154"/>
                  <a:pt x="52056" y="1132"/>
                </a:cubicBezTo>
                <a:lnTo>
                  <a:pt x="51638" y="1132"/>
                </a:lnTo>
                <a:cubicBezTo>
                  <a:pt x="51540" y="1132"/>
                  <a:pt x="51441" y="1034"/>
                  <a:pt x="51245" y="1034"/>
                </a:cubicBezTo>
                <a:cubicBezTo>
                  <a:pt x="50925" y="1034"/>
                  <a:pt x="50532" y="1034"/>
                  <a:pt x="50113" y="935"/>
                </a:cubicBezTo>
                <a:cubicBezTo>
                  <a:pt x="50015" y="935"/>
                  <a:pt x="49794" y="1034"/>
                  <a:pt x="49695" y="1034"/>
                </a:cubicBezTo>
                <a:cubicBezTo>
                  <a:pt x="49695" y="935"/>
                  <a:pt x="49597" y="935"/>
                  <a:pt x="49597" y="935"/>
                </a:cubicBezTo>
                <a:lnTo>
                  <a:pt x="48982" y="935"/>
                </a:lnTo>
                <a:cubicBezTo>
                  <a:pt x="48835" y="935"/>
                  <a:pt x="48681" y="960"/>
                  <a:pt x="48527" y="960"/>
                </a:cubicBezTo>
                <a:cubicBezTo>
                  <a:pt x="48374" y="960"/>
                  <a:pt x="48220" y="935"/>
                  <a:pt x="48073" y="837"/>
                </a:cubicBezTo>
                <a:lnTo>
                  <a:pt x="47950" y="935"/>
                </a:lnTo>
                <a:cubicBezTo>
                  <a:pt x="47929" y="956"/>
                  <a:pt x="47908" y="964"/>
                  <a:pt x="47887" y="964"/>
                </a:cubicBezTo>
                <a:cubicBezTo>
                  <a:pt x="47831" y="964"/>
                  <a:pt x="47774" y="907"/>
                  <a:pt x="47717" y="907"/>
                </a:cubicBezTo>
                <a:cubicBezTo>
                  <a:pt x="47696" y="907"/>
                  <a:pt x="47675" y="914"/>
                  <a:pt x="47655" y="935"/>
                </a:cubicBezTo>
                <a:cubicBezTo>
                  <a:pt x="47622" y="902"/>
                  <a:pt x="47589" y="892"/>
                  <a:pt x="47555" y="892"/>
                </a:cubicBezTo>
                <a:cubicBezTo>
                  <a:pt x="47488" y="892"/>
                  <a:pt x="47417" y="935"/>
                  <a:pt x="47335" y="935"/>
                </a:cubicBezTo>
                <a:lnTo>
                  <a:pt x="46941" y="935"/>
                </a:lnTo>
                <a:cubicBezTo>
                  <a:pt x="46909" y="902"/>
                  <a:pt x="46873" y="892"/>
                  <a:pt x="46837" y="892"/>
                </a:cubicBezTo>
                <a:cubicBezTo>
                  <a:pt x="46764" y="892"/>
                  <a:pt x="46687" y="935"/>
                  <a:pt x="46622" y="935"/>
                </a:cubicBezTo>
                <a:cubicBezTo>
                  <a:pt x="46425" y="935"/>
                  <a:pt x="46105" y="935"/>
                  <a:pt x="45810" y="837"/>
                </a:cubicBezTo>
                <a:cubicBezTo>
                  <a:pt x="45679" y="837"/>
                  <a:pt x="45537" y="881"/>
                  <a:pt x="45399" y="881"/>
                </a:cubicBezTo>
                <a:cubicBezTo>
                  <a:pt x="45330" y="881"/>
                  <a:pt x="45261" y="870"/>
                  <a:pt x="45196" y="837"/>
                </a:cubicBezTo>
                <a:lnTo>
                  <a:pt x="44999" y="837"/>
                </a:lnTo>
                <a:cubicBezTo>
                  <a:pt x="44778" y="739"/>
                  <a:pt x="44581" y="739"/>
                  <a:pt x="44384" y="739"/>
                </a:cubicBezTo>
                <a:cubicBezTo>
                  <a:pt x="44265" y="767"/>
                  <a:pt x="44153" y="779"/>
                  <a:pt x="44048" y="779"/>
                </a:cubicBezTo>
                <a:cubicBezTo>
                  <a:pt x="43786" y="779"/>
                  <a:pt x="43562" y="703"/>
                  <a:pt x="43351" y="616"/>
                </a:cubicBezTo>
                <a:lnTo>
                  <a:pt x="43253" y="739"/>
                </a:lnTo>
                <a:cubicBezTo>
                  <a:pt x="43253" y="616"/>
                  <a:pt x="43155" y="616"/>
                  <a:pt x="43155" y="616"/>
                </a:cubicBezTo>
                <a:cubicBezTo>
                  <a:pt x="43155" y="616"/>
                  <a:pt x="43032" y="616"/>
                  <a:pt x="43032" y="739"/>
                </a:cubicBezTo>
                <a:cubicBezTo>
                  <a:pt x="42933" y="739"/>
                  <a:pt x="42835" y="616"/>
                  <a:pt x="42835" y="616"/>
                </a:cubicBezTo>
                <a:cubicBezTo>
                  <a:pt x="42556" y="616"/>
                  <a:pt x="42289" y="572"/>
                  <a:pt x="42017" y="572"/>
                </a:cubicBezTo>
                <a:cubicBezTo>
                  <a:pt x="41882" y="572"/>
                  <a:pt x="41745" y="583"/>
                  <a:pt x="41606" y="616"/>
                </a:cubicBezTo>
                <a:cubicBezTo>
                  <a:pt x="41311" y="616"/>
                  <a:pt x="40991" y="517"/>
                  <a:pt x="40696" y="419"/>
                </a:cubicBezTo>
                <a:cubicBezTo>
                  <a:pt x="40696" y="419"/>
                  <a:pt x="40696" y="517"/>
                  <a:pt x="40573" y="517"/>
                </a:cubicBezTo>
                <a:lnTo>
                  <a:pt x="40278" y="517"/>
                </a:lnTo>
                <a:cubicBezTo>
                  <a:pt x="40179" y="517"/>
                  <a:pt x="40100" y="542"/>
                  <a:pt x="40032" y="542"/>
                </a:cubicBezTo>
                <a:cubicBezTo>
                  <a:pt x="39964" y="542"/>
                  <a:pt x="39909" y="517"/>
                  <a:pt x="39860" y="419"/>
                </a:cubicBezTo>
                <a:cubicBezTo>
                  <a:pt x="39840" y="399"/>
                  <a:pt x="39824" y="391"/>
                  <a:pt x="39810" y="391"/>
                </a:cubicBezTo>
                <a:cubicBezTo>
                  <a:pt x="39754" y="391"/>
                  <a:pt x="39722" y="517"/>
                  <a:pt x="39565" y="517"/>
                </a:cubicBezTo>
                <a:cubicBezTo>
                  <a:pt x="39343" y="419"/>
                  <a:pt x="39048" y="419"/>
                  <a:pt x="38729" y="419"/>
                </a:cubicBezTo>
                <a:cubicBezTo>
                  <a:pt x="38434" y="419"/>
                  <a:pt x="38237" y="321"/>
                  <a:pt x="37917" y="321"/>
                </a:cubicBezTo>
                <a:cubicBezTo>
                  <a:pt x="37868" y="370"/>
                  <a:pt x="37794" y="394"/>
                  <a:pt x="37718" y="394"/>
                </a:cubicBezTo>
                <a:cubicBezTo>
                  <a:pt x="37641" y="394"/>
                  <a:pt x="37561" y="370"/>
                  <a:pt x="37499" y="321"/>
                </a:cubicBezTo>
                <a:cubicBezTo>
                  <a:pt x="37303" y="222"/>
                  <a:pt x="37106" y="222"/>
                  <a:pt x="37007" y="222"/>
                </a:cubicBezTo>
                <a:lnTo>
                  <a:pt x="35876" y="222"/>
                </a:lnTo>
                <a:cubicBezTo>
                  <a:pt x="35876" y="222"/>
                  <a:pt x="35778" y="222"/>
                  <a:pt x="35778" y="124"/>
                </a:cubicBezTo>
                <a:cubicBezTo>
                  <a:pt x="35737" y="83"/>
                  <a:pt x="35688" y="69"/>
                  <a:pt x="35637" y="69"/>
                </a:cubicBezTo>
                <a:cubicBezTo>
                  <a:pt x="35535" y="69"/>
                  <a:pt x="35426" y="124"/>
                  <a:pt x="35360" y="124"/>
                </a:cubicBezTo>
                <a:cubicBezTo>
                  <a:pt x="35163" y="1"/>
                  <a:pt x="34942" y="1"/>
                  <a:pt x="3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6"/>
          <p:cNvSpPr/>
          <p:nvPr/>
        </p:nvSpPr>
        <p:spPr>
          <a:xfrm rot="5400000" flipH="1">
            <a:off x="6112707" y="2935123"/>
            <a:ext cx="3244264" cy="84173"/>
          </a:xfrm>
          <a:custGeom>
            <a:avLst/>
            <a:gdLst/>
            <a:ahLst/>
            <a:cxnLst/>
            <a:rect l="l" t="t" r="r" b="b"/>
            <a:pathLst>
              <a:path w="76228" h="4108" extrusionOk="0">
                <a:moveTo>
                  <a:pt x="2361" y="2066"/>
                </a:moveTo>
                <a:lnTo>
                  <a:pt x="2460" y="2165"/>
                </a:lnTo>
                <a:cubicBezTo>
                  <a:pt x="2583" y="2165"/>
                  <a:pt x="2583" y="2263"/>
                  <a:pt x="2583" y="2263"/>
                </a:cubicBezTo>
                <a:lnTo>
                  <a:pt x="2361" y="2263"/>
                </a:lnTo>
                <a:cubicBezTo>
                  <a:pt x="2361" y="2263"/>
                  <a:pt x="2263" y="2263"/>
                  <a:pt x="2165" y="2361"/>
                </a:cubicBezTo>
                <a:cubicBezTo>
                  <a:pt x="2066" y="2066"/>
                  <a:pt x="2361" y="2165"/>
                  <a:pt x="2361" y="2066"/>
                </a:cubicBezTo>
                <a:close/>
                <a:moveTo>
                  <a:pt x="33713" y="1"/>
                </a:moveTo>
                <a:cubicBezTo>
                  <a:pt x="33614" y="1"/>
                  <a:pt x="33516" y="124"/>
                  <a:pt x="33417" y="124"/>
                </a:cubicBezTo>
                <a:cubicBezTo>
                  <a:pt x="32704" y="124"/>
                  <a:pt x="31967" y="222"/>
                  <a:pt x="31254" y="222"/>
                </a:cubicBezTo>
                <a:cubicBezTo>
                  <a:pt x="31155" y="222"/>
                  <a:pt x="31057" y="321"/>
                  <a:pt x="31057" y="321"/>
                </a:cubicBezTo>
                <a:lnTo>
                  <a:pt x="30123" y="321"/>
                </a:lnTo>
                <a:cubicBezTo>
                  <a:pt x="29926" y="321"/>
                  <a:pt x="29631" y="222"/>
                  <a:pt x="29409" y="222"/>
                </a:cubicBezTo>
                <a:lnTo>
                  <a:pt x="28893" y="222"/>
                </a:lnTo>
                <a:cubicBezTo>
                  <a:pt x="28828" y="222"/>
                  <a:pt x="28718" y="266"/>
                  <a:pt x="28594" y="266"/>
                </a:cubicBezTo>
                <a:cubicBezTo>
                  <a:pt x="28532" y="266"/>
                  <a:pt x="28467" y="255"/>
                  <a:pt x="28401" y="222"/>
                </a:cubicBezTo>
                <a:cubicBezTo>
                  <a:pt x="28278" y="222"/>
                  <a:pt x="28082" y="321"/>
                  <a:pt x="27983" y="321"/>
                </a:cubicBezTo>
                <a:cubicBezTo>
                  <a:pt x="27369" y="321"/>
                  <a:pt x="26852" y="222"/>
                  <a:pt x="26237" y="222"/>
                </a:cubicBezTo>
                <a:lnTo>
                  <a:pt x="26139" y="222"/>
                </a:lnTo>
                <a:cubicBezTo>
                  <a:pt x="26041" y="271"/>
                  <a:pt x="25936" y="296"/>
                  <a:pt x="25844" y="296"/>
                </a:cubicBezTo>
                <a:cubicBezTo>
                  <a:pt x="25752" y="296"/>
                  <a:pt x="25672" y="271"/>
                  <a:pt x="25623" y="222"/>
                </a:cubicBezTo>
                <a:cubicBezTo>
                  <a:pt x="25524" y="321"/>
                  <a:pt x="25420" y="321"/>
                  <a:pt x="25328" y="321"/>
                </a:cubicBezTo>
                <a:cubicBezTo>
                  <a:pt x="25235" y="321"/>
                  <a:pt x="25156" y="321"/>
                  <a:pt x="25106" y="419"/>
                </a:cubicBezTo>
                <a:lnTo>
                  <a:pt x="25008" y="321"/>
                </a:lnTo>
                <a:cubicBezTo>
                  <a:pt x="24910" y="321"/>
                  <a:pt x="24910" y="321"/>
                  <a:pt x="24811" y="419"/>
                </a:cubicBezTo>
                <a:cubicBezTo>
                  <a:pt x="24738" y="353"/>
                  <a:pt x="24666" y="331"/>
                  <a:pt x="24597" y="331"/>
                </a:cubicBezTo>
                <a:cubicBezTo>
                  <a:pt x="24459" y="331"/>
                  <a:pt x="24328" y="419"/>
                  <a:pt x="24197" y="419"/>
                </a:cubicBezTo>
                <a:cubicBezTo>
                  <a:pt x="23983" y="419"/>
                  <a:pt x="23825" y="463"/>
                  <a:pt x="23685" y="463"/>
                </a:cubicBezTo>
                <a:cubicBezTo>
                  <a:pt x="23615" y="463"/>
                  <a:pt x="23549" y="452"/>
                  <a:pt x="23483" y="419"/>
                </a:cubicBezTo>
                <a:cubicBezTo>
                  <a:pt x="23361" y="419"/>
                  <a:pt x="23262" y="517"/>
                  <a:pt x="23164" y="517"/>
                </a:cubicBezTo>
                <a:cubicBezTo>
                  <a:pt x="23098" y="517"/>
                  <a:pt x="23033" y="474"/>
                  <a:pt x="22967" y="474"/>
                </a:cubicBezTo>
                <a:cubicBezTo>
                  <a:pt x="22934" y="474"/>
                  <a:pt x="22902" y="484"/>
                  <a:pt x="22869" y="517"/>
                </a:cubicBezTo>
                <a:cubicBezTo>
                  <a:pt x="22869" y="550"/>
                  <a:pt x="22844" y="561"/>
                  <a:pt x="22808" y="561"/>
                </a:cubicBezTo>
                <a:cubicBezTo>
                  <a:pt x="22735" y="561"/>
                  <a:pt x="22615" y="517"/>
                  <a:pt x="22549" y="517"/>
                </a:cubicBezTo>
                <a:lnTo>
                  <a:pt x="22549" y="419"/>
                </a:lnTo>
                <a:cubicBezTo>
                  <a:pt x="22254" y="419"/>
                  <a:pt x="22033" y="419"/>
                  <a:pt x="21738" y="517"/>
                </a:cubicBezTo>
                <a:lnTo>
                  <a:pt x="21738" y="419"/>
                </a:lnTo>
                <a:cubicBezTo>
                  <a:pt x="21516" y="517"/>
                  <a:pt x="21418" y="517"/>
                  <a:pt x="21320" y="517"/>
                </a:cubicBezTo>
                <a:cubicBezTo>
                  <a:pt x="21221" y="419"/>
                  <a:pt x="21123" y="321"/>
                  <a:pt x="21123" y="321"/>
                </a:cubicBezTo>
                <a:lnTo>
                  <a:pt x="21025" y="321"/>
                </a:lnTo>
                <a:cubicBezTo>
                  <a:pt x="20902" y="321"/>
                  <a:pt x="20902" y="321"/>
                  <a:pt x="20803" y="222"/>
                </a:cubicBezTo>
                <a:lnTo>
                  <a:pt x="20803" y="222"/>
                </a:lnTo>
                <a:cubicBezTo>
                  <a:pt x="20902" y="419"/>
                  <a:pt x="20902" y="419"/>
                  <a:pt x="20902" y="517"/>
                </a:cubicBezTo>
                <a:lnTo>
                  <a:pt x="20803" y="517"/>
                </a:lnTo>
                <a:cubicBezTo>
                  <a:pt x="20803" y="517"/>
                  <a:pt x="20705" y="419"/>
                  <a:pt x="20705" y="321"/>
                </a:cubicBezTo>
                <a:cubicBezTo>
                  <a:pt x="20287" y="517"/>
                  <a:pt x="19795" y="517"/>
                  <a:pt x="19279" y="517"/>
                </a:cubicBezTo>
                <a:lnTo>
                  <a:pt x="19377" y="419"/>
                </a:lnTo>
                <a:cubicBezTo>
                  <a:pt x="19377" y="321"/>
                  <a:pt x="19279" y="321"/>
                  <a:pt x="19279" y="222"/>
                </a:cubicBezTo>
                <a:cubicBezTo>
                  <a:pt x="19180" y="321"/>
                  <a:pt x="19057" y="321"/>
                  <a:pt x="18959" y="419"/>
                </a:cubicBezTo>
                <a:cubicBezTo>
                  <a:pt x="18959" y="419"/>
                  <a:pt x="18959" y="517"/>
                  <a:pt x="18861" y="616"/>
                </a:cubicBezTo>
                <a:cubicBezTo>
                  <a:pt x="18861" y="517"/>
                  <a:pt x="18762" y="419"/>
                  <a:pt x="18762" y="321"/>
                </a:cubicBezTo>
                <a:cubicBezTo>
                  <a:pt x="18713" y="370"/>
                  <a:pt x="18689" y="370"/>
                  <a:pt x="18664" y="370"/>
                </a:cubicBezTo>
                <a:cubicBezTo>
                  <a:pt x="18639" y="370"/>
                  <a:pt x="18615" y="370"/>
                  <a:pt x="18566" y="419"/>
                </a:cubicBezTo>
                <a:cubicBezTo>
                  <a:pt x="18566" y="419"/>
                  <a:pt x="18443" y="419"/>
                  <a:pt x="18443" y="517"/>
                </a:cubicBezTo>
                <a:cubicBezTo>
                  <a:pt x="18344" y="419"/>
                  <a:pt x="18246" y="321"/>
                  <a:pt x="18246" y="321"/>
                </a:cubicBezTo>
                <a:cubicBezTo>
                  <a:pt x="18049" y="419"/>
                  <a:pt x="18049" y="419"/>
                  <a:pt x="17828" y="419"/>
                </a:cubicBezTo>
                <a:cubicBezTo>
                  <a:pt x="17435" y="419"/>
                  <a:pt x="17115" y="419"/>
                  <a:pt x="16820" y="517"/>
                </a:cubicBezTo>
                <a:lnTo>
                  <a:pt x="16402" y="517"/>
                </a:lnTo>
                <a:cubicBezTo>
                  <a:pt x="16402" y="517"/>
                  <a:pt x="16402" y="616"/>
                  <a:pt x="16303" y="739"/>
                </a:cubicBezTo>
                <a:cubicBezTo>
                  <a:pt x="16205" y="616"/>
                  <a:pt x="16107" y="517"/>
                  <a:pt x="16107" y="419"/>
                </a:cubicBezTo>
                <a:cubicBezTo>
                  <a:pt x="15787" y="517"/>
                  <a:pt x="15590" y="616"/>
                  <a:pt x="15369" y="739"/>
                </a:cubicBezTo>
                <a:cubicBezTo>
                  <a:pt x="15172" y="739"/>
                  <a:pt x="15019" y="684"/>
                  <a:pt x="14874" y="684"/>
                </a:cubicBezTo>
                <a:cubicBezTo>
                  <a:pt x="14801" y="684"/>
                  <a:pt x="14730" y="698"/>
                  <a:pt x="14656" y="739"/>
                </a:cubicBezTo>
                <a:lnTo>
                  <a:pt x="14361" y="739"/>
                </a:lnTo>
                <a:cubicBezTo>
                  <a:pt x="14263" y="739"/>
                  <a:pt x="14140" y="616"/>
                  <a:pt x="14041" y="616"/>
                </a:cubicBezTo>
                <a:cubicBezTo>
                  <a:pt x="13943" y="739"/>
                  <a:pt x="13746" y="739"/>
                  <a:pt x="13648" y="837"/>
                </a:cubicBezTo>
                <a:lnTo>
                  <a:pt x="13648" y="616"/>
                </a:lnTo>
                <a:cubicBezTo>
                  <a:pt x="13525" y="616"/>
                  <a:pt x="13427" y="616"/>
                  <a:pt x="13328" y="739"/>
                </a:cubicBezTo>
                <a:lnTo>
                  <a:pt x="13328" y="837"/>
                </a:lnTo>
                <a:cubicBezTo>
                  <a:pt x="13033" y="739"/>
                  <a:pt x="12812" y="739"/>
                  <a:pt x="12517" y="739"/>
                </a:cubicBezTo>
                <a:cubicBezTo>
                  <a:pt x="12099" y="837"/>
                  <a:pt x="11681" y="837"/>
                  <a:pt x="11287" y="837"/>
                </a:cubicBezTo>
                <a:cubicBezTo>
                  <a:pt x="10869" y="837"/>
                  <a:pt x="10451" y="837"/>
                  <a:pt x="9959" y="935"/>
                </a:cubicBezTo>
                <a:cubicBezTo>
                  <a:pt x="9959" y="935"/>
                  <a:pt x="9959" y="1034"/>
                  <a:pt x="9837" y="1034"/>
                </a:cubicBezTo>
                <a:cubicBezTo>
                  <a:pt x="9837" y="1034"/>
                  <a:pt x="9738" y="1034"/>
                  <a:pt x="9738" y="935"/>
                </a:cubicBezTo>
                <a:cubicBezTo>
                  <a:pt x="9659" y="935"/>
                  <a:pt x="9581" y="1061"/>
                  <a:pt x="9452" y="1061"/>
                </a:cubicBezTo>
                <a:cubicBezTo>
                  <a:pt x="9419" y="1061"/>
                  <a:pt x="9384" y="1053"/>
                  <a:pt x="9345" y="1034"/>
                </a:cubicBezTo>
                <a:lnTo>
                  <a:pt x="9345" y="935"/>
                </a:lnTo>
                <a:cubicBezTo>
                  <a:pt x="9123" y="1034"/>
                  <a:pt x="9025" y="1034"/>
                  <a:pt x="8927" y="1132"/>
                </a:cubicBezTo>
                <a:cubicBezTo>
                  <a:pt x="8828" y="1132"/>
                  <a:pt x="8828" y="1132"/>
                  <a:pt x="8730" y="1034"/>
                </a:cubicBezTo>
                <a:cubicBezTo>
                  <a:pt x="8730" y="1034"/>
                  <a:pt x="8828" y="1034"/>
                  <a:pt x="8828" y="935"/>
                </a:cubicBezTo>
                <a:cubicBezTo>
                  <a:pt x="8828" y="935"/>
                  <a:pt x="8730" y="935"/>
                  <a:pt x="8730" y="837"/>
                </a:cubicBezTo>
                <a:cubicBezTo>
                  <a:pt x="8607" y="935"/>
                  <a:pt x="8607" y="935"/>
                  <a:pt x="8509" y="1034"/>
                </a:cubicBezTo>
                <a:lnTo>
                  <a:pt x="8214" y="1034"/>
                </a:lnTo>
                <a:cubicBezTo>
                  <a:pt x="8214" y="935"/>
                  <a:pt x="8214" y="935"/>
                  <a:pt x="8115" y="837"/>
                </a:cubicBezTo>
                <a:cubicBezTo>
                  <a:pt x="8115" y="935"/>
                  <a:pt x="7992" y="1034"/>
                  <a:pt x="7992" y="1132"/>
                </a:cubicBezTo>
                <a:cubicBezTo>
                  <a:pt x="7796" y="1034"/>
                  <a:pt x="7599" y="935"/>
                  <a:pt x="7378" y="935"/>
                </a:cubicBezTo>
                <a:cubicBezTo>
                  <a:pt x="7279" y="1034"/>
                  <a:pt x="7181" y="1132"/>
                  <a:pt x="7083" y="1230"/>
                </a:cubicBezTo>
                <a:lnTo>
                  <a:pt x="6369" y="1230"/>
                </a:lnTo>
                <a:cubicBezTo>
                  <a:pt x="6369" y="1132"/>
                  <a:pt x="6468" y="1132"/>
                  <a:pt x="6566" y="1034"/>
                </a:cubicBezTo>
                <a:lnTo>
                  <a:pt x="6369" y="1034"/>
                </a:lnTo>
                <a:cubicBezTo>
                  <a:pt x="6271" y="1034"/>
                  <a:pt x="6271" y="1230"/>
                  <a:pt x="6148" y="1230"/>
                </a:cubicBezTo>
                <a:cubicBezTo>
                  <a:pt x="5951" y="1353"/>
                  <a:pt x="5951" y="1452"/>
                  <a:pt x="5853" y="1550"/>
                </a:cubicBezTo>
                <a:cubicBezTo>
                  <a:pt x="5755" y="1452"/>
                  <a:pt x="5755" y="1353"/>
                  <a:pt x="5656" y="1353"/>
                </a:cubicBezTo>
                <a:cubicBezTo>
                  <a:pt x="5435" y="1452"/>
                  <a:pt x="5140" y="1550"/>
                  <a:pt x="4919" y="1648"/>
                </a:cubicBezTo>
                <a:cubicBezTo>
                  <a:pt x="4820" y="1550"/>
                  <a:pt x="4820" y="1452"/>
                  <a:pt x="4722" y="1353"/>
                </a:cubicBezTo>
                <a:cubicBezTo>
                  <a:pt x="4624" y="1452"/>
                  <a:pt x="4525" y="1550"/>
                  <a:pt x="4525" y="1648"/>
                </a:cubicBezTo>
                <a:cubicBezTo>
                  <a:pt x="4427" y="1550"/>
                  <a:pt x="4427" y="1452"/>
                  <a:pt x="4427" y="1353"/>
                </a:cubicBezTo>
                <a:cubicBezTo>
                  <a:pt x="4304" y="1452"/>
                  <a:pt x="4304" y="1452"/>
                  <a:pt x="4304" y="1550"/>
                </a:cubicBezTo>
                <a:cubicBezTo>
                  <a:pt x="4173" y="1550"/>
                  <a:pt x="4129" y="1463"/>
                  <a:pt x="4085" y="1463"/>
                </a:cubicBezTo>
                <a:cubicBezTo>
                  <a:pt x="4064" y="1463"/>
                  <a:pt x="4042" y="1484"/>
                  <a:pt x="4009" y="1550"/>
                </a:cubicBezTo>
                <a:cubicBezTo>
                  <a:pt x="3960" y="1501"/>
                  <a:pt x="3911" y="1476"/>
                  <a:pt x="3858" y="1476"/>
                </a:cubicBezTo>
                <a:cubicBezTo>
                  <a:pt x="3806" y="1476"/>
                  <a:pt x="3751" y="1501"/>
                  <a:pt x="3689" y="1550"/>
                </a:cubicBezTo>
                <a:lnTo>
                  <a:pt x="3591" y="1648"/>
                </a:lnTo>
                <a:cubicBezTo>
                  <a:pt x="3296" y="1550"/>
                  <a:pt x="2878" y="1550"/>
                  <a:pt x="2460" y="1550"/>
                </a:cubicBezTo>
                <a:cubicBezTo>
                  <a:pt x="2583" y="1550"/>
                  <a:pt x="2460" y="1550"/>
                  <a:pt x="2361" y="1648"/>
                </a:cubicBezTo>
                <a:lnTo>
                  <a:pt x="2361" y="1550"/>
                </a:lnTo>
                <a:cubicBezTo>
                  <a:pt x="2165" y="1550"/>
                  <a:pt x="2066" y="1648"/>
                  <a:pt x="1968" y="1648"/>
                </a:cubicBezTo>
                <a:cubicBezTo>
                  <a:pt x="1845" y="1648"/>
                  <a:pt x="1747" y="1648"/>
                  <a:pt x="1648" y="1747"/>
                </a:cubicBezTo>
                <a:cubicBezTo>
                  <a:pt x="1648" y="1648"/>
                  <a:pt x="1550" y="1648"/>
                  <a:pt x="1550" y="1648"/>
                </a:cubicBezTo>
                <a:cubicBezTo>
                  <a:pt x="1353" y="1747"/>
                  <a:pt x="1132" y="1747"/>
                  <a:pt x="935" y="1747"/>
                </a:cubicBezTo>
                <a:cubicBezTo>
                  <a:pt x="739" y="1747"/>
                  <a:pt x="517" y="1845"/>
                  <a:pt x="321" y="1845"/>
                </a:cubicBezTo>
                <a:cubicBezTo>
                  <a:pt x="419" y="1968"/>
                  <a:pt x="419" y="1968"/>
                  <a:pt x="419" y="2066"/>
                </a:cubicBezTo>
                <a:lnTo>
                  <a:pt x="935" y="2066"/>
                </a:lnTo>
                <a:cubicBezTo>
                  <a:pt x="1034" y="2165"/>
                  <a:pt x="1034" y="2165"/>
                  <a:pt x="1132" y="2361"/>
                </a:cubicBezTo>
                <a:cubicBezTo>
                  <a:pt x="935" y="2263"/>
                  <a:pt x="935" y="2263"/>
                  <a:pt x="837" y="2165"/>
                </a:cubicBezTo>
                <a:cubicBezTo>
                  <a:pt x="788" y="2263"/>
                  <a:pt x="708" y="2288"/>
                  <a:pt x="616" y="2288"/>
                </a:cubicBezTo>
                <a:cubicBezTo>
                  <a:pt x="523" y="2288"/>
                  <a:pt x="419" y="2263"/>
                  <a:pt x="321" y="2263"/>
                </a:cubicBezTo>
                <a:cubicBezTo>
                  <a:pt x="222" y="2263"/>
                  <a:pt x="124" y="2263"/>
                  <a:pt x="1" y="2361"/>
                </a:cubicBezTo>
                <a:cubicBezTo>
                  <a:pt x="1" y="2460"/>
                  <a:pt x="124" y="2460"/>
                  <a:pt x="222" y="2583"/>
                </a:cubicBezTo>
                <a:lnTo>
                  <a:pt x="222" y="2460"/>
                </a:lnTo>
                <a:cubicBezTo>
                  <a:pt x="419" y="2583"/>
                  <a:pt x="517" y="2583"/>
                  <a:pt x="616" y="2583"/>
                </a:cubicBezTo>
                <a:cubicBezTo>
                  <a:pt x="739" y="2583"/>
                  <a:pt x="837" y="2583"/>
                  <a:pt x="1034" y="2681"/>
                </a:cubicBezTo>
                <a:lnTo>
                  <a:pt x="1034" y="2583"/>
                </a:lnTo>
                <a:cubicBezTo>
                  <a:pt x="1132" y="2583"/>
                  <a:pt x="1132" y="2583"/>
                  <a:pt x="1132" y="2681"/>
                </a:cubicBezTo>
                <a:cubicBezTo>
                  <a:pt x="1230" y="2583"/>
                  <a:pt x="1353" y="2583"/>
                  <a:pt x="1353" y="2583"/>
                </a:cubicBezTo>
                <a:lnTo>
                  <a:pt x="1747" y="2583"/>
                </a:lnTo>
                <a:cubicBezTo>
                  <a:pt x="1780" y="2616"/>
                  <a:pt x="1826" y="2626"/>
                  <a:pt x="1877" y="2626"/>
                </a:cubicBezTo>
                <a:cubicBezTo>
                  <a:pt x="1979" y="2626"/>
                  <a:pt x="2099" y="2583"/>
                  <a:pt x="2165" y="2583"/>
                </a:cubicBezTo>
                <a:cubicBezTo>
                  <a:pt x="2165" y="2583"/>
                  <a:pt x="2263" y="2583"/>
                  <a:pt x="2263" y="2681"/>
                </a:cubicBezTo>
                <a:cubicBezTo>
                  <a:pt x="2779" y="2779"/>
                  <a:pt x="3394" y="2779"/>
                  <a:pt x="3911" y="2878"/>
                </a:cubicBezTo>
                <a:cubicBezTo>
                  <a:pt x="4009" y="2878"/>
                  <a:pt x="4107" y="2878"/>
                  <a:pt x="4206" y="2976"/>
                </a:cubicBezTo>
                <a:cubicBezTo>
                  <a:pt x="4427" y="3075"/>
                  <a:pt x="4624" y="3075"/>
                  <a:pt x="4722" y="3075"/>
                </a:cubicBezTo>
                <a:lnTo>
                  <a:pt x="4820" y="3075"/>
                </a:lnTo>
                <a:cubicBezTo>
                  <a:pt x="5238" y="3197"/>
                  <a:pt x="5656" y="3296"/>
                  <a:pt x="5951" y="3394"/>
                </a:cubicBezTo>
                <a:lnTo>
                  <a:pt x="6050" y="3296"/>
                </a:lnTo>
                <a:cubicBezTo>
                  <a:pt x="6115" y="3296"/>
                  <a:pt x="6192" y="3340"/>
                  <a:pt x="6236" y="3340"/>
                </a:cubicBezTo>
                <a:cubicBezTo>
                  <a:pt x="6257" y="3340"/>
                  <a:pt x="6271" y="3329"/>
                  <a:pt x="6271" y="3296"/>
                </a:cubicBezTo>
                <a:cubicBezTo>
                  <a:pt x="6329" y="3267"/>
                  <a:pt x="6386" y="3255"/>
                  <a:pt x="6441" y="3255"/>
                </a:cubicBezTo>
                <a:cubicBezTo>
                  <a:pt x="6575" y="3255"/>
                  <a:pt x="6693" y="3325"/>
                  <a:pt x="6763" y="3394"/>
                </a:cubicBezTo>
                <a:cubicBezTo>
                  <a:pt x="6910" y="3394"/>
                  <a:pt x="7003" y="3350"/>
                  <a:pt x="7107" y="3350"/>
                </a:cubicBezTo>
                <a:cubicBezTo>
                  <a:pt x="7159" y="3350"/>
                  <a:pt x="7214" y="3361"/>
                  <a:pt x="7279" y="3394"/>
                </a:cubicBezTo>
                <a:cubicBezTo>
                  <a:pt x="7328" y="3443"/>
                  <a:pt x="7408" y="3443"/>
                  <a:pt x="7501" y="3443"/>
                </a:cubicBezTo>
                <a:cubicBezTo>
                  <a:pt x="7593" y="3443"/>
                  <a:pt x="7697" y="3443"/>
                  <a:pt x="7796" y="3493"/>
                </a:cubicBezTo>
                <a:lnTo>
                  <a:pt x="8214" y="3493"/>
                </a:lnTo>
                <a:cubicBezTo>
                  <a:pt x="8410" y="3493"/>
                  <a:pt x="8730" y="3591"/>
                  <a:pt x="8927" y="3689"/>
                </a:cubicBezTo>
                <a:cubicBezTo>
                  <a:pt x="9205" y="3689"/>
                  <a:pt x="9429" y="3744"/>
                  <a:pt x="9643" y="3744"/>
                </a:cubicBezTo>
                <a:cubicBezTo>
                  <a:pt x="9749" y="3744"/>
                  <a:pt x="9853" y="3730"/>
                  <a:pt x="9959" y="3689"/>
                </a:cubicBezTo>
                <a:cubicBezTo>
                  <a:pt x="10058" y="3591"/>
                  <a:pt x="10156" y="3493"/>
                  <a:pt x="10156" y="3394"/>
                </a:cubicBezTo>
                <a:cubicBezTo>
                  <a:pt x="10451" y="3493"/>
                  <a:pt x="10673" y="3689"/>
                  <a:pt x="10869" y="3812"/>
                </a:cubicBezTo>
                <a:lnTo>
                  <a:pt x="10869" y="3591"/>
                </a:lnTo>
                <a:cubicBezTo>
                  <a:pt x="10968" y="3591"/>
                  <a:pt x="10968" y="3689"/>
                  <a:pt x="11066" y="3689"/>
                </a:cubicBezTo>
                <a:cubicBezTo>
                  <a:pt x="11066" y="3689"/>
                  <a:pt x="11189" y="3812"/>
                  <a:pt x="11287" y="3812"/>
                </a:cubicBezTo>
                <a:lnTo>
                  <a:pt x="11386" y="3689"/>
                </a:lnTo>
                <a:lnTo>
                  <a:pt x="11484" y="3591"/>
                </a:lnTo>
                <a:lnTo>
                  <a:pt x="11582" y="3591"/>
                </a:lnTo>
                <a:cubicBezTo>
                  <a:pt x="11582" y="3689"/>
                  <a:pt x="11582" y="3689"/>
                  <a:pt x="11484" y="3689"/>
                </a:cubicBezTo>
                <a:cubicBezTo>
                  <a:pt x="11582" y="3689"/>
                  <a:pt x="11582" y="3812"/>
                  <a:pt x="11681" y="3812"/>
                </a:cubicBezTo>
                <a:lnTo>
                  <a:pt x="11582" y="3911"/>
                </a:lnTo>
                <a:lnTo>
                  <a:pt x="11681" y="3911"/>
                </a:lnTo>
                <a:cubicBezTo>
                  <a:pt x="11804" y="3812"/>
                  <a:pt x="11902" y="3689"/>
                  <a:pt x="11902" y="3591"/>
                </a:cubicBezTo>
                <a:cubicBezTo>
                  <a:pt x="11902" y="3591"/>
                  <a:pt x="12000" y="3591"/>
                  <a:pt x="12000" y="3689"/>
                </a:cubicBezTo>
                <a:cubicBezTo>
                  <a:pt x="12000" y="3591"/>
                  <a:pt x="12099" y="3591"/>
                  <a:pt x="12099" y="3591"/>
                </a:cubicBezTo>
                <a:cubicBezTo>
                  <a:pt x="12295" y="3812"/>
                  <a:pt x="12713" y="3591"/>
                  <a:pt x="12910" y="4009"/>
                </a:cubicBezTo>
                <a:lnTo>
                  <a:pt x="14041" y="4009"/>
                </a:lnTo>
                <a:cubicBezTo>
                  <a:pt x="14140" y="4009"/>
                  <a:pt x="14140" y="3911"/>
                  <a:pt x="14140" y="3911"/>
                </a:cubicBezTo>
                <a:cubicBezTo>
                  <a:pt x="14140" y="3812"/>
                  <a:pt x="14041" y="3812"/>
                  <a:pt x="13943" y="3689"/>
                </a:cubicBezTo>
                <a:lnTo>
                  <a:pt x="14459" y="3689"/>
                </a:lnTo>
                <a:lnTo>
                  <a:pt x="14459" y="3812"/>
                </a:lnTo>
                <a:cubicBezTo>
                  <a:pt x="14754" y="4009"/>
                  <a:pt x="15074" y="4107"/>
                  <a:pt x="15369" y="4107"/>
                </a:cubicBezTo>
                <a:cubicBezTo>
                  <a:pt x="15689" y="4107"/>
                  <a:pt x="15984" y="4009"/>
                  <a:pt x="16402" y="4009"/>
                </a:cubicBezTo>
                <a:cubicBezTo>
                  <a:pt x="16500" y="4009"/>
                  <a:pt x="16599" y="4107"/>
                  <a:pt x="16599" y="4107"/>
                </a:cubicBezTo>
                <a:cubicBezTo>
                  <a:pt x="16820" y="4009"/>
                  <a:pt x="16918" y="4009"/>
                  <a:pt x="17017" y="4009"/>
                </a:cubicBezTo>
                <a:cubicBezTo>
                  <a:pt x="17213" y="4107"/>
                  <a:pt x="17336" y="4107"/>
                  <a:pt x="17435" y="4107"/>
                </a:cubicBezTo>
                <a:cubicBezTo>
                  <a:pt x="17500" y="4074"/>
                  <a:pt x="17555" y="4064"/>
                  <a:pt x="17602" y="4064"/>
                </a:cubicBezTo>
                <a:cubicBezTo>
                  <a:pt x="17697" y="4064"/>
                  <a:pt x="17762" y="4107"/>
                  <a:pt x="17828" y="4107"/>
                </a:cubicBezTo>
                <a:cubicBezTo>
                  <a:pt x="18049" y="4009"/>
                  <a:pt x="18246" y="4009"/>
                  <a:pt x="18443" y="4009"/>
                </a:cubicBezTo>
                <a:lnTo>
                  <a:pt x="20090" y="4009"/>
                </a:lnTo>
                <a:cubicBezTo>
                  <a:pt x="20221" y="4009"/>
                  <a:pt x="20363" y="3965"/>
                  <a:pt x="20473" y="3965"/>
                </a:cubicBezTo>
                <a:cubicBezTo>
                  <a:pt x="20527" y="3965"/>
                  <a:pt x="20574" y="3976"/>
                  <a:pt x="20607" y="4009"/>
                </a:cubicBezTo>
                <a:cubicBezTo>
                  <a:pt x="20803" y="4009"/>
                  <a:pt x="21025" y="3911"/>
                  <a:pt x="21123" y="3911"/>
                </a:cubicBezTo>
                <a:cubicBezTo>
                  <a:pt x="21221" y="3911"/>
                  <a:pt x="21320" y="4009"/>
                  <a:pt x="21418" y="4009"/>
                </a:cubicBezTo>
                <a:cubicBezTo>
                  <a:pt x="21484" y="4009"/>
                  <a:pt x="21560" y="3921"/>
                  <a:pt x="21633" y="3921"/>
                </a:cubicBezTo>
                <a:cubicBezTo>
                  <a:pt x="21669" y="3921"/>
                  <a:pt x="21705" y="3943"/>
                  <a:pt x="21738" y="4009"/>
                </a:cubicBezTo>
                <a:cubicBezTo>
                  <a:pt x="21738" y="4009"/>
                  <a:pt x="21781" y="3965"/>
                  <a:pt x="21811" y="3965"/>
                </a:cubicBezTo>
                <a:cubicBezTo>
                  <a:pt x="21825" y="3965"/>
                  <a:pt x="21836" y="3976"/>
                  <a:pt x="21836" y="4009"/>
                </a:cubicBezTo>
                <a:cubicBezTo>
                  <a:pt x="21934" y="4009"/>
                  <a:pt x="22033" y="4009"/>
                  <a:pt x="22131" y="3911"/>
                </a:cubicBezTo>
                <a:lnTo>
                  <a:pt x="22254" y="4009"/>
                </a:lnTo>
                <a:cubicBezTo>
                  <a:pt x="22337" y="3926"/>
                  <a:pt x="22403" y="3895"/>
                  <a:pt x="22458" y="3895"/>
                </a:cubicBezTo>
                <a:cubicBezTo>
                  <a:pt x="22534" y="3895"/>
                  <a:pt x="22591" y="3952"/>
                  <a:pt x="22647" y="4009"/>
                </a:cubicBezTo>
                <a:cubicBezTo>
                  <a:pt x="22746" y="3911"/>
                  <a:pt x="22746" y="3911"/>
                  <a:pt x="22869" y="3911"/>
                </a:cubicBezTo>
                <a:cubicBezTo>
                  <a:pt x="22869" y="3911"/>
                  <a:pt x="22967" y="3911"/>
                  <a:pt x="23065" y="4009"/>
                </a:cubicBezTo>
                <a:cubicBezTo>
                  <a:pt x="23065" y="3911"/>
                  <a:pt x="23164" y="3911"/>
                  <a:pt x="23164" y="3911"/>
                </a:cubicBezTo>
                <a:lnTo>
                  <a:pt x="23582" y="3911"/>
                </a:lnTo>
                <a:lnTo>
                  <a:pt x="23680" y="4009"/>
                </a:lnTo>
                <a:cubicBezTo>
                  <a:pt x="23779" y="4009"/>
                  <a:pt x="23779" y="3911"/>
                  <a:pt x="23877" y="3911"/>
                </a:cubicBezTo>
                <a:cubicBezTo>
                  <a:pt x="23877" y="4009"/>
                  <a:pt x="23975" y="4009"/>
                  <a:pt x="23975" y="4009"/>
                </a:cubicBezTo>
                <a:cubicBezTo>
                  <a:pt x="24184" y="3960"/>
                  <a:pt x="24369" y="3935"/>
                  <a:pt x="24538" y="3935"/>
                </a:cubicBezTo>
                <a:cubicBezTo>
                  <a:pt x="24707" y="3935"/>
                  <a:pt x="24860" y="3960"/>
                  <a:pt x="25008" y="4009"/>
                </a:cubicBezTo>
                <a:cubicBezTo>
                  <a:pt x="25106" y="3911"/>
                  <a:pt x="25211" y="3886"/>
                  <a:pt x="25315" y="3886"/>
                </a:cubicBezTo>
                <a:cubicBezTo>
                  <a:pt x="25420" y="3886"/>
                  <a:pt x="25524" y="3911"/>
                  <a:pt x="25623" y="3911"/>
                </a:cubicBezTo>
                <a:cubicBezTo>
                  <a:pt x="25688" y="3911"/>
                  <a:pt x="25754" y="3954"/>
                  <a:pt x="25790" y="3954"/>
                </a:cubicBezTo>
                <a:cubicBezTo>
                  <a:pt x="25809" y="3954"/>
                  <a:pt x="25819" y="3943"/>
                  <a:pt x="25819" y="3911"/>
                </a:cubicBezTo>
                <a:lnTo>
                  <a:pt x="26237" y="3911"/>
                </a:lnTo>
                <a:cubicBezTo>
                  <a:pt x="26336" y="3911"/>
                  <a:pt x="26336" y="3911"/>
                  <a:pt x="26336" y="3812"/>
                </a:cubicBezTo>
                <a:lnTo>
                  <a:pt x="26434" y="3911"/>
                </a:lnTo>
                <a:cubicBezTo>
                  <a:pt x="26557" y="3911"/>
                  <a:pt x="26655" y="3911"/>
                  <a:pt x="26655" y="3812"/>
                </a:cubicBezTo>
                <a:cubicBezTo>
                  <a:pt x="26655" y="3911"/>
                  <a:pt x="26754" y="3911"/>
                  <a:pt x="26754" y="3911"/>
                </a:cubicBezTo>
                <a:cubicBezTo>
                  <a:pt x="26852" y="3911"/>
                  <a:pt x="27049" y="3812"/>
                  <a:pt x="27172" y="3812"/>
                </a:cubicBezTo>
                <a:lnTo>
                  <a:pt x="27565" y="3812"/>
                </a:lnTo>
                <a:cubicBezTo>
                  <a:pt x="27616" y="3784"/>
                  <a:pt x="27660" y="3774"/>
                  <a:pt x="27701" y="3774"/>
                </a:cubicBezTo>
                <a:cubicBezTo>
                  <a:pt x="27803" y="3774"/>
                  <a:pt x="27881" y="3838"/>
                  <a:pt x="27978" y="3838"/>
                </a:cubicBezTo>
                <a:cubicBezTo>
                  <a:pt x="28010" y="3838"/>
                  <a:pt x="28044" y="3831"/>
                  <a:pt x="28082" y="3812"/>
                </a:cubicBezTo>
                <a:cubicBezTo>
                  <a:pt x="28114" y="3771"/>
                  <a:pt x="28147" y="3758"/>
                  <a:pt x="28185" y="3758"/>
                </a:cubicBezTo>
                <a:cubicBezTo>
                  <a:pt x="28259" y="3758"/>
                  <a:pt x="28352" y="3812"/>
                  <a:pt x="28500" y="3812"/>
                </a:cubicBezTo>
                <a:cubicBezTo>
                  <a:pt x="28795" y="3689"/>
                  <a:pt x="29114" y="3689"/>
                  <a:pt x="29409" y="3689"/>
                </a:cubicBezTo>
                <a:cubicBezTo>
                  <a:pt x="29560" y="3689"/>
                  <a:pt x="29705" y="3667"/>
                  <a:pt x="29850" y="3667"/>
                </a:cubicBezTo>
                <a:cubicBezTo>
                  <a:pt x="30012" y="3667"/>
                  <a:pt x="30175" y="3695"/>
                  <a:pt x="30344" y="3812"/>
                </a:cubicBezTo>
                <a:cubicBezTo>
                  <a:pt x="30414" y="3697"/>
                  <a:pt x="30501" y="3665"/>
                  <a:pt x="30597" y="3665"/>
                </a:cubicBezTo>
                <a:cubicBezTo>
                  <a:pt x="30720" y="3665"/>
                  <a:pt x="30858" y="3719"/>
                  <a:pt x="30997" y="3719"/>
                </a:cubicBezTo>
                <a:cubicBezTo>
                  <a:pt x="31050" y="3719"/>
                  <a:pt x="31103" y="3711"/>
                  <a:pt x="31155" y="3689"/>
                </a:cubicBezTo>
                <a:cubicBezTo>
                  <a:pt x="31204" y="3640"/>
                  <a:pt x="31254" y="3615"/>
                  <a:pt x="31291" y="3615"/>
                </a:cubicBezTo>
                <a:cubicBezTo>
                  <a:pt x="31327" y="3615"/>
                  <a:pt x="31352" y="3640"/>
                  <a:pt x="31352" y="3689"/>
                </a:cubicBezTo>
                <a:cubicBezTo>
                  <a:pt x="31475" y="3591"/>
                  <a:pt x="31573" y="3591"/>
                  <a:pt x="31672" y="3591"/>
                </a:cubicBezTo>
                <a:cubicBezTo>
                  <a:pt x="31672" y="3689"/>
                  <a:pt x="31770" y="3689"/>
                  <a:pt x="31868" y="3689"/>
                </a:cubicBezTo>
                <a:cubicBezTo>
                  <a:pt x="31934" y="3689"/>
                  <a:pt x="32010" y="3646"/>
                  <a:pt x="32083" y="3646"/>
                </a:cubicBezTo>
                <a:cubicBezTo>
                  <a:pt x="32120" y="3646"/>
                  <a:pt x="32155" y="3656"/>
                  <a:pt x="32188" y="3689"/>
                </a:cubicBezTo>
                <a:cubicBezTo>
                  <a:pt x="32247" y="3726"/>
                  <a:pt x="32317" y="3741"/>
                  <a:pt x="32388" y="3741"/>
                </a:cubicBezTo>
                <a:cubicBezTo>
                  <a:pt x="32556" y="3741"/>
                  <a:pt x="32734" y="3660"/>
                  <a:pt x="32803" y="3591"/>
                </a:cubicBezTo>
                <a:cubicBezTo>
                  <a:pt x="32901" y="3591"/>
                  <a:pt x="32999" y="3591"/>
                  <a:pt x="33098" y="3689"/>
                </a:cubicBezTo>
                <a:cubicBezTo>
                  <a:pt x="33098" y="3617"/>
                  <a:pt x="33111" y="3598"/>
                  <a:pt x="33134" y="3598"/>
                </a:cubicBezTo>
                <a:cubicBezTo>
                  <a:pt x="33160" y="3598"/>
                  <a:pt x="33197" y="3620"/>
                  <a:pt x="33240" y="3620"/>
                </a:cubicBezTo>
                <a:cubicBezTo>
                  <a:pt x="33265" y="3620"/>
                  <a:pt x="33291" y="3613"/>
                  <a:pt x="33319" y="3591"/>
                </a:cubicBezTo>
                <a:cubicBezTo>
                  <a:pt x="33340" y="3570"/>
                  <a:pt x="33356" y="3563"/>
                  <a:pt x="33370" y="3563"/>
                </a:cubicBezTo>
                <a:cubicBezTo>
                  <a:pt x="33408" y="3563"/>
                  <a:pt x="33427" y="3619"/>
                  <a:pt x="33465" y="3619"/>
                </a:cubicBezTo>
                <a:cubicBezTo>
                  <a:pt x="33479" y="3619"/>
                  <a:pt x="33495" y="3612"/>
                  <a:pt x="33516" y="3591"/>
                </a:cubicBezTo>
                <a:lnTo>
                  <a:pt x="33811" y="3591"/>
                </a:lnTo>
                <a:cubicBezTo>
                  <a:pt x="34032" y="3591"/>
                  <a:pt x="34032" y="3591"/>
                  <a:pt x="34229" y="3493"/>
                </a:cubicBezTo>
                <a:cubicBezTo>
                  <a:pt x="34229" y="3591"/>
                  <a:pt x="34327" y="3591"/>
                  <a:pt x="34327" y="3591"/>
                </a:cubicBezTo>
                <a:cubicBezTo>
                  <a:pt x="34585" y="3493"/>
                  <a:pt x="34844" y="3493"/>
                  <a:pt x="35102" y="3493"/>
                </a:cubicBezTo>
                <a:cubicBezTo>
                  <a:pt x="35360" y="3493"/>
                  <a:pt x="35618" y="3493"/>
                  <a:pt x="35876" y="3394"/>
                </a:cubicBezTo>
                <a:lnTo>
                  <a:pt x="35876" y="3591"/>
                </a:lnTo>
                <a:cubicBezTo>
                  <a:pt x="35975" y="3591"/>
                  <a:pt x="36073" y="3493"/>
                  <a:pt x="36073" y="3493"/>
                </a:cubicBezTo>
                <a:cubicBezTo>
                  <a:pt x="36171" y="3493"/>
                  <a:pt x="36171" y="3394"/>
                  <a:pt x="36171" y="3394"/>
                </a:cubicBezTo>
                <a:cubicBezTo>
                  <a:pt x="36345" y="3435"/>
                  <a:pt x="36497" y="3459"/>
                  <a:pt x="36645" y="3459"/>
                </a:cubicBezTo>
                <a:cubicBezTo>
                  <a:pt x="36855" y="3459"/>
                  <a:pt x="37058" y="3411"/>
                  <a:pt x="37303" y="3296"/>
                </a:cubicBezTo>
                <a:cubicBezTo>
                  <a:pt x="37386" y="3379"/>
                  <a:pt x="37473" y="3409"/>
                  <a:pt x="37554" y="3409"/>
                </a:cubicBezTo>
                <a:cubicBezTo>
                  <a:pt x="37664" y="3409"/>
                  <a:pt x="37762" y="3353"/>
                  <a:pt x="37819" y="3296"/>
                </a:cubicBezTo>
                <a:cubicBezTo>
                  <a:pt x="37917" y="3296"/>
                  <a:pt x="37917" y="3394"/>
                  <a:pt x="37917" y="3394"/>
                </a:cubicBezTo>
                <a:cubicBezTo>
                  <a:pt x="38237" y="3394"/>
                  <a:pt x="38532" y="3394"/>
                  <a:pt x="38852" y="3493"/>
                </a:cubicBezTo>
                <a:cubicBezTo>
                  <a:pt x="38852" y="3493"/>
                  <a:pt x="39048" y="3493"/>
                  <a:pt x="39048" y="3394"/>
                </a:cubicBezTo>
                <a:cubicBezTo>
                  <a:pt x="39114" y="3329"/>
                  <a:pt x="39169" y="3307"/>
                  <a:pt x="39221" y="3307"/>
                </a:cubicBezTo>
                <a:cubicBezTo>
                  <a:pt x="39324" y="3307"/>
                  <a:pt x="39417" y="3394"/>
                  <a:pt x="39565" y="3394"/>
                </a:cubicBezTo>
                <a:cubicBezTo>
                  <a:pt x="39663" y="3394"/>
                  <a:pt x="39663" y="3394"/>
                  <a:pt x="39663" y="3296"/>
                </a:cubicBezTo>
                <a:cubicBezTo>
                  <a:pt x="39761" y="3394"/>
                  <a:pt x="39860" y="3394"/>
                  <a:pt x="39958" y="3394"/>
                </a:cubicBezTo>
                <a:lnTo>
                  <a:pt x="40991" y="3394"/>
                </a:lnTo>
                <a:cubicBezTo>
                  <a:pt x="41012" y="3373"/>
                  <a:pt x="41038" y="3366"/>
                  <a:pt x="41067" y="3366"/>
                </a:cubicBezTo>
                <a:cubicBezTo>
                  <a:pt x="41148" y="3366"/>
                  <a:pt x="41252" y="3423"/>
                  <a:pt x="41332" y="3423"/>
                </a:cubicBezTo>
                <a:cubicBezTo>
                  <a:pt x="41362" y="3423"/>
                  <a:pt x="41388" y="3415"/>
                  <a:pt x="41409" y="3394"/>
                </a:cubicBezTo>
                <a:cubicBezTo>
                  <a:pt x="41430" y="3373"/>
                  <a:pt x="41446" y="3366"/>
                  <a:pt x="41460" y="3366"/>
                </a:cubicBezTo>
                <a:cubicBezTo>
                  <a:pt x="41498" y="3366"/>
                  <a:pt x="41517" y="3423"/>
                  <a:pt x="41555" y="3423"/>
                </a:cubicBezTo>
                <a:cubicBezTo>
                  <a:pt x="41568" y="3423"/>
                  <a:pt x="41585" y="3415"/>
                  <a:pt x="41606" y="3394"/>
                </a:cubicBezTo>
                <a:cubicBezTo>
                  <a:pt x="41606" y="3345"/>
                  <a:pt x="41655" y="3320"/>
                  <a:pt x="41704" y="3320"/>
                </a:cubicBezTo>
                <a:cubicBezTo>
                  <a:pt x="41753" y="3320"/>
                  <a:pt x="41802" y="3345"/>
                  <a:pt x="41802" y="3394"/>
                </a:cubicBezTo>
                <a:cubicBezTo>
                  <a:pt x="41886" y="3446"/>
                  <a:pt x="41968" y="3463"/>
                  <a:pt x="42049" y="3463"/>
                </a:cubicBezTo>
                <a:cubicBezTo>
                  <a:pt x="42231" y="3463"/>
                  <a:pt x="42410" y="3373"/>
                  <a:pt x="42594" y="3373"/>
                </a:cubicBezTo>
                <a:cubicBezTo>
                  <a:pt x="42641" y="3373"/>
                  <a:pt x="42689" y="3379"/>
                  <a:pt x="42737" y="3394"/>
                </a:cubicBezTo>
                <a:cubicBezTo>
                  <a:pt x="42786" y="3345"/>
                  <a:pt x="42835" y="3320"/>
                  <a:pt x="42884" y="3320"/>
                </a:cubicBezTo>
                <a:cubicBezTo>
                  <a:pt x="42933" y="3320"/>
                  <a:pt x="42983" y="3345"/>
                  <a:pt x="43032" y="3394"/>
                </a:cubicBezTo>
                <a:cubicBezTo>
                  <a:pt x="43114" y="3394"/>
                  <a:pt x="43185" y="3307"/>
                  <a:pt x="43252" y="3307"/>
                </a:cubicBezTo>
                <a:cubicBezTo>
                  <a:pt x="43286" y="3307"/>
                  <a:pt x="43319" y="3329"/>
                  <a:pt x="43351" y="3394"/>
                </a:cubicBezTo>
                <a:lnTo>
                  <a:pt x="43548" y="3394"/>
                </a:lnTo>
                <a:cubicBezTo>
                  <a:pt x="43642" y="3311"/>
                  <a:pt x="43731" y="3281"/>
                  <a:pt x="43810" y="3281"/>
                </a:cubicBezTo>
                <a:cubicBezTo>
                  <a:pt x="43918" y="3281"/>
                  <a:pt x="44008" y="3337"/>
                  <a:pt x="44065" y="3394"/>
                </a:cubicBezTo>
                <a:lnTo>
                  <a:pt x="44163" y="3296"/>
                </a:lnTo>
                <a:lnTo>
                  <a:pt x="44581" y="3296"/>
                </a:lnTo>
                <a:cubicBezTo>
                  <a:pt x="44679" y="3296"/>
                  <a:pt x="44679" y="3296"/>
                  <a:pt x="44679" y="3197"/>
                </a:cubicBezTo>
                <a:cubicBezTo>
                  <a:pt x="44778" y="3296"/>
                  <a:pt x="44876" y="3296"/>
                  <a:pt x="44876" y="3296"/>
                </a:cubicBezTo>
                <a:cubicBezTo>
                  <a:pt x="44999" y="3296"/>
                  <a:pt x="45097" y="3197"/>
                  <a:pt x="45196" y="3197"/>
                </a:cubicBezTo>
                <a:cubicBezTo>
                  <a:pt x="45294" y="3296"/>
                  <a:pt x="45491" y="3296"/>
                  <a:pt x="45614" y="3296"/>
                </a:cubicBezTo>
                <a:lnTo>
                  <a:pt x="46941" y="3296"/>
                </a:lnTo>
                <a:lnTo>
                  <a:pt x="47040" y="3197"/>
                </a:lnTo>
                <a:cubicBezTo>
                  <a:pt x="47138" y="3296"/>
                  <a:pt x="47138" y="3296"/>
                  <a:pt x="47237" y="3296"/>
                </a:cubicBezTo>
                <a:lnTo>
                  <a:pt x="48884" y="3296"/>
                </a:lnTo>
                <a:cubicBezTo>
                  <a:pt x="49081" y="3296"/>
                  <a:pt x="49302" y="3197"/>
                  <a:pt x="49499" y="3197"/>
                </a:cubicBezTo>
                <a:cubicBezTo>
                  <a:pt x="49537" y="3216"/>
                  <a:pt x="49571" y="3223"/>
                  <a:pt x="49602" y="3223"/>
                </a:cubicBezTo>
                <a:cubicBezTo>
                  <a:pt x="49697" y="3223"/>
                  <a:pt x="49766" y="3159"/>
                  <a:pt x="49835" y="3159"/>
                </a:cubicBezTo>
                <a:cubicBezTo>
                  <a:pt x="49862" y="3159"/>
                  <a:pt x="49889" y="3169"/>
                  <a:pt x="49917" y="3197"/>
                </a:cubicBezTo>
                <a:cubicBezTo>
                  <a:pt x="50212" y="3075"/>
                  <a:pt x="50409" y="3075"/>
                  <a:pt x="50728" y="3075"/>
                </a:cubicBezTo>
                <a:cubicBezTo>
                  <a:pt x="50925" y="3075"/>
                  <a:pt x="51146" y="3075"/>
                  <a:pt x="51441" y="2976"/>
                </a:cubicBezTo>
                <a:cubicBezTo>
                  <a:pt x="51461" y="2957"/>
                  <a:pt x="51486" y="2949"/>
                  <a:pt x="51514" y="2949"/>
                </a:cubicBezTo>
                <a:cubicBezTo>
                  <a:pt x="51627" y="2949"/>
                  <a:pt x="51800" y="3075"/>
                  <a:pt x="51958" y="3075"/>
                </a:cubicBezTo>
                <a:cubicBezTo>
                  <a:pt x="53187" y="2976"/>
                  <a:pt x="54417" y="2976"/>
                  <a:pt x="55646" y="2976"/>
                </a:cubicBezTo>
                <a:cubicBezTo>
                  <a:pt x="56261" y="2976"/>
                  <a:pt x="56875" y="2976"/>
                  <a:pt x="57490" y="2878"/>
                </a:cubicBezTo>
                <a:lnTo>
                  <a:pt x="57785" y="2878"/>
                </a:lnTo>
                <a:cubicBezTo>
                  <a:pt x="57908" y="2878"/>
                  <a:pt x="57908" y="2976"/>
                  <a:pt x="58007" y="2976"/>
                </a:cubicBezTo>
                <a:lnTo>
                  <a:pt x="58007" y="2779"/>
                </a:lnTo>
                <a:cubicBezTo>
                  <a:pt x="58120" y="2836"/>
                  <a:pt x="58234" y="2893"/>
                  <a:pt x="58352" y="2893"/>
                </a:cubicBezTo>
                <a:cubicBezTo>
                  <a:pt x="58439" y="2893"/>
                  <a:pt x="58528" y="2863"/>
                  <a:pt x="58621" y="2779"/>
                </a:cubicBezTo>
                <a:cubicBezTo>
                  <a:pt x="58720" y="2878"/>
                  <a:pt x="58720" y="2878"/>
                  <a:pt x="58818" y="2878"/>
                </a:cubicBezTo>
                <a:lnTo>
                  <a:pt x="58916" y="2779"/>
                </a:lnTo>
                <a:cubicBezTo>
                  <a:pt x="59015" y="2779"/>
                  <a:pt x="59138" y="2878"/>
                  <a:pt x="59236" y="2878"/>
                </a:cubicBezTo>
                <a:cubicBezTo>
                  <a:pt x="59531" y="2878"/>
                  <a:pt x="59752" y="2878"/>
                  <a:pt x="59949" y="2779"/>
                </a:cubicBezTo>
                <a:cubicBezTo>
                  <a:pt x="60080" y="2779"/>
                  <a:pt x="60266" y="2867"/>
                  <a:pt x="60434" y="2867"/>
                </a:cubicBezTo>
                <a:cubicBezTo>
                  <a:pt x="60517" y="2867"/>
                  <a:pt x="60597" y="2845"/>
                  <a:pt x="60662" y="2779"/>
                </a:cubicBezTo>
                <a:cubicBezTo>
                  <a:pt x="60711" y="2878"/>
                  <a:pt x="60791" y="2902"/>
                  <a:pt x="60871" y="2902"/>
                </a:cubicBezTo>
                <a:cubicBezTo>
                  <a:pt x="60951" y="2902"/>
                  <a:pt x="61031" y="2878"/>
                  <a:pt x="61080" y="2878"/>
                </a:cubicBezTo>
                <a:cubicBezTo>
                  <a:pt x="61211" y="2878"/>
                  <a:pt x="61343" y="2922"/>
                  <a:pt x="61452" y="2922"/>
                </a:cubicBezTo>
                <a:cubicBezTo>
                  <a:pt x="61506" y="2922"/>
                  <a:pt x="61556" y="2911"/>
                  <a:pt x="61597" y="2878"/>
                </a:cubicBezTo>
                <a:cubicBezTo>
                  <a:pt x="61625" y="2849"/>
                  <a:pt x="61663" y="2837"/>
                  <a:pt x="61703" y="2837"/>
                </a:cubicBezTo>
                <a:cubicBezTo>
                  <a:pt x="61802" y="2837"/>
                  <a:pt x="61920" y="2907"/>
                  <a:pt x="61990" y="2976"/>
                </a:cubicBezTo>
                <a:lnTo>
                  <a:pt x="62088" y="2878"/>
                </a:lnTo>
                <a:cubicBezTo>
                  <a:pt x="62408" y="2878"/>
                  <a:pt x="62703" y="2976"/>
                  <a:pt x="62924" y="2976"/>
                </a:cubicBezTo>
                <a:cubicBezTo>
                  <a:pt x="63023" y="2976"/>
                  <a:pt x="63023" y="2878"/>
                  <a:pt x="63023" y="2878"/>
                </a:cubicBezTo>
                <a:cubicBezTo>
                  <a:pt x="63219" y="2976"/>
                  <a:pt x="63736" y="2976"/>
                  <a:pt x="63834" y="2976"/>
                </a:cubicBezTo>
                <a:cubicBezTo>
                  <a:pt x="63933" y="2976"/>
                  <a:pt x="64154" y="3075"/>
                  <a:pt x="64252" y="3075"/>
                </a:cubicBezTo>
                <a:lnTo>
                  <a:pt x="64351" y="2976"/>
                </a:lnTo>
                <a:lnTo>
                  <a:pt x="64449" y="2976"/>
                </a:lnTo>
                <a:cubicBezTo>
                  <a:pt x="64547" y="3075"/>
                  <a:pt x="64670" y="3075"/>
                  <a:pt x="64867" y="3075"/>
                </a:cubicBezTo>
                <a:cubicBezTo>
                  <a:pt x="64965" y="3075"/>
                  <a:pt x="65162" y="3197"/>
                  <a:pt x="65285" y="3197"/>
                </a:cubicBezTo>
                <a:lnTo>
                  <a:pt x="65777" y="3197"/>
                </a:lnTo>
                <a:cubicBezTo>
                  <a:pt x="65859" y="3197"/>
                  <a:pt x="65973" y="3143"/>
                  <a:pt x="66070" y="3143"/>
                </a:cubicBezTo>
                <a:cubicBezTo>
                  <a:pt x="66118" y="3143"/>
                  <a:pt x="66162" y="3156"/>
                  <a:pt x="66195" y="3197"/>
                </a:cubicBezTo>
                <a:cubicBezTo>
                  <a:pt x="66260" y="3197"/>
                  <a:pt x="66381" y="3143"/>
                  <a:pt x="66483" y="3143"/>
                </a:cubicBezTo>
                <a:cubicBezTo>
                  <a:pt x="66534" y="3143"/>
                  <a:pt x="66580" y="3156"/>
                  <a:pt x="66613" y="3197"/>
                </a:cubicBezTo>
                <a:cubicBezTo>
                  <a:pt x="66646" y="3156"/>
                  <a:pt x="66678" y="3143"/>
                  <a:pt x="66715" y="3143"/>
                </a:cubicBezTo>
                <a:cubicBezTo>
                  <a:pt x="66788" y="3143"/>
                  <a:pt x="66875" y="3197"/>
                  <a:pt x="67006" y="3197"/>
                </a:cubicBezTo>
                <a:cubicBezTo>
                  <a:pt x="67178" y="3156"/>
                  <a:pt x="67350" y="3143"/>
                  <a:pt x="67523" y="3143"/>
                </a:cubicBezTo>
                <a:cubicBezTo>
                  <a:pt x="67867" y="3143"/>
                  <a:pt x="68211" y="3197"/>
                  <a:pt x="68555" y="3197"/>
                </a:cubicBezTo>
                <a:cubicBezTo>
                  <a:pt x="68555" y="3197"/>
                  <a:pt x="68654" y="3296"/>
                  <a:pt x="68752" y="3296"/>
                </a:cubicBezTo>
                <a:cubicBezTo>
                  <a:pt x="68752" y="3296"/>
                  <a:pt x="68850" y="3296"/>
                  <a:pt x="68850" y="3197"/>
                </a:cubicBezTo>
                <a:cubicBezTo>
                  <a:pt x="68973" y="3296"/>
                  <a:pt x="69072" y="3296"/>
                  <a:pt x="69072" y="3296"/>
                </a:cubicBezTo>
                <a:cubicBezTo>
                  <a:pt x="69367" y="3296"/>
                  <a:pt x="69588" y="3296"/>
                  <a:pt x="69686" y="3394"/>
                </a:cubicBezTo>
                <a:cubicBezTo>
                  <a:pt x="69785" y="3493"/>
                  <a:pt x="69785" y="3493"/>
                  <a:pt x="69883" y="3493"/>
                </a:cubicBezTo>
                <a:cubicBezTo>
                  <a:pt x="69951" y="3472"/>
                  <a:pt x="70017" y="3464"/>
                  <a:pt x="70083" y="3464"/>
                </a:cubicBezTo>
                <a:cubicBezTo>
                  <a:pt x="70263" y="3464"/>
                  <a:pt x="70438" y="3521"/>
                  <a:pt x="70618" y="3521"/>
                </a:cubicBezTo>
                <a:cubicBezTo>
                  <a:pt x="70684" y="3521"/>
                  <a:pt x="70750" y="3513"/>
                  <a:pt x="70818" y="3493"/>
                </a:cubicBezTo>
                <a:cubicBezTo>
                  <a:pt x="71211" y="3689"/>
                  <a:pt x="71629" y="3591"/>
                  <a:pt x="71924" y="3689"/>
                </a:cubicBezTo>
                <a:cubicBezTo>
                  <a:pt x="72047" y="3689"/>
                  <a:pt x="72145" y="3812"/>
                  <a:pt x="72244" y="3812"/>
                </a:cubicBezTo>
                <a:cubicBezTo>
                  <a:pt x="72309" y="3771"/>
                  <a:pt x="72378" y="3758"/>
                  <a:pt x="72447" y="3758"/>
                </a:cubicBezTo>
                <a:cubicBezTo>
                  <a:pt x="72585" y="3758"/>
                  <a:pt x="72727" y="3812"/>
                  <a:pt x="72858" y="3812"/>
                </a:cubicBezTo>
                <a:cubicBezTo>
                  <a:pt x="72957" y="3812"/>
                  <a:pt x="73055" y="3812"/>
                  <a:pt x="73153" y="3911"/>
                </a:cubicBezTo>
                <a:cubicBezTo>
                  <a:pt x="73179" y="3931"/>
                  <a:pt x="73204" y="3939"/>
                  <a:pt x="73228" y="3939"/>
                </a:cubicBezTo>
                <a:cubicBezTo>
                  <a:pt x="73294" y="3939"/>
                  <a:pt x="73353" y="3882"/>
                  <a:pt x="73411" y="3882"/>
                </a:cubicBezTo>
                <a:cubicBezTo>
                  <a:pt x="73432" y="3882"/>
                  <a:pt x="73452" y="3890"/>
                  <a:pt x="73473" y="3911"/>
                </a:cubicBezTo>
                <a:cubicBezTo>
                  <a:pt x="73473" y="3943"/>
                  <a:pt x="73495" y="3954"/>
                  <a:pt x="73528" y="3954"/>
                </a:cubicBezTo>
                <a:cubicBezTo>
                  <a:pt x="73593" y="3954"/>
                  <a:pt x="73703" y="3911"/>
                  <a:pt x="73768" y="3911"/>
                </a:cubicBezTo>
                <a:cubicBezTo>
                  <a:pt x="73879" y="3911"/>
                  <a:pt x="73983" y="3935"/>
                  <a:pt x="74072" y="3935"/>
                </a:cubicBezTo>
                <a:cubicBezTo>
                  <a:pt x="74162" y="3935"/>
                  <a:pt x="74235" y="3911"/>
                  <a:pt x="74285" y="3812"/>
                </a:cubicBezTo>
                <a:cubicBezTo>
                  <a:pt x="74358" y="3878"/>
                  <a:pt x="74418" y="3900"/>
                  <a:pt x="74469" y="3900"/>
                </a:cubicBezTo>
                <a:cubicBezTo>
                  <a:pt x="74571" y="3900"/>
                  <a:pt x="74637" y="3812"/>
                  <a:pt x="74703" y="3812"/>
                </a:cubicBezTo>
                <a:cubicBezTo>
                  <a:pt x="74801" y="3812"/>
                  <a:pt x="74801" y="3812"/>
                  <a:pt x="74899" y="3911"/>
                </a:cubicBezTo>
                <a:cubicBezTo>
                  <a:pt x="75097" y="3806"/>
                  <a:pt x="75295" y="3778"/>
                  <a:pt x="75501" y="3778"/>
                </a:cubicBezTo>
                <a:cubicBezTo>
                  <a:pt x="75730" y="3778"/>
                  <a:pt x="75968" y="3812"/>
                  <a:pt x="76227" y="3812"/>
                </a:cubicBezTo>
                <a:cubicBezTo>
                  <a:pt x="76030" y="3689"/>
                  <a:pt x="75834" y="3493"/>
                  <a:pt x="75612" y="3394"/>
                </a:cubicBezTo>
                <a:cubicBezTo>
                  <a:pt x="75547" y="3394"/>
                  <a:pt x="75438" y="3438"/>
                  <a:pt x="75343" y="3438"/>
                </a:cubicBezTo>
                <a:cubicBezTo>
                  <a:pt x="75295" y="3438"/>
                  <a:pt x="75252" y="3427"/>
                  <a:pt x="75219" y="3394"/>
                </a:cubicBezTo>
                <a:cubicBezTo>
                  <a:pt x="75108" y="3443"/>
                  <a:pt x="74979" y="3443"/>
                  <a:pt x="74853" y="3443"/>
                </a:cubicBezTo>
                <a:cubicBezTo>
                  <a:pt x="74727" y="3443"/>
                  <a:pt x="74604" y="3443"/>
                  <a:pt x="74506" y="3493"/>
                </a:cubicBezTo>
                <a:lnTo>
                  <a:pt x="74383" y="3493"/>
                </a:lnTo>
                <a:cubicBezTo>
                  <a:pt x="74285" y="3542"/>
                  <a:pt x="74186" y="3542"/>
                  <a:pt x="74100" y="3542"/>
                </a:cubicBezTo>
                <a:cubicBezTo>
                  <a:pt x="74014" y="3542"/>
                  <a:pt x="73940" y="3542"/>
                  <a:pt x="73891" y="3591"/>
                </a:cubicBezTo>
                <a:cubicBezTo>
                  <a:pt x="73670" y="3689"/>
                  <a:pt x="73375" y="3689"/>
                  <a:pt x="73276" y="3689"/>
                </a:cubicBezTo>
                <a:cubicBezTo>
                  <a:pt x="73166" y="3640"/>
                  <a:pt x="73086" y="3640"/>
                  <a:pt x="73009" y="3640"/>
                </a:cubicBezTo>
                <a:cubicBezTo>
                  <a:pt x="72932" y="3640"/>
                  <a:pt x="72858" y="3640"/>
                  <a:pt x="72760" y="3591"/>
                </a:cubicBezTo>
                <a:cubicBezTo>
                  <a:pt x="72711" y="3542"/>
                  <a:pt x="72631" y="3542"/>
                  <a:pt x="72551" y="3542"/>
                </a:cubicBezTo>
                <a:cubicBezTo>
                  <a:pt x="72471" y="3542"/>
                  <a:pt x="72391" y="3542"/>
                  <a:pt x="72342" y="3493"/>
                </a:cubicBezTo>
                <a:lnTo>
                  <a:pt x="71432" y="3197"/>
                </a:lnTo>
                <a:cubicBezTo>
                  <a:pt x="71309" y="3197"/>
                  <a:pt x="71211" y="3075"/>
                  <a:pt x="71113" y="3075"/>
                </a:cubicBezTo>
                <a:cubicBezTo>
                  <a:pt x="71014" y="3075"/>
                  <a:pt x="71014" y="2976"/>
                  <a:pt x="70916" y="2976"/>
                </a:cubicBezTo>
                <a:cubicBezTo>
                  <a:pt x="70695" y="2976"/>
                  <a:pt x="70596" y="2878"/>
                  <a:pt x="70399" y="2779"/>
                </a:cubicBezTo>
                <a:cubicBezTo>
                  <a:pt x="70203" y="2681"/>
                  <a:pt x="69883" y="2583"/>
                  <a:pt x="69588" y="2583"/>
                </a:cubicBezTo>
                <a:cubicBezTo>
                  <a:pt x="69268" y="2583"/>
                  <a:pt x="68973" y="2583"/>
                  <a:pt x="68752" y="2460"/>
                </a:cubicBezTo>
                <a:cubicBezTo>
                  <a:pt x="68555" y="2361"/>
                  <a:pt x="68359" y="2361"/>
                  <a:pt x="68039" y="2361"/>
                </a:cubicBezTo>
                <a:cubicBezTo>
                  <a:pt x="68039" y="2361"/>
                  <a:pt x="68039" y="2460"/>
                  <a:pt x="67941" y="2460"/>
                </a:cubicBezTo>
                <a:cubicBezTo>
                  <a:pt x="67732" y="2312"/>
                  <a:pt x="67498" y="2288"/>
                  <a:pt x="67267" y="2288"/>
                </a:cubicBezTo>
                <a:cubicBezTo>
                  <a:pt x="67152" y="2288"/>
                  <a:pt x="67038" y="2294"/>
                  <a:pt x="66927" y="2294"/>
                </a:cubicBezTo>
                <a:cubicBezTo>
                  <a:pt x="66817" y="2294"/>
                  <a:pt x="66711" y="2288"/>
                  <a:pt x="66613" y="2263"/>
                </a:cubicBezTo>
                <a:cubicBezTo>
                  <a:pt x="66613" y="2263"/>
                  <a:pt x="66514" y="2263"/>
                  <a:pt x="66514" y="2361"/>
                </a:cubicBezTo>
                <a:cubicBezTo>
                  <a:pt x="66391" y="2263"/>
                  <a:pt x="66391" y="2165"/>
                  <a:pt x="66293" y="2165"/>
                </a:cubicBezTo>
                <a:cubicBezTo>
                  <a:pt x="66195" y="2165"/>
                  <a:pt x="66096" y="2263"/>
                  <a:pt x="65998" y="2263"/>
                </a:cubicBezTo>
                <a:cubicBezTo>
                  <a:pt x="65880" y="2190"/>
                  <a:pt x="65765" y="2171"/>
                  <a:pt x="65656" y="2171"/>
                </a:cubicBezTo>
                <a:cubicBezTo>
                  <a:pt x="65537" y="2171"/>
                  <a:pt x="65425" y="2194"/>
                  <a:pt x="65323" y="2194"/>
                </a:cubicBezTo>
                <a:cubicBezTo>
                  <a:pt x="65266" y="2194"/>
                  <a:pt x="65212" y="2187"/>
                  <a:pt x="65162" y="2165"/>
                </a:cubicBezTo>
                <a:cubicBezTo>
                  <a:pt x="65064" y="2116"/>
                  <a:pt x="64990" y="2116"/>
                  <a:pt x="64916" y="2116"/>
                </a:cubicBezTo>
                <a:cubicBezTo>
                  <a:pt x="64842" y="2116"/>
                  <a:pt x="64769" y="2116"/>
                  <a:pt x="64670" y="2066"/>
                </a:cubicBezTo>
                <a:cubicBezTo>
                  <a:pt x="64547" y="1968"/>
                  <a:pt x="64351" y="1968"/>
                  <a:pt x="64154" y="1845"/>
                </a:cubicBezTo>
                <a:cubicBezTo>
                  <a:pt x="63834" y="1845"/>
                  <a:pt x="63637" y="1747"/>
                  <a:pt x="63219" y="1747"/>
                </a:cubicBezTo>
                <a:cubicBezTo>
                  <a:pt x="63121" y="1747"/>
                  <a:pt x="62924" y="1747"/>
                  <a:pt x="62826" y="1648"/>
                </a:cubicBezTo>
                <a:cubicBezTo>
                  <a:pt x="62715" y="1550"/>
                  <a:pt x="62611" y="1525"/>
                  <a:pt x="62494" y="1525"/>
                </a:cubicBezTo>
                <a:cubicBezTo>
                  <a:pt x="62377" y="1525"/>
                  <a:pt x="62248" y="1550"/>
                  <a:pt x="62088" y="1550"/>
                </a:cubicBezTo>
                <a:cubicBezTo>
                  <a:pt x="61990" y="1550"/>
                  <a:pt x="61892" y="1550"/>
                  <a:pt x="61793" y="1452"/>
                </a:cubicBezTo>
                <a:cubicBezTo>
                  <a:pt x="61761" y="1484"/>
                  <a:pt x="61728" y="1495"/>
                  <a:pt x="61690" y="1495"/>
                </a:cubicBezTo>
                <a:cubicBezTo>
                  <a:pt x="61616" y="1495"/>
                  <a:pt x="61523" y="1452"/>
                  <a:pt x="61375" y="1452"/>
                </a:cubicBezTo>
                <a:cubicBezTo>
                  <a:pt x="61310" y="1452"/>
                  <a:pt x="61200" y="1408"/>
                  <a:pt x="61106" y="1408"/>
                </a:cubicBezTo>
                <a:cubicBezTo>
                  <a:pt x="61058" y="1408"/>
                  <a:pt x="61015" y="1419"/>
                  <a:pt x="60982" y="1452"/>
                </a:cubicBezTo>
                <a:cubicBezTo>
                  <a:pt x="60957" y="1471"/>
                  <a:pt x="60934" y="1479"/>
                  <a:pt x="60911" y="1479"/>
                </a:cubicBezTo>
                <a:cubicBezTo>
                  <a:pt x="60820" y="1479"/>
                  <a:pt x="60741" y="1353"/>
                  <a:pt x="60662" y="1353"/>
                </a:cubicBezTo>
                <a:cubicBezTo>
                  <a:pt x="60597" y="1353"/>
                  <a:pt x="60487" y="1397"/>
                  <a:pt x="60385" y="1397"/>
                </a:cubicBezTo>
                <a:cubicBezTo>
                  <a:pt x="60334" y="1397"/>
                  <a:pt x="60285" y="1386"/>
                  <a:pt x="60244" y="1353"/>
                </a:cubicBezTo>
                <a:cubicBezTo>
                  <a:pt x="60211" y="1312"/>
                  <a:pt x="60179" y="1299"/>
                  <a:pt x="60142" y="1299"/>
                </a:cubicBezTo>
                <a:cubicBezTo>
                  <a:pt x="60069" y="1299"/>
                  <a:pt x="59982" y="1353"/>
                  <a:pt x="59851" y="1353"/>
                </a:cubicBezTo>
                <a:cubicBezTo>
                  <a:pt x="59752" y="1353"/>
                  <a:pt x="59531" y="1230"/>
                  <a:pt x="59433" y="1230"/>
                </a:cubicBezTo>
                <a:cubicBezTo>
                  <a:pt x="59277" y="1230"/>
                  <a:pt x="59143" y="1264"/>
                  <a:pt x="59007" y="1264"/>
                </a:cubicBezTo>
                <a:cubicBezTo>
                  <a:pt x="58884" y="1264"/>
                  <a:pt x="58761" y="1237"/>
                  <a:pt x="58621" y="1132"/>
                </a:cubicBezTo>
                <a:cubicBezTo>
                  <a:pt x="58482" y="1165"/>
                  <a:pt x="58343" y="1176"/>
                  <a:pt x="58204" y="1176"/>
                </a:cubicBezTo>
                <a:cubicBezTo>
                  <a:pt x="57927" y="1176"/>
                  <a:pt x="57654" y="1132"/>
                  <a:pt x="57392" y="1132"/>
                </a:cubicBezTo>
                <a:lnTo>
                  <a:pt x="54417" y="1132"/>
                </a:lnTo>
                <a:cubicBezTo>
                  <a:pt x="54220" y="1132"/>
                  <a:pt x="53999" y="1132"/>
                  <a:pt x="53802" y="1230"/>
                </a:cubicBezTo>
                <a:cubicBezTo>
                  <a:pt x="53671" y="1230"/>
                  <a:pt x="53529" y="1143"/>
                  <a:pt x="53390" y="1143"/>
                </a:cubicBezTo>
                <a:cubicBezTo>
                  <a:pt x="53321" y="1143"/>
                  <a:pt x="53253" y="1165"/>
                  <a:pt x="53187" y="1230"/>
                </a:cubicBezTo>
                <a:cubicBezTo>
                  <a:pt x="53033" y="1158"/>
                  <a:pt x="52895" y="1139"/>
                  <a:pt x="52762" y="1139"/>
                </a:cubicBezTo>
                <a:cubicBezTo>
                  <a:pt x="52616" y="1139"/>
                  <a:pt x="52476" y="1161"/>
                  <a:pt x="52324" y="1161"/>
                </a:cubicBezTo>
                <a:cubicBezTo>
                  <a:pt x="52239" y="1161"/>
                  <a:pt x="52151" y="1154"/>
                  <a:pt x="52056" y="1132"/>
                </a:cubicBezTo>
                <a:lnTo>
                  <a:pt x="51638" y="1132"/>
                </a:lnTo>
                <a:cubicBezTo>
                  <a:pt x="51540" y="1132"/>
                  <a:pt x="51441" y="1034"/>
                  <a:pt x="51245" y="1034"/>
                </a:cubicBezTo>
                <a:cubicBezTo>
                  <a:pt x="50925" y="1034"/>
                  <a:pt x="50532" y="1034"/>
                  <a:pt x="50113" y="935"/>
                </a:cubicBezTo>
                <a:cubicBezTo>
                  <a:pt x="50015" y="935"/>
                  <a:pt x="49794" y="1034"/>
                  <a:pt x="49695" y="1034"/>
                </a:cubicBezTo>
                <a:cubicBezTo>
                  <a:pt x="49695" y="935"/>
                  <a:pt x="49597" y="935"/>
                  <a:pt x="49597" y="935"/>
                </a:cubicBezTo>
                <a:lnTo>
                  <a:pt x="48982" y="935"/>
                </a:lnTo>
                <a:cubicBezTo>
                  <a:pt x="48835" y="935"/>
                  <a:pt x="48681" y="960"/>
                  <a:pt x="48527" y="960"/>
                </a:cubicBezTo>
                <a:cubicBezTo>
                  <a:pt x="48374" y="960"/>
                  <a:pt x="48220" y="935"/>
                  <a:pt x="48073" y="837"/>
                </a:cubicBezTo>
                <a:lnTo>
                  <a:pt x="47950" y="935"/>
                </a:lnTo>
                <a:cubicBezTo>
                  <a:pt x="47929" y="956"/>
                  <a:pt x="47908" y="964"/>
                  <a:pt x="47887" y="964"/>
                </a:cubicBezTo>
                <a:cubicBezTo>
                  <a:pt x="47831" y="964"/>
                  <a:pt x="47774" y="907"/>
                  <a:pt x="47717" y="907"/>
                </a:cubicBezTo>
                <a:cubicBezTo>
                  <a:pt x="47696" y="907"/>
                  <a:pt x="47675" y="914"/>
                  <a:pt x="47655" y="935"/>
                </a:cubicBezTo>
                <a:cubicBezTo>
                  <a:pt x="47622" y="902"/>
                  <a:pt x="47589" y="892"/>
                  <a:pt x="47555" y="892"/>
                </a:cubicBezTo>
                <a:cubicBezTo>
                  <a:pt x="47488" y="892"/>
                  <a:pt x="47417" y="935"/>
                  <a:pt x="47335" y="935"/>
                </a:cubicBezTo>
                <a:lnTo>
                  <a:pt x="46941" y="935"/>
                </a:lnTo>
                <a:cubicBezTo>
                  <a:pt x="46909" y="902"/>
                  <a:pt x="46873" y="892"/>
                  <a:pt x="46837" y="892"/>
                </a:cubicBezTo>
                <a:cubicBezTo>
                  <a:pt x="46764" y="892"/>
                  <a:pt x="46687" y="935"/>
                  <a:pt x="46622" y="935"/>
                </a:cubicBezTo>
                <a:cubicBezTo>
                  <a:pt x="46425" y="935"/>
                  <a:pt x="46105" y="935"/>
                  <a:pt x="45810" y="837"/>
                </a:cubicBezTo>
                <a:cubicBezTo>
                  <a:pt x="45679" y="837"/>
                  <a:pt x="45537" y="881"/>
                  <a:pt x="45399" y="881"/>
                </a:cubicBezTo>
                <a:cubicBezTo>
                  <a:pt x="45330" y="881"/>
                  <a:pt x="45261" y="870"/>
                  <a:pt x="45196" y="837"/>
                </a:cubicBezTo>
                <a:lnTo>
                  <a:pt x="44999" y="837"/>
                </a:lnTo>
                <a:cubicBezTo>
                  <a:pt x="44778" y="739"/>
                  <a:pt x="44581" y="739"/>
                  <a:pt x="44384" y="739"/>
                </a:cubicBezTo>
                <a:cubicBezTo>
                  <a:pt x="44265" y="767"/>
                  <a:pt x="44153" y="779"/>
                  <a:pt x="44048" y="779"/>
                </a:cubicBezTo>
                <a:cubicBezTo>
                  <a:pt x="43786" y="779"/>
                  <a:pt x="43562" y="703"/>
                  <a:pt x="43351" y="616"/>
                </a:cubicBezTo>
                <a:lnTo>
                  <a:pt x="43253" y="739"/>
                </a:lnTo>
                <a:cubicBezTo>
                  <a:pt x="43253" y="616"/>
                  <a:pt x="43155" y="616"/>
                  <a:pt x="43155" y="616"/>
                </a:cubicBezTo>
                <a:cubicBezTo>
                  <a:pt x="43155" y="616"/>
                  <a:pt x="43032" y="616"/>
                  <a:pt x="43032" y="739"/>
                </a:cubicBezTo>
                <a:cubicBezTo>
                  <a:pt x="42933" y="739"/>
                  <a:pt x="42835" y="616"/>
                  <a:pt x="42835" y="616"/>
                </a:cubicBezTo>
                <a:cubicBezTo>
                  <a:pt x="42556" y="616"/>
                  <a:pt x="42289" y="572"/>
                  <a:pt x="42017" y="572"/>
                </a:cubicBezTo>
                <a:cubicBezTo>
                  <a:pt x="41882" y="572"/>
                  <a:pt x="41745" y="583"/>
                  <a:pt x="41606" y="616"/>
                </a:cubicBezTo>
                <a:cubicBezTo>
                  <a:pt x="41311" y="616"/>
                  <a:pt x="40991" y="517"/>
                  <a:pt x="40696" y="419"/>
                </a:cubicBezTo>
                <a:cubicBezTo>
                  <a:pt x="40696" y="419"/>
                  <a:pt x="40696" y="517"/>
                  <a:pt x="40573" y="517"/>
                </a:cubicBezTo>
                <a:lnTo>
                  <a:pt x="40278" y="517"/>
                </a:lnTo>
                <a:cubicBezTo>
                  <a:pt x="40179" y="517"/>
                  <a:pt x="40100" y="542"/>
                  <a:pt x="40032" y="542"/>
                </a:cubicBezTo>
                <a:cubicBezTo>
                  <a:pt x="39964" y="542"/>
                  <a:pt x="39909" y="517"/>
                  <a:pt x="39860" y="419"/>
                </a:cubicBezTo>
                <a:cubicBezTo>
                  <a:pt x="39840" y="399"/>
                  <a:pt x="39824" y="391"/>
                  <a:pt x="39810" y="391"/>
                </a:cubicBezTo>
                <a:cubicBezTo>
                  <a:pt x="39754" y="391"/>
                  <a:pt x="39722" y="517"/>
                  <a:pt x="39565" y="517"/>
                </a:cubicBezTo>
                <a:cubicBezTo>
                  <a:pt x="39343" y="419"/>
                  <a:pt x="39048" y="419"/>
                  <a:pt x="38729" y="419"/>
                </a:cubicBezTo>
                <a:cubicBezTo>
                  <a:pt x="38434" y="419"/>
                  <a:pt x="38237" y="321"/>
                  <a:pt x="37917" y="321"/>
                </a:cubicBezTo>
                <a:cubicBezTo>
                  <a:pt x="37868" y="370"/>
                  <a:pt x="37794" y="394"/>
                  <a:pt x="37718" y="394"/>
                </a:cubicBezTo>
                <a:cubicBezTo>
                  <a:pt x="37641" y="394"/>
                  <a:pt x="37561" y="370"/>
                  <a:pt x="37499" y="321"/>
                </a:cubicBezTo>
                <a:cubicBezTo>
                  <a:pt x="37303" y="222"/>
                  <a:pt x="37106" y="222"/>
                  <a:pt x="37007" y="222"/>
                </a:cubicBezTo>
                <a:lnTo>
                  <a:pt x="35876" y="222"/>
                </a:lnTo>
                <a:cubicBezTo>
                  <a:pt x="35876" y="222"/>
                  <a:pt x="35778" y="222"/>
                  <a:pt x="35778" y="124"/>
                </a:cubicBezTo>
                <a:cubicBezTo>
                  <a:pt x="35737" y="83"/>
                  <a:pt x="35688" y="69"/>
                  <a:pt x="35637" y="69"/>
                </a:cubicBezTo>
                <a:cubicBezTo>
                  <a:pt x="35535" y="69"/>
                  <a:pt x="35426" y="124"/>
                  <a:pt x="35360" y="124"/>
                </a:cubicBezTo>
                <a:cubicBezTo>
                  <a:pt x="35163" y="1"/>
                  <a:pt x="34942" y="1"/>
                  <a:pt x="3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6"/>
          <p:cNvSpPr/>
          <p:nvPr/>
        </p:nvSpPr>
        <p:spPr>
          <a:xfrm rot="5400000">
            <a:off x="1672845" y="3047823"/>
            <a:ext cx="3244264" cy="84173"/>
          </a:xfrm>
          <a:custGeom>
            <a:avLst/>
            <a:gdLst/>
            <a:ahLst/>
            <a:cxnLst/>
            <a:rect l="l" t="t" r="r" b="b"/>
            <a:pathLst>
              <a:path w="76228" h="4108" extrusionOk="0">
                <a:moveTo>
                  <a:pt x="2361" y="2066"/>
                </a:moveTo>
                <a:lnTo>
                  <a:pt x="2460" y="2165"/>
                </a:lnTo>
                <a:cubicBezTo>
                  <a:pt x="2583" y="2165"/>
                  <a:pt x="2583" y="2263"/>
                  <a:pt x="2583" y="2263"/>
                </a:cubicBezTo>
                <a:lnTo>
                  <a:pt x="2361" y="2263"/>
                </a:lnTo>
                <a:cubicBezTo>
                  <a:pt x="2361" y="2263"/>
                  <a:pt x="2263" y="2263"/>
                  <a:pt x="2165" y="2361"/>
                </a:cubicBezTo>
                <a:cubicBezTo>
                  <a:pt x="2066" y="2066"/>
                  <a:pt x="2361" y="2165"/>
                  <a:pt x="2361" y="2066"/>
                </a:cubicBezTo>
                <a:close/>
                <a:moveTo>
                  <a:pt x="33713" y="1"/>
                </a:moveTo>
                <a:cubicBezTo>
                  <a:pt x="33614" y="1"/>
                  <a:pt x="33516" y="124"/>
                  <a:pt x="33417" y="124"/>
                </a:cubicBezTo>
                <a:cubicBezTo>
                  <a:pt x="32704" y="124"/>
                  <a:pt x="31967" y="222"/>
                  <a:pt x="31254" y="222"/>
                </a:cubicBezTo>
                <a:cubicBezTo>
                  <a:pt x="31155" y="222"/>
                  <a:pt x="31057" y="321"/>
                  <a:pt x="31057" y="321"/>
                </a:cubicBezTo>
                <a:lnTo>
                  <a:pt x="30123" y="321"/>
                </a:lnTo>
                <a:cubicBezTo>
                  <a:pt x="29926" y="321"/>
                  <a:pt x="29631" y="222"/>
                  <a:pt x="29409" y="222"/>
                </a:cubicBezTo>
                <a:lnTo>
                  <a:pt x="28893" y="222"/>
                </a:lnTo>
                <a:cubicBezTo>
                  <a:pt x="28828" y="222"/>
                  <a:pt x="28718" y="266"/>
                  <a:pt x="28594" y="266"/>
                </a:cubicBezTo>
                <a:cubicBezTo>
                  <a:pt x="28532" y="266"/>
                  <a:pt x="28467" y="255"/>
                  <a:pt x="28401" y="222"/>
                </a:cubicBezTo>
                <a:cubicBezTo>
                  <a:pt x="28278" y="222"/>
                  <a:pt x="28082" y="321"/>
                  <a:pt x="27983" y="321"/>
                </a:cubicBezTo>
                <a:cubicBezTo>
                  <a:pt x="27369" y="321"/>
                  <a:pt x="26852" y="222"/>
                  <a:pt x="26237" y="222"/>
                </a:cubicBezTo>
                <a:lnTo>
                  <a:pt x="26139" y="222"/>
                </a:lnTo>
                <a:cubicBezTo>
                  <a:pt x="26041" y="271"/>
                  <a:pt x="25936" y="296"/>
                  <a:pt x="25844" y="296"/>
                </a:cubicBezTo>
                <a:cubicBezTo>
                  <a:pt x="25752" y="296"/>
                  <a:pt x="25672" y="271"/>
                  <a:pt x="25623" y="222"/>
                </a:cubicBezTo>
                <a:cubicBezTo>
                  <a:pt x="25524" y="321"/>
                  <a:pt x="25420" y="321"/>
                  <a:pt x="25328" y="321"/>
                </a:cubicBezTo>
                <a:cubicBezTo>
                  <a:pt x="25235" y="321"/>
                  <a:pt x="25156" y="321"/>
                  <a:pt x="25106" y="419"/>
                </a:cubicBezTo>
                <a:lnTo>
                  <a:pt x="25008" y="321"/>
                </a:lnTo>
                <a:cubicBezTo>
                  <a:pt x="24910" y="321"/>
                  <a:pt x="24910" y="321"/>
                  <a:pt x="24811" y="419"/>
                </a:cubicBezTo>
                <a:cubicBezTo>
                  <a:pt x="24738" y="353"/>
                  <a:pt x="24666" y="331"/>
                  <a:pt x="24597" y="331"/>
                </a:cubicBezTo>
                <a:cubicBezTo>
                  <a:pt x="24459" y="331"/>
                  <a:pt x="24328" y="419"/>
                  <a:pt x="24197" y="419"/>
                </a:cubicBezTo>
                <a:cubicBezTo>
                  <a:pt x="23983" y="419"/>
                  <a:pt x="23825" y="463"/>
                  <a:pt x="23685" y="463"/>
                </a:cubicBezTo>
                <a:cubicBezTo>
                  <a:pt x="23615" y="463"/>
                  <a:pt x="23549" y="452"/>
                  <a:pt x="23483" y="419"/>
                </a:cubicBezTo>
                <a:cubicBezTo>
                  <a:pt x="23361" y="419"/>
                  <a:pt x="23262" y="517"/>
                  <a:pt x="23164" y="517"/>
                </a:cubicBezTo>
                <a:cubicBezTo>
                  <a:pt x="23098" y="517"/>
                  <a:pt x="23033" y="474"/>
                  <a:pt x="22967" y="474"/>
                </a:cubicBezTo>
                <a:cubicBezTo>
                  <a:pt x="22934" y="474"/>
                  <a:pt x="22902" y="484"/>
                  <a:pt x="22869" y="517"/>
                </a:cubicBezTo>
                <a:cubicBezTo>
                  <a:pt x="22869" y="550"/>
                  <a:pt x="22844" y="561"/>
                  <a:pt x="22808" y="561"/>
                </a:cubicBezTo>
                <a:cubicBezTo>
                  <a:pt x="22735" y="561"/>
                  <a:pt x="22615" y="517"/>
                  <a:pt x="22549" y="517"/>
                </a:cubicBezTo>
                <a:lnTo>
                  <a:pt x="22549" y="419"/>
                </a:lnTo>
                <a:cubicBezTo>
                  <a:pt x="22254" y="419"/>
                  <a:pt x="22033" y="419"/>
                  <a:pt x="21738" y="517"/>
                </a:cubicBezTo>
                <a:lnTo>
                  <a:pt x="21738" y="419"/>
                </a:lnTo>
                <a:cubicBezTo>
                  <a:pt x="21516" y="517"/>
                  <a:pt x="21418" y="517"/>
                  <a:pt x="21320" y="517"/>
                </a:cubicBezTo>
                <a:cubicBezTo>
                  <a:pt x="21221" y="419"/>
                  <a:pt x="21123" y="321"/>
                  <a:pt x="21123" y="321"/>
                </a:cubicBezTo>
                <a:lnTo>
                  <a:pt x="21025" y="321"/>
                </a:lnTo>
                <a:cubicBezTo>
                  <a:pt x="20902" y="321"/>
                  <a:pt x="20902" y="321"/>
                  <a:pt x="20803" y="222"/>
                </a:cubicBezTo>
                <a:lnTo>
                  <a:pt x="20803" y="222"/>
                </a:lnTo>
                <a:cubicBezTo>
                  <a:pt x="20902" y="419"/>
                  <a:pt x="20902" y="419"/>
                  <a:pt x="20902" y="517"/>
                </a:cubicBezTo>
                <a:lnTo>
                  <a:pt x="20803" y="517"/>
                </a:lnTo>
                <a:cubicBezTo>
                  <a:pt x="20803" y="517"/>
                  <a:pt x="20705" y="419"/>
                  <a:pt x="20705" y="321"/>
                </a:cubicBezTo>
                <a:cubicBezTo>
                  <a:pt x="20287" y="517"/>
                  <a:pt x="19795" y="517"/>
                  <a:pt x="19279" y="517"/>
                </a:cubicBezTo>
                <a:lnTo>
                  <a:pt x="19377" y="419"/>
                </a:lnTo>
                <a:cubicBezTo>
                  <a:pt x="19377" y="321"/>
                  <a:pt x="19279" y="321"/>
                  <a:pt x="19279" y="222"/>
                </a:cubicBezTo>
                <a:cubicBezTo>
                  <a:pt x="19180" y="321"/>
                  <a:pt x="19057" y="321"/>
                  <a:pt x="18959" y="419"/>
                </a:cubicBezTo>
                <a:cubicBezTo>
                  <a:pt x="18959" y="419"/>
                  <a:pt x="18959" y="517"/>
                  <a:pt x="18861" y="616"/>
                </a:cubicBezTo>
                <a:cubicBezTo>
                  <a:pt x="18861" y="517"/>
                  <a:pt x="18762" y="419"/>
                  <a:pt x="18762" y="321"/>
                </a:cubicBezTo>
                <a:cubicBezTo>
                  <a:pt x="18713" y="370"/>
                  <a:pt x="18689" y="370"/>
                  <a:pt x="18664" y="370"/>
                </a:cubicBezTo>
                <a:cubicBezTo>
                  <a:pt x="18639" y="370"/>
                  <a:pt x="18615" y="370"/>
                  <a:pt x="18566" y="419"/>
                </a:cubicBezTo>
                <a:cubicBezTo>
                  <a:pt x="18566" y="419"/>
                  <a:pt x="18443" y="419"/>
                  <a:pt x="18443" y="517"/>
                </a:cubicBezTo>
                <a:cubicBezTo>
                  <a:pt x="18344" y="419"/>
                  <a:pt x="18246" y="321"/>
                  <a:pt x="18246" y="321"/>
                </a:cubicBezTo>
                <a:cubicBezTo>
                  <a:pt x="18049" y="419"/>
                  <a:pt x="18049" y="419"/>
                  <a:pt x="17828" y="419"/>
                </a:cubicBezTo>
                <a:cubicBezTo>
                  <a:pt x="17435" y="419"/>
                  <a:pt x="17115" y="419"/>
                  <a:pt x="16820" y="517"/>
                </a:cubicBezTo>
                <a:lnTo>
                  <a:pt x="16402" y="517"/>
                </a:lnTo>
                <a:cubicBezTo>
                  <a:pt x="16402" y="517"/>
                  <a:pt x="16402" y="616"/>
                  <a:pt x="16303" y="739"/>
                </a:cubicBezTo>
                <a:cubicBezTo>
                  <a:pt x="16205" y="616"/>
                  <a:pt x="16107" y="517"/>
                  <a:pt x="16107" y="419"/>
                </a:cubicBezTo>
                <a:cubicBezTo>
                  <a:pt x="15787" y="517"/>
                  <a:pt x="15590" y="616"/>
                  <a:pt x="15369" y="739"/>
                </a:cubicBezTo>
                <a:cubicBezTo>
                  <a:pt x="15172" y="739"/>
                  <a:pt x="15019" y="684"/>
                  <a:pt x="14874" y="684"/>
                </a:cubicBezTo>
                <a:cubicBezTo>
                  <a:pt x="14801" y="684"/>
                  <a:pt x="14730" y="698"/>
                  <a:pt x="14656" y="739"/>
                </a:cubicBezTo>
                <a:lnTo>
                  <a:pt x="14361" y="739"/>
                </a:lnTo>
                <a:cubicBezTo>
                  <a:pt x="14263" y="739"/>
                  <a:pt x="14140" y="616"/>
                  <a:pt x="14041" y="616"/>
                </a:cubicBezTo>
                <a:cubicBezTo>
                  <a:pt x="13943" y="739"/>
                  <a:pt x="13746" y="739"/>
                  <a:pt x="13648" y="837"/>
                </a:cubicBezTo>
                <a:lnTo>
                  <a:pt x="13648" y="616"/>
                </a:lnTo>
                <a:cubicBezTo>
                  <a:pt x="13525" y="616"/>
                  <a:pt x="13427" y="616"/>
                  <a:pt x="13328" y="739"/>
                </a:cubicBezTo>
                <a:lnTo>
                  <a:pt x="13328" y="837"/>
                </a:lnTo>
                <a:cubicBezTo>
                  <a:pt x="13033" y="739"/>
                  <a:pt x="12812" y="739"/>
                  <a:pt x="12517" y="739"/>
                </a:cubicBezTo>
                <a:cubicBezTo>
                  <a:pt x="12099" y="837"/>
                  <a:pt x="11681" y="837"/>
                  <a:pt x="11287" y="837"/>
                </a:cubicBezTo>
                <a:cubicBezTo>
                  <a:pt x="10869" y="837"/>
                  <a:pt x="10451" y="837"/>
                  <a:pt x="9959" y="935"/>
                </a:cubicBezTo>
                <a:cubicBezTo>
                  <a:pt x="9959" y="935"/>
                  <a:pt x="9959" y="1034"/>
                  <a:pt x="9837" y="1034"/>
                </a:cubicBezTo>
                <a:cubicBezTo>
                  <a:pt x="9837" y="1034"/>
                  <a:pt x="9738" y="1034"/>
                  <a:pt x="9738" y="935"/>
                </a:cubicBezTo>
                <a:cubicBezTo>
                  <a:pt x="9659" y="935"/>
                  <a:pt x="9581" y="1061"/>
                  <a:pt x="9452" y="1061"/>
                </a:cubicBezTo>
                <a:cubicBezTo>
                  <a:pt x="9419" y="1061"/>
                  <a:pt x="9384" y="1053"/>
                  <a:pt x="9345" y="1034"/>
                </a:cubicBezTo>
                <a:lnTo>
                  <a:pt x="9345" y="935"/>
                </a:lnTo>
                <a:cubicBezTo>
                  <a:pt x="9123" y="1034"/>
                  <a:pt x="9025" y="1034"/>
                  <a:pt x="8927" y="1132"/>
                </a:cubicBezTo>
                <a:cubicBezTo>
                  <a:pt x="8828" y="1132"/>
                  <a:pt x="8828" y="1132"/>
                  <a:pt x="8730" y="1034"/>
                </a:cubicBezTo>
                <a:cubicBezTo>
                  <a:pt x="8730" y="1034"/>
                  <a:pt x="8828" y="1034"/>
                  <a:pt x="8828" y="935"/>
                </a:cubicBezTo>
                <a:cubicBezTo>
                  <a:pt x="8828" y="935"/>
                  <a:pt x="8730" y="935"/>
                  <a:pt x="8730" y="837"/>
                </a:cubicBezTo>
                <a:cubicBezTo>
                  <a:pt x="8607" y="935"/>
                  <a:pt x="8607" y="935"/>
                  <a:pt x="8509" y="1034"/>
                </a:cubicBezTo>
                <a:lnTo>
                  <a:pt x="8214" y="1034"/>
                </a:lnTo>
                <a:cubicBezTo>
                  <a:pt x="8214" y="935"/>
                  <a:pt x="8214" y="935"/>
                  <a:pt x="8115" y="837"/>
                </a:cubicBezTo>
                <a:cubicBezTo>
                  <a:pt x="8115" y="935"/>
                  <a:pt x="7992" y="1034"/>
                  <a:pt x="7992" y="1132"/>
                </a:cubicBezTo>
                <a:cubicBezTo>
                  <a:pt x="7796" y="1034"/>
                  <a:pt x="7599" y="935"/>
                  <a:pt x="7378" y="935"/>
                </a:cubicBezTo>
                <a:cubicBezTo>
                  <a:pt x="7279" y="1034"/>
                  <a:pt x="7181" y="1132"/>
                  <a:pt x="7083" y="1230"/>
                </a:cubicBezTo>
                <a:lnTo>
                  <a:pt x="6369" y="1230"/>
                </a:lnTo>
                <a:cubicBezTo>
                  <a:pt x="6369" y="1132"/>
                  <a:pt x="6468" y="1132"/>
                  <a:pt x="6566" y="1034"/>
                </a:cubicBezTo>
                <a:lnTo>
                  <a:pt x="6369" y="1034"/>
                </a:lnTo>
                <a:cubicBezTo>
                  <a:pt x="6271" y="1034"/>
                  <a:pt x="6271" y="1230"/>
                  <a:pt x="6148" y="1230"/>
                </a:cubicBezTo>
                <a:cubicBezTo>
                  <a:pt x="5951" y="1353"/>
                  <a:pt x="5951" y="1452"/>
                  <a:pt x="5853" y="1550"/>
                </a:cubicBezTo>
                <a:cubicBezTo>
                  <a:pt x="5755" y="1452"/>
                  <a:pt x="5755" y="1353"/>
                  <a:pt x="5656" y="1353"/>
                </a:cubicBezTo>
                <a:cubicBezTo>
                  <a:pt x="5435" y="1452"/>
                  <a:pt x="5140" y="1550"/>
                  <a:pt x="4919" y="1648"/>
                </a:cubicBezTo>
                <a:cubicBezTo>
                  <a:pt x="4820" y="1550"/>
                  <a:pt x="4820" y="1452"/>
                  <a:pt x="4722" y="1353"/>
                </a:cubicBezTo>
                <a:cubicBezTo>
                  <a:pt x="4624" y="1452"/>
                  <a:pt x="4525" y="1550"/>
                  <a:pt x="4525" y="1648"/>
                </a:cubicBezTo>
                <a:cubicBezTo>
                  <a:pt x="4427" y="1550"/>
                  <a:pt x="4427" y="1452"/>
                  <a:pt x="4427" y="1353"/>
                </a:cubicBezTo>
                <a:cubicBezTo>
                  <a:pt x="4304" y="1452"/>
                  <a:pt x="4304" y="1452"/>
                  <a:pt x="4304" y="1550"/>
                </a:cubicBezTo>
                <a:cubicBezTo>
                  <a:pt x="4173" y="1550"/>
                  <a:pt x="4129" y="1463"/>
                  <a:pt x="4085" y="1463"/>
                </a:cubicBezTo>
                <a:cubicBezTo>
                  <a:pt x="4064" y="1463"/>
                  <a:pt x="4042" y="1484"/>
                  <a:pt x="4009" y="1550"/>
                </a:cubicBezTo>
                <a:cubicBezTo>
                  <a:pt x="3960" y="1501"/>
                  <a:pt x="3911" y="1476"/>
                  <a:pt x="3858" y="1476"/>
                </a:cubicBezTo>
                <a:cubicBezTo>
                  <a:pt x="3806" y="1476"/>
                  <a:pt x="3751" y="1501"/>
                  <a:pt x="3689" y="1550"/>
                </a:cubicBezTo>
                <a:lnTo>
                  <a:pt x="3591" y="1648"/>
                </a:lnTo>
                <a:cubicBezTo>
                  <a:pt x="3296" y="1550"/>
                  <a:pt x="2878" y="1550"/>
                  <a:pt x="2460" y="1550"/>
                </a:cubicBezTo>
                <a:cubicBezTo>
                  <a:pt x="2583" y="1550"/>
                  <a:pt x="2460" y="1550"/>
                  <a:pt x="2361" y="1648"/>
                </a:cubicBezTo>
                <a:lnTo>
                  <a:pt x="2361" y="1550"/>
                </a:lnTo>
                <a:cubicBezTo>
                  <a:pt x="2165" y="1550"/>
                  <a:pt x="2066" y="1648"/>
                  <a:pt x="1968" y="1648"/>
                </a:cubicBezTo>
                <a:cubicBezTo>
                  <a:pt x="1845" y="1648"/>
                  <a:pt x="1747" y="1648"/>
                  <a:pt x="1648" y="1747"/>
                </a:cubicBezTo>
                <a:cubicBezTo>
                  <a:pt x="1648" y="1648"/>
                  <a:pt x="1550" y="1648"/>
                  <a:pt x="1550" y="1648"/>
                </a:cubicBezTo>
                <a:cubicBezTo>
                  <a:pt x="1353" y="1747"/>
                  <a:pt x="1132" y="1747"/>
                  <a:pt x="935" y="1747"/>
                </a:cubicBezTo>
                <a:cubicBezTo>
                  <a:pt x="739" y="1747"/>
                  <a:pt x="517" y="1845"/>
                  <a:pt x="321" y="1845"/>
                </a:cubicBezTo>
                <a:cubicBezTo>
                  <a:pt x="419" y="1968"/>
                  <a:pt x="419" y="1968"/>
                  <a:pt x="419" y="2066"/>
                </a:cubicBezTo>
                <a:lnTo>
                  <a:pt x="935" y="2066"/>
                </a:lnTo>
                <a:cubicBezTo>
                  <a:pt x="1034" y="2165"/>
                  <a:pt x="1034" y="2165"/>
                  <a:pt x="1132" y="2361"/>
                </a:cubicBezTo>
                <a:cubicBezTo>
                  <a:pt x="935" y="2263"/>
                  <a:pt x="935" y="2263"/>
                  <a:pt x="837" y="2165"/>
                </a:cubicBezTo>
                <a:cubicBezTo>
                  <a:pt x="788" y="2263"/>
                  <a:pt x="708" y="2288"/>
                  <a:pt x="616" y="2288"/>
                </a:cubicBezTo>
                <a:cubicBezTo>
                  <a:pt x="523" y="2288"/>
                  <a:pt x="419" y="2263"/>
                  <a:pt x="321" y="2263"/>
                </a:cubicBezTo>
                <a:cubicBezTo>
                  <a:pt x="222" y="2263"/>
                  <a:pt x="124" y="2263"/>
                  <a:pt x="1" y="2361"/>
                </a:cubicBezTo>
                <a:cubicBezTo>
                  <a:pt x="1" y="2460"/>
                  <a:pt x="124" y="2460"/>
                  <a:pt x="222" y="2583"/>
                </a:cubicBezTo>
                <a:lnTo>
                  <a:pt x="222" y="2460"/>
                </a:lnTo>
                <a:cubicBezTo>
                  <a:pt x="419" y="2583"/>
                  <a:pt x="517" y="2583"/>
                  <a:pt x="616" y="2583"/>
                </a:cubicBezTo>
                <a:cubicBezTo>
                  <a:pt x="739" y="2583"/>
                  <a:pt x="837" y="2583"/>
                  <a:pt x="1034" y="2681"/>
                </a:cubicBezTo>
                <a:lnTo>
                  <a:pt x="1034" y="2583"/>
                </a:lnTo>
                <a:cubicBezTo>
                  <a:pt x="1132" y="2583"/>
                  <a:pt x="1132" y="2583"/>
                  <a:pt x="1132" y="2681"/>
                </a:cubicBezTo>
                <a:cubicBezTo>
                  <a:pt x="1230" y="2583"/>
                  <a:pt x="1353" y="2583"/>
                  <a:pt x="1353" y="2583"/>
                </a:cubicBezTo>
                <a:lnTo>
                  <a:pt x="1747" y="2583"/>
                </a:lnTo>
                <a:cubicBezTo>
                  <a:pt x="1780" y="2616"/>
                  <a:pt x="1826" y="2626"/>
                  <a:pt x="1877" y="2626"/>
                </a:cubicBezTo>
                <a:cubicBezTo>
                  <a:pt x="1979" y="2626"/>
                  <a:pt x="2099" y="2583"/>
                  <a:pt x="2165" y="2583"/>
                </a:cubicBezTo>
                <a:cubicBezTo>
                  <a:pt x="2165" y="2583"/>
                  <a:pt x="2263" y="2583"/>
                  <a:pt x="2263" y="2681"/>
                </a:cubicBezTo>
                <a:cubicBezTo>
                  <a:pt x="2779" y="2779"/>
                  <a:pt x="3394" y="2779"/>
                  <a:pt x="3911" y="2878"/>
                </a:cubicBezTo>
                <a:cubicBezTo>
                  <a:pt x="4009" y="2878"/>
                  <a:pt x="4107" y="2878"/>
                  <a:pt x="4206" y="2976"/>
                </a:cubicBezTo>
                <a:cubicBezTo>
                  <a:pt x="4427" y="3075"/>
                  <a:pt x="4624" y="3075"/>
                  <a:pt x="4722" y="3075"/>
                </a:cubicBezTo>
                <a:lnTo>
                  <a:pt x="4820" y="3075"/>
                </a:lnTo>
                <a:cubicBezTo>
                  <a:pt x="5238" y="3197"/>
                  <a:pt x="5656" y="3296"/>
                  <a:pt x="5951" y="3394"/>
                </a:cubicBezTo>
                <a:lnTo>
                  <a:pt x="6050" y="3296"/>
                </a:lnTo>
                <a:cubicBezTo>
                  <a:pt x="6115" y="3296"/>
                  <a:pt x="6192" y="3340"/>
                  <a:pt x="6236" y="3340"/>
                </a:cubicBezTo>
                <a:cubicBezTo>
                  <a:pt x="6257" y="3340"/>
                  <a:pt x="6271" y="3329"/>
                  <a:pt x="6271" y="3296"/>
                </a:cubicBezTo>
                <a:cubicBezTo>
                  <a:pt x="6329" y="3267"/>
                  <a:pt x="6386" y="3255"/>
                  <a:pt x="6441" y="3255"/>
                </a:cubicBezTo>
                <a:cubicBezTo>
                  <a:pt x="6575" y="3255"/>
                  <a:pt x="6693" y="3325"/>
                  <a:pt x="6763" y="3394"/>
                </a:cubicBezTo>
                <a:cubicBezTo>
                  <a:pt x="6910" y="3394"/>
                  <a:pt x="7003" y="3350"/>
                  <a:pt x="7107" y="3350"/>
                </a:cubicBezTo>
                <a:cubicBezTo>
                  <a:pt x="7159" y="3350"/>
                  <a:pt x="7214" y="3361"/>
                  <a:pt x="7279" y="3394"/>
                </a:cubicBezTo>
                <a:cubicBezTo>
                  <a:pt x="7328" y="3443"/>
                  <a:pt x="7408" y="3443"/>
                  <a:pt x="7501" y="3443"/>
                </a:cubicBezTo>
                <a:cubicBezTo>
                  <a:pt x="7593" y="3443"/>
                  <a:pt x="7697" y="3443"/>
                  <a:pt x="7796" y="3493"/>
                </a:cubicBezTo>
                <a:lnTo>
                  <a:pt x="8214" y="3493"/>
                </a:lnTo>
                <a:cubicBezTo>
                  <a:pt x="8410" y="3493"/>
                  <a:pt x="8730" y="3591"/>
                  <a:pt x="8927" y="3689"/>
                </a:cubicBezTo>
                <a:cubicBezTo>
                  <a:pt x="9205" y="3689"/>
                  <a:pt x="9429" y="3744"/>
                  <a:pt x="9643" y="3744"/>
                </a:cubicBezTo>
                <a:cubicBezTo>
                  <a:pt x="9749" y="3744"/>
                  <a:pt x="9853" y="3730"/>
                  <a:pt x="9959" y="3689"/>
                </a:cubicBezTo>
                <a:cubicBezTo>
                  <a:pt x="10058" y="3591"/>
                  <a:pt x="10156" y="3493"/>
                  <a:pt x="10156" y="3394"/>
                </a:cubicBezTo>
                <a:cubicBezTo>
                  <a:pt x="10451" y="3493"/>
                  <a:pt x="10673" y="3689"/>
                  <a:pt x="10869" y="3812"/>
                </a:cubicBezTo>
                <a:lnTo>
                  <a:pt x="10869" y="3591"/>
                </a:lnTo>
                <a:cubicBezTo>
                  <a:pt x="10968" y="3591"/>
                  <a:pt x="10968" y="3689"/>
                  <a:pt x="11066" y="3689"/>
                </a:cubicBezTo>
                <a:cubicBezTo>
                  <a:pt x="11066" y="3689"/>
                  <a:pt x="11189" y="3812"/>
                  <a:pt x="11287" y="3812"/>
                </a:cubicBezTo>
                <a:lnTo>
                  <a:pt x="11386" y="3689"/>
                </a:lnTo>
                <a:lnTo>
                  <a:pt x="11484" y="3591"/>
                </a:lnTo>
                <a:lnTo>
                  <a:pt x="11582" y="3591"/>
                </a:lnTo>
                <a:cubicBezTo>
                  <a:pt x="11582" y="3689"/>
                  <a:pt x="11582" y="3689"/>
                  <a:pt x="11484" y="3689"/>
                </a:cubicBezTo>
                <a:cubicBezTo>
                  <a:pt x="11582" y="3689"/>
                  <a:pt x="11582" y="3812"/>
                  <a:pt x="11681" y="3812"/>
                </a:cubicBezTo>
                <a:lnTo>
                  <a:pt x="11582" y="3911"/>
                </a:lnTo>
                <a:lnTo>
                  <a:pt x="11681" y="3911"/>
                </a:lnTo>
                <a:cubicBezTo>
                  <a:pt x="11804" y="3812"/>
                  <a:pt x="11902" y="3689"/>
                  <a:pt x="11902" y="3591"/>
                </a:cubicBezTo>
                <a:cubicBezTo>
                  <a:pt x="11902" y="3591"/>
                  <a:pt x="12000" y="3591"/>
                  <a:pt x="12000" y="3689"/>
                </a:cubicBezTo>
                <a:cubicBezTo>
                  <a:pt x="12000" y="3591"/>
                  <a:pt x="12099" y="3591"/>
                  <a:pt x="12099" y="3591"/>
                </a:cubicBezTo>
                <a:cubicBezTo>
                  <a:pt x="12295" y="3812"/>
                  <a:pt x="12713" y="3591"/>
                  <a:pt x="12910" y="4009"/>
                </a:cubicBezTo>
                <a:lnTo>
                  <a:pt x="14041" y="4009"/>
                </a:lnTo>
                <a:cubicBezTo>
                  <a:pt x="14140" y="4009"/>
                  <a:pt x="14140" y="3911"/>
                  <a:pt x="14140" y="3911"/>
                </a:cubicBezTo>
                <a:cubicBezTo>
                  <a:pt x="14140" y="3812"/>
                  <a:pt x="14041" y="3812"/>
                  <a:pt x="13943" y="3689"/>
                </a:cubicBezTo>
                <a:lnTo>
                  <a:pt x="14459" y="3689"/>
                </a:lnTo>
                <a:lnTo>
                  <a:pt x="14459" y="3812"/>
                </a:lnTo>
                <a:cubicBezTo>
                  <a:pt x="14754" y="4009"/>
                  <a:pt x="15074" y="4107"/>
                  <a:pt x="15369" y="4107"/>
                </a:cubicBezTo>
                <a:cubicBezTo>
                  <a:pt x="15689" y="4107"/>
                  <a:pt x="15984" y="4009"/>
                  <a:pt x="16402" y="4009"/>
                </a:cubicBezTo>
                <a:cubicBezTo>
                  <a:pt x="16500" y="4009"/>
                  <a:pt x="16599" y="4107"/>
                  <a:pt x="16599" y="4107"/>
                </a:cubicBezTo>
                <a:cubicBezTo>
                  <a:pt x="16820" y="4009"/>
                  <a:pt x="16918" y="4009"/>
                  <a:pt x="17017" y="4009"/>
                </a:cubicBezTo>
                <a:cubicBezTo>
                  <a:pt x="17213" y="4107"/>
                  <a:pt x="17336" y="4107"/>
                  <a:pt x="17435" y="4107"/>
                </a:cubicBezTo>
                <a:cubicBezTo>
                  <a:pt x="17500" y="4074"/>
                  <a:pt x="17555" y="4064"/>
                  <a:pt x="17602" y="4064"/>
                </a:cubicBezTo>
                <a:cubicBezTo>
                  <a:pt x="17697" y="4064"/>
                  <a:pt x="17762" y="4107"/>
                  <a:pt x="17828" y="4107"/>
                </a:cubicBezTo>
                <a:cubicBezTo>
                  <a:pt x="18049" y="4009"/>
                  <a:pt x="18246" y="4009"/>
                  <a:pt x="18443" y="4009"/>
                </a:cubicBezTo>
                <a:lnTo>
                  <a:pt x="20090" y="4009"/>
                </a:lnTo>
                <a:cubicBezTo>
                  <a:pt x="20221" y="4009"/>
                  <a:pt x="20363" y="3965"/>
                  <a:pt x="20473" y="3965"/>
                </a:cubicBezTo>
                <a:cubicBezTo>
                  <a:pt x="20527" y="3965"/>
                  <a:pt x="20574" y="3976"/>
                  <a:pt x="20607" y="4009"/>
                </a:cubicBezTo>
                <a:cubicBezTo>
                  <a:pt x="20803" y="4009"/>
                  <a:pt x="21025" y="3911"/>
                  <a:pt x="21123" y="3911"/>
                </a:cubicBezTo>
                <a:cubicBezTo>
                  <a:pt x="21221" y="3911"/>
                  <a:pt x="21320" y="4009"/>
                  <a:pt x="21418" y="4009"/>
                </a:cubicBezTo>
                <a:cubicBezTo>
                  <a:pt x="21484" y="4009"/>
                  <a:pt x="21560" y="3921"/>
                  <a:pt x="21633" y="3921"/>
                </a:cubicBezTo>
                <a:cubicBezTo>
                  <a:pt x="21669" y="3921"/>
                  <a:pt x="21705" y="3943"/>
                  <a:pt x="21738" y="4009"/>
                </a:cubicBezTo>
                <a:cubicBezTo>
                  <a:pt x="21738" y="4009"/>
                  <a:pt x="21781" y="3965"/>
                  <a:pt x="21811" y="3965"/>
                </a:cubicBezTo>
                <a:cubicBezTo>
                  <a:pt x="21825" y="3965"/>
                  <a:pt x="21836" y="3976"/>
                  <a:pt x="21836" y="4009"/>
                </a:cubicBezTo>
                <a:cubicBezTo>
                  <a:pt x="21934" y="4009"/>
                  <a:pt x="22033" y="4009"/>
                  <a:pt x="22131" y="3911"/>
                </a:cubicBezTo>
                <a:lnTo>
                  <a:pt x="22254" y="4009"/>
                </a:lnTo>
                <a:cubicBezTo>
                  <a:pt x="22337" y="3926"/>
                  <a:pt x="22403" y="3895"/>
                  <a:pt x="22458" y="3895"/>
                </a:cubicBezTo>
                <a:cubicBezTo>
                  <a:pt x="22534" y="3895"/>
                  <a:pt x="22591" y="3952"/>
                  <a:pt x="22647" y="4009"/>
                </a:cubicBezTo>
                <a:cubicBezTo>
                  <a:pt x="22746" y="3911"/>
                  <a:pt x="22746" y="3911"/>
                  <a:pt x="22869" y="3911"/>
                </a:cubicBezTo>
                <a:cubicBezTo>
                  <a:pt x="22869" y="3911"/>
                  <a:pt x="22967" y="3911"/>
                  <a:pt x="23065" y="4009"/>
                </a:cubicBezTo>
                <a:cubicBezTo>
                  <a:pt x="23065" y="3911"/>
                  <a:pt x="23164" y="3911"/>
                  <a:pt x="23164" y="3911"/>
                </a:cubicBezTo>
                <a:lnTo>
                  <a:pt x="23582" y="3911"/>
                </a:lnTo>
                <a:lnTo>
                  <a:pt x="23680" y="4009"/>
                </a:lnTo>
                <a:cubicBezTo>
                  <a:pt x="23779" y="4009"/>
                  <a:pt x="23779" y="3911"/>
                  <a:pt x="23877" y="3911"/>
                </a:cubicBezTo>
                <a:cubicBezTo>
                  <a:pt x="23877" y="4009"/>
                  <a:pt x="23975" y="4009"/>
                  <a:pt x="23975" y="4009"/>
                </a:cubicBezTo>
                <a:cubicBezTo>
                  <a:pt x="24184" y="3960"/>
                  <a:pt x="24369" y="3935"/>
                  <a:pt x="24538" y="3935"/>
                </a:cubicBezTo>
                <a:cubicBezTo>
                  <a:pt x="24707" y="3935"/>
                  <a:pt x="24860" y="3960"/>
                  <a:pt x="25008" y="4009"/>
                </a:cubicBezTo>
                <a:cubicBezTo>
                  <a:pt x="25106" y="3911"/>
                  <a:pt x="25211" y="3886"/>
                  <a:pt x="25315" y="3886"/>
                </a:cubicBezTo>
                <a:cubicBezTo>
                  <a:pt x="25420" y="3886"/>
                  <a:pt x="25524" y="3911"/>
                  <a:pt x="25623" y="3911"/>
                </a:cubicBezTo>
                <a:cubicBezTo>
                  <a:pt x="25688" y="3911"/>
                  <a:pt x="25754" y="3954"/>
                  <a:pt x="25790" y="3954"/>
                </a:cubicBezTo>
                <a:cubicBezTo>
                  <a:pt x="25809" y="3954"/>
                  <a:pt x="25819" y="3943"/>
                  <a:pt x="25819" y="3911"/>
                </a:cubicBezTo>
                <a:lnTo>
                  <a:pt x="26237" y="3911"/>
                </a:lnTo>
                <a:cubicBezTo>
                  <a:pt x="26336" y="3911"/>
                  <a:pt x="26336" y="3911"/>
                  <a:pt x="26336" y="3812"/>
                </a:cubicBezTo>
                <a:lnTo>
                  <a:pt x="26434" y="3911"/>
                </a:lnTo>
                <a:cubicBezTo>
                  <a:pt x="26557" y="3911"/>
                  <a:pt x="26655" y="3911"/>
                  <a:pt x="26655" y="3812"/>
                </a:cubicBezTo>
                <a:cubicBezTo>
                  <a:pt x="26655" y="3911"/>
                  <a:pt x="26754" y="3911"/>
                  <a:pt x="26754" y="3911"/>
                </a:cubicBezTo>
                <a:cubicBezTo>
                  <a:pt x="26852" y="3911"/>
                  <a:pt x="27049" y="3812"/>
                  <a:pt x="27172" y="3812"/>
                </a:cubicBezTo>
                <a:lnTo>
                  <a:pt x="27565" y="3812"/>
                </a:lnTo>
                <a:cubicBezTo>
                  <a:pt x="27616" y="3784"/>
                  <a:pt x="27660" y="3774"/>
                  <a:pt x="27701" y="3774"/>
                </a:cubicBezTo>
                <a:cubicBezTo>
                  <a:pt x="27803" y="3774"/>
                  <a:pt x="27881" y="3838"/>
                  <a:pt x="27978" y="3838"/>
                </a:cubicBezTo>
                <a:cubicBezTo>
                  <a:pt x="28010" y="3838"/>
                  <a:pt x="28044" y="3831"/>
                  <a:pt x="28082" y="3812"/>
                </a:cubicBezTo>
                <a:cubicBezTo>
                  <a:pt x="28114" y="3771"/>
                  <a:pt x="28147" y="3758"/>
                  <a:pt x="28185" y="3758"/>
                </a:cubicBezTo>
                <a:cubicBezTo>
                  <a:pt x="28259" y="3758"/>
                  <a:pt x="28352" y="3812"/>
                  <a:pt x="28500" y="3812"/>
                </a:cubicBezTo>
                <a:cubicBezTo>
                  <a:pt x="28795" y="3689"/>
                  <a:pt x="29114" y="3689"/>
                  <a:pt x="29409" y="3689"/>
                </a:cubicBezTo>
                <a:cubicBezTo>
                  <a:pt x="29560" y="3689"/>
                  <a:pt x="29705" y="3667"/>
                  <a:pt x="29850" y="3667"/>
                </a:cubicBezTo>
                <a:cubicBezTo>
                  <a:pt x="30012" y="3667"/>
                  <a:pt x="30175" y="3695"/>
                  <a:pt x="30344" y="3812"/>
                </a:cubicBezTo>
                <a:cubicBezTo>
                  <a:pt x="30414" y="3697"/>
                  <a:pt x="30501" y="3665"/>
                  <a:pt x="30597" y="3665"/>
                </a:cubicBezTo>
                <a:cubicBezTo>
                  <a:pt x="30720" y="3665"/>
                  <a:pt x="30858" y="3719"/>
                  <a:pt x="30997" y="3719"/>
                </a:cubicBezTo>
                <a:cubicBezTo>
                  <a:pt x="31050" y="3719"/>
                  <a:pt x="31103" y="3711"/>
                  <a:pt x="31155" y="3689"/>
                </a:cubicBezTo>
                <a:cubicBezTo>
                  <a:pt x="31204" y="3640"/>
                  <a:pt x="31254" y="3615"/>
                  <a:pt x="31291" y="3615"/>
                </a:cubicBezTo>
                <a:cubicBezTo>
                  <a:pt x="31327" y="3615"/>
                  <a:pt x="31352" y="3640"/>
                  <a:pt x="31352" y="3689"/>
                </a:cubicBezTo>
                <a:cubicBezTo>
                  <a:pt x="31475" y="3591"/>
                  <a:pt x="31573" y="3591"/>
                  <a:pt x="31672" y="3591"/>
                </a:cubicBezTo>
                <a:cubicBezTo>
                  <a:pt x="31672" y="3689"/>
                  <a:pt x="31770" y="3689"/>
                  <a:pt x="31868" y="3689"/>
                </a:cubicBezTo>
                <a:cubicBezTo>
                  <a:pt x="31934" y="3689"/>
                  <a:pt x="32010" y="3646"/>
                  <a:pt x="32083" y="3646"/>
                </a:cubicBezTo>
                <a:cubicBezTo>
                  <a:pt x="32120" y="3646"/>
                  <a:pt x="32155" y="3656"/>
                  <a:pt x="32188" y="3689"/>
                </a:cubicBezTo>
                <a:cubicBezTo>
                  <a:pt x="32247" y="3726"/>
                  <a:pt x="32317" y="3741"/>
                  <a:pt x="32388" y="3741"/>
                </a:cubicBezTo>
                <a:cubicBezTo>
                  <a:pt x="32556" y="3741"/>
                  <a:pt x="32734" y="3660"/>
                  <a:pt x="32803" y="3591"/>
                </a:cubicBezTo>
                <a:cubicBezTo>
                  <a:pt x="32901" y="3591"/>
                  <a:pt x="32999" y="3591"/>
                  <a:pt x="33098" y="3689"/>
                </a:cubicBezTo>
                <a:cubicBezTo>
                  <a:pt x="33098" y="3617"/>
                  <a:pt x="33111" y="3598"/>
                  <a:pt x="33134" y="3598"/>
                </a:cubicBezTo>
                <a:cubicBezTo>
                  <a:pt x="33160" y="3598"/>
                  <a:pt x="33197" y="3620"/>
                  <a:pt x="33240" y="3620"/>
                </a:cubicBezTo>
                <a:cubicBezTo>
                  <a:pt x="33265" y="3620"/>
                  <a:pt x="33291" y="3613"/>
                  <a:pt x="33319" y="3591"/>
                </a:cubicBezTo>
                <a:cubicBezTo>
                  <a:pt x="33340" y="3570"/>
                  <a:pt x="33356" y="3563"/>
                  <a:pt x="33370" y="3563"/>
                </a:cubicBezTo>
                <a:cubicBezTo>
                  <a:pt x="33408" y="3563"/>
                  <a:pt x="33427" y="3619"/>
                  <a:pt x="33465" y="3619"/>
                </a:cubicBezTo>
                <a:cubicBezTo>
                  <a:pt x="33479" y="3619"/>
                  <a:pt x="33495" y="3612"/>
                  <a:pt x="33516" y="3591"/>
                </a:cubicBezTo>
                <a:lnTo>
                  <a:pt x="33811" y="3591"/>
                </a:lnTo>
                <a:cubicBezTo>
                  <a:pt x="34032" y="3591"/>
                  <a:pt x="34032" y="3591"/>
                  <a:pt x="34229" y="3493"/>
                </a:cubicBezTo>
                <a:cubicBezTo>
                  <a:pt x="34229" y="3591"/>
                  <a:pt x="34327" y="3591"/>
                  <a:pt x="34327" y="3591"/>
                </a:cubicBezTo>
                <a:cubicBezTo>
                  <a:pt x="34585" y="3493"/>
                  <a:pt x="34844" y="3493"/>
                  <a:pt x="35102" y="3493"/>
                </a:cubicBezTo>
                <a:cubicBezTo>
                  <a:pt x="35360" y="3493"/>
                  <a:pt x="35618" y="3493"/>
                  <a:pt x="35876" y="3394"/>
                </a:cubicBezTo>
                <a:lnTo>
                  <a:pt x="35876" y="3591"/>
                </a:lnTo>
                <a:cubicBezTo>
                  <a:pt x="35975" y="3591"/>
                  <a:pt x="36073" y="3493"/>
                  <a:pt x="36073" y="3493"/>
                </a:cubicBezTo>
                <a:cubicBezTo>
                  <a:pt x="36171" y="3493"/>
                  <a:pt x="36171" y="3394"/>
                  <a:pt x="36171" y="3394"/>
                </a:cubicBezTo>
                <a:cubicBezTo>
                  <a:pt x="36345" y="3435"/>
                  <a:pt x="36497" y="3459"/>
                  <a:pt x="36645" y="3459"/>
                </a:cubicBezTo>
                <a:cubicBezTo>
                  <a:pt x="36855" y="3459"/>
                  <a:pt x="37058" y="3411"/>
                  <a:pt x="37303" y="3296"/>
                </a:cubicBezTo>
                <a:cubicBezTo>
                  <a:pt x="37386" y="3379"/>
                  <a:pt x="37473" y="3409"/>
                  <a:pt x="37554" y="3409"/>
                </a:cubicBezTo>
                <a:cubicBezTo>
                  <a:pt x="37664" y="3409"/>
                  <a:pt x="37762" y="3353"/>
                  <a:pt x="37819" y="3296"/>
                </a:cubicBezTo>
                <a:cubicBezTo>
                  <a:pt x="37917" y="3296"/>
                  <a:pt x="37917" y="3394"/>
                  <a:pt x="37917" y="3394"/>
                </a:cubicBezTo>
                <a:cubicBezTo>
                  <a:pt x="38237" y="3394"/>
                  <a:pt x="38532" y="3394"/>
                  <a:pt x="38852" y="3493"/>
                </a:cubicBezTo>
                <a:cubicBezTo>
                  <a:pt x="38852" y="3493"/>
                  <a:pt x="39048" y="3493"/>
                  <a:pt x="39048" y="3394"/>
                </a:cubicBezTo>
                <a:cubicBezTo>
                  <a:pt x="39114" y="3329"/>
                  <a:pt x="39169" y="3307"/>
                  <a:pt x="39221" y="3307"/>
                </a:cubicBezTo>
                <a:cubicBezTo>
                  <a:pt x="39324" y="3307"/>
                  <a:pt x="39417" y="3394"/>
                  <a:pt x="39565" y="3394"/>
                </a:cubicBezTo>
                <a:cubicBezTo>
                  <a:pt x="39663" y="3394"/>
                  <a:pt x="39663" y="3394"/>
                  <a:pt x="39663" y="3296"/>
                </a:cubicBezTo>
                <a:cubicBezTo>
                  <a:pt x="39761" y="3394"/>
                  <a:pt x="39860" y="3394"/>
                  <a:pt x="39958" y="3394"/>
                </a:cubicBezTo>
                <a:lnTo>
                  <a:pt x="40991" y="3394"/>
                </a:lnTo>
                <a:cubicBezTo>
                  <a:pt x="41012" y="3373"/>
                  <a:pt x="41038" y="3366"/>
                  <a:pt x="41067" y="3366"/>
                </a:cubicBezTo>
                <a:cubicBezTo>
                  <a:pt x="41148" y="3366"/>
                  <a:pt x="41252" y="3423"/>
                  <a:pt x="41332" y="3423"/>
                </a:cubicBezTo>
                <a:cubicBezTo>
                  <a:pt x="41362" y="3423"/>
                  <a:pt x="41388" y="3415"/>
                  <a:pt x="41409" y="3394"/>
                </a:cubicBezTo>
                <a:cubicBezTo>
                  <a:pt x="41430" y="3373"/>
                  <a:pt x="41446" y="3366"/>
                  <a:pt x="41460" y="3366"/>
                </a:cubicBezTo>
                <a:cubicBezTo>
                  <a:pt x="41498" y="3366"/>
                  <a:pt x="41517" y="3423"/>
                  <a:pt x="41555" y="3423"/>
                </a:cubicBezTo>
                <a:cubicBezTo>
                  <a:pt x="41568" y="3423"/>
                  <a:pt x="41585" y="3415"/>
                  <a:pt x="41606" y="3394"/>
                </a:cubicBezTo>
                <a:cubicBezTo>
                  <a:pt x="41606" y="3345"/>
                  <a:pt x="41655" y="3320"/>
                  <a:pt x="41704" y="3320"/>
                </a:cubicBezTo>
                <a:cubicBezTo>
                  <a:pt x="41753" y="3320"/>
                  <a:pt x="41802" y="3345"/>
                  <a:pt x="41802" y="3394"/>
                </a:cubicBezTo>
                <a:cubicBezTo>
                  <a:pt x="41886" y="3446"/>
                  <a:pt x="41968" y="3463"/>
                  <a:pt x="42049" y="3463"/>
                </a:cubicBezTo>
                <a:cubicBezTo>
                  <a:pt x="42231" y="3463"/>
                  <a:pt x="42410" y="3373"/>
                  <a:pt x="42594" y="3373"/>
                </a:cubicBezTo>
                <a:cubicBezTo>
                  <a:pt x="42641" y="3373"/>
                  <a:pt x="42689" y="3379"/>
                  <a:pt x="42737" y="3394"/>
                </a:cubicBezTo>
                <a:cubicBezTo>
                  <a:pt x="42786" y="3345"/>
                  <a:pt x="42835" y="3320"/>
                  <a:pt x="42884" y="3320"/>
                </a:cubicBezTo>
                <a:cubicBezTo>
                  <a:pt x="42933" y="3320"/>
                  <a:pt x="42983" y="3345"/>
                  <a:pt x="43032" y="3394"/>
                </a:cubicBezTo>
                <a:cubicBezTo>
                  <a:pt x="43114" y="3394"/>
                  <a:pt x="43185" y="3307"/>
                  <a:pt x="43252" y="3307"/>
                </a:cubicBezTo>
                <a:cubicBezTo>
                  <a:pt x="43286" y="3307"/>
                  <a:pt x="43319" y="3329"/>
                  <a:pt x="43351" y="3394"/>
                </a:cubicBezTo>
                <a:lnTo>
                  <a:pt x="43548" y="3394"/>
                </a:lnTo>
                <a:cubicBezTo>
                  <a:pt x="43642" y="3311"/>
                  <a:pt x="43731" y="3281"/>
                  <a:pt x="43810" y="3281"/>
                </a:cubicBezTo>
                <a:cubicBezTo>
                  <a:pt x="43918" y="3281"/>
                  <a:pt x="44008" y="3337"/>
                  <a:pt x="44065" y="3394"/>
                </a:cubicBezTo>
                <a:lnTo>
                  <a:pt x="44163" y="3296"/>
                </a:lnTo>
                <a:lnTo>
                  <a:pt x="44581" y="3296"/>
                </a:lnTo>
                <a:cubicBezTo>
                  <a:pt x="44679" y="3296"/>
                  <a:pt x="44679" y="3296"/>
                  <a:pt x="44679" y="3197"/>
                </a:cubicBezTo>
                <a:cubicBezTo>
                  <a:pt x="44778" y="3296"/>
                  <a:pt x="44876" y="3296"/>
                  <a:pt x="44876" y="3296"/>
                </a:cubicBezTo>
                <a:cubicBezTo>
                  <a:pt x="44999" y="3296"/>
                  <a:pt x="45097" y="3197"/>
                  <a:pt x="45196" y="3197"/>
                </a:cubicBezTo>
                <a:cubicBezTo>
                  <a:pt x="45294" y="3296"/>
                  <a:pt x="45491" y="3296"/>
                  <a:pt x="45614" y="3296"/>
                </a:cubicBezTo>
                <a:lnTo>
                  <a:pt x="46941" y="3296"/>
                </a:lnTo>
                <a:lnTo>
                  <a:pt x="47040" y="3197"/>
                </a:lnTo>
                <a:cubicBezTo>
                  <a:pt x="47138" y="3296"/>
                  <a:pt x="47138" y="3296"/>
                  <a:pt x="47237" y="3296"/>
                </a:cubicBezTo>
                <a:lnTo>
                  <a:pt x="48884" y="3296"/>
                </a:lnTo>
                <a:cubicBezTo>
                  <a:pt x="49081" y="3296"/>
                  <a:pt x="49302" y="3197"/>
                  <a:pt x="49499" y="3197"/>
                </a:cubicBezTo>
                <a:cubicBezTo>
                  <a:pt x="49537" y="3216"/>
                  <a:pt x="49571" y="3223"/>
                  <a:pt x="49602" y="3223"/>
                </a:cubicBezTo>
                <a:cubicBezTo>
                  <a:pt x="49697" y="3223"/>
                  <a:pt x="49766" y="3159"/>
                  <a:pt x="49835" y="3159"/>
                </a:cubicBezTo>
                <a:cubicBezTo>
                  <a:pt x="49862" y="3159"/>
                  <a:pt x="49889" y="3169"/>
                  <a:pt x="49917" y="3197"/>
                </a:cubicBezTo>
                <a:cubicBezTo>
                  <a:pt x="50212" y="3075"/>
                  <a:pt x="50409" y="3075"/>
                  <a:pt x="50728" y="3075"/>
                </a:cubicBezTo>
                <a:cubicBezTo>
                  <a:pt x="50925" y="3075"/>
                  <a:pt x="51146" y="3075"/>
                  <a:pt x="51441" y="2976"/>
                </a:cubicBezTo>
                <a:cubicBezTo>
                  <a:pt x="51461" y="2957"/>
                  <a:pt x="51486" y="2949"/>
                  <a:pt x="51514" y="2949"/>
                </a:cubicBezTo>
                <a:cubicBezTo>
                  <a:pt x="51627" y="2949"/>
                  <a:pt x="51800" y="3075"/>
                  <a:pt x="51958" y="3075"/>
                </a:cubicBezTo>
                <a:cubicBezTo>
                  <a:pt x="53187" y="2976"/>
                  <a:pt x="54417" y="2976"/>
                  <a:pt x="55646" y="2976"/>
                </a:cubicBezTo>
                <a:cubicBezTo>
                  <a:pt x="56261" y="2976"/>
                  <a:pt x="56875" y="2976"/>
                  <a:pt x="57490" y="2878"/>
                </a:cubicBezTo>
                <a:lnTo>
                  <a:pt x="57785" y="2878"/>
                </a:lnTo>
                <a:cubicBezTo>
                  <a:pt x="57908" y="2878"/>
                  <a:pt x="57908" y="2976"/>
                  <a:pt x="58007" y="2976"/>
                </a:cubicBezTo>
                <a:lnTo>
                  <a:pt x="58007" y="2779"/>
                </a:lnTo>
                <a:cubicBezTo>
                  <a:pt x="58120" y="2836"/>
                  <a:pt x="58234" y="2893"/>
                  <a:pt x="58352" y="2893"/>
                </a:cubicBezTo>
                <a:cubicBezTo>
                  <a:pt x="58439" y="2893"/>
                  <a:pt x="58528" y="2863"/>
                  <a:pt x="58621" y="2779"/>
                </a:cubicBezTo>
                <a:cubicBezTo>
                  <a:pt x="58720" y="2878"/>
                  <a:pt x="58720" y="2878"/>
                  <a:pt x="58818" y="2878"/>
                </a:cubicBezTo>
                <a:lnTo>
                  <a:pt x="58916" y="2779"/>
                </a:lnTo>
                <a:cubicBezTo>
                  <a:pt x="59015" y="2779"/>
                  <a:pt x="59138" y="2878"/>
                  <a:pt x="59236" y="2878"/>
                </a:cubicBezTo>
                <a:cubicBezTo>
                  <a:pt x="59531" y="2878"/>
                  <a:pt x="59752" y="2878"/>
                  <a:pt x="59949" y="2779"/>
                </a:cubicBezTo>
                <a:cubicBezTo>
                  <a:pt x="60080" y="2779"/>
                  <a:pt x="60266" y="2867"/>
                  <a:pt x="60434" y="2867"/>
                </a:cubicBezTo>
                <a:cubicBezTo>
                  <a:pt x="60517" y="2867"/>
                  <a:pt x="60597" y="2845"/>
                  <a:pt x="60662" y="2779"/>
                </a:cubicBezTo>
                <a:cubicBezTo>
                  <a:pt x="60711" y="2878"/>
                  <a:pt x="60791" y="2902"/>
                  <a:pt x="60871" y="2902"/>
                </a:cubicBezTo>
                <a:cubicBezTo>
                  <a:pt x="60951" y="2902"/>
                  <a:pt x="61031" y="2878"/>
                  <a:pt x="61080" y="2878"/>
                </a:cubicBezTo>
                <a:cubicBezTo>
                  <a:pt x="61211" y="2878"/>
                  <a:pt x="61343" y="2922"/>
                  <a:pt x="61452" y="2922"/>
                </a:cubicBezTo>
                <a:cubicBezTo>
                  <a:pt x="61506" y="2922"/>
                  <a:pt x="61556" y="2911"/>
                  <a:pt x="61597" y="2878"/>
                </a:cubicBezTo>
                <a:cubicBezTo>
                  <a:pt x="61625" y="2849"/>
                  <a:pt x="61663" y="2837"/>
                  <a:pt x="61703" y="2837"/>
                </a:cubicBezTo>
                <a:cubicBezTo>
                  <a:pt x="61802" y="2837"/>
                  <a:pt x="61920" y="2907"/>
                  <a:pt x="61990" y="2976"/>
                </a:cubicBezTo>
                <a:lnTo>
                  <a:pt x="62088" y="2878"/>
                </a:lnTo>
                <a:cubicBezTo>
                  <a:pt x="62408" y="2878"/>
                  <a:pt x="62703" y="2976"/>
                  <a:pt x="62924" y="2976"/>
                </a:cubicBezTo>
                <a:cubicBezTo>
                  <a:pt x="63023" y="2976"/>
                  <a:pt x="63023" y="2878"/>
                  <a:pt x="63023" y="2878"/>
                </a:cubicBezTo>
                <a:cubicBezTo>
                  <a:pt x="63219" y="2976"/>
                  <a:pt x="63736" y="2976"/>
                  <a:pt x="63834" y="2976"/>
                </a:cubicBezTo>
                <a:cubicBezTo>
                  <a:pt x="63933" y="2976"/>
                  <a:pt x="64154" y="3075"/>
                  <a:pt x="64252" y="3075"/>
                </a:cubicBezTo>
                <a:lnTo>
                  <a:pt x="64351" y="2976"/>
                </a:lnTo>
                <a:lnTo>
                  <a:pt x="64449" y="2976"/>
                </a:lnTo>
                <a:cubicBezTo>
                  <a:pt x="64547" y="3075"/>
                  <a:pt x="64670" y="3075"/>
                  <a:pt x="64867" y="3075"/>
                </a:cubicBezTo>
                <a:cubicBezTo>
                  <a:pt x="64965" y="3075"/>
                  <a:pt x="65162" y="3197"/>
                  <a:pt x="65285" y="3197"/>
                </a:cubicBezTo>
                <a:lnTo>
                  <a:pt x="65777" y="3197"/>
                </a:lnTo>
                <a:cubicBezTo>
                  <a:pt x="65859" y="3197"/>
                  <a:pt x="65973" y="3143"/>
                  <a:pt x="66070" y="3143"/>
                </a:cubicBezTo>
                <a:cubicBezTo>
                  <a:pt x="66118" y="3143"/>
                  <a:pt x="66162" y="3156"/>
                  <a:pt x="66195" y="3197"/>
                </a:cubicBezTo>
                <a:cubicBezTo>
                  <a:pt x="66260" y="3197"/>
                  <a:pt x="66381" y="3143"/>
                  <a:pt x="66483" y="3143"/>
                </a:cubicBezTo>
                <a:cubicBezTo>
                  <a:pt x="66534" y="3143"/>
                  <a:pt x="66580" y="3156"/>
                  <a:pt x="66613" y="3197"/>
                </a:cubicBezTo>
                <a:cubicBezTo>
                  <a:pt x="66646" y="3156"/>
                  <a:pt x="66678" y="3143"/>
                  <a:pt x="66715" y="3143"/>
                </a:cubicBezTo>
                <a:cubicBezTo>
                  <a:pt x="66788" y="3143"/>
                  <a:pt x="66875" y="3197"/>
                  <a:pt x="67006" y="3197"/>
                </a:cubicBezTo>
                <a:cubicBezTo>
                  <a:pt x="67178" y="3156"/>
                  <a:pt x="67350" y="3143"/>
                  <a:pt x="67523" y="3143"/>
                </a:cubicBezTo>
                <a:cubicBezTo>
                  <a:pt x="67867" y="3143"/>
                  <a:pt x="68211" y="3197"/>
                  <a:pt x="68555" y="3197"/>
                </a:cubicBezTo>
                <a:cubicBezTo>
                  <a:pt x="68555" y="3197"/>
                  <a:pt x="68654" y="3296"/>
                  <a:pt x="68752" y="3296"/>
                </a:cubicBezTo>
                <a:cubicBezTo>
                  <a:pt x="68752" y="3296"/>
                  <a:pt x="68850" y="3296"/>
                  <a:pt x="68850" y="3197"/>
                </a:cubicBezTo>
                <a:cubicBezTo>
                  <a:pt x="68973" y="3296"/>
                  <a:pt x="69072" y="3296"/>
                  <a:pt x="69072" y="3296"/>
                </a:cubicBezTo>
                <a:cubicBezTo>
                  <a:pt x="69367" y="3296"/>
                  <a:pt x="69588" y="3296"/>
                  <a:pt x="69686" y="3394"/>
                </a:cubicBezTo>
                <a:cubicBezTo>
                  <a:pt x="69785" y="3493"/>
                  <a:pt x="69785" y="3493"/>
                  <a:pt x="69883" y="3493"/>
                </a:cubicBezTo>
                <a:cubicBezTo>
                  <a:pt x="69951" y="3472"/>
                  <a:pt x="70017" y="3464"/>
                  <a:pt x="70083" y="3464"/>
                </a:cubicBezTo>
                <a:cubicBezTo>
                  <a:pt x="70263" y="3464"/>
                  <a:pt x="70438" y="3521"/>
                  <a:pt x="70618" y="3521"/>
                </a:cubicBezTo>
                <a:cubicBezTo>
                  <a:pt x="70684" y="3521"/>
                  <a:pt x="70750" y="3513"/>
                  <a:pt x="70818" y="3493"/>
                </a:cubicBezTo>
                <a:cubicBezTo>
                  <a:pt x="71211" y="3689"/>
                  <a:pt x="71629" y="3591"/>
                  <a:pt x="71924" y="3689"/>
                </a:cubicBezTo>
                <a:cubicBezTo>
                  <a:pt x="72047" y="3689"/>
                  <a:pt x="72145" y="3812"/>
                  <a:pt x="72244" y="3812"/>
                </a:cubicBezTo>
                <a:cubicBezTo>
                  <a:pt x="72309" y="3771"/>
                  <a:pt x="72378" y="3758"/>
                  <a:pt x="72447" y="3758"/>
                </a:cubicBezTo>
                <a:cubicBezTo>
                  <a:pt x="72585" y="3758"/>
                  <a:pt x="72727" y="3812"/>
                  <a:pt x="72858" y="3812"/>
                </a:cubicBezTo>
                <a:cubicBezTo>
                  <a:pt x="72957" y="3812"/>
                  <a:pt x="73055" y="3812"/>
                  <a:pt x="73153" y="3911"/>
                </a:cubicBezTo>
                <a:cubicBezTo>
                  <a:pt x="73179" y="3931"/>
                  <a:pt x="73204" y="3939"/>
                  <a:pt x="73228" y="3939"/>
                </a:cubicBezTo>
                <a:cubicBezTo>
                  <a:pt x="73294" y="3939"/>
                  <a:pt x="73353" y="3882"/>
                  <a:pt x="73411" y="3882"/>
                </a:cubicBezTo>
                <a:cubicBezTo>
                  <a:pt x="73432" y="3882"/>
                  <a:pt x="73452" y="3890"/>
                  <a:pt x="73473" y="3911"/>
                </a:cubicBezTo>
                <a:cubicBezTo>
                  <a:pt x="73473" y="3943"/>
                  <a:pt x="73495" y="3954"/>
                  <a:pt x="73528" y="3954"/>
                </a:cubicBezTo>
                <a:cubicBezTo>
                  <a:pt x="73593" y="3954"/>
                  <a:pt x="73703" y="3911"/>
                  <a:pt x="73768" y="3911"/>
                </a:cubicBezTo>
                <a:cubicBezTo>
                  <a:pt x="73879" y="3911"/>
                  <a:pt x="73983" y="3935"/>
                  <a:pt x="74072" y="3935"/>
                </a:cubicBezTo>
                <a:cubicBezTo>
                  <a:pt x="74162" y="3935"/>
                  <a:pt x="74235" y="3911"/>
                  <a:pt x="74285" y="3812"/>
                </a:cubicBezTo>
                <a:cubicBezTo>
                  <a:pt x="74358" y="3878"/>
                  <a:pt x="74418" y="3900"/>
                  <a:pt x="74469" y="3900"/>
                </a:cubicBezTo>
                <a:cubicBezTo>
                  <a:pt x="74571" y="3900"/>
                  <a:pt x="74637" y="3812"/>
                  <a:pt x="74703" y="3812"/>
                </a:cubicBezTo>
                <a:cubicBezTo>
                  <a:pt x="74801" y="3812"/>
                  <a:pt x="74801" y="3812"/>
                  <a:pt x="74899" y="3911"/>
                </a:cubicBezTo>
                <a:cubicBezTo>
                  <a:pt x="75097" y="3806"/>
                  <a:pt x="75295" y="3778"/>
                  <a:pt x="75501" y="3778"/>
                </a:cubicBezTo>
                <a:cubicBezTo>
                  <a:pt x="75730" y="3778"/>
                  <a:pt x="75968" y="3812"/>
                  <a:pt x="76227" y="3812"/>
                </a:cubicBezTo>
                <a:cubicBezTo>
                  <a:pt x="76030" y="3689"/>
                  <a:pt x="75834" y="3493"/>
                  <a:pt x="75612" y="3394"/>
                </a:cubicBezTo>
                <a:cubicBezTo>
                  <a:pt x="75547" y="3394"/>
                  <a:pt x="75438" y="3438"/>
                  <a:pt x="75343" y="3438"/>
                </a:cubicBezTo>
                <a:cubicBezTo>
                  <a:pt x="75295" y="3438"/>
                  <a:pt x="75252" y="3427"/>
                  <a:pt x="75219" y="3394"/>
                </a:cubicBezTo>
                <a:cubicBezTo>
                  <a:pt x="75108" y="3443"/>
                  <a:pt x="74979" y="3443"/>
                  <a:pt x="74853" y="3443"/>
                </a:cubicBezTo>
                <a:cubicBezTo>
                  <a:pt x="74727" y="3443"/>
                  <a:pt x="74604" y="3443"/>
                  <a:pt x="74506" y="3493"/>
                </a:cubicBezTo>
                <a:lnTo>
                  <a:pt x="74383" y="3493"/>
                </a:lnTo>
                <a:cubicBezTo>
                  <a:pt x="74285" y="3542"/>
                  <a:pt x="74186" y="3542"/>
                  <a:pt x="74100" y="3542"/>
                </a:cubicBezTo>
                <a:cubicBezTo>
                  <a:pt x="74014" y="3542"/>
                  <a:pt x="73940" y="3542"/>
                  <a:pt x="73891" y="3591"/>
                </a:cubicBezTo>
                <a:cubicBezTo>
                  <a:pt x="73670" y="3689"/>
                  <a:pt x="73375" y="3689"/>
                  <a:pt x="73276" y="3689"/>
                </a:cubicBezTo>
                <a:cubicBezTo>
                  <a:pt x="73166" y="3640"/>
                  <a:pt x="73086" y="3640"/>
                  <a:pt x="73009" y="3640"/>
                </a:cubicBezTo>
                <a:cubicBezTo>
                  <a:pt x="72932" y="3640"/>
                  <a:pt x="72858" y="3640"/>
                  <a:pt x="72760" y="3591"/>
                </a:cubicBezTo>
                <a:cubicBezTo>
                  <a:pt x="72711" y="3542"/>
                  <a:pt x="72631" y="3542"/>
                  <a:pt x="72551" y="3542"/>
                </a:cubicBezTo>
                <a:cubicBezTo>
                  <a:pt x="72471" y="3542"/>
                  <a:pt x="72391" y="3542"/>
                  <a:pt x="72342" y="3493"/>
                </a:cubicBezTo>
                <a:lnTo>
                  <a:pt x="71432" y="3197"/>
                </a:lnTo>
                <a:cubicBezTo>
                  <a:pt x="71309" y="3197"/>
                  <a:pt x="71211" y="3075"/>
                  <a:pt x="71113" y="3075"/>
                </a:cubicBezTo>
                <a:cubicBezTo>
                  <a:pt x="71014" y="3075"/>
                  <a:pt x="71014" y="2976"/>
                  <a:pt x="70916" y="2976"/>
                </a:cubicBezTo>
                <a:cubicBezTo>
                  <a:pt x="70695" y="2976"/>
                  <a:pt x="70596" y="2878"/>
                  <a:pt x="70399" y="2779"/>
                </a:cubicBezTo>
                <a:cubicBezTo>
                  <a:pt x="70203" y="2681"/>
                  <a:pt x="69883" y="2583"/>
                  <a:pt x="69588" y="2583"/>
                </a:cubicBezTo>
                <a:cubicBezTo>
                  <a:pt x="69268" y="2583"/>
                  <a:pt x="68973" y="2583"/>
                  <a:pt x="68752" y="2460"/>
                </a:cubicBezTo>
                <a:cubicBezTo>
                  <a:pt x="68555" y="2361"/>
                  <a:pt x="68359" y="2361"/>
                  <a:pt x="68039" y="2361"/>
                </a:cubicBezTo>
                <a:cubicBezTo>
                  <a:pt x="68039" y="2361"/>
                  <a:pt x="68039" y="2460"/>
                  <a:pt x="67941" y="2460"/>
                </a:cubicBezTo>
                <a:cubicBezTo>
                  <a:pt x="67732" y="2312"/>
                  <a:pt x="67498" y="2288"/>
                  <a:pt x="67267" y="2288"/>
                </a:cubicBezTo>
                <a:cubicBezTo>
                  <a:pt x="67152" y="2288"/>
                  <a:pt x="67038" y="2294"/>
                  <a:pt x="66927" y="2294"/>
                </a:cubicBezTo>
                <a:cubicBezTo>
                  <a:pt x="66817" y="2294"/>
                  <a:pt x="66711" y="2288"/>
                  <a:pt x="66613" y="2263"/>
                </a:cubicBezTo>
                <a:cubicBezTo>
                  <a:pt x="66613" y="2263"/>
                  <a:pt x="66514" y="2263"/>
                  <a:pt x="66514" y="2361"/>
                </a:cubicBezTo>
                <a:cubicBezTo>
                  <a:pt x="66391" y="2263"/>
                  <a:pt x="66391" y="2165"/>
                  <a:pt x="66293" y="2165"/>
                </a:cubicBezTo>
                <a:cubicBezTo>
                  <a:pt x="66195" y="2165"/>
                  <a:pt x="66096" y="2263"/>
                  <a:pt x="65998" y="2263"/>
                </a:cubicBezTo>
                <a:cubicBezTo>
                  <a:pt x="65880" y="2190"/>
                  <a:pt x="65765" y="2171"/>
                  <a:pt x="65656" y="2171"/>
                </a:cubicBezTo>
                <a:cubicBezTo>
                  <a:pt x="65537" y="2171"/>
                  <a:pt x="65425" y="2194"/>
                  <a:pt x="65323" y="2194"/>
                </a:cubicBezTo>
                <a:cubicBezTo>
                  <a:pt x="65266" y="2194"/>
                  <a:pt x="65212" y="2187"/>
                  <a:pt x="65162" y="2165"/>
                </a:cubicBezTo>
                <a:cubicBezTo>
                  <a:pt x="65064" y="2116"/>
                  <a:pt x="64990" y="2116"/>
                  <a:pt x="64916" y="2116"/>
                </a:cubicBezTo>
                <a:cubicBezTo>
                  <a:pt x="64842" y="2116"/>
                  <a:pt x="64769" y="2116"/>
                  <a:pt x="64670" y="2066"/>
                </a:cubicBezTo>
                <a:cubicBezTo>
                  <a:pt x="64547" y="1968"/>
                  <a:pt x="64351" y="1968"/>
                  <a:pt x="64154" y="1845"/>
                </a:cubicBezTo>
                <a:cubicBezTo>
                  <a:pt x="63834" y="1845"/>
                  <a:pt x="63637" y="1747"/>
                  <a:pt x="63219" y="1747"/>
                </a:cubicBezTo>
                <a:cubicBezTo>
                  <a:pt x="63121" y="1747"/>
                  <a:pt x="62924" y="1747"/>
                  <a:pt x="62826" y="1648"/>
                </a:cubicBezTo>
                <a:cubicBezTo>
                  <a:pt x="62715" y="1550"/>
                  <a:pt x="62611" y="1525"/>
                  <a:pt x="62494" y="1525"/>
                </a:cubicBezTo>
                <a:cubicBezTo>
                  <a:pt x="62377" y="1525"/>
                  <a:pt x="62248" y="1550"/>
                  <a:pt x="62088" y="1550"/>
                </a:cubicBezTo>
                <a:cubicBezTo>
                  <a:pt x="61990" y="1550"/>
                  <a:pt x="61892" y="1550"/>
                  <a:pt x="61793" y="1452"/>
                </a:cubicBezTo>
                <a:cubicBezTo>
                  <a:pt x="61761" y="1484"/>
                  <a:pt x="61728" y="1495"/>
                  <a:pt x="61690" y="1495"/>
                </a:cubicBezTo>
                <a:cubicBezTo>
                  <a:pt x="61616" y="1495"/>
                  <a:pt x="61523" y="1452"/>
                  <a:pt x="61375" y="1452"/>
                </a:cubicBezTo>
                <a:cubicBezTo>
                  <a:pt x="61310" y="1452"/>
                  <a:pt x="61200" y="1408"/>
                  <a:pt x="61106" y="1408"/>
                </a:cubicBezTo>
                <a:cubicBezTo>
                  <a:pt x="61058" y="1408"/>
                  <a:pt x="61015" y="1419"/>
                  <a:pt x="60982" y="1452"/>
                </a:cubicBezTo>
                <a:cubicBezTo>
                  <a:pt x="60957" y="1471"/>
                  <a:pt x="60934" y="1479"/>
                  <a:pt x="60911" y="1479"/>
                </a:cubicBezTo>
                <a:cubicBezTo>
                  <a:pt x="60820" y="1479"/>
                  <a:pt x="60741" y="1353"/>
                  <a:pt x="60662" y="1353"/>
                </a:cubicBezTo>
                <a:cubicBezTo>
                  <a:pt x="60597" y="1353"/>
                  <a:pt x="60487" y="1397"/>
                  <a:pt x="60385" y="1397"/>
                </a:cubicBezTo>
                <a:cubicBezTo>
                  <a:pt x="60334" y="1397"/>
                  <a:pt x="60285" y="1386"/>
                  <a:pt x="60244" y="1353"/>
                </a:cubicBezTo>
                <a:cubicBezTo>
                  <a:pt x="60211" y="1312"/>
                  <a:pt x="60179" y="1299"/>
                  <a:pt x="60142" y="1299"/>
                </a:cubicBezTo>
                <a:cubicBezTo>
                  <a:pt x="60069" y="1299"/>
                  <a:pt x="59982" y="1353"/>
                  <a:pt x="59851" y="1353"/>
                </a:cubicBezTo>
                <a:cubicBezTo>
                  <a:pt x="59752" y="1353"/>
                  <a:pt x="59531" y="1230"/>
                  <a:pt x="59433" y="1230"/>
                </a:cubicBezTo>
                <a:cubicBezTo>
                  <a:pt x="59277" y="1230"/>
                  <a:pt x="59143" y="1264"/>
                  <a:pt x="59007" y="1264"/>
                </a:cubicBezTo>
                <a:cubicBezTo>
                  <a:pt x="58884" y="1264"/>
                  <a:pt x="58761" y="1237"/>
                  <a:pt x="58621" y="1132"/>
                </a:cubicBezTo>
                <a:cubicBezTo>
                  <a:pt x="58482" y="1165"/>
                  <a:pt x="58343" y="1176"/>
                  <a:pt x="58204" y="1176"/>
                </a:cubicBezTo>
                <a:cubicBezTo>
                  <a:pt x="57927" y="1176"/>
                  <a:pt x="57654" y="1132"/>
                  <a:pt x="57392" y="1132"/>
                </a:cubicBezTo>
                <a:lnTo>
                  <a:pt x="54417" y="1132"/>
                </a:lnTo>
                <a:cubicBezTo>
                  <a:pt x="54220" y="1132"/>
                  <a:pt x="53999" y="1132"/>
                  <a:pt x="53802" y="1230"/>
                </a:cubicBezTo>
                <a:cubicBezTo>
                  <a:pt x="53671" y="1230"/>
                  <a:pt x="53529" y="1143"/>
                  <a:pt x="53390" y="1143"/>
                </a:cubicBezTo>
                <a:cubicBezTo>
                  <a:pt x="53321" y="1143"/>
                  <a:pt x="53253" y="1165"/>
                  <a:pt x="53187" y="1230"/>
                </a:cubicBezTo>
                <a:cubicBezTo>
                  <a:pt x="53033" y="1158"/>
                  <a:pt x="52895" y="1139"/>
                  <a:pt x="52762" y="1139"/>
                </a:cubicBezTo>
                <a:cubicBezTo>
                  <a:pt x="52616" y="1139"/>
                  <a:pt x="52476" y="1161"/>
                  <a:pt x="52324" y="1161"/>
                </a:cubicBezTo>
                <a:cubicBezTo>
                  <a:pt x="52239" y="1161"/>
                  <a:pt x="52151" y="1154"/>
                  <a:pt x="52056" y="1132"/>
                </a:cubicBezTo>
                <a:lnTo>
                  <a:pt x="51638" y="1132"/>
                </a:lnTo>
                <a:cubicBezTo>
                  <a:pt x="51540" y="1132"/>
                  <a:pt x="51441" y="1034"/>
                  <a:pt x="51245" y="1034"/>
                </a:cubicBezTo>
                <a:cubicBezTo>
                  <a:pt x="50925" y="1034"/>
                  <a:pt x="50532" y="1034"/>
                  <a:pt x="50113" y="935"/>
                </a:cubicBezTo>
                <a:cubicBezTo>
                  <a:pt x="50015" y="935"/>
                  <a:pt x="49794" y="1034"/>
                  <a:pt x="49695" y="1034"/>
                </a:cubicBezTo>
                <a:cubicBezTo>
                  <a:pt x="49695" y="935"/>
                  <a:pt x="49597" y="935"/>
                  <a:pt x="49597" y="935"/>
                </a:cubicBezTo>
                <a:lnTo>
                  <a:pt x="48982" y="935"/>
                </a:lnTo>
                <a:cubicBezTo>
                  <a:pt x="48835" y="935"/>
                  <a:pt x="48681" y="960"/>
                  <a:pt x="48527" y="960"/>
                </a:cubicBezTo>
                <a:cubicBezTo>
                  <a:pt x="48374" y="960"/>
                  <a:pt x="48220" y="935"/>
                  <a:pt x="48073" y="837"/>
                </a:cubicBezTo>
                <a:lnTo>
                  <a:pt x="47950" y="935"/>
                </a:lnTo>
                <a:cubicBezTo>
                  <a:pt x="47929" y="956"/>
                  <a:pt x="47908" y="964"/>
                  <a:pt x="47887" y="964"/>
                </a:cubicBezTo>
                <a:cubicBezTo>
                  <a:pt x="47831" y="964"/>
                  <a:pt x="47774" y="907"/>
                  <a:pt x="47717" y="907"/>
                </a:cubicBezTo>
                <a:cubicBezTo>
                  <a:pt x="47696" y="907"/>
                  <a:pt x="47675" y="914"/>
                  <a:pt x="47655" y="935"/>
                </a:cubicBezTo>
                <a:cubicBezTo>
                  <a:pt x="47622" y="902"/>
                  <a:pt x="47589" y="892"/>
                  <a:pt x="47555" y="892"/>
                </a:cubicBezTo>
                <a:cubicBezTo>
                  <a:pt x="47488" y="892"/>
                  <a:pt x="47417" y="935"/>
                  <a:pt x="47335" y="935"/>
                </a:cubicBezTo>
                <a:lnTo>
                  <a:pt x="46941" y="935"/>
                </a:lnTo>
                <a:cubicBezTo>
                  <a:pt x="46909" y="902"/>
                  <a:pt x="46873" y="892"/>
                  <a:pt x="46837" y="892"/>
                </a:cubicBezTo>
                <a:cubicBezTo>
                  <a:pt x="46764" y="892"/>
                  <a:pt x="46687" y="935"/>
                  <a:pt x="46622" y="935"/>
                </a:cubicBezTo>
                <a:cubicBezTo>
                  <a:pt x="46425" y="935"/>
                  <a:pt x="46105" y="935"/>
                  <a:pt x="45810" y="837"/>
                </a:cubicBezTo>
                <a:cubicBezTo>
                  <a:pt x="45679" y="837"/>
                  <a:pt x="45537" y="881"/>
                  <a:pt x="45399" y="881"/>
                </a:cubicBezTo>
                <a:cubicBezTo>
                  <a:pt x="45330" y="881"/>
                  <a:pt x="45261" y="870"/>
                  <a:pt x="45196" y="837"/>
                </a:cubicBezTo>
                <a:lnTo>
                  <a:pt x="44999" y="837"/>
                </a:lnTo>
                <a:cubicBezTo>
                  <a:pt x="44778" y="739"/>
                  <a:pt x="44581" y="739"/>
                  <a:pt x="44384" y="739"/>
                </a:cubicBezTo>
                <a:cubicBezTo>
                  <a:pt x="44265" y="767"/>
                  <a:pt x="44153" y="779"/>
                  <a:pt x="44048" y="779"/>
                </a:cubicBezTo>
                <a:cubicBezTo>
                  <a:pt x="43786" y="779"/>
                  <a:pt x="43562" y="703"/>
                  <a:pt x="43351" y="616"/>
                </a:cubicBezTo>
                <a:lnTo>
                  <a:pt x="43253" y="739"/>
                </a:lnTo>
                <a:cubicBezTo>
                  <a:pt x="43253" y="616"/>
                  <a:pt x="43155" y="616"/>
                  <a:pt x="43155" y="616"/>
                </a:cubicBezTo>
                <a:cubicBezTo>
                  <a:pt x="43155" y="616"/>
                  <a:pt x="43032" y="616"/>
                  <a:pt x="43032" y="739"/>
                </a:cubicBezTo>
                <a:cubicBezTo>
                  <a:pt x="42933" y="739"/>
                  <a:pt x="42835" y="616"/>
                  <a:pt x="42835" y="616"/>
                </a:cubicBezTo>
                <a:cubicBezTo>
                  <a:pt x="42556" y="616"/>
                  <a:pt x="42289" y="572"/>
                  <a:pt x="42017" y="572"/>
                </a:cubicBezTo>
                <a:cubicBezTo>
                  <a:pt x="41882" y="572"/>
                  <a:pt x="41745" y="583"/>
                  <a:pt x="41606" y="616"/>
                </a:cubicBezTo>
                <a:cubicBezTo>
                  <a:pt x="41311" y="616"/>
                  <a:pt x="40991" y="517"/>
                  <a:pt x="40696" y="419"/>
                </a:cubicBezTo>
                <a:cubicBezTo>
                  <a:pt x="40696" y="419"/>
                  <a:pt x="40696" y="517"/>
                  <a:pt x="40573" y="517"/>
                </a:cubicBezTo>
                <a:lnTo>
                  <a:pt x="40278" y="517"/>
                </a:lnTo>
                <a:cubicBezTo>
                  <a:pt x="40179" y="517"/>
                  <a:pt x="40100" y="542"/>
                  <a:pt x="40032" y="542"/>
                </a:cubicBezTo>
                <a:cubicBezTo>
                  <a:pt x="39964" y="542"/>
                  <a:pt x="39909" y="517"/>
                  <a:pt x="39860" y="419"/>
                </a:cubicBezTo>
                <a:cubicBezTo>
                  <a:pt x="39840" y="399"/>
                  <a:pt x="39824" y="391"/>
                  <a:pt x="39810" y="391"/>
                </a:cubicBezTo>
                <a:cubicBezTo>
                  <a:pt x="39754" y="391"/>
                  <a:pt x="39722" y="517"/>
                  <a:pt x="39565" y="517"/>
                </a:cubicBezTo>
                <a:cubicBezTo>
                  <a:pt x="39343" y="419"/>
                  <a:pt x="39048" y="419"/>
                  <a:pt x="38729" y="419"/>
                </a:cubicBezTo>
                <a:cubicBezTo>
                  <a:pt x="38434" y="419"/>
                  <a:pt x="38237" y="321"/>
                  <a:pt x="37917" y="321"/>
                </a:cubicBezTo>
                <a:cubicBezTo>
                  <a:pt x="37868" y="370"/>
                  <a:pt x="37794" y="394"/>
                  <a:pt x="37718" y="394"/>
                </a:cubicBezTo>
                <a:cubicBezTo>
                  <a:pt x="37641" y="394"/>
                  <a:pt x="37561" y="370"/>
                  <a:pt x="37499" y="321"/>
                </a:cubicBezTo>
                <a:cubicBezTo>
                  <a:pt x="37303" y="222"/>
                  <a:pt x="37106" y="222"/>
                  <a:pt x="37007" y="222"/>
                </a:cubicBezTo>
                <a:lnTo>
                  <a:pt x="35876" y="222"/>
                </a:lnTo>
                <a:cubicBezTo>
                  <a:pt x="35876" y="222"/>
                  <a:pt x="35778" y="222"/>
                  <a:pt x="35778" y="124"/>
                </a:cubicBezTo>
                <a:cubicBezTo>
                  <a:pt x="35737" y="83"/>
                  <a:pt x="35688" y="69"/>
                  <a:pt x="35637" y="69"/>
                </a:cubicBezTo>
                <a:cubicBezTo>
                  <a:pt x="35535" y="69"/>
                  <a:pt x="35426" y="124"/>
                  <a:pt x="35360" y="124"/>
                </a:cubicBezTo>
                <a:cubicBezTo>
                  <a:pt x="35163" y="1"/>
                  <a:pt x="34942" y="1"/>
                  <a:pt x="3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6"/>
          <p:cNvSpPr/>
          <p:nvPr/>
        </p:nvSpPr>
        <p:spPr>
          <a:xfrm rot="5400000" flipH="1">
            <a:off x="4990220" y="2935123"/>
            <a:ext cx="3244264" cy="84173"/>
          </a:xfrm>
          <a:custGeom>
            <a:avLst/>
            <a:gdLst/>
            <a:ahLst/>
            <a:cxnLst/>
            <a:rect l="l" t="t" r="r" b="b"/>
            <a:pathLst>
              <a:path w="76228" h="4108" extrusionOk="0">
                <a:moveTo>
                  <a:pt x="2361" y="2066"/>
                </a:moveTo>
                <a:lnTo>
                  <a:pt x="2460" y="2165"/>
                </a:lnTo>
                <a:cubicBezTo>
                  <a:pt x="2583" y="2165"/>
                  <a:pt x="2583" y="2263"/>
                  <a:pt x="2583" y="2263"/>
                </a:cubicBezTo>
                <a:lnTo>
                  <a:pt x="2361" y="2263"/>
                </a:lnTo>
                <a:cubicBezTo>
                  <a:pt x="2361" y="2263"/>
                  <a:pt x="2263" y="2263"/>
                  <a:pt x="2165" y="2361"/>
                </a:cubicBezTo>
                <a:cubicBezTo>
                  <a:pt x="2066" y="2066"/>
                  <a:pt x="2361" y="2165"/>
                  <a:pt x="2361" y="2066"/>
                </a:cubicBezTo>
                <a:close/>
                <a:moveTo>
                  <a:pt x="33713" y="1"/>
                </a:moveTo>
                <a:cubicBezTo>
                  <a:pt x="33614" y="1"/>
                  <a:pt x="33516" y="124"/>
                  <a:pt x="33417" y="124"/>
                </a:cubicBezTo>
                <a:cubicBezTo>
                  <a:pt x="32704" y="124"/>
                  <a:pt x="31967" y="222"/>
                  <a:pt x="31254" y="222"/>
                </a:cubicBezTo>
                <a:cubicBezTo>
                  <a:pt x="31155" y="222"/>
                  <a:pt x="31057" y="321"/>
                  <a:pt x="31057" y="321"/>
                </a:cubicBezTo>
                <a:lnTo>
                  <a:pt x="30123" y="321"/>
                </a:lnTo>
                <a:cubicBezTo>
                  <a:pt x="29926" y="321"/>
                  <a:pt x="29631" y="222"/>
                  <a:pt x="29409" y="222"/>
                </a:cubicBezTo>
                <a:lnTo>
                  <a:pt x="28893" y="222"/>
                </a:lnTo>
                <a:cubicBezTo>
                  <a:pt x="28828" y="222"/>
                  <a:pt x="28718" y="266"/>
                  <a:pt x="28594" y="266"/>
                </a:cubicBezTo>
                <a:cubicBezTo>
                  <a:pt x="28532" y="266"/>
                  <a:pt x="28467" y="255"/>
                  <a:pt x="28401" y="222"/>
                </a:cubicBezTo>
                <a:cubicBezTo>
                  <a:pt x="28278" y="222"/>
                  <a:pt x="28082" y="321"/>
                  <a:pt x="27983" y="321"/>
                </a:cubicBezTo>
                <a:cubicBezTo>
                  <a:pt x="27369" y="321"/>
                  <a:pt x="26852" y="222"/>
                  <a:pt x="26237" y="222"/>
                </a:cubicBezTo>
                <a:lnTo>
                  <a:pt x="26139" y="222"/>
                </a:lnTo>
                <a:cubicBezTo>
                  <a:pt x="26041" y="271"/>
                  <a:pt x="25936" y="296"/>
                  <a:pt x="25844" y="296"/>
                </a:cubicBezTo>
                <a:cubicBezTo>
                  <a:pt x="25752" y="296"/>
                  <a:pt x="25672" y="271"/>
                  <a:pt x="25623" y="222"/>
                </a:cubicBezTo>
                <a:cubicBezTo>
                  <a:pt x="25524" y="321"/>
                  <a:pt x="25420" y="321"/>
                  <a:pt x="25328" y="321"/>
                </a:cubicBezTo>
                <a:cubicBezTo>
                  <a:pt x="25235" y="321"/>
                  <a:pt x="25156" y="321"/>
                  <a:pt x="25106" y="419"/>
                </a:cubicBezTo>
                <a:lnTo>
                  <a:pt x="25008" y="321"/>
                </a:lnTo>
                <a:cubicBezTo>
                  <a:pt x="24910" y="321"/>
                  <a:pt x="24910" y="321"/>
                  <a:pt x="24811" y="419"/>
                </a:cubicBezTo>
                <a:cubicBezTo>
                  <a:pt x="24738" y="353"/>
                  <a:pt x="24666" y="331"/>
                  <a:pt x="24597" y="331"/>
                </a:cubicBezTo>
                <a:cubicBezTo>
                  <a:pt x="24459" y="331"/>
                  <a:pt x="24328" y="419"/>
                  <a:pt x="24197" y="419"/>
                </a:cubicBezTo>
                <a:cubicBezTo>
                  <a:pt x="23983" y="419"/>
                  <a:pt x="23825" y="463"/>
                  <a:pt x="23685" y="463"/>
                </a:cubicBezTo>
                <a:cubicBezTo>
                  <a:pt x="23615" y="463"/>
                  <a:pt x="23549" y="452"/>
                  <a:pt x="23483" y="419"/>
                </a:cubicBezTo>
                <a:cubicBezTo>
                  <a:pt x="23361" y="419"/>
                  <a:pt x="23262" y="517"/>
                  <a:pt x="23164" y="517"/>
                </a:cubicBezTo>
                <a:cubicBezTo>
                  <a:pt x="23098" y="517"/>
                  <a:pt x="23033" y="474"/>
                  <a:pt x="22967" y="474"/>
                </a:cubicBezTo>
                <a:cubicBezTo>
                  <a:pt x="22934" y="474"/>
                  <a:pt x="22902" y="484"/>
                  <a:pt x="22869" y="517"/>
                </a:cubicBezTo>
                <a:cubicBezTo>
                  <a:pt x="22869" y="550"/>
                  <a:pt x="22844" y="561"/>
                  <a:pt x="22808" y="561"/>
                </a:cubicBezTo>
                <a:cubicBezTo>
                  <a:pt x="22735" y="561"/>
                  <a:pt x="22615" y="517"/>
                  <a:pt x="22549" y="517"/>
                </a:cubicBezTo>
                <a:lnTo>
                  <a:pt x="22549" y="419"/>
                </a:lnTo>
                <a:cubicBezTo>
                  <a:pt x="22254" y="419"/>
                  <a:pt x="22033" y="419"/>
                  <a:pt x="21738" y="517"/>
                </a:cubicBezTo>
                <a:lnTo>
                  <a:pt x="21738" y="419"/>
                </a:lnTo>
                <a:cubicBezTo>
                  <a:pt x="21516" y="517"/>
                  <a:pt x="21418" y="517"/>
                  <a:pt x="21320" y="517"/>
                </a:cubicBezTo>
                <a:cubicBezTo>
                  <a:pt x="21221" y="419"/>
                  <a:pt x="21123" y="321"/>
                  <a:pt x="21123" y="321"/>
                </a:cubicBezTo>
                <a:lnTo>
                  <a:pt x="21025" y="321"/>
                </a:lnTo>
                <a:cubicBezTo>
                  <a:pt x="20902" y="321"/>
                  <a:pt x="20902" y="321"/>
                  <a:pt x="20803" y="222"/>
                </a:cubicBezTo>
                <a:lnTo>
                  <a:pt x="20803" y="222"/>
                </a:lnTo>
                <a:cubicBezTo>
                  <a:pt x="20902" y="419"/>
                  <a:pt x="20902" y="419"/>
                  <a:pt x="20902" y="517"/>
                </a:cubicBezTo>
                <a:lnTo>
                  <a:pt x="20803" y="517"/>
                </a:lnTo>
                <a:cubicBezTo>
                  <a:pt x="20803" y="517"/>
                  <a:pt x="20705" y="419"/>
                  <a:pt x="20705" y="321"/>
                </a:cubicBezTo>
                <a:cubicBezTo>
                  <a:pt x="20287" y="517"/>
                  <a:pt x="19795" y="517"/>
                  <a:pt x="19279" y="517"/>
                </a:cubicBezTo>
                <a:lnTo>
                  <a:pt x="19377" y="419"/>
                </a:lnTo>
                <a:cubicBezTo>
                  <a:pt x="19377" y="321"/>
                  <a:pt x="19279" y="321"/>
                  <a:pt x="19279" y="222"/>
                </a:cubicBezTo>
                <a:cubicBezTo>
                  <a:pt x="19180" y="321"/>
                  <a:pt x="19057" y="321"/>
                  <a:pt x="18959" y="419"/>
                </a:cubicBezTo>
                <a:cubicBezTo>
                  <a:pt x="18959" y="419"/>
                  <a:pt x="18959" y="517"/>
                  <a:pt x="18861" y="616"/>
                </a:cubicBezTo>
                <a:cubicBezTo>
                  <a:pt x="18861" y="517"/>
                  <a:pt x="18762" y="419"/>
                  <a:pt x="18762" y="321"/>
                </a:cubicBezTo>
                <a:cubicBezTo>
                  <a:pt x="18713" y="370"/>
                  <a:pt x="18689" y="370"/>
                  <a:pt x="18664" y="370"/>
                </a:cubicBezTo>
                <a:cubicBezTo>
                  <a:pt x="18639" y="370"/>
                  <a:pt x="18615" y="370"/>
                  <a:pt x="18566" y="419"/>
                </a:cubicBezTo>
                <a:cubicBezTo>
                  <a:pt x="18566" y="419"/>
                  <a:pt x="18443" y="419"/>
                  <a:pt x="18443" y="517"/>
                </a:cubicBezTo>
                <a:cubicBezTo>
                  <a:pt x="18344" y="419"/>
                  <a:pt x="18246" y="321"/>
                  <a:pt x="18246" y="321"/>
                </a:cubicBezTo>
                <a:cubicBezTo>
                  <a:pt x="18049" y="419"/>
                  <a:pt x="18049" y="419"/>
                  <a:pt x="17828" y="419"/>
                </a:cubicBezTo>
                <a:cubicBezTo>
                  <a:pt x="17435" y="419"/>
                  <a:pt x="17115" y="419"/>
                  <a:pt x="16820" y="517"/>
                </a:cubicBezTo>
                <a:lnTo>
                  <a:pt x="16402" y="517"/>
                </a:lnTo>
                <a:cubicBezTo>
                  <a:pt x="16402" y="517"/>
                  <a:pt x="16402" y="616"/>
                  <a:pt x="16303" y="739"/>
                </a:cubicBezTo>
                <a:cubicBezTo>
                  <a:pt x="16205" y="616"/>
                  <a:pt x="16107" y="517"/>
                  <a:pt x="16107" y="419"/>
                </a:cubicBezTo>
                <a:cubicBezTo>
                  <a:pt x="15787" y="517"/>
                  <a:pt x="15590" y="616"/>
                  <a:pt x="15369" y="739"/>
                </a:cubicBezTo>
                <a:cubicBezTo>
                  <a:pt x="15172" y="739"/>
                  <a:pt x="15019" y="684"/>
                  <a:pt x="14874" y="684"/>
                </a:cubicBezTo>
                <a:cubicBezTo>
                  <a:pt x="14801" y="684"/>
                  <a:pt x="14730" y="698"/>
                  <a:pt x="14656" y="739"/>
                </a:cubicBezTo>
                <a:lnTo>
                  <a:pt x="14361" y="739"/>
                </a:lnTo>
                <a:cubicBezTo>
                  <a:pt x="14263" y="739"/>
                  <a:pt x="14140" y="616"/>
                  <a:pt x="14041" y="616"/>
                </a:cubicBezTo>
                <a:cubicBezTo>
                  <a:pt x="13943" y="739"/>
                  <a:pt x="13746" y="739"/>
                  <a:pt x="13648" y="837"/>
                </a:cubicBezTo>
                <a:lnTo>
                  <a:pt x="13648" y="616"/>
                </a:lnTo>
                <a:cubicBezTo>
                  <a:pt x="13525" y="616"/>
                  <a:pt x="13427" y="616"/>
                  <a:pt x="13328" y="739"/>
                </a:cubicBezTo>
                <a:lnTo>
                  <a:pt x="13328" y="837"/>
                </a:lnTo>
                <a:cubicBezTo>
                  <a:pt x="13033" y="739"/>
                  <a:pt x="12812" y="739"/>
                  <a:pt x="12517" y="739"/>
                </a:cubicBezTo>
                <a:cubicBezTo>
                  <a:pt x="12099" y="837"/>
                  <a:pt x="11681" y="837"/>
                  <a:pt x="11287" y="837"/>
                </a:cubicBezTo>
                <a:cubicBezTo>
                  <a:pt x="10869" y="837"/>
                  <a:pt x="10451" y="837"/>
                  <a:pt x="9959" y="935"/>
                </a:cubicBezTo>
                <a:cubicBezTo>
                  <a:pt x="9959" y="935"/>
                  <a:pt x="9959" y="1034"/>
                  <a:pt x="9837" y="1034"/>
                </a:cubicBezTo>
                <a:cubicBezTo>
                  <a:pt x="9837" y="1034"/>
                  <a:pt x="9738" y="1034"/>
                  <a:pt x="9738" y="935"/>
                </a:cubicBezTo>
                <a:cubicBezTo>
                  <a:pt x="9659" y="935"/>
                  <a:pt x="9581" y="1061"/>
                  <a:pt x="9452" y="1061"/>
                </a:cubicBezTo>
                <a:cubicBezTo>
                  <a:pt x="9419" y="1061"/>
                  <a:pt x="9384" y="1053"/>
                  <a:pt x="9345" y="1034"/>
                </a:cubicBezTo>
                <a:lnTo>
                  <a:pt x="9345" y="935"/>
                </a:lnTo>
                <a:cubicBezTo>
                  <a:pt x="9123" y="1034"/>
                  <a:pt x="9025" y="1034"/>
                  <a:pt x="8927" y="1132"/>
                </a:cubicBezTo>
                <a:cubicBezTo>
                  <a:pt x="8828" y="1132"/>
                  <a:pt x="8828" y="1132"/>
                  <a:pt x="8730" y="1034"/>
                </a:cubicBezTo>
                <a:cubicBezTo>
                  <a:pt x="8730" y="1034"/>
                  <a:pt x="8828" y="1034"/>
                  <a:pt x="8828" y="935"/>
                </a:cubicBezTo>
                <a:cubicBezTo>
                  <a:pt x="8828" y="935"/>
                  <a:pt x="8730" y="935"/>
                  <a:pt x="8730" y="837"/>
                </a:cubicBezTo>
                <a:cubicBezTo>
                  <a:pt x="8607" y="935"/>
                  <a:pt x="8607" y="935"/>
                  <a:pt x="8509" y="1034"/>
                </a:cubicBezTo>
                <a:lnTo>
                  <a:pt x="8214" y="1034"/>
                </a:lnTo>
                <a:cubicBezTo>
                  <a:pt x="8214" y="935"/>
                  <a:pt x="8214" y="935"/>
                  <a:pt x="8115" y="837"/>
                </a:cubicBezTo>
                <a:cubicBezTo>
                  <a:pt x="8115" y="935"/>
                  <a:pt x="7992" y="1034"/>
                  <a:pt x="7992" y="1132"/>
                </a:cubicBezTo>
                <a:cubicBezTo>
                  <a:pt x="7796" y="1034"/>
                  <a:pt x="7599" y="935"/>
                  <a:pt x="7378" y="935"/>
                </a:cubicBezTo>
                <a:cubicBezTo>
                  <a:pt x="7279" y="1034"/>
                  <a:pt x="7181" y="1132"/>
                  <a:pt x="7083" y="1230"/>
                </a:cubicBezTo>
                <a:lnTo>
                  <a:pt x="6369" y="1230"/>
                </a:lnTo>
                <a:cubicBezTo>
                  <a:pt x="6369" y="1132"/>
                  <a:pt x="6468" y="1132"/>
                  <a:pt x="6566" y="1034"/>
                </a:cubicBezTo>
                <a:lnTo>
                  <a:pt x="6369" y="1034"/>
                </a:lnTo>
                <a:cubicBezTo>
                  <a:pt x="6271" y="1034"/>
                  <a:pt x="6271" y="1230"/>
                  <a:pt x="6148" y="1230"/>
                </a:cubicBezTo>
                <a:cubicBezTo>
                  <a:pt x="5951" y="1353"/>
                  <a:pt x="5951" y="1452"/>
                  <a:pt x="5853" y="1550"/>
                </a:cubicBezTo>
                <a:cubicBezTo>
                  <a:pt x="5755" y="1452"/>
                  <a:pt x="5755" y="1353"/>
                  <a:pt x="5656" y="1353"/>
                </a:cubicBezTo>
                <a:cubicBezTo>
                  <a:pt x="5435" y="1452"/>
                  <a:pt x="5140" y="1550"/>
                  <a:pt x="4919" y="1648"/>
                </a:cubicBezTo>
                <a:cubicBezTo>
                  <a:pt x="4820" y="1550"/>
                  <a:pt x="4820" y="1452"/>
                  <a:pt x="4722" y="1353"/>
                </a:cubicBezTo>
                <a:cubicBezTo>
                  <a:pt x="4624" y="1452"/>
                  <a:pt x="4525" y="1550"/>
                  <a:pt x="4525" y="1648"/>
                </a:cubicBezTo>
                <a:cubicBezTo>
                  <a:pt x="4427" y="1550"/>
                  <a:pt x="4427" y="1452"/>
                  <a:pt x="4427" y="1353"/>
                </a:cubicBezTo>
                <a:cubicBezTo>
                  <a:pt x="4304" y="1452"/>
                  <a:pt x="4304" y="1452"/>
                  <a:pt x="4304" y="1550"/>
                </a:cubicBezTo>
                <a:cubicBezTo>
                  <a:pt x="4173" y="1550"/>
                  <a:pt x="4129" y="1463"/>
                  <a:pt x="4085" y="1463"/>
                </a:cubicBezTo>
                <a:cubicBezTo>
                  <a:pt x="4064" y="1463"/>
                  <a:pt x="4042" y="1484"/>
                  <a:pt x="4009" y="1550"/>
                </a:cubicBezTo>
                <a:cubicBezTo>
                  <a:pt x="3960" y="1501"/>
                  <a:pt x="3911" y="1476"/>
                  <a:pt x="3858" y="1476"/>
                </a:cubicBezTo>
                <a:cubicBezTo>
                  <a:pt x="3806" y="1476"/>
                  <a:pt x="3751" y="1501"/>
                  <a:pt x="3689" y="1550"/>
                </a:cubicBezTo>
                <a:lnTo>
                  <a:pt x="3591" y="1648"/>
                </a:lnTo>
                <a:cubicBezTo>
                  <a:pt x="3296" y="1550"/>
                  <a:pt x="2878" y="1550"/>
                  <a:pt x="2460" y="1550"/>
                </a:cubicBezTo>
                <a:cubicBezTo>
                  <a:pt x="2583" y="1550"/>
                  <a:pt x="2460" y="1550"/>
                  <a:pt x="2361" y="1648"/>
                </a:cubicBezTo>
                <a:lnTo>
                  <a:pt x="2361" y="1550"/>
                </a:lnTo>
                <a:cubicBezTo>
                  <a:pt x="2165" y="1550"/>
                  <a:pt x="2066" y="1648"/>
                  <a:pt x="1968" y="1648"/>
                </a:cubicBezTo>
                <a:cubicBezTo>
                  <a:pt x="1845" y="1648"/>
                  <a:pt x="1747" y="1648"/>
                  <a:pt x="1648" y="1747"/>
                </a:cubicBezTo>
                <a:cubicBezTo>
                  <a:pt x="1648" y="1648"/>
                  <a:pt x="1550" y="1648"/>
                  <a:pt x="1550" y="1648"/>
                </a:cubicBezTo>
                <a:cubicBezTo>
                  <a:pt x="1353" y="1747"/>
                  <a:pt x="1132" y="1747"/>
                  <a:pt x="935" y="1747"/>
                </a:cubicBezTo>
                <a:cubicBezTo>
                  <a:pt x="739" y="1747"/>
                  <a:pt x="517" y="1845"/>
                  <a:pt x="321" y="1845"/>
                </a:cubicBezTo>
                <a:cubicBezTo>
                  <a:pt x="419" y="1968"/>
                  <a:pt x="419" y="1968"/>
                  <a:pt x="419" y="2066"/>
                </a:cubicBezTo>
                <a:lnTo>
                  <a:pt x="935" y="2066"/>
                </a:lnTo>
                <a:cubicBezTo>
                  <a:pt x="1034" y="2165"/>
                  <a:pt x="1034" y="2165"/>
                  <a:pt x="1132" y="2361"/>
                </a:cubicBezTo>
                <a:cubicBezTo>
                  <a:pt x="935" y="2263"/>
                  <a:pt x="935" y="2263"/>
                  <a:pt x="837" y="2165"/>
                </a:cubicBezTo>
                <a:cubicBezTo>
                  <a:pt x="788" y="2263"/>
                  <a:pt x="708" y="2288"/>
                  <a:pt x="616" y="2288"/>
                </a:cubicBezTo>
                <a:cubicBezTo>
                  <a:pt x="523" y="2288"/>
                  <a:pt x="419" y="2263"/>
                  <a:pt x="321" y="2263"/>
                </a:cubicBezTo>
                <a:cubicBezTo>
                  <a:pt x="222" y="2263"/>
                  <a:pt x="124" y="2263"/>
                  <a:pt x="1" y="2361"/>
                </a:cubicBezTo>
                <a:cubicBezTo>
                  <a:pt x="1" y="2460"/>
                  <a:pt x="124" y="2460"/>
                  <a:pt x="222" y="2583"/>
                </a:cubicBezTo>
                <a:lnTo>
                  <a:pt x="222" y="2460"/>
                </a:lnTo>
                <a:cubicBezTo>
                  <a:pt x="419" y="2583"/>
                  <a:pt x="517" y="2583"/>
                  <a:pt x="616" y="2583"/>
                </a:cubicBezTo>
                <a:cubicBezTo>
                  <a:pt x="739" y="2583"/>
                  <a:pt x="837" y="2583"/>
                  <a:pt x="1034" y="2681"/>
                </a:cubicBezTo>
                <a:lnTo>
                  <a:pt x="1034" y="2583"/>
                </a:lnTo>
                <a:cubicBezTo>
                  <a:pt x="1132" y="2583"/>
                  <a:pt x="1132" y="2583"/>
                  <a:pt x="1132" y="2681"/>
                </a:cubicBezTo>
                <a:cubicBezTo>
                  <a:pt x="1230" y="2583"/>
                  <a:pt x="1353" y="2583"/>
                  <a:pt x="1353" y="2583"/>
                </a:cubicBezTo>
                <a:lnTo>
                  <a:pt x="1747" y="2583"/>
                </a:lnTo>
                <a:cubicBezTo>
                  <a:pt x="1780" y="2616"/>
                  <a:pt x="1826" y="2626"/>
                  <a:pt x="1877" y="2626"/>
                </a:cubicBezTo>
                <a:cubicBezTo>
                  <a:pt x="1979" y="2626"/>
                  <a:pt x="2099" y="2583"/>
                  <a:pt x="2165" y="2583"/>
                </a:cubicBezTo>
                <a:cubicBezTo>
                  <a:pt x="2165" y="2583"/>
                  <a:pt x="2263" y="2583"/>
                  <a:pt x="2263" y="2681"/>
                </a:cubicBezTo>
                <a:cubicBezTo>
                  <a:pt x="2779" y="2779"/>
                  <a:pt x="3394" y="2779"/>
                  <a:pt x="3911" y="2878"/>
                </a:cubicBezTo>
                <a:cubicBezTo>
                  <a:pt x="4009" y="2878"/>
                  <a:pt x="4107" y="2878"/>
                  <a:pt x="4206" y="2976"/>
                </a:cubicBezTo>
                <a:cubicBezTo>
                  <a:pt x="4427" y="3075"/>
                  <a:pt x="4624" y="3075"/>
                  <a:pt x="4722" y="3075"/>
                </a:cubicBezTo>
                <a:lnTo>
                  <a:pt x="4820" y="3075"/>
                </a:lnTo>
                <a:cubicBezTo>
                  <a:pt x="5238" y="3197"/>
                  <a:pt x="5656" y="3296"/>
                  <a:pt x="5951" y="3394"/>
                </a:cubicBezTo>
                <a:lnTo>
                  <a:pt x="6050" y="3296"/>
                </a:lnTo>
                <a:cubicBezTo>
                  <a:pt x="6115" y="3296"/>
                  <a:pt x="6192" y="3340"/>
                  <a:pt x="6236" y="3340"/>
                </a:cubicBezTo>
                <a:cubicBezTo>
                  <a:pt x="6257" y="3340"/>
                  <a:pt x="6271" y="3329"/>
                  <a:pt x="6271" y="3296"/>
                </a:cubicBezTo>
                <a:cubicBezTo>
                  <a:pt x="6329" y="3267"/>
                  <a:pt x="6386" y="3255"/>
                  <a:pt x="6441" y="3255"/>
                </a:cubicBezTo>
                <a:cubicBezTo>
                  <a:pt x="6575" y="3255"/>
                  <a:pt x="6693" y="3325"/>
                  <a:pt x="6763" y="3394"/>
                </a:cubicBezTo>
                <a:cubicBezTo>
                  <a:pt x="6910" y="3394"/>
                  <a:pt x="7003" y="3350"/>
                  <a:pt x="7107" y="3350"/>
                </a:cubicBezTo>
                <a:cubicBezTo>
                  <a:pt x="7159" y="3350"/>
                  <a:pt x="7214" y="3361"/>
                  <a:pt x="7279" y="3394"/>
                </a:cubicBezTo>
                <a:cubicBezTo>
                  <a:pt x="7328" y="3443"/>
                  <a:pt x="7408" y="3443"/>
                  <a:pt x="7501" y="3443"/>
                </a:cubicBezTo>
                <a:cubicBezTo>
                  <a:pt x="7593" y="3443"/>
                  <a:pt x="7697" y="3443"/>
                  <a:pt x="7796" y="3493"/>
                </a:cubicBezTo>
                <a:lnTo>
                  <a:pt x="8214" y="3493"/>
                </a:lnTo>
                <a:cubicBezTo>
                  <a:pt x="8410" y="3493"/>
                  <a:pt x="8730" y="3591"/>
                  <a:pt x="8927" y="3689"/>
                </a:cubicBezTo>
                <a:cubicBezTo>
                  <a:pt x="9205" y="3689"/>
                  <a:pt x="9429" y="3744"/>
                  <a:pt x="9643" y="3744"/>
                </a:cubicBezTo>
                <a:cubicBezTo>
                  <a:pt x="9749" y="3744"/>
                  <a:pt x="9853" y="3730"/>
                  <a:pt x="9959" y="3689"/>
                </a:cubicBezTo>
                <a:cubicBezTo>
                  <a:pt x="10058" y="3591"/>
                  <a:pt x="10156" y="3493"/>
                  <a:pt x="10156" y="3394"/>
                </a:cubicBezTo>
                <a:cubicBezTo>
                  <a:pt x="10451" y="3493"/>
                  <a:pt x="10673" y="3689"/>
                  <a:pt x="10869" y="3812"/>
                </a:cubicBezTo>
                <a:lnTo>
                  <a:pt x="10869" y="3591"/>
                </a:lnTo>
                <a:cubicBezTo>
                  <a:pt x="10968" y="3591"/>
                  <a:pt x="10968" y="3689"/>
                  <a:pt x="11066" y="3689"/>
                </a:cubicBezTo>
                <a:cubicBezTo>
                  <a:pt x="11066" y="3689"/>
                  <a:pt x="11189" y="3812"/>
                  <a:pt x="11287" y="3812"/>
                </a:cubicBezTo>
                <a:lnTo>
                  <a:pt x="11386" y="3689"/>
                </a:lnTo>
                <a:lnTo>
                  <a:pt x="11484" y="3591"/>
                </a:lnTo>
                <a:lnTo>
                  <a:pt x="11582" y="3591"/>
                </a:lnTo>
                <a:cubicBezTo>
                  <a:pt x="11582" y="3689"/>
                  <a:pt x="11582" y="3689"/>
                  <a:pt x="11484" y="3689"/>
                </a:cubicBezTo>
                <a:cubicBezTo>
                  <a:pt x="11582" y="3689"/>
                  <a:pt x="11582" y="3812"/>
                  <a:pt x="11681" y="3812"/>
                </a:cubicBezTo>
                <a:lnTo>
                  <a:pt x="11582" y="3911"/>
                </a:lnTo>
                <a:lnTo>
                  <a:pt x="11681" y="3911"/>
                </a:lnTo>
                <a:cubicBezTo>
                  <a:pt x="11804" y="3812"/>
                  <a:pt x="11902" y="3689"/>
                  <a:pt x="11902" y="3591"/>
                </a:cubicBezTo>
                <a:cubicBezTo>
                  <a:pt x="11902" y="3591"/>
                  <a:pt x="12000" y="3591"/>
                  <a:pt x="12000" y="3689"/>
                </a:cubicBezTo>
                <a:cubicBezTo>
                  <a:pt x="12000" y="3591"/>
                  <a:pt x="12099" y="3591"/>
                  <a:pt x="12099" y="3591"/>
                </a:cubicBezTo>
                <a:cubicBezTo>
                  <a:pt x="12295" y="3812"/>
                  <a:pt x="12713" y="3591"/>
                  <a:pt x="12910" y="4009"/>
                </a:cubicBezTo>
                <a:lnTo>
                  <a:pt x="14041" y="4009"/>
                </a:lnTo>
                <a:cubicBezTo>
                  <a:pt x="14140" y="4009"/>
                  <a:pt x="14140" y="3911"/>
                  <a:pt x="14140" y="3911"/>
                </a:cubicBezTo>
                <a:cubicBezTo>
                  <a:pt x="14140" y="3812"/>
                  <a:pt x="14041" y="3812"/>
                  <a:pt x="13943" y="3689"/>
                </a:cubicBezTo>
                <a:lnTo>
                  <a:pt x="14459" y="3689"/>
                </a:lnTo>
                <a:lnTo>
                  <a:pt x="14459" y="3812"/>
                </a:lnTo>
                <a:cubicBezTo>
                  <a:pt x="14754" y="4009"/>
                  <a:pt x="15074" y="4107"/>
                  <a:pt x="15369" y="4107"/>
                </a:cubicBezTo>
                <a:cubicBezTo>
                  <a:pt x="15689" y="4107"/>
                  <a:pt x="15984" y="4009"/>
                  <a:pt x="16402" y="4009"/>
                </a:cubicBezTo>
                <a:cubicBezTo>
                  <a:pt x="16500" y="4009"/>
                  <a:pt x="16599" y="4107"/>
                  <a:pt x="16599" y="4107"/>
                </a:cubicBezTo>
                <a:cubicBezTo>
                  <a:pt x="16820" y="4009"/>
                  <a:pt x="16918" y="4009"/>
                  <a:pt x="17017" y="4009"/>
                </a:cubicBezTo>
                <a:cubicBezTo>
                  <a:pt x="17213" y="4107"/>
                  <a:pt x="17336" y="4107"/>
                  <a:pt x="17435" y="4107"/>
                </a:cubicBezTo>
                <a:cubicBezTo>
                  <a:pt x="17500" y="4074"/>
                  <a:pt x="17555" y="4064"/>
                  <a:pt x="17602" y="4064"/>
                </a:cubicBezTo>
                <a:cubicBezTo>
                  <a:pt x="17697" y="4064"/>
                  <a:pt x="17762" y="4107"/>
                  <a:pt x="17828" y="4107"/>
                </a:cubicBezTo>
                <a:cubicBezTo>
                  <a:pt x="18049" y="4009"/>
                  <a:pt x="18246" y="4009"/>
                  <a:pt x="18443" y="4009"/>
                </a:cubicBezTo>
                <a:lnTo>
                  <a:pt x="20090" y="4009"/>
                </a:lnTo>
                <a:cubicBezTo>
                  <a:pt x="20221" y="4009"/>
                  <a:pt x="20363" y="3965"/>
                  <a:pt x="20473" y="3965"/>
                </a:cubicBezTo>
                <a:cubicBezTo>
                  <a:pt x="20527" y="3965"/>
                  <a:pt x="20574" y="3976"/>
                  <a:pt x="20607" y="4009"/>
                </a:cubicBezTo>
                <a:cubicBezTo>
                  <a:pt x="20803" y="4009"/>
                  <a:pt x="21025" y="3911"/>
                  <a:pt x="21123" y="3911"/>
                </a:cubicBezTo>
                <a:cubicBezTo>
                  <a:pt x="21221" y="3911"/>
                  <a:pt x="21320" y="4009"/>
                  <a:pt x="21418" y="4009"/>
                </a:cubicBezTo>
                <a:cubicBezTo>
                  <a:pt x="21484" y="4009"/>
                  <a:pt x="21560" y="3921"/>
                  <a:pt x="21633" y="3921"/>
                </a:cubicBezTo>
                <a:cubicBezTo>
                  <a:pt x="21669" y="3921"/>
                  <a:pt x="21705" y="3943"/>
                  <a:pt x="21738" y="4009"/>
                </a:cubicBezTo>
                <a:cubicBezTo>
                  <a:pt x="21738" y="4009"/>
                  <a:pt x="21781" y="3965"/>
                  <a:pt x="21811" y="3965"/>
                </a:cubicBezTo>
                <a:cubicBezTo>
                  <a:pt x="21825" y="3965"/>
                  <a:pt x="21836" y="3976"/>
                  <a:pt x="21836" y="4009"/>
                </a:cubicBezTo>
                <a:cubicBezTo>
                  <a:pt x="21934" y="4009"/>
                  <a:pt x="22033" y="4009"/>
                  <a:pt x="22131" y="3911"/>
                </a:cubicBezTo>
                <a:lnTo>
                  <a:pt x="22254" y="4009"/>
                </a:lnTo>
                <a:cubicBezTo>
                  <a:pt x="22337" y="3926"/>
                  <a:pt x="22403" y="3895"/>
                  <a:pt x="22458" y="3895"/>
                </a:cubicBezTo>
                <a:cubicBezTo>
                  <a:pt x="22534" y="3895"/>
                  <a:pt x="22591" y="3952"/>
                  <a:pt x="22647" y="4009"/>
                </a:cubicBezTo>
                <a:cubicBezTo>
                  <a:pt x="22746" y="3911"/>
                  <a:pt x="22746" y="3911"/>
                  <a:pt x="22869" y="3911"/>
                </a:cubicBezTo>
                <a:cubicBezTo>
                  <a:pt x="22869" y="3911"/>
                  <a:pt x="22967" y="3911"/>
                  <a:pt x="23065" y="4009"/>
                </a:cubicBezTo>
                <a:cubicBezTo>
                  <a:pt x="23065" y="3911"/>
                  <a:pt x="23164" y="3911"/>
                  <a:pt x="23164" y="3911"/>
                </a:cubicBezTo>
                <a:lnTo>
                  <a:pt x="23582" y="3911"/>
                </a:lnTo>
                <a:lnTo>
                  <a:pt x="23680" y="4009"/>
                </a:lnTo>
                <a:cubicBezTo>
                  <a:pt x="23779" y="4009"/>
                  <a:pt x="23779" y="3911"/>
                  <a:pt x="23877" y="3911"/>
                </a:cubicBezTo>
                <a:cubicBezTo>
                  <a:pt x="23877" y="4009"/>
                  <a:pt x="23975" y="4009"/>
                  <a:pt x="23975" y="4009"/>
                </a:cubicBezTo>
                <a:cubicBezTo>
                  <a:pt x="24184" y="3960"/>
                  <a:pt x="24369" y="3935"/>
                  <a:pt x="24538" y="3935"/>
                </a:cubicBezTo>
                <a:cubicBezTo>
                  <a:pt x="24707" y="3935"/>
                  <a:pt x="24860" y="3960"/>
                  <a:pt x="25008" y="4009"/>
                </a:cubicBezTo>
                <a:cubicBezTo>
                  <a:pt x="25106" y="3911"/>
                  <a:pt x="25211" y="3886"/>
                  <a:pt x="25315" y="3886"/>
                </a:cubicBezTo>
                <a:cubicBezTo>
                  <a:pt x="25420" y="3886"/>
                  <a:pt x="25524" y="3911"/>
                  <a:pt x="25623" y="3911"/>
                </a:cubicBezTo>
                <a:cubicBezTo>
                  <a:pt x="25688" y="3911"/>
                  <a:pt x="25754" y="3954"/>
                  <a:pt x="25790" y="3954"/>
                </a:cubicBezTo>
                <a:cubicBezTo>
                  <a:pt x="25809" y="3954"/>
                  <a:pt x="25819" y="3943"/>
                  <a:pt x="25819" y="3911"/>
                </a:cubicBezTo>
                <a:lnTo>
                  <a:pt x="26237" y="3911"/>
                </a:lnTo>
                <a:cubicBezTo>
                  <a:pt x="26336" y="3911"/>
                  <a:pt x="26336" y="3911"/>
                  <a:pt x="26336" y="3812"/>
                </a:cubicBezTo>
                <a:lnTo>
                  <a:pt x="26434" y="3911"/>
                </a:lnTo>
                <a:cubicBezTo>
                  <a:pt x="26557" y="3911"/>
                  <a:pt x="26655" y="3911"/>
                  <a:pt x="26655" y="3812"/>
                </a:cubicBezTo>
                <a:cubicBezTo>
                  <a:pt x="26655" y="3911"/>
                  <a:pt x="26754" y="3911"/>
                  <a:pt x="26754" y="3911"/>
                </a:cubicBezTo>
                <a:cubicBezTo>
                  <a:pt x="26852" y="3911"/>
                  <a:pt x="27049" y="3812"/>
                  <a:pt x="27172" y="3812"/>
                </a:cubicBezTo>
                <a:lnTo>
                  <a:pt x="27565" y="3812"/>
                </a:lnTo>
                <a:cubicBezTo>
                  <a:pt x="27616" y="3784"/>
                  <a:pt x="27660" y="3774"/>
                  <a:pt x="27701" y="3774"/>
                </a:cubicBezTo>
                <a:cubicBezTo>
                  <a:pt x="27803" y="3774"/>
                  <a:pt x="27881" y="3838"/>
                  <a:pt x="27978" y="3838"/>
                </a:cubicBezTo>
                <a:cubicBezTo>
                  <a:pt x="28010" y="3838"/>
                  <a:pt x="28044" y="3831"/>
                  <a:pt x="28082" y="3812"/>
                </a:cubicBezTo>
                <a:cubicBezTo>
                  <a:pt x="28114" y="3771"/>
                  <a:pt x="28147" y="3758"/>
                  <a:pt x="28185" y="3758"/>
                </a:cubicBezTo>
                <a:cubicBezTo>
                  <a:pt x="28259" y="3758"/>
                  <a:pt x="28352" y="3812"/>
                  <a:pt x="28500" y="3812"/>
                </a:cubicBezTo>
                <a:cubicBezTo>
                  <a:pt x="28795" y="3689"/>
                  <a:pt x="29114" y="3689"/>
                  <a:pt x="29409" y="3689"/>
                </a:cubicBezTo>
                <a:cubicBezTo>
                  <a:pt x="29560" y="3689"/>
                  <a:pt x="29705" y="3667"/>
                  <a:pt x="29850" y="3667"/>
                </a:cubicBezTo>
                <a:cubicBezTo>
                  <a:pt x="30012" y="3667"/>
                  <a:pt x="30175" y="3695"/>
                  <a:pt x="30344" y="3812"/>
                </a:cubicBezTo>
                <a:cubicBezTo>
                  <a:pt x="30414" y="3697"/>
                  <a:pt x="30501" y="3665"/>
                  <a:pt x="30597" y="3665"/>
                </a:cubicBezTo>
                <a:cubicBezTo>
                  <a:pt x="30720" y="3665"/>
                  <a:pt x="30858" y="3719"/>
                  <a:pt x="30997" y="3719"/>
                </a:cubicBezTo>
                <a:cubicBezTo>
                  <a:pt x="31050" y="3719"/>
                  <a:pt x="31103" y="3711"/>
                  <a:pt x="31155" y="3689"/>
                </a:cubicBezTo>
                <a:cubicBezTo>
                  <a:pt x="31204" y="3640"/>
                  <a:pt x="31254" y="3615"/>
                  <a:pt x="31291" y="3615"/>
                </a:cubicBezTo>
                <a:cubicBezTo>
                  <a:pt x="31327" y="3615"/>
                  <a:pt x="31352" y="3640"/>
                  <a:pt x="31352" y="3689"/>
                </a:cubicBezTo>
                <a:cubicBezTo>
                  <a:pt x="31475" y="3591"/>
                  <a:pt x="31573" y="3591"/>
                  <a:pt x="31672" y="3591"/>
                </a:cubicBezTo>
                <a:cubicBezTo>
                  <a:pt x="31672" y="3689"/>
                  <a:pt x="31770" y="3689"/>
                  <a:pt x="31868" y="3689"/>
                </a:cubicBezTo>
                <a:cubicBezTo>
                  <a:pt x="31934" y="3689"/>
                  <a:pt x="32010" y="3646"/>
                  <a:pt x="32083" y="3646"/>
                </a:cubicBezTo>
                <a:cubicBezTo>
                  <a:pt x="32120" y="3646"/>
                  <a:pt x="32155" y="3656"/>
                  <a:pt x="32188" y="3689"/>
                </a:cubicBezTo>
                <a:cubicBezTo>
                  <a:pt x="32247" y="3726"/>
                  <a:pt x="32317" y="3741"/>
                  <a:pt x="32388" y="3741"/>
                </a:cubicBezTo>
                <a:cubicBezTo>
                  <a:pt x="32556" y="3741"/>
                  <a:pt x="32734" y="3660"/>
                  <a:pt x="32803" y="3591"/>
                </a:cubicBezTo>
                <a:cubicBezTo>
                  <a:pt x="32901" y="3591"/>
                  <a:pt x="32999" y="3591"/>
                  <a:pt x="33098" y="3689"/>
                </a:cubicBezTo>
                <a:cubicBezTo>
                  <a:pt x="33098" y="3617"/>
                  <a:pt x="33111" y="3598"/>
                  <a:pt x="33134" y="3598"/>
                </a:cubicBezTo>
                <a:cubicBezTo>
                  <a:pt x="33160" y="3598"/>
                  <a:pt x="33197" y="3620"/>
                  <a:pt x="33240" y="3620"/>
                </a:cubicBezTo>
                <a:cubicBezTo>
                  <a:pt x="33265" y="3620"/>
                  <a:pt x="33291" y="3613"/>
                  <a:pt x="33319" y="3591"/>
                </a:cubicBezTo>
                <a:cubicBezTo>
                  <a:pt x="33340" y="3570"/>
                  <a:pt x="33356" y="3563"/>
                  <a:pt x="33370" y="3563"/>
                </a:cubicBezTo>
                <a:cubicBezTo>
                  <a:pt x="33408" y="3563"/>
                  <a:pt x="33427" y="3619"/>
                  <a:pt x="33465" y="3619"/>
                </a:cubicBezTo>
                <a:cubicBezTo>
                  <a:pt x="33479" y="3619"/>
                  <a:pt x="33495" y="3612"/>
                  <a:pt x="33516" y="3591"/>
                </a:cubicBezTo>
                <a:lnTo>
                  <a:pt x="33811" y="3591"/>
                </a:lnTo>
                <a:cubicBezTo>
                  <a:pt x="34032" y="3591"/>
                  <a:pt x="34032" y="3591"/>
                  <a:pt x="34229" y="3493"/>
                </a:cubicBezTo>
                <a:cubicBezTo>
                  <a:pt x="34229" y="3591"/>
                  <a:pt x="34327" y="3591"/>
                  <a:pt x="34327" y="3591"/>
                </a:cubicBezTo>
                <a:cubicBezTo>
                  <a:pt x="34585" y="3493"/>
                  <a:pt x="34844" y="3493"/>
                  <a:pt x="35102" y="3493"/>
                </a:cubicBezTo>
                <a:cubicBezTo>
                  <a:pt x="35360" y="3493"/>
                  <a:pt x="35618" y="3493"/>
                  <a:pt x="35876" y="3394"/>
                </a:cubicBezTo>
                <a:lnTo>
                  <a:pt x="35876" y="3591"/>
                </a:lnTo>
                <a:cubicBezTo>
                  <a:pt x="35975" y="3591"/>
                  <a:pt x="36073" y="3493"/>
                  <a:pt x="36073" y="3493"/>
                </a:cubicBezTo>
                <a:cubicBezTo>
                  <a:pt x="36171" y="3493"/>
                  <a:pt x="36171" y="3394"/>
                  <a:pt x="36171" y="3394"/>
                </a:cubicBezTo>
                <a:cubicBezTo>
                  <a:pt x="36345" y="3435"/>
                  <a:pt x="36497" y="3459"/>
                  <a:pt x="36645" y="3459"/>
                </a:cubicBezTo>
                <a:cubicBezTo>
                  <a:pt x="36855" y="3459"/>
                  <a:pt x="37058" y="3411"/>
                  <a:pt x="37303" y="3296"/>
                </a:cubicBezTo>
                <a:cubicBezTo>
                  <a:pt x="37386" y="3379"/>
                  <a:pt x="37473" y="3409"/>
                  <a:pt x="37554" y="3409"/>
                </a:cubicBezTo>
                <a:cubicBezTo>
                  <a:pt x="37664" y="3409"/>
                  <a:pt x="37762" y="3353"/>
                  <a:pt x="37819" y="3296"/>
                </a:cubicBezTo>
                <a:cubicBezTo>
                  <a:pt x="37917" y="3296"/>
                  <a:pt x="37917" y="3394"/>
                  <a:pt x="37917" y="3394"/>
                </a:cubicBezTo>
                <a:cubicBezTo>
                  <a:pt x="38237" y="3394"/>
                  <a:pt x="38532" y="3394"/>
                  <a:pt x="38852" y="3493"/>
                </a:cubicBezTo>
                <a:cubicBezTo>
                  <a:pt x="38852" y="3493"/>
                  <a:pt x="39048" y="3493"/>
                  <a:pt x="39048" y="3394"/>
                </a:cubicBezTo>
                <a:cubicBezTo>
                  <a:pt x="39114" y="3329"/>
                  <a:pt x="39169" y="3307"/>
                  <a:pt x="39221" y="3307"/>
                </a:cubicBezTo>
                <a:cubicBezTo>
                  <a:pt x="39324" y="3307"/>
                  <a:pt x="39417" y="3394"/>
                  <a:pt x="39565" y="3394"/>
                </a:cubicBezTo>
                <a:cubicBezTo>
                  <a:pt x="39663" y="3394"/>
                  <a:pt x="39663" y="3394"/>
                  <a:pt x="39663" y="3296"/>
                </a:cubicBezTo>
                <a:cubicBezTo>
                  <a:pt x="39761" y="3394"/>
                  <a:pt x="39860" y="3394"/>
                  <a:pt x="39958" y="3394"/>
                </a:cubicBezTo>
                <a:lnTo>
                  <a:pt x="40991" y="3394"/>
                </a:lnTo>
                <a:cubicBezTo>
                  <a:pt x="41012" y="3373"/>
                  <a:pt x="41038" y="3366"/>
                  <a:pt x="41067" y="3366"/>
                </a:cubicBezTo>
                <a:cubicBezTo>
                  <a:pt x="41148" y="3366"/>
                  <a:pt x="41252" y="3423"/>
                  <a:pt x="41332" y="3423"/>
                </a:cubicBezTo>
                <a:cubicBezTo>
                  <a:pt x="41362" y="3423"/>
                  <a:pt x="41388" y="3415"/>
                  <a:pt x="41409" y="3394"/>
                </a:cubicBezTo>
                <a:cubicBezTo>
                  <a:pt x="41430" y="3373"/>
                  <a:pt x="41446" y="3366"/>
                  <a:pt x="41460" y="3366"/>
                </a:cubicBezTo>
                <a:cubicBezTo>
                  <a:pt x="41498" y="3366"/>
                  <a:pt x="41517" y="3423"/>
                  <a:pt x="41555" y="3423"/>
                </a:cubicBezTo>
                <a:cubicBezTo>
                  <a:pt x="41568" y="3423"/>
                  <a:pt x="41585" y="3415"/>
                  <a:pt x="41606" y="3394"/>
                </a:cubicBezTo>
                <a:cubicBezTo>
                  <a:pt x="41606" y="3345"/>
                  <a:pt x="41655" y="3320"/>
                  <a:pt x="41704" y="3320"/>
                </a:cubicBezTo>
                <a:cubicBezTo>
                  <a:pt x="41753" y="3320"/>
                  <a:pt x="41802" y="3345"/>
                  <a:pt x="41802" y="3394"/>
                </a:cubicBezTo>
                <a:cubicBezTo>
                  <a:pt x="41886" y="3446"/>
                  <a:pt x="41968" y="3463"/>
                  <a:pt x="42049" y="3463"/>
                </a:cubicBezTo>
                <a:cubicBezTo>
                  <a:pt x="42231" y="3463"/>
                  <a:pt x="42410" y="3373"/>
                  <a:pt x="42594" y="3373"/>
                </a:cubicBezTo>
                <a:cubicBezTo>
                  <a:pt x="42641" y="3373"/>
                  <a:pt x="42689" y="3379"/>
                  <a:pt x="42737" y="3394"/>
                </a:cubicBezTo>
                <a:cubicBezTo>
                  <a:pt x="42786" y="3345"/>
                  <a:pt x="42835" y="3320"/>
                  <a:pt x="42884" y="3320"/>
                </a:cubicBezTo>
                <a:cubicBezTo>
                  <a:pt x="42933" y="3320"/>
                  <a:pt x="42983" y="3345"/>
                  <a:pt x="43032" y="3394"/>
                </a:cubicBezTo>
                <a:cubicBezTo>
                  <a:pt x="43114" y="3394"/>
                  <a:pt x="43185" y="3307"/>
                  <a:pt x="43252" y="3307"/>
                </a:cubicBezTo>
                <a:cubicBezTo>
                  <a:pt x="43286" y="3307"/>
                  <a:pt x="43319" y="3329"/>
                  <a:pt x="43351" y="3394"/>
                </a:cubicBezTo>
                <a:lnTo>
                  <a:pt x="43548" y="3394"/>
                </a:lnTo>
                <a:cubicBezTo>
                  <a:pt x="43642" y="3311"/>
                  <a:pt x="43731" y="3281"/>
                  <a:pt x="43810" y="3281"/>
                </a:cubicBezTo>
                <a:cubicBezTo>
                  <a:pt x="43918" y="3281"/>
                  <a:pt x="44008" y="3337"/>
                  <a:pt x="44065" y="3394"/>
                </a:cubicBezTo>
                <a:lnTo>
                  <a:pt x="44163" y="3296"/>
                </a:lnTo>
                <a:lnTo>
                  <a:pt x="44581" y="3296"/>
                </a:lnTo>
                <a:cubicBezTo>
                  <a:pt x="44679" y="3296"/>
                  <a:pt x="44679" y="3296"/>
                  <a:pt x="44679" y="3197"/>
                </a:cubicBezTo>
                <a:cubicBezTo>
                  <a:pt x="44778" y="3296"/>
                  <a:pt x="44876" y="3296"/>
                  <a:pt x="44876" y="3296"/>
                </a:cubicBezTo>
                <a:cubicBezTo>
                  <a:pt x="44999" y="3296"/>
                  <a:pt x="45097" y="3197"/>
                  <a:pt x="45196" y="3197"/>
                </a:cubicBezTo>
                <a:cubicBezTo>
                  <a:pt x="45294" y="3296"/>
                  <a:pt x="45491" y="3296"/>
                  <a:pt x="45614" y="3296"/>
                </a:cubicBezTo>
                <a:lnTo>
                  <a:pt x="46941" y="3296"/>
                </a:lnTo>
                <a:lnTo>
                  <a:pt x="47040" y="3197"/>
                </a:lnTo>
                <a:cubicBezTo>
                  <a:pt x="47138" y="3296"/>
                  <a:pt x="47138" y="3296"/>
                  <a:pt x="47237" y="3296"/>
                </a:cubicBezTo>
                <a:lnTo>
                  <a:pt x="48884" y="3296"/>
                </a:lnTo>
                <a:cubicBezTo>
                  <a:pt x="49081" y="3296"/>
                  <a:pt x="49302" y="3197"/>
                  <a:pt x="49499" y="3197"/>
                </a:cubicBezTo>
                <a:cubicBezTo>
                  <a:pt x="49537" y="3216"/>
                  <a:pt x="49571" y="3223"/>
                  <a:pt x="49602" y="3223"/>
                </a:cubicBezTo>
                <a:cubicBezTo>
                  <a:pt x="49697" y="3223"/>
                  <a:pt x="49766" y="3159"/>
                  <a:pt x="49835" y="3159"/>
                </a:cubicBezTo>
                <a:cubicBezTo>
                  <a:pt x="49862" y="3159"/>
                  <a:pt x="49889" y="3169"/>
                  <a:pt x="49917" y="3197"/>
                </a:cubicBezTo>
                <a:cubicBezTo>
                  <a:pt x="50212" y="3075"/>
                  <a:pt x="50409" y="3075"/>
                  <a:pt x="50728" y="3075"/>
                </a:cubicBezTo>
                <a:cubicBezTo>
                  <a:pt x="50925" y="3075"/>
                  <a:pt x="51146" y="3075"/>
                  <a:pt x="51441" y="2976"/>
                </a:cubicBezTo>
                <a:cubicBezTo>
                  <a:pt x="51461" y="2957"/>
                  <a:pt x="51486" y="2949"/>
                  <a:pt x="51514" y="2949"/>
                </a:cubicBezTo>
                <a:cubicBezTo>
                  <a:pt x="51627" y="2949"/>
                  <a:pt x="51800" y="3075"/>
                  <a:pt x="51958" y="3075"/>
                </a:cubicBezTo>
                <a:cubicBezTo>
                  <a:pt x="53187" y="2976"/>
                  <a:pt x="54417" y="2976"/>
                  <a:pt x="55646" y="2976"/>
                </a:cubicBezTo>
                <a:cubicBezTo>
                  <a:pt x="56261" y="2976"/>
                  <a:pt x="56875" y="2976"/>
                  <a:pt x="57490" y="2878"/>
                </a:cubicBezTo>
                <a:lnTo>
                  <a:pt x="57785" y="2878"/>
                </a:lnTo>
                <a:cubicBezTo>
                  <a:pt x="57908" y="2878"/>
                  <a:pt x="57908" y="2976"/>
                  <a:pt x="58007" y="2976"/>
                </a:cubicBezTo>
                <a:lnTo>
                  <a:pt x="58007" y="2779"/>
                </a:lnTo>
                <a:cubicBezTo>
                  <a:pt x="58120" y="2836"/>
                  <a:pt x="58234" y="2893"/>
                  <a:pt x="58352" y="2893"/>
                </a:cubicBezTo>
                <a:cubicBezTo>
                  <a:pt x="58439" y="2893"/>
                  <a:pt x="58528" y="2863"/>
                  <a:pt x="58621" y="2779"/>
                </a:cubicBezTo>
                <a:cubicBezTo>
                  <a:pt x="58720" y="2878"/>
                  <a:pt x="58720" y="2878"/>
                  <a:pt x="58818" y="2878"/>
                </a:cubicBezTo>
                <a:lnTo>
                  <a:pt x="58916" y="2779"/>
                </a:lnTo>
                <a:cubicBezTo>
                  <a:pt x="59015" y="2779"/>
                  <a:pt x="59138" y="2878"/>
                  <a:pt x="59236" y="2878"/>
                </a:cubicBezTo>
                <a:cubicBezTo>
                  <a:pt x="59531" y="2878"/>
                  <a:pt x="59752" y="2878"/>
                  <a:pt x="59949" y="2779"/>
                </a:cubicBezTo>
                <a:cubicBezTo>
                  <a:pt x="60080" y="2779"/>
                  <a:pt x="60266" y="2867"/>
                  <a:pt x="60434" y="2867"/>
                </a:cubicBezTo>
                <a:cubicBezTo>
                  <a:pt x="60517" y="2867"/>
                  <a:pt x="60597" y="2845"/>
                  <a:pt x="60662" y="2779"/>
                </a:cubicBezTo>
                <a:cubicBezTo>
                  <a:pt x="60711" y="2878"/>
                  <a:pt x="60791" y="2902"/>
                  <a:pt x="60871" y="2902"/>
                </a:cubicBezTo>
                <a:cubicBezTo>
                  <a:pt x="60951" y="2902"/>
                  <a:pt x="61031" y="2878"/>
                  <a:pt x="61080" y="2878"/>
                </a:cubicBezTo>
                <a:cubicBezTo>
                  <a:pt x="61211" y="2878"/>
                  <a:pt x="61343" y="2922"/>
                  <a:pt x="61452" y="2922"/>
                </a:cubicBezTo>
                <a:cubicBezTo>
                  <a:pt x="61506" y="2922"/>
                  <a:pt x="61556" y="2911"/>
                  <a:pt x="61597" y="2878"/>
                </a:cubicBezTo>
                <a:cubicBezTo>
                  <a:pt x="61625" y="2849"/>
                  <a:pt x="61663" y="2837"/>
                  <a:pt x="61703" y="2837"/>
                </a:cubicBezTo>
                <a:cubicBezTo>
                  <a:pt x="61802" y="2837"/>
                  <a:pt x="61920" y="2907"/>
                  <a:pt x="61990" y="2976"/>
                </a:cubicBezTo>
                <a:lnTo>
                  <a:pt x="62088" y="2878"/>
                </a:lnTo>
                <a:cubicBezTo>
                  <a:pt x="62408" y="2878"/>
                  <a:pt x="62703" y="2976"/>
                  <a:pt x="62924" y="2976"/>
                </a:cubicBezTo>
                <a:cubicBezTo>
                  <a:pt x="63023" y="2976"/>
                  <a:pt x="63023" y="2878"/>
                  <a:pt x="63023" y="2878"/>
                </a:cubicBezTo>
                <a:cubicBezTo>
                  <a:pt x="63219" y="2976"/>
                  <a:pt x="63736" y="2976"/>
                  <a:pt x="63834" y="2976"/>
                </a:cubicBezTo>
                <a:cubicBezTo>
                  <a:pt x="63933" y="2976"/>
                  <a:pt x="64154" y="3075"/>
                  <a:pt x="64252" y="3075"/>
                </a:cubicBezTo>
                <a:lnTo>
                  <a:pt x="64351" y="2976"/>
                </a:lnTo>
                <a:lnTo>
                  <a:pt x="64449" y="2976"/>
                </a:lnTo>
                <a:cubicBezTo>
                  <a:pt x="64547" y="3075"/>
                  <a:pt x="64670" y="3075"/>
                  <a:pt x="64867" y="3075"/>
                </a:cubicBezTo>
                <a:cubicBezTo>
                  <a:pt x="64965" y="3075"/>
                  <a:pt x="65162" y="3197"/>
                  <a:pt x="65285" y="3197"/>
                </a:cubicBezTo>
                <a:lnTo>
                  <a:pt x="65777" y="3197"/>
                </a:lnTo>
                <a:cubicBezTo>
                  <a:pt x="65859" y="3197"/>
                  <a:pt x="65973" y="3143"/>
                  <a:pt x="66070" y="3143"/>
                </a:cubicBezTo>
                <a:cubicBezTo>
                  <a:pt x="66118" y="3143"/>
                  <a:pt x="66162" y="3156"/>
                  <a:pt x="66195" y="3197"/>
                </a:cubicBezTo>
                <a:cubicBezTo>
                  <a:pt x="66260" y="3197"/>
                  <a:pt x="66381" y="3143"/>
                  <a:pt x="66483" y="3143"/>
                </a:cubicBezTo>
                <a:cubicBezTo>
                  <a:pt x="66534" y="3143"/>
                  <a:pt x="66580" y="3156"/>
                  <a:pt x="66613" y="3197"/>
                </a:cubicBezTo>
                <a:cubicBezTo>
                  <a:pt x="66646" y="3156"/>
                  <a:pt x="66678" y="3143"/>
                  <a:pt x="66715" y="3143"/>
                </a:cubicBezTo>
                <a:cubicBezTo>
                  <a:pt x="66788" y="3143"/>
                  <a:pt x="66875" y="3197"/>
                  <a:pt x="67006" y="3197"/>
                </a:cubicBezTo>
                <a:cubicBezTo>
                  <a:pt x="67178" y="3156"/>
                  <a:pt x="67350" y="3143"/>
                  <a:pt x="67523" y="3143"/>
                </a:cubicBezTo>
                <a:cubicBezTo>
                  <a:pt x="67867" y="3143"/>
                  <a:pt x="68211" y="3197"/>
                  <a:pt x="68555" y="3197"/>
                </a:cubicBezTo>
                <a:cubicBezTo>
                  <a:pt x="68555" y="3197"/>
                  <a:pt x="68654" y="3296"/>
                  <a:pt x="68752" y="3296"/>
                </a:cubicBezTo>
                <a:cubicBezTo>
                  <a:pt x="68752" y="3296"/>
                  <a:pt x="68850" y="3296"/>
                  <a:pt x="68850" y="3197"/>
                </a:cubicBezTo>
                <a:cubicBezTo>
                  <a:pt x="68973" y="3296"/>
                  <a:pt x="69072" y="3296"/>
                  <a:pt x="69072" y="3296"/>
                </a:cubicBezTo>
                <a:cubicBezTo>
                  <a:pt x="69367" y="3296"/>
                  <a:pt x="69588" y="3296"/>
                  <a:pt x="69686" y="3394"/>
                </a:cubicBezTo>
                <a:cubicBezTo>
                  <a:pt x="69785" y="3493"/>
                  <a:pt x="69785" y="3493"/>
                  <a:pt x="69883" y="3493"/>
                </a:cubicBezTo>
                <a:cubicBezTo>
                  <a:pt x="69951" y="3472"/>
                  <a:pt x="70017" y="3464"/>
                  <a:pt x="70083" y="3464"/>
                </a:cubicBezTo>
                <a:cubicBezTo>
                  <a:pt x="70263" y="3464"/>
                  <a:pt x="70438" y="3521"/>
                  <a:pt x="70618" y="3521"/>
                </a:cubicBezTo>
                <a:cubicBezTo>
                  <a:pt x="70684" y="3521"/>
                  <a:pt x="70750" y="3513"/>
                  <a:pt x="70818" y="3493"/>
                </a:cubicBezTo>
                <a:cubicBezTo>
                  <a:pt x="71211" y="3689"/>
                  <a:pt x="71629" y="3591"/>
                  <a:pt x="71924" y="3689"/>
                </a:cubicBezTo>
                <a:cubicBezTo>
                  <a:pt x="72047" y="3689"/>
                  <a:pt x="72145" y="3812"/>
                  <a:pt x="72244" y="3812"/>
                </a:cubicBezTo>
                <a:cubicBezTo>
                  <a:pt x="72309" y="3771"/>
                  <a:pt x="72378" y="3758"/>
                  <a:pt x="72447" y="3758"/>
                </a:cubicBezTo>
                <a:cubicBezTo>
                  <a:pt x="72585" y="3758"/>
                  <a:pt x="72727" y="3812"/>
                  <a:pt x="72858" y="3812"/>
                </a:cubicBezTo>
                <a:cubicBezTo>
                  <a:pt x="72957" y="3812"/>
                  <a:pt x="73055" y="3812"/>
                  <a:pt x="73153" y="3911"/>
                </a:cubicBezTo>
                <a:cubicBezTo>
                  <a:pt x="73179" y="3931"/>
                  <a:pt x="73204" y="3939"/>
                  <a:pt x="73228" y="3939"/>
                </a:cubicBezTo>
                <a:cubicBezTo>
                  <a:pt x="73294" y="3939"/>
                  <a:pt x="73353" y="3882"/>
                  <a:pt x="73411" y="3882"/>
                </a:cubicBezTo>
                <a:cubicBezTo>
                  <a:pt x="73432" y="3882"/>
                  <a:pt x="73452" y="3890"/>
                  <a:pt x="73473" y="3911"/>
                </a:cubicBezTo>
                <a:cubicBezTo>
                  <a:pt x="73473" y="3943"/>
                  <a:pt x="73495" y="3954"/>
                  <a:pt x="73528" y="3954"/>
                </a:cubicBezTo>
                <a:cubicBezTo>
                  <a:pt x="73593" y="3954"/>
                  <a:pt x="73703" y="3911"/>
                  <a:pt x="73768" y="3911"/>
                </a:cubicBezTo>
                <a:cubicBezTo>
                  <a:pt x="73879" y="3911"/>
                  <a:pt x="73983" y="3935"/>
                  <a:pt x="74072" y="3935"/>
                </a:cubicBezTo>
                <a:cubicBezTo>
                  <a:pt x="74162" y="3935"/>
                  <a:pt x="74235" y="3911"/>
                  <a:pt x="74285" y="3812"/>
                </a:cubicBezTo>
                <a:cubicBezTo>
                  <a:pt x="74358" y="3878"/>
                  <a:pt x="74418" y="3900"/>
                  <a:pt x="74469" y="3900"/>
                </a:cubicBezTo>
                <a:cubicBezTo>
                  <a:pt x="74571" y="3900"/>
                  <a:pt x="74637" y="3812"/>
                  <a:pt x="74703" y="3812"/>
                </a:cubicBezTo>
                <a:cubicBezTo>
                  <a:pt x="74801" y="3812"/>
                  <a:pt x="74801" y="3812"/>
                  <a:pt x="74899" y="3911"/>
                </a:cubicBezTo>
                <a:cubicBezTo>
                  <a:pt x="75097" y="3806"/>
                  <a:pt x="75295" y="3778"/>
                  <a:pt x="75501" y="3778"/>
                </a:cubicBezTo>
                <a:cubicBezTo>
                  <a:pt x="75730" y="3778"/>
                  <a:pt x="75968" y="3812"/>
                  <a:pt x="76227" y="3812"/>
                </a:cubicBezTo>
                <a:cubicBezTo>
                  <a:pt x="76030" y="3689"/>
                  <a:pt x="75834" y="3493"/>
                  <a:pt x="75612" y="3394"/>
                </a:cubicBezTo>
                <a:cubicBezTo>
                  <a:pt x="75547" y="3394"/>
                  <a:pt x="75438" y="3438"/>
                  <a:pt x="75343" y="3438"/>
                </a:cubicBezTo>
                <a:cubicBezTo>
                  <a:pt x="75295" y="3438"/>
                  <a:pt x="75252" y="3427"/>
                  <a:pt x="75219" y="3394"/>
                </a:cubicBezTo>
                <a:cubicBezTo>
                  <a:pt x="75108" y="3443"/>
                  <a:pt x="74979" y="3443"/>
                  <a:pt x="74853" y="3443"/>
                </a:cubicBezTo>
                <a:cubicBezTo>
                  <a:pt x="74727" y="3443"/>
                  <a:pt x="74604" y="3443"/>
                  <a:pt x="74506" y="3493"/>
                </a:cubicBezTo>
                <a:lnTo>
                  <a:pt x="74383" y="3493"/>
                </a:lnTo>
                <a:cubicBezTo>
                  <a:pt x="74285" y="3542"/>
                  <a:pt x="74186" y="3542"/>
                  <a:pt x="74100" y="3542"/>
                </a:cubicBezTo>
                <a:cubicBezTo>
                  <a:pt x="74014" y="3542"/>
                  <a:pt x="73940" y="3542"/>
                  <a:pt x="73891" y="3591"/>
                </a:cubicBezTo>
                <a:cubicBezTo>
                  <a:pt x="73670" y="3689"/>
                  <a:pt x="73375" y="3689"/>
                  <a:pt x="73276" y="3689"/>
                </a:cubicBezTo>
                <a:cubicBezTo>
                  <a:pt x="73166" y="3640"/>
                  <a:pt x="73086" y="3640"/>
                  <a:pt x="73009" y="3640"/>
                </a:cubicBezTo>
                <a:cubicBezTo>
                  <a:pt x="72932" y="3640"/>
                  <a:pt x="72858" y="3640"/>
                  <a:pt x="72760" y="3591"/>
                </a:cubicBezTo>
                <a:cubicBezTo>
                  <a:pt x="72711" y="3542"/>
                  <a:pt x="72631" y="3542"/>
                  <a:pt x="72551" y="3542"/>
                </a:cubicBezTo>
                <a:cubicBezTo>
                  <a:pt x="72471" y="3542"/>
                  <a:pt x="72391" y="3542"/>
                  <a:pt x="72342" y="3493"/>
                </a:cubicBezTo>
                <a:lnTo>
                  <a:pt x="71432" y="3197"/>
                </a:lnTo>
                <a:cubicBezTo>
                  <a:pt x="71309" y="3197"/>
                  <a:pt x="71211" y="3075"/>
                  <a:pt x="71113" y="3075"/>
                </a:cubicBezTo>
                <a:cubicBezTo>
                  <a:pt x="71014" y="3075"/>
                  <a:pt x="71014" y="2976"/>
                  <a:pt x="70916" y="2976"/>
                </a:cubicBezTo>
                <a:cubicBezTo>
                  <a:pt x="70695" y="2976"/>
                  <a:pt x="70596" y="2878"/>
                  <a:pt x="70399" y="2779"/>
                </a:cubicBezTo>
                <a:cubicBezTo>
                  <a:pt x="70203" y="2681"/>
                  <a:pt x="69883" y="2583"/>
                  <a:pt x="69588" y="2583"/>
                </a:cubicBezTo>
                <a:cubicBezTo>
                  <a:pt x="69268" y="2583"/>
                  <a:pt x="68973" y="2583"/>
                  <a:pt x="68752" y="2460"/>
                </a:cubicBezTo>
                <a:cubicBezTo>
                  <a:pt x="68555" y="2361"/>
                  <a:pt x="68359" y="2361"/>
                  <a:pt x="68039" y="2361"/>
                </a:cubicBezTo>
                <a:cubicBezTo>
                  <a:pt x="68039" y="2361"/>
                  <a:pt x="68039" y="2460"/>
                  <a:pt x="67941" y="2460"/>
                </a:cubicBezTo>
                <a:cubicBezTo>
                  <a:pt x="67732" y="2312"/>
                  <a:pt x="67498" y="2288"/>
                  <a:pt x="67267" y="2288"/>
                </a:cubicBezTo>
                <a:cubicBezTo>
                  <a:pt x="67152" y="2288"/>
                  <a:pt x="67038" y="2294"/>
                  <a:pt x="66927" y="2294"/>
                </a:cubicBezTo>
                <a:cubicBezTo>
                  <a:pt x="66817" y="2294"/>
                  <a:pt x="66711" y="2288"/>
                  <a:pt x="66613" y="2263"/>
                </a:cubicBezTo>
                <a:cubicBezTo>
                  <a:pt x="66613" y="2263"/>
                  <a:pt x="66514" y="2263"/>
                  <a:pt x="66514" y="2361"/>
                </a:cubicBezTo>
                <a:cubicBezTo>
                  <a:pt x="66391" y="2263"/>
                  <a:pt x="66391" y="2165"/>
                  <a:pt x="66293" y="2165"/>
                </a:cubicBezTo>
                <a:cubicBezTo>
                  <a:pt x="66195" y="2165"/>
                  <a:pt x="66096" y="2263"/>
                  <a:pt x="65998" y="2263"/>
                </a:cubicBezTo>
                <a:cubicBezTo>
                  <a:pt x="65880" y="2190"/>
                  <a:pt x="65765" y="2171"/>
                  <a:pt x="65656" y="2171"/>
                </a:cubicBezTo>
                <a:cubicBezTo>
                  <a:pt x="65537" y="2171"/>
                  <a:pt x="65425" y="2194"/>
                  <a:pt x="65323" y="2194"/>
                </a:cubicBezTo>
                <a:cubicBezTo>
                  <a:pt x="65266" y="2194"/>
                  <a:pt x="65212" y="2187"/>
                  <a:pt x="65162" y="2165"/>
                </a:cubicBezTo>
                <a:cubicBezTo>
                  <a:pt x="65064" y="2116"/>
                  <a:pt x="64990" y="2116"/>
                  <a:pt x="64916" y="2116"/>
                </a:cubicBezTo>
                <a:cubicBezTo>
                  <a:pt x="64842" y="2116"/>
                  <a:pt x="64769" y="2116"/>
                  <a:pt x="64670" y="2066"/>
                </a:cubicBezTo>
                <a:cubicBezTo>
                  <a:pt x="64547" y="1968"/>
                  <a:pt x="64351" y="1968"/>
                  <a:pt x="64154" y="1845"/>
                </a:cubicBezTo>
                <a:cubicBezTo>
                  <a:pt x="63834" y="1845"/>
                  <a:pt x="63637" y="1747"/>
                  <a:pt x="63219" y="1747"/>
                </a:cubicBezTo>
                <a:cubicBezTo>
                  <a:pt x="63121" y="1747"/>
                  <a:pt x="62924" y="1747"/>
                  <a:pt x="62826" y="1648"/>
                </a:cubicBezTo>
                <a:cubicBezTo>
                  <a:pt x="62715" y="1550"/>
                  <a:pt x="62611" y="1525"/>
                  <a:pt x="62494" y="1525"/>
                </a:cubicBezTo>
                <a:cubicBezTo>
                  <a:pt x="62377" y="1525"/>
                  <a:pt x="62248" y="1550"/>
                  <a:pt x="62088" y="1550"/>
                </a:cubicBezTo>
                <a:cubicBezTo>
                  <a:pt x="61990" y="1550"/>
                  <a:pt x="61892" y="1550"/>
                  <a:pt x="61793" y="1452"/>
                </a:cubicBezTo>
                <a:cubicBezTo>
                  <a:pt x="61761" y="1484"/>
                  <a:pt x="61728" y="1495"/>
                  <a:pt x="61690" y="1495"/>
                </a:cubicBezTo>
                <a:cubicBezTo>
                  <a:pt x="61616" y="1495"/>
                  <a:pt x="61523" y="1452"/>
                  <a:pt x="61375" y="1452"/>
                </a:cubicBezTo>
                <a:cubicBezTo>
                  <a:pt x="61310" y="1452"/>
                  <a:pt x="61200" y="1408"/>
                  <a:pt x="61106" y="1408"/>
                </a:cubicBezTo>
                <a:cubicBezTo>
                  <a:pt x="61058" y="1408"/>
                  <a:pt x="61015" y="1419"/>
                  <a:pt x="60982" y="1452"/>
                </a:cubicBezTo>
                <a:cubicBezTo>
                  <a:pt x="60957" y="1471"/>
                  <a:pt x="60934" y="1479"/>
                  <a:pt x="60911" y="1479"/>
                </a:cubicBezTo>
                <a:cubicBezTo>
                  <a:pt x="60820" y="1479"/>
                  <a:pt x="60741" y="1353"/>
                  <a:pt x="60662" y="1353"/>
                </a:cubicBezTo>
                <a:cubicBezTo>
                  <a:pt x="60597" y="1353"/>
                  <a:pt x="60487" y="1397"/>
                  <a:pt x="60385" y="1397"/>
                </a:cubicBezTo>
                <a:cubicBezTo>
                  <a:pt x="60334" y="1397"/>
                  <a:pt x="60285" y="1386"/>
                  <a:pt x="60244" y="1353"/>
                </a:cubicBezTo>
                <a:cubicBezTo>
                  <a:pt x="60211" y="1312"/>
                  <a:pt x="60179" y="1299"/>
                  <a:pt x="60142" y="1299"/>
                </a:cubicBezTo>
                <a:cubicBezTo>
                  <a:pt x="60069" y="1299"/>
                  <a:pt x="59982" y="1353"/>
                  <a:pt x="59851" y="1353"/>
                </a:cubicBezTo>
                <a:cubicBezTo>
                  <a:pt x="59752" y="1353"/>
                  <a:pt x="59531" y="1230"/>
                  <a:pt x="59433" y="1230"/>
                </a:cubicBezTo>
                <a:cubicBezTo>
                  <a:pt x="59277" y="1230"/>
                  <a:pt x="59143" y="1264"/>
                  <a:pt x="59007" y="1264"/>
                </a:cubicBezTo>
                <a:cubicBezTo>
                  <a:pt x="58884" y="1264"/>
                  <a:pt x="58761" y="1237"/>
                  <a:pt x="58621" y="1132"/>
                </a:cubicBezTo>
                <a:cubicBezTo>
                  <a:pt x="58482" y="1165"/>
                  <a:pt x="58343" y="1176"/>
                  <a:pt x="58204" y="1176"/>
                </a:cubicBezTo>
                <a:cubicBezTo>
                  <a:pt x="57927" y="1176"/>
                  <a:pt x="57654" y="1132"/>
                  <a:pt x="57392" y="1132"/>
                </a:cubicBezTo>
                <a:lnTo>
                  <a:pt x="54417" y="1132"/>
                </a:lnTo>
                <a:cubicBezTo>
                  <a:pt x="54220" y="1132"/>
                  <a:pt x="53999" y="1132"/>
                  <a:pt x="53802" y="1230"/>
                </a:cubicBezTo>
                <a:cubicBezTo>
                  <a:pt x="53671" y="1230"/>
                  <a:pt x="53529" y="1143"/>
                  <a:pt x="53390" y="1143"/>
                </a:cubicBezTo>
                <a:cubicBezTo>
                  <a:pt x="53321" y="1143"/>
                  <a:pt x="53253" y="1165"/>
                  <a:pt x="53187" y="1230"/>
                </a:cubicBezTo>
                <a:cubicBezTo>
                  <a:pt x="53033" y="1158"/>
                  <a:pt x="52895" y="1139"/>
                  <a:pt x="52762" y="1139"/>
                </a:cubicBezTo>
                <a:cubicBezTo>
                  <a:pt x="52616" y="1139"/>
                  <a:pt x="52476" y="1161"/>
                  <a:pt x="52324" y="1161"/>
                </a:cubicBezTo>
                <a:cubicBezTo>
                  <a:pt x="52239" y="1161"/>
                  <a:pt x="52151" y="1154"/>
                  <a:pt x="52056" y="1132"/>
                </a:cubicBezTo>
                <a:lnTo>
                  <a:pt x="51638" y="1132"/>
                </a:lnTo>
                <a:cubicBezTo>
                  <a:pt x="51540" y="1132"/>
                  <a:pt x="51441" y="1034"/>
                  <a:pt x="51245" y="1034"/>
                </a:cubicBezTo>
                <a:cubicBezTo>
                  <a:pt x="50925" y="1034"/>
                  <a:pt x="50532" y="1034"/>
                  <a:pt x="50113" y="935"/>
                </a:cubicBezTo>
                <a:cubicBezTo>
                  <a:pt x="50015" y="935"/>
                  <a:pt x="49794" y="1034"/>
                  <a:pt x="49695" y="1034"/>
                </a:cubicBezTo>
                <a:cubicBezTo>
                  <a:pt x="49695" y="935"/>
                  <a:pt x="49597" y="935"/>
                  <a:pt x="49597" y="935"/>
                </a:cubicBezTo>
                <a:lnTo>
                  <a:pt x="48982" y="935"/>
                </a:lnTo>
                <a:cubicBezTo>
                  <a:pt x="48835" y="935"/>
                  <a:pt x="48681" y="960"/>
                  <a:pt x="48527" y="960"/>
                </a:cubicBezTo>
                <a:cubicBezTo>
                  <a:pt x="48374" y="960"/>
                  <a:pt x="48220" y="935"/>
                  <a:pt x="48073" y="837"/>
                </a:cubicBezTo>
                <a:lnTo>
                  <a:pt x="47950" y="935"/>
                </a:lnTo>
                <a:cubicBezTo>
                  <a:pt x="47929" y="956"/>
                  <a:pt x="47908" y="964"/>
                  <a:pt x="47887" y="964"/>
                </a:cubicBezTo>
                <a:cubicBezTo>
                  <a:pt x="47831" y="964"/>
                  <a:pt x="47774" y="907"/>
                  <a:pt x="47717" y="907"/>
                </a:cubicBezTo>
                <a:cubicBezTo>
                  <a:pt x="47696" y="907"/>
                  <a:pt x="47675" y="914"/>
                  <a:pt x="47655" y="935"/>
                </a:cubicBezTo>
                <a:cubicBezTo>
                  <a:pt x="47622" y="902"/>
                  <a:pt x="47589" y="892"/>
                  <a:pt x="47555" y="892"/>
                </a:cubicBezTo>
                <a:cubicBezTo>
                  <a:pt x="47488" y="892"/>
                  <a:pt x="47417" y="935"/>
                  <a:pt x="47335" y="935"/>
                </a:cubicBezTo>
                <a:lnTo>
                  <a:pt x="46941" y="935"/>
                </a:lnTo>
                <a:cubicBezTo>
                  <a:pt x="46909" y="902"/>
                  <a:pt x="46873" y="892"/>
                  <a:pt x="46837" y="892"/>
                </a:cubicBezTo>
                <a:cubicBezTo>
                  <a:pt x="46764" y="892"/>
                  <a:pt x="46687" y="935"/>
                  <a:pt x="46622" y="935"/>
                </a:cubicBezTo>
                <a:cubicBezTo>
                  <a:pt x="46425" y="935"/>
                  <a:pt x="46105" y="935"/>
                  <a:pt x="45810" y="837"/>
                </a:cubicBezTo>
                <a:cubicBezTo>
                  <a:pt x="45679" y="837"/>
                  <a:pt x="45537" y="881"/>
                  <a:pt x="45399" y="881"/>
                </a:cubicBezTo>
                <a:cubicBezTo>
                  <a:pt x="45330" y="881"/>
                  <a:pt x="45261" y="870"/>
                  <a:pt x="45196" y="837"/>
                </a:cubicBezTo>
                <a:lnTo>
                  <a:pt x="44999" y="837"/>
                </a:lnTo>
                <a:cubicBezTo>
                  <a:pt x="44778" y="739"/>
                  <a:pt x="44581" y="739"/>
                  <a:pt x="44384" y="739"/>
                </a:cubicBezTo>
                <a:cubicBezTo>
                  <a:pt x="44265" y="767"/>
                  <a:pt x="44153" y="779"/>
                  <a:pt x="44048" y="779"/>
                </a:cubicBezTo>
                <a:cubicBezTo>
                  <a:pt x="43786" y="779"/>
                  <a:pt x="43562" y="703"/>
                  <a:pt x="43351" y="616"/>
                </a:cubicBezTo>
                <a:lnTo>
                  <a:pt x="43253" y="739"/>
                </a:lnTo>
                <a:cubicBezTo>
                  <a:pt x="43253" y="616"/>
                  <a:pt x="43155" y="616"/>
                  <a:pt x="43155" y="616"/>
                </a:cubicBezTo>
                <a:cubicBezTo>
                  <a:pt x="43155" y="616"/>
                  <a:pt x="43032" y="616"/>
                  <a:pt x="43032" y="739"/>
                </a:cubicBezTo>
                <a:cubicBezTo>
                  <a:pt x="42933" y="739"/>
                  <a:pt x="42835" y="616"/>
                  <a:pt x="42835" y="616"/>
                </a:cubicBezTo>
                <a:cubicBezTo>
                  <a:pt x="42556" y="616"/>
                  <a:pt x="42289" y="572"/>
                  <a:pt x="42017" y="572"/>
                </a:cubicBezTo>
                <a:cubicBezTo>
                  <a:pt x="41882" y="572"/>
                  <a:pt x="41745" y="583"/>
                  <a:pt x="41606" y="616"/>
                </a:cubicBezTo>
                <a:cubicBezTo>
                  <a:pt x="41311" y="616"/>
                  <a:pt x="40991" y="517"/>
                  <a:pt x="40696" y="419"/>
                </a:cubicBezTo>
                <a:cubicBezTo>
                  <a:pt x="40696" y="419"/>
                  <a:pt x="40696" y="517"/>
                  <a:pt x="40573" y="517"/>
                </a:cubicBezTo>
                <a:lnTo>
                  <a:pt x="40278" y="517"/>
                </a:lnTo>
                <a:cubicBezTo>
                  <a:pt x="40179" y="517"/>
                  <a:pt x="40100" y="542"/>
                  <a:pt x="40032" y="542"/>
                </a:cubicBezTo>
                <a:cubicBezTo>
                  <a:pt x="39964" y="542"/>
                  <a:pt x="39909" y="517"/>
                  <a:pt x="39860" y="419"/>
                </a:cubicBezTo>
                <a:cubicBezTo>
                  <a:pt x="39840" y="399"/>
                  <a:pt x="39824" y="391"/>
                  <a:pt x="39810" y="391"/>
                </a:cubicBezTo>
                <a:cubicBezTo>
                  <a:pt x="39754" y="391"/>
                  <a:pt x="39722" y="517"/>
                  <a:pt x="39565" y="517"/>
                </a:cubicBezTo>
                <a:cubicBezTo>
                  <a:pt x="39343" y="419"/>
                  <a:pt x="39048" y="419"/>
                  <a:pt x="38729" y="419"/>
                </a:cubicBezTo>
                <a:cubicBezTo>
                  <a:pt x="38434" y="419"/>
                  <a:pt x="38237" y="321"/>
                  <a:pt x="37917" y="321"/>
                </a:cubicBezTo>
                <a:cubicBezTo>
                  <a:pt x="37868" y="370"/>
                  <a:pt x="37794" y="394"/>
                  <a:pt x="37718" y="394"/>
                </a:cubicBezTo>
                <a:cubicBezTo>
                  <a:pt x="37641" y="394"/>
                  <a:pt x="37561" y="370"/>
                  <a:pt x="37499" y="321"/>
                </a:cubicBezTo>
                <a:cubicBezTo>
                  <a:pt x="37303" y="222"/>
                  <a:pt x="37106" y="222"/>
                  <a:pt x="37007" y="222"/>
                </a:cubicBezTo>
                <a:lnTo>
                  <a:pt x="35876" y="222"/>
                </a:lnTo>
                <a:cubicBezTo>
                  <a:pt x="35876" y="222"/>
                  <a:pt x="35778" y="222"/>
                  <a:pt x="35778" y="124"/>
                </a:cubicBezTo>
                <a:cubicBezTo>
                  <a:pt x="35737" y="83"/>
                  <a:pt x="35688" y="69"/>
                  <a:pt x="35637" y="69"/>
                </a:cubicBezTo>
                <a:cubicBezTo>
                  <a:pt x="35535" y="69"/>
                  <a:pt x="35426" y="124"/>
                  <a:pt x="35360" y="124"/>
                </a:cubicBezTo>
                <a:cubicBezTo>
                  <a:pt x="35163" y="1"/>
                  <a:pt x="34942" y="1"/>
                  <a:pt x="3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grpSp>
        <p:nvGrpSpPr>
          <p:cNvPr id="1225" name="Google Shape;1225;p17"/>
          <p:cNvGrpSpPr/>
          <p:nvPr/>
        </p:nvGrpSpPr>
        <p:grpSpPr>
          <a:xfrm rot="1462">
            <a:off x="4818611" y="455754"/>
            <a:ext cx="4012803" cy="452331"/>
            <a:chOff x="5138925" y="1785900"/>
            <a:chExt cx="2133675" cy="495000"/>
          </a:xfrm>
        </p:grpSpPr>
        <p:sp>
          <p:nvSpPr>
            <p:cNvPr id="1226" name="Google Shape;1226;p17"/>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7"/>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7"/>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7"/>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7"/>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7"/>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17"/>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17"/>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17"/>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7"/>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17"/>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17"/>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17"/>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7"/>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7"/>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7"/>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7"/>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7"/>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17"/>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17"/>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17"/>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7"/>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7"/>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7"/>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7"/>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7"/>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7"/>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7"/>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7"/>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7"/>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17"/>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17"/>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7"/>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7"/>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7"/>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7"/>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7"/>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7"/>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7"/>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17"/>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17"/>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17"/>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7"/>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17"/>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17"/>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17"/>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17"/>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7"/>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17"/>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17"/>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17"/>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17"/>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7"/>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17"/>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17"/>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17"/>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17"/>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17"/>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17"/>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17"/>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17"/>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17"/>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17"/>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9" name="Google Shape;1289;p17"/>
          <p:cNvSpPr txBox="1">
            <a:spLocks noGrp="1"/>
          </p:cNvSpPr>
          <p:nvPr>
            <p:ph type="title"/>
          </p:nvPr>
        </p:nvSpPr>
        <p:spPr>
          <a:xfrm>
            <a:off x="-190919" y="384575"/>
            <a:ext cx="9219244" cy="517800"/>
          </a:xfrm>
          <a:prstGeom prst="rect">
            <a:avLst/>
          </a:prstGeom>
          <a:noFill/>
          <a:ln>
            <a:noFill/>
          </a:ln>
        </p:spPr>
        <p:txBody>
          <a:bodyPr spcFirstLastPara="1" wrap="square" lIns="36575" tIns="36575" rIns="36575" bIns="36575" anchor="t" anchorCtr="0">
            <a:noAutofit/>
          </a:bodyPr>
          <a:lstStyle/>
          <a:p>
            <a:pPr marL="0" lvl="0" indent="0" algn="ctr" rtl="0">
              <a:lnSpc>
                <a:spcPct val="100000"/>
              </a:lnSpc>
              <a:spcBef>
                <a:spcPts val="0"/>
              </a:spcBef>
              <a:spcAft>
                <a:spcPts val="0"/>
              </a:spcAft>
              <a:buSzPts val="3500"/>
              <a:buNone/>
            </a:pPr>
            <a:r>
              <a:rPr lang="en-US" sz="2800" dirty="0"/>
              <a:t>MODEL EXPLORATION AND MODEL SELECTION</a:t>
            </a:r>
          </a:p>
        </p:txBody>
      </p:sp>
      <p:pic>
        <p:nvPicPr>
          <p:cNvPr id="1290" name="Google Shape;1290;p17"/>
          <p:cNvPicPr preferRelativeResize="0"/>
          <p:nvPr/>
        </p:nvPicPr>
        <p:blipFill>
          <a:blip r:embed="rId3">
            <a:alphaModFix/>
          </a:blip>
          <a:stretch>
            <a:fillRect/>
          </a:stretch>
        </p:blipFill>
        <p:spPr>
          <a:xfrm>
            <a:off x="1517600" y="1049150"/>
            <a:ext cx="5873550" cy="389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grpSp>
        <p:nvGrpSpPr>
          <p:cNvPr id="1295" name="Google Shape;1295;p18"/>
          <p:cNvGrpSpPr/>
          <p:nvPr/>
        </p:nvGrpSpPr>
        <p:grpSpPr>
          <a:xfrm rot="1462">
            <a:off x="4818611" y="455754"/>
            <a:ext cx="4012803" cy="452331"/>
            <a:chOff x="5138925" y="1785900"/>
            <a:chExt cx="2133675" cy="495000"/>
          </a:xfrm>
        </p:grpSpPr>
        <p:sp>
          <p:nvSpPr>
            <p:cNvPr id="1296" name="Google Shape;1296;p18"/>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18"/>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18"/>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18"/>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18"/>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18"/>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18"/>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18"/>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18"/>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18"/>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18"/>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8"/>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18"/>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18"/>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18"/>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18"/>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8"/>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18"/>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18"/>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8"/>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18"/>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18"/>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18"/>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18"/>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18"/>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8"/>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18"/>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18"/>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8"/>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8"/>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18"/>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18"/>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8"/>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18"/>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18"/>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18"/>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18"/>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8"/>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18"/>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8"/>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8"/>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8"/>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8"/>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18"/>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18"/>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8"/>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8"/>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8"/>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8"/>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8"/>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8"/>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8"/>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8"/>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18"/>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18"/>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18"/>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18"/>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18"/>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18"/>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18"/>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8"/>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8"/>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18"/>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9" name="Google Shape;1359;p18"/>
          <p:cNvSpPr txBox="1">
            <a:spLocks noGrp="1"/>
          </p:cNvSpPr>
          <p:nvPr>
            <p:ph type="title"/>
          </p:nvPr>
        </p:nvSpPr>
        <p:spPr>
          <a:xfrm>
            <a:off x="256625" y="384575"/>
            <a:ext cx="8771700" cy="517800"/>
          </a:xfrm>
          <a:prstGeom prst="rect">
            <a:avLst/>
          </a:prstGeom>
          <a:noFill/>
          <a:ln>
            <a:noFill/>
          </a:ln>
        </p:spPr>
        <p:txBody>
          <a:bodyPr spcFirstLastPara="1" wrap="square" lIns="36575" tIns="36575" rIns="36575" bIns="36575" anchor="t" anchorCtr="0">
            <a:noAutofit/>
          </a:bodyPr>
          <a:lstStyle/>
          <a:p>
            <a:pPr marL="0" lvl="0" indent="0" algn="ctr" rtl="0">
              <a:lnSpc>
                <a:spcPct val="100000"/>
              </a:lnSpc>
              <a:spcBef>
                <a:spcPts val="0"/>
              </a:spcBef>
              <a:spcAft>
                <a:spcPts val="0"/>
              </a:spcAft>
              <a:buSzPts val="3500"/>
              <a:buNone/>
            </a:pPr>
            <a:r>
              <a:rPr lang="en-US" dirty="0"/>
              <a:t>PROJECT RESULTS</a:t>
            </a:r>
          </a:p>
        </p:txBody>
      </p:sp>
      <p:grpSp>
        <p:nvGrpSpPr>
          <p:cNvPr id="1360" name="Google Shape;1360;p18"/>
          <p:cNvGrpSpPr/>
          <p:nvPr/>
        </p:nvGrpSpPr>
        <p:grpSpPr>
          <a:xfrm>
            <a:off x="703159" y="1007678"/>
            <a:ext cx="4013147" cy="517847"/>
            <a:chOff x="791592" y="909275"/>
            <a:chExt cx="3397805" cy="731423"/>
          </a:xfrm>
        </p:grpSpPr>
        <p:sp>
          <p:nvSpPr>
            <p:cNvPr id="1361" name="Google Shape;1361;p18"/>
            <p:cNvSpPr txBox="1"/>
            <p:nvPr/>
          </p:nvSpPr>
          <p:spPr>
            <a:xfrm>
              <a:off x="791592" y="909298"/>
              <a:ext cx="618600" cy="73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mpt"/>
                  <a:ea typeface="Prompt"/>
                  <a:cs typeface="Prompt"/>
                  <a:sym typeface="Prompt"/>
                </a:rPr>
                <a:t>0</a:t>
              </a:r>
              <a:r>
                <a:rPr lang="en" sz="2500" b="1">
                  <a:solidFill>
                    <a:schemeClr val="dk1"/>
                  </a:solidFill>
                  <a:latin typeface="Prompt"/>
                  <a:ea typeface="Prompt"/>
                  <a:cs typeface="Prompt"/>
                  <a:sym typeface="Prompt"/>
                </a:rPr>
                <a:t>1</a:t>
              </a:r>
              <a:endParaRPr sz="2500" b="1" i="0" u="none" strike="noStrike" cap="none">
                <a:solidFill>
                  <a:schemeClr val="dk1"/>
                </a:solidFill>
                <a:latin typeface="Prompt"/>
                <a:ea typeface="Prompt"/>
                <a:cs typeface="Prompt"/>
                <a:sym typeface="Prompt"/>
              </a:endParaRPr>
            </a:p>
          </p:txBody>
        </p:sp>
        <p:sp>
          <p:nvSpPr>
            <p:cNvPr id="1362" name="Google Shape;1362;p18"/>
            <p:cNvSpPr txBox="1"/>
            <p:nvPr/>
          </p:nvSpPr>
          <p:spPr>
            <a:xfrm>
              <a:off x="1410197" y="909275"/>
              <a:ext cx="2779200" cy="73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1" dirty="0">
                  <a:solidFill>
                    <a:schemeClr val="dk1"/>
                  </a:solidFill>
                  <a:latin typeface="Prompt"/>
                  <a:ea typeface="Prompt"/>
                  <a:cs typeface="Prompt"/>
                  <a:sym typeface="Prompt"/>
                </a:rPr>
                <a:t>Linear Regression</a:t>
              </a:r>
              <a:endParaRPr sz="2500" b="1" i="0" u="none" strike="noStrike" cap="none" dirty="0">
                <a:solidFill>
                  <a:schemeClr val="dk1"/>
                </a:solidFill>
                <a:latin typeface="Prompt"/>
                <a:ea typeface="Prompt"/>
                <a:cs typeface="Prompt"/>
                <a:sym typeface="Prompt"/>
              </a:endParaRPr>
            </a:p>
          </p:txBody>
        </p:sp>
      </p:grpSp>
      <p:grpSp>
        <p:nvGrpSpPr>
          <p:cNvPr id="1363" name="Google Shape;1363;p18"/>
          <p:cNvGrpSpPr/>
          <p:nvPr/>
        </p:nvGrpSpPr>
        <p:grpSpPr>
          <a:xfrm>
            <a:off x="703161" y="965939"/>
            <a:ext cx="717452" cy="601302"/>
            <a:chOff x="6431500" y="4405675"/>
            <a:chExt cx="904275" cy="757975"/>
          </a:xfrm>
        </p:grpSpPr>
        <p:sp>
          <p:nvSpPr>
            <p:cNvPr id="1364" name="Google Shape;1364;p18"/>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18"/>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18"/>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18"/>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18"/>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18"/>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18"/>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18"/>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18"/>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18"/>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18"/>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18"/>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18"/>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18"/>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18"/>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18"/>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8"/>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18"/>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18"/>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8"/>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18"/>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18"/>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8"/>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18"/>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18"/>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8"/>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18"/>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18"/>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18"/>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8"/>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18"/>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18"/>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8"/>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18"/>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18"/>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8"/>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18"/>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18"/>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18"/>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18"/>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18"/>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18"/>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18"/>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18"/>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18"/>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18"/>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8"/>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8"/>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8"/>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8"/>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8"/>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18"/>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18"/>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8"/>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18"/>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18"/>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18"/>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18"/>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18"/>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18"/>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8"/>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8"/>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8"/>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18"/>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18"/>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18"/>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8"/>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8"/>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18"/>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18"/>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18"/>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18"/>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18"/>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18"/>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8"/>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8"/>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8"/>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18"/>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8"/>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8"/>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8"/>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8"/>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8"/>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8"/>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8"/>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8"/>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8"/>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8"/>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8"/>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8"/>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18"/>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8"/>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8"/>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8"/>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8"/>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8"/>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18"/>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18"/>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18"/>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18"/>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18"/>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8"/>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8"/>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8"/>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8"/>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8"/>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18"/>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8"/>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8"/>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8"/>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8"/>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8"/>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8"/>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8"/>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8"/>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8"/>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8"/>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8"/>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8"/>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8"/>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8"/>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8"/>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18"/>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18"/>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18"/>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8"/>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8"/>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8"/>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8"/>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8"/>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8"/>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8"/>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8"/>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18"/>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8"/>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99" name="Google Shape;1499;p18"/>
          <p:cNvPicPr preferRelativeResize="0"/>
          <p:nvPr/>
        </p:nvPicPr>
        <p:blipFill>
          <a:blip r:embed="rId3">
            <a:alphaModFix/>
          </a:blip>
          <a:stretch>
            <a:fillRect/>
          </a:stretch>
        </p:blipFill>
        <p:spPr>
          <a:xfrm>
            <a:off x="789950" y="1785675"/>
            <a:ext cx="3839550" cy="2455225"/>
          </a:xfrm>
          <a:prstGeom prst="rect">
            <a:avLst/>
          </a:prstGeom>
          <a:noFill/>
          <a:ln>
            <a:noFill/>
          </a:ln>
        </p:spPr>
      </p:pic>
      <p:pic>
        <p:nvPicPr>
          <p:cNvPr id="1500" name="Google Shape;1500;p18"/>
          <p:cNvPicPr preferRelativeResize="0"/>
          <p:nvPr/>
        </p:nvPicPr>
        <p:blipFill>
          <a:blip r:embed="rId4">
            <a:alphaModFix/>
          </a:blip>
          <a:stretch>
            <a:fillRect/>
          </a:stretch>
        </p:blipFill>
        <p:spPr>
          <a:xfrm>
            <a:off x="4818500" y="1785675"/>
            <a:ext cx="3736187" cy="2455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grpSp>
        <p:nvGrpSpPr>
          <p:cNvPr id="1505" name="Google Shape;1505;p19"/>
          <p:cNvGrpSpPr/>
          <p:nvPr/>
        </p:nvGrpSpPr>
        <p:grpSpPr>
          <a:xfrm rot="1462">
            <a:off x="4818611" y="455754"/>
            <a:ext cx="4012803" cy="452331"/>
            <a:chOff x="5138925" y="1785900"/>
            <a:chExt cx="2133675" cy="495000"/>
          </a:xfrm>
        </p:grpSpPr>
        <p:sp>
          <p:nvSpPr>
            <p:cNvPr id="1506" name="Google Shape;1506;p19"/>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9"/>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9"/>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9"/>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9"/>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9"/>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9"/>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19"/>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19"/>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19"/>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19"/>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9"/>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19"/>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19"/>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9"/>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9"/>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9"/>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19"/>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9"/>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9"/>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9"/>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9"/>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9"/>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9"/>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9"/>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19"/>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19"/>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9"/>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9"/>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19"/>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19"/>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9"/>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19"/>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19"/>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19"/>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19"/>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19"/>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19"/>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19"/>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19"/>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19"/>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19"/>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19"/>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9"/>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9"/>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9"/>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19"/>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9"/>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9"/>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19"/>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19"/>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9"/>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9"/>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9"/>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9"/>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9"/>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9"/>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9"/>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9"/>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9"/>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9"/>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9"/>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9"/>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9" name="Google Shape;1569;p19"/>
          <p:cNvSpPr txBox="1">
            <a:spLocks noGrp="1"/>
          </p:cNvSpPr>
          <p:nvPr>
            <p:ph type="title"/>
          </p:nvPr>
        </p:nvSpPr>
        <p:spPr>
          <a:xfrm>
            <a:off x="256625" y="384575"/>
            <a:ext cx="8771700" cy="517800"/>
          </a:xfrm>
          <a:prstGeom prst="rect">
            <a:avLst/>
          </a:prstGeom>
          <a:noFill/>
          <a:ln>
            <a:noFill/>
          </a:ln>
        </p:spPr>
        <p:txBody>
          <a:bodyPr spcFirstLastPara="1" wrap="square" lIns="36575" tIns="36575" rIns="36575" bIns="36575" anchor="t" anchorCtr="0">
            <a:noAutofit/>
          </a:bodyPr>
          <a:lstStyle/>
          <a:p>
            <a:pPr marL="0" lvl="0" indent="0" algn="ctr" rtl="0">
              <a:lnSpc>
                <a:spcPct val="100000"/>
              </a:lnSpc>
              <a:spcBef>
                <a:spcPts val="0"/>
              </a:spcBef>
              <a:spcAft>
                <a:spcPts val="0"/>
              </a:spcAft>
              <a:buSzPts val="3500"/>
              <a:buNone/>
            </a:pPr>
            <a:r>
              <a:rPr lang="en-US" dirty="0"/>
              <a:t>PROJECT RESULTS</a:t>
            </a:r>
          </a:p>
        </p:txBody>
      </p:sp>
      <p:grpSp>
        <p:nvGrpSpPr>
          <p:cNvPr id="1570" name="Google Shape;1570;p19"/>
          <p:cNvGrpSpPr/>
          <p:nvPr/>
        </p:nvGrpSpPr>
        <p:grpSpPr>
          <a:xfrm>
            <a:off x="703159" y="1007678"/>
            <a:ext cx="4013147" cy="517847"/>
            <a:chOff x="791592" y="909275"/>
            <a:chExt cx="3397805" cy="731423"/>
          </a:xfrm>
        </p:grpSpPr>
        <p:sp>
          <p:nvSpPr>
            <p:cNvPr id="1571" name="Google Shape;1571;p19"/>
            <p:cNvSpPr txBox="1"/>
            <p:nvPr/>
          </p:nvSpPr>
          <p:spPr>
            <a:xfrm>
              <a:off x="791592" y="909298"/>
              <a:ext cx="618600" cy="73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mpt"/>
                  <a:ea typeface="Prompt"/>
                  <a:cs typeface="Prompt"/>
                  <a:sym typeface="Prompt"/>
                </a:rPr>
                <a:t>0</a:t>
              </a:r>
              <a:r>
                <a:rPr lang="en" sz="2500" b="1">
                  <a:solidFill>
                    <a:schemeClr val="dk1"/>
                  </a:solidFill>
                  <a:latin typeface="Prompt"/>
                  <a:ea typeface="Prompt"/>
                  <a:cs typeface="Prompt"/>
                  <a:sym typeface="Prompt"/>
                </a:rPr>
                <a:t>2</a:t>
              </a:r>
              <a:endParaRPr sz="2500" b="1" i="0" u="none" strike="noStrike" cap="none">
                <a:solidFill>
                  <a:schemeClr val="dk1"/>
                </a:solidFill>
                <a:latin typeface="Prompt"/>
                <a:ea typeface="Prompt"/>
                <a:cs typeface="Prompt"/>
                <a:sym typeface="Prompt"/>
              </a:endParaRPr>
            </a:p>
          </p:txBody>
        </p:sp>
        <p:sp>
          <p:nvSpPr>
            <p:cNvPr id="1572" name="Google Shape;1572;p19"/>
            <p:cNvSpPr txBox="1"/>
            <p:nvPr/>
          </p:nvSpPr>
          <p:spPr>
            <a:xfrm>
              <a:off x="1410197" y="909275"/>
              <a:ext cx="2779200" cy="73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1" dirty="0">
                  <a:solidFill>
                    <a:schemeClr val="dk1"/>
                  </a:solidFill>
                  <a:latin typeface="Prompt"/>
                  <a:ea typeface="Prompt"/>
                  <a:cs typeface="Prompt"/>
                  <a:sym typeface="Prompt"/>
                </a:rPr>
                <a:t>Ridge Regression</a:t>
              </a:r>
              <a:endParaRPr sz="2500" b="1" i="0" u="none" strike="noStrike" cap="none" dirty="0">
                <a:solidFill>
                  <a:schemeClr val="dk1"/>
                </a:solidFill>
                <a:latin typeface="Prompt"/>
                <a:ea typeface="Prompt"/>
                <a:cs typeface="Prompt"/>
                <a:sym typeface="Prompt"/>
              </a:endParaRPr>
            </a:p>
          </p:txBody>
        </p:sp>
      </p:grpSp>
      <p:grpSp>
        <p:nvGrpSpPr>
          <p:cNvPr id="1573" name="Google Shape;1573;p19"/>
          <p:cNvGrpSpPr/>
          <p:nvPr/>
        </p:nvGrpSpPr>
        <p:grpSpPr>
          <a:xfrm>
            <a:off x="703161" y="965939"/>
            <a:ext cx="717452" cy="601302"/>
            <a:chOff x="6431500" y="4405675"/>
            <a:chExt cx="904275" cy="757975"/>
          </a:xfrm>
        </p:grpSpPr>
        <p:sp>
          <p:nvSpPr>
            <p:cNvPr id="1574" name="Google Shape;1574;p19"/>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9"/>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9"/>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9"/>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9"/>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9"/>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9"/>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9"/>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9"/>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9"/>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9"/>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9"/>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9"/>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9"/>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9"/>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9"/>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9"/>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9"/>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9"/>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9"/>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9"/>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9"/>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9"/>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9"/>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9"/>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9"/>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9"/>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9"/>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9"/>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9"/>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9"/>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9"/>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9"/>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9"/>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9"/>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9"/>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9"/>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9"/>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9"/>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9"/>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9"/>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9"/>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9"/>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9"/>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9"/>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9"/>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9"/>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9"/>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9"/>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9"/>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9"/>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9"/>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9"/>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9"/>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9"/>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9"/>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9"/>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9"/>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9"/>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9"/>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9"/>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9"/>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9"/>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9"/>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9"/>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9"/>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9"/>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9"/>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9"/>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9"/>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9"/>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9"/>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9"/>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9"/>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9"/>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9"/>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9"/>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9"/>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19"/>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19"/>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19"/>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19"/>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9"/>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9"/>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19"/>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19"/>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9"/>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9"/>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9"/>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9"/>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9"/>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9"/>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9"/>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9"/>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9"/>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9"/>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9"/>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9"/>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9"/>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9"/>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9"/>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9"/>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9"/>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9"/>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9"/>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9"/>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9"/>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9"/>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9"/>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9"/>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19"/>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9"/>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9"/>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9"/>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9"/>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9"/>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9"/>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9"/>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9"/>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9"/>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9"/>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9"/>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9"/>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9"/>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9"/>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9"/>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9"/>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9"/>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19"/>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9"/>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9"/>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9"/>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9"/>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9"/>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19"/>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09" name="Google Shape;1709;p19"/>
          <p:cNvPicPr preferRelativeResize="0"/>
          <p:nvPr/>
        </p:nvPicPr>
        <p:blipFill>
          <a:blip r:embed="rId3">
            <a:alphaModFix/>
          </a:blip>
          <a:stretch>
            <a:fillRect/>
          </a:stretch>
        </p:blipFill>
        <p:spPr>
          <a:xfrm>
            <a:off x="703150" y="1733175"/>
            <a:ext cx="3834201" cy="2579250"/>
          </a:xfrm>
          <a:prstGeom prst="rect">
            <a:avLst/>
          </a:prstGeom>
          <a:noFill/>
          <a:ln>
            <a:noFill/>
          </a:ln>
        </p:spPr>
      </p:pic>
      <p:pic>
        <p:nvPicPr>
          <p:cNvPr id="1710" name="Google Shape;1710;p19"/>
          <p:cNvPicPr preferRelativeResize="0"/>
          <p:nvPr/>
        </p:nvPicPr>
        <p:blipFill>
          <a:blip r:embed="rId4">
            <a:alphaModFix/>
          </a:blip>
          <a:stretch>
            <a:fillRect/>
          </a:stretch>
        </p:blipFill>
        <p:spPr>
          <a:xfrm>
            <a:off x="4716300" y="1733175"/>
            <a:ext cx="3819550" cy="2579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pSp>
        <p:nvGrpSpPr>
          <p:cNvPr id="293" name="Google Shape;293;p16"/>
          <p:cNvGrpSpPr/>
          <p:nvPr/>
        </p:nvGrpSpPr>
        <p:grpSpPr>
          <a:xfrm rot="1462">
            <a:off x="3655327" y="368087"/>
            <a:ext cx="4012803" cy="452331"/>
            <a:chOff x="5138925" y="1785900"/>
            <a:chExt cx="2133675" cy="495000"/>
          </a:xfrm>
        </p:grpSpPr>
        <p:sp>
          <p:nvSpPr>
            <p:cNvPr id="294" name="Google Shape;294;p16"/>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txBox="1">
            <a:spLocks noGrp="1"/>
          </p:cNvSpPr>
          <p:nvPr>
            <p:ph type="title"/>
          </p:nvPr>
        </p:nvSpPr>
        <p:spPr>
          <a:xfrm>
            <a:off x="450330" y="261946"/>
            <a:ext cx="7704000" cy="5652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Clr>
                <a:schemeClr val="dk1"/>
              </a:buClr>
              <a:buSzPts val="1100"/>
              <a:buFont typeface="Arial"/>
              <a:buNone/>
            </a:pPr>
            <a:r>
              <a:rPr lang="en" dirty="0"/>
              <a:t>TABLE OF CONTENTS</a:t>
            </a:r>
            <a:endParaRPr dirty="0"/>
          </a:p>
        </p:txBody>
      </p:sp>
      <p:sp>
        <p:nvSpPr>
          <p:cNvPr id="358" name="Google Shape;358;p16"/>
          <p:cNvSpPr txBox="1">
            <a:spLocks noGrp="1"/>
          </p:cNvSpPr>
          <p:nvPr>
            <p:ph type="body" idx="1"/>
          </p:nvPr>
        </p:nvSpPr>
        <p:spPr>
          <a:xfrm>
            <a:off x="1210452" y="1147949"/>
            <a:ext cx="7704000" cy="3294000"/>
          </a:xfrm>
          <a:prstGeom prst="rect">
            <a:avLst/>
          </a:prstGeom>
        </p:spPr>
        <p:txBody>
          <a:bodyPr spcFirstLastPara="1" wrap="square" lIns="36575" tIns="36575" rIns="36575" bIns="36575" anchor="t" anchorCtr="0">
            <a:noAutofit/>
          </a:bodyPr>
          <a:lstStyle/>
          <a:p>
            <a:pPr marL="457200" lvl="0" indent="-419100" algn="l" rtl="0">
              <a:spcBef>
                <a:spcPts val="600"/>
              </a:spcBef>
              <a:spcAft>
                <a:spcPts val="0"/>
              </a:spcAft>
              <a:buSzPts val="3000"/>
              <a:buChar char="▸"/>
            </a:pPr>
            <a:r>
              <a:rPr lang="en-US" sz="1600" dirty="0">
                <a:latin typeface="Times New Roman" panose="02020603050405020304" pitchFamily="18" charset="0"/>
                <a:cs typeface="Times New Roman" panose="02020603050405020304" pitchFamily="18" charset="0"/>
              </a:rPr>
              <a:t>Project Overview</a:t>
            </a:r>
          </a:p>
          <a:p>
            <a:pPr marL="457200" lvl="0" indent="-419100" algn="l" rtl="0">
              <a:spcBef>
                <a:spcPts val="600"/>
              </a:spcBef>
              <a:spcAft>
                <a:spcPts val="0"/>
              </a:spcAft>
              <a:buSzPts val="3000"/>
              <a:buChar char="▸"/>
            </a:pPr>
            <a:r>
              <a:rPr lang="en-US" sz="1600" dirty="0">
                <a:latin typeface="Times New Roman" panose="02020603050405020304" pitchFamily="18" charset="0"/>
                <a:cs typeface="Times New Roman" panose="02020603050405020304" pitchFamily="18" charset="0"/>
              </a:rPr>
              <a:t>Problem Setting</a:t>
            </a:r>
          </a:p>
          <a:p>
            <a:pPr marL="457200" lvl="0" indent="-419100" algn="l" rtl="0">
              <a:spcBef>
                <a:spcPts val="600"/>
              </a:spcBef>
              <a:spcAft>
                <a:spcPts val="0"/>
              </a:spcAft>
              <a:buSzPts val="3000"/>
              <a:buChar char="▸"/>
            </a:pPr>
            <a:r>
              <a:rPr lang="en-US" sz="1600" dirty="0">
                <a:latin typeface="Times New Roman" panose="02020603050405020304" pitchFamily="18" charset="0"/>
                <a:cs typeface="Times New Roman" panose="02020603050405020304" pitchFamily="18" charset="0"/>
              </a:rPr>
              <a:t>Problem Definition</a:t>
            </a:r>
          </a:p>
          <a:p>
            <a:pPr marL="457200" lvl="0" indent="-419100" algn="l" rtl="0">
              <a:spcBef>
                <a:spcPts val="600"/>
              </a:spcBef>
              <a:spcAft>
                <a:spcPts val="0"/>
              </a:spcAft>
              <a:buSzPts val="3000"/>
              <a:buChar char="▸"/>
            </a:pPr>
            <a:r>
              <a:rPr lang="en-US" sz="1600" dirty="0">
                <a:latin typeface="Times New Roman" panose="02020603050405020304" pitchFamily="18" charset="0"/>
                <a:cs typeface="Times New Roman" panose="02020603050405020304" pitchFamily="18" charset="0"/>
              </a:rPr>
              <a:t>Data Sources</a:t>
            </a:r>
          </a:p>
          <a:p>
            <a:pPr marL="457200" lvl="0" indent="-419100" algn="l" rtl="0">
              <a:spcBef>
                <a:spcPts val="600"/>
              </a:spcBef>
              <a:spcAft>
                <a:spcPts val="0"/>
              </a:spcAft>
              <a:buSzPts val="3000"/>
              <a:buChar char="▸"/>
            </a:pPr>
            <a:r>
              <a:rPr lang="en-US" sz="1600" dirty="0">
                <a:latin typeface="Times New Roman" panose="02020603050405020304" pitchFamily="18" charset="0"/>
                <a:cs typeface="Times New Roman" panose="02020603050405020304" pitchFamily="18" charset="0"/>
              </a:rPr>
              <a:t>Data Description</a:t>
            </a:r>
          </a:p>
          <a:p>
            <a:pPr marL="457200" lvl="0" indent="-419100" algn="l" rtl="0">
              <a:spcBef>
                <a:spcPts val="600"/>
              </a:spcBef>
              <a:spcAft>
                <a:spcPts val="0"/>
              </a:spcAft>
              <a:buSzPts val="3000"/>
              <a:buChar char="▸"/>
            </a:pPr>
            <a:r>
              <a:rPr lang="en-US" sz="1600" dirty="0">
                <a:latin typeface="Times New Roman" panose="02020603050405020304" pitchFamily="18" charset="0"/>
                <a:cs typeface="Times New Roman" panose="02020603050405020304" pitchFamily="18" charset="0"/>
              </a:rPr>
              <a:t>Data Exploration</a:t>
            </a:r>
          </a:p>
          <a:p>
            <a:pPr marL="457200" lvl="0" indent="-419100" algn="l" rtl="0">
              <a:spcBef>
                <a:spcPts val="600"/>
              </a:spcBef>
              <a:spcAft>
                <a:spcPts val="0"/>
              </a:spcAft>
              <a:buSzPts val="3000"/>
              <a:buChar char="▸"/>
            </a:pPr>
            <a:r>
              <a:rPr lang="en-US" sz="1600" dirty="0">
                <a:latin typeface="Times New Roman" panose="02020603050405020304" pitchFamily="18" charset="0"/>
                <a:cs typeface="Times New Roman" panose="02020603050405020304" pitchFamily="18" charset="0"/>
              </a:rPr>
              <a:t>Dimension Reduction and Variable Selection</a:t>
            </a:r>
          </a:p>
          <a:p>
            <a:pPr marL="457200" lvl="0" indent="-419100" algn="l" rtl="0">
              <a:spcBef>
                <a:spcPts val="600"/>
              </a:spcBef>
              <a:spcAft>
                <a:spcPts val="0"/>
              </a:spcAft>
              <a:buSzPts val="3000"/>
              <a:buChar char="▸"/>
            </a:pPr>
            <a:r>
              <a:rPr lang="en-US" sz="1600" dirty="0">
                <a:latin typeface="Times New Roman" panose="02020603050405020304" pitchFamily="18" charset="0"/>
                <a:cs typeface="Times New Roman" panose="02020603050405020304" pitchFamily="18" charset="0"/>
              </a:rPr>
              <a:t>Model Exploration and Model Selection</a:t>
            </a:r>
          </a:p>
          <a:p>
            <a:pPr marL="457200" lvl="0" indent="-419100" algn="l" rtl="0">
              <a:spcBef>
                <a:spcPts val="600"/>
              </a:spcBef>
              <a:spcAft>
                <a:spcPts val="0"/>
              </a:spcAft>
              <a:buSzPts val="3000"/>
              <a:buChar char="▸"/>
            </a:pPr>
            <a:r>
              <a:rPr lang="en-US" sz="1600" dirty="0">
                <a:latin typeface="Times New Roman" panose="02020603050405020304" pitchFamily="18" charset="0"/>
                <a:cs typeface="Times New Roman" panose="02020603050405020304" pitchFamily="18" charset="0"/>
              </a:rPr>
              <a:t>Performance Evaluation</a:t>
            </a:r>
          </a:p>
          <a:p>
            <a:pPr marL="457200" lvl="0" indent="-419100" algn="l" rtl="0">
              <a:spcBef>
                <a:spcPts val="600"/>
              </a:spcBef>
              <a:spcAft>
                <a:spcPts val="0"/>
              </a:spcAft>
              <a:buSzPts val="3000"/>
              <a:buChar char="▸"/>
            </a:pPr>
            <a:r>
              <a:rPr lang="en-US" sz="1600" dirty="0">
                <a:latin typeface="Times New Roman" panose="02020603050405020304" pitchFamily="18" charset="0"/>
                <a:cs typeface="Times New Roman" panose="02020603050405020304" pitchFamily="18" charset="0"/>
              </a:rPr>
              <a:t>Project Results</a:t>
            </a:r>
          </a:p>
          <a:p>
            <a:pPr marL="457200" lvl="0" indent="-419100" algn="l" rtl="0">
              <a:spcBef>
                <a:spcPts val="600"/>
              </a:spcBef>
              <a:spcAft>
                <a:spcPts val="0"/>
              </a:spcAft>
              <a:buSzPts val="3000"/>
              <a:buChar char="▸"/>
            </a:pPr>
            <a:r>
              <a:rPr lang="en-US" sz="1600" dirty="0">
                <a:latin typeface="Times New Roman" panose="02020603050405020304" pitchFamily="18" charset="0"/>
                <a:cs typeface="Times New Roman" panose="02020603050405020304" pitchFamily="18" charset="0"/>
              </a:rPr>
              <a:t>Impact of the project outcomes</a:t>
            </a:r>
          </a:p>
          <a:p>
            <a:pPr marL="38100" lvl="0" indent="0" algn="l" rtl="0">
              <a:spcBef>
                <a:spcPts val="600"/>
              </a:spcBef>
              <a:spcAft>
                <a:spcPts val="0"/>
              </a:spcAft>
              <a:buSzPts val="3000"/>
              <a:buNone/>
            </a:pPr>
            <a:endParaRPr lang="en-US" sz="1600" dirty="0">
              <a:latin typeface="Times New Roman" panose="02020603050405020304" pitchFamily="18" charset="0"/>
              <a:cs typeface="Times New Roman" panose="02020603050405020304" pitchFamily="18" charset="0"/>
            </a:endParaRPr>
          </a:p>
        </p:txBody>
      </p:sp>
      <p:pic>
        <p:nvPicPr>
          <p:cNvPr id="2" name="Picture 1" descr="Logo&#10;&#10;Description automatically generated">
            <a:extLst>
              <a:ext uri="{FF2B5EF4-FFF2-40B4-BE49-F238E27FC236}">
                <a16:creationId xmlns:a16="http://schemas.microsoft.com/office/drawing/2014/main" id="{EA78A67B-8335-F32D-BB0E-3FE7A4886CA1}"/>
              </a:ext>
            </a:extLst>
          </p:cNvPr>
          <p:cNvPicPr>
            <a:picLocks noChangeAspect="1"/>
          </p:cNvPicPr>
          <p:nvPr/>
        </p:nvPicPr>
        <p:blipFill>
          <a:blip r:embed="rId3"/>
          <a:stretch>
            <a:fillRect/>
          </a:stretch>
        </p:blipFill>
        <p:spPr>
          <a:xfrm>
            <a:off x="7781000" y="3275"/>
            <a:ext cx="1386925" cy="14100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grpSp>
        <p:nvGrpSpPr>
          <p:cNvPr id="1715" name="Google Shape;1715;p20"/>
          <p:cNvGrpSpPr/>
          <p:nvPr/>
        </p:nvGrpSpPr>
        <p:grpSpPr>
          <a:xfrm rot="1462">
            <a:off x="4818611" y="455754"/>
            <a:ext cx="4012803" cy="452331"/>
            <a:chOff x="5138925" y="1785900"/>
            <a:chExt cx="2133675" cy="495000"/>
          </a:xfrm>
        </p:grpSpPr>
        <p:sp>
          <p:nvSpPr>
            <p:cNvPr id="1716" name="Google Shape;1716;p20"/>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20"/>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20"/>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20"/>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20"/>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20"/>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20"/>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20"/>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20"/>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20"/>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20"/>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20"/>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20"/>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20"/>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20"/>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20"/>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20"/>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20"/>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20"/>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20"/>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20"/>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20"/>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20"/>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20"/>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20"/>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20"/>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20"/>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20"/>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20"/>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20"/>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20"/>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20"/>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20"/>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20"/>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20"/>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20"/>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20"/>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20"/>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20"/>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20"/>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20"/>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20"/>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20"/>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20"/>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20"/>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20"/>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20"/>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20"/>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20"/>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20"/>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20"/>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20"/>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20"/>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20"/>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20"/>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20"/>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20"/>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20"/>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20"/>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20"/>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20"/>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20"/>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20"/>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9" name="Google Shape;1779;p20"/>
          <p:cNvSpPr txBox="1">
            <a:spLocks noGrp="1"/>
          </p:cNvSpPr>
          <p:nvPr>
            <p:ph type="title"/>
          </p:nvPr>
        </p:nvSpPr>
        <p:spPr>
          <a:xfrm>
            <a:off x="256625" y="384575"/>
            <a:ext cx="8771700" cy="517800"/>
          </a:xfrm>
          <a:prstGeom prst="rect">
            <a:avLst/>
          </a:prstGeom>
          <a:noFill/>
          <a:ln>
            <a:noFill/>
          </a:ln>
        </p:spPr>
        <p:txBody>
          <a:bodyPr spcFirstLastPara="1" wrap="square" lIns="36575" tIns="36575" rIns="36575" bIns="36575" anchor="t" anchorCtr="0">
            <a:noAutofit/>
          </a:bodyPr>
          <a:lstStyle/>
          <a:p>
            <a:pPr marL="0" lvl="0" indent="0" algn="ctr" rtl="0">
              <a:lnSpc>
                <a:spcPct val="100000"/>
              </a:lnSpc>
              <a:spcBef>
                <a:spcPts val="0"/>
              </a:spcBef>
              <a:spcAft>
                <a:spcPts val="0"/>
              </a:spcAft>
              <a:buSzPts val="3500"/>
              <a:buNone/>
            </a:pPr>
            <a:r>
              <a:rPr lang="en-US" dirty="0"/>
              <a:t>IMPACT OF PROJECT OUTCOMES</a:t>
            </a:r>
          </a:p>
        </p:txBody>
      </p:sp>
      <p:grpSp>
        <p:nvGrpSpPr>
          <p:cNvPr id="1780" name="Google Shape;1780;p20"/>
          <p:cNvGrpSpPr/>
          <p:nvPr/>
        </p:nvGrpSpPr>
        <p:grpSpPr>
          <a:xfrm>
            <a:off x="716331" y="1108330"/>
            <a:ext cx="7749918" cy="674795"/>
            <a:chOff x="791592" y="909271"/>
            <a:chExt cx="6561610" cy="953100"/>
          </a:xfrm>
        </p:grpSpPr>
        <p:sp>
          <p:nvSpPr>
            <p:cNvPr id="1781" name="Google Shape;1781;p20"/>
            <p:cNvSpPr txBox="1"/>
            <p:nvPr/>
          </p:nvSpPr>
          <p:spPr>
            <a:xfrm>
              <a:off x="791592" y="909298"/>
              <a:ext cx="618600" cy="73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dirty="0">
                  <a:solidFill>
                    <a:schemeClr val="dk1"/>
                  </a:solidFill>
                  <a:latin typeface="Prompt"/>
                  <a:ea typeface="Prompt"/>
                  <a:cs typeface="Prompt"/>
                  <a:sym typeface="Prompt"/>
                </a:rPr>
                <a:t>0</a:t>
              </a:r>
              <a:r>
                <a:rPr lang="en" sz="2500" b="1" dirty="0">
                  <a:solidFill>
                    <a:schemeClr val="dk1"/>
                  </a:solidFill>
                  <a:latin typeface="Prompt"/>
                  <a:ea typeface="Prompt"/>
                  <a:cs typeface="Prompt"/>
                  <a:sym typeface="Prompt"/>
                </a:rPr>
                <a:t>1</a:t>
              </a:r>
              <a:endParaRPr sz="2500" b="1" i="0" u="none" strike="noStrike" cap="none" dirty="0">
                <a:solidFill>
                  <a:schemeClr val="dk1"/>
                </a:solidFill>
                <a:latin typeface="Prompt"/>
                <a:ea typeface="Prompt"/>
                <a:cs typeface="Prompt"/>
                <a:sym typeface="Prompt"/>
              </a:endParaRPr>
            </a:p>
          </p:txBody>
        </p:sp>
        <p:sp>
          <p:nvSpPr>
            <p:cNvPr id="1782" name="Google Shape;1782;p20"/>
            <p:cNvSpPr txBox="1"/>
            <p:nvPr/>
          </p:nvSpPr>
          <p:spPr>
            <a:xfrm>
              <a:off x="1410203" y="909271"/>
              <a:ext cx="5943000" cy="95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b="1" dirty="0">
                  <a:solidFill>
                    <a:schemeClr val="dk1"/>
                  </a:solidFill>
                  <a:latin typeface="Times New Roman" panose="02020603050405020304" pitchFamily="18" charset="0"/>
                  <a:ea typeface="Prompt"/>
                  <a:cs typeface="Times New Roman" panose="02020603050405020304" pitchFamily="18" charset="0"/>
                  <a:sym typeface="Prompt"/>
                </a:rPr>
                <a:t>The Communities and Crime data mining project from the UCI machine learning repository is aimed at predicting the violent crime rate per capita of the people involved in communities.</a:t>
              </a:r>
              <a:endParaRPr i="0" u="none" strike="noStrike" cap="none" dirty="0">
                <a:solidFill>
                  <a:schemeClr val="dk1"/>
                </a:solidFill>
                <a:latin typeface="Times New Roman" panose="02020603050405020304" pitchFamily="18" charset="0"/>
                <a:ea typeface="Prompt"/>
                <a:cs typeface="Times New Roman" panose="02020603050405020304" pitchFamily="18" charset="0"/>
                <a:sym typeface="Prompt"/>
              </a:endParaRPr>
            </a:p>
          </p:txBody>
        </p:sp>
      </p:grpSp>
      <p:grpSp>
        <p:nvGrpSpPr>
          <p:cNvPr id="1783" name="Google Shape;1783;p20"/>
          <p:cNvGrpSpPr/>
          <p:nvPr/>
        </p:nvGrpSpPr>
        <p:grpSpPr>
          <a:xfrm>
            <a:off x="703161" y="965939"/>
            <a:ext cx="717452" cy="601302"/>
            <a:chOff x="6431500" y="4405675"/>
            <a:chExt cx="904275" cy="757975"/>
          </a:xfrm>
        </p:grpSpPr>
        <p:sp>
          <p:nvSpPr>
            <p:cNvPr id="1784" name="Google Shape;1784;p20"/>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20"/>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20"/>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20"/>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20"/>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20"/>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20"/>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20"/>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20"/>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20"/>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20"/>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20"/>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20"/>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20"/>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20"/>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20"/>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20"/>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20"/>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20"/>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20"/>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20"/>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20"/>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20"/>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20"/>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20"/>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20"/>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20"/>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20"/>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20"/>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20"/>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20"/>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20"/>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20"/>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20"/>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20"/>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20"/>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20"/>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20"/>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20"/>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20"/>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20"/>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20"/>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20"/>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20"/>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20"/>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20"/>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20"/>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20"/>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20"/>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20"/>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20"/>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20"/>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20"/>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20"/>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20"/>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20"/>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20"/>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20"/>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20"/>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20"/>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20"/>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20"/>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20"/>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20"/>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20"/>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20"/>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20"/>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20"/>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20"/>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20"/>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20"/>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20"/>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20"/>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20"/>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20"/>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20"/>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20"/>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20"/>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20"/>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20"/>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20"/>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20"/>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20"/>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20"/>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20"/>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20"/>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20"/>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20"/>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20"/>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20"/>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20"/>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20"/>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20"/>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20"/>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20"/>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20"/>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20"/>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20"/>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20"/>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20"/>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20"/>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20"/>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20"/>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20"/>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20"/>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20"/>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20"/>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20"/>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20"/>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20"/>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20"/>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20"/>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20"/>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20"/>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20"/>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20"/>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20"/>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20"/>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20"/>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20"/>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20"/>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20"/>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20"/>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20"/>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20"/>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20"/>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20"/>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20"/>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20"/>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20"/>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20"/>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20"/>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20"/>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20"/>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20"/>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9" name="Google Shape;1919;p20"/>
          <p:cNvGrpSpPr/>
          <p:nvPr/>
        </p:nvGrpSpPr>
        <p:grpSpPr>
          <a:xfrm>
            <a:off x="696572" y="1901169"/>
            <a:ext cx="7690246" cy="601311"/>
            <a:chOff x="786015" y="1159227"/>
            <a:chExt cx="6511088" cy="849309"/>
          </a:xfrm>
        </p:grpSpPr>
        <p:sp>
          <p:nvSpPr>
            <p:cNvPr id="1920" name="Google Shape;1920;p20"/>
            <p:cNvSpPr txBox="1"/>
            <p:nvPr/>
          </p:nvSpPr>
          <p:spPr>
            <a:xfrm>
              <a:off x="786015" y="1159227"/>
              <a:ext cx="618600" cy="73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dirty="0">
                  <a:solidFill>
                    <a:schemeClr val="dk1"/>
                  </a:solidFill>
                  <a:latin typeface="Prompt"/>
                  <a:ea typeface="Prompt"/>
                  <a:cs typeface="Prompt"/>
                  <a:sym typeface="Prompt"/>
                </a:rPr>
                <a:t>0</a:t>
              </a:r>
              <a:r>
                <a:rPr lang="en" sz="2500" b="1" dirty="0">
                  <a:solidFill>
                    <a:schemeClr val="dk1"/>
                  </a:solidFill>
                  <a:latin typeface="Prompt"/>
                  <a:ea typeface="Prompt"/>
                  <a:cs typeface="Prompt"/>
                  <a:sym typeface="Prompt"/>
                </a:rPr>
                <a:t>2</a:t>
              </a:r>
              <a:endParaRPr sz="2500" b="1" i="0" u="none" strike="noStrike" cap="none" dirty="0">
                <a:solidFill>
                  <a:schemeClr val="dk1"/>
                </a:solidFill>
                <a:latin typeface="Prompt"/>
                <a:ea typeface="Prompt"/>
                <a:cs typeface="Prompt"/>
                <a:sym typeface="Prompt"/>
              </a:endParaRPr>
            </a:p>
          </p:txBody>
        </p:sp>
        <p:sp>
          <p:nvSpPr>
            <p:cNvPr id="1921" name="Google Shape;1921;p20"/>
            <p:cNvSpPr txBox="1"/>
            <p:nvPr/>
          </p:nvSpPr>
          <p:spPr>
            <a:xfrm>
              <a:off x="1410203" y="1159236"/>
              <a:ext cx="5886900" cy="849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b="1" dirty="0">
                  <a:solidFill>
                    <a:schemeClr val="dk1"/>
                  </a:solidFill>
                  <a:latin typeface="Times New Roman" panose="02020603050405020304" pitchFamily="18" charset="0"/>
                  <a:ea typeface="Prompt"/>
                  <a:cs typeface="Times New Roman" panose="02020603050405020304" pitchFamily="18" charset="0"/>
                  <a:sym typeface="Prompt"/>
                </a:rPr>
                <a:t>The project is significant because it helps to understand the attributes of crimes that have high significance in violent crimes such as rape, burglary, etc. </a:t>
              </a:r>
              <a:endParaRPr b="1" i="0" u="none" strike="noStrike" cap="none" dirty="0">
                <a:solidFill>
                  <a:schemeClr val="dk1"/>
                </a:solidFill>
                <a:latin typeface="Times New Roman" panose="02020603050405020304" pitchFamily="18" charset="0"/>
                <a:ea typeface="Prompt"/>
                <a:cs typeface="Times New Roman" panose="02020603050405020304" pitchFamily="18" charset="0"/>
                <a:sym typeface="Prompt"/>
              </a:endParaRPr>
            </a:p>
          </p:txBody>
        </p:sp>
      </p:grpSp>
      <p:grpSp>
        <p:nvGrpSpPr>
          <p:cNvPr id="1922" name="Google Shape;1922;p20"/>
          <p:cNvGrpSpPr/>
          <p:nvPr/>
        </p:nvGrpSpPr>
        <p:grpSpPr>
          <a:xfrm>
            <a:off x="703161" y="1901164"/>
            <a:ext cx="717452" cy="601302"/>
            <a:chOff x="6431500" y="4405675"/>
            <a:chExt cx="904275" cy="757975"/>
          </a:xfrm>
        </p:grpSpPr>
        <p:sp>
          <p:nvSpPr>
            <p:cNvPr id="1923" name="Google Shape;1923;p20"/>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20"/>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20"/>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20"/>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20"/>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20"/>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20"/>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20"/>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20"/>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20"/>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20"/>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20"/>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20"/>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20"/>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20"/>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20"/>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20"/>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20"/>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20"/>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20"/>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20"/>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20"/>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20"/>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20"/>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20"/>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20"/>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20"/>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20"/>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20"/>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20"/>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20"/>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20"/>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20"/>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20"/>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20"/>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20"/>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20"/>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20"/>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20"/>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20"/>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20"/>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20"/>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20"/>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20"/>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20"/>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20"/>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20"/>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20"/>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20"/>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20"/>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20"/>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20"/>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20"/>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20"/>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20"/>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20"/>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20"/>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20"/>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20"/>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20"/>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20"/>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20"/>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20"/>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20"/>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20"/>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20"/>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20"/>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20"/>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20"/>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20"/>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20"/>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20"/>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20"/>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20"/>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20"/>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20"/>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20"/>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20"/>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20"/>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20"/>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20"/>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20"/>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20"/>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20"/>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20"/>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20"/>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20"/>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20"/>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20"/>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20"/>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20"/>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20"/>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20"/>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20"/>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20"/>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20"/>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20"/>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20"/>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20"/>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20"/>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20"/>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20"/>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20"/>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20"/>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20"/>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20"/>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20"/>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20"/>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20"/>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20"/>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20"/>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20"/>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20"/>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20"/>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20"/>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20"/>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20"/>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20"/>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20"/>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20"/>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20"/>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20"/>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20"/>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20"/>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20"/>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20"/>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20"/>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20"/>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20"/>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20"/>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20"/>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20"/>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20"/>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20"/>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20"/>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8" name="Google Shape;2058;p20"/>
          <p:cNvGrpSpPr/>
          <p:nvPr/>
        </p:nvGrpSpPr>
        <p:grpSpPr>
          <a:xfrm>
            <a:off x="732984" y="2721169"/>
            <a:ext cx="7690246" cy="601311"/>
            <a:chOff x="786015" y="1159227"/>
            <a:chExt cx="6511088" cy="849309"/>
          </a:xfrm>
        </p:grpSpPr>
        <p:sp>
          <p:nvSpPr>
            <p:cNvPr id="2059" name="Google Shape;2059;p20"/>
            <p:cNvSpPr txBox="1"/>
            <p:nvPr/>
          </p:nvSpPr>
          <p:spPr>
            <a:xfrm>
              <a:off x="786015" y="1159227"/>
              <a:ext cx="618600" cy="73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mpt"/>
                  <a:ea typeface="Prompt"/>
                  <a:cs typeface="Prompt"/>
                  <a:sym typeface="Prompt"/>
                </a:rPr>
                <a:t>0</a:t>
              </a:r>
              <a:r>
                <a:rPr lang="en" sz="2500" b="1">
                  <a:solidFill>
                    <a:schemeClr val="dk1"/>
                  </a:solidFill>
                  <a:latin typeface="Prompt"/>
                  <a:ea typeface="Prompt"/>
                  <a:cs typeface="Prompt"/>
                  <a:sym typeface="Prompt"/>
                </a:rPr>
                <a:t>3</a:t>
              </a:r>
              <a:endParaRPr sz="2500" b="1" i="0" u="none" strike="noStrike" cap="none">
                <a:solidFill>
                  <a:schemeClr val="dk1"/>
                </a:solidFill>
                <a:latin typeface="Prompt"/>
                <a:ea typeface="Prompt"/>
                <a:cs typeface="Prompt"/>
                <a:sym typeface="Prompt"/>
              </a:endParaRPr>
            </a:p>
          </p:txBody>
        </p:sp>
        <p:sp>
          <p:nvSpPr>
            <p:cNvPr id="2060" name="Google Shape;2060;p20"/>
            <p:cNvSpPr txBox="1"/>
            <p:nvPr/>
          </p:nvSpPr>
          <p:spPr>
            <a:xfrm>
              <a:off x="1410203" y="1159236"/>
              <a:ext cx="5886900" cy="849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b="1" dirty="0">
                  <a:solidFill>
                    <a:schemeClr val="dk1"/>
                  </a:solidFill>
                  <a:latin typeface="Times New Roman" panose="02020603050405020304" pitchFamily="18" charset="0"/>
                  <a:ea typeface="Prompt"/>
                  <a:cs typeface="Times New Roman" panose="02020603050405020304" pitchFamily="18" charset="0"/>
                  <a:sym typeface="Prompt"/>
                </a:rPr>
                <a:t>The project was time-consuming, but it was worth the effort as it implemented different machine learning models to predict violent crime rates.</a:t>
              </a:r>
              <a:endParaRPr b="1" i="0" u="none" strike="noStrike" cap="none" dirty="0">
                <a:solidFill>
                  <a:schemeClr val="dk1"/>
                </a:solidFill>
                <a:latin typeface="Times New Roman" panose="02020603050405020304" pitchFamily="18" charset="0"/>
                <a:ea typeface="Prompt"/>
                <a:cs typeface="Times New Roman" panose="02020603050405020304" pitchFamily="18" charset="0"/>
                <a:sym typeface="Prompt"/>
              </a:endParaRPr>
            </a:p>
          </p:txBody>
        </p:sp>
      </p:grpSp>
      <p:grpSp>
        <p:nvGrpSpPr>
          <p:cNvPr id="2061" name="Google Shape;2061;p20"/>
          <p:cNvGrpSpPr/>
          <p:nvPr/>
        </p:nvGrpSpPr>
        <p:grpSpPr>
          <a:xfrm>
            <a:off x="739573" y="2721164"/>
            <a:ext cx="717452" cy="601302"/>
            <a:chOff x="6431500" y="4405675"/>
            <a:chExt cx="904275" cy="757975"/>
          </a:xfrm>
        </p:grpSpPr>
        <p:sp>
          <p:nvSpPr>
            <p:cNvPr id="2062" name="Google Shape;2062;p20"/>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20"/>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20"/>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20"/>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20"/>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20"/>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20"/>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20"/>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20"/>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20"/>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20"/>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20"/>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20"/>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20"/>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20"/>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20"/>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20"/>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20"/>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20"/>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20"/>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20"/>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20"/>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20"/>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20"/>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20"/>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20"/>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20"/>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20"/>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20"/>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20"/>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20"/>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20"/>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20"/>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20"/>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20"/>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20"/>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20"/>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20"/>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20"/>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20"/>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20"/>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20"/>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20"/>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20"/>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20"/>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20"/>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20"/>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20"/>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20"/>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20"/>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20"/>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20"/>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20"/>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20"/>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20"/>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20"/>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20"/>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20"/>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20"/>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20"/>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20"/>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20"/>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20"/>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20"/>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20"/>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20"/>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20"/>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20"/>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20"/>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20"/>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20"/>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20"/>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20"/>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20"/>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20"/>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20"/>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20"/>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20"/>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20"/>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20"/>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20"/>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20"/>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20"/>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20"/>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20"/>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0"/>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20"/>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20"/>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20"/>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20"/>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20"/>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20"/>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20"/>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20"/>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20"/>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20"/>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20"/>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20"/>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20"/>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20"/>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20"/>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20"/>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20"/>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20"/>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20"/>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20"/>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20"/>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20"/>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20"/>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20"/>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20"/>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20"/>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20"/>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20"/>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20"/>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20"/>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20"/>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20"/>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20"/>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20"/>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20"/>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20"/>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20"/>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20"/>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20"/>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20"/>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20"/>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20"/>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20"/>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20"/>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20"/>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20"/>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20"/>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20"/>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20"/>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7" name="Google Shape;2197;p20"/>
          <p:cNvGrpSpPr/>
          <p:nvPr/>
        </p:nvGrpSpPr>
        <p:grpSpPr>
          <a:xfrm>
            <a:off x="732984" y="3596494"/>
            <a:ext cx="7690246" cy="601311"/>
            <a:chOff x="786015" y="1159227"/>
            <a:chExt cx="6511088" cy="849309"/>
          </a:xfrm>
        </p:grpSpPr>
        <p:sp>
          <p:nvSpPr>
            <p:cNvPr id="2198" name="Google Shape;2198;p20"/>
            <p:cNvSpPr txBox="1"/>
            <p:nvPr/>
          </p:nvSpPr>
          <p:spPr>
            <a:xfrm>
              <a:off x="786015" y="1159227"/>
              <a:ext cx="618600" cy="73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mpt"/>
                  <a:ea typeface="Prompt"/>
                  <a:cs typeface="Prompt"/>
                  <a:sym typeface="Prompt"/>
                </a:rPr>
                <a:t>0</a:t>
              </a:r>
              <a:r>
                <a:rPr lang="en" sz="2500" b="1">
                  <a:solidFill>
                    <a:schemeClr val="dk1"/>
                  </a:solidFill>
                  <a:latin typeface="Prompt"/>
                  <a:ea typeface="Prompt"/>
                  <a:cs typeface="Prompt"/>
                  <a:sym typeface="Prompt"/>
                </a:rPr>
                <a:t>4</a:t>
              </a:r>
              <a:endParaRPr sz="2500" b="1" i="0" u="none" strike="noStrike" cap="none">
                <a:solidFill>
                  <a:schemeClr val="dk1"/>
                </a:solidFill>
                <a:latin typeface="Prompt"/>
                <a:ea typeface="Prompt"/>
                <a:cs typeface="Prompt"/>
                <a:sym typeface="Prompt"/>
              </a:endParaRPr>
            </a:p>
          </p:txBody>
        </p:sp>
        <p:sp>
          <p:nvSpPr>
            <p:cNvPr id="2199" name="Google Shape;2199;p20"/>
            <p:cNvSpPr txBox="1"/>
            <p:nvPr/>
          </p:nvSpPr>
          <p:spPr>
            <a:xfrm>
              <a:off x="1410203" y="1159236"/>
              <a:ext cx="5886900" cy="849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n" b="1" dirty="0">
                  <a:solidFill>
                    <a:schemeClr val="dk1"/>
                  </a:solidFill>
                  <a:latin typeface="Times New Roman" panose="02020603050405020304" pitchFamily="18" charset="0"/>
                  <a:ea typeface="Prompt"/>
                  <a:cs typeface="Times New Roman" panose="02020603050405020304" pitchFamily="18" charset="0"/>
                  <a:sym typeface="Prompt"/>
                </a:rPr>
                <a:t>The project utilized several data mining technologies and tools that made it successful, including data preprocessing, feature selection, and model selection.</a:t>
              </a:r>
              <a:endParaRPr b="1" i="0" u="none" strike="noStrike" cap="none" dirty="0">
                <a:solidFill>
                  <a:schemeClr val="dk1"/>
                </a:solidFill>
                <a:latin typeface="Times New Roman" panose="02020603050405020304" pitchFamily="18" charset="0"/>
                <a:ea typeface="Prompt"/>
                <a:cs typeface="Times New Roman" panose="02020603050405020304" pitchFamily="18" charset="0"/>
                <a:sym typeface="Prompt"/>
              </a:endParaRPr>
            </a:p>
          </p:txBody>
        </p:sp>
      </p:grpSp>
      <p:grpSp>
        <p:nvGrpSpPr>
          <p:cNvPr id="2200" name="Google Shape;2200;p20"/>
          <p:cNvGrpSpPr/>
          <p:nvPr/>
        </p:nvGrpSpPr>
        <p:grpSpPr>
          <a:xfrm>
            <a:off x="739573" y="3596489"/>
            <a:ext cx="717452" cy="601302"/>
            <a:chOff x="6431500" y="4405675"/>
            <a:chExt cx="904275" cy="757975"/>
          </a:xfrm>
        </p:grpSpPr>
        <p:sp>
          <p:nvSpPr>
            <p:cNvPr id="2201" name="Google Shape;2201;p20"/>
            <p:cNvSpPr/>
            <p:nvPr/>
          </p:nvSpPr>
          <p:spPr>
            <a:xfrm>
              <a:off x="6907900" y="5158725"/>
              <a:ext cx="8025" cy="4925"/>
            </a:xfrm>
            <a:custGeom>
              <a:avLst/>
              <a:gdLst/>
              <a:ahLst/>
              <a:cxnLst/>
              <a:rect l="l" t="t" r="r" b="b"/>
              <a:pathLst>
                <a:path w="321" h="197" extrusionOk="0">
                  <a:moveTo>
                    <a:pt x="1" y="0"/>
                  </a:moveTo>
                  <a:cubicBezTo>
                    <a:pt x="1" y="99"/>
                    <a:pt x="1" y="197"/>
                    <a:pt x="99" y="197"/>
                  </a:cubicBezTo>
                  <a:lnTo>
                    <a:pt x="320" y="197"/>
                  </a:lnTo>
                  <a:cubicBezTo>
                    <a:pt x="320" y="197"/>
                    <a:pt x="320" y="99"/>
                    <a:pt x="198" y="99"/>
                  </a:cubicBezTo>
                  <a:cubicBezTo>
                    <a:pt x="148" y="49"/>
                    <a:pt x="124" y="49"/>
                    <a:pt x="99" y="49"/>
                  </a:cubicBezTo>
                  <a:cubicBezTo>
                    <a:pt x="75" y="49"/>
                    <a:pt x="50" y="49"/>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20"/>
            <p:cNvSpPr/>
            <p:nvPr/>
          </p:nvSpPr>
          <p:spPr>
            <a:xfrm>
              <a:off x="6897450" y="5160475"/>
              <a:ext cx="8025" cy="3175"/>
            </a:xfrm>
            <a:custGeom>
              <a:avLst/>
              <a:gdLst/>
              <a:ahLst/>
              <a:cxnLst/>
              <a:rect l="l" t="t" r="r" b="b"/>
              <a:pathLst>
                <a:path w="321" h="127" extrusionOk="0">
                  <a:moveTo>
                    <a:pt x="76" y="0"/>
                  </a:moveTo>
                  <a:cubicBezTo>
                    <a:pt x="52" y="0"/>
                    <a:pt x="27" y="8"/>
                    <a:pt x="1" y="29"/>
                  </a:cubicBezTo>
                  <a:cubicBezTo>
                    <a:pt x="1" y="127"/>
                    <a:pt x="1" y="127"/>
                    <a:pt x="124" y="127"/>
                  </a:cubicBezTo>
                  <a:lnTo>
                    <a:pt x="222" y="127"/>
                  </a:lnTo>
                  <a:lnTo>
                    <a:pt x="320" y="29"/>
                  </a:lnTo>
                  <a:lnTo>
                    <a:pt x="320" y="29"/>
                  </a:lnTo>
                  <a:cubicBezTo>
                    <a:pt x="300" y="49"/>
                    <a:pt x="279" y="57"/>
                    <a:pt x="258" y="57"/>
                  </a:cubicBezTo>
                  <a:cubicBezTo>
                    <a:pt x="200" y="57"/>
                    <a:pt x="141" y="0"/>
                    <a:pt x="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20"/>
            <p:cNvSpPr/>
            <p:nvPr/>
          </p:nvSpPr>
          <p:spPr>
            <a:xfrm>
              <a:off x="6433950" y="4405675"/>
              <a:ext cx="901825" cy="753075"/>
            </a:xfrm>
            <a:custGeom>
              <a:avLst/>
              <a:gdLst/>
              <a:ahLst/>
              <a:cxnLst/>
              <a:rect l="l" t="t" r="r" b="b"/>
              <a:pathLst>
                <a:path w="36073" h="30123" extrusionOk="0">
                  <a:moveTo>
                    <a:pt x="17434" y="517"/>
                  </a:moveTo>
                  <a:cubicBezTo>
                    <a:pt x="17434" y="615"/>
                    <a:pt x="17533" y="615"/>
                    <a:pt x="17631" y="615"/>
                  </a:cubicBezTo>
                  <a:cubicBezTo>
                    <a:pt x="17631" y="714"/>
                    <a:pt x="17533" y="714"/>
                    <a:pt x="17533" y="714"/>
                  </a:cubicBezTo>
                  <a:cubicBezTo>
                    <a:pt x="17115" y="812"/>
                    <a:pt x="16598" y="812"/>
                    <a:pt x="16205" y="910"/>
                  </a:cubicBezTo>
                  <a:lnTo>
                    <a:pt x="16303" y="812"/>
                  </a:lnTo>
                  <a:cubicBezTo>
                    <a:pt x="16500" y="812"/>
                    <a:pt x="16697" y="812"/>
                    <a:pt x="16918" y="714"/>
                  </a:cubicBezTo>
                  <a:cubicBezTo>
                    <a:pt x="17016" y="714"/>
                    <a:pt x="17016" y="615"/>
                    <a:pt x="17016" y="615"/>
                  </a:cubicBezTo>
                  <a:cubicBezTo>
                    <a:pt x="17016" y="615"/>
                    <a:pt x="17115" y="615"/>
                    <a:pt x="17115" y="714"/>
                  </a:cubicBezTo>
                  <a:cubicBezTo>
                    <a:pt x="17213" y="615"/>
                    <a:pt x="17311" y="615"/>
                    <a:pt x="17434" y="517"/>
                  </a:cubicBezTo>
                  <a:close/>
                  <a:moveTo>
                    <a:pt x="15369" y="714"/>
                  </a:moveTo>
                  <a:lnTo>
                    <a:pt x="15369" y="910"/>
                  </a:lnTo>
                  <a:cubicBezTo>
                    <a:pt x="15369" y="910"/>
                    <a:pt x="15369" y="1033"/>
                    <a:pt x="15467" y="1033"/>
                  </a:cubicBezTo>
                  <a:lnTo>
                    <a:pt x="15270" y="1033"/>
                  </a:lnTo>
                  <a:cubicBezTo>
                    <a:pt x="15270" y="1033"/>
                    <a:pt x="15172" y="1033"/>
                    <a:pt x="15074" y="910"/>
                  </a:cubicBezTo>
                  <a:cubicBezTo>
                    <a:pt x="14975" y="910"/>
                    <a:pt x="14975" y="910"/>
                    <a:pt x="14852" y="1033"/>
                  </a:cubicBezTo>
                  <a:cubicBezTo>
                    <a:pt x="14852" y="910"/>
                    <a:pt x="14975" y="812"/>
                    <a:pt x="14975" y="812"/>
                  </a:cubicBezTo>
                  <a:cubicBezTo>
                    <a:pt x="15074" y="714"/>
                    <a:pt x="15270" y="714"/>
                    <a:pt x="15369" y="714"/>
                  </a:cubicBezTo>
                  <a:close/>
                  <a:moveTo>
                    <a:pt x="16500" y="296"/>
                  </a:moveTo>
                  <a:lnTo>
                    <a:pt x="16500" y="517"/>
                  </a:lnTo>
                  <a:cubicBezTo>
                    <a:pt x="16402" y="615"/>
                    <a:pt x="16082" y="517"/>
                    <a:pt x="15984" y="714"/>
                  </a:cubicBezTo>
                  <a:cubicBezTo>
                    <a:pt x="15984" y="812"/>
                    <a:pt x="16082" y="812"/>
                    <a:pt x="16082" y="910"/>
                  </a:cubicBezTo>
                  <a:cubicBezTo>
                    <a:pt x="16082" y="1033"/>
                    <a:pt x="15984" y="1033"/>
                    <a:pt x="15787" y="1033"/>
                  </a:cubicBezTo>
                  <a:cubicBezTo>
                    <a:pt x="15787" y="910"/>
                    <a:pt x="15885" y="812"/>
                    <a:pt x="15885" y="714"/>
                  </a:cubicBezTo>
                  <a:cubicBezTo>
                    <a:pt x="15787" y="714"/>
                    <a:pt x="15787" y="714"/>
                    <a:pt x="15787" y="615"/>
                  </a:cubicBezTo>
                  <a:cubicBezTo>
                    <a:pt x="15885" y="517"/>
                    <a:pt x="16082" y="517"/>
                    <a:pt x="16303" y="517"/>
                  </a:cubicBezTo>
                  <a:lnTo>
                    <a:pt x="16303" y="419"/>
                  </a:lnTo>
                  <a:cubicBezTo>
                    <a:pt x="16402" y="419"/>
                    <a:pt x="16402" y="419"/>
                    <a:pt x="16500" y="296"/>
                  </a:cubicBezTo>
                  <a:close/>
                  <a:moveTo>
                    <a:pt x="12197" y="1525"/>
                  </a:moveTo>
                  <a:cubicBezTo>
                    <a:pt x="12197" y="1525"/>
                    <a:pt x="12098" y="1525"/>
                    <a:pt x="12098" y="1648"/>
                  </a:cubicBezTo>
                  <a:lnTo>
                    <a:pt x="12295" y="1648"/>
                  </a:lnTo>
                  <a:lnTo>
                    <a:pt x="12197" y="1525"/>
                  </a:lnTo>
                  <a:close/>
                  <a:moveTo>
                    <a:pt x="17926" y="1328"/>
                  </a:moveTo>
                  <a:cubicBezTo>
                    <a:pt x="17828" y="1427"/>
                    <a:pt x="17729" y="1525"/>
                    <a:pt x="17533" y="1525"/>
                  </a:cubicBezTo>
                  <a:cubicBezTo>
                    <a:pt x="17434" y="1525"/>
                    <a:pt x="17311" y="1525"/>
                    <a:pt x="17213" y="1648"/>
                  </a:cubicBezTo>
                  <a:cubicBezTo>
                    <a:pt x="17147" y="1648"/>
                    <a:pt x="17082" y="1593"/>
                    <a:pt x="17016" y="1593"/>
                  </a:cubicBezTo>
                  <a:cubicBezTo>
                    <a:pt x="16983" y="1593"/>
                    <a:pt x="16951" y="1607"/>
                    <a:pt x="16918" y="1648"/>
                  </a:cubicBezTo>
                  <a:lnTo>
                    <a:pt x="16820" y="1648"/>
                  </a:lnTo>
                  <a:cubicBezTo>
                    <a:pt x="16697" y="1648"/>
                    <a:pt x="16598" y="1648"/>
                    <a:pt x="16402" y="1746"/>
                  </a:cubicBezTo>
                  <a:lnTo>
                    <a:pt x="16082" y="1746"/>
                  </a:lnTo>
                  <a:cubicBezTo>
                    <a:pt x="15984" y="1845"/>
                    <a:pt x="15787" y="1845"/>
                    <a:pt x="15688" y="1845"/>
                  </a:cubicBezTo>
                  <a:cubicBezTo>
                    <a:pt x="15590" y="1943"/>
                    <a:pt x="15369" y="1943"/>
                    <a:pt x="15172" y="1943"/>
                  </a:cubicBezTo>
                  <a:lnTo>
                    <a:pt x="15172" y="1845"/>
                  </a:lnTo>
                  <a:lnTo>
                    <a:pt x="15369" y="1845"/>
                  </a:lnTo>
                  <a:lnTo>
                    <a:pt x="15369" y="1525"/>
                  </a:lnTo>
                  <a:cubicBezTo>
                    <a:pt x="15467" y="1648"/>
                    <a:pt x="15467" y="1746"/>
                    <a:pt x="15590" y="1845"/>
                  </a:cubicBezTo>
                  <a:cubicBezTo>
                    <a:pt x="15590" y="1746"/>
                    <a:pt x="15688" y="1746"/>
                    <a:pt x="15688" y="1648"/>
                  </a:cubicBezTo>
                  <a:lnTo>
                    <a:pt x="15787" y="1648"/>
                  </a:lnTo>
                  <a:cubicBezTo>
                    <a:pt x="15840" y="1666"/>
                    <a:pt x="15895" y="1673"/>
                    <a:pt x="15950" y="1673"/>
                  </a:cubicBezTo>
                  <a:cubicBezTo>
                    <a:pt x="16197" y="1673"/>
                    <a:pt x="16455" y="1525"/>
                    <a:pt x="16697" y="1525"/>
                  </a:cubicBezTo>
                  <a:cubicBezTo>
                    <a:pt x="16820" y="1427"/>
                    <a:pt x="16918" y="1427"/>
                    <a:pt x="17016" y="1427"/>
                  </a:cubicBezTo>
                  <a:lnTo>
                    <a:pt x="17311" y="1427"/>
                  </a:lnTo>
                  <a:cubicBezTo>
                    <a:pt x="17311" y="1394"/>
                    <a:pt x="17325" y="1383"/>
                    <a:pt x="17347" y="1383"/>
                  </a:cubicBezTo>
                  <a:cubicBezTo>
                    <a:pt x="17391" y="1383"/>
                    <a:pt x="17467" y="1427"/>
                    <a:pt x="17533" y="1427"/>
                  </a:cubicBezTo>
                  <a:cubicBezTo>
                    <a:pt x="17631" y="1427"/>
                    <a:pt x="17828" y="1427"/>
                    <a:pt x="17926" y="1328"/>
                  </a:cubicBezTo>
                  <a:close/>
                  <a:moveTo>
                    <a:pt x="18442" y="2878"/>
                  </a:moveTo>
                  <a:lnTo>
                    <a:pt x="18344" y="2976"/>
                  </a:lnTo>
                  <a:lnTo>
                    <a:pt x="18344" y="3074"/>
                  </a:lnTo>
                  <a:cubicBezTo>
                    <a:pt x="18344" y="2976"/>
                    <a:pt x="18246" y="2976"/>
                    <a:pt x="18246" y="2976"/>
                  </a:cubicBezTo>
                  <a:cubicBezTo>
                    <a:pt x="18147" y="2976"/>
                    <a:pt x="18147" y="2976"/>
                    <a:pt x="18049" y="3074"/>
                  </a:cubicBezTo>
                  <a:cubicBezTo>
                    <a:pt x="18049" y="2976"/>
                    <a:pt x="18147" y="2976"/>
                    <a:pt x="18147" y="2878"/>
                  </a:cubicBezTo>
                  <a:close/>
                  <a:moveTo>
                    <a:pt x="19278" y="2755"/>
                  </a:moveTo>
                  <a:cubicBezTo>
                    <a:pt x="19770" y="2878"/>
                    <a:pt x="20188" y="2976"/>
                    <a:pt x="20705" y="3074"/>
                  </a:cubicBezTo>
                  <a:lnTo>
                    <a:pt x="20705" y="3173"/>
                  </a:lnTo>
                  <a:cubicBezTo>
                    <a:pt x="20545" y="3074"/>
                    <a:pt x="20391" y="3050"/>
                    <a:pt x="20253" y="3050"/>
                  </a:cubicBezTo>
                  <a:cubicBezTo>
                    <a:pt x="20115" y="3050"/>
                    <a:pt x="19992" y="3074"/>
                    <a:pt x="19893" y="3074"/>
                  </a:cubicBezTo>
                  <a:cubicBezTo>
                    <a:pt x="19672" y="3074"/>
                    <a:pt x="19475" y="3074"/>
                    <a:pt x="19278" y="2976"/>
                  </a:cubicBezTo>
                  <a:cubicBezTo>
                    <a:pt x="19234" y="2956"/>
                    <a:pt x="19195" y="2948"/>
                    <a:pt x="19159" y="2948"/>
                  </a:cubicBezTo>
                  <a:cubicBezTo>
                    <a:pt x="19014" y="2948"/>
                    <a:pt x="18919" y="3074"/>
                    <a:pt x="18762" y="3074"/>
                  </a:cubicBezTo>
                  <a:cubicBezTo>
                    <a:pt x="18762" y="2976"/>
                    <a:pt x="18664" y="2976"/>
                    <a:pt x="18442" y="2878"/>
                  </a:cubicBezTo>
                  <a:lnTo>
                    <a:pt x="18959" y="2878"/>
                  </a:lnTo>
                  <a:cubicBezTo>
                    <a:pt x="18983" y="2847"/>
                    <a:pt x="19008" y="2838"/>
                    <a:pt x="19033" y="2838"/>
                  </a:cubicBezTo>
                  <a:cubicBezTo>
                    <a:pt x="19070" y="2838"/>
                    <a:pt x="19109" y="2858"/>
                    <a:pt x="19149" y="2858"/>
                  </a:cubicBezTo>
                  <a:cubicBezTo>
                    <a:pt x="19190" y="2858"/>
                    <a:pt x="19232" y="2838"/>
                    <a:pt x="19278" y="2755"/>
                  </a:cubicBezTo>
                  <a:close/>
                  <a:moveTo>
                    <a:pt x="19475" y="714"/>
                  </a:moveTo>
                  <a:lnTo>
                    <a:pt x="19475" y="714"/>
                  </a:lnTo>
                  <a:cubicBezTo>
                    <a:pt x="19574" y="812"/>
                    <a:pt x="19672" y="812"/>
                    <a:pt x="19770" y="812"/>
                  </a:cubicBezTo>
                  <a:cubicBezTo>
                    <a:pt x="19841" y="812"/>
                    <a:pt x="19903" y="748"/>
                    <a:pt x="19980" y="748"/>
                  </a:cubicBezTo>
                  <a:cubicBezTo>
                    <a:pt x="20038" y="748"/>
                    <a:pt x="20104" y="784"/>
                    <a:pt x="20188" y="910"/>
                  </a:cubicBezTo>
                  <a:cubicBezTo>
                    <a:pt x="20304" y="795"/>
                    <a:pt x="20393" y="747"/>
                    <a:pt x="20468" y="747"/>
                  </a:cubicBezTo>
                  <a:cubicBezTo>
                    <a:pt x="20521" y="747"/>
                    <a:pt x="20566" y="771"/>
                    <a:pt x="20606" y="812"/>
                  </a:cubicBezTo>
                  <a:lnTo>
                    <a:pt x="21123" y="812"/>
                  </a:lnTo>
                  <a:cubicBezTo>
                    <a:pt x="21319" y="812"/>
                    <a:pt x="21614" y="910"/>
                    <a:pt x="21836" y="910"/>
                  </a:cubicBezTo>
                  <a:cubicBezTo>
                    <a:pt x="21836" y="951"/>
                    <a:pt x="21847" y="965"/>
                    <a:pt x="21865" y="965"/>
                  </a:cubicBezTo>
                  <a:cubicBezTo>
                    <a:pt x="21901" y="965"/>
                    <a:pt x="21967" y="910"/>
                    <a:pt x="22032" y="910"/>
                  </a:cubicBezTo>
                  <a:lnTo>
                    <a:pt x="22229" y="910"/>
                  </a:lnTo>
                  <a:cubicBezTo>
                    <a:pt x="22352" y="910"/>
                    <a:pt x="22352" y="1033"/>
                    <a:pt x="22352" y="1132"/>
                  </a:cubicBezTo>
                  <a:lnTo>
                    <a:pt x="22647" y="1132"/>
                  </a:lnTo>
                  <a:cubicBezTo>
                    <a:pt x="22647" y="1069"/>
                    <a:pt x="22655" y="1050"/>
                    <a:pt x="22666" y="1050"/>
                  </a:cubicBezTo>
                  <a:cubicBezTo>
                    <a:pt x="22685" y="1050"/>
                    <a:pt x="22712" y="1101"/>
                    <a:pt x="22729" y="1101"/>
                  </a:cubicBezTo>
                  <a:cubicBezTo>
                    <a:pt x="22739" y="1101"/>
                    <a:pt x="22746" y="1084"/>
                    <a:pt x="22746" y="1033"/>
                  </a:cubicBezTo>
                  <a:cubicBezTo>
                    <a:pt x="22967" y="1033"/>
                    <a:pt x="23065" y="1033"/>
                    <a:pt x="23262" y="1230"/>
                  </a:cubicBezTo>
                  <a:lnTo>
                    <a:pt x="23360" y="1132"/>
                  </a:lnTo>
                  <a:cubicBezTo>
                    <a:pt x="23360" y="1230"/>
                    <a:pt x="23360" y="1230"/>
                    <a:pt x="23459" y="1230"/>
                  </a:cubicBezTo>
                  <a:cubicBezTo>
                    <a:pt x="23541" y="1230"/>
                    <a:pt x="23612" y="1186"/>
                    <a:pt x="23679" y="1186"/>
                  </a:cubicBezTo>
                  <a:cubicBezTo>
                    <a:pt x="23713" y="1186"/>
                    <a:pt x="23745" y="1197"/>
                    <a:pt x="23778" y="1230"/>
                  </a:cubicBezTo>
                  <a:cubicBezTo>
                    <a:pt x="23877" y="1328"/>
                    <a:pt x="24073" y="1328"/>
                    <a:pt x="24295" y="1427"/>
                  </a:cubicBezTo>
                  <a:lnTo>
                    <a:pt x="24491" y="1427"/>
                  </a:lnTo>
                  <a:cubicBezTo>
                    <a:pt x="24590" y="1525"/>
                    <a:pt x="24688" y="1525"/>
                    <a:pt x="24811" y="1525"/>
                  </a:cubicBezTo>
                  <a:cubicBezTo>
                    <a:pt x="24811" y="1648"/>
                    <a:pt x="24909" y="1648"/>
                    <a:pt x="25008" y="1746"/>
                  </a:cubicBezTo>
                  <a:lnTo>
                    <a:pt x="25303" y="1746"/>
                  </a:lnTo>
                  <a:lnTo>
                    <a:pt x="25303" y="1845"/>
                  </a:lnTo>
                  <a:cubicBezTo>
                    <a:pt x="25622" y="1845"/>
                    <a:pt x="25622" y="1845"/>
                    <a:pt x="25721" y="2042"/>
                  </a:cubicBezTo>
                  <a:lnTo>
                    <a:pt x="26139" y="2042"/>
                  </a:lnTo>
                  <a:cubicBezTo>
                    <a:pt x="26237" y="2140"/>
                    <a:pt x="26237" y="2263"/>
                    <a:pt x="26336" y="2361"/>
                  </a:cubicBezTo>
                  <a:cubicBezTo>
                    <a:pt x="26754" y="2361"/>
                    <a:pt x="26950" y="2656"/>
                    <a:pt x="27270" y="2656"/>
                  </a:cubicBezTo>
                  <a:cubicBezTo>
                    <a:pt x="27368" y="2878"/>
                    <a:pt x="27565" y="2976"/>
                    <a:pt x="27762" y="3074"/>
                  </a:cubicBezTo>
                  <a:cubicBezTo>
                    <a:pt x="27885" y="3074"/>
                    <a:pt x="27885" y="3173"/>
                    <a:pt x="28081" y="3271"/>
                  </a:cubicBezTo>
                  <a:lnTo>
                    <a:pt x="27885" y="3271"/>
                  </a:lnTo>
                  <a:cubicBezTo>
                    <a:pt x="27762" y="3173"/>
                    <a:pt x="27565" y="3074"/>
                    <a:pt x="27467" y="2976"/>
                  </a:cubicBezTo>
                  <a:cubicBezTo>
                    <a:pt x="27467" y="3074"/>
                    <a:pt x="27368" y="3074"/>
                    <a:pt x="27368" y="3074"/>
                  </a:cubicBezTo>
                  <a:lnTo>
                    <a:pt x="27368" y="2976"/>
                  </a:lnTo>
                  <a:lnTo>
                    <a:pt x="27049" y="2976"/>
                  </a:lnTo>
                  <a:cubicBezTo>
                    <a:pt x="27049" y="2878"/>
                    <a:pt x="27049" y="2755"/>
                    <a:pt x="26950" y="2755"/>
                  </a:cubicBezTo>
                  <a:lnTo>
                    <a:pt x="26754" y="2755"/>
                  </a:lnTo>
                  <a:cubicBezTo>
                    <a:pt x="26754" y="2656"/>
                    <a:pt x="26655" y="2656"/>
                    <a:pt x="26655" y="2558"/>
                  </a:cubicBezTo>
                  <a:lnTo>
                    <a:pt x="26434" y="2558"/>
                  </a:lnTo>
                  <a:cubicBezTo>
                    <a:pt x="26336" y="2558"/>
                    <a:pt x="26336" y="2460"/>
                    <a:pt x="26237" y="2460"/>
                  </a:cubicBezTo>
                  <a:cubicBezTo>
                    <a:pt x="25819" y="2361"/>
                    <a:pt x="25524" y="2042"/>
                    <a:pt x="25008" y="2042"/>
                  </a:cubicBezTo>
                  <a:cubicBezTo>
                    <a:pt x="25008" y="1943"/>
                    <a:pt x="24909" y="1845"/>
                    <a:pt x="24811" y="1746"/>
                  </a:cubicBezTo>
                  <a:cubicBezTo>
                    <a:pt x="24700" y="1796"/>
                    <a:pt x="24571" y="1820"/>
                    <a:pt x="24430" y="1820"/>
                  </a:cubicBezTo>
                  <a:cubicBezTo>
                    <a:pt x="24289" y="1820"/>
                    <a:pt x="24135" y="1796"/>
                    <a:pt x="23975" y="1746"/>
                  </a:cubicBezTo>
                  <a:cubicBezTo>
                    <a:pt x="24073" y="1648"/>
                    <a:pt x="24073" y="1648"/>
                    <a:pt x="24073" y="1525"/>
                  </a:cubicBezTo>
                  <a:cubicBezTo>
                    <a:pt x="24055" y="1507"/>
                    <a:pt x="24041" y="1500"/>
                    <a:pt x="24028" y="1500"/>
                  </a:cubicBezTo>
                  <a:cubicBezTo>
                    <a:pt x="23972" y="1500"/>
                    <a:pt x="23957" y="1648"/>
                    <a:pt x="23877" y="1648"/>
                  </a:cubicBezTo>
                  <a:cubicBezTo>
                    <a:pt x="23778" y="1525"/>
                    <a:pt x="23582" y="1427"/>
                    <a:pt x="23459" y="1328"/>
                  </a:cubicBezTo>
                  <a:cubicBezTo>
                    <a:pt x="23459" y="1427"/>
                    <a:pt x="23360" y="1427"/>
                    <a:pt x="23360" y="1525"/>
                  </a:cubicBezTo>
                  <a:cubicBezTo>
                    <a:pt x="23262" y="1427"/>
                    <a:pt x="23262" y="1427"/>
                    <a:pt x="23164" y="1328"/>
                  </a:cubicBezTo>
                  <a:cubicBezTo>
                    <a:pt x="23114" y="1378"/>
                    <a:pt x="23065" y="1402"/>
                    <a:pt x="23028" y="1402"/>
                  </a:cubicBezTo>
                  <a:cubicBezTo>
                    <a:pt x="22991" y="1402"/>
                    <a:pt x="22967" y="1378"/>
                    <a:pt x="22967" y="1328"/>
                  </a:cubicBezTo>
                  <a:cubicBezTo>
                    <a:pt x="22926" y="1361"/>
                    <a:pt x="22888" y="1372"/>
                    <a:pt x="22851" y="1372"/>
                  </a:cubicBezTo>
                  <a:cubicBezTo>
                    <a:pt x="22778" y="1372"/>
                    <a:pt x="22713" y="1328"/>
                    <a:pt x="22647" y="1328"/>
                  </a:cubicBezTo>
                  <a:cubicBezTo>
                    <a:pt x="22549" y="1328"/>
                    <a:pt x="22549" y="1328"/>
                    <a:pt x="22352" y="1230"/>
                  </a:cubicBezTo>
                  <a:cubicBezTo>
                    <a:pt x="22352" y="1230"/>
                    <a:pt x="22352" y="1328"/>
                    <a:pt x="22229" y="1328"/>
                  </a:cubicBezTo>
                  <a:lnTo>
                    <a:pt x="22131" y="1230"/>
                  </a:lnTo>
                  <a:cubicBezTo>
                    <a:pt x="21934" y="1132"/>
                    <a:pt x="21836" y="1132"/>
                    <a:pt x="21614" y="1132"/>
                  </a:cubicBezTo>
                  <a:cubicBezTo>
                    <a:pt x="21418" y="1132"/>
                    <a:pt x="21221" y="1033"/>
                    <a:pt x="20901" y="1033"/>
                  </a:cubicBezTo>
                  <a:cubicBezTo>
                    <a:pt x="20866" y="1051"/>
                    <a:pt x="20830" y="1059"/>
                    <a:pt x="20793" y="1059"/>
                  </a:cubicBezTo>
                  <a:cubicBezTo>
                    <a:pt x="20629" y="1059"/>
                    <a:pt x="20450" y="910"/>
                    <a:pt x="20188" y="910"/>
                  </a:cubicBezTo>
                  <a:lnTo>
                    <a:pt x="19574" y="910"/>
                  </a:lnTo>
                  <a:cubicBezTo>
                    <a:pt x="19574" y="812"/>
                    <a:pt x="19574" y="812"/>
                    <a:pt x="19475" y="714"/>
                  </a:cubicBezTo>
                  <a:close/>
                  <a:moveTo>
                    <a:pt x="9222" y="3369"/>
                  </a:moveTo>
                  <a:cubicBezTo>
                    <a:pt x="9222" y="3591"/>
                    <a:pt x="9123" y="3591"/>
                    <a:pt x="9123" y="3689"/>
                  </a:cubicBezTo>
                  <a:cubicBezTo>
                    <a:pt x="9025" y="3689"/>
                    <a:pt x="9025" y="3689"/>
                    <a:pt x="9025" y="3591"/>
                  </a:cubicBezTo>
                  <a:lnTo>
                    <a:pt x="9222" y="3369"/>
                  </a:lnTo>
                  <a:close/>
                  <a:moveTo>
                    <a:pt x="17926" y="3492"/>
                  </a:moveTo>
                  <a:lnTo>
                    <a:pt x="17926" y="3591"/>
                  </a:lnTo>
                  <a:cubicBezTo>
                    <a:pt x="17729" y="3689"/>
                    <a:pt x="17631" y="3689"/>
                    <a:pt x="17434" y="3787"/>
                  </a:cubicBezTo>
                  <a:cubicBezTo>
                    <a:pt x="17434" y="3689"/>
                    <a:pt x="17533" y="3689"/>
                    <a:pt x="17533" y="3689"/>
                  </a:cubicBezTo>
                  <a:cubicBezTo>
                    <a:pt x="17434" y="3689"/>
                    <a:pt x="17434" y="3591"/>
                    <a:pt x="17434" y="3591"/>
                  </a:cubicBezTo>
                  <a:cubicBezTo>
                    <a:pt x="17434" y="3591"/>
                    <a:pt x="17533" y="3591"/>
                    <a:pt x="17533" y="3492"/>
                  </a:cubicBezTo>
                  <a:cubicBezTo>
                    <a:pt x="17565" y="3525"/>
                    <a:pt x="17587" y="3536"/>
                    <a:pt x="17606" y="3536"/>
                  </a:cubicBezTo>
                  <a:cubicBezTo>
                    <a:pt x="17642" y="3536"/>
                    <a:pt x="17664" y="3492"/>
                    <a:pt x="17729" y="3492"/>
                  </a:cubicBezTo>
                  <a:close/>
                  <a:moveTo>
                    <a:pt x="22352" y="2976"/>
                  </a:moveTo>
                  <a:cubicBezTo>
                    <a:pt x="22450" y="3074"/>
                    <a:pt x="22450" y="3173"/>
                    <a:pt x="22450" y="3173"/>
                  </a:cubicBezTo>
                  <a:lnTo>
                    <a:pt x="23262" y="3173"/>
                  </a:lnTo>
                  <a:cubicBezTo>
                    <a:pt x="23360" y="3271"/>
                    <a:pt x="23459" y="3271"/>
                    <a:pt x="23582" y="3369"/>
                  </a:cubicBezTo>
                  <a:cubicBezTo>
                    <a:pt x="23877" y="3492"/>
                    <a:pt x="24196" y="3492"/>
                    <a:pt x="24393" y="3689"/>
                  </a:cubicBezTo>
                  <a:cubicBezTo>
                    <a:pt x="24491" y="3689"/>
                    <a:pt x="24491" y="3689"/>
                    <a:pt x="24590" y="3787"/>
                  </a:cubicBezTo>
                  <a:cubicBezTo>
                    <a:pt x="24393" y="3787"/>
                    <a:pt x="24196" y="3689"/>
                    <a:pt x="23975" y="3689"/>
                  </a:cubicBezTo>
                  <a:lnTo>
                    <a:pt x="23975" y="3591"/>
                  </a:lnTo>
                  <a:cubicBezTo>
                    <a:pt x="23680" y="3591"/>
                    <a:pt x="23459" y="3492"/>
                    <a:pt x="23164" y="3369"/>
                  </a:cubicBezTo>
                  <a:cubicBezTo>
                    <a:pt x="23164" y="3369"/>
                    <a:pt x="23065" y="3369"/>
                    <a:pt x="23065" y="3492"/>
                  </a:cubicBezTo>
                  <a:cubicBezTo>
                    <a:pt x="22844" y="3173"/>
                    <a:pt x="22549" y="3173"/>
                    <a:pt x="22229" y="3173"/>
                  </a:cubicBezTo>
                  <a:cubicBezTo>
                    <a:pt x="22352" y="3173"/>
                    <a:pt x="22352" y="3074"/>
                    <a:pt x="22352" y="2976"/>
                  </a:cubicBezTo>
                  <a:close/>
                  <a:moveTo>
                    <a:pt x="22520" y="3645"/>
                  </a:moveTo>
                  <a:cubicBezTo>
                    <a:pt x="22538" y="3645"/>
                    <a:pt x="22549" y="3656"/>
                    <a:pt x="22549" y="3689"/>
                  </a:cubicBezTo>
                  <a:cubicBezTo>
                    <a:pt x="22647" y="3689"/>
                    <a:pt x="22647" y="3689"/>
                    <a:pt x="22746" y="3787"/>
                  </a:cubicBezTo>
                  <a:cubicBezTo>
                    <a:pt x="22706" y="3807"/>
                    <a:pt x="22671" y="3815"/>
                    <a:pt x="22639" y="3815"/>
                  </a:cubicBezTo>
                  <a:cubicBezTo>
                    <a:pt x="22509" y="3815"/>
                    <a:pt x="22431" y="3689"/>
                    <a:pt x="22352" y="3689"/>
                  </a:cubicBezTo>
                  <a:cubicBezTo>
                    <a:pt x="22418" y="3689"/>
                    <a:pt x="22483" y="3645"/>
                    <a:pt x="22520" y="3645"/>
                  </a:cubicBezTo>
                  <a:close/>
                  <a:moveTo>
                    <a:pt x="9935" y="3689"/>
                  </a:moveTo>
                  <a:cubicBezTo>
                    <a:pt x="9935" y="3787"/>
                    <a:pt x="10058" y="3787"/>
                    <a:pt x="10058" y="3886"/>
                  </a:cubicBezTo>
                  <a:lnTo>
                    <a:pt x="9738" y="3886"/>
                  </a:lnTo>
                  <a:cubicBezTo>
                    <a:pt x="9836" y="3787"/>
                    <a:pt x="9836" y="3787"/>
                    <a:pt x="9935" y="3689"/>
                  </a:cubicBezTo>
                  <a:close/>
                  <a:moveTo>
                    <a:pt x="16697" y="3689"/>
                  </a:moveTo>
                  <a:lnTo>
                    <a:pt x="16820" y="3787"/>
                  </a:lnTo>
                  <a:cubicBezTo>
                    <a:pt x="16820" y="3886"/>
                    <a:pt x="16820" y="3886"/>
                    <a:pt x="16697" y="3886"/>
                  </a:cubicBezTo>
                  <a:lnTo>
                    <a:pt x="16598" y="3787"/>
                  </a:lnTo>
                  <a:cubicBezTo>
                    <a:pt x="16500" y="3787"/>
                    <a:pt x="16402" y="3787"/>
                    <a:pt x="16303" y="3886"/>
                  </a:cubicBezTo>
                  <a:lnTo>
                    <a:pt x="16303" y="3689"/>
                  </a:lnTo>
                  <a:cubicBezTo>
                    <a:pt x="16369" y="3689"/>
                    <a:pt x="16478" y="3733"/>
                    <a:pt x="16573" y="3733"/>
                  </a:cubicBezTo>
                  <a:cubicBezTo>
                    <a:pt x="16620" y="3733"/>
                    <a:pt x="16664" y="3722"/>
                    <a:pt x="16697" y="3689"/>
                  </a:cubicBezTo>
                  <a:close/>
                  <a:moveTo>
                    <a:pt x="23877" y="3886"/>
                  </a:moveTo>
                  <a:cubicBezTo>
                    <a:pt x="23877" y="4107"/>
                    <a:pt x="23877" y="4107"/>
                    <a:pt x="23778" y="4205"/>
                  </a:cubicBezTo>
                  <a:cubicBezTo>
                    <a:pt x="23680" y="4107"/>
                    <a:pt x="23680" y="3984"/>
                    <a:pt x="23582" y="3886"/>
                  </a:cubicBezTo>
                  <a:lnTo>
                    <a:pt x="23582" y="3886"/>
                  </a:lnTo>
                  <a:cubicBezTo>
                    <a:pt x="23583" y="3887"/>
                    <a:pt x="23681" y="3984"/>
                    <a:pt x="23778" y="3984"/>
                  </a:cubicBezTo>
                  <a:cubicBezTo>
                    <a:pt x="23778" y="3984"/>
                    <a:pt x="23778" y="3886"/>
                    <a:pt x="23877" y="3886"/>
                  </a:cubicBezTo>
                  <a:close/>
                  <a:moveTo>
                    <a:pt x="24196" y="4205"/>
                  </a:moveTo>
                  <a:cubicBezTo>
                    <a:pt x="24196" y="4304"/>
                    <a:pt x="24295" y="4304"/>
                    <a:pt x="24393" y="4402"/>
                  </a:cubicBezTo>
                  <a:lnTo>
                    <a:pt x="24196" y="4402"/>
                  </a:lnTo>
                  <a:lnTo>
                    <a:pt x="24196" y="4205"/>
                  </a:lnTo>
                  <a:close/>
                  <a:moveTo>
                    <a:pt x="8705" y="3787"/>
                  </a:moveTo>
                  <a:cubicBezTo>
                    <a:pt x="8607" y="3984"/>
                    <a:pt x="8508" y="4107"/>
                    <a:pt x="8312" y="4107"/>
                  </a:cubicBezTo>
                  <a:cubicBezTo>
                    <a:pt x="8213" y="4205"/>
                    <a:pt x="8090" y="4304"/>
                    <a:pt x="7894" y="4500"/>
                  </a:cubicBezTo>
                  <a:cubicBezTo>
                    <a:pt x="7894" y="4402"/>
                    <a:pt x="7894" y="4304"/>
                    <a:pt x="7992" y="4304"/>
                  </a:cubicBezTo>
                  <a:cubicBezTo>
                    <a:pt x="7992" y="4205"/>
                    <a:pt x="8090" y="4205"/>
                    <a:pt x="8213" y="4107"/>
                  </a:cubicBezTo>
                  <a:cubicBezTo>
                    <a:pt x="8312" y="3984"/>
                    <a:pt x="8508" y="3886"/>
                    <a:pt x="8705" y="3787"/>
                  </a:cubicBezTo>
                  <a:close/>
                  <a:moveTo>
                    <a:pt x="9222" y="4205"/>
                  </a:moveTo>
                  <a:cubicBezTo>
                    <a:pt x="9123" y="4304"/>
                    <a:pt x="9123" y="4304"/>
                    <a:pt x="9025" y="4304"/>
                  </a:cubicBezTo>
                  <a:lnTo>
                    <a:pt x="9025" y="4500"/>
                  </a:lnTo>
                  <a:cubicBezTo>
                    <a:pt x="9025" y="4402"/>
                    <a:pt x="9025" y="4304"/>
                    <a:pt x="8926" y="4205"/>
                  </a:cubicBezTo>
                  <a:close/>
                  <a:moveTo>
                    <a:pt x="25523" y="4337"/>
                  </a:moveTo>
                  <a:cubicBezTo>
                    <a:pt x="25606" y="4337"/>
                    <a:pt x="25663" y="4385"/>
                    <a:pt x="25721" y="4500"/>
                  </a:cubicBezTo>
                  <a:cubicBezTo>
                    <a:pt x="25622" y="4500"/>
                    <a:pt x="25524" y="4402"/>
                    <a:pt x="25303" y="4402"/>
                  </a:cubicBezTo>
                  <a:cubicBezTo>
                    <a:pt x="25394" y="4361"/>
                    <a:pt x="25465" y="4337"/>
                    <a:pt x="25523" y="4337"/>
                  </a:cubicBezTo>
                  <a:close/>
                  <a:moveTo>
                    <a:pt x="17115" y="3271"/>
                  </a:moveTo>
                  <a:cubicBezTo>
                    <a:pt x="17016" y="3369"/>
                    <a:pt x="17016" y="3492"/>
                    <a:pt x="17016" y="3591"/>
                  </a:cubicBezTo>
                  <a:cubicBezTo>
                    <a:pt x="17016" y="3492"/>
                    <a:pt x="17016" y="3369"/>
                    <a:pt x="16918" y="3369"/>
                  </a:cubicBezTo>
                  <a:cubicBezTo>
                    <a:pt x="16820" y="3369"/>
                    <a:pt x="16697" y="3492"/>
                    <a:pt x="16598" y="3591"/>
                  </a:cubicBezTo>
                  <a:cubicBezTo>
                    <a:pt x="16598" y="3492"/>
                    <a:pt x="16500" y="3492"/>
                    <a:pt x="16402" y="3492"/>
                  </a:cubicBezTo>
                  <a:cubicBezTo>
                    <a:pt x="16205" y="3492"/>
                    <a:pt x="16082" y="3591"/>
                    <a:pt x="15885" y="3787"/>
                  </a:cubicBezTo>
                  <a:lnTo>
                    <a:pt x="15885" y="3689"/>
                  </a:lnTo>
                  <a:cubicBezTo>
                    <a:pt x="15787" y="3689"/>
                    <a:pt x="15787" y="3787"/>
                    <a:pt x="15787" y="3787"/>
                  </a:cubicBezTo>
                  <a:cubicBezTo>
                    <a:pt x="15738" y="3738"/>
                    <a:pt x="15688" y="3714"/>
                    <a:pt x="15636" y="3714"/>
                  </a:cubicBezTo>
                  <a:cubicBezTo>
                    <a:pt x="15584" y="3714"/>
                    <a:pt x="15529" y="3738"/>
                    <a:pt x="15467" y="3787"/>
                  </a:cubicBezTo>
                  <a:cubicBezTo>
                    <a:pt x="15369" y="3787"/>
                    <a:pt x="15270" y="3787"/>
                    <a:pt x="15172" y="3689"/>
                  </a:cubicBezTo>
                  <a:lnTo>
                    <a:pt x="15172" y="3689"/>
                  </a:lnTo>
                  <a:cubicBezTo>
                    <a:pt x="15172" y="3787"/>
                    <a:pt x="15172" y="3886"/>
                    <a:pt x="15270" y="3886"/>
                  </a:cubicBezTo>
                  <a:lnTo>
                    <a:pt x="15074" y="3886"/>
                  </a:lnTo>
                  <a:cubicBezTo>
                    <a:pt x="14852" y="3886"/>
                    <a:pt x="14656" y="3984"/>
                    <a:pt x="14557" y="4107"/>
                  </a:cubicBezTo>
                  <a:cubicBezTo>
                    <a:pt x="14592" y="4212"/>
                    <a:pt x="14640" y="4242"/>
                    <a:pt x="14696" y="4242"/>
                  </a:cubicBezTo>
                  <a:cubicBezTo>
                    <a:pt x="14774" y="4242"/>
                    <a:pt x="14869" y="4184"/>
                    <a:pt x="14973" y="4184"/>
                  </a:cubicBezTo>
                  <a:cubicBezTo>
                    <a:pt x="15006" y="4184"/>
                    <a:pt x="15039" y="4190"/>
                    <a:pt x="15074" y="4205"/>
                  </a:cubicBezTo>
                  <a:cubicBezTo>
                    <a:pt x="14852" y="4205"/>
                    <a:pt x="14754" y="4304"/>
                    <a:pt x="14656" y="4402"/>
                  </a:cubicBezTo>
                  <a:lnTo>
                    <a:pt x="14557" y="4402"/>
                  </a:lnTo>
                  <a:lnTo>
                    <a:pt x="14557" y="4304"/>
                  </a:lnTo>
                  <a:cubicBezTo>
                    <a:pt x="14459" y="4402"/>
                    <a:pt x="14459" y="4402"/>
                    <a:pt x="14361" y="4402"/>
                  </a:cubicBezTo>
                  <a:cubicBezTo>
                    <a:pt x="14361" y="4304"/>
                    <a:pt x="14557" y="4205"/>
                    <a:pt x="14459" y="4107"/>
                  </a:cubicBezTo>
                  <a:lnTo>
                    <a:pt x="14459" y="4107"/>
                  </a:lnTo>
                  <a:cubicBezTo>
                    <a:pt x="14238" y="4205"/>
                    <a:pt x="14041" y="4205"/>
                    <a:pt x="13943" y="4304"/>
                  </a:cubicBezTo>
                  <a:cubicBezTo>
                    <a:pt x="14041" y="4402"/>
                    <a:pt x="14139" y="4402"/>
                    <a:pt x="14139" y="4402"/>
                  </a:cubicBezTo>
                  <a:cubicBezTo>
                    <a:pt x="14139" y="4500"/>
                    <a:pt x="14041" y="4500"/>
                    <a:pt x="13943" y="4599"/>
                  </a:cubicBezTo>
                  <a:lnTo>
                    <a:pt x="13943" y="4304"/>
                  </a:lnTo>
                  <a:lnTo>
                    <a:pt x="13746" y="4304"/>
                  </a:lnTo>
                  <a:cubicBezTo>
                    <a:pt x="13623" y="4304"/>
                    <a:pt x="13426" y="4402"/>
                    <a:pt x="13328" y="4402"/>
                  </a:cubicBezTo>
                  <a:cubicBezTo>
                    <a:pt x="13328" y="4304"/>
                    <a:pt x="13426" y="4304"/>
                    <a:pt x="13525" y="4205"/>
                  </a:cubicBezTo>
                  <a:cubicBezTo>
                    <a:pt x="13623" y="4205"/>
                    <a:pt x="13746" y="4304"/>
                    <a:pt x="13844" y="4304"/>
                  </a:cubicBezTo>
                  <a:cubicBezTo>
                    <a:pt x="13746" y="4107"/>
                    <a:pt x="13844" y="4107"/>
                    <a:pt x="13943" y="4107"/>
                  </a:cubicBezTo>
                  <a:cubicBezTo>
                    <a:pt x="14139" y="4107"/>
                    <a:pt x="14238" y="3984"/>
                    <a:pt x="14459" y="3886"/>
                  </a:cubicBezTo>
                  <a:cubicBezTo>
                    <a:pt x="14508" y="3837"/>
                    <a:pt x="14557" y="3837"/>
                    <a:pt x="14607" y="3837"/>
                  </a:cubicBezTo>
                  <a:cubicBezTo>
                    <a:pt x="14656" y="3837"/>
                    <a:pt x="14705" y="3837"/>
                    <a:pt x="14754" y="3787"/>
                  </a:cubicBezTo>
                  <a:cubicBezTo>
                    <a:pt x="14852" y="3689"/>
                    <a:pt x="15074" y="3689"/>
                    <a:pt x="15172" y="3689"/>
                  </a:cubicBezTo>
                  <a:cubicBezTo>
                    <a:pt x="15270" y="3591"/>
                    <a:pt x="15467" y="3591"/>
                    <a:pt x="15590" y="3492"/>
                  </a:cubicBezTo>
                  <a:lnTo>
                    <a:pt x="15885" y="3492"/>
                  </a:lnTo>
                  <a:cubicBezTo>
                    <a:pt x="15984" y="3369"/>
                    <a:pt x="16205" y="3369"/>
                    <a:pt x="16402" y="3369"/>
                  </a:cubicBezTo>
                  <a:lnTo>
                    <a:pt x="16598" y="3369"/>
                  </a:lnTo>
                  <a:cubicBezTo>
                    <a:pt x="16500" y="3369"/>
                    <a:pt x="16500" y="3369"/>
                    <a:pt x="16500" y="3271"/>
                  </a:cubicBezTo>
                  <a:close/>
                  <a:moveTo>
                    <a:pt x="18246" y="4205"/>
                  </a:moveTo>
                  <a:lnTo>
                    <a:pt x="18246" y="4304"/>
                  </a:lnTo>
                  <a:lnTo>
                    <a:pt x="17926" y="4304"/>
                  </a:lnTo>
                  <a:cubicBezTo>
                    <a:pt x="17828" y="4304"/>
                    <a:pt x="17729" y="4402"/>
                    <a:pt x="17533" y="4402"/>
                  </a:cubicBezTo>
                  <a:lnTo>
                    <a:pt x="17533" y="4599"/>
                  </a:lnTo>
                  <a:cubicBezTo>
                    <a:pt x="17434" y="4500"/>
                    <a:pt x="17434" y="4500"/>
                    <a:pt x="17311" y="4500"/>
                  </a:cubicBezTo>
                  <a:cubicBezTo>
                    <a:pt x="17434" y="4304"/>
                    <a:pt x="17631" y="4304"/>
                    <a:pt x="17729" y="4304"/>
                  </a:cubicBezTo>
                  <a:cubicBezTo>
                    <a:pt x="17828" y="4255"/>
                    <a:pt x="17932" y="4255"/>
                    <a:pt x="18024" y="4255"/>
                  </a:cubicBezTo>
                  <a:cubicBezTo>
                    <a:pt x="18117" y="4255"/>
                    <a:pt x="18197" y="4255"/>
                    <a:pt x="18246" y="4205"/>
                  </a:cubicBezTo>
                  <a:close/>
                  <a:moveTo>
                    <a:pt x="16697" y="4599"/>
                  </a:moveTo>
                  <a:cubicBezTo>
                    <a:pt x="16598" y="4722"/>
                    <a:pt x="16598" y="4722"/>
                    <a:pt x="16402" y="4722"/>
                  </a:cubicBezTo>
                  <a:cubicBezTo>
                    <a:pt x="16500" y="4599"/>
                    <a:pt x="16500" y="4599"/>
                    <a:pt x="16697" y="4599"/>
                  </a:cubicBezTo>
                  <a:close/>
                  <a:moveTo>
                    <a:pt x="7795" y="4402"/>
                  </a:moveTo>
                  <a:lnTo>
                    <a:pt x="7795" y="4402"/>
                  </a:lnTo>
                  <a:cubicBezTo>
                    <a:pt x="7697" y="4599"/>
                    <a:pt x="7697" y="4599"/>
                    <a:pt x="7599" y="4722"/>
                  </a:cubicBezTo>
                  <a:cubicBezTo>
                    <a:pt x="7476" y="4722"/>
                    <a:pt x="7476" y="4820"/>
                    <a:pt x="7377" y="4820"/>
                  </a:cubicBezTo>
                  <a:cubicBezTo>
                    <a:pt x="7279" y="4918"/>
                    <a:pt x="7181" y="4918"/>
                    <a:pt x="7082" y="5017"/>
                  </a:cubicBezTo>
                  <a:cubicBezTo>
                    <a:pt x="7082" y="4820"/>
                    <a:pt x="7377" y="4820"/>
                    <a:pt x="7377" y="4599"/>
                  </a:cubicBezTo>
                  <a:lnTo>
                    <a:pt x="7599" y="4599"/>
                  </a:lnTo>
                  <a:cubicBezTo>
                    <a:pt x="7599" y="4500"/>
                    <a:pt x="7697" y="4500"/>
                    <a:pt x="7795" y="4402"/>
                  </a:cubicBezTo>
                  <a:close/>
                  <a:moveTo>
                    <a:pt x="29875" y="4162"/>
                  </a:moveTo>
                  <a:cubicBezTo>
                    <a:pt x="29947" y="4162"/>
                    <a:pt x="29991" y="4205"/>
                    <a:pt x="30122" y="4205"/>
                  </a:cubicBezTo>
                  <a:lnTo>
                    <a:pt x="30122" y="4304"/>
                  </a:lnTo>
                  <a:cubicBezTo>
                    <a:pt x="30344" y="4500"/>
                    <a:pt x="30639" y="4722"/>
                    <a:pt x="30835" y="4918"/>
                  </a:cubicBezTo>
                  <a:lnTo>
                    <a:pt x="30835" y="5017"/>
                  </a:lnTo>
                  <a:cubicBezTo>
                    <a:pt x="30798" y="5036"/>
                    <a:pt x="30767" y="5044"/>
                    <a:pt x="30743" y="5044"/>
                  </a:cubicBezTo>
                  <a:cubicBezTo>
                    <a:pt x="30639" y="5044"/>
                    <a:pt x="30639" y="4900"/>
                    <a:pt x="30639" y="4820"/>
                  </a:cubicBezTo>
                  <a:lnTo>
                    <a:pt x="30442" y="4820"/>
                  </a:lnTo>
                  <a:cubicBezTo>
                    <a:pt x="30344" y="4722"/>
                    <a:pt x="30122" y="4599"/>
                    <a:pt x="30024" y="4304"/>
                  </a:cubicBezTo>
                  <a:cubicBezTo>
                    <a:pt x="29926" y="4304"/>
                    <a:pt x="29827" y="4205"/>
                    <a:pt x="29729" y="4205"/>
                  </a:cubicBezTo>
                  <a:cubicBezTo>
                    <a:pt x="29794" y="4173"/>
                    <a:pt x="29838" y="4162"/>
                    <a:pt x="29875" y="4162"/>
                  </a:cubicBezTo>
                  <a:close/>
                  <a:moveTo>
                    <a:pt x="31352" y="5017"/>
                  </a:moveTo>
                  <a:cubicBezTo>
                    <a:pt x="31450" y="5017"/>
                    <a:pt x="31450" y="5115"/>
                    <a:pt x="31450" y="5115"/>
                  </a:cubicBezTo>
                  <a:cubicBezTo>
                    <a:pt x="31450" y="5214"/>
                    <a:pt x="31450" y="5214"/>
                    <a:pt x="31352" y="5214"/>
                  </a:cubicBezTo>
                  <a:lnTo>
                    <a:pt x="31253" y="5115"/>
                  </a:lnTo>
                  <a:cubicBezTo>
                    <a:pt x="31253" y="5017"/>
                    <a:pt x="31352" y="5017"/>
                    <a:pt x="31352" y="5017"/>
                  </a:cubicBezTo>
                  <a:close/>
                  <a:moveTo>
                    <a:pt x="17434" y="5435"/>
                  </a:moveTo>
                  <a:cubicBezTo>
                    <a:pt x="17533" y="5435"/>
                    <a:pt x="17533" y="5435"/>
                    <a:pt x="17533" y="5533"/>
                  </a:cubicBezTo>
                  <a:cubicBezTo>
                    <a:pt x="17434" y="5533"/>
                    <a:pt x="17434" y="5533"/>
                    <a:pt x="17311" y="5632"/>
                  </a:cubicBezTo>
                  <a:cubicBezTo>
                    <a:pt x="17311" y="5533"/>
                    <a:pt x="17213" y="5533"/>
                    <a:pt x="17213" y="5533"/>
                  </a:cubicBezTo>
                  <a:cubicBezTo>
                    <a:pt x="17311" y="5435"/>
                    <a:pt x="17311" y="5435"/>
                    <a:pt x="17434" y="5435"/>
                  </a:cubicBezTo>
                  <a:close/>
                  <a:moveTo>
                    <a:pt x="26139" y="4599"/>
                  </a:moveTo>
                  <a:cubicBezTo>
                    <a:pt x="26336" y="4722"/>
                    <a:pt x="26532" y="4918"/>
                    <a:pt x="26852" y="4918"/>
                  </a:cubicBezTo>
                  <a:cubicBezTo>
                    <a:pt x="27147" y="5214"/>
                    <a:pt x="27565" y="5336"/>
                    <a:pt x="27885" y="5533"/>
                  </a:cubicBezTo>
                  <a:lnTo>
                    <a:pt x="27762" y="5632"/>
                  </a:lnTo>
                  <a:cubicBezTo>
                    <a:pt x="27663" y="5632"/>
                    <a:pt x="27565" y="5435"/>
                    <a:pt x="27368" y="5435"/>
                  </a:cubicBezTo>
                  <a:cubicBezTo>
                    <a:pt x="27270" y="5435"/>
                    <a:pt x="27147" y="5336"/>
                    <a:pt x="27049" y="5214"/>
                  </a:cubicBezTo>
                  <a:cubicBezTo>
                    <a:pt x="26754" y="5115"/>
                    <a:pt x="26532" y="4918"/>
                    <a:pt x="26237" y="4820"/>
                  </a:cubicBezTo>
                  <a:cubicBezTo>
                    <a:pt x="26139" y="4820"/>
                    <a:pt x="26040" y="4722"/>
                    <a:pt x="25918" y="4722"/>
                  </a:cubicBezTo>
                  <a:cubicBezTo>
                    <a:pt x="26040" y="4599"/>
                    <a:pt x="26040" y="4599"/>
                    <a:pt x="26139" y="4599"/>
                  </a:cubicBezTo>
                  <a:close/>
                  <a:moveTo>
                    <a:pt x="31868" y="5336"/>
                  </a:moveTo>
                  <a:cubicBezTo>
                    <a:pt x="31966" y="5435"/>
                    <a:pt x="31966" y="5533"/>
                    <a:pt x="31966" y="5632"/>
                  </a:cubicBezTo>
                  <a:lnTo>
                    <a:pt x="31770" y="5632"/>
                  </a:lnTo>
                  <a:cubicBezTo>
                    <a:pt x="31770" y="5533"/>
                    <a:pt x="31868" y="5435"/>
                    <a:pt x="31868" y="5336"/>
                  </a:cubicBezTo>
                  <a:close/>
                  <a:moveTo>
                    <a:pt x="16824" y="5591"/>
                  </a:moveTo>
                  <a:cubicBezTo>
                    <a:pt x="16858" y="5591"/>
                    <a:pt x="16889" y="5603"/>
                    <a:pt x="16918" y="5632"/>
                  </a:cubicBezTo>
                  <a:cubicBezTo>
                    <a:pt x="16848" y="5701"/>
                    <a:pt x="16767" y="5771"/>
                    <a:pt x="16655" y="5771"/>
                  </a:cubicBezTo>
                  <a:cubicBezTo>
                    <a:pt x="16609" y="5771"/>
                    <a:pt x="16558" y="5759"/>
                    <a:pt x="16500" y="5730"/>
                  </a:cubicBezTo>
                  <a:cubicBezTo>
                    <a:pt x="16639" y="5660"/>
                    <a:pt x="16741" y="5591"/>
                    <a:pt x="16824" y="5591"/>
                  </a:cubicBezTo>
                  <a:close/>
                  <a:moveTo>
                    <a:pt x="31966" y="5632"/>
                  </a:moveTo>
                  <a:cubicBezTo>
                    <a:pt x="32188" y="5730"/>
                    <a:pt x="32188" y="5828"/>
                    <a:pt x="32384" y="5951"/>
                  </a:cubicBezTo>
                  <a:lnTo>
                    <a:pt x="32188" y="5951"/>
                  </a:lnTo>
                  <a:cubicBezTo>
                    <a:pt x="32065" y="5828"/>
                    <a:pt x="32065" y="5730"/>
                    <a:pt x="31966" y="5632"/>
                  </a:cubicBezTo>
                  <a:close/>
                  <a:moveTo>
                    <a:pt x="15984" y="5951"/>
                  </a:moveTo>
                  <a:cubicBezTo>
                    <a:pt x="15885" y="6050"/>
                    <a:pt x="15885" y="6050"/>
                    <a:pt x="15590" y="6050"/>
                  </a:cubicBezTo>
                  <a:lnTo>
                    <a:pt x="15590" y="5951"/>
                  </a:lnTo>
                  <a:close/>
                  <a:moveTo>
                    <a:pt x="6984" y="4918"/>
                  </a:moveTo>
                  <a:lnTo>
                    <a:pt x="6984" y="5017"/>
                  </a:lnTo>
                  <a:cubicBezTo>
                    <a:pt x="6861" y="5017"/>
                    <a:pt x="6763" y="5017"/>
                    <a:pt x="6763" y="5214"/>
                  </a:cubicBezTo>
                  <a:cubicBezTo>
                    <a:pt x="6566" y="5336"/>
                    <a:pt x="6468" y="5336"/>
                    <a:pt x="6246" y="5435"/>
                  </a:cubicBezTo>
                  <a:cubicBezTo>
                    <a:pt x="6369" y="5632"/>
                    <a:pt x="6050" y="5632"/>
                    <a:pt x="6050" y="5828"/>
                  </a:cubicBezTo>
                  <a:cubicBezTo>
                    <a:pt x="5853" y="5828"/>
                    <a:pt x="5754" y="6050"/>
                    <a:pt x="5533" y="6148"/>
                  </a:cubicBezTo>
                  <a:lnTo>
                    <a:pt x="5533" y="5951"/>
                  </a:lnTo>
                  <a:cubicBezTo>
                    <a:pt x="5632" y="5828"/>
                    <a:pt x="5754" y="5730"/>
                    <a:pt x="5853" y="5730"/>
                  </a:cubicBezTo>
                  <a:cubicBezTo>
                    <a:pt x="5951" y="5632"/>
                    <a:pt x="6050" y="5533"/>
                    <a:pt x="6148" y="5435"/>
                  </a:cubicBezTo>
                  <a:lnTo>
                    <a:pt x="6246" y="5435"/>
                  </a:lnTo>
                  <a:cubicBezTo>
                    <a:pt x="6246" y="5214"/>
                    <a:pt x="6566" y="5336"/>
                    <a:pt x="6566" y="5115"/>
                  </a:cubicBezTo>
                  <a:cubicBezTo>
                    <a:pt x="6664" y="5115"/>
                    <a:pt x="6763" y="5017"/>
                    <a:pt x="6763" y="4918"/>
                  </a:cubicBezTo>
                  <a:close/>
                  <a:moveTo>
                    <a:pt x="29311" y="4722"/>
                  </a:moveTo>
                  <a:cubicBezTo>
                    <a:pt x="29409" y="4820"/>
                    <a:pt x="29508" y="4820"/>
                    <a:pt x="29606" y="4918"/>
                  </a:cubicBezTo>
                  <a:cubicBezTo>
                    <a:pt x="29729" y="5017"/>
                    <a:pt x="29827" y="5017"/>
                    <a:pt x="29926" y="5214"/>
                  </a:cubicBezTo>
                  <a:lnTo>
                    <a:pt x="30024" y="5214"/>
                  </a:lnTo>
                  <a:cubicBezTo>
                    <a:pt x="30122" y="5435"/>
                    <a:pt x="30221" y="5435"/>
                    <a:pt x="30344" y="5533"/>
                  </a:cubicBezTo>
                  <a:cubicBezTo>
                    <a:pt x="30442" y="5632"/>
                    <a:pt x="30540" y="5828"/>
                    <a:pt x="30639" y="5828"/>
                  </a:cubicBezTo>
                  <a:cubicBezTo>
                    <a:pt x="30835" y="5951"/>
                    <a:pt x="30835" y="6148"/>
                    <a:pt x="30958" y="6246"/>
                  </a:cubicBezTo>
                  <a:cubicBezTo>
                    <a:pt x="30835" y="6246"/>
                    <a:pt x="30835" y="6148"/>
                    <a:pt x="30737" y="6148"/>
                  </a:cubicBezTo>
                  <a:lnTo>
                    <a:pt x="30737" y="6050"/>
                  </a:lnTo>
                  <a:cubicBezTo>
                    <a:pt x="30442" y="5828"/>
                    <a:pt x="30221" y="5632"/>
                    <a:pt x="29926" y="5435"/>
                  </a:cubicBezTo>
                  <a:lnTo>
                    <a:pt x="29926" y="5214"/>
                  </a:lnTo>
                  <a:cubicBezTo>
                    <a:pt x="29827" y="5115"/>
                    <a:pt x="29729" y="5115"/>
                    <a:pt x="29606" y="5115"/>
                  </a:cubicBezTo>
                  <a:cubicBezTo>
                    <a:pt x="29508" y="5017"/>
                    <a:pt x="29409" y="4918"/>
                    <a:pt x="29212" y="4820"/>
                  </a:cubicBezTo>
                  <a:cubicBezTo>
                    <a:pt x="29212" y="4820"/>
                    <a:pt x="29212" y="4722"/>
                    <a:pt x="29311" y="4722"/>
                  </a:cubicBezTo>
                  <a:close/>
                  <a:moveTo>
                    <a:pt x="5435" y="6050"/>
                  </a:moveTo>
                  <a:lnTo>
                    <a:pt x="5435" y="6345"/>
                  </a:lnTo>
                  <a:cubicBezTo>
                    <a:pt x="5336" y="6443"/>
                    <a:pt x="5238" y="6566"/>
                    <a:pt x="5238" y="6566"/>
                  </a:cubicBezTo>
                  <a:cubicBezTo>
                    <a:pt x="5140" y="6566"/>
                    <a:pt x="5017" y="6566"/>
                    <a:pt x="4918" y="6443"/>
                  </a:cubicBezTo>
                  <a:cubicBezTo>
                    <a:pt x="5017" y="6443"/>
                    <a:pt x="5140" y="6443"/>
                    <a:pt x="5238" y="6246"/>
                  </a:cubicBezTo>
                  <a:cubicBezTo>
                    <a:pt x="5238" y="6246"/>
                    <a:pt x="5336" y="6148"/>
                    <a:pt x="5435" y="6050"/>
                  </a:cubicBezTo>
                  <a:close/>
                  <a:moveTo>
                    <a:pt x="31155" y="6443"/>
                  </a:moveTo>
                  <a:cubicBezTo>
                    <a:pt x="31352" y="6566"/>
                    <a:pt x="31352" y="6566"/>
                    <a:pt x="31352" y="6763"/>
                  </a:cubicBezTo>
                  <a:cubicBezTo>
                    <a:pt x="31352" y="6664"/>
                    <a:pt x="31253" y="6566"/>
                    <a:pt x="31155" y="6443"/>
                  </a:cubicBezTo>
                  <a:close/>
                  <a:moveTo>
                    <a:pt x="7795" y="6861"/>
                  </a:moveTo>
                  <a:cubicBezTo>
                    <a:pt x="7795" y="6939"/>
                    <a:pt x="7734" y="7016"/>
                    <a:pt x="7599" y="7046"/>
                  </a:cubicBezTo>
                  <a:lnTo>
                    <a:pt x="7599" y="7046"/>
                  </a:lnTo>
                  <a:cubicBezTo>
                    <a:pt x="7607" y="6951"/>
                    <a:pt x="7701" y="6861"/>
                    <a:pt x="7795" y="6861"/>
                  </a:cubicBezTo>
                  <a:close/>
                  <a:moveTo>
                    <a:pt x="29212" y="7058"/>
                  </a:moveTo>
                  <a:cubicBezTo>
                    <a:pt x="29311" y="7058"/>
                    <a:pt x="29409" y="7058"/>
                    <a:pt x="29508" y="7181"/>
                  </a:cubicBezTo>
                  <a:cubicBezTo>
                    <a:pt x="29508" y="7279"/>
                    <a:pt x="29409" y="7279"/>
                    <a:pt x="29409" y="7377"/>
                  </a:cubicBezTo>
                  <a:lnTo>
                    <a:pt x="29311" y="7377"/>
                  </a:lnTo>
                  <a:lnTo>
                    <a:pt x="29311" y="7181"/>
                  </a:lnTo>
                  <a:cubicBezTo>
                    <a:pt x="29212" y="7181"/>
                    <a:pt x="29212" y="7181"/>
                    <a:pt x="29212" y="7279"/>
                  </a:cubicBezTo>
                  <a:lnTo>
                    <a:pt x="29212" y="7058"/>
                  </a:lnTo>
                  <a:close/>
                  <a:moveTo>
                    <a:pt x="4820" y="6566"/>
                  </a:moveTo>
                  <a:lnTo>
                    <a:pt x="4820" y="6959"/>
                  </a:lnTo>
                  <a:lnTo>
                    <a:pt x="4820" y="7181"/>
                  </a:lnTo>
                  <a:cubicBezTo>
                    <a:pt x="4722" y="7279"/>
                    <a:pt x="4623" y="7279"/>
                    <a:pt x="4525" y="7279"/>
                  </a:cubicBezTo>
                  <a:cubicBezTo>
                    <a:pt x="4525" y="7377"/>
                    <a:pt x="4623" y="7377"/>
                    <a:pt x="4623" y="7377"/>
                  </a:cubicBezTo>
                  <a:cubicBezTo>
                    <a:pt x="4402" y="7574"/>
                    <a:pt x="4304" y="7795"/>
                    <a:pt x="4205" y="7894"/>
                  </a:cubicBezTo>
                  <a:lnTo>
                    <a:pt x="4009" y="7894"/>
                  </a:lnTo>
                  <a:lnTo>
                    <a:pt x="4009" y="7795"/>
                  </a:lnTo>
                  <a:lnTo>
                    <a:pt x="4107" y="7795"/>
                  </a:lnTo>
                  <a:cubicBezTo>
                    <a:pt x="4304" y="7574"/>
                    <a:pt x="4402" y="7377"/>
                    <a:pt x="4402" y="7181"/>
                  </a:cubicBezTo>
                  <a:cubicBezTo>
                    <a:pt x="4525" y="7058"/>
                    <a:pt x="4623" y="6959"/>
                    <a:pt x="4623" y="6959"/>
                  </a:cubicBezTo>
                  <a:cubicBezTo>
                    <a:pt x="4722" y="6861"/>
                    <a:pt x="4722" y="6763"/>
                    <a:pt x="4820" y="6566"/>
                  </a:cubicBezTo>
                  <a:close/>
                  <a:moveTo>
                    <a:pt x="15369" y="5730"/>
                  </a:moveTo>
                  <a:lnTo>
                    <a:pt x="15369" y="5828"/>
                  </a:lnTo>
                  <a:cubicBezTo>
                    <a:pt x="15270" y="5951"/>
                    <a:pt x="15172" y="6050"/>
                    <a:pt x="14975" y="6050"/>
                  </a:cubicBezTo>
                  <a:cubicBezTo>
                    <a:pt x="14754" y="6246"/>
                    <a:pt x="14557" y="6345"/>
                    <a:pt x="14238" y="6443"/>
                  </a:cubicBezTo>
                  <a:cubicBezTo>
                    <a:pt x="14139" y="6566"/>
                    <a:pt x="14041" y="6664"/>
                    <a:pt x="13943" y="6664"/>
                  </a:cubicBezTo>
                  <a:cubicBezTo>
                    <a:pt x="13844" y="6664"/>
                    <a:pt x="13746" y="6861"/>
                    <a:pt x="13623" y="6861"/>
                  </a:cubicBezTo>
                  <a:cubicBezTo>
                    <a:pt x="13525" y="6959"/>
                    <a:pt x="13525" y="7058"/>
                    <a:pt x="13426" y="7181"/>
                  </a:cubicBezTo>
                  <a:lnTo>
                    <a:pt x="13328" y="7058"/>
                  </a:lnTo>
                  <a:cubicBezTo>
                    <a:pt x="13328" y="7181"/>
                    <a:pt x="13230" y="7181"/>
                    <a:pt x="13230" y="7279"/>
                  </a:cubicBezTo>
                  <a:lnTo>
                    <a:pt x="13008" y="7279"/>
                  </a:lnTo>
                  <a:cubicBezTo>
                    <a:pt x="13008" y="7377"/>
                    <a:pt x="13131" y="7377"/>
                    <a:pt x="13008" y="7476"/>
                  </a:cubicBezTo>
                  <a:cubicBezTo>
                    <a:pt x="13008" y="7476"/>
                    <a:pt x="13008" y="7574"/>
                    <a:pt x="12910" y="7574"/>
                  </a:cubicBezTo>
                  <a:cubicBezTo>
                    <a:pt x="12910" y="7574"/>
                    <a:pt x="12812" y="7574"/>
                    <a:pt x="12812" y="7476"/>
                  </a:cubicBezTo>
                  <a:cubicBezTo>
                    <a:pt x="12812" y="7574"/>
                    <a:pt x="12713" y="7574"/>
                    <a:pt x="12713" y="7574"/>
                  </a:cubicBezTo>
                  <a:cubicBezTo>
                    <a:pt x="12713" y="7672"/>
                    <a:pt x="12713" y="7672"/>
                    <a:pt x="12812" y="7795"/>
                  </a:cubicBezTo>
                  <a:cubicBezTo>
                    <a:pt x="12713" y="7795"/>
                    <a:pt x="12713" y="7795"/>
                    <a:pt x="12615" y="7672"/>
                  </a:cubicBezTo>
                  <a:cubicBezTo>
                    <a:pt x="12516" y="7795"/>
                    <a:pt x="12516" y="7894"/>
                    <a:pt x="12394" y="7992"/>
                  </a:cubicBezTo>
                  <a:cubicBezTo>
                    <a:pt x="12394" y="7894"/>
                    <a:pt x="12295" y="7795"/>
                    <a:pt x="12394" y="7795"/>
                  </a:cubicBezTo>
                  <a:cubicBezTo>
                    <a:pt x="12394" y="7795"/>
                    <a:pt x="12516" y="7672"/>
                    <a:pt x="12615" y="7574"/>
                  </a:cubicBezTo>
                  <a:cubicBezTo>
                    <a:pt x="12713" y="7574"/>
                    <a:pt x="12713" y="7476"/>
                    <a:pt x="12812" y="7377"/>
                  </a:cubicBezTo>
                  <a:cubicBezTo>
                    <a:pt x="12812" y="7377"/>
                    <a:pt x="12910" y="7279"/>
                    <a:pt x="13008" y="7279"/>
                  </a:cubicBezTo>
                  <a:cubicBezTo>
                    <a:pt x="13230" y="6959"/>
                    <a:pt x="13525" y="6763"/>
                    <a:pt x="13844" y="6566"/>
                  </a:cubicBezTo>
                  <a:cubicBezTo>
                    <a:pt x="13943" y="6443"/>
                    <a:pt x="14139" y="6443"/>
                    <a:pt x="14238" y="6345"/>
                  </a:cubicBezTo>
                  <a:lnTo>
                    <a:pt x="14361" y="6345"/>
                  </a:lnTo>
                  <a:cubicBezTo>
                    <a:pt x="14361" y="6246"/>
                    <a:pt x="14361" y="6246"/>
                    <a:pt x="14459" y="6148"/>
                  </a:cubicBezTo>
                  <a:lnTo>
                    <a:pt x="14557" y="6148"/>
                  </a:lnTo>
                  <a:lnTo>
                    <a:pt x="14656" y="6050"/>
                  </a:lnTo>
                  <a:lnTo>
                    <a:pt x="14754" y="6148"/>
                  </a:lnTo>
                  <a:lnTo>
                    <a:pt x="14754" y="5951"/>
                  </a:lnTo>
                  <a:cubicBezTo>
                    <a:pt x="14852" y="5951"/>
                    <a:pt x="14975" y="6050"/>
                    <a:pt x="14975" y="6050"/>
                  </a:cubicBezTo>
                  <a:cubicBezTo>
                    <a:pt x="15074" y="5951"/>
                    <a:pt x="15172" y="5828"/>
                    <a:pt x="15172" y="5730"/>
                  </a:cubicBezTo>
                  <a:lnTo>
                    <a:pt x="15270" y="5828"/>
                  </a:lnTo>
                  <a:cubicBezTo>
                    <a:pt x="15270" y="5828"/>
                    <a:pt x="15270" y="5730"/>
                    <a:pt x="15369" y="5730"/>
                  </a:cubicBezTo>
                  <a:close/>
                  <a:moveTo>
                    <a:pt x="3787" y="7992"/>
                  </a:moveTo>
                  <a:cubicBezTo>
                    <a:pt x="3787" y="7992"/>
                    <a:pt x="3910" y="8090"/>
                    <a:pt x="4009" y="8090"/>
                  </a:cubicBezTo>
                  <a:cubicBezTo>
                    <a:pt x="3787" y="8189"/>
                    <a:pt x="3787" y="8189"/>
                    <a:pt x="3689" y="8287"/>
                  </a:cubicBezTo>
                  <a:cubicBezTo>
                    <a:pt x="3689" y="8189"/>
                    <a:pt x="3787" y="8090"/>
                    <a:pt x="3787" y="7992"/>
                  </a:cubicBezTo>
                  <a:close/>
                  <a:moveTo>
                    <a:pt x="11164" y="8287"/>
                  </a:moveTo>
                  <a:cubicBezTo>
                    <a:pt x="11287" y="8287"/>
                    <a:pt x="11287" y="8410"/>
                    <a:pt x="11287" y="8410"/>
                  </a:cubicBezTo>
                  <a:cubicBezTo>
                    <a:pt x="11287" y="8508"/>
                    <a:pt x="11164" y="8508"/>
                    <a:pt x="11164" y="8607"/>
                  </a:cubicBezTo>
                  <a:cubicBezTo>
                    <a:pt x="11066" y="8508"/>
                    <a:pt x="11164" y="8410"/>
                    <a:pt x="11164" y="8287"/>
                  </a:cubicBezTo>
                  <a:close/>
                  <a:moveTo>
                    <a:pt x="31155" y="9222"/>
                  </a:moveTo>
                  <a:cubicBezTo>
                    <a:pt x="31155" y="9320"/>
                    <a:pt x="31253" y="9320"/>
                    <a:pt x="31253" y="9320"/>
                  </a:cubicBezTo>
                  <a:cubicBezTo>
                    <a:pt x="31253" y="9418"/>
                    <a:pt x="31253" y="9517"/>
                    <a:pt x="31155" y="9640"/>
                  </a:cubicBezTo>
                  <a:cubicBezTo>
                    <a:pt x="31155" y="9517"/>
                    <a:pt x="31057" y="9320"/>
                    <a:pt x="31057" y="9222"/>
                  </a:cubicBezTo>
                  <a:close/>
                  <a:moveTo>
                    <a:pt x="31671" y="9517"/>
                  </a:moveTo>
                  <a:lnTo>
                    <a:pt x="31450" y="9738"/>
                  </a:lnTo>
                  <a:cubicBezTo>
                    <a:pt x="31573" y="9836"/>
                    <a:pt x="31671" y="9935"/>
                    <a:pt x="31770" y="10033"/>
                  </a:cubicBezTo>
                  <a:lnTo>
                    <a:pt x="31573" y="10033"/>
                  </a:lnTo>
                  <a:cubicBezTo>
                    <a:pt x="31352" y="9836"/>
                    <a:pt x="31352" y="9836"/>
                    <a:pt x="31253" y="9517"/>
                  </a:cubicBezTo>
                  <a:close/>
                  <a:moveTo>
                    <a:pt x="7535" y="7117"/>
                  </a:moveTo>
                  <a:lnTo>
                    <a:pt x="7599" y="7181"/>
                  </a:lnTo>
                  <a:cubicBezTo>
                    <a:pt x="7279" y="7377"/>
                    <a:pt x="7181" y="7672"/>
                    <a:pt x="6861" y="7795"/>
                  </a:cubicBezTo>
                  <a:lnTo>
                    <a:pt x="6861" y="8090"/>
                  </a:lnTo>
                  <a:cubicBezTo>
                    <a:pt x="6822" y="8071"/>
                    <a:pt x="6794" y="8063"/>
                    <a:pt x="6774" y="8063"/>
                  </a:cubicBezTo>
                  <a:cubicBezTo>
                    <a:pt x="6692" y="8063"/>
                    <a:pt x="6723" y="8189"/>
                    <a:pt x="6566" y="8189"/>
                  </a:cubicBezTo>
                  <a:lnTo>
                    <a:pt x="6369" y="8410"/>
                  </a:lnTo>
                  <a:lnTo>
                    <a:pt x="6468" y="8508"/>
                  </a:lnTo>
                  <a:cubicBezTo>
                    <a:pt x="6369" y="8607"/>
                    <a:pt x="6246" y="8607"/>
                    <a:pt x="6148" y="8705"/>
                  </a:cubicBezTo>
                  <a:cubicBezTo>
                    <a:pt x="6050" y="8902"/>
                    <a:pt x="5951" y="9025"/>
                    <a:pt x="5853" y="9123"/>
                  </a:cubicBezTo>
                  <a:cubicBezTo>
                    <a:pt x="5754" y="9222"/>
                    <a:pt x="5632" y="9320"/>
                    <a:pt x="5435" y="9320"/>
                  </a:cubicBezTo>
                  <a:cubicBezTo>
                    <a:pt x="5336" y="9418"/>
                    <a:pt x="5336" y="9640"/>
                    <a:pt x="5238" y="9738"/>
                  </a:cubicBezTo>
                  <a:cubicBezTo>
                    <a:pt x="5140" y="9836"/>
                    <a:pt x="5017" y="9935"/>
                    <a:pt x="4820" y="10131"/>
                  </a:cubicBezTo>
                  <a:lnTo>
                    <a:pt x="4820" y="9935"/>
                  </a:lnTo>
                  <a:cubicBezTo>
                    <a:pt x="4918" y="9935"/>
                    <a:pt x="5017" y="9836"/>
                    <a:pt x="5017" y="9738"/>
                  </a:cubicBezTo>
                  <a:cubicBezTo>
                    <a:pt x="5140" y="9517"/>
                    <a:pt x="5238" y="9222"/>
                    <a:pt x="5533" y="9222"/>
                  </a:cubicBezTo>
                  <a:cubicBezTo>
                    <a:pt x="5533" y="8902"/>
                    <a:pt x="5754" y="8705"/>
                    <a:pt x="6050" y="8508"/>
                  </a:cubicBezTo>
                  <a:cubicBezTo>
                    <a:pt x="6148" y="8410"/>
                    <a:pt x="6246" y="8189"/>
                    <a:pt x="6369" y="7992"/>
                  </a:cubicBezTo>
                  <a:lnTo>
                    <a:pt x="6468" y="7992"/>
                  </a:lnTo>
                  <a:cubicBezTo>
                    <a:pt x="6468" y="7992"/>
                    <a:pt x="6468" y="7894"/>
                    <a:pt x="6566" y="7894"/>
                  </a:cubicBezTo>
                  <a:lnTo>
                    <a:pt x="6763" y="7894"/>
                  </a:lnTo>
                  <a:cubicBezTo>
                    <a:pt x="6763" y="7795"/>
                    <a:pt x="6861" y="7672"/>
                    <a:pt x="6861" y="7476"/>
                  </a:cubicBezTo>
                  <a:lnTo>
                    <a:pt x="7082" y="7476"/>
                  </a:lnTo>
                  <a:cubicBezTo>
                    <a:pt x="7171" y="7298"/>
                    <a:pt x="7340" y="7281"/>
                    <a:pt x="7535" y="7117"/>
                  </a:cubicBezTo>
                  <a:close/>
                  <a:moveTo>
                    <a:pt x="27049" y="9222"/>
                  </a:moveTo>
                  <a:cubicBezTo>
                    <a:pt x="27270" y="9517"/>
                    <a:pt x="27467" y="9836"/>
                    <a:pt x="27565" y="10033"/>
                  </a:cubicBezTo>
                  <a:cubicBezTo>
                    <a:pt x="27663" y="10033"/>
                    <a:pt x="27565" y="10131"/>
                    <a:pt x="27663" y="10131"/>
                  </a:cubicBezTo>
                  <a:cubicBezTo>
                    <a:pt x="27565" y="10131"/>
                    <a:pt x="27565" y="10131"/>
                    <a:pt x="27565" y="10254"/>
                  </a:cubicBezTo>
                  <a:cubicBezTo>
                    <a:pt x="27368" y="9836"/>
                    <a:pt x="27147" y="9517"/>
                    <a:pt x="26852" y="9222"/>
                  </a:cubicBezTo>
                  <a:close/>
                  <a:moveTo>
                    <a:pt x="31573" y="10131"/>
                  </a:moveTo>
                  <a:cubicBezTo>
                    <a:pt x="31770" y="10131"/>
                    <a:pt x="31770" y="10254"/>
                    <a:pt x="31770" y="10353"/>
                  </a:cubicBezTo>
                  <a:cubicBezTo>
                    <a:pt x="31671" y="10353"/>
                    <a:pt x="31573" y="10451"/>
                    <a:pt x="31573" y="10451"/>
                  </a:cubicBezTo>
                  <a:cubicBezTo>
                    <a:pt x="31450" y="10451"/>
                    <a:pt x="31450" y="10451"/>
                    <a:pt x="31450" y="10353"/>
                  </a:cubicBezTo>
                  <a:lnTo>
                    <a:pt x="31573" y="10353"/>
                  </a:lnTo>
                  <a:lnTo>
                    <a:pt x="31573" y="10131"/>
                  </a:lnTo>
                  <a:close/>
                  <a:moveTo>
                    <a:pt x="31868" y="10353"/>
                  </a:moveTo>
                  <a:cubicBezTo>
                    <a:pt x="31966" y="10353"/>
                    <a:pt x="32065" y="10451"/>
                    <a:pt x="32188" y="10451"/>
                  </a:cubicBezTo>
                  <a:cubicBezTo>
                    <a:pt x="32065" y="10549"/>
                    <a:pt x="31966" y="10549"/>
                    <a:pt x="31868" y="10648"/>
                  </a:cubicBezTo>
                  <a:cubicBezTo>
                    <a:pt x="31868" y="10549"/>
                    <a:pt x="31966" y="10451"/>
                    <a:pt x="31868" y="10451"/>
                  </a:cubicBezTo>
                  <a:lnTo>
                    <a:pt x="31868" y="10353"/>
                  </a:lnTo>
                  <a:close/>
                  <a:moveTo>
                    <a:pt x="35040" y="11361"/>
                  </a:moveTo>
                  <a:cubicBezTo>
                    <a:pt x="35040" y="11484"/>
                    <a:pt x="35261" y="11582"/>
                    <a:pt x="35138" y="11680"/>
                  </a:cubicBezTo>
                  <a:cubicBezTo>
                    <a:pt x="34942" y="11680"/>
                    <a:pt x="35040" y="11484"/>
                    <a:pt x="35040" y="11361"/>
                  </a:cubicBezTo>
                  <a:close/>
                  <a:moveTo>
                    <a:pt x="2779" y="9935"/>
                  </a:moveTo>
                  <a:cubicBezTo>
                    <a:pt x="2779" y="10033"/>
                    <a:pt x="2779" y="10033"/>
                    <a:pt x="2681" y="10254"/>
                  </a:cubicBezTo>
                  <a:cubicBezTo>
                    <a:pt x="2779" y="10254"/>
                    <a:pt x="2779" y="10254"/>
                    <a:pt x="2779" y="10353"/>
                  </a:cubicBezTo>
                  <a:cubicBezTo>
                    <a:pt x="2558" y="10353"/>
                    <a:pt x="2558" y="10648"/>
                    <a:pt x="2361" y="10746"/>
                  </a:cubicBezTo>
                  <a:cubicBezTo>
                    <a:pt x="2361" y="10746"/>
                    <a:pt x="2361" y="10869"/>
                    <a:pt x="2460" y="10869"/>
                  </a:cubicBezTo>
                  <a:cubicBezTo>
                    <a:pt x="2361" y="10967"/>
                    <a:pt x="2263" y="11066"/>
                    <a:pt x="2164" y="11164"/>
                  </a:cubicBezTo>
                  <a:cubicBezTo>
                    <a:pt x="2164" y="11262"/>
                    <a:pt x="2066" y="11361"/>
                    <a:pt x="2263" y="11484"/>
                  </a:cubicBezTo>
                  <a:cubicBezTo>
                    <a:pt x="2164" y="11582"/>
                    <a:pt x="1943" y="11680"/>
                    <a:pt x="1943" y="11779"/>
                  </a:cubicBezTo>
                  <a:cubicBezTo>
                    <a:pt x="2066" y="11976"/>
                    <a:pt x="2066" y="12098"/>
                    <a:pt x="1845" y="12197"/>
                  </a:cubicBezTo>
                  <a:cubicBezTo>
                    <a:pt x="1845" y="12098"/>
                    <a:pt x="1746" y="12098"/>
                    <a:pt x="1648" y="12098"/>
                  </a:cubicBezTo>
                  <a:cubicBezTo>
                    <a:pt x="1648" y="11877"/>
                    <a:pt x="1746" y="11877"/>
                    <a:pt x="1746" y="11779"/>
                  </a:cubicBezTo>
                  <a:cubicBezTo>
                    <a:pt x="1845" y="11680"/>
                    <a:pt x="1746" y="11582"/>
                    <a:pt x="1845" y="11484"/>
                  </a:cubicBezTo>
                  <a:cubicBezTo>
                    <a:pt x="1943" y="11484"/>
                    <a:pt x="1943" y="11361"/>
                    <a:pt x="1943" y="11262"/>
                  </a:cubicBezTo>
                  <a:lnTo>
                    <a:pt x="2066" y="11262"/>
                  </a:lnTo>
                  <a:lnTo>
                    <a:pt x="2066" y="10967"/>
                  </a:lnTo>
                  <a:cubicBezTo>
                    <a:pt x="2164" y="10869"/>
                    <a:pt x="2263" y="10746"/>
                    <a:pt x="2263" y="10746"/>
                  </a:cubicBezTo>
                  <a:cubicBezTo>
                    <a:pt x="2361" y="10451"/>
                    <a:pt x="2558" y="10131"/>
                    <a:pt x="2779" y="9935"/>
                  </a:cubicBezTo>
                  <a:close/>
                  <a:moveTo>
                    <a:pt x="4107" y="11976"/>
                  </a:moveTo>
                  <a:lnTo>
                    <a:pt x="4107" y="12098"/>
                  </a:lnTo>
                  <a:cubicBezTo>
                    <a:pt x="4107" y="12197"/>
                    <a:pt x="4107" y="12197"/>
                    <a:pt x="4009" y="12197"/>
                  </a:cubicBezTo>
                  <a:lnTo>
                    <a:pt x="4009" y="12098"/>
                  </a:lnTo>
                  <a:cubicBezTo>
                    <a:pt x="4009" y="12098"/>
                    <a:pt x="4009" y="11976"/>
                    <a:pt x="4107" y="11976"/>
                  </a:cubicBezTo>
                  <a:close/>
                  <a:moveTo>
                    <a:pt x="1746" y="12197"/>
                  </a:moveTo>
                  <a:cubicBezTo>
                    <a:pt x="1746" y="12394"/>
                    <a:pt x="1550" y="12492"/>
                    <a:pt x="1550" y="12590"/>
                  </a:cubicBezTo>
                  <a:cubicBezTo>
                    <a:pt x="1451" y="12492"/>
                    <a:pt x="1550" y="12295"/>
                    <a:pt x="1648" y="12197"/>
                  </a:cubicBezTo>
                  <a:close/>
                  <a:moveTo>
                    <a:pt x="3787" y="10869"/>
                  </a:moveTo>
                  <a:cubicBezTo>
                    <a:pt x="3787" y="11066"/>
                    <a:pt x="3689" y="11164"/>
                    <a:pt x="3689" y="11262"/>
                  </a:cubicBezTo>
                  <a:cubicBezTo>
                    <a:pt x="3591" y="11262"/>
                    <a:pt x="3689" y="11361"/>
                    <a:pt x="3591" y="11361"/>
                  </a:cubicBezTo>
                  <a:cubicBezTo>
                    <a:pt x="3394" y="11779"/>
                    <a:pt x="3296" y="12197"/>
                    <a:pt x="2976" y="12590"/>
                  </a:cubicBezTo>
                  <a:lnTo>
                    <a:pt x="2927" y="12590"/>
                  </a:lnTo>
                  <a:cubicBezTo>
                    <a:pt x="2882" y="12451"/>
                    <a:pt x="2898" y="12373"/>
                    <a:pt x="2976" y="12295"/>
                  </a:cubicBezTo>
                  <a:cubicBezTo>
                    <a:pt x="3074" y="12197"/>
                    <a:pt x="3173" y="11976"/>
                    <a:pt x="3173" y="11877"/>
                  </a:cubicBezTo>
                  <a:cubicBezTo>
                    <a:pt x="3173" y="11680"/>
                    <a:pt x="3296" y="11582"/>
                    <a:pt x="3394" y="11484"/>
                  </a:cubicBezTo>
                  <a:cubicBezTo>
                    <a:pt x="3492" y="11361"/>
                    <a:pt x="3591" y="11262"/>
                    <a:pt x="3591" y="11262"/>
                  </a:cubicBezTo>
                  <a:lnTo>
                    <a:pt x="3591" y="11066"/>
                  </a:lnTo>
                  <a:cubicBezTo>
                    <a:pt x="3591" y="10967"/>
                    <a:pt x="3689" y="10967"/>
                    <a:pt x="3689" y="10869"/>
                  </a:cubicBezTo>
                  <a:close/>
                  <a:moveTo>
                    <a:pt x="8508" y="12197"/>
                  </a:moveTo>
                  <a:cubicBezTo>
                    <a:pt x="8410" y="12197"/>
                    <a:pt x="8410" y="12394"/>
                    <a:pt x="8312" y="12394"/>
                  </a:cubicBezTo>
                  <a:cubicBezTo>
                    <a:pt x="8312" y="12492"/>
                    <a:pt x="8410" y="12492"/>
                    <a:pt x="8410" y="12492"/>
                  </a:cubicBezTo>
                  <a:cubicBezTo>
                    <a:pt x="8410" y="12590"/>
                    <a:pt x="8410" y="12590"/>
                    <a:pt x="8312" y="12590"/>
                  </a:cubicBezTo>
                  <a:lnTo>
                    <a:pt x="8508" y="12590"/>
                  </a:lnTo>
                  <a:lnTo>
                    <a:pt x="8410" y="12713"/>
                  </a:lnTo>
                  <a:lnTo>
                    <a:pt x="8705" y="12713"/>
                  </a:lnTo>
                  <a:cubicBezTo>
                    <a:pt x="8607" y="12590"/>
                    <a:pt x="8607" y="12590"/>
                    <a:pt x="8508" y="12492"/>
                  </a:cubicBezTo>
                  <a:cubicBezTo>
                    <a:pt x="8607" y="12492"/>
                    <a:pt x="8607" y="12295"/>
                    <a:pt x="8607" y="12197"/>
                  </a:cubicBezTo>
                  <a:close/>
                  <a:moveTo>
                    <a:pt x="2874" y="12805"/>
                  </a:moveTo>
                  <a:cubicBezTo>
                    <a:pt x="2867" y="12943"/>
                    <a:pt x="2845" y="13074"/>
                    <a:pt x="2779" y="13205"/>
                  </a:cubicBezTo>
                  <a:cubicBezTo>
                    <a:pt x="2710" y="12996"/>
                    <a:pt x="2788" y="12886"/>
                    <a:pt x="2874" y="12805"/>
                  </a:cubicBezTo>
                  <a:close/>
                  <a:moveTo>
                    <a:pt x="1550" y="12713"/>
                  </a:moveTo>
                  <a:cubicBezTo>
                    <a:pt x="1550" y="12910"/>
                    <a:pt x="1451" y="13107"/>
                    <a:pt x="1328" y="13426"/>
                  </a:cubicBezTo>
                  <a:lnTo>
                    <a:pt x="1328" y="13008"/>
                  </a:lnTo>
                  <a:cubicBezTo>
                    <a:pt x="1451" y="12910"/>
                    <a:pt x="1328" y="12812"/>
                    <a:pt x="1328" y="12713"/>
                  </a:cubicBezTo>
                  <a:close/>
                  <a:moveTo>
                    <a:pt x="3394" y="13328"/>
                  </a:moveTo>
                  <a:lnTo>
                    <a:pt x="3394" y="13525"/>
                  </a:lnTo>
                  <a:lnTo>
                    <a:pt x="3296" y="13525"/>
                  </a:lnTo>
                  <a:lnTo>
                    <a:pt x="3296" y="13328"/>
                  </a:lnTo>
                  <a:close/>
                  <a:moveTo>
                    <a:pt x="29114" y="13525"/>
                  </a:moveTo>
                  <a:lnTo>
                    <a:pt x="29114" y="13721"/>
                  </a:lnTo>
                  <a:lnTo>
                    <a:pt x="28991" y="13721"/>
                  </a:lnTo>
                  <a:lnTo>
                    <a:pt x="28991" y="13525"/>
                  </a:lnTo>
                  <a:close/>
                  <a:moveTo>
                    <a:pt x="29212" y="11877"/>
                  </a:moveTo>
                  <a:cubicBezTo>
                    <a:pt x="29409" y="12197"/>
                    <a:pt x="29508" y="12492"/>
                    <a:pt x="29729" y="12812"/>
                  </a:cubicBezTo>
                  <a:lnTo>
                    <a:pt x="29729" y="12910"/>
                  </a:lnTo>
                  <a:cubicBezTo>
                    <a:pt x="29729" y="13008"/>
                    <a:pt x="29827" y="13107"/>
                    <a:pt x="29926" y="13205"/>
                  </a:cubicBezTo>
                  <a:lnTo>
                    <a:pt x="29926" y="13328"/>
                  </a:lnTo>
                  <a:lnTo>
                    <a:pt x="29926" y="13721"/>
                  </a:lnTo>
                  <a:cubicBezTo>
                    <a:pt x="29827" y="13525"/>
                    <a:pt x="29729" y="13426"/>
                    <a:pt x="29729" y="13328"/>
                  </a:cubicBezTo>
                  <a:cubicBezTo>
                    <a:pt x="29729" y="13107"/>
                    <a:pt x="29606" y="13008"/>
                    <a:pt x="29606" y="12910"/>
                  </a:cubicBezTo>
                  <a:cubicBezTo>
                    <a:pt x="29508" y="12812"/>
                    <a:pt x="29508" y="12713"/>
                    <a:pt x="29409" y="12590"/>
                  </a:cubicBezTo>
                  <a:cubicBezTo>
                    <a:pt x="29409" y="12492"/>
                    <a:pt x="29311" y="12394"/>
                    <a:pt x="29311" y="12295"/>
                  </a:cubicBezTo>
                  <a:cubicBezTo>
                    <a:pt x="29311" y="12197"/>
                    <a:pt x="29212" y="12197"/>
                    <a:pt x="29212" y="12098"/>
                  </a:cubicBezTo>
                  <a:lnTo>
                    <a:pt x="29212" y="11877"/>
                  </a:lnTo>
                  <a:close/>
                  <a:moveTo>
                    <a:pt x="6664" y="13623"/>
                  </a:moveTo>
                  <a:cubicBezTo>
                    <a:pt x="6664" y="13721"/>
                    <a:pt x="6566" y="13820"/>
                    <a:pt x="6566" y="13943"/>
                  </a:cubicBezTo>
                  <a:lnTo>
                    <a:pt x="6664" y="14041"/>
                  </a:lnTo>
                  <a:lnTo>
                    <a:pt x="6664" y="13623"/>
                  </a:lnTo>
                  <a:close/>
                  <a:moveTo>
                    <a:pt x="35556" y="13328"/>
                  </a:moveTo>
                  <a:cubicBezTo>
                    <a:pt x="35556" y="13525"/>
                    <a:pt x="35655" y="13721"/>
                    <a:pt x="35655" y="13820"/>
                  </a:cubicBezTo>
                  <a:lnTo>
                    <a:pt x="35655" y="14041"/>
                  </a:lnTo>
                  <a:lnTo>
                    <a:pt x="35655" y="14139"/>
                  </a:lnTo>
                  <a:cubicBezTo>
                    <a:pt x="35556" y="14139"/>
                    <a:pt x="35458" y="14041"/>
                    <a:pt x="35458" y="14041"/>
                  </a:cubicBezTo>
                  <a:cubicBezTo>
                    <a:pt x="35458" y="13820"/>
                    <a:pt x="35458" y="13623"/>
                    <a:pt x="35556" y="13328"/>
                  </a:cubicBezTo>
                  <a:close/>
                  <a:moveTo>
                    <a:pt x="3787" y="14041"/>
                  </a:moveTo>
                  <a:cubicBezTo>
                    <a:pt x="3787" y="14169"/>
                    <a:pt x="3745" y="14214"/>
                    <a:pt x="3689" y="14257"/>
                  </a:cubicBezTo>
                  <a:lnTo>
                    <a:pt x="3689" y="14257"/>
                  </a:lnTo>
                  <a:lnTo>
                    <a:pt x="3689" y="14238"/>
                  </a:lnTo>
                  <a:cubicBezTo>
                    <a:pt x="3492" y="14139"/>
                    <a:pt x="3689" y="14139"/>
                    <a:pt x="3787" y="14041"/>
                  </a:cubicBezTo>
                  <a:close/>
                  <a:moveTo>
                    <a:pt x="8607" y="13943"/>
                  </a:moveTo>
                  <a:lnTo>
                    <a:pt x="8705" y="14041"/>
                  </a:lnTo>
                  <a:lnTo>
                    <a:pt x="8705" y="14434"/>
                  </a:lnTo>
                  <a:lnTo>
                    <a:pt x="8607" y="14434"/>
                  </a:lnTo>
                  <a:lnTo>
                    <a:pt x="8607" y="13943"/>
                  </a:lnTo>
                  <a:close/>
                  <a:moveTo>
                    <a:pt x="3074" y="14139"/>
                  </a:moveTo>
                  <a:cubicBezTo>
                    <a:pt x="3173" y="14238"/>
                    <a:pt x="3173" y="14238"/>
                    <a:pt x="3296" y="14238"/>
                  </a:cubicBezTo>
                  <a:cubicBezTo>
                    <a:pt x="3173" y="14336"/>
                    <a:pt x="3173" y="14336"/>
                    <a:pt x="3173" y="14434"/>
                  </a:cubicBezTo>
                  <a:cubicBezTo>
                    <a:pt x="3173" y="14434"/>
                    <a:pt x="3173" y="14557"/>
                    <a:pt x="3074" y="14656"/>
                  </a:cubicBezTo>
                  <a:cubicBezTo>
                    <a:pt x="2976" y="14434"/>
                    <a:pt x="3173" y="14336"/>
                    <a:pt x="3074" y="14139"/>
                  </a:cubicBezTo>
                  <a:close/>
                  <a:moveTo>
                    <a:pt x="30024" y="14139"/>
                  </a:moveTo>
                  <a:lnTo>
                    <a:pt x="30024" y="14336"/>
                  </a:lnTo>
                  <a:lnTo>
                    <a:pt x="30024" y="14656"/>
                  </a:lnTo>
                  <a:cubicBezTo>
                    <a:pt x="30024" y="14557"/>
                    <a:pt x="30024" y="14336"/>
                    <a:pt x="29926" y="14238"/>
                  </a:cubicBezTo>
                  <a:cubicBezTo>
                    <a:pt x="29926" y="14238"/>
                    <a:pt x="30024" y="14238"/>
                    <a:pt x="30024" y="14139"/>
                  </a:cubicBezTo>
                  <a:close/>
                  <a:moveTo>
                    <a:pt x="35556" y="14238"/>
                  </a:moveTo>
                  <a:lnTo>
                    <a:pt x="35655" y="14336"/>
                  </a:lnTo>
                  <a:lnTo>
                    <a:pt x="35655" y="14852"/>
                  </a:lnTo>
                  <a:cubicBezTo>
                    <a:pt x="35556" y="14754"/>
                    <a:pt x="35556" y="14754"/>
                    <a:pt x="35458" y="14656"/>
                  </a:cubicBezTo>
                  <a:lnTo>
                    <a:pt x="35458" y="14434"/>
                  </a:lnTo>
                  <a:lnTo>
                    <a:pt x="35556" y="14557"/>
                  </a:lnTo>
                  <a:lnTo>
                    <a:pt x="35556" y="14238"/>
                  </a:lnTo>
                  <a:close/>
                  <a:moveTo>
                    <a:pt x="35556" y="14852"/>
                  </a:moveTo>
                  <a:lnTo>
                    <a:pt x="35655" y="14951"/>
                  </a:lnTo>
                  <a:cubicBezTo>
                    <a:pt x="35655" y="15049"/>
                    <a:pt x="35556" y="15172"/>
                    <a:pt x="35556" y="15270"/>
                  </a:cubicBezTo>
                  <a:lnTo>
                    <a:pt x="35458" y="15270"/>
                  </a:lnTo>
                  <a:lnTo>
                    <a:pt x="35458" y="15369"/>
                  </a:lnTo>
                  <a:cubicBezTo>
                    <a:pt x="35360" y="15369"/>
                    <a:pt x="35360" y="15369"/>
                    <a:pt x="35261" y="15270"/>
                  </a:cubicBezTo>
                  <a:lnTo>
                    <a:pt x="35360" y="15270"/>
                  </a:lnTo>
                  <a:cubicBezTo>
                    <a:pt x="35360" y="15172"/>
                    <a:pt x="35360" y="15172"/>
                    <a:pt x="35261" y="15172"/>
                  </a:cubicBezTo>
                  <a:lnTo>
                    <a:pt x="35360" y="15049"/>
                  </a:lnTo>
                  <a:cubicBezTo>
                    <a:pt x="35458" y="15049"/>
                    <a:pt x="35458" y="15049"/>
                    <a:pt x="35556" y="15172"/>
                  </a:cubicBezTo>
                  <a:lnTo>
                    <a:pt x="35556" y="14852"/>
                  </a:lnTo>
                  <a:close/>
                  <a:moveTo>
                    <a:pt x="4304" y="15172"/>
                  </a:moveTo>
                  <a:cubicBezTo>
                    <a:pt x="4304" y="15270"/>
                    <a:pt x="4205" y="15270"/>
                    <a:pt x="4107" y="15369"/>
                  </a:cubicBezTo>
                  <a:lnTo>
                    <a:pt x="4107" y="15467"/>
                  </a:lnTo>
                  <a:cubicBezTo>
                    <a:pt x="4107" y="15467"/>
                    <a:pt x="4009" y="15369"/>
                    <a:pt x="4009" y="15270"/>
                  </a:cubicBezTo>
                  <a:cubicBezTo>
                    <a:pt x="4107" y="15172"/>
                    <a:pt x="4205" y="15172"/>
                    <a:pt x="4304" y="15172"/>
                  </a:cubicBezTo>
                  <a:close/>
                  <a:moveTo>
                    <a:pt x="12197" y="8607"/>
                  </a:moveTo>
                  <a:lnTo>
                    <a:pt x="12197" y="8804"/>
                  </a:lnTo>
                  <a:cubicBezTo>
                    <a:pt x="12098" y="8902"/>
                    <a:pt x="12000" y="9025"/>
                    <a:pt x="11902" y="9123"/>
                  </a:cubicBezTo>
                  <a:lnTo>
                    <a:pt x="11902" y="9222"/>
                  </a:lnTo>
                  <a:cubicBezTo>
                    <a:pt x="11680" y="9320"/>
                    <a:pt x="11680" y="9418"/>
                    <a:pt x="11582" y="9517"/>
                  </a:cubicBezTo>
                  <a:cubicBezTo>
                    <a:pt x="11385" y="9738"/>
                    <a:pt x="11385" y="9935"/>
                    <a:pt x="11164" y="10131"/>
                  </a:cubicBezTo>
                  <a:cubicBezTo>
                    <a:pt x="11164" y="10131"/>
                    <a:pt x="11066" y="10254"/>
                    <a:pt x="11066" y="10353"/>
                  </a:cubicBezTo>
                  <a:cubicBezTo>
                    <a:pt x="11066" y="10451"/>
                    <a:pt x="10967" y="10549"/>
                    <a:pt x="10869" y="10648"/>
                  </a:cubicBezTo>
                  <a:cubicBezTo>
                    <a:pt x="10869" y="10746"/>
                    <a:pt x="10771" y="10869"/>
                    <a:pt x="10771" y="10967"/>
                  </a:cubicBezTo>
                  <a:cubicBezTo>
                    <a:pt x="10672" y="11361"/>
                    <a:pt x="10353" y="11680"/>
                    <a:pt x="10254" y="12098"/>
                  </a:cubicBezTo>
                  <a:cubicBezTo>
                    <a:pt x="10254" y="12098"/>
                    <a:pt x="10254" y="12197"/>
                    <a:pt x="10156" y="12197"/>
                  </a:cubicBezTo>
                  <a:lnTo>
                    <a:pt x="10156" y="12492"/>
                  </a:lnTo>
                  <a:cubicBezTo>
                    <a:pt x="10156" y="12492"/>
                    <a:pt x="10058" y="12492"/>
                    <a:pt x="10058" y="12590"/>
                  </a:cubicBezTo>
                  <a:cubicBezTo>
                    <a:pt x="9935" y="12910"/>
                    <a:pt x="9836" y="13205"/>
                    <a:pt x="9836" y="13426"/>
                  </a:cubicBezTo>
                  <a:lnTo>
                    <a:pt x="9738" y="13525"/>
                  </a:lnTo>
                  <a:cubicBezTo>
                    <a:pt x="9738" y="13721"/>
                    <a:pt x="9738" y="14041"/>
                    <a:pt x="9640" y="14238"/>
                  </a:cubicBezTo>
                  <a:lnTo>
                    <a:pt x="9640" y="14434"/>
                  </a:lnTo>
                  <a:cubicBezTo>
                    <a:pt x="9738" y="14557"/>
                    <a:pt x="9541" y="14557"/>
                    <a:pt x="9640" y="14656"/>
                  </a:cubicBezTo>
                  <a:cubicBezTo>
                    <a:pt x="9640" y="14754"/>
                    <a:pt x="9541" y="14852"/>
                    <a:pt x="9541" y="14951"/>
                  </a:cubicBezTo>
                  <a:lnTo>
                    <a:pt x="9541" y="15467"/>
                  </a:lnTo>
                  <a:cubicBezTo>
                    <a:pt x="9443" y="15270"/>
                    <a:pt x="9541" y="15049"/>
                    <a:pt x="9443" y="14852"/>
                  </a:cubicBezTo>
                  <a:lnTo>
                    <a:pt x="9443" y="14754"/>
                  </a:lnTo>
                  <a:cubicBezTo>
                    <a:pt x="9443" y="14336"/>
                    <a:pt x="9640" y="13943"/>
                    <a:pt x="9541" y="13525"/>
                  </a:cubicBezTo>
                  <a:cubicBezTo>
                    <a:pt x="9640" y="13328"/>
                    <a:pt x="9640" y="13205"/>
                    <a:pt x="9640" y="13107"/>
                  </a:cubicBezTo>
                  <a:cubicBezTo>
                    <a:pt x="9640" y="13008"/>
                    <a:pt x="9738" y="12812"/>
                    <a:pt x="9738" y="12812"/>
                  </a:cubicBezTo>
                  <a:cubicBezTo>
                    <a:pt x="9836" y="12590"/>
                    <a:pt x="9836" y="12394"/>
                    <a:pt x="9935" y="12295"/>
                  </a:cubicBezTo>
                  <a:cubicBezTo>
                    <a:pt x="10058" y="12098"/>
                    <a:pt x="10058" y="11976"/>
                    <a:pt x="10156" y="11779"/>
                  </a:cubicBezTo>
                  <a:cubicBezTo>
                    <a:pt x="10156" y="11680"/>
                    <a:pt x="10254" y="11582"/>
                    <a:pt x="10254" y="11484"/>
                  </a:cubicBezTo>
                  <a:cubicBezTo>
                    <a:pt x="10353" y="11066"/>
                    <a:pt x="10672" y="10549"/>
                    <a:pt x="10967" y="10254"/>
                  </a:cubicBezTo>
                  <a:cubicBezTo>
                    <a:pt x="10967" y="9836"/>
                    <a:pt x="11287" y="9640"/>
                    <a:pt x="11484" y="9320"/>
                  </a:cubicBezTo>
                  <a:cubicBezTo>
                    <a:pt x="11582" y="9123"/>
                    <a:pt x="11779" y="9025"/>
                    <a:pt x="11902" y="8804"/>
                  </a:cubicBezTo>
                  <a:cubicBezTo>
                    <a:pt x="12098" y="8804"/>
                    <a:pt x="12000" y="8607"/>
                    <a:pt x="12197" y="8607"/>
                  </a:cubicBezTo>
                  <a:close/>
                  <a:moveTo>
                    <a:pt x="4402" y="15566"/>
                  </a:moveTo>
                  <a:lnTo>
                    <a:pt x="4402" y="15787"/>
                  </a:lnTo>
                  <a:lnTo>
                    <a:pt x="4304" y="15787"/>
                  </a:lnTo>
                  <a:lnTo>
                    <a:pt x="4304" y="15566"/>
                  </a:lnTo>
                  <a:close/>
                  <a:moveTo>
                    <a:pt x="419" y="14951"/>
                  </a:moveTo>
                  <a:cubicBezTo>
                    <a:pt x="320" y="15049"/>
                    <a:pt x="99" y="15049"/>
                    <a:pt x="99" y="15270"/>
                  </a:cubicBezTo>
                  <a:cubicBezTo>
                    <a:pt x="99" y="15270"/>
                    <a:pt x="99" y="15369"/>
                    <a:pt x="222" y="15369"/>
                  </a:cubicBezTo>
                  <a:cubicBezTo>
                    <a:pt x="99" y="15369"/>
                    <a:pt x="99" y="15467"/>
                    <a:pt x="1" y="15467"/>
                  </a:cubicBezTo>
                  <a:cubicBezTo>
                    <a:pt x="222" y="15566"/>
                    <a:pt x="99" y="15664"/>
                    <a:pt x="1" y="15664"/>
                  </a:cubicBezTo>
                  <a:cubicBezTo>
                    <a:pt x="222" y="15787"/>
                    <a:pt x="222" y="15984"/>
                    <a:pt x="419" y="15984"/>
                  </a:cubicBezTo>
                  <a:cubicBezTo>
                    <a:pt x="419" y="15984"/>
                    <a:pt x="517" y="15885"/>
                    <a:pt x="517" y="15787"/>
                  </a:cubicBezTo>
                  <a:cubicBezTo>
                    <a:pt x="615" y="15885"/>
                    <a:pt x="615" y="15885"/>
                    <a:pt x="714" y="15885"/>
                  </a:cubicBezTo>
                  <a:cubicBezTo>
                    <a:pt x="714" y="15787"/>
                    <a:pt x="837" y="15566"/>
                    <a:pt x="517" y="15467"/>
                  </a:cubicBezTo>
                  <a:lnTo>
                    <a:pt x="517" y="15664"/>
                  </a:lnTo>
                  <a:lnTo>
                    <a:pt x="419" y="15664"/>
                  </a:lnTo>
                  <a:cubicBezTo>
                    <a:pt x="517" y="15566"/>
                    <a:pt x="517" y="15467"/>
                    <a:pt x="517" y="15369"/>
                  </a:cubicBezTo>
                  <a:cubicBezTo>
                    <a:pt x="615" y="15270"/>
                    <a:pt x="714" y="15270"/>
                    <a:pt x="714" y="15270"/>
                  </a:cubicBezTo>
                  <a:cubicBezTo>
                    <a:pt x="714" y="15172"/>
                    <a:pt x="714" y="15049"/>
                    <a:pt x="615" y="14951"/>
                  </a:cubicBezTo>
                  <a:cubicBezTo>
                    <a:pt x="615" y="14951"/>
                    <a:pt x="615" y="15049"/>
                    <a:pt x="517" y="15049"/>
                  </a:cubicBezTo>
                  <a:cubicBezTo>
                    <a:pt x="517" y="14951"/>
                    <a:pt x="419" y="14951"/>
                    <a:pt x="419" y="14951"/>
                  </a:cubicBezTo>
                  <a:close/>
                  <a:moveTo>
                    <a:pt x="35360" y="15566"/>
                  </a:moveTo>
                  <a:cubicBezTo>
                    <a:pt x="35458" y="15664"/>
                    <a:pt x="35458" y="15664"/>
                    <a:pt x="35556" y="15664"/>
                  </a:cubicBezTo>
                  <a:cubicBezTo>
                    <a:pt x="35458" y="15787"/>
                    <a:pt x="35458" y="15787"/>
                    <a:pt x="35360" y="15787"/>
                  </a:cubicBezTo>
                  <a:cubicBezTo>
                    <a:pt x="35458" y="15885"/>
                    <a:pt x="35458" y="15984"/>
                    <a:pt x="35458" y="16082"/>
                  </a:cubicBezTo>
                  <a:lnTo>
                    <a:pt x="35261" y="16082"/>
                  </a:lnTo>
                  <a:lnTo>
                    <a:pt x="35261" y="15885"/>
                  </a:lnTo>
                  <a:cubicBezTo>
                    <a:pt x="35261" y="15787"/>
                    <a:pt x="35138" y="15664"/>
                    <a:pt x="35360" y="15566"/>
                  </a:cubicBezTo>
                  <a:close/>
                  <a:moveTo>
                    <a:pt x="35261" y="16180"/>
                  </a:moveTo>
                  <a:cubicBezTo>
                    <a:pt x="35360" y="16180"/>
                    <a:pt x="35360" y="16279"/>
                    <a:pt x="35360" y="16402"/>
                  </a:cubicBezTo>
                  <a:cubicBezTo>
                    <a:pt x="35360" y="16500"/>
                    <a:pt x="35261" y="16500"/>
                    <a:pt x="35261" y="16500"/>
                  </a:cubicBezTo>
                  <a:cubicBezTo>
                    <a:pt x="35261" y="16500"/>
                    <a:pt x="35261" y="16402"/>
                    <a:pt x="35138" y="16279"/>
                  </a:cubicBezTo>
                  <a:lnTo>
                    <a:pt x="35261" y="16180"/>
                  </a:lnTo>
                  <a:close/>
                  <a:moveTo>
                    <a:pt x="4402" y="16402"/>
                  </a:moveTo>
                  <a:lnTo>
                    <a:pt x="4402" y="16598"/>
                  </a:lnTo>
                  <a:cubicBezTo>
                    <a:pt x="4402" y="16598"/>
                    <a:pt x="4402" y="16697"/>
                    <a:pt x="4304" y="16697"/>
                  </a:cubicBezTo>
                  <a:lnTo>
                    <a:pt x="4304" y="16500"/>
                  </a:lnTo>
                  <a:cubicBezTo>
                    <a:pt x="4402" y="16500"/>
                    <a:pt x="4402" y="16500"/>
                    <a:pt x="4402" y="16402"/>
                  </a:cubicBezTo>
                  <a:close/>
                  <a:moveTo>
                    <a:pt x="33196" y="13328"/>
                  </a:moveTo>
                  <a:cubicBezTo>
                    <a:pt x="33294" y="13426"/>
                    <a:pt x="33294" y="13623"/>
                    <a:pt x="33294" y="13820"/>
                  </a:cubicBezTo>
                  <a:cubicBezTo>
                    <a:pt x="33294" y="14041"/>
                    <a:pt x="33294" y="14238"/>
                    <a:pt x="33417" y="14434"/>
                  </a:cubicBezTo>
                  <a:cubicBezTo>
                    <a:pt x="33417" y="14557"/>
                    <a:pt x="33417" y="14557"/>
                    <a:pt x="33294" y="14557"/>
                  </a:cubicBezTo>
                  <a:cubicBezTo>
                    <a:pt x="33417" y="14656"/>
                    <a:pt x="33417" y="14852"/>
                    <a:pt x="33516" y="14951"/>
                  </a:cubicBezTo>
                  <a:cubicBezTo>
                    <a:pt x="33294" y="15049"/>
                    <a:pt x="33516" y="15270"/>
                    <a:pt x="33294" y="15467"/>
                  </a:cubicBezTo>
                  <a:cubicBezTo>
                    <a:pt x="33294" y="15467"/>
                    <a:pt x="33417" y="15566"/>
                    <a:pt x="33417" y="15664"/>
                  </a:cubicBezTo>
                  <a:cubicBezTo>
                    <a:pt x="33417" y="15787"/>
                    <a:pt x="33294" y="15787"/>
                    <a:pt x="33196" y="15885"/>
                  </a:cubicBezTo>
                  <a:cubicBezTo>
                    <a:pt x="33294" y="15984"/>
                    <a:pt x="33294" y="16082"/>
                    <a:pt x="33294" y="16180"/>
                  </a:cubicBezTo>
                  <a:cubicBezTo>
                    <a:pt x="33196" y="16402"/>
                    <a:pt x="33196" y="16598"/>
                    <a:pt x="33098" y="16893"/>
                  </a:cubicBezTo>
                  <a:lnTo>
                    <a:pt x="32999" y="16893"/>
                  </a:lnTo>
                  <a:cubicBezTo>
                    <a:pt x="32999" y="16697"/>
                    <a:pt x="32901" y="16598"/>
                    <a:pt x="32999" y="16402"/>
                  </a:cubicBezTo>
                  <a:cubicBezTo>
                    <a:pt x="33098" y="16279"/>
                    <a:pt x="32999" y="16082"/>
                    <a:pt x="33098" y="15984"/>
                  </a:cubicBezTo>
                  <a:cubicBezTo>
                    <a:pt x="33098" y="15787"/>
                    <a:pt x="33098" y="15664"/>
                    <a:pt x="33196" y="15467"/>
                  </a:cubicBezTo>
                  <a:cubicBezTo>
                    <a:pt x="32999" y="15172"/>
                    <a:pt x="33196" y="14754"/>
                    <a:pt x="33098" y="14336"/>
                  </a:cubicBezTo>
                  <a:cubicBezTo>
                    <a:pt x="33196" y="14139"/>
                    <a:pt x="33196" y="13820"/>
                    <a:pt x="32999" y="13426"/>
                  </a:cubicBezTo>
                  <a:cubicBezTo>
                    <a:pt x="33098" y="13426"/>
                    <a:pt x="33196" y="13328"/>
                    <a:pt x="33196" y="13328"/>
                  </a:cubicBezTo>
                  <a:close/>
                  <a:moveTo>
                    <a:pt x="9222" y="16598"/>
                  </a:moveTo>
                  <a:cubicBezTo>
                    <a:pt x="9320" y="16795"/>
                    <a:pt x="9320" y="16795"/>
                    <a:pt x="9541" y="16893"/>
                  </a:cubicBezTo>
                  <a:cubicBezTo>
                    <a:pt x="9458" y="16998"/>
                    <a:pt x="9357" y="17013"/>
                    <a:pt x="9268" y="17076"/>
                  </a:cubicBezTo>
                  <a:lnTo>
                    <a:pt x="9268" y="17076"/>
                  </a:lnTo>
                  <a:cubicBezTo>
                    <a:pt x="9239" y="16926"/>
                    <a:pt x="9222" y="16773"/>
                    <a:pt x="9222" y="16598"/>
                  </a:cubicBezTo>
                  <a:close/>
                  <a:moveTo>
                    <a:pt x="30540" y="15369"/>
                  </a:moveTo>
                  <a:cubicBezTo>
                    <a:pt x="30540" y="15467"/>
                    <a:pt x="30639" y="15467"/>
                    <a:pt x="30639" y="15566"/>
                  </a:cubicBezTo>
                  <a:cubicBezTo>
                    <a:pt x="30835" y="15885"/>
                    <a:pt x="30737" y="16279"/>
                    <a:pt x="30737" y="16697"/>
                  </a:cubicBezTo>
                  <a:lnTo>
                    <a:pt x="30737" y="16893"/>
                  </a:lnTo>
                  <a:lnTo>
                    <a:pt x="30737" y="17115"/>
                  </a:lnTo>
                  <a:cubicBezTo>
                    <a:pt x="30737" y="17213"/>
                    <a:pt x="30639" y="17213"/>
                    <a:pt x="30639" y="17311"/>
                  </a:cubicBezTo>
                  <a:cubicBezTo>
                    <a:pt x="30540" y="17311"/>
                    <a:pt x="30540" y="17213"/>
                    <a:pt x="30442" y="17115"/>
                  </a:cubicBezTo>
                  <a:lnTo>
                    <a:pt x="30639" y="17115"/>
                  </a:lnTo>
                  <a:cubicBezTo>
                    <a:pt x="30442" y="16500"/>
                    <a:pt x="30540" y="15984"/>
                    <a:pt x="30540" y="15369"/>
                  </a:cubicBezTo>
                  <a:close/>
                  <a:moveTo>
                    <a:pt x="9277" y="17123"/>
                  </a:moveTo>
                  <a:cubicBezTo>
                    <a:pt x="9361" y="17147"/>
                    <a:pt x="9443" y="17213"/>
                    <a:pt x="9443" y="17213"/>
                  </a:cubicBezTo>
                  <a:lnTo>
                    <a:pt x="9443" y="17508"/>
                  </a:lnTo>
                  <a:cubicBezTo>
                    <a:pt x="9541" y="17508"/>
                    <a:pt x="9640" y="17631"/>
                    <a:pt x="9640" y="17729"/>
                  </a:cubicBezTo>
                  <a:cubicBezTo>
                    <a:pt x="9541" y="17828"/>
                    <a:pt x="9836" y="17926"/>
                    <a:pt x="9541" y="18024"/>
                  </a:cubicBezTo>
                  <a:lnTo>
                    <a:pt x="9541" y="17926"/>
                  </a:lnTo>
                  <a:lnTo>
                    <a:pt x="9541" y="17631"/>
                  </a:lnTo>
                  <a:cubicBezTo>
                    <a:pt x="9443" y="17631"/>
                    <a:pt x="9443" y="17729"/>
                    <a:pt x="9443" y="17729"/>
                  </a:cubicBezTo>
                  <a:cubicBezTo>
                    <a:pt x="9377" y="17505"/>
                    <a:pt x="9318" y="17315"/>
                    <a:pt x="9277" y="17123"/>
                  </a:cubicBezTo>
                  <a:close/>
                  <a:moveTo>
                    <a:pt x="10058" y="17926"/>
                  </a:moveTo>
                  <a:lnTo>
                    <a:pt x="10058" y="17926"/>
                  </a:lnTo>
                  <a:cubicBezTo>
                    <a:pt x="10156" y="18024"/>
                    <a:pt x="10156" y="18123"/>
                    <a:pt x="10156" y="18246"/>
                  </a:cubicBezTo>
                  <a:cubicBezTo>
                    <a:pt x="9935" y="18246"/>
                    <a:pt x="10058" y="18024"/>
                    <a:pt x="10058" y="17926"/>
                  </a:cubicBezTo>
                  <a:close/>
                  <a:moveTo>
                    <a:pt x="29114" y="18344"/>
                  </a:moveTo>
                  <a:cubicBezTo>
                    <a:pt x="29114" y="18442"/>
                    <a:pt x="28991" y="18541"/>
                    <a:pt x="28991" y="18639"/>
                  </a:cubicBezTo>
                  <a:cubicBezTo>
                    <a:pt x="28991" y="18550"/>
                    <a:pt x="28991" y="18542"/>
                    <a:pt x="28918" y="18468"/>
                  </a:cubicBezTo>
                  <a:lnTo>
                    <a:pt x="28918" y="18468"/>
                  </a:lnTo>
                  <a:cubicBezTo>
                    <a:pt x="28932" y="18456"/>
                    <a:pt x="28955" y="18442"/>
                    <a:pt x="28991" y="18442"/>
                  </a:cubicBezTo>
                  <a:cubicBezTo>
                    <a:pt x="28893" y="18442"/>
                    <a:pt x="28893" y="18442"/>
                    <a:pt x="28893" y="18344"/>
                  </a:cubicBezTo>
                  <a:close/>
                  <a:moveTo>
                    <a:pt x="10353" y="18541"/>
                  </a:moveTo>
                  <a:lnTo>
                    <a:pt x="10353" y="18541"/>
                  </a:lnTo>
                  <a:cubicBezTo>
                    <a:pt x="10451" y="18639"/>
                    <a:pt x="10451" y="18639"/>
                    <a:pt x="10451" y="18738"/>
                  </a:cubicBezTo>
                  <a:cubicBezTo>
                    <a:pt x="10353" y="18639"/>
                    <a:pt x="10353" y="18639"/>
                    <a:pt x="10353" y="18541"/>
                  </a:cubicBezTo>
                  <a:close/>
                  <a:moveTo>
                    <a:pt x="34425" y="18860"/>
                  </a:moveTo>
                  <a:cubicBezTo>
                    <a:pt x="34425" y="18931"/>
                    <a:pt x="34425" y="18995"/>
                    <a:pt x="34424" y="19056"/>
                  </a:cubicBezTo>
                  <a:lnTo>
                    <a:pt x="34424" y="19056"/>
                  </a:lnTo>
                  <a:lnTo>
                    <a:pt x="34327" y="18959"/>
                  </a:lnTo>
                  <a:cubicBezTo>
                    <a:pt x="34327" y="18959"/>
                    <a:pt x="34327" y="18860"/>
                    <a:pt x="34425" y="18860"/>
                  </a:cubicBezTo>
                  <a:close/>
                  <a:moveTo>
                    <a:pt x="2558" y="19254"/>
                  </a:moveTo>
                  <a:cubicBezTo>
                    <a:pt x="2681" y="19254"/>
                    <a:pt x="2681" y="19254"/>
                    <a:pt x="2779" y="19574"/>
                  </a:cubicBezTo>
                  <a:lnTo>
                    <a:pt x="2681" y="19574"/>
                  </a:lnTo>
                  <a:lnTo>
                    <a:pt x="2681" y="19352"/>
                  </a:lnTo>
                  <a:lnTo>
                    <a:pt x="2558" y="19254"/>
                  </a:lnTo>
                  <a:close/>
                  <a:moveTo>
                    <a:pt x="30221" y="17729"/>
                  </a:moveTo>
                  <a:cubicBezTo>
                    <a:pt x="30221" y="18344"/>
                    <a:pt x="30024" y="18860"/>
                    <a:pt x="30024" y="19352"/>
                  </a:cubicBezTo>
                  <a:lnTo>
                    <a:pt x="29926" y="19475"/>
                  </a:lnTo>
                  <a:lnTo>
                    <a:pt x="29926" y="19574"/>
                  </a:lnTo>
                  <a:lnTo>
                    <a:pt x="29827" y="19672"/>
                  </a:lnTo>
                  <a:cubicBezTo>
                    <a:pt x="29827" y="19672"/>
                    <a:pt x="29827" y="19574"/>
                    <a:pt x="29729" y="19574"/>
                  </a:cubicBezTo>
                  <a:cubicBezTo>
                    <a:pt x="29729" y="19475"/>
                    <a:pt x="29827" y="19352"/>
                    <a:pt x="29827" y="19352"/>
                  </a:cubicBezTo>
                  <a:cubicBezTo>
                    <a:pt x="29926" y="18959"/>
                    <a:pt x="30024" y="18541"/>
                    <a:pt x="30122" y="18024"/>
                  </a:cubicBezTo>
                  <a:cubicBezTo>
                    <a:pt x="30122" y="17926"/>
                    <a:pt x="30122" y="17926"/>
                    <a:pt x="30221" y="17729"/>
                  </a:cubicBezTo>
                  <a:close/>
                  <a:moveTo>
                    <a:pt x="28180" y="19574"/>
                  </a:moveTo>
                  <a:cubicBezTo>
                    <a:pt x="28278" y="19574"/>
                    <a:pt x="28278" y="19574"/>
                    <a:pt x="28278" y="19672"/>
                  </a:cubicBezTo>
                  <a:lnTo>
                    <a:pt x="28180" y="19770"/>
                  </a:lnTo>
                  <a:cubicBezTo>
                    <a:pt x="28081" y="19672"/>
                    <a:pt x="28180" y="19672"/>
                    <a:pt x="28180" y="19574"/>
                  </a:cubicBezTo>
                  <a:close/>
                  <a:moveTo>
                    <a:pt x="3787" y="19770"/>
                  </a:moveTo>
                  <a:cubicBezTo>
                    <a:pt x="3910" y="19770"/>
                    <a:pt x="3910" y="19770"/>
                    <a:pt x="4009" y="19869"/>
                  </a:cubicBezTo>
                  <a:lnTo>
                    <a:pt x="3787" y="19869"/>
                  </a:lnTo>
                  <a:lnTo>
                    <a:pt x="3787" y="19770"/>
                  </a:lnTo>
                  <a:close/>
                  <a:moveTo>
                    <a:pt x="10672" y="19475"/>
                  </a:moveTo>
                  <a:cubicBezTo>
                    <a:pt x="10967" y="19672"/>
                    <a:pt x="10967" y="19672"/>
                    <a:pt x="10869" y="19869"/>
                  </a:cubicBezTo>
                  <a:cubicBezTo>
                    <a:pt x="10869" y="19770"/>
                    <a:pt x="10771" y="19672"/>
                    <a:pt x="10672" y="19475"/>
                  </a:cubicBezTo>
                  <a:close/>
                  <a:moveTo>
                    <a:pt x="31352" y="20090"/>
                  </a:moveTo>
                  <a:cubicBezTo>
                    <a:pt x="31450" y="20188"/>
                    <a:pt x="31450" y="20287"/>
                    <a:pt x="31450" y="20385"/>
                  </a:cubicBezTo>
                  <a:lnTo>
                    <a:pt x="31352" y="20385"/>
                  </a:lnTo>
                  <a:cubicBezTo>
                    <a:pt x="31352" y="20287"/>
                    <a:pt x="31352" y="20188"/>
                    <a:pt x="31253" y="20090"/>
                  </a:cubicBezTo>
                  <a:close/>
                  <a:moveTo>
                    <a:pt x="34424" y="19060"/>
                  </a:moveTo>
                  <a:cubicBezTo>
                    <a:pt x="34420" y="19253"/>
                    <a:pt x="34401" y="19406"/>
                    <a:pt x="34327" y="19574"/>
                  </a:cubicBezTo>
                  <a:cubicBezTo>
                    <a:pt x="34229" y="19672"/>
                    <a:pt x="34229" y="19672"/>
                    <a:pt x="34229" y="19770"/>
                  </a:cubicBezTo>
                  <a:cubicBezTo>
                    <a:pt x="34229" y="19869"/>
                    <a:pt x="34130" y="19869"/>
                    <a:pt x="34130" y="19967"/>
                  </a:cubicBezTo>
                  <a:lnTo>
                    <a:pt x="34130" y="20287"/>
                  </a:lnTo>
                  <a:cubicBezTo>
                    <a:pt x="34032" y="20287"/>
                    <a:pt x="34032" y="20385"/>
                    <a:pt x="33909" y="20483"/>
                  </a:cubicBezTo>
                  <a:cubicBezTo>
                    <a:pt x="33909" y="20385"/>
                    <a:pt x="33811" y="20385"/>
                    <a:pt x="33811" y="20385"/>
                  </a:cubicBezTo>
                  <a:cubicBezTo>
                    <a:pt x="33811" y="20287"/>
                    <a:pt x="33909" y="20287"/>
                    <a:pt x="33909" y="20287"/>
                  </a:cubicBezTo>
                  <a:cubicBezTo>
                    <a:pt x="34032" y="20188"/>
                    <a:pt x="34032" y="20090"/>
                    <a:pt x="34130" y="19869"/>
                  </a:cubicBezTo>
                  <a:cubicBezTo>
                    <a:pt x="34130" y="19869"/>
                    <a:pt x="34032" y="19869"/>
                    <a:pt x="34032" y="19770"/>
                  </a:cubicBezTo>
                  <a:cubicBezTo>
                    <a:pt x="34032" y="19770"/>
                    <a:pt x="34130" y="19672"/>
                    <a:pt x="34229" y="19672"/>
                  </a:cubicBezTo>
                  <a:cubicBezTo>
                    <a:pt x="34131" y="19354"/>
                    <a:pt x="34325" y="19255"/>
                    <a:pt x="34424" y="19060"/>
                  </a:cubicBezTo>
                  <a:close/>
                  <a:moveTo>
                    <a:pt x="11066" y="19254"/>
                  </a:moveTo>
                  <a:cubicBezTo>
                    <a:pt x="11287" y="19475"/>
                    <a:pt x="11484" y="19672"/>
                    <a:pt x="11582" y="19869"/>
                  </a:cubicBezTo>
                  <a:cubicBezTo>
                    <a:pt x="11582" y="19967"/>
                    <a:pt x="11779" y="19967"/>
                    <a:pt x="11902" y="20090"/>
                  </a:cubicBezTo>
                  <a:cubicBezTo>
                    <a:pt x="12000" y="20287"/>
                    <a:pt x="12295" y="20287"/>
                    <a:pt x="12394" y="20582"/>
                  </a:cubicBezTo>
                  <a:cubicBezTo>
                    <a:pt x="12516" y="20582"/>
                    <a:pt x="12615" y="20705"/>
                    <a:pt x="12713" y="20705"/>
                  </a:cubicBezTo>
                  <a:cubicBezTo>
                    <a:pt x="12615" y="20803"/>
                    <a:pt x="12615" y="20803"/>
                    <a:pt x="12615" y="20901"/>
                  </a:cubicBezTo>
                  <a:cubicBezTo>
                    <a:pt x="12516" y="20803"/>
                    <a:pt x="12295" y="20803"/>
                    <a:pt x="12295" y="20582"/>
                  </a:cubicBezTo>
                  <a:cubicBezTo>
                    <a:pt x="11902" y="20287"/>
                    <a:pt x="11582" y="19967"/>
                    <a:pt x="11164" y="19770"/>
                  </a:cubicBezTo>
                  <a:lnTo>
                    <a:pt x="11287" y="19672"/>
                  </a:lnTo>
                  <a:cubicBezTo>
                    <a:pt x="11287" y="19574"/>
                    <a:pt x="11066" y="19475"/>
                    <a:pt x="11066" y="19254"/>
                  </a:cubicBezTo>
                  <a:close/>
                  <a:moveTo>
                    <a:pt x="4525" y="16795"/>
                  </a:moveTo>
                  <a:lnTo>
                    <a:pt x="4525" y="17016"/>
                  </a:lnTo>
                  <a:cubicBezTo>
                    <a:pt x="4525" y="17213"/>
                    <a:pt x="4623" y="17311"/>
                    <a:pt x="4623" y="17508"/>
                  </a:cubicBezTo>
                  <a:cubicBezTo>
                    <a:pt x="4623" y="17631"/>
                    <a:pt x="4623" y="17729"/>
                    <a:pt x="4722" y="17828"/>
                  </a:cubicBezTo>
                  <a:cubicBezTo>
                    <a:pt x="4722" y="18024"/>
                    <a:pt x="4820" y="18246"/>
                    <a:pt x="4820" y="18442"/>
                  </a:cubicBezTo>
                  <a:lnTo>
                    <a:pt x="4820" y="18639"/>
                  </a:lnTo>
                  <a:cubicBezTo>
                    <a:pt x="4918" y="18738"/>
                    <a:pt x="4918" y="18860"/>
                    <a:pt x="4918" y="18959"/>
                  </a:cubicBezTo>
                  <a:cubicBezTo>
                    <a:pt x="5017" y="19057"/>
                    <a:pt x="4918" y="19156"/>
                    <a:pt x="5017" y="19254"/>
                  </a:cubicBezTo>
                  <a:cubicBezTo>
                    <a:pt x="5140" y="19254"/>
                    <a:pt x="5140" y="19475"/>
                    <a:pt x="5140" y="19574"/>
                  </a:cubicBezTo>
                  <a:lnTo>
                    <a:pt x="5238" y="19574"/>
                  </a:lnTo>
                  <a:lnTo>
                    <a:pt x="5238" y="19869"/>
                  </a:lnTo>
                  <a:cubicBezTo>
                    <a:pt x="5336" y="19967"/>
                    <a:pt x="5435" y="19967"/>
                    <a:pt x="5435" y="20090"/>
                  </a:cubicBezTo>
                  <a:lnTo>
                    <a:pt x="5435" y="20188"/>
                  </a:lnTo>
                  <a:cubicBezTo>
                    <a:pt x="5435" y="20385"/>
                    <a:pt x="5533" y="20582"/>
                    <a:pt x="5632" y="20705"/>
                  </a:cubicBezTo>
                  <a:lnTo>
                    <a:pt x="5853" y="20705"/>
                  </a:lnTo>
                  <a:lnTo>
                    <a:pt x="5853" y="21000"/>
                  </a:lnTo>
                  <a:cubicBezTo>
                    <a:pt x="5853" y="20901"/>
                    <a:pt x="5853" y="20901"/>
                    <a:pt x="5754" y="20803"/>
                  </a:cubicBezTo>
                  <a:cubicBezTo>
                    <a:pt x="5632" y="20803"/>
                    <a:pt x="5632" y="20901"/>
                    <a:pt x="5533" y="20901"/>
                  </a:cubicBezTo>
                  <a:cubicBezTo>
                    <a:pt x="5533" y="20901"/>
                    <a:pt x="5533" y="20803"/>
                    <a:pt x="5435" y="20705"/>
                  </a:cubicBezTo>
                  <a:cubicBezTo>
                    <a:pt x="5435" y="20705"/>
                    <a:pt x="5533" y="20705"/>
                    <a:pt x="5533" y="20582"/>
                  </a:cubicBezTo>
                  <a:cubicBezTo>
                    <a:pt x="5435" y="20385"/>
                    <a:pt x="5238" y="20287"/>
                    <a:pt x="5238" y="19967"/>
                  </a:cubicBezTo>
                  <a:cubicBezTo>
                    <a:pt x="5140" y="19869"/>
                    <a:pt x="5017" y="19770"/>
                    <a:pt x="5017" y="19574"/>
                  </a:cubicBezTo>
                  <a:cubicBezTo>
                    <a:pt x="5017" y="19475"/>
                    <a:pt x="4918" y="19352"/>
                    <a:pt x="4918" y="19156"/>
                  </a:cubicBezTo>
                  <a:cubicBezTo>
                    <a:pt x="4820" y="19057"/>
                    <a:pt x="4722" y="18959"/>
                    <a:pt x="4722" y="18738"/>
                  </a:cubicBezTo>
                  <a:cubicBezTo>
                    <a:pt x="4623" y="18541"/>
                    <a:pt x="4623" y="18246"/>
                    <a:pt x="4623" y="17926"/>
                  </a:cubicBezTo>
                  <a:lnTo>
                    <a:pt x="4525" y="17926"/>
                  </a:lnTo>
                  <a:cubicBezTo>
                    <a:pt x="4525" y="17828"/>
                    <a:pt x="4402" y="17729"/>
                    <a:pt x="4525" y="17631"/>
                  </a:cubicBezTo>
                  <a:cubicBezTo>
                    <a:pt x="4525" y="17631"/>
                    <a:pt x="4402" y="17508"/>
                    <a:pt x="4402" y="17410"/>
                  </a:cubicBezTo>
                  <a:cubicBezTo>
                    <a:pt x="4525" y="17410"/>
                    <a:pt x="4525" y="17311"/>
                    <a:pt x="4402" y="17213"/>
                  </a:cubicBezTo>
                  <a:cubicBezTo>
                    <a:pt x="4402" y="17213"/>
                    <a:pt x="4402" y="17115"/>
                    <a:pt x="4304" y="17016"/>
                  </a:cubicBezTo>
                  <a:cubicBezTo>
                    <a:pt x="4402" y="17016"/>
                    <a:pt x="4402" y="16893"/>
                    <a:pt x="4402" y="16795"/>
                  </a:cubicBezTo>
                  <a:close/>
                  <a:moveTo>
                    <a:pt x="31253" y="20483"/>
                  </a:moveTo>
                  <a:lnTo>
                    <a:pt x="31253" y="20582"/>
                  </a:lnTo>
                  <a:cubicBezTo>
                    <a:pt x="31253" y="20705"/>
                    <a:pt x="31155" y="20803"/>
                    <a:pt x="31155" y="20901"/>
                  </a:cubicBezTo>
                  <a:lnTo>
                    <a:pt x="31057" y="21000"/>
                  </a:lnTo>
                  <a:cubicBezTo>
                    <a:pt x="30958" y="21000"/>
                    <a:pt x="30835" y="20901"/>
                    <a:pt x="30835" y="20901"/>
                  </a:cubicBezTo>
                  <a:cubicBezTo>
                    <a:pt x="30958" y="20803"/>
                    <a:pt x="30958" y="20705"/>
                    <a:pt x="31057" y="20705"/>
                  </a:cubicBezTo>
                  <a:lnTo>
                    <a:pt x="31057" y="20483"/>
                  </a:lnTo>
                  <a:close/>
                  <a:moveTo>
                    <a:pt x="10451" y="20483"/>
                  </a:moveTo>
                  <a:cubicBezTo>
                    <a:pt x="10451" y="20582"/>
                    <a:pt x="10549" y="20582"/>
                    <a:pt x="10549" y="20582"/>
                  </a:cubicBezTo>
                  <a:lnTo>
                    <a:pt x="10549" y="20803"/>
                  </a:lnTo>
                  <a:lnTo>
                    <a:pt x="10549" y="20901"/>
                  </a:lnTo>
                  <a:lnTo>
                    <a:pt x="10451" y="20901"/>
                  </a:lnTo>
                  <a:cubicBezTo>
                    <a:pt x="10353" y="21000"/>
                    <a:pt x="10353" y="21000"/>
                    <a:pt x="10353" y="21098"/>
                  </a:cubicBezTo>
                  <a:lnTo>
                    <a:pt x="10353" y="20582"/>
                  </a:lnTo>
                  <a:lnTo>
                    <a:pt x="10451" y="20483"/>
                  </a:lnTo>
                  <a:close/>
                  <a:moveTo>
                    <a:pt x="10771" y="20803"/>
                  </a:moveTo>
                  <a:lnTo>
                    <a:pt x="10967" y="21000"/>
                  </a:lnTo>
                  <a:cubicBezTo>
                    <a:pt x="10869" y="21000"/>
                    <a:pt x="10869" y="21098"/>
                    <a:pt x="10771" y="21098"/>
                  </a:cubicBezTo>
                  <a:lnTo>
                    <a:pt x="10672" y="21098"/>
                  </a:lnTo>
                  <a:cubicBezTo>
                    <a:pt x="10672" y="21000"/>
                    <a:pt x="10771" y="20901"/>
                    <a:pt x="10771" y="20803"/>
                  </a:cubicBezTo>
                  <a:close/>
                  <a:moveTo>
                    <a:pt x="32384" y="20188"/>
                  </a:moveTo>
                  <a:lnTo>
                    <a:pt x="32384" y="20385"/>
                  </a:lnTo>
                  <a:cubicBezTo>
                    <a:pt x="32202" y="20682"/>
                    <a:pt x="32083" y="21042"/>
                    <a:pt x="31753" y="21269"/>
                  </a:cubicBezTo>
                  <a:lnTo>
                    <a:pt x="31753" y="21269"/>
                  </a:lnTo>
                  <a:cubicBezTo>
                    <a:pt x="31770" y="21235"/>
                    <a:pt x="31770" y="21196"/>
                    <a:pt x="31770" y="21196"/>
                  </a:cubicBezTo>
                  <a:cubicBezTo>
                    <a:pt x="31868" y="21098"/>
                    <a:pt x="31868" y="21000"/>
                    <a:pt x="31966" y="20901"/>
                  </a:cubicBezTo>
                  <a:cubicBezTo>
                    <a:pt x="32065" y="20705"/>
                    <a:pt x="32188" y="20483"/>
                    <a:pt x="32286" y="20287"/>
                  </a:cubicBezTo>
                  <a:cubicBezTo>
                    <a:pt x="32286" y="20188"/>
                    <a:pt x="32286" y="20188"/>
                    <a:pt x="32384" y="20188"/>
                  </a:cubicBezTo>
                  <a:close/>
                  <a:moveTo>
                    <a:pt x="25622" y="21196"/>
                  </a:moveTo>
                  <a:cubicBezTo>
                    <a:pt x="25622" y="21329"/>
                    <a:pt x="25587" y="21382"/>
                    <a:pt x="25537" y="21382"/>
                  </a:cubicBezTo>
                  <a:cubicBezTo>
                    <a:pt x="25504" y="21382"/>
                    <a:pt x="25465" y="21359"/>
                    <a:pt x="25426" y="21319"/>
                  </a:cubicBezTo>
                  <a:cubicBezTo>
                    <a:pt x="25426" y="21196"/>
                    <a:pt x="25524" y="21196"/>
                    <a:pt x="25622" y="21196"/>
                  </a:cubicBezTo>
                  <a:close/>
                  <a:moveTo>
                    <a:pt x="2779" y="21098"/>
                  </a:moveTo>
                  <a:cubicBezTo>
                    <a:pt x="2779" y="21319"/>
                    <a:pt x="2878" y="21418"/>
                    <a:pt x="2976" y="21614"/>
                  </a:cubicBezTo>
                  <a:cubicBezTo>
                    <a:pt x="2681" y="21516"/>
                    <a:pt x="2681" y="21319"/>
                    <a:pt x="2558" y="21196"/>
                  </a:cubicBezTo>
                  <a:cubicBezTo>
                    <a:pt x="2681" y="21196"/>
                    <a:pt x="2681" y="21196"/>
                    <a:pt x="2779" y="21098"/>
                  </a:cubicBezTo>
                  <a:close/>
                  <a:moveTo>
                    <a:pt x="19992" y="3369"/>
                  </a:moveTo>
                  <a:cubicBezTo>
                    <a:pt x="20041" y="3431"/>
                    <a:pt x="20115" y="3431"/>
                    <a:pt x="20188" y="3431"/>
                  </a:cubicBezTo>
                  <a:cubicBezTo>
                    <a:pt x="20262" y="3431"/>
                    <a:pt x="20336" y="3431"/>
                    <a:pt x="20385" y="3492"/>
                  </a:cubicBezTo>
                  <a:cubicBezTo>
                    <a:pt x="20467" y="3492"/>
                    <a:pt x="20582" y="3438"/>
                    <a:pt x="20678" y="3438"/>
                  </a:cubicBezTo>
                  <a:cubicBezTo>
                    <a:pt x="20726" y="3438"/>
                    <a:pt x="20770" y="3451"/>
                    <a:pt x="20803" y="3492"/>
                  </a:cubicBezTo>
                  <a:lnTo>
                    <a:pt x="20803" y="3591"/>
                  </a:lnTo>
                  <a:cubicBezTo>
                    <a:pt x="20901" y="3591"/>
                    <a:pt x="20901" y="3591"/>
                    <a:pt x="21000" y="3492"/>
                  </a:cubicBezTo>
                  <a:lnTo>
                    <a:pt x="21000" y="3492"/>
                  </a:lnTo>
                  <a:cubicBezTo>
                    <a:pt x="21000" y="3591"/>
                    <a:pt x="21000" y="3591"/>
                    <a:pt x="20901" y="3689"/>
                  </a:cubicBezTo>
                  <a:cubicBezTo>
                    <a:pt x="20705" y="3689"/>
                    <a:pt x="20606" y="3591"/>
                    <a:pt x="20385" y="3591"/>
                  </a:cubicBezTo>
                  <a:cubicBezTo>
                    <a:pt x="20336" y="3591"/>
                    <a:pt x="20287" y="3566"/>
                    <a:pt x="20237" y="3566"/>
                  </a:cubicBezTo>
                  <a:cubicBezTo>
                    <a:pt x="20188" y="3566"/>
                    <a:pt x="20139" y="3591"/>
                    <a:pt x="20090" y="3689"/>
                  </a:cubicBezTo>
                  <a:cubicBezTo>
                    <a:pt x="20020" y="3619"/>
                    <a:pt x="19951" y="3550"/>
                    <a:pt x="19873" y="3550"/>
                  </a:cubicBezTo>
                  <a:cubicBezTo>
                    <a:pt x="19840" y="3550"/>
                    <a:pt x="19806" y="3562"/>
                    <a:pt x="19770" y="3591"/>
                  </a:cubicBezTo>
                  <a:cubicBezTo>
                    <a:pt x="19672" y="3591"/>
                    <a:pt x="19672" y="3591"/>
                    <a:pt x="19574" y="3492"/>
                  </a:cubicBezTo>
                  <a:cubicBezTo>
                    <a:pt x="19377" y="3591"/>
                    <a:pt x="19278" y="3591"/>
                    <a:pt x="19057" y="3689"/>
                  </a:cubicBezTo>
                  <a:cubicBezTo>
                    <a:pt x="19057" y="3787"/>
                    <a:pt x="19057" y="3787"/>
                    <a:pt x="19156" y="3886"/>
                  </a:cubicBezTo>
                  <a:cubicBezTo>
                    <a:pt x="19266" y="3837"/>
                    <a:pt x="19371" y="3837"/>
                    <a:pt x="19472" y="3837"/>
                  </a:cubicBezTo>
                  <a:cubicBezTo>
                    <a:pt x="19574" y="3837"/>
                    <a:pt x="19672" y="3837"/>
                    <a:pt x="19770" y="3787"/>
                  </a:cubicBezTo>
                  <a:lnTo>
                    <a:pt x="19770" y="3886"/>
                  </a:lnTo>
                  <a:lnTo>
                    <a:pt x="19574" y="3886"/>
                  </a:lnTo>
                  <a:lnTo>
                    <a:pt x="19574" y="4107"/>
                  </a:lnTo>
                  <a:cubicBezTo>
                    <a:pt x="19672" y="4107"/>
                    <a:pt x="19672" y="3984"/>
                    <a:pt x="19770" y="3984"/>
                  </a:cubicBezTo>
                  <a:lnTo>
                    <a:pt x="19893" y="4107"/>
                  </a:lnTo>
                  <a:lnTo>
                    <a:pt x="19893" y="3886"/>
                  </a:lnTo>
                  <a:cubicBezTo>
                    <a:pt x="19980" y="3857"/>
                    <a:pt x="20058" y="3845"/>
                    <a:pt x="20133" y="3845"/>
                  </a:cubicBezTo>
                  <a:cubicBezTo>
                    <a:pt x="20314" y="3845"/>
                    <a:pt x="20479" y="3915"/>
                    <a:pt x="20705" y="3984"/>
                  </a:cubicBezTo>
                  <a:lnTo>
                    <a:pt x="20705" y="3886"/>
                  </a:lnTo>
                  <a:cubicBezTo>
                    <a:pt x="20901" y="3984"/>
                    <a:pt x="21000" y="3984"/>
                    <a:pt x="21123" y="4107"/>
                  </a:cubicBezTo>
                  <a:lnTo>
                    <a:pt x="21123" y="3886"/>
                  </a:lnTo>
                  <a:cubicBezTo>
                    <a:pt x="21200" y="3886"/>
                    <a:pt x="21216" y="4021"/>
                    <a:pt x="21314" y="4021"/>
                  </a:cubicBezTo>
                  <a:cubicBezTo>
                    <a:pt x="21341" y="4021"/>
                    <a:pt x="21375" y="4011"/>
                    <a:pt x="21418" y="3984"/>
                  </a:cubicBezTo>
                  <a:cubicBezTo>
                    <a:pt x="21418" y="3886"/>
                    <a:pt x="21418" y="3787"/>
                    <a:pt x="21319" y="3689"/>
                  </a:cubicBezTo>
                  <a:lnTo>
                    <a:pt x="21319" y="3689"/>
                  </a:lnTo>
                  <a:cubicBezTo>
                    <a:pt x="21516" y="3886"/>
                    <a:pt x="21737" y="3886"/>
                    <a:pt x="22032" y="3984"/>
                  </a:cubicBezTo>
                  <a:lnTo>
                    <a:pt x="22032" y="3886"/>
                  </a:lnTo>
                  <a:cubicBezTo>
                    <a:pt x="22131" y="3984"/>
                    <a:pt x="22131" y="3984"/>
                    <a:pt x="22229" y="3984"/>
                  </a:cubicBezTo>
                  <a:cubicBezTo>
                    <a:pt x="22549" y="3984"/>
                    <a:pt x="22844" y="4107"/>
                    <a:pt x="23065" y="4205"/>
                  </a:cubicBezTo>
                  <a:cubicBezTo>
                    <a:pt x="23065" y="4205"/>
                    <a:pt x="23164" y="4205"/>
                    <a:pt x="23164" y="4107"/>
                  </a:cubicBezTo>
                  <a:cubicBezTo>
                    <a:pt x="23262" y="4205"/>
                    <a:pt x="23262" y="4205"/>
                    <a:pt x="23360" y="4304"/>
                  </a:cubicBezTo>
                  <a:lnTo>
                    <a:pt x="23360" y="4205"/>
                  </a:lnTo>
                  <a:cubicBezTo>
                    <a:pt x="23582" y="4304"/>
                    <a:pt x="23680" y="4304"/>
                    <a:pt x="23778" y="4402"/>
                  </a:cubicBezTo>
                  <a:cubicBezTo>
                    <a:pt x="23877" y="4402"/>
                    <a:pt x="23877" y="4500"/>
                    <a:pt x="23975" y="4500"/>
                  </a:cubicBezTo>
                  <a:lnTo>
                    <a:pt x="24073" y="4599"/>
                  </a:lnTo>
                  <a:cubicBezTo>
                    <a:pt x="24393" y="4599"/>
                    <a:pt x="24491" y="4722"/>
                    <a:pt x="24688" y="4820"/>
                  </a:cubicBezTo>
                  <a:lnTo>
                    <a:pt x="24811" y="4722"/>
                  </a:lnTo>
                  <a:cubicBezTo>
                    <a:pt x="24811" y="4722"/>
                    <a:pt x="24811" y="4599"/>
                    <a:pt x="24688" y="4599"/>
                  </a:cubicBezTo>
                  <a:cubicBezTo>
                    <a:pt x="24718" y="4575"/>
                    <a:pt x="24759" y="4562"/>
                    <a:pt x="24809" y="4562"/>
                  </a:cubicBezTo>
                  <a:cubicBezTo>
                    <a:pt x="24964" y="4562"/>
                    <a:pt x="25209" y="4677"/>
                    <a:pt x="25524" y="4918"/>
                  </a:cubicBezTo>
                  <a:cubicBezTo>
                    <a:pt x="25622" y="4918"/>
                    <a:pt x="25721" y="4918"/>
                    <a:pt x="25819" y="5017"/>
                  </a:cubicBezTo>
                  <a:cubicBezTo>
                    <a:pt x="25918" y="5115"/>
                    <a:pt x="26139" y="5214"/>
                    <a:pt x="26237" y="5336"/>
                  </a:cubicBezTo>
                  <a:lnTo>
                    <a:pt x="26434" y="5336"/>
                  </a:lnTo>
                  <a:cubicBezTo>
                    <a:pt x="26655" y="5336"/>
                    <a:pt x="26754" y="5435"/>
                    <a:pt x="26852" y="5632"/>
                  </a:cubicBezTo>
                  <a:cubicBezTo>
                    <a:pt x="26891" y="5612"/>
                    <a:pt x="26923" y="5604"/>
                    <a:pt x="26949" y="5604"/>
                  </a:cubicBezTo>
                  <a:cubicBezTo>
                    <a:pt x="27053" y="5604"/>
                    <a:pt x="27068" y="5730"/>
                    <a:pt x="27147" y="5730"/>
                  </a:cubicBezTo>
                  <a:cubicBezTo>
                    <a:pt x="27467" y="6050"/>
                    <a:pt x="27565" y="6050"/>
                    <a:pt x="27762" y="6148"/>
                  </a:cubicBezTo>
                  <a:cubicBezTo>
                    <a:pt x="27885" y="6246"/>
                    <a:pt x="27885" y="6443"/>
                    <a:pt x="28180" y="6443"/>
                  </a:cubicBezTo>
                  <a:lnTo>
                    <a:pt x="28180" y="6664"/>
                  </a:lnTo>
                  <a:cubicBezTo>
                    <a:pt x="28180" y="6664"/>
                    <a:pt x="28278" y="6664"/>
                    <a:pt x="28278" y="6763"/>
                  </a:cubicBezTo>
                  <a:lnTo>
                    <a:pt x="28376" y="6763"/>
                  </a:lnTo>
                  <a:cubicBezTo>
                    <a:pt x="28499" y="6959"/>
                    <a:pt x="28696" y="7058"/>
                    <a:pt x="28794" y="7279"/>
                  </a:cubicBezTo>
                  <a:lnTo>
                    <a:pt x="29114" y="7279"/>
                  </a:lnTo>
                  <a:cubicBezTo>
                    <a:pt x="29114" y="7377"/>
                    <a:pt x="29212" y="7476"/>
                    <a:pt x="29311" y="7574"/>
                  </a:cubicBezTo>
                  <a:cubicBezTo>
                    <a:pt x="29409" y="7672"/>
                    <a:pt x="29508" y="7672"/>
                    <a:pt x="29606" y="7795"/>
                  </a:cubicBezTo>
                  <a:lnTo>
                    <a:pt x="29729" y="7894"/>
                  </a:lnTo>
                  <a:cubicBezTo>
                    <a:pt x="29729" y="7795"/>
                    <a:pt x="29827" y="7795"/>
                    <a:pt x="29827" y="7574"/>
                  </a:cubicBezTo>
                  <a:lnTo>
                    <a:pt x="30024" y="7795"/>
                  </a:lnTo>
                  <a:lnTo>
                    <a:pt x="30024" y="7992"/>
                  </a:lnTo>
                  <a:lnTo>
                    <a:pt x="30221" y="7992"/>
                  </a:lnTo>
                  <a:cubicBezTo>
                    <a:pt x="30344" y="8090"/>
                    <a:pt x="30344" y="8189"/>
                    <a:pt x="30442" y="8189"/>
                  </a:cubicBezTo>
                  <a:cubicBezTo>
                    <a:pt x="30540" y="8287"/>
                    <a:pt x="30540" y="8410"/>
                    <a:pt x="30540" y="8508"/>
                  </a:cubicBezTo>
                  <a:lnTo>
                    <a:pt x="30737" y="8508"/>
                  </a:lnTo>
                  <a:cubicBezTo>
                    <a:pt x="30737" y="8607"/>
                    <a:pt x="30737" y="8804"/>
                    <a:pt x="30958" y="8804"/>
                  </a:cubicBezTo>
                  <a:lnTo>
                    <a:pt x="30958" y="8902"/>
                  </a:lnTo>
                  <a:lnTo>
                    <a:pt x="30958" y="9025"/>
                  </a:lnTo>
                  <a:cubicBezTo>
                    <a:pt x="30737" y="8902"/>
                    <a:pt x="30639" y="8705"/>
                    <a:pt x="30540" y="8508"/>
                  </a:cubicBezTo>
                  <a:cubicBezTo>
                    <a:pt x="30540" y="8508"/>
                    <a:pt x="30442" y="8508"/>
                    <a:pt x="30442" y="8410"/>
                  </a:cubicBezTo>
                  <a:cubicBezTo>
                    <a:pt x="30344" y="8410"/>
                    <a:pt x="30344" y="8410"/>
                    <a:pt x="30221" y="8287"/>
                  </a:cubicBezTo>
                  <a:cubicBezTo>
                    <a:pt x="30221" y="8189"/>
                    <a:pt x="30122" y="8189"/>
                    <a:pt x="30122" y="8090"/>
                  </a:cubicBezTo>
                  <a:lnTo>
                    <a:pt x="30024" y="7992"/>
                  </a:lnTo>
                  <a:cubicBezTo>
                    <a:pt x="29926" y="7894"/>
                    <a:pt x="29827" y="7894"/>
                    <a:pt x="29729" y="7894"/>
                  </a:cubicBezTo>
                  <a:cubicBezTo>
                    <a:pt x="29729" y="7992"/>
                    <a:pt x="29729" y="7992"/>
                    <a:pt x="29606" y="8090"/>
                  </a:cubicBezTo>
                  <a:cubicBezTo>
                    <a:pt x="29729" y="8090"/>
                    <a:pt x="29827" y="8189"/>
                    <a:pt x="29827" y="8189"/>
                  </a:cubicBezTo>
                  <a:lnTo>
                    <a:pt x="29827" y="8287"/>
                  </a:lnTo>
                  <a:cubicBezTo>
                    <a:pt x="29729" y="8287"/>
                    <a:pt x="29606" y="8287"/>
                    <a:pt x="29606" y="8410"/>
                  </a:cubicBezTo>
                  <a:cubicBezTo>
                    <a:pt x="29606" y="8508"/>
                    <a:pt x="29606" y="8508"/>
                    <a:pt x="29729" y="8607"/>
                  </a:cubicBezTo>
                  <a:lnTo>
                    <a:pt x="29926" y="8607"/>
                  </a:lnTo>
                  <a:cubicBezTo>
                    <a:pt x="29926" y="8508"/>
                    <a:pt x="29926" y="8410"/>
                    <a:pt x="29827" y="8287"/>
                  </a:cubicBezTo>
                  <a:lnTo>
                    <a:pt x="29827" y="8287"/>
                  </a:lnTo>
                  <a:cubicBezTo>
                    <a:pt x="30024" y="8410"/>
                    <a:pt x="30122" y="8607"/>
                    <a:pt x="30221" y="8607"/>
                  </a:cubicBezTo>
                  <a:cubicBezTo>
                    <a:pt x="30344" y="8804"/>
                    <a:pt x="30442" y="9025"/>
                    <a:pt x="30639" y="9123"/>
                  </a:cubicBezTo>
                  <a:cubicBezTo>
                    <a:pt x="30639" y="9123"/>
                    <a:pt x="30737" y="9222"/>
                    <a:pt x="30737" y="9418"/>
                  </a:cubicBezTo>
                  <a:lnTo>
                    <a:pt x="30442" y="9418"/>
                  </a:lnTo>
                  <a:cubicBezTo>
                    <a:pt x="30540" y="9517"/>
                    <a:pt x="30540" y="9517"/>
                    <a:pt x="30540" y="9640"/>
                  </a:cubicBezTo>
                  <a:cubicBezTo>
                    <a:pt x="30737" y="9517"/>
                    <a:pt x="30835" y="9517"/>
                    <a:pt x="30958" y="9517"/>
                  </a:cubicBezTo>
                  <a:cubicBezTo>
                    <a:pt x="30835" y="9640"/>
                    <a:pt x="30737" y="9640"/>
                    <a:pt x="30737" y="9738"/>
                  </a:cubicBezTo>
                  <a:cubicBezTo>
                    <a:pt x="30737" y="9836"/>
                    <a:pt x="30737" y="9935"/>
                    <a:pt x="30835" y="10033"/>
                  </a:cubicBezTo>
                  <a:cubicBezTo>
                    <a:pt x="30958" y="10033"/>
                    <a:pt x="31057" y="10033"/>
                    <a:pt x="31155" y="9935"/>
                  </a:cubicBezTo>
                  <a:cubicBezTo>
                    <a:pt x="31155" y="10033"/>
                    <a:pt x="31155" y="10033"/>
                    <a:pt x="31253" y="10033"/>
                  </a:cubicBezTo>
                  <a:cubicBezTo>
                    <a:pt x="31155" y="10131"/>
                    <a:pt x="31057" y="10131"/>
                    <a:pt x="30958" y="10254"/>
                  </a:cubicBezTo>
                  <a:cubicBezTo>
                    <a:pt x="31007" y="10303"/>
                    <a:pt x="31057" y="10328"/>
                    <a:pt x="31106" y="10328"/>
                  </a:cubicBezTo>
                  <a:cubicBezTo>
                    <a:pt x="31155" y="10328"/>
                    <a:pt x="31204" y="10303"/>
                    <a:pt x="31253" y="10254"/>
                  </a:cubicBezTo>
                  <a:lnTo>
                    <a:pt x="31352" y="10353"/>
                  </a:lnTo>
                  <a:cubicBezTo>
                    <a:pt x="31253" y="10451"/>
                    <a:pt x="31253" y="10451"/>
                    <a:pt x="31155" y="10451"/>
                  </a:cubicBezTo>
                  <a:lnTo>
                    <a:pt x="31352" y="10648"/>
                  </a:lnTo>
                  <a:lnTo>
                    <a:pt x="31352" y="10869"/>
                  </a:lnTo>
                  <a:lnTo>
                    <a:pt x="31450" y="10869"/>
                  </a:lnTo>
                  <a:cubicBezTo>
                    <a:pt x="31450" y="10967"/>
                    <a:pt x="31573" y="11066"/>
                    <a:pt x="31573" y="11164"/>
                  </a:cubicBezTo>
                  <a:lnTo>
                    <a:pt x="31868" y="11164"/>
                  </a:lnTo>
                  <a:lnTo>
                    <a:pt x="31966" y="11066"/>
                  </a:lnTo>
                  <a:cubicBezTo>
                    <a:pt x="32065" y="11066"/>
                    <a:pt x="32188" y="11066"/>
                    <a:pt x="32065" y="11262"/>
                  </a:cubicBezTo>
                  <a:cubicBezTo>
                    <a:pt x="32065" y="11164"/>
                    <a:pt x="31966" y="11164"/>
                    <a:pt x="31868" y="11164"/>
                  </a:cubicBezTo>
                  <a:cubicBezTo>
                    <a:pt x="31770" y="11262"/>
                    <a:pt x="31770" y="11361"/>
                    <a:pt x="31770" y="11484"/>
                  </a:cubicBezTo>
                  <a:lnTo>
                    <a:pt x="31868" y="11582"/>
                  </a:lnTo>
                  <a:cubicBezTo>
                    <a:pt x="31770" y="11582"/>
                    <a:pt x="31770" y="11582"/>
                    <a:pt x="31770" y="11680"/>
                  </a:cubicBezTo>
                  <a:lnTo>
                    <a:pt x="31868" y="11779"/>
                  </a:lnTo>
                  <a:cubicBezTo>
                    <a:pt x="31868" y="11877"/>
                    <a:pt x="31966" y="11976"/>
                    <a:pt x="31966" y="11976"/>
                  </a:cubicBezTo>
                  <a:lnTo>
                    <a:pt x="32188" y="11976"/>
                  </a:lnTo>
                  <a:cubicBezTo>
                    <a:pt x="32065" y="12098"/>
                    <a:pt x="31966" y="12098"/>
                    <a:pt x="31966" y="12098"/>
                  </a:cubicBezTo>
                  <a:cubicBezTo>
                    <a:pt x="31966" y="12295"/>
                    <a:pt x="32065" y="12295"/>
                    <a:pt x="32065" y="12394"/>
                  </a:cubicBezTo>
                  <a:lnTo>
                    <a:pt x="32286" y="12394"/>
                  </a:lnTo>
                  <a:cubicBezTo>
                    <a:pt x="32384" y="12492"/>
                    <a:pt x="32286" y="12492"/>
                    <a:pt x="32286" y="12590"/>
                  </a:cubicBezTo>
                  <a:cubicBezTo>
                    <a:pt x="32286" y="12590"/>
                    <a:pt x="32286" y="12713"/>
                    <a:pt x="32384" y="12713"/>
                  </a:cubicBezTo>
                  <a:lnTo>
                    <a:pt x="32286" y="12812"/>
                  </a:lnTo>
                  <a:cubicBezTo>
                    <a:pt x="32286" y="12812"/>
                    <a:pt x="32384" y="12812"/>
                    <a:pt x="32384" y="12910"/>
                  </a:cubicBezTo>
                  <a:cubicBezTo>
                    <a:pt x="32384" y="13008"/>
                    <a:pt x="32384" y="13107"/>
                    <a:pt x="32483" y="13205"/>
                  </a:cubicBezTo>
                  <a:cubicBezTo>
                    <a:pt x="32483" y="13205"/>
                    <a:pt x="32384" y="13205"/>
                    <a:pt x="32384" y="13328"/>
                  </a:cubicBezTo>
                  <a:cubicBezTo>
                    <a:pt x="32483" y="13328"/>
                    <a:pt x="32483" y="13328"/>
                    <a:pt x="32581" y="13426"/>
                  </a:cubicBezTo>
                  <a:cubicBezTo>
                    <a:pt x="32581" y="13426"/>
                    <a:pt x="32483" y="13426"/>
                    <a:pt x="32483" y="13525"/>
                  </a:cubicBezTo>
                  <a:lnTo>
                    <a:pt x="32581" y="13623"/>
                  </a:lnTo>
                  <a:lnTo>
                    <a:pt x="32581" y="13820"/>
                  </a:lnTo>
                  <a:cubicBezTo>
                    <a:pt x="32581" y="13943"/>
                    <a:pt x="32483" y="14041"/>
                    <a:pt x="32581" y="14139"/>
                  </a:cubicBezTo>
                  <a:cubicBezTo>
                    <a:pt x="32483" y="14238"/>
                    <a:pt x="32680" y="14336"/>
                    <a:pt x="32581" y="14434"/>
                  </a:cubicBezTo>
                  <a:cubicBezTo>
                    <a:pt x="32680" y="14557"/>
                    <a:pt x="32581" y="14656"/>
                    <a:pt x="32680" y="14754"/>
                  </a:cubicBezTo>
                  <a:cubicBezTo>
                    <a:pt x="32680" y="14852"/>
                    <a:pt x="32483" y="14852"/>
                    <a:pt x="32680" y="14951"/>
                  </a:cubicBezTo>
                  <a:cubicBezTo>
                    <a:pt x="32802" y="15049"/>
                    <a:pt x="32680" y="15172"/>
                    <a:pt x="32581" y="15270"/>
                  </a:cubicBezTo>
                  <a:lnTo>
                    <a:pt x="32581" y="15369"/>
                  </a:lnTo>
                  <a:cubicBezTo>
                    <a:pt x="32581" y="15566"/>
                    <a:pt x="32581" y="15787"/>
                    <a:pt x="32483" y="15885"/>
                  </a:cubicBezTo>
                  <a:cubicBezTo>
                    <a:pt x="32680" y="16082"/>
                    <a:pt x="32384" y="16279"/>
                    <a:pt x="32483" y="16500"/>
                  </a:cubicBezTo>
                  <a:cubicBezTo>
                    <a:pt x="32483" y="16598"/>
                    <a:pt x="32384" y="16598"/>
                    <a:pt x="32384" y="16697"/>
                  </a:cubicBezTo>
                  <a:lnTo>
                    <a:pt x="32384" y="16795"/>
                  </a:lnTo>
                  <a:cubicBezTo>
                    <a:pt x="32286" y="17016"/>
                    <a:pt x="32188" y="17213"/>
                    <a:pt x="32188" y="17508"/>
                  </a:cubicBezTo>
                  <a:cubicBezTo>
                    <a:pt x="32188" y="17508"/>
                    <a:pt x="32065" y="17508"/>
                    <a:pt x="32065" y="17631"/>
                  </a:cubicBezTo>
                  <a:cubicBezTo>
                    <a:pt x="32065" y="17729"/>
                    <a:pt x="32065" y="17926"/>
                    <a:pt x="31966" y="18024"/>
                  </a:cubicBezTo>
                  <a:cubicBezTo>
                    <a:pt x="31966" y="18344"/>
                    <a:pt x="31770" y="18541"/>
                    <a:pt x="31671" y="18860"/>
                  </a:cubicBezTo>
                  <a:cubicBezTo>
                    <a:pt x="31671" y="18959"/>
                    <a:pt x="31450" y="19057"/>
                    <a:pt x="31450" y="19254"/>
                  </a:cubicBezTo>
                  <a:cubicBezTo>
                    <a:pt x="31352" y="19352"/>
                    <a:pt x="31352" y="19574"/>
                    <a:pt x="31253" y="19770"/>
                  </a:cubicBezTo>
                  <a:cubicBezTo>
                    <a:pt x="31155" y="19869"/>
                    <a:pt x="31057" y="20090"/>
                    <a:pt x="30958" y="20188"/>
                  </a:cubicBezTo>
                  <a:cubicBezTo>
                    <a:pt x="30835" y="20287"/>
                    <a:pt x="30835" y="20582"/>
                    <a:pt x="30639" y="20582"/>
                  </a:cubicBezTo>
                  <a:cubicBezTo>
                    <a:pt x="30639" y="20901"/>
                    <a:pt x="30442" y="21098"/>
                    <a:pt x="30221" y="21196"/>
                  </a:cubicBezTo>
                  <a:cubicBezTo>
                    <a:pt x="30122" y="21196"/>
                    <a:pt x="29926" y="21319"/>
                    <a:pt x="30024" y="21516"/>
                  </a:cubicBezTo>
                  <a:cubicBezTo>
                    <a:pt x="30024" y="21516"/>
                    <a:pt x="30122" y="21516"/>
                    <a:pt x="30122" y="21418"/>
                  </a:cubicBezTo>
                  <a:lnTo>
                    <a:pt x="30122" y="21418"/>
                  </a:lnTo>
                  <a:cubicBezTo>
                    <a:pt x="30122" y="21614"/>
                    <a:pt x="30122" y="21614"/>
                    <a:pt x="29606" y="21811"/>
                  </a:cubicBezTo>
                  <a:cubicBezTo>
                    <a:pt x="29827" y="21614"/>
                    <a:pt x="29827" y="21319"/>
                    <a:pt x="30024" y="21196"/>
                  </a:cubicBezTo>
                  <a:cubicBezTo>
                    <a:pt x="30122" y="20901"/>
                    <a:pt x="30122" y="20582"/>
                    <a:pt x="30221" y="20385"/>
                  </a:cubicBezTo>
                  <a:cubicBezTo>
                    <a:pt x="30221" y="20287"/>
                    <a:pt x="30344" y="20287"/>
                    <a:pt x="30344" y="20287"/>
                  </a:cubicBezTo>
                  <a:cubicBezTo>
                    <a:pt x="30442" y="20188"/>
                    <a:pt x="30442" y="19967"/>
                    <a:pt x="30540" y="19869"/>
                  </a:cubicBezTo>
                  <a:cubicBezTo>
                    <a:pt x="30540" y="19869"/>
                    <a:pt x="30442" y="19770"/>
                    <a:pt x="30442" y="19672"/>
                  </a:cubicBezTo>
                  <a:cubicBezTo>
                    <a:pt x="30540" y="19672"/>
                    <a:pt x="30639" y="19574"/>
                    <a:pt x="30737" y="19475"/>
                  </a:cubicBezTo>
                  <a:cubicBezTo>
                    <a:pt x="30737" y="19475"/>
                    <a:pt x="30639" y="19352"/>
                    <a:pt x="30639" y="19254"/>
                  </a:cubicBezTo>
                  <a:cubicBezTo>
                    <a:pt x="30540" y="19352"/>
                    <a:pt x="30540" y="19352"/>
                    <a:pt x="30442" y="19475"/>
                  </a:cubicBezTo>
                  <a:cubicBezTo>
                    <a:pt x="30540" y="19057"/>
                    <a:pt x="30540" y="18639"/>
                    <a:pt x="30639" y="18246"/>
                  </a:cubicBezTo>
                  <a:cubicBezTo>
                    <a:pt x="30639" y="18123"/>
                    <a:pt x="30737" y="17926"/>
                    <a:pt x="30835" y="17729"/>
                  </a:cubicBezTo>
                  <a:lnTo>
                    <a:pt x="30835" y="18246"/>
                  </a:lnTo>
                  <a:cubicBezTo>
                    <a:pt x="30737" y="18442"/>
                    <a:pt x="30639" y="18738"/>
                    <a:pt x="30639" y="19057"/>
                  </a:cubicBezTo>
                  <a:cubicBezTo>
                    <a:pt x="30639" y="19057"/>
                    <a:pt x="30639" y="19156"/>
                    <a:pt x="30540" y="19254"/>
                  </a:cubicBezTo>
                  <a:cubicBezTo>
                    <a:pt x="30639" y="19156"/>
                    <a:pt x="30737" y="19156"/>
                    <a:pt x="30835" y="19057"/>
                  </a:cubicBezTo>
                  <a:cubicBezTo>
                    <a:pt x="30958" y="18639"/>
                    <a:pt x="30958" y="18246"/>
                    <a:pt x="31057" y="17828"/>
                  </a:cubicBezTo>
                  <a:cubicBezTo>
                    <a:pt x="31057" y="17729"/>
                    <a:pt x="30958" y="17631"/>
                    <a:pt x="30835" y="17508"/>
                  </a:cubicBezTo>
                  <a:cubicBezTo>
                    <a:pt x="30958" y="17508"/>
                    <a:pt x="30958" y="17508"/>
                    <a:pt x="31057" y="17631"/>
                  </a:cubicBezTo>
                  <a:cubicBezTo>
                    <a:pt x="31057" y="17508"/>
                    <a:pt x="31057" y="17508"/>
                    <a:pt x="31155" y="17508"/>
                  </a:cubicBezTo>
                  <a:cubicBezTo>
                    <a:pt x="31253" y="17508"/>
                    <a:pt x="31253" y="17410"/>
                    <a:pt x="31057" y="17410"/>
                  </a:cubicBezTo>
                  <a:cubicBezTo>
                    <a:pt x="31155" y="17410"/>
                    <a:pt x="31155" y="17311"/>
                    <a:pt x="31155" y="17311"/>
                  </a:cubicBezTo>
                  <a:cubicBezTo>
                    <a:pt x="31155" y="17213"/>
                    <a:pt x="31155" y="17213"/>
                    <a:pt x="31057" y="17115"/>
                  </a:cubicBezTo>
                  <a:cubicBezTo>
                    <a:pt x="31155" y="17115"/>
                    <a:pt x="31155" y="17016"/>
                    <a:pt x="31253" y="17016"/>
                  </a:cubicBezTo>
                  <a:lnTo>
                    <a:pt x="31253" y="16697"/>
                  </a:lnTo>
                  <a:cubicBezTo>
                    <a:pt x="31155" y="16697"/>
                    <a:pt x="31155" y="16697"/>
                    <a:pt x="31057" y="16598"/>
                  </a:cubicBezTo>
                  <a:cubicBezTo>
                    <a:pt x="31057" y="16500"/>
                    <a:pt x="31057" y="16500"/>
                    <a:pt x="31155" y="16402"/>
                  </a:cubicBezTo>
                  <a:cubicBezTo>
                    <a:pt x="31155" y="16279"/>
                    <a:pt x="30958" y="16180"/>
                    <a:pt x="31155" y="16082"/>
                  </a:cubicBezTo>
                  <a:cubicBezTo>
                    <a:pt x="31057" y="15984"/>
                    <a:pt x="31057" y="15984"/>
                    <a:pt x="31057" y="15885"/>
                  </a:cubicBezTo>
                  <a:lnTo>
                    <a:pt x="31155" y="15885"/>
                  </a:lnTo>
                  <a:lnTo>
                    <a:pt x="31155" y="15787"/>
                  </a:lnTo>
                  <a:cubicBezTo>
                    <a:pt x="31155" y="15787"/>
                    <a:pt x="31057" y="15787"/>
                    <a:pt x="30958" y="15664"/>
                  </a:cubicBezTo>
                  <a:cubicBezTo>
                    <a:pt x="31057" y="15664"/>
                    <a:pt x="31155" y="15664"/>
                    <a:pt x="31155" y="15566"/>
                  </a:cubicBezTo>
                  <a:cubicBezTo>
                    <a:pt x="31057" y="15467"/>
                    <a:pt x="31057" y="15369"/>
                    <a:pt x="30958" y="15270"/>
                  </a:cubicBezTo>
                  <a:cubicBezTo>
                    <a:pt x="30958" y="15270"/>
                    <a:pt x="31057" y="15270"/>
                    <a:pt x="31057" y="15172"/>
                  </a:cubicBezTo>
                  <a:cubicBezTo>
                    <a:pt x="30958" y="15049"/>
                    <a:pt x="30958" y="14951"/>
                    <a:pt x="30835" y="14852"/>
                  </a:cubicBezTo>
                  <a:lnTo>
                    <a:pt x="30737" y="14852"/>
                  </a:lnTo>
                  <a:lnTo>
                    <a:pt x="30737" y="14951"/>
                  </a:lnTo>
                  <a:cubicBezTo>
                    <a:pt x="30737" y="15049"/>
                    <a:pt x="30737" y="15049"/>
                    <a:pt x="30639" y="15049"/>
                  </a:cubicBezTo>
                  <a:cubicBezTo>
                    <a:pt x="30540" y="14852"/>
                    <a:pt x="30442" y="14434"/>
                    <a:pt x="30442" y="14041"/>
                  </a:cubicBezTo>
                  <a:lnTo>
                    <a:pt x="30442" y="14041"/>
                  </a:lnTo>
                  <a:cubicBezTo>
                    <a:pt x="30540" y="14238"/>
                    <a:pt x="30639" y="14434"/>
                    <a:pt x="30639" y="14656"/>
                  </a:cubicBezTo>
                  <a:cubicBezTo>
                    <a:pt x="30667" y="14685"/>
                    <a:pt x="30696" y="14696"/>
                    <a:pt x="30720" y="14696"/>
                  </a:cubicBezTo>
                  <a:cubicBezTo>
                    <a:pt x="30778" y="14696"/>
                    <a:pt x="30807" y="14627"/>
                    <a:pt x="30737" y="14557"/>
                  </a:cubicBezTo>
                  <a:cubicBezTo>
                    <a:pt x="30737" y="14434"/>
                    <a:pt x="30737" y="14336"/>
                    <a:pt x="30639" y="14139"/>
                  </a:cubicBezTo>
                  <a:cubicBezTo>
                    <a:pt x="30540" y="13943"/>
                    <a:pt x="30442" y="13721"/>
                    <a:pt x="30344" y="13426"/>
                  </a:cubicBezTo>
                  <a:lnTo>
                    <a:pt x="30344" y="13008"/>
                  </a:lnTo>
                  <a:cubicBezTo>
                    <a:pt x="30221" y="12713"/>
                    <a:pt x="30024" y="12394"/>
                    <a:pt x="30024" y="12197"/>
                  </a:cubicBezTo>
                  <a:lnTo>
                    <a:pt x="29926" y="12098"/>
                  </a:lnTo>
                  <a:lnTo>
                    <a:pt x="29926" y="12098"/>
                  </a:lnTo>
                  <a:cubicBezTo>
                    <a:pt x="29827" y="12295"/>
                    <a:pt x="30024" y="12492"/>
                    <a:pt x="29926" y="12812"/>
                  </a:cubicBezTo>
                  <a:lnTo>
                    <a:pt x="29926" y="12713"/>
                  </a:lnTo>
                  <a:cubicBezTo>
                    <a:pt x="29729" y="12590"/>
                    <a:pt x="29729" y="12295"/>
                    <a:pt x="29606" y="12098"/>
                  </a:cubicBezTo>
                  <a:cubicBezTo>
                    <a:pt x="29606" y="11976"/>
                    <a:pt x="29409" y="11877"/>
                    <a:pt x="29409" y="11779"/>
                  </a:cubicBezTo>
                  <a:cubicBezTo>
                    <a:pt x="29311" y="11680"/>
                    <a:pt x="29311" y="11582"/>
                    <a:pt x="29212" y="11484"/>
                  </a:cubicBezTo>
                  <a:cubicBezTo>
                    <a:pt x="29114" y="11262"/>
                    <a:pt x="28794" y="10746"/>
                    <a:pt x="28696" y="10451"/>
                  </a:cubicBezTo>
                  <a:lnTo>
                    <a:pt x="28499" y="10451"/>
                  </a:lnTo>
                  <a:lnTo>
                    <a:pt x="28499" y="10353"/>
                  </a:lnTo>
                  <a:cubicBezTo>
                    <a:pt x="28081" y="10033"/>
                    <a:pt x="27885" y="9640"/>
                    <a:pt x="27565" y="9222"/>
                  </a:cubicBezTo>
                  <a:cubicBezTo>
                    <a:pt x="27270" y="8902"/>
                    <a:pt x="27049" y="8508"/>
                    <a:pt x="26655" y="8090"/>
                  </a:cubicBezTo>
                  <a:cubicBezTo>
                    <a:pt x="26532" y="7894"/>
                    <a:pt x="26237" y="7795"/>
                    <a:pt x="26139" y="7574"/>
                  </a:cubicBezTo>
                  <a:cubicBezTo>
                    <a:pt x="26040" y="7377"/>
                    <a:pt x="25819" y="7279"/>
                    <a:pt x="25721" y="7181"/>
                  </a:cubicBezTo>
                  <a:cubicBezTo>
                    <a:pt x="25622" y="7058"/>
                    <a:pt x="25524" y="6861"/>
                    <a:pt x="25303" y="6861"/>
                  </a:cubicBezTo>
                  <a:cubicBezTo>
                    <a:pt x="25204" y="6763"/>
                    <a:pt x="25204" y="6664"/>
                    <a:pt x="25106" y="6566"/>
                  </a:cubicBezTo>
                  <a:cubicBezTo>
                    <a:pt x="25008" y="6566"/>
                    <a:pt x="24909" y="6443"/>
                    <a:pt x="24811" y="6345"/>
                  </a:cubicBezTo>
                  <a:cubicBezTo>
                    <a:pt x="24811" y="6345"/>
                    <a:pt x="24811" y="6246"/>
                    <a:pt x="24688" y="6246"/>
                  </a:cubicBezTo>
                  <a:cubicBezTo>
                    <a:pt x="24590" y="6246"/>
                    <a:pt x="24590" y="6148"/>
                    <a:pt x="24491" y="6148"/>
                  </a:cubicBezTo>
                  <a:cubicBezTo>
                    <a:pt x="24393" y="5951"/>
                    <a:pt x="24393" y="5951"/>
                    <a:pt x="24073" y="5951"/>
                  </a:cubicBezTo>
                  <a:cubicBezTo>
                    <a:pt x="23877" y="5730"/>
                    <a:pt x="23680" y="5533"/>
                    <a:pt x="23360" y="5435"/>
                  </a:cubicBezTo>
                  <a:cubicBezTo>
                    <a:pt x="23262" y="5214"/>
                    <a:pt x="22967" y="5336"/>
                    <a:pt x="22746" y="5115"/>
                  </a:cubicBezTo>
                  <a:cubicBezTo>
                    <a:pt x="22647" y="5017"/>
                    <a:pt x="22549" y="5017"/>
                    <a:pt x="22450" y="5017"/>
                  </a:cubicBezTo>
                  <a:cubicBezTo>
                    <a:pt x="22352" y="4918"/>
                    <a:pt x="22229" y="4918"/>
                    <a:pt x="22229" y="4918"/>
                  </a:cubicBezTo>
                  <a:cubicBezTo>
                    <a:pt x="21934" y="4722"/>
                    <a:pt x="21737" y="4599"/>
                    <a:pt x="21418" y="4599"/>
                  </a:cubicBezTo>
                  <a:cubicBezTo>
                    <a:pt x="21221" y="4599"/>
                    <a:pt x="21123" y="4500"/>
                    <a:pt x="21000" y="4500"/>
                  </a:cubicBezTo>
                  <a:cubicBezTo>
                    <a:pt x="20803" y="4500"/>
                    <a:pt x="20705" y="4402"/>
                    <a:pt x="20508" y="4402"/>
                  </a:cubicBezTo>
                  <a:cubicBezTo>
                    <a:pt x="20287" y="4402"/>
                    <a:pt x="20188" y="4304"/>
                    <a:pt x="19992" y="4304"/>
                  </a:cubicBezTo>
                  <a:cubicBezTo>
                    <a:pt x="19893" y="4402"/>
                    <a:pt x="19770" y="4402"/>
                    <a:pt x="19672" y="4402"/>
                  </a:cubicBezTo>
                  <a:cubicBezTo>
                    <a:pt x="19672" y="4402"/>
                    <a:pt x="19574" y="4304"/>
                    <a:pt x="19475" y="4304"/>
                  </a:cubicBezTo>
                  <a:lnTo>
                    <a:pt x="18442" y="4304"/>
                  </a:lnTo>
                  <a:cubicBezTo>
                    <a:pt x="18442" y="4304"/>
                    <a:pt x="18344" y="4304"/>
                    <a:pt x="18344" y="4205"/>
                  </a:cubicBezTo>
                  <a:lnTo>
                    <a:pt x="18664" y="4205"/>
                  </a:lnTo>
                  <a:cubicBezTo>
                    <a:pt x="18762" y="4205"/>
                    <a:pt x="18860" y="4107"/>
                    <a:pt x="18860" y="4107"/>
                  </a:cubicBezTo>
                  <a:cubicBezTo>
                    <a:pt x="18860" y="3984"/>
                    <a:pt x="18762" y="3984"/>
                    <a:pt x="18664" y="3984"/>
                  </a:cubicBezTo>
                  <a:cubicBezTo>
                    <a:pt x="18664" y="4107"/>
                    <a:pt x="18664" y="4107"/>
                    <a:pt x="18541" y="4107"/>
                  </a:cubicBezTo>
                  <a:cubicBezTo>
                    <a:pt x="18442" y="4107"/>
                    <a:pt x="18664" y="3886"/>
                    <a:pt x="18442" y="3886"/>
                  </a:cubicBezTo>
                  <a:lnTo>
                    <a:pt x="18959" y="3886"/>
                  </a:lnTo>
                  <a:cubicBezTo>
                    <a:pt x="19057" y="3787"/>
                    <a:pt x="19057" y="3787"/>
                    <a:pt x="19057" y="3689"/>
                  </a:cubicBezTo>
                  <a:cubicBezTo>
                    <a:pt x="19057" y="3591"/>
                    <a:pt x="18959" y="3591"/>
                    <a:pt x="18959" y="3492"/>
                  </a:cubicBezTo>
                  <a:lnTo>
                    <a:pt x="18860" y="3591"/>
                  </a:lnTo>
                  <a:lnTo>
                    <a:pt x="18664" y="3591"/>
                  </a:lnTo>
                  <a:cubicBezTo>
                    <a:pt x="18623" y="3623"/>
                    <a:pt x="18585" y="3634"/>
                    <a:pt x="18552" y="3634"/>
                  </a:cubicBezTo>
                  <a:cubicBezTo>
                    <a:pt x="18486" y="3634"/>
                    <a:pt x="18442" y="3591"/>
                    <a:pt x="18442" y="3591"/>
                  </a:cubicBezTo>
                  <a:lnTo>
                    <a:pt x="18147" y="3591"/>
                  </a:lnTo>
                  <a:lnTo>
                    <a:pt x="18147" y="3492"/>
                  </a:lnTo>
                  <a:cubicBezTo>
                    <a:pt x="18246" y="3431"/>
                    <a:pt x="18319" y="3431"/>
                    <a:pt x="18396" y="3431"/>
                  </a:cubicBezTo>
                  <a:cubicBezTo>
                    <a:pt x="18473" y="3431"/>
                    <a:pt x="18553" y="3431"/>
                    <a:pt x="18664" y="3369"/>
                  </a:cubicBezTo>
                  <a:lnTo>
                    <a:pt x="18762" y="3369"/>
                  </a:lnTo>
                  <a:cubicBezTo>
                    <a:pt x="18811" y="3431"/>
                    <a:pt x="18836" y="3462"/>
                    <a:pt x="18860" y="3462"/>
                  </a:cubicBezTo>
                  <a:cubicBezTo>
                    <a:pt x="18885" y="3462"/>
                    <a:pt x="18910" y="3431"/>
                    <a:pt x="18959" y="3369"/>
                  </a:cubicBezTo>
                  <a:lnTo>
                    <a:pt x="19377" y="3369"/>
                  </a:lnTo>
                  <a:cubicBezTo>
                    <a:pt x="19475" y="3431"/>
                    <a:pt x="19574" y="3462"/>
                    <a:pt x="19675" y="3462"/>
                  </a:cubicBezTo>
                  <a:cubicBezTo>
                    <a:pt x="19776" y="3462"/>
                    <a:pt x="19881" y="3431"/>
                    <a:pt x="19992" y="3369"/>
                  </a:cubicBezTo>
                  <a:close/>
                  <a:moveTo>
                    <a:pt x="5533" y="21713"/>
                  </a:moveTo>
                  <a:cubicBezTo>
                    <a:pt x="5632" y="21713"/>
                    <a:pt x="5632" y="21811"/>
                    <a:pt x="5754" y="21811"/>
                  </a:cubicBezTo>
                  <a:lnTo>
                    <a:pt x="5632" y="21934"/>
                  </a:lnTo>
                  <a:cubicBezTo>
                    <a:pt x="5533" y="21934"/>
                    <a:pt x="5533" y="21811"/>
                    <a:pt x="5533" y="21713"/>
                  </a:cubicBezTo>
                  <a:close/>
                  <a:moveTo>
                    <a:pt x="21123" y="22032"/>
                  </a:moveTo>
                  <a:cubicBezTo>
                    <a:pt x="21123" y="22032"/>
                    <a:pt x="21221" y="22131"/>
                    <a:pt x="21319" y="22131"/>
                  </a:cubicBezTo>
                  <a:lnTo>
                    <a:pt x="21319" y="22032"/>
                  </a:lnTo>
                  <a:close/>
                  <a:moveTo>
                    <a:pt x="12562" y="21268"/>
                  </a:moveTo>
                  <a:cubicBezTo>
                    <a:pt x="12674" y="21268"/>
                    <a:pt x="12743" y="21349"/>
                    <a:pt x="12812" y="21418"/>
                  </a:cubicBezTo>
                  <a:cubicBezTo>
                    <a:pt x="13008" y="21516"/>
                    <a:pt x="13230" y="21614"/>
                    <a:pt x="13426" y="21811"/>
                  </a:cubicBezTo>
                  <a:cubicBezTo>
                    <a:pt x="13623" y="21934"/>
                    <a:pt x="13844" y="22032"/>
                    <a:pt x="14041" y="22131"/>
                  </a:cubicBezTo>
                  <a:cubicBezTo>
                    <a:pt x="14139" y="22131"/>
                    <a:pt x="14238" y="22229"/>
                    <a:pt x="14361" y="22229"/>
                  </a:cubicBezTo>
                  <a:cubicBezTo>
                    <a:pt x="14325" y="22258"/>
                    <a:pt x="14282" y="22270"/>
                    <a:pt x="14238" y="22270"/>
                  </a:cubicBezTo>
                  <a:cubicBezTo>
                    <a:pt x="14131" y="22270"/>
                    <a:pt x="14012" y="22200"/>
                    <a:pt x="13943" y="22131"/>
                  </a:cubicBezTo>
                  <a:cubicBezTo>
                    <a:pt x="13746" y="22032"/>
                    <a:pt x="13525" y="22032"/>
                    <a:pt x="13328" y="21934"/>
                  </a:cubicBezTo>
                  <a:cubicBezTo>
                    <a:pt x="13230" y="21811"/>
                    <a:pt x="13008" y="21713"/>
                    <a:pt x="12812" y="21614"/>
                  </a:cubicBezTo>
                  <a:cubicBezTo>
                    <a:pt x="12713" y="21516"/>
                    <a:pt x="12615" y="21418"/>
                    <a:pt x="12394" y="21319"/>
                  </a:cubicBezTo>
                  <a:cubicBezTo>
                    <a:pt x="12460" y="21283"/>
                    <a:pt x="12515" y="21268"/>
                    <a:pt x="12562" y="21268"/>
                  </a:cubicBezTo>
                  <a:close/>
                  <a:moveTo>
                    <a:pt x="23778" y="22131"/>
                  </a:moveTo>
                  <a:lnTo>
                    <a:pt x="23778" y="22229"/>
                  </a:lnTo>
                  <a:cubicBezTo>
                    <a:pt x="23680" y="22229"/>
                    <a:pt x="23582" y="22229"/>
                    <a:pt x="23459" y="22328"/>
                  </a:cubicBezTo>
                  <a:lnTo>
                    <a:pt x="23459" y="22229"/>
                  </a:lnTo>
                  <a:cubicBezTo>
                    <a:pt x="23582" y="22229"/>
                    <a:pt x="23582" y="22131"/>
                    <a:pt x="23680" y="22131"/>
                  </a:cubicBezTo>
                  <a:close/>
                  <a:moveTo>
                    <a:pt x="27762" y="22131"/>
                  </a:moveTo>
                  <a:cubicBezTo>
                    <a:pt x="27762" y="22229"/>
                    <a:pt x="27663" y="22229"/>
                    <a:pt x="27565" y="22328"/>
                  </a:cubicBezTo>
                  <a:cubicBezTo>
                    <a:pt x="27565" y="22328"/>
                    <a:pt x="27565" y="22229"/>
                    <a:pt x="27467" y="22229"/>
                  </a:cubicBezTo>
                  <a:cubicBezTo>
                    <a:pt x="27565" y="22229"/>
                    <a:pt x="27663" y="22131"/>
                    <a:pt x="27762" y="22131"/>
                  </a:cubicBezTo>
                  <a:close/>
                  <a:moveTo>
                    <a:pt x="7476" y="8090"/>
                  </a:moveTo>
                  <a:cubicBezTo>
                    <a:pt x="7377" y="8287"/>
                    <a:pt x="7279" y="8410"/>
                    <a:pt x="7181" y="8508"/>
                  </a:cubicBezTo>
                  <a:cubicBezTo>
                    <a:pt x="7181" y="8607"/>
                    <a:pt x="7082" y="8804"/>
                    <a:pt x="6984" y="8902"/>
                  </a:cubicBezTo>
                  <a:cubicBezTo>
                    <a:pt x="6861" y="8902"/>
                    <a:pt x="6861" y="9123"/>
                    <a:pt x="6763" y="9222"/>
                  </a:cubicBezTo>
                  <a:cubicBezTo>
                    <a:pt x="6566" y="9320"/>
                    <a:pt x="6566" y="9517"/>
                    <a:pt x="6468" y="9640"/>
                  </a:cubicBezTo>
                  <a:cubicBezTo>
                    <a:pt x="6369" y="9738"/>
                    <a:pt x="6246" y="9935"/>
                    <a:pt x="6246" y="10033"/>
                  </a:cubicBezTo>
                  <a:cubicBezTo>
                    <a:pt x="6148" y="10033"/>
                    <a:pt x="6050" y="9935"/>
                    <a:pt x="5951" y="9935"/>
                  </a:cubicBezTo>
                  <a:cubicBezTo>
                    <a:pt x="6050" y="10033"/>
                    <a:pt x="6050" y="10033"/>
                    <a:pt x="6050" y="10131"/>
                  </a:cubicBezTo>
                  <a:cubicBezTo>
                    <a:pt x="6050" y="10131"/>
                    <a:pt x="6148" y="10131"/>
                    <a:pt x="6246" y="10254"/>
                  </a:cubicBezTo>
                  <a:lnTo>
                    <a:pt x="5853" y="10254"/>
                  </a:lnTo>
                  <a:lnTo>
                    <a:pt x="5951" y="10353"/>
                  </a:lnTo>
                  <a:lnTo>
                    <a:pt x="5951" y="10648"/>
                  </a:lnTo>
                  <a:cubicBezTo>
                    <a:pt x="5853" y="10451"/>
                    <a:pt x="5853" y="10451"/>
                    <a:pt x="5853" y="10353"/>
                  </a:cubicBezTo>
                  <a:lnTo>
                    <a:pt x="5853" y="10648"/>
                  </a:lnTo>
                  <a:lnTo>
                    <a:pt x="5632" y="10648"/>
                  </a:lnTo>
                  <a:lnTo>
                    <a:pt x="5632" y="10869"/>
                  </a:lnTo>
                  <a:cubicBezTo>
                    <a:pt x="5533" y="11066"/>
                    <a:pt x="5336" y="11262"/>
                    <a:pt x="5336" y="11582"/>
                  </a:cubicBezTo>
                  <a:cubicBezTo>
                    <a:pt x="5238" y="11779"/>
                    <a:pt x="5017" y="11976"/>
                    <a:pt x="5017" y="12295"/>
                  </a:cubicBezTo>
                  <a:cubicBezTo>
                    <a:pt x="5017" y="12492"/>
                    <a:pt x="4820" y="12713"/>
                    <a:pt x="4820" y="13008"/>
                  </a:cubicBezTo>
                  <a:cubicBezTo>
                    <a:pt x="4722" y="12910"/>
                    <a:pt x="4722" y="12910"/>
                    <a:pt x="4722" y="12812"/>
                  </a:cubicBezTo>
                  <a:cubicBezTo>
                    <a:pt x="4623" y="12910"/>
                    <a:pt x="4525" y="12910"/>
                    <a:pt x="4525" y="12910"/>
                  </a:cubicBezTo>
                  <a:cubicBezTo>
                    <a:pt x="4525" y="13008"/>
                    <a:pt x="4402" y="13107"/>
                    <a:pt x="4402" y="13107"/>
                  </a:cubicBezTo>
                  <a:lnTo>
                    <a:pt x="4304" y="13107"/>
                  </a:lnTo>
                  <a:lnTo>
                    <a:pt x="4304" y="13205"/>
                  </a:lnTo>
                  <a:cubicBezTo>
                    <a:pt x="4370" y="13242"/>
                    <a:pt x="4425" y="13257"/>
                    <a:pt x="4473" y="13257"/>
                  </a:cubicBezTo>
                  <a:cubicBezTo>
                    <a:pt x="4584" y="13257"/>
                    <a:pt x="4653" y="13176"/>
                    <a:pt x="4722" y="13107"/>
                  </a:cubicBezTo>
                  <a:lnTo>
                    <a:pt x="4722" y="13328"/>
                  </a:lnTo>
                  <a:lnTo>
                    <a:pt x="4525" y="13328"/>
                  </a:lnTo>
                  <a:lnTo>
                    <a:pt x="4525" y="13426"/>
                  </a:lnTo>
                  <a:lnTo>
                    <a:pt x="4623" y="13426"/>
                  </a:lnTo>
                  <a:lnTo>
                    <a:pt x="4623" y="13820"/>
                  </a:lnTo>
                  <a:cubicBezTo>
                    <a:pt x="4525" y="13943"/>
                    <a:pt x="4623" y="14041"/>
                    <a:pt x="4623" y="14139"/>
                  </a:cubicBezTo>
                  <a:lnTo>
                    <a:pt x="4525" y="14238"/>
                  </a:lnTo>
                  <a:cubicBezTo>
                    <a:pt x="4525" y="14238"/>
                    <a:pt x="4402" y="14139"/>
                    <a:pt x="4402" y="14041"/>
                  </a:cubicBezTo>
                  <a:cubicBezTo>
                    <a:pt x="4402" y="14041"/>
                    <a:pt x="4304" y="14139"/>
                    <a:pt x="4205" y="14139"/>
                  </a:cubicBezTo>
                  <a:cubicBezTo>
                    <a:pt x="4304" y="14139"/>
                    <a:pt x="4304" y="14238"/>
                    <a:pt x="4304" y="14238"/>
                  </a:cubicBezTo>
                  <a:cubicBezTo>
                    <a:pt x="4205" y="14557"/>
                    <a:pt x="4205" y="14557"/>
                    <a:pt x="4304" y="14754"/>
                  </a:cubicBezTo>
                  <a:cubicBezTo>
                    <a:pt x="4304" y="14852"/>
                    <a:pt x="4205" y="14951"/>
                    <a:pt x="4205" y="15049"/>
                  </a:cubicBezTo>
                  <a:lnTo>
                    <a:pt x="4107" y="15049"/>
                  </a:lnTo>
                  <a:cubicBezTo>
                    <a:pt x="4107" y="14852"/>
                    <a:pt x="4107" y="14656"/>
                    <a:pt x="4205" y="14434"/>
                  </a:cubicBezTo>
                  <a:lnTo>
                    <a:pt x="4009" y="14434"/>
                  </a:lnTo>
                  <a:lnTo>
                    <a:pt x="4009" y="15049"/>
                  </a:lnTo>
                  <a:cubicBezTo>
                    <a:pt x="4009" y="15369"/>
                    <a:pt x="3910" y="15566"/>
                    <a:pt x="3910" y="15787"/>
                  </a:cubicBezTo>
                  <a:cubicBezTo>
                    <a:pt x="4009" y="15787"/>
                    <a:pt x="4009" y="15885"/>
                    <a:pt x="4107" y="15984"/>
                  </a:cubicBezTo>
                  <a:cubicBezTo>
                    <a:pt x="4107" y="15787"/>
                    <a:pt x="4107" y="15664"/>
                    <a:pt x="4009" y="15664"/>
                  </a:cubicBezTo>
                  <a:cubicBezTo>
                    <a:pt x="4107" y="15566"/>
                    <a:pt x="4107" y="15566"/>
                    <a:pt x="4205" y="15566"/>
                  </a:cubicBezTo>
                  <a:cubicBezTo>
                    <a:pt x="4205" y="15787"/>
                    <a:pt x="4107" y="15885"/>
                    <a:pt x="4205" y="15984"/>
                  </a:cubicBezTo>
                  <a:lnTo>
                    <a:pt x="4402" y="15984"/>
                  </a:lnTo>
                  <a:lnTo>
                    <a:pt x="4402" y="16180"/>
                  </a:lnTo>
                  <a:lnTo>
                    <a:pt x="4402" y="16279"/>
                  </a:lnTo>
                  <a:cubicBezTo>
                    <a:pt x="4205" y="16279"/>
                    <a:pt x="4205" y="16082"/>
                    <a:pt x="4205" y="16082"/>
                  </a:cubicBezTo>
                  <a:lnTo>
                    <a:pt x="4107" y="16180"/>
                  </a:lnTo>
                  <a:lnTo>
                    <a:pt x="4107" y="16082"/>
                  </a:lnTo>
                  <a:cubicBezTo>
                    <a:pt x="3910" y="16082"/>
                    <a:pt x="3910" y="16279"/>
                    <a:pt x="3910" y="16402"/>
                  </a:cubicBezTo>
                  <a:cubicBezTo>
                    <a:pt x="4009" y="16500"/>
                    <a:pt x="4107" y="16598"/>
                    <a:pt x="4205" y="16598"/>
                  </a:cubicBezTo>
                  <a:cubicBezTo>
                    <a:pt x="4107" y="16697"/>
                    <a:pt x="4009" y="16697"/>
                    <a:pt x="4009" y="16697"/>
                  </a:cubicBezTo>
                  <a:cubicBezTo>
                    <a:pt x="4009" y="16893"/>
                    <a:pt x="4107" y="17016"/>
                    <a:pt x="4107" y="17115"/>
                  </a:cubicBezTo>
                  <a:lnTo>
                    <a:pt x="4107" y="17213"/>
                  </a:lnTo>
                  <a:lnTo>
                    <a:pt x="4009" y="17213"/>
                  </a:lnTo>
                  <a:cubicBezTo>
                    <a:pt x="4107" y="17311"/>
                    <a:pt x="4107" y="17311"/>
                    <a:pt x="4205" y="17311"/>
                  </a:cubicBezTo>
                  <a:cubicBezTo>
                    <a:pt x="4107" y="17410"/>
                    <a:pt x="4205" y="17410"/>
                    <a:pt x="4107" y="17508"/>
                  </a:cubicBezTo>
                  <a:cubicBezTo>
                    <a:pt x="4107" y="17631"/>
                    <a:pt x="4205" y="17729"/>
                    <a:pt x="4304" y="17828"/>
                  </a:cubicBezTo>
                  <a:lnTo>
                    <a:pt x="4205" y="17828"/>
                  </a:lnTo>
                  <a:cubicBezTo>
                    <a:pt x="4304" y="18246"/>
                    <a:pt x="4525" y="18541"/>
                    <a:pt x="4525" y="18860"/>
                  </a:cubicBezTo>
                  <a:lnTo>
                    <a:pt x="4525" y="18959"/>
                  </a:lnTo>
                  <a:cubicBezTo>
                    <a:pt x="4623" y="19254"/>
                    <a:pt x="4722" y="19574"/>
                    <a:pt x="4820" y="19869"/>
                  </a:cubicBezTo>
                  <a:lnTo>
                    <a:pt x="4722" y="19869"/>
                  </a:lnTo>
                  <a:cubicBezTo>
                    <a:pt x="4918" y="19967"/>
                    <a:pt x="4918" y="20090"/>
                    <a:pt x="4918" y="20287"/>
                  </a:cubicBezTo>
                  <a:cubicBezTo>
                    <a:pt x="5140" y="20287"/>
                    <a:pt x="5017" y="20483"/>
                    <a:pt x="5238" y="20705"/>
                  </a:cubicBezTo>
                  <a:lnTo>
                    <a:pt x="5017" y="20705"/>
                  </a:lnTo>
                  <a:lnTo>
                    <a:pt x="5017" y="20901"/>
                  </a:lnTo>
                  <a:cubicBezTo>
                    <a:pt x="5140" y="20901"/>
                    <a:pt x="5140" y="20901"/>
                    <a:pt x="5238" y="21000"/>
                  </a:cubicBezTo>
                  <a:lnTo>
                    <a:pt x="5017" y="21000"/>
                  </a:lnTo>
                  <a:cubicBezTo>
                    <a:pt x="5017" y="21196"/>
                    <a:pt x="5238" y="21196"/>
                    <a:pt x="5238" y="21319"/>
                  </a:cubicBezTo>
                  <a:cubicBezTo>
                    <a:pt x="5238" y="21418"/>
                    <a:pt x="5336" y="21418"/>
                    <a:pt x="5435" y="21418"/>
                  </a:cubicBezTo>
                  <a:cubicBezTo>
                    <a:pt x="5435" y="21516"/>
                    <a:pt x="5336" y="21516"/>
                    <a:pt x="5336" y="21516"/>
                  </a:cubicBezTo>
                  <a:cubicBezTo>
                    <a:pt x="5336" y="21614"/>
                    <a:pt x="5435" y="21713"/>
                    <a:pt x="5435" y="21811"/>
                  </a:cubicBezTo>
                  <a:cubicBezTo>
                    <a:pt x="5533" y="22032"/>
                    <a:pt x="5754" y="22131"/>
                    <a:pt x="5754" y="22328"/>
                  </a:cubicBezTo>
                  <a:cubicBezTo>
                    <a:pt x="5712" y="22346"/>
                    <a:pt x="5678" y="22354"/>
                    <a:pt x="5650" y="22354"/>
                  </a:cubicBezTo>
                  <a:cubicBezTo>
                    <a:pt x="5530" y="22354"/>
                    <a:pt x="5514" y="22210"/>
                    <a:pt x="5435" y="22131"/>
                  </a:cubicBezTo>
                  <a:lnTo>
                    <a:pt x="5435" y="22229"/>
                  </a:lnTo>
                  <a:cubicBezTo>
                    <a:pt x="5435" y="21934"/>
                    <a:pt x="5140" y="21811"/>
                    <a:pt x="5017" y="21614"/>
                  </a:cubicBezTo>
                  <a:cubicBezTo>
                    <a:pt x="5017" y="21516"/>
                    <a:pt x="4820" y="21516"/>
                    <a:pt x="4820" y="21516"/>
                  </a:cubicBezTo>
                  <a:cubicBezTo>
                    <a:pt x="4722" y="21319"/>
                    <a:pt x="4623" y="21196"/>
                    <a:pt x="4402" y="21000"/>
                  </a:cubicBezTo>
                  <a:cubicBezTo>
                    <a:pt x="4525" y="20901"/>
                    <a:pt x="4525" y="20901"/>
                    <a:pt x="4623" y="20803"/>
                  </a:cubicBezTo>
                  <a:cubicBezTo>
                    <a:pt x="4525" y="20705"/>
                    <a:pt x="4304" y="20705"/>
                    <a:pt x="4205" y="20582"/>
                  </a:cubicBezTo>
                  <a:cubicBezTo>
                    <a:pt x="4205" y="20483"/>
                    <a:pt x="4304" y="20483"/>
                    <a:pt x="4304" y="20483"/>
                  </a:cubicBezTo>
                  <a:cubicBezTo>
                    <a:pt x="4304" y="20287"/>
                    <a:pt x="4205" y="20090"/>
                    <a:pt x="4107" y="19869"/>
                  </a:cubicBezTo>
                  <a:lnTo>
                    <a:pt x="4009" y="19869"/>
                  </a:lnTo>
                  <a:lnTo>
                    <a:pt x="4009" y="19672"/>
                  </a:lnTo>
                  <a:cubicBezTo>
                    <a:pt x="4009" y="19672"/>
                    <a:pt x="4009" y="19574"/>
                    <a:pt x="3910" y="19574"/>
                  </a:cubicBezTo>
                  <a:cubicBezTo>
                    <a:pt x="3787" y="19475"/>
                    <a:pt x="3910" y="19254"/>
                    <a:pt x="3787" y="19057"/>
                  </a:cubicBezTo>
                  <a:lnTo>
                    <a:pt x="3689" y="19057"/>
                  </a:lnTo>
                  <a:cubicBezTo>
                    <a:pt x="3689" y="19156"/>
                    <a:pt x="3689" y="19156"/>
                    <a:pt x="3787" y="19254"/>
                  </a:cubicBezTo>
                  <a:cubicBezTo>
                    <a:pt x="3689" y="19254"/>
                    <a:pt x="3591" y="19156"/>
                    <a:pt x="3591" y="19156"/>
                  </a:cubicBezTo>
                  <a:cubicBezTo>
                    <a:pt x="3492" y="19057"/>
                    <a:pt x="3689" y="18959"/>
                    <a:pt x="3591" y="18860"/>
                  </a:cubicBezTo>
                  <a:lnTo>
                    <a:pt x="3591" y="18860"/>
                  </a:lnTo>
                  <a:lnTo>
                    <a:pt x="3492" y="18959"/>
                  </a:lnTo>
                  <a:cubicBezTo>
                    <a:pt x="3492" y="18860"/>
                    <a:pt x="3394" y="18639"/>
                    <a:pt x="3394" y="18639"/>
                  </a:cubicBezTo>
                  <a:lnTo>
                    <a:pt x="3394" y="18442"/>
                  </a:lnTo>
                  <a:lnTo>
                    <a:pt x="3296" y="18442"/>
                  </a:lnTo>
                  <a:cubicBezTo>
                    <a:pt x="3296" y="18246"/>
                    <a:pt x="3173" y="18024"/>
                    <a:pt x="3173" y="17828"/>
                  </a:cubicBezTo>
                  <a:lnTo>
                    <a:pt x="3173" y="17729"/>
                  </a:lnTo>
                  <a:cubicBezTo>
                    <a:pt x="3074" y="17631"/>
                    <a:pt x="3173" y="17508"/>
                    <a:pt x="3173" y="17410"/>
                  </a:cubicBezTo>
                  <a:lnTo>
                    <a:pt x="3173" y="17213"/>
                  </a:lnTo>
                  <a:cubicBezTo>
                    <a:pt x="3173" y="17115"/>
                    <a:pt x="3173" y="16893"/>
                    <a:pt x="3296" y="16795"/>
                  </a:cubicBezTo>
                  <a:lnTo>
                    <a:pt x="3296" y="16697"/>
                  </a:lnTo>
                  <a:cubicBezTo>
                    <a:pt x="3394" y="16697"/>
                    <a:pt x="3394" y="16500"/>
                    <a:pt x="3492" y="16500"/>
                  </a:cubicBezTo>
                  <a:cubicBezTo>
                    <a:pt x="3394" y="16402"/>
                    <a:pt x="3394" y="16402"/>
                    <a:pt x="3296" y="16402"/>
                  </a:cubicBezTo>
                  <a:lnTo>
                    <a:pt x="3296" y="16180"/>
                  </a:lnTo>
                  <a:cubicBezTo>
                    <a:pt x="3296" y="16082"/>
                    <a:pt x="3296" y="16082"/>
                    <a:pt x="3394" y="15984"/>
                  </a:cubicBezTo>
                  <a:cubicBezTo>
                    <a:pt x="3394" y="15885"/>
                    <a:pt x="3173" y="15885"/>
                    <a:pt x="3394" y="15787"/>
                  </a:cubicBezTo>
                  <a:cubicBezTo>
                    <a:pt x="3296" y="15664"/>
                    <a:pt x="3394" y="15467"/>
                    <a:pt x="3394" y="15369"/>
                  </a:cubicBezTo>
                  <a:cubicBezTo>
                    <a:pt x="3492" y="15270"/>
                    <a:pt x="3296" y="15172"/>
                    <a:pt x="3394" y="15049"/>
                  </a:cubicBezTo>
                  <a:cubicBezTo>
                    <a:pt x="3296" y="15049"/>
                    <a:pt x="3394" y="14951"/>
                    <a:pt x="3394" y="14951"/>
                  </a:cubicBezTo>
                  <a:cubicBezTo>
                    <a:pt x="3492" y="14754"/>
                    <a:pt x="3492" y="14656"/>
                    <a:pt x="3492" y="14557"/>
                  </a:cubicBezTo>
                  <a:cubicBezTo>
                    <a:pt x="3492" y="14434"/>
                    <a:pt x="3591" y="14434"/>
                    <a:pt x="3591" y="14336"/>
                  </a:cubicBezTo>
                  <a:lnTo>
                    <a:pt x="3591" y="14557"/>
                  </a:lnTo>
                  <a:cubicBezTo>
                    <a:pt x="3647" y="14585"/>
                    <a:pt x="3687" y="14598"/>
                    <a:pt x="3719" y="14598"/>
                  </a:cubicBezTo>
                  <a:cubicBezTo>
                    <a:pt x="3797" y="14598"/>
                    <a:pt x="3822" y="14522"/>
                    <a:pt x="3910" y="14434"/>
                  </a:cubicBezTo>
                  <a:cubicBezTo>
                    <a:pt x="3787" y="14434"/>
                    <a:pt x="3689" y="14434"/>
                    <a:pt x="3689" y="14336"/>
                  </a:cubicBezTo>
                  <a:lnTo>
                    <a:pt x="3689" y="14292"/>
                  </a:lnTo>
                  <a:lnTo>
                    <a:pt x="3689" y="14292"/>
                  </a:lnTo>
                  <a:cubicBezTo>
                    <a:pt x="3745" y="14294"/>
                    <a:pt x="3787" y="14336"/>
                    <a:pt x="3787" y="14336"/>
                  </a:cubicBezTo>
                  <a:lnTo>
                    <a:pt x="3910" y="14238"/>
                  </a:lnTo>
                  <a:lnTo>
                    <a:pt x="3787" y="14139"/>
                  </a:lnTo>
                  <a:cubicBezTo>
                    <a:pt x="3910" y="14041"/>
                    <a:pt x="3910" y="14041"/>
                    <a:pt x="4009" y="13943"/>
                  </a:cubicBezTo>
                  <a:cubicBezTo>
                    <a:pt x="3910" y="13943"/>
                    <a:pt x="3910" y="13943"/>
                    <a:pt x="3787" y="13820"/>
                  </a:cubicBezTo>
                  <a:lnTo>
                    <a:pt x="3689" y="13943"/>
                  </a:lnTo>
                  <a:cubicBezTo>
                    <a:pt x="3689" y="13820"/>
                    <a:pt x="3787" y="13721"/>
                    <a:pt x="3787" y="13623"/>
                  </a:cubicBezTo>
                  <a:cubicBezTo>
                    <a:pt x="3787" y="13623"/>
                    <a:pt x="3910" y="13721"/>
                    <a:pt x="4009" y="13721"/>
                  </a:cubicBezTo>
                  <a:lnTo>
                    <a:pt x="4009" y="13205"/>
                  </a:lnTo>
                  <a:cubicBezTo>
                    <a:pt x="4107" y="13107"/>
                    <a:pt x="4205" y="13008"/>
                    <a:pt x="4205" y="12910"/>
                  </a:cubicBezTo>
                  <a:cubicBezTo>
                    <a:pt x="4205" y="12713"/>
                    <a:pt x="4304" y="12492"/>
                    <a:pt x="4402" y="12295"/>
                  </a:cubicBezTo>
                  <a:lnTo>
                    <a:pt x="4402" y="12197"/>
                  </a:lnTo>
                  <a:cubicBezTo>
                    <a:pt x="4623" y="11976"/>
                    <a:pt x="4623" y="11779"/>
                    <a:pt x="4722" y="11582"/>
                  </a:cubicBezTo>
                  <a:cubicBezTo>
                    <a:pt x="4722" y="11582"/>
                    <a:pt x="4722" y="11484"/>
                    <a:pt x="4820" y="11361"/>
                  </a:cubicBezTo>
                  <a:cubicBezTo>
                    <a:pt x="4918" y="11164"/>
                    <a:pt x="5017" y="10967"/>
                    <a:pt x="5140" y="10746"/>
                  </a:cubicBezTo>
                  <a:cubicBezTo>
                    <a:pt x="5238" y="10648"/>
                    <a:pt x="5238" y="10549"/>
                    <a:pt x="5238" y="10549"/>
                  </a:cubicBezTo>
                  <a:cubicBezTo>
                    <a:pt x="5435" y="10451"/>
                    <a:pt x="5435" y="10254"/>
                    <a:pt x="5632" y="10131"/>
                  </a:cubicBezTo>
                  <a:lnTo>
                    <a:pt x="5632" y="10254"/>
                  </a:lnTo>
                  <a:cubicBezTo>
                    <a:pt x="5853" y="10131"/>
                    <a:pt x="5853" y="10131"/>
                    <a:pt x="5754" y="9935"/>
                  </a:cubicBezTo>
                  <a:lnTo>
                    <a:pt x="5853" y="9836"/>
                  </a:lnTo>
                  <a:lnTo>
                    <a:pt x="5951" y="9935"/>
                  </a:lnTo>
                  <a:cubicBezTo>
                    <a:pt x="6148" y="9738"/>
                    <a:pt x="6148" y="9517"/>
                    <a:pt x="6369" y="9320"/>
                  </a:cubicBezTo>
                  <a:cubicBezTo>
                    <a:pt x="6369" y="9320"/>
                    <a:pt x="6369" y="9418"/>
                    <a:pt x="6468" y="9418"/>
                  </a:cubicBezTo>
                  <a:cubicBezTo>
                    <a:pt x="6468" y="9320"/>
                    <a:pt x="6566" y="9320"/>
                    <a:pt x="6566" y="9222"/>
                  </a:cubicBezTo>
                  <a:lnTo>
                    <a:pt x="6369" y="9222"/>
                  </a:lnTo>
                  <a:lnTo>
                    <a:pt x="6369" y="9123"/>
                  </a:lnTo>
                  <a:lnTo>
                    <a:pt x="6468" y="9025"/>
                  </a:lnTo>
                  <a:cubicBezTo>
                    <a:pt x="6664" y="8902"/>
                    <a:pt x="6763" y="8804"/>
                    <a:pt x="6861" y="8705"/>
                  </a:cubicBezTo>
                  <a:cubicBezTo>
                    <a:pt x="6984" y="8607"/>
                    <a:pt x="6984" y="8607"/>
                    <a:pt x="7082" y="8508"/>
                  </a:cubicBezTo>
                  <a:cubicBezTo>
                    <a:pt x="7082" y="8410"/>
                    <a:pt x="7181" y="8287"/>
                    <a:pt x="7181" y="8189"/>
                  </a:cubicBezTo>
                  <a:cubicBezTo>
                    <a:pt x="7279" y="8189"/>
                    <a:pt x="7377" y="8090"/>
                    <a:pt x="7476" y="8090"/>
                  </a:cubicBezTo>
                  <a:close/>
                  <a:moveTo>
                    <a:pt x="31671" y="21516"/>
                  </a:moveTo>
                  <a:lnTo>
                    <a:pt x="31671" y="21713"/>
                  </a:lnTo>
                  <a:cubicBezTo>
                    <a:pt x="31450" y="22032"/>
                    <a:pt x="31253" y="22229"/>
                    <a:pt x="31057" y="22426"/>
                  </a:cubicBezTo>
                  <a:lnTo>
                    <a:pt x="30958" y="22426"/>
                  </a:lnTo>
                  <a:cubicBezTo>
                    <a:pt x="31057" y="22426"/>
                    <a:pt x="31057" y="22328"/>
                    <a:pt x="31057" y="22328"/>
                  </a:cubicBezTo>
                  <a:cubicBezTo>
                    <a:pt x="31253" y="22032"/>
                    <a:pt x="31352" y="21713"/>
                    <a:pt x="31671" y="21516"/>
                  </a:cubicBezTo>
                  <a:close/>
                  <a:moveTo>
                    <a:pt x="26434" y="22426"/>
                  </a:moveTo>
                  <a:lnTo>
                    <a:pt x="26434" y="22426"/>
                  </a:lnTo>
                  <a:cubicBezTo>
                    <a:pt x="26406" y="22444"/>
                    <a:pt x="26379" y="22459"/>
                    <a:pt x="26354" y="22472"/>
                  </a:cubicBezTo>
                  <a:lnTo>
                    <a:pt x="26354" y="22472"/>
                  </a:lnTo>
                  <a:cubicBezTo>
                    <a:pt x="26383" y="22426"/>
                    <a:pt x="26434" y="22426"/>
                    <a:pt x="26434" y="22426"/>
                  </a:cubicBezTo>
                  <a:close/>
                  <a:moveTo>
                    <a:pt x="6369" y="22032"/>
                  </a:moveTo>
                  <a:cubicBezTo>
                    <a:pt x="6566" y="22131"/>
                    <a:pt x="6566" y="22328"/>
                    <a:pt x="6664" y="22549"/>
                  </a:cubicBezTo>
                  <a:cubicBezTo>
                    <a:pt x="6468" y="22426"/>
                    <a:pt x="6566" y="22131"/>
                    <a:pt x="6246" y="22131"/>
                  </a:cubicBezTo>
                  <a:lnTo>
                    <a:pt x="6369" y="22032"/>
                  </a:lnTo>
                  <a:close/>
                  <a:moveTo>
                    <a:pt x="22500" y="22352"/>
                  </a:moveTo>
                  <a:cubicBezTo>
                    <a:pt x="22549" y="22352"/>
                    <a:pt x="22598" y="22377"/>
                    <a:pt x="22647" y="22426"/>
                  </a:cubicBezTo>
                  <a:cubicBezTo>
                    <a:pt x="22577" y="22514"/>
                    <a:pt x="22557" y="22589"/>
                    <a:pt x="22515" y="22589"/>
                  </a:cubicBezTo>
                  <a:cubicBezTo>
                    <a:pt x="22499" y="22589"/>
                    <a:pt x="22479" y="22577"/>
                    <a:pt x="22450" y="22549"/>
                  </a:cubicBezTo>
                  <a:lnTo>
                    <a:pt x="22450" y="22426"/>
                  </a:lnTo>
                  <a:lnTo>
                    <a:pt x="22352" y="22426"/>
                  </a:lnTo>
                  <a:cubicBezTo>
                    <a:pt x="22401" y="22377"/>
                    <a:pt x="22450" y="22352"/>
                    <a:pt x="22500" y="22352"/>
                  </a:cubicBezTo>
                  <a:close/>
                  <a:moveTo>
                    <a:pt x="26336" y="22549"/>
                  </a:moveTo>
                  <a:cubicBezTo>
                    <a:pt x="26532" y="22549"/>
                    <a:pt x="26532" y="22549"/>
                    <a:pt x="26532" y="22647"/>
                  </a:cubicBezTo>
                  <a:cubicBezTo>
                    <a:pt x="26532" y="22746"/>
                    <a:pt x="26434" y="22746"/>
                    <a:pt x="26434" y="22746"/>
                  </a:cubicBezTo>
                  <a:cubicBezTo>
                    <a:pt x="26434" y="22746"/>
                    <a:pt x="26336" y="22746"/>
                    <a:pt x="26237" y="22647"/>
                  </a:cubicBezTo>
                  <a:lnTo>
                    <a:pt x="26434" y="22647"/>
                  </a:lnTo>
                  <a:lnTo>
                    <a:pt x="26336" y="22549"/>
                  </a:lnTo>
                  <a:close/>
                  <a:moveTo>
                    <a:pt x="2460" y="21811"/>
                  </a:moveTo>
                  <a:cubicBezTo>
                    <a:pt x="2460" y="22229"/>
                    <a:pt x="2779" y="22426"/>
                    <a:pt x="2878" y="22844"/>
                  </a:cubicBezTo>
                  <a:cubicBezTo>
                    <a:pt x="2779" y="22746"/>
                    <a:pt x="2681" y="22746"/>
                    <a:pt x="2681" y="22746"/>
                  </a:cubicBezTo>
                  <a:cubicBezTo>
                    <a:pt x="2558" y="22549"/>
                    <a:pt x="2460" y="22328"/>
                    <a:pt x="2361" y="22032"/>
                  </a:cubicBezTo>
                  <a:cubicBezTo>
                    <a:pt x="2263" y="22032"/>
                    <a:pt x="2263" y="22032"/>
                    <a:pt x="2263" y="21814"/>
                  </a:cubicBezTo>
                  <a:lnTo>
                    <a:pt x="2263" y="21814"/>
                  </a:lnTo>
                  <a:cubicBezTo>
                    <a:pt x="2263" y="21934"/>
                    <a:pt x="2263" y="21934"/>
                    <a:pt x="2361" y="21934"/>
                  </a:cubicBezTo>
                  <a:cubicBezTo>
                    <a:pt x="2361" y="21811"/>
                    <a:pt x="2460" y="21811"/>
                    <a:pt x="2460" y="21811"/>
                  </a:cubicBezTo>
                  <a:close/>
                  <a:moveTo>
                    <a:pt x="24073" y="22549"/>
                  </a:moveTo>
                  <a:cubicBezTo>
                    <a:pt x="23877" y="22647"/>
                    <a:pt x="23778" y="22746"/>
                    <a:pt x="23680" y="22746"/>
                  </a:cubicBezTo>
                  <a:cubicBezTo>
                    <a:pt x="23582" y="22844"/>
                    <a:pt x="23459" y="22844"/>
                    <a:pt x="23262" y="22942"/>
                  </a:cubicBezTo>
                  <a:cubicBezTo>
                    <a:pt x="23360" y="22844"/>
                    <a:pt x="23360" y="22746"/>
                    <a:pt x="23360" y="22746"/>
                  </a:cubicBezTo>
                  <a:cubicBezTo>
                    <a:pt x="23680" y="22647"/>
                    <a:pt x="23778" y="22549"/>
                    <a:pt x="24073" y="22549"/>
                  </a:cubicBezTo>
                  <a:close/>
                  <a:moveTo>
                    <a:pt x="28278" y="22746"/>
                  </a:moveTo>
                  <a:lnTo>
                    <a:pt x="28278" y="22746"/>
                  </a:lnTo>
                  <a:cubicBezTo>
                    <a:pt x="28180" y="22942"/>
                    <a:pt x="28081" y="23041"/>
                    <a:pt x="27983" y="23164"/>
                  </a:cubicBezTo>
                  <a:cubicBezTo>
                    <a:pt x="28081" y="22844"/>
                    <a:pt x="28081" y="22844"/>
                    <a:pt x="28278" y="22746"/>
                  </a:cubicBezTo>
                  <a:close/>
                  <a:moveTo>
                    <a:pt x="3394" y="23164"/>
                  </a:moveTo>
                  <a:lnTo>
                    <a:pt x="3394" y="23262"/>
                  </a:lnTo>
                  <a:lnTo>
                    <a:pt x="3173" y="23262"/>
                  </a:lnTo>
                  <a:lnTo>
                    <a:pt x="3173" y="23164"/>
                  </a:lnTo>
                  <a:close/>
                  <a:moveTo>
                    <a:pt x="6861" y="22844"/>
                  </a:moveTo>
                  <a:cubicBezTo>
                    <a:pt x="7082" y="22942"/>
                    <a:pt x="7082" y="23041"/>
                    <a:pt x="7082" y="23262"/>
                  </a:cubicBezTo>
                  <a:cubicBezTo>
                    <a:pt x="7082" y="23164"/>
                    <a:pt x="6984" y="23041"/>
                    <a:pt x="6861" y="22942"/>
                  </a:cubicBezTo>
                  <a:lnTo>
                    <a:pt x="6861" y="22844"/>
                  </a:lnTo>
                  <a:close/>
                  <a:moveTo>
                    <a:pt x="33811" y="20483"/>
                  </a:moveTo>
                  <a:cubicBezTo>
                    <a:pt x="33811" y="20483"/>
                    <a:pt x="33909" y="20582"/>
                    <a:pt x="34032" y="20582"/>
                  </a:cubicBezTo>
                  <a:cubicBezTo>
                    <a:pt x="33909" y="20705"/>
                    <a:pt x="33811" y="20705"/>
                    <a:pt x="33811" y="20705"/>
                  </a:cubicBezTo>
                  <a:lnTo>
                    <a:pt x="33811" y="21000"/>
                  </a:lnTo>
                  <a:lnTo>
                    <a:pt x="33712" y="21000"/>
                  </a:lnTo>
                  <a:cubicBezTo>
                    <a:pt x="33614" y="21000"/>
                    <a:pt x="33614" y="21098"/>
                    <a:pt x="33614" y="21196"/>
                  </a:cubicBezTo>
                  <a:cubicBezTo>
                    <a:pt x="33516" y="21516"/>
                    <a:pt x="33294" y="21811"/>
                    <a:pt x="33098" y="22032"/>
                  </a:cubicBezTo>
                  <a:cubicBezTo>
                    <a:pt x="33098" y="22032"/>
                    <a:pt x="33196" y="22032"/>
                    <a:pt x="33196" y="22131"/>
                  </a:cubicBezTo>
                  <a:cubicBezTo>
                    <a:pt x="32999" y="22131"/>
                    <a:pt x="32999" y="22328"/>
                    <a:pt x="32999" y="22426"/>
                  </a:cubicBezTo>
                  <a:cubicBezTo>
                    <a:pt x="32802" y="22647"/>
                    <a:pt x="32581" y="22844"/>
                    <a:pt x="32483" y="22942"/>
                  </a:cubicBezTo>
                  <a:cubicBezTo>
                    <a:pt x="32483" y="23041"/>
                    <a:pt x="32483" y="23041"/>
                    <a:pt x="32384" y="23041"/>
                  </a:cubicBezTo>
                  <a:lnTo>
                    <a:pt x="32384" y="23164"/>
                  </a:lnTo>
                  <a:cubicBezTo>
                    <a:pt x="32384" y="23262"/>
                    <a:pt x="32286" y="23262"/>
                    <a:pt x="32286" y="23360"/>
                  </a:cubicBezTo>
                  <a:cubicBezTo>
                    <a:pt x="32188" y="23262"/>
                    <a:pt x="32188" y="23041"/>
                    <a:pt x="32384" y="22746"/>
                  </a:cubicBezTo>
                  <a:lnTo>
                    <a:pt x="32581" y="22746"/>
                  </a:lnTo>
                  <a:lnTo>
                    <a:pt x="32581" y="22647"/>
                  </a:lnTo>
                  <a:cubicBezTo>
                    <a:pt x="32483" y="22549"/>
                    <a:pt x="32384" y="22549"/>
                    <a:pt x="32384" y="22328"/>
                  </a:cubicBezTo>
                  <a:cubicBezTo>
                    <a:pt x="32581" y="22328"/>
                    <a:pt x="32802" y="22328"/>
                    <a:pt x="32901" y="22426"/>
                  </a:cubicBezTo>
                  <a:cubicBezTo>
                    <a:pt x="32901" y="22328"/>
                    <a:pt x="32802" y="22328"/>
                    <a:pt x="32802" y="22328"/>
                  </a:cubicBezTo>
                  <a:cubicBezTo>
                    <a:pt x="32802" y="22131"/>
                    <a:pt x="32802" y="22032"/>
                    <a:pt x="32901" y="21934"/>
                  </a:cubicBezTo>
                  <a:cubicBezTo>
                    <a:pt x="32901" y="21934"/>
                    <a:pt x="32999" y="21934"/>
                    <a:pt x="33098" y="21811"/>
                  </a:cubicBezTo>
                  <a:cubicBezTo>
                    <a:pt x="33098" y="21713"/>
                    <a:pt x="33294" y="21516"/>
                    <a:pt x="33196" y="21319"/>
                  </a:cubicBezTo>
                  <a:cubicBezTo>
                    <a:pt x="33417" y="21319"/>
                    <a:pt x="33417" y="21098"/>
                    <a:pt x="33516" y="21000"/>
                  </a:cubicBezTo>
                  <a:lnTo>
                    <a:pt x="33614" y="21000"/>
                  </a:lnTo>
                  <a:cubicBezTo>
                    <a:pt x="33614" y="20803"/>
                    <a:pt x="33614" y="20582"/>
                    <a:pt x="33811" y="20483"/>
                  </a:cubicBezTo>
                  <a:close/>
                  <a:moveTo>
                    <a:pt x="10967" y="21319"/>
                  </a:moveTo>
                  <a:cubicBezTo>
                    <a:pt x="11164" y="21418"/>
                    <a:pt x="11287" y="21516"/>
                    <a:pt x="11484" y="21614"/>
                  </a:cubicBezTo>
                  <a:cubicBezTo>
                    <a:pt x="11582" y="21811"/>
                    <a:pt x="12000" y="22032"/>
                    <a:pt x="12197" y="22032"/>
                  </a:cubicBezTo>
                  <a:cubicBezTo>
                    <a:pt x="12295" y="22131"/>
                    <a:pt x="12394" y="22229"/>
                    <a:pt x="12516" y="22229"/>
                  </a:cubicBezTo>
                  <a:cubicBezTo>
                    <a:pt x="12615" y="22328"/>
                    <a:pt x="12812" y="22426"/>
                    <a:pt x="13008" y="22549"/>
                  </a:cubicBezTo>
                  <a:lnTo>
                    <a:pt x="13131" y="22549"/>
                  </a:lnTo>
                  <a:cubicBezTo>
                    <a:pt x="13131" y="22647"/>
                    <a:pt x="13230" y="22746"/>
                    <a:pt x="13328" y="22746"/>
                  </a:cubicBezTo>
                  <a:cubicBezTo>
                    <a:pt x="13525" y="22746"/>
                    <a:pt x="13525" y="22942"/>
                    <a:pt x="13623" y="22942"/>
                  </a:cubicBezTo>
                  <a:cubicBezTo>
                    <a:pt x="13943" y="22942"/>
                    <a:pt x="14139" y="23041"/>
                    <a:pt x="14361" y="23164"/>
                  </a:cubicBezTo>
                  <a:cubicBezTo>
                    <a:pt x="14557" y="23262"/>
                    <a:pt x="14852" y="23459"/>
                    <a:pt x="15172" y="23459"/>
                  </a:cubicBezTo>
                  <a:cubicBezTo>
                    <a:pt x="15208" y="23531"/>
                    <a:pt x="15245" y="23550"/>
                    <a:pt x="15281" y="23550"/>
                  </a:cubicBezTo>
                  <a:cubicBezTo>
                    <a:pt x="15321" y="23550"/>
                    <a:pt x="15361" y="23528"/>
                    <a:pt x="15400" y="23528"/>
                  </a:cubicBezTo>
                  <a:cubicBezTo>
                    <a:pt x="15423" y="23528"/>
                    <a:pt x="15445" y="23535"/>
                    <a:pt x="15467" y="23557"/>
                  </a:cubicBezTo>
                  <a:lnTo>
                    <a:pt x="15467" y="23655"/>
                  </a:lnTo>
                  <a:cubicBezTo>
                    <a:pt x="15402" y="23655"/>
                    <a:pt x="15336" y="23710"/>
                    <a:pt x="15270" y="23710"/>
                  </a:cubicBezTo>
                  <a:cubicBezTo>
                    <a:pt x="15238" y="23710"/>
                    <a:pt x="15205" y="23696"/>
                    <a:pt x="15172" y="23655"/>
                  </a:cubicBezTo>
                  <a:cubicBezTo>
                    <a:pt x="14852" y="23557"/>
                    <a:pt x="14557" y="23557"/>
                    <a:pt x="14238" y="23360"/>
                  </a:cubicBezTo>
                  <a:cubicBezTo>
                    <a:pt x="14041" y="23262"/>
                    <a:pt x="13746" y="23164"/>
                    <a:pt x="13426" y="23164"/>
                  </a:cubicBezTo>
                  <a:cubicBezTo>
                    <a:pt x="13131" y="22844"/>
                    <a:pt x="12713" y="22746"/>
                    <a:pt x="12394" y="22549"/>
                  </a:cubicBezTo>
                  <a:cubicBezTo>
                    <a:pt x="12295" y="22426"/>
                    <a:pt x="12197" y="22328"/>
                    <a:pt x="12000" y="22328"/>
                  </a:cubicBezTo>
                  <a:cubicBezTo>
                    <a:pt x="11779" y="22229"/>
                    <a:pt x="11680" y="22032"/>
                    <a:pt x="11484" y="21934"/>
                  </a:cubicBezTo>
                  <a:cubicBezTo>
                    <a:pt x="11287" y="21811"/>
                    <a:pt x="11164" y="21516"/>
                    <a:pt x="10967" y="21418"/>
                  </a:cubicBezTo>
                  <a:lnTo>
                    <a:pt x="10967" y="21319"/>
                  </a:lnTo>
                  <a:close/>
                  <a:moveTo>
                    <a:pt x="22844" y="23164"/>
                  </a:moveTo>
                  <a:cubicBezTo>
                    <a:pt x="22967" y="23360"/>
                    <a:pt x="22746" y="23262"/>
                    <a:pt x="22746" y="23360"/>
                  </a:cubicBezTo>
                  <a:cubicBezTo>
                    <a:pt x="22647" y="23262"/>
                    <a:pt x="22647" y="23262"/>
                    <a:pt x="22549" y="23262"/>
                  </a:cubicBezTo>
                  <a:lnTo>
                    <a:pt x="22549" y="23360"/>
                  </a:lnTo>
                  <a:cubicBezTo>
                    <a:pt x="22516" y="23327"/>
                    <a:pt x="22483" y="23317"/>
                    <a:pt x="22446" y="23317"/>
                  </a:cubicBezTo>
                  <a:cubicBezTo>
                    <a:pt x="22371" y="23317"/>
                    <a:pt x="22278" y="23360"/>
                    <a:pt x="22131" y="23360"/>
                  </a:cubicBezTo>
                  <a:cubicBezTo>
                    <a:pt x="22032" y="23459"/>
                    <a:pt x="21934" y="23459"/>
                    <a:pt x="21836" y="23459"/>
                  </a:cubicBezTo>
                  <a:cubicBezTo>
                    <a:pt x="21737" y="23557"/>
                    <a:pt x="21516" y="23557"/>
                    <a:pt x="21418" y="23655"/>
                  </a:cubicBezTo>
                  <a:cubicBezTo>
                    <a:pt x="21399" y="23636"/>
                    <a:pt x="21380" y="23629"/>
                    <a:pt x="21361" y="23629"/>
                  </a:cubicBezTo>
                  <a:cubicBezTo>
                    <a:pt x="21304" y="23629"/>
                    <a:pt x="21247" y="23694"/>
                    <a:pt x="21190" y="23694"/>
                  </a:cubicBezTo>
                  <a:cubicBezTo>
                    <a:pt x="21168" y="23694"/>
                    <a:pt x="21145" y="23684"/>
                    <a:pt x="21123" y="23655"/>
                  </a:cubicBezTo>
                  <a:cubicBezTo>
                    <a:pt x="21041" y="23655"/>
                    <a:pt x="20970" y="23754"/>
                    <a:pt x="20902" y="23754"/>
                  </a:cubicBezTo>
                  <a:cubicBezTo>
                    <a:pt x="20869" y="23754"/>
                    <a:pt x="20836" y="23729"/>
                    <a:pt x="20803" y="23655"/>
                  </a:cubicBezTo>
                  <a:cubicBezTo>
                    <a:pt x="20754" y="23717"/>
                    <a:pt x="20680" y="23748"/>
                    <a:pt x="20603" y="23748"/>
                  </a:cubicBezTo>
                  <a:cubicBezTo>
                    <a:pt x="20526" y="23748"/>
                    <a:pt x="20446" y="23717"/>
                    <a:pt x="20385" y="23655"/>
                  </a:cubicBezTo>
                  <a:lnTo>
                    <a:pt x="20508" y="23655"/>
                  </a:lnTo>
                  <a:cubicBezTo>
                    <a:pt x="20803" y="23655"/>
                    <a:pt x="21123" y="23459"/>
                    <a:pt x="21418" y="23459"/>
                  </a:cubicBezTo>
                  <a:cubicBezTo>
                    <a:pt x="21737" y="23360"/>
                    <a:pt x="22032" y="23262"/>
                    <a:pt x="22352" y="23262"/>
                  </a:cubicBezTo>
                  <a:cubicBezTo>
                    <a:pt x="22450" y="23262"/>
                    <a:pt x="22450" y="23164"/>
                    <a:pt x="22450" y="23164"/>
                  </a:cubicBezTo>
                  <a:close/>
                  <a:moveTo>
                    <a:pt x="15984" y="23655"/>
                  </a:moveTo>
                  <a:cubicBezTo>
                    <a:pt x="15885" y="23778"/>
                    <a:pt x="15787" y="23778"/>
                    <a:pt x="15688" y="23778"/>
                  </a:cubicBezTo>
                  <a:cubicBezTo>
                    <a:pt x="15688" y="23778"/>
                    <a:pt x="15590" y="23778"/>
                    <a:pt x="15590" y="23655"/>
                  </a:cubicBezTo>
                  <a:close/>
                  <a:moveTo>
                    <a:pt x="25204" y="23557"/>
                  </a:moveTo>
                  <a:cubicBezTo>
                    <a:pt x="25303" y="23557"/>
                    <a:pt x="25303" y="23557"/>
                    <a:pt x="25426" y="23778"/>
                  </a:cubicBezTo>
                  <a:lnTo>
                    <a:pt x="25204" y="23778"/>
                  </a:lnTo>
                  <a:lnTo>
                    <a:pt x="25204" y="23557"/>
                  </a:lnTo>
                  <a:close/>
                  <a:moveTo>
                    <a:pt x="27762" y="23262"/>
                  </a:moveTo>
                  <a:cubicBezTo>
                    <a:pt x="27762" y="23459"/>
                    <a:pt x="27663" y="23557"/>
                    <a:pt x="27565" y="23778"/>
                  </a:cubicBezTo>
                  <a:cubicBezTo>
                    <a:pt x="27565" y="23459"/>
                    <a:pt x="27663" y="23360"/>
                    <a:pt x="27762" y="23262"/>
                  </a:cubicBezTo>
                  <a:close/>
                  <a:moveTo>
                    <a:pt x="28991" y="23459"/>
                  </a:moveTo>
                  <a:cubicBezTo>
                    <a:pt x="28991" y="23655"/>
                    <a:pt x="28893" y="23655"/>
                    <a:pt x="28794" y="23778"/>
                  </a:cubicBezTo>
                  <a:lnTo>
                    <a:pt x="28794" y="23557"/>
                  </a:lnTo>
                  <a:cubicBezTo>
                    <a:pt x="28794" y="23557"/>
                    <a:pt x="28893" y="23557"/>
                    <a:pt x="28991" y="23459"/>
                  </a:cubicBezTo>
                  <a:close/>
                  <a:moveTo>
                    <a:pt x="3787" y="20582"/>
                  </a:moveTo>
                  <a:cubicBezTo>
                    <a:pt x="3787" y="20582"/>
                    <a:pt x="3910" y="20582"/>
                    <a:pt x="3910" y="20705"/>
                  </a:cubicBezTo>
                  <a:cubicBezTo>
                    <a:pt x="3910" y="20901"/>
                    <a:pt x="4107" y="21098"/>
                    <a:pt x="4205" y="21319"/>
                  </a:cubicBezTo>
                  <a:cubicBezTo>
                    <a:pt x="4304" y="21418"/>
                    <a:pt x="4304" y="21516"/>
                    <a:pt x="4525" y="21614"/>
                  </a:cubicBezTo>
                  <a:lnTo>
                    <a:pt x="4525" y="21713"/>
                  </a:lnTo>
                  <a:cubicBezTo>
                    <a:pt x="4525" y="21934"/>
                    <a:pt x="4623" y="21934"/>
                    <a:pt x="4722" y="21934"/>
                  </a:cubicBezTo>
                  <a:lnTo>
                    <a:pt x="4722" y="22131"/>
                  </a:lnTo>
                  <a:cubicBezTo>
                    <a:pt x="4918" y="22229"/>
                    <a:pt x="5017" y="22328"/>
                    <a:pt x="5140" y="22426"/>
                  </a:cubicBezTo>
                  <a:lnTo>
                    <a:pt x="5017" y="22549"/>
                  </a:lnTo>
                  <a:lnTo>
                    <a:pt x="5238" y="22549"/>
                  </a:lnTo>
                  <a:cubicBezTo>
                    <a:pt x="5336" y="22746"/>
                    <a:pt x="5533" y="22844"/>
                    <a:pt x="5632" y="23041"/>
                  </a:cubicBezTo>
                  <a:cubicBezTo>
                    <a:pt x="5853" y="23041"/>
                    <a:pt x="5951" y="23360"/>
                    <a:pt x="6050" y="23459"/>
                  </a:cubicBezTo>
                  <a:cubicBezTo>
                    <a:pt x="6148" y="23557"/>
                    <a:pt x="6246" y="23655"/>
                    <a:pt x="6468" y="23655"/>
                  </a:cubicBezTo>
                  <a:lnTo>
                    <a:pt x="6468" y="23877"/>
                  </a:lnTo>
                  <a:lnTo>
                    <a:pt x="6369" y="23877"/>
                  </a:lnTo>
                  <a:cubicBezTo>
                    <a:pt x="6246" y="23877"/>
                    <a:pt x="6148" y="23778"/>
                    <a:pt x="6050" y="23778"/>
                  </a:cubicBezTo>
                  <a:cubicBezTo>
                    <a:pt x="5754" y="23459"/>
                    <a:pt x="5336" y="23164"/>
                    <a:pt x="5017" y="22844"/>
                  </a:cubicBezTo>
                  <a:cubicBezTo>
                    <a:pt x="4918" y="22647"/>
                    <a:pt x="4820" y="22549"/>
                    <a:pt x="4623" y="22328"/>
                  </a:cubicBezTo>
                  <a:cubicBezTo>
                    <a:pt x="4525" y="22229"/>
                    <a:pt x="4402" y="22131"/>
                    <a:pt x="4402" y="21934"/>
                  </a:cubicBezTo>
                  <a:cubicBezTo>
                    <a:pt x="4205" y="21713"/>
                    <a:pt x="4107" y="21319"/>
                    <a:pt x="3910" y="21098"/>
                  </a:cubicBezTo>
                  <a:cubicBezTo>
                    <a:pt x="3910" y="21000"/>
                    <a:pt x="3689" y="20803"/>
                    <a:pt x="3787" y="20582"/>
                  </a:cubicBezTo>
                  <a:close/>
                  <a:moveTo>
                    <a:pt x="7377" y="23459"/>
                  </a:moveTo>
                  <a:cubicBezTo>
                    <a:pt x="7476" y="23557"/>
                    <a:pt x="7476" y="23655"/>
                    <a:pt x="7599" y="23778"/>
                  </a:cubicBezTo>
                  <a:cubicBezTo>
                    <a:pt x="7599" y="23877"/>
                    <a:pt x="7476" y="23877"/>
                    <a:pt x="7476" y="23877"/>
                  </a:cubicBezTo>
                  <a:cubicBezTo>
                    <a:pt x="7476" y="23778"/>
                    <a:pt x="7377" y="23778"/>
                    <a:pt x="7279" y="23655"/>
                  </a:cubicBezTo>
                  <a:lnTo>
                    <a:pt x="7279" y="23459"/>
                  </a:lnTo>
                  <a:close/>
                  <a:moveTo>
                    <a:pt x="26237" y="23655"/>
                  </a:moveTo>
                  <a:cubicBezTo>
                    <a:pt x="26139" y="23778"/>
                    <a:pt x="26139" y="23877"/>
                    <a:pt x="25918" y="23877"/>
                  </a:cubicBezTo>
                  <a:cubicBezTo>
                    <a:pt x="26040" y="23778"/>
                    <a:pt x="26139" y="23655"/>
                    <a:pt x="26237" y="23655"/>
                  </a:cubicBezTo>
                  <a:close/>
                  <a:moveTo>
                    <a:pt x="25918" y="23655"/>
                  </a:moveTo>
                  <a:lnTo>
                    <a:pt x="25918" y="23655"/>
                  </a:lnTo>
                  <a:cubicBezTo>
                    <a:pt x="25819" y="23778"/>
                    <a:pt x="25721" y="23877"/>
                    <a:pt x="25622" y="23975"/>
                  </a:cubicBezTo>
                  <a:cubicBezTo>
                    <a:pt x="25721" y="23778"/>
                    <a:pt x="25721" y="23778"/>
                    <a:pt x="25918" y="23655"/>
                  </a:cubicBezTo>
                  <a:close/>
                  <a:moveTo>
                    <a:pt x="27467" y="23655"/>
                  </a:moveTo>
                  <a:cubicBezTo>
                    <a:pt x="27467" y="23778"/>
                    <a:pt x="27467" y="23877"/>
                    <a:pt x="27368" y="23975"/>
                  </a:cubicBezTo>
                  <a:lnTo>
                    <a:pt x="27147" y="23975"/>
                  </a:lnTo>
                  <a:lnTo>
                    <a:pt x="27147" y="23877"/>
                  </a:lnTo>
                  <a:cubicBezTo>
                    <a:pt x="27270" y="23778"/>
                    <a:pt x="27368" y="23778"/>
                    <a:pt x="27467" y="23655"/>
                  </a:cubicBezTo>
                  <a:close/>
                  <a:moveTo>
                    <a:pt x="32188" y="23360"/>
                  </a:moveTo>
                  <a:cubicBezTo>
                    <a:pt x="31770" y="23975"/>
                    <a:pt x="31671" y="24073"/>
                    <a:pt x="31352" y="24270"/>
                  </a:cubicBezTo>
                  <a:cubicBezTo>
                    <a:pt x="31450" y="24073"/>
                    <a:pt x="31573" y="23877"/>
                    <a:pt x="31770" y="23655"/>
                  </a:cubicBezTo>
                  <a:lnTo>
                    <a:pt x="31868" y="23655"/>
                  </a:lnTo>
                  <a:cubicBezTo>
                    <a:pt x="31966" y="23655"/>
                    <a:pt x="31966" y="23360"/>
                    <a:pt x="32188" y="23360"/>
                  </a:cubicBezTo>
                  <a:close/>
                  <a:moveTo>
                    <a:pt x="27147" y="24073"/>
                  </a:moveTo>
                  <a:cubicBezTo>
                    <a:pt x="27147" y="24172"/>
                    <a:pt x="27049" y="24270"/>
                    <a:pt x="27049" y="24393"/>
                  </a:cubicBezTo>
                  <a:cubicBezTo>
                    <a:pt x="26950" y="24270"/>
                    <a:pt x="26950" y="24270"/>
                    <a:pt x="26950" y="24172"/>
                  </a:cubicBezTo>
                  <a:lnTo>
                    <a:pt x="27049" y="24073"/>
                  </a:lnTo>
                  <a:close/>
                  <a:moveTo>
                    <a:pt x="10967" y="24491"/>
                  </a:moveTo>
                  <a:cubicBezTo>
                    <a:pt x="11164" y="24491"/>
                    <a:pt x="11164" y="24491"/>
                    <a:pt x="11287" y="24590"/>
                  </a:cubicBezTo>
                  <a:cubicBezTo>
                    <a:pt x="11164" y="24688"/>
                    <a:pt x="11164" y="24688"/>
                    <a:pt x="11066" y="24688"/>
                  </a:cubicBezTo>
                  <a:cubicBezTo>
                    <a:pt x="11066" y="24590"/>
                    <a:pt x="11066" y="24590"/>
                    <a:pt x="10967" y="24491"/>
                  </a:cubicBezTo>
                  <a:close/>
                  <a:moveTo>
                    <a:pt x="25524" y="24270"/>
                  </a:moveTo>
                  <a:cubicBezTo>
                    <a:pt x="25524" y="24491"/>
                    <a:pt x="25426" y="24590"/>
                    <a:pt x="25204" y="24688"/>
                  </a:cubicBezTo>
                  <a:lnTo>
                    <a:pt x="25204" y="24590"/>
                  </a:lnTo>
                  <a:lnTo>
                    <a:pt x="25524" y="24270"/>
                  </a:lnTo>
                  <a:close/>
                  <a:moveTo>
                    <a:pt x="31155" y="24393"/>
                  </a:moveTo>
                  <a:cubicBezTo>
                    <a:pt x="31253" y="24491"/>
                    <a:pt x="31253" y="24491"/>
                    <a:pt x="31253" y="24590"/>
                  </a:cubicBezTo>
                  <a:cubicBezTo>
                    <a:pt x="31155" y="24590"/>
                    <a:pt x="31057" y="24688"/>
                    <a:pt x="30958" y="24688"/>
                  </a:cubicBezTo>
                  <a:cubicBezTo>
                    <a:pt x="30958" y="24491"/>
                    <a:pt x="31155" y="24590"/>
                    <a:pt x="31155" y="24393"/>
                  </a:cubicBezTo>
                  <a:close/>
                  <a:moveTo>
                    <a:pt x="30835" y="24688"/>
                  </a:moveTo>
                  <a:lnTo>
                    <a:pt x="30835" y="24885"/>
                  </a:lnTo>
                  <a:lnTo>
                    <a:pt x="30737" y="24885"/>
                  </a:lnTo>
                  <a:lnTo>
                    <a:pt x="30639" y="25008"/>
                  </a:lnTo>
                  <a:cubicBezTo>
                    <a:pt x="30639" y="24786"/>
                    <a:pt x="30737" y="24786"/>
                    <a:pt x="30835" y="24688"/>
                  </a:cubicBezTo>
                  <a:close/>
                  <a:moveTo>
                    <a:pt x="6246" y="17311"/>
                  </a:moveTo>
                  <a:cubicBezTo>
                    <a:pt x="6369" y="17311"/>
                    <a:pt x="6369" y="17410"/>
                    <a:pt x="6468" y="17508"/>
                  </a:cubicBezTo>
                  <a:lnTo>
                    <a:pt x="6468" y="18024"/>
                  </a:lnTo>
                  <a:lnTo>
                    <a:pt x="6566" y="18123"/>
                  </a:lnTo>
                  <a:cubicBezTo>
                    <a:pt x="6664" y="18344"/>
                    <a:pt x="6763" y="18442"/>
                    <a:pt x="6763" y="18738"/>
                  </a:cubicBezTo>
                  <a:cubicBezTo>
                    <a:pt x="6763" y="18860"/>
                    <a:pt x="6984" y="19057"/>
                    <a:pt x="6984" y="19254"/>
                  </a:cubicBezTo>
                  <a:cubicBezTo>
                    <a:pt x="7082" y="19475"/>
                    <a:pt x="7181" y="19672"/>
                    <a:pt x="7377" y="19869"/>
                  </a:cubicBezTo>
                  <a:lnTo>
                    <a:pt x="7279" y="19869"/>
                  </a:lnTo>
                  <a:cubicBezTo>
                    <a:pt x="7377" y="20188"/>
                    <a:pt x="7599" y="20385"/>
                    <a:pt x="7697" y="20705"/>
                  </a:cubicBezTo>
                  <a:lnTo>
                    <a:pt x="7795" y="20803"/>
                  </a:lnTo>
                  <a:cubicBezTo>
                    <a:pt x="7894" y="21000"/>
                    <a:pt x="7894" y="21098"/>
                    <a:pt x="7992" y="21319"/>
                  </a:cubicBezTo>
                  <a:cubicBezTo>
                    <a:pt x="8090" y="21418"/>
                    <a:pt x="8213" y="21516"/>
                    <a:pt x="8213" y="21614"/>
                  </a:cubicBezTo>
                  <a:cubicBezTo>
                    <a:pt x="8312" y="21713"/>
                    <a:pt x="8312" y="21811"/>
                    <a:pt x="8312" y="21934"/>
                  </a:cubicBezTo>
                  <a:cubicBezTo>
                    <a:pt x="8410" y="22032"/>
                    <a:pt x="8508" y="22032"/>
                    <a:pt x="8607" y="22131"/>
                  </a:cubicBezTo>
                  <a:lnTo>
                    <a:pt x="8607" y="22229"/>
                  </a:lnTo>
                  <a:lnTo>
                    <a:pt x="8410" y="22229"/>
                  </a:lnTo>
                  <a:cubicBezTo>
                    <a:pt x="8410" y="22328"/>
                    <a:pt x="8508" y="22328"/>
                    <a:pt x="8508" y="22426"/>
                  </a:cubicBezTo>
                  <a:lnTo>
                    <a:pt x="8607" y="22328"/>
                  </a:lnTo>
                  <a:lnTo>
                    <a:pt x="8705" y="22426"/>
                  </a:lnTo>
                  <a:lnTo>
                    <a:pt x="8705" y="22549"/>
                  </a:lnTo>
                  <a:cubicBezTo>
                    <a:pt x="8828" y="22647"/>
                    <a:pt x="8926" y="22647"/>
                    <a:pt x="9025" y="22746"/>
                  </a:cubicBezTo>
                  <a:cubicBezTo>
                    <a:pt x="8926" y="22746"/>
                    <a:pt x="8926" y="22746"/>
                    <a:pt x="8828" y="22844"/>
                  </a:cubicBezTo>
                  <a:cubicBezTo>
                    <a:pt x="9222" y="23041"/>
                    <a:pt x="9222" y="23041"/>
                    <a:pt x="9443" y="23360"/>
                  </a:cubicBezTo>
                  <a:cubicBezTo>
                    <a:pt x="9541" y="23557"/>
                    <a:pt x="9640" y="23655"/>
                    <a:pt x="9836" y="23778"/>
                  </a:cubicBezTo>
                  <a:cubicBezTo>
                    <a:pt x="10058" y="23877"/>
                    <a:pt x="10156" y="24073"/>
                    <a:pt x="10254" y="24270"/>
                  </a:cubicBezTo>
                  <a:lnTo>
                    <a:pt x="10672" y="24688"/>
                  </a:lnTo>
                  <a:cubicBezTo>
                    <a:pt x="10869" y="24786"/>
                    <a:pt x="10967" y="25008"/>
                    <a:pt x="11164" y="25106"/>
                  </a:cubicBezTo>
                  <a:lnTo>
                    <a:pt x="11164" y="25204"/>
                  </a:lnTo>
                  <a:cubicBezTo>
                    <a:pt x="10967" y="25204"/>
                    <a:pt x="10869" y="25106"/>
                    <a:pt x="10771" y="25008"/>
                  </a:cubicBezTo>
                  <a:cubicBezTo>
                    <a:pt x="10672" y="24885"/>
                    <a:pt x="10451" y="24885"/>
                    <a:pt x="10451" y="24786"/>
                  </a:cubicBezTo>
                  <a:cubicBezTo>
                    <a:pt x="10451" y="24590"/>
                    <a:pt x="10254" y="24590"/>
                    <a:pt x="10156" y="24491"/>
                  </a:cubicBezTo>
                  <a:cubicBezTo>
                    <a:pt x="10156" y="24393"/>
                    <a:pt x="10058" y="24393"/>
                    <a:pt x="9935" y="24270"/>
                  </a:cubicBezTo>
                  <a:cubicBezTo>
                    <a:pt x="9935" y="24172"/>
                    <a:pt x="9836" y="24172"/>
                    <a:pt x="9640" y="24073"/>
                  </a:cubicBezTo>
                  <a:cubicBezTo>
                    <a:pt x="9541" y="23877"/>
                    <a:pt x="9123" y="23360"/>
                    <a:pt x="8926" y="23262"/>
                  </a:cubicBezTo>
                  <a:cubicBezTo>
                    <a:pt x="8828" y="23041"/>
                    <a:pt x="8705" y="22844"/>
                    <a:pt x="8607" y="22746"/>
                  </a:cubicBezTo>
                  <a:cubicBezTo>
                    <a:pt x="8410" y="22426"/>
                    <a:pt x="8213" y="22131"/>
                    <a:pt x="7992" y="21811"/>
                  </a:cubicBezTo>
                  <a:cubicBezTo>
                    <a:pt x="7992" y="21614"/>
                    <a:pt x="7894" y="21516"/>
                    <a:pt x="7697" y="21516"/>
                  </a:cubicBezTo>
                  <a:cubicBezTo>
                    <a:pt x="7795" y="21196"/>
                    <a:pt x="7599" y="21098"/>
                    <a:pt x="7377" y="20901"/>
                  </a:cubicBezTo>
                  <a:lnTo>
                    <a:pt x="7599" y="20901"/>
                  </a:lnTo>
                  <a:cubicBezTo>
                    <a:pt x="7599" y="20803"/>
                    <a:pt x="7476" y="20803"/>
                    <a:pt x="7476" y="20803"/>
                  </a:cubicBezTo>
                  <a:lnTo>
                    <a:pt x="7476" y="20705"/>
                  </a:lnTo>
                  <a:cubicBezTo>
                    <a:pt x="7377" y="20705"/>
                    <a:pt x="7377" y="20582"/>
                    <a:pt x="7279" y="20582"/>
                  </a:cubicBezTo>
                  <a:cubicBezTo>
                    <a:pt x="7279" y="20582"/>
                    <a:pt x="7279" y="20483"/>
                    <a:pt x="7377" y="20483"/>
                  </a:cubicBezTo>
                  <a:cubicBezTo>
                    <a:pt x="7279" y="20385"/>
                    <a:pt x="7181" y="20287"/>
                    <a:pt x="7082" y="20090"/>
                  </a:cubicBezTo>
                  <a:cubicBezTo>
                    <a:pt x="7082" y="19967"/>
                    <a:pt x="6984" y="19770"/>
                    <a:pt x="6984" y="19672"/>
                  </a:cubicBezTo>
                  <a:lnTo>
                    <a:pt x="6763" y="19672"/>
                  </a:lnTo>
                  <a:cubicBezTo>
                    <a:pt x="6984" y="19352"/>
                    <a:pt x="6664" y="19156"/>
                    <a:pt x="6566" y="18959"/>
                  </a:cubicBezTo>
                  <a:cubicBezTo>
                    <a:pt x="6664" y="18860"/>
                    <a:pt x="6664" y="18860"/>
                    <a:pt x="6664" y="18738"/>
                  </a:cubicBezTo>
                  <a:cubicBezTo>
                    <a:pt x="6566" y="18738"/>
                    <a:pt x="6566" y="18639"/>
                    <a:pt x="6566" y="18639"/>
                  </a:cubicBezTo>
                  <a:cubicBezTo>
                    <a:pt x="6369" y="18246"/>
                    <a:pt x="6369" y="17729"/>
                    <a:pt x="6246" y="17311"/>
                  </a:cubicBezTo>
                  <a:close/>
                  <a:moveTo>
                    <a:pt x="4107" y="24270"/>
                  </a:moveTo>
                  <a:lnTo>
                    <a:pt x="4402" y="24590"/>
                  </a:lnTo>
                  <a:lnTo>
                    <a:pt x="4525" y="24590"/>
                  </a:lnTo>
                  <a:cubicBezTo>
                    <a:pt x="4623" y="24590"/>
                    <a:pt x="4623" y="24590"/>
                    <a:pt x="4623" y="24688"/>
                  </a:cubicBezTo>
                  <a:lnTo>
                    <a:pt x="4722" y="24786"/>
                  </a:lnTo>
                  <a:lnTo>
                    <a:pt x="4820" y="24786"/>
                  </a:lnTo>
                  <a:cubicBezTo>
                    <a:pt x="5017" y="25008"/>
                    <a:pt x="5238" y="25106"/>
                    <a:pt x="5435" y="25303"/>
                  </a:cubicBezTo>
                  <a:lnTo>
                    <a:pt x="5140" y="25303"/>
                  </a:lnTo>
                  <a:cubicBezTo>
                    <a:pt x="4918" y="25106"/>
                    <a:pt x="4623" y="24885"/>
                    <a:pt x="4304" y="24590"/>
                  </a:cubicBezTo>
                  <a:lnTo>
                    <a:pt x="4402" y="24590"/>
                  </a:lnTo>
                  <a:cubicBezTo>
                    <a:pt x="4304" y="24491"/>
                    <a:pt x="4205" y="24491"/>
                    <a:pt x="4107" y="24491"/>
                  </a:cubicBezTo>
                  <a:lnTo>
                    <a:pt x="4107" y="24270"/>
                  </a:lnTo>
                  <a:close/>
                  <a:moveTo>
                    <a:pt x="11287" y="25303"/>
                  </a:moveTo>
                  <a:cubicBezTo>
                    <a:pt x="11484" y="25401"/>
                    <a:pt x="11680" y="25500"/>
                    <a:pt x="11680" y="25721"/>
                  </a:cubicBezTo>
                  <a:cubicBezTo>
                    <a:pt x="11582" y="25622"/>
                    <a:pt x="11385" y="25500"/>
                    <a:pt x="11164" y="25401"/>
                  </a:cubicBezTo>
                  <a:cubicBezTo>
                    <a:pt x="11287" y="25401"/>
                    <a:pt x="11287" y="25303"/>
                    <a:pt x="11287" y="25303"/>
                  </a:cubicBezTo>
                  <a:close/>
                  <a:moveTo>
                    <a:pt x="4623" y="25401"/>
                  </a:moveTo>
                  <a:cubicBezTo>
                    <a:pt x="4545" y="25479"/>
                    <a:pt x="4529" y="25495"/>
                    <a:pt x="4464" y="25561"/>
                  </a:cubicBezTo>
                  <a:lnTo>
                    <a:pt x="4464" y="25561"/>
                  </a:lnTo>
                  <a:cubicBezTo>
                    <a:pt x="4456" y="25553"/>
                    <a:pt x="4448" y="25544"/>
                    <a:pt x="4440" y="25536"/>
                  </a:cubicBezTo>
                  <a:lnTo>
                    <a:pt x="4440" y="25536"/>
                  </a:lnTo>
                  <a:cubicBezTo>
                    <a:pt x="4432" y="25563"/>
                    <a:pt x="4419" y="25591"/>
                    <a:pt x="4402" y="25622"/>
                  </a:cubicBezTo>
                  <a:cubicBezTo>
                    <a:pt x="4427" y="25597"/>
                    <a:pt x="4447" y="25577"/>
                    <a:pt x="4464" y="25561"/>
                  </a:cubicBezTo>
                  <a:lnTo>
                    <a:pt x="4464" y="25561"/>
                  </a:lnTo>
                  <a:cubicBezTo>
                    <a:pt x="4484" y="25581"/>
                    <a:pt x="4504" y="25601"/>
                    <a:pt x="4525" y="25622"/>
                  </a:cubicBezTo>
                  <a:lnTo>
                    <a:pt x="4623" y="25622"/>
                  </a:lnTo>
                  <a:cubicBezTo>
                    <a:pt x="4623" y="25721"/>
                    <a:pt x="4820" y="25819"/>
                    <a:pt x="4820" y="25918"/>
                  </a:cubicBezTo>
                  <a:lnTo>
                    <a:pt x="5140" y="26237"/>
                  </a:lnTo>
                  <a:cubicBezTo>
                    <a:pt x="5238" y="26237"/>
                    <a:pt x="5238" y="26114"/>
                    <a:pt x="5238" y="26114"/>
                  </a:cubicBezTo>
                  <a:cubicBezTo>
                    <a:pt x="5238" y="26016"/>
                    <a:pt x="5238" y="26016"/>
                    <a:pt x="5140" y="25918"/>
                  </a:cubicBezTo>
                  <a:cubicBezTo>
                    <a:pt x="5017" y="25918"/>
                    <a:pt x="4918" y="25819"/>
                    <a:pt x="4918" y="25721"/>
                  </a:cubicBezTo>
                  <a:cubicBezTo>
                    <a:pt x="4918" y="25721"/>
                    <a:pt x="4820" y="25721"/>
                    <a:pt x="4820" y="25622"/>
                  </a:cubicBezTo>
                  <a:lnTo>
                    <a:pt x="4722" y="25622"/>
                  </a:lnTo>
                  <a:cubicBezTo>
                    <a:pt x="4722" y="25622"/>
                    <a:pt x="4623" y="25500"/>
                    <a:pt x="4623" y="25401"/>
                  </a:cubicBezTo>
                  <a:close/>
                  <a:moveTo>
                    <a:pt x="25426" y="23975"/>
                  </a:moveTo>
                  <a:lnTo>
                    <a:pt x="25426" y="24172"/>
                  </a:lnTo>
                  <a:cubicBezTo>
                    <a:pt x="25204" y="24393"/>
                    <a:pt x="25106" y="24590"/>
                    <a:pt x="24811" y="24688"/>
                  </a:cubicBezTo>
                  <a:cubicBezTo>
                    <a:pt x="24811" y="24786"/>
                    <a:pt x="24590" y="24786"/>
                    <a:pt x="24590" y="24885"/>
                  </a:cubicBezTo>
                  <a:cubicBezTo>
                    <a:pt x="24590" y="25008"/>
                    <a:pt x="24393" y="25008"/>
                    <a:pt x="24393" y="25106"/>
                  </a:cubicBezTo>
                  <a:cubicBezTo>
                    <a:pt x="24295" y="25106"/>
                    <a:pt x="24196" y="25204"/>
                    <a:pt x="24073" y="25303"/>
                  </a:cubicBezTo>
                  <a:cubicBezTo>
                    <a:pt x="24073" y="25303"/>
                    <a:pt x="23975" y="25303"/>
                    <a:pt x="23877" y="25401"/>
                  </a:cubicBezTo>
                  <a:cubicBezTo>
                    <a:pt x="23778" y="25500"/>
                    <a:pt x="23680" y="25622"/>
                    <a:pt x="23582" y="25721"/>
                  </a:cubicBezTo>
                  <a:lnTo>
                    <a:pt x="23360" y="25721"/>
                  </a:lnTo>
                  <a:cubicBezTo>
                    <a:pt x="23262" y="25918"/>
                    <a:pt x="23065" y="26016"/>
                    <a:pt x="22746" y="26016"/>
                  </a:cubicBezTo>
                  <a:lnTo>
                    <a:pt x="22746" y="26114"/>
                  </a:lnTo>
                  <a:cubicBezTo>
                    <a:pt x="22647" y="26114"/>
                    <a:pt x="22450" y="26237"/>
                    <a:pt x="22229" y="26237"/>
                  </a:cubicBezTo>
                  <a:cubicBezTo>
                    <a:pt x="22229" y="26237"/>
                    <a:pt x="22229" y="26336"/>
                    <a:pt x="22131" y="26336"/>
                  </a:cubicBezTo>
                  <a:lnTo>
                    <a:pt x="21934" y="26336"/>
                  </a:lnTo>
                  <a:cubicBezTo>
                    <a:pt x="21836" y="26336"/>
                    <a:pt x="21836" y="26336"/>
                    <a:pt x="22032" y="26114"/>
                  </a:cubicBezTo>
                  <a:lnTo>
                    <a:pt x="22032" y="26237"/>
                  </a:lnTo>
                  <a:cubicBezTo>
                    <a:pt x="22229" y="26114"/>
                    <a:pt x="22352" y="26016"/>
                    <a:pt x="22549" y="25918"/>
                  </a:cubicBezTo>
                  <a:cubicBezTo>
                    <a:pt x="22746" y="25819"/>
                    <a:pt x="22844" y="25721"/>
                    <a:pt x="23065" y="25622"/>
                  </a:cubicBezTo>
                  <a:cubicBezTo>
                    <a:pt x="23262" y="25500"/>
                    <a:pt x="23459" y="25303"/>
                    <a:pt x="23778" y="25204"/>
                  </a:cubicBezTo>
                  <a:cubicBezTo>
                    <a:pt x="23975" y="25204"/>
                    <a:pt x="24073" y="25008"/>
                    <a:pt x="24196" y="24786"/>
                  </a:cubicBezTo>
                  <a:lnTo>
                    <a:pt x="24491" y="24786"/>
                  </a:lnTo>
                  <a:lnTo>
                    <a:pt x="24491" y="24688"/>
                  </a:lnTo>
                  <a:cubicBezTo>
                    <a:pt x="24491" y="24590"/>
                    <a:pt x="24590" y="24590"/>
                    <a:pt x="24688" y="24590"/>
                  </a:cubicBezTo>
                  <a:cubicBezTo>
                    <a:pt x="24811" y="24590"/>
                    <a:pt x="24909" y="24491"/>
                    <a:pt x="24909" y="24393"/>
                  </a:cubicBezTo>
                  <a:cubicBezTo>
                    <a:pt x="24909" y="24393"/>
                    <a:pt x="25008" y="24270"/>
                    <a:pt x="25106" y="24270"/>
                  </a:cubicBezTo>
                  <a:cubicBezTo>
                    <a:pt x="25204" y="24172"/>
                    <a:pt x="25303" y="24073"/>
                    <a:pt x="25426" y="23975"/>
                  </a:cubicBezTo>
                  <a:close/>
                  <a:moveTo>
                    <a:pt x="18442" y="3886"/>
                  </a:moveTo>
                  <a:lnTo>
                    <a:pt x="18442" y="4107"/>
                  </a:lnTo>
                  <a:lnTo>
                    <a:pt x="18344" y="4107"/>
                  </a:lnTo>
                  <a:cubicBezTo>
                    <a:pt x="18344" y="4107"/>
                    <a:pt x="18344" y="3984"/>
                    <a:pt x="18246" y="3984"/>
                  </a:cubicBezTo>
                  <a:lnTo>
                    <a:pt x="18147" y="4107"/>
                  </a:lnTo>
                  <a:lnTo>
                    <a:pt x="17926" y="4107"/>
                  </a:lnTo>
                  <a:cubicBezTo>
                    <a:pt x="17877" y="4156"/>
                    <a:pt x="17828" y="4181"/>
                    <a:pt x="17779" y="4181"/>
                  </a:cubicBezTo>
                  <a:cubicBezTo>
                    <a:pt x="17729" y="4181"/>
                    <a:pt x="17680" y="4156"/>
                    <a:pt x="17631" y="4107"/>
                  </a:cubicBezTo>
                  <a:lnTo>
                    <a:pt x="17631" y="4205"/>
                  </a:lnTo>
                  <a:cubicBezTo>
                    <a:pt x="17631" y="4205"/>
                    <a:pt x="17587" y="4162"/>
                    <a:pt x="17558" y="4162"/>
                  </a:cubicBezTo>
                  <a:cubicBezTo>
                    <a:pt x="17544" y="4162"/>
                    <a:pt x="17533" y="4173"/>
                    <a:pt x="17533" y="4205"/>
                  </a:cubicBezTo>
                  <a:cubicBezTo>
                    <a:pt x="17483" y="4228"/>
                    <a:pt x="17429" y="4235"/>
                    <a:pt x="17374" y="4235"/>
                  </a:cubicBezTo>
                  <a:cubicBezTo>
                    <a:pt x="17277" y="4235"/>
                    <a:pt x="17177" y="4212"/>
                    <a:pt x="17094" y="4212"/>
                  </a:cubicBezTo>
                  <a:cubicBezTo>
                    <a:pt x="17017" y="4212"/>
                    <a:pt x="16954" y="4231"/>
                    <a:pt x="16918" y="4304"/>
                  </a:cubicBezTo>
                  <a:cubicBezTo>
                    <a:pt x="16820" y="4304"/>
                    <a:pt x="16820" y="4205"/>
                    <a:pt x="16820" y="4205"/>
                  </a:cubicBezTo>
                  <a:lnTo>
                    <a:pt x="16820" y="4402"/>
                  </a:lnTo>
                  <a:cubicBezTo>
                    <a:pt x="16697" y="4402"/>
                    <a:pt x="16697" y="4402"/>
                    <a:pt x="16697" y="4304"/>
                  </a:cubicBezTo>
                  <a:cubicBezTo>
                    <a:pt x="16500" y="4402"/>
                    <a:pt x="16303" y="4402"/>
                    <a:pt x="16082" y="4500"/>
                  </a:cubicBezTo>
                  <a:cubicBezTo>
                    <a:pt x="15984" y="4500"/>
                    <a:pt x="15787" y="4722"/>
                    <a:pt x="15590" y="4722"/>
                  </a:cubicBezTo>
                  <a:cubicBezTo>
                    <a:pt x="15369" y="4722"/>
                    <a:pt x="15270" y="4820"/>
                    <a:pt x="15074" y="4918"/>
                  </a:cubicBezTo>
                  <a:cubicBezTo>
                    <a:pt x="14852" y="4918"/>
                    <a:pt x="14754" y="5017"/>
                    <a:pt x="14557" y="5115"/>
                  </a:cubicBezTo>
                  <a:lnTo>
                    <a:pt x="14557" y="5336"/>
                  </a:lnTo>
                  <a:lnTo>
                    <a:pt x="14361" y="5336"/>
                  </a:lnTo>
                  <a:cubicBezTo>
                    <a:pt x="14238" y="5336"/>
                    <a:pt x="14139" y="5435"/>
                    <a:pt x="14139" y="5533"/>
                  </a:cubicBezTo>
                  <a:cubicBezTo>
                    <a:pt x="14041" y="5533"/>
                    <a:pt x="14041" y="5533"/>
                    <a:pt x="14041" y="5435"/>
                  </a:cubicBezTo>
                  <a:cubicBezTo>
                    <a:pt x="13943" y="5730"/>
                    <a:pt x="13623" y="5730"/>
                    <a:pt x="13525" y="5828"/>
                  </a:cubicBezTo>
                  <a:lnTo>
                    <a:pt x="13426" y="5828"/>
                  </a:lnTo>
                  <a:lnTo>
                    <a:pt x="13426" y="5951"/>
                  </a:lnTo>
                  <a:cubicBezTo>
                    <a:pt x="13230" y="6050"/>
                    <a:pt x="13008" y="6050"/>
                    <a:pt x="12910" y="6246"/>
                  </a:cubicBezTo>
                  <a:cubicBezTo>
                    <a:pt x="12881" y="6217"/>
                    <a:pt x="12852" y="6206"/>
                    <a:pt x="12826" y="6206"/>
                  </a:cubicBezTo>
                  <a:cubicBezTo>
                    <a:pt x="12762" y="6206"/>
                    <a:pt x="12713" y="6275"/>
                    <a:pt x="12713" y="6345"/>
                  </a:cubicBezTo>
                  <a:lnTo>
                    <a:pt x="12516" y="6345"/>
                  </a:lnTo>
                  <a:cubicBezTo>
                    <a:pt x="12098" y="6763"/>
                    <a:pt x="11680" y="7181"/>
                    <a:pt x="11287" y="7574"/>
                  </a:cubicBezTo>
                  <a:cubicBezTo>
                    <a:pt x="11385" y="7672"/>
                    <a:pt x="11385" y="7672"/>
                    <a:pt x="11484" y="7672"/>
                  </a:cubicBezTo>
                  <a:cubicBezTo>
                    <a:pt x="11418" y="7672"/>
                    <a:pt x="11298" y="7727"/>
                    <a:pt x="11196" y="7727"/>
                  </a:cubicBezTo>
                  <a:cubicBezTo>
                    <a:pt x="11145" y="7727"/>
                    <a:pt x="11098" y="7713"/>
                    <a:pt x="11066" y="7672"/>
                  </a:cubicBezTo>
                  <a:lnTo>
                    <a:pt x="10967" y="7795"/>
                  </a:lnTo>
                  <a:lnTo>
                    <a:pt x="11164" y="7795"/>
                  </a:lnTo>
                  <a:lnTo>
                    <a:pt x="11164" y="7894"/>
                  </a:lnTo>
                  <a:cubicBezTo>
                    <a:pt x="10771" y="8287"/>
                    <a:pt x="10451" y="8804"/>
                    <a:pt x="10058" y="9320"/>
                  </a:cubicBezTo>
                  <a:cubicBezTo>
                    <a:pt x="10058" y="9320"/>
                    <a:pt x="10058" y="9418"/>
                    <a:pt x="9935" y="9517"/>
                  </a:cubicBezTo>
                  <a:lnTo>
                    <a:pt x="9935" y="9738"/>
                  </a:lnTo>
                  <a:cubicBezTo>
                    <a:pt x="9836" y="9836"/>
                    <a:pt x="9738" y="9935"/>
                    <a:pt x="9640" y="9935"/>
                  </a:cubicBezTo>
                  <a:lnTo>
                    <a:pt x="9640" y="10033"/>
                  </a:lnTo>
                  <a:cubicBezTo>
                    <a:pt x="9640" y="10131"/>
                    <a:pt x="9541" y="10131"/>
                    <a:pt x="9541" y="10131"/>
                  </a:cubicBezTo>
                  <a:cubicBezTo>
                    <a:pt x="9443" y="10131"/>
                    <a:pt x="9443" y="10033"/>
                    <a:pt x="9443" y="9935"/>
                  </a:cubicBezTo>
                  <a:cubicBezTo>
                    <a:pt x="9320" y="10033"/>
                    <a:pt x="9320" y="10033"/>
                    <a:pt x="9222" y="10033"/>
                  </a:cubicBezTo>
                  <a:cubicBezTo>
                    <a:pt x="9222" y="10131"/>
                    <a:pt x="9320" y="10254"/>
                    <a:pt x="9320" y="10254"/>
                  </a:cubicBezTo>
                  <a:cubicBezTo>
                    <a:pt x="9222" y="10353"/>
                    <a:pt x="9123" y="10451"/>
                    <a:pt x="9025" y="10549"/>
                  </a:cubicBezTo>
                  <a:cubicBezTo>
                    <a:pt x="9025" y="10451"/>
                    <a:pt x="9025" y="10451"/>
                    <a:pt x="8926" y="10451"/>
                  </a:cubicBezTo>
                  <a:lnTo>
                    <a:pt x="8926" y="10648"/>
                  </a:lnTo>
                  <a:lnTo>
                    <a:pt x="9123" y="10648"/>
                  </a:lnTo>
                  <a:cubicBezTo>
                    <a:pt x="9123" y="10648"/>
                    <a:pt x="9123" y="10746"/>
                    <a:pt x="9025" y="10746"/>
                  </a:cubicBezTo>
                  <a:lnTo>
                    <a:pt x="9222" y="10967"/>
                  </a:lnTo>
                  <a:lnTo>
                    <a:pt x="9222" y="10648"/>
                  </a:lnTo>
                  <a:cubicBezTo>
                    <a:pt x="9320" y="10549"/>
                    <a:pt x="9443" y="10451"/>
                    <a:pt x="9541" y="10353"/>
                  </a:cubicBezTo>
                  <a:lnTo>
                    <a:pt x="9541" y="10549"/>
                  </a:lnTo>
                  <a:cubicBezTo>
                    <a:pt x="9443" y="10746"/>
                    <a:pt x="9222" y="11066"/>
                    <a:pt x="9123" y="11361"/>
                  </a:cubicBezTo>
                  <a:cubicBezTo>
                    <a:pt x="9025" y="11779"/>
                    <a:pt x="8828" y="12098"/>
                    <a:pt x="8705" y="12492"/>
                  </a:cubicBezTo>
                  <a:lnTo>
                    <a:pt x="8705" y="12713"/>
                  </a:lnTo>
                  <a:cubicBezTo>
                    <a:pt x="8705" y="12812"/>
                    <a:pt x="8607" y="12812"/>
                    <a:pt x="8607" y="12812"/>
                  </a:cubicBezTo>
                  <a:cubicBezTo>
                    <a:pt x="8607" y="13008"/>
                    <a:pt x="8508" y="13205"/>
                    <a:pt x="8508" y="13426"/>
                  </a:cubicBezTo>
                  <a:cubicBezTo>
                    <a:pt x="8508" y="13426"/>
                    <a:pt x="8410" y="13426"/>
                    <a:pt x="8410" y="13328"/>
                  </a:cubicBezTo>
                  <a:cubicBezTo>
                    <a:pt x="8312" y="13426"/>
                    <a:pt x="8312" y="13525"/>
                    <a:pt x="8312" y="13623"/>
                  </a:cubicBezTo>
                  <a:cubicBezTo>
                    <a:pt x="8312" y="13623"/>
                    <a:pt x="8410" y="13721"/>
                    <a:pt x="8410" y="13943"/>
                  </a:cubicBezTo>
                  <a:cubicBezTo>
                    <a:pt x="8410" y="13820"/>
                    <a:pt x="8312" y="13820"/>
                    <a:pt x="8312" y="13820"/>
                  </a:cubicBezTo>
                  <a:lnTo>
                    <a:pt x="8312" y="14041"/>
                  </a:lnTo>
                  <a:cubicBezTo>
                    <a:pt x="8312" y="14139"/>
                    <a:pt x="8213" y="14238"/>
                    <a:pt x="8213" y="14336"/>
                  </a:cubicBezTo>
                  <a:cubicBezTo>
                    <a:pt x="8213" y="14336"/>
                    <a:pt x="8213" y="14434"/>
                    <a:pt x="8312" y="14434"/>
                  </a:cubicBezTo>
                  <a:cubicBezTo>
                    <a:pt x="8213" y="14434"/>
                    <a:pt x="8213" y="14434"/>
                    <a:pt x="8213" y="14557"/>
                  </a:cubicBezTo>
                  <a:lnTo>
                    <a:pt x="8213" y="15049"/>
                  </a:lnTo>
                  <a:lnTo>
                    <a:pt x="8213" y="15566"/>
                  </a:lnTo>
                  <a:lnTo>
                    <a:pt x="8213" y="15984"/>
                  </a:lnTo>
                  <a:cubicBezTo>
                    <a:pt x="8090" y="15984"/>
                    <a:pt x="8090" y="15885"/>
                    <a:pt x="8090" y="15787"/>
                  </a:cubicBezTo>
                  <a:cubicBezTo>
                    <a:pt x="7992" y="15885"/>
                    <a:pt x="7992" y="15885"/>
                    <a:pt x="7992" y="15984"/>
                  </a:cubicBezTo>
                  <a:cubicBezTo>
                    <a:pt x="7894" y="15885"/>
                    <a:pt x="7894" y="15885"/>
                    <a:pt x="7795" y="15885"/>
                  </a:cubicBezTo>
                  <a:lnTo>
                    <a:pt x="7795" y="16180"/>
                  </a:lnTo>
                  <a:cubicBezTo>
                    <a:pt x="7795" y="16180"/>
                    <a:pt x="7894" y="16180"/>
                    <a:pt x="7894" y="16279"/>
                  </a:cubicBezTo>
                  <a:lnTo>
                    <a:pt x="7894" y="16082"/>
                  </a:lnTo>
                  <a:lnTo>
                    <a:pt x="7894" y="15984"/>
                  </a:lnTo>
                  <a:cubicBezTo>
                    <a:pt x="7992" y="16082"/>
                    <a:pt x="7992" y="16082"/>
                    <a:pt x="8090" y="16082"/>
                  </a:cubicBezTo>
                  <a:cubicBezTo>
                    <a:pt x="8090" y="16180"/>
                    <a:pt x="8090" y="16180"/>
                    <a:pt x="8213" y="16279"/>
                  </a:cubicBezTo>
                  <a:cubicBezTo>
                    <a:pt x="7992" y="16402"/>
                    <a:pt x="8213" y="16598"/>
                    <a:pt x="8213" y="16795"/>
                  </a:cubicBezTo>
                  <a:cubicBezTo>
                    <a:pt x="8213" y="17016"/>
                    <a:pt x="8312" y="17115"/>
                    <a:pt x="8410" y="17311"/>
                  </a:cubicBezTo>
                  <a:cubicBezTo>
                    <a:pt x="8410" y="17410"/>
                    <a:pt x="8312" y="17410"/>
                    <a:pt x="8312" y="17508"/>
                  </a:cubicBezTo>
                  <a:cubicBezTo>
                    <a:pt x="8410" y="17631"/>
                    <a:pt x="8410" y="17729"/>
                    <a:pt x="8607" y="17729"/>
                  </a:cubicBezTo>
                  <a:cubicBezTo>
                    <a:pt x="8828" y="18246"/>
                    <a:pt x="8828" y="18246"/>
                    <a:pt x="8828" y="18442"/>
                  </a:cubicBezTo>
                  <a:lnTo>
                    <a:pt x="8926" y="18442"/>
                  </a:lnTo>
                  <a:lnTo>
                    <a:pt x="8926" y="18860"/>
                  </a:lnTo>
                  <a:lnTo>
                    <a:pt x="9123" y="18860"/>
                  </a:lnTo>
                  <a:cubicBezTo>
                    <a:pt x="9025" y="18959"/>
                    <a:pt x="9025" y="19057"/>
                    <a:pt x="9025" y="19057"/>
                  </a:cubicBezTo>
                  <a:cubicBezTo>
                    <a:pt x="9123" y="19156"/>
                    <a:pt x="9025" y="19254"/>
                    <a:pt x="9222" y="19254"/>
                  </a:cubicBezTo>
                  <a:lnTo>
                    <a:pt x="9320" y="19475"/>
                  </a:lnTo>
                  <a:cubicBezTo>
                    <a:pt x="9443" y="19770"/>
                    <a:pt x="9541" y="19967"/>
                    <a:pt x="9738" y="20188"/>
                  </a:cubicBezTo>
                  <a:cubicBezTo>
                    <a:pt x="9738" y="20287"/>
                    <a:pt x="9836" y="20385"/>
                    <a:pt x="9836" y="20385"/>
                  </a:cubicBezTo>
                  <a:cubicBezTo>
                    <a:pt x="9935" y="20483"/>
                    <a:pt x="9935" y="20582"/>
                    <a:pt x="10058" y="20582"/>
                  </a:cubicBezTo>
                  <a:cubicBezTo>
                    <a:pt x="10156" y="20582"/>
                    <a:pt x="10156" y="20803"/>
                    <a:pt x="10156" y="20901"/>
                  </a:cubicBezTo>
                  <a:cubicBezTo>
                    <a:pt x="9935" y="20803"/>
                    <a:pt x="9738" y="20582"/>
                    <a:pt x="9640" y="20385"/>
                  </a:cubicBezTo>
                  <a:cubicBezTo>
                    <a:pt x="9590" y="20434"/>
                    <a:pt x="9566" y="20459"/>
                    <a:pt x="9541" y="20459"/>
                  </a:cubicBezTo>
                  <a:cubicBezTo>
                    <a:pt x="9517" y="20459"/>
                    <a:pt x="9492" y="20434"/>
                    <a:pt x="9443" y="20385"/>
                  </a:cubicBezTo>
                  <a:lnTo>
                    <a:pt x="9443" y="20483"/>
                  </a:lnTo>
                  <a:cubicBezTo>
                    <a:pt x="9541" y="20483"/>
                    <a:pt x="9541" y="20582"/>
                    <a:pt x="9640" y="20705"/>
                  </a:cubicBezTo>
                  <a:cubicBezTo>
                    <a:pt x="9738" y="20803"/>
                    <a:pt x="9738" y="20901"/>
                    <a:pt x="9836" y="21000"/>
                  </a:cubicBezTo>
                  <a:cubicBezTo>
                    <a:pt x="9935" y="21098"/>
                    <a:pt x="10156" y="21196"/>
                    <a:pt x="10156" y="21319"/>
                  </a:cubicBezTo>
                  <a:cubicBezTo>
                    <a:pt x="10254" y="21418"/>
                    <a:pt x="10353" y="21418"/>
                    <a:pt x="10353" y="21516"/>
                  </a:cubicBezTo>
                  <a:cubicBezTo>
                    <a:pt x="10451" y="21713"/>
                    <a:pt x="10672" y="21614"/>
                    <a:pt x="10771" y="21811"/>
                  </a:cubicBezTo>
                  <a:cubicBezTo>
                    <a:pt x="10869" y="21934"/>
                    <a:pt x="11066" y="22032"/>
                    <a:pt x="11164" y="22131"/>
                  </a:cubicBezTo>
                  <a:cubicBezTo>
                    <a:pt x="11164" y="22032"/>
                    <a:pt x="11287" y="22032"/>
                    <a:pt x="11287" y="22032"/>
                  </a:cubicBezTo>
                  <a:lnTo>
                    <a:pt x="11287" y="22131"/>
                  </a:lnTo>
                  <a:cubicBezTo>
                    <a:pt x="11385" y="22229"/>
                    <a:pt x="11385" y="22229"/>
                    <a:pt x="11484" y="22328"/>
                  </a:cubicBezTo>
                  <a:cubicBezTo>
                    <a:pt x="11582" y="22328"/>
                    <a:pt x="11680" y="22426"/>
                    <a:pt x="11779" y="22549"/>
                  </a:cubicBezTo>
                  <a:cubicBezTo>
                    <a:pt x="11902" y="22549"/>
                    <a:pt x="12000" y="22647"/>
                    <a:pt x="12000" y="22647"/>
                  </a:cubicBezTo>
                  <a:cubicBezTo>
                    <a:pt x="12394" y="22844"/>
                    <a:pt x="12713" y="23041"/>
                    <a:pt x="13131" y="23262"/>
                  </a:cubicBezTo>
                  <a:cubicBezTo>
                    <a:pt x="13328" y="23360"/>
                    <a:pt x="13623" y="23459"/>
                    <a:pt x="13844" y="23557"/>
                  </a:cubicBezTo>
                  <a:cubicBezTo>
                    <a:pt x="13943" y="23557"/>
                    <a:pt x="14139" y="23655"/>
                    <a:pt x="14238" y="23778"/>
                  </a:cubicBezTo>
                  <a:cubicBezTo>
                    <a:pt x="14238" y="23778"/>
                    <a:pt x="14361" y="23778"/>
                    <a:pt x="14361" y="23655"/>
                  </a:cubicBezTo>
                  <a:cubicBezTo>
                    <a:pt x="14361" y="23778"/>
                    <a:pt x="14361" y="23778"/>
                    <a:pt x="14459" y="23877"/>
                  </a:cubicBezTo>
                  <a:cubicBezTo>
                    <a:pt x="14459" y="23778"/>
                    <a:pt x="14557" y="23778"/>
                    <a:pt x="14557" y="23778"/>
                  </a:cubicBezTo>
                  <a:cubicBezTo>
                    <a:pt x="14656" y="23877"/>
                    <a:pt x="14656" y="23877"/>
                    <a:pt x="14754" y="23975"/>
                  </a:cubicBezTo>
                  <a:cubicBezTo>
                    <a:pt x="15074" y="23975"/>
                    <a:pt x="15270" y="24073"/>
                    <a:pt x="15590" y="24172"/>
                  </a:cubicBezTo>
                  <a:cubicBezTo>
                    <a:pt x="15590" y="24172"/>
                    <a:pt x="15688" y="24172"/>
                    <a:pt x="15688" y="24270"/>
                  </a:cubicBezTo>
                  <a:cubicBezTo>
                    <a:pt x="15688" y="24172"/>
                    <a:pt x="15787" y="24172"/>
                    <a:pt x="15787" y="24172"/>
                  </a:cubicBezTo>
                  <a:cubicBezTo>
                    <a:pt x="15885" y="24172"/>
                    <a:pt x="15984" y="24172"/>
                    <a:pt x="16082" y="24270"/>
                  </a:cubicBezTo>
                  <a:cubicBezTo>
                    <a:pt x="16082" y="24270"/>
                    <a:pt x="16205" y="24393"/>
                    <a:pt x="16303" y="24393"/>
                  </a:cubicBezTo>
                  <a:lnTo>
                    <a:pt x="16500" y="24393"/>
                  </a:lnTo>
                  <a:cubicBezTo>
                    <a:pt x="16598" y="24270"/>
                    <a:pt x="16598" y="24172"/>
                    <a:pt x="16697" y="24172"/>
                  </a:cubicBezTo>
                  <a:cubicBezTo>
                    <a:pt x="16697" y="24073"/>
                    <a:pt x="16820" y="24073"/>
                    <a:pt x="16918" y="24073"/>
                  </a:cubicBezTo>
                  <a:cubicBezTo>
                    <a:pt x="17115" y="24073"/>
                    <a:pt x="17311" y="24073"/>
                    <a:pt x="17533" y="24172"/>
                  </a:cubicBezTo>
                  <a:cubicBezTo>
                    <a:pt x="17631" y="24123"/>
                    <a:pt x="17729" y="24098"/>
                    <a:pt x="17831" y="24098"/>
                  </a:cubicBezTo>
                  <a:cubicBezTo>
                    <a:pt x="17932" y="24098"/>
                    <a:pt x="18037" y="24123"/>
                    <a:pt x="18147" y="24172"/>
                  </a:cubicBezTo>
                  <a:cubicBezTo>
                    <a:pt x="18213" y="24172"/>
                    <a:pt x="18279" y="24128"/>
                    <a:pt x="18344" y="24128"/>
                  </a:cubicBezTo>
                  <a:cubicBezTo>
                    <a:pt x="18377" y="24128"/>
                    <a:pt x="18410" y="24139"/>
                    <a:pt x="18442" y="24172"/>
                  </a:cubicBezTo>
                  <a:cubicBezTo>
                    <a:pt x="18541" y="24172"/>
                    <a:pt x="18541" y="24172"/>
                    <a:pt x="18664" y="24073"/>
                  </a:cubicBezTo>
                  <a:cubicBezTo>
                    <a:pt x="18664" y="24073"/>
                    <a:pt x="18664" y="24172"/>
                    <a:pt x="18762" y="24172"/>
                  </a:cubicBezTo>
                  <a:cubicBezTo>
                    <a:pt x="18844" y="24131"/>
                    <a:pt x="18925" y="24107"/>
                    <a:pt x="19008" y="24107"/>
                  </a:cubicBezTo>
                  <a:cubicBezTo>
                    <a:pt x="19126" y="24107"/>
                    <a:pt x="19247" y="24155"/>
                    <a:pt x="19377" y="24270"/>
                  </a:cubicBezTo>
                  <a:cubicBezTo>
                    <a:pt x="19513" y="24202"/>
                    <a:pt x="19601" y="24088"/>
                    <a:pt x="19748" y="24088"/>
                  </a:cubicBezTo>
                  <a:cubicBezTo>
                    <a:pt x="19815" y="24088"/>
                    <a:pt x="19892" y="24111"/>
                    <a:pt x="19992" y="24172"/>
                  </a:cubicBezTo>
                  <a:lnTo>
                    <a:pt x="20188" y="24172"/>
                  </a:lnTo>
                  <a:cubicBezTo>
                    <a:pt x="20287" y="24073"/>
                    <a:pt x="20385" y="24073"/>
                    <a:pt x="20508" y="23975"/>
                  </a:cubicBezTo>
                  <a:lnTo>
                    <a:pt x="20606" y="24073"/>
                  </a:lnTo>
                  <a:cubicBezTo>
                    <a:pt x="20705" y="23975"/>
                    <a:pt x="20803" y="23975"/>
                    <a:pt x="21000" y="23975"/>
                  </a:cubicBezTo>
                  <a:cubicBezTo>
                    <a:pt x="21123" y="23975"/>
                    <a:pt x="21221" y="23877"/>
                    <a:pt x="21319" y="23877"/>
                  </a:cubicBezTo>
                  <a:cubicBezTo>
                    <a:pt x="21418" y="23877"/>
                    <a:pt x="21614" y="23877"/>
                    <a:pt x="21737" y="23975"/>
                  </a:cubicBezTo>
                  <a:lnTo>
                    <a:pt x="21516" y="23975"/>
                  </a:lnTo>
                  <a:cubicBezTo>
                    <a:pt x="21418" y="23975"/>
                    <a:pt x="21418" y="24073"/>
                    <a:pt x="21319" y="24073"/>
                  </a:cubicBezTo>
                  <a:lnTo>
                    <a:pt x="21221" y="23975"/>
                  </a:lnTo>
                  <a:cubicBezTo>
                    <a:pt x="21123" y="24073"/>
                    <a:pt x="21123" y="24172"/>
                    <a:pt x="21000" y="24172"/>
                  </a:cubicBezTo>
                  <a:cubicBezTo>
                    <a:pt x="21123" y="24270"/>
                    <a:pt x="21123" y="24270"/>
                    <a:pt x="21221" y="24393"/>
                  </a:cubicBezTo>
                  <a:cubicBezTo>
                    <a:pt x="21319" y="24270"/>
                    <a:pt x="21319" y="24270"/>
                    <a:pt x="21319" y="24172"/>
                  </a:cubicBezTo>
                  <a:cubicBezTo>
                    <a:pt x="21516" y="24172"/>
                    <a:pt x="21614" y="24172"/>
                    <a:pt x="21614" y="24073"/>
                  </a:cubicBezTo>
                  <a:lnTo>
                    <a:pt x="21934" y="24073"/>
                  </a:lnTo>
                  <a:cubicBezTo>
                    <a:pt x="22032" y="23975"/>
                    <a:pt x="22032" y="23975"/>
                    <a:pt x="22131" y="23975"/>
                  </a:cubicBezTo>
                  <a:cubicBezTo>
                    <a:pt x="22229" y="23975"/>
                    <a:pt x="22229" y="23877"/>
                    <a:pt x="22352" y="23877"/>
                  </a:cubicBezTo>
                  <a:cubicBezTo>
                    <a:pt x="22450" y="23778"/>
                    <a:pt x="22549" y="23778"/>
                    <a:pt x="22647" y="23655"/>
                  </a:cubicBezTo>
                  <a:cubicBezTo>
                    <a:pt x="22844" y="23557"/>
                    <a:pt x="23065" y="23557"/>
                    <a:pt x="23262" y="23459"/>
                  </a:cubicBezTo>
                  <a:lnTo>
                    <a:pt x="23262" y="23262"/>
                  </a:lnTo>
                  <a:cubicBezTo>
                    <a:pt x="23459" y="23164"/>
                    <a:pt x="23680" y="23041"/>
                    <a:pt x="23877" y="22942"/>
                  </a:cubicBezTo>
                  <a:cubicBezTo>
                    <a:pt x="24073" y="22844"/>
                    <a:pt x="24295" y="22746"/>
                    <a:pt x="24590" y="22647"/>
                  </a:cubicBezTo>
                  <a:lnTo>
                    <a:pt x="24491" y="22647"/>
                  </a:lnTo>
                  <a:cubicBezTo>
                    <a:pt x="24491" y="22549"/>
                    <a:pt x="24491" y="22549"/>
                    <a:pt x="24590" y="22549"/>
                  </a:cubicBezTo>
                  <a:lnTo>
                    <a:pt x="24393" y="22549"/>
                  </a:lnTo>
                  <a:cubicBezTo>
                    <a:pt x="24295" y="22549"/>
                    <a:pt x="24295" y="22647"/>
                    <a:pt x="24295" y="22647"/>
                  </a:cubicBezTo>
                  <a:lnTo>
                    <a:pt x="24196" y="22647"/>
                  </a:lnTo>
                  <a:cubicBezTo>
                    <a:pt x="24196" y="22549"/>
                    <a:pt x="24295" y="22426"/>
                    <a:pt x="24295" y="22328"/>
                  </a:cubicBezTo>
                  <a:cubicBezTo>
                    <a:pt x="24295" y="22426"/>
                    <a:pt x="24295" y="22426"/>
                    <a:pt x="24393" y="22549"/>
                  </a:cubicBezTo>
                  <a:cubicBezTo>
                    <a:pt x="24393" y="22426"/>
                    <a:pt x="24491" y="22426"/>
                    <a:pt x="24491" y="22328"/>
                  </a:cubicBezTo>
                  <a:cubicBezTo>
                    <a:pt x="24491" y="22328"/>
                    <a:pt x="24491" y="22426"/>
                    <a:pt x="24590" y="22426"/>
                  </a:cubicBezTo>
                  <a:lnTo>
                    <a:pt x="24590" y="22328"/>
                  </a:lnTo>
                  <a:cubicBezTo>
                    <a:pt x="24811" y="22229"/>
                    <a:pt x="25008" y="22032"/>
                    <a:pt x="25204" y="22032"/>
                  </a:cubicBezTo>
                  <a:cubicBezTo>
                    <a:pt x="25303" y="22032"/>
                    <a:pt x="25303" y="21934"/>
                    <a:pt x="25426" y="21811"/>
                  </a:cubicBezTo>
                  <a:cubicBezTo>
                    <a:pt x="25426" y="21762"/>
                    <a:pt x="25450" y="21762"/>
                    <a:pt x="25487" y="21762"/>
                  </a:cubicBezTo>
                  <a:cubicBezTo>
                    <a:pt x="25524" y="21762"/>
                    <a:pt x="25573" y="21762"/>
                    <a:pt x="25622" y="21713"/>
                  </a:cubicBezTo>
                  <a:cubicBezTo>
                    <a:pt x="25622" y="21614"/>
                    <a:pt x="25721" y="21614"/>
                    <a:pt x="25819" y="21614"/>
                  </a:cubicBezTo>
                  <a:cubicBezTo>
                    <a:pt x="25918" y="21614"/>
                    <a:pt x="26040" y="21516"/>
                    <a:pt x="26139" y="21516"/>
                  </a:cubicBezTo>
                  <a:cubicBezTo>
                    <a:pt x="26139" y="21418"/>
                    <a:pt x="26237" y="21418"/>
                    <a:pt x="26336" y="21418"/>
                  </a:cubicBezTo>
                  <a:cubicBezTo>
                    <a:pt x="26237" y="21319"/>
                    <a:pt x="26139" y="21319"/>
                    <a:pt x="26040" y="21319"/>
                  </a:cubicBezTo>
                  <a:cubicBezTo>
                    <a:pt x="26237" y="21098"/>
                    <a:pt x="26434" y="21000"/>
                    <a:pt x="26532" y="20901"/>
                  </a:cubicBezTo>
                  <a:cubicBezTo>
                    <a:pt x="26532" y="20803"/>
                    <a:pt x="26434" y="20803"/>
                    <a:pt x="26434" y="20705"/>
                  </a:cubicBezTo>
                  <a:cubicBezTo>
                    <a:pt x="26336" y="20705"/>
                    <a:pt x="26336" y="20705"/>
                    <a:pt x="26336" y="20803"/>
                  </a:cubicBezTo>
                  <a:cubicBezTo>
                    <a:pt x="26139" y="20803"/>
                    <a:pt x="25918" y="20901"/>
                    <a:pt x="25819" y="21000"/>
                  </a:cubicBezTo>
                  <a:cubicBezTo>
                    <a:pt x="25622" y="21000"/>
                    <a:pt x="25524" y="21098"/>
                    <a:pt x="25426" y="21196"/>
                  </a:cubicBezTo>
                  <a:cubicBezTo>
                    <a:pt x="25204" y="21196"/>
                    <a:pt x="25106" y="21196"/>
                    <a:pt x="25008" y="21319"/>
                  </a:cubicBezTo>
                  <a:cubicBezTo>
                    <a:pt x="24811" y="21418"/>
                    <a:pt x="24688" y="21516"/>
                    <a:pt x="24491" y="21614"/>
                  </a:cubicBezTo>
                  <a:cubicBezTo>
                    <a:pt x="24477" y="21600"/>
                    <a:pt x="24465" y="21594"/>
                    <a:pt x="24454" y="21594"/>
                  </a:cubicBezTo>
                  <a:cubicBezTo>
                    <a:pt x="24402" y="21594"/>
                    <a:pt x="24384" y="21733"/>
                    <a:pt x="24332" y="21733"/>
                  </a:cubicBezTo>
                  <a:cubicBezTo>
                    <a:pt x="24321" y="21733"/>
                    <a:pt x="24309" y="21727"/>
                    <a:pt x="24295" y="21713"/>
                  </a:cubicBezTo>
                  <a:cubicBezTo>
                    <a:pt x="24245" y="21762"/>
                    <a:pt x="24166" y="21762"/>
                    <a:pt x="24086" y="21762"/>
                  </a:cubicBezTo>
                  <a:cubicBezTo>
                    <a:pt x="24006" y="21762"/>
                    <a:pt x="23926" y="21762"/>
                    <a:pt x="23877" y="21811"/>
                  </a:cubicBezTo>
                  <a:cubicBezTo>
                    <a:pt x="23844" y="21852"/>
                    <a:pt x="23811" y="21866"/>
                    <a:pt x="23778" y="21866"/>
                  </a:cubicBezTo>
                  <a:cubicBezTo>
                    <a:pt x="23713" y="21866"/>
                    <a:pt x="23647" y="21811"/>
                    <a:pt x="23582" y="21811"/>
                  </a:cubicBezTo>
                  <a:cubicBezTo>
                    <a:pt x="23459" y="21934"/>
                    <a:pt x="23262" y="21934"/>
                    <a:pt x="23065" y="21934"/>
                  </a:cubicBezTo>
                  <a:lnTo>
                    <a:pt x="23065" y="22032"/>
                  </a:lnTo>
                  <a:lnTo>
                    <a:pt x="22549" y="22032"/>
                  </a:lnTo>
                  <a:lnTo>
                    <a:pt x="22549" y="22229"/>
                  </a:lnTo>
                  <a:cubicBezTo>
                    <a:pt x="22549" y="22131"/>
                    <a:pt x="22450" y="22131"/>
                    <a:pt x="22450" y="22131"/>
                  </a:cubicBezTo>
                  <a:lnTo>
                    <a:pt x="22229" y="22131"/>
                  </a:lnTo>
                  <a:cubicBezTo>
                    <a:pt x="22229" y="22229"/>
                    <a:pt x="22229" y="22229"/>
                    <a:pt x="22352" y="22229"/>
                  </a:cubicBezTo>
                  <a:cubicBezTo>
                    <a:pt x="22229" y="22229"/>
                    <a:pt x="22131" y="22229"/>
                    <a:pt x="22131" y="22328"/>
                  </a:cubicBezTo>
                  <a:cubicBezTo>
                    <a:pt x="22032" y="22328"/>
                    <a:pt x="22032" y="22426"/>
                    <a:pt x="21934" y="22426"/>
                  </a:cubicBezTo>
                  <a:lnTo>
                    <a:pt x="21934" y="22549"/>
                  </a:lnTo>
                  <a:cubicBezTo>
                    <a:pt x="21836" y="22549"/>
                    <a:pt x="21836" y="22647"/>
                    <a:pt x="21614" y="22746"/>
                  </a:cubicBezTo>
                  <a:cubicBezTo>
                    <a:pt x="21516" y="22746"/>
                    <a:pt x="21319" y="22746"/>
                    <a:pt x="21221" y="22844"/>
                  </a:cubicBezTo>
                  <a:cubicBezTo>
                    <a:pt x="21000" y="22844"/>
                    <a:pt x="20803" y="22844"/>
                    <a:pt x="20606" y="22942"/>
                  </a:cubicBezTo>
                  <a:cubicBezTo>
                    <a:pt x="20508" y="22942"/>
                    <a:pt x="20287" y="22844"/>
                    <a:pt x="20188" y="22844"/>
                  </a:cubicBezTo>
                  <a:cubicBezTo>
                    <a:pt x="20188" y="22844"/>
                    <a:pt x="20188" y="22942"/>
                    <a:pt x="20090" y="23041"/>
                  </a:cubicBezTo>
                  <a:lnTo>
                    <a:pt x="20090" y="22746"/>
                  </a:lnTo>
                  <a:cubicBezTo>
                    <a:pt x="19893" y="22844"/>
                    <a:pt x="19672" y="22942"/>
                    <a:pt x="19475" y="22942"/>
                  </a:cubicBezTo>
                  <a:lnTo>
                    <a:pt x="19278" y="22942"/>
                  </a:lnTo>
                  <a:cubicBezTo>
                    <a:pt x="19237" y="22909"/>
                    <a:pt x="19210" y="22899"/>
                    <a:pt x="19188" y="22899"/>
                  </a:cubicBezTo>
                  <a:cubicBezTo>
                    <a:pt x="19145" y="22899"/>
                    <a:pt x="19123" y="22942"/>
                    <a:pt x="19057" y="22942"/>
                  </a:cubicBezTo>
                  <a:lnTo>
                    <a:pt x="18959" y="22942"/>
                  </a:lnTo>
                  <a:cubicBezTo>
                    <a:pt x="18930" y="22913"/>
                    <a:pt x="18893" y="22901"/>
                    <a:pt x="18849" y="22901"/>
                  </a:cubicBezTo>
                  <a:cubicBezTo>
                    <a:pt x="18743" y="22901"/>
                    <a:pt x="18599" y="22971"/>
                    <a:pt x="18442" y="23041"/>
                  </a:cubicBezTo>
                  <a:cubicBezTo>
                    <a:pt x="18442" y="22942"/>
                    <a:pt x="18344" y="22844"/>
                    <a:pt x="18344" y="22844"/>
                  </a:cubicBezTo>
                  <a:cubicBezTo>
                    <a:pt x="18246" y="22942"/>
                    <a:pt x="18147" y="22942"/>
                    <a:pt x="17926" y="22942"/>
                  </a:cubicBezTo>
                  <a:cubicBezTo>
                    <a:pt x="17926" y="22942"/>
                    <a:pt x="17828" y="22844"/>
                    <a:pt x="17729" y="22844"/>
                  </a:cubicBezTo>
                  <a:lnTo>
                    <a:pt x="17434" y="22844"/>
                  </a:lnTo>
                  <a:cubicBezTo>
                    <a:pt x="17311" y="22844"/>
                    <a:pt x="17213" y="22746"/>
                    <a:pt x="17115" y="22746"/>
                  </a:cubicBezTo>
                  <a:lnTo>
                    <a:pt x="16820" y="22746"/>
                  </a:lnTo>
                  <a:cubicBezTo>
                    <a:pt x="16738" y="22746"/>
                    <a:pt x="16667" y="22702"/>
                    <a:pt x="16599" y="22702"/>
                  </a:cubicBezTo>
                  <a:cubicBezTo>
                    <a:pt x="16565" y="22702"/>
                    <a:pt x="16533" y="22713"/>
                    <a:pt x="16500" y="22746"/>
                  </a:cubicBezTo>
                  <a:cubicBezTo>
                    <a:pt x="16451" y="22647"/>
                    <a:pt x="16402" y="22623"/>
                    <a:pt x="16352" y="22623"/>
                  </a:cubicBezTo>
                  <a:cubicBezTo>
                    <a:pt x="16303" y="22623"/>
                    <a:pt x="16254" y="22647"/>
                    <a:pt x="16205" y="22647"/>
                  </a:cubicBezTo>
                  <a:cubicBezTo>
                    <a:pt x="16082" y="22647"/>
                    <a:pt x="15984" y="22549"/>
                    <a:pt x="15885" y="22549"/>
                  </a:cubicBezTo>
                  <a:cubicBezTo>
                    <a:pt x="15981" y="22512"/>
                    <a:pt x="16074" y="22497"/>
                    <a:pt x="16167" y="22497"/>
                  </a:cubicBezTo>
                  <a:cubicBezTo>
                    <a:pt x="16384" y="22497"/>
                    <a:pt x="16596" y="22578"/>
                    <a:pt x="16820" y="22647"/>
                  </a:cubicBezTo>
                  <a:cubicBezTo>
                    <a:pt x="16852" y="22573"/>
                    <a:pt x="16885" y="22549"/>
                    <a:pt x="16918" y="22549"/>
                  </a:cubicBezTo>
                  <a:cubicBezTo>
                    <a:pt x="16983" y="22549"/>
                    <a:pt x="17049" y="22647"/>
                    <a:pt x="17115" y="22647"/>
                  </a:cubicBezTo>
                  <a:cubicBezTo>
                    <a:pt x="17311" y="22647"/>
                    <a:pt x="17434" y="22647"/>
                    <a:pt x="17631" y="22549"/>
                  </a:cubicBezTo>
                  <a:cubicBezTo>
                    <a:pt x="17729" y="22549"/>
                    <a:pt x="17729" y="22647"/>
                    <a:pt x="17828" y="22647"/>
                  </a:cubicBezTo>
                  <a:lnTo>
                    <a:pt x="19057" y="22647"/>
                  </a:lnTo>
                  <a:cubicBezTo>
                    <a:pt x="19156" y="22647"/>
                    <a:pt x="19278" y="22549"/>
                    <a:pt x="19377" y="22549"/>
                  </a:cubicBezTo>
                  <a:cubicBezTo>
                    <a:pt x="19475" y="22647"/>
                    <a:pt x="19574" y="22647"/>
                    <a:pt x="19574" y="22647"/>
                  </a:cubicBezTo>
                  <a:cubicBezTo>
                    <a:pt x="19672" y="22549"/>
                    <a:pt x="19770" y="22549"/>
                    <a:pt x="19893" y="22549"/>
                  </a:cubicBezTo>
                  <a:cubicBezTo>
                    <a:pt x="19959" y="22549"/>
                    <a:pt x="20024" y="22593"/>
                    <a:pt x="20090" y="22593"/>
                  </a:cubicBezTo>
                  <a:cubicBezTo>
                    <a:pt x="20123" y="22593"/>
                    <a:pt x="20155" y="22582"/>
                    <a:pt x="20188" y="22549"/>
                  </a:cubicBezTo>
                  <a:cubicBezTo>
                    <a:pt x="20237" y="22487"/>
                    <a:pt x="20287" y="22457"/>
                    <a:pt x="20339" y="22457"/>
                  </a:cubicBezTo>
                  <a:cubicBezTo>
                    <a:pt x="20391" y="22457"/>
                    <a:pt x="20446" y="22487"/>
                    <a:pt x="20508" y="22549"/>
                  </a:cubicBezTo>
                  <a:lnTo>
                    <a:pt x="20606" y="22549"/>
                  </a:lnTo>
                  <a:cubicBezTo>
                    <a:pt x="20901" y="22426"/>
                    <a:pt x="21221" y="22426"/>
                    <a:pt x="21516" y="22426"/>
                  </a:cubicBezTo>
                  <a:lnTo>
                    <a:pt x="21737" y="22229"/>
                  </a:lnTo>
                  <a:lnTo>
                    <a:pt x="21418" y="22229"/>
                  </a:lnTo>
                  <a:cubicBezTo>
                    <a:pt x="21319" y="22229"/>
                    <a:pt x="21319" y="22328"/>
                    <a:pt x="21319" y="22426"/>
                  </a:cubicBezTo>
                  <a:lnTo>
                    <a:pt x="21319" y="22131"/>
                  </a:lnTo>
                  <a:cubicBezTo>
                    <a:pt x="21221" y="22180"/>
                    <a:pt x="21117" y="22180"/>
                    <a:pt x="21024" y="22180"/>
                  </a:cubicBezTo>
                  <a:cubicBezTo>
                    <a:pt x="20932" y="22180"/>
                    <a:pt x="20852" y="22180"/>
                    <a:pt x="20803" y="22229"/>
                  </a:cubicBezTo>
                  <a:cubicBezTo>
                    <a:pt x="20705" y="22229"/>
                    <a:pt x="20606" y="22131"/>
                    <a:pt x="20508" y="22032"/>
                  </a:cubicBezTo>
                  <a:lnTo>
                    <a:pt x="20508" y="22229"/>
                  </a:lnTo>
                  <a:lnTo>
                    <a:pt x="20287" y="22229"/>
                  </a:lnTo>
                  <a:cubicBezTo>
                    <a:pt x="20188" y="22229"/>
                    <a:pt x="20188" y="22328"/>
                    <a:pt x="20090" y="22328"/>
                  </a:cubicBezTo>
                  <a:cubicBezTo>
                    <a:pt x="20090" y="22328"/>
                    <a:pt x="19992" y="22328"/>
                    <a:pt x="19992" y="22229"/>
                  </a:cubicBezTo>
                  <a:cubicBezTo>
                    <a:pt x="19893" y="22328"/>
                    <a:pt x="19893" y="22328"/>
                    <a:pt x="19770" y="22328"/>
                  </a:cubicBezTo>
                  <a:lnTo>
                    <a:pt x="19574" y="22328"/>
                  </a:lnTo>
                  <a:cubicBezTo>
                    <a:pt x="19475" y="22328"/>
                    <a:pt x="19377" y="22328"/>
                    <a:pt x="19156" y="22426"/>
                  </a:cubicBezTo>
                  <a:cubicBezTo>
                    <a:pt x="19123" y="22360"/>
                    <a:pt x="19090" y="22338"/>
                    <a:pt x="19057" y="22338"/>
                  </a:cubicBezTo>
                  <a:cubicBezTo>
                    <a:pt x="18992" y="22338"/>
                    <a:pt x="18926" y="22426"/>
                    <a:pt x="18860" y="22426"/>
                  </a:cubicBezTo>
                  <a:lnTo>
                    <a:pt x="18762" y="22328"/>
                  </a:lnTo>
                  <a:cubicBezTo>
                    <a:pt x="18726" y="22408"/>
                    <a:pt x="18687" y="22430"/>
                    <a:pt x="18642" y="22430"/>
                  </a:cubicBezTo>
                  <a:cubicBezTo>
                    <a:pt x="18589" y="22430"/>
                    <a:pt x="18528" y="22399"/>
                    <a:pt x="18455" y="22399"/>
                  </a:cubicBezTo>
                  <a:cubicBezTo>
                    <a:pt x="18421" y="22399"/>
                    <a:pt x="18384" y="22406"/>
                    <a:pt x="18344" y="22426"/>
                  </a:cubicBezTo>
                  <a:cubicBezTo>
                    <a:pt x="18344" y="22426"/>
                    <a:pt x="18257" y="22338"/>
                    <a:pt x="18169" y="22338"/>
                  </a:cubicBezTo>
                  <a:cubicBezTo>
                    <a:pt x="18126" y="22338"/>
                    <a:pt x="18082" y="22360"/>
                    <a:pt x="18049" y="22426"/>
                  </a:cubicBezTo>
                  <a:cubicBezTo>
                    <a:pt x="17938" y="22377"/>
                    <a:pt x="17834" y="22377"/>
                    <a:pt x="17745" y="22377"/>
                  </a:cubicBezTo>
                  <a:cubicBezTo>
                    <a:pt x="17656" y="22377"/>
                    <a:pt x="17582" y="22377"/>
                    <a:pt x="17533" y="22328"/>
                  </a:cubicBezTo>
                  <a:cubicBezTo>
                    <a:pt x="17422" y="22278"/>
                    <a:pt x="17342" y="22278"/>
                    <a:pt x="17265" y="22278"/>
                  </a:cubicBezTo>
                  <a:cubicBezTo>
                    <a:pt x="17188" y="22278"/>
                    <a:pt x="17115" y="22278"/>
                    <a:pt x="17016" y="22229"/>
                  </a:cubicBezTo>
                  <a:cubicBezTo>
                    <a:pt x="16967" y="22180"/>
                    <a:pt x="16918" y="22180"/>
                    <a:pt x="16866" y="22180"/>
                  </a:cubicBezTo>
                  <a:cubicBezTo>
                    <a:pt x="16813" y="22180"/>
                    <a:pt x="16758" y="22180"/>
                    <a:pt x="16697" y="22131"/>
                  </a:cubicBezTo>
                  <a:cubicBezTo>
                    <a:pt x="16664" y="22164"/>
                    <a:pt x="16631" y="22175"/>
                    <a:pt x="16602" y="22175"/>
                  </a:cubicBezTo>
                  <a:cubicBezTo>
                    <a:pt x="16544" y="22175"/>
                    <a:pt x="16500" y="22131"/>
                    <a:pt x="16500" y="22131"/>
                  </a:cubicBezTo>
                  <a:cubicBezTo>
                    <a:pt x="16205" y="22032"/>
                    <a:pt x="15885" y="22032"/>
                    <a:pt x="15590" y="21934"/>
                  </a:cubicBezTo>
                  <a:cubicBezTo>
                    <a:pt x="15369" y="21811"/>
                    <a:pt x="15172" y="21713"/>
                    <a:pt x="14975" y="21713"/>
                  </a:cubicBezTo>
                  <a:cubicBezTo>
                    <a:pt x="14852" y="21614"/>
                    <a:pt x="14754" y="21614"/>
                    <a:pt x="14656" y="21614"/>
                  </a:cubicBezTo>
                  <a:cubicBezTo>
                    <a:pt x="14557" y="21614"/>
                    <a:pt x="14459" y="21516"/>
                    <a:pt x="14361" y="21418"/>
                  </a:cubicBezTo>
                  <a:cubicBezTo>
                    <a:pt x="14238" y="21418"/>
                    <a:pt x="14139" y="21319"/>
                    <a:pt x="14041" y="21319"/>
                  </a:cubicBezTo>
                  <a:cubicBezTo>
                    <a:pt x="13943" y="21319"/>
                    <a:pt x="13943" y="21098"/>
                    <a:pt x="13746" y="21098"/>
                  </a:cubicBezTo>
                  <a:cubicBezTo>
                    <a:pt x="13623" y="21098"/>
                    <a:pt x="13525" y="21000"/>
                    <a:pt x="13426" y="21000"/>
                  </a:cubicBezTo>
                  <a:lnTo>
                    <a:pt x="13426" y="21098"/>
                  </a:lnTo>
                  <a:cubicBezTo>
                    <a:pt x="13623" y="21196"/>
                    <a:pt x="13746" y="21319"/>
                    <a:pt x="13943" y="21418"/>
                  </a:cubicBezTo>
                  <a:cubicBezTo>
                    <a:pt x="14041" y="21418"/>
                    <a:pt x="14139" y="21516"/>
                    <a:pt x="14238" y="21614"/>
                  </a:cubicBezTo>
                  <a:cubicBezTo>
                    <a:pt x="14459" y="21713"/>
                    <a:pt x="14754" y="21713"/>
                    <a:pt x="15074" y="21934"/>
                  </a:cubicBezTo>
                  <a:cubicBezTo>
                    <a:pt x="15172" y="21934"/>
                    <a:pt x="15369" y="22032"/>
                    <a:pt x="15467" y="22032"/>
                  </a:cubicBezTo>
                  <a:lnTo>
                    <a:pt x="15590" y="22032"/>
                  </a:lnTo>
                  <a:cubicBezTo>
                    <a:pt x="15590" y="22032"/>
                    <a:pt x="15590" y="22131"/>
                    <a:pt x="15688" y="22229"/>
                  </a:cubicBezTo>
                  <a:lnTo>
                    <a:pt x="15590" y="22229"/>
                  </a:lnTo>
                  <a:cubicBezTo>
                    <a:pt x="15467" y="22131"/>
                    <a:pt x="15369" y="22131"/>
                    <a:pt x="15270" y="22131"/>
                  </a:cubicBezTo>
                  <a:lnTo>
                    <a:pt x="15074" y="22131"/>
                  </a:lnTo>
                  <a:cubicBezTo>
                    <a:pt x="15074" y="22131"/>
                    <a:pt x="15074" y="22032"/>
                    <a:pt x="14975" y="22032"/>
                  </a:cubicBezTo>
                  <a:lnTo>
                    <a:pt x="14754" y="22032"/>
                  </a:lnTo>
                  <a:cubicBezTo>
                    <a:pt x="14656" y="21934"/>
                    <a:pt x="14557" y="21934"/>
                    <a:pt x="14459" y="21811"/>
                  </a:cubicBezTo>
                  <a:lnTo>
                    <a:pt x="14459" y="21934"/>
                  </a:lnTo>
                  <a:cubicBezTo>
                    <a:pt x="14280" y="21834"/>
                    <a:pt x="14116" y="21686"/>
                    <a:pt x="13956" y="21686"/>
                  </a:cubicBezTo>
                  <a:cubicBezTo>
                    <a:pt x="13919" y="21686"/>
                    <a:pt x="13881" y="21694"/>
                    <a:pt x="13844" y="21713"/>
                  </a:cubicBezTo>
                  <a:lnTo>
                    <a:pt x="13844" y="21516"/>
                  </a:lnTo>
                  <a:cubicBezTo>
                    <a:pt x="13525" y="21319"/>
                    <a:pt x="13131" y="21196"/>
                    <a:pt x="12812" y="20803"/>
                  </a:cubicBezTo>
                  <a:lnTo>
                    <a:pt x="13008" y="20803"/>
                  </a:lnTo>
                  <a:cubicBezTo>
                    <a:pt x="13008" y="20705"/>
                    <a:pt x="12910" y="20705"/>
                    <a:pt x="12910" y="20705"/>
                  </a:cubicBezTo>
                  <a:cubicBezTo>
                    <a:pt x="12713" y="20483"/>
                    <a:pt x="12615" y="20385"/>
                    <a:pt x="12394" y="20287"/>
                  </a:cubicBezTo>
                  <a:cubicBezTo>
                    <a:pt x="12295" y="20188"/>
                    <a:pt x="12098" y="20090"/>
                    <a:pt x="12000" y="19967"/>
                  </a:cubicBezTo>
                  <a:cubicBezTo>
                    <a:pt x="11902" y="19869"/>
                    <a:pt x="11779" y="19770"/>
                    <a:pt x="11680" y="19672"/>
                  </a:cubicBezTo>
                  <a:cubicBezTo>
                    <a:pt x="11484" y="19475"/>
                    <a:pt x="11385" y="19352"/>
                    <a:pt x="11287" y="19254"/>
                  </a:cubicBezTo>
                  <a:cubicBezTo>
                    <a:pt x="11066" y="19057"/>
                    <a:pt x="10967" y="18860"/>
                    <a:pt x="10771" y="18639"/>
                  </a:cubicBezTo>
                  <a:cubicBezTo>
                    <a:pt x="10771" y="18541"/>
                    <a:pt x="10771" y="18541"/>
                    <a:pt x="10672" y="18442"/>
                  </a:cubicBezTo>
                  <a:cubicBezTo>
                    <a:pt x="10353" y="18123"/>
                    <a:pt x="10156" y="17828"/>
                    <a:pt x="10058" y="17311"/>
                  </a:cubicBezTo>
                  <a:lnTo>
                    <a:pt x="9935" y="17311"/>
                  </a:lnTo>
                  <a:cubicBezTo>
                    <a:pt x="9935" y="17016"/>
                    <a:pt x="9935" y="16795"/>
                    <a:pt x="9836" y="16598"/>
                  </a:cubicBezTo>
                  <a:lnTo>
                    <a:pt x="9640" y="16598"/>
                  </a:lnTo>
                  <a:lnTo>
                    <a:pt x="9640" y="16500"/>
                  </a:lnTo>
                  <a:lnTo>
                    <a:pt x="9836" y="16500"/>
                  </a:lnTo>
                  <a:lnTo>
                    <a:pt x="9836" y="16082"/>
                  </a:lnTo>
                  <a:cubicBezTo>
                    <a:pt x="9836" y="15984"/>
                    <a:pt x="9836" y="15787"/>
                    <a:pt x="9738" y="15664"/>
                  </a:cubicBezTo>
                  <a:cubicBezTo>
                    <a:pt x="9836" y="15566"/>
                    <a:pt x="9836" y="15467"/>
                    <a:pt x="9836" y="15369"/>
                  </a:cubicBezTo>
                  <a:lnTo>
                    <a:pt x="9836" y="14951"/>
                  </a:lnTo>
                  <a:lnTo>
                    <a:pt x="9836" y="14434"/>
                  </a:lnTo>
                  <a:lnTo>
                    <a:pt x="9935" y="14336"/>
                  </a:lnTo>
                  <a:lnTo>
                    <a:pt x="9935" y="14238"/>
                  </a:lnTo>
                  <a:cubicBezTo>
                    <a:pt x="9935" y="13943"/>
                    <a:pt x="10058" y="13721"/>
                    <a:pt x="10058" y="13426"/>
                  </a:cubicBezTo>
                  <a:lnTo>
                    <a:pt x="10156" y="13426"/>
                  </a:lnTo>
                  <a:lnTo>
                    <a:pt x="10156" y="13328"/>
                  </a:lnTo>
                  <a:lnTo>
                    <a:pt x="10156" y="13205"/>
                  </a:lnTo>
                  <a:lnTo>
                    <a:pt x="10058" y="13107"/>
                  </a:lnTo>
                  <a:cubicBezTo>
                    <a:pt x="10156" y="13008"/>
                    <a:pt x="10254" y="12910"/>
                    <a:pt x="10353" y="12812"/>
                  </a:cubicBezTo>
                  <a:cubicBezTo>
                    <a:pt x="10353" y="12492"/>
                    <a:pt x="10451" y="12295"/>
                    <a:pt x="10549" y="11976"/>
                  </a:cubicBezTo>
                  <a:cubicBezTo>
                    <a:pt x="10672" y="11877"/>
                    <a:pt x="10672" y="11779"/>
                    <a:pt x="10771" y="11779"/>
                  </a:cubicBezTo>
                  <a:cubicBezTo>
                    <a:pt x="10869" y="11361"/>
                    <a:pt x="10869" y="11066"/>
                    <a:pt x="11164" y="10869"/>
                  </a:cubicBezTo>
                  <a:cubicBezTo>
                    <a:pt x="11164" y="10746"/>
                    <a:pt x="11066" y="10746"/>
                    <a:pt x="11066" y="10746"/>
                  </a:cubicBezTo>
                  <a:cubicBezTo>
                    <a:pt x="11164" y="10648"/>
                    <a:pt x="11164" y="10549"/>
                    <a:pt x="11287" y="10549"/>
                  </a:cubicBezTo>
                  <a:lnTo>
                    <a:pt x="11287" y="10254"/>
                  </a:lnTo>
                  <a:lnTo>
                    <a:pt x="11385" y="10254"/>
                  </a:lnTo>
                  <a:cubicBezTo>
                    <a:pt x="11385" y="10131"/>
                    <a:pt x="11484" y="10131"/>
                    <a:pt x="11484" y="10033"/>
                  </a:cubicBezTo>
                  <a:lnTo>
                    <a:pt x="11680" y="10033"/>
                  </a:lnTo>
                  <a:cubicBezTo>
                    <a:pt x="11582" y="10033"/>
                    <a:pt x="11582" y="9935"/>
                    <a:pt x="11582" y="9935"/>
                  </a:cubicBezTo>
                  <a:cubicBezTo>
                    <a:pt x="11680" y="9935"/>
                    <a:pt x="11680" y="9836"/>
                    <a:pt x="11779" y="9836"/>
                  </a:cubicBezTo>
                  <a:cubicBezTo>
                    <a:pt x="11779" y="9738"/>
                    <a:pt x="11779" y="9738"/>
                    <a:pt x="11680" y="9640"/>
                  </a:cubicBezTo>
                  <a:cubicBezTo>
                    <a:pt x="12000" y="9517"/>
                    <a:pt x="12000" y="9222"/>
                    <a:pt x="12197" y="9123"/>
                  </a:cubicBezTo>
                  <a:cubicBezTo>
                    <a:pt x="12394" y="8902"/>
                    <a:pt x="12516" y="8705"/>
                    <a:pt x="12615" y="8410"/>
                  </a:cubicBezTo>
                  <a:cubicBezTo>
                    <a:pt x="12615" y="8410"/>
                    <a:pt x="12615" y="8508"/>
                    <a:pt x="12713" y="8508"/>
                  </a:cubicBezTo>
                  <a:cubicBezTo>
                    <a:pt x="12812" y="8287"/>
                    <a:pt x="13008" y="8189"/>
                    <a:pt x="13131" y="7992"/>
                  </a:cubicBezTo>
                  <a:lnTo>
                    <a:pt x="12910" y="7992"/>
                  </a:lnTo>
                  <a:cubicBezTo>
                    <a:pt x="12910" y="7894"/>
                    <a:pt x="13008" y="7894"/>
                    <a:pt x="13131" y="7894"/>
                  </a:cubicBezTo>
                  <a:cubicBezTo>
                    <a:pt x="13230" y="7795"/>
                    <a:pt x="13230" y="7672"/>
                    <a:pt x="13328" y="7672"/>
                  </a:cubicBezTo>
                  <a:lnTo>
                    <a:pt x="13426" y="7795"/>
                  </a:lnTo>
                  <a:lnTo>
                    <a:pt x="13426" y="7574"/>
                  </a:lnTo>
                  <a:cubicBezTo>
                    <a:pt x="13426" y="7476"/>
                    <a:pt x="13525" y="7476"/>
                    <a:pt x="13623" y="7377"/>
                  </a:cubicBezTo>
                  <a:cubicBezTo>
                    <a:pt x="13623" y="7377"/>
                    <a:pt x="13623" y="7476"/>
                    <a:pt x="13746" y="7574"/>
                  </a:cubicBezTo>
                  <a:lnTo>
                    <a:pt x="13746" y="7279"/>
                  </a:lnTo>
                  <a:lnTo>
                    <a:pt x="13943" y="7279"/>
                  </a:lnTo>
                  <a:cubicBezTo>
                    <a:pt x="14041" y="7181"/>
                    <a:pt x="14238" y="7058"/>
                    <a:pt x="14459" y="6959"/>
                  </a:cubicBezTo>
                  <a:cubicBezTo>
                    <a:pt x="14656" y="6763"/>
                    <a:pt x="14852" y="6763"/>
                    <a:pt x="15074" y="6566"/>
                  </a:cubicBezTo>
                  <a:cubicBezTo>
                    <a:pt x="15369" y="6345"/>
                    <a:pt x="15688" y="6246"/>
                    <a:pt x="15984" y="6148"/>
                  </a:cubicBezTo>
                  <a:cubicBezTo>
                    <a:pt x="16082" y="6148"/>
                    <a:pt x="16303" y="6050"/>
                    <a:pt x="16402" y="5951"/>
                  </a:cubicBezTo>
                  <a:lnTo>
                    <a:pt x="16598" y="5951"/>
                  </a:lnTo>
                  <a:lnTo>
                    <a:pt x="16500" y="6050"/>
                  </a:lnTo>
                  <a:cubicBezTo>
                    <a:pt x="16533" y="6082"/>
                    <a:pt x="16565" y="6093"/>
                    <a:pt x="16599" y="6093"/>
                  </a:cubicBezTo>
                  <a:cubicBezTo>
                    <a:pt x="16667" y="6093"/>
                    <a:pt x="16738" y="6050"/>
                    <a:pt x="16820" y="6050"/>
                  </a:cubicBezTo>
                  <a:lnTo>
                    <a:pt x="16697" y="5951"/>
                  </a:lnTo>
                  <a:cubicBezTo>
                    <a:pt x="16820" y="5828"/>
                    <a:pt x="16918" y="5828"/>
                    <a:pt x="16918" y="5828"/>
                  </a:cubicBezTo>
                  <a:cubicBezTo>
                    <a:pt x="17016" y="5828"/>
                    <a:pt x="17115" y="5828"/>
                    <a:pt x="17213" y="5951"/>
                  </a:cubicBezTo>
                  <a:cubicBezTo>
                    <a:pt x="17213" y="5828"/>
                    <a:pt x="17115" y="5828"/>
                    <a:pt x="17115" y="5730"/>
                  </a:cubicBezTo>
                  <a:lnTo>
                    <a:pt x="17115" y="5730"/>
                  </a:lnTo>
                  <a:cubicBezTo>
                    <a:pt x="17288" y="5771"/>
                    <a:pt x="17389" y="5794"/>
                    <a:pt x="17463" y="5794"/>
                  </a:cubicBezTo>
                  <a:cubicBezTo>
                    <a:pt x="17566" y="5794"/>
                    <a:pt x="17614" y="5747"/>
                    <a:pt x="17729" y="5632"/>
                  </a:cubicBezTo>
                  <a:lnTo>
                    <a:pt x="18246" y="5632"/>
                  </a:lnTo>
                  <a:cubicBezTo>
                    <a:pt x="18344" y="5632"/>
                    <a:pt x="18344" y="5632"/>
                    <a:pt x="18442" y="5533"/>
                  </a:cubicBezTo>
                  <a:cubicBezTo>
                    <a:pt x="18553" y="5582"/>
                    <a:pt x="18658" y="5582"/>
                    <a:pt x="18747" y="5582"/>
                  </a:cubicBezTo>
                  <a:cubicBezTo>
                    <a:pt x="18836" y="5582"/>
                    <a:pt x="18910" y="5582"/>
                    <a:pt x="18959" y="5632"/>
                  </a:cubicBezTo>
                  <a:cubicBezTo>
                    <a:pt x="19156" y="5632"/>
                    <a:pt x="19278" y="5533"/>
                    <a:pt x="19475" y="5533"/>
                  </a:cubicBezTo>
                  <a:cubicBezTo>
                    <a:pt x="19574" y="5632"/>
                    <a:pt x="19770" y="5632"/>
                    <a:pt x="19992" y="5632"/>
                  </a:cubicBezTo>
                  <a:lnTo>
                    <a:pt x="20508" y="5632"/>
                  </a:lnTo>
                  <a:cubicBezTo>
                    <a:pt x="20705" y="5730"/>
                    <a:pt x="20901" y="5730"/>
                    <a:pt x="21000" y="5730"/>
                  </a:cubicBezTo>
                  <a:cubicBezTo>
                    <a:pt x="21123" y="5730"/>
                    <a:pt x="21123" y="5730"/>
                    <a:pt x="21123" y="5632"/>
                  </a:cubicBezTo>
                  <a:cubicBezTo>
                    <a:pt x="21000" y="5632"/>
                    <a:pt x="20803" y="5632"/>
                    <a:pt x="20705" y="5533"/>
                  </a:cubicBezTo>
                  <a:lnTo>
                    <a:pt x="20508" y="5533"/>
                  </a:lnTo>
                  <a:cubicBezTo>
                    <a:pt x="20461" y="5554"/>
                    <a:pt x="20420" y="5562"/>
                    <a:pt x="20383" y="5562"/>
                  </a:cubicBezTo>
                  <a:cubicBezTo>
                    <a:pt x="20282" y="5562"/>
                    <a:pt x="20213" y="5505"/>
                    <a:pt x="20153" y="5505"/>
                  </a:cubicBezTo>
                  <a:cubicBezTo>
                    <a:pt x="20131" y="5505"/>
                    <a:pt x="20111" y="5512"/>
                    <a:pt x="20090" y="5533"/>
                  </a:cubicBezTo>
                  <a:cubicBezTo>
                    <a:pt x="20090" y="5435"/>
                    <a:pt x="19893" y="5435"/>
                    <a:pt x="19770" y="5435"/>
                  </a:cubicBezTo>
                  <a:lnTo>
                    <a:pt x="18664" y="5435"/>
                  </a:lnTo>
                  <a:cubicBezTo>
                    <a:pt x="18541" y="5435"/>
                    <a:pt x="18442" y="5533"/>
                    <a:pt x="18246" y="5533"/>
                  </a:cubicBezTo>
                  <a:cubicBezTo>
                    <a:pt x="18246" y="5435"/>
                    <a:pt x="18147" y="5435"/>
                    <a:pt x="18147" y="5214"/>
                  </a:cubicBezTo>
                  <a:lnTo>
                    <a:pt x="18147" y="5214"/>
                  </a:lnTo>
                  <a:cubicBezTo>
                    <a:pt x="18246" y="5336"/>
                    <a:pt x="18344" y="5336"/>
                    <a:pt x="18442" y="5435"/>
                  </a:cubicBezTo>
                  <a:lnTo>
                    <a:pt x="18664" y="5435"/>
                  </a:lnTo>
                  <a:cubicBezTo>
                    <a:pt x="18762" y="5336"/>
                    <a:pt x="18860" y="5336"/>
                    <a:pt x="18959" y="5336"/>
                  </a:cubicBezTo>
                  <a:lnTo>
                    <a:pt x="19377" y="5336"/>
                  </a:lnTo>
                  <a:cubicBezTo>
                    <a:pt x="19480" y="5336"/>
                    <a:pt x="19557" y="5302"/>
                    <a:pt x="19638" y="5302"/>
                  </a:cubicBezTo>
                  <a:cubicBezTo>
                    <a:pt x="19711" y="5302"/>
                    <a:pt x="19788" y="5330"/>
                    <a:pt x="19893" y="5435"/>
                  </a:cubicBezTo>
                  <a:cubicBezTo>
                    <a:pt x="19992" y="5386"/>
                    <a:pt x="20090" y="5386"/>
                    <a:pt x="20191" y="5386"/>
                  </a:cubicBezTo>
                  <a:cubicBezTo>
                    <a:pt x="20293" y="5386"/>
                    <a:pt x="20397" y="5386"/>
                    <a:pt x="20508" y="5336"/>
                  </a:cubicBezTo>
                  <a:lnTo>
                    <a:pt x="20606" y="5435"/>
                  </a:lnTo>
                  <a:lnTo>
                    <a:pt x="20705" y="5336"/>
                  </a:lnTo>
                  <a:lnTo>
                    <a:pt x="20705" y="5435"/>
                  </a:lnTo>
                  <a:cubicBezTo>
                    <a:pt x="20754" y="5484"/>
                    <a:pt x="20828" y="5484"/>
                    <a:pt x="20904" y="5484"/>
                  </a:cubicBezTo>
                  <a:cubicBezTo>
                    <a:pt x="20981" y="5484"/>
                    <a:pt x="21061" y="5484"/>
                    <a:pt x="21123" y="5533"/>
                  </a:cubicBezTo>
                  <a:cubicBezTo>
                    <a:pt x="21151" y="5504"/>
                    <a:pt x="21180" y="5492"/>
                    <a:pt x="21209" y="5492"/>
                  </a:cubicBezTo>
                  <a:cubicBezTo>
                    <a:pt x="21279" y="5492"/>
                    <a:pt x="21348" y="5562"/>
                    <a:pt x="21418" y="5632"/>
                  </a:cubicBezTo>
                  <a:lnTo>
                    <a:pt x="21836" y="5632"/>
                  </a:lnTo>
                  <a:cubicBezTo>
                    <a:pt x="21934" y="5730"/>
                    <a:pt x="22032" y="5730"/>
                    <a:pt x="22229" y="5828"/>
                  </a:cubicBezTo>
                  <a:cubicBezTo>
                    <a:pt x="22131" y="5828"/>
                    <a:pt x="22131" y="5951"/>
                    <a:pt x="22131" y="6050"/>
                  </a:cubicBezTo>
                  <a:cubicBezTo>
                    <a:pt x="22229" y="5951"/>
                    <a:pt x="22352" y="5828"/>
                    <a:pt x="22450" y="5828"/>
                  </a:cubicBezTo>
                  <a:lnTo>
                    <a:pt x="22450" y="5632"/>
                  </a:lnTo>
                  <a:cubicBezTo>
                    <a:pt x="22450" y="5632"/>
                    <a:pt x="22407" y="5675"/>
                    <a:pt x="22378" y="5675"/>
                  </a:cubicBezTo>
                  <a:cubicBezTo>
                    <a:pt x="22363" y="5675"/>
                    <a:pt x="22352" y="5664"/>
                    <a:pt x="22352" y="5632"/>
                  </a:cubicBezTo>
                  <a:lnTo>
                    <a:pt x="22032" y="5632"/>
                  </a:lnTo>
                  <a:cubicBezTo>
                    <a:pt x="22032" y="5632"/>
                    <a:pt x="22032" y="5533"/>
                    <a:pt x="21934" y="5533"/>
                  </a:cubicBezTo>
                  <a:cubicBezTo>
                    <a:pt x="21836" y="5435"/>
                    <a:pt x="21737" y="5435"/>
                    <a:pt x="21614" y="5435"/>
                  </a:cubicBezTo>
                  <a:cubicBezTo>
                    <a:pt x="21516" y="5435"/>
                    <a:pt x="21319" y="5336"/>
                    <a:pt x="21221" y="5336"/>
                  </a:cubicBezTo>
                  <a:cubicBezTo>
                    <a:pt x="21172" y="5275"/>
                    <a:pt x="21117" y="5275"/>
                    <a:pt x="21061" y="5275"/>
                  </a:cubicBezTo>
                  <a:cubicBezTo>
                    <a:pt x="21006" y="5275"/>
                    <a:pt x="20951" y="5275"/>
                    <a:pt x="20901" y="5214"/>
                  </a:cubicBezTo>
                  <a:cubicBezTo>
                    <a:pt x="20852" y="5164"/>
                    <a:pt x="20778" y="5164"/>
                    <a:pt x="20705" y="5164"/>
                  </a:cubicBezTo>
                  <a:cubicBezTo>
                    <a:pt x="20631" y="5164"/>
                    <a:pt x="20557" y="5164"/>
                    <a:pt x="20508" y="5115"/>
                  </a:cubicBezTo>
                  <a:lnTo>
                    <a:pt x="20287" y="5115"/>
                  </a:lnTo>
                  <a:cubicBezTo>
                    <a:pt x="20188" y="5115"/>
                    <a:pt x="20188" y="5115"/>
                    <a:pt x="20090" y="5214"/>
                  </a:cubicBezTo>
                  <a:cubicBezTo>
                    <a:pt x="20090" y="5148"/>
                    <a:pt x="20079" y="5126"/>
                    <a:pt x="20064" y="5126"/>
                  </a:cubicBezTo>
                  <a:cubicBezTo>
                    <a:pt x="20035" y="5126"/>
                    <a:pt x="19992" y="5214"/>
                    <a:pt x="19992" y="5214"/>
                  </a:cubicBezTo>
                  <a:cubicBezTo>
                    <a:pt x="19770" y="5115"/>
                    <a:pt x="19672" y="5115"/>
                    <a:pt x="19574" y="5017"/>
                  </a:cubicBezTo>
                  <a:lnTo>
                    <a:pt x="19475" y="5115"/>
                  </a:lnTo>
                  <a:cubicBezTo>
                    <a:pt x="19475" y="5115"/>
                    <a:pt x="19431" y="5071"/>
                    <a:pt x="19373" y="5071"/>
                  </a:cubicBezTo>
                  <a:cubicBezTo>
                    <a:pt x="19344" y="5071"/>
                    <a:pt x="19311" y="5082"/>
                    <a:pt x="19278" y="5115"/>
                  </a:cubicBezTo>
                  <a:cubicBezTo>
                    <a:pt x="19252" y="5094"/>
                    <a:pt x="19232" y="5087"/>
                    <a:pt x="19215" y="5087"/>
                  </a:cubicBezTo>
                  <a:cubicBezTo>
                    <a:pt x="19168" y="5087"/>
                    <a:pt x="19147" y="5144"/>
                    <a:pt x="19108" y="5144"/>
                  </a:cubicBezTo>
                  <a:cubicBezTo>
                    <a:pt x="19094" y="5144"/>
                    <a:pt x="19078" y="5136"/>
                    <a:pt x="19057" y="5115"/>
                  </a:cubicBezTo>
                  <a:cubicBezTo>
                    <a:pt x="19024" y="5082"/>
                    <a:pt x="18992" y="5071"/>
                    <a:pt x="18959" y="5071"/>
                  </a:cubicBezTo>
                  <a:cubicBezTo>
                    <a:pt x="18893" y="5071"/>
                    <a:pt x="18828" y="5115"/>
                    <a:pt x="18762" y="5115"/>
                  </a:cubicBezTo>
                  <a:lnTo>
                    <a:pt x="18147" y="5115"/>
                  </a:lnTo>
                  <a:cubicBezTo>
                    <a:pt x="18049" y="5115"/>
                    <a:pt x="17926" y="5115"/>
                    <a:pt x="17828" y="5214"/>
                  </a:cubicBezTo>
                  <a:lnTo>
                    <a:pt x="17828" y="5017"/>
                  </a:lnTo>
                  <a:lnTo>
                    <a:pt x="18860" y="5017"/>
                  </a:lnTo>
                  <a:cubicBezTo>
                    <a:pt x="18910" y="4968"/>
                    <a:pt x="18959" y="4968"/>
                    <a:pt x="18996" y="4968"/>
                  </a:cubicBezTo>
                  <a:cubicBezTo>
                    <a:pt x="19033" y="4968"/>
                    <a:pt x="19057" y="4968"/>
                    <a:pt x="19057" y="4918"/>
                  </a:cubicBezTo>
                  <a:cubicBezTo>
                    <a:pt x="19156" y="4918"/>
                    <a:pt x="19278" y="5017"/>
                    <a:pt x="19377" y="5017"/>
                  </a:cubicBezTo>
                  <a:cubicBezTo>
                    <a:pt x="19377" y="4918"/>
                    <a:pt x="19475" y="4918"/>
                    <a:pt x="19574" y="4918"/>
                  </a:cubicBezTo>
                  <a:cubicBezTo>
                    <a:pt x="19672" y="4918"/>
                    <a:pt x="19672" y="4918"/>
                    <a:pt x="19770" y="5017"/>
                  </a:cubicBezTo>
                  <a:lnTo>
                    <a:pt x="20901" y="5017"/>
                  </a:lnTo>
                  <a:cubicBezTo>
                    <a:pt x="21123" y="5115"/>
                    <a:pt x="21319" y="5115"/>
                    <a:pt x="21614" y="5214"/>
                  </a:cubicBezTo>
                  <a:cubicBezTo>
                    <a:pt x="21836" y="5214"/>
                    <a:pt x="21934" y="5336"/>
                    <a:pt x="22131" y="5435"/>
                  </a:cubicBezTo>
                  <a:cubicBezTo>
                    <a:pt x="22450" y="5533"/>
                    <a:pt x="22647" y="5632"/>
                    <a:pt x="22844" y="5730"/>
                  </a:cubicBezTo>
                  <a:cubicBezTo>
                    <a:pt x="23065" y="5828"/>
                    <a:pt x="23262" y="5951"/>
                    <a:pt x="23459" y="6050"/>
                  </a:cubicBezTo>
                  <a:cubicBezTo>
                    <a:pt x="23680" y="6148"/>
                    <a:pt x="23877" y="6345"/>
                    <a:pt x="24073" y="6443"/>
                  </a:cubicBezTo>
                  <a:cubicBezTo>
                    <a:pt x="24295" y="6566"/>
                    <a:pt x="24491" y="6664"/>
                    <a:pt x="24688" y="6861"/>
                  </a:cubicBezTo>
                  <a:cubicBezTo>
                    <a:pt x="24811" y="6861"/>
                    <a:pt x="24811" y="6959"/>
                    <a:pt x="24909" y="7058"/>
                  </a:cubicBezTo>
                  <a:lnTo>
                    <a:pt x="25106" y="7058"/>
                  </a:lnTo>
                  <a:lnTo>
                    <a:pt x="25106" y="7279"/>
                  </a:lnTo>
                  <a:cubicBezTo>
                    <a:pt x="25204" y="7377"/>
                    <a:pt x="25303" y="7476"/>
                    <a:pt x="25426" y="7574"/>
                  </a:cubicBezTo>
                  <a:cubicBezTo>
                    <a:pt x="25524" y="7574"/>
                    <a:pt x="25622" y="7795"/>
                    <a:pt x="25721" y="7795"/>
                  </a:cubicBezTo>
                  <a:cubicBezTo>
                    <a:pt x="25918" y="7894"/>
                    <a:pt x="25918" y="8090"/>
                    <a:pt x="26040" y="8189"/>
                  </a:cubicBezTo>
                  <a:cubicBezTo>
                    <a:pt x="26139" y="8287"/>
                    <a:pt x="26237" y="8410"/>
                    <a:pt x="26336" y="8508"/>
                  </a:cubicBezTo>
                  <a:cubicBezTo>
                    <a:pt x="26434" y="8607"/>
                    <a:pt x="26532" y="8705"/>
                    <a:pt x="26655" y="8804"/>
                  </a:cubicBezTo>
                  <a:cubicBezTo>
                    <a:pt x="26655" y="8902"/>
                    <a:pt x="26655" y="8902"/>
                    <a:pt x="26532" y="8902"/>
                  </a:cubicBezTo>
                  <a:lnTo>
                    <a:pt x="26754" y="9123"/>
                  </a:lnTo>
                  <a:cubicBezTo>
                    <a:pt x="26754" y="9418"/>
                    <a:pt x="27049" y="9418"/>
                    <a:pt x="26950" y="9640"/>
                  </a:cubicBezTo>
                  <a:cubicBezTo>
                    <a:pt x="27147" y="9836"/>
                    <a:pt x="27147" y="10033"/>
                    <a:pt x="27270" y="10131"/>
                  </a:cubicBezTo>
                  <a:lnTo>
                    <a:pt x="27467" y="10131"/>
                  </a:lnTo>
                  <a:lnTo>
                    <a:pt x="27467" y="10353"/>
                  </a:lnTo>
                  <a:cubicBezTo>
                    <a:pt x="27467" y="10254"/>
                    <a:pt x="27368" y="10254"/>
                    <a:pt x="27270" y="10254"/>
                  </a:cubicBezTo>
                  <a:cubicBezTo>
                    <a:pt x="27368" y="10353"/>
                    <a:pt x="27368" y="10451"/>
                    <a:pt x="27467" y="10451"/>
                  </a:cubicBezTo>
                  <a:cubicBezTo>
                    <a:pt x="27467" y="10451"/>
                    <a:pt x="27565" y="10451"/>
                    <a:pt x="27565" y="10353"/>
                  </a:cubicBezTo>
                  <a:cubicBezTo>
                    <a:pt x="27663" y="10549"/>
                    <a:pt x="27762" y="10746"/>
                    <a:pt x="27885" y="10967"/>
                  </a:cubicBezTo>
                  <a:cubicBezTo>
                    <a:pt x="28081" y="11066"/>
                    <a:pt x="28081" y="11262"/>
                    <a:pt x="28180" y="11484"/>
                  </a:cubicBezTo>
                  <a:cubicBezTo>
                    <a:pt x="28278" y="11680"/>
                    <a:pt x="28376" y="11877"/>
                    <a:pt x="28499" y="12098"/>
                  </a:cubicBezTo>
                  <a:cubicBezTo>
                    <a:pt x="28696" y="12197"/>
                    <a:pt x="28696" y="12394"/>
                    <a:pt x="28794" y="12713"/>
                  </a:cubicBezTo>
                  <a:lnTo>
                    <a:pt x="28794" y="13107"/>
                  </a:lnTo>
                  <a:cubicBezTo>
                    <a:pt x="28696" y="13008"/>
                    <a:pt x="28696" y="13008"/>
                    <a:pt x="28598" y="13008"/>
                  </a:cubicBezTo>
                  <a:cubicBezTo>
                    <a:pt x="28696" y="13205"/>
                    <a:pt x="28794" y="13525"/>
                    <a:pt x="28893" y="13721"/>
                  </a:cubicBezTo>
                  <a:lnTo>
                    <a:pt x="28794" y="13820"/>
                  </a:lnTo>
                  <a:cubicBezTo>
                    <a:pt x="28893" y="13820"/>
                    <a:pt x="28893" y="13943"/>
                    <a:pt x="28991" y="13943"/>
                  </a:cubicBezTo>
                  <a:cubicBezTo>
                    <a:pt x="28991" y="14041"/>
                    <a:pt x="29114" y="14238"/>
                    <a:pt x="29114" y="14336"/>
                  </a:cubicBezTo>
                  <a:cubicBezTo>
                    <a:pt x="29114" y="14434"/>
                    <a:pt x="28991" y="14434"/>
                    <a:pt x="28991" y="14557"/>
                  </a:cubicBezTo>
                  <a:lnTo>
                    <a:pt x="28991" y="14139"/>
                  </a:lnTo>
                  <a:cubicBezTo>
                    <a:pt x="28893" y="14139"/>
                    <a:pt x="28893" y="14041"/>
                    <a:pt x="28794" y="14041"/>
                  </a:cubicBezTo>
                  <a:cubicBezTo>
                    <a:pt x="28794" y="14139"/>
                    <a:pt x="28893" y="14139"/>
                    <a:pt x="28893" y="14238"/>
                  </a:cubicBezTo>
                  <a:cubicBezTo>
                    <a:pt x="28794" y="14336"/>
                    <a:pt x="28794" y="14434"/>
                    <a:pt x="28794" y="14557"/>
                  </a:cubicBezTo>
                  <a:lnTo>
                    <a:pt x="28696" y="14557"/>
                  </a:lnTo>
                  <a:cubicBezTo>
                    <a:pt x="28598" y="14754"/>
                    <a:pt x="28893" y="14951"/>
                    <a:pt x="28696" y="15172"/>
                  </a:cubicBezTo>
                  <a:cubicBezTo>
                    <a:pt x="28794" y="15172"/>
                    <a:pt x="28794" y="15172"/>
                    <a:pt x="28893" y="15049"/>
                  </a:cubicBezTo>
                  <a:cubicBezTo>
                    <a:pt x="28893" y="14951"/>
                    <a:pt x="28893" y="14754"/>
                    <a:pt x="28794" y="14656"/>
                  </a:cubicBezTo>
                  <a:lnTo>
                    <a:pt x="29114" y="14656"/>
                  </a:lnTo>
                  <a:cubicBezTo>
                    <a:pt x="28991" y="14754"/>
                    <a:pt x="28991" y="14852"/>
                    <a:pt x="29114" y="15049"/>
                  </a:cubicBezTo>
                  <a:cubicBezTo>
                    <a:pt x="28991" y="15172"/>
                    <a:pt x="28991" y="15369"/>
                    <a:pt x="28991" y="15566"/>
                  </a:cubicBezTo>
                  <a:lnTo>
                    <a:pt x="29212" y="15369"/>
                  </a:lnTo>
                  <a:cubicBezTo>
                    <a:pt x="29212" y="15467"/>
                    <a:pt x="29311" y="15467"/>
                    <a:pt x="29311" y="15467"/>
                  </a:cubicBezTo>
                  <a:cubicBezTo>
                    <a:pt x="29311" y="15566"/>
                    <a:pt x="29311" y="15566"/>
                    <a:pt x="29212" y="15664"/>
                  </a:cubicBezTo>
                  <a:cubicBezTo>
                    <a:pt x="29212" y="15664"/>
                    <a:pt x="29311" y="15664"/>
                    <a:pt x="29311" y="15787"/>
                  </a:cubicBezTo>
                  <a:lnTo>
                    <a:pt x="29311" y="16279"/>
                  </a:lnTo>
                  <a:cubicBezTo>
                    <a:pt x="29311" y="16500"/>
                    <a:pt x="29311" y="16697"/>
                    <a:pt x="29212" y="16795"/>
                  </a:cubicBezTo>
                  <a:cubicBezTo>
                    <a:pt x="29114" y="16893"/>
                    <a:pt x="29114" y="17016"/>
                    <a:pt x="29114" y="17115"/>
                  </a:cubicBezTo>
                  <a:cubicBezTo>
                    <a:pt x="29114" y="17213"/>
                    <a:pt x="29114" y="17311"/>
                    <a:pt x="28991" y="17410"/>
                  </a:cubicBezTo>
                  <a:lnTo>
                    <a:pt x="29114" y="17410"/>
                  </a:lnTo>
                  <a:cubicBezTo>
                    <a:pt x="29114" y="17508"/>
                    <a:pt x="28991" y="17508"/>
                    <a:pt x="28991" y="17631"/>
                  </a:cubicBezTo>
                  <a:cubicBezTo>
                    <a:pt x="29114" y="17631"/>
                    <a:pt x="29114" y="17631"/>
                    <a:pt x="29114" y="17729"/>
                  </a:cubicBezTo>
                  <a:lnTo>
                    <a:pt x="28893" y="17729"/>
                  </a:lnTo>
                  <a:cubicBezTo>
                    <a:pt x="28794" y="17729"/>
                    <a:pt x="28893" y="17631"/>
                    <a:pt x="28991" y="17508"/>
                  </a:cubicBezTo>
                  <a:lnTo>
                    <a:pt x="28794" y="17508"/>
                  </a:lnTo>
                  <a:cubicBezTo>
                    <a:pt x="28794" y="17631"/>
                    <a:pt x="28598" y="17631"/>
                    <a:pt x="28598" y="17729"/>
                  </a:cubicBezTo>
                  <a:cubicBezTo>
                    <a:pt x="28499" y="17828"/>
                    <a:pt x="28598" y="17926"/>
                    <a:pt x="28376" y="18024"/>
                  </a:cubicBezTo>
                  <a:lnTo>
                    <a:pt x="28376" y="18541"/>
                  </a:lnTo>
                  <a:lnTo>
                    <a:pt x="28376" y="18639"/>
                  </a:lnTo>
                  <a:cubicBezTo>
                    <a:pt x="28499" y="18541"/>
                    <a:pt x="28598" y="18442"/>
                    <a:pt x="28598" y="18344"/>
                  </a:cubicBezTo>
                  <a:cubicBezTo>
                    <a:pt x="28696" y="18246"/>
                    <a:pt x="28598" y="18024"/>
                    <a:pt x="28598" y="17926"/>
                  </a:cubicBezTo>
                  <a:cubicBezTo>
                    <a:pt x="28696" y="17926"/>
                    <a:pt x="28696" y="17926"/>
                    <a:pt x="28696" y="17828"/>
                  </a:cubicBezTo>
                  <a:cubicBezTo>
                    <a:pt x="28794" y="18246"/>
                    <a:pt x="28794" y="18442"/>
                    <a:pt x="28696" y="18541"/>
                  </a:cubicBezTo>
                  <a:cubicBezTo>
                    <a:pt x="28696" y="18639"/>
                    <a:pt x="28696" y="18639"/>
                    <a:pt x="28794" y="18639"/>
                  </a:cubicBezTo>
                  <a:cubicBezTo>
                    <a:pt x="28794" y="18860"/>
                    <a:pt x="28598" y="18860"/>
                    <a:pt x="28598" y="18860"/>
                  </a:cubicBezTo>
                  <a:lnTo>
                    <a:pt x="28598" y="18959"/>
                  </a:lnTo>
                  <a:cubicBezTo>
                    <a:pt x="28499" y="19057"/>
                    <a:pt x="28376" y="19156"/>
                    <a:pt x="28376" y="19475"/>
                  </a:cubicBezTo>
                  <a:cubicBezTo>
                    <a:pt x="28278" y="19254"/>
                    <a:pt x="28278" y="19156"/>
                    <a:pt x="28180" y="19057"/>
                  </a:cubicBezTo>
                  <a:cubicBezTo>
                    <a:pt x="28180" y="19156"/>
                    <a:pt x="28081" y="19254"/>
                    <a:pt x="28081" y="19352"/>
                  </a:cubicBezTo>
                  <a:cubicBezTo>
                    <a:pt x="28081" y="19352"/>
                    <a:pt x="27983" y="19475"/>
                    <a:pt x="27885" y="19475"/>
                  </a:cubicBezTo>
                  <a:lnTo>
                    <a:pt x="27983" y="19574"/>
                  </a:lnTo>
                  <a:lnTo>
                    <a:pt x="27885" y="19672"/>
                  </a:lnTo>
                  <a:cubicBezTo>
                    <a:pt x="27885" y="19672"/>
                    <a:pt x="27762" y="19672"/>
                    <a:pt x="27762" y="19574"/>
                  </a:cubicBezTo>
                  <a:cubicBezTo>
                    <a:pt x="27565" y="19770"/>
                    <a:pt x="27467" y="19869"/>
                    <a:pt x="27368" y="20090"/>
                  </a:cubicBezTo>
                  <a:cubicBezTo>
                    <a:pt x="27368" y="20287"/>
                    <a:pt x="27270" y="20483"/>
                    <a:pt x="27049" y="20705"/>
                  </a:cubicBezTo>
                  <a:lnTo>
                    <a:pt x="27147" y="20803"/>
                  </a:lnTo>
                  <a:cubicBezTo>
                    <a:pt x="27270" y="20803"/>
                    <a:pt x="27270" y="20803"/>
                    <a:pt x="27368" y="20705"/>
                  </a:cubicBezTo>
                  <a:lnTo>
                    <a:pt x="27368" y="20901"/>
                  </a:lnTo>
                  <a:cubicBezTo>
                    <a:pt x="27565" y="20901"/>
                    <a:pt x="27565" y="20901"/>
                    <a:pt x="27565" y="20705"/>
                  </a:cubicBezTo>
                  <a:cubicBezTo>
                    <a:pt x="27467" y="20705"/>
                    <a:pt x="27467" y="20582"/>
                    <a:pt x="27368" y="20582"/>
                  </a:cubicBezTo>
                  <a:cubicBezTo>
                    <a:pt x="27368" y="20483"/>
                    <a:pt x="27467" y="20483"/>
                    <a:pt x="27467" y="20483"/>
                  </a:cubicBezTo>
                  <a:lnTo>
                    <a:pt x="27663" y="20483"/>
                  </a:lnTo>
                  <a:cubicBezTo>
                    <a:pt x="27762" y="20385"/>
                    <a:pt x="27983" y="20188"/>
                    <a:pt x="28081" y="19967"/>
                  </a:cubicBezTo>
                  <a:lnTo>
                    <a:pt x="28180" y="19967"/>
                  </a:lnTo>
                  <a:cubicBezTo>
                    <a:pt x="28278" y="19967"/>
                    <a:pt x="28376" y="19869"/>
                    <a:pt x="28376" y="19770"/>
                  </a:cubicBezTo>
                  <a:lnTo>
                    <a:pt x="28376" y="19770"/>
                  </a:lnTo>
                  <a:cubicBezTo>
                    <a:pt x="28376" y="19967"/>
                    <a:pt x="28278" y="20188"/>
                    <a:pt x="28180" y="20385"/>
                  </a:cubicBezTo>
                  <a:cubicBezTo>
                    <a:pt x="28180" y="20385"/>
                    <a:pt x="28081" y="20483"/>
                    <a:pt x="28180" y="20483"/>
                  </a:cubicBezTo>
                  <a:cubicBezTo>
                    <a:pt x="28180" y="20705"/>
                    <a:pt x="27983" y="20803"/>
                    <a:pt x="27885" y="20803"/>
                  </a:cubicBezTo>
                  <a:cubicBezTo>
                    <a:pt x="27762" y="21000"/>
                    <a:pt x="27762" y="21098"/>
                    <a:pt x="27663" y="21196"/>
                  </a:cubicBezTo>
                  <a:cubicBezTo>
                    <a:pt x="27565" y="21418"/>
                    <a:pt x="27467" y="21516"/>
                    <a:pt x="27467" y="21614"/>
                  </a:cubicBezTo>
                  <a:cubicBezTo>
                    <a:pt x="27270" y="21811"/>
                    <a:pt x="27049" y="22032"/>
                    <a:pt x="26950" y="22328"/>
                  </a:cubicBezTo>
                  <a:cubicBezTo>
                    <a:pt x="26754" y="22328"/>
                    <a:pt x="26655" y="22426"/>
                    <a:pt x="26655" y="22647"/>
                  </a:cubicBezTo>
                  <a:cubicBezTo>
                    <a:pt x="26532" y="22426"/>
                    <a:pt x="26532" y="22426"/>
                    <a:pt x="26532" y="22328"/>
                  </a:cubicBezTo>
                  <a:cubicBezTo>
                    <a:pt x="26532" y="22328"/>
                    <a:pt x="26532" y="22229"/>
                    <a:pt x="26655" y="22229"/>
                  </a:cubicBezTo>
                  <a:cubicBezTo>
                    <a:pt x="26655" y="22229"/>
                    <a:pt x="26655" y="22131"/>
                    <a:pt x="26754" y="22032"/>
                  </a:cubicBezTo>
                  <a:lnTo>
                    <a:pt x="26655" y="21934"/>
                  </a:lnTo>
                  <a:cubicBezTo>
                    <a:pt x="26532" y="21934"/>
                    <a:pt x="26532" y="21934"/>
                    <a:pt x="26532" y="21811"/>
                  </a:cubicBezTo>
                  <a:cubicBezTo>
                    <a:pt x="26336" y="21934"/>
                    <a:pt x="26237" y="22032"/>
                    <a:pt x="26237" y="22131"/>
                  </a:cubicBezTo>
                  <a:cubicBezTo>
                    <a:pt x="26237" y="22229"/>
                    <a:pt x="26237" y="22229"/>
                    <a:pt x="26139" y="22328"/>
                  </a:cubicBezTo>
                  <a:lnTo>
                    <a:pt x="26336" y="22328"/>
                  </a:lnTo>
                  <a:lnTo>
                    <a:pt x="26336" y="22481"/>
                  </a:lnTo>
                  <a:lnTo>
                    <a:pt x="26336" y="22481"/>
                  </a:lnTo>
                  <a:cubicBezTo>
                    <a:pt x="26198" y="22549"/>
                    <a:pt x="26099" y="22549"/>
                    <a:pt x="25918" y="22549"/>
                  </a:cubicBezTo>
                  <a:cubicBezTo>
                    <a:pt x="26040" y="22549"/>
                    <a:pt x="26139" y="22549"/>
                    <a:pt x="26139" y="22647"/>
                  </a:cubicBezTo>
                  <a:lnTo>
                    <a:pt x="25918" y="22647"/>
                  </a:lnTo>
                  <a:lnTo>
                    <a:pt x="25721" y="22844"/>
                  </a:lnTo>
                  <a:lnTo>
                    <a:pt x="25721" y="22942"/>
                  </a:lnTo>
                  <a:cubicBezTo>
                    <a:pt x="25524" y="23164"/>
                    <a:pt x="25204" y="23360"/>
                    <a:pt x="25008" y="23655"/>
                  </a:cubicBezTo>
                  <a:lnTo>
                    <a:pt x="24811" y="23655"/>
                  </a:lnTo>
                  <a:lnTo>
                    <a:pt x="24811" y="23778"/>
                  </a:lnTo>
                  <a:cubicBezTo>
                    <a:pt x="24811" y="23877"/>
                    <a:pt x="24811" y="23877"/>
                    <a:pt x="24909" y="23877"/>
                  </a:cubicBezTo>
                  <a:lnTo>
                    <a:pt x="24909" y="23975"/>
                  </a:lnTo>
                  <a:cubicBezTo>
                    <a:pt x="24811" y="24073"/>
                    <a:pt x="24811" y="24073"/>
                    <a:pt x="24688" y="24073"/>
                  </a:cubicBezTo>
                  <a:lnTo>
                    <a:pt x="24491" y="24073"/>
                  </a:lnTo>
                  <a:lnTo>
                    <a:pt x="24196" y="24393"/>
                  </a:lnTo>
                  <a:cubicBezTo>
                    <a:pt x="24073" y="24590"/>
                    <a:pt x="23877" y="24590"/>
                    <a:pt x="23778" y="24786"/>
                  </a:cubicBezTo>
                  <a:lnTo>
                    <a:pt x="23680" y="24786"/>
                  </a:lnTo>
                  <a:cubicBezTo>
                    <a:pt x="23582" y="24885"/>
                    <a:pt x="23459" y="24885"/>
                    <a:pt x="23459" y="25008"/>
                  </a:cubicBezTo>
                  <a:lnTo>
                    <a:pt x="23360" y="25106"/>
                  </a:lnTo>
                  <a:cubicBezTo>
                    <a:pt x="23065" y="25106"/>
                    <a:pt x="22967" y="25401"/>
                    <a:pt x="22647" y="25500"/>
                  </a:cubicBezTo>
                  <a:cubicBezTo>
                    <a:pt x="22549" y="25622"/>
                    <a:pt x="22549" y="25622"/>
                    <a:pt x="22450" y="25622"/>
                  </a:cubicBezTo>
                  <a:lnTo>
                    <a:pt x="22450" y="25721"/>
                  </a:lnTo>
                  <a:lnTo>
                    <a:pt x="22229" y="25721"/>
                  </a:lnTo>
                  <a:cubicBezTo>
                    <a:pt x="22131" y="25819"/>
                    <a:pt x="22032" y="25819"/>
                    <a:pt x="21934" y="25819"/>
                  </a:cubicBezTo>
                  <a:cubicBezTo>
                    <a:pt x="21836" y="25918"/>
                    <a:pt x="21836" y="25918"/>
                    <a:pt x="21737" y="26016"/>
                  </a:cubicBezTo>
                  <a:cubicBezTo>
                    <a:pt x="21516" y="26114"/>
                    <a:pt x="21221" y="26114"/>
                    <a:pt x="21000" y="26237"/>
                  </a:cubicBezTo>
                  <a:lnTo>
                    <a:pt x="20901" y="26237"/>
                  </a:lnTo>
                  <a:cubicBezTo>
                    <a:pt x="20705" y="26434"/>
                    <a:pt x="20385" y="26434"/>
                    <a:pt x="20188" y="26532"/>
                  </a:cubicBezTo>
                  <a:cubicBezTo>
                    <a:pt x="19893" y="26532"/>
                    <a:pt x="19574" y="26631"/>
                    <a:pt x="19278" y="26729"/>
                  </a:cubicBezTo>
                  <a:lnTo>
                    <a:pt x="18959" y="26729"/>
                  </a:lnTo>
                  <a:cubicBezTo>
                    <a:pt x="18828" y="26729"/>
                    <a:pt x="18740" y="26685"/>
                    <a:pt x="18631" y="26685"/>
                  </a:cubicBezTo>
                  <a:cubicBezTo>
                    <a:pt x="18576" y="26685"/>
                    <a:pt x="18516" y="26696"/>
                    <a:pt x="18442" y="26729"/>
                  </a:cubicBezTo>
                  <a:cubicBezTo>
                    <a:pt x="18442" y="26770"/>
                    <a:pt x="18432" y="26784"/>
                    <a:pt x="18413" y="26784"/>
                  </a:cubicBezTo>
                  <a:cubicBezTo>
                    <a:pt x="18377" y="26784"/>
                    <a:pt x="18311" y="26729"/>
                    <a:pt x="18246" y="26729"/>
                  </a:cubicBezTo>
                  <a:cubicBezTo>
                    <a:pt x="18246" y="26770"/>
                    <a:pt x="18235" y="26784"/>
                    <a:pt x="18217" y="26784"/>
                  </a:cubicBezTo>
                  <a:cubicBezTo>
                    <a:pt x="18180" y="26784"/>
                    <a:pt x="18115" y="26729"/>
                    <a:pt x="18049" y="26729"/>
                  </a:cubicBezTo>
                  <a:cubicBezTo>
                    <a:pt x="17926" y="26852"/>
                    <a:pt x="17828" y="26852"/>
                    <a:pt x="17729" y="26852"/>
                  </a:cubicBezTo>
                  <a:cubicBezTo>
                    <a:pt x="17705" y="26821"/>
                    <a:pt x="17680" y="26812"/>
                    <a:pt x="17656" y="26812"/>
                  </a:cubicBezTo>
                  <a:cubicBezTo>
                    <a:pt x="17619" y="26812"/>
                    <a:pt x="17582" y="26833"/>
                    <a:pt x="17545" y="26833"/>
                  </a:cubicBezTo>
                  <a:cubicBezTo>
                    <a:pt x="17508" y="26833"/>
                    <a:pt x="17471" y="26812"/>
                    <a:pt x="17434" y="26729"/>
                  </a:cubicBezTo>
                  <a:cubicBezTo>
                    <a:pt x="17434" y="26852"/>
                    <a:pt x="17311" y="26852"/>
                    <a:pt x="17311" y="26852"/>
                  </a:cubicBezTo>
                  <a:lnTo>
                    <a:pt x="17016" y="26852"/>
                  </a:lnTo>
                  <a:cubicBezTo>
                    <a:pt x="16918" y="26852"/>
                    <a:pt x="16820" y="26729"/>
                    <a:pt x="16697" y="26729"/>
                  </a:cubicBezTo>
                  <a:cubicBezTo>
                    <a:pt x="16664" y="26770"/>
                    <a:pt x="16631" y="26784"/>
                    <a:pt x="16595" y="26784"/>
                  </a:cubicBezTo>
                  <a:cubicBezTo>
                    <a:pt x="16522" y="26784"/>
                    <a:pt x="16434" y="26729"/>
                    <a:pt x="16303" y="26729"/>
                  </a:cubicBezTo>
                  <a:cubicBezTo>
                    <a:pt x="16205" y="26729"/>
                    <a:pt x="16205" y="26729"/>
                    <a:pt x="16205" y="26852"/>
                  </a:cubicBezTo>
                  <a:cubicBezTo>
                    <a:pt x="16082" y="26729"/>
                    <a:pt x="15984" y="26729"/>
                    <a:pt x="15885" y="26631"/>
                  </a:cubicBezTo>
                  <a:cubicBezTo>
                    <a:pt x="15842" y="26645"/>
                    <a:pt x="15800" y="26651"/>
                    <a:pt x="15760" y="26651"/>
                  </a:cubicBezTo>
                  <a:cubicBezTo>
                    <a:pt x="15566" y="26651"/>
                    <a:pt x="15405" y="26512"/>
                    <a:pt x="15260" y="26512"/>
                  </a:cubicBezTo>
                  <a:cubicBezTo>
                    <a:pt x="15230" y="26512"/>
                    <a:pt x="15201" y="26518"/>
                    <a:pt x="15172" y="26532"/>
                  </a:cubicBezTo>
                  <a:cubicBezTo>
                    <a:pt x="15074" y="26532"/>
                    <a:pt x="14975" y="26434"/>
                    <a:pt x="14852" y="26434"/>
                  </a:cubicBezTo>
                  <a:cubicBezTo>
                    <a:pt x="14557" y="26434"/>
                    <a:pt x="14361" y="26336"/>
                    <a:pt x="14139" y="26237"/>
                  </a:cubicBezTo>
                  <a:cubicBezTo>
                    <a:pt x="14041" y="26237"/>
                    <a:pt x="13943" y="26237"/>
                    <a:pt x="13844" y="26336"/>
                  </a:cubicBezTo>
                  <a:lnTo>
                    <a:pt x="13844" y="26114"/>
                  </a:lnTo>
                  <a:cubicBezTo>
                    <a:pt x="13746" y="26016"/>
                    <a:pt x="13623" y="26016"/>
                    <a:pt x="13525" y="25918"/>
                  </a:cubicBezTo>
                  <a:lnTo>
                    <a:pt x="13525" y="26114"/>
                  </a:lnTo>
                  <a:lnTo>
                    <a:pt x="13328" y="26114"/>
                  </a:lnTo>
                  <a:cubicBezTo>
                    <a:pt x="13230" y="26016"/>
                    <a:pt x="13008" y="25918"/>
                    <a:pt x="12812" y="25918"/>
                  </a:cubicBezTo>
                  <a:cubicBezTo>
                    <a:pt x="12812" y="25721"/>
                    <a:pt x="12713" y="25721"/>
                    <a:pt x="12615" y="25721"/>
                  </a:cubicBezTo>
                  <a:lnTo>
                    <a:pt x="12615" y="25622"/>
                  </a:lnTo>
                  <a:lnTo>
                    <a:pt x="12713" y="25622"/>
                  </a:lnTo>
                  <a:cubicBezTo>
                    <a:pt x="12812" y="25500"/>
                    <a:pt x="12713" y="25500"/>
                    <a:pt x="12615" y="25500"/>
                  </a:cubicBezTo>
                  <a:cubicBezTo>
                    <a:pt x="12516" y="25401"/>
                    <a:pt x="12394" y="25401"/>
                    <a:pt x="12295" y="25401"/>
                  </a:cubicBezTo>
                  <a:cubicBezTo>
                    <a:pt x="12197" y="25303"/>
                    <a:pt x="12098" y="25303"/>
                    <a:pt x="12000" y="25303"/>
                  </a:cubicBezTo>
                  <a:lnTo>
                    <a:pt x="12098" y="25204"/>
                  </a:lnTo>
                  <a:lnTo>
                    <a:pt x="12098" y="25106"/>
                  </a:lnTo>
                  <a:lnTo>
                    <a:pt x="12000" y="25106"/>
                  </a:lnTo>
                  <a:cubicBezTo>
                    <a:pt x="11902" y="25106"/>
                    <a:pt x="11902" y="25204"/>
                    <a:pt x="11902" y="25204"/>
                  </a:cubicBezTo>
                  <a:lnTo>
                    <a:pt x="11779" y="25204"/>
                  </a:lnTo>
                  <a:cubicBezTo>
                    <a:pt x="11779" y="25204"/>
                    <a:pt x="11779" y="25106"/>
                    <a:pt x="11680" y="25106"/>
                  </a:cubicBezTo>
                  <a:lnTo>
                    <a:pt x="11680" y="25008"/>
                  </a:lnTo>
                  <a:lnTo>
                    <a:pt x="11779" y="24885"/>
                  </a:lnTo>
                  <a:lnTo>
                    <a:pt x="11779" y="24786"/>
                  </a:lnTo>
                  <a:lnTo>
                    <a:pt x="11484" y="24786"/>
                  </a:lnTo>
                  <a:lnTo>
                    <a:pt x="11484" y="24885"/>
                  </a:lnTo>
                  <a:lnTo>
                    <a:pt x="11385" y="24786"/>
                  </a:lnTo>
                  <a:lnTo>
                    <a:pt x="11385" y="24688"/>
                  </a:lnTo>
                  <a:cubicBezTo>
                    <a:pt x="11385" y="24590"/>
                    <a:pt x="11287" y="24491"/>
                    <a:pt x="11164" y="24393"/>
                  </a:cubicBezTo>
                  <a:lnTo>
                    <a:pt x="11066" y="24393"/>
                  </a:lnTo>
                  <a:lnTo>
                    <a:pt x="11066" y="24172"/>
                  </a:lnTo>
                  <a:lnTo>
                    <a:pt x="10771" y="24172"/>
                  </a:lnTo>
                  <a:lnTo>
                    <a:pt x="10771" y="24073"/>
                  </a:lnTo>
                  <a:cubicBezTo>
                    <a:pt x="10451" y="23778"/>
                    <a:pt x="10451" y="23778"/>
                    <a:pt x="10353" y="23778"/>
                  </a:cubicBezTo>
                  <a:cubicBezTo>
                    <a:pt x="10254" y="23655"/>
                    <a:pt x="10254" y="23557"/>
                    <a:pt x="10156" y="23459"/>
                  </a:cubicBezTo>
                  <a:cubicBezTo>
                    <a:pt x="10058" y="23459"/>
                    <a:pt x="10058" y="23360"/>
                    <a:pt x="10058" y="23262"/>
                  </a:cubicBezTo>
                  <a:cubicBezTo>
                    <a:pt x="9935" y="23164"/>
                    <a:pt x="9836" y="23164"/>
                    <a:pt x="9738" y="23041"/>
                  </a:cubicBezTo>
                  <a:cubicBezTo>
                    <a:pt x="9640" y="22942"/>
                    <a:pt x="9541" y="22844"/>
                    <a:pt x="9541" y="22746"/>
                  </a:cubicBezTo>
                  <a:cubicBezTo>
                    <a:pt x="9443" y="22647"/>
                    <a:pt x="9443" y="22549"/>
                    <a:pt x="9320" y="22549"/>
                  </a:cubicBezTo>
                  <a:cubicBezTo>
                    <a:pt x="9222" y="22426"/>
                    <a:pt x="9222" y="22328"/>
                    <a:pt x="9123" y="22229"/>
                  </a:cubicBezTo>
                  <a:cubicBezTo>
                    <a:pt x="9123" y="22131"/>
                    <a:pt x="9025" y="22032"/>
                    <a:pt x="9025" y="21934"/>
                  </a:cubicBezTo>
                  <a:cubicBezTo>
                    <a:pt x="9025" y="21934"/>
                    <a:pt x="8926" y="21934"/>
                    <a:pt x="8926" y="22032"/>
                  </a:cubicBezTo>
                  <a:cubicBezTo>
                    <a:pt x="8828" y="21811"/>
                    <a:pt x="8828" y="21713"/>
                    <a:pt x="8705" y="21614"/>
                  </a:cubicBezTo>
                  <a:cubicBezTo>
                    <a:pt x="8705" y="21614"/>
                    <a:pt x="8705" y="21516"/>
                    <a:pt x="8828" y="21516"/>
                  </a:cubicBezTo>
                  <a:lnTo>
                    <a:pt x="8607" y="21516"/>
                  </a:lnTo>
                  <a:lnTo>
                    <a:pt x="8607" y="21319"/>
                  </a:lnTo>
                  <a:cubicBezTo>
                    <a:pt x="8508" y="21196"/>
                    <a:pt x="8312" y="21000"/>
                    <a:pt x="8312" y="20803"/>
                  </a:cubicBezTo>
                  <a:cubicBezTo>
                    <a:pt x="8213" y="20705"/>
                    <a:pt x="8090" y="20705"/>
                    <a:pt x="7992" y="20582"/>
                  </a:cubicBezTo>
                  <a:cubicBezTo>
                    <a:pt x="8090" y="20483"/>
                    <a:pt x="8090" y="20483"/>
                    <a:pt x="8090" y="20385"/>
                  </a:cubicBezTo>
                  <a:cubicBezTo>
                    <a:pt x="7992" y="20287"/>
                    <a:pt x="7894" y="20287"/>
                    <a:pt x="7894" y="20090"/>
                  </a:cubicBezTo>
                  <a:cubicBezTo>
                    <a:pt x="7795" y="20090"/>
                    <a:pt x="7795" y="19869"/>
                    <a:pt x="7697" y="19770"/>
                  </a:cubicBezTo>
                  <a:cubicBezTo>
                    <a:pt x="7599" y="19672"/>
                    <a:pt x="7599" y="19574"/>
                    <a:pt x="7599" y="19352"/>
                  </a:cubicBezTo>
                  <a:lnTo>
                    <a:pt x="7476" y="19475"/>
                  </a:lnTo>
                  <a:cubicBezTo>
                    <a:pt x="7377" y="19352"/>
                    <a:pt x="7377" y="19352"/>
                    <a:pt x="7377" y="19254"/>
                  </a:cubicBezTo>
                  <a:cubicBezTo>
                    <a:pt x="7377" y="19156"/>
                    <a:pt x="7377" y="19057"/>
                    <a:pt x="7476" y="18959"/>
                  </a:cubicBezTo>
                  <a:cubicBezTo>
                    <a:pt x="7377" y="18860"/>
                    <a:pt x="7377" y="18860"/>
                    <a:pt x="7279" y="18860"/>
                  </a:cubicBezTo>
                  <a:cubicBezTo>
                    <a:pt x="7279" y="18738"/>
                    <a:pt x="7279" y="18738"/>
                    <a:pt x="7377" y="18738"/>
                  </a:cubicBezTo>
                  <a:lnTo>
                    <a:pt x="7181" y="18738"/>
                  </a:lnTo>
                  <a:cubicBezTo>
                    <a:pt x="7082" y="18639"/>
                    <a:pt x="7082" y="18541"/>
                    <a:pt x="6984" y="18442"/>
                  </a:cubicBezTo>
                  <a:cubicBezTo>
                    <a:pt x="6984" y="18344"/>
                    <a:pt x="7082" y="18344"/>
                    <a:pt x="7082" y="18246"/>
                  </a:cubicBezTo>
                  <a:cubicBezTo>
                    <a:pt x="7082" y="18123"/>
                    <a:pt x="6984" y="17926"/>
                    <a:pt x="6984" y="17828"/>
                  </a:cubicBezTo>
                  <a:lnTo>
                    <a:pt x="6763" y="17828"/>
                  </a:lnTo>
                  <a:lnTo>
                    <a:pt x="6763" y="17311"/>
                  </a:lnTo>
                  <a:cubicBezTo>
                    <a:pt x="6664" y="17213"/>
                    <a:pt x="6566" y="17115"/>
                    <a:pt x="6566" y="16893"/>
                  </a:cubicBezTo>
                  <a:cubicBezTo>
                    <a:pt x="6664" y="16795"/>
                    <a:pt x="6468" y="16598"/>
                    <a:pt x="6566" y="16402"/>
                  </a:cubicBezTo>
                  <a:lnTo>
                    <a:pt x="6566" y="16402"/>
                  </a:lnTo>
                  <a:cubicBezTo>
                    <a:pt x="6566" y="16500"/>
                    <a:pt x="6664" y="16500"/>
                    <a:pt x="6664" y="16500"/>
                  </a:cubicBezTo>
                  <a:cubicBezTo>
                    <a:pt x="6664" y="16500"/>
                    <a:pt x="6763" y="16402"/>
                    <a:pt x="6763" y="16279"/>
                  </a:cubicBezTo>
                  <a:cubicBezTo>
                    <a:pt x="6664" y="16279"/>
                    <a:pt x="6566" y="16279"/>
                    <a:pt x="6566" y="16402"/>
                  </a:cubicBezTo>
                  <a:lnTo>
                    <a:pt x="6566" y="16180"/>
                  </a:lnTo>
                  <a:lnTo>
                    <a:pt x="6664" y="16180"/>
                  </a:lnTo>
                  <a:cubicBezTo>
                    <a:pt x="6566" y="16082"/>
                    <a:pt x="6468" y="15984"/>
                    <a:pt x="6468" y="15984"/>
                  </a:cubicBezTo>
                  <a:lnTo>
                    <a:pt x="6468" y="15885"/>
                  </a:lnTo>
                  <a:lnTo>
                    <a:pt x="6468" y="15467"/>
                  </a:lnTo>
                  <a:lnTo>
                    <a:pt x="6566" y="15467"/>
                  </a:lnTo>
                  <a:cubicBezTo>
                    <a:pt x="6566" y="15172"/>
                    <a:pt x="6369" y="15049"/>
                    <a:pt x="6369" y="14852"/>
                  </a:cubicBezTo>
                  <a:cubicBezTo>
                    <a:pt x="6369" y="14754"/>
                    <a:pt x="6468" y="14656"/>
                    <a:pt x="6468" y="14557"/>
                  </a:cubicBezTo>
                  <a:cubicBezTo>
                    <a:pt x="6468" y="14557"/>
                    <a:pt x="6664" y="14557"/>
                    <a:pt x="6664" y="14336"/>
                  </a:cubicBezTo>
                  <a:cubicBezTo>
                    <a:pt x="6566" y="14336"/>
                    <a:pt x="6566" y="14336"/>
                    <a:pt x="6566" y="14434"/>
                  </a:cubicBezTo>
                  <a:cubicBezTo>
                    <a:pt x="6468" y="14336"/>
                    <a:pt x="6566" y="14238"/>
                    <a:pt x="6664" y="14139"/>
                  </a:cubicBezTo>
                  <a:lnTo>
                    <a:pt x="6664" y="14041"/>
                  </a:lnTo>
                  <a:lnTo>
                    <a:pt x="6566" y="14041"/>
                  </a:lnTo>
                  <a:cubicBezTo>
                    <a:pt x="6468" y="13943"/>
                    <a:pt x="6468" y="13721"/>
                    <a:pt x="6468" y="13623"/>
                  </a:cubicBezTo>
                  <a:cubicBezTo>
                    <a:pt x="6468" y="13623"/>
                    <a:pt x="6468" y="13525"/>
                    <a:pt x="6566" y="13525"/>
                  </a:cubicBezTo>
                  <a:cubicBezTo>
                    <a:pt x="6664" y="13426"/>
                    <a:pt x="6566" y="13205"/>
                    <a:pt x="6566" y="13107"/>
                  </a:cubicBezTo>
                  <a:cubicBezTo>
                    <a:pt x="6664" y="12910"/>
                    <a:pt x="6763" y="12812"/>
                    <a:pt x="6861" y="12590"/>
                  </a:cubicBezTo>
                  <a:lnTo>
                    <a:pt x="6861" y="12295"/>
                  </a:lnTo>
                  <a:cubicBezTo>
                    <a:pt x="6861" y="12197"/>
                    <a:pt x="6984" y="12197"/>
                    <a:pt x="6984" y="12098"/>
                  </a:cubicBezTo>
                  <a:cubicBezTo>
                    <a:pt x="6984" y="11976"/>
                    <a:pt x="7082" y="11976"/>
                    <a:pt x="7082" y="11877"/>
                  </a:cubicBezTo>
                  <a:cubicBezTo>
                    <a:pt x="7082" y="11877"/>
                    <a:pt x="7181" y="11779"/>
                    <a:pt x="7181" y="11680"/>
                  </a:cubicBezTo>
                  <a:cubicBezTo>
                    <a:pt x="7181" y="11680"/>
                    <a:pt x="7279" y="11582"/>
                    <a:pt x="7377" y="11582"/>
                  </a:cubicBezTo>
                  <a:lnTo>
                    <a:pt x="7377" y="11262"/>
                  </a:lnTo>
                  <a:cubicBezTo>
                    <a:pt x="7377" y="11164"/>
                    <a:pt x="7377" y="11066"/>
                    <a:pt x="7476" y="10967"/>
                  </a:cubicBezTo>
                  <a:lnTo>
                    <a:pt x="7599" y="10967"/>
                  </a:lnTo>
                  <a:cubicBezTo>
                    <a:pt x="7599" y="10869"/>
                    <a:pt x="7599" y="10746"/>
                    <a:pt x="7697" y="10648"/>
                  </a:cubicBezTo>
                  <a:cubicBezTo>
                    <a:pt x="7697" y="10549"/>
                    <a:pt x="7795" y="10451"/>
                    <a:pt x="7795" y="10353"/>
                  </a:cubicBezTo>
                  <a:cubicBezTo>
                    <a:pt x="7894" y="10033"/>
                    <a:pt x="8213" y="9836"/>
                    <a:pt x="8312" y="9517"/>
                  </a:cubicBezTo>
                  <a:cubicBezTo>
                    <a:pt x="8410" y="9222"/>
                    <a:pt x="8607" y="9025"/>
                    <a:pt x="8705" y="8804"/>
                  </a:cubicBezTo>
                  <a:cubicBezTo>
                    <a:pt x="8828" y="8804"/>
                    <a:pt x="8926" y="8705"/>
                    <a:pt x="8926" y="8607"/>
                  </a:cubicBezTo>
                  <a:cubicBezTo>
                    <a:pt x="8926" y="8508"/>
                    <a:pt x="9025" y="8410"/>
                    <a:pt x="9025" y="8287"/>
                  </a:cubicBezTo>
                  <a:cubicBezTo>
                    <a:pt x="9123" y="8287"/>
                    <a:pt x="9222" y="8287"/>
                    <a:pt x="9222" y="8090"/>
                  </a:cubicBezTo>
                  <a:lnTo>
                    <a:pt x="9320" y="7992"/>
                  </a:lnTo>
                  <a:cubicBezTo>
                    <a:pt x="9443" y="7894"/>
                    <a:pt x="9541" y="7795"/>
                    <a:pt x="9541" y="7672"/>
                  </a:cubicBezTo>
                  <a:cubicBezTo>
                    <a:pt x="9738" y="7377"/>
                    <a:pt x="9935" y="7181"/>
                    <a:pt x="10156" y="6959"/>
                  </a:cubicBezTo>
                  <a:lnTo>
                    <a:pt x="10156" y="6763"/>
                  </a:lnTo>
                  <a:cubicBezTo>
                    <a:pt x="9640" y="7279"/>
                    <a:pt x="9222" y="7894"/>
                    <a:pt x="8705" y="8508"/>
                  </a:cubicBezTo>
                  <a:cubicBezTo>
                    <a:pt x="8705" y="8508"/>
                    <a:pt x="8607" y="8607"/>
                    <a:pt x="8607" y="8705"/>
                  </a:cubicBezTo>
                  <a:cubicBezTo>
                    <a:pt x="8410" y="8902"/>
                    <a:pt x="8213" y="9123"/>
                    <a:pt x="8090" y="9418"/>
                  </a:cubicBezTo>
                  <a:cubicBezTo>
                    <a:pt x="8090" y="9418"/>
                    <a:pt x="8090" y="9517"/>
                    <a:pt x="7992" y="9640"/>
                  </a:cubicBezTo>
                  <a:cubicBezTo>
                    <a:pt x="7795" y="9836"/>
                    <a:pt x="7697" y="10131"/>
                    <a:pt x="7476" y="10451"/>
                  </a:cubicBezTo>
                  <a:cubicBezTo>
                    <a:pt x="7476" y="10549"/>
                    <a:pt x="7377" y="10648"/>
                    <a:pt x="7279" y="10746"/>
                  </a:cubicBezTo>
                  <a:cubicBezTo>
                    <a:pt x="7181" y="11066"/>
                    <a:pt x="6984" y="11361"/>
                    <a:pt x="6861" y="11680"/>
                  </a:cubicBezTo>
                  <a:cubicBezTo>
                    <a:pt x="6861" y="11779"/>
                    <a:pt x="6763" y="11779"/>
                    <a:pt x="6763" y="11877"/>
                  </a:cubicBezTo>
                  <a:cubicBezTo>
                    <a:pt x="6664" y="11976"/>
                    <a:pt x="6664" y="12197"/>
                    <a:pt x="6566" y="12394"/>
                  </a:cubicBezTo>
                  <a:cubicBezTo>
                    <a:pt x="6468" y="12197"/>
                    <a:pt x="6468" y="12098"/>
                    <a:pt x="6566" y="11877"/>
                  </a:cubicBezTo>
                  <a:lnTo>
                    <a:pt x="6468" y="11877"/>
                  </a:lnTo>
                  <a:cubicBezTo>
                    <a:pt x="6566" y="11779"/>
                    <a:pt x="6664" y="11779"/>
                    <a:pt x="6664" y="11680"/>
                  </a:cubicBezTo>
                  <a:cubicBezTo>
                    <a:pt x="6763" y="11484"/>
                    <a:pt x="6763" y="11262"/>
                    <a:pt x="6763" y="11164"/>
                  </a:cubicBezTo>
                  <a:cubicBezTo>
                    <a:pt x="6984" y="11066"/>
                    <a:pt x="6984" y="10967"/>
                    <a:pt x="6984" y="10869"/>
                  </a:cubicBezTo>
                  <a:cubicBezTo>
                    <a:pt x="7082" y="10746"/>
                    <a:pt x="7082" y="10549"/>
                    <a:pt x="7181" y="10451"/>
                  </a:cubicBezTo>
                  <a:cubicBezTo>
                    <a:pt x="7279" y="10353"/>
                    <a:pt x="7279" y="10254"/>
                    <a:pt x="7279" y="10131"/>
                  </a:cubicBezTo>
                  <a:cubicBezTo>
                    <a:pt x="7377" y="10033"/>
                    <a:pt x="7377" y="9935"/>
                    <a:pt x="7476" y="9836"/>
                  </a:cubicBezTo>
                  <a:cubicBezTo>
                    <a:pt x="7599" y="9836"/>
                    <a:pt x="7599" y="9640"/>
                    <a:pt x="7697" y="9640"/>
                  </a:cubicBezTo>
                  <a:cubicBezTo>
                    <a:pt x="7795" y="9517"/>
                    <a:pt x="7795" y="9320"/>
                    <a:pt x="7894" y="9320"/>
                  </a:cubicBezTo>
                  <a:cubicBezTo>
                    <a:pt x="7992" y="9222"/>
                    <a:pt x="7992" y="9025"/>
                    <a:pt x="8090" y="8902"/>
                  </a:cubicBezTo>
                  <a:cubicBezTo>
                    <a:pt x="8213" y="8804"/>
                    <a:pt x="8312" y="8705"/>
                    <a:pt x="8312" y="8607"/>
                  </a:cubicBezTo>
                  <a:cubicBezTo>
                    <a:pt x="8410" y="8508"/>
                    <a:pt x="8508" y="8287"/>
                    <a:pt x="8607" y="8189"/>
                  </a:cubicBezTo>
                  <a:cubicBezTo>
                    <a:pt x="8705" y="7992"/>
                    <a:pt x="8926" y="7795"/>
                    <a:pt x="9123" y="7574"/>
                  </a:cubicBezTo>
                  <a:cubicBezTo>
                    <a:pt x="9123" y="7476"/>
                    <a:pt x="9222" y="7476"/>
                    <a:pt x="9320" y="7476"/>
                  </a:cubicBezTo>
                  <a:cubicBezTo>
                    <a:pt x="9320" y="7181"/>
                    <a:pt x="9541" y="7058"/>
                    <a:pt x="9640" y="6959"/>
                  </a:cubicBezTo>
                  <a:cubicBezTo>
                    <a:pt x="9738" y="6861"/>
                    <a:pt x="9738" y="6664"/>
                    <a:pt x="9935" y="6664"/>
                  </a:cubicBezTo>
                  <a:cubicBezTo>
                    <a:pt x="10058" y="6566"/>
                    <a:pt x="10156" y="6566"/>
                    <a:pt x="10254" y="6443"/>
                  </a:cubicBezTo>
                  <a:cubicBezTo>
                    <a:pt x="10353" y="6345"/>
                    <a:pt x="10353" y="6345"/>
                    <a:pt x="10451" y="6246"/>
                  </a:cubicBezTo>
                  <a:cubicBezTo>
                    <a:pt x="10451" y="6246"/>
                    <a:pt x="10549" y="6246"/>
                    <a:pt x="10549" y="6345"/>
                  </a:cubicBezTo>
                  <a:cubicBezTo>
                    <a:pt x="10672" y="6246"/>
                    <a:pt x="10672" y="6148"/>
                    <a:pt x="10771" y="6148"/>
                  </a:cubicBezTo>
                  <a:lnTo>
                    <a:pt x="10869" y="6148"/>
                  </a:lnTo>
                  <a:cubicBezTo>
                    <a:pt x="11066" y="5951"/>
                    <a:pt x="11287" y="5951"/>
                    <a:pt x="11385" y="5828"/>
                  </a:cubicBezTo>
                  <a:cubicBezTo>
                    <a:pt x="11582" y="5730"/>
                    <a:pt x="11582" y="5632"/>
                    <a:pt x="11582" y="5533"/>
                  </a:cubicBezTo>
                  <a:cubicBezTo>
                    <a:pt x="11680" y="5632"/>
                    <a:pt x="11680" y="5632"/>
                    <a:pt x="11779" y="5730"/>
                  </a:cubicBezTo>
                  <a:cubicBezTo>
                    <a:pt x="11902" y="5632"/>
                    <a:pt x="11902" y="5533"/>
                    <a:pt x="12000" y="5533"/>
                  </a:cubicBezTo>
                  <a:cubicBezTo>
                    <a:pt x="12098" y="5533"/>
                    <a:pt x="12197" y="5533"/>
                    <a:pt x="12197" y="5435"/>
                  </a:cubicBezTo>
                  <a:lnTo>
                    <a:pt x="12197" y="5336"/>
                  </a:lnTo>
                  <a:lnTo>
                    <a:pt x="12098" y="5214"/>
                  </a:lnTo>
                  <a:lnTo>
                    <a:pt x="12295" y="5214"/>
                  </a:lnTo>
                  <a:lnTo>
                    <a:pt x="12394" y="5336"/>
                  </a:lnTo>
                  <a:lnTo>
                    <a:pt x="12516" y="5336"/>
                  </a:lnTo>
                  <a:lnTo>
                    <a:pt x="12615" y="5214"/>
                  </a:lnTo>
                  <a:lnTo>
                    <a:pt x="12812" y="5214"/>
                  </a:lnTo>
                  <a:lnTo>
                    <a:pt x="12910" y="5115"/>
                  </a:lnTo>
                  <a:cubicBezTo>
                    <a:pt x="12812" y="5017"/>
                    <a:pt x="12713" y="5017"/>
                    <a:pt x="12615" y="5017"/>
                  </a:cubicBezTo>
                  <a:lnTo>
                    <a:pt x="12615" y="4820"/>
                  </a:lnTo>
                  <a:cubicBezTo>
                    <a:pt x="12615" y="4722"/>
                    <a:pt x="12615" y="4599"/>
                    <a:pt x="12516" y="4599"/>
                  </a:cubicBezTo>
                  <a:cubicBezTo>
                    <a:pt x="12615" y="4599"/>
                    <a:pt x="12615" y="4599"/>
                    <a:pt x="12713" y="4500"/>
                  </a:cubicBezTo>
                  <a:lnTo>
                    <a:pt x="12713" y="4918"/>
                  </a:lnTo>
                  <a:cubicBezTo>
                    <a:pt x="12812" y="4918"/>
                    <a:pt x="12910" y="4918"/>
                    <a:pt x="13008" y="5115"/>
                  </a:cubicBezTo>
                  <a:lnTo>
                    <a:pt x="13131" y="5017"/>
                  </a:lnTo>
                  <a:cubicBezTo>
                    <a:pt x="13230" y="5115"/>
                    <a:pt x="13328" y="5115"/>
                    <a:pt x="13426" y="5115"/>
                  </a:cubicBezTo>
                  <a:cubicBezTo>
                    <a:pt x="13328" y="5017"/>
                    <a:pt x="13328" y="4918"/>
                    <a:pt x="13328" y="4820"/>
                  </a:cubicBezTo>
                  <a:lnTo>
                    <a:pt x="13328" y="4599"/>
                  </a:lnTo>
                  <a:cubicBezTo>
                    <a:pt x="13426" y="4599"/>
                    <a:pt x="13426" y="4599"/>
                    <a:pt x="13525" y="4722"/>
                  </a:cubicBezTo>
                  <a:cubicBezTo>
                    <a:pt x="13525" y="4599"/>
                    <a:pt x="13623" y="4599"/>
                    <a:pt x="13844" y="4599"/>
                  </a:cubicBezTo>
                  <a:cubicBezTo>
                    <a:pt x="13623" y="4722"/>
                    <a:pt x="13525" y="4820"/>
                    <a:pt x="13525" y="5017"/>
                  </a:cubicBezTo>
                  <a:cubicBezTo>
                    <a:pt x="13746" y="4918"/>
                    <a:pt x="13844" y="4918"/>
                    <a:pt x="13943" y="4918"/>
                  </a:cubicBezTo>
                  <a:lnTo>
                    <a:pt x="13943" y="4820"/>
                  </a:lnTo>
                  <a:cubicBezTo>
                    <a:pt x="14041" y="4820"/>
                    <a:pt x="14041" y="4722"/>
                    <a:pt x="14139" y="4722"/>
                  </a:cubicBezTo>
                  <a:lnTo>
                    <a:pt x="14238" y="4820"/>
                  </a:lnTo>
                  <a:lnTo>
                    <a:pt x="14361" y="4820"/>
                  </a:lnTo>
                  <a:cubicBezTo>
                    <a:pt x="14459" y="4722"/>
                    <a:pt x="14557" y="4722"/>
                    <a:pt x="14656" y="4722"/>
                  </a:cubicBezTo>
                  <a:lnTo>
                    <a:pt x="14656" y="4500"/>
                  </a:lnTo>
                  <a:cubicBezTo>
                    <a:pt x="14715" y="4514"/>
                    <a:pt x="14775" y="4520"/>
                    <a:pt x="14834" y="4520"/>
                  </a:cubicBezTo>
                  <a:cubicBezTo>
                    <a:pt x="15187" y="4520"/>
                    <a:pt x="15527" y="4304"/>
                    <a:pt x="15885" y="4304"/>
                  </a:cubicBezTo>
                  <a:lnTo>
                    <a:pt x="15885" y="3984"/>
                  </a:lnTo>
                  <a:lnTo>
                    <a:pt x="15984" y="3984"/>
                  </a:lnTo>
                  <a:lnTo>
                    <a:pt x="15984" y="4304"/>
                  </a:lnTo>
                  <a:lnTo>
                    <a:pt x="16082" y="4205"/>
                  </a:lnTo>
                  <a:cubicBezTo>
                    <a:pt x="16082" y="4205"/>
                    <a:pt x="16205" y="4304"/>
                    <a:pt x="16205" y="4402"/>
                  </a:cubicBezTo>
                  <a:cubicBezTo>
                    <a:pt x="16205" y="4304"/>
                    <a:pt x="16205" y="4205"/>
                    <a:pt x="16303" y="4107"/>
                  </a:cubicBezTo>
                  <a:cubicBezTo>
                    <a:pt x="16303" y="4107"/>
                    <a:pt x="16402" y="4205"/>
                    <a:pt x="16500" y="4205"/>
                  </a:cubicBezTo>
                  <a:lnTo>
                    <a:pt x="16820" y="4205"/>
                  </a:lnTo>
                  <a:cubicBezTo>
                    <a:pt x="16820" y="4156"/>
                    <a:pt x="16844" y="4156"/>
                    <a:pt x="16881" y="4156"/>
                  </a:cubicBezTo>
                  <a:cubicBezTo>
                    <a:pt x="16918" y="4156"/>
                    <a:pt x="16967" y="4156"/>
                    <a:pt x="17016" y="4107"/>
                  </a:cubicBezTo>
                  <a:lnTo>
                    <a:pt x="17016" y="3984"/>
                  </a:lnTo>
                  <a:cubicBezTo>
                    <a:pt x="17115" y="3984"/>
                    <a:pt x="17213" y="4107"/>
                    <a:pt x="17213" y="4107"/>
                  </a:cubicBezTo>
                  <a:cubicBezTo>
                    <a:pt x="17311" y="3984"/>
                    <a:pt x="17311" y="3984"/>
                    <a:pt x="17311" y="3886"/>
                  </a:cubicBezTo>
                  <a:cubicBezTo>
                    <a:pt x="17422" y="3935"/>
                    <a:pt x="17526" y="3959"/>
                    <a:pt x="17628" y="3959"/>
                  </a:cubicBezTo>
                  <a:cubicBezTo>
                    <a:pt x="17729" y="3959"/>
                    <a:pt x="17828" y="3935"/>
                    <a:pt x="17926" y="3886"/>
                  </a:cubicBezTo>
                  <a:cubicBezTo>
                    <a:pt x="18049" y="3886"/>
                    <a:pt x="18147" y="3984"/>
                    <a:pt x="18246" y="3984"/>
                  </a:cubicBezTo>
                  <a:cubicBezTo>
                    <a:pt x="18295" y="3935"/>
                    <a:pt x="18344" y="3935"/>
                    <a:pt x="18381" y="3935"/>
                  </a:cubicBezTo>
                  <a:cubicBezTo>
                    <a:pt x="18418" y="3935"/>
                    <a:pt x="18442" y="3935"/>
                    <a:pt x="18442" y="3886"/>
                  </a:cubicBezTo>
                  <a:close/>
                  <a:moveTo>
                    <a:pt x="21516" y="26631"/>
                  </a:moveTo>
                  <a:lnTo>
                    <a:pt x="21516" y="26729"/>
                  </a:lnTo>
                  <a:cubicBezTo>
                    <a:pt x="21319" y="26729"/>
                    <a:pt x="21000" y="26852"/>
                    <a:pt x="20803" y="26852"/>
                  </a:cubicBezTo>
                  <a:lnTo>
                    <a:pt x="20705" y="26852"/>
                  </a:lnTo>
                  <a:cubicBezTo>
                    <a:pt x="20803" y="26729"/>
                    <a:pt x="20901" y="26729"/>
                    <a:pt x="21000" y="26729"/>
                  </a:cubicBezTo>
                  <a:cubicBezTo>
                    <a:pt x="21123" y="26729"/>
                    <a:pt x="21123" y="26729"/>
                    <a:pt x="21221" y="26631"/>
                  </a:cubicBezTo>
                  <a:close/>
                  <a:moveTo>
                    <a:pt x="15553" y="26769"/>
                  </a:moveTo>
                  <a:cubicBezTo>
                    <a:pt x="15644" y="26769"/>
                    <a:pt x="15716" y="26823"/>
                    <a:pt x="15885" y="26950"/>
                  </a:cubicBezTo>
                  <a:cubicBezTo>
                    <a:pt x="15590" y="26950"/>
                    <a:pt x="15467" y="26852"/>
                    <a:pt x="15270" y="26852"/>
                  </a:cubicBezTo>
                  <a:cubicBezTo>
                    <a:pt x="15407" y="26799"/>
                    <a:pt x="15485" y="26769"/>
                    <a:pt x="15553" y="26769"/>
                  </a:cubicBezTo>
                  <a:close/>
                  <a:moveTo>
                    <a:pt x="10156" y="27860"/>
                  </a:moveTo>
                  <a:lnTo>
                    <a:pt x="10058" y="27958"/>
                  </a:lnTo>
                  <a:cubicBezTo>
                    <a:pt x="9935" y="27958"/>
                    <a:pt x="9935" y="27958"/>
                    <a:pt x="9738" y="27860"/>
                  </a:cubicBezTo>
                  <a:close/>
                  <a:moveTo>
                    <a:pt x="22746" y="28893"/>
                  </a:moveTo>
                  <a:lnTo>
                    <a:pt x="22746" y="28991"/>
                  </a:lnTo>
                  <a:lnTo>
                    <a:pt x="22549" y="28991"/>
                  </a:lnTo>
                  <a:cubicBezTo>
                    <a:pt x="22450" y="29090"/>
                    <a:pt x="22450" y="29090"/>
                    <a:pt x="22352" y="29188"/>
                  </a:cubicBezTo>
                  <a:cubicBezTo>
                    <a:pt x="22229" y="29188"/>
                    <a:pt x="22229" y="29090"/>
                    <a:pt x="22131" y="29090"/>
                  </a:cubicBezTo>
                  <a:cubicBezTo>
                    <a:pt x="22352" y="28893"/>
                    <a:pt x="22549" y="28991"/>
                    <a:pt x="22746" y="28893"/>
                  </a:cubicBezTo>
                  <a:close/>
                  <a:moveTo>
                    <a:pt x="18344" y="1"/>
                  </a:moveTo>
                  <a:cubicBezTo>
                    <a:pt x="18246" y="99"/>
                    <a:pt x="18246" y="197"/>
                    <a:pt x="18147" y="296"/>
                  </a:cubicBezTo>
                  <a:lnTo>
                    <a:pt x="17926" y="296"/>
                  </a:lnTo>
                  <a:cubicBezTo>
                    <a:pt x="18049" y="197"/>
                    <a:pt x="18049" y="197"/>
                    <a:pt x="18246" y="99"/>
                  </a:cubicBezTo>
                  <a:lnTo>
                    <a:pt x="17311" y="99"/>
                  </a:lnTo>
                  <a:cubicBezTo>
                    <a:pt x="17213" y="197"/>
                    <a:pt x="17115" y="296"/>
                    <a:pt x="17016" y="517"/>
                  </a:cubicBezTo>
                  <a:cubicBezTo>
                    <a:pt x="16918" y="517"/>
                    <a:pt x="16918" y="419"/>
                    <a:pt x="16820" y="419"/>
                  </a:cubicBezTo>
                  <a:cubicBezTo>
                    <a:pt x="16820" y="296"/>
                    <a:pt x="17016" y="296"/>
                    <a:pt x="16918" y="197"/>
                  </a:cubicBezTo>
                  <a:cubicBezTo>
                    <a:pt x="16697" y="197"/>
                    <a:pt x="16500" y="197"/>
                    <a:pt x="16205" y="296"/>
                  </a:cubicBezTo>
                  <a:cubicBezTo>
                    <a:pt x="16205" y="296"/>
                    <a:pt x="16082" y="419"/>
                    <a:pt x="15984" y="517"/>
                  </a:cubicBezTo>
                  <a:cubicBezTo>
                    <a:pt x="15885" y="419"/>
                    <a:pt x="15787" y="419"/>
                    <a:pt x="15787" y="296"/>
                  </a:cubicBezTo>
                  <a:cubicBezTo>
                    <a:pt x="15688" y="419"/>
                    <a:pt x="15590" y="419"/>
                    <a:pt x="15590" y="419"/>
                  </a:cubicBezTo>
                  <a:cubicBezTo>
                    <a:pt x="15590" y="488"/>
                    <a:pt x="15590" y="558"/>
                    <a:pt x="15547" y="558"/>
                  </a:cubicBezTo>
                  <a:cubicBezTo>
                    <a:pt x="15529" y="558"/>
                    <a:pt x="15503" y="546"/>
                    <a:pt x="15467" y="517"/>
                  </a:cubicBezTo>
                  <a:cubicBezTo>
                    <a:pt x="15369" y="566"/>
                    <a:pt x="15270" y="566"/>
                    <a:pt x="15169" y="566"/>
                  </a:cubicBezTo>
                  <a:cubicBezTo>
                    <a:pt x="15068" y="566"/>
                    <a:pt x="14963" y="566"/>
                    <a:pt x="14852" y="615"/>
                  </a:cubicBezTo>
                  <a:cubicBezTo>
                    <a:pt x="14803" y="665"/>
                    <a:pt x="14754" y="665"/>
                    <a:pt x="14693" y="665"/>
                  </a:cubicBezTo>
                  <a:cubicBezTo>
                    <a:pt x="14631" y="665"/>
                    <a:pt x="14557" y="665"/>
                    <a:pt x="14459" y="714"/>
                  </a:cubicBezTo>
                  <a:cubicBezTo>
                    <a:pt x="14361" y="714"/>
                    <a:pt x="14361" y="714"/>
                    <a:pt x="14361" y="1033"/>
                  </a:cubicBezTo>
                  <a:cubicBezTo>
                    <a:pt x="14459" y="910"/>
                    <a:pt x="14557" y="910"/>
                    <a:pt x="14557" y="812"/>
                  </a:cubicBezTo>
                  <a:cubicBezTo>
                    <a:pt x="14557" y="812"/>
                    <a:pt x="14656" y="910"/>
                    <a:pt x="14754" y="910"/>
                  </a:cubicBezTo>
                  <a:cubicBezTo>
                    <a:pt x="14656" y="1132"/>
                    <a:pt x="14459" y="1033"/>
                    <a:pt x="14361" y="1132"/>
                  </a:cubicBezTo>
                  <a:cubicBezTo>
                    <a:pt x="14238" y="1230"/>
                    <a:pt x="14041" y="1230"/>
                    <a:pt x="13844" y="1328"/>
                  </a:cubicBezTo>
                  <a:cubicBezTo>
                    <a:pt x="13525" y="1328"/>
                    <a:pt x="13230" y="1427"/>
                    <a:pt x="12910" y="1525"/>
                  </a:cubicBezTo>
                  <a:cubicBezTo>
                    <a:pt x="12910" y="1566"/>
                    <a:pt x="12899" y="1580"/>
                    <a:pt x="12884" y="1580"/>
                  </a:cubicBezTo>
                  <a:cubicBezTo>
                    <a:pt x="12855" y="1580"/>
                    <a:pt x="12812" y="1525"/>
                    <a:pt x="12812" y="1525"/>
                  </a:cubicBezTo>
                  <a:cubicBezTo>
                    <a:pt x="12910" y="1427"/>
                    <a:pt x="12910" y="1427"/>
                    <a:pt x="13008" y="1427"/>
                  </a:cubicBezTo>
                  <a:cubicBezTo>
                    <a:pt x="12910" y="1328"/>
                    <a:pt x="12910" y="1328"/>
                    <a:pt x="12812" y="1230"/>
                  </a:cubicBezTo>
                  <a:cubicBezTo>
                    <a:pt x="12713" y="1328"/>
                    <a:pt x="12713" y="1427"/>
                    <a:pt x="12615" y="1427"/>
                  </a:cubicBezTo>
                  <a:cubicBezTo>
                    <a:pt x="12516" y="1427"/>
                    <a:pt x="12516" y="1427"/>
                    <a:pt x="12516" y="1328"/>
                  </a:cubicBezTo>
                  <a:cubicBezTo>
                    <a:pt x="12394" y="1427"/>
                    <a:pt x="12394" y="1525"/>
                    <a:pt x="12295" y="1648"/>
                  </a:cubicBezTo>
                  <a:lnTo>
                    <a:pt x="12516" y="1648"/>
                  </a:lnTo>
                  <a:lnTo>
                    <a:pt x="12516" y="1746"/>
                  </a:lnTo>
                  <a:lnTo>
                    <a:pt x="12197" y="1746"/>
                  </a:lnTo>
                  <a:cubicBezTo>
                    <a:pt x="12197" y="1746"/>
                    <a:pt x="12098" y="1746"/>
                    <a:pt x="12098" y="1648"/>
                  </a:cubicBezTo>
                  <a:lnTo>
                    <a:pt x="12098" y="1525"/>
                  </a:lnTo>
                  <a:cubicBezTo>
                    <a:pt x="12000" y="1648"/>
                    <a:pt x="11902" y="1648"/>
                    <a:pt x="11902" y="1746"/>
                  </a:cubicBezTo>
                  <a:lnTo>
                    <a:pt x="11902" y="1845"/>
                  </a:lnTo>
                  <a:lnTo>
                    <a:pt x="11680" y="1845"/>
                  </a:lnTo>
                  <a:cubicBezTo>
                    <a:pt x="11779" y="1845"/>
                    <a:pt x="11779" y="1845"/>
                    <a:pt x="11779" y="1746"/>
                  </a:cubicBezTo>
                  <a:lnTo>
                    <a:pt x="11582" y="1746"/>
                  </a:lnTo>
                  <a:lnTo>
                    <a:pt x="11582" y="1845"/>
                  </a:lnTo>
                  <a:cubicBezTo>
                    <a:pt x="11484" y="1943"/>
                    <a:pt x="11385" y="1943"/>
                    <a:pt x="11287" y="1943"/>
                  </a:cubicBezTo>
                  <a:cubicBezTo>
                    <a:pt x="11164" y="2042"/>
                    <a:pt x="11164" y="2140"/>
                    <a:pt x="11066" y="2140"/>
                  </a:cubicBezTo>
                  <a:cubicBezTo>
                    <a:pt x="10869" y="2263"/>
                    <a:pt x="10549" y="2361"/>
                    <a:pt x="10353" y="2558"/>
                  </a:cubicBezTo>
                  <a:lnTo>
                    <a:pt x="10058" y="2558"/>
                  </a:lnTo>
                  <a:cubicBezTo>
                    <a:pt x="9935" y="2656"/>
                    <a:pt x="9935" y="2755"/>
                    <a:pt x="9836" y="2755"/>
                  </a:cubicBezTo>
                  <a:cubicBezTo>
                    <a:pt x="9677" y="2854"/>
                    <a:pt x="9517" y="3003"/>
                    <a:pt x="9345" y="3003"/>
                  </a:cubicBezTo>
                  <a:cubicBezTo>
                    <a:pt x="9304" y="3003"/>
                    <a:pt x="9263" y="2994"/>
                    <a:pt x="9222" y="2976"/>
                  </a:cubicBezTo>
                  <a:cubicBezTo>
                    <a:pt x="9123" y="3074"/>
                    <a:pt x="9123" y="3173"/>
                    <a:pt x="9025" y="3173"/>
                  </a:cubicBezTo>
                  <a:lnTo>
                    <a:pt x="8828" y="3173"/>
                  </a:lnTo>
                  <a:cubicBezTo>
                    <a:pt x="8705" y="3271"/>
                    <a:pt x="8607" y="3492"/>
                    <a:pt x="8508" y="3492"/>
                  </a:cubicBezTo>
                  <a:cubicBezTo>
                    <a:pt x="8410" y="3591"/>
                    <a:pt x="8213" y="3689"/>
                    <a:pt x="8090" y="3787"/>
                  </a:cubicBezTo>
                  <a:cubicBezTo>
                    <a:pt x="7894" y="3787"/>
                    <a:pt x="7697" y="3886"/>
                    <a:pt x="7599" y="4107"/>
                  </a:cubicBezTo>
                  <a:lnTo>
                    <a:pt x="7377" y="4107"/>
                  </a:lnTo>
                  <a:cubicBezTo>
                    <a:pt x="7377" y="4205"/>
                    <a:pt x="7181" y="4304"/>
                    <a:pt x="7082" y="4304"/>
                  </a:cubicBezTo>
                  <a:cubicBezTo>
                    <a:pt x="6763" y="4500"/>
                    <a:pt x="6468" y="4599"/>
                    <a:pt x="6369" y="4918"/>
                  </a:cubicBezTo>
                  <a:cubicBezTo>
                    <a:pt x="6369" y="4918"/>
                    <a:pt x="6246" y="4918"/>
                    <a:pt x="6246" y="5017"/>
                  </a:cubicBezTo>
                  <a:cubicBezTo>
                    <a:pt x="5951" y="5017"/>
                    <a:pt x="5853" y="5214"/>
                    <a:pt x="5632" y="5435"/>
                  </a:cubicBezTo>
                  <a:cubicBezTo>
                    <a:pt x="5435" y="5632"/>
                    <a:pt x="5238" y="5730"/>
                    <a:pt x="5140" y="5951"/>
                  </a:cubicBezTo>
                  <a:lnTo>
                    <a:pt x="4918" y="6148"/>
                  </a:lnTo>
                  <a:lnTo>
                    <a:pt x="4722" y="6345"/>
                  </a:lnTo>
                  <a:cubicBezTo>
                    <a:pt x="4623" y="6443"/>
                    <a:pt x="4525" y="6443"/>
                    <a:pt x="4402" y="6566"/>
                  </a:cubicBezTo>
                  <a:cubicBezTo>
                    <a:pt x="4304" y="6861"/>
                    <a:pt x="4009" y="7058"/>
                    <a:pt x="3787" y="7377"/>
                  </a:cubicBezTo>
                  <a:cubicBezTo>
                    <a:pt x="3591" y="7672"/>
                    <a:pt x="3394" y="7894"/>
                    <a:pt x="3173" y="8090"/>
                  </a:cubicBezTo>
                  <a:cubicBezTo>
                    <a:pt x="3173" y="8189"/>
                    <a:pt x="3074" y="8189"/>
                    <a:pt x="3074" y="8287"/>
                  </a:cubicBezTo>
                  <a:cubicBezTo>
                    <a:pt x="3074" y="8410"/>
                    <a:pt x="2878" y="8508"/>
                    <a:pt x="2878" y="8705"/>
                  </a:cubicBezTo>
                  <a:cubicBezTo>
                    <a:pt x="2779" y="8804"/>
                    <a:pt x="2681" y="8902"/>
                    <a:pt x="2558" y="9025"/>
                  </a:cubicBezTo>
                  <a:cubicBezTo>
                    <a:pt x="2558" y="9123"/>
                    <a:pt x="2460" y="9222"/>
                    <a:pt x="2460" y="9320"/>
                  </a:cubicBezTo>
                  <a:cubicBezTo>
                    <a:pt x="2263" y="9517"/>
                    <a:pt x="2263" y="9836"/>
                    <a:pt x="2066" y="9935"/>
                  </a:cubicBezTo>
                  <a:cubicBezTo>
                    <a:pt x="2164" y="10131"/>
                    <a:pt x="1943" y="10131"/>
                    <a:pt x="1943" y="10254"/>
                  </a:cubicBezTo>
                  <a:cubicBezTo>
                    <a:pt x="1943" y="10353"/>
                    <a:pt x="1845" y="10451"/>
                    <a:pt x="1845" y="10549"/>
                  </a:cubicBezTo>
                  <a:cubicBezTo>
                    <a:pt x="1746" y="10648"/>
                    <a:pt x="1746" y="10746"/>
                    <a:pt x="1648" y="10869"/>
                  </a:cubicBezTo>
                  <a:cubicBezTo>
                    <a:pt x="1648" y="10967"/>
                    <a:pt x="1550" y="11066"/>
                    <a:pt x="1550" y="11262"/>
                  </a:cubicBezTo>
                  <a:lnTo>
                    <a:pt x="1451" y="11361"/>
                  </a:lnTo>
                  <a:cubicBezTo>
                    <a:pt x="1328" y="11582"/>
                    <a:pt x="1328" y="11680"/>
                    <a:pt x="1230" y="11877"/>
                  </a:cubicBezTo>
                  <a:cubicBezTo>
                    <a:pt x="1132" y="11976"/>
                    <a:pt x="1132" y="12098"/>
                    <a:pt x="1033" y="12197"/>
                  </a:cubicBezTo>
                  <a:lnTo>
                    <a:pt x="1033" y="12492"/>
                  </a:lnTo>
                  <a:cubicBezTo>
                    <a:pt x="837" y="12590"/>
                    <a:pt x="837" y="12713"/>
                    <a:pt x="837" y="12812"/>
                  </a:cubicBezTo>
                  <a:cubicBezTo>
                    <a:pt x="837" y="13008"/>
                    <a:pt x="714" y="13008"/>
                    <a:pt x="714" y="13205"/>
                  </a:cubicBezTo>
                  <a:lnTo>
                    <a:pt x="714" y="13328"/>
                  </a:lnTo>
                  <a:cubicBezTo>
                    <a:pt x="615" y="13328"/>
                    <a:pt x="615" y="13426"/>
                    <a:pt x="517" y="13525"/>
                  </a:cubicBezTo>
                  <a:cubicBezTo>
                    <a:pt x="517" y="13820"/>
                    <a:pt x="419" y="14139"/>
                    <a:pt x="320" y="14336"/>
                  </a:cubicBezTo>
                  <a:cubicBezTo>
                    <a:pt x="222" y="14557"/>
                    <a:pt x="222" y="14656"/>
                    <a:pt x="320" y="14754"/>
                  </a:cubicBezTo>
                  <a:lnTo>
                    <a:pt x="99" y="14754"/>
                  </a:lnTo>
                  <a:cubicBezTo>
                    <a:pt x="222" y="14852"/>
                    <a:pt x="320" y="14852"/>
                    <a:pt x="419" y="14951"/>
                  </a:cubicBezTo>
                  <a:cubicBezTo>
                    <a:pt x="517" y="14951"/>
                    <a:pt x="517" y="14852"/>
                    <a:pt x="615" y="14852"/>
                  </a:cubicBezTo>
                  <a:lnTo>
                    <a:pt x="615" y="14754"/>
                  </a:lnTo>
                  <a:lnTo>
                    <a:pt x="837" y="14557"/>
                  </a:lnTo>
                  <a:cubicBezTo>
                    <a:pt x="714" y="14434"/>
                    <a:pt x="714" y="14434"/>
                    <a:pt x="615" y="14434"/>
                  </a:cubicBezTo>
                  <a:cubicBezTo>
                    <a:pt x="714" y="14336"/>
                    <a:pt x="837" y="14238"/>
                    <a:pt x="935" y="14041"/>
                  </a:cubicBezTo>
                  <a:lnTo>
                    <a:pt x="935" y="14238"/>
                  </a:lnTo>
                  <a:lnTo>
                    <a:pt x="935" y="14434"/>
                  </a:lnTo>
                  <a:cubicBezTo>
                    <a:pt x="935" y="14434"/>
                    <a:pt x="837" y="14434"/>
                    <a:pt x="837" y="14557"/>
                  </a:cubicBezTo>
                  <a:lnTo>
                    <a:pt x="837" y="14951"/>
                  </a:lnTo>
                  <a:cubicBezTo>
                    <a:pt x="837" y="14852"/>
                    <a:pt x="714" y="14852"/>
                    <a:pt x="714" y="14852"/>
                  </a:cubicBezTo>
                  <a:cubicBezTo>
                    <a:pt x="615" y="14852"/>
                    <a:pt x="615" y="14951"/>
                    <a:pt x="615" y="14951"/>
                  </a:cubicBezTo>
                  <a:cubicBezTo>
                    <a:pt x="714" y="14951"/>
                    <a:pt x="935" y="14951"/>
                    <a:pt x="935" y="15049"/>
                  </a:cubicBezTo>
                  <a:cubicBezTo>
                    <a:pt x="935" y="15270"/>
                    <a:pt x="714" y="15467"/>
                    <a:pt x="837" y="15664"/>
                  </a:cubicBezTo>
                  <a:lnTo>
                    <a:pt x="837" y="15885"/>
                  </a:lnTo>
                  <a:lnTo>
                    <a:pt x="837" y="16082"/>
                  </a:lnTo>
                  <a:lnTo>
                    <a:pt x="837" y="16279"/>
                  </a:lnTo>
                  <a:cubicBezTo>
                    <a:pt x="837" y="16402"/>
                    <a:pt x="837" y="16402"/>
                    <a:pt x="935" y="16402"/>
                  </a:cubicBezTo>
                  <a:cubicBezTo>
                    <a:pt x="837" y="16500"/>
                    <a:pt x="714" y="16598"/>
                    <a:pt x="615" y="16697"/>
                  </a:cubicBezTo>
                  <a:cubicBezTo>
                    <a:pt x="714" y="16697"/>
                    <a:pt x="837" y="16598"/>
                    <a:pt x="837" y="16598"/>
                  </a:cubicBezTo>
                  <a:cubicBezTo>
                    <a:pt x="935" y="16598"/>
                    <a:pt x="935" y="16697"/>
                    <a:pt x="935" y="16697"/>
                  </a:cubicBezTo>
                  <a:cubicBezTo>
                    <a:pt x="837" y="16795"/>
                    <a:pt x="935" y="17016"/>
                    <a:pt x="837" y="17115"/>
                  </a:cubicBezTo>
                  <a:cubicBezTo>
                    <a:pt x="837" y="17016"/>
                    <a:pt x="837" y="17016"/>
                    <a:pt x="714" y="16893"/>
                  </a:cubicBezTo>
                  <a:cubicBezTo>
                    <a:pt x="714" y="17016"/>
                    <a:pt x="714" y="17016"/>
                    <a:pt x="615" y="17016"/>
                  </a:cubicBezTo>
                  <a:cubicBezTo>
                    <a:pt x="714" y="17115"/>
                    <a:pt x="837" y="17115"/>
                    <a:pt x="935" y="17213"/>
                  </a:cubicBezTo>
                  <a:lnTo>
                    <a:pt x="935" y="17631"/>
                  </a:lnTo>
                  <a:cubicBezTo>
                    <a:pt x="935" y="17729"/>
                    <a:pt x="1033" y="17828"/>
                    <a:pt x="1033" y="17926"/>
                  </a:cubicBezTo>
                  <a:lnTo>
                    <a:pt x="935" y="18024"/>
                  </a:lnTo>
                  <a:cubicBezTo>
                    <a:pt x="837" y="17828"/>
                    <a:pt x="837" y="17631"/>
                    <a:pt x="837" y="17311"/>
                  </a:cubicBezTo>
                  <a:lnTo>
                    <a:pt x="615" y="17311"/>
                  </a:lnTo>
                  <a:cubicBezTo>
                    <a:pt x="714" y="17631"/>
                    <a:pt x="714" y="17828"/>
                    <a:pt x="714" y="18024"/>
                  </a:cubicBezTo>
                  <a:lnTo>
                    <a:pt x="837" y="18024"/>
                  </a:lnTo>
                  <a:lnTo>
                    <a:pt x="837" y="18123"/>
                  </a:lnTo>
                  <a:cubicBezTo>
                    <a:pt x="935" y="18123"/>
                    <a:pt x="935" y="18123"/>
                    <a:pt x="1033" y="18024"/>
                  </a:cubicBezTo>
                  <a:cubicBezTo>
                    <a:pt x="1033" y="18123"/>
                    <a:pt x="1033" y="18123"/>
                    <a:pt x="1132" y="18123"/>
                  </a:cubicBezTo>
                  <a:cubicBezTo>
                    <a:pt x="1033" y="18123"/>
                    <a:pt x="1033" y="18246"/>
                    <a:pt x="1033" y="18246"/>
                  </a:cubicBezTo>
                  <a:lnTo>
                    <a:pt x="1033" y="18344"/>
                  </a:lnTo>
                  <a:cubicBezTo>
                    <a:pt x="935" y="18344"/>
                    <a:pt x="935" y="18246"/>
                    <a:pt x="837" y="18246"/>
                  </a:cubicBezTo>
                  <a:lnTo>
                    <a:pt x="837" y="18442"/>
                  </a:lnTo>
                  <a:cubicBezTo>
                    <a:pt x="837" y="18541"/>
                    <a:pt x="935" y="18541"/>
                    <a:pt x="935" y="18639"/>
                  </a:cubicBezTo>
                  <a:lnTo>
                    <a:pt x="935" y="18860"/>
                  </a:lnTo>
                  <a:cubicBezTo>
                    <a:pt x="1033" y="18959"/>
                    <a:pt x="1033" y="18959"/>
                    <a:pt x="1132" y="18959"/>
                  </a:cubicBezTo>
                  <a:lnTo>
                    <a:pt x="1132" y="19352"/>
                  </a:lnTo>
                  <a:cubicBezTo>
                    <a:pt x="1132" y="19475"/>
                    <a:pt x="1230" y="19574"/>
                    <a:pt x="1230" y="19672"/>
                  </a:cubicBezTo>
                  <a:cubicBezTo>
                    <a:pt x="1230" y="19770"/>
                    <a:pt x="1230" y="19869"/>
                    <a:pt x="1328" y="19967"/>
                  </a:cubicBezTo>
                  <a:cubicBezTo>
                    <a:pt x="1451" y="20090"/>
                    <a:pt x="1550" y="20188"/>
                    <a:pt x="1550" y="20385"/>
                  </a:cubicBezTo>
                  <a:cubicBezTo>
                    <a:pt x="1648" y="20483"/>
                    <a:pt x="1451" y="20582"/>
                    <a:pt x="1550" y="20705"/>
                  </a:cubicBezTo>
                  <a:cubicBezTo>
                    <a:pt x="1550" y="20705"/>
                    <a:pt x="1648" y="20705"/>
                    <a:pt x="1648" y="20803"/>
                  </a:cubicBezTo>
                  <a:lnTo>
                    <a:pt x="1648" y="21000"/>
                  </a:lnTo>
                  <a:lnTo>
                    <a:pt x="1845" y="21000"/>
                  </a:lnTo>
                  <a:cubicBezTo>
                    <a:pt x="1845" y="21098"/>
                    <a:pt x="1746" y="21098"/>
                    <a:pt x="1648" y="21196"/>
                  </a:cubicBezTo>
                  <a:cubicBezTo>
                    <a:pt x="1648" y="21098"/>
                    <a:pt x="1550" y="21000"/>
                    <a:pt x="1550" y="21000"/>
                  </a:cubicBezTo>
                  <a:lnTo>
                    <a:pt x="1550" y="20901"/>
                  </a:lnTo>
                  <a:cubicBezTo>
                    <a:pt x="1550" y="20803"/>
                    <a:pt x="1451" y="20803"/>
                    <a:pt x="1451" y="20705"/>
                  </a:cubicBezTo>
                  <a:cubicBezTo>
                    <a:pt x="1451" y="20582"/>
                    <a:pt x="1328" y="20582"/>
                    <a:pt x="1328" y="20483"/>
                  </a:cubicBezTo>
                  <a:cubicBezTo>
                    <a:pt x="1230" y="20483"/>
                    <a:pt x="1132" y="20483"/>
                    <a:pt x="1033" y="20385"/>
                  </a:cubicBezTo>
                  <a:lnTo>
                    <a:pt x="1033" y="20582"/>
                  </a:lnTo>
                  <a:cubicBezTo>
                    <a:pt x="1230" y="20803"/>
                    <a:pt x="1648" y="21516"/>
                    <a:pt x="1550" y="21713"/>
                  </a:cubicBezTo>
                  <a:cubicBezTo>
                    <a:pt x="1746" y="21811"/>
                    <a:pt x="1845" y="21934"/>
                    <a:pt x="1845" y="22032"/>
                  </a:cubicBezTo>
                  <a:cubicBezTo>
                    <a:pt x="2066" y="22426"/>
                    <a:pt x="2361" y="22647"/>
                    <a:pt x="2460" y="22942"/>
                  </a:cubicBezTo>
                  <a:lnTo>
                    <a:pt x="2164" y="22942"/>
                  </a:lnTo>
                  <a:lnTo>
                    <a:pt x="2164" y="23041"/>
                  </a:lnTo>
                  <a:cubicBezTo>
                    <a:pt x="2263" y="23041"/>
                    <a:pt x="2361" y="23164"/>
                    <a:pt x="2460" y="23164"/>
                  </a:cubicBezTo>
                  <a:lnTo>
                    <a:pt x="2558" y="23164"/>
                  </a:lnTo>
                  <a:cubicBezTo>
                    <a:pt x="2681" y="23262"/>
                    <a:pt x="2681" y="23262"/>
                    <a:pt x="2779" y="23360"/>
                  </a:cubicBezTo>
                  <a:lnTo>
                    <a:pt x="2558" y="23360"/>
                  </a:lnTo>
                  <a:cubicBezTo>
                    <a:pt x="2779" y="23655"/>
                    <a:pt x="2976" y="23877"/>
                    <a:pt x="3173" y="24073"/>
                  </a:cubicBezTo>
                  <a:lnTo>
                    <a:pt x="3296" y="24073"/>
                  </a:lnTo>
                  <a:cubicBezTo>
                    <a:pt x="3394" y="24172"/>
                    <a:pt x="3394" y="24270"/>
                    <a:pt x="3394" y="24270"/>
                  </a:cubicBezTo>
                  <a:cubicBezTo>
                    <a:pt x="3492" y="24393"/>
                    <a:pt x="3591" y="24491"/>
                    <a:pt x="3689" y="24590"/>
                  </a:cubicBezTo>
                  <a:cubicBezTo>
                    <a:pt x="3689" y="24688"/>
                    <a:pt x="3689" y="24688"/>
                    <a:pt x="3591" y="24688"/>
                  </a:cubicBezTo>
                  <a:cubicBezTo>
                    <a:pt x="3910" y="24885"/>
                    <a:pt x="3910" y="25204"/>
                    <a:pt x="4205" y="25204"/>
                  </a:cubicBezTo>
                  <a:cubicBezTo>
                    <a:pt x="4280" y="25354"/>
                    <a:pt x="4355" y="25446"/>
                    <a:pt x="4440" y="25536"/>
                  </a:cubicBezTo>
                  <a:lnTo>
                    <a:pt x="4440" y="25536"/>
                  </a:lnTo>
                  <a:cubicBezTo>
                    <a:pt x="4491" y="25374"/>
                    <a:pt x="4388" y="25289"/>
                    <a:pt x="4304" y="25204"/>
                  </a:cubicBezTo>
                  <a:cubicBezTo>
                    <a:pt x="4205" y="25106"/>
                    <a:pt x="4107" y="25008"/>
                    <a:pt x="3910" y="24786"/>
                  </a:cubicBezTo>
                  <a:lnTo>
                    <a:pt x="3910" y="24688"/>
                  </a:lnTo>
                  <a:lnTo>
                    <a:pt x="4009" y="24688"/>
                  </a:lnTo>
                  <a:cubicBezTo>
                    <a:pt x="4304" y="24786"/>
                    <a:pt x="4402" y="25106"/>
                    <a:pt x="4623" y="25303"/>
                  </a:cubicBezTo>
                  <a:cubicBezTo>
                    <a:pt x="5017" y="25500"/>
                    <a:pt x="5238" y="25819"/>
                    <a:pt x="5632" y="26016"/>
                  </a:cubicBezTo>
                  <a:cubicBezTo>
                    <a:pt x="5853" y="26237"/>
                    <a:pt x="6050" y="26532"/>
                    <a:pt x="6468" y="26631"/>
                  </a:cubicBezTo>
                  <a:cubicBezTo>
                    <a:pt x="6468" y="26631"/>
                    <a:pt x="6468" y="26729"/>
                    <a:pt x="6566" y="26729"/>
                  </a:cubicBezTo>
                  <a:cubicBezTo>
                    <a:pt x="6763" y="26852"/>
                    <a:pt x="6984" y="27049"/>
                    <a:pt x="7181" y="27147"/>
                  </a:cubicBezTo>
                  <a:lnTo>
                    <a:pt x="7279" y="27245"/>
                  </a:lnTo>
                  <a:lnTo>
                    <a:pt x="7279" y="27147"/>
                  </a:lnTo>
                  <a:lnTo>
                    <a:pt x="7476" y="27344"/>
                  </a:lnTo>
                  <a:cubicBezTo>
                    <a:pt x="7476" y="27245"/>
                    <a:pt x="7476" y="27245"/>
                    <a:pt x="7599" y="27245"/>
                  </a:cubicBezTo>
                  <a:cubicBezTo>
                    <a:pt x="7476" y="27147"/>
                    <a:pt x="7476" y="27147"/>
                    <a:pt x="7476" y="27049"/>
                  </a:cubicBezTo>
                  <a:lnTo>
                    <a:pt x="7377" y="27049"/>
                  </a:lnTo>
                  <a:cubicBezTo>
                    <a:pt x="7082" y="26852"/>
                    <a:pt x="6861" y="26631"/>
                    <a:pt x="6566" y="26532"/>
                  </a:cubicBezTo>
                  <a:cubicBezTo>
                    <a:pt x="6566" y="26434"/>
                    <a:pt x="6369" y="26434"/>
                    <a:pt x="6369" y="26237"/>
                  </a:cubicBezTo>
                  <a:lnTo>
                    <a:pt x="6246" y="26237"/>
                  </a:lnTo>
                  <a:cubicBezTo>
                    <a:pt x="6050" y="26114"/>
                    <a:pt x="5951" y="26016"/>
                    <a:pt x="5853" y="25918"/>
                  </a:cubicBezTo>
                  <a:lnTo>
                    <a:pt x="5853" y="25721"/>
                  </a:lnTo>
                  <a:cubicBezTo>
                    <a:pt x="5951" y="25819"/>
                    <a:pt x="5951" y="25918"/>
                    <a:pt x="6050" y="26016"/>
                  </a:cubicBezTo>
                  <a:cubicBezTo>
                    <a:pt x="6148" y="26016"/>
                    <a:pt x="6148" y="25918"/>
                    <a:pt x="6148" y="25918"/>
                  </a:cubicBezTo>
                  <a:cubicBezTo>
                    <a:pt x="6246" y="26016"/>
                    <a:pt x="6369" y="26114"/>
                    <a:pt x="6468" y="26114"/>
                  </a:cubicBezTo>
                  <a:lnTo>
                    <a:pt x="6664" y="26114"/>
                  </a:lnTo>
                  <a:cubicBezTo>
                    <a:pt x="6664" y="26237"/>
                    <a:pt x="6664" y="26336"/>
                    <a:pt x="6763" y="26434"/>
                  </a:cubicBezTo>
                  <a:cubicBezTo>
                    <a:pt x="6984" y="26434"/>
                    <a:pt x="7082" y="26532"/>
                    <a:pt x="7181" y="26631"/>
                  </a:cubicBezTo>
                  <a:lnTo>
                    <a:pt x="7279" y="26729"/>
                  </a:lnTo>
                  <a:lnTo>
                    <a:pt x="7476" y="26729"/>
                  </a:lnTo>
                  <a:lnTo>
                    <a:pt x="7697" y="26950"/>
                  </a:lnTo>
                  <a:cubicBezTo>
                    <a:pt x="7894" y="26950"/>
                    <a:pt x="8090" y="27049"/>
                    <a:pt x="8312" y="27147"/>
                  </a:cubicBezTo>
                  <a:cubicBezTo>
                    <a:pt x="8312" y="27245"/>
                    <a:pt x="8312" y="27344"/>
                    <a:pt x="8213" y="27467"/>
                  </a:cubicBezTo>
                  <a:cubicBezTo>
                    <a:pt x="8312" y="27344"/>
                    <a:pt x="8410" y="27344"/>
                    <a:pt x="8410" y="27344"/>
                  </a:cubicBezTo>
                  <a:lnTo>
                    <a:pt x="8607" y="27344"/>
                  </a:lnTo>
                  <a:cubicBezTo>
                    <a:pt x="8788" y="27525"/>
                    <a:pt x="8887" y="27689"/>
                    <a:pt x="9078" y="27689"/>
                  </a:cubicBezTo>
                  <a:cubicBezTo>
                    <a:pt x="9121" y="27689"/>
                    <a:pt x="9168" y="27681"/>
                    <a:pt x="9222" y="27663"/>
                  </a:cubicBezTo>
                  <a:cubicBezTo>
                    <a:pt x="9320" y="27860"/>
                    <a:pt x="9541" y="27958"/>
                    <a:pt x="9738" y="27958"/>
                  </a:cubicBezTo>
                  <a:cubicBezTo>
                    <a:pt x="9836" y="28081"/>
                    <a:pt x="10058" y="27958"/>
                    <a:pt x="10156" y="28180"/>
                  </a:cubicBezTo>
                  <a:lnTo>
                    <a:pt x="10353" y="28180"/>
                  </a:lnTo>
                  <a:lnTo>
                    <a:pt x="10353" y="28278"/>
                  </a:lnTo>
                  <a:cubicBezTo>
                    <a:pt x="10672" y="28278"/>
                    <a:pt x="10869" y="28376"/>
                    <a:pt x="11164" y="28475"/>
                  </a:cubicBezTo>
                  <a:lnTo>
                    <a:pt x="11164" y="28573"/>
                  </a:lnTo>
                  <a:lnTo>
                    <a:pt x="11164" y="28696"/>
                  </a:lnTo>
                  <a:cubicBezTo>
                    <a:pt x="11164" y="28696"/>
                    <a:pt x="11287" y="28696"/>
                    <a:pt x="11287" y="28573"/>
                  </a:cubicBezTo>
                  <a:lnTo>
                    <a:pt x="11287" y="28893"/>
                  </a:lnTo>
                  <a:lnTo>
                    <a:pt x="11779" y="28893"/>
                  </a:lnTo>
                  <a:lnTo>
                    <a:pt x="11779" y="29188"/>
                  </a:lnTo>
                  <a:cubicBezTo>
                    <a:pt x="11867" y="29276"/>
                    <a:pt x="11942" y="29351"/>
                    <a:pt x="12014" y="29351"/>
                  </a:cubicBezTo>
                  <a:cubicBezTo>
                    <a:pt x="12042" y="29351"/>
                    <a:pt x="12070" y="29339"/>
                    <a:pt x="12098" y="29311"/>
                  </a:cubicBezTo>
                  <a:cubicBezTo>
                    <a:pt x="12000" y="29311"/>
                    <a:pt x="12000" y="29188"/>
                    <a:pt x="12000" y="29188"/>
                  </a:cubicBezTo>
                  <a:lnTo>
                    <a:pt x="12295" y="29188"/>
                  </a:lnTo>
                  <a:lnTo>
                    <a:pt x="12197" y="29311"/>
                  </a:lnTo>
                  <a:cubicBezTo>
                    <a:pt x="12394" y="29409"/>
                    <a:pt x="12713" y="29311"/>
                    <a:pt x="12910" y="29508"/>
                  </a:cubicBezTo>
                  <a:cubicBezTo>
                    <a:pt x="13008" y="29508"/>
                    <a:pt x="13008" y="29508"/>
                    <a:pt x="13008" y="29409"/>
                  </a:cubicBezTo>
                  <a:cubicBezTo>
                    <a:pt x="13131" y="29508"/>
                    <a:pt x="13131" y="29606"/>
                    <a:pt x="13230" y="29606"/>
                  </a:cubicBezTo>
                  <a:lnTo>
                    <a:pt x="13623" y="29606"/>
                  </a:lnTo>
                  <a:cubicBezTo>
                    <a:pt x="13746" y="29704"/>
                    <a:pt x="13746" y="29704"/>
                    <a:pt x="13844" y="29803"/>
                  </a:cubicBezTo>
                  <a:cubicBezTo>
                    <a:pt x="13844" y="29803"/>
                    <a:pt x="13943" y="29704"/>
                    <a:pt x="13943" y="29606"/>
                  </a:cubicBezTo>
                  <a:cubicBezTo>
                    <a:pt x="14041" y="29704"/>
                    <a:pt x="14041" y="29704"/>
                    <a:pt x="14139" y="29803"/>
                  </a:cubicBezTo>
                  <a:lnTo>
                    <a:pt x="14459" y="29803"/>
                  </a:lnTo>
                  <a:lnTo>
                    <a:pt x="14459" y="29926"/>
                  </a:lnTo>
                  <a:lnTo>
                    <a:pt x="14656" y="29926"/>
                  </a:lnTo>
                  <a:cubicBezTo>
                    <a:pt x="14656" y="29803"/>
                    <a:pt x="14656" y="29803"/>
                    <a:pt x="14557" y="29606"/>
                  </a:cubicBezTo>
                  <a:lnTo>
                    <a:pt x="14557" y="29606"/>
                  </a:lnTo>
                  <a:cubicBezTo>
                    <a:pt x="14656" y="29704"/>
                    <a:pt x="14754" y="29704"/>
                    <a:pt x="14754" y="29803"/>
                  </a:cubicBezTo>
                  <a:lnTo>
                    <a:pt x="14754" y="29926"/>
                  </a:lnTo>
                  <a:lnTo>
                    <a:pt x="14852" y="30024"/>
                  </a:lnTo>
                  <a:cubicBezTo>
                    <a:pt x="14975" y="29926"/>
                    <a:pt x="14852" y="29704"/>
                    <a:pt x="14975" y="29704"/>
                  </a:cubicBezTo>
                  <a:cubicBezTo>
                    <a:pt x="15172" y="29704"/>
                    <a:pt x="15270" y="29704"/>
                    <a:pt x="15369" y="29803"/>
                  </a:cubicBezTo>
                  <a:lnTo>
                    <a:pt x="15369" y="30122"/>
                  </a:lnTo>
                  <a:lnTo>
                    <a:pt x="15688" y="30122"/>
                  </a:lnTo>
                  <a:cubicBezTo>
                    <a:pt x="15590" y="30024"/>
                    <a:pt x="15467" y="29926"/>
                    <a:pt x="15467" y="29926"/>
                  </a:cubicBezTo>
                  <a:cubicBezTo>
                    <a:pt x="15467" y="29926"/>
                    <a:pt x="15467" y="29803"/>
                    <a:pt x="15590" y="29803"/>
                  </a:cubicBezTo>
                  <a:cubicBezTo>
                    <a:pt x="15688" y="29803"/>
                    <a:pt x="15688" y="29803"/>
                    <a:pt x="15787" y="29926"/>
                  </a:cubicBezTo>
                  <a:lnTo>
                    <a:pt x="15787" y="29803"/>
                  </a:lnTo>
                  <a:cubicBezTo>
                    <a:pt x="15885" y="29803"/>
                    <a:pt x="15885" y="29803"/>
                    <a:pt x="15885" y="29926"/>
                  </a:cubicBezTo>
                  <a:cubicBezTo>
                    <a:pt x="15955" y="29838"/>
                    <a:pt x="16026" y="29762"/>
                    <a:pt x="16141" y="29762"/>
                  </a:cubicBezTo>
                  <a:cubicBezTo>
                    <a:pt x="16187" y="29762"/>
                    <a:pt x="16240" y="29774"/>
                    <a:pt x="16303" y="29803"/>
                  </a:cubicBezTo>
                  <a:cubicBezTo>
                    <a:pt x="16303" y="29803"/>
                    <a:pt x="16303" y="29704"/>
                    <a:pt x="16402" y="29606"/>
                  </a:cubicBezTo>
                  <a:lnTo>
                    <a:pt x="16402" y="29803"/>
                  </a:lnTo>
                  <a:cubicBezTo>
                    <a:pt x="16500" y="29926"/>
                    <a:pt x="16598" y="29926"/>
                    <a:pt x="16697" y="30024"/>
                  </a:cubicBezTo>
                  <a:cubicBezTo>
                    <a:pt x="16807" y="29975"/>
                    <a:pt x="16912" y="29975"/>
                    <a:pt x="17001" y="29975"/>
                  </a:cubicBezTo>
                  <a:cubicBezTo>
                    <a:pt x="17090" y="29975"/>
                    <a:pt x="17164" y="29975"/>
                    <a:pt x="17213" y="29926"/>
                  </a:cubicBezTo>
                  <a:lnTo>
                    <a:pt x="17213" y="29803"/>
                  </a:lnTo>
                  <a:lnTo>
                    <a:pt x="17016" y="29803"/>
                  </a:lnTo>
                  <a:cubicBezTo>
                    <a:pt x="16918" y="29803"/>
                    <a:pt x="16918" y="29704"/>
                    <a:pt x="16820" y="29704"/>
                  </a:cubicBezTo>
                  <a:cubicBezTo>
                    <a:pt x="16820" y="29803"/>
                    <a:pt x="16697" y="29803"/>
                    <a:pt x="16697" y="29803"/>
                  </a:cubicBezTo>
                  <a:lnTo>
                    <a:pt x="16598" y="29704"/>
                  </a:lnTo>
                  <a:cubicBezTo>
                    <a:pt x="16755" y="29635"/>
                    <a:pt x="16899" y="29565"/>
                    <a:pt x="17040" y="29565"/>
                  </a:cubicBezTo>
                  <a:cubicBezTo>
                    <a:pt x="17098" y="29565"/>
                    <a:pt x="17155" y="29577"/>
                    <a:pt x="17213" y="29606"/>
                  </a:cubicBezTo>
                  <a:cubicBezTo>
                    <a:pt x="17262" y="29655"/>
                    <a:pt x="17317" y="29655"/>
                    <a:pt x="17373" y="29655"/>
                  </a:cubicBezTo>
                  <a:cubicBezTo>
                    <a:pt x="17428" y="29655"/>
                    <a:pt x="17483" y="29655"/>
                    <a:pt x="17533" y="29704"/>
                  </a:cubicBezTo>
                  <a:cubicBezTo>
                    <a:pt x="17631" y="29606"/>
                    <a:pt x="17729" y="29606"/>
                    <a:pt x="17828" y="29508"/>
                  </a:cubicBezTo>
                  <a:cubicBezTo>
                    <a:pt x="17828" y="29606"/>
                    <a:pt x="17926" y="29606"/>
                    <a:pt x="17926" y="29606"/>
                  </a:cubicBezTo>
                  <a:cubicBezTo>
                    <a:pt x="18049" y="29606"/>
                    <a:pt x="18049" y="29606"/>
                    <a:pt x="18147" y="29704"/>
                  </a:cubicBezTo>
                  <a:cubicBezTo>
                    <a:pt x="18147" y="29606"/>
                    <a:pt x="18049" y="29508"/>
                    <a:pt x="18049" y="29508"/>
                  </a:cubicBezTo>
                  <a:lnTo>
                    <a:pt x="18147" y="29508"/>
                  </a:lnTo>
                  <a:cubicBezTo>
                    <a:pt x="18147" y="29508"/>
                    <a:pt x="18246" y="29508"/>
                    <a:pt x="18246" y="29606"/>
                  </a:cubicBezTo>
                  <a:cubicBezTo>
                    <a:pt x="18246" y="29606"/>
                    <a:pt x="18246" y="29508"/>
                    <a:pt x="18344" y="29508"/>
                  </a:cubicBezTo>
                  <a:cubicBezTo>
                    <a:pt x="18344" y="29606"/>
                    <a:pt x="18344" y="29606"/>
                    <a:pt x="18541" y="29704"/>
                  </a:cubicBezTo>
                  <a:cubicBezTo>
                    <a:pt x="18442" y="29606"/>
                    <a:pt x="18442" y="29508"/>
                    <a:pt x="18442" y="29508"/>
                  </a:cubicBezTo>
                  <a:cubicBezTo>
                    <a:pt x="18541" y="29409"/>
                    <a:pt x="18541" y="29409"/>
                    <a:pt x="18762" y="29409"/>
                  </a:cubicBezTo>
                  <a:cubicBezTo>
                    <a:pt x="18828" y="29409"/>
                    <a:pt x="18893" y="29453"/>
                    <a:pt x="18930" y="29453"/>
                  </a:cubicBezTo>
                  <a:cubicBezTo>
                    <a:pt x="18948" y="29453"/>
                    <a:pt x="18959" y="29442"/>
                    <a:pt x="18959" y="29409"/>
                  </a:cubicBezTo>
                  <a:lnTo>
                    <a:pt x="19475" y="29409"/>
                  </a:lnTo>
                  <a:cubicBezTo>
                    <a:pt x="19524" y="29360"/>
                    <a:pt x="19574" y="29335"/>
                    <a:pt x="19623" y="29335"/>
                  </a:cubicBezTo>
                  <a:cubicBezTo>
                    <a:pt x="19672" y="29335"/>
                    <a:pt x="19721" y="29360"/>
                    <a:pt x="19770" y="29409"/>
                  </a:cubicBezTo>
                  <a:lnTo>
                    <a:pt x="19893" y="29409"/>
                  </a:lnTo>
                  <a:cubicBezTo>
                    <a:pt x="19992" y="29311"/>
                    <a:pt x="20188" y="29311"/>
                    <a:pt x="20287" y="29311"/>
                  </a:cubicBezTo>
                  <a:lnTo>
                    <a:pt x="20705" y="29311"/>
                  </a:lnTo>
                  <a:lnTo>
                    <a:pt x="20705" y="29409"/>
                  </a:lnTo>
                  <a:lnTo>
                    <a:pt x="20606" y="29409"/>
                  </a:lnTo>
                  <a:cubicBezTo>
                    <a:pt x="20606" y="29508"/>
                    <a:pt x="20705" y="29508"/>
                    <a:pt x="20705" y="29508"/>
                  </a:cubicBezTo>
                  <a:cubicBezTo>
                    <a:pt x="20737" y="29475"/>
                    <a:pt x="20770" y="29464"/>
                    <a:pt x="20803" y="29464"/>
                  </a:cubicBezTo>
                  <a:cubicBezTo>
                    <a:pt x="20869" y="29464"/>
                    <a:pt x="20934" y="29508"/>
                    <a:pt x="21000" y="29508"/>
                  </a:cubicBezTo>
                  <a:cubicBezTo>
                    <a:pt x="21000" y="29311"/>
                    <a:pt x="20901" y="29311"/>
                    <a:pt x="20803" y="29311"/>
                  </a:cubicBezTo>
                  <a:cubicBezTo>
                    <a:pt x="20901" y="29311"/>
                    <a:pt x="20901" y="29188"/>
                    <a:pt x="20901" y="29090"/>
                  </a:cubicBezTo>
                  <a:cubicBezTo>
                    <a:pt x="20958" y="29216"/>
                    <a:pt x="21022" y="29270"/>
                    <a:pt x="21104" y="29270"/>
                  </a:cubicBezTo>
                  <a:cubicBezTo>
                    <a:pt x="21165" y="29270"/>
                    <a:pt x="21235" y="29240"/>
                    <a:pt x="21319" y="29188"/>
                  </a:cubicBezTo>
                  <a:cubicBezTo>
                    <a:pt x="21319" y="29090"/>
                    <a:pt x="21418" y="29090"/>
                    <a:pt x="21614" y="29090"/>
                  </a:cubicBezTo>
                  <a:lnTo>
                    <a:pt x="21737" y="29090"/>
                  </a:lnTo>
                  <a:cubicBezTo>
                    <a:pt x="21836" y="29090"/>
                    <a:pt x="21836" y="29090"/>
                    <a:pt x="21836" y="29188"/>
                  </a:cubicBezTo>
                  <a:lnTo>
                    <a:pt x="21614" y="29188"/>
                  </a:lnTo>
                  <a:lnTo>
                    <a:pt x="21614" y="29311"/>
                  </a:lnTo>
                  <a:lnTo>
                    <a:pt x="21123" y="29311"/>
                  </a:lnTo>
                  <a:lnTo>
                    <a:pt x="21123" y="29409"/>
                  </a:lnTo>
                  <a:lnTo>
                    <a:pt x="21737" y="29409"/>
                  </a:lnTo>
                  <a:cubicBezTo>
                    <a:pt x="21787" y="29360"/>
                    <a:pt x="21860" y="29335"/>
                    <a:pt x="21934" y="29335"/>
                  </a:cubicBezTo>
                  <a:cubicBezTo>
                    <a:pt x="22008" y="29335"/>
                    <a:pt x="22082" y="29360"/>
                    <a:pt x="22131" y="29409"/>
                  </a:cubicBezTo>
                  <a:cubicBezTo>
                    <a:pt x="22131" y="29311"/>
                    <a:pt x="22229" y="29311"/>
                    <a:pt x="22229" y="29188"/>
                  </a:cubicBezTo>
                  <a:cubicBezTo>
                    <a:pt x="22324" y="29240"/>
                    <a:pt x="22396" y="29270"/>
                    <a:pt x="22463" y="29270"/>
                  </a:cubicBezTo>
                  <a:cubicBezTo>
                    <a:pt x="22552" y="29270"/>
                    <a:pt x="22633" y="29216"/>
                    <a:pt x="22746" y="29090"/>
                  </a:cubicBezTo>
                  <a:lnTo>
                    <a:pt x="23065" y="29090"/>
                  </a:lnTo>
                  <a:lnTo>
                    <a:pt x="23164" y="28991"/>
                  </a:lnTo>
                  <a:cubicBezTo>
                    <a:pt x="23216" y="29018"/>
                    <a:pt x="23278" y="29030"/>
                    <a:pt x="23347" y="29030"/>
                  </a:cubicBezTo>
                  <a:cubicBezTo>
                    <a:pt x="23537" y="29030"/>
                    <a:pt x="23785" y="28938"/>
                    <a:pt x="24073" y="28794"/>
                  </a:cubicBezTo>
                  <a:cubicBezTo>
                    <a:pt x="24073" y="28696"/>
                    <a:pt x="24073" y="28696"/>
                    <a:pt x="23975" y="28573"/>
                  </a:cubicBezTo>
                  <a:lnTo>
                    <a:pt x="23778" y="28794"/>
                  </a:lnTo>
                  <a:lnTo>
                    <a:pt x="23459" y="28794"/>
                  </a:lnTo>
                  <a:cubicBezTo>
                    <a:pt x="23680" y="28696"/>
                    <a:pt x="23778" y="28573"/>
                    <a:pt x="23975" y="28573"/>
                  </a:cubicBezTo>
                  <a:cubicBezTo>
                    <a:pt x="24073" y="28573"/>
                    <a:pt x="24073" y="28573"/>
                    <a:pt x="24196" y="28475"/>
                  </a:cubicBezTo>
                  <a:lnTo>
                    <a:pt x="24196" y="28696"/>
                  </a:lnTo>
                  <a:lnTo>
                    <a:pt x="24393" y="28696"/>
                  </a:lnTo>
                  <a:lnTo>
                    <a:pt x="24295" y="28573"/>
                  </a:lnTo>
                  <a:cubicBezTo>
                    <a:pt x="24295" y="28573"/>
                    <a:pt x="24295" y="28475"/>
                    <a:pt x="24393" y="28475"/>
                  </a:cubicBezTo>
                  <a:cubicBezTo>
                    <a:pt x="24688" y="28376"/>
                    <a:pt x="24909" y="28278"/>
                    <a:pt x="25204" y="28180"/>
                  </a:cubicBezTo>
                  <a:lnTo>
                    <a:pt x="25204" y="28180"/>
                  </a:lnTo>
                  <a:cubicBezTo>
                    <a:pt x="25204" y="28376"/>
                    <a:pt x="25204" y="28376"/>
                    <a:pt x="25106" y="28376"/>
                  </a:cubicBezTo>
                  <a:cubicBezTo>
                    <a:pt x="25008" y="28376"/>
                    <a:pt x="24909" y="28376"/>
                    <a:pt x="24909" y="28475"/>
                  </a:cubicBezTo>
                  <a:lnTo>
                    <a:pt x="25426" y="28475"/>
                  </a:lnTo>
                  <a:lnTo>
                    <a:pt x="25426" y="28376"/>
                  </a:lnTo>
                  <a:cubicBezTo>
                    <a:pt x="25524" y="28376"/>
                    <a:pt x="25622" y="28278"/>
                    <a:pt x="25622" y="28278"/>
                  </a:cubicBezTo>
                  <a:lnTo>
                    <a:pt x="25819" y="28278"/>
                  </a:lnTo>
                  <a:cubicBezTo>
                    <a:pt x="25918" y="28278"/>
                    <a:pt x="25918" y="28180"/>
                    <a:pt x="26040" y="28081"/>
                  </a:cubicBezTo>
                  <a:lnTo>
                    <a:pt x="25918" y="28081"/>
                  </a:lnTo>
                  <a:cubicBezTo>
                    <a:pt x="25885" y="28114"/>
                    <a:pt x="25852" y="28125"/>
                    <a:pt x="25819" y="28125"/>
                  </a:cubicBezTo>
                  <a:cubicBezTo>
                    <a:pt x="25754" y="28125"/>
                    <a:pt x="25688" y="28081"/>
                    <a:pt x="25622" y="28081"/>
                  </a:cubicBezTo>
                  <a:cubicBezTo>
                    <a:pt x="25819" y="27958"/>
                    <a:pt x="26040" y="27860"/>
                    <a:pt x="26336" y="27860"/>
                  </a:cubicBezTo>
                  <a:lnTo>
                    <a:pt x="26336" y="27762"/>
                  </a:lnTo>
                  <a:lnTo>
                    <a:pt x="26655" y="27762"/>
                  </a:lnTo>
                  <a:cubicBezTo>
                    <a:pt x="26754" y="27467"/>
                    <a:pt x="27049" y="27565"/>
                    <a:pt x="27270" y="27467"/>
                  </a:cubicBezTo>
                  <a:lnTo>
                    <a:pt x="27368" y="27467"/>
                  </a:lnTo>
                  <a:cubicBezTo>
                    <a:pt x="27368" y="27467"/>
                    <a:pt x="27467" y="27344"/>
                    <a:pt x="27467" y="27245"/>
                  </a:cubicBezTo>
                  <a:cubicBezTo>
                    <a:pt x="27565" y="27245"/>
                    <a:pt x="27663" y="27147"/>
                    <a:pt x="27885" y="27147"/>
                  </a:cubicBezTo>
                  <a:cubicBezTo>
                    <a:pt x="27983" y="27049"/>
                    <a:pt x="28081" y="27049"/>
                    <a:pt x="28278" y="26950"/>
                  </a:cubicBezTo>
                  <a:lnTo>
                    <a:pt x="28278" y="27147"/>
                  </a:lnTo>
                  <a:lnTo>
                    <a:pt x="28598" y="27147"/>
                  </a:lnTo>
                  <a:lnTo>
                    <a:pt x="28598" y="27049"/>
                  </a:lnTo>
                  <a:cubicBezTo>
                    <a:pt x="28499" y="26950"/>
                    <a:pt x="28499" y="26950"/>
                    <a:pt x="28376" y="26852"/>
                  </a:cubicBezTo>
                  <a:cubicBezTo>
                    <a:pt x="28598" y="26729"/>
                    <a:pt x="28794" y="26631"/>
                    <a:pt x="28991" y="26532"/>
                  </a:cubicBezTo>
                  <a:lnTo>
                    <a:pt x="29114" y="26532"/>
                  </a:lnTo>
                  <a:cubicBezTo>
                    <a:pt x="29212" y="26434"/>
                    <a:pt x="29311" y="26434"/>
                    <a:pt x="29311" y="26336"/>
                  </a:cubicBezTo>
                  <a:cubicBezTo>
                    <a:pt x="29409" y="26434"/>
                    <a:pt x="29409" y="26532"/>
                    <a:pt x="29508" y="26631"/>
                  </a:cubicBezTo>
                  <a:lnTo>
                    <a:pt x="29311" y="26631"/>
                  </a:lnTo>
                  <a:lnTo>
                    <a:pt x="29212" y="26532"/>
                  </a:lnTo>
                  <a:lnTo>
                    <a:pt x="29114" y="26631"/>
                  </a:lnTo>
                  <a:lnTo>
                    <a:pt x="29114" y="26729"/>
                  </a:lnTo>
                  <a:lnTo>
                    <a:pt x="28893" y="26729"/>
                  </a:lnTo>
                  <a:lnTo>
                    <a:pt x="28893" y="27049"/>
                  </a:lnTo>
                  <a:cubicBezTo>
                    <a:pt x="28991" y="27049"/>
                    <a:pt x="28991" y="27147"/>
                    <a:pt x="29114" y="27245"/>
                  </a:cubicBezTo>
                  <a:cubicBezTo>
                    <a:pt x="29212" y="27245"/>
                    <a:pt x="29311" y="27147"/>
                    <a:pt x="29311" y="27049"/>
                  </a:cubicBezTo>
                  <a:cubicBezTo>
                    <a:pt x="29212" y="26950"/>
                    <a:pt x="29212" y="26852"/>
                    <a:pt x="29311" y="26729"/>
                  </a:cubicBezTo>
                  <a:lnTo>
                    <a:pt x="29311" y="26852"/>
                  </a:lnTo>
                  <a:cubicBezTo>
                    <a:pt x="29409" y="26852"/>
                    <a:pt x="29409" y="26852"/>
                    <a:pt x="29409" y="26729"/>
                  </a:cubicBezTo>
                  <a:cubicBezTo>
                    <a:pt x="29409" y="26852"/>
                    <a:pt x="29508" y="26950"/>
                    <a:pt x="29508" y="26950"/>
                  </a:cubicBezTo>
                  <a:lnTo>
                    <a:pt x="29606" y="26950"/>
                  </a:lnTo>
                  <a:cubicBezTo>
                    <a:pt x="29606" y="26950"/>
                    <a:pt x="29729" y="26852"/>
                    <a:pt x="29729" y="26729"/>
                  </a:cubicBezTo>
                  <a:lnTo>
                    <a:pt x="29729" y="26852"/>
                  </a:lnTo>
                  <a:cubicBezTo>
                    <a:pt x="29926" y="26852"/>
                    <a:pt x="30024" y="26729"/>
                    <a:pt x="30122" y="26532"/>
                  </a:cubicBezTo>
                  <a:cubicBezTo>
                    <a:pt x="30122" y="26532"/>
                    <a:pt x="30221" y="26532"/>
                    <a:pt x="30221" y="26434"/>
                  </a:cubicBezTo>
                  <a:cubicBezTo>
                    <a:pt x="30344" y="26336"/>
                    <a:pt x="30442" y="26336"/>
                    <a:pt x="30344" y="26114"/>
                  </a:cubicBezTo>
                  <a:lnTo>
                    <a:pt x="30540" y="26114"/>
                  </a:lnTo>
                  <a:cubicBezTo>
                    <a:pt x="30737" y="26114"/>
                    <a:pt x="30737" y="25918"/>
                    <a:pt x="30958" y="25819"/>
                  </a:cubicBezTo>
                  <a:cubicBezTo>
                    <a:pt x="30958" y="25721"/>
                    <a:pt x="31057" y="25721"/>
                    <a:pt x="31155" y="25622"/>
                  </a:cubicBezTo>
                  <a:cubicBezTo>
                    <a:pt x="31253" y="25401"/>
                    <a:pt x="31450" y="25303"/>
                    <a:pt x="31450" y="25106"/>
                  </a:cubicBezTo>
                  <a:lnTo>
                    <a:pt x="31573" y="25008"/>
                  </a:lnTo>
                  <a:cubicBezTo>
                    <a:pt x="31671" y="25008"/>
                    <a:pt x="31671" y="24885"/>
                    <a:pt x="31770" y="24786"/>
                  </a:cubicBezTo>
                  <a:cubicBezTo>
                    <a:pt x="31868" y="24786"/>
                    <a:pt x="31966" y="24688"/>
                    <a:pt x="31966" y="24590"/>
                  </a:cubicBezTo>
                  <a:cubicBezTo>
                    <a:pt x="32065" y="24393"/>
                    <a:pt x="32286" y="24270"/>
                    <a:pt x="32384" y="24172"/>
                  </a:cubicBezTo>
                  <a:cubicBezTo>
                    <a:pt x="32384" y="24073"/>
                    <a:pt x="32483" y="24073"/>
                    <a:pt x="32483" y="24073"/>
                  </a:cubicBezTo>
                  <a:lnTo>
                    <a:pt x="32483" y="23877"/>
                  </a:lnTo>
                  <a:cubicBezTo>
                    <a:pt x="32581" y="23778"/>
                    <a:pt x="32680" y="23655"/>
                    <a:pt x="32802" y="23557"/>
                  </a:cubicBezTo>
                  <a:cubicBezTo>
                    <a:pt x="32802" y="23459"/>
                    <a:pt x="32901" y="23360"/>
                    <a:pt x="32901" y="23262"/>
                  </a:cubicBezTo>
                  <a:cubicBezTo>
                    <a:pt x="32999" y="23164"/>
                    <a:pt x="33098" y="23164"/>
                    <a:pt x="33098" y="23041"/>
                  </a:cubicBezTo>
                  <a:cubicBezTo>
                    <a:pt x="33098" y="22844"/>
                    <a:pt x="33294" y="22942"/>
                    <a:pt x="33294" y="22746"/>
                  </a:cubicBezTo>
                  <a:cubicBezTo>
                    <a:pt x="33417" y="22549"/>
                    <a:pt x="33614" y="22229"/>
                    <a:pt x="33811" y="21934"/>
                  </a:cubicBezTo>
                  <a:lnTo>
                    <a:pt x="33712" y="21811"/>
                  </a:lnTo>
                  <a:cubicBezTo>
                    <a:pt x="34032" y="21516"/>
                    <a:pt x="34032" y="21516"/>
                    <a:pt x="34130" y="21098"/>
                  </a:cubicBezTo>
                  <a:cubicBezTo>
                    <a:pt x="34229" y="21000"/>
                    <a:pt x="34229" y="21000"/>
                    <a:pt x="34327" y="20901"/>
                  </a:cubicBezTo>
                  <a:cubicBezTo>
                    <a:pt x="34425" y="20803"/>
                    <a:pt x="34425" y="20705"/>
                    <a:pt x="34524" y="20483"/>
                  </a:cubicBezTo>
                  <a:cubicBezTo>
                    <a:pt x="34524" y="20385"/>
                    <a:pt x="34524" y="20287"/>
                    <a:pt x="34647" y="20287"/>
                  </a:cubicBezTo>
                  <a:lnTo>
                    <a:pt x="34745" y="20188"/>
                  </a:lnTo>
                  <a:cubicBezTo>
                    <a:pt x="34745" y="19967"/>
                    <a:pt x="34843" y="19869"/>
                    <a:pt x="34942" y="19770"/>
                  </a:cubicBezTo>
                  <a:cubicBezTo>
                    <a:pt x="34942" y="19672"/>
                    <a:pt x="34942" y="19475"/>
                    <a:pt x="35040" y="19254"/>
                  </a:cubicBezTo>
                  <a:cubicBezTo>
                    <a:pt x="35040" y="19156"/>
                    <a:pt x="35138" y="19057"/>
                    <a:pt x="35261" y="18959"/>
                  </a:cubicBezTo>
                  <a:lnTo>
                    <a:pt x="35261" y="18639"/>
                  </a:lnTo>
                  <a:cubicBezTo>
                    <a:pt x="35261" y="18541"/>
                    <a:pt x="35360" y="18541"/>
                    <a:pt x="35360" y="18442"/>
                  </a:cubicBezTo>
                  <a:cubicBezTo>
                    <a:pt x="35458" y="18246"/>
                    <a:pt x="35458" y="18024"/>
                    <a:pt x="35556" y="17828"/>
                  </a:cubicBezTo>
                  <a:cubicBezTo>
                    <a:pt x="35655" y="17631"/>
                    <a:pt x="35655" y="17311"/>
                    <a:pt x="35655" y="17115"/>
                  </a:cubicBezTo>
                  <a:cubicBezTo>
                    <a:pt x="35753" y="16893"/>
                    <a:pt x="35876" y="16697"/>
                    <a:pt x="35974" y="16402"/>
                  </a:cubicBezTo>
                  <a:cubicBezTo>
                    <a:pt x="35876" y="16402"/>
                    <a:pt x="35876" y="16402"/>
                    <a:pt x="35876" y="16279"/>
                  </a:cubicBezTo>
                  <a:cubicBezTo>
                    <a:pt x="35876" y="16180"/>
                    <a:pt x="35974" y="16180"/>
                    <a:pt x="35974" y="16082"/>
                  </a:cubicBezTo>
                  <a:cubicBezTo>
                    <a:pt x="35974" y="15984"/>
                    <a:pt x="35876" y="15885"/>
                    <a:pt x="35974" y="15885"/>
                  </a:cubicBezTo>
                  <a:cubicBezTo>
                    <a:pt x="36073" y="15664"/>
                    <a:pt x="35974" y="15566"/>
                    <a:pt x="35974" y="15369"/>
                  </a:cubicBezTo>
                  <a:cubicBezTo>
                    <a:pt x="35974" y="15270"/>
                    <a:pt x="36073" y="15049"/>
                    <a:pt x="36073" y="14951"/>
                  </a:cubicBezTo>
                  <a:cubicBezTo>
                    <a:pt x="36073" y="14852"/>
                    <a:pt x="35974" y="14754"/>
                    <a:pt x="36073" y="14656"/>
                  </a:cubicBezTo>
                  <a:cubicBezTo>
                    <a:pt x="36073" y="14041"/>
                    <a:pt x="36073" y="13721"/>
                    <a:pt x="35974" y="13107"/>
                  </a:cubicBezTo>
                  <a:lnTo>
                    <a:pt x="36073" y="13107"/>
                  </a:lnTo>
                  <a:cubicBezTo>
                    <a:pt x="35974" y="13008"/>
                    <a:pt x="35974" y="13008"/>
                    <a:pt x="35876" y="12910"/>
                  </a:cubicBezTo>
                  <a:cubicBezTo>
                    <a:pt x="35974" y="12910"/>
                    <a:pt x="35974" y="12812"/>
                    <a:pt x="35974" y="12812"/>
                  </a:cubicBezTo>
                  <a:lnTo>
                    <a:pt x="35974" y="12713"/>
                  </a:lnTo>
                  <a:lnTo>
                    <a:pt x="35974" y="12590"/>
                  </a:lnTo>
                  <a:cubicBezTo>
                    <a:pt x="35974" y="12492"/>
                    <a:pt x="35876" y="12394"/>
                    <a:pt x="35876" y="12197"/>
                  </a:cubicBezTo>
                  <a:lnTo>
                    <a:pt x="35974" y="12197"/>
                  </a:lnTo>
                  <a:cubicBezTo>
                    <a:pt x="35876" y="12098"/>
                    <a:pt x="35753" y="12098"/>
                    <a:pt x="35655" y="11976"/>
                  </a:cubicBezTo>
                  <a:lnTo>
                    <a:pt x="35655" y="11582"/>
                  </a:lnTo>
                  <a:cubicBezTo>
                    <a:pt x="35655" y="11361"/>
                    <a:pt x="35556" y="11361"/>
                    <a:pt x="35458" y="11164"/>
                  </a:cubicBezTo>
                  <a:cubicBezTo>
                    <a:pt x="35458" y="11066"/>
                    <a:pt x="35261" y="10869"/>
                    <a:pt x="35261" y="10648"/>
                  </a:cubicBezTo>
                  <a:lnTo>
                    <a:pt x="35261" y="10549"/>
                  </a:lnTo>
                  <a:cubicBezTo>
                    <a:pt x="35138" y="10451"/>
                    <a:pt x="35138" y="10254"/>
                    <a:pt x="35138" y="10131"/>
                  </a:cubicBezTo>
                  <a:lnTo>
                    <a:pt x="34942" y="9935"/>
                  </a:lnTo>
                  <a:lnTo>
                    <a:pt x="34942" y="9738"/>
                  </a:lnTo>
                  <a:cubicBezTo>
                    <a:pt x="34745" y="9418"/>
                    <a:pt x="34647" y="9222"/>
                    <a:pt x="34524" y="9025"/>
                  </a:cubicBezTo>
                  <a:lnTo>
                    <a:pt x="34524" y="8902"/>
                  </a:lnTo>
                  <a:cubicBezTo>
                    <a:pt x="34524" y="8705"/>
                    <a:pt x="34327" y="8607"/>
                    <a:pt x="34229" y="8508"/>
                  </a:cubicBezTo>
                  <a:cubicBezTo>
                    <a:pt x="34229" y="8410"/>
                    <a:pt x="34327" y="8410"/>
                    <a:pt x="34327" y="8410"/>
                  </a:cubicBezTo>
                  <a:cubicBezTo>
                    <a:pt x="34229" y="8189"/>
                    <a:pt x="34229" y="7992"/>
                    <a:pt x="34130" y="7894"/>
                  </a:cubicBezTo>
                  <a:cubicBezTo>
                    <a:pt x="34032" y="7894"/>
                    <a:pt x="33909" y="7795"/>
                    <a:pt x="33909" y="7795"/>
                  </a:cubicBezTo>
                  <a:cubicBezTo>
                    <a:pt x="33909" y="7894"/>
                    <a:pt x="33909" y="7992"/>
                    <a:pt x="33811" y="7992"/>
                  </a:cubicBezTo>
                  <a:cubicBezTo>
                    <a:pt x="33712" y="7894"/>
                    <a:pt x="33614" y="7795"/>
                    <a:pt x="33516" y="7672"/>
                  </a:cubicBezTo>
                  <a:lnTo>
                    <a:pt x="33516" y="7574"/>
                  </a:lnTo>
                  <a:lnTo>
                    <a:pt x="33294" y="7377"/>
                  </a:lnTo>
                  <a:lnTo>
                    <a:pt x="33294" y="7279"/>
                  </a:lnTo>
                  <a:lnTo>
                    <a:pt x="33196" y="7279"/>
                  </a:lnTo>
                  <a:cubicBezTo>
                    <a:pt x="33098" y="7181"/>
                    <a:pt x="32999" y="6959"/>
                    <a:pt x="32901" y="6861"/>
                  </a:cubicBezTo>
                  <a:lnTo>
                    <a:pt x="32901" y="6664"/>
                  </a:lnTo>
                  <a:cubicBezTo>
                    <a:pt x="32802" y="6566"/>
                    <a:pt x="32680" y="6566"/>
                    <a:pt x="32581" y="6443"/>
                  </a:cubicBezTo>
                  <a:cubicBezTo>
                    <a:pt x="32483" y="6345"/>
                    <a:pt x="32483" y="6246"/>
                    <a:pt x="32384" y="6148"/>
                  </a:cubicBezTo>
                  <a:lnTo>
                    <a:pt x="32680" y="6148"/>
                  </a:lnTo>
                  <a:cubicBezTo>
                    <a:pt x="32483" y="5828"/>
                    <a:pt x="32286" y="5533"/>
                    <a:pt x="32065" y="5214"/>
                  </a:cubicBezTo>
                  <a:lnTo>
                    <a:pt x="31868" y="5214"/>
                  </a:lnTo>
                  <a:cubicBezTo>
                    <a:pt x="31770" y="5115"/>
                    <a:pt x="31770" y="5017"/>
                    <a:pt x="31671" y="5017"/>
                  </a:cubicBezTo>
                  <a:cubicBezTo>
                    <a:pt x="31352" y="4722"/>
                    <a:pt x="31057" y="4500"/>
                    <a:pt x="30737" y="4304"/>
                  </a:cubicBezTo>
                  <a:lnTo>
                    <a:pt x="30737" y="4107"/>
                  </a:lnTo>
                  <a:cubicBezTo>
                    <a:pt x="30540" y="3984"/>
                    <a:pt x="30442" y="3984"/>
                    <a:pt x="30344" y="3984"/>
                  </a:cubicBezTo>
                  <a:lnTo>
                    <a:pt x="30344" y="3787"/>
                  </a:lnTo>
                  <a:cubicBezTo>
                    <a:pt x="30221" y="3787"/>
                    <a:pt x="30122" y="3689"/>
                    <a:pt x="30122" y="3689"/>
                  </a:cubicBezTo>
                  <a:cubicBezTo>
                    <a:pt x="30024" y="3591"/>
                    <a:pt x="29926" y="3591"/>
                    <a:pt x="29827" y="3492"/>
                  </a:cubicBezTo>
                  <a:lnTo>
                    <a:pt x="29827" y="3689"/>
                  </a:lnTo>
                  <a:cubicBezTo>
                    <a:pt x="29926" y="3689"/>
                    <a:pt x="30024" y="3787"/>
                    <a:pt x="30122" y="3787"/>
                  </a:cubicBezTo>
                  <a:cubicBezTo>
                    <a:pt x="30122" y="3886"/>
                    <a:pt x="30221" y="3984"/>
                    <a:pt x="30221" y="3984"/>
                  </a:cubicBezTo>
                  <a:cubicBezTo>
                    <a:pt x="30221" y="3984"/>
                    <a:pt x="30221" y="4107"/>
                    <a:pt x="30122" y="4107"/>
                  </a:cubicBezTo>
                  <a:cubicBezTo>
                    <a:pt x="30024" y="3984"/>
                    <a:pt x="29926" y="3886"/>
                    <a:pt x="29827" y="3689"/>
                  </a:cubicBezTo>
                  <a:cubicBezTo>
                    <a:pt x="29729" y="3689"/>
                    <a:pt x="29606" y="3689"/>
                    <a:pt x="29606" y="3591"/>
                  </a:cubicBezTo>
                  <a:cubicBezTo>
                    <a:pt x="29606" y="3591"/>
                    <a:pt x="29606" y="3492"/>
                    <a:pt x="29729" y="3369"/>
                  </a:cubicBezTo>
                  <a:cubicBezTo>
                    <a:pt x="29508" y="3271"/>
                    <a:pt x="29311" y="3173"/>
                    <a:pt x="29114" y="3074"/>
                  </a:cubicBezTo>
                  <a:lnTo>
                    <a:pt x="29114" y="3173"/>
                  </a:lnTo>
                  <a:lnTo>
                    <a:pt x="28893" y="3173"/>
                  </a:lnTo>
                  <a:cubicBezTo>
                    <a:pt x="28893" y="3173"/>
                    <a:pt x="28893" y="3074"/>
                    <a:pt x="28794" y="3074"/>
                  </a:cubicBezTo>
                  <a:lnTo>
                    <a:pt x="28893" y="2976"/>
                  </a:lnTo>
                  <a:cubicBezTo>
                    <a:pt x="28893" y="2878"/>
                    <a:pt x="28794" y="2755"/>
                    <a:pt x="28794" y="2656"/>
                  </a:cubicBezTo>
                  <a:cubicBezTo>
                    <a:pt x="28696" y="2656"/>
                    <a:pt x="28696" y="2755"/>
                    <a:pt x="28598" y="2755"/>
                  </a:cubicBezTo>
                  <a:cubicBezTo>
                    <a:pt x="28598" y="2878"/>
                    <a:pt x="28696" y="2878"/>
                    <a:pt x="28696" y="2976"/>
                  </a:cubicBezTo>
                  <a:lnTo>
                    <a:pt x="28499" y="2976"/>
                  </a:lnTo>
                  <a:cubicBezTo>
                    <a:pt x="28376" y="2755"/>
                    <a:pt x="28180" y="2656"/>
                    <a:pt x="28081" y="2558"/>
                  </a:cubicBezTo>
                  <a:lnTo>
                    <a:pt x="27983" y="2558"/>
                  </a:lnTo>
                  <a:cubicBezTo>
                    <a:pt x="27983" y="2460"/>
                    <a:pt x="27885" y="2460"/>
                    <a:pt x="27885" y="2361"/>
                  </a:cubicBezTo>
                  <a:cubicBezTo>
                    <a:pt x="27762" y="2263"/>
                    <a:pt x="27762" y="2263"/>
                    <a:pt x="27663" y="2140"/>
                  </a:cubicBezTo>
                  <a:lnTo>
                    <a:pt x="27565" y="2263"/>
                  </a:lnTo>
                  <a:cubicBezTo>
                    <a:pt x="27509" y="2291"/>
                    <a:pt x="27461" y="2303"/>
                    <a:pt x="27420" y="2303"/>
                  </a:cubicBezTo>
                  <a:cubicBezTo>
                    <a:pt x="27320" y="2303"/>
                    <a:pt x="27270" y="2228"/>
                    <a:pt x="27270" y="2140"/>
                  </a:cubicBezTo>
                  <a:cubicBezTo>
                    <a:pt x="27270" y="2042"/>
                    <a:pt x="27147" y="1943"/>
                    <a:pt x="27049" y="1845"/>
                  </a:cubicBezTo>
                  <a:cubicBezTo>
                    <a:pt x="27049" y="1845"/>
                    <a:pt x="26950" y="1943"/>
                    <a:pt x="26950" y="2042"/>
                  </a:cubicBezTo>
                  <a:lnTo>
                    <a:pt x="26852" y="2042"/>
                  </a:lnTo>
                  <a:cubicBezTo>
                    <a:pt x="26852" y="1943"/>
                    <a:pt x="26950" y="1943"/>
                    <a:pt x="26950" y="1845"/>
                  </a:cubicBezTo>
                  <a:cubicBezTo>
                    <a:pt x="26852" y="1845"/>
                    <a:pt x="26852" y="1746"/>
                    <a:pt x="26754" y="1746"/>
                  </a:cubicBezTo>
                  <a:lnTo>
                    <a:pt x="26655" y="1845"/>
                  </a:lnTo>
                  <a:cubicBezTo>
                    <a:pt x="26532" y="1746"/>
                    <a:pt x="26434" y="1648"/>
                    <a:pt x="26434" y="1648"/>
                  </a:cubicBezTo>
                  <a:lnTo>
                    <a:pt x="26237" y="1648"/>
                  </a:lnTo>
                  <a:cubicBezTo>
                    <a:pt x="26237" y="1525"/>
                    <a:pt x="26139" y="1525"/>
                    <a:pt x="26139" y="1525"/>
                  </a:cubicBezTo>
                  <a:lnTo>
                    <a:pt x="25918" y="1525"/>
                  </a:lnTo>
                  <a:lnTo>
                    <a:pt x="25819" y="1427"/>
                  </a:lnTo>
                  <a:lnTo>
                    <a:pt x="25721" y="1427"/>
                  </a:lnTo>
                  <a:cubicBezTo>
                    <a:pt x="25721" y="1427"/>
                    <a:pt x="25622" y="1328"/>
                    <a:pt x="25622" y="1230"/>
                  </a:cubicBezTo>
                  <a:cubicBezTo>
                    <a:pt x="25602" y="1251"/>
                    <a:pt x="25581" y="1258"/>
                    <a:pt x="25560" y="1258"/>
                  </a:cubicBezTo>
                  <a:cubicBezTo>
                    <a:pt x="25502" y="1258"/>
                    <a:pt x="25443" y="1202"/>
                    <a:pt x="25378" y="1202"/>
                  </a:cubicBezTo>
                  <a:cubicBezTo>
                    <a:pt x="25354" y="1202"/>
                    <a:pt x="25329" y="1209"/>
                    <a:pt x="25303" y="1230"/>
                  </a:cubicBezTo>
                  <a:cubicBezTo>
                    <a:pt x="25204" y="1132"/>
                    <a:pt x="25008" y="1132"/>
                    <a:pt x="24909" y="1033"/>
                  </a:cubicBezTo>
                  <a:lnTo>
                    <a:pt x="24491" y="1033"/>
                  </a:lnTo>
                  <a:cubicBezTo>
                    <a:pt x="24393" y="910"/>
                    <a:pt x="24196" y="910"/>
                    <a:pt x="24073" y="812"/>
                  </a:cubicBezTo>
                  <a:cubicBezTo>
                    <a:pt x="23975" y="763"/>
                    <a:pt x="23901" y="738"/>
                    <a:pt x="23827" y="738"/>
                  </a:cubicBezTo>
                  <a:cubicBezTo>
                    <a:pt x="23754" y="738"/>
                    <a:pt x="23680" y="763"/>
                    <a:pt x="23582" y="812"/>
                  </a:cubicBezTo>
                  <a:cubicBezTo>
                    <a:pt x="23459" y="714"/>
                    <a:pt x="23360" y="615"/>
                    <a:pt x="23360" y="517"/>
                  </a:cubicBezTo>
                  <a:cubicBezTo>
                    <a:pt x="23262" y="615"/>
                    <a:pt x="23164" y="615"/>
                    <a:pt x="23065" y="615"/>
                  </a:cubicBezTo>
                  <a:cubicBezTo>
                    <a:pt x="22967" y="615"/>
                    <a:pt x="22967" y="517"/>
                    <a:pt x="22844" y="517"/>
                  </a:cubicBezTo>
                  <a:lnTo>
                    <a:pt x="22746" y="517"/>
                  </a:lnTo>
                  <a:lnTo>
                    <a:pt x="22647" y="419"/>
                  </a:lnTo>
                  <a:lnTo>
                    <a:pt x="22450" y="615"/>
                  </a:lnTo>
                  <a:cubicBezTo>
                    <a:pt x="22450" y="517"/>
                    <a:pt x="22352" y="419"/>
                    <a:pt x="22352" y="419"/>
                  </a:cubicBezTo>
                  <a:cubicBezTo>
                    <a:pt x="22205" y="419"/>
                    <a:pt x="22112" y="364"/>
                    <a:pt x="22008" y="364"/>
                  </a:cubicBezTo>
                  <a:cubicBezTo>
                    <a:pt x="21956" y="364"/>
                    <a:pt x="21901" y="378"/>
                    <a:pt x="21836" y="419"/>
                  </a:cubicBezTo>
                  <a:lnTo>
                    <a:pt x="21836" y="296"/>
                  </a:lnTo>
                  <a:lnTo>
                    <a:pt x="21418" y="296"/>
                  </a:lnTo>
                  <a:cubicBezTo>
                    <a:pt x="21319" y="296"/>
                    <a:pt x="21319" y="419"/>
                    <a:pt x="21221" y="419"/>
                  </a:cubicBezTo>
                  <a:lnTo>
                    <a:pt x="21000" y="419"/>
                  </a:lnTo>
                  <a:cubicBezTo>
                    <a:pt x="20803" y="197"/>
                    <a:pt x="20606" y="99"/>
                    <a:pt x="20385" y="99"/>
                  </a:cubicBezTo>
                  <a:lnTo>
                    <a:pt x="20508" y="197"/>
                  </a:lnTo>
                  <a:cubicBezTo>
                    <a:pt x="20508" y="296"/>
                    <a:pt x="20606" y="296"/>
                    <a:pt x="20606" y="296"/>
                  </a:cubicBezTo>
                  <a:lnTo>
                    <a:pt x="20385" y="296"/>
                  </a:lnTo>
                  <a:cubicBezTo>
                    <a:pt x="20287" y="296"/>
                    <a:pt x="20287" y="419"/>
                    <a:pt x="20188" y="419"/>
                  </a:cubicBezTo>
                  <a:lnTo>
                    <a:pt x="20188" y="99"/>
                  </a:lnTo>
                  <a:lnTo>
                    <a:pt x="19893" y="99"/>
                  </a:lnTo>
                  <a:cubicBezTo>
                    <a:pt x="19992" y="197"/>
                    <a:pt x="19992" y="296"/>
                    <a:pt x="19992" y="296"/>
                  </a:cubicBezTo>
                  <a:cubicBezTo>
                    <a:pt x="19992" y="296"/>
                    <a:pt x="19992" y="419"/>
                    <a:pt x="19893" y="419"/>
                  </a:cubicBezTo>
                  <a:cubicBezTo>
                    <a:pt x="19770" y="419"/>
                    <a:pt x="19672" y="419"/>
                    <a:pt x="19574" y="296"/>
                  </a:cubicBezTo>
                  <a:lnTo>
                    <a:pt x="19475" y="197"/>
                  </a:lnTo>
                  <a:lnTo>
                    <a:pt x="19156" y="197"/>
                  </a:lnTo>
                  <a:cubicBezTo>
                    <a:pt x="19156" y="197"/>
                    <a:pt x="19057" y="296"/>
                    <a:pt x="19057" y="419"/>
                  </a:cubicBezTo>
                  <a:cubicBezTo>
                    <a:pt x="18959" y="296"/>
                    <a:pt x="18860" y="296"/>
                    <a:pt x="18762" y="296"/>
                  </a:cubicBezTo>
                  <a:cubicBezTo>
                    <a:pt x="18714" y="322"/>
                    <a:pt x="18676" y="333"/>
                    <a:pt x="18646" y="333"/>
                  </a:cubicBezTo>
                  <a:cubicBezTo>
                    <a:pt x="18536" y="333"/>
                    <a:pt x="18519" y="197"/>
                    <a:pt x="18442" y="197"/>
                  </a:cubicBezTo>
                  <a:cubicBezTo>
                    <a:pt x="18442" y="197"/>
                    <a:pt x="18344" y="99"/>
                    <a:pt x="183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20"/>
            <p:cNvSpPr/>
            <p:nvPr/>
          </p:nvSpPr>
          <p:spPr>
            <a:xfrm>
              <a:off x="7118150" y="5084325"/>
              <a:ext cx="38125" cy="28325"/>
            </a:xfrm>
            <a:custGeom>
              <a:avLst/>
              <a:gdLst/>
              <a:ahLst/>
              <a:cxnLst/>
              <a:rect l="l" t="t" r="r" b="b"/>
              <a:pathLst>
                <a:path w="1525" h="1133" extrusionOk="0">
                  <a:moveTo>
                    <a:pt x="517" y="1"/>
                  </a:moveTo>
                  <a:cubicBezTo>
                    <a:pt x="394" y="99"/>
                    <a:pt x="517" y="198"/>
                    <a:pt x="615" y="198"/>
                  </a:cubicBezTo>
                  <a:cubicBezTo>
                    <a:pt x="517" y="321"/>
                    <a:pt x="394" y="419"/>
                    <a:pt x="394" y="517"/>
                  </a:cubicBezTo>
                  <a:lnTo>
                    <a:pt x="812" y="517"/>
                  </a:lnTo>
                  <a:cubicBezTo>
                    <a:pt x="713" y="616"/>
                    <a:pt x="615" y="616"/>
                    <a:pt x="615" y="714"/>
                  </a:cubicBezTo>
                  <a:lnTo>
                    <a:pt x="517" y="616"/>
                  </a:lnTo>
                  <a:cubicBezTo>
                    <a:pt x="394" y="616"/>
                    <a:pt x="394" y="714"/>
                    <a:pt x="295" y="714"/>
                  </a:cubicBezTo>
                  <a:lnTo>
                    <a:pt x="295" y="616"/>
                  </a:lnTo>
                  <a:cubicBezTo>
                    <a:pt x="295" y="616"/>
                    <a:pt x="197" y="616"/>
                    <a:pt x="99" y="517"/>
                  </a:cubicBezTo>
                  <a:lnTo>
                    <a:pt x="0" y="616"/>
                  </a:lnTo>
                  <a:cubicBezTo>
                    <a:pt x="99" y="616"/>
                    <a:pt x="99" y="714"/>
                    <a:pt x="99" y="812"/>
                  </a:cubicBezTo>
                  <a:cubicBezTo>
                    <a:pt x="99" y="935"/>
                    <a:pt x="0" y="1034"/>
                    <a:pt x="0" y="1132"/>
                  </a:cubicBezTo>
                  <a:lnTo>
                    <a:pt x="99" y="1132"/>
                  </a:lnTo>
                  <a:cubicBezTo>
                    <a:pt x="295" y="935"/>
                    <a:pt x="713" y="935"/>
                    <a:pt x="910" y="616"/>
                  </a:cubicBezTo>
                  <a:cubicBezTo>
                    <a:pt x="910" y="616"/>
                    <a:pt x="1008" y="616"/>
                    <a:pt x="1008" y="714"/>
                  </a:cubicBezTo>
                  <a:lnTo>
                    <a:pt x="1008" y="517"/>
                  </a:lnTo>
                  <a:cubicBezTo>
                    <a:pt x="1073" y="546"/>
                    <a:pt x="1119" y="558"/>
                    <a:pt x="1154" y="558"/>
                  </a:cubicBezTo>
                  <a:cubicBezTo>
                    <a:pt x="1238" y="558"/>
                    <a:pt x="1259" y="489"/>
                    <a:pt x="1328" y="419"/>
                  </a:cubicBezTo>
                  <a:lnTo>
                    <a:pt x="1525" y="419"/>
                  </a:lnTo>
                  <a:lnTo>
                    <a:pt x="1525" y="1"/>
                  </a:lnTo>
                  <a:lnTo>
                    <a:pt x="1008" y="1"/>
                  </a:lnTo>
                  <a:lnTo>
                    <a:pt x="1008" y="198"/>
                  </a:lnTo>
                  <a:lnTo>
                    <a:pt x="910" y="99"/>
                  </a:lnTo>
                  <a:lnTo>
                    <a:pt x="713" y="99"/>
                  </a:lnTo>
                  <a:lnTo>
                    <a:pt x="6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20"/>
            <p:cNvSpPr/>
            <p:nvPr/>
          </p:nvSpPr>
          <p:spPr>
            <a:xfrm>
              <a:off x="7038850" y="5112625"/>
              <a:ext cx="53500" cy="22750"/>
            </a:xfrm>
            <a:custGeom>
              <a:avLst/>
              <a:gdLst/>
              <a:ahLst/>
              <a:cxnLst/>
              <a:rect l="l" t="t" r="r" b="b"/>
              <a:pathLst>
                <a:path w="2140" h="910" extrusionOk="0">
                  <a:moveTo>
                    <a:pt x="1943" y="0"/>
                  </a:moveTo>
                  <a:lnTo>
                    <a:pt x="1722" y="197"/>
                  </a:lnTo>
                  <a:cubicBezTo>
                    <a:pt x="1230" y="295"/>
                    <a:pt x="713" y="418"/>
                    <a:pt x="295" y="615"/>
                  </a:cubicBezTo>
                  <a:lnTo>
                    <a:pt x="295" y="713"/>
                  </a:lnTo>
                  <a:lnTo>
                    <a:pt x="197" y="713"/>
                  </a:lnTo>
                  <a:cubicBezTo>
                    <a:pt x="99" y="812"/>
                    <a:pt x="99" y="812"/>
                    <a:pt x="0" y="910"/>
                  </a:cubicBezTo>
                  <a:lnTo>
                    <a:pt x="197" y="910"/>
                  </a:lnTo>
                  <a:cubicBezTo>
                    <a:pt x="295" y="910"/>
                    <a:pt x="394" y="910"/>
                    <a:pt x="394" y="812"/>
                  </a:cubicBezTo>
                  <a:cubicBezTo>
                    <a:pt x="492" y="812"/>
                    <a:pt x="492" y="910"/>
                    <a:pt x="492" y="910"/>
                  </a:cubicBezTo>
                  <a:cubicBezTo>
                    <a:pt x="615" y="713"/>
                    <a:pt x="713" y="812"/>
                    <a:pt x="812" y="713"/>
                  </a:cubicBezTo>
                  <a:cubicBezTo>
                    <a:pt x="910" y="615"/>
                    <a:pt x="1008" y="615"/>
                    <a:pt x="1107" y="516"/>
                  </a:cubicBezTo>
                  <a:lnTo>
                    <a:pt x="1426" y="516"/>
                  </a:lnTo>
                  <a:lnTo>
                    <a:pt x="1426" y="713"/>
                  </a:lnTo>
                  <a:lnTo>
                    <a:pt x="1107" y="713"/>
                  </a:lnTo>
                  <a:cubicBezTo>
                    <a:pt x="1230" y="713"/>
                    <a:pt x="1230" y="812"/>
                    <a:pt x="1230" y="812"/>
                  </a:cubicBezTo>
                  <a:lnTo>
                    <a:pt x="1426" y="812"/>
                  </a:lnTo>
                  <a:cubicBezTo>
                    <a:pt x="1584" y="812"/>
                    <a:pt x="1678" y="686"/>
                    <a:pt x="1823" y="686"/>
                  </a:cubicBezTo>
                  <a:cubicBezTo>
                    <a:pt x="1859" y="686"/>
                    <a:pt x="1899" y="693"/>
                    <a:pt x="1943" y="713"/>
                  </a:cubicBezTo>
                  <a:cubicBezTo>
                    <a:pt x="1943" y="615"/>
                    <a:pt x="1943" y="516"/>
                    <a:pt x="2041" y="516"/>
                  </a:cubicBezTo>
                  <a:cubicBezTo>
                    <a:pt x="1943" y="418"/>
                    <a:pt x="1722" y="418"/>
                    <a:pt x="1844" y="295"/>
                  </a:cubicBezTo>
                  <a:lnTo>
                    <a:pt x="2140" y="295"/>
                  </a:lnTo>
                  <a:lnTo>
                    <a:pt x="2140" y="98"/>
                  </a:lnTo>
                  <a:cubicBezTo>
                    <a:pt x="2041" y="98"/>
                    <a:pt x="2041" y="98"/>
                    <a:pt x="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20"/>
            <p:cNvSpPr/>
            <p:nvPr/>
          </p:nvSpPr>
          <p:spPr>
            <a:xfrm>
              <a:off x="6431500" y="4806625"/>
              <a:ext cx="15375" cy="36775"/>
            </a:xfrm>
            <a:custGeom>
              <a:avLst/>
              <a:gdLst/>
              <a:ahLst/>
              <a:cxnLst/>
              <a:rect l="l" t="t" r="r" b="b"/>
              <a:pathLst>
                <a:path w="615" h="1471" extrusionOk="0">
                  <a:moveTo>
                    <a:pt x="203" y="0"/>
                  </a:moveTo>
                  <a:cubicBezTo>
                    <a:pt x="167" y="0"/>
                    <a:pt x="131" y="11"/>
                    <a:pt x="99" y="44"/>
                  </a:cubicBezTo>
                  <a:cubicBezTo>
                    <a:pt x="197" y="241"/>
                    <a:pt x="320" y="364"/>
                    <a:pt x="418" y="462"/>
                  </a:cubicBezTo>
                  <a:cubicBezTo>
                    <a:pt x="418" y="659"/>
                    <a:pt x="197" y="659"/>
                    <a:pt x="99" y="757"/>
                  </a:cubicBezTo>
                  <a:cubicBezTo>
                    <a:pt x="197" y="757"/>
                    <a:pt x="197" y="855"/>
                    <a:pt x="197" y="855"/>
                  </a:cubicBezTo>
                  <a:cubicBezTo>
                    <a:pt x="0" y="978"/>
                    <a:pt x="197" y="1175"/>
                    <a:pt x="99" y="1372"/>
                  </a:cubicBezTo>
                  <a:cubicBezTo>
                    <a:pt x="197" y="1372"/>
                    <a:pt x="320" y="1372"/>
                    <a:pt x="418" y="1470"/>
                  </a:cubicBezTo>
                  <a:lnTo>
                    <a:pt x="517" y="1372"/>
                  </a:lnTo>
                  <a:lnTo>
                    <a:pt x="517" y="1175"/>
                  </a:lnTo>
                  <a:cubicBezTo>
                    <a:pt x="615" y="1077"/>
                    <a:pt x="418" y="1077"/>
                    <a:pt x="517" y="978"/>
                  </a:cubicBezTo>
                  <a:lnTo>
                    <a:pt x="517" y="757"/>
                  </a:lnTo>
                  <a:lnTo>
                    <a:pt x="615" y="757"/>
                  </a:lnTo>
                  <a:cubicBezTo>
                    <a:pt x="615" y="659"/>
                    <a:pt x="517" y="659"/>
                    <a:pt x="418" y="659"/>
                  </a:cubicBezTo>
                  <a:cubicBezTo>
                    <a:pt x="517" y="560"/>
                    <a:pt x="517" y="462"/>
                    <a:pt x="615" y="241"/>
                  </a:cubicBezTo>
                  <a:cubicBezTo>
                    <a:pt x="517" y="241"/>
                    <a:pt x="517" y="44"/>
                    <a:pt x="418" y="44"/>
                  </a:cubicBezTo>
                  <a:cubicBezTo>
                    <a:pt x="353" y="44"/>
                    <a:pt x="276" y="0"/>
                    <a:pt x="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20"/>
            <p:cNvSpPr/>
            <p:nvPr/>
          </p:nvSpPr>
          <p:spPr>
            <a:xfrm>
              <a:off x="6962000" y="5140900"/>
              <a:ext cx="30775" cy="17850"/>
            </a:xfrm>
            <a:custGeom>
              <a:avLst/>
              <a:gdLst/>
              <a:ahLst/>
              <a:cxnLst/>
              <a:rect l="l" t="t" r="r" b="b"/>
              <a:pathLst>
                <a:path w="1231" h="714" extrusionOk="0">
                  <a:moveTo>
                    <a:pt x="1009" y="0"/>
                  </a:moveTo>
                  <a:cubicBezTo>
                    <a:pt x="1009" y="99"/>
                    <a:pt x="714" y="99"/>
                    <a:pt x="714" y="295"/>
                  </a:cubicBezTo>
                  <a:cubicBezTo>
                    <a:pt x="714" y="197"/>
                    <a:pt x="615" y="197"/>
                    <a:pt x="615" y="197"/>
                  </a:cubicBezTo>
                  <a:lnTo>
                    <a:pt x="492" y="295"/>
                  </a:lnTo>
                  <a:cubicBezTo>
                    <a:pt x="452" y="254"/>
                    <a:pt x="394" y="231"/>
                    <a:pt x="327" y="231"/>
                  </a:cubicBezTo>
                  <a:cubicBezTo>
                    <a:pt x="231" y="231"/>
                    <a:pt x="116" y="278"/>
                    <a:pt x="1" y="394"/>
                  </a:cubicBezTo>
                  <a:lnTo>
                    <a:pt x="394" y="394"/>
                  </a:lnTo>
                  <a:cubicBezTo>
                    <a:pt x="296" y="517"/>
                    <a:pt x="296" y="615"/>
                    <a:pt x="296" y="713"/>
                  </a:cubicBezTo>
                  <a:cubicBezTo>
                    <a:pt x="394" y="713"/>
                    <a:pt x="492" y="713"/>
                    <a:pt x="492" y="615"/>
                  </a:cubicBezTo>
                  <a:lnTo>
                    <a:pt x="492" y="394"/>
                  </a:lnTo>
                  <a:cubicBezTo>
                    <a:pt x="615" y="295"/>
                    <a:pt x="714" y="295"/>
                    <a:pt x="812" y="295"/>
                  </a:cubicBezTo>
                  <a:cubicBezTo>
                    <a:pt x="812" y="517"/>
                    <a:pt x="910" y="615"/>
                    <a:pt x="910" y="713"/>
                  </a:cubicBezTo>
                  <a:cubicBezTo>
                    <a:pt x="1009" y="615"/>
                    <a:pt x="1107" y="615"/>
                    <a:pt x="1107" y="615"/>
                  </a:cubicBezTo>
                  <a:cubicBezTo>
                    <a:pt x="1107" y="517"/>
                    <a:pt x="1230" y="517"/>
                    <a:pt x="1230" y="394"/>
                  </a:cubicBezTo>
                  <a:cubicBezTo>
                    <a:pt x="1107" y="394"/>
                    <a:pt x="1107" y="295"/>
                    <a:pt x="1009" y="295"/>
                  </a:cubicBezTo>
                  <a:cubicBezTo>
                    <a:pt x="1009" y="295"/>
                    <a:pt x="1107" y="197"/>
                    <a:pt x="1230" y="197"/>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20"/>
            <p:cNvSpPr/>
            <p:nvPr/>
          </p:nvSpPr>
          <p:spPr>
            <a:xfrm>
              <a:off x="7256450" y="4566725"/>
              <a:ext cx="22775" cy="28325"/>
            </a:xfrm>
            <a:custGeom>
              <a:avLst/>
              <a:gdLst/>
              <a:ahLst/>
              <a:cxnLst/>
              <a:rect l="l" t="t" r="r" b="b"/>
              <a:pathLst>
                <a:path w="911" h="1133" extrusionOk="0">
                  <a:moveTo>
                    <a:pt x="99" y="1"/>
                  </a:moveTo>
                  <a:cubicBezTo>
                    <a:pt x="99" y="124"/>
                    <a:pt x="1" y="124"/>
                    <a:pt x="1" y="222"/>
                  </a:cubicBezTo>
                  <a:cubicBezTo>
                    <a:pt x="99" y="321"/>
                    <a:pt x="99" y="517"/>
                    <a:pt x="296" y="517"/>
                  </a:cubicBezTo>
                  <a:cubicBezTo>
                    <a:pt x="394" y="616"/>
                    <a:pt x="394" y="739"/>
                    <a:pt x="394" y="837"/>
                  </a:cubicBezTo>
                  <a:lnTo>
                    <a:pt x="517" y="837"/>
                  </a:lnTo>
                  <a:cubicBezTo>
                    <a:pt x="616" y="837"/>
                    <a:pt x="616" y="935"/>
                    <a:pt x="616" y="935"/>
                  </a:cubicBezTo>
                  <a:cubicBezTo>
                    <a:pt x="616" y="1034"/>
                    <a:pt x="714" y="1034"/>
                    <a:pt x="714" y="1132"/>
                  </a:cubicBezTo>
                  <a:lnTo>
                    <a:pt x="911" y="1132"/>
                  </a:lnTo>
                  <a:cubicBezTo>
                    <a:pt x="812" y="935"/>
                    <a:pt x="812" y="616"/>
                    <a:pt x="517" y="517"/>
                  </a:cubicBezTo>
                  <a:lnTo>
                    <a:pt x="517" y="419"/>
                  </a:lnTo>
                  <a:cubicBezTo>
                    <a:pt x="296" y="321"/>
                    <a:pt x="198" y="12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20"/>
            <p:cNvSpPr/>
            <p:nvPr/>
          </p:nvSpPr>
          <p:spPr>
            <a:xfrm>
              <a:off x="6433950" y="4846425"/>
              <a:ext cx="15400" cy="27700"/>
            </a:xfrm>
            <a:custGeom>
              <a:avLst/>
              <a:gdLst/>
              <a:ahLst/>
              <a:cxnLst/>
              <a:rect l="l" t="t" r="r" b="b"/>
              <a:pathLst>
                <a:path w="616" h="1108" extrusionOk="0">
                  <a:moveTo>
                    <a:pt x="1" y="1"/>
                  </a:moveTo>
                  <a:lnTo>
                    <a:pt x="99" y="99"/>
                  </a:lnTo>
                  <a:cubicBezTo>
                    <a:pt x="99" y="198"/>
                    <a:pt x="1" y="198"/>
                    <a:pt x="1" y="296"/>
                  </a:cubicBezTo>
                  <a:lnTo>
                    <a:pt x="419" y="296"/>
                  </a:lnTo>
                  <a:lnTo>
                    <a:pt x="419" y="394"/>
                  </a:lnTo>
                  <a:lnTo>
                    <a:pt x="1" y="394"/>
                  </a:lnTo>
                  <a:cubicBezTo>
                    <a:pt x="99" y="493"/>
                    <a:pt x="99" y="493"/>
                    <a:pt x="99" y="616"/>
                  </a:cubicBezTo>
                  <a:lnTo>
                    <a:pt x="99" y="714"/>
                  </a:lnTo>
                  <a:cubicBezTo>
                    <a:pt x="222" y="714"/>
                    <a:pt x="222" y="714"/>
                    <a:pt x="320" y="616"/>
                  </a:cubicBezTo>
                  <a:cubicBezTo>
                    <a:pt x="320" y="812"/>
                    <a:pt x="517" y="812"/>
                    <a:pt x="517" y="1009"/>
                  </a:cubicBezTo>
                  <a:cubicBezTo>
                    <a:pt x="517" y="1009"/>
                    <a:pt x="615" y="1009"/>
                    <a:pt x="615" y="1108"/>
                  </a:cubicBezTo>
                  <a:cubicBezTo>
                    <a:pt x="615" y="714"/>
                    <a:pt x="517" y="493"/>
                    <a:pt x="419" y="198"/>
                  </a:cubicBezTo>
                  <a:lnTo>
                    <a:pt x="320" y="198"/>
                  </a:lnTo>
                  <a:cubicBezTo>
                    <a:pt x="222" y="198"/>
                    <a:pt x="222"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20"/>
            <p:cNvSpPr/>
            <p:nvPr/>
          </p:nvSpPr>
          <p:spPr>
            <a:xfrm>
              <a:off x="6633750" y="5092325"/>
              <a:ext cx="30750" cy="17850"/>
            </a:xfrm>
            <a:custGeom>
              <a:avLst/>
              <a:gdLst/>
              <a:ahLst/>
              <a:cxnLst/>
              <a:rect l="l" t="t" r="r" b="b"/>
              <a:pathLst>
                <a:path w="1230" h="714" extrusionOk="0">
                  <a:moveTo>
                    <a:pt x="98" y="1"/>
                  </a:moveTo>
                  <a:cubicBezTo>
                    <a:pt x="0" y="1"/>
                    <a:pt x="0" y="1"/>
                    <a:pt x="0" y="99"/>
                  </a:cubicBezTo>
                  <a:cubicBezTo>
                    <a:pt x="98" y="99"/>
                    <a:pt x="98" y="197"/>
                    <a:pt x="221" y="296"/>
                  </a:cubicBezTo>
                  <a:lnTo>
                    <a:pt x="418" y="296"/>
                  </a:lnTo>
                  <a:lnTo>
                    <a:pt x="418" y="394"/>
                  </a:lnTo>
                  <a:cubicBezTo>
                    <a:pt x="516" y="394"/>
                    <a:pt x="615" y="394"/>
                    <a:pt x="713" y="492"/>
                  </a:cubicBezTo>
                  <a:lnTo>
                    <a:pt x="713" y="615"/>
                  </a:lnTo>
                  <a:lnTo>
                    <a:pt x="1131" y="615"/>
                  </a:lnTo>
                  <a:cubicBezTo>
                    <a:pt x="1131" y="714"/>
                    <a:pt x="1230" y="714"/>
                    <a:pt x="1230" y="714"/>
                  </a:cubicBezTo>
                  <a:cubicBezTo>
                    <a:pt x="1230" y="492"/>
                    <a:pt x="934" y="492"/>
                    <a:pt x="836" y="296"/>
                  </a:cubicBezTo>
                  <a:cubicBezTo>
                    <a:pt x="615" y="296"/>
                    <a:pt x="320"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20"/>
            <p:cNvSpPr/>
            <p:nvPr/>
          </p:nvSpPr>
          <p:spPr>
            <a:xfrm>
              <a:off x="6995200" y="5138425"/>
              <a:ext cx="22775" cy="15400"/>
            </a:xfrm>
            <a:custGeom>
              <a:avLst/>
              <a:gdLst/>
              <a:ahLst/>
              <a:cxnLst/>
              <a:rect l="l" t="t" r="r" b="b"/>
              <a:pathLst>
                <a:path w="911" h="616" extrusionOk="0">
                  <a:moveTo>
                    <a:pt x="714" y="1"/>
                  </a:moveTo>
                  <a:cubicBezTo>
                    <a:pt x="517" y="1"/>
                    <a:pt x="197" y="1"/>
                    <a:pt x="0" y="99"/>
                  </a:cubicBezTo>
                  <a:cubicBezTo>
                    <a:pt x="0" y="198"/>
                    <a:pt x="99" y="198"/>
                    <a:pt x="99" y="296"/>
                  </a:cubicBezTo>
                  <a:cubicBezTo>
                    <a:pt x="296" y="198"/>
                    <a:pt x="517" y="198"/>
                    <a:pt x="714" y="198"/>
                  </a:cubicBezTo>
                  <a:lnTo>
                    <a:pt x="714" y="1"/>
                  </a:lnTo>
                  <a:close/>
                  <a:moveTo>
                    <a:pt x="714" y="198"/>
                  </a:moveTo>
                  <a:cubicBezTo>
                    <a:pt x="615" y="394"/>
                    <a:pt x="394" y="394"/>
                    <a:pt x="394" y="616"/>
                  </a:cubicBezTo>
                  <a:lnTo>
                    <a:pt x="812" y="616"/>
                  </a:lnTo>
                  <a:cubicBezTo>
                    <a:pt x="812" y="493"/>
                    <a:pt x="812" y="493"/>
                    <a:pt x="910" y="394"/>
                  </a:cubicBezTo>
                  <a:cubicBezTo>
                    <a:pt x="812" y="394"/>
                    <a:pt x="812" y="296"/>
                    <a:pt x="714" y="19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20"/>
            <p:cNvSpPr/>
            <p:nvPr/>
          </p:nvSpPr>
          <p:spPr>
            <a:xfrm>
              <a:off x="6703200" y="5120000"/>
              <a:ext cx="17850" cy="18450"/>
            </a:xfrm>
            <a:custGeom>
              <a:avLst/>
              <a:gdLst/>
              <a:ahLst/>
              <a:cxnLst/>
              <a:rect l="l" t="t" r="r" b="b"/>
              <a:pathLst>
                <a:path w="714" h="738" extrusionOk="0">
                  <a:moveTo>
                    <a:pt x="394" y="0"/>
                  </a:moveTo>
                  <a:cubicBezTo>
                    <a:pt x="296" y="123"/>
                    <a:pt x="197" y="123"/>
                    <a:pt x="197" y="123"/>
                  </a:cubicBezTo>
                  <a:lnTo>
                    <a:pt x="197" y="320"/>
                  </a:lnTo>
                  <a:cubicBezTo>
                    <a:pt x="99" y="320"/>
                    <a:pt x="1" y="320"/>
                    <a:pt x="99" y="418"/>
                  </a:cubicBezTo>
                  <a:lnTo>
                    <a:pt x="197" y="418"/>
                  </a:lnTo>
                  <a:cubicBezTo>
                    <a:pt x="296" y="517"/>
                    <a:pt x="517" y="615"/>
                    <a:pt x="615" y="738"/>
                  </a:cubicBezTo>
                  <a:cubicBezTo>
                    <a:pt x="714" y="615"/>
                    <a:pt x="714" y="517"/>
                    <a:pt x="714" y="517"/>
                  </a:cubicBezTo>
                  <a:cubicBezTo>
                    <a:pt x="615" y="418"/>
                    <a:pt x="615" y="418"/>
                    <a:pt x="517" y="320"/>
                  </a:cubicBezTo>
                  <a:lnTo>
                    <a:pt x="517" y="0"/>
                  </a:lnTo>
                  <a:cubicBezTo>
                    <a:pt x="517" y="123"/>
                    <a:pt x="394" y="123"/>
                    <a:pt x="394" y="123"/>
                  </a:cubicBez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20"/>
            <p:cNvSpPr/>
            <p:nvPr/>
          </p:nvSpPr>
          <p:spPr>
            <a:xfrm>
              <a:off x="6679850" y="5113975"/>
              <a:ext cx="20925" cy="14025"/>
            </a:xfrm>
            <a:custGeom>
              <a:avLst/>
              <a:gdLst/>
              <a:ahLst/>
              <a:cxnLst/>
              <a:rect l="l" t="t" r="r" b="b"/>
              <a:pathLst>
                <a:path w="837" h="561" extrusionOk="0">
                  <a:moveTo>
                    <a:pt x="320" y="1"/>
                  </a:moveTo>
                  <a:cubicBezTo>
                    <a:pt x="287" y="1"/>
                    <a:pt x="254" y="12"/>
                    <a:pt x="222" y="44"/>
                  </a:cubicBezTo>
                  <a:cubicBezTo>
                    <a:pt x="222" y="143"/>
                    <a:pt x="222" y="241"/>
                    <a:pt x="0" y="241"/>
                  </a:cubicBezTo>
                  <a:lnTo>
                    <a:pt x="0" y="462"/>
                  </a:lnTo>
                  <a:lnTo>
                    <a:pt x="222" y="462"/>
                  </a:lnTo>
                  <a:cubicBezTo>
                    <a:pt x="320" y="462"/>
                    <a:pt x="320" y="561"/>
                    <a:pt x="418" y="561"/>
                  </a:cubicBezTo>
                  <a:lnTo>
                    <a:pt x="418" y="364"/>
                  </a:lnTo>
                  <a:lnTo>
                    <a:pt x="320" y="241"/>
                  </a:lnTo>
                  <a:cubicBezTo>
                    <a:pt x="418" y="241"/>
                    <a:pt x="517" y="241"/>
                    <a:pt x="836" y="143"/>
                  </a:cubicBezTo>
                  <a:cubicBezTo>
                    <a:pt x="713" y="143"/>
                    <a:pt x="615" y="44"/>
                    <a:pt x="517" y="44"/>
                  </a:cubicBezTo>
                  <a:cubicBezTo>
                    <a:pt x="451" y="44"/>
                    <a:pt x="385"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20"/>
            <p:cNvSpPr/>
            <p:nvPr/>
          </p:nvSpPr>
          <p:spPr>
            <a:xfrm>
              <a:off x="6454850" y="4928800"/>
              <a:ext cx="15400" cy="25250"/>
            </a:xfrm>
            <a:custGeom>
              <a:avLst/>
              <a:gdLst/>
              <a:ahLst/>
              <a:cxnLst/>
              <a:rect l="l" t="t" r="r" b="b"/>
              <a:pathLst>
                <a:path w="616" h="1010" extrusionOk="0">
                  <a:moveTo>
                    <a:pt x="111" y="1"/>
                  </a:moveTo>
                  <a:cubicBezTo>
                    <a:pt x="74" y="1"/>
                    <a:pt x="50" y="26"/>
                    <a:pt x="1" y="75"/>
                  </a:cubicBezTo>
                  <a:cubicBezTo>
                    <a:pt x="99" y="173"/>
                    <a:pt x="99" y="271"/>
                    <a:pt x="197" y="394"/>
                  </a:cubicBezTo>
                  <a:cubicBezTo>
                    <a:pt x="197" y="493"/>
                    <a:pt x="197" y="493"/>
                    <a:pt x="296" y="493"/>
                  </a:cubicBezTo>
                  <a:lnTo>
                    <a:pt x="296" y="689"/>
                  </a:lnTo>
                  <a:cubicBezTo>
                    <a:pt x="296" y="788"/>
                    <a:pt x="394" y="788"/>
                    <a:pt x="492" y="886"/>
                  </a:cubicBezTo>
                  <a:lnTo>
                    <a:pt x="492" y="1009"/>
                  </a:lnTo>
                  <a:lnTo>
                    <a:pt x="615" y="1009"/>
                  </a:lnTo>
                  <a:lnTo>
                    <a:pt x="615" y="689"/>
                  </a:lnTo>
                  <a:cubicBezTo>
                    <a:pt x="492" y="493"/>
                    <a:pt x="296" y="394"/>
                    <a:pt x="197" y="173"/>
                  </a:cubicBezTo>
                  <a:lnTo>
                    <a:pt x="296" y="75"/>
                  </a:lnTo>
                  <a:cubicBezTo>
                    <a:pt x="197" y="26"/>
                    <a:pt x="148" y="1"/>
                    <a:pt x="1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20"/>
            <p:cNvSpPr/>
            <p:nvPr/>
          </p:nvSpPr>
          <p:spPr>
            <a:xfrm>
              <a:off x="6949100" y="5148275"/>
              <a:ext cx="15375" cy="12925"/>
            </a:xfrm>
            <a:custGeom>
              <a:avLst/>
              <a:gdLst/>
              <a:ahLst/>
              <a:cxnLst/>
              <a:rect l="l" t="t" r="r" b="b"/>
              <a:pathLst>
                <a:path w="615" h="517" extrusionOk="0">
                  <a:moveTo>
                    <a:pt x="99" y="0"/>
                  </a:moveTo>
                  <a:lnTo>
                    <a:pt x="0" y="99"/>
                  </a:lnTo>
                  <a:cubicBezTo>
                    <a:pt x="52" y="216"/>
                    <a:pt x="132" y="243"/>
                    <a:pt x="210" y="243"/>
                  </a:cubicBezTo>
                  <a:cubicBezTo>
                    <a:pt x="279" y="243"/>
                    <a:pt x="347" y="222"/>
                    <a:pt x="394" y="222"/>
                  </a:cubicBezTo>
                  <a:cubicBezTo>
                    <a:pt x="517" y="222"/>
                    <a:pt x="517" y="222"/>
                    <a:pt x="517" y="99"/>
                  </a:cubicBezTo>
                  <a:cubicBezTo>
                    <a:pt x="517" y="99"/>
                    <a:pt x="517" y="0"/>
                    <a:pt x="394" y="0"/>
                  </a:cubicBezTo>
                  <a:cubicBezTo>
                    <a:pt x="361" y="33"/>
                    <a:pt x="328" y="44"/>
                    <a:pt x="295" y="44"/>
                  </a:cubicBezTo>
                  <a:cubicBezTo>
                    <a:pt x="230" y="44"/>
                    <a:pt x="164" y="0"/>
                    <a:pt x="99" y="0"/>
                  </a:cubicBezTo>
                  <a:close/>
                  <a:moveTo>
                    <a:pt x="394" y="222"/>
                  </a:moveTo>
                  <a:lnTo>
                    <a:pt x="394" y="320"/>
                  </a:lnTo>
                  <a:cubicBezTo>
                    <a:pt x="295" y="320"/>
                    <a:pt x="197" y="418"/>
                    <a:pt x="0" y="418"/>
                  </a:cubicBezTo>
                  <a:cubicBezTo>
                    <a:pt x="99" y="418"/>
                    <a:pt x="295" y="517"/>
                    <a:pt x="295" y="517"/>
                  </a:cubicBezTo>
                  <a:cubicBezTo>
                    <a:pt x="394" y="517"/>
                    <a:pt x="517" y="418"/>
                    <a:pt x="615" y="418"/>
                  </a:cubicBezTo>
                  <a:cubicBezTo>
                    <a:pt x="615" y="320"/>
                    <a:pt x="517" y="320"/>
                    <a:pt x="394" y="22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20"/>
            <p:cNvSpPr/>
            <p:nvPr/>
          </p:nvSpPr>
          <p:spPr>
            <a:xfrm>
              <a:off x="6767125" y="4425975"/>
              <a:ext cx="22775" cy="10975"/>
            </a:xfrm>
            <a:custGeom>
              <a:avLst/>
              <a:gdLst/>
              <a:ahLst/>
              <a:cxnLst/>
              <a:rect l="l" t="t" r="r" b="b"/>
              <a:pathLst>
                <a:path w="911" h="439" extrusionOk="0">
                  <a:moveTo>
                    <a:pt x="714" y="0"/>
                  </a:moveTo>
                  <a:cubicBezTo>
                    <a:pt x="517" y="98"/>
                    <a:pt x="198" y="221"/>
                    <a:pt x="1" y="221"/>
                  </a:cubicBezTo>
                  <a:lnTo>
                    <a:pt x="1" y="418"/>
                  </a:lnTo>
                  <a:cubicBezTo>
                    <a:pt x="30" y="432"/>
                    <a:pt x="56" y="438"/>
                    <a:pt x="82" y="438"/>
                  </a:cubicBezTo>
                  <a:cubicBezTo>
                    <a:pt x="204" y="438"/>
                    <a:pt x="293" y="299"/>
                    <a:pt x="427" y="299"/>
                  </a:cubicBezTo>
                  <a:cubicBezTo>
                    <a:pt x="455" y="299"/>
                    <a:pt x="485" y="305"/>
                    <a:pt x="517" y="320"/>
                  </a:cubicBezTo>
                  <a:cubicBezTo>
                    <a:pt x="616" y="320"/>
                    <a:pt x="812" y="221"/>
                    <a:pt x="911" y="98"/>
                  </a:cubicBezTo>
                  <a:cubicBezTo>
                    <a:pt x="812" y="98"/>
                    <a:pt x="812"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20"/>
            <p:cNvSpPr/>
            <p:nvPr/>
          </p:nvSpPr>
          <p:spPr>
            <a:xfrm>
              <a:off x="7092325" y="5107700"/>
              <a:ext cx="15400" cy="12325"/>
            </a:xfrm>
            <a:custGeom>
              <a:avLst/>
              <a:gdLst/>
              <a:ahLst/>
              <a:cxnLst/>
              <a:rect l="l" t="t" r="r" b="b"/>
              <a:pathLst>
                <a:path w="616" h="493" extrusionOk="0">
                  <a:moveTo>
                    <a:pt x="99" y="0"/>
                  </a:moveTo>
                  <a:cubicBezTo>
                    <a:pt x="99" y="99"/>
                    <a:pt x="1" y="197"/>
                    <a:pt x="1" y="295"/>
                  </a:cubicBezTo>
                  <a:lnTo>
                    <a:pt x="320" y="295"/>
                  </a:lnTo>
                  <a:cubicBezTo>
                    <a:pt x="320" y="394"/>
                    <a:pt x="419" y="492"/>
                    <a:pt x="419" y="492"/>
                  </a:cubicBezTo>
                  <a:lnTo>
                    <a:pt x="615" y="492"/>
                  </a:lnTo>
                  <a:lnTo>
                    <a:pt x="615" y="394"/>
                  </a:lnTo>
                  <a:cubicBezTo>
                    <a:pt x="419" y="394"/>
                    <a:pt x="615" y="197"/>
                    <a:pt x="517" y="197"/>
                  </a:cubicBezTo>
                  <a:cubicBezTo>
                    <a:pt x="419" y="99"/>
                    <a:pt x="197" y="99"/>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20"/>
            <p:cNvSpPr/>
            <p:nvPr/>
          </p:nvSpPr>
          <p:spPr>
            <a:xfrm>
              <a:off x="6444400" y="4877175"/>
              <a:ext cx="10475" cy="17225"/>
            </a:xfrm>
            <a:custGeom>
              <a:avLst/>
              <a:gdLst/>
              <a:ahLst/>
              <a:cxnLst/>
              <a:rect l="l" t="t" r="r" b="b"/>
              <a:pathLst>
                <a:path w="419" h="689" extrusionOk="0">
                  <a:moveTo>
                    <a:pt x="99" y="0"/>
                  </a:moveTo>
                  <a:lnTo>
                    <a:pt x="1" y="99"/>
                  </a:lnTo>
                  <a:cubicBezTo>
                    <a:pt x="99" y="197"/>
                    <a:pt x="99" y="197"/>
                    <a:pt x="197" y="296"/>
                  </a:cubicBezTo>
                  <a:cubicBezTo>
                    <a:pt x="296" y="394"/>
                    <a:pt x="296" y="492"/>
                    <a:pt x="197" y="615"/>
                  </a:cubicBezTo>
                  <a:cubicBezTo>
                    <a:pt x="247" y="664"/>
                    <a:pt x="271" y="689"/>
                    <a:pt x="299" y="689"/>
                  </a:cubicBezTo>
                  <a:cubicBezTo>
                    <a:pt x="326" y="689"/>
                    <a:pt x="357" y="664"/>
                    <a:pt x="419" y="615"/>
                  </a:cubicBezTo>
                  <a:lnTo>
                    <a:pt x="419" y="197"/>
                  </a:lnTo>
                  <a:cubicBezTo>
                    <a:pt x="296" y="197"/>
                    <a:pt x="296"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20"/>
            <p:cNvSpPr/>
            <p:nvPr/>
          </p:nvSpPr>
          <p:spPr>
            <a:xfrm>
              <a:off x="6451775" y="4897450"/>
              <a:ext cx="10475" cy="15400"/>
            </a:xfrm>
            <a:custGeom>
              <a:avLst/>
              <a:gdLst/>
              <a:ahLst/>
              <a:cxnLst/>
              <a:rect l="l" t="t" r="r" b="b"/>
              <a:pathLst>
                <a:path w="419" h="616" extrusionOk="0">
                  <a:moveTo>
                    <a:pt x="124" y="1"/>
                  </a:moveTo>
                  <a:cubicBezTo>
                    <a:pt x="1" y="198"/>
                    <a:pt x="124" y="296"/>
                    <a:pt x="222" y="517"/>
                  </a:cubicBezTo>
                  <a:cubicBezTo>
                    <a:pt x="222" y="616"/>
                    <a:pt x="222" y="616"/>
                    <a:pt x="320" y="616"/>
                  </a:cubicBezTo>
                  <a:cubicBezTo>
                    <a:pt x="419" y="616"/>
                    <a:pt x="419" y="616"/>
                    <a:pt x="419" y="517"/>
                  </a:cubicBezTo>
                  <a:cubicBezTo>
                    <a:pt x="320" y="419"/>
                    <a:pt x="320" y="296"/>
                    <a:pt x="222" y="99"/>
                  </a:cubicBezTo>
                  <a:cubicBezTo>
                    <a:pt x="320" y="99"/>
                    <a:pt x="320" y="1"/>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20"/>
            <p:cNvSpPr/>
            <p:nvPr/>
          </p:nvSpPr>
          <p:spPr>
            <a:xfrm>
              <a:off x="6828600" y="5153800"/>
              <a:ext cx="17850" cy="7400"/>
            </a:xfrm>
            <a:custGeom>
              <a:avLst/>
              <a:gdLst/>
              <a:ahLst/>
              <a:cxnLst/>
              <a:rect l="l" t="t" r="r" b="b"/>
              <a:pathLst>
                <a:path w="714" h="296" extrusionOk="0">
                  <a:moveTo>
                    <a:pt x="517" y="1"/>
                  </a:moveTo>
                  <a:cubicBezTo>
                    <a:pt x="419" y="99"/>
                    <a:pt x="419" y="99"/>
                    <a:pt x="296" y="197"/>
                  </a:cubicBezTo>
                  <a:cubicBezTo>
                    <a:pt x="226" y="128"/>
                    <a:pt x="157" y="58"/>
                    <a:pt x="87" y="58"/>
                  </a:cubicBezTo>
                  <a:cubicBezTo>
                    <a:pt x="58" y="58"/>
                    <a:pt x="30" y="70"/>
                    <a:pt x="1" y="99"/>
                  </a:cubicBezTo>
                  <a:lnTo>
                    <a:pt x="1" y="197"/>
                  </a:lnTo>
                  <a:lnTo>
                    <a:pt x="99" y="296"/>
                  </a:lnTo>
                  <a:lnTo>
                    <a:pt x="714" y="296"/>
                  </a:lnTo>
                  <a:cubicBezTo>
                    <a:pt x="616" y="197"/>
                    <a:pt x="616"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20"/>
            <p:cNvSpPr/>
            <p:nvPr/>
          </p:nvSpPr>
          <p:spPr>
            <a:xfrm>
              <a:off x="6882100" y="5150725"/>
              <a:ext cx="15375" cy="10475"/>
            </a:xfrm>
            <a:custGeom>
              <a:avLst/>
              <a:gdLst/>
              <a:ahLst/>
              <a:cxnLst/>
              <a:rect l="l" t="t" r="r" b="b"/>
              <a:pathLst>
                <a:path w="615" h="419" extrusionOk="0">
                  <a:moveTo>
                    <a:pt x="516" y="1"/>
                  </a:moveTo>
                  <a:cubicBezTo>
                    <a:pt x="467" y="62"/>
                    <a:pt x="393" y="62"/>
                    <a:pt x="304" y="62"/>
                  </a:cubicBezTo>
                  <a:cubicBezTo>
                    <a:pt x="215" y="62"/>
                    <a:pt x="111" y="62"/>
                    <a:pt x="0" y="124"/>
                  </a:cubicBezTo>
                  <a:lnTo>
                    <a:pt x="0" y="222"/>
                  </a:lnTo>
                  <a:cubicBezTo>
                    <a:pt x="123" y="320"/>
                    <a:pt x="221" y="320"/>
                    <a:pt x="320" y="419"/>
                  </a:cubicBezTo>
                  <a:lnTo>
                    <a:pt x="320" y="124"/>
                  </a:lnTo>
                  <a:cubicBezTo>
                    <a:pt x="418" y="222"/>
                    <a:pt x="418" y="320"/>
                    <a:pt x="516" y="419"/>
                  </a:cubicBezTo>
                  <a:cubicBezTo>
                    <a:pt x="615" y="222"/>
                    <a:pt x="615" y="222"/>
                    <a:pt x="5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20"/>
            <p:cNvSpPr/>
            <p:nvPr/>
          </p:nvSpPr>
          <p:spPr>
            <a:xfrm>
              <a:off x="6436400" y="4866725"/>
              <a:ext cx="8025" cy="20300"/>
            </a:xfrm>
            <a:custGeom>
              <a:avLst/>
              <a:gdLst/>
              <a:ahLst/>
              <a:cxnLst/>
              <a:rect l="l" t="t" r="r" b="b"/>
              <a:pathLst>
                <a:path w="321" h="812" extrusionOk="0">
                  <a:moveTo>
                    <a:pt x="124" y="0"/>
                  </a:moveTo>
                  <a:cubicBezTo>
                    <a:pt x="124" y="99"/>
                    <a:pt x="1" y="99"/>
                    <a:pt x="1" y="197"/>
                  </a:cubicBezTo>
                  <a:cubicBezTo>
                    <a:pt x="1" y="296"/>
                    <a:pt x="124" y="418"/>
                    <a:pt x="124" y="517"/>
                  </a:cubicBezTo>
                  <a:cubicBezTo>
                    <a:pt x="124" y="615"/>
                    <a:pt x="124" y="615"/>
                    <a:pt x="1" y="714"/>
                  </a:cubicBezTo>
                  <a:cubicBezTo>
                    <a:pt x="124" y="714"/>
                    <a:pt x="222" y="812"/>
                    <a:pt x="222" y="812"/>
                  </a:cubicBezTo>
                  <a:cubicBezTo>
                    <a:pt x="321" y="812"/>
                    <a:pt x="321" y="714"/>
                    <a:pt x="321" y="714"/>
                  </a:cubicBezTo>
                  <a:cubicBezTo>
                    <a:pt x="321" y="615"/>
                    <a:pt x="222" y="517"/>
                    <a:pt x="222" y="418"/>
                  </a:cubicBezTo>
                  <a:lnTo>
                    <a:pt x="321" y="296"/>
                  </a:lnTo>
                  <a:cubicBezTo>
                    <a:pt x="222" y="296"/>
                    <a:pt x="222" y="197"/>
                    <a:pt x="124" y="197"/>
                  </a:cubicBezTo>
                  <a:cubicBezTo>
                    <a:pt x="222" y="197"/>
                    <a:pt x="222" y="197"/>
                    <a:pt x="222" y="99"/>
                  </a:cubicBezTo>
                  <a:cubicBezTo>
                    <a:pt x="222" y="99"/>
                    <a:pt x="124"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20"/>
            <p:cNvSpPr/>
            <p:nvPr/>
          </p:nvSpPr>
          <p:spPr>
            <a:xfrm>
              <a:off x="7107700" y="5104625"/>
              <a:ext cx="8000" cy="15400"/>
            </a:xfrm>
            <a:custGeom>
              <a:avLst/>
              <a:gdLst/>
              <a:ahLst/>
              <a:cxnLst/>
              <a:rect l="l" t="t" r="r" b="b"/>
              <a:pathLst>
                <a:path w="320" h="616" extrusionOk="0">
                  <a:moveTo>
                    <a:pt x="99" y="0"/>
                  </a:moveTo>
                  <a:cubicBezTo>
                    <a:pt x="0" y="0"/>
                    <a:pt x="0" y="123"/>
                    <a:pt x="0" y="123"/>
                  </a:cubicBezTo>
                  <a:cubicBezTo>
                    <a:pt x="0" y="222"/>
                    <a:pt x="99" y="222"/>
                    <a:pt x="99" y="222"/>
                  </a:cubicBezTo>
                  <a:cubicBezTo>
                    <a:pt x="99" y="320"/>
                    <a:pt x="0" y="418"/>
                    <a:pt x="0" y="517"/>
                  </a:cubicBezTo>
                  <a:cubicBezTo>
                    <a:pt x="0" y="517"/>
                    <a:pt x="0" y="615"/>
                    <a:pt x="99" y="615"/>
                  </a:cubicBezTo>
                  <a:cubicBezTo>
                    <a:pt x="99" y="517"/>
                    <a:pt x="197" y="517"/>
                    <a:pt x="320" y="418"/>
                  </a:cubicBezTo>
                  <a:cubicBezTo>
                    <a:pt x="320" y="320"/>
                    <a:pt x="197" y="222"/>
                    <a:pt x="197" y="222"/>
                  </a:cubicBezTo>
                  <a:lnTo>
                    <a:pt x="197" y="123"/>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20"/>
            <p:cNvSpPr/>
            <p:nvPr/>
          </p:nvSpPr>
          <p:spPr>
            <a:xfrm>
              <a:off x="6670000" y="5110150"/>
              <a:ext cx="7400" cy="9875"/>
            </a:xfrm>
            <a:custGeom>
              <a:avLst/>
              <a:gdLst/>
              <a:ahLst/>
              <a:cxnLst/>
              <a:rect l="l" t="t" r="r" b="b"/>
              <a:pathLst>
                <a:path w="296" h="395" extrusionOk="0">
                  <a:moveTo>
                    <a:pt x="99" y="1"/>
                  </a:moveTo>
                  <a:cubicBezTo>
                    <a:pt x="1" y="99"/>
                    <a:pt x="1" y="296"/>
                    <a:pt x="1" y="394"/>
                  </a:cubicBezTo>
                  <a:lnTo>
                    <a:pt x="198" y="394"/>
                  </a:lnTo>
                  <a:cubicBezTo>
                    <a:pt x="198" y="296"/>
                    <a:pt x="198" y="99"/>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20"/>
            <p:cNvSpPr/>
            <p:nvPr/>
          </p:nvSpPr>
          <p:spPr>
            <a:xfrm>
              <a:off x="6923275" y="5140900"/>
              <a:ext cx="12925" cy="7400"/>
            </a:xfrm>
            <a:custGeom>
              <a:avLst/>
              <a:gdLst/>
              <a:ahLst/>
              <a:cxnLst/>
              <a:rect l="l" t="t" r="r" b="b"/>
              <a:pathLst>
                <a:path w="517" h="296" extrusionOk="0">
                  <a:moveTo>
                    <a:pt x="99" y="0"/>
                  </a:moveTo>
                  <a:cubicBezTo>
                    <a:pt x="1" y="0"/>
                    <a:pt x="1" y="99"/>
                    <a:pt x="1" y="99"/>
                  </a:cubicBezTo>
                  <a:lnTo>
                    <a:pt x="1" y="295"/>
                  </a:lnTo>
                  <a:lnTo>
                    <a:pt x="99" y="197"/>
                  </a:lnTo>
                  <a:cubicBezTo>
                    <a:pt x="99" y="197"/>
                    <a:pt x="197" y="197"/>
                    <a:pt x="197" y="295"/>
                  </a:cubicBezTo>
                  <a:cubicBezTo>
                    <a:pt x="197" y="197"/>
                    <a:pt x="197" y="197"/>
                    <a:pt x="320" y="197"/>
                  </a:cubicBezTo>
                  <a:lnTo>
                    <a:pt x="419" y="295"/>
                  </a:lnTo>
                  <a:cubicBezTo>
                    <a:pt x="419" y="197"/>
                    <a:pt x="419" y="197"/>
                    <a:pt x="517" y="99"/>
                  </a:cubicBezTo>
                  <a:cubicBezTo>
                    <a:pt x="468" y="49"/>
                    <a:pt x="419" y="25"/>
                    <a:pt x="366" y="25"/>
                  </a:cubicBezTo>
                  <a:cubicBezTo>
                    <a:pt x="314" y="25"/>
                    <a:pt x="259" y="49"/>
                    <a:pt x="197"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20"/>
            <p:cNvSpPr/>
            <p:nvPr/>
          </p:nvSpPr>
          <p:spPr>
            <a:xfrm>
              <a:off x="6936175" y="5148875"/>
              <a:ext cx="12950" cy="7400"/>
            </a:xfrm>
            <a:custGeom>
              <a:avLst/>
              <a:gdLst/>
              <a:ahLst/>
              <a:cxnLst/>
              <a:rect l="l" t="t" r="r" b="b"/>
              <a:pathLst>
                <a:path w="518" h="296" extrusionOk="0">
                  <a:moveTo>
                    <a:pt x="213" y="1"/>
                  </a:moveTo>
                  <a:cubicBezTo>
                    <a:pt x="148" y="1"/>
                    <a:pt x="99" y="25"/>
                    <a:pt x="1" y="75"/>
                  </a:cubicBezTo>
                  <a:lnTo>
                    <a:pt x="1" y="198"/>
                  </a:lnTo>
                  <a:cubicBezTo>
                    <a:pt x="99" y="198"/>
                    <a:pt x="99" y="296"/>
                    <a:pt x="198" y="296"/>
                  </a:cubicBezTo>
                  <a:cubicBezTo>
                    <a:pt x="296" y="198"/>
                    <a:pt x="419" y="198"/>
                    <a:pt x="517" y="75"/>
                  </a:cubicBezTo>
                  <a:cubicBezTo>
                    <a:pt x="357" y="25"/>
                    <a:pt x="278" y="1"/>
                    <a:pt x="2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20"/>
            <p:cNvSpPr/>
            <p:nvPr/>
          </p:nvSpPr>
          <p:spPr>
            <a:xfrm>
              <a:off x="6654650" y="5110150"/>
              <a:ext cx="12300" cy="7400"/>
            </a:xfrm>
            <a:custGeom>
              <a:avLst/>
              <a:gdLst/>
              <a:ahLst/>
              <a:cxnLst/>
              <a:rect l="l" t="t" r="r" b="b"/>
              <a:pathLst>
                <a:path w="492" h="296" extrusionOk="0">
                  <a:moveTo>
                    <a:pt x="197" y="1"/>
                  </a:moveTo>
                  <a:lnTo>
                    <a:pt x="0" y="197"/>
                  </a:lnTo>
                  <a:cubicBezTo>
                    <a:pt x="197" y="197"/>
                    <a:pt x="295" y="296"/>
                    <a:pt x="492" y="296"/>
                  </a:cubicBezTo>
                  <a:lnTo>
                    <a:pt x="492" y="197"/>
                  </a:lnTo>
                  <a:cubicBezTo>
                    <a:pt x="394"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20"/>
            <p:cNvSpPr/>
            <p:nvPr/>
          </p:nvSpPr>
          <p:spPr>
            <a:xfrm>
              <a:off x="6864250" y="5150500"/>
              <a:ext cx="15400" cy="5775"/>
            </a:xfrm>
            <a:custGeom>
              <a:avLst/>
              <a:gdLst/>
              <a:ahLst/>
              <a:cxnLst/>
              <a:rect l="l" t="t" r="r" b="b"/>
              <a:pathLst>
                <a:path w="616" h="231" extrusionOk="0">
                  <a:moveTo>
                    <a:pt x="358" y="1"/>
                  </a:moveTo>
                  <a:cubicBezTo>
                    <a:pt x="307" y="1"/>
                    <a:pt x="265" y="37"/>
                    <a:pt x="222" y="133"/>
                  </a:cubicBezTo>
                  <a:cubicBezTo>
                    <a:pt x="99" y="133"/>
                    <a:pt x="99" y="10"/>
                    <a:pt x="1" y="10"/>
                  </a:cubicBezTo>
                  <a:cubicBezTo>
                    <a:pt x="99" y="133"/>
                    <a:pt x="99" y="231"/>
                    <a:pt x="222" y="231"/>
                  </a:cubicBezTo>
                  <a:cubicBezTo>
                    <a:pt x="321" y="231"/>
                    <a:pt x="419" y="133"/>
                    <a:pt x="616" y="133"/>
                  </a:cubicBezTo>
                  <a:cubicBezTo>
                    <a:pt x="504" y="63"/>
                    <a:pt x="424" y="1"/>
                    <a:pt x="35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20"/>
            <p:cNvSpPr/>
            <p:nvPr/>
          </p:nvSpPr>
          <p:spPr>
            <a:xfrm>
              <a:off x="6615900" y="5092325"/>
              <a:ext cx="15400" cy="9875"/>
            </a:xfrm>
            <a:custGeom>
              <a:avLst/>
              <a:gdLst/>
              <a:ahLst/>
              <a:cxnLst/>
              <a:rect l="l" t="t" r="r" b="b"/>
              <a:pathLst>
                <a:path w="616" h="395" extrusionOk="0">
                  <a:moveTo>
                    <a:pt x="1" y="1"/>
                  </a:moveTo>
                  <a:cubicBezTo>
                    <a:pt x="198" y="296"/>
                    <a:pt x="419" y="394"/>
                    <a:pt x="616" y="394"/>
                  </a:cubicBezTo>
                  <a:cubicBezTo>
                    <a:pt x="419" y="197"/>
                    <a:pt x="321"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20"/>
            <p:cNvSpPr/>
            <p:nvPr/>
          </p:nvSpPr>
          <p:spPr>
            <a:xfrm>
              <a:off x="7025925" y="5139875"/>
              <a:ext cx="9875" cy="8425"/>
            </a:xfrm>
            <a:custGeom>
              <a:avLst/>
              <a:gdLst/>
              <a:ahLst/>
              <a:cxnLst/>
              <a:rect l="l" t="t" r="r" b="b"/>
              <a:pathLst>
                <a:path w="395" h="337" extrusionOk="0">
                  <a:moveTo>
                    <a:pt x="186" y="0"/>
                  </a:moveTo>
                  <a:cubicBezTo>
                    <a:pt x="157" y="0"/>
                    <a:pt x="128" y="12"/>
                    <a:pt x="99" y="41"/>
                  </a:cubicBezTo>
                  <a:cubicBezTo>
                    <a:pt x="99" y="140"/>
                    <a:pt x="1" y="238"/>
                    <a:pt x="198" y="336"/>
                  </a:cubicBezTo>
                  <a:cubicBezTo>
                    <a:pt x="296" y="336"/>
                    <a:pt x="296" y="238"/>
                    <a:pt x="394" y="140"/>
                  </a:cubicBezTo>
                  <a:cubicBezTo>
                    <a:pt x="325" y="70"/>
                    <a:pt x="255" y="0"/>
                    <a:pt x="1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20"/>
            <p:cNvSpPr/>
            <p:nvPr/>
          </p:nvSpPr>
          <p:spPr>
            <a:xfrm>
              <a:off x="6574725" y="5066500"/>
              <a:ext cx="10475" cy="12950"/>
            </a:xfrm>
            <a:custGeom>
              <a:avLst/>
              <a:gdLst/>
              <a:ahLst/>
              <a:cxnLst/>
              <a:rect l="l" t="t" r="r" b="b"/>
              <a:pathLst>
                <a:path w="419" h="518" extrusionOk="0">
                  <a:moveTo>
                    <a:pt x="1" y="1"/>
                  </a:moveTo>
                  <a:cubicBezTo>
                    <a:pt x="1" y="198"/>
                    <a:pt x="1" y="198"/>
                    <a:pt x="222" y="198"/>
                  </a:cubicBezTo>
                  <a:cubicBezTo>
                    <a:pt x="320" y="296"/>
                    <a:pt x="320" y="419"/>
                    <a:pt x="419" y="517"/>
                  </a:cubicBezTo>
                  <a:cubicBezTo>
                    <a:pt x="320" y="198"/>
                    <a:pt x="320" y="19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20"/>
            <p:cNvSpPr/>
            <p:nvPr/>
          </p:nvSpPr>
          <p:spPr>
            <a:xfrm>
              <a:off x="6480050" y="4968025"/>
              <a:ext cx="8025" cy="8750"/>
            </a:xfrm>
            <a:custGeom>
              <a:avLst/>
              <a:gdLst/>
              <a:ahLst/>
              <a:cxnLst/>
              <a:rect l="l" t="t" r="r" b="b"/>
              <a:pathLst>
                <a:path w="321" h="350" extrusionOk="0">
                  <a:moveTo>
                    <a:pt x="96" y="0"/>
                  </a:moveTo>
                  <a:cubicBezTo>
                    <a:pt x="88" y="0"/>
                    <a:pt x="66" y="55"/>
                    <a:pt x="1" y="55"/>
                  </a:cubicBezTo>
                  <a:lnTo>
                    <a:pt x="1" y="153"/>
                  </a:lnTo>
                  <a:lnTo>
                    <a:pt x="222" y="350"/>
                  </a:lnTo>
                  <a:lnTo>
                    <a:pt x="320" y="350"/>
                  </a:lnTo>
                  <a:lnTo>
                    <a:pt x="320" y="153"/>
                  </a:lnTo>
                  <a:cubicBezTo>
                    <a:pt x="222" y="153"/>
                    <a:pt x="222" y="55"/>
                    <a:pt x="99" y="55"/>
                  </a:cubicBezTo>
                  <a:cubicBezTo>
                    <a:pt x="99" y="14"/>
                    <a:pt x="99"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20"/>
            <p:cNvSpPr/>
            <p:nvPr/>
          </p:nvSpPr>
          <p:spPr>
            <a:xfrm>
              <a:off x="6697675" y="5120000"/>
              <a:ext cx="8000" cy="5550"/>
            </a:xfrm>
            <a:custGeom>
              <a:avLst/>
              <a:gdLst/>
              <a:ahLst/>
              <a:cxnLst/>
              <a:rect l="l" t="t" r="r" b="b"/>
              <a:pathLst>
                <a:path w="320" h="222" extrusionOk="0">
                  <a:moveTo>
                    <a:pt x="0" y="0"/>
                  </a:moveTo>
                  <a:lnTo>
                    <a:pt x="0" y="123"/>
                  </a:lnTo>
                  <a:lnTo>
                    <a:pt x="0" y="221"/>
                  </a:lnTo>
                  <a:lnTo>
                    <a:pt x="222" y="221"/>
                  </a:lnTo>
                  <a:cubicBezTo>
                    <a:pt x="320" y="221"/>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20"/>
            <p:cNvSpPr/>
            <p:nvPr/>
          </p:nvSpPr>
          <p:spPr>
            <a:xfrm>
              <a:off x="6444400" y="4897450"/>
              <a:ext cx="7400" cy="10475"/>
            </a:xfrm>
            <a:custGeom>
              <a:avLst/>
              <a:gdLst/>
              <a:ahLst/>
              <a:cxnLst/>
              <a:rect l="l" t="t" r="r" b="b"/>
              <a:pathLst>
                <a:path w="296" h="419" extrusionOk="0">
                  <a:moveTo>
                    <a:pt x="99" y="1"/>
                  </a:moveTo>
                  <a:cubicBezTo>
                    <a:pt x="99" y="1"/>
                    <a:pt x="99" y="99"/>
                    <a:pt x="1" y="99"/>
                  </a:cubicBezTo>
                  <a:lnTo>
                    <a:pt x="1" y="296"/>
                  </a:lnTo>
                  <a:cubicBezTo>
                    <a:pt x="99" y="419"/>
                    <a:pt x="197" y="419"/>
                    <a:pt x="197" y="419"/>
                  </a:cubicBezTo>
                  <a:cubicBezTo>
                    <a:pt x="296" y="296"/>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20"/>
            <p:cNvSpPr/>
            <p:nvPr/>
          </p:nvSpPr>
          <p:spPr>
            <a:xfrm>
              <a:off x="7248475" y="4559350"/>
              <a:ext cx="10475" cy="7400"/>
            </a:xfrm>
            <a:custGeom>
              <a:avLst/>
              <a:gdLst/>
              <a:ahLst/>
              <a:cxnLst/>
              <a:rect l="l" t="t" r="r" b="b"/>
              <a:pathLst>
                <a:path w="419" h="296" extrusionOk="0">
                  <a:moveTo>
                    <a:pt x="0" y="1"/>
                  </a:moveTo>
                  <a:cubicBezTo>
                    <a:pt x="0" y="198"/>
                    <a:pt x="99" y="198"/>
                    <a:pt x="221" y="296"/>
                  </a:cubicBezTo>
                  <a:lnTo>
                    <a:pt x="418" y="296"/>
                  </a:lnTo>
                  <a:cubicBezTo>
                    <a:pt x="320" y="198"/>
                    <a:pt x="320"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20"/>
            <p:cNvSpPr/>
            <p:nvPr/>
          </p:nvSpPr>
          <p:spPr>
            <a:xfrm>
              <a:off x="6859350" y="5158725"/>
              <a:ext cx="10475" cy="4325"/>
            </a:xfrm>
            <a:custGeom>
              <a:avLst/>
              <a:gdLst/>
              <a:ahLst/>
              <a:cxnLst/>
              <a:rect l="l" t="t" r="r" b="b"/>
              <a:pathLst>
                <a:path w="419" h="173" extrusionOk="0">
                  <a:moveTo>
                    <a:pt x="99" y="0"/>
                  </a:moveTo>
                  <a:cubicBezTo>
                    <a:pt x="0" y="0"/>
                    <a:pt x="0" y="0"/>
                    <a:pt x="0" y="99"/>
                  </a:cubicBezTo>
                  <a:cubicBezTo>
                    <a:pt x="99" y="148"/>
                    <a:pt x="148" y="172"/>
                    <a:pt x="200" y="172"/>
                  </a:cubicBezTo>
                  <a:cubicBezTo>
                    <a:pt x="252" y="172"/>
                    <a:pt x="308" y="148"/>
                    <a:pt x="418" y="99"/>
                  </a:cubicBezTo>
                  <a:cubicBezTo>
                    <a:pt x="295" y="0"/>
                    <a:pt x="197" y="0"/>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20"/>
            <p:cNvSpPr/>
            <p:nvPr/>
          </p:nvSpPr>
          <p:spPr>
            <a:xfrm>
              <a:off x="6933725" y="5158725"/>
              <a:ext cx="9850" cy="2475"/>
            </a:xfrm>
            <a:custGeom>
              <a:avLst/>
              <a:gdLst/>
              <a:ahLst/>
              <a:cxnLst/>
              <a:rect l="l" t="t" r="r" b="b"/>
              <a:pathLst>
                <a:path w="394" h="99" extrusionOk="0">
                  <a:moveTo>
                    <a:pt x="1" y="0"/>
                  </a:moveTo>
                  <a:lnTo>
                    <a:pt x="99" y="99"/>
                  </a:lnTo>
                  <a:lnTo>
                    <a:pt x="394" y="99"/>
                  </a:lnTo>
                  <a:lnTo>
                    <a:pt x="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20"/>
            <p:cNvSpPr/>
            <p:nvPr/>
          </p:nvSpPr>
          <p:spPr>
            <a:xfrm>
              <a:off x="6920825" y="4405675"/>
              <a:ext cx="7400" cy="7400"/>
            </a:xfrm>
            <a:custGeom>
              <a:avLst/>
              <a:gdLst/>
              <a:ahLst/>
              <a:cxnLst/>
              <a:rect l="l" t="t" r="r" b="b"/>
              <a:pathLst>
                <a:path w="296" h="296" extrusionOk="0">
                  <a:moveTo>
                    <a:pt x="295" y="1"/>
                  </a:moveTo>
                  <a:cubicBezTo>
                    <a:pt x="197" y="99"/>
                    <a:pt x="0" y="1"/>
                    <a:pt x="0" y="197"/>
                  </a:cubicBezTo>
                  <a:lnTo>
                    <a:pt x="99" y="296"/>
                  </a:lnTo>
                  <a:cubicBezTo>
                    <a:pt x="197" y="296"/>
                    <a:pt x="295" y="197"/>
                    <a:pt x="295" y="99"/>
                  </a:cubicBezTo>
                  <a:lnTo>
                    <a:pt x="2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20"/>
            <p:cNvSpPr/>
            <p:nvPr/>
          </p:nvSpPr>
          <p:spPr>
            <a:xfrm>
              <a:off x="7092325" y="5117525"/>
              <a:ext cx="8025" cy="8025"/>
            </a:xfrm>
            <a:custGeom>
              <a:avLst/>
              <a:gdLst/>
              <a:ahLst/>
              <a:cxnLst/>
              <a:rect l="l" t="t" r="r" b="b"/>
              <a:pathLst>
                <a:path w="321" h="321" extrusionOk="0">
                  <a:moveTo>
                    <a:pt x="197" y="1"/>
                  </a:moveTo>
                  <a:cubicBezTo>
                    <a:pt x="99" y="99"/>
                    <a:pt x="99" y="99"/>
                    <a:pt x="1" y="99"/>
                  </a:cubicBezTo>
                  <a:cubicBezTo>
                    <a:pt x="99" y="222"/>
                    <a:pt x="197" y="222"/>
                    <a:pt x="197" y="320"/>
                  </a:cubicBezTo>
                  <a:lnTo>
                    <a:pt x="320" y="222"/>
                  </a:lnTo>
                  <a:cubicBezTo>
                    <a:pt x="320"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20"/>
            <p:cNvSpPr/>
            <p:nvPr/>
          </p:nvSpPr>
          <p:spPr>
            <a:xfrm>
              <a:off x="7017950" y="5143350"/>
              <a:ext cx="8000" cy="7400"/>
            </a:xfrm>
            <a:custGeom>
              <a:avLst/>
              <a:gdLst/>
              <a:ahLst/>
              <a:cxnLst/>
              <a:rect l="l" t="t" r="r" b="b"/>
              <a:pathLst>
                <a:path w="320" h="296" extrusionOk="0">
                  <a:moveTo>
                    <a:pt x="99" y="1"/>
                  </a:moveTo>
                  <a:cubicBezTo>
                    <a:pt x="99" y="99"/>
                    <a:pt x="99" y="99"/>
                    <a:pt x="0" y="197"/>
                  </a:cubicBezTo>
                  <a:lnTo>
                    <a:pt x="99" y="296"/>
                  </a:lnTo>
                  <a:cubicBezTo>
                    <a:pt x="222" y="296"/>
                    <a:pt x="320" y="197"/>
                    <a:pt x="320" y="197"/>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20"/>
            <p:cNvSpPr/>
            <p:nvPr/>
          </p:nvSpPr>
          <p:spPr>
            <a:xfrm>
              <a:off x="7046225" y="5117525"/>
              <a:ext cx="12925" cy="5575"/>
            </a:xfrm>
            <a:custGeom>
              <a:avLst/>
              <a:gdLst/>
              <a:ahLst/>
              <a:cxnLst/>
              <a:rect l="l" t="t" r="r" b="b"/>
              <a:pathLst>
                <a:path w="517" h="223" extrusionOk="0">
                  <a:moveTo>
                    <a:pt x="517" y="1"/>
                  </a:moveTo>
                  <a:cubicBezTo>
                    <a:pt x="320" y="1"/>
                    <a:pt x="197" y="1"/>
                    <a:pt x="0" y="99"/>
                  </a:cubicBezTo>
                  <a:cubicBezTo>
                    <a:pt x="99" y="99"/>
                    <a:pt x="197" y="99"/>
                    <a:pt x="320" y="222"/>
                  </a:cubicBezTo>
                  <a:cubicBezTo>
                    <a:pt x="320" y="99"/>
                    <a:pt x="418" y="99"/>
                    <a:pt x="5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20"/>
            <p:cNvSpPr/>
            <p:nvPr/>
          </p:nvSpPr>
          <p:spPr>
            <a:xfrm>
              <a:off x="6451775" y="4917750"/>
              <a:ext cx="5550" cy="5550"/>
            </a:xfrm>
            <a:custGeom>
              <a:avLst/>
              <a:gdLst/>
              <a:ahLst/>
              <a:cxnLst/>
              <a:rect l="l" t="t" r="r" b="b"/>
              <a:pathLst>
                <a:path w="222" h="222" extrusionOk="0">
                  <a:moveTo>
                    <a:pt x="124" y="0"/>
                  </a:moveTo>
                  <a:cubicBezTo>
                    <a:pt x="124" y="0"/>
                    <a:pt x="1" y="0"/>
                    <a:pt x="1" y="99"/>
                  </a:cubicBezTo>
                  <a:lnTo>
                    <a:pt x="1" y="222"/>
                  </a:lnTo>
                  <a:lnTo>
                    <a:pt x="222" y="222"/>
                  </a:lnTo>
                  <a:cubicBezTo>
                    <a:pt x="222" y="99"/>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20"/>
            <p:cNvSpPr/>
            <p:nvPr/>
          </p:nvSpPr>
          <p:spPr>
            <a:xfrm>
              <a:off x="6848900" y="5156250"/>
              <a:ext cx="8000" cy="7400"/>
            </a:xfrm>
            <a:custGeom>
              <a:avLst/>
              <a:gdLst/>
              <a:ahLst/>
              <a:cxnLst/>
              <a:rect l="l" t="t" r="r" b="b"/>
              <a:pathLst>
                <a:path w="320" h="296" extrusionOk="0">
                  <a:moveTo>
                    <a:pt x="320" y="1"/>
                  </a:moveTo>
                  <a:cubicBezTo>
                    <a:pt x="222" y="99"/>
                    <a:pt x="99" y="99"/>
                    <a:pt x="0" y="198"/>
                  </a:cubicBezTo>
                  <a:cubicBezTo>
                    <a:pt x="99" y="198"/>
                    <a:pt x="222" y="296"/>
                    <a:pt x="320" y="296"/>
                  </a:cubicBezTo>
                  <a:lnTo>
                    <a:pt x="3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20"/>
            <p:cNvSpPr/>
            <p:nvPr/>
          </p:nvSpPr>
          <p:spPr>
            <a:xfrm>
              <a:off x="6603000" y="5083325"/>
              <a:ext cx="5550" cy="9025"/>
            </a:xfrm>
            <a:custGeom>
              <a:avLst/>
              <a:gdLst/>
              <a:ahLst/>
              <a:cxnLst/>
              <a:rect l="l" t="t" r="r" b="b"/>
              <a:pathLst>
                <a:path w="222" h="361" extrusionOk="0">
                  <a:moveTo>
                    <a:pt x="67" y="0"/>
                  </a:moveTo>
                  <a:cubicBezTo>
                    <a:pt x="50" y="0"/>
                    <a:pt x="29" y="12"/>
                    <a:pt x="1" y="41"/>
                  </a:cubicBezTo>
                  <a:lnTo>
                    <a:pt x="1" y="361"/>
                  </a:lnTo>
                  <a:cubicBezTo>
                    <a:pt x="99" y="238"/>
                    <a:pt x="99" y="238"/>
                    <a:pt x="222" y="139"/>
                  </a:cubicBezTo>
                  <a:cubicBezTo>
                    <a:pt x="135" y="70"/>
                    <a:pt x="110" y="0"/>
                    <a:pt x="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20"/>
            <p:cNvSpPr/>
            <p:nvPr/>
          </p:nvSpPr>
          <p:spPr>
            <a:xfrm>
              <a:off x="6608525" y="5089250"/>
              <a:ext cx="7400" cy="5550"/>
            </a:xfrm>
            <a:custGeom>
              <a:avLst/>
              <a:gdLst/>
              <a:ahLst/>
              <a:cxnLst/>
              <a:rect l="l" t="t" r="r" b="b"/>
              <a:pathLst>
                <a:path w="296" h="222" extrusionOk="0">
                  <a:moveTo>
                    <a:pt x="1" y="1"/>
                  </a:moveTo>
                  <a:cubicBezTo>
                    <a:pt x="99" y="124"/>
                    <a:pt x="198" y="124"/>
                    <a:pt x="198" y="222"/>
                  </a:cubicBezTo>
                  <a:lnTo>
                    <a:pt x="296" y="222"/>
                  </a:ln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20"/>
            <p:cNvSpPr/>
            <p:nvPr/>
          </p:nvSpPr>
          <p:spPr>
            <a:xfrm>
              <a:off x="7051150" y="5135350"/>
              <a:ext cx="10475" cy="5575"/>
            </a:xfrm>
            <a:custGeom>
              <a:avLst/>
              <a:gdLst/>
              <a:ahLst/>
              <a:cxnLst/>
              <a:rect l="l" t="t" r="r" b="b"/>
              <a:pathLst>
                <a:path w="419" h="223" extrusionOk="0">
                  <a:moveTo>
                    <a:pt x="0" y="1"/>
                  </a:moveTo>
                  <a:cubicBezTo>
                    <a:pt x="0" y="124"/>
                    <a:pt x="123" y="222"/>
                    <a:pt x="221" y="222"/>
                  </a:cubicBezTo>
                  <a:cubicBezTo>
                    <a:pt x="221" y="222"/>
                    <a:pt x="320" y="124"/>
                    <a:pt x="418" y="124"/>
                  </a:cubicBezTo>
                  <a:cubicBezTo>
                    <a:pt x="221" y="1"/>
                    <a:pt x="123"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20"/>
            <p:cNvSpPr/>
            <p:nvPr/>
          </p:nvSpPr>
          <p:spPr>
            <a:xfrm>
              <a:off x="7092325" y="5102175"/>
              <a:ext cx="10475" cy="5550"/>
            </a:xfrm>
            <a:custGeom>
              <a:avLst/>
              <a:gdLst/>
              <a:ahLst/>
              <a:cxnLst/>
              <a:rect l="l" t="t" r="r" b="b"/>
              <a:pathLst>
                <a:path w="419" h="222" extrusionOk="0">
                  <a:moveTo>
                    <a:pt x="419" y="0"/>
                  </a:moveTo>
                  <a:cubicBezTo>
                    <a:pt x="197" y="0"/>
                    <a:pt x="99" y="0"/>
                    <a:pt x="1" y="98"/>
                  </a:cubicBezTo>
                  <a:lnTo>
                    <a:pt x="1" y="221"/>
                  </a:lnTo>
                  <a:cubicBezTo>
                    <a:pt x="50" y="160"/>
                    <a:pt x="99" y="129"/>
                    <a:pt x="163" y="129"/>
                  </a:cubicBezTo>
                  <a:cubicBezTo>
                    <a:pt x="228" y="129"/>
                    <a:pt x="308" y="160"/>
                    <a:pt x="419" y="221"/>
                  </a:cubicBezTo>
                  <a:lnTo>
                    <a:pt x="41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20"/>
            <p:cNvSpPr/>
            <p:nvPr/>
          </p:nvSpPr>
          <p:spPr>
            <a:xfrm>
              <a:off x="6633750" y="5099700"/>
              <a:ext cx="5550" cy="4950"/>
            </a:xfrm>
            <a:custGeom>
              <a:avLst/>
              <a:gdLst/>
              <a:ahLst/>
              <a:cxnLst/>
              <a:rect l="l" t="t" r="r" b="b"/>
              <a:pathLst>
                <a:path w="222" h="198" extrusionOk="0">
                  <a:moveTo>
                    <a:pt x="0" y="1"/>
                  </a:moveTo>
                  <a:lnTo>
                    <a:pt x="0" y="197"/>
                  </a:lnTo>
                  <a:cubicBezTo>
                    <a:pt x="98" y="197"/>
                    <a:pt x="221" y="99"/>
                    <a:pt x="2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20"/>
            <p:cNvSpPr/>
            <p:nvPr/>
          </p:nvSpPr>
          <p:spPr>
            <a:xfrm>
              <a:off x="6962000" y="4408125"/>
              <a:ext cx="4950" cy="8025"/>
            </a:xfrm>
            <a:custGeom>
              <a:avLst/>
              <a:gdLst/>
              <a:ahLst/>
              <a:cxnLst/>
              <a:rect l="l" t="t" r="r" b="b"/>
              <a:pathLst>
                <a:path w="198" h="321" extrusionOk="0">
                  <a:moveTo>
                    <a:pt x="1" y="1"/>
                  </a:moveTo>
                  <a:lnTo>
                    <a:pt x="1" y="321"/>
                  </a:lnTo>
                  <a:cubicBezTo>
                    <a:pt x="99" y="198"/>
                    <a:pt x="99" y="198"/>
                    <a:pt x="99" y="99"/>
                  </a:cubicBez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20"/>
            <p:cNvSpPr/>
            <p:nvPr/>
          </p:nvSpPr>
          <p:spPr>
            <a:xfrm>
              <a:off x="7025925" y="5132900"/>
              <a:ext cx="4950" cy="5550"/>
            </a:xfrm>
            <a:custGeom>
              <a:avLst/>
              <a:gdLst/>
              <a:ahLst/>
              <a:cxnLst/>
              <a:rect l="l" t="t" r="r" b="b"/>
              <a:pathLst>
                <a:path w="198" h="222" extrusionOk="0">
                  <a:moveTo>
                    <a:pt x="99" y="1"/>
                  </a:moveTo>
                  <a:cubicBezTo>
                    <a:pt x="99" y="1"/>
                    <a:pt x="1" y="99"/>
                    <a:pt x="1" y="222"/>
                  </a:cubicBezTo>
                  <a:lnTo>
                    <a:pt x="198" y="222"/>
                  </a:lnTo>
                  <a:lnTo>
                    <a:pt x="19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20"/>
            <p:cNvSpPr/>
            <p:nvPr/>
          </p:nvSpPr>
          <p:spPr>
            <a:xfrm>
              <a:off x="6925725" y="5148275"/>
              <a:ext cx="8025" cy="8000"/>
            </a:xfrm>
            <a:custGeom>
              <a:avLst/>
              <a:gdLst/>
              <a:ahLst/>
              <a:cxnLst/>
              <a:rect l="l" t="t" r="r" b="b"/>
              <a:pathLst>
                <a:path w="321" h="320" extrusionOk="0">
                  <a:moveTo>
                    <a:pt x="222" y="0"/>
                  </a:moveTo>
                  <a:cubicBezTo>
                    <a:pt x="222" y="99"/>
                    <a:pt x="99" y="99"/>
                    <a:pt x="1" y="222"/>
                  </a:cubicBezTo>
                  <a:cubicBezTo>
                    <a:pt x="99" y="222"/>
                    <a:pt x="99" y="320"/>
                    <a:pt x="222" y="320"/>
                  </a:cubicBezTo>
                  <a:cubicBezTo>
                    <a:pt x="321" y="222"/>
                    <a:pt x="321" y="99"/>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20"/>
            <p:cNvSpPr/>
            <p:nvPr/>
          </p:nvSpPr>
          <p:spPr>
            <a:xfrm>
              <a:off x="6910375" y="5148275"/>
              <a:ext cx="5550" cy="10475"/>
            </a:xfrm>
            <a:custGeom>
              <a:avLst/>
              <a:gdLst/>
              <a:ahLst/>
              <a:cxnLst/>
              <a:rect l="l" t="t" r="r" b="b"/>
              <a:pathLst>
                <a:path w="222" h="419" extrusionOk="0">
                  <a:moveTo>
                    <a:pt x="99" y="0"/>
                  </a:moveTo>
                  <a:cubicBezTo>
                    <a:pt x="0" y="99"/>
                    <a:pt x="0" y="222"/>
                    <a:pt x="0" y="320"/>
                  </a:cubicBezTo>
                  <a:cubicBezTo>
                    <a:pt x="0" y="320"/>
                    <a:pt x="99" y="320"/>
                    <a:pt x="221" y="418"/>
                  </a:cubicBezTo>
                  <a:cubicBezTo>
                    <a:pt x="221" y="320"/>
                    <a:pt x="99" y="222"/>
                    <a:pt x="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20"/>
            <p:cNvSpPr/>
            <p:nvPr/>
          </p:nvSpPr>
          <p:spPr>
            <a:xfrm>
              <a:off x="6564900" y="5058525"/>
              <a:ext cx="4925" cy="5550"/>
            </a:xfrm>
            <a:custGeom>
              <a:avLst/>
              <a:gdLst/>
              <a:ahLst/>
              <a:cxnLst/>
              <a:rect l="l" t="t" r="r" b="b"/>
              <a:pathLst>
                <a:path w="197" h="222" extrusionOk="0">
                  <a:moveTo>
                    <a:pt x="0" y="0"/>
                  </a:moveTo>
                  <a:cubicBezTo>
                    <a:pt x="0" y="222"/>
                    <a:pt x="98" y="222"/>
                    <a:pt x="197" y="222"/>
                  </a:cubicBezTo>
                  <a:cubicBezTo>
                    <a:pt x="197" y="123"/>
                    <a:pt x="98"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20"/>
            <p:cNvSpPr/>
            <p:nvPr/>
          </p:nvSpPr>
          <p:spPr>
            <a:xfrm>
              <a:off x="6677375" y="5112625"/>
              <a:ext cx="4950" cy="4925"/>
            </a:xfrm>
            <a:custGeom>
              <a:avLst/>
              <a:gdLst/>
              <a:ahLst/>
              <a:cxnLst/>
              <a:rect l="l" t="t" r="r" b="b"/>
              <a:pathLst>
                <a:path w="198" h="197" extrusionOk="0">
                  <a:moveTo>
                    <a:pt x="198" y="0"/>
                  </a:moveTo>
                  <a:cubicBezTo>
                    <a:pt x="99" y="0"/>
                    <a:pt x="1" y="98"/>
                    <a:pt x="1" y="197"/>
                  </a:cubicBezTo>
                  <a:cubicBezTo>
                    <a:pt x="99" y="197"/>
                    <a:pt x="198" y="98"/>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20"/>
            <p:cNvSpPr/>
            <p:nvPr/>
          </p:nvSpPr>
          <p:spPr>
            <a:xfrm>
              <a:off x="7017950" y="5136125"/>
              <a:ext cx="8000" cy="7250"/>
            </a:xfrm>
            <a:custGeom>
              <a:avLst/>
              <a:gdLst/>
              <a:ahLst/>
              <a:cxnLst/>
              <a:rect l="l" t="t" r="r" b="b"/>
              <a:pathLst>
                <a:path w="320" h="290" extrusionOk="0">
                  <a:moveTo>
                    <a:pt x="77" y="1"/>
                  </a:moveTo>
                  <a:cubicBezTo>
                    <a:pt x="25" y="1"/>
                    <a:pt x="0" y="31"/>
                    <a:pt x="0" y="93"/>
                  </a:cubicBezTo>
                  <a:cubicBezTo>
                    <a:pt x="0" y="191"/>
                    <a:pt x="0" y="191"/>
                    <a:pt x="99" y="290"/>
                  </a:cubicBezTo>
                  <a:cubicBezTo>
                    <a:pt x="99" y="191"/>
                    <a:pt x="222" y="93"/>
                    <a:pt x="320" y="93"/>
                  </a:cubicBezTo>
                  <a:cubicBezTo>
                    <a:pt x="209" y="31"/>
                    <a:pt x="129" y="1"/>
                    <a:pt x="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20"/>
            <p:cNvSpPr/>
            <p:nvPr/>
          </p:nvSpPr>
          <p:spPr>
            <a:xfrm>
              <a:off x="6897450" y="5140900"/>
              <a:ext cx="5575" cy="7400"/>
            </a:xfrm>
            <a:custGeom>
              <a:avLst/>
              <a:gdLst/>
              <a:ahLst/>
              <a:cxnLst/>
              <a:rect l="l" t="t" r="r" b="b"/>
              <a:pathLst>
                <a:path w="223" h="296" extrusionOk="0">
                  <a:moveTo>
                    <a:pt x="124" y="0"/>
                  </a:moveTo>
                  <a:cubicBezTo>
                    <a:pt x="1" y="99"/>
                    <a:pt x="1" y="197"/>
                    <a:pt x="1" y="295"/>
                  </a:cubicBezTo>
                  <a:cubicBezTo>
                    <a:pt x="124" y="295"/>
                    <a:pt x="124" y="295"/>
                    <a:pt x="222" y="197"/>
                  </a:cubicBezTo>
                  <a:cubicBezTo>
                    <a:pt x="222" y="197"/>
                    <a:pt x="222" y="99"/>
                    <a:pt x="1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20"/>
            <p:cNvSpPr/>
            <p:nvPr/>
          </p:nvSpPr>
          <p:spPr>
            <a:xfrm>
              <a:off x="6905450" y="5143350"/>
              <a:ext cx="7400" cy="4100"/>
            </a:xfrm>
            <a:custGeom>
              <a:avLst/>
              <a:gdLst/>
              <a:ahLst/>
              <a:cxnLst/>
              <a:rect l="l" t="t" r="r" b="b"/>
              <a:pathLst>
                <a:path w="296" h="164" extrusionOk="0">
                  <a:moveTo>
                    <a:pt x="0" y="1"/>
                  </a:moveTo>
                  <a:lnTo>
                    <a:pt x="0" y="99"/>
                  </a:lnTo>
                  <a:cubicBezTo>
                    <a:pt x="82" y="140"/>
                    <a:pt x="130" y="163"/>
                    <a:pt x="165" y="163"/>
                  </a:cubicBezTo>
                  <a:cubicBezTo>
                    <a:pt x="214" y="163"/>
                    <a:pt x="238" y="116"/>
                    <a:pt x="2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20"/>
            <p:cNvSpPr/>
            <p:nvPr/>
          </p:nvSpPr>
          <p:spPr>
            <a:xfrm>
              <a:off x="6900525" y="5150725"/>
              <a:ext cx="7400" cy="5550"/>
            </a:xfrm>
            <a:custGeom>
              <a:avLst/>
              <a:gdLst/>
              <a:ahLst/>
              <a:cxnLst/>
              <a:rect l="l" t="t" r="r" b="b"/>
              <a:pathLst>
                <a:path w="296" h="222" extrusionOk="0">
                  <a:moveTo>
                    <a:pt x="1" y="1"/>
                  </a:moveTo>
                  <a:lnTo>
                    <a:pt x="1" y="222"/>
                  </a:lnTo>
                  <a:cubicBezTo>
                    <a:pt x="99" y="222"/>
                    <a:pt x="197" y="222"/>
                    <a:pt x="296" y="124"/>
                  </a:cubicBezTo>
                  <a:cubicBezTo>
                    <a:pt x="197"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20"/>
            <p:cNvSpPr/>
            <p:nvPr/>
          </p:nvSpPr>
          <p:spPr>
            <a:xfrm>
              <a:off x="6874725" y="5156250"/>
              <a:ext cx="4925" cy="7400"/>
            </a:xfrm>
            <a:custGeom>
              <a:avLst/>
              <a:gdLst/>
              <a:ahLst/>
              <a:cxnLst/>
              <a:rect l="l" t="t" r="r" b="b"/>
              <a:pathLst>
                <a:path w="197" h="296" extrusionOk="0">
                  <a:moveTo>
                    <a:pt x="98" y="1"/>
                  </a:moveTo>
                  <a:cubicBezTo>
                    <a:pt x="98" y="99"/>
                    <a:pt x="0" y="198"/>
                    <a:pt x="0" y="296"/>
                  </a:cubicBezTo>
                  <a:lnTo>
                    <a:pt x="197" y="296"/>
                  </a:lnTo>
                  <a:cubicBezTo>
                    <a:pt x="197" y="198"/>
                    <a:pt x="197" y="99"/>
                    <a:pt x="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20"/>
            <p:cNvSpPr/>
            <p:nvPr/>
          </p:nvSpPr>
          <p:spPr>
            <a:xfrm>
              <a:off x="6925725" y="5158725"/>
              <a:ext cx="5575" cy="4925"/>
            </a:xfrm>
            <a:custGeom>
              <a:avLst/>
              <a:gdLst/>
              <a:ahLst/>
              <a:cxnLst/>
              <a:rect l="l" t="t" r="r" b="b"/>
              <a:pathLst>
                <a:path w="223" h="197" extrusionOk="0">
                  <a:moveTo>
                    <a:pt x="99" y="0"/>
                  </a:moveTo>
                  <a:lnTo>
                    <a:pt x="1" y="99"/>
                  </a:lnTo>
                  <a:lnTo>
                    <a:pt x="1" y="197"/>
                  </a:lnTo>
                  <a:cubicBezTo>
                    <a:pt x="99" y="197"/>
                    <a:pt x="99" y="197"/>
                    <a:pt x="222" y="99"/>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20"/>
            <p:cNvSpPr/>
            <p:nvPr/>
          </p:nvSpPr>
          <p:spPr>
            <a:xfrm>
              <a:off x="6477600" y="4961400"/>
              <a:ext cx="2475" cy="8000"/>
            </a:xfrm>
            <a:custGeom>
              <a:avLst/>
              <a:gdLst/>
              <a:ahLst/>
              <a:cxnLst/>
              <a:rect l="l" t="t" r="r" b="b"/>
              <a:pathLst>
                <a:path w="99" h="320" extrusionOk="0">
                  <a:moveTo>
                    <a:pt x="99" y="0"/>
                  </a:moveTo>
                  <a:lnTo>
                    <a:pt x="0" y="99"/>
                  </a:lnTo>
                  <a:cubicBezTo>
                    <a:pt x="0" y="99"/>
                    <a:pt x="0" y="197"/>
                    <a:pt x="99" y="320"/>
                  </a:cubicBez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20"/>
            <p:cNvSpPr/>
            <p:nvPr/>
          </p:nvSpPr>
          <p:spPr>
            <a:xfrm>
              <a:off x="6626375" y="5086800"/>
              <a:ext cx="7400" cy="5550"/>
            </a:xfrm>
            <a:custGeom>
              <a:avLst/>
              <a:gdLst/>
              <a:ahLst/>
              <a:cxnLst/>
              <a:rect l="l" t="t" r="r" b="b"/>
              <a:pathLst>
                <a:path w="296" h="222" extrusionOk="0">
                  <a:moveTo>
                    <a:pt x="0" y="0"/>
                  </a:moveTo>
                  <a:cubicBezTo>
                    <a:pt x="0" y="222"/>
                    <a:pt x="98" y="222"/>
                    <a:pt x="197" y="222"/>
                  </a:cubicBezTo>
                  <a:cubicBezTo>
                    <a:pt x="295" y="0"/>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20"/>
            <p:cNvSpPr/>
            <p:nvPr/>
          </p:nvSpPr>
          <p:spPr>
            <a:xfrm>
              <a:off x="6433950" y="4817550"/>
              <a:ext cx="5550" cy="3100"/>
            </a:xfrm>
            <a:custGeom>
              <a:avLst/>
              <a:gdLst/>
              <a:ahLst/>
              <a:cxnLst/>
              <a:rect l="l" t="t" r="r" b="b"/>
              <a:pathLst>
                <a:path w="222" h="124" extrusionOk="0">
                  <a:moveTo>
                    <a:pt x="65" y="0"/>
                  </a:moveTo>
                  <a:cubicBezTo>
                    <a:pt x="25" y="0"/>
                    <a:pt x="1" y="25"/>
                    <a:pt x="1" y="123"/>
                  </a:cubicBezTo>
                  <a:lnTo>
                    <a:pt x="222" y="123"/>
                  </a:lnTo>
                  <a:lnTo>
                    <a:pt x="222" y="25"/>
                  </a:lnTo>
                  <a:cubicBezTo>
                    <a:pt x="160" y="25"/>
                    <a:pt x="105" y="0"/>
                    <a:pt x="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20"/>
            <p:cNvSpPr/>
            <p:nvPr/>
          </p:nvSpPr>
          <p:spPr>
            <a:xfrm>
              <a:off x="7084950" y="5104625"/>
              <a:ext cx="4950" cy="5550"/>
            </a:xfrm>
            <a:custGeom>
              <a:avLst/>
              <a:gdLst/>
              <a:ahLst/>
              <a:cxnLst/>
              <a:rect l="l" t="t" r="r" b="b"/>
              <a:pathLst>
                <a:path w="198" h="222" extrusionOk="0">
                  <a:moveTo>
                    <a:pt x="0" y="0"/>
                  </a:moveTo>
                  <a:lnTo>
                    <a:pt x="0" y="123"/>
                  </a:lnTo>
                  <a:cubicBezTo>
                    <a:pt x="0" y="222"/>
                    <a:pt x="0" y="222"/>
                    <a:pt x="99" y="222"/>
                  </a:cubicBezTo>
                  <a:cubicBezTo>
                    <a:pt x="99" y="222"/>
                    <a:pt x="99" y="123"/>
                    <a:pt x="197" y="123"/>
                  </a:cubicBezTo>
                  <a:cubicBezTo>
                    <a:pt x="99" y="123"/>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20"/>
            <p:cNvSpPr/>
            <p:nvPr/>
          </p:nvSpPr>
          <p:spPr>
            <a:xfrm>
              <a:off x="6646650" y="5104625"/>
              <a:ext cx="8025" cy="8025"/>
            </a:xfrm>
            <a:custGeom>
              <a:avLst/>
              <a:gdLst/>
              <a:ahLst/>
              <a:cxnLst/>
              <a:rect l="l" t="t" r="r" b="b"/>
              <a:pathLst>
                <a:path w="321" h="321" extrusionOk="0">
                  <a:moveTo>
                    <a:pt x="197" y="0"/>
                  </a:moveTo>
                  <a:cubicBezTo>
                    <a:pt x="99" y="123"/>
                    <a:pt x="99" y="123"/>
                    <a:pt x="0" y="222"/>
                  </a:cubicBezTo>
                  <a:cubicBezTo>
                    <a:pt x="99" y="222"/>
                    <a:pt x="197" y="320"/>
                    <a:pt x="320" y="320"/>
                  </a:cubicBezTo>
                  <a:lnTo>
                    <a:pt x="320" y="222"/>
                  </a:lnTo>
                  <a:cubicBezTo>
                    <a:pt x="320" y="222"/>
                    <a:pt x="197" y="123"/>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20"/>
            <p:cNvSpPr/>
            <p:nvPr/>
          </p:nvSpPr>
          <p:spPr>
            <a:xfrm>
              <a:off x="6695200" y="5125525"/>
              <a:ext cx="2500" cy="4950"/>
            </a:xfrm>
            <a:custGeom>
              <a:avLst/>
              <a:gdLst/>
              <a:ahLst/>
              <a:cxnLst/>
              <a:rect l="l" t="t" r="r" b="b"/>
              <a:pathLst>
                <a:path w="100" h="198" extrusionOk="0">
                  <a:moveTo>
                    <a:pt x="1" y="0"/>
                  </a:moveTo>
                  <a:lnTo>
                    <a:pt x="1" y="197"/>
                  </a:lnTo>
                  <a:lnTo>
                    <a:pt x="99" y="197"/>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20"/>
            <p:cNvSpPr/>
            <p:nvPr/>
          </p:nvSpPr>
          <p:spPr>
            <a:xfrm>
              <a:off x="6897450" y="4405675"/>
              <a:ext cx="5575" cy="4950"/>
            </a:xfrm>
            <a:custGeom>
              <a:avLst/>
              <a:gdLst/>
              <a:ahLst/>
              <a:cxnLst/>
              <a:rect l="l" t="t" r="r" b="b"/>
              <a:pathLst>
                <a:path w="223" h="198" extrusionOk="0">
                  <a:moveTo>
                    <a:pt x="222" y="1"/>
                  </a:moveTo>
                  <a:lnTo>
                    <a:pt x="1" y="197"/>
                  </a:lnTo>
                  <a:lnTo>
                    <a:pt x="222" y="197"/>
                  </a:lnTo>
                  <a:lnTo>
                    <a:pt x="2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20"/>
            <p:cNvSpPr/>
            <p:nvPr/>
          </p:nvSpPr>
          <p:spPr>
            <a:xfrm>
              <a:off x="6915900" y="5150725"/>
              <a:ext cx="9850" cy="5550"/>
            </a:xfrm>
            <a:custGeom>
              <a:avLst/>
              <a:gdLst/>
              <a:ahLst/>
              <a:cxnLst/>
              <a:rect l="l" t="t" r="r" b="b"/>
              <a:pathLst>
                <a:path w="394" h="222" extrusionOk="0">
                  <a:moveTo>
                    <a:pt x="99" y="1"/>
                  </a:moveTo>
                  <a:cubicBezTo>
                    <a:pt x="99" y="124"/>
                    <a:pt x="99" y="124"/>
                    <a:pt x="0" y="222"/>
                  </a:cubicBezTo>
                  <a:cubicBezTo>
                    <a:pt x="99" y="222"/>
                    <a:pt x="99" y="124"/>
                    <a:pt x="197" y="124"/>
                  </a:cubicBezTo>
                  <a:lnTo>
                    <a:pt x="394" y="124"/>
                  </a:lnTo>
                  <a:cubicBezTo>
                    <a:pt x="296" y="124"/>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20"/>
            <p:cNvSpPr/>
            <p:nvPr/>
          </p:nvSpPr>
          <p:spPr>
            <a:xfrm>
              <a:off x="6513250" y="4825525"/>
              <a:ext cx="12925" cy="48600"/>
            </a:xfrm>
            <a:custGeom>
              <a:avLst/>
              <a:gdLst/>
              <a:ahLst/>
              <a:cxnLst/>
              <a:rect l="l" t="t" r="r" b="b"/>
              <a:pathLst>
                <a:path w="517" h="1944" extrusionOk="0">
                  <a:moveTo>
                    <a:pt x="124" y="1"/>
                  </a:moveTo>
                  <a:cubicBezTo>
                    <a:pt x="1" y="99"/>
                    <a:pt x="1" y="321"/>
                    <a:pt x="1" y="419"/>
                  </a:cubicBezTo>
                  <a:lnTo>
                    <a:pt x="124" y="419"/>
                  </a:lnTo>
                  <a:cubicBezTo>
                    <a:pt x="124" y="449"/>
                    <a:pt x="124" y="482"/>
                    <a:pt x="124" y="517"/>
                  </a:cubicBezTo>
                  <a:lnTo>
                    <a:pt x="320" y="517"/>
                  </a:lnTo>
                  <a:cubicBezTo>
                    <a:pt x="320" y="419"/>
                    <a:pt x="222" y="419"/>
                    <a:pt x="222" y="321"/>
                  </a:cubicBezTo>
                  <a:lnTo>
                    <a:pt x="222" y="1"/>
                  </a:lnTo>
                  <a:close/>
                  <a:moveTo>
                    <a:pt x="124" y="517"/>
                  </a:moveTo>
                  <a:cubicBezTo>
                    <a:pt x="124" y="517"/>
                    <a:pt x="124" y="518"/>
                    <a:pt x="124" y="518"/>
                  </a:cubicBezTo>
                  <a:lnTo>
                    <a:pt x="124" y="518"/>
                  </a:lnTo>
                  <a:cubicBezTo>
                    <a:pt x="124" y="518"/>
                    <a:pt x="124" y="517"/>
                    <a:pt x="124" y="517"/>
                  </a:cubicBezTo>
                  <a:close/>
                  <a:moveTo>
                    <a:pt x="124" y="518"/>
                  </a:moveTo>
                  <a:cubicBezTo>
                    <a:pt x="126" y="711"/>
                    <a:pt x="139" y="966"/>
                    <a:pt x="222" y="1132"/>
                  </a:cubicBezTo>
                  <a:cubicBezTo>
                    <a:pt x="222" y="1230"/>
                    <a:pt x="320" y="1452"/>
                    <a:pt x="222" y="1648"/>
                  </a:cubicBezTo>
                  <a:cubicBezTo>
                    <a:pt x="320" y="1648"/>
                    <a:pt x="320" y="1648"/>
                    <a:pt x="320" y="1747"/>
                  </a:cubicBezTo>
                  <a:cubicBezTo>
                    <a:pt x="419" y="1648"/>
                    <a:pt x="419" y="1550"/>
                    <a:pt x="419" y="1452"/>
                  </a:cubicBezTo>
                  <a:cubicBezTo>
                    <a:pt x="419" y="1230"/>
                    <a:pt x="320" y="1132"/>
                    <a:pt x="222" y="935"/>
                  </a:cubicBezTo>
                  <a:cubicBezTo>
                    <a:pt x="320" y="935"/>
                    <a:pt x="320" y="837"/>
                    <a:pt x="320" y="837"/>
                  </a:cubicBezTo>
                  <a:cubicBezTo>
                    <a:pt x="222" y="714"/>
                    <a:pt x="222" y="616"/>
                    <a:pt x="124" y="518"/>
                  </a:cubicBezTo>
                  <a:close/>
                  <a:moveTo>
                    <a:pt x="320" y="1747"/>
                  </a:moveTo>
                  <a:cubicBezTo>
                    <a:pt x="320" y="1845"/>
                    <a:pt x="320" y="1944"/>
                    <a:pt x="419" y="1944"/>
                  </a:cubicBezTo>
                  <a:lnTo>
                    <a:pt x="517" y="1845"/>
                  </a:lnTo>
                  <a:cubicBezTo>
                    <a:pt x="517" y="1845"/>
                    <a:pt x="419" y="1747"/>
                    <a:pt x="320" y="17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20"/>
            <p:cNvSpPr/>
            <p:nvPr/>
          </p:nvSpPr>
          <p:spPr>
            <a:xfrm>
              <a:off x="6646650" y="4679850"/>
              <a:ext cx="15400" cy="30750"/>
            </a:xfrm>
            <a:custGeom>
              <a:avLst/>
              <a:gdLst/>
              <a:ahLst/>
              <a:cxnLst/>
              <a:rect l="l" t="t" r="r" b="b"/>
              <a:pathLst>
                <a:path w="616" h="1230" extrusionOk="0">
                  <a:moveTo>
                    <a:pt x="615" y="0"/>
                  </a:moveTo>
                  <a:lnTo>
                    <a:pt x="615" y="0"/>
                  </a:lnTo>
                  <a:cubicBezTo>
                    <a:pt x="418" y="197"/>
                    <a:pt x="320" y="394"/>
                    <a:pt x="197" y="615"/>
                  </a:cubicBezTo>
                  <a:lnTo>
                    <a:pt x="197" y="910"/>
                  </a:lnTo>
                  <a:cubicBezTo>
                    <a:pt x="99" y="1009"/>
                    <a:pt x="0" y="1009"/>
                    <a:pt x="0" y="1230"/>
                  </a:cubicBezTo>
                  <a:lnTo>
                    <a:pt x="99" y="1230"/>
                  </a:lnTo>
                  <a:cubicBezTo>
                    <a:pt x="197" y="1230"/>
                    <a:pt x="197" y="1230"/>
                    <a:pt x="197" y="1131"/>
                  </a:cubicBezTo>
                  <a:cubicBezTo>
                    <a:pt x="197" y="1009"/>
                    <a:pt x="320" y="1009"/>
                    <a:pt x="320" y="910"/>
                  </a:cubicBezTo>
                  <a:cubicBezTo>
                    <a:pt x="320" y="615"/>
                    <a:pt x="615" y="295"/>
                    <a:pt x="6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20"/>
            <p:cNvSpPr/>
            <p:nvPr/>
          </p:nvSpPr>
          <p:spPr>
            <a:xfrm>
              <a:off x="7094775" y="4946025"/>
              <a:ext cx="8025" cy="8025"/>
            </a:xfrm>
            <a:custGeom>
              <a:avLst/>
              <a:gdLst/>
              <a:ahLst/>
              <a:cxnLst/>
              <a:rect l="l" t="t" r="r" b="b"/>
              <a:pathLst>
                <a:path w="321" h="321" extrusionOk="0">
                  <a:moveTo>
                    <a:pt x="99" y="0"/>
                  </a:moveTo>
                  <a:cubicBezTo>
                    <a:pt x="1" y="0"/>
                    <a:pt x="99" y="99"/>
                    <a:pt x="99" y="197"/>
                  </a:cubicBezTo>
                  <a:cubicBezTo>
                    <a:pt x="99" y="320"/>
                    <a:pt x="99" y="320"/>
                    <a:pt x="222" y="320"/>
                  </a:cubicBezTo>
                  <a:lnTo>
                    <a:pt x="222" y="99"/>
                  </a:lnTo>
                  <a:lnTo>
                    <a:pt x="321" y="99"/>
                  </a:lnTo>
                  <a:lnTo>
                    <a:pt x="32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20"/>
            <p:cNvSpPr/>
            <p:nvPr/>
          </p:nvSpPr>
          <p:spPr>
            <a:xfrm>
              <a:off x="6869800" y="5011400"/>
              <a:ext cx="86700" cy="10125"/>
            </a:xfrm>
            <a:custGeom>
              <a:avLst/>
              <a:gdLst/>
              <a:ahLst/>
              <a:cxnLst/>
              <a:rect l="l" t="t" r="r" b="b"/>
              <a:pathLst>
                <a:path w="3468" h="405" extrusionOk="0">
                  <a:moveTo>
                    <a:pt x="3318" y="1"/>
                  </a:moveTo>
                  <a:cubicBezTo>
                    <a:pt x="3204" y="1"/>
                    <a:pt x="3109" y="76"/>
                    <a:pt x="2951" y="164"/>
                  </a:cubicBezTo>
                  <a:cubicBezTo>
                    <a:pt x="2853" y="164"/>
                    <a:pt x="2853" y="164"/>
                    <a:pt x="2853" y="41"/>
                  </a:cubicBezTo>
                  <a:cubicBezTo>
                    <a:pt x="2801" y="158"/>
                    <a:pt x="2748" y="186"/>
                    <a:pt x="2682" y="186"/>
                  </a:cubicBezTo>
                  <a:cubicBezTo>
                    <a:pt x="2623" y="186"/>
                    <a:pt x="2552" y="164"/>
                    <a:pt x="2459" y="164"/>
                  </a:cubicBezTo>
                  <a:lnTo>
                    <a:pt x="2238" y="164"/>
                  </a:lnTo>
                  <a:cubicBezTo>
                    <a:pt x="2205" y="197"/>
                    <a:pt x="2172" y="208"/>
                    <a:pt x="2140" y="208"/>
                  </a:cubicBezTo>
                  <a:cubicBezTo>
                    <a:pt x="2074" y="208"/>
                    <a:pt x="2008" y="164"/>
                    <a:pt x="1943" y="164"/>
                  </a:cubicBezTo>
                  <a:cubicBezTo>
                    <a:pt x="1844" y="262"/>
                    <a:pt x="1623" y="262"/>
                    <a:pt x="1525" y="262"/>
                  </a:cubicBezTo>
                  <a:cubicBezTo>
                    <a:pt x="1328" y="262"/>
                    <a:pt x="1230" y="164"/>
                    <a:pt x="1008" y="164"/>
                  </a:cubicBezTo>
                  <a:cubicBezTo>
                    <a:pt x="943" y="164"/>
                    <a:pt x="877" y="208"/>
                    <a:pt x="812" y="208"/>
                  </a:cubicBezTo>
                  <a:cubicBezTo>
                    <a:pt x="779" y="208"/>
                    <a:pt x="746" y="197"/>
                    <a:pt x="713" y="164"/>
                  </a:cubicBezTo>
                  <a:cubicBezTo>
                    <a:pt x="648" y="164"/>
                    <a:pt x="571" y="208"/>
                    <a:pt x="498" y="208"/>
                  </a:cubicBezTo>
                  <a:cubicBezTo>
                    <a:pt x="462" y="208"/>
                    <a:pt x="427" y="197"/>
                    <a:pt x="394" y="164"/>
                  </a:cubicBezTo>
                  <a:cubicBezTo>
                    <a:pt x="295" y="164"/>
                    <a:pt x="295" y="164"/>
                    <a:pt x="197" y="262"/>
                  </a:cubicBezTo>
                  <a:cubicBezTo>
                    <a:pt x="197" y="164"/>
                    <a:pt x="99" y="41"/>
                    <a:pt x="99" y="41"/>
                  </a:cubicBezTo>
                  <a:cubicBezTo>
                    <a:pt x="99" y="41"/>
                    <a:pt x="0" y="164"/>
                    <a:pt x="0" y="262"/>
                  </a:cubicBezTo>
                  <a:cubicBezTo>
                    <a:pt x="0" y="262"/>
                    <a:pt x="99" y="262"/>
                    <a:pt x="99" y="361"/>
                  </a:cubicBezTo>
                  <a:cubicBezTo>
                    <a:pt x="165" y="338"/>
                    <a:pt x="229" y="331"/>
                    <a:pt x="290" y="331"/>
                  </a:cubicBezTo>
                  <a:cubicBezTo>
                    <a:pt x="398" y="331"/>
                    <a:pt x="501" y="354"/>
                    <a:pt x="606" y="354"/>
                  </a:cubicBezTo>
                  <a:cubicBezTo>
                    <a:pt x="702" y="354"/>
                    <a:pt x="801" y="335"/>
                    <a:pt x="910" y="262"/>
                  </a:cubicBezTo>
                  <a:cubicBezTo>
                    <a:pt x="910" y="361"/>
                    <a:pt x="1008" y="361"/>
                    <a:pt x="1008" y="361"/>
                  </a:cubicBezTo>
                  <a:lnTo>
                    <a:pt x="1623" y="361"/>
                  </a:lnTo>
                  <a:cubicBezTo>
                    <a:pt x="1689" y="361"/>
                    <a:pt x="1765" y="404"/>
                    <a:pt x="1838" y="404"/>
                  </a:cubicBezTo>
                  <a:cubicBezTo>
                    <a:pt x="1875" y="404"/>
                    <a:pt x="1910" y="393"/>
                    <a:pt x="1943" y="361"/>
                  </a:cubicBezTo>
                  <a:cubicBezTo>
                    <a:pt x="1964" y="340"/>
                    <a:pt x="1984" y="332"/>
                    <a:pt x="2004" y="332"/>
                  </a:cubicBezTo>
                  <a:cubicBezTo>
                    <a:pt x="2059" y="332"/>
                    <a:pt x="2106" y="389"/>
                    <a:pt x="2127" y="389"/>
                  </a:cubicBezTo>
                  <a:cubicBezTo>
                    <a:pt x="2135" y="389"/>
                    <a:pt x="2140" y="381"/>
                    <a:pt x="2140" y="361"/>
                  </a:cubicBezTo>
                  <a:cubicBezTo>
                    <a:pt x="2140" y="328"/>
                    <a:pt x="2150" y="317"/>
                    <a:pt x="2169" y="317"/>
                  </a:cubicBezTo>
                  <a:cubicBezTo>
                    <a:pt x="2205" y="317"/>
                    <a:pt x="2271" y="361"/>
                    <a:pt x="2336" y="361"/>
                  </a:cubicBezTo>
                  <a:cubicBezTo>
                    <a:pt x="2336" y="312"/>
                    <a:pt x="2392" y="312"/>
                    <a:pt x="2459" y="312"/>
                  </a:cubicBezTo>
                  <a:cubicBezTo>
                    <a:pt x="2527" y="312"/>
                    <a:pt x="2607" y="312"/>
                    <a:pt x="2656" y="262"/>
                  </a:cubicBezTo>
                  <a:lnTo>
                    <a:pt x="3172" y="262"/>
                  </a:lnTo>
                  <a:lnTo>
                    <a:pt x="3271" y="164"/>
                  </a:lnTo>
                  <a:cubicBezTo>
                    <a:pt x="3271" y="164"/>
                    <a:pt x="3271" y="262"/>
                    <a:pt x="3369" y="262"/>
                  </a:cubicBezTo>
                  <a:cubicBezTo>
                    <a:pt x="3467" y="164"/>
                    <a:pt x="3467" y="164"/>
                    <a:pt x="3467" y="41"/>
                  </a:cubicBezTo>
                  <a:cubicBezTo>
                    <a:pt x="3411" y="13"/>
                    <a:pt x="3363" y="1"/>
                    <a:pt x="3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20"/>
            <p:cNvSpPr/>
            <p:nvPr/>
          </p:nvSpPr>
          <p:spPr>
            <a:xfrm>
              <a:off x="6626375" y="4741325"/>
              <a:ext cx="12925" cy="59025"/>
            </a:xfrm>
            <a:custGeom>
              <a:avLst/>
              <a:gdLst/>
              <a:ahLst/>
              <a:cxnLst/>
              <a:rect l="l" t="t" r="r" b="b"/>
              <a:pathLst>
                <a:path w="517" h="2361" extrusionOk="0">
                  <a:moveTo>
                    <a:pt x="516" y="0"/>
                  </a:moveTo>
                  <a:lnTo>
                    <a:pt x="516" y="0"/>
                  </a:lnTo>
                  <a:cubicBezTo>
                    <a:pt x="393" y="99"/>
                    <a:pt x="295" y="99"/>
                    <a:pt x="295" y="197"/>
                  </a:cubicBezTo>
                  <a:lnTo>
                    <a:pt x="295" y="295"/>
                  </a:lnTo>
                  <a:lnTo>
                    <a:pt x="295" y="394"/>
                  </a:lnTo>
                  <a:cubicBezTo>
                    <a:pt x="295" y="517"/>
                    <a:pt x="197" y="615"/>
                    <a:pt x="197" y="713"/>
                  </a:cubicBezTo>
                  <a:lnTo>
                    <a:pt x="197" y="1131"/>
                  </a:lnTo>
                  <a:cubicBezTo>
                    <a:pt x="98" y="1525"/>
                    <a:pt x="0" y="1943"/>
                    <a:pt x="98" y="2361"/>
                  </a:cubicBezTo>
                  <a:lnTo>
                    <a:pt x="197" y="2361"/>
                  </a:lnTo>
                  <a:lnTo>
                    <a:pt x="197" y="2140"/>
                  </a:lnTo>
                  <a:lnTo>
                    <a:pt x="295" y="2140"/>
                  </a:lnTo>
                  <a:lnTo>
                    <a:pt x="295" y="1844"/>
                  </a:lnTo>
                  <a:cubicBezTo>
                    <a:pt x="197" y="1623"/>
                    <a:pt x="393" y="1623"/>
                    <a:pt x="295" y="1525"/>
                  </a:cubicBezTo>
                  <a:cubicBezTo>
                    <a:pt x="393" y="1328"/>
                    <a:pt x="393" y="1131"/>
                    <a:pt x="393" y="910"/>
                  </a:cubicBezTo>
                  <a:lnTo>
                    <a:pt x="393" y="713"/>
                  </a:lnTo>
                  <a:cubicBezTo>
                    <a:pt x="393" y="517"/>
                    <a:pt x="516" y="295"/>
                    <a:pt x="5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20"/>
            <p:cNvSpPr/>
            <p:nvPr/>
          </p:nvSpPr>
          <p:spPr>
            <a:xfrm>
              <a:off x="7151350" y="4794800"/>
              <a:ext cx="12925" cy="46125"/>
            </a:xfrm>
            <a:custGeom>
              <a:avLst/>
              <a:gdLst/>
              <a:ahLst/>
              <a:cxnLst/>
              <a:rect l="l" t="t" r="r" b="b"/>
              <a:pathLst>
                <a:path w="517" h="1845" extrusionOk="0">
                  <a:moveTo>
                    <a:pt x="197" y="1"/>
                  </a:moveTo>
                  <a:cubicBezTo>
                    <a:pt x="197" y="222"/>
                    <a:pt x="295" y="419"/>
                    <a:pt x="197" y="615"/>
                  </a:cubicBezTo>
                  <a:lnTo>
                    <a:pt x="197" y="837"/>
                  </a:lnTo>
                  <a:cubicBezTo>
                    <a:pt x="98" y="837"/>
                    <a:pt x="98" y="935"/>
                    <a:pt x="98" y="935"/>
                  </a:cubicBezTo>
                  <a:cubicBezTo>
                    <a:pt x="0" y="1033"/>
                    <a:pt x="0" y="1230"/>
                    <a:pt x="0" y="1451"/>
                  </a:cubicBezTo>
                  <a:lnTo>
                    <a:pt x="0" y="1648"/>
                  </a:lnTo>
                  <a:lnTo>
                    <a:pt x="0" y="1845"/>
                  </a:lnTo>
                  <a:cubicBezTo>
                    <a:pt x="98" y="1845"/>
                    <a:pt x="98" y="1845"/>
                    <a:pt x="197" y="1746"/>
                  </a:cubicBezTo>
                  <a:lnTo>
                    <a:pt x="197" y="1451"/>
                  </a:lnTo>
                  <a:cubicBezTo>
                    <a:pt x="197" y="1328"/>
                    <a:pt x="197" y="1132"/>
                    <a:pt x="295" y="1132"/>
                  </a:cubicBezTo>
                  <a:cubicBezTo>
                    <a:pt x="418" y="1033"/>
                    <a:pt x="418" y="935"/>
                    <a:pt x="418" y="935"/>
                  </a:cubicBezTo>
                  <a:lnTo>
                    <a:pt x="516" y="935"/>
                  </a:lnTo>
                  <a:cubicBezTo>
                    <a:pt x="418" y="935"/>
                    <a:pt x="418" y="837"/>
                    <a:pt x="418" y="837"/>
                  </a:cubicBezTo>
                  <a:cubicBezTo>
                    <a:pt x="197" y="615"/>
                    <a:pt x="516" y="419"/>
                    <a:pt x="295" y="320"/>
                  </a:cubicBezTo>
                  <a:cubicBezTo>
                    <a:pt x="418" y="222"/>
                    <a:pt x="418" y="222"/>
                    <a:pt x="418" y="99"/>
                  </a:cubicBezTo>
                  <a:cubicBezTo>
                    <a:pt x="418" y="99"/>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20"/>
            <p:cNvSpPr/>
            <p:nvPr/>
          </p:nvSpPr>
          <p:spPr>
            <a:xfrm>
              <a:off x="6670000" y="4607925"/>
              <a:ext cx="30775" cy="46125"/>
            </a:xfrm>
            <a:custGeom>
              <a:avLst/>
              <a:gdLst/>
              <a:ahLst/>
              <a:cxnLst/>
              <a:rect l="l" t="t" r="r" b="b"/>
              <a:pathLst>
                <a:path w="1231" h="1845" extrusionOk="0">
                  <a:moveTo>
                    <a:pt x="1107" y="0"/>
                  </a:moveTo>
                  <a:cubicBezTo>
                    <a:pt x="812" y="320"/>
                    <a:pt x="714" y="615"/>
                    <a:pt x="394" y="935"/>
                  </a:cubicBezTo>
                  <a:lnTo>
                    <a:pt x="394" y="1033"/>
                  </a:lnTo>
                  <a:cubicBezTo>
                    <a:pt x="99" y="1328"/>
                    <a:pt x="99" y="1328"/>
                    <a:pt x="99" y="1648"/>
                  </a:cubicBezTo>
                  <a:cubicBezTo>
                    <a:pt x="1" y="1648"/>
                    <a:pt x="1" y="1648"/>
                    <a:pt x="1" y="1746"/>
                  </a:cubicBezTo>
                  <a:lnTo>
                    <a:pt x="1" y="1845"/>
                  </a:lnTo>
                  <a:cubicBezTo>
                    <a:pt x="1" y="1845"/>
                    <a:pt x="99" y="1845"/>
                    <a:pt x="99" y="1746"/>
                  </a:cubicBezTo>
                  <a:cubicBezTo>
                    <a:pt x="198" y="1550"/>
                    <a:pt x="394" y="1328"/>
                    <a:pt x="493" y="1132"/>
                  </a:cubicBezTo>
                  <a:cubicBezTo>
                    <a:pt x="616" y="935"/>
                    <a:pt x="714" y="812"/>
                    <a:pt x="812" y="615"/>
                  </a:cubicBezTo>
                  <a:cubicBezTo>
                    <a:pt x="911" y="418"/>
                    <a:pt x="1107" y="197"/>
                    <a:pt x="1230" y="99"/>
                  </a:cubicBezTo>
                  <a:cubicBezTo>
                    <a:pt x="1230" y="0"/>
                    <a:pt x="1107" y="0"/>
                    <a:pt x="11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20"/>
            <p:cNvSpPr/>
            <p:nvPr/>
          </p:nvSpPr>
          <p:spPr>
            <a:xfrm>
              <a:off x="7120600" y="4666925"/>
              <a:ext cx="20325" cy="48600"/>
            </a:xfrm>
            <a:custGeom>
              <a:avLst/>
              <a:gdLst/>
              <a:ahLst/>
              <a:cxnLst/>
              <a:rect l="l" t="t" r="r" b="b"/>
              <a:pathLst>
                <a:path w="813" h="1944" extrusionOk="0">
                  <a:moveTo>
                    <a:pt x="99" y="1"/>
                  </a:moveTo>
                  <a:cubicBezTo>
                    <a:pt x="1" y="296"/>
                    <a:pt x="99" y="517"/>
                    <a:pt x="99" y="616"/>
                  </a:cubicBezTo>
                  <a:cubicBezTo>
                    <a:pt x="197" y="812"/>
                    <a:pt x="296" y="1034"/>
                    <a:pt x="296" y="1230"/>
                  </a:cubicBezTo>
                  <a:lnTo>
                    <a:pt x="419" y="1230"/>
                  </a:lnTo>
                  <a:lnTo>
                    <a:pt x="419" y="1427"/>
                  </a:lnTo>
                  <a:cubicBezTo>
                    <a:pt x="517" y="1648"/>
                    <a:pt x="615" y="1648"/>
                    <a:pt x="615" y="1747"/>
                  </a:cubicBezTo>
                  <a:lnTo>
                    <a:pt x="615" y="1944"/>
                  </a:lnTo>
                  <a:lnTo>
                    <a:pt x="812" y="1944"/>
                  </a:lnTo>
                  <a:cubicBezTo>
                    <a:pt x="615" y="1230"/>
                    <a:pt x="197" y="714"/>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20"/>
            <p:cNvSpPr/>
            <p:nvPr/>
          </p:nvSpPr>
          <p:spPr>
            <a:xfrm>
              <a:off x="6641725" y="4671850"/>
              <a:ext cx="15400" cy="30775"/>
            </a:xfrm>
            <a:custGeom>
              <a:avLst/>
              <a:gdLst/>
              <a:ahLst/>
              <a:cxnLst/>
              <a:rect l="l" t="t" r="r" b="b"/>
              <a:pathLst>
                <a:path w="616" h="1231" extrusionOk="0">
                  <a:moveTo>
                    <a:pt x="517" y="1"/>
                  </a:moveTo>
                  <a:cubicBezTo>
                    <a:pt x="296" y="419"/>
                    <a:pt x="197" y="837"/>
                    <a:pt x="1" y="1230"/>
                  </a:cubicBezTo>
                  <a:cubicBezTo>
                    <a:pt x="197" y="1230"/>
                    <a:pt x="296" y="1033"/>
                    <a:pt x="296" y="935"/>
                  </a:cubicBezTo>
                  <a:cubicBezTo>
                    <a:pt x="394" y="837"/>
                    <a:pt x="394" y="615"/>
                    <a:pt x="394" y="517"/>
                  </a:cubicBezTo>
                  <a:cubicBezTo>
                    <a:pt x="517" y="320"/>
                    <a:pt x="615" y="222"/>
                    <a:pt x="6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20"/>
            <p:cNvSpPr/>
            <p:nvPr/>
          </p:nvSpPr>
          <p:spPr>
            <a:xfrm>
              <a:off x="7146425" y="4784975"/>
              <a:ext cx="7400" cy="22750"/>
            </a:xfrm>
            <a:custGeom>
              <a:avLst/>
              <a:gdLst/>
              <a:ahLst/>
              <a:cxnLst/>
              <a:rect l="l" t="t" r="r" b="b"/>
              <a:pathLst>
                <a:path w="296" h="910" extrusionOk="0">
                  <a:moveTo>
                    <a:pt x="0" y="0"/>
                  </a:moveTo>
                  <a:lnTo>
                    <a:pt x="0" y="98"/>
                  </a:lnTo>
                  <a:cubicBezTo>
                    <a:pt x="99" y="197"/>
                    <a:pt x="99" y="295"/>
                    <a:pt x="99" y="295"/>
                  </a:cubicBezTo>
                  <a:cubicBezTo>
                    <a:pt x="99" y="295"/>
                    <a:pt x="99" y="394"/>
                    <a:pt x="0" y="394"/>
                  </a:cubicBezTo>
                  <a:cubicBezTo>
                    <a:pt x="99" y="492"/>
                    <a:pt x="99" y="615"/>
                    <a:pt x="197" y="713"/>
                  </a:cubicBezTo>
                  <a:cubicBezTo>
                    <a:pt x="99" y="812"/>
                    <a:pt x="99" y="812"/>
                    <a:pt x="99" y="910"/>
                  </a:cubicBezTo>
                  <a:lnTo>
                    <a:pt x="197" y="910"/>
                  </a:lnTo>
                  <a:cubicBezTo>
                    <a:pt x="197" y="812"/>
                    <a:pt x="295" y="615"/>
                    <a:pt x="197" y="492"/>
                  </a:cubicBezTo>
                  <a:cubicBezTo>
                    <a:pt x="197" y="394"/>
                    <a:pt x="295" y="295"/>
                    <a:pt x="295" y="197"/>
                  </a:cubicBezTo>
                  <a:cubicBezTo>
                    <a:pt x="197" y="98"/>
                    <a:pt x="99" y="98"/>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20"/>
            <p:cNvSpPr/>
            <p:nvPr/>
          </p:nvSpPr>
          <p:spPr>
            <a:xfrm>
              <a:off x="6848900" y="5009950"/>
              <a:ext cx="17850" cy="8725"/>
            </a:xfrm>
            <a:custGeom>
              <a:avLst/>
              <a:gdLst/>
              <a:ahLst/>
              <a:cxnLst/>
              <a:rect l="l" t="t" r="r" b="b"/>
              <a:pathLst>
                <a:path w="714" h="349" extrusionOk="0">
                  <a:moveTo>
                    <a:pt x="418" y="1"/>
                  </a:moveTo>
                  <a:cubicBezTo>
                    <a:pt x="320" y="1"/>
                    <a:pt x="320" y="99"/>
                    <a:pt x="320" y="99"/>
                  </a:cubicBezTo>
                  <a:cubicBezTo>
                    <a:pt x="222" y="99"/>
                    <a:pt x="99" y="99"/>
                    <a:pt x="0" y="222"/>
                  </a:cubicBezTo>
                  <a:cubicBezTo>
                    <a:pt x="0" y="222"/>
                    <a:pt x="99" y="222"/>
                    <a:pt x="99" y="320"/>
                  </a:cubicBezTo>
                  <a:lnTo>
                    <a:pt x="222" y="222"/>
                  </a:lnTo>
                  <a:cubicBezTo>
                    <a:pt x="320" y="320"/>
                    <a:pt x="418" y="320"/>
                    <a:pt x="418" y="320"/>
                  </a:cubicBezTo>
                  <a:cubicBezTo>
                    <a:pt x="439" y="341"/>
                    <a:pt x="460" y="349"/>
                    <a:pt x="481" y="349"/>
                  </a:cubicBezTo>
                  <a:cubicBezTo>
                    <a:pt x="537" y="349"/>
                    <a:pt x="594" y="292"/>
                    <a:pt x="651" y="292"/>
                  </a:cubicBezTo>
                  <a:cubicBezTo>
                    <a:pt x="672" y="292"/>
                    <a:pt x="693" y="300"/>
                    <a:pt x="713" y="320"/>
                  </a:cubicBezTo>
                  <a:cubicBezTo>
                    <a:pt x="615" y="222"/>
                    <a:pt x="517" y="222"/>
                    <a:pt x="517" y="99"/>
                  </a:cubicBezTo>
                  <a:cubicBezTo>
                    <a:pt x="418" y="99"/>
                    <a:pt x="418" y="1"/>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20"/>
            <p:cNvSpPr/>
            <p:nvPr/>
          </p:nvSpPr>
          <p:spPr>
            <a:xfrm>
              <a:off x="6649100" y="4889475"/>
              <a:ext cx="15400" cy="18450"/>
            </a:xfrm>
            <a:custGeom>
              <a:avLst/>
              <a:gdLst/>
              <a:ahLst/>
              <a:cxnLst/>
              <a:rect l="l" t="t" r="r" b="b"/>
              <a:pathLst>
                <a:path w="616" h="738" extrusionOk="0">
                  <a:moveTo>
                    <a:pt x="1" y="0"/>
                  </a:moveTo>
                  <a:lnTo>
                    <a:pt x="1" y="0"/>
                  </a:lnTo>
                  <a:cubicBezTo>
                    <a:pt x="222" y="222"/>
                    <a:pt x="320" y="418"/>
                    <a:pt x="320" y="615"/>
                  </a:cubicBezTo>
                  <a:lnTo>
                    <a:pt x="419" y="615"/>
                  </a:lnTo>
                  <a:cubicBezTo>
                    <a:pt x="517" y="615"/>
                    <a:pt x="517" y="615"/>
                    <a:pt x="517" y="738"/>
                  </a:cubicBezTo>
                  <a:cubicBezTo>
                    <a:pt x="517" y="615"/>
                    <a:pt x="616" y="615"/>
                    <a:pt x="616" y="615"/>
                  </a:cubicBezTo>
                  <a:cubicBezTo>
                    <a:pt x="419" y="418"/>
                    <a:pt x="419" y="123"/>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20"/>
            <p:cNvSpPr/>
            <p:nvPr/>
          </p:nvSpPr>
          <p:spPr>
            <a:xfrm>
              <a:off x="6628825" y="4728400"/>
              <a:ext cx="17850" cy="12950"/>
            </a:xfrm>
            <a:custGeom>
              <a:avLst/>
              <a:gdLst/>
              <a:ahLst/>
              <a:cxnLst/>
              <a:rect l="l" t="t" r="r" b="b"/>
              <a:pathLst>
                <a:path w="714" h="518" extrusionOk="0">
                  <a:moveTo>
                    <a:pt x="615" y="1"/>
                  </a:moveTo>
                  <a:cubicBezTo>
                    <a:pt x="517" y="1"/>
                    <a:pt x="517" y="99"/>
                    <a:pt x="517" y="99"/>
                  </a:cubicBezTo>
                  <a:cubicBezTo>
                    <a:pt x="517" y="198"/>
                    <a:pt x="517" y="198"/>
                    <a:pt x="615" y="296"/>
                  </a:cubicBezTo>
                  <a:cubicBezTo>
                    <a:pt x="615" y="198"/>
                    <a:pt x="615" y="198"/>
                    <a:pt x="713" y="99"/>
                  </a:cubicBezTo>
                  <a:cubicBezTo>
                    <a:pt x="615" y="99"/>
                    <a:pt x="615" y="1"/>
                    <a:pt x="615" y="1"/>
                  </a:cubicBezTo>
                  <a:close/>
                  <a:moveTo>
                    <a:pt x="295" y="99"/>
                  </a:moveTo>
                  <a:lnTo>
                    <a:pt x="295" y="419"/>
                  </a:lnTo>
                  <a:lnTo>
                    <a:pt x="0" y="419"/>
                  </a:lnTo>
                  <a:cubicBezTo>
                    <a:pt x="197" y="419"/>
                    <a:pt x="295" y="419"/>
                    <a:pt x="418" y="517"/>
                  </a:cubicBezTo>
                  <a:cubicBezTo>
                    <a:pt x="418" y="419"/>
                    <a:pt x="418" y="296"/>
                    <a:pt x="517" y="9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20"/>
            <p:cNvSpPr/>
            <p:nvPr/>
          </p:nvSpPr>
          <p:spPr>
            <a:xfrm>
              <a:off x="7051150" y="4963850"/>
              <a:ext cx="18450" cy="10475"/>
            </a:xfrm>
            <a:custGeom>
              <a:avLst/>
              <a:gdLst/>
              <a:ahLst/>
              <a:cxnLst/>
              <a:rect l="l" t="t" r="r" b="b"/>
              <a:pathLst>
                <a:path w="738" h="419" extrusionOk="0">
                  <a:moveTo>
                    <a:pt x="738" y="1"/>
                  </a:moveTo>
                  <a:cubicBezTo>
                    <a:pt x="418" y="1"/>
                    <a:pt x="320" y="222"/>
                    <a:pt x="0" y="222"/>
                  </a:cubicBezTo>
                  <a:cubicBezTo>
                    <a:pt x="123" y="320"/>
                    <a:pt x="123" y="320"/>
                    <a:pt x="123" y="419"/>
                  </a:cubicBezTo>
                  <a:cubicBezTo>
                    <a:pt x="320" y="222"/>
                    <a:pt x="516" y="99"/>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20"/>
            <p:cNvSpPr/>
            <p:nvPr/>
          </p:nvSpPr>
          <p:spPr>
            <a:xfrm>
              <a:off x="6659550" y="4907900"/>
              <a:ext cx="7400" cy="7400"/>
            </a:xfrm>
            <a:custGeom>
              <a:avLst/>
              <a:gdLst/>
              <a:ahLst/>
              <a:cxnLst/>
              <a:rect l="l" t="t" r="r" b="b"/>
              <a:pathLst>
                <a:path w="296" h="296" extrusionOk="0">
                  <a:moveTo>
                    <a:pt x="296" y="1"/>
                  </a:moveTo>
                  <a:cubicBezTo>
                    <a:pt x="99" y="1"/>
                    <a:pt x="99" y="1"/>
                    <a:pt x="1" y="198"/>
                  </a:cubicBezTo>
                  <a:cubicBezTo>
                    <a:pt x="99" y="296"/>
                    <a:pt x="99" y="296"/>
                    <a:pt x="296" y="296"/>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20"/>
            <p:cNvSpPr/>
            <p:nvPr/>
          </p:nvSpPr>
          <p:spPr>
            <a:xfrm>
              <a:off x="6697675" y="4597475"/>
              <a:ext cx="8000" cy="10475"/>
            </a:xfrm>
            <a:custGeom>
              <a:avLst/>
              <a:gdLst/>
              <a:ahLst/>
              <a:cxnLst/>
              <a:rect l="l" t="t" r="r" b="b"/>
              <a:pathLst>
                <a:path w="320" h="419" extrusionOk="0">
                  <a:moveTo>
                    <a:pt x="320" y="0"/>
                  </a:moveTo>
                  <a:cubicBezTo>
                    <a:pt x="222" y="0"/>
                    <a:pt x="222" y="0"/>
                    <a:pt x="222" y="123"/>
                  </a:cubicBezTo>
                  <a:lnTo>
                    <a:pt x="222" y="222"/>
                  </a:lnTo>
                  <a:cubicBezTo>
                    <a:pt x="222" y="222"/>
                    <a:pt x="123" y="320"/>
                    <a:pt x="0" y="320"/>
                  </a:cubicBezTo>
                  <a:lnTo>
                    <a:pt x="0" y="418"/>
                  </a:lnTo>
                  <a:lnTo>
                    <a:pt x="222" y="418"/>
                  </a:lnTo>
                  <a:cubicBezTo>
                    <a:pt x="320"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20"/>
            <p:cNvSpPr/>
            <p:nvPr/>
          </p:nvSpPr>
          <p:spPr>
            <a:xfrm>
              <a:off x="6636200" y="4720425"/>
              <a:ext cx="8025" cy="8000"/>
            </a:xfrm>
            <a:custGeom>
              <a:avLst/>
              <a:gdLst/>
              <a:ahLst/>
              <a:cxnLst/>
              <a:rect l="l" t="t" r="r" b="b"/>
              <a:pathLst>
                <a:path w="321" h="320" extrusionOk="0">
                  <a:moveTo>
                    <a:pt x="0" y="0"/>
                  </a:moveTo>
                  <a:lnTo>
                    <a:pt x="0" y="222"/>
                  </a:lnTo>
                  <a:cubicBezTo>
                    <a:pt x="123" y="320"/>
                    <a:pt x="123" y="320"/>
                    <a:pt x="222" y="320"/>
                  </a:cubicBezTo>
                  <a:cubicBezTo>
                    <a:pt x="222" y="320"/>
                    <a:pt x="252" y="289"/>
                    <a:pt x="279" y="279"/>
                  </a:cubicBezTo>
                  <a:lnTo>
                    <a:pt x="279" y="279"/>
                  </a:lnTo>
                  <a:lnTo>
                    <a:pt x="320" y="320"/>
                  </a:lnTo>
                  <a:cubicBezTo>
                    <a:pt x="320" y="287"/>
                    <a:pt x="309" y="276"/>
                    <a:pt x="295" y="276"/>
                  </a:cubicBezTo>
                  <a:cubicBezTo>
                    <a:pt x="290" y="276"/>
                    <a:pt x="285" y="277"/>
                    <a:pt x="279" y="279"/>
                  </a:cubicBezTo>
                  <a:lnTo>
                    <a:pt x="279" y="279"/>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20"/>
            <p:cNvSpPr/>
            <p:nvPr/>
          </p:nvSpPr>
          <p:spPr>
            <a:xfrm>
              <a:off x="7140900" y="4874100"/>
              <a:ext cx="5550" cy="8025"/>
            </a:xfrm>
            <a:custGeom>
              <a:avLst/>
              <a:gdLst/>
              <a:ahLst/>
              <a:cxnLst/>
              <a:rect l="l" t="t" r="r" b="b"/>
              <a:pathLst>
                <a:path w="222" h="321" extrusionOk="0">
                  <a:moveTo>
                    <a:pt x="0" y="1"/>
                  </a:moveTo>
                  <a:lnTo>
                    <a:pt x="0" y="320"/>
                  </a:lnTo>
                  <a:lnTo>
                    <a:pt x="98" y="320"/>
                  </a:lnTo>
                  <a:lnTo>
                    <a:pt x="98" y="123"/>
                  </a:lnTo>
                  <a:lnTo>
                    <a:pt x="2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20"/>
            <p:cNvSpPr/>
            <p:nvPr/>
          </p:nvSpPr>
          <p:spPr>
            <a:xfrm>
              <a:off x="6641725" y="4877175"/>
              <a:ext cx="9875" cy="9850"/>
            </a:xfrm>
            <a:custGeom>
              <a:avLst/>
              <a:gdLst/>
              <a:ahLst/>
              <a:cxnLst/>
              <a:rect l="l" t="t" r="r" b="b"/>
              <a:pathLst>
                <a:path w="395" h="394" extrusionOk="0">
                  <a:moveTo>
                    <a:pt x="1" y="0"/>
                  </a:moveTo>
                  <a:cubicBezTo>
                    <a:pt x="197" y="197"/>
                    <a:pt x="99" y="394"/>
                    <a:pt x="394" y="394"/>
                  </a:cubicBezTo>
                  <a:cubicBezTo>
                    <a:pt x="296" y="296"/>
                    <a:pt x="296" y="197"/>
                    <a:pt x="197"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20"/>
            <p:cNvSpPr/>
            <p:nvPr/>
          </p:nvSpPr>
          <p:spPr>
            <a:xfrm>
              <a:off x="6595625" y="4774525"/>
              <a:ext cx="4950" cy="7400"/>
            </a:xfrm>
            <a:custGeom>
              <a:avLst/>
              <a:gdLst/>
              <a:ahLst/>
              <a:cxnLst/>
              <a:rect l="l" t="t" r="r" b="b"/>
              <a:pathLst>
                <a:path w="198" h="296" extrusionOk="0">
                  <a:moveTo>
                    <a:pt x="1" y="0"/>
                  </a:moveTo>
                  <a:cubicBezTo>
                    <a:pt x="99" y="98"/>
                    <a:pt x="1" y="295"/>
                    <a:pt x="197" y="295"/>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20"/>
            <p:cNvSpPr/>
            <p:nvPr/>
          </p:nvSpPr>
          <p:spPr>
            <a:xfrm>
              <a:off x="7135975" y="4717950"/>
              <a:ext cx="4950" cy="8025"/>
            </a:xfrm>
            <a:custGeom>
              <a:avLst/>
              <a:gdLst/>
              <a:ahLst/>
              <a:cxnLst/>
              <a:rect l="l" t="t" r="r" b="b"/>
              <a:pathLst>
                <a:path w="198" h="321" extrusionOk="0">
                  <a:moveTo>
                    <a:pt x="99" y="1"/>
                  </a:moveTo>
                  <a:cubicBezTo>
                    <a:pt x="99" y="1"/>
                    <a:pt x="0" y="99"/>
                    <a:pt x="0" y="222"/>
                  </a:cubicBezTo>
                  <a:cubicBezTo>
                    <a:pt x="0" y="222"/>
                    <a:pt x="99" y="222"/>
                    <a:pt x="99" y="321"/>
                  </a:cubicBezTo>
                  <a:cubicBezTo>
                    <a:pt x="197" y="321"/>
                    <a:pt x="197" y="222"/>
                    <a:pt x="197" y="222"/>
                  </a:cubicBez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20"/>
            <p:cNvSpPr/>
            <p:nvPr/>
          </p:nvSpPr>
          <p:spPr>
            <a:xfrm>
              <a:off x="6679850" y="4805250"/>
              <a:ext cx="5550" cy="10475"/>
            </a:xfrm>
            <a:custGeom>
              <a:avLst/>
              <a:gdLst/>
              <a:ahLst/>
              <a:cxnLst/>
              <a:rect l="l" t="t" r="r" b="b"/>
              <a:pathLst>
                <a:path w="222" h="419" extrusionOk="0">
                  <a:moveTo>
                    <a:pt x="99" y="1"/>
                  </a:moveTo>
                  <a:lnTo>
                    <a:pt x="99" y="1"/>
                  </a:lnTo>
                  <a:cubicBezTo>
                    <a:pt x="0" y="197"/>
                    <a:pt x="99" y="296"/>
                    <a:pt x="222" y="419"/>
                  </a:cubicBezTo>
                  <a:cubicBezTo>
                    <a:pt x="222" y="296"/>
                    <a:pt x="99"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20"/>
            <p:cNvSpPr/>
            <p:nvPr/>
          </p:nvSpPr>
          <p:spPr>
            <a:xfrm>
              <a:off x="6951550" y="4971850"/>
              <a:ext cx="12925" cy="3100"/>
            </a:xfrm>
            <a:custGeom>
              <a:avLst/>
              <a:gdLst/>
              <a:ahLst/>
              <a:cxnLst/>
              <a:rect l="l" t="t" r="r" b="b"/>
              <a:pathLst>
                <a:path w="517" h="124" extrusionOk="0">
                  <a:moveTo>
                    <a:pt x="197" y="0"/>
                  </a:moveTo>
                  <a:cubicBezTo>
                    <a:pt x="99" y="99"/>
                    <a:pt x="1" y="99"/>
                    <a:pt x="1" y="99"/>
                  </a:cubicBezTo>
                  <a:cubicBezTo>
                    <a:pt x="50" y="99"/>
                    <a:pt x="124" y="123"/>
                    <a:pt x="213" y="123"/>
                  </a:cubicBezTo>
                  <a:cubicBezTo>
                    <a:pt x="302" y="123"/>
                    <a:pt x="406" y="99"/>
                    <a:pt x="5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20"/>
            <p:cNvSpPr/>
            <p:nvPr/>
          </p:nvSpPr>
          <p:spPr>
            <a:xfrm>
              <a:off x="7035775" y="4976750"/>
              <a:ext cx="10475" cy="4950"/>
            </a:xfrm>
            <a:custGeom>
              <a:avLst/>
              <a:gdLst/>
              <a:ahLst/>
              <a:cxnLst/>
              <a:rect l="l" t="t" r="r" b="b"/>
              <a:pathLst>
                <a:path w="419" h="198" extrusionOk="0">
                  <a:moveTo>
                    <a:pt x="418" y="1"/>
                  </a:moveTo>
                  <a:cubicBezTo>
                    <a:pt x="320" y="1"/>
                    <a:pt x="222" y="99"/>
                    <a:pt x="0" y="198"/>
                  </a:cubicBezTo>
                  <a:cubicBezTo>
                    <a:pt x="320" y="198"/>
                    <a:pt x="320" y="198"/>
                    <a:pt x="4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20"/>
            <p:cNvSpPr/>
            <p:nvPr/>
          </p:nvSpPr>
          <p:spPr>
            <a:xfrm>
              <a:off x="6995200" y="4548900"/>
              <a:ext cx="9850" cy="8025"/>
            </a:xfrm>
            <a:custGeom>
              <a:avLst/>
              <a:gdLst/>
              <a:ahLst/>
              <a:cxnLst/>
              <a:rect l="l" t="t" r="r" b="b"/>
              <a:pathLst>
                <a:path w="394" h="321" extrusionOk="0">
                  <a:moveTo>
                    <a:pt x="197" y="1"/>
                  </a:moveTo>
                  <a:cubicBezTo>
                    <a:pt x="197" y="1"/>
                    <a:pt x="99" y="1"/>
                    <a:pt x="0" y="99"/>
                  </a:cubicBezTo>
                  <a:cubicBezTo>
                    <a:pt x="197" y="222"/>
                    <a:pt x="197" y="321"/>
                    <a:pt x="394" y="321"/>
                  </a:cubicBezTo>
                  <a:cubicBezTo>
                    <a:pt x="296" y="222"/>
                    <a:pt x="296"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20"/>
            <p:cNvSpPr/>
            <p:nvPr/>
          </p:nvSpPr>
          <p:spPr>
            <a:xfrm>
              <a:off x="7094775" y="4920200"/>
              <a:ext cx="8025" cy="5550"/>
            </a:xfrm>
            <a:custGeom>
              <a:avLst/>
              <a:gdLst/>
              <a:ahLst/>
              <a:cxnLst/>
              <a:rect l="l" t="t" r="r" b="b"/>
              <a:pathLst>
                <a:path w="321" h="222" extrusionOk="0">
                  <a:moveTo>
                    <a:pt x="1" y="1"/>
                  </a:moveTo>
                  <a:lnTo>
                    <a:pt x="1" y="222"/>
                  </a:lnTo>
                  <a:cubicBezTo>
                    <a:pt x="99" y="124"/>
                    <a:pt x="222" y="124"/>
                    <a:pt x="321" y="124"/>
                  </a:cubicBezTo>
                  <a:lnTo>
                    <a:pt x="3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20"/>
            <p:cNvSpPr/>
            <p:nvPr/>
          </p:nvSpPr>
          <p:spPr>
            <a:xfrm>
              <a:off x="6692750" y="4564275"/>
              <a:ext cx="8025" cy="4550"/>
            </a:xfrm>
            <a:custGeom>
              <a:avLst/>
              <a:gdLst/>
              <a:ahLst/>
              <a:cxnLst/>
              <a:rect l="l" t="t" r="r" b="b"/>
              <a:pathLst>
                <a:path w="321" h="182" extrusionOk="0">
                  <a:moveTo>
                    <a:pt x="1" y="1"/>
                  </a:moveTo>
                  <a:lnTo>
                    <a:pt x="1" y="99"/>
                  </a:lnTo>
                  <a:cubicBezTo>
                    <a:pt x="43" y="151"/>
                    <a:pt x="85" y="182"/>
                    <a:pt x="129" y="182"/>
                  </a:cubicBezTo>
                  <a:cubicBezTo>
                    <a:pt x="187" y="182"/>
                    <a:pt x="250" y="127"/>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20"/>
            <p:cNvSpPr/>
            <p:nvPr/>
          </p:nvSpPr>
          <p:spPr>
            <a:xfrm>
              <a:off x="6964475" y="4547900"/>
              <a:ext cx="9850" cy="3500"/>
            </a:xfrm>
            <a:custGeom>
              <a:avLst/>
              <a:gdLst/>
              <a:ahLst/>
              <a:cxnLst/>
              <a:rect l="l" t="t" r="r" b="b"/>
              <a:pathLst>
                <a:path w="394" h="140" extrusionOk="0">
                  <a:moveTo>
                    <a:pt x="150" y="0"/>
                  </a:moveTo>
                  <a:cubicBezTo>
                    <a:pt x="107" y="0"/>
                    <a:pt x="58" y="12"/>
                    <a:pt x="0" y="41"/>
                  </a:cubicBezTo>
                  <a:cubicBezTo>
                    <a:pt x="98" y="41"/>
                    <a:pt x="295" y="139"/>
                    <a:pt x="393" y="139"/>
                  </a:cubicBezTo>
                  <a:cubicBezTo>
                    <a:pt x="324" y="70"/>
                    <a:pt x="254" y="0"/>
                    <a:pt x="1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20"/>
            <p:cNvSpPr/>
            <p:nvPr/>
          </p:nvSpPr>
          <p:spPr>
            <a:xfrm>
              <a:off x="6764675" y="4536000"/>
              <a:ext cx="7400" cy="5550"/>
            </a:xfrm>
            <a:custGeom>
              <a:avLst/>
              <a:gdLst/>
              <a:ahLst/>
              <a:cxnLst/>
              <a:rect l="l" t="t" r="r" b="b"/>
              <a:pathLst>
                <a:path w="296" h="222" extrusionOk="0">
                  <a:moveTo>
                    <a:pt x="197" y="1"/>
                  </a:moveTo>
                  <a:cubicBezTo>
                    <a:pt x="99" y="123"/>
                    <a:pt x="1" y="123"/>
                    <a:pt x="1" y="222"/>
                  </a:cubicBezTo>
                  <a:cubicBezTo>
                    <a:pt x="99" y="222"/>
                    <a:pt x="197" y="222"/>
                    <a:pt x="296" y="123"/>
                  </a:cubicBezTo>
                  <a:cubicBezTo>
                    <a:pt x="197" y="123"/>
                    <a:pt x="197" y="123"/>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20"/>
            <p:cNvSpPr/>
            <p:nvPr/>
          </p:nvSpPr>
          <p:spPr>
            <a:xfrm>
              <a:off x="7023475" y="4986125"/>
              <a:ext cx="7400" cy="2200"/>
            </a:xfrm>
            <a:custGeom>
              <a:avLst/>
              <a:gdLst/>
              <a:ahLst/>
              <a:cxnLst/>
              <a:rect l="l" t="t" r="r" b="b"/>
              <a:pathLst>
                <a:path w="296" h="88" extrusionOk="0">
                  <a:moveTo>
                    <a:pt x="197" y="0"/>
                  </a:moveTo>
                  <a:cubicBezTo>
                    <a:pt x="132" y="0"/>
                    <a:pt x="66" y="44"/>
                    <a:pt x="1" y="44"/>
                  </a:cubicBezTo>
                  <a:cubicBezTo>
                    <a:pt x="33" y="77"/>
                    <a:pt x="66" y="88"/>
                    <a:pt x="99" y="88"/>
                  </a:cubicBezTo>
                  <a:cubicBezTo>
                    <a:pt x="164" y="88"/>
                    <a:pt x="230" y="44"/>
                    <a:pt x="296" y="44"/>
                  </a:cubicBezTo>
                  <a:cubicBezTo>
                    <a:pt x="263" y="11"/>
                    <a:pt x="230" y="0"/>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20"/>
            <p:cNvSpPr/>
            <p:nvPr/>
          </p:nvSpPr>
          <p:spPr>
            <a:xfrm>
              <a:off x="6977375" y="4958925"/>
              <a:ext cx="7400" cy="4950"/>
            </a:xfrm>
            <a:custGeom>
              <a:avLst/>
              <a:gdLst/>
              <a:ahLst/>
              <a:cxnLst/>
              <a:rect l="l" t="t" r="r" b="b"/>
              <a:pathLst>
                <a:path w="296" h="198" extrusionOk="0">
                  <a:moveTo>
                    <a:pt x="197" y="1"/>
                  </a:moveTo>
                  <a:cubicBezTo>
                    <a:pt x="128" y="70"/>
                    <a:pt x="107" y="140"/>
                    <a:pt x="66" y="140"/>
                  </a:cubicBezTo>
                  <a:cubicBezTo>
                    <a:pt x="50" y="140"/>
                    <a:pt x="29" y="128"/>
                    <a:pt x="0" y="99"/>
                  </a:cubicBezTo>
                  <a:lnTo>
                    <a:pt x="0" y="99"/>
                  </a:lnTo>
                  <a:cubicBezTo>
                    <a:pt x="0" y="198"/>
                    <a:pt x="99" y="198"/>
                    <a:pt x="197" y="198"/>
                  </a:cubicBezTo>
                  <a:cubicBezTo>
                    <a:pt x="197"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20"/>
            <p:cNvSpPr/>
            <p:nvPr/>
          </p:nvSpPr>
          <p:spPr>
            <a:xfrm>
              <a:off x="7110150" y="4933125"/>
              <a:ext cx="5550" cy="8000"/>
            </a:xfrm>
            <a:custGeom>
              <a:avLst/>
              <a:gdLst/>
              <a:ahLst/>
              <a:cxnLst/>
              <a:rect l="l" t="t" r="r" b="b"/>
              <a:pathLst>
                <a:path w="222" h="320" extrusionOk="0">
                  <a:moveTo>
                    <a:pt x="222" y="0"/>
                  </a:moveTo>
                  <a:cubicBezTo>
                    <a:pt x="99" y="0"/>
                    <a:pt x="99" y="0"/>
                    <a:pt x="1" y="98"/>
                  </a:cubicBezTo>
                  <a:cubicBezTo>
                    <a:pt x="1" y="98"/>
                    <a:pt x="99" y="221"/>
                    <a:pt x="99" y="320"/>
                  </a:cubicBezTo>
                  <a:cubicBezTo>
                    <a:pt x="222" y="221"/>
                    <a:pt x="222" y="98"/>
                    <a:pt x="2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20"/>
            <p:cNvSpPr/>
            <p:nvPr/>
          </p:nvSpPr>
          <p:spPr>
            <a:xfrm>
              <a:off x="6764675" y="4928200"/>
              <a:ext cx="4950" cy="2475"/>
            </a:xfrm>
            <a:custGeom>
              <a:avLst/>
              <a:gdLst/>
              <a:ahLst/>
              <a:cxnLst/>
              <a:rect l="l" t="t" r="r" b="b"/>
              <a:pathLst>
                <a:path w="198" h="99" extrusionOk="0">
                  <a:moveTo>
                    <a:pt x="1" y="0"/>
                  </a:moveTo>
                  <a:lnTo>
                    <a:pt x="1" y="99"/>
                  </a:lnTo>
                  <a:lnTo>
                    <a:pt x="197" y="99"/>
                  </a:lnTo>
                  <a:lnTo>
                    <a:pt x="1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20"/>
            <p:cNvSpPr/>
            <p:nvPr/>
          </p:nvSpPr>
          <p:spPr>
            <a:xfrm>
              <a:off x="6631275" y="4861800"/>
              <a:ext cx="2500" cy="4950"/>
            </a:xfrm>
            <a:custGeom>
              <a:avLst/>
              <a:gdLst/>
              <a:ahLst/>
              <a:cxnLst/>
              <a:rect l="l" t="t" r="r" b="b"/>
              <a:pathLst>
                <a:path w="100" h="198" extrusionOk="0">
                  <a:moveTo>
                    <a:pt x="1" y="1"/>
                  </a:moveTo>
                  <a:lnTo>
                    <a:pt x="1"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20"/>
            <p:cNvSpPr/>
            <p:nvPr/>
          </p:nvSpPr>
          <p:spPr>
            <a:xfrm>
              <a:off x="7140900" y="4846425"/>
              <a:ext cx="5550" cy="4950"/>
            </a:xfrm>
            <a:custGeom>
              <a:avLst/>
              <a:gdLst/>
              <a:ahLst/>
              <a:cxnLst/>
              <a:rect l="l" t="t" r="r" b="b"/>
              <a:pathLst>
                <a:path w="222" h="198" extrusionOk="0">
                  <a:moveTo>
                    <a:pt x="0" y="1"/>
                  </a:moveTo>
                  <a:lnTo>
                    <a:pt x="0" y="198"/>
                  </a:lnTo>
                  <a:lnTo>
                    <a:pt x="98" y="198"/>
                  </a:lnTo>
                  <a:cubicBezTo>
                    <a:pt x="98" y="99"/>
                    <a:pt x="221"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20"/>
            <p:cNvSpPr/>
            <p:nvPr/>
          </p:nvSpPr>
          <p:spPr>
            <a:xfrm>
              <a:off x="6600550" y="4825525"/>
              <a:ext cx="2475" cy="8025"/>
            </a:xfrm>
            <a:custGeom>
              <a:avLst/>
              <a:gdLst/>
              <a:ahLst/>
              <a:cxnLst/>
              <a:rect l="l" t="t" r="r" b="b"/>
              <a:pathLst>
                <a:path w="99" h="321" extrusionOk="0">
                  <a:moveTo>
                    <a:pt x="99" y="1"/>
                  </a:moveTo>
                  <a:cubicBezTo>
                    <a:pt x="0" y="1"/>
                    <a:pt x="0" y="99"/>
                    <a:pt x="0" y="222"/>
                  </a:cubicBezTo>
                  <a:cubicBezTo>
                    <a:pt x="0" y="222"/>
                    <a:pt x="99" y="222"/>
                    <a:pt x="99" y="321"/>
                  </a:cubicBezTo>
                  <a:lnTo>
                    <a:pt x="9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20"/>
            <p:cNvSpPr/>
            <p:nvPr/>
          </p:nvSpPr>
          <p:spPr>
            <a:xfrm>
              <a:off x="7143350" y="4720425"/>
              <a:ext cx="5550" cy="8000"/>
            </a:xfrm>
            <a:custGeom>
              <a:avLst/>
              <a:gdLst/>
              <a:ahLst/>
              <a:cxnLst/>
              <a:rect l="l" t="t" r="r" b="b"/>
              <a:pathLst>
                <a:path w="222" h="320" extrusionOk="0">
                  <a:moveTo>
                    <a:pt x="123" y="0"/>
                  </a:moveTo>
                  <a:cubicBezTo>
                    <a:pt x="123" y="0"/>
                    <a:pt x="123" y="123"/>
                    <a:pt x="0" y="123"/>
                  </a:cubicBezTo>
                  <a:cubicBezTo>
                    <a:pt x="123" y="123"/>
                    <a:pt x="123" y="222"/>
                    <a:pt x="123" y="320"/>
                  </a:cubicBezTo>
                  <a:cubicBezTo>
                    <a:pt x="123" y="222"/>
                    <a:pt x="222" y="222"/>
                    <a:pt x="222" y="222"/>
                  </a:cubicBezTo>
                  <a:cubicBezTo>
                    <a:pt x="222" y="222"/>
                    <a:pt x="222" y="123"/>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20"/>
            <p:cNvSpPr/>
            <p:nvPr/>
          </p:nvSpPr>
          <p:spPr>
            <a:xfrm>
              <a:off x="7081875" y="4541525"/>
              <a:ext cx="25850" cy="12950"/>
            </a:xfrm>
            <a:custGeom>
              <a:avLst/>
              <a:gdLst/>
              <a:ahLst/>
              <a:cxnLst/>
              <a:rect l="l" t="t" r="r" b="b"/>
              <a:pathLst>
                <a:path w="1034" h="518" extrusionOk="0">
                  <a:moveTo>
                    <a:pt x="1" y="1"/>
                  </a:moveTo>
                  <a:cubicBezTo>
                    <a:pt x="181" y="161"/>
                    <a:pt x="280" y="322"/>
                    <a:pt x="471" y="322"/>
                  </a:cubicBezTo>
                  <a:cubicBezTo>
                    <a:pt x="514" y="322"/>
                    <a:pt x="561" y="314"/>
                    <a:pt x="615" y="296"/>
                  </a:cubicBezTo>
                  <a:cubicBezTo>
                    <a:pt x="738" y="394"/>
                    <a:pt x="738" y="517"/>
                    <a:pt x="837" y="517"/>
                  </a:cubicBezTo>
                  <a:lnTo>
                    <a:pt x="1033" y="517"/>
                  </a:lnTo>
                  <a:cubicBezTo>
                    <a:pt x="1033" y="394"/>
                    <a:pt x="935" y="296"/>
                    <a:pt x="935" y="198"/>
                  </a:cubicBezTo>
                  <a:lnTo>
                    <a:pt x="738" y="198"/>
                  </a:lnTo>
                  <a:cubicBezTo>
                    <a:pt x="517" y="198"/>
                    <a:pt x="419" y="99"/>
                    <a:pt x="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20"/>
            <p:cNvSpPr/>
            <p:nvPr/>
          </p:nvSpPr>
          <p:spPr>
            <a:xfrm>
              <a:off x="7115675" y="4563250"/>
              <a:ext cx="22775" cy="16425"/>
            </a:xfrm>
            <a:custGeom>
              <a:avLst/>
              <a:gdLst/>
              <a:ahLst/>
              <a:cxnLst/>
              <a:rect l="l" t="t" r="r" b="b"/>
              <a:pathLst>
                <a:path w="911" h="657" extrusionOk="0">
                  <a:moveTo>
                    <a:pt x="210" y="1"/>
                  </a:moveTo>
                  <a:cubicBezTo>
                    <a:pt x="140" y="1"/>
                    <a:pt x="70" y="70"/>
                    <a:pt x="1" y="140"/>
                  </a:cubicBezTo>
                  <a:cubicBezTo>
                    <a:pt x="35" y="123"/>
                    <a:pt x="67" y="115"/>
                    <a:pt x="96" y="115"/>
                  </a:cubicBezTo>
                  <a:cubicBezTo>
                    <a:pt x="232" y="115"/>
                    <a:pt x="313" y="280"/>
                    <a:pt x="394" y="361"/>
                  </a:cubicBezTo>
                  <a:cubicBezTo>
                    <a:pt x="493" y="361"/>
                    <a:pt x="616" y="558"/>
                    <a:pt x="714" y="656"/>
                  </a:cubicBezTo>
                  <a:lnTo>
                    <a:pt x="911" y="656"/>
                  </a:lnTo>
                  <a:lnTo>
                    <a:pt x="911" y="558"/>
                  </a:lnTo>
                  <a:cubicBezTo>
                    <a:pt x="812" y="460"/>
                    <a:pt x="812" y="460"/>
                    <a:pt x="714" y="460"/>
                  </a:cubicBezTo>
                  <a:lnTo>
                    <a:pt x="812" y="361"/>
                  </a:lnTo>
                  <a:cubicBezTo>
                    <a:pt x="714" y="263"/>
                    <a:pt x="616" y="263"/>
                    <a:pt x="493" y="263"/>
                  </a:cubicBezTo>
                  <a:lnTo>
                    <a:pt x="493" y="140"/>
                  </a:lnTo>
                  <a:cubicBezTo>
                    <a:pt x="394" y="42"/>
                    <a:pt x="296" y="42"/>
                    <a:pt x="296" y="42"/>
                  </a:cubicBezTo>
                  <a:cubicBezTo>
                    <a:pt x="267" y="13"/>
                    <a:pt x="238" y="1"/>
                    <a:pt x="2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20"/>
            <p:cNvSpPr/>
            <p:nvPr/>
          </p:nvSpPr>
          <p:spPr>
            <a:xfrm>
              <a:off x="7127975" y="4631275"/>
              <a:ext cx="23400" cy="25225"/>
            </a:xfrm>
            <a:custGeom>
              <a:avLst/>
              <a:gdLst/>
              <a:ahLst/>
              <a:cxnLst/>
              <a:rect l="l" t="t" r="r" b="b"/>
              <a:pathLst>
                <a:path w="936" h="1009" extrusionOk="0">
                  <a:moveTo>
                    <a:pt x="1" y="1"/>
                  </a:moveTo>
                  <a:cubicBezTo>
                    <a:pt x="124" y="99"/>
                    <a:pt x="222" y="198"/>
                    <a:pt x="320" y="296"/>
                  </a:cubicBezTo>
                  <a:cubicBezTo>
                    <a:pt x="222" y="493"/>
                    <a:pt x="615" y="616"/>
                    <a:pt x="517" y="911"/>
                  </a:cubicBezTo>
                  <a:cubicBezTo>
                    <a:pt x="738" y="911"/>
                    <a:pt x="837" y="1009"/>
                    <a:pt x="935" y="1009"/>
                  </a:cubicBezTo>
                  <a:cubicBezTo>
                    <a:pt x="837" y="911"/>
                    <a:pt x="837" y="911"/>
                    <a:pt x="738" y="911"/>
                  </a:cubicBezTo>
                  <a:cubicBezTo>
                    <a:pt x="517" y="493"/>
                    <a:pt x="320" y="198"/>
                    <a:pt x="2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20"/>
            <p:cNvSpPr/>
            <p:nvPr/>
          </p:nvSpPr>
          <p:spPr>
            <a:xfrm>
              <a:off x="7158725" y="4597475"/>
              <a:ext cx="15375" cy="15400"/>
            </a:xfrm>
            <a:custGeom>
              <a:avLst/>
              <a:gdLst/>
              <a:ahLst/>
              <a:cxnLst/>
              <a:rect l="l" t="t" r="r" b="b"/>
              <a:pathLst>
                <a:path w="615" h="616" extrusionOk="0">
                  <a:moveTo>
                    <a:pt x="0" y="0"/>
                  </a:moveTo>
                  <a:lnTo>
                    <a:pt x="0" y="222"/>
                  </a:lnTo>
                  <a:cubicBezTo>
                    <a:pt x="123" y="222"/>
                    <a:pt x="123" y="222"/>
                    <a:pt x="221" y="320"/>
                  </a:cubicBezTo>
                  <a:lnTo>
                    <a:pt x="221" y="418"/>
                  </a:lnTo>
                  <a:cubicBezTo>
                    <a:pt x="320" y="517"/>
                    <a:pt x="418" y="517"/>
                    <a:pt x="517" y="615"/>
                  </a:cubicBezTo>
                  <a:cubicBezTo>
                    <a:pt x="517" y="517"/>
                    <a:pt x="615" y="517"/>
                    <a:pt x="615" y="418"/>
                  </a:cubicBezTo>
                  <a:cubicBezTo>
                    <a:pt x="517" y="418"/>
                    <a:pt x="517" y="418"/>
                    <a:pt x="418" y="320"/>
                  </a:cubicBezTo>
                  <a:cubicBezTo>
                    <a:pt x="517" y="222"/>
                    <a:pt x="320" y="123"/>
                    <a:pt x="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20"/>
            <p:cNvSpPr/>
            <p:nvPr/>
          </p:nvSpPr>
          <p:spPr>
            <a:xfrm>
              <a:off x="7179625" y="4620825"/>
              <a:ext cx="12925" cy="12950"/>
            </a:xfrm>
            <a:custGeom>
              <a:avLst/>
              <a:gdLst/>
              <a:ahLst/>
              <a:cxnLst/>
              <a:rect l="l" t="t" r="r" b="b"/>
              <a:pathLst>
                <a:path w="517" h="518" extrusionOk="0">
                  <a:moveTo>
                    <a:pt x="197" y="1"/>
                  </a:moveTo>
                  <a:cubicBezTo>
                    <a:pt x="99" y="99"/>
                    <a:pt x="99" y="99"/>
                    <a:pt x="0" y="198"/>
                  </a:cubicBezTo>
                  <a:cubicBezTo>
                    <a:pt x="197" y="296"/>
                    <a:pt x="295" y="419"/>
                    <a:pt x="517" y="517"/>
                  </a:cubicBezTo>
                  <a:lnTo>
                    <a:pt x="517" y="296"/>
                  </a:lnTo>
                  <a:cubicBezTo>
                    <a:pt x="394" y="198"/>
                    <a:pt x="295"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20"/>
            <p:cNvSpPr/>
            <p:nvPr/>
          </p:nvSpPr>
          <p:spPr>
            <a:xfrm>
              <a:off x="7061600" y="4528625"/>
              <a:ext cx="12925" cy="4950"/>
            </a:xfrm>
            <a:custGeom>
              <a:avLst/>
              <a:gdLst/>
              <a:ahLst/>
              <a:cxnLst/>
              <a:rect l="l" t="t" r="r" b="b"/>
              <a:pathLst>
                <a:path w="517" h="198" extrusionOk="0">
                  <a:moveTo>
                    <a:pt x="98" y="0"/>
                  </a:moveTo>
                  <a:cubicBezTo>
                    <a:pt x="98" y="99"/>
                    <a:pt x="98" y="99"/>
                    <a:pt x="0" y="197"/>
                  </a:cubicBezTo>
                  <a:lnTo>
                    <a:pt x="516" y="197"/>
                  </a:lnTo>
                  <a:cubicBezTo>
                    <a:pt x="418" y="99"/>
                    <a:pt x="418" y="99"/>
                    <a:pt x="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20"/>
            <p:cNvSpPr/>
            <p:nvPr/>
          </p:nvSpPr>
          <p:spPr>
            <a:xfrm>
              <a:off x="7105225" y="4554450"/>
              <a:ext cx="12950" cy="7400"/>
            </a:xfrm>
            <a:custGeom>
              <a:avLst/>
              <a:gdLst/>
              <a:ahLst/>
              <a:cxnLst/>
              <a:rect l="l" t="t" r="r" b="b"/>
              <a:pathLst>
                <a:path w="518" h="296" extrusionOk="0">
                  <a:moveTo>
                    <a:pt x="198" y="0"/>
                  </a:moveTo>
                  <a:cubicBezTo>
                    <a:pt x="99" y="99"/>
                    <a:pt x="99" y="99"/>
                    <a:pt x="1" y="197"/>
                  </a:cubicBezTo>
                  <a:cubicBezTo>
                    <a:pt x="99" y="197"/>
                    <a:pt x="99" y="295"/>
                    <a:pt x="198" y="295"/>
                  </a:cubicBezTo>
                  <a:cubicBezTo>
                    <a:pt x="296" y="295"/>
                    <a:pt x="296" y="295"/>
                    <a:pt x="517" y="197"/>
                  </a:cubicBezTo>
                  <a:cubicBezTo>
                    <a:pt x="296" y="99"/>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20"/>
            <p:cNvSpPr/>
            <p:nvPr/>
          </p:nvSpPr>
          <p:spPr>
            <a:xfrm>
              <a:off x="7148875" y="4590100"/>
              <a:ext cx="9875" cy="10475"/>
            </a:xfrm>
            <a:custGeom>
              <a:avLst/>
              <a:gdLst/>
              <a:ahLst/>
              <a:cxnLst/>
              <a:rect l="l" t="t" r="r" b="b"/>
              <a:pathLst>
                <a:path w="395" h="419" extrusionOk="0">
                  <a:moveTo>
                    <a:pt x="1" y="0"/>
                  </a:moveTo>
                  <a:lnTo>
                    <a:pt x="1" y="99"/>
                  </a:lnTo>
                  <a:cubicBezTo>
                    <a:pt x="99" y="99"/>
                    <a:pt x="99" y="99"/>
                    <a:pt x="197" y="197"/>
                  </a:cubicBezTo>
                  <a:cubicBezTo>
                    <a:pt x="197" y="197"/>
                    <a:pt x="197" y="295"/>
                    <a:pt x="296" y="418"/>
                  </a:cubicBezTo>
                  <a:cubicBezTo>
                    <a:pt x="296" y="295"/>
                    <a:pt x="296" y="295"/>
                    <a:pt x="394" y="295"/>
                  </a:cubicBezTo>
                  <a:cubicBezTo>
                    <a:pt x="296" y="197"/>
                    <a:pt x="197"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20"/>
            <p:cNvSpPr/>
            <p:nvPr/>
          </p:nvSpPr>
          <p:spPr>
            <a:xfrm>
              <a:off x="7140900" y="4583125"/>
              <a:ext cx="8000" cy="5225"/>
            </a:xfrm>
            <a:custGeom>
              <a:avLst/>
              <a:gdLst/>
              <a:ahLst/>
              <a:cxnLst/>
              <a:rect l="l" t="t" r="r" b="b"/>
              <a:pathLst>
                <a:path w="320" h="209" extrusionOk="0">
                  <a:moveTo>
                    <a:pt x="136" y="0"/>
                  </a:moveTo>
                  <a:cubicBezTo>
                    <a:pt x="89" y="0"/>
                    <a:pt x="42" y="30"/>
                    <a:pt x="0" y="83"/>
                  </a:cubicBezTo>
                  <a:cubicBezTo>
                    <a:pt x="79" y="83"/>
                    <a:pt x="95" y="209"/>
                    <a:pt x="211" y="209"/>
                  </a:cubicBezTo>
                  <a:cubicBezTo>
                    <a:pt x="240" y="209"/>
                    <a:pt x="275" y="201"/>
                    <a:pt x="320" y="181"/>
                  </a:cubicBezTo>
                  <a:cubicBezTo>
                    <a:pt x="263" y="54"/>
                    <a:pt x="199" y="0"/>
                    <a:pt x="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20"/>
            <p:cNvSpPr/>
            <p:nvPr/>
          </p:nvSpPr>
          <p:spPr>
            <a:xfrm>
              <a:off x="7197450" y="4895000"/>
              <a:ext cx="7400" cy="12925"/>
            </a:xfrm>
            <a:custGeom>
              <a:avLst/>
              <a:gdLst/>
              <a:ahLst/>
              <a:cxnLst/>
              <a:rect l="l" t="t" r="r" b="b"/>
              <a:pathLst>
                <a:path w="296" h="517" extrusionOk="0">
                  <a:moveTo>
                    <a:pt x="197" y="1"/>
                  </a:moveTo>
                  <a:cubicBezTo>
                    <a:pt x="197" y="197"/>
                    <a:pt x="197" y="296"/>
                    <a:pt x="99" y="394"/>
                  </a:cubicBezTo>
                  <a:cubicBezTo>
                    <a:pt x="0" y="517"/>
                    <a:pt x="99" y="517"/>
                    <a:pt x="99" y="517"/>
                  </a:cubicBezTo>
                  <a:cubicBezTo>
                    <a:pt x="197" y="394"/>
                    <a:pt x="295" y="197"/>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20"/>
            <p:cNvSpPr/>
            <p:nvPr/>
          </p:nvSpPr>
          <p:spPr>
            <a:xfrm>
              <a:off x="7204825" y="4769600"/>
              <a:ext cx="5550" cy="12325"/>
            </a:xfrm>
            <a:custGeom>
              <a:avLst/>
              <a:gdLst/>
              <a:ahLst/>
              <a:cxnLst/>
              <a:rect l="l" t="t" r="r" b="b"/>
              <a:pathLst>
                <a:path w="222" h="493" extrusionOk="0">
                  <a:moveTo>
                    <a:pt x="123" y="0"/>
                  </a:moveTo>
                  <a:cubicBezTo>
                    <a:pt x="0" y="197"/>
                    <a:pt x="222" y="295"/>
                    <a:pt x="222" y="492"/>
                  </a:cubicBezTo>
                  <a:lnTo>
                    <a:pt x="222" y="99"/>
                  </a:lnTo>
                  <a:cubicBezTo>
                    <a:pt x="222" y="99"/>
                    <a:pt x="222" y="0"/>
                    <a:pt x="1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20"/>
            <p:cNvSpPr/>
            <p:nvPr/>
          </p:nvSpPr>
          <p:spPr>
            <a:xfrm>
              <a:off x="6936175" y="4505275"/>
              <a:ext cx="10475" cy="3075"/>
            </a:xfrm>
            <a:custGeom>
              <a:avLst/>
              <a:gdLst/>
              <a:ahLst/>
              <a:cxnLst/>
              <a:rect l="l" t="t" r="r" b="b"/>
              <a:pathLst>
                <a:path w="419" h="123" extrusionOk="0">
                  <a:moveTo>
                    <a:pt x="296" y="0"/>
                  </a:moveTo>
                  <a:cubicBezTo>
                    <a:pt x="198" y="0"/>
                    <a:pt x="99" y="123"/>
                    <a:pt x="1" y="123"/>
                  </a:cubicBezTo>
                  <a:lnTo>
                    <a:pt x="419" y="123"/>
                  </a:lnTo>
                  <a:lnTo>
                    <a:pt x="29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20"/>
            <p:cNvSpPr/>
            <p:nvPr/>
          </p:nvSpPr>
          <p:spPr>
            <a:xfrm>
              <a:off x="7210350" y="4856275"/>
              <a:ext cx="4950" cy="12925"/>
            </a:xfrm>
            <a:custGeom>
              <a:avLst/>
              <a:gdLst/>
              <a:ahLst/>
              <a:cxnLst/>
              <a:rect l="l" t="t" r="r" b="b"/>
              <a:pathLst>
                <a:path w="198" h="517" extrusionOk="0">
                  <a:moveTo>
                    <a:pt x="197" y="0"/>
                  </a:moveTo>
                  <a:cubicBezTo>
                    <a:pt x="99" y="0"/>
                    <a:pt x="99" y="0"/>
                    <a:pt x="1" y="99"/>
                  </a:cubicBezTo>
                  <a:cubicBezTo>
                    <a:pt x="1" y="222"/>
                    <a:pt x="1" y="320"/>
                    <a:pt x="99" y="517"/>
                  </a:cubicBezTo>
                  <a:cubicBezTo>
                    <a:pt x="99" y="320"/>
                    <a:pt x="99"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20"/>
            <p:cNvSpPr/>
            <p:nvPr/>
          </p:nvSpPr>
          <p:spPr>
            <a:xfrm>
              <a:off x="7056675" y="4526175"/>
              <a:ext cx="7400" cy="4925"/>
            </a:xfrm>
            <a:custGeom>
              <a:avLst/>
              <a:gdLst/>
              <a:ahLst/>
              <a:cxnLst/>
              <a:rect l="l" t="t" r="r" b="b"/>
              <a:pathLst>
                <a:path w="296" h="197" extrusionOk="0">
                  <a:moveTo>
                    <a:pt x="0" y="0"/>
                  </a:moveTo>
                  <a:lnTo>
                    <a:pt x="0" y="197"/>
                  </a:lnTo>
                  <a:cubicBezTo>
                    <a:pt x="99" y="98"/>
                    <a:pt x="197" y="98"/>
                    <a:pt x="295" y="98"/>
                  </a:cubicBezTo>
                  <a:cubicBezTo>
                    <a:pt x="197" y="0"/>
                    <a:pt x="99" y="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20"/>
            <p:cNvSpPr/>
            <p:nvPr/>
          </p:nvSpPr>
          <p:spPr>
            <a:xfrm>
              <a:off x="7192525" y="4917750"/>
              <a:ext cx="2475" cy="8000"/>
            </a:xfrm>
            <a:custGeom>
              <a:avLst/>
              <a:gdLst/>
              <a:ahLst/>
              <a:cxnLst/>
              <a:rect l="l" t="t" r="r" b="b"/>
              <a:pathLst>
                <a:path w="99" h="320" extrusionOk="0">
                  <a:moveTo>
                    <a:pt x="1" y="0"/>
                  </a:moveTo>
                  <a:lnTo>
                    <a:pt x="1" y="320"/>
                  </a:lnTo>
                  <a:lnTo>
                    <a:pt x="99" y="320"/>
                  </a:lnTo>
                  <a:lnTo>
                    <a:pt x="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20"/>
            <p:cNvSpPr/>
            <p:nvPr/>
          </p:nvSpPr>
          <p:spPr>
            <a:xfrm>
              <a:off x="7194975" y="4910375"/>
              <a:ext cx="4950" cy="4925"/>
            </a:xfrm>
            <a:custGeom>
              <a:avLst/>
              <a:gdLst/>
              <a:ahLst/>
              <a:cxnLst/>
              <a:rect l="l" t="t" r="r" b="b"/>
              <a:pathLst>
                <a:path w="198" h="197" extrusionOk="0">
                  <a:moveTo>
                    <a:pt x="198" y="0"/>
                  </a:moveTo>
                  <a:cubicBezTo>
                    <a:pt x="99" y="0"/>
                    <a:pt x="99" y="99"/>
                    <a:pt x="1" y="99"/>
                  </a:cubicBezTo>
                  <a:lnTo>
                    <a:pt x="1" y="197"/>
                  </a:lnTo>
                  <a:cubicBezTo>
                    <a:pt x="99" y="197"/>
                    <a:pt x="198" y="99"/>
                    <a:pt x="1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20"/>
            <p:cNvSpPr/>
            <p:nvPr/>
          </p:nvSpPr>
          <p:spPr>
            <a:xfrm>
              <a:off x="7143350" y="4656475"/>
              <a:ext cx="8025" cy="8025"/>
            </a:xfrm>
            <a:custGeom>
              <a:avLst/>
              <a:gdLst/>
              <a:ahLst/>
              <a:cxnLst/>
              <a:rect l="l" t="t" r="r" b="b"/>
              <a:pathLst>
                <a:path w="321" h="321" extrusionOk="0">
                  <a:moveTo>
                    <a:pt x="123" y="1"/>
                  </a:moveTo>
                  <a:lnTo>
                    <a:pt x="123" y="1"/>
                  </a:lnTo>
                  <a:cubicBezTo>
                    <a:pt x="0" y="99"/>
                    <a:pt x="123" y="222"/>
                    <a:pt x="222" y="321"/>
                  </a:cubicBezTo>
                  <a:cubicBezTo>
                    <a:pt x="320" y="222"/>
                    <a:pt x="222" y="99"/>
                    <a:pt x="1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20"/>
            <p:cNvSpPr/>
            <p:nvPr/>
          </p:nvSpPr>
          <p:spPr>
            <a:xfrm>
              <a:off x="7166700" y="4679850"/>
              <a:ext cx="4950" cy="7400"/>
            </a:xfrm>
            <a:custGeom>
              <a:avLst/>
              <a:gdLst/>
              <a:ahLst/>
              <a:cxnLst/>
              <a:rect l="l" t="t" r="r" b="b"/>
              <a:pathLst>
                <a:path w="198" h="296" extrusionOk="0">
                  <a:moveTo>
                    <a:pt x="1" y="0"/>
                  </a:moveTo>
                  <a:lnTo>
                    <a:pt x="1" y="0"/>
                  </a:lnTo>
                  <a:cubicBezTo>
                    <a:pt x="99" y="197"/>
                    <a:pt x="99" y="295"/>
                    <a:pt x="198" y="295"/>
                  </a:cubicBezTo>
                  <a:cubicBezTo>
                    <a:pt x="198" y="197"/>
                    <a:pt x="198" y="197"/>
                    <a:pt x="99" y="9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20"/>
            <p:cNvSpPr/>
            <p:nvPr/>
          </p:nvSpPr>
          <p:spPr>
            <a:xfrm>
              <a:off x="6562425" y="4662025"/>
              <a:ext cx="12325" cy="25225"/>
            </a:xfrm>
            <a:custGeom>
              <a:avLst/>
              <a:gdLst/>
              <a:ahLst/>
              <a:cxnLst/>
              <a:rect l="l" t="t" r="r" b="b"/>
              <a:pathLst>
                <a:path w="493" h="1009" extrusionOk="0">
                  <a:moveTo>
                    <a:pt x="493" y="0"/>
                  </a:moveTo>
                  <a:lnTo>
                    <a:pt x="394" y="99"/>
                  </a:lnTo>
                  <a:cubicBezTo>
                    <a:pt x="394" y="295"/>
                    <a:pt x="197" y="394"/>
                    <a:pt x="99" y="615"/>
                  </a:cubicBezTo>
                  <a:cubicBezTo>
                    <a:pt x="99" y="713"/>
                    <a:pt x="1" y="812"/>
                    <a:pt x="1" y="910"/>
                  </a:cubicBezTo>
                  <a:lnTo>
                    <a:pt x="1" y="1008"/>
                  </a:lnTo>
                  <a:lnTo>
                    <a:pt x="99" y="1008"/>
                  </a:lnTo>
                  <a:cubicBezTo>
                    <a:pt x="99" y="910"/>
                    <a:pt x="197" y="812"/>
                    <a:pt x="296" y="492"/>
                  </a:cubicBezTo>
                  <a:cubicBezTo>
                    <a:pt x="394" y="394"/>
                    <a:pt x="493" y="295"/>
                    <a:pt x="49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20"/>
            <p:cNvSpPr/>
            <p:nvPr/>
          </p:nvSpPr>
          <p:spPr>
            <a:xfrm>
              <a:off x="6526150" y="4833525"/>
              <a:ext cx="8025" cy="22775"/>
            </a:xfrm>
            <a:custGeom>
              <a:avLst/>
              <a:gdLst/>
              <a:ahLst/>
              <a:cxnLst/>
              <a:rect l="l" t="t" r="r" b="b"/>
              <a:pathLst>
                <a:path w="321" h="911" extrusionOk="0">
                  <a:moveTo>
                    <a:pt x="99" y="1"/>
                  </a:moveTo>
                  <a:cubicBezTo>
                    <a:pt x="99" y="99"/>
                    <a:pt x="1" y="99"/>
                    <a:pt x="1" y="99"/>
                  </a:cubicBezTo>
                  <a:cubicBezTo>
                    <a:pt x="1" y="296"/>
                    <a:pt x="99" y="394"/>
                    <a:pt x="99" y="517"/>
                  </a:cubicBezTo>
                  <a:cubicBezTo>
                    <a:pt x="99" y="714"/>
                    <a:pt x="222" y="812"/>
                    <a:pt x="222" y="910"/>
                  </a:cubicBezTo>
                  <a:lnTo>
                    <a:pt x="321" y="910"/>
                  </a:lnTo>
                  <a:lnTo>
                    <a:pt x="321" y="615"/>
                  </a:lnTo>
                  <a:cubicBezTo>
                    <a:pt x="321" y="394"/>
                    <a:pt x="222" y="197"/>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20"/>
            <p:cNvSpPr/>
            <p:nvPr/>
          </p:nvSpPr>
          <p:spPr>
            <a:xfrm>
              <a:off x="6521250" y="4800325"/>
              <a:ext cx="7400" cy="15400"/>
            </a:xfrm>
            <a:custGeom>
              <a:avLst/>
              <a:gdLst/>
              <a:ahLst/>
              <a:cxnLst/>
              <a:rect l="l" t="t" r="r" b="b"/>
              <a:pathLst>
                <a:path w="296" h="616" extrusionOk="0">
                  <a:moveTo>
                    <a:pt x="197" y="1"/>
                  </a:moveTo>
                  <a:cubicBezTo>
                    <a:pt x="99" y="99"/>
                    <a:pt x="99" y="99"/>
                    <a:pt x="0" y="99"/>
                  </a:cubicBezTo>
                  <a:cubicBezTo>
                    <a:pt x="0" y="198"/>
                    <a:pt x="99" y="296"/>
                    <a:pt x="99" y="394"/>
                  </a:cubicBezTo>
                  <a:lnTo>
                    <a:pt x="99" y="616"/>
                  </a:lnTo>
                  <a:lnTo>
                    <a:pt x="295" y="616"/>
                  </a:lnTo>
                  <a:cubicBezTo>
                    <a:pt x="295" y="493"/>
                    <a:pt x="197" y="394"/>
                    <a:pt x="197" y="296"/>
                  </a:cubicBezTo>
                  <a:lnTo>
                    <a:pt x="295" y="296"/>
                  </a:lnTo>
                  <a:lnTo>
                    <a:pt x="197" y="198"/>
                  </a:lnTo>
                  <a:lnTo>
                    <a:pt x="295" y="99"/>
                  </a:lnTo>
                  <a:cubicBezTo>
                    <a:pt x="197" y="99"/>
                    <a:pt x="197" y="99"/>
                    <a:pt x="19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20"/>
            <p:cNvSpPr/>
            <p:nvPr/>
          </p:nvSpPr>
          <p:spPr>
            <a:xfrm>
              <a:off x="6554450" y="4687225"/>
              <a:ext cx="10475" cy="17850"/>
            </a:xfrm>
            <a:custGeom>
              <a:avLst/>
              <a:gdLst/>
              <a:ahLst/>
              <a:cxnLst/>
              <a:rect l="l" t="t" r="r" b="b"/>
              <a:pathLst>
                <a:path w="419" h="714" extrusionOk="0">
                  <a:moveTo>
                    <a:pt x="197" y="0"/>
                  </a:moveTo>
                  <a:lnTo>
                    <a:pt x="197" y="222"/>
                  </a:lnTo>
                  <a:cubicBezTo>
                    <a:pt x="197" y="222"/>
                    <a:pt x="197" y="99"/>
                    <a:pt x="98" y="99"/>
                  </a:cubicBezTo>
                  <a:lnTo>
                    <a:pt x="98" y="418"/>
                  </a:lnTo>
                  <a:lnTo>
                    <a:pt x="0" y="418"/>
                  </a:lnTo>
                  <a:cubicBezTo>
                    <a:pt x="0" y="517"/>
                    <a:pt x="0" y="615"/>
                    <a:pt x="197" y="714"/>
                  </a:cubicBezTo>
                  <a:lnTo>
                    <a:pt x="197" y="320"/>
                  </a:lnTo>
                  <a:cubicBezTo>
                    <a:pt x="197" y="222"/>
                    <a:pt x="320" y="222"/>
                    <a:pt x="418" y="222"/>
                  </a:cubicBezTo>
                  <a:cubicBezTo>
                    <a:pt x="320" y="99"/>
                    <a:pt x="320" y="99"/>
                    <a:pt x="1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20"/>
            <p:cNvSpPr/>
            <p:nvPr/>
          </p:nvSpPr>
          <p:spPr>
            <a:xfrm>
              <a:off x="6521250" y="4772050"/>
              <a:ext cx="7400" cy="15400"/>
            </a:xfrm>
            <a:custGeom>
              <a:avLst/>
              <a:gdLst/>
              <a:ahLst/>
              <a:cxnLst/>
              <a:rect l="l" t="t" r="r" b="b"/>
              <a:pathLst>
                <a:path w="296" h="616" extrusionOk="0">
                  <a:moveTo>
                    <a:pt x="197" y="1"/>
                  </a:moveTo>
                  <a:cubicBezTo>
                    <a:pt x="197" y="1"/>
                    <a:pt x="99" y="1"/>
                    <a:pt x="99" y="99"/>
                  </a:cubicBezTo>
                  <a:cubicBezTo>
                    <a:pt x="99" y="197"/>
                    <a:pt x="99" y="394"/>
                    <a:pt x="0" y="615"/>
                  </a:cubicBezTo>
                  <a:cubicBezTo>
                    <a:pt x="99" y="517"/>
                    <a:pt x="197" y="517"/>
                    <a:pt x="295" y="517"/>
                  </a:cubicBezTo>
                  <a:cubicBezTo>
                    <a:pt x="295" y="394"/>
                    <a:pt x="197" y="296"/>
                    <a:pt x="197" y="296"/>
                  </a:cubicBezTo>
                  <a:lnTo>
                    <a:pt x="1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20"/>
            <p:cNvSpPr/>
            <p:nvPr/>
          </p:nvSpPr>
          <p:spPr>
            <a:xfrm>
              <a:off x="6536600" y="4743775"/>
              <a:ext cx="10475" cy="10475"/>
            </a:xfrm>
            <a:custGeom>
              <a:avLst/>
              <a:gdLst/>
              <a:ahLst/>
              <a:cxnLst/>
              <a:rect l="l" t="t" r="r" b="b"/>
              <a:pathLst>
                <a:path w="419" h="419" extrusionOk="0">
                  <a:moveTo>
                    <a:pt x="1" y="1"/>
                  </a:moveTo>
                  <a:lnTo>
                    <a:pt x="1" y="296"/>
                  </a:lnTo>
                  <a:lnTo>
                    <a:pt x="198" y="296"/>
                  </a:lnTo>
                  <a:cubicBezTo>
                    <a:pt x="198" y="296"/>
                    <a:pt x="296" y="296"/>
                    <a:pt x="296" y="419"/>
                  </a:cubicBezTo>
                  <a:lnTo>
                    <a:pt x="419" y="296"/>
                  </a:lnTo>
                  <a:cubicBezTo>
                    <a:pt x="296" y="197"/>
                    <a:pt x="296" y="99"/>
                    <a:pt x="1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20"/>
            <p:cNvSpPr/>
            <p:nvPr/>
          </p:nvSpPr>
          <p:spPr>
            <a:xfrm>
              <a:off x="6547075" y="4713050"/>
              <a:ext cx="7400" cy="10475"/>
            </a:xfrm>
            <a:custGeom>
              <a:avLst/>
              <a:gdLst/>
              <a:ahLst/>
              <a:cxnLst/>
              <a:rect l="l" t="t" r="r" b="b"/>
              <a:pathLst>
                <a:path w="296" h="419" extrusionOk="0">
                  <a:moveTo>
                    <a:pt x="295" y="0"/>
                  </a:moveTo>
                  <a:cubicBezTo>
                    <a:pt x="197" y="0"/>
                    <a:pt x="98" y="99"/>
                    <a:pt x="0" y="99"/>
                  </a:cubicBezTo>
                  <a:cubicBezTo>
                    <a:pt x="0" y="197"/>
                    <a:pt x="0" y="295"/>
                    <a:pt x="197" y="418"/>
                  </a:cubicBezTo>
                  <a:lnTo>
                    <a:pt x="197" y="197"/>
                  </a:lnTo>
                  <a:cubicBezTo>
                    <a:pt x="197" y="99"/>
                    <a:pt x="295" y="99"/>
                    <a:pt x="2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20"/>
            <p:cNvSpPr/>
            <p:nvPr/>
          </p:nvSpPr>
          <p:spPr>
            <a:xfrm>
              <a:off x="6523700" y="4823075"/>
              <a:ext cx="4950" cy="8025"/>
            </a:xfrm>
            <a:custGeom>
              <a:avLst/>
              <a:gdLst/>
              <a:ahLst/>
              <a:cxnLst/>
              <a:rect l="l" t="t" r="r" b="b"/>
              <a:pathLst>
                <a:path w="198" h="321" extrusionOk="0">
                  <a:moveTo>
                    <a:pt x="1" y="1"/>
                  </a:moveTo>
                  <a:cubicBezTo>
                    <a:pt x="1" y="99"/>
                    <a:pt x="1" y="197"/>
                    <a:pt x="99" y="320"/>
                  </a:cubicBezTo>
                  <a:lnTo>
                    <a:pt x="197" y="197"/>
                  </a:lnTo>
                  <a:cubicBezTo>
                    <a:pt x="197" y="99"/>
                    <a:pt x="197" y="1"/>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20"/>
            <p:cNvSpPr/>
            <p:nvPr/>
          </p:nvSpPr>
          <p:spPr>
            <a:xfrm>
              <a:off x="6549525" y="4907900"/>
              <a:ext cx="7400" cy="7400"/>
            </a:xfrm>
            <a:custGeom>
              <a:avLst/>
              <a:gdLst/>
              <a:ahLst/>
              <a:cxnLst/>
              <a:rect l="l" t="t" r="r" b="b"/>
              <a:pathLst>
                <a:path w="296" h="296" extrusionOk="0">
                  <a:moveTo>
                    <a:pt x="99" y="1"/>
                  </a:moveTo>
                  <a:lnTo>
                    <a:pt x="0" y="99"/>
                  </a:lnTo>
                  <a:lnTo>
                    <a:pt x="197" y="296"/>
                  </a:lnTo>
                  <a:cubicBezTo>
                    <a:pt x="295" y="296"/>
                    <a:pt x="295" y="198"/>
                    <a:pt x="295" y="198"/>
                  </a:cubicBezTo>
                  <a:cubicBezTo>
                    <a:pt x="197" y="99"/>
                    <a:pt x="197" y="99"/>
                    <a:pt x="9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20"/>
            <p:cNvSpPr/>
            <p:nvPr/>
          </p:nvSpPr>
          <p:spPr>
            <a:xfrm>
              <a:off x="6544000" y="4889475"/>
              <a:ext cx="5550" cy="10475"/>
            </a:xfrm>
            <a:custGeom>
              <a:avLst/>
              <a:gdLst/>
              <a:ahLst/>
              <a:cxnLst/>
              <a:rect l="l" t="t" r="r" b="b"/>
              <a:pathLst>
                <a:path w="222" h="419" extrusionOk="0">
                  <a:moveTo>
                    <a:pt x="0" y="0"/>
                  </a:moveTo>
                  <a:lnTo>
                    <a:pt x="0" y="0"/>
                  </a:lnTo>
                  <a:cubicBezTo>
                    <a:pt x="123" y="222"/>
                    <a:pt x="123" y="320"/>
                    <a:pt x="123" y="418"/>
                  </a:cubicBezTo>
                  <a:lnTo>
                    <a:pt x="221" y="418"/>
                  </a:lnTo>
                  <a:lnTo>
                    <a:pt x="221" y="320"/>
                  </a:lnTo>
                  <a:cubicBezTo>
                    <a:pt x="221" y="222"/>
                    <a:pt x="123" y="222"/>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20"/>
            <p:cNvSpPr/>
            <p:nvPr/>
          </p:nvSpPr>
          <p:spPr>
            <a:xfrm>
              <a:off x="6536600" y="4756675"/>
              <a:ext cx="2500" cy="9875"/>
            </a:xfrm>
            <a:custGeom>
              <a:avLst/>
              <a:gdLst/>
              <a:ahLst/>
              <a:cxnLst/>
              <a:rect l="l" t="t" r="r" b="b"/>
              <a:pathLst>
                <a:path w="100" h="395" extrusionOk="0">
                  <a:moveTo>
                    <a:pt x="1" y="1"/>
                  </a:moveTo>
                  <a:lnTo>
                    <a:pt x="1" y="198"/>
                  </a:lnTo>
                  <a:lnTo>
                    <a:pt x="1" y="394"/>
                  </a:lnTo>
                  <a:cubicBezTo>
                    <a:pt x="99" y="198"/>
                    <a:pt x="99" y="9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20"/>
            <p:cNvSpPr/>
            <p:nvPr/>
          </p:nvSpPr>
          <p:spPr>
            <a:xfrm>
              <a:off x="6554450" y="4917750"/>
              <a:ext cx="4925" cy="5550"/>
            </a:xfrm>
            <a:custGeom>
              <a:avLst/>
              <a:gdLst/>
              <a:ahLst/>
              <a:cxnLst/>
              <a:rect l="l" t="t" r="r" b="b"/>
              <a:pathLst>
                <a:path w="197" h="222" extrusionOk="0">
                  <a:moveTo>
                    <a:pt x="0" y="0"/>
                  </a:moveTo>
                  <a:lnTo>
                    <a:pt x="0" y="222"/>
                  </a:lnTo>
                  <a:lnTo>
                    <a:pt x="197" y="222"/>
                  </a:lnTo>
                  <a:cubicBezTo>
                    <a:pt x="98" y="99"/>
                    <a:pt x="98" y="99"/>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grpSp>
        <p:nvGrpSpPr>
          <p:cNvPr id="2340" name="Google Shape;2340;p21"/>
          <p:cNvGrpSpPr/>
          <p:nvPr/>
        </p:nvGrpSpPr>
        <p:grpSpPr>
          <a:xfrm rot="1462">
            <a:off x="4818611" y="455754"/>
            <a:ext cx="4012803" cy="452331"/>
            <a:chOff x="5138925" y="1785900"/>
            <a:chExt cx="2133675" cy="495000"/>
          </a:xfrm>
        </p:grpSpPr>
        <p:sp>
          <p:nvSpPr>
            <p:cNvPr id="2341" name="Google Shape;2341;p21"/>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21"/>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21"/>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21"/>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21"/>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21"/>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21"/>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21"/>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21"/>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21"/>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21"/>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21"/>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21"/>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21"/>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21"/>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21"/>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21"/>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21"/>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21"/>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21"/>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21"/>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21"/>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21"/>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21"/>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21"/>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21"/>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21"/>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21"/>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21"/>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21"/>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21"/>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21"/>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21"/>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21"/>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21"/>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21"/>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21"/>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21"/>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21"/>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21"/>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21"/>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21"/>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21"/>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21"/>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21"/>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21"/>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21"/>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21"/>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21"/>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21"/>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21"/>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21"/>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21"/>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21"/>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21"/>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21"/>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21"/>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21"/>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21"/>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21"/>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21"/>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21"/>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21"/>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04" name="Google Shape;2404;p21"/>
          <p:cNvSpPr txBox="1">
            <a:spLocks noGrp="1"/>
          </p:cNvSpPr>
          <p:nvPr>
            <p:ph type="title"/>
          </p:nvPr>
        </p:nvSpPr>
        <p:spPr>
          <a:xfrm>
            <a:off x="668550" y="2312850"/>
            <a:ext cx="7895400" cy="517800"/>
          </a:xfrm>
          <a:prstGeom prst="rect">
            <a:avLst/>
          </a:prstGeom>
          <a:noFill/>
          <a:ln>
            <a:noFill/>
          </a:ln>
        </p:spPr>
        <p:txBody>
          <a:bodyPr spcFirstLastPara="1" wrap="square" lIns="36575" tIns="36575" rIns="36575" bIns="36575" anchor="t" anchorCtr="0">
            <a:noAutofit/>
          </a:bodyPr>
          <a:lstStyle/>
          <a:p>
            <a:pPr marL="0" lvl="0" indent="0" algn="ctr" rtl="0">
              <a:lnSpc>
                <a:spcPct val="100000"/>
              </a:lnSpc>
              <a:spcBef>
                <a:spcPts val="0"/>
              </a:spcBef>
              <a:spcAft>
                <a:spcPts val="0"/>
              </a:spcAft>
              <a:buSzPts val="3500"/>
              <a:buNone/>
            </a:pPr>
            <a:r>
              <a:rPr lang="en"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419" name="Google Shape;419;p17"/>
          <p:cNvGrpSpPr/>
          <p:nvPr/>
        </p:nvGrpSpPr>
        <p:grpSpPr>
          <a:xfrm rot="1446">
            <a:off x="4598301" y="278283"/>
            <a:ext cx="3043901" cy="452331"/>
            <a:chOff x="5138925" y="1785900"/>
            <a:chExt cx="2133675" cy="495000"/>
          </a:xfrm>
        </p:grpSpPr>
        <p:sp>
          <p:nvSpPr>
            <p:cNvPr id="420" name="Google Shape;420;p17"/>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7"/>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7"/>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7"/>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7"/>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7"/>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17"/>
          <p:cNvSpPr/>
          <p:nvPr/>
        </p:nvSpPr>
        <p:spPr>
          <a:xfrm rot="-374403">
            <a:off x="5642989" y="2048020"/>
            <a:ext cx="1977470" cy="509630"/>
          </a:xfrm>
          <a:prstGeom prst="rect">
            <a:avLst/>
          </a:prstGeom>
        </p:spPr>
        <p:txBody>
          <a:bodyPr>
            <a:prstTxWarp prst="textPlain">
              <a:avLst/>
            </a:prstTxWarp>
          </a:bodyPr>
          <a:lstStyle/>
          <a:p>
            <a:pPr lvl="0" algn="ctr"/>
            <a:r>
              <a:rPr b="0" i="0">
                <a:ln>
                  <a:noFill/>
                </a:ln>
                <a:solidFill>
                  <a:schemeClr val="accent3"/>
                </a:solidFill>
                <a:latin typeface="Beth Ellen"/>
              </a:rPr>
              <a:t>wordart</a:t>
            </a:r>
          </a:p>
        </p:txBody>
      </p:sp>
      <p:sp>
        <p:nvSpPr>
          <p:cNvPr id="538" name="Google Shape;538;p17"/>
          <p:cNvSpPr/>
          <p:nvPr/>
        </p:nvSpPr>
        <p:spPr>
          <a:xfrm rot="2209194">
            <a:off x="4977024" y="1027046"/>
            <a:ext cx="754824" cy="487087"/>
          </a:xfrm>
          <a:custGeom>
            <a:avLst/>
            <a:gdLst/>
            <a:ahLst/>
            <a:cxnLst/>
            <a:rect l="l" t="t" r="r" b="b"/>
            <a:pathLst>
              <a:path w="23521" h="15179" extrusionOk="0">
                <a:moveTo>
                  <a:pt x="1900" y="0"/>
                </a:moveTo>
                <a:cubicBezTo>
                  <a:pt x="1818" y="0"/>
                  <a:pt x="1707" y="59"/>
                  <a:pt x="1654" y="177"/>
                </a:cubicBezTo>
                <a:cubicBezTo>
                  <a:pt x="1" y="4220"/>
                  <a:pt x="2862" y="7947"/>
                  <a:pt x="6458" y="9785"/>
                </a:cubicBezTo>
                <a:cubicBezTo>
                  <a:pt x="10529" y="11983"/>
                  <a:pt x="15670" y="12968"/>
                  <a:pt x="20410" y="12968"/>
                </a:cubicBezTo>
                <a:cubicBezTo>
                  <a:pt x="20652" y="12968"/>
                  <a:pt x="20892" y="12966"/>
                  <a:pt x="21131" y="12961"/>
                </a:cubicBezTo>
                <a:lnTo>
                  <a:pt x="21131" y="12961"/>
                </a:lnTo>
                <a:cubicBezTo>
                  <a:pt x="20239" y="13512"/>
                  <a:pt x="19478" y="14063"/>
                  <a:pt x="18506" y="14510"/>
                </a:cubicBezTo>
                <a:cubicBezTo>
                  <a:pt x="18194" y="14702"/>
                  <a:pt x="18343" y="15179"/>
                  <a:pt x="18712" y="15179"/>
                </a:cubicBezTo>
                <a:cubicBezTo>
                  <a:pt x="18747" y="15179"/>
                  <a:pt x="18783" y="15175"/>
                  <a:pt x="18821" y="15166"/>
                </a:cubicBezTo>
                <a:cubicBezTo>
                  <a:pt x="20475" y="14825"/>
                  <a:pt x="21893" y="14168"/>
                  <a:pt x="23310" y="13302"/>
                </a:cubicBezTo>
                <a:cubicBezTo>
                  <a:pt x="23520" y="13197"/>
                  <a:pt x="23520" y="12856"/>
                  <a:pt x="23310" y="12646"/>
                </a:cubicBezTo>
                <a:cubicBezTo>
                  <a:pt x="23100" y="12541"/>
                  <a:pt x="22864" y="12410"/>
                  <a:pt x="22654" y="12305"/>
                </a:cubicBezTo>
                <a:cubicBezTo>
                  <a:pt x="22654" y="12200"/>
                  <a:pt x="22654" y="12200"/>
                  <a:pt x="22549" y="12200"/>
                </a:cubicBezTo>
                <a:cubicBezTo>
                  <a:pt x="21551" y="11543"/>
                  <a:pt x="20685" y="10992"/>
                  <a:pt x="19688" y="10441"/>
                </a:cubicBezTo>
                <a:cubicBezTo>
                  <a:pt x="19617" y="10388"/>
                  <a:pt x="19549" y="10366"/>
                  <a:pt x="19487" y="10366"/>
                </a:cubicBezTo>
                <a:cubicBezTo>
                  <a:pt x="19175" y="10366"/>
                  <a:pt x="19001" y="10922"/>
                  <a:pt x="19373" y="11097"/>
                </a:cubicBezTo>
                <a:cubicBezTo>
                  <a:pt x="19924" y="11438"/>
                  <a:pt x="20580" y="11885"/>
                  <a:pt x="21131" y="12200"/>
                </a:cubicBezTo>
                <a:cubicBezTo>
                  <a:pt x="20889" y="12206"/>
                  <a:pt x="20646" y="12209"/>
                  <a:pt x="20403" y="12209"/>
                </a:cubicBezTo>
                <a:cubicBezTo>
                  <a:pt x="16695" y="12209"/>
                  <a:pt x="12898" y="11469"/>
                  <a:pt x="9424" y="10336"/>
                </a:cubicBezTo>
                <a:cubicBezTo>
                  <a:pt x="5041" y="8918"/>
                  <a:pt x="132" y="5427"/>
                  <a:pt x="1969" y="177"/>
                </a:cubicBezTo>
                <a:cubicBezTo>
                  <a:pt x="2035" y="59"/>
                  <a:pt x="1982" y="0"/>
                  <a:pt x="19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txBox="1">
            <a:spLocks noGrp="1"/>
          </p:cNvSpPr>
          <p:nvPr>
            <p:ph type="title"/>
          </p:nvPr>
        </p:nvSpPr>
        <p:spPr>
          <a:xfrm>
            <a:off x="-241263" y="190910"/>
            <a:ext cx="7895400" cy="5178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PROJECT OVERVIEW</a:t>
            </a:r>
            <a:endParaRPr dirty="0"/>
          </a:p>
        </p:txBody>
      </p:sp>
      <p:pic>
        <p:nvPicPr>
          <p:cNvPr id="2" name="Picture 1" descr="Logo&#10;&#10;Description automatically generated">
            <a:extLst>
              <a:ext uri="{FF2B5EF4-FFF2-40B4-BE49-F238E27FC236}">
                <a16:creationId xmlns:a16="http://schemas.microsoft.com/office/drawing/2014/main" id="{9226096F-BAD5-3B05-D35D-D1385090846D}"/>
              </a:ext>
            </a:extLst>
          </p:cNvPr>
          <p:cNvPicPr>
            <a:picLocks noChangeAspect="1"/>
          </p:cNvPicPr>
          <p:nvPr/>
        </p:nvPicPr>
        <p:blipFill>
          <a:blip r:embed="rId3"/>
          <a:stretch>
            <a:fillRect/>
          </a:stretch>
        </p:blipFill>
        <p:spPr>
          <a:xfrm>
            <a:off x="7744962" y="10788"/>
            <a:ext cx="1386925" cy="1410040"/>
          </a:xfrm>
          <a:prstGeom prst="rect">
            <a:avLst/>
          </a:prstGeom>
        </p:spPr>
      </p:pic>
      <p:sp>
        <p:nvSpPr>
          <p:cNvPr id="5" name="Google Shape;363;p39">
            <a:extLst>
              <a:ext uri="{FF2B5EF4-FFF2-40B4-BE49-F238E27FC236}">
                <a16:creationId xmlns:a16="http://schemas.microsoft.com/office/drawing/2014/main" id="{ACBCC251-C6B2-AEC4-AED3-A5511B62919B}"/>
              </a:ext>
            </a:extLst>
          </p:cNvPr>
          <p:cNvSpPr/>
          <p:nvPr/>
        </p:nvSpPr>
        <p:spPr>
          <a:xfrm>
            <a:off x="7230526" y="2156879"/>
            <a:ext cx="1024593" cy="431486"/>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tx1">
                    <a:lumMod val="75000"/>
                    <a:lumOff val="25000"/>
                  </a:schemeClr>
                </a:solidFill>
                <a:latin typeface="Roboto"/>
                <a:ea typeface="Roboto"/>
                <a:cs typeface="Roboto"/>
                <a:sym typeface="Roboto"/>
              </a:rPr>
              <a:t>Apr 21</a:t>
            </a:r>
            <a:endParaRPr sz="1000" dirty="0">
              <a:solidFill>
                <a:schemeClr val="tx1">
                  <a:lumMod val="75000"/>
                  <a:lumOff val="25000"/>
                </a:schemeClr>
              </a:solidFill>
              <a:latin typeface="Roboto"/>
              <a:ea typeface="Roboto"/>
              <a:cs typeface="Roboto"/>
              <a:sym typeface="Roboto"/>
            </a:endParaRPr>
          </a:p>
        </p:txBody>
      </p:sp>
      <p:sp>
        <p:nvSpPr>
          <p:cNvPr id="6" name="Google Shape;364;p39">
            <a:extLst>
              <a:ext uri="{FF2B5EF4-FFF2-40B4-BE49-F238E27FC236}">
                <a16:creationId xmlns:a16="http://schemas.microsoft.com/office/drawing/2014/main" id="{08D2DFB9-4498-73F9-39ED-FAFDC14ABA67}"/>
              </a:ext>
            </a:extLst>
          </p:cNvPr>
          <p:cNvSpPr/>
          <p:nvPr/>
        </p:nvSpPr>
        <p:spPr>
          <a:xfrm>
            <a:off x="6325421" y="2156878"/>
            <a:ext cx="1036689" cy="43149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tx1">
                    <a:lumMod val="75000"/>
                    <a:lumOff val="25000"/>
                  </a:schemeClr>
                </a:solidFill>
                <a:latin typeface="Roboto"/>
                <a:ea typeface="Roboto"/>
                <a:cs typeface="Roboto"/>
                <a:sym typeface="Roboto"/>
              </a:rPr>
              <a:t>Apr 14</a:t>
            </a:r>
            <a:endParaRPr sz="1000" dirty="0">
              <a:solidFill>
                <a:schemeClr val="tx1">
                  <a:lumMod val="75000"/>
                  <a:lumOff val="25000"/>
                </a:schemeClr>
              </a:solidFill>
              <a:latin typeface="Roboto"/>
              <a:ea typeface="Roboto"/>
              <a:cs typeface="Roboto"/>
              <a:sym typeface="Roboto"/>
            </a:endParaRPr>
          </a:p>
        </p:txBody>
      </p:sp>
      <p:sp>
        <p:nvSpPr>
          <p:cNvPr id="7" name="Google Shape;365;p39">
            <a:extLst>
              <a:ext uri="{FF2B5EF4-FFF2-40B4-BE49-F238E27FC236}">
                <a16:creationId xmlns:a16="http://schemas.microsoft.com/office/drawing/2014/main" id="{3A02912C-FC23-B094-D8C9-6FAAA16719EE}"/>
              </a:ext>
            </a:extLst>
          </p:cNvPr>
          <p:cNvSpPr/>
          <p:nvPr/>
        </p:nvSpPr>
        <p:spPr>
          <a:xfrm>
            <a:off x="5530764" y="2156876"/>
            <a:ext cx="993283" cy="431489"/>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tx1">
                    <a:lumMod val="75000"/>
                    <a:lumOff val="25000"/>
                  </a:schemeClr>
                </a:solidFill>
                <a:latin typeface="Roboto"/>
                <a:ea typeface="Roboto"/>
                <a:cs typeface="Roboto"/>
                <a:sym typeface="Roboto"/>
              </a:rPr>
              <a:t>March 24</a:t>
            </a:r>
            <a:endParaRPr sz="1000" dirty="0">
              <a:solidFill>
                <a:schemeClr val="tx1">
                  <a:lumMod val="75000"/>
                  <a:lumOff val="25000"/>
                </a:schemeClr>
              </a:solidFill>
              <a:latin typeface="Roboto"/>
              <a:ea typeface="Roboto"/>
              <a:cs typeface="Roboto"/>
              <a:sym typeface="Roboto"/>
            </a:endParaRPr>
          </a:p>
        </p:txBody>
      </p:sp>
      <p:sp>
        <p:nvSpPr>
          <p:cNvPr id="8" name="Google Shape;366;p39">
            <a:extLst>
              <a:ext uri="{FF2B5EF4-FFF2-40B4-BE49-F238E27FC236}">
                <a16:creationId xmlns:a16="http://schemas.microsoft.com/office/drawing/2014/main" id="{9B3876BF-C663-6979-BB99-D2CBE8439732}"/>
              </a:ext>
            </a:extLst>
          </p:cNvPr>
          <p:cNvSpPr/>
          <p:nvPr/>
        </p:nvSpPr>
        <p:spPr>
          <a:xfrm>
            <a:off x="4723418" y="2156876"/>
            <a:ext cx="993279" cy="431488"/>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tx1">
                    <a:lumMod val="75000"/>
                    <a:lumOff val="25000"/>
                  </a:schemeClr>
                </a:solidFill>
                <a:latin typeface="Roboto"/>
                <a:ea typeface="Roboto"/>
                <a:cs typeface="Roboto"/>
                <a:sym typeface="Roboto"/>
              </a:rPr>
              <a:t>Mar 3</a:t>
            </a:r>
            <a:endParaRPr sz="1000" dirty="0">
              <a:solidFill>
                <a:schemeClr val="tx1">
                  <a:lumMod val="75000"/>
                  <a:lumOff val="25000"/>
                </a:schemeClr>
              </a:solidFill>
              <a:latin typeface="Roboto"/>
              <a:ea typeface="Roboto"/>
              <a:cs typeface="Roboto"/>
              <a:sym typeface="Roboto"/>
            </a:endParaRPr>
          </a:p>
        </p:txBody>
      </p:sp>
      <p:sp>
        <p:nvSpPr>
          <p:cNvPr id="9" name="Google Shape;367;p39">
            <a:extLst>
              <a:ext uri="{FF2B5EF4-FFF2-40B4-BE49-F238E27FC236}">
                <a16:creationId xmlns:a16="http://schemas.microsoft.com/office/drawing/2014/main" id="{D2975C7A-8F50-015A-06EB-41484570068D}"/>
              </a:ext>
            </a:extLst>
          </p:cNvPr>
          <p:cNvSpPr/>
          <p:nvPr/>
        </p:nvSpPr>
        <p:spPr>
          <a:xfrm>
            <a:off x="3914274" y="2161988"/>
            <a:ext cx="955593" cy="431487"/>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tx1">
                    <a:lumMod val="75000"/>
                    <a:lumOff val="25000"/>
                  </a:schemeClr>
                </a:solidFill>
                <a:latin typeface="Roboto"/>
                <a:ea typeface="Roboto"/>
                <a:cs typeface="Roboto"/>
                <a:sym typeface="Roboto"/>
              </a:rPr>
              <a:t>Feb 28 </a:t>
            </a:r>
            <a:endParaRPr sz="1000" dirty="0">
              <a:solidFill>
                <a:schemeClr val="tx1">
                  <a:lumMod val="75000"/>
                  <a:lumOff val="25000"/>
                </a:schemeClr>
              </a:solidFill>
              <a:latin typeface="Roboto"/>
              <a:ea typeface="Roboto"/>
              <a:cs typeface="Roboto"/>
              <a:sym typeface="Roboto"/>
            </a:endParaRPr>
          </a:p>
        </p:txBody>
      </p:sp>
      <p:sp>
        <p:nvSpPr>
          <p:cNvPr id="10" name="Google Shape;368;p39">
            <a:extLst>
              <a:ext uri="{FF2B5EF4-FFF2-40B4-BE49-F238E27FC236}">
                <a16:creationId xmlns:a16="http://schemas.microsoft.com/office/drawing/2014/main" id="{66C919DB-6CE0-68BC-2C13-64C07323C513}"/>
              </a:ext>
            </a:extLst>
          </p:cNvPr>
          <p:cNvSpPr/>
          <p:nvPr/>
        </p:nvSpPr>
        <p:spPr>
          <a:xfrm>
            <a:off x="3004489" y="2159324"/>
            <a:ext cx="1061548" cy="431486"/>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tx1">
                    <a:lumMod val="75000"/>
                    <a:lumOff val="25000"/>
                  </a:schemeClr>
                </a:solidFill>
                <a:latin typeface="Roboto"/>
                <a:ea typeface="Roboto"/>
                <a:cs typeface="Roboto"/>
                <a:sym typeface="Roboto"/>
              </a:rPr>
              <a:t>Feb 17</a:t>
            </a:r>
            <a:endParaRPr sz="1000" dirty="0">
              <a:solidFill>
                <a:schemeClr val="tx1">
                  <a:lumMod val="75000"/>
                  <a:lumOff val="25000"/>
                </a:schemeClr>
              </a:solidFill>
              <a:latin typeface="Roboto"/>
              <a:ea typeface="Roboto"/>
              <a:cs typeface="Roboto"/>
              <a:sym typeface="Roboto"/>
            </a:endParaRPr>
          </a:p>
        </p:txBody>
      </p:sp>
      <p:sp>
        <p:nvSpPr>
          <p:cNvPr id="11" name="Google Shape;369;p39">
            <a:extLst>
              <a:ext uri="{FF2B5EF4-FFF2-40B4-BE49-F238E27FC236}">
                <a16:creationId xmlns:a16="http://schemas.microsoft.com/office/drawing/2014/main" id="{AA88B5C3-9739-7B56-BFEC-5EAB424FB4E8}"/>
              </a:ext>
            </a:extLst>
          </p:cNvPr>
          <p:cNvSpPr/>
          <p:nvPr/>
        </p:nvSpPr>
        <p:spPr>
          <a:xfrm>
            <a:off x="2217613" y="2159324"/>
            <a:ext cx="955593" cy="431486"/>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tx1">
                    <a:lumMod val="75000"/>
                    <a:lumOff val="25000"/>
                  </a:schemeClr>
                </a:solidFill>
                <a:latin typeface="Roboto"/>
                <a:ea typeface="Roboto"/>
                <a:cs typeface="Roboto"/>
                <a:sym typeface="Roboto"/>
              </a:rPr>
              <a:t>Feb 3</a:t>
            </a:r>
            <a:endParaRPr sz="1000" dirty="0">
              <a:solidFill>
                <a:schemeClr val="tx1">
                  <a:lumMod val="75000"/>
                  <a:lumOff val="25000"/>
                </a:schemeClr>
              </a:solidFill>
              <a:latin typeface="Roboto"/>
              <a:ea typeface="Roboto"/>
              <a:cs typeface="Roboto"/>
              <a:sym typeface="Roboto"/>
            </a:endParaRPr>
          </a:p>
        </p:txBody>
      </p:sp>
      <p:sp>
        <p:nvSpPr>
          <p:cNvPr id="12" name="Google Shape;370;p39">
            <a:extLst>
              <a:ext uri="{FF2B5EF4-FFF2-40B4-BE49-F238E27FC236}">
                <a16:creationId xmlns:a16="http://schemas.microsoft.com/office/drawing/2014/main" id="{D3117A0A-46C5-42AE-0BD7-4BAE04980E67}"/>
              </a:ext>
            </a:extLst>
          </p:cNvPr>
          <p:cNvSpPr/>
          <p:nvPr/>
        </p:nvSpPr>
        <p:spPr>
          <a:xfrm>
            <a:off x="1329343" y="2166844"/>
            <a:ext cx="1061545" cy="431486"/>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tx1">
                    <a:lumMod val="75000"/>
                    <a:lumOff val="25000"/>
                  </a:schemeClr>
                </a:solidFill>
                <a:latin typeface="Roboto"/>
                <a:ea typeface="Roboto"/>
                <a:cs typeface="Roboto"/>
                <a:sym typeface="Roboto"/>
              </a:rPr>
              <a:t>Jan  27</a:t>
            </a:r>
            <a:endParaRPr sz="1000" dirty="0">
              <a:solidFill>
                <a:schemeClr val="tx1">
                  <a:lumMod val="75000"/>
                  <a:lumOff val="25000"/>
                </a:schemeClr>
              </a:solidFill>
              <a:latin typeface="Roboto"/>
              <a:ea typeface="Roboto"/>
              <a:cs typeface="Roboto"/>
              <a:sym typeface="Roboto"/>
            </a:endParaRPr>
          </a:p>
        </p:txBody>
      </p:sp>
      <p:sp>
        <p:nvSpPr>
          <p:cNvPr id="13" name="Google Shape;371;p39">
            <a:extLst>
              <a:ext uri="{FF2B5EF4-FFF2-40B4-BE49-F238E27FC236}">
                <a16:creationId xmlns:a16="http://schemas.microsoft.com/office/drawing/2014/main" id="{F5584736-E69D-FEED-5768-1F8CEDA714B2}"/>
              </a:ext>
            </a:extLst>
          </p:cNvPr>
          <p:cNvSpPr/>
          <p:nvPr/>
        </p:nvSpPr>
        <p:spPr>
          <a:xfrm>
            <a:off x="846283" y="2175820"/>
            <a:ext cx="637200" cy="393600"/>
          </a:xfrm>
          <a:prstGeom prst="homePlate">
            <a:avLst>
              <a:gd name="adj" fmla="val 32030"/>
            </a:avLst>
          </a:prstGeom>
          <a:solidFill>
            <a:schemeClr val="lt1"/>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14" name="Google Shape;372;p39">
            <a:extLst>
              <a:ext uri="{FF2B5EF4-FFF2-40B4-BE49-F238E27FC236}">
                <a16:creationId xmlns:a16="http://schemas.microsoft.com/office/drawing/2014/main" id="{CE6B150F-4C84-E760-BD41-4849AFB29F46}"/>
              </a:ext>
            </a:extLst>
          </p:cNvPr>
          <p:cNvCxnSpPr>
            <a:cxnSpLocks/>
          </p:cNvCxnSpPr>
          <p:nvPr/>
        </p:nvCxnSpPr>
        <p:spPr>
          <a:xfrm flipH="1" flipV="1">
            <a:off x="6196368" y="1729139"/>
            <a:ext cx="6962" cy="296071"/>
          </a:xfrm>
          <a:prstGeom prst="straightConnector1">
            <a:avLst/>
          </a:prstGeom>
          <a:noFill/>
          <a:ln w="9525" cap="flat" cmpd="sng">
            <a:solidFill>
              <a:schemeClr val="tx1"/>
            </a:solidFill>
            <a:prstDash val="solid"/>
            <a:round/>
            <a:headEnd type="oval" w="med" len="med"/>
            <a:tailEnd type="oval" w="med" len="med"/>
          </a:ln>
        </p:spPr>
      </p:cxnSp>
      <p:sp>
        <p:nvSpPr>
          <p:cNvPr id="15" name="Google Shape;373;p39">
            <a:extLst>
              <a:ext uri="{FF2B5EF4-FFF2-40B4-BE49-F238E27FC236}">
                <a16:creationId xmlns:a16="http://schemas.microsoft.com/office/drawing/2014/main" id="{D23560B6-92A6-58A1-0868-A56FB261FE46}"/>
              </a:ext>
            </a:extLst>
          </p:cNvPr>
          <p:cNvSpPr txBox="1"/>
          <p:nvPr/>
        </p:nvSpPr>
        <p:spPr>
          <a:xfrm>
            <a:off x="913961" y="947843"/>
            <a:ext cx="376996" cy="498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dirty="0">
                <a:solidFill>
                  <a:schemeClr val="tx1"/>
                </a:solidFill>
                <a:latin typeface="Roboto"/>
                <a:ea typeface="Roboto"/>
                <a:cs typeface="Roboto"/>
                <a:sym typeface="Roboto"/>
              </a:rPr>
              <a:t>Start</a:t>
            </a:r>
            <a:endParaRPr sz="900" dirty="0">
              <a:solidFill>
                <a:schemeClr val="tx1"/>
              </a:solidFill>
              <a:latin typeface="Roboto"/>
              <a:ea typeface="Roboto"/>
              <a:cs typeface="Roboto"/>
              <a:sym typeface="Roboto"/>
            </a:endParaRPr>
          </a:p>
        </p:txBody>
      </p:sp>
      <p:cxnSp>
        <p:nvCxnSpPr>
          <p:cNvPr id="16" name="Google Shape;372;p39">
            <a:extLst>
              <a:ext uri="{FF2B5EF4-FFF2-40B4-BE49-F238E27FC236}">
                <a16:creationId xmlns:a16="http://schemas.microsoft.com/office/drawing/2014/main" id="{898E10CC-72C3-2175-AC2D-7D4A16E9C947}"/>
              </a:ext>
            </a:extLst>
          </p:cNvPr>
          <p:cNvCxnSpPr/>
          <p:nvPr/>
        </p:nvCxnSpPr>
        <p:spPr>
          <a:xfrm rot="10800000">
            <a:off x="1660919" y="2721331"/>
            <a:ext cx="0" cy="498600"/>
          </a:xfrm>
          <a:prstGeom prst="straightConnector1">
            <a:avLst/>
          </a:prstGeom>
          <a:noFill/>
          <a:ln w="9525" cap="flat" cmpd="sng">
            <a:solidFill>
              <a:schemeClr val="tx1"/>
            </a:solidFill>
            <a:prstDash val="solid"/>
            <a:round/>
            <a:headEnd type="oval" w="med" len="med"/>
            <a:tailEnd type="oval" w="med" len="med"/>
          </a:ln>
        </p:spPr>
      </p:cxnSp>
      <p:cxnSp>
        <p:nvCxnSpPr>
          <p:cNvPr id="17" name="Google Shape;372;p39">
            <a:extLst>
              <a:ext uri="{FF2B5EF4-FFF2-40B4-BE49-F238E27FC236}">
                <a16:creationId xmlns:a16="http://schemas.microsoft.com/office/drawing/2014/main" id="{9C4F8DB1-6150-8894-4319-22E4DAEA7AF5}"/>
              </a:ext>
            </a:extLst>
          </p:cNvPr>
          <p:cNvCxnSpPr/>
          <p:nvPr/>
        </p:nvCxnSpPr>
        <p:spPr>
          <a:xfrm rot="10800000">
            <a:off x="2655385" y="1570115"/>
            <a:ext cx="0" cy="498600"/>
          </a:xfrm>
          <a:prstGeom prst="straightConnector1">
            <a:avLst/>
          </a:prstGeom>
          <a:noFill/>
          <a:ln w="9525" cap="flat" cmpd="sng">
            <a:solidFill>
              <a:schemeClr val="tx1"/>
            </a:solidFill>
            <a:prstDash val="solid"/>
            <a:round/>
            <a:headEnd type="oval" w="med" len="med"/>
            <a:tailEnd type="oval" w="med" len="med"/>
          </a:ln>
        </p:spPr>
      </p:cxnSp>
      <p:cxnSp>
        <p:nvCxnSpPr>
          <p:cNvPr id="18" name="Google Shape;372;p39">
            <a:extLst>
              <a:ext uri="{FF2B5EF4-FFF2-40B4-BE49-F238E27FC236}">
                <a16:creationId xmlns:a16="http://schemas.microsoft.com/office/drawing/2014/main" id="{C4ED0455-95F6-CC24-2BB5-06C75265B69F}"/>
              </a:ext>
            </a:extLst>
          </p:cNvPr>
          <p:cNvCxnSpPr/>
          <p:nvPr/>
        </p:nvCxnSpPr>
        <p:spPr>
          <a:xfrm rot="10800000">
            <a:off x="3468581" y="2721331"/>
            <a:ext cx="0" cy="498600"/>
          </a:xfrm>
          <a:prstGeom prst="straightConnector1">
            <a:avLst/>
          </a:prstGeom>
          <a:noFill/>
          <a:ln w="9525" cap="flat" cmpd="sng">
            <a:solidFill>
              <a:schemeClr val="tx1"/>
            </a:solidFill>
            <a:prstDash val="solid"/>
            <a:round/>
            <a:headEnd type="oval" w="med" len="med"/>
            <a:tailEnd type="oval" w="med" len="med"/>
          </a:ln>
        </p:spPr>
      </p:cxnSp>
      <p:cxnSp>
        <p:nvCxnSpPr>
          <p:cNvPr id="19" name="Google Shape;372;p39">
            <a:extLst>
              <a:ext uri="{FF2B5EF4-FFF2-40B4-BE49-F238E27FC236}">
                <a16:creationId xmlns:a16="http://schemas.microsoft.com/office/drawing/2014/main" id="{8C9311A2-ECAD-654D-E361-84F522D36B1C}"/>
              </a:ext>
            </a:extLst>
          </p:cNvPr>
          <p:cNvCxnSpPr/>
          <p:nvPr/>
        </p:nvCxnSpPr>
        <p:spPr>
          <a:xfrm rot="10800000">
            <a:off x="4346461" y="1591159"/>
            <a:ext cx="0" cy="498600"/>
          </a:xfrm>
          <a:prstGeom prst="straightConnector1">
            <a:avLst/>
          </a:prstGeom>
          <a:noFill/>
          <a:ln w="9525" cap="flat" cmpd="sng">
            <a:solidFill>
              <a:schemeClr val="tx1"/>
            </a:solidFill>
            <a:prstDash val="solid"/>
            <a:round/>
            <a:headEnd type="oval" w="med" len="med"/>
            <a:tailEnd type="oval" w="med" len="med"/>
          </a:ln>
        </p:spPr>
      </p:cxnSp>
      <p:cxnSp>
        <p:nvCxnSpPr>
          <p:cNvPr id="20" name="Google Shape;372;p39">
            <a:extLst>
              <a:ext uri="{FF2B5EF4-FFF2-40B4-BE49-F238E27FC236}">
                <a16:creationId xmlns:a16="http://schemas.microsoft.com/office/drawing/2014/main" id="{FF0DBE3C-1997-FA80-A20A-7391E13F183F}"/>
              </a:ext>
            </a:extLst>
          </p:cNvPr>
          <p:cNvCxnSpPr/>
          <p:nvPr/>
        </p:nvCxnSpPr>
        <p:spPr>
          <a:xfrm rot="10800000">
            <a:off x="5251222" y="2714410"/>
            <a:ext cx="0" cy="498600"/>
          </a:xfrm>
          <a:prstGeom prst="straightConnector1">
            <a:avLst/>
          </a:prstGeom>
          <a:noFill/>
          <a:ln w="9525" cap="flat" cmpd="sng">
            <a:solidFill>
              <a:schemeClr val="tx1"/>
            </a:solidFill>
            <a:prstDash val="solid"/>
            <a:round/>
            <a:headEnd type="oval" w="med" len="med"/>
            <a:tailEnd type="oval" w="med" len="med"/>
          </a:ln>
        </p:spPr>
      </p:cxnSp>
      <p:cxnSp>
        <p:nvCxnSpPr>
          <p:cNvPr id="21" name="Google Shape;372;p39">
            <a:extLst>
              <a:ext uri="{FF2B5EF4-FFF2-40B4-BE49-F238E27FC236}">
                <a16:creationId xmlns:a16="http://schemas.microsoft.com/office/drawing/2014/main" id="{63DBF99D-6B73-6B07-B2E8-DBDD9BC7C43A}"/>
              </a:ext>
            </a:extLst>
          </p:cNvPr>
          <p:cNvCxnSpPr>
            <a:cxnSpLocks/>
          </p:cNvCxnSpPr>
          <p:nvPr/>
        </p:nvCxnSpPr>
        <p:spPr>
          <a:xfrm flipV="1">
            <a:off x="6869366" y="2663611"/>
            <a:ext cx="0" cy="307020"/>
          </a:xfrm>
          <a:prstGeom prst="straightConnector1">
            <a:avLst/>
          </a:prstGeom>
          <a:noFill/>
          <a:ln w="9525" cap="flat" cmpd="sng">
            <a:solidFill>
              <a:schemeClr val="tx1"/>
            </a:solidFill>
            <a:prstDash val="solid"/>
            <a:round/>
            <a:headEnd type="oval" w="med" len="med"/>
            <a:tailEnd type="oval" w="med" len="med"/>
          </a:ln>
        </p:spPr>
      </p:cxnSp>
      <p:cxnSp>
        <p:nvCxnSpPr>
          <p:cNvPr id="22" name="Google Shape;372;p39">
            <a:extLst>
              <a:ext uri="{FF2B5EF4-FFF2-40B4-BE49-F238E27FC236}">
                <a16:creationId xmlns:a16="http://schemas.microsoft.com/office/drawing/2014/main" id="{8C8261F9-34E8-75A8-F47A-70B11459CD74}"/>
              </a:ext>
            </a:extLst>
          </p:cNvPr>
          <p:cNvCxnSpPr/>
          <p:nvPr/>
        </p:nvCxnSpPr>
        <p:spPr>
          <a:xfrm rot="10800000">
            <a:off x="1062193" y="1524945"/>
            <a:ext cx="0" cy="498600"/>
          </a:xfrm>
          <a:prstGeom prst="straightConnector1">
            <a:avLst/>
          </a:prstGeom>
          <a:noFill/>
          <a:ln w="9525" cap="flat" cmpd="sng">
            <a:solidFill>
              <a:schemeClr val="tx1"/>
            </a:solidFill>
            <a:prstDash val="solid"/>
            <a:round/>
            <a:headEnd type="oval" w="med" len="med"/>
            <a:tailEnd type="oval" w="med" len="med"/>
          </a:ln>
        </p:spPr>
      </p:cxnSp>
      <p:cxnSp>
        <p:nvCxnSpPr>
          <p:cNvPr id="23" name="Google Shape;372;p39">
            <a:extLst>
              <a:ext uri="{FF2B5EF4-FFF2-40B4-BE49-F238E27FC236}">
                <a16:creationId xmlns:a16="http://schemas.microsoft.com/office/drawing/2014/main" id="{28C198D7-7830-0895-04AF-29B53E8CF3B2}"/>
              </a:ext>
            </a:extLst>
          </p:cNvPr>
          <p:cNvCxnSpPr>
            <a:cxnSpLocks/>
          </p:cNvCxnSpPr>
          <p:nvPr/>
        </p:nvCxnSpPr>
        <p:spPr>
          <a:xfrm flipV="1">
            <a:off x="7737981" y="1888665"/>
            <a:ext cx="6962" cy="171766"/>
          </a:xfrm>
          <a:prstGeom prst="straightConnector1">
            <a:avLst/>
          </a:prstGeom>
          <a:noFill/>
          <a:ln w="9525" cap="flat" cmpd="sng">
            <a:solidFill>
              <a:schemeClr val="tx1"/>
            </a:solidFill>
            <a:prstDash val="solid"/>
            <a:round/>
            <a:headEnd type="oval" w="med" len="med"/>
            <a:tailEnd type="oval" w="med" len="med"/>
          </a:ln>
        </p:spPr>
      </p:cxnSp>
      <p:sp>
        <p:nvSpPr>
          <p:cNvPr id="25" name="TextBox 24">
            <a:extLst>
              <a:ext uri="{FF2B5EF4-FFF2-40B4-BE49-F238E27FC236}">
                <a16:creationId xmlns:a16="http://schemas.microsoft.com/office/drawing/2014/main" id="{8077DCBD-924F-5754-D6C0-7BFDF9A7DE3D}"/>
              </a:ext>
            </a:extLst>
          </p:cNvPr>
          <p:cNvSpPr txBox="1"/>
          <p:nvPr/>
        </p:nvSpPr>
        <p:spPr>
          <a:xfrm>
            <a:off x="1069879" y="3287968"/>
            <a:ext cx="1607256" cy="523220"/>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400" dirty="0">
                <a:solidFill>
                  <a:schemeClr val="accent3"/>
                </a:solidFill>
                <a:latin typeface="Roboto"/>
                <a:ea typeface="Roboto"/>
                <a:cs typeface="Roboto"/>
                <a:sym typeface="Roboto"/>
              </a:rPr>
              <a:t>Initial Project Proposal</a:t>
            </a:r>
          </a:p>
        </p:txBody>
      </p:sp>
      <p:sp>
        <p:nvSpPr>
          <p:cNvPr id="26" name="TextBox 25">
            <a:extLst>
              <a:ext uri="{FF2B5EF4-FFF2-40B4-BE49-F238E27FC236}">
                <a16:creationId xmlns:a16="http://schemas.microsoft.com/office/drawing/2014/main" id="{95FF5B9E-A18F-A702-75E9-8BB8ADE0D7F5}"/>
              </a:ext>
            </a:extLst>
          </p:cNvPr>
          <p:cNvSpPr txBox="1"/>
          <p:nvPr/>
        </p:nvSpPr>
        <p:spPr>
          <a:xfrm>
            <a:off x="1985039" y="968927"/>
            <a:ext cx="1607256" cy="523220"/>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400" dirty="0">
                <a:solidFill>
                  <a:schemeClr val="accent3"/>
                </a:solidFill>
                <a:latin typeface="Roboto"/>
                <a:ea typeface="Roboto"/>
                <a:cs typeface="Roboto"/>
                <a:sym typeface="Roboto"/>
              </a:rPr>
              <a:t>Final Project Proposal</a:t>
            </a:r>
          </a:p>
        </p:txBody>
      </p:sp>
      <p:sp>
        <p:nvSpPr>
          <p:cNvPr id="27" name="TextBox 26">
            <a:extLst>
              <a:ext uri="{FF2B5EF4-FFF2-40B4-BE49-F238E27FC236}">
                <a16:creationId xmlns:a16="http://schemas.microsoft.com/office/drawing/2014/main" id="{72AF6852-8A8F-D814-CCA2-8E71ACCBEE02}"/>
              </a:ext>
            </a:extLst>
          </p:cNvPr>
          <p:cNvSpPr txBox="1"/>
          <p:nvPr/>
        </p:nvSpPr>
        <p:spPr>
          <a:xfrm>
            <a:off x="2820939" y="3298900"/>
            <a:ext cx="1607256" cy="523220"/>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400" dirty="0">
                <a:solidFill>
                  <a:schemeClr val="accent3"/>
                </a:solidFill>
                <a:latin typeface="Roboto"/>
                <a:ea typeface="Roboto"/>
                <a:cs typeface="Roboto"/>
                <a:sym typeface="Roboto"/>
              </a:rPr>
              <a:t>Data Collection and </a:t>
            </a:r>
            <a:r>
              <a:rPr lang="en-US" dirty="0">
                <a:solidFill>
                  <a:schemeClr val="accent3"/>
                </a:solidFill>
                <a:latin typeface="Roboto"/>
                <a:ea typeface="Roboto"/>
                <a:cs typeface="Roboto"/>
                <a:sym typeface="Roboto"/>
              </a:rPr>
              <a:t>Processing</a:t>
            </a:r>
          </a:p>
        </p:txBody>
      </p:sp>
      <p:sp>
        <p:nvSpPr>
          <p:cNvPr id="28" name="TextBox 27">
            <a:extLst>
              <a:ext uri="{FF2B5EF4-FFF2-40B4-BE49-F238E27FC236}">
                <a16:creationId xmlns:a16="http://schemas.microsoft.com/office/drawing/2014/main" id="{FF065EE2-4855-A22A-7874-5264EEC8ACFA}"/>
              </a:ext>
            </a:extLst>
          </p:cNvPr>
          <p:cNvSpPr txBox="1"/>
          <p:nvPr/>
        </p:nvSpPr>
        <p:spPr>
          <a:xfrm>
            <a:off x="3667779" y="932200"/>
            <a:ext cx="1607256" cy="523220"/>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400" dirty="0">
                <a:solidFill>
                  <a:schemeClr val="accent3"/>
                </a:solidFill>
                <a:latin typeface="Roboto"/>
                <a:ea typeface="Roboto"/>
                <a:cs typeface="Roboto"/>
                <a:sym typeface="Roboto"/>
              </a:rPr>
              <a:t>Data Exploration and Visualization</a:t>
            </a:r>
          </a:p>
        </p:txBody>
      </p:sp>
      <p:sp>
        <p:nvSpPr>
          <p:cNvPr id="29" name="TextBox 28">
            <a:extLst>
              <a:ext uri="{FF2B5EF4-FFF2-40B4-BE49-F238E27FC236}">
                <a16:creationId xmlns:a16="http://schemas.microsoft.com/office/drawing/2014/main" id="{66761427-009A-90F0-900F-A89B8F0171F9}"/>
              </a:ext>
            </a:extLst>
          </p:cNvPr>
          <p:cNvSpPr txBox="1"/>
          <p:nvPr/>
        </p:nvSpPr>
        <p:spPr>
          <a:xfrm>
            <a:off x="4550808" y="3219931"/>
            <a:ext cx="1607256" cy="738664"/>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400" dirty="0">
                <a:solidFill>
                  <a:schemeClr val="accent3"/>
                </a:solidFill>
                <a:latin typeface="Roboto"/>
                <a:ea typeface="Roboto"/>
                <a:cs typeface="Roboto"/>
                <a:sym typeface="Roboto"/>
              </a:rPr>
              <a:t>Model Exploration and Model Selection</a:t>
            </a:r>
          </a:p>
        </p:txBody>
      </p:sp>
      <p:sp>
        <p:nvSpPr>
          <p:cNvPr id="30" name="TextBox 29">
            <a:extLst>
              <a:ext uri="{FF2B5EF4-FFF2-40B4-BE49-F238E27FC236}">
                <a16:creationId xmlns:a16="http://schemas.microsoft.com/office/drawing/2014/main" id="{18C1B2F4-6868-8BCC-E975-0596C8A3661B}"/>
              </a:ext>
            </a:extLst>
          </p:cNvPr>
          <p:cNvSpPr txBox="1"/>
          <p:nvPr/>
        </p:nvSpPr>
        <p:spPr>
          <a:xfrm>
            <a:off x="5337215" y="779925"/>
            <a:ext cx="1669983" cy="1169551"/>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400" dirty="0">
                <a:solidFill>
                  <a:schemeClr val="accent3"/>
                </a:solidFill>
                <a:latin typeface="Roboto"/>
                <a:ea typeface="Roboto"/>
                <a:cs typeface="Roboto"/>
                <a:sym typeface="Roboto"/>
              </a:rPr>
              <a:t>Implementation of Selected Models and Performance Evaluation/Interpretation</a:t>
            </a:r>
          </a:p>
        </p:txBody>
      </p:sp>
      <p:sp>
        <p:nvSpPr>
          <p:cNvPr id="31" name="TextBox 30">
            <a:extLst>
              <a:ext uri="{FF2B5EF4-FFF2-40B4-BE49-F238E27FC236}">
                <a16:creationId xmlns:a16="http://schemas.microsoft.com/office/drawing/2014/main" id="{F779CCF4-0FB3-D27D-34DC-14BA86549D58}"/>
              </a:ext>
            </a:extLst>
          </p:cNvPr>
          <p:cNvSpPr txBox="1"/>
          <p:nvPr/>
        </p:nvSpPr>
        <p:spPr>
          <a:xfrm>
            <a:off x="6631724" y="3039605"/>
            <a:ext cx="1607256" cy="954107"/>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400" dirty="0">
                <a:solidFill>
                  <a:schemeClr val="accent3"/>
                </a:solidFill>
                <a:latin typeface="Roboto"/>
                <a:ea typeface="Roboto"/>
                <a:cs typeface="Roboto"/>
                <a:sym typeface="Roboto"/>
              </a:rPr>
              <a:t>Project Presentation Slides and Recording</a:t>
            </a:r>
          </a:p>
        </p:txBody>
      </p:sp>
      <p:sp>
        <p:nvSpPr>
          <p:cNvPr id="32" name="TextBox 31">
            <a:extLst>
              <a:ext uri="{FF2B5EF4-FFF2-40B4-BE49-F238E27FC236}">
                <a16:creationId xmlns:a16="http://schemas.microsoft.com/office/drawing/2014/main" id="{86BE9FB8-E364-AE74-0D63-1B790F171587}"/>
              </a:ext>
            </a:extLst>
          </p:cNvPr>
          <p:cNvSpPr txBox="1"/>
          <p:nvPr/>
        </p:nvSpPr>
        <p:spPr>
          <a:xfrm>
            <a:off x="6960252" y="944524"/>
            <a:ext cx="1189725" cy="954107"/>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400" dirty="0">
                <a:solidFill>
                  <a:schemeClr val="accent3"/>
                </a:solidFill>
                <a:latin typeface="Roboto"/>
                <a:ea typeface="Roboto"/>
                <a:cs typeface="Roboto"/>
                <a:sym typeface="Roboto"/>
              </a:rPr>
              <a:t>Project Report and Code Submission</a:t>
            </a:r>
          </a:p>
        </p:txBody>
      </p:sp>
      <p:sp>
        <p:nvSpPr>
          <p:cNvPr id="34" name="TextBox 33">
            <a:extLst>
              <a:ext uri="{FF2B5EF4-FFF2-40B4-BE49-F238E27FC236}">
                <a16:creationId xmlns:a16="http://schemas.microsoft.com/office/drawing/2014/main" id="{762498B9-3A61-BC59-6863-20083BBEE85C}"/>
              </a:ext>
            </a:extLst>
          </p:cNvPr>
          <p:cNvSpPr txBox="1"/>
          <p:nvPr/>
        </p:nvSpPr>
        <p:spPr>
          <a:xfrm>
            <a:off x="795306" y="3975592"/>
            <a:ext cx="8378688" cy="1169551"/>
          </a:xfrm>
          <a:prstGeom prst="rect">
            <a:avLst/>
          </a:prstGeom>
          <a:noFill/>
        </p:spPr>
        <p:txBody>
          <a:bodyPr wrap="square" rtlCol="0">
            <a:spAutoFit/>
          </a:bodyPr>
          <a:lstStyle/>
          <a:p>
            <a:pPr algn="just"/>
            <a:r>
              <a:rPr lang="en-US" b="0" i="0" dirty="0">
                <a:solidFill>
                  <a:schemeClr val="tx1">
                    <a:lumMod val="75000"/>
                    <a:lumOff val="25000"/>
                  </a:schemeClr>
                </a:solidFill>
                <a:effectLst/>
                <a:latin typeface="Times New Roman" panose="02020603050405020304" pitchFamily="18" charset="0"/>
                <a:cs typeface="Times New Roman" panose="02020603050405020304" pitchFamily="18" charset="0"/>
              </a:rPr>
              <a:t>Communities and crime are closely linked, and factors such as poverty, unemployment, drug use, and </a:t>
            </a:r>
          </a:p>
          <a:p>
            <a:pPr algn="just"/>
            <a:r>
              <a:rPr lang="en-US" b="0" i="0" dirty="0">
                <a:solidFill>
                  <a:schemeClr val="tx1">
                    <a:lumMod val="75000"/>
                    <a:lumOff val="25000"/>
                  </a:schemeClr>
                </a:solidFill>
                <a:effectLst/>
                <a:latin typeface="Times New Roman" panose="02020603050405020304" pitchFamily="18" charset="0"/>
                <a:cs typeface="Times New Roman" panose="02020603050405020304" pitchFamily="18" charset="0"/>
              </a:rPr>
              <a:t>social instability can all contribute to higher crime rates. By understanding the complex interplay between </a:t>
            </a:r>
          </a:p>
          <a:p>
            <a:pPr algn="just"/>
            <a:r>
              <a:rPr lang="en-US" b="0" i="0" dirty="0">
                <a:solidFill>
                  <a:schemeClr val="tx1">
                    <a:lumMod val="75000"/>
                    <a:lumOff val="25000"/>
                  </a:schemeClr>
                </a:solidFill>
                <a:effectLst/>
                <a:latin typeface="Times New Roman" panose="02020603050405020304" pitchFamily="18" charset="0"/>
                <a:cs typeface="Times New Roman" panose="02020603050405020304" pitchFamily="18" charset="0"/>
              </a:rPr>
              <a:t>individual behavior, social factors, and economic conditions, policymakers and law enforcement officials can </a:t>
            </a:r>
          </a:p>
          <a:p>
            <a:pPr algn="just"/>
            <a:r>
              <a:rPr lang="en-US" b="0" i="0" dirty="0">
                <a:solidFill>
                  <a:schemeClr val="tx1">
                    <a:lumMod val="75000"/>
                    <a:lumOff val="25000"/>
                  </a:schemeClr>
                </a:solidFill>
                <a:effectLst/>
                <a:latin typeface="Times New Roman" panose="02020603050405020304" pitchFamily="18" charset="0"/>
                <a:cs typeface="Times New Roman" panose="02020603050405020304" pitchFamily="18" charset="0"/>
              </a:rPr>
              <a:t>develop effective strategies for crime prevention and intervention that target the root causes of crime and </a:t>
            </a:r>
          </a:p>
          <a:p>
            <a:pPr algn="just"/>
            <a:r>
              <a:rPr lang="en-US" b="0" i="0" dirty="0">
                <a:solidFill>
                  <a:schemeClr val="tx1">
                    <a:lumMod val="75000"/>
                    <a:lumOff val="25000"/>
                  </a:schemeClr>
                </a:solidFill>
                <a:effectLst/>
                <a:latin typeface="Times New Roman" panose="02020603050405020304" pitchFamily="18" charset="0"/>
                <a:cs typeface="Times New Roman" panose="02020603050405020304" pitchFamily="18" charset="0"/>
              </a:rPr>
              <a:t>help to create safer and more stable communities.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grpSp>
        <p:nvGrpSpPr>
          <p:cNvPr id="1805" name="Google Shape;1805;p19"/>
          <p:cNvGrpSpPr/>
          <p:nvPr/>
        </p:nvGrpSpPr>
        <p:grpSpPr>
          <a:xfrm rot="1462">
            <a:off x="3973201" y="195981"/>
            <a:ext cx="4012803" cy="452331"/>
            <a:chOff x="5138925" y="1785900"/>
            <a:chExt cx="2133675" cy="495000"/>
          </a:xfrm>
        </p:grpSpPr>
        <p:sp>
          <p:nvSpPr>
            <p:cNvPr id="1806" name="Google Shape;1806;p19"/>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9"/>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9"/>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9"/>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9"/>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9"/>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9"/>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9"/>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9"/>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9"/>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9"/>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9"/>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9"/>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9"/>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9"/>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9"/>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9"/>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9"/>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9"/>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9"/>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9"/>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9"/>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9"/>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9"/>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9"/>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9"/>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9"/>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9"/>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9"/>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9"/>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9"/>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9"/>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9"/>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9"/>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9"/>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9"/>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9"/>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9"/>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9"/>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9"/>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9"/>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9"/>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9"/>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9"/>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9"/>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9"/>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9"/>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9"/>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9"/>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9"/>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9"/>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9"/>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9"/>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9"/>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9"/>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9"/>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9"/>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19"/>
          <p:cNvGrpSpPr/>
          <p:nvPr/>
        </p:nvGrpSpPr>
        <p:grpSpPr>
          <a:xfrm rot="6035756">
            <a:off x="6355416" y="2249979"/>
            <a:ext cx="1781147" cy="2616916"/>
            <a:chOff x="7859690" y="479523"/>
            <a:chExt cx="1519111" cy="2175561"/>
          </a:xfrm>
        </p:grpSpPr>
        <p:sp>
          <p:nvSpPr>
            <p:cNvPr id="1925" name="Google Shape;1925;p19"/>
            <p:cNvSpPr/>
            <p:nvPr/>
          </p:nvSpPr>
          <p:spPr>
            <a:xfrm rot="-5708213">
              <a:off x="7672360" y="976391"/>
              <a:ext cx="2065082" cy="1167592"/>
            </a:xfrm>
            <a:custGeom>
              <a:avLst/>
              <a:gdLst/>
              <a:ahLst/>
              <a:cxnLst/>
              <a:rect l="l" t="t" r="r" b="b"/>
              <a:pathLst>
                <a:path w="91647" h="51817" extrusionOk="0">
                  <a:moveTo>
                    <a:pt x="53" y="0"/>
                  </a:moveTo>
                  <a:lnTo>
                    <a:pt x="53" y="8912"/>
                  </a:lnTo>
                  <a:lnTo>
                    <a:pt x="53" y="28054"/>
                  </a:lnTo>
                  <a:lnTo>
                    <a:pt x="53" y="45876"/>
                  </a:lnTo>
                  <a:lnTo>
                    <a:pt x="53" y="49560"/>
                  </a:lnTo>
                  <a:lnTo>
                    <a:pt x="53" y="50721"/>
                  </a:lnTo>
                  <a:cubicBezTo>
                    <a:pt x="53" y="50827"/>
                    <a:pt x="0" y="50998"/>
                    <a:pt x="53" y="51157"/>
                  </a:cubicBezTo>
                  <a:cubicBezTo>
                    <a:pt x="80" y="51243"/>
                    <a:pt x="136" y="51256"/>
                    <a:pt x="205" y="51256"/>
                  </a:cubicBezTo>
                  <a:cubicBezTo>
                    <a:pt x="236" y="51256"/>
                    <a:pt x="269" y="51253"/>
                    <a:pt x="304" y="51253"/>
                  </a:cubicBezTo>
                  <a:cubicBezTo>
                    <a:pt x="347" y="51253"/>
                    <a:pt x="392" y="51257"/>
                    <a:pt x="436" y="51276"/>
                  </a:cubicBezTo>
                  <a:cubicBezTo>
                    <a:pt x="608" y="51329"/>
                    <a:pt x="766" y="51434"/>
                    <a:pt x="938" y="51487"/>
                  </a:cubicBezTo>
                  <a:cubicBezTo>
                    <a:pt x="1096" y="51606"/>
                    <a:pt x="1268" y="51711"/>
                    <a:pt x="1479" y="51764"/>
                  </a:cubicBezTo>
                  <a:cubicBezTo>
                    <a:pt x="1598" y="51764"/>
                    <a:pt x="1756" y="51817"/>
                    <a:pt x="1875" y="51817"/>
                  </a:cubicBezTo>
                  <a:cubicBezTo>
                    <a:pt x="2086" y="51817"/>
                    <a:pt x="2086" y="51606"/>
                    <a:pt x="2139" y="51434"/>
                  </a:cubicBezTo>
                  <a:cubicBezTo>
                    <a:pt x="2205" y="51157"/>
                    <a:pt x="2205" y="50616"/>
                    <a:pt x="2535" y="50550"/>
                  </a:cubicBezTo>
                  <a:cubicBezTo>
                    <a:pt x="2589" y="50539"/>
                    <a:pt x="2643" y="50535"/>
                    <a:pt x="2697" y="50535"/>
                  </a:cubicBezTo>
                  <a:cubicBezTo>
                    <a:pt x="2812" y="50535"/>
                    <a:pt x="2928" y="50552"/>
                    <a:pt x="3038" y="50552"/>
                  </a:cubicBezTo>
                  <a:cubicBezTo>
                    <a:pt x="3130" y="50552"/>
                    <a:pt x="3219" y="50540"/>
                    <a:pt x="3301" y="50497"/>
                  </a:cubicBezTo>
                  <a:cubicBezTo>
                    <a:pt x="3580" y="50408"/>
                    <a:pt x="3585" y="50196"/>
                    <a:pt x="3779" y="50196"/>
                  </a:cubicBezTo>
                  <a:cubicBezTo>
                    <a:pt x="3815" y="50196"/>
                    <a:pt x="3857" y="50203"/>
                    <a:pt x="3908" y="50220"/>
                  </a:cubicBezTo>
                  <a:cubicBezTo>
                    <a:pt x="4238" y="50391"/>
                    <a:pt x="4449" y="50616"/>
                    <a:pt x="4845" y="50616"/>
                  </a:cubicBezTo>
                  <a:cubicBezTo>
                    <a:pt x="5175" y="50550"/>
                    <a:pt x="5439" y="50286"/>
                    <a:pt x="5717" y="50114"/>
                  </a:cubicBezTo>
                  <a:cubicBezTo>
                    <a:pt x="5994" y="49956"/>
                    <a:pt x="6324" y="49837"/>
                    <a:pt x="6707" y="49837"/>
                  </a:cubicBezTo>
                  <a:cubicBezTo>
                    <a:pt x="6931" y="49837"/>
                    <a:pt x="7156" y="49956"/>
                    <a:pt x="7420" y="49956"/>
                  </a:cubicBezTo>
                  <a:cubicBezTo>
                    <a:pt x="7869" y="49956"/>
                    <a:pt x="8304" y="49890"/>
                    <a:pt x="8740" y="49890"/>
                  </a:cubicBezTo>
                  <a:cubicBezTo>
                    <a:pt x="8819" y="49890"/>
                    <a:pt x="8916" y="49866"/>
                    <a:pt x="9022" y="49866"/>
                  </a:cubicBezTo>
                  <a:cubicBezTo>
                    <a:pt x="9076" y="49866"/>
                    <a:pt x="9131" y="49872"/>
                    <a:pt x="9189" y="49890"/>
                  </a:cubicBezTo>
                  <a:cubicBezTo>
                    <a:pt x="9294" y="49890"/>
                    <a:pt x="9400" y="49956"/>
                    <a:pt x="9519" y="50008"/>
                  </a:cubicBezTo>
                  <a:cubicBezTo>
                    <a:pt x="9766" y="50127"/>
                    <a:pt x="10014" y="50187"/>
                    <a:pt x="10284" y="50187"/>
                  </a:cubicBezTo>
                  <a:cubicBezTo>
                    <a:pt x="10374" y="50187"/>
                    <a:pt x="10466" y="50180"/>
                    <a:pt x="10562" y="50167"/>
                  </a:cubicBezTo>
                  <a:cubicBezTo>
                    <a:pt x="11116" y="50167"/>
                    <a:pt x="11657" y="49890"/>
                    <a:pt x="12212" y="49784"/>
                  </a:cubicBezTo>
                  <a:cubicBezTo>
                    <a:pt x="12650" y="49689"/>
                    <a:pt x="13227" y="49499"/>
                    <a:pt x="13741" y="49499"/>
                  </a:cubicBezTo>
                  <a:cubicBezTo>
                    <a:pt x="13800" y="49499"/>
                    <a:pt x="13858" y="49501"/>
                    <a:pt x="13915" y="49507"/>
                  </a:cubicBezTo>
                  <a:cubicBezTo>
                    <a:pt x="14139" y="49507"/>
                    <a:pt x="14192" y="49560"/>
                    <a:pt x="14351" y="49678"/>
                  </a:cubicBezTo>
                  <a:cubicBezTo>
                    <a:pt x="14456" y="49759"/>
                    <a:pt x="14570" y="49801"/>
                    <a:pt x="14688" y="49801"/>
                  </a:cubicBezTo>
                  <a:cubicBezTo>
                    <a:pt x="14880" y="49801"/>
                    <a:pt x="15084" y="49691"/>
                    <a:pt x="15288" y="49454"/>
                  </a:cubicBezTo>
                  <a:cubicBezTo>
                    <a:pt x="16120" y="49177"/>
                    <a:pt x="16885" y="48899"/>
                    <a:pt x="17651" y="48635"/>
                  </a:cubicBezTo>
                  <a:cubicBezTo>
                    <a:pt x="17823" y="48794"/>
                    <a:pt x="17928" y="48899"/>
                    <a:pt x="18047" y="49018"/>
                  </a:cubicBezTo>
                  <a:cubicBezTo>
                    <a:pt x="18205" y="49124"/>
                    <a:pt x="18377" y="49348"/>
                    <a:pt x="18483" y="49454"/>
                  </a:cubicBezTo>
                  <a:cubicBezTo>
                    <a:pt x="18535" y="49626"/>
                    <a:pt x="18588" y="49837"/>
                    <a:pt x="18641" y="49956"/>
                  </a:cubicBezTo>
                  <a:cubicBezTo>
                    <a:pt x="18755" y="50096"/>
                    <a:pt x="18864" y="50120"/>
                    <a:pt x="19006" y="50120"/>
                  </a:cubicBezTo>
                  <a:cubicBezTo>
                    <a:pt x="19077" y="50120"/>
                    <a:pt x="19156" y="50114"/>
                    <a:pt x="19248" y="50114"/>
                  </a:cubicBezTo>
                  <a:cubicBezTo>
                    <a:pt x="19578" y="50114"/>
                    <a:pt x="19697" y="50061"/>
                    <a:pt x="20027" y="49890"/>
                  </a:cubicBezTo>
                  <a:cubicBezTo>
                    <a:pt x="20200" y="49803"/>
                    <a:pt x="20416" y="49717"/>
                    <a:pt x="20612" y="49717"/>
                  </a:cubicBezTo>
                  <a:cubicBezTo>
                    <a:pt x="20656" y="49717"/>
                    <a:pt x="20699" y="49721"/>
                    <a:pt x="20740" y="49731"/>
                  </a:cubicBezTo>
                  <a:cubicBezTo>
                    <a:pt x="21176" y="49731"/>
                    <a:pt x="21506" y="50114"/>
                    <a:pt x="21889" y="50220"/>
                  </a:cubicBezTo>
                  <a:cubicBezTo>
                    <a:pt x="22443" y="50286"/>
                    <a:pt x="23050" y="50286"/>
                    <a:pt x="23592" y="50286"/>
                  </a:cubicBezTo>
                  <a:cubicBezTo>
                    <a:pt x="23671" y="50286"/>
                    <a:pt x="23768" y="50256"/>
                    <a:pt x="23874" y="50256"/>
                  </a:cubicBezTo>
                  <a:cubicBezTo>
                    <a:pt x="23928" y="50256"/>
                    <a:pt x="23983" y="50264"/>
                    <a:pt x="24041" y="50286"/>
                  </a:cubicBezTo>
                  <a:cubicBezTo>
                    <a:pt x="24252" y="50338"/>
                    <a:pt x="24476" y="50616"/>
                    <a:pt x="24701" y="50774"/>
                  </a:cubicBezTo>
                  <a:cubicBezTo>
                    <a:pt x="24912" y="50946"/>
                    <a:pt x="25136" y="51051"/>
                    <a:pt x="25414" y="51104"/>
                  </a:cubicBezTo>
                  <a:cubicBezTo>
                    <a:pt x="25572" y="51141"/>
                    <a:pt x="25724" y="51179"/>
                    <a:pt x="25898" y="51179"/>
                  </a:cubicBezTo>
                  <a:cubicBezTo>
                    <a:pt x="25970" y="51179"/>
                    <a:pt x="26045" y="51172"/>
                    <a:pt x="26126" y="51157"/>
                  </a:cubicBezTo>
                  <a:cubicBezTo>
                    <a:pt x="26509" y="51157"/>
                    <a:pt x="26958" y="50998"/>
                    <a:pt x="27394" y="50946"/>
                  </a:cubicBezTo>
                  <a:cubicBezTo>
                    <a:pt x="27556" y="50946"/>
                    <a:pt x="27696" y="51000"/>
                    <a:pt x="27818" y="51000"/>
                  </a:cubicBezTo>
                  <a:cubicBezTo>
                    <a:pt x="27905" y="51000"/>
                    <a:pt x="27983" y="50973"/>
                    <a:pt x="28054" y="50880"/>
                  </a:cubicBezTo>
                  <a:cubicBezTo>
                    <a:pt x="28159" y="50721"/>
                    <a:pt x="28331" y="50616"/>
                    <a:pt x="28437" y="50497"/>
                  </a:cubicBezTo>
                  <a:lnTo>
                    <a:pt x="28938" y="50008"/>
                  </a:lnTo>
                  <a:cubicBezTo>
                    <a:pt x="29044" y="49890"/>
                    <a:pt x="29150" y="49890"/>
                    <a:pt x="29321" y="49837"/>
                  </a:cubicBezTo>
                  <a:cubicBezTo>
                    <a:pt x="29480" y="49837"/>
                    <a:pt x="29598" y="49784"/>
                    <a:pt x="29757" y="49784"/>
                  </a:cubicBezTo>
                  <a:cubicBezTo>
                    <a:pt x="29981" y="49731"/>
                    <a:pt x="30140" y="49626"/>
                    <a:pt x="30364" y="49560"/>
                  </a:cubicBezTo>
                  <a:cubicBezTo>
                    <a:pt x="30385" y="49553"/>
                    <a:pt x="30408" y="49550"/>
                    <a:pt x="30432" y="49550"/>
                  </a:cubicBezTo>
                  <a:cubicBezTo>
                    <a:pt x="30594" y="49550"/>
                    <a:pt x="30829" y="49685"/>
                    <a:pt x="31024" y="49731"/>
                  </a:cubicBezTo>
                  <a:cubicBezTo>
                    <a:pt x="31301" y="49784"/>
                    <a:pt x="31632" y="49837"/>
                    <a:pt x="31962" y="49837"/>
                  </a:cubicBezTo>
                  <a:cubicBezTo>
                    <a:pt x="32186" y="49864"/>
                    <a:pt x="32441" y="49895"/>
                    <a:pt x="32696" y="49895"/>
                  </a:cubicBezTo>
                  <a:cubicBezTo>
                    <a:pt x="32936" y="49895"/>
                    <a:pt x="33176" y="49867"/>
                    <a:pt x="33387" y="49784"/>
                  </a:cubicBezTo>
                  <a:cubicBezTo>
                    <a:pt x="33612" y="49678"/>
                    <a:pt x="33889" y="49507"/>
                    <a:pt x="34047" y="49348"/>
                  </a:cubicBezTo>
                  <a:cubicBezTo>
                    <a:pt x="34602" y="48899"/>
                    <a:pt x="35368" y="48794"/>
                    <a:pt x="36028" y="48688"/>
                  </a:cubicBezTo>
                  <a:cubicBezTo>
                    <a:pt x="36116" y="48674"/>
                    <a:pt x="36197" y="48667"/>
                    <a:pt x="36274" y="48667"/>
                  </a:cubicBezTo>
                  <a:cubicBezTo>
                    <a:pt x="36486" y="48667"/>
                    <a:pt x="36671" y="48716"/>
                    <a:pt x="36912" y="48794"/>
                  </a:cubicBezTo>
                  <a:cubicBezTo>
                    <a:pt x="37295" y="48899"/>
                    <a:pt x="37783" y="49018"/>
                    <a:pt x="38114" y="49229"/>
                  </a:cubicBezTo>
                  <a:cubicBezTo>
                    <a:pt x="38232" y="49295"/>
                    <a:pt x="38232" y="49295"/>
                    <a:pt x="38338" y="49348"/>
                  </a:cubicBezTo>
                  <a:cubicBezTo>
                    <a:pt x="38362" y="49352"/>
                    <a:pt x="38387" y="49354"/>
                    <a:pt x="38412" y="49354"/>
                  </a:cubicBezTo>
                  <a:cubicBezTo>
                    <a:pt x="38731" y="49354"/>
                    <a:pt x="39124" y="49063"/>
                    <a:pt x="39381" y="48965"/>
                  </a:cubicBezTo>
                  <a:cubicBezTo>
                    <a:pt x="39658" y="48847"/>
                    <a:pt x="39988" y="48635"/>
                    <a:pt x="40265" y="48635"/>
                  </a:cubicBezTo>
                  <a:cubicBezTo>
                    <a:pt x="40318" y="48635"/>
                    <a:pt x="40424" y="48688"/>
                    <a:pt x="40543" y="48741"/>
                  </a:cubicBezTo>
                  <a:cubicBezTo>
                    <a:pt x="40648" y="48741"/>
                    <a:pt x="40754" y="48741"/>
                    <a:pt x="40873" y="48794"/>
                  </a:cubicBezTo>
                  <a:cubicBezTo>
                    <a:pt x="40956" y="48836"/>
                    <a:pt x="40974" y="48919"/>
                    <a:pt x="41063" y="48919"/>
                  </a:cubicBezTo>
                  <a:cubicBezTo>
                    <a:pt x="41086" y="48919"/>
                    <a:pt x="41114" y="48913"/>
                    <a:pt x="41150" y="48899"/>
                  </a:cubicBezTo>
                  <a:cubicBezTo>
                    <a:pt x="41361" y="48899"/>
                    <a:pt x="41480" y="48688"/>
                    <a:pt x="41691" y="48635"/>
                  </a:cubicBezTo>
                  <a:cubicBezTo>
                    <a:pt x="41916" y="48569"/>
                    <a:pt x="42140" y="48517"/>
                    <a:pt x="42298" y="48464"/>
                  </a:cubicBezTo>
                  <a:cubicBezTo>
                    <a:pt x="42805" y="48329"/>
                    <a:pt x="43328" y="48300"/>
                    <a:pt x="43850" y="48300"/>
                  </a:cubicBezTo>
                  <a:cubicBezTo>
                    <a:pt x="44239" y="48300"/>
                    <a:pt x="44629" y="48316"/>
                    <a:pt x="45012" y="48316"/>
                  </a:cubicBezTo>
                  <a:cubicBezTo>
                    <a:pt x="45173" y="48316"/>
                    <a:pt x="45334" y="48313"/>
                    <a:pt x="45493" y="48305"/>
                  </a:cubicBezTo>
                  <a:cubicBezTo>
                    <a:pt x="45803" y="48305"/>
                    <a:pt x="46148" y="48158"/>
                    <a:pt x="46471" y="48158"/>
                  </a:cubicBezTo>
                  <a:cubicBezTo>
                    <a:pt x="46547" y="48158"/>
                    <a:pt x="46622" y="48166"/>
                    <a:pt x="46695" y="48187"/>
                  </a:cubicBezTo>
                  <a:cubicBezTo>
                    <a:pt x="47025" y="48239"/>
                    <a:pt x="47249" y="48569"/>
                    <a:pt x="47579" y="48794"/>
                  </a:cubicBezTo>
                  <a:cubicBezTo>
                    <a:pt x="47685" y="48847"/>
                    <a:pt x="47856" y="48899"/>
                    <a:pt x="47962" y="48965"/>
                  </a:cubicBezTo>
                  <a:cubicBezTo>
                    <a:pt x="48186" y="49071"/>
                    <a:pt x="48345" y="49229"/>
                    <a:pt x="48516" y="49348"/>
                  </a:cubicBezTo>
                  <a:cubicBezTo>
                    <a:pt x="49025" y="49700"/>
                    <a:pt x="49523" y="49962"/>
                    <a:pt x="50152" y="49962"/>
                  </a:cubicBezTo>
                  <a:cubicBezTo>
                    <a:pt x="50209" y="49962"/>
                    <a:pt x="50266" y="49960"/>
                    <a:pt x="50325" y="49956"/>
                  </a:cubicBezTo>
                  <a:cubicBezTo>
                    <a:pt x="50721" y="49890"/>
                    <a:pt x="51262" y="49678"/>
                    <a:pt x="51645" y="49507"/>
                  </a:cubicBezTo>
                  <a:cubicBezTo>
                    <a:pt x="51922" y="49348"/>
                    <a:pt x="52252" y="49229"/>
                    <a:pt x="52583" y="49071"/>
                  </a:cubicBezTo>
                  <a:cubicBezTo>
                    <a:pt x="52754" y="49018"/>
                    <a:pt x="52965" y="48847"/>
                    <a:pt x="53190" y="48847"/>
                  </a:cubicBezTo>
                  <a:cubicBezTo>
                    <a:pt x="53414" y="48847"/>
                    <a:pt x="53744" y="49071"/>
                    <a:pt x="53903" y="49177"/>
                  </a:cubicBezTo>
                  <a:cubicBezTo>
                    <a:pt x="54074" y="49295"/>
                    <a:pt x="54286" y="49348"/>
                    <a:pt x="54404" y="49454"/>
                  </a:cubicBezTo>
                  <a:cubicBezTo>
                    <a:pt x="54510" y="49560"/>
                    <a:pt x="54616" y="49731"/>
                    <a:pt x="54734" y="49890"/>
                  </a:cubicBezTo>
                  <a:cubicBezTo>
                    <a:pt x="55012" y="50114"/>
                    <a:pt x="55342" y="50286"/>
                    <a:pt x="55725" y="50286"/>
                  </a:cubicBezTo>
                  <a:cubicBezTo>
                    <a:pt x="55763" y="50291"/>
                    <a:pt x="55803" y="50293"/>
                    <a:pt x="55844" y="50293"/>
                  </a:cubicBezTo>
                  <a:cubicBezTo>
                    <a:pt x="56216" y="50293"/>
                    <a:pt x="56695" y="50091"/>
                    <a:pt x="56992" y="49890"/>
                  </a:cubicBezTo>
                  <a:cubicBezTo>
                    <a:pt x="57256" y="49784"/>
                    <a:pt x="57428" y="49560"/>
                    <a:pt x="57705" y="49454"/>
                  </a:cubicBezTo>
                  <a:cubicBezTo>
                    <a:pt x="57875" y="49354"/>
                    <a:pt x="58079" y="49322"/>
                    <a:pt x="58292" y="49322"/>
                  </a:cubicBezTo>
                  <a:cubicBezTo>
                    <a:pt x="58558" y="49322"/>
                    <a:pt x="58836" y="49372"/>
                    <a:pt x="59078" y="49401"/>
                  </a:cubicBezTo>
                  <a:cubicBezTo>
                    <a:pt x="59164" y="49410"/>
                    <a:pt x="59251" y="49415"/>
                    <a:pt x="59341" y="49415"/>
                  </a:cubicBezTo>
                  <a:cubicBezTo>
                    <a:pt x="59759" y="49415"/>
                    <a:pt x="60209" y="49318"/>
                    <a:pt x="60622" y="49177"/>
                  </a:cubicBezTo>
                  <a:cubicBezTo>
                    <a:pt x="60728" y="49124"/>
                    <a:pt x="61005" y="49124"/>
                    <a:pt x="61111" y="49018"/>
                  </a:cubicBezTo>
                  <a:cubicBezTo>
                    <a:pt x="61335" y="48847"/>
                    <a:pt x="61335" y="48517"/>
                    <a:pt x="61546" y="48305"/>
                  </a:cubicBezTo>
                  <a:cubicBezTo>
                    <a:pt x="61771" y="48187"/>
                    <a:pt x="62048" y="48187"/>
                    <a:pt x="62273" y="48187"/>
                  </a:cubicBezTo>
                  <a:cubicBezTo>
                    <a:pt x="62708" y="48187"/>
                    <a:pt x="63368" y="48081"/>
                    <a:pt x="63474" y="47579"/>
                  </a:cubicBezTo>
                  <a:cubicBezTo>
                    <a:pt x="63593" y="47196"/>
                    <a:pt x="63698" y="46814"/>
                    <a:pt x="64081" y="46589"/>
                  </a:cubicBezTo>
                  <a:cubicBezTo>
                    <a:pt x="64253" y="46484"/>
                    <a:pt x="64411" y="46431"/>
                    <a:pt x="64636" y="46378"/>
                  </a:cubicBezTo>
                  <a:cubicBezTo>
                    <a:pt x="64794" y="46378"/>
                    <a:pt x="65018" y="46325"/>
                    <a:pt x="65177" y="46325"/>
                  </a:cubicBezTo>
                  <a:cubicBezTo>
                    <a:pt x="65401" y="46325"/>
                    <a:pt x="65573" y="46536"/>
                    <a:pt x="65731" y="46708"/>
                  </a:cubicBezTo>
                  <a:cubicBezTo>
                    <a:pt x="66067" y="47044"/>
                    <a:pt x="66537" y="47254"/>
                    <a:pt x="67012" y="47254"/>
                  </a:cubicBezTo>
                  <a:cubicBezTo>
                    <a:pt x="67154" y="47254"/>
                    <a:pt x="67295" y="47236"/>
                    <a:pt x="67434" y="47196"/>
                  </a:cubicBezTo>
                  <a:cubicBezTo>
                    <a:pt x="67987" y="47020"/>
                    <a:pt x="68465" y="46603"/>
                    <a:pt x="69055" y="46603"/>
                  </a:cubicBezTo>
                  <a:cubicBezTo>
                    <a:pt x="69170" y="46603"/>
                    <a:pt x="69290" y="46618"/>
                    <a:pt x="69415" y="46655"/>
                  </a:cubicBezTo>
                  <a:cubicBezTo>
                    <a:pt x="69533" y="46708"/>
                    <a:pt x="69692" y="46814"/>
                    <a:pt x="69863" y="46814"/>
                  </a:cubicBezTo>
                  <a:cubicBezTo>
                    <a:pt x="69969" y="46866"/>
                    <a:pt x="70128" y="46866"/>
                    <a:pt x="70246" y="46866"/>
                  </a:cubicBezTo>
                  <a:cubicBezTo>
                    <a:pt x="70431" y="46866"/>
                    <a:pt x="70639" y="46919"/>
                    <a:pt x="70836" y="46919"/>
                  </a:cubicBezTo>
                  <a:cubicBezTo>
                    <a:pt x="70934" y="46919"/>
                    <a:pt x="71030" y="46906"/>
                    <a:pt x="71118" y="46866"/>
                  </a:cubicBezTo>
                  <a:cubicBezTo>
                    <a:pt x="71236" y="46761"/>
                    <a:pt x="71342" y="46655"/>
                    <a:pt x="71448" y="46589"/>
                  </a:cubicBezTo>
                  <a:cubicBezTo>
                    <a:pt x="71619" y="46589"/>
                    <a:pt x="71844" y="46655"/>
                    <a:pt x="71949" y="46655"/>
                  </a:cubicBezTo>
                  <a:cubicBezTo>
                    <a:pt x="72109" y="46686"/>
                    <a:pt x="72305" y="46716"/>
                    <a:pt x="72505" y="46716"/>
                  </a:cubicBezTo>
                  <a:cubicBezTo>
                    <a:pt x="72651" y="46716"/>
                    <a:pt x="72800" y="46700"/>
                    <a:pt x="72939" y="46655"/>
                  </a:cubicBezTo>
                  <a:cubicBezTo>
                    <a:pt x="73045" y="46589"/>
                    <a:pt x="73217" y="46536"/>
                    <a:pt x="73375" y="46536"/>
                  </a:cubicBezTo>
                  <a:cubicBezTo>
                    <a:pt x="73540" y="46536"/>
                    <a:pt x="73692" y="46523"/>
                    <a:pt x="73844" y="46523"/>
                  </a:cubicBezTo>
                  <a:cubicBezTo>
                    <a:pt x="73996" y="46523"/>
                    <a:pt x="74147" y="46536"/>
                    <a:pt x="74312" y="46589"/>
                  </a:cubicBezTo>
                  <a:cubicBezTo>
                    <a:pt x="74537" y="46708"/>
                    <a:pt x="74695" y="46761"/>
                    <a:pt x="74920" y="46814"/>
                  </a:cubicBezTo>
                  <a:cubicBezTo>
                    <a:pt x="75090" y="46835"/>
                    <a:pt x="75265" y="46846"/>
                    <a:pt x="75442" y="46846"/>
                  </a:cubicBezTo>
                  <a:cubicBezTo>
                    <a:pt x="76120" y="46846"/>
                    <a:pt x="76837" y="46692"/>
                    <a:pt x="77454" y="46431"/>
                  </a:cubicBezTo>
                  <a:cubicBezTo>
                    <a:pt x="77837" y="46259"/>
                    <a:pt x="78220" y="45995"/>
                    <a:pt x="78656" y="45929"/>
                  </a:cubicBezTo>
                  <a:cubicBezTo>
                    <a:pt x="78933" y="45876"/>
                    <a:pt x="79157" y="45771"/>
                    <a:pt x="79435" y="45599"/>
                  </a:cubicBezTo>
                  <a:cubicBezTo>
                    <a:pt x="79818" y="45441"/>
                    <a:pt x="80200" y="45269"/>
                    <a:pt x="80583" y="45058"/>
                  </a:cubicBezTo>
                  <a:cubicBezTo>
                    <a:pt x="80858" y="44896"/>
                    <a:pt x="80963" y="44769"/>
                    <a:pt x="81147" y="44769"/>
                  </a:cubicBezTo>
                  <a:cubicBezTo>
                    <a:pt x="81219" y="44769"/>
                    <a:pt x="81303" y="44789"/>
                    <a:pt x="81415" y="44833"/>
                  </a:cubicBezTo>
                  <a:cubicBezTo>
                    <a:pt x="81573" y="44886"/>
                    <a:pt x="81679" y="45005"/>
                    <a:pt x="81851" y="45005"/>
                  </a:cubicBezTo>
                  <a:cubicBezTo>
                    <a:pt x="82181" y="45005"/>
                    <a:pt x="82458" y="44886"/>
                    <a:pt x="82788" y="44886"/>
                  </a:cubicBezTo>
                  <a:cubicBezTo>
                    <a:pt x="82946" y="44886"/>
                    <a:pt x="83171" y="45005"/>
                    <a:pt x="83329" y="45058"/>
                  </a:cubicBezTo>
                  <a:cubicBezTo>
                    <a:pt x="83501" y="45058"/>
                    <a:pt x="83606" y="45058"/>
                    <a:pt x="83778" y="45111"/>
                  </a:cubicBezTo>
                  <a:cubicBezTo>
                    <a:pt x="83969" y="45137"/>
                    <a:pt x="84174" y="45150"/>
                    <a:pt x="84379" y="45150"/>
                  </a:cubicBezTo>
                  <a:cubicBezTo>
                    <a:pt x="84583" y="45150"/>
                    <a:pt x="84788" y="45137"/>
                    <a:pt x="84979" y="45111"/>
                  </a:cubicBezTo>
                  <a:cubicBezTo>
                    <a:pt x="85257" y="45111"/>
                    <a:pt x="85481" y="45163"/>
                    <a:pt x="85758" y="45163"/>
                  </a:cubicBezTo>
                  <a:cubicBezTo>
                    <a:pt x="86088" y="45111"/>
                    <a:pt x="86418" y="44886"/>
                    <a:pt x="86630" y="44675"/>
                  </a:cubicBezTo>
                  <a:cubicBezTo>
                    <a:pt x="86907" y="44398"/>
                    <a:pt x="87408" y="44345"/>
                    <a:pt x="87791" y="44226"/>
                  </a:cubicBezTo>
                  <a:cubicBezTo>
                    <a:pt x="88069" y="44120"/>
                    <a:pt x="88174" y="44015"/>
                    <a:pt x="88399" y="43843"/>
                  </a:cubicBezTo>
                  <a:cubicBezTo>
                    <a:pt x="88557" y="43685"/>
                    <a:pt x="88729" y="43619"/>
                    <a:pt x="88940" y="43566"/>
                  </a:cubicBezTo>
                  <a:cubicBezTo>
                    <a:pt x="89270" y="43513"/>
                    <a:pt x="89666" y="43460"/>
                    <a:pt x="89996" y="43355"/>
                  </a:cubicBezTo>
                  <a:cubicBezTo>
                    <a:pt x="90154" y="43289"/>
                    <a:pt x="90260" y="43130"/>
                    <a:pt x="90432" y="43077"/>
                  </a:cubicBezTo>
                  <a:cubicBezTo>
                    <a:pt x="90537" y="43025"/>
                    <a:pt x="90762" y="42853"/>
                    <a:pt x="90867" y="42800"/>
                  </a:cubicBezTo>
                  <a:cubicBezTo>
                    <a:pt x="91039" y="42747"/>
                    <a:pt x="91422" y="42800"/>
                    <a:pt x="91527" y="42629"/>
                  </a:cubicBezTo>
                  <a:cubicBezTo>
                    <a:pt x="91646" y="42523"/>
                    <a:pt x="91527" y="42299"/>
                    <a:pt x="91527" y="42140"/>
                  </a:cubicBezTo>
                  <a:lnTo>
                    <a:pt x="91527" y="41533"/>
                  </a:lnTo>
                  <a:lnTo>
                    <a:pt x="91527" y="40160"/>
                  </a:lnTo>
                  <a:lnTo>
                    <a:pt x="91527" y="36912"/>
                  </a:lnTo>
                  <a:lnTo>
                    <a:pt x="91527" y="33123"/>
                  </a:lnTo>
                  <a:lnTo>
                    <a:pt x="91527" y="28886"/>
                  </a:lnTo>
                  <a:lnTo>
                    <a:pt x="91527" y="24371"/>
                  </a:lnTo>
                  <a:lnTo>
                    <a:pt x="91527" y="19856"/>
                  </a:lnTo>
                  <a:lnTo>
                    <a:pt x="91527" y="15407"/>
                  </a:lnTo>
                  <a:lnTo>
                    <a:pt x="91527" y="11222"/>
                  </a:lnTo>
                  <a:lnTo>
                    <a:pt x="91527" y="7433"/>
                  </a:lnTo>
                  <a:lnTo>
                    <a:pt x="91527" y="4291"/>
                  </a:lnTo>
                  <a:lnTo>
                    <a:pt x="91527" y="1875"/>
                  </a:lnTo>
                  <a:lnTo>
                    <a:pt x="91527" y="383"/>
                  </a:lnTo>
                  <a:lnTo>
                    <a:pt x="91527" y="0"/>
                  </a:lnTo>
                  <a:lnTo>
                    <a:pt x="89442" y="0"/>
                  </a:lnTo>
                  <a:cubicBezTo>
                    <a:pt x="89164" y="0"/>
                    <a:pt x="88940" y="225"/>
                    <a:pt x="88940" y="502"/>
                  </a:cubicBezTo>
                  <a:lnTo>
                    <a:pt x="88940" y="779"/>
                  </a:lnTo>
                  <a:cubicBezTo>
                    <a:pt x="88940" y="885"/>
                    <a:pt x="89006" y="1043"/>
                    <a:pt x="89111" y="1109"/>
                  </a:cubicBezTo>
                  <a:cubicBezTo>
                    <a:pt x="89389" y="1268"/>
                    <a:pt x="89547" y="1598"/>
                    <a:pt x="89547" y="1981"/>
                  </a:cubicBezTo>
                  <a:cubicBezTo>
                    <a:pt x="89547" y="2575"/>
                    <a:pt x="89055" y="3041"/>
                    <a:pt x="88475" y="3041"/>
                  </a:cubicBezTo>
                  <a:cubicBezTo>
                    <a:pt x="88411" y="3041"/>
                    <a:pt x="88345" y="3035"/>
                    <a:pt x="88280" y="3024"/>
                  </a:cubicBezTo>
                  <a:cubicBezTo>
                    <a:pt x="87844" y="2918"/>
                    <a:pt x="87514" y="2588"/>
                    <a:pt x="87408" y="2152"/>
                  </a:cubicBezTo>
                  <a:cubicBezTo>
                    <a:pt x="87356" y="1703"/>
                    <a:pt x="87567" y="1321"/>
                    <a:pt x="87844" y="1109"/>
                  </a:cubicBezTo>
                  <a:cubicBezTo>
                    <a:pt x="87950" y="1043"/>
                    <a:pt x="88016" y="885"/>
                    <a:pt x="88016" y="779"/>
                  </a:cubicBezTo>
                  <a:lnTo>
                    <a:pt x="88016" y="502"/>
                  </a:lnTo>
                  <a:cubicBezTo>
                    <a:pt x="88016" y="225"/>
                    <a:pt x="87791" y="0"/>
                    <a:pt x="87514" y="0"/>
                  </a:cubicBezTo>
                  <a:lnTo>
                    <a:pt x="85534" y="0"/>
                  </a:lnTo>
                  <a:cubicBezTo>
                    <a:pt x="85257" y="0"/>
                    <a:pt x="85045" y="225"/>
                    <a:pt x="85045" y="502"/>
                  </a:cubicBezTo>
                  <a:lnTo>
                    <a:pt x="85045" y="779"/>
                  </a:lnTo>
                  <a:cubicBezTo>
                    <a:pt x="85045" y="885"/>
                    <a:pt x="85151" y="1043"/>
                    <a:pt x="85204" y="1109"/>
                  </a:cubicBezTo>
                  <a:cubicBezTo>
                    <a:pt x="85481" y="1268"/>
                    <a:pt x="85705" y="1598"/>
                    <a:pt x="85705" y="1981"/>
                  </a:cubicBezTo>
                  <a:cubicBezTo>
                    <a:pt x="85705" y="2575"/>
                    <a:pt x="85213" y="3041"/>
                    <a:pt x="84633" y="3041"/>
                  </a:cubicBezTo>
                  <a:cubicBezTo>
                    <a:pt x="84569" y="3041"/>
                    <a:pt x="84504" y="3035"/>
                    <a:pt x="84438" y="3024"/>
                  </a:cubicBezTo>
                  <a:cubicBezTo>
                    <a:pt x="83989" y="2918"/>
                    <a:pt x="83606" y="2588"/>
                    <a:pt x="83554" y="2152"/>
                  </a:cubicBezTo>
                  <a:cubicBezTo>
                    <a:pt x="83501" y="1703"/>
                    <a:pt x="83659" y="1321"/>
                    <a:pt x="83989" y="1109"/>
                  </a:cubicBezTo>
                  <a:cubicBezTo>
                    <a:pt x="84108" y="1043"/>
                    <a:pt x="84161" y="885"/>
                    <a:pt x="84161" y="779"/>
                  </a:cubicBezTo>
                  <a:lnTo>
                    <a:pt x="84161" y="502"/>
                  </a:lnTo>
                  <a:cubicBezTo>
                    <a:pt x="84161" y="225"/>
                    <a:pt x="83936" y="0"/>
                    <a:pt x="83659" y="0"/>
                  </a:cubicBezTo>
                  <a:lnTo>
                    <a:pt x="81679" y="0"/>
                  </a:lnTo>
                  <a:cubicBezTo>
                    <a:pt x="81415" y="0"/>
                    <a:pt x="81190" y="225"/>
                    <a:pt x="81190" y="502"/>
                  </a:cubicBezTo>
                  <a:lnTo>
                    <a:pt x="81190" y="779"/>
                  </a:lnTo>
                  <a:cubicBezTo>
                    <a:pt x="81190" y="885"/>
                    <a:pt x="81243" y="1043"/>
                    <a:pt x="81349" y="1109"/>
                  </a:cubicBezTo>
                  <a:cubicBezTo>
                    <a:pt x="81626" y="1268"/>
                    <a:pt x="81798" y="1598"/>
                    <a:pt x="81798" y="1981"/>
                  </a:cubicBezTo>
                  <a:cubicBezTo>
                    <a:pt x="81798" y="2575"/>
                    <a:pt x="81305" y="3041"/>
                    <a:pt x="80725" y="3041"/>
                  </a:cubicBezTo>
                  <a:cubicBezTo>
                    <a:pt x="80661" y="3041"/>
                    <a:pt x="80596" y="3035"/>
                    <a:pt x="80530" y="3024"/>
                  </a:cubicBezTo>
                  <a:cubicBezTo>
                    <a:pt x="80095" y="2918"/>
                    <a:pt x="79765" y="2588"/>
                    <a:pt x="79646" y="2152"/>
                  </a:cubicBezTo>
                  <a:cubicBezTo>
                    <a:pt x="79593" y="1703"/>
                    <a:pt x="79818" y="1321"/>
                    <a:pt x="80095" y="1109"/>
                  </a:cubicBezTo>
                  <a:cubicBezTo>
                    <a:pt x="80200" y="1043"/>
                    <a:pt x="80253" y="885"/>
                    <a:pt x="80253" y="779"/>
                  </a:cubicBezTo>
                  <a:lnTo>
                    <a:pt x="80253" y="502"/>
                  </a:lnTo>
                  <a:cubicBezTo>
                    <a:pt x="80253" y="225"/>
                    <a:pt x="80029" y="0"/>
                    <a:pt x="79765" y="0"/>
                  </a:cubicBezTo>
                  <a:lnTo>
                    <a:pt x="77784" y="0"/>
                  </a:lnTo>
                  <a:cubicBezTo>
                    <a:pt x="77507" y="0"/>
                    <a:pt x="77283" y="225"/>
                    <a:pt x="77283" y="502"/>
                  </a:cubicBezTo>
                  <a:lnTo>
                    <a:pt x="77283" y="779"/>
                  </a:lnTo>
                  <a:cubicBezTo>
                    <a:pt x="77283" y="885"/>
                    <a:pt x="77336" y="1043"/>
                    <a:pt x="77454" y="1109"/>
                  </a:cubicBezTo>
                  <a:cubicBezTo>
                    <a:pt x="77718" y="1268"/>
                    <a:pt x="77890" y="1598"/>
                    <a:pt x="77890" y="1981"/>
                  </a:cubicBezTo>
                  <a:cubicBezTo>
                    <a:pt x="77890" y="2575"/>
                    <a:pt x="77440" y="3041"/>
                    <a:pt x="76830" y="3041"/>
                  </a:cubicBezTo>
                  <a:cubicBezTo>
                    <a:pt x="76763" y="3041"/>
                    <a:pt x="76694" y="3035"/>
                    <a:pt x="76623" y="3024"/>
                  </a:cubicBezTo>
                  <a:cubicBezTo>
                    <a:pt x="76240" y="2918"/>
                    <a:pt x="75857" y="2588"/>
                    <a:pt x="75804" y="2152"/>
                  </a:cubicBezTo>
                  <a:cubicBezTo>
                    <a:pt x="75738" y="1703"/>
                    <a:pt x="75910" y="1321"/>
                    <a:pt x="76240" y="1109"/>
                  </a:cubicBezTo>
                  <a:cubicBezTo>
                    <a:pt x="76345" y="1043"/>
                    <a:pt x="76398" y="885"/>
                    <a:pt x="76398" y="779"/>
                  </a:cubicBezTo>
                  <a:lnTo>
                    <a:pt x="76398" y="502"/>
                  </a:lnTo>
                  <a:cubicBezTo>
                    <a:pt x="76398" y="225"/>
                    <a:pt x="76187" y="0"/>
                    <a:pt x="75910" y="0"/>
                  </a:cubicBezTo>
                  <a:lnTo>
                    <a:pt x="73930" y="0"/>
                  </a:lnTo>
                  <a:cubicBezTo>
                    <a:pt x="73652" y="0"/>
                    <a:pt x="73428" y="225"/>
                    <a:pt x="73428" y="502"/>
                  </a:cubicBezTo>
                  <a:lnTo>
                    <a:pt x="73428" y="779"/>
                  </a:lnTo>
                  <a:cubicBezTo>
                    <a:pt x="73428" y="885"/>
                    <a:pt x="73494" y="1043"/>
                    <a:pt x="73600" y="1109"/>
                  </a:cubicBezTo>
                  <a:cubicBezTo>
                    <a:pt x="73877" y="1268"/>
                    <a:pt x="74035" y="1598"/>
                    <a:pt x="74035" y="1981"/>
                  </a:cubicBezTo>
                  <a:cubicBezTo>
                    <a:pt x="74035" y="2575"/>
                    <a:pt x="73543" y="3041"/>
                    <a:pt x="72963" y="3041"/>
                  </a:cubicBezTo>
                  <a:cubicBezTo>
                    <a:pt x="72899" y="3041"/>
                    <a:pt x="72833" y="3035"/>
                    <a:pt x="72768" y="3024"/>
                  </a:cubicBezTo>
                  <a:cubicBezTo>
                    <a:pt x="72332" y="2918"/>
                    <a:pt x="72002" y="2588"/>
                    <a:pt x="71897" y="2152"/>
                  </a:cubicBezTo>
                  <a:cubicBezTo>
                    <a:pt x="71844" y="1703"/>
                    <a:pt x="72002" y="1321"/>
                    <a:pt x="72332" y="1109"/>
                  </a:cubicBezTo>
                  <a:cubicBezTo>
                    <a:pt x="72438" y="1043"/>
                    <a:pt x="72504" y="885"/>
                    <a:pt x="72504" y="779"/>
                  </a:cubicBezTo>
                  <a:lnTo>
                    <a:pt x="72504" y="502"/>
                  </a:lnTo>
                  <a:cubicBezTo>
                    <a:pt x="72504" y="225"/>
                    <a:pt x="72279" y="0"/>
                    <a:pt x="72002" y="0"/>
                  </a:cubicBezTo>
                  <a:lnTo>
                    <a:pt x="70022" y="0"/>
                  </a:lnTo>
                  <a:cubicBezTo>
                    <a:pt x="69745" y="0"/>
                    <a:pt x="69533" y="225"/>
                    <a:pt x="69533" y="502"/>
                  </a:cubicBezTo>
                  <a:lnTo>
                    <a:pt x="69533" y="779"/>
                  </a:lnTo>
                  <a:cubicBezTo>
                    <a:pt x="69533" y="885"/>
                    <a:pt x="69586" y="1043"/>
                    <a:pt x="69692" y="1109"/>
                  </a:cubicBezTo>
                  <a:cubicBezTo>
                    <a:pt x="69969" y="1268"/>
                    <a:pt x="70128" y="1598"/>
                    <a:pt x="70128" y="1981"/>
                  </a:cubicBezTo>
                  <a:cubicBezTo>
                    <a:pt x="70128" y="2575"/>
                    <a:pt x="69689" y="3041"/>
                    <a:pt x="69081" y="3041"/>
                  </a:cubicBezTo>
                  <a:cubicBezTo>
                    <a:pt x="69013" y="3041"/>
                    <a:pt x="68944" y="3035"/>
                    <a:pt x="68873" y="3024"/>
                  </a:cubicBezTo>
                  <a:cubicBezTo>
                    <a:pt x="68424" y="2918"/>
                    <a:pt x="68094" y="2588"/>
                    <a:pt x="68042" y="2152"/>
                  </a:cubicBezTo>
                  <a:cubicBezTo>
                    <a:pt x="67936" y="1703"/>
                    <a:pt x="68147" y="1321"/>
                    <a:pt x="68477" y="1109"/>
                  </a:cubicBezTo>
                  <a:cubicBezTo>
                    <a:pt x="68543" y="1043"/>
                    <a:pt x="68649" y="885"/>
                    <a:pt x="68649" y="779"/>
                  </a:cubicBezTo>
                  <a:lnTo>
                    <a:pt x="68649" y="502"/>
                  </a:lnTo>
                  <a:cubicBezTo>
                    <a:pt x="68649" y="225"/>
                    <a:pt x="68424" y="0"/>
                    <a:pt x="68147" y="0"/>
                  </a:cubicBezTo>
                  <a:lnTo>
                    <a:pt x="66167" y="0"/>
                  </a:lnTo>
                  <a:cubicBezTo>
                    <a:pt x="65903" y="0"/>
                    <a:pt x="65679" y="225"/>
                    <a:pt x="65679" y="502"/>
                  </a:cubicBezTo>
                  <a:lnTo>
                    <a:pt x="65679" y="779"/>
                  </a:lnTo>
                  <a:cubicBezTo>
                    <a:pt x="65679" y="885"/>
                    <a:pt x="65731" y="1043"/>
                    <a:pt x="65837" y="1109"/>
                  </a:cubicBezTo>
                  <a:cubicBezTo>
                    <a:pt x="66114" y="1268"/>
                    <a:pt x="66286" y="1598"/>
                    <a:pt x="66286" y="1981"/>
                  </a:cubicBezTo>
                  <a:cubicBezTo>
                    <a:pt x="66286" y="2575"/>
                    <a:pt x="65793" y="3041"/>
                    <a:pt x="65213" y="3041"/>
                  </a:cubicBezTo>
                  <a:cubicBezTo>
                    <a:pt x="65149" y="3041"/>
                    <a:pt x="65084" y="3035"/>
                    <a:pt x="65018" y="3024"/>
                  </a:cubicBezTo>
                  <a:cubicBezTo>
                    <a:pt x="64583" y="2918"/>
                    <a:pt x="64187" y="2588"/>
                    <a:pt x="64134" y="2152"/>
                  </a:cubicBezTo>
                  <a:cubicBezTo>
                    <a:pt x="64081" y="1703"/>
                    <a:pt x="64253" y="1321"/>
                    <a:pt x="64583" y="1109"/>
                  </a:cubicBezTo>
                  <a:cubicBezTo>
                    <a:pt x="64688" y="1043"/>
                    <a:pt x="64741" y="885"/>
                    <a:pt x="64741" y="779"/>
                  </a:cubicBezTo>
                  <a:lnTo>
                    <a:pt x="64741" y="502"/>
                  </a:lnTo>
                  <a:cubicBezTo>
                    <a:pt x="64741" y="225"/>
                    <a:pt x="64517" y="0"/>
                    <a:pt x="64253" y="0"/>
                  </a:cubicBezTo>
                  <a:lnTo>
                    <a:pt x="62273" y="0"/>
                  </a:lnTo>
                  <a:cubicBezTo>
                    <a:pt x="61995" y="0"/>
                    <a:pt x="61771" y="225"/>
                    <a:pt x="61771" y="502"/>
                  </a:cubicBezTo>
                  <a:lnTo>
                    <a:pt x="61771" y="779"/>
                  </a:lnTo>
                  <a:cubicBezTo>
                    <a:pt x="61771" y="885"/>
                    <a:pt x="61824" y="1043"/>
                    <a:pt x="61942" y="1109"/>
                  </a:cubicBezTo>
                  <a:cubicBezTo>
                    <a:pt x="62207" y="1268"/>
                    <a:pt x="62378" y="1598"/>
                    <a:pt x="62378" y="1981"/>
                  </a:cubicBezTo>
                  <a:cubicBezTo>
                    <a:pt x="62378" y="2575"/>
                    <a:pt x="61928" y="3041"/>
                    <a:pt x="61318" y="3041"/>
                  </a:cubicBezTo>
                  <a:cubicBezTo>
                    <a:pt x="61251" y="3041"/>
                    <a:pt x="61182" y="3035"/>
                    <a:pt x="61111" y="3024"/>
                  </a:cubicBezTo>
                  <a:cubicBezTo>
                    <a:pt x="60675" y="2918"/>
                    <a:pt x="60345" y="2588"/>
                    <a:pt x="60292" y="2152"/>
                  </a:cubicBezTo>
                  <a:cubicBezTo>
                    <a:pt x="60173" y="1703"/>
                    <a:pt x="60398" y="1321"/>
                    <a:pt x="60728" y="1109"/>
                  </a:cubicBezTo>
                  <a:cubicBezTo>
                    <a:pt x="60781" y="1043"/>
                    <a:pt x="60834" y="885"/>
                    <a:pt x="60834" y="779"/>
                  </a:cubicBezTo>
                  <a:lnTo>
                    <a:pt x="60834" y="502"/>
                  </a:lnTo>
                  <a:cubicBezTo>
                    <a:pt x="60834" y="225"/>
                    <a:pt x="60622" y="0"/>
                    <a:pt x="60398" y="0"/>
                  </a:cubicBezTo>
                  <a:lnTo>
                    <a:pt x="58418" y="0"/>
                  </a:lnTo>
                  <a:cubicBezTo>
                    <a:pt x="58140" y="0"/>
                    <a:pt x="57916" y="225"/>
                    <a:pt x="57916" y="502"/>
                  </a:cubicBezTo>
                  <a:lnTo>
                    <a:pt x="57916" y="779"/>
                  </a:lnTo>
                  <a:cubicBezTo>
                    <a:pt x="57916" y="885"/>
                    <a:pt x="57982" y="1043"/>
                    <a:pt x="58088" y="1109"/>
                  </a:cubicBezTo>
                  <a:cubicBezTo>
                    <a:pt x="58365" y="1268"/>
                    <a:pt x="58523" y="1598"/>
                    <a:pt x="58523" y="1981"/>
                  </a:cubicBezTo>
                  <a:cubicBezTo>
                    <a:pt x="58523" y="2575"/>
                    <a:pt x="58031" y="3041"/>
                    <a:pt x="57451" y="3041"/>
                  </a:cubicBezTo>
                  <a:cubicBezTo>
                    <a:pt x="57387" y="3041"/>
                    <a:pt x="57322" y="3035"/>
                    <a:pt x="57256" y="3024"/>
                  </a:cubicBezTo>
                  <a:cubicBezTo>
                    <a:pt x="56820" y="2918"/>
                    <a:pt x="56437" y="2588"/>
                    <a:pt x="56385" y="2152"/>
                  </a:cubicBezTo>
                  <a:cubicBezTo>
                    <a:pt x="56332" y="1703"/>
                    <a:pt x="56490" y="1321"/>
                    <a:pt x="56820" y="1109"/>
                  </a:cubicBezTo>
                  <a:cubicBezTo>
                    <a:pt x="56926" y="1043"/>
                    <a:pt x="56992" y="885"/>
                    <a:pt x="56992" y="779"/>
                  </a:cubicBezTo>
                  <a:lnTo>
                    <a:pt x="56992" y="502"/>
                  </a:lnTo>
                  <a:cubicBezTo>
                    <a:pt x="56992" y="225"/>
                    <a:pt x="56767" y="0"/>
                    <a:pt x="56490" y="0"/>
                  </a:cubicBezTo>
                  <a:lnTo>
                    <a:pt x="54510" y="0"/>
                  </a:lnTo>
                  <a:cubicBezTo>
                    <a:pt x="54233" y="0"/>
                    <a:pt x="54021" y="225"/>
                    <a:pt x="54021" y="502"/>
                  </a:cubicBezTo>
                  <a:lnTo>
                    <a:pt x="54021" y="779"/>
                  </a:lnTo>
                  <a:cubicBezTo>
                    <a:pt x="54021" y="885"/>
                    <a:pt x="54074" y="1043"/>
                    <a:pt x="54180" y="1109"/>
                  </a:cubicBezTo>
                  <a:cubicBezTo>
                    <a:pt x="54457" y="1268"/>
                    <a:pt x="54616" y="1598"/>
                    <a:pt x="54616" y="1981"/>
                  </a:cubicBezTo>
                  <a:cubicBezTo>
                    <a:pt x="54616" y="2575"/>
                    <a:pt x="54134" y="3041"/>
                    <a:pt x="53556" y="3041"/>
                  </a:cubicBezTo>
                  <a:cubicBezTo>
                    <a:pt x="53492" y="3041"/>
                    <a:pt x="53427" y="3035"/>
                    <a:pt x="53361" y="3024"/>
                  </a:cubicBezTo>
                  <a:cubicBezTo>
                    <a:pt x="52913" y="2918"/>
                    <a:pt x="52583" y="2588"/>
                    <a:pt x="52530" y="2152"/>
                  </a:cubicBezTo>
                  <a:cubicBezTo>
                    <a:pt x="52424" y="1703"/>
                    <a:pt x="52635" y="1321"/>
                    <a:pt x="52913" y="1109"/>
                  </a:cubicBezTo>
                  <a:cubicBezTo>
                    <a:pt x="53031" y="1043"/>
                    <a:pt x="53084" y="885"/>
                    <a:pt x="53084" y="779"/>
                  </a:cubicBezTo>
                  <a:lnTo>
                    <a:pt x="53084" y="502"/>
                  </a:lnTo>
                  <a:cubicBezTo>
                    <a:pt x="53084" y="225"/>
                    <a:pt x="52860" y="0"/>
                    <a:pt x="52583" y="0"/>
                  </a:cubicBezTo>
                  <a:lnTo>
                    <a:pt x="50655" y="0"/>
                  </a:lnTo>
                  <a:cubicBezTo>
                    <a:pt x="50391" y="0"/>
                    <a:pt x="50167" y="225"/>
                    <a:pt x="50167" y="502"/>
                  </a:cubicBezTo>
                  <a:lnTo>
                    <a:pt x="50167" y="779"/>
                  </a:lnTo>
                  <a:cubicBezTo>
                    <a:pt x="50167" y="885"/>
                    <a:pt x="50219" y="1043"/>
                    <a:pt x="50272" y="1109"/>
                  </a:cubicBezTo>
                  <a:cubicBezTo>
                    <a:pt x="50549" y="1268"/>
                    <a:pt x="50774" y="1598"/>
                    <a:pt x="50774" y="1981"/>
                  </a:cubicBezTo>
                  <a:cubicBezTo>
                    <a:pt x="50774" y="2575"/>
                    <a:pt x="50281" y="3041"/>
                    <a:pt x="49701" y="3041"/>
                  </a:cubicBezTo>
                  <a:cubicBezTo>
                    <a:pt x="49637" y="3041"/>
                    <a:pt x="49572" y="3035"/>
                    <a:pt x="49507" y="3024"/>
                  </a:cubicBezTo>
                  <a:cubicBezTo>
                    <a:pt x="49071" y="2918"/>
                    <a:pt x="48675" y="2588"/>
                    <a:pt x="48622" y="2152"/>
                  </a:cubicBezTo>
                  <a:cubicBezTo>
                    <a:pt x="48569" y="1703"/>
                    <a:pt x="48741" y="1321"/>
                    <a:pt x="49071" y="1109"/>
                  </a:cubicBezTo>
                  <a:cubicBezTo>
                    <a:pt x="49176" y="1043"/>
                    <a:pt x="49229" y="885"/>
                    <a:pt x="49229" y="779"/>
                  </a:cubicBezTo>
                  <a:lnTo>
                    <a:pt x="49229" y="502"/>
                  </a:lnTo>
                  <a:cubicBezTo>
                    <a:pt x="49229" y="225"/>
                    <a:pt x="49005" y="0"/>
                    <a:pt x="48741" y="0"/>
                  </a:cubicBezTo>
                  <a:lnTo>
                    <a:pt x="46761" y="0"/>
                  </a:lnTo>
                  <a:cubicBezTo>
                    <a:pt x="46483" y="0"/>
                    <a:pt x="46259" y="225"/>
                    <a:pt x="46259" y="502"/>
                  </a:cubicBezTo>
                  <a:lnTo>
                    <a:pt x="46259" y="779"/>
                  </a:lnTo>
                  <a:cubicBezTo>
                    <a:pt x="46259" y="885"/>
                    <a:pt x="46312" y="1043"/>
                    <a:pt x="46431" y="1109"/>
                  </a:cubicBezTo>
                  <a:cubicBezTo>
                    <a:pt x="46695" y="1268"/>
                    <a:pt x="46866" y="1598"/>
                    <a:pt x="46866" y="1981"/>
                  </a:cubicBezTo>
                  <a:cubicBezTo>
                    <a:pt x="46866" y="2575"/>
                    <a:pt x="46374" y="3041"/>
                    <a:pt x="45794" y="3041"/>
                  </a:cubicBezTo>
                  <a:cubicBezTo>
                    <a:pt x="45730" y="3041"/>
                    <a:pt x="45664" y="3035"/>
                    <a:pt x="45599" y="3024"/>
                  </a:cubicBezTo>
                  <a:cubicBezTo>
                    <a:pt x="45163" y="2918"/>
                    <a:pt x="44833" y="2588"/>
                    <a:pt x="44714" y="2152"/>
                  </a:cubicBezTo>
                  <a:cubicBezTo>
                    <a:pt x="44662" y="1703"/>
                    <a:pt x="44886" y="1321"/>
                    <a:pt x="45163" y="1109"/>
                  </a:cubicBezTo>
                  <a:cubicBezTo>
                    <a:pt x="45269" y="1043"/>
                    <a:pt x="45322" y="885"/>
                    <a:pt x="45322" y="779"/>
                  </a:cubicBezTo>
                  <a:lnTo>
                    <a:pt x="45322" y="502"/>
                  </a:lnTo>
                  <a:cubicBezTo>
                    <a:pt x="45322" y="225"/>
                    <a:pt x="45110" y="0"/>
                    <a:pt x="44833" y="0"/>
                  </a:cubicBezTo>
                  <a:lnTo>
                    <a:pt x="42853" y="0"/>
                  </a:lnTo>
                  <a:cubicBezTo>
                    <a:pt x="42628" y="0"/>
                    <a:pt x="42404" y="225"/>
                    <a:pt x="42404" y="502"/>
                  </a:cubicBezTo>
                  <a:lnTo>
                    <a:pt x="42404" y="779"/>
                  </a:lnTo>
                  <a:cubicBezTo>
                    <a:pt x="42404" y="885"/>
                    <a:pt x="42470" y="1043"/>
                    <a:pt x="42523" y="1109"/>
                  </a:cubicBezTo>
                  <a:cubicBezTo>
                    <a:pt x="42800" y="1268"/>
                    <a:pt x="43011" y="1598"/>
                    <a:pt x="43011" y="1981"/>
                  </a:cubicBezTo>
                  <a:cubicBezTo>
                    <a:pt x="43011" y="2575"/>
                    <a:pt x="42519" y="3041"/>
                    <a:pt x="41939" y="3041"/>
                  </a:cubicBezTo>
                  <a:cubicBezTo>
                    <a:pt x="41875" y="3041"/>
                    <a:pt x="41810" y="3035"/>
                    <a:pt x="41744" y="3024"/>
                  </a:cubicBezTo>
                  <a:cubicBezTo>
                    <a:pt x="41308" y="2918"/>
                    <a:pt x="40925" y="2588"/>
                    <a:pt x="40873" y="2152"/>
                  </a:cubicBezTo>
                  <a:cubicBezTo>
                    <a:pt x="40820" y="1703"/>
                    <a:pt x="40978" y="1321"/>
                    <a:pt x="41308" y="1109"/>
                  </a:cubicBezTo>
                  <a:cubicBezTo>
                    <a:pt x="41414" y="1043"/>
                    <a:pt x="41480" y="885"/>
                    <a:pt x="41480" y="779"/>
                  </a:cubicBezTo>
                  <a:lnTo>
                    <a:pt x="41480" y="502"/>
                  </a:lnTo>
                  <a:cubicBezTo>
                    <a:pt x="41480" y="225"/>
                    <a:pt x="41256" y="0"/>
                    <a:pt x="40978" y="0"/>
                  </a:cubicBezTo>
                  <a:lnTo>
                    <a:pt x="38998" y="0"/>
                  </a:lnTo>
                  <a:cubicBezTo>
                    <a:pt x="38721" y="0"/>
                    <a:pt x="38510" y="225"/>
                    <a:pt x="38510" y="502"/>
                  </a:cubicBezTo>
                  <a:lnTo>
                    <a:pt x="38510" y="779"/>
                  </a:lnTo>
                  <a:cubicBezTo>
                    <a:pt x="38510" y="885"/>
                    <a:pt x="38562" y="1043"/>
                    <a:pt x="38668" y="1109"/>
                  </a:cubicBezTo>
                  <a:cubicBezTo>
                    <a:pt x="38945" y="1268"/>
                    <a:pt x="39104" y="1598"/>
                    <a:pt x="39104" y="1981"/>
                  </a:cubicBezTo>
                  <a:cubicBezTo>
                    <a:pt x="39104" y="2575"/>
                    <a:pt x="38622" y="3041"/>
                    <a:pt x="38044" y="3041"/>
                  </a:cubicBezTo>
                  <a:cubicBezTo>
                    <a:pt x="37980" y="3041"/>
                    <a:pt x="37915" y="3035"/>
                    <a:pt x="37849" y="3024"/>
                  </a:cubicBezTo>
                  <a:cubicBezTo>
                    <a:pt x="37401" y="2918"/>
                    <a:pt x="37071" y="2588"/>
                    <a:pt x="36965" y="2152"/>
                  </a:cubicBezTo>
                  <a:cubicBezTo>
                    <a:pt x="36912" y="1703"/>
                    <a:pt x="37123" y="1321"/>
                    <a:pt x="37401" y="1109"/>
                  </a:cubicBezTo>
                  <a:cubicBezTo>
                    <a:pt x="37519" y="1043"/>
                    <a:pt x="37572" y="885"/>
                    <a:pt x="37572" y="779"/>
                  </a:cubicBezTo>
                  <a:lnTo>
                    <a:pt x="37572" y="502"/>
                  </a:lnTo>
                  <a:cubicBezTo>
                    <a:pt x="37572" y="225"/>
                    <a:pt x="37348" y="0"/>
                    <a:pt x="37071" y="0"/>
                  </a:cubicBezTo>
                  <a:lnTo>
                    <a:pt x="35090" y="0"/>
                  </a:lnTo>
                  <a:cubicBezTo>
                    <a:pt x="34813" y="0"/>
                    <a:pt x="34602" y="225"/>
                    <a:pt x="34602" y="502"/>
                  </a:cubicBezTo>
                  <a:lnTo>
                    <a:pt x="34602" y="779"/>
                  </a:lnTo>
                  <a:cubicBezTo>
                    <a:pt x="34602" y="885"/>
                    <a:pt x="34655" y="1043"/>
                    <a:pt x="34760" y="1109"/>
                  </a:cubicBezTo>
                  <a:cubicBezTo>
                    <a:pt x="35038" y="1268"/>
                    <a:pt x="35209" y="1598"/>
                    <a:pt x="35209" y="1981"/>
                  </a:cubicBezTo>
                  <a:cubicBezTo>
                    <a:pt x="35209" y="2575"/>
                    <a:pt x="34759" y="3041"/>
                    <a:pt x="34149" y="3041"/>
                  </a:cubicBezTo>
                  <a:cubicBezTo>
                    <a:pt x="34082" y="3041"/>
                    <a:pt x="34013" y="3035"/>
                    <a:pt x="33942" y="3024"/>
                  </a:cubicBezTo>
                  <a:cubicBezTo>
                    <a:pt x="33559" y="2918"/>
                    <a:pt x="33163" y="2588"/>
                    <a:pt x="33110" y="2152"/>
                  </a:cubicBezTo>
                  <a:cubicBezTo>
                    <a:pt x="33057" y="1703"/>
                    <a:pt x="33229" y="1321"/>
                    <a:pt x="33559" y="1109"/>
                  </a:cubicBezTo>
                  <a:cubicBezTo>
                    <a:pt x="33665" y="1043"/>
                    <a:pt x="33717" y="885"/>
                    <a:pt x="33717" y="779"/>
                  </a:cubicBezTo>
                  <a:lnTo>
                    <a:pt x="33717" y="502"/>
                  </a:lnTo>
                  <a:cubicBezTo>
                    <a:pt x="33717" y="225"/>
                    <a:pt x="33493" y="0"/>
                    <a:pt x="33229" y="0"/>
                  </a:cubicBezTo>
                  <a:lnTo>
                    <a:pt x="31249" y="0"/>
                  </a:lnTo>
                  <a:cubicBezTo>
                    <a:pt x="30971" y="0"/>
                    <a:pt x="30747" y="225"/>
                    <a:pt x="30747" y="502"/>
                  </a:cubicBezTo>
                  <a:lnTo>
                    <a:pt x="30747" y="779"/>
                  </a:lnTo>
                  <a:cubicBezTo>
                    <a:pt x="30747" y="885"/>
                    <a:pt x="30800" y="1043"/>
                    <a:pt x="30919" y="1109"/>
                  </a:cubicBezTo>
                  <a:cubicBezTo>
                    <a:pt x="31183" y="1268"/>
                    <a:pt x="31354" y="1598"/>
                    <a:pt x="31354" y="1981"/>
                  </a:cubicBezTo>
                  <a:cubicBezTo>
                    <a:pt x="31354" y="2575"/>
                    <a:pt x="30862" y="3041"/>
                    <a:pt x="30282" y="3041"/>
                  </a:cubicBezTo>
                  <a:cubicBezTo>
                    <a:pt x="30218" y="3041"/>
                    <a:pt x="30153" y="3035"/>
                    <a:pt x="30087" y="3024"/>
                  </a:cubicBezTo>
                  <a:cubicBezTo>
                    <a:pt x="29651" y="2918"/>
                    <a:pt x="29321" y="2588"/>
                    <a:pt x="29202" y="2152"/>
                  </a:cubicBezTo>
                  <a:cubicBezTo>
                    <a:pt x="29150" y="1703"/>
                    <a:pt x="29321" y="1321"/>
                    <a:pt x="29651" y="1109"/>
                  </a:cubicBezTo>
                  <a:cubicBezTo>
                    <a:pt x="29757" y="1043"/>
                    <a:pt x="29810" y="885"/>
                    <a:pt x="29810" y="779"/>
                  </a:cubicBezTo>
                  <a:lnTo>
                    <a:pt x="29810" y="502"/>
                  </a:lnTo>
                  <a:cubicBezTo>
                    <a:pt x="29810" y="225"/>
                    <a:pt x="29598" y="0"/>
                    <a:pt x="29321" y="0"/>
                  </a:cubicBezTo>
                  <a:lnTo>
                    <a:pt x="27341" y="0"/>
                  </a:lnTo>
                  <a:cubicBezTo>
                    <a:pt x="27064" y="0"/>
                    <a:pt x="26839" y="225"/>
                    <a:pt x="26839" y="502"/>
                  </a:cubicBezTo>
                  <a:lnTo>
                    <a:pt x="26839" y="779"/>
                  </a:lnTo>
                  <a:cubicBezTo>
                    <a:pt x="26839" y="885"/>
                    <a:pt x="26892" y="1043"/>
                    <a:pt x="27011" y="1109"/>
                  </a:cubicBezTo>
                  <a:cubicBezTo>
                    <a:pt x="27288" y="1268"/>
                    <a:pt x="27447" y="1598"/>
                    <a:pt x="27447" y="1981"/>
                  </a:cubicBezTo>
                  <a:cubicBezTo>
                    <a:pt x="27447" y="2575"/>
                    <a:pt x="26997" y="3041"/>
                    <a:pt x="26387" y="3041"/>
                  </a:cubicBezTo>
                  <a:cubicBezTo>
                    <a:pt x="26319" y="3041"/>
                    <a:pt x="26250" y="3035"/>
                    <a:pt x="26179" y="3024"/>
                  </a:cubicBezTo>
                  <a:cubicBezTo>
                    <a:pt x="25744" y="2918"/>
                    <a:pt x="25414" y="2588"/>
                    <a:pt x="25361" y="2152"/>
                  </a:cubicBezTo>
                  <a:cubicBezTo>
                    <a:pt x="25308" y="1703"/>
                    <a:pt x="25466" y="1321"/>
                    <a:pt x="25796" y="1109"/>
                  </a:cubicBezTo>
                  <a:cubicBezTo>
                    <a:pt x="25902" y="1043"/>
                    <a:pt x="25968" y="885"/>
                    <a:pt x="25968" y="779"/>
                  </a:cubicBezTo>
                  <a:lnTo>
                    <a:pt x="25968" y="502"/>
                  </a:lnTo>
                  <a:cubicBezTo>
                    <a:pt x="25968" y="225"/>
                    <a:pt x="25744" y="0"/>
                    <a:pt x="25466" y="0"/>
                  </a:cubicBezTo>
                  <a:lnTo>
                    <a:pt x="23486" y="0"/>
                  </a:lnTo>
                  <a:cubicBezTo>
                    <a:pt x="23209" y="0"/>
                    <a:pt x="22998" y="225"/>
                    <a:pt x="22998" y="502"/>
                  </a:cubicBezTo>
                  <a:lnTo>
                    <a:pt x="22998" y="779"/>
                  </a:lnTo>
                  <a:cubicBezTo>
                    <a:pt x="22998" y="885"/>
                    <a:pt x="23050" y="1043"/>
                    <a:pt x="23156" y="1109"/>
                  </a:cubicBezTo>
                  <a:cubicBezTo>
                    <a:pt x="23433" y="1268"/>
                    <a:pt x="23592" y="1598"/>
                    <a:pt x="23592" y="1981"/>
                  </a:cubicBezTo>
                  <a:cubicBezTo>
                    <a:pt x="23592" y="2575"/>
                    <a:pt x="23110" y="3041"/>
                    <a:pt x="22532" y="3041"/>
                  </a:cubicBezTo>
                  <a:cubicBezTo>
                    <a:pt x="22468" y="3041"/>
                    <a:pt x="22403" y="3035"/>
                    <a:pt x="22338" y="3024"/>
                  </a:cubicBezTo>
                  <a:cubicBezTo>
                    <a:pt x="21889" y="2918"/>
                    <a:pt x="21559" y="2588"/>
                    <a:pt x="21453" y="2152"/>
                  </a:cubicBezTo>
                  <a:cubicBezTo>
                    <a:pt x="21400" y="1703"/>
                    <a:pt x="21559" y="1321"/>
                    <a:pt x="21889" y="1109"/>
                  </a:cubicBezTo>
                  <a:cubicBezTo>
                    <a:pt x="22008" y="1043"/>
                    <a:pt x="22060" y="885"/>
                    <a:pt x="22060" y="779"/>
                  </a:cubicBezTo>
                  <a:lnTo>
                    <a:pt x="22060" y="502"/>
                  </a:lnTo>
                  <a:cubicBezTo>
                    <a:pt x="22060" y="225"/>
                    <a:pt x="21836" y="0"/>
                    <a:pt x="21559" y="0"/>
                  </a:cubicBezTo>
                  <a:lnTo>
                    <a:pt x="19578" y="0"/>
                  </a:lnTo>
                  <a:cubicBezTo>
                    <a:pt x="19301" y="0"/>
                    <a:pt x="19090" y="225"/>
                    <a:pt x="19090" y="502"/>
                  </a:cubicBezTo>
                  <a:lnTo>
                    <a:pt x="19090" y="779"/>
                  </a:lnTo>
                  <a:cubicBezTo>
                    <a:pt x="19090" y="885"/>
                    <a:pt x="19143" y="1043"/>
                    <a:pt x="19248" y="1109"/>
                  </a:cubicBezTo>
                  <a:cubicBezTo>
                    <a:pt x="19526" y="1268"/>
                    <a:pt x="19697" y="1598"/>
                    <a:pt x="19697" y="1981"/>
                  </a:cubicBezTo>
                  <a:cubicBezTo>
                    <a:pt x="19697" y="2575"/>
                    <a:pt x="19248" y="3041"/>
                    <a:pt x="18637" y="3041"/>
                  </a:cubicBezTo>
                  <a:cubicBezTo>
                    <a:pt x="18570" y="3041"/>
                    <a:pt x="18501" y="3035"/>
                    <a:pt x="18430" y="3024"/>
                  </a:cubicBezTo>
                  <a:cubicBezTo>
                    <a:pt x="17981" y="2918"/>
                    <a:pt x="17651" y="2588"/>
                    <a:pt x="17598" y="2152"/>
                  </a:cubicBezTo>
                  <a:cubicBezTo>
                    <a:pt x="17493" y="1703"/>
                    <a:pt x="17717" y="1321"/>
                    <a:pt x="18047" y="1109"/>
                  </a:cubicBezTo>
                  <a:cubicBezTo>
                    <a:pt x="18100" y="1043"/>
                    <a:pt x="18153" y="885"/>
                    <a:pt x="18153" y="779"/>
                  </a:cubicBezTo>
                  <a:lnTo>
                    <a:pt x="18153" y="502"/>
                  </a:lnTo>
                  <a:cubicBezTo>
                    <a:pt x="18153" y="225"/>
                    <a:pt x="17928" y="0"/>
                    <a:pt x="17717" y="0"/>
                  </a:cubicBezTo>
                  <a:lnTo>
                    <a:pt x="15737" y="0"/>
                  </a:lnTo>
                  <a:cubicBezTo>
                    <a:pt x="15459" y="0"/>
                    <a:pt x="15235" y="225"/>
                    <a:pt x="15235" y="502"/>
                  </a:cubicBezTo>
                  <a:lnTo>
                    <a:pt x="15235" y="779"/>
                  </a:lnTo>
                  <a:cubicBezTo>
                    <a:pt x="15235" y="885"/>
                    <a:pt x="15288" y="1043"/>
                    <a:pt x="15407" y="1109"/>
                  </a:cubicBezTo>
                  <a:cubicBezTo>
                    <a:pt x="15671" y="1268"/>
                    <a:pt x="15842" y="1598"/>
                    <a:pt x="15842" y="1981"/>
                  </a:cubicBezTo>
                  <a:cubicBezTo>
                    <a:pt x="15842" y="2575"/>
                    <a:pt x="15350" y="3041"/>
                    <a:pt x="14770" y="3041"/>
                  </a:cubicBezTo>
                  <a:cubicBezTo>
                    <a:pt x="14706" y="3041"/>
                    <a:pt x="14641" y="3035"/>
                    <a:pt x="14575" y="3024"/>
                  </a:cubicBezTo>
                  <a:cubicBezTo>
                    <a:pt x="14139" y="2918"/>
                    <a:pt x="13756" y="2588"/>
                    <a:pt x="13690" y="2152"/>
                  </a:cubicBezTo>
                  <a:cubicBezTo>
                    <a:pt x="13638" y="1703"/>
                    <a:pt x="13809" y="1321"/>
                    <a:pt x="14139" y="1109"/>
                  </a:cubicBezTo>
                  <a:cubicBezTo>
                    <a:pt x="14245" y="1043"/>
                    <a:pt x="14298" y="885"/>
                    <a:pt x="14298" y="779"/>
                  </a:cubicBezTo>
                  <a:lnTo>
                    <a:pt x="14298" y="502"/>
                  </a:lnTo>
                  <a:cubicBezTo>
                    <a:pt x="14298" y="225"/>
                    <a:pt x="14087" y="0"/>
                    <a:pt x="13809" y="0"/>
                  </a:cubicBezTo>
                  <a:lnTo>
                    <a:pt x="11829" y="0"/>
                  </a:lnTo>
                  <a:cubicBezTo>
                    <a:pt x="11552" y="0"/>
                    <a:pt x="11327" y="225"/>
                    <a:pt x="11327" y="502"/>
                  </a:cubicBezTo>
                  <a:lnTo>
                    <a:pt x="11327" y="779"/>
                  </a:lnTo>
                  <a:cubicBezTo>
                    <a:pt x="11327" y="885"/>
                    <a:pt x="11380" y="1043"/>
                    <a:pt x="11499" y="1109"/>
                  </a:cubicBezTo>
                  <a:cubicBezTo>
                    <a:pt x="11776" y="1268"/>
                    <a:pt x="11935" y="1598"/>
                    <a:pt x="11935" y="1981"/>
                  </a:cubicBezTo>
                  <a:cubicBezTo>
                    <a:pt x="11935" y="2575"/>
                    <a:pt x="11485" y="3041"/>
                    <a:pt x="10875" y="3041"/>
                  </a:cubicBezTo>
                  <a:cubicBezTo>
                    <a:pt x="10807" y="3041"/>
                    <a:pt x="10738" y="3035"/>
                    <a:pt x="10667" y="3024"/>
                  </a:cubicBezTo>
                  <a:cubicBezTo>
                    <a:pt x="10232" y="2918"/>
                    <a:pt x="9902" y="2588"/>
                    <a:pt x="9849" y="2152"/>
                  </a:cubicBezTo>
                  <a:cubicBezTo>
                    <a:pt x="9730" y="1703"/>
                    <a:pt x="9954" y="1321"/>
                    <a:pt x="10284" y="1109"/>
                  </a:cubicBezTo>
                  <a:cubicBezTo>
                    <a:pt x="10337" y="1043"/>
                    <a:pt x="10390" y="885"/>
                    <a:pt x="10390" y="779"/>
                  </a:cubicBezTo>
                  <a:lnTo>
                    <a:pt x="10390" y="502"/>
                  </a:lnTo>
                  <a:cubicBezTo>
                    <a:pt x="10390" y="225"/>
                    <a:pt x="10179" y="0"/>
                    <a:pt x="9902" y="0"/>
                  </a:cubicBezTo>
                  <a:lnTo>
                    <a:pt x="7974" y="0"/>
                  </a:lnTo>
                  <a:cubicBezTo>
                    <a:pt x="7697" y="0"/>
                    <a:pt x="7486" y="225"/>
                    <a:pt x="7486" y="502"/>
                  </a:cubicBezTo>
                  <a:lnTo>
                    <a:pt x="7486" y="779"/>
                  </a:lnTo>
                  <a:cubicBezTo>
                    <a:pt x="7486" y="885"/>
                    <a:pt x="7538" y="1043"/>
                    <a:pt x="7644" y="1109"/>
                  </a:cubicBezTo>
                  <a:cubicBezTo>
                    <a:pt x="7869" y="1268"/>
                    <a:pt x="8080" y="1598"/>
                    <a:pt x="8080" y="1981"/>
                  </a:cubicBezTo>
                  <a:cubicBezTo>
                    <a:pt x="8080" y="2575"/>
                    <a:pt x="7598" y="3041"/>
                    <a:pt x="7020" y="3041"/>
                  </a:cubicBezTo>
                  <a:cubicBezTo>
                    <a:pt x="6956" y="3041"/>
                    <a:pt x="6891" y="3035"/>
                    <a:pt x="6826" y="3024"/>
                  </a:cubicBezTo>
                  <a:cubicBezTo>
                    <a:pt x="6377" y="2918"/>
                    <a:pt x="5994" y="2588"/>
                    <a:pt x="5941" y="2152"/>
                  </a:cubicBezTo>
                  <a:cubicBezTo>
                    <a:pt x="5888" y="1703"/>
                    <a:pt x="6047" y="1321"/>
                    <a:pt x="6377" y="1109"/>
                  </a:cubicBezTo>
                  <a:cubicBezTo>
                    <a:pt x="6496" y="1043"/>
                    <a:pt x="6548" y="885"/>
                    <a:pt x="6548" y="779"/>
                  </a:cubicBezTo>
                  <a:lnTo>
                    <a:pt x="6548" y="502"/>
                  </a:lnTo>
                  <a:cubicBezTo>
                    <a:pt x="6548" y="225"/>
                    <a:pt x="6324" y="0"/>
                    <a:pt x="6047" y="0"/>
                  </a:cubicBezTo>
                  <a:lnTo>
                    <a:pt x="4066" y="0"/>
                  </a:lnTo>
                  <a:cubicBezTo>
                    <a:pt x="3789" y="0"/>
                    <a:pt x="3578" y="225"/>
                    <a:pt x="3578" y="502"/>
                  </a:cubicBezTo>
                  <a:lnTo>
                    <a:pt x="3578" y="779"/>
                  </a:lnTo>
                  <a:cubicBezTo>
                    <a:pt x="3578" y="885"/>
                    <a:pt x="3631" y="1043"/>
                    <a:pt x="3736" y="1109"/>
                  </a:cubicBezTo>
                  <a:cubicBezTo>
                    <a:pt x="4014" y="1268"/>
                    <a:pt x="4185" y="1598"/>
                    <a:pt x="4185" y="1981"/>
                  </a:cubicBezTo>
                  <a:cubicBezTo>
                    <a:pt x="4185" y="2575"/>
                    <a:pt x="3693" y="3041"/>
                    <a:pt x="3113" y="3041"/>
                  </a:cubicBezTo>
                  <a:cubicBezTo>
                    <a:pt x="3049" y="3041"/>
                    <a:pt x="2984" y="3035"/>
                    <a:pt x="2918" y="3024"/>
                  </a:cubicBezTo>
                  <a:cubicBezTo>
                    <a:pt x="2469" y="2918"/>
                    <a:pt x="2139" y="2588"/>
                    <a:pt x="2086" y="2152"/>
                  </a:cubicBezTo>
                  <a:cubicBezTo>
                    <a:pt x="1981" y="1703"/>
                    <a:pt x="2205" y="1321"/>
                    <a:pt x="2469" y="1109"/>
                  </a:cubicBezTo>
                  <a:cubicBezTo>
                    <a:pt x="2588" y="1043"/>
                    <a:pt x="2641" y="885"/>
                    <a:pt x="2641" y="779"/>
                  </a:cubicBezTo>
                  <a:lnTo>
                    <a:pt x="2641" y="502"/>
                  </a:lnTo>
                  <a:cubicBezTo>
                    <a:pt x="2641" y="225"/>
                    <a:pt x="2416" y="0"/>
                    <a:pt x="2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708213">
              <a:off x="7566124" y="923297"/>
              <a:ext cx="2061206" cy="1294724"/>
            </a:xfrm>
            <a:custGeom>
              <a:avLst/>
              <a:gdLst/>
              <a:ahLst/>
              <a:cxnLst/>
              <a:rect l="l" t="t" r="r" b="b"/>
              <a:pathLst>
                <a:path w="91475" h="57459" extrusionOk="0">
                  <a:moveTo>
                    <a:pt x="0" y="1"/>
                  </a:moveTo>
                  <a:lnTo>
                    <a:pt x="0" y="56715"/>
                  </a:lnTo>
                  <a:cubicBezTo>
                    <a:pt x="172" y="56543"/>
                    <a:pt x="383" y="56385"/>
                    <a:pt x="555" y="56332"/>
                  </a:cubicBezTo>
                  <a:cubicBezTo>
                    <a:pt x="832" y="56332"/>
                    <a:pt x="990" y="56491"/>
                    <a:pt x="1043" y="56768"/>
                  </a:cubicBezTo>
                  <a:cubicBezTo>
                    <a:pt x="1194" y="56965"/>
                    <a:pt x="1375" y="57458"/>
                    <a:pt x="1641" y="57458"/>
                  </a:cubicBezTo>
                  <a:cubicBezTo>
                    <a:pt x="1678" y="57458"/>
                    <a:pt x="1716" y="57449"/>
                    <a:pt x="1756" y="57428"/>
                  </a:cubicBezTo>
                  <a:cubicBezTo>
                    <a:pt x="1928" y="57375"/>
                    <a:pt x="2033" y="57151"/>
                    <a:pt x="2152" y="57045"/>
                  </a:cubicBezTo>
                  <a:cubicBezTo>
                    <a:pt x="2363" y="57045"/>
                    <a:pt x="2535" y="57045"/>
                    <a:pt x="2693" y="56992"/>
                  </a:cubicBezTo>
                  <a:cubicBezTo>
                    <a:pt x="3023" y="56939"/>
                    <a:pt x="3406" y="56873"/>
                    <a:pt x="3802" y="56873"/>
                  </a:cubicBezTo>
                  <a:cubicBezTo>
                    <a:pt x="4013" y="56873"/>
                    <a:pt x="4185" y="56768"/>
                    <a:pt x="4462" y="56715"/>
                  </a:cubicBezTo>
                  <a:cubicBezTo>
                    <a:pt x="4550" y="56697"/>
                    <a:pt x="4653" y="56692"/>
                    <a:pt x="4763" y="56692"/>
                  </a:cubicBezTo>
                  <a:cubicBezTo>
                    <a:pt x="4983" y="56692"/>
                    <a:pt x="5232" y="56715"/>
                    <a:pt x="5452" y="56715"/>
                  </a:cubicBezTo>
                  <a:lnTo>
                    <a:pt x="7037" y="56715"/>
                  </a:lnTo>
                  <a:cubicBezTo>
                    <a:pt x="7314" y="56715"/>
                    <a:pt x="7433" y="56543"/>
                    <a:pt x="7538" y="56332"/>
                  </a:cubicBezTo>
                  <a:cubicBezTo>
                    <a:pt x="7879" y="56332"/>
                    <a:pt x="8220" y="56399"/>
                    <a:pt x="8559" y="56399"/>
                  </a:cubicBezTo>
                  <a:cubicBezTo>
                    <a:pt x="8823" y="56399"/>
                    <a:pt x="9086" y="56358"/>
                    <a:pt x="9347" y="56213"/>
                  </a:cubicBezTo>
                  <a:cubicBezTo>
                    <a:pt x="9624" y="56002"/>
                    <a:pt x="9624" y="55949"/>
                    <a:pt x="10007" y="55949"/>
                  </a:cubicBezTo>
                  <a:cubicBezTo>
                    <a:pt x="10179" y="55949"/>
                    <a:pt x="10337" y="55949"/>
                    <a:pt x="10509" y="55883"/>
                  </a:cubicBezTo>
                  <a:cubicBezTo>
                    <a:pt x="10614" y="55883"/>
                    <a:pt x="10733" y="55831"/>
                    <a:pt x="10839" y="55778"/>
                  </a:cubicBezTo>
                  <a:lnTo>
                    <a:pt x="11393" y="55778"/>
                  </a:lnTo>
                  <a:cubicBezTo>
                    <a:pt x="11987" y="55778"/>
                    <a:pt x="12647" y="55725"/>
                    <a:pt x="13255" y="55672"/>
                  </a:cubicBezTo>
                  <a:cubicBezTo>
                    <a:pt x="14469" y="55553"/>
                    <a:pt x="15684" y="55553"/>
                    <a:pt x="16885" y="55553"/>
                  </a:cubicBezTo>
                  <a:lnTo>
                    <a:pt x="17215" y="55553"/>
                  </a:lnTo>
                  <a:cubicBezTo>
                    <a:pt x="17260" y="55539"/>
                    <a:pt x="17301" y="55533"/>
                    <a:pt x="17337" y="55533"/>
                  </a:cubicBezTo>
                  <a:cubicBezTo>
                    <a:pt x="17439" y="55533"/>
                    <a:pt x="17506" y="55585"/>
                    <a:pt x="17545" y="55672"/>
                  </a:cubicBezTo>
                  <a:cubicBezTo>
                    <a:pt x="17576" y="55734"/>
                    <a:pt x="17630" y="55760"/>
                    <a:pt x="17701" y="55760"/>
                  </a:cubicBezTo>
                  <a:cubicBezTo>
                    <a:pt x="17751" y="55760"/>
                    <a:pt x="17810" y="55747"/>
                    <a:pt x="17875" y="55725"/>
                  </a:cubicBezTo>
                  <a:cubicBezTo>
                    <a:pt x="17976" y="55663"/>
                    <a:pt x="18072" y="55637"/>
                    <a:pt x="18169" y="55637"/>
                  </a:cubicBezTo>
                  <a:cubicBezTo>
                    <a:pt x="18237" y="55637"/>
                    <a:pt x="18306" y="55650"/>
                    <a:pt x="18377" y="55672"/>
                  </a:cubicBezTo>
                  <a:cubicBezTo>
                    <a:pt x="18461" y="56021"/>
                    <a:pt x="18512" y="56479"/>
                    <a:pt x="18813" y="56479"/>
                  </a:cubicBezTo>
                  <a:cubicBezTo>
                    <a:pt x="18888" y="56479"/>
                    <a:pt x="18979" y="56451"/>
                    <a:pt x="19090" y="56385"/>
                  </a:cubicBezTo>
                  <a:cubicBezTo>
                    <a:pt x="19248" y="56279"/>
                    <a:pt x="19420" y="56161"/>
                    <a:pt x="19525" y="56055"/>
                  </a:cubicBezTo>
                  <a:cubicBezTo>
                    <a:pt x="19611" y="56029"/>
                    <a:pt x="19694" y="56015"/>
                    <a:pt x="19776" y="56015"/>
                  </a:cubicBezTo>
                  <a:cubicBezTo>
                    <a:pt x="19859" y="56015"/>
                    <a:pt x="19941" y="56029"/>
                    <a:pt x="20027" y="56055"/>
                  </a:cubicBezTo>
                  <a:cubicBezTo>
                    <a:pt x="20357" y="56108"/>
                    <a:pt x="20740" y="56161"/>
                    <a:pt x="21070" y="56213"/>
                  </a:cubicBezTo>
                  <a:cubicBezTo>
                    <a:pt x="21730" y="56385"/>
                    <a:pt x="22390" y="56662"/>
                    <a:pt x="22997" y="56768"/>
                  </a:cubicBezTo>
                  <a:cubicBezTo>
                    <a:pt x="23162" y="56794"/>
                    <a:pt x="23341" y="56807"/>
                    <a:pt x="23519" y="56807"/>
                  </a:cubicBezTo>
                  <a:cubicBezTo>
                    <a:pt x="23697" y="56807"/>
                    <a:pt x="23875" y="56794"/>
                    <a:pt x="24040" y="56768"/>
                  </a:cubicBezTo>
                  <a:cubicBezTo>
                    <a:pt x="24476" y="56768"/>
                    <a:pt x="24978" y="56873"/>
                    <a:pt x="25413" y="56939"/>
                  </a:cubicBezTo>
                  <a:cubicBezTo>
                    <a:pt x="25796" y="56992"/>
                    <a:pt x="26179" y="57045"/>
                    <a:pt x="26509" y="57204"/>
                  </a:cubicBezTo>
                  <a:cubicBezTo>
                    <a:pt x="26734" y="57045"/>
                    <a:pt x="26958" y="56939"/>
                    <a:pt x="27116" y="56768"/>
                  </a:cubicBezTo>
                  <a:cubicBezTo>
                    <a:pt x="27289" y="56623"/>
                    <a:pt x="27385" y="56540"/>
                    <a:pt x="27463" y="56540"/>
                  </a:cubicBezTo>
                  <a:cubicBezTo>
                    <a:pt x="27534" y="56540"/>
                    <a:pt x="27589" y="56610"/>
                    <a:pt x="27671" y="56768"/>
                  </a:cubicBezTo>
                  <a:cubicBezTo>
                    <a:pt x="27829" y="56768"/>
                    <a:pt x="28054" y="56662"/>
                    <a:pt x="28159" y="56543"/>
                  </a:cubicBezTo>
                  <a:cubicBezTo>
                    <a:pt x="28048" y="56506"/>
                    <a:pt x="27930" y="56469"/>
                    <a:pt x="27796" y="56432"/>
                  </a:cubicBezTo>
                  <a:lnTo>
                    <a:pt x="27796" y="56432"/>
                  </a:lnTo>
                  <a:cubicBezTo>
                    <a:pt x="27796" y="56432"/>
                    <a:pt x="27797" y="56432"/>
                    <a:pt x="27797" y="56432"/>
                  </a:cubicBezTo>
                  <a:cubicBezTo>
                    <a:pt x="28093" y="56432"/>
                    <a:pt x="28290" y="56043"/>
                    <a:pt x="28535" y="56043"/>
                  </a:cubicBezTo>
                  <a:cubicBezTo>
                    <a:pt x="28559" y="56043"/>
                    <a:pt x="28583" y="56047"/>
                    <a:pt x="28608" y="56055"/>
                  </a:cubicBezTo>
                  <a:cubicBezTo>
                    <a:pt x="28767" y="56108"/>
                    <a:pt x="28885" y="56213"/>
                    <a:pt x="29097" y="56213"/>
                  </a:cubicBezTo>
                  <a:cubicBezTo>
                    <a:pt x="29246" y="56213"/>
                    <a:pt x="29443" y="56190"/>
                    <a:pt x="29624" y="56190"/>
                  </a:cubicBezTo>
                  <a:cubicBezTo>
                    <a:pt x="29714" y="56190"/>
                    <a:pt x="29801" y="56196"/>
                    <a:pt x="29875" y="56213"/>
                  </a:cubicBezTo>
                  <a:cubicBezTo>
                    <a:pt x="30034" y="56279"/>
                    <a:pt x="30140" y="56438"/>
                    <a:pt x="30311" y="56491"/>
                  </a:cubicBezTo>
                  <a:cubicBezTo>
                    <a:pt x="30390" y="56517"/>
                    <a:pt x="30473" y="56530"/>
                    <a:pt x="30555" y="56530"/>
                  </a:cubicBezTo>
                  <a:cubicBezTo>
                    <a:pt x="30638" y="56530"/>
                    <a:pt x="30720" y="56517"/>
                    <a:pt x="30800" y="56491"/>
                  </a:cubicBezTo>
                  <a:cubicBezTo>
                    <a:pt x="31024" y="56438"/>
                    <a:pt x="31024" y="56213"/>
                    <a:pt x="31196" y="56108"/>
                  </a:cubicBezTo>
                  <a:cubicBezTo>
                    <a:pt x="31218" y="56100"/>
                    <a:pt x="31242" y="56097"/>
                    <a:pt x="31267" y="56097"/>
                  </a:cubicBezTo>
                  <a:cubicBezTo>
                    <a:pt x="31416" y="56097"/>
                    <a:pt x="31594" y="56213"/>
                    <a:pt x="31684" y="56213"/>
                  </a:cubicBezTo>
                  <a:cubicBezTo>
                    <a:pt x="32014" y="56213"/>
                    <a:pt x="32516" y="56108"/>
                    <a:pt x="32846" y="56002"/>
                  </a:cubicBezTo>
                  <a:cubicBezTo>
                    <a:pt x="33004" y="55883"/>
                    <a:pt x="33176" y="55831"/>
                    <a:pt x="33387" y="55831"/>
                  </a:cubicBezTo>
                  <a:cubicBezTo>
                    <a:pt x="33506" y="55831"/>
                    <a:pt x="33559" y="55883"/>
                    <a:pt x="33612" y="56002"/>
                  </a:cubicBezTo>
                  <a:cubicBezTo>
                    <a:pt x="33779" y="56170"/>
                    <a:pt x="34005" y="56236"/>
                    <a:pt x="34230" y="56236"/>
                  </a:cubicBezTo>
                  <a:cubicBezTo>
                    <a:pt x="34377" y="56236"/>
                    <a:pt x="34524" y="56208"/>
                    <a:pt x="34654" y="56161"/>
                  </a:cubicBezTo>
                  <a:cubicBezTo>
                    <a:pt x="35037" y="56108"/>
                    <a:pt x="35262" y="55831"/>
                    <a:pt x="35486" y="55500"/>
                  </a:cubicBezTo>
                  <a:cubicBezTo>
                    <a:pt x="35592" y="55223"/>
                    <a:pt x="35539" y="55170"/>
                    <a:pt x="35750" y="55065"/>
                  </a:cubicBezTo>
                  <a:cubicBezTo>
                    <a:pt x="35859" y="54982"/>
                    <a:pt x="36018" y="54954"/>
                    <a:pt x="36178" y="54954"/>
                  </a:cubicBezTo>
                  <a:cubicBezTo>
                    <a:pt x="36348" y="54954"/>
                    <a:pt x="36519" y="54985"/>
                    <a:pt x="36635" y="55012"/>
                  </a:cubicBezTo>
                  <a:cubicBezTo>
                    <a:pt x="37189" y="55065"/>
                    <a:pt x="37572" y="55448"/>
                    <a:pt x="38127" y="55448"/>
                  </a:cubicBezTo>
                  <a:cubicBezTo>
                    <a:pt x="39051" y="55448"/>
                    <a:pt x="40041" y="55395"/>
                    <a:pt x="40925" y="55118"/>
                  </a:cubicBezTo>
                  <a:cubicBezTo>
                    <a:pt x="41427" y="54959"/>
                    <a:pt x="41968" y="54788"/>
                    <a:pt x="42470" y="54682"/>
                  </a:cubicBezTo>
                  <a:cubicBezTo>
                    <a:pt x="42664" y="54645"/>
                    <a:pt x="42884" y="54601"/>
                    <a:pt x="43090" y="54601"/>
                  </a:cubicBezTo>
                  <a:cubicBezTo>
                    <a:pt x="43177" y="54601"/>
                    <a:pt x="43262" y="54609"/>
                    <a:pt x="43341" y="54629"/>
                  </a:cubicBezTo>
                  <a:cubicBezTo>
                    <a:pt x="43566" y="54682"/>
                    <a:pt x="43790" y="54840"/>
                    <a:pt x="44067" y="54893"/>
                  </a:cubicBezTo>
                  <a:lnTo>
                    <a:pt x="44780" y="54893"/>
                  </a:lnTo>
                  <a:cubicBezTo>
                    <a:pt x="45057" y="54840"/>
                    <a:pt x="45321" y="54629"/>
                    <a:pt x="45599" y="54563"/>
                  </a:cubicBezTo>
                  <a:cubicBezTo>
                    <a:pt x="45737" y="54510"/>
                    <a:pt x="45876" y="54497"/>
                    <a:pt x="46021" y="54497"/>
                  </a:cubicBezTo>
                  <a:cubicBezTo>
                    <a:pt x="46166" y="54497"/>
                    <a:pt x="46318" y="54510"/>
                    <a:pt x="46483" y="54510"/>
                  </a:cubicBezTo>
                  <a:cubicBezTo>
                    <a:pt x="46643" y="54510"/>
                    <a:pt x="46881" y="54486"/>
                    <a:pt x="47121" y="54486"/>
                  </a:cubicBezTo>
                  <a:cubicBezTo>
                    <a:pt x="47376" y="54486"/>
                    <a:pt x="47633" y="54514"/>
                    <a:pt x="47803" y="54629"/>
                  </a:cubicBezTo>
                  <a:cubicBezTo>
                    <a:pt x="47962" y="54735"/>
                    <a:pt x="48028" y="54893"/>
                    <a:pt x="48186" y="54959"/>
                  </a:cubicBezTo>
                  <a:cubicBezTo>
                    <a:pt x="48298" y="54986"/>
                    <a:pt x="48407" y="54999"/>
                    <a:pt x="48516" y="54999"/>
                  </a:cubicBezTo>
                  <a:cubicBezTo>
                    <a:pt x="48625" y="54999"/>
                    <a:pt x="48734" y="54986"/>
                    <a:pt x="48846" y="54959"/>
                  </a:cubicBezTo>
                  <a:cubicBezTo>
                    <a:pt x="49018" y="54959"/>
                    <a:pt x="49176" y="54959"/>
                    <a:pt x="49348" y="54893"/>
                  </a:cubicBezTo>
                  <a:cubicBezTo>
                    <a:pt x="49454" y="54959"/>
                    <a:pt x="49454" y="55223"/>
                    <a:pt x="49454" y="55342"/>
                  </a:cubicBezTo>
                  <a:cubicBezTo>
                    <a:pt x="49487" y="55499"/>
                    <a:pt x="49625" y="55555"/>
                    <a:pt x="49804" y="55555"/>
                  </a:cubicBezTo>
                  <a:cubicBezTo>
                    <a:pt x="50184" y="55555"/>
                    <a:pt x="50753" y="55304"/>
                    <a:pt x="50932" y="55223"/>
                  </a:cubicBezTo>
                  <a:lnTo>
                    <a:pt x="50932" y="55342"/>
                  </a:lnTo>
                  <a:cubicBezTo>
                    <a:pt x="51711" y="55342"/>
                    <a:pt x="52477" y="55170"/>
                    <a:pt x="53190" y="55012"/>
                  </a:cubicBezTo>
                  <a:cubicBezTo>
                    <a:pt x="53572" y="54959"/>
                    <a:pt x="53968" y="54893"/>
                    <a:pt x="54351" y="54840"/>
                  </a:cubicBezTo>
                  <a:cubicBezTo>
                    <a:pt x="54431" y="54788"/>
                    <a:pt x="54513" y="54761"/>
                    <a:pt x="54596" y="54761"/>
                  </a:cubicBezTo>
                  <a:cubicBezTo>
                    <a:pt x="54678" y="54761"/>
                    <a:pt x="54761" y="54788"/>
                    <a:pt x="54840" y="54840"/>
                  </a:cubicBezTo>
                  <a:cubicBezTo>
                    <a:pt x="54959" y="54893"/>
                    <a:pt x="55170" y="55223"/>
                    <a:pt x="55223" y="55395"/>
                  </a:cubicBezTo>
                  <a:cubicBezTo>
                    <a:pt x="55289" y="55448"/>
                    <a:pt x="55223" y="55500"/>
                    <a:pt x="55289" y="55619"/>
                  </a:cubicBezTo>
                  <a:cubicBezTo>
                    <a:pt x="55341" y="55672"/>
                    <a:pt x="55447" y="55725"/>
                    <a:pt x="55500" y="55831"/>
                  </a:cubicBezTo>
                  <a:cubicBezTo>
                    <a:pt x="55672" y="56002"/>
                    <a:pt x="55777" y="56161"/>
                    <a:pt x="56002" y="56279"/>
                  </a:cubicBezTo>
                  <a:cubicBezTo>
                    <a:pt x="56155" y="56364"/>
                    <a:pt x="56316" y="56381"/>
                    <a:pt x="56480" y="56381"/>
                  </a:cubicBezTo>
                  <a:cubicBezTo>
                    <a:pt x="56588" y="56381"/>
                    <a:pt x="56698" y="56373"/>
                    <a:pt x="56806" y="56373"/>
                  </a:cubicBezTo>
                  <a:cubicBezTo>
                    <a:pt x="56942" y="56373"/>
                    <a:pt x="57075" y="56385"/>
                    <a:pt x="57203" y="56438"/>
                  </a:cubicBezTo>
                  <a:cubicBezTo>
                    <a:pt x="57269" y="56438"/>
                    <a:pt x="57322" y="56491"/>
                    <a:pt x="57375" y="56543"/>
                  </a:cubicBezTo>
                  <a:cubicBezTo>
                    <a:pt x="57427" y="56662"/>
                    <a:pt x="57427" y="56821"/>
                    <a:pt x="57480" y="56939"/>
                  </a:cubicBezTo>
                  <a:cubicBezTo>
                    <a:pt x="57541" y="57058"/>
                    <a:pt x="57610" y="57103"/>
                    <a:pt x="57682" y="57103"/>
                  </a:cubicBezTo>
                  <a:cubicBezTo>
                    <a:pt x="57876" y="57103"/>
                    <a:pt x="58096" y="56778"/>
                    <a:pt x="58259" y="56662"/>
                  </a:cubicBezTo>
                  <a:cubicBezTo>
                    <a:pt x="58417" y="56609"/>
                    <a:pt x="58523" y="56491"/>
                    <a:pt x="58695" y="56385"/>
                  </a:cubicBezTo>
                  <a:lnTo>
                    <a:pt x="59685" y="55883"/>
                  </a:lnTo>
                  <a:cubicBezTo>
                    <a:pt x="59762" y="55858"/>
                    <a:pt x="59819" y="55849"/>
                    <a:pt x="59863" y="55849"/>
                  </a:cubicBezTo>
                  <a:cubicBezTo>
                    <a:pt x="60008" y="55849"/>
                    <a:pt x="60027" y="55949"/>
                    <a:pt x="60239" y="55949"/>
                  </a:cubicBezTo>
                  <a:cubicBezTo>
                    <a:pt x="60451" y="55949"/>
                    <a:pt x="60675" y="55831"/>
                    <a:pt x="60833" y="55725"/>
                  </a:cubicBezTo>
                  <a:cubicBezTo>
                    <a:pt x="61111" y="55500"/>
                    <a:pt x="61005" y="55448"/>
                    <a:pt x="61163" y="55223"/>
                  </a:cubicBezTo>
                  <a:cubicBezTo>
                    <a:pt x="61253" y="55065"/>
                    <a:pt x="61431" y="54898"/>
                    <a:pt x="61627" y="54898"/>
                  </a:cubicBezTo>
                  <a:cubicBezTo>
                    <a:pt x="61691" y="54898"/>
                    <a:pt x="61758" y="54917"/>
                    <a:pt x="61823" y="54959"/>
                  </a:cubicBezTo>
                  <a:cubicBezTo>
                    <a:pt x="62048" y="55012"/>
                    <a:pt x="62154" y="55289"/>
                    <a:pt x="62431" y="55342"/>
                  </a:cubicBezTo>
                  <a:cubicBezTo>
                    <a:pt x="62655" y="55065"/>
                    <a:pt x="62814" y="54735"/>
                    <a:pt x="62932" y="54405"/>
                  </a:cubicBezTo>
                  <a:cubicBezTo>
                    <a:pt x="62932" y="54409"/>
                    <a:pt x="62933" y="54411"/>
                    <a:pt x="62934" y="54411"/>
                  </a:cubicBezTo>
                  <a:cubicBezTo>
                    <a:pt x="62964" y="54411"/>
                    <a:pt x="63374" y="53135"/>
                    <a:pt x="63540" y="53085"/>
                  </a:cubicBezTo>
                  <a:cubicBezTo>
                    <a:pt x="63571" y="53074"/>
                    <a:pt x="63604" y="53070"/>
                    <a:pt x="63636" y="53070"/>
                  </a:cubicBezTo>
                  <a:cubicBezTo>
                    <a:pt x="63766" y="53070"/>
                    <a:pt x="63901" y="53137"/>
                    <a:pt x="64028" y="53137"/>
                  </a:cubicBezTo>
                  <a:cubicBezTo>
                    <a:pt x="64110" y="53157"/>
                    <a:pt x="64191" y="53169"/>
                    <a:pt x="64271" y="53169"/>
                  </a:cubicBezTo>
                  <a:cubicBezTo>
                    <a:pt x="64409" y="53169"/>
                    <a:pt x="64546" y="53132"/>
                    <a:pt x="64688" y="53032"/>
                  </a:cubicBezTo>
                  <a:cubicBezTo>
                    <a:pt x="64860" y="52913"/>
                    <a:pt x="65124" y="52530"/>
                    <a:pt x="65296" y="52530"/>
                  </a:cubicBezTo>
                  <a:cubicBezTo>
                    <a:pt x="65315" y="52520"/>
                    <a:pt x="65334" y="52516"/>
                    <a:pt x="65351" y="52516"/>
                  </a:cubicBezTo>
                  <a:cubicBezTo>
                    <a:pt x="65423" y="52516"/>
                    <a:pt x="65476" y="52595"/>
                    <a:pt x="65573" y="52649"/>
                  </a:cubicBezTo>
                  <a:cubicBezTo>
                    <a:pt x="65731" y="52755"/>
                    <a:pt x="65850" y="52807"/>
                    <a:pt x="66008" y="52913"/>
                  </a:cubicBezTo>
                  <a:cubicBezTo>
                    <a:pt x="66114" y="53032"/>
                    <a:pt x="66233" y="53137"/>
                    <a:pt x="66391" y="53190"/>
                  </a:cubicBezTo>
                  <a:cubicBezTo>
                    <a:pt x="66616" y="53415"/>
                    <a:pt x="66893" y="53520"/>
                    <a:pt x="67170" y="53520"/>
                  </a:cubicBezTo>
                  <a:cubicBezTo>
                    <a:pt x="67180" y="53582"/>
                    <a:pt x="67211" y="53607"/>
                    <a:pt x="67256" y="53607"/>
                  </a:cubicBezTo>
                  <a:cubicBezTo>
                    <a:pt x="67452" y="53607"/>
                    <a:pt x="67913" y="53128"/>
                    <a:pt x="68041" y="53085"/>
                  </a:cubicBezTo>
                  <a:cubicBezTo>
                    <a:pt x="68649" y="52913"/>
                    <a:pt x="69256" y="52755"/>
                    <a:pt x="69810" y="52477"/>
                  </a:cubicBezTo>
                  <a:cubicBezTo>
                    <a:pt x="69969" y="52424"/>
                    <a:pt x="70141" y="52372"/>
                    <a:pt x="70352" y="52319"/>
                  </a:cubicBezTo>
                  <a:cubicBezTo>
                    <a:pt x="70394" y="52314"/>
                    <a:pt x="70436" y="52312"/>
                    <a:pt x="70478" y="52312"/>
                  </a:cubicBezTo>
                  <a:cubicBezTo>
                    <a:pt x="70991" y="52312"/>
                    <a:pt x="71502" y="52657"/>
                    <a:pt x="72002" y="52755"/>
                  </a:cubicBezTo>
                  <a:cubicBezTo>
                    <a:pt x="72055" y="52755"/>
                    <a:pt x="72174" y="52807"/>
                    <a:pt x="72279" y="52807"/>
                  </a:cubicBezTo>
                  <a:cubicBezTo>
                    <a:pt x="72307" y="52793"/>
                    <a:pt x="72333" y="52787"/>
                    <a:pt x="72356" y="52787"/>
                  </a:cubicBezTo>
                  <a:cubicBezTo>
                    <a:pt x="72419" y="52787"/>
                    <a:pt x="72465" y="52836"/>
                    <a:pt x="72504" y="52913"/>
                  </a:cubicBezTo>
                  <a:cubicBezTo>
                    <a:pt x="72667" y="53009"/>
                    <a:pt x="72822" y="53045"/>
                    <a:pt x="72978" y="53045"/>
                  </a:cubicBezTo>
                  <a:cubicBezTo>
                    <a:pt x="73188" y="53045"/>
                    <a:pt x="73403" y="52981"/>
                    <a:pt x="73652" y="52913"/>
                  </a:cubicBezTo>
                  <a:cubicBezTo>
                    <a:pt x="73758" y="52888"/>
                    <a:pt x="73860" y="52879"/>
                    <a:pt x="73960" y="52879"/>
                  </a:cubicBezTo>
                  <a:cubicBezTo>
                    <a:pt x="74284" y="52879"/>
                    <a:pt x="74586" y="52979"/>
                    <a:pt x="74920" y="52979"/>
                  </a:cubicBezTo>
                  <a:cubicBezTo>
                    <a:pt x="75034" y="52979"/>
                    <a:pt x="75266" y="52926"/>
                    <a:pt x="75454" y="52926"/>
                  </a:cubicBezTo>
                  <a:cubicBezTo>
                    <a:pt x="75549" y="52926"/>
                    <a:pt x="75632" y="52939"/>
                    <a:pt x="75685" y="52979"/>
                  </a:cubicBezTo>
                  <a:cubicBezTo>
                    <a:pt x="75857" y="53085"/>
                    <a:pt x="75857" y="53243"/>
                    <a:pt x="76015" y="53362"/>
                  </a:cubicBezTo>
                  <a:cubicBezTo>
                    <a:pt x="76116" y="53438"/>
                    <a:pt x="76211" y="53469"/>
                    <a:pt x="76304" y="53469"/>
                  </a:cubicBezTo>
                  <a:cubicBezTo>
                    <a:pt x="76675" y="53469"/>
                    <a:pt x="77000" y="52979"/>
                    <a:pt x="77401" y="52979"/>
                  </a:cubicBezTo>
                  <a:cubicBezTo>
                    <a:pt x="77657" y="52979"/>
                    <a:pt x="77912" y="53002"/>
                    <a:pt x="78167" y="53002"/>
                  </a:cubicBezTo>
                  <a:cubicBezTo>
                    <a:pt x="78295" y="53002"/>
                    <a:pt x="78422" y="52997"/>
                    <a:pt x="78550" y="52979"/>
                  </a:cubicBezTo>
                  <a:cubicBezTo>
                    <a:pt x="78827" y="52979"/>
                    <a:pt x="78827" y="52913"/>
                    <a:pt x="79052" y="52755"/>
                  </a:cubicBezTo>
                  <a:cubicBezTo>
                    <a:pt x="79316" y="52530"/>
                    <a:pt x="79593" y="52477"/>
                    <a:pt x="79870" y="52372"/>
                  </a:cubicBezTo>
                  <a:cubicBezTo>
                    <a:pt x="80147" y="52319"/>
                    <a:pt x="80306" y="52200"/>
                    <a:pt x="80530" y="52094"/>
                  </a:cubicBezTo>
                  <a:cubicBezTo>
                    <a:pt x="80702" y="52042"/>
                    <a:pt x="80807" y="52042"/>
                    <a:pt x="80913" y="52042"/>
                  </a:cubicBezTo>
                  <a:cubicBezTo>
                    <a:pt x="81085" y="51989"/>
                    <a:pt x="81085" y="51989"/>
                    <a:pt x="81190" y="51817"/>
                  </a:cubicBezTo>
                  <a:lnTo>
                    <a:pt x="81903" y="51817"/>
                  </a:lnTo>
                  <a:cubicBezTo>
                    <a:pt x="82405" y="51923"/>
                    <a:pt x="82788" y="52147"/>
                    <a:pt x="83223" y="52200"/>
                  </a:cubicBezTo>
                  <a:cubicBezTo>
                    <a:pt x="83355" y="52231"/>
                    <a:pt x="83601" y="52267"/>
                    <a:pt x="83824" y="52267"/>
                  </a:cubicBezTo>
                  <a:cubicBezTo>
                    <a:pt x="83981" y="52267"/>
                    <a:pt x="84126" y="52249"/>
                    <a:pt x="84213" y="52200"/>
                  </a:cubicBezTo>
                  <a:cubicBezTo>
                    <a:pt x="84438" y="52094"/>
                    <a:pt x="84438" y="51870"/>
                    <a:pt x="84662" y="51712"/>
                  </a:cubicBezTo>
                  <a:cubicBezTo>
                    <a:pt x="84874" y="51593"/>
                    <a:pt x="85151" y="51659"/>
                    <a:pt x="85322" y="51593"/>
                  </a:cubicBezTo>
                  <a:cubicBezTo>
                    <a:pt x="85586" y="51593"/>
                    <a:pt x="85916" y="51487"/>
                    <a:pt x="86194" y="51434"/>
                  </a:cubicBezTo>
                  <a:lnTo>
                    <a:pt x="86471" y="51329"/>
                  </a:lnTo>
                  <a:cubicBezTo>
                    <a:pt x="86643" y="51210"/>
                    <a:pt x="86643" y="51052"/>
                    <a:pt x="86854" y="50933"/>
                  </a:cubicBezTo>
                  <a:cubicBezTo>
                    <a:pt x="87237" y="50721"/>
                    <a:pt x="87791" y="50721"/>
                    <a:pt x="88174" y="50391"/>
                  </a:cubicBezTo>
                  <a:cubicBezTo>
                    <a:pt x="88293" y="50220"/>
                    <a:pt x="88346" y="50061"/>
                    <a:pt x="88623" y="50061"/>
                  </a:cubicBezTo>
                  <a:cubicBezTo>
                    <a:pt x="88834" y="50009"/>
                    <a:pt x="89111" y="50009"/>
                    <a:pt x="89389" y="49943"/>
                  </a:cubicBezTo>
                  <a:cubicBezTo>
                    <a:pt x="89446" y="49933"/>
                    <a:pt x="89506" y="49929"/>
                    <a:pt x="89566" y="49929"/>
                  </a:cubicBezTo>
                  <a:cubicBezTo>
                    <a:pt x="89851" y="49929"/>
                    <a:pt x="90159" y="50018"/>
                    <a:pt x="90431" y="50061"/>
                  </a:cubicBezTo>
                  <a:cubicBezTo>
                    <a:pt x="90497" y="50077"/>
                    <a:pt x="90553" y="50083"/>
                    <a:pt x="90604" y="50083"/>
                  </a:cubicBezTo>
                  <a:cubicBezTo>
                    <a:pt x="90728" y="50083"/>
                    <a:pt x="90827" y="50046"/>
                    <a:pt x="90986" y="50009"/>
                  </a:cubicBezTo>
                  <a:cubicBezTo>
                    <a:pt x="91144" y="49943"/>
                    <a:pt x="91316" y="49943"/>
                    <a:pt x="91474" y="49943"/>
                  </a:cubicBezTo>
                  <a:lnTo>
                    <a:pt x="91474" y="1"/>
                  </a:lnTo>
                  <a:lnTo>
                    <a:pt x="89389" y="1"/>
                  </a:lnTo>
                  <a:cubicBezTo>
                    <a:pt x="89111" y="1"/>
                    <a:pt x="88887" y="225"/>
                    <a:pt x="88887" y="502"/>
                  </a:cubicBezTo>
                  <a:lnTo>
                    <a:pt x="88887" y="766"/>
                  </a:lnTo>
                  <a:cubicBezTo>
                    <a:pt x="88887" y="885"/>
                    <a:pt x="88953" y="1044"/>
                    <a:pt x="89058" y="1096"/>
                  </a:cubicBezTo>
                  <a:cubicBezTo>
                    <a:pt x="89336" y="1268"/>
                    <a:pt x="89494" y="1598"/>
                    <a:pt x="89494" y="1981"/>
                  </a:cubicBezTo>
                  <a:cubicBezTo>
                    <a:pt x="89494" y="2532"/>
                    <a:pt x="88994" y="3040"/>
                    <a:pt x="88407" y="3040"/>
                  </a:cubicBezTo>
                  <a:cubicBezTo>
                    <a:pt x="88348" y="3040"/>
                    <a:pt x="88288" y="3035"/>
                    <a:pt x="88227" y="3024"/>
                  </a:cubicBezTo>
                  <a:cubicBezTo>
                    <a:pt x="87791" y="2918"/>
                    <a:pt x="87461" y="2588"/>
                    <a:pt x="87355" y="2153"/>
                  </a:cubicBezTo>
                  <a:cubicBezTo>
                    <a:pt x="87303" y="1704"/>
                    <a:pt x="87514" y="1321"/>
                    <a:pt x="87791" y="1096"/>
                  </a:cubicBezTo>
                  <a:cubicBezTo>
                    <a:pt x="87897" y="991"/>
                    <a:pt x="87963" y="885"/>
                    <a:pt x="87963" y="766"/>
                  </a:cubicBezTo>
                  <a:lnTo>
                    <a:pt x="87963" y="502"/>
                  </a:lnTo>
                  <a:cubicBezTo>
                    <a:pt x="87963" y="225"/>
                    <a:pt x="87738" y="1"/>
                    <a:pt x="87461" y="1"/>
                  </a:cubicBezTo>
                  <a:lnTo>
                    <a:pt x="85481" y="1"/>
                  </a:lnTo>
                  <a:cubicBezTo>
                    <a:pt x="85204" y="1"/>
                    <a:pt x="84992" y="225"/>
                    <a:pt x="84992" y="502"/>
                  </a:cubicBezTo>
                  <a:lnTo>
                    <a:pt x="84992" y="766"/>
                  </a:lnTo>
                  <a:cubicBezTo>
                    <a:pt x="84992" y="885"/>
                    <a:pt x="85098" y="1044"/>
                    <a:pt x="85151" y="1096"/>
                  </a:cubicBezTo>
                  <a:cubicBezTo>
                    <a:pt x="85428" y="1268"/>
                    <a:pt x="85652" y="1598"/>
                    <a:pt x="85652" y="1981"/>
                  </a:cubicBezTo>
                  <a:cubicBezTo>
                    <a:pt x="85652" y="2532"/>
                    <a:pt x="85152" y="3040"/>
                    <a:pt x="84566" y="3040"/>
                  </a:cubicBezTo>
                  <a:cubicBezTo>
                    <a:pt x="84506" y="3040"/>
                    <a:pt x="84446" y="3035"/>
                    <a:pt x="84385" y="3024"/>
                  </a:cubicBezTo>
                  <a:cubicBezTo>
                    <a:pt x="83936" y="2918"/>
                    <a:pt x="83553" y="2588"/>
                    <a:pt x="83501" y="2153"/>
                  </a:cubicBezTo>
                  <a:cubicBezTo>
                    <a:pt x="83448" y="1704"/>
                    <a:pt x="83606" y="1321"/>
                    <a:pt x="83936" y="1096"/>
                  </a:cubicBezTo>
                  <a:cubicBezTo>
                    <a:pt x="84055" y="991"/>
                    <a:pt x="84108" y="885"/>
                    <a:pt x="84108" y="766"/>
                  </a:cubicBezTo>
                  <a:lnTo>
                    <a:pt x="84108" y="502"/>
                  </a:lnTo>
                  <a:cubicBezTo>
                    <a:pt x="84108" y="225"/>
                    <a:pt x="83883" y="1"/>
                    <a:pt x="83606" y="1"/>
                  </a:cubicBezTo>
                  <a:lnTo>
                    <a:pt x="81626" y="1"/>
                  </a:lnTo>
                  <a:cubicBezTo>
                    <a:pt x="81362" y="1"/>
                    <a:pt x="81137" y="225"/>
                    <a:pt x="81137" y="502"/>
                  </a:cubicBezTo>
                  <a:lnTo>
                    <a:pt x="81137" y="766"/>
                  </a:lnTo>
                  <a:cubicBezTo>
                    <a:pt x="81137" y="885"/>
                    <a:pt x="81190" y="1044"/>
                    <a:pt x="81296" y="1096"/>
                  </a:cubicBezTo>
                  <a:cubicBezTo>
                    <a:pt x="81573" y="1268"/>
                    <a:pt x="81745" y="1598"/>
                    <a:pt x="81745" y="1981"/>
                  </a:cubicBezTo>
                  <a:cubicBezTo>
                    <a:pt x="81745" y="2532"/>
                    <a:pt x="81244" y="3040"/>
                    <a:pt x="80658" y="3040"/>
                  </a:cubicBezTo>
                  <a:cubicBezTo>
                    <a:pt x="80599" y="3040"/>
                    <a:pt x="80538" y="3035"/>
                    <a:pt x="80477" y="3024"/>
                  </a:cubicBezTo>
                  <a:cubicBezTo>
                    <a:pt x="80042" y="2918"/>
                    <a:pt x="79712" y="2588"/>
                    <a:pt x="79593" y="2153"/>
                  </a:cubicBezTo>
                  <a:cubicBezTo>
                    <a:pt x="79540" y="1704"/>
                    <a:pt x="79765" y="1321"/>
                    <a:pt x="80042" y="1096"/>
                  </a:cubicBezTo>
                  <a:cubicBezTo>
                    <a:pt x="80147" y="991"/>
                    <a:pt x="80200" y="885"/>
                    <a:pt x="80200" y="766"/>
                  </a:cubicBezTo>
                  <a:lnTo>
                    <a:pt x="80200" y="502"/>
                  </a:lnTo>
                  <a:cubicBezTo>
                    <a:pt x="80200" y="225"/>
                    <a:pt x="79976" y="1"/>
                    <a:pt x="79712" y="1"/>
                  </a:cubicBezTo>
                  <a:lnTo>
                    <a:pt x="77731" y="1"/>
                  </a:lnTo>
                  <a:cubicBezTo>
                    <a:pt x="77454" y="1"/>
                    <a:pt x="77230" y="225"/>
                    <a:pt x="77230" y="502"/>
                  </a:cubicBezTo>
                  <a:lnTo>
                    <a:pt x="77230" y="766"/>
                  </a:lnTo>
                  <a:cubicBezTo>
                    <a:pt x="77230" y="885"/>
                    <a:pt x="77283" y="1044"/>
                    <a:pt x="77401" y="1096"/>
                  </a:cubicBezTo>
                  <a:cubicBezTo>
                    <a:pt x="77665" y="1268"/>
                    <a:pt x="77837" y="1598"/>
                    <a:pt x="77837" y="1981"/>
                  </a:cubicBezTo>
                  <a:cubicBezTo>
                    <a:pt x="77837" y="2532"/>
                    <a:pt x="77380" y="3040"/>
                    <a:pt x="76762" y="3040"/>
                  </a:cubicBezTo>
                  <a:cubicBezTo>
                    <a:pt x="76700" y="3040"/>
                    <a:pt x="76635" y="3035"/>
                    <a:pt x="76570" y="3024"/>
                  </a:cubicBezTo>
                  <a:cubicBezTo>
                    <a:pt x="76187" y="2918"/>
                    <a:pt x="75804" y="2588"/>
                    <a:pt x="75751" y="2153"/>
                  </a:cubicBezTo>
                  <a:cubicBezTo>
                    <a:pt x="75685" y="1704"/>
                    <a:pt x="75857" y="1321"/>
                    <a:pt x="76187" y="1096"/>
                  </a:cubicBezTo>
                  <a:cubicBezTo>
                    <a:pt x="76292" y="991"/>
                    <a:pt x="76345" y="885"/>
                    <a:pt x="76345" y="766"/>
                  </a:cubicBezTo>
                  <a:lnTo>
                    <a:pt x="76345" y="502"/>
                  </a:lnTo>
                  <a:cubicBezTo>
                    <a:pt x="76345" y="225"/>
                    <a:pt x="76134" y="1"/>
                    <a:pt x="75857" y="1"/>
                  </a:cubicBezTo>
                  <a:lnTo>
                    <a:pt x="73877" y="1"/>
                  </a:lnTo>
                  <a:cubicBezTo>
                    <a:pt x="73599" y="1"/>
                    <a:pt x="73375" y="225"/>
                    <a:pt x="73375" y="502"/>
                  </a:cubicBezTo>
                  <a:lnTo>
                    <a:pt x="73375" y="766"/>
                  </a:lnTo>
                  <a:cubicBezTo>
                    <a:pt x="73375" y="885"/>
                    <a:pt x="73441" y="1044"/>
                    <a:pt x="73547" y="1096"/>
                  </a:cubicBezTo>
                  <a:cubicBezTo>
                    <a:pt x="73824" y="1268"/>
                    <a:pt x="73982" y="1598"/>
                    <a:pt x="73982" y="1981"/>
                  </a:cubicBezTo>
                  <a:cubicBezTo>
                    <a:pt x="73982" y="2532"/>
                    <a:pt x="73482" y="3040"/>
                    <a:pt x="72896" y="3040"/>
                  </a:cubicBezTo>
                  <a:cubicBezTo>
                    <a:pt x="72836" y="3040"/>
                    <a:pt x="72776" y="3035"/>
                    <a:pt x="72715" y="3024"/>
                  </a:cubicBezTo>
                  <a:cubicBezTo>
                    <a:pt x="72279" y="2918"/>
                    <a:pt x="71949" y="2588"/>
                    <a:pt x="71844" y="2153"/>
                  </a:cubicBezTo>
                  <a:cubicBezTo>
                    <a:pt x="71791" y="1704"/>
                    <a:pt x="71949" y="1321"/>
                    <a:pt x="72279" y="1096"/>
                  </a:cubicBezTo>
                  <a:cubicBezTo>
                    <a:pt x="72385" y="991"/>
                    <a:pt x="72451" y="885"/>
                    <a:pt x="72451" y="766"/>
                  </a:cubicBezTo>
                  <a:lnTo>
                    <a:pt x="72451" y="502"/>
                  </a:lnTo>
                  <a:cubicBezTo>
                    <a:pt x="72451" y="225"/>
                    <a:pt x="72226" y="1"/>
                    <a:pt x="71949" y="1"/>
                  </a:cubicBezTo>
                  <a:lnTo>
                    <a:pt x="69969" y="1"/>
                  </a:lnTo>
                  <a:cubicBezTo>
                    <a:pt x="69692" y="1"/>
                    <a:pt x="69480" y="225"/>
                    <a:pt x="69480" y="502"/>
                  </a:cubicBezTo>
                  <a:lnTo>
                    <a:pt x="69480" y="766"/>
                  </a:lnTo>
                  <a:cubicBezTo>
                    <a:pt x="69480" y="885"/>
                    <a:pt x="69533" y="1044"/>
                    <a:pt x="69639" y="1096"/>
                  </a:cubicBezTo>
                  <a:cubicBezTo>
                    <a:pt x="69916" y="1268"/>
                    <a:pt x="70075" y="1598"/>
                    <a:pt x="70075" y="1981"/>
                  </a:cubicBezTo>
                  <a:cubicBezTo>
                    <a:pt x="70075" y="2532"/>
                    <a:pt x="69628" y="3040"/>
                    <a:pt x="69013" y="3040"/>
                  </a:cubicBezTo>
                  <a:cubicBezTo>
                    <a:pt x="68950" y="3040"/>
                    <a:pt x="68886" y="3035"/>
                    <a:pt x="68820" y="3024"/>
                  </a:cubicBezTo>
                  <a:cubicBezTo>
                    <a:pt x="68371" y="2918"/>
                    <a:pt x="68041" y="2588"/>
                    <a:pt x="67989" y="2153"/>
                  </a:cubicBezTo>
                  <a:cubicBezTo>
                    <a:pt x="67883" y="1704"/>
                    <a:pt x="68094" y="1321"/>
                    <a:pt x="68424" y="1096"/>
                  </a:cubicBezTo>
                  <a:cubicBezTo>
                    <a:pt x="68490" y="991"/>
                    <a:pt x="68596" y="885"/>
                    <a:pt x="68596" y="766"/>
                  </a:cubicBezTo>
                  <a:lnTo>
                    <a:pt x="68596" y="502"/>
                  </a:lnTo>
                  <a:cubicBezTo>
                    <a:pt x="68596" y="225"/>
                    <a:pt x="68371" y="1"/>
                    <a:pt x="68094" y="1"/>
                  </a:cubicBezTo>
                  <a:lnTo>
                    <a:pt x="66114" y="1"/>
                  </a:lnTo>
                  <a:cubicBezTo>
                    <a:pt x="65850" y="1"/>
                    <a:pt x="65626" y="225"/>
                    <a:pt x="65626" y="502"/>
                  </a:cubicBezTo>
                  <a:lnTo>
                    <a:pt x="65626" y="766"/>
                  </a:lnTo>
                  <a:cubicBezTo>
                    <a:pt x="65626" y="885"/>
                    <a:pt x="65678" y="1044"/>
                    <a:pt x="65784" y="1096"/>
                  </a:cubicBezTo>
                  <a:cubicBezTo>
                    <a:pt x="66061" y="1268"/>
                    <a:pt x="66233" y="1598"/>
                    <a:pt x="66233" y="1981"/>
                  </a:cubicBezTo>
                  <a:cubicBezTo>
                    <a:pt x="66233" y="2532"/>
                    <a:pt x="65732" y="3040"/>
                    <a:pt x="65146" y="3040"/>
                  </a:cubicBezTo>
                  <a:cubicBezTo>
                    <a:pt x="65087" y="3040"/>
                    <a:pt x="65026" y="3035"/>
                    <a:pt x="64965" y="3024"/>
                  </a:cubicBezTo>
                  <a:cubicBezTo>
                    <a:pt x="64530" y="2918"/>
                    <a:pt x="64134" y="2588"/>
                    <a:pt x="64081" y="2153"/>
                  </a:cubicBezTo>
                  <a:cubicBezTo>
                    <a:pt x="64028" y="1704"/>
                    <a:pt x="64200" y="1321"/>
                    <a:pt x="64530" y="1096"/>
                  </a:cubicBezTo>
                  <a:cubicBezTo>
                    <a:pt x="64635" y="991"/>
                    <a:pt x="64688" y="885"/>
                    <a:pt x="64688" y="766"/>
                  </a:cubicBezTo>
                  <a:lnTo>
                    <a:pt x="64688" y="502"/>
                  </a:lnTo>
                  <a:cubicBezTo>
                    <a:pt x="64688" y="225"/>
                    <a:pt x="64464" y="1"/>
                    <a:pt x="64200" y="1"/>
                  </a:cubicBezTo>
                  <a:lnTo>
                    <a:pt x="62220" y="1"/>
                  </a:lnTo>
                  <a:cubicBezTo>
                    <a:pt x="61942" y="1"/>
                    <a:pt x="61718" y="225"/>
                    <a:pt x="61718" y="502"/>
                  </a:cubicBezTo>
                  <a:lnTo>
                    <a:pt x="61718" y="766"/>
                  </a:lnTo>
                  <a:cubicBezTo>
                    <a:pt x="61718" y="885"/>
                    <a:pt x="61771" y="1044"/>
                    <a:pt x="61889" y="1096"/>
                  </a:cubicBezTo>
                  <a:cubicBezTo>
                    <a:pt x="62154" y="1268"/>
                    <a:pt x="62325" y="1598"/>
                    <a:pt x="62325" y="1981"/>
                  </a:cubicBezTo>
                  <a:cubicBezTo>
                    <a:pt x="62325" y="2532"/>
                    <a:pt x="61868" y="3040"/>
                    <a:pt x="61251" y="3040"/>
                  </a:cubicBezTo>
                  <a:cubicBezTo>
                    <a:pt x="61188" y="3040"/>
                    <a:pt x="61123" y="3035"/>
                    <a:pt x="61058" y="3024"/>
                  </a:cubicBezTo>
                  <a:cubicBezTo>
                    <a:pt x="60622" y="2918"/>
                    <a:pt x="60292" y="2588"/>
                    <a:pt x="60239" y="2153"/>
                  </a:cubicBezTo>
                  <a:cubicBezTo>
                    <a:pt x="60120" y="1704"/>
                    <a:pt x="60345" y="1321"/>
                    <a:pt x="60675" y="1096"/>
                  </a:cubicBezTo>
                  <a:cubicBezTo>
                    <a:pt x="60728" y="991"/>
                    <a:pt x="60781" y="885"/>
                    <a:pt x="60781" y="766"/>
                  </a:cubicBezTo>
                  <a:lnTo>
                    <a:pt x="60781" y="502"/>
                  </a:lnTo>
                  <a:cubicBezTo>
                    <a:pt x="60781" y="225"/>
                    <a:pt x="60569" y="1"/>
                    <a:pt x="60345" y="1"/>
                  </a:cubicBezTo>
                  <a:lnTo>
                    <a:pt x="58365" y="1"/>
                  </a:lnTo>
                  <a:cubicBezTo>
                    <a:pt x="58087" y="1"/>
                    <a:pt x="57863" y="225"/>
                    <a:pt x="57863" y="502"/>
                  </a:cubicBezTo>
                  <a:lnTo>
                    <a:pt x="57863" y="766"/>
                  </a:lnTo>
                  <a:cubicBezTo>
                    <a:pt x="57863" y="885"/>
                    <a:pt x="57929" y="1044"/>
                    <a:pt x="58035" y="1096"/>
                  </a:cubicBezTo>
                  <a:cubicBezTo>
                    <a:pt x="58312" y="1268"/>
                    <a:pt x="58470" y="1598"/>
                    <a:pt x="58470" y="1981"/>
                  </a:cubicBezTo>
                  <a:cubicBezTo>
                    <a:pt x="58470" y="2532"/>
                    <a:pt x="57970" y="3040"/>
                    <a:pt x="57384" y="3040"/>
                  </a:cubicBezTo>
                  <a:cubicBezTo>
                    <a:pt x="57324" y="3040"/>
                    <a:pt x="57264" y="3035"/>
                    <a:pt x="57203" y="3024"/>
                  </a:cubicBezTo>
                  <a:cubicBezTo>
                    <a:pt x="56767" y="2918"/>
                    <a:pt x="56384" y="2588"/>
                    <a:pt x="56332" y="2153"/>
                  </a:cubicBezTo>
                  <a:cubicBezTo>
                    <a:pt x="56279" y="1704"/>
                    <a:pt x="56437" y="1321"/>
                    <a:pt x="56767" y="1096"/>
                  </a:cubicBezTo>
                  <a:cubicBezTo>
                    <a:pt x="56873" y="991"/>
                    <a:pt x="56939" y="885"/>
                    <a:pt x="56939" y="766"/>
                  </a:cubicBezTo>
                  <a:lnTo>
                    <a:pt x="56939" y="502"/>
                  </a:lnTo>
                  <a:cubicBezTo>
                    <a:pt x="56939" y="225"/>
                    <a:pt x="56714" y="1"/>
                    <a:pt x="56437" y="1"/>
                  </a:cubicBezTo>
                  <a:lnTo>
                    <a:pt x="54457" y="1"/>
                  </a:lnTo>
                  <a:cubicBezTo>
                    <a:pt x="54180" y="1"/>
                    <a:pt x="53968" y="225"/>
                    <a:pt x="53968" y="502"/>
                  </a:cubicBezTo>
                  <a:lnTo>
                    <a:pt x="53968" y="766"/>
                  </a:lnTo>
                  <a:cubicBezTo>
                    <a:pt x="53968" y="885"/>
                    <a:pt x="54021" y="1044"/>
                    <a:pt x="54127" y="1096"/>
                  </a:cubicBezTo>
                  <a:cubicBezTo>
                    <a:pt x="54404" y="1268"/>
                    <a:pt x="54563" y="1598"/>
                    <a:pt x="54563" y="1981"/>
                  </a:cubicBezTo>
                  <a:cubicBezTo>
                    <a:pt x="54563" y="2532"/>
                    <a:pt x="54073" y="3040"/>
                    <a:pt x="53489" y="3040"/>
                  </a:cubicBezTo>
                  <a:cubicBezTo>
                    <a:pt x="53430" y="3040"/>
                    <a:pt x="53369" y="3035"/>
                    <a:pt x="53308" y="3024"/>
                  </a:cubicBezTo>
                  <a:cubicBezTo>
                    <a:pt x="52860" y="2918"/>
                    <a:pt x="52530" y="2588"/>
                    <a:pt x="52477" y="2153"/>
                  </a:cubicBezTo>
                  <a:cubicBezTo>
                    <a:pt x="52371" y="1704"/>
                    <a:pt x="52582" y="1321"/>
                    <a:pt x="52860" y="1096"/>
                  </a:cubicBezTo>
                  <a:cubicBezTo>
                    <a:pt x="52978" y="991"/>
                    <a:pt x="53031" y="885"/>
                    <a:pt x="53031" y="766"/>
                  </a:cubicBezTo>
                  <a:lnTo>
                    <a:pt x="53031" y="502"/>
                  </a:lnTo>
                  <a:cubicBezTo>
                    <a:pt x="53031" y="225"/>
                    <a:pt x="52807" y="1"/>
                    <a:pt x="52530" y="1"/>
                  </a:cubicBezTo>
                  <a:lnTo>
                    <a:pt x="50602" y="1"/>
                  </a:lnTo>
                  <a:cubicBezTo>
                    <a:pt x="50338" y="1"/>
                    <a:pt x="50114" y="225"/>
                    <a:pt x="50114" y="502"/>
                  </a:cubicBezTo>
                  <a:lnTo>
                    <a:pt x="50114" y="766"/>
                  </a:lnTo>
                  <a:cubicBezTo>
                    <a:pt x="50114" y="885"/>
                    <a:pt x="50166" y="1044"/>
                    <a:pt x="50219" y="1096"/>
                  </a:cubicBezTo>
                  <a:cubicBezTo>
                    <a:pt x="50496" y="1268"/>
                    <a:pt x="50721" y="1598"/>
                    <a:pt x="50721" y="1981"/>
                  </a:cubicBezTo>
                  <a:cubicBezTo>
                    <a:pt x="50721" y="2532"/>
                    <a:pt x="50220" y="3040"/>
                    <a:pt x="49634" y="3040"/>
                  </a:cubicBezTo>
                  <a:cubicBezTo>
                    <a:pt x="49575" y="3040"/>
                    <a:pt x="49514" y="3035"/>
                    <a:pt x="49454" y="3024"/>
                  </a:cubicBezTo>
                  <a:cubicBezTo>
                    <a:pt x="49018" y="2918"/>
                    <a:pt x="48622" y="2588"/>
                    <a:pt x="48569" y="2153"/>
                  </a:cubicBezTo>
                  <a:cubicBezTo>
                    <a:pt x="48516" y="1704"/>
                    <a:pt x="48688" y="1321"/>
                    <a:pt x="49018" y="1096"/>
                  </a:cubicBezTo>
                  <a:cubicBezTo>
                    <a:pt x="49123" y="991"/>
                    <a:pt x="49176" y="885"/>
                    <a:pt x="49176" y="766"/>
                  </a:cubicBezTo>
                  <a:lnTo>
                    <a:pt x="49176" y="502"/>
                  </a:lnTo>
                  <a:cubicBezTo>
                    <a:pt x="49176" y="225"/>
                    <a:pt x="48952" y="1"/>
                    <a:pt x="48688" y="1"/>
                  </a:cubicBezTo>
                  <a:lnTo>
                    <a:pt x="46708" y="1"/>
                  </a:lnTo>
                  <a:cubicBezTo>
                    <a:pt x="46430" y="1"/>
                    <a:pt x="46206" y="225"/>
                    <a:pt x="46206" y="502"/>
                  </a:cubicBezTo>
                  <a:lnTo>
                    <a:pt x="46206" y="766"/>
                  </a:lnTo>
                  <a:cubicBezTo>
                    <a:pt x="46206" y="885"/>
                    <a:pt x="46259" y="1044"/>
                    <a:pt x="46378" y="1096"/>
                  </a:cubicBezTo>
                  <a:cubicBezTo>
                    <a:pt x="46642" y="1268"/>
                    <a:pt x="46813" y="1598"/>
                    <a:pt x="46813" y="1981"/>
                  </a:cubicBezTo>
                  <a:cubicBezTo>
                    <a:pt x="46813" y="2532"/>
                    <a:pt x="46313" y="3040"/>
                    <a:pt x="45727" y="3040"/>
                  </a:cubicBezTo>
                  <a:cubicBezTo>
                    <a:pt x="45667" y="3040"/>
                    <a:pt x="45607" y="3035"/>
                    <a:pt x="45546" y="3024"/>
                  </a:cubicBezTo>
                  <a:cubicBezTo>
                    <a:pt x="45110" y="2918"/>
                    <a:pt x="44780" y="2588"/>
                    <a:pt x="44661" y="2153"/>
                  </a:cubicBezTo>
                  <a:cubicBezTo>
                    <a:pt x="44609" y="1704"/>
                    <a:pt x="44833" y="1321"/>
                    <a:pt x="45110" y="1096"/>
                  </a:cubicBezTo>
                  <a:cubicBezTo>
                    <a:pt x="45216" y="991"/>
                    <a:pt x="45269" y="885"/>
                    <a:pt x="45269" y="766"/>
                  </a:cubicBezTo>
                  <a:lnTo>
                    <a:pt x="45269" y="502"/>
                  </a:lnTo>
                  <a:cubicBezTo>
                    <a:pt x="45269" y="225"/>
                    <a:pt x="45057" y="1"/>
                    <a:pt x="44780" y="1"/>
                  </a:cubicBezTo>
                  <a:lnTo>
                    <a:pt x="42800" y="1"/>
                  </a:lnTo>
                  <a:cubicBezTo>
                    <a:pt x="42575" y="1"/>
                    <a:pt x="42351" y="225"/>
                    <a:pt x="42351" y="502"/>
                  </a:cubicBezTo>
                  <a:lnTo>
                    <a:pt x="42351" y="766"/>
                  </a:lnTo>
                  <a:cubicBezTo>
                    <a:pt x="42351" y="885"/>
                    <a:pt x="42417" y="1044"/>
                    <a:pt x="42470" y="1096"/>
                  </a:cubicBezTo>
                  <a:cubicBezTo>
                    <a:pt x="42747" y="1268"/>
                    <a:pt x="42958" y="1598"/>
                    <a:pt x="42958" y="1981"/>
                  </a:cubicBezTo>
                  <a:cubicBezTo>
                    <a:pt x="42958" y="2532"/>
                    <a:pt x="42458" y="3040"/>
                    <a:pt x="41872" y="3040"/>
                  </a:cubicBezTo>
                  <a:cubicBezTo>
                    <a:pt x="41812" y="3040"/>
                    <a:pt x="41752" y="3035"/>
                    <a:pt x="41691" y="3024"/>
                  </a:cubicBezTo>
                  <a:cubicBezTo>
                    <a:pt x="41255" y="2918"/>
                    <a:pt x="40872" y="2588"/>
                    <a:pt x="40820" y="2153"/>
                  </a:cubicBezTo>
                  <a:cubicBezTo>
                    <a:pt x="40767" y="1704"/>
                    <a:pt x="40925" y="1321"/>
                    <a:pt x="41255" y="1096"/>
                  </a:cubicBezTo>
                  <a:cubicBezTo>
                    <a:pt x="41361" y="991"/>
                    <a:pt x="41427" y="885"/>
                    <a:pt x="41427" y="766"/>
                  </a:cubicBezTo>
                  <a:lnTo>
                    <a:pt x="41427" y="502"/>
                  </a:lnTo>
                  <a:cubicBezTo>
                    <a:pt x="41427" y="225"/>
                    <a:pt x="41203" y="1"/>
                    <a:pt x="40925" y="1"/>
                  </a:cubicBezTo>
                  <a:lnTo>
                    <a:pt x="38945" y="1"/>
                  </a:lnTo>
                  <a:cubicBezTo>
                    <a:pt x="38668" y="1"/>
                    <a:pt x="38457" y="225"/>
                    <a:pt x="38457" y="502"/>
                  </a:cubicBezTo>
                  <a:lnTo>
                    <a:pt x="38457" y="766"/>
                  </a:lnTo>
                  <a:cubicBezTo>
                    <a:pt x="38457" y="885"/>
                    <a:pt x="38509" y="1044"/>
                    <a:pt x="38615" y="1096"/>
                  </a:cubicBezTo>
                  <a:cubicBezTo>
                    <a:pt x="38892" y="1268"/>
                    <a:pt x="39051" y="1598"/>
                    <a:pt x="39051" y="1981"/>
                  </a:cubicBezTo>
                  <a:cubicBezTo>
                    <a:pt x="39051" y="2532"/>
                    <a:pt x="38561" y="3040"/>
                    <a:pt x="37977" y="3040"/>
                  </a:cubicBezTo>
                  <a:cubicBezTo>
                    <a:pt x="37918" y="3040"/>
                    <a:pt x="37857" y="3035"/>
                    <a:pt x="37796" y="3024"/>
                  </a:cubicBezTo>
                  <a:cubicBezTo>
                    <a:pt x="37348" y="2918"/>
                    <a:pt x="37018" y="2588"/>
                    <a:pt x="36912" y="2153"/>
                  </a:cubicBezTo>
                  <a:cubicBezTo>
                    <a:pt x="36859" y="1704"/>
                    <a:pt x="37070" y="1321"/>
                    <a:pt x="37348" y="1096"/>
                  </a:cubicBezTo>
                  <a:cubicBezTo>
                    <a:pt x="37466" y="991"/>
                    <a:pt x="37519" y="885"/>
                    <a:pt x="37519" y="766"/>
                  </a:cubicBezTo>
                  <a:lnTo>
                    <a:pt x="37519" y="502"/>
                  </a:lnTo>
                  <a:cubicBezTo>
                    <a:pt x="37519" y="225"/>
                    <a:pt x="37295" y="1"/>
                    <a:pt x="37018" y="1"/>
                  </a:cubicBezTo>
                  <a:lnTo>
                    <a:pt x="35037" y="1"/>
                  </a:lnTo>
                  <a:cubicBezTo>
                    <a:pt x="34760" y="1"/>
                    <a:pt x="34549" y="225"/>
                    <a:pt x="34549" y="502"/>
                  </a:cubicBezTo>
                  <a:lnTo>
                    <a:pt x="34549" y="766"/>
                  </a:lnTo>
                  <a:cubicBezTo>
                    <a:pt x="34549" y="885"/>
                    <a:pt x="34602" y="1044"/>
                    <a:pt x="34707" y="1096"/>
                  </a:cubicBezTo>
                  <a:cubicBezTo>
                    <a:pt x="34985" y="1268"/>
                    <a:pt x="35156" y="1598"/>
                    <a:pt x="35156" y="1981"/>
                  </a:cubicBezTo>
                  <a:cubicBezTo>
                    <a:pt x="35156" y="2532"/>
                    <a:pt x="34699" y="3040"/>
                    <a:pt x="34082" y="3040"/>
                  </a:cubicBezTo>
                  <a:cubicBezTo>
                    <a:pt x="34019" y="3040"/>
                    <a:pt x="33954" y="3035"/>
                    <a:pt x="33889" y="3024"/>
                  </a:cubicBezTo>
                  <a:cubicBezTo>
                    <a:pt x="33506" y="2918"/>
                    <a:pt x="33110" y="2588"/>
                    <a:pt x="33057" y="2153"/>
                  </a:cubicBezTo>
                  <a:cubicBezTo>
                    <a:pt x="33004" y="1704"/>
                    <a:pt x="33176" y="1321"/>
                    <a:pt x="33506" y="1096"/>
                  </a:cubicBezTo>
                  <a:cubicBezTo>
                    <a:pt x="33612" y="991"/>
                    <a:pt x="33664" y="885"/>
                    <a:pt x="33664" y="766"/>
                  </a:cubicBezTo>
                  <a:lnTo>
                    <a:pt x="33664" y="502"/>
                  </a:lnTo>
                  <a:cubicBezTo>
                    <a:pt x="33664" y="225"/>
                    <a:pt x="33440" y="1"/>
                    <a:pt x="33176" y="1"/>
                  </a:cubicBezTo>
                  <a:lnTo>
                    <a:pt x="31196" y="1"/>
                  </a:lnTo>
                  <a:cubicBezTo>
                    <a:pt x="30918" y="1"/>
                    <a:pt x="30694" y="225"/>
                    <a:pt x="30694" y="502"/>
                  </a:cubicBezTo>
                  <a:lnTo>
                    <a:pt x="30694" y="766"/>
                  </a:lnTo>
                  <a:cubicBezTo>
                    <a:pt x="30694" y="885"/>
                    <a:pt x="30747" y="1044"/>
                    <a:pt x="30866" y="1096"/>
                  </a:cubicBezTo>
                  <a:cubicBezTo>
                    <a:pt x="31130" y="1268"/>
                    <a:pt x="31301" y="1598"/>
                    <a:pt x="31301" y="1981"/>
                  </a:cubicBezTo>
                  <a:cubicBezTo>
                    <a:pt x="31301" y="2532"/>
                    <a:pt x="30801" y="3040"/>
                    <a:pt x="30215" y="3040"/>
                  </a:cubicBezTo>
                  <a:cubicBezTo>
                    <a:pt x="30155" y="3040"/>
                    <a:pt x="30095" y="3035"/>
                    <a:pt x="30034" y="3024"/>
                  </a:cubicBezTo>
                  <a:cubicBezTo>
                    <a:pt x="29598" y="2918"/>
                    <a:pt x="29268" y="2588"/>
                    <a:pt x="29149" y="2153"/>
                  </a:cubicBezTo>
                  <a:cubicBezTo>
                    <a:pt x="29097" y="1704"/>
                    <a:pt x="29268" y="1321"/>
                    <a:pt x="29598" y="1096"/>
                  </a:cubicBezTo>
                  <a:cubicBezTo>
                    <a:pt x="29704" y="991"/>
                    <a:pt x="29757" y="885"/>
                    <a:pt x="29757" y="766"/>
                  </a:cubicBezTo>
                  <a:lnTo>
                    <a:pt x="29757" y="502"/>
                  </a:lnTo>
                  <a:cubicBezTo>
                    <a:pt x="29757" y="225"/>
                    <a:pt x="29545" y="1"/>
                    <a:pt x="29268" y="1"/>
                  </a:cubicBezTo>
                  <a:lnTo>
                    <a:pt x="27288" y="1"/>
                  </a:lnTo>
                  <a:cubicBezTo>
                    <a:pt x="27011" y="1"/>
                    <a:pt x="26786" y="225"/>
                    <a:pt x="26786" y="502"/>
                  </a:cubicBezTo>
                  <a:lnTo>
                    <a:pt x="26786" y="766"/>
                  </a:lnTo>
                  <a:cubicBezTo>
                    <a:pt x="26786" y="885"/>
                    <a:pt x="26839" y="1044"/>
                    <a:pt x="26958" y="1096"/>
                  </a:cubicBezTo>
                  <a:cubicBezTo>
                    <a:pt x="27235" y="1268"/>
                    <a:pt x="27394" y="1598"/>
                    <a:pt x="27394" y="1981"/>
                  </a:cubicBezTo>
                  <a:cubicBezTo>
                    <a:pt x="27394" y="2532"/>
                    <a:pt x="26937" y="3040"/>
                    <a:pt x="26319" y="3040"/>
                  </a:cubicBezTo>
                  <a:cubicBezTo>
                    <a:pt x="26256" y="3040"/>
                    <a:pt x="26192" y="3035"/>
                    <a:pt x="26126" y="3024"/>
                  </a:cubicBezTo>
                  <a:cubicBezTo>
                    <a:pt x="25691" y="2918"/>
                    <a:pt x="25361" y="2588"/>
                    <a:pt x="25308" y="2153"/>
                  </a:cubicBezTo>
                  <a:cubicBezTo>
                    <a:pt x="25255" y="1704"/>
                    <a:pt x="25413" y="1321"/>
                    <a:pt x="25743" y="1096"/>
                  </a:cubicBezTo>
                  <a:cubicBezTo>
                    <a:pt x="25849" y="991"/>
                    <a:pt x="25915" y="885"/>
                    <a:pt x="25915" y="766"/>
                  </a:cubicBezTo>
                  <a:lnTo>
                    <a:pt x="25915" y="502"/>
                  </a:lnTo>
                  <a:cubicBezTo>
                    <a:pt x="25915" y="225"/>
                    <a:pt x="25691" y="1"/>
                    <a:pt x="25413" y="1"/>
                  </a:cubicBezTo>
                  <a:lnTo>
                    <a:pt x="23433" y="1"/>
                  </a:lnTo>
                  <a:cubicBezTo>
                    <a:pt x="23156" y="1"/>
                    <a:pt x="22945" y="225"/>
                    <a:pt x="22945" y="502"/>
                  </a:cubicBezTo>
                  <a:lnTo>
                    <a:pt x="22945" y="766"/>
                  </a:lnTo>
                  <a:cubicBezTo>
                    <a:pt x="22945" y="885"/>
                    <a:pt x="22997" y="1044"/>
                    <a:pt x="23103" y="1096"/>
                  </a:cubicBezTo>
                  <a:cubicBezTo>
                    <a:pt x="23380" y="1268"/>
                    <a:pt x="23539" y="1598"/>
                    <a:pt x="23539" y="1981"/>
                  </a:cubicBezTo>
                  <a:cubicBezTo>
                    <a:pt x="23539" y="2532"/>
                    <a:pt x="23049" y="3040"/>
                    <a:pt x="22465" y="3040"/>
                  </a:cubicBezTo>
                  <a:cubicBezTo>
                    <a:pt x="22406" y="3040"/>
                    <a:pt x="22345" y="3035"/>
                    <a:pt x="22285" y="3024"/>
                  </a:cubicBezTo>
                  <a:cubicBezTo>
                    <a:pt x="21836" y="2918"/>
                    <a:pt x="21506" y="2588"/>
                    <a:pt x="21400" y="2153"/>
                  </a:cubicBezTo>
                  <a:cubicBezTo>
                    <a:pt x="21347" y="1704"/>
                    <a:pt x="21506" y="1321"/>
                    <a:pt x="21836" y="1096"/>
                  </a:cubicBezTo>
                  <a:cubicBezTo>
                    <a:pt x="21955" y="991"/>
                    <a:pt x="22007" y="885"/>
                    <a:pt x="22007" y="766"/>
                  </a:cubicBezTo>
                  <a:lnTo>
                    <a:pt x="22007" y="502"/>
                  </a:lnTo>
                  <a:cubicBezTo>
                    <a:pt x="22007" y="225"/>
                    <a:pt x="21783" y="1"/>
                    <a:pt x="21506" y="1"/>
                  </a:cubicBezTo>
                  <a:lnTo>
                    <a:pt x="19525" y="1"/>
                  </a:lnTo>
                  <a:cubicBezTo>
                    <a:pt x="19248" y="1"/>
                    <a:pt x="19037" y="225"/>
                    <a:pt x="19037" y="502"/>
                  </a:cubicBezTo>
                  <a:lnTo>
                    <a:pt x="19037" y="766"/>
                  </a:lnTo>
                  <a:cubicBezTo>
                    <a:pt x="19037" y="885"/>
                    <a:pt x="19090" y="1044"/>
                    <a:pt x="19195" y="1096"/>
                  </a:cubicBezTo>
                  <a:cubicBezTo>
                    <a:pt x="19473" y="1268"/>
                    <a:pt x="19644" y="1598"/>
                    <a:pt x="19644" y="1981"/>
                  </a:cubicBezTo>
                  <a:cubicBezTo>
                    <a:pt x="19644" y="2532"/>
                    <a:pt x="19187" y="3040"/>
                    <a:pt x="18570" y="3040"/>
                  </a:cubicBezTo>
                  <a:cubicBezTo>
                    <a:pt x="18507" y="3040"/>
                    <a:pt x="18443" y="3035"/>
                    <a:pt x="18377" y="3024"/>
                  </a:cubicBezTo>
                  <a:cubicBezTo>
                    <a:pt x="17928" y="2918"/>
                    <a:pt x="17598" y="2588"/>
                    <a:pt x="17545" y="2153"/>
                  </a:cubicBezTo>
                  <a:cubicBezTo>
                    <a:pt x="17440" y="1704"/>
                    <a:pt x="17664" y="1321"/>
                    <a:pt x="17994" y="1096"/>
                  </a:cubicBezTo>
                  <a:cubicBezTo>
                    <a:pt x="18047" y="991"/>
                    <a:pt x="18100" y="885"/>
                    <a:pt x="18100" y="766"/>
                  </a:cubicBezTo>
                  <a:lnTo>
                    <a:pt x="18100" y="502"/>
                  </a:lnTo>
                  <a:cubicBezTo>
                    <a:pt x="18100" y="225"/>
                    <a:pt x="17875" y="1"/>
                    <a:pt x="17664" y="1"/>
                  </a:cubicBezTo>
                  <a:lnTo>
                    <a:pt x="15684" y="1"/>
                  </a:lnTo>
                  <a:cubicBezTo>
                    <a:pt x="15406" y="1"/>
                    <a:pt x="15182" y="225"/>
                    <a:pt x="15182" y="502"/>
                  </a:cubicBezTo>
                  <a:lnTo>
                    <a:pt x="15182" y="766"/>
                  </a:lnTo>
                  <a:cubicBezTo>
                    <a:pt x="15182" y="885"/>
                    <a:pt x="15235" y="1044"/>
                    <a:pt x="15354" y="1096"/>
                  </a:cubicBezTo>
                  <a:cubicBezTo>
                    <a:pt x="15618" y="1268"/>
                    <a:pt x="15789" y="1598"/>
                    <a:pt x="15789" y="1981"/>
                  </a:cubicBezTo>
                  <a:cubicBezTo>
                    <a:pt x="15789" y="2532"/>
                    <a:pt x="15289" y="3040"/>
                    <a:pt x="14703" y="3040"/>
                  </a:cubicBezTo>
                  <a:cubicBezTo>
                    <a:pt x="14643" y="3040"/>
                    <a:pt x="14583" y="3035"/>
                    <a:pt x="14522" y="3024"/>
                  </a:cubicBezTo>
                  <a:cubicBezTo>
                    <a:pt x="14086" y="2918"/>
                    <a:pt x="13703" y="2588"/>
                    <a:pt x="13637" y="2153"/>
                  </a:cubicBezTo>
                  <a:cubicBezTo>
                    <a:pt x="13585" y="1704"/>
                    <a:pt x="13756" y="1321"/>
                    <a:pt x="14086" y="1096"/>
                  </a:cubicBezTo>
                  <a:cubicBezTo>
                    <a:pt x="14192" y="991"/>
                    <a:pt x="14245" y="885"/>
                    <a:pt x="14245" y="766"/>
                  </a:cubicBezTo>
                  <a:lnTo>
                    <a:pt x="14245" y="502"/>
                  </a:lnTo>
                  <a:cubicBezTo>
                    <a:pt x="14245" y="225"/>
                    <a:pt x="14034" y="1"/>
                    <a:pt x="13756" y="1"/>
                  </a:cubicBezTo>
                  <a:lnTo>
                    <a:pt x="11776" y="1"/>
                  </a:lnTo>
                  <a:cubicBezTo>
                    <a:pt x="11499" y="1"/>
                    <a:pt x="11274" y="225"/>
                    <a:pt x="11274" y="502"/>
                  </a:cubicBezTo>
                  <a:lnTo>
                    <a:pt x="11274" y="766"/>
                  </a:lnTo>
                  <a:cubicBezTo>
                    <a:pt x="11274" y="885"/>
                    <a:pt x="11327" y="1044"/>
                    <a:pt x="11446" y="1096"/>
                  </a:cubicBezTo>
                  <a:cubicBezTo>
                    <a:pt x="11723" y="1268"/>
                    <a:pt x="11882" y="1598"/>
                    <a:pt x="11882" y="1981"/>
                  </a:cubicBezTo>
                  <a:cubicBezTo>
                    <a:pt x="11882" y="2532"/>
                    <a:pt x="11425" y="3040"/>
                    <a:pt x="10807" y="3040"/>
                  </a:cubicBezTo>
                  <a:cubicBezTo>
                    <a:pt x="10744" y="3040"/>
                    <a:pt x="10680" y="3035"/>
                    <a:pt x="10614" y="3024"/>
                  </a:cubicBezTo>
                  <a:cubicBezTo>
                    <a:pt x="10179" y="2918"/>
                    <a:pt x="9849" y="2588"/>
                    <a:pt x="9796" y="2153"/>
                  </a:cubicBezTo>
                  <a:cubicBezTo>
                    <a:pt x="9677" y="1704"/>
                    <a:pt x="9901" y="1321"/>
                    <a:pt x="10231" y="1096"/>
                  </a:cubicBezTo>
                  <a:cubicBezTo>
                    <a:pt x="10284" y="991"/>
                    <a:pt x="10337" y="885"/>
                    <a:pt x="10337" y="766"/>
                  </a:cubicBezTo>
                  <a:lnTo>
                    <a:pt x="10337" y="502"/>
                  </a:lnTo>
                  <a:cubicBezTo>
                    <a:pt x="10337" y="225"/>
                    <a:pt x="10126" y="1"/>
                    <a:pt x="9849" y="1"/>
                  </a:cubicBezTo>
                  <a:lnTo>
                    <a:pt x="7921" y="1"/>
                  </a:lnTo>
                  <a:cubicBezTo>
                    <a:pt x="7644" y="1"/>
                    <a:pt x="7433" y="225"/>
                    <a:pt x="7433" y="502"/>
                  </a:cubicBezTo>
                  <a:lnTo>
                    <a:pt x="7433" y="766"/>
                  </a:lnTo>
                  <a:cubicBezTo>
                    <a:pt x="7433" y="885"/>
                    <a:pt x="7485" y="1044"/>
                    <a:pt x="7591" y="1096"/>
                  </a:cubicBezTo>
                  <a:cubicBezTo>
                    <a:pt x="7816" y="1268"/>
                    <a:pt x="8027" y="1598"/>
                    <a:pt x="8027" y="1981"/>
                  </a:cubicBezTo>
                  <a:cubicBezTo>
                    <a:pt x="8027" y="2532"/>
                    <a:pt x="7537" y="3040"/>
                    <a:pt x="6953" y="3040"/>
                  </a:cubicBezTo>
                  <a:cubicBezTo>
                    <a:pt x="6894" y="3040"/>
                    <a:pt x="6833" y="3035"/>
                    <a:pt x="6773" y="3024"/>
                  </a:cubicBezTo>
                  <a:cubicBezTo>
                    <a:pt x="6324" y="2918"/>
                    <a:pt x="5941" y="2588"/>
                    <a:pt x="5888" y="2153"/>
                  </a:cubicBezTo>
                  <a:cubicBezTo>
                    <a:pt x="5835" y="1704"/>
                    <a:pt x="5994" y="1321"/>
                    <a:pt x="6324" y="1096"/>
                  </a:cubicBezTo>
                  <a:cubicBezTo>
                    <a:pt x="6443" y="991"/>
                    <a:pt x="6495" y="885"/>
                    <a:pt x="6495" y="766"/>
                  </a:cubicBezTo>
                  <a:lnTo>
                    <a:pt x="6495" y="502"/>
                  </a:lnTo>
                  <a:cubicBezTo>
                    <a:pt x="6495" y="225"/>
                    <a:pt x="6271" y="1"/>
                    <a:pt x="5994" y="1"/>
                  </a:cubicBezTo>
                  <a:lnTo>
                    <a:pt x="4013" y="1"/>
                  </a:lnTo>
                  <a:cubicBezTo>
                    <a:pt x="3736" y="1"/>
                    <a:pt x="3525" y="225"/>
                    <a:pt x="3525" y="502"/>
                  </a:cubicBezTo>
                  <a:lnTo>
                    <a:pt x="3525" y="766"/>
                  </a:lnTo>
                  <a:cubicBezTo>
                    <a:pt x="3525" y="885"/>
                    <a:pt x="3578" y="1044"/>
                    <a:pt x="3683" y="1096"/>
                  </a:cubicBezTo>
                  <a:cubicBezTo>
                    <a:pt x="3961" y="1268"/>
                    <a:pt x="4132" y="1598"/>
                    <a:pt x="4132" y="1981"/>
                  </a:cubicBezTo>
                  <a:cubicBezTo>
                    <a:pt x="4132" y="2532"/>
                    <a:pt x="3632" y="3040"/>
                    <a:pt x="3046" y="3040"/>
                  </a:cubicBezTo>
                  <a:cubicBezTo>
                    <a:pt x="2986" y="3040"/>
                    <a:pt x="2926" y="3035"/>
                    <a:pt x="2865" y="3024"/>
                  </a:cubicBezTo>
                  <a:cubicBezTo>
                    <a:pt x="2416" y="2918"/>
                    <a:pt x="2086" y="2588"/>
                    <a:pt x="2033" y="2153"/>
                  </a:cubicBezTo>
                  <a:cubicBezTo>
                    <a:pt x="1928" y="1704"/>
                    <a:pt x="2152" y="1321"/>
                    <a:pt x="2416" y="1096"/>
                  </a:cubicBezTo>
                  <a:cubicBezTo>
                    <a:pt x="2535" y="991"/>
                    <a:pt x="2588" y="885"/>
                    <a:pt x="2588" y="766"/>
                  </a:cubicBezTo>
                  <a:lnTo>
                    <a:pt x="2588" y="502"/>
                  </a:lnTo>
                  <a:cubicBezTo>
                    <a:pt x="2588" y="225"/>
                    <a:pt x="2363" y="1"/>
                    <a:pt x="2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7" name="Google Shape;1927;p19"/>
            <p:cNvGrpSpPr/>
            <p:nvPr/>
          </p:nvGrpSpPr>
          <p:grpSpPr>
            <a:xfrm rot="-5708213">
              <a:off x="7749601" y="1161610"/>
              <a:ext cx="1707663" cy="1074486"/>
              <a:chOff x="669150" y="2475475"/>
              <a:chExt cx="1894625" cy="1192125"/>
            </a:xfrm>
          </p:grpSpPr>
          <p:sp>
            <p:nvSpPr>
              <p:cNvPr id="1928" name="Google Shape;1928;p19"/>
              <p:cNvSpPr/>
              <p:nvPr/>
            </p:nvSpPr>
            <p:spPr>
              <a:xfrm>
                <a:off x="773425" y="3483400"/>
                <a:ext cx="79900" cy="31675"/>
              </a:xfrm>
              <a:custGeom>
                <a:avLst/>
                <a:gdLst/>
                <a:ahLst/>
                <a:cxnLst/>
                <a:rect l="l" t="t" r="r" b="b"/>
                <a:pathLst>
                  <a:path w="3196" h="1267" extrusionOk="0">
                    <a:moveTo>
                      <a:pt x="1" y="1"/>
                    </a:moveTo>
                    <a:lnTo>
                      <a:pt x="1" y="991"/>
                    </a:lnTo>
                    <a:cubicBezTo>
                      <a:pt x="436" y="1179"/>
                      <a:pt x="920" y="1267"/>
                      <a:pt x="1397" y="1267"/>
                    </a:cubicBezTo>
                    <a:cubicBezTo>
                      <a:pt x="2061" y="1267"/>
                      <a:pt x="2711" y="1095"/>
                      <a:pt x="3196" y="780"/>
                    </a:cubicBezTo>
                    <a:cubicBezTo>
                      <a:pt x="3090" y="780"/>
                      <a:pt x="3090" y="503"/>
                      <a:pt x="3090" y="278"/>
                    </a:cubicBezTo>
                    <a:cubicBezTo>
                      <a:pt x="2729" y="430"/>
                      <a:pt x="2438" y="478"/>
                      <a:pt x="2179" y="478"/>
                    </a:cubicBezTo>
                    <a:cubicBezTo>
                      <a:pt x="1733" y="478"/>
                      <a:pt x="1387" y="334"/>
                      <a:pt x="960" y="334"/>
                    </a:cubicBezTo>
                    <a:cubicBezTo>
                      <a:pt x="730" y="334"/>
                      <a:pt x="477" y="375"/>
                      <a:pt x="172" y="503"/>
                    </a:cubicBezTo>
                    <a:cubicBezTo>
                      <a:pt x="172" y="225"/>
                      <a:pt x="120" y="67"/>
                      <a:pt x="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a:off x="773425" y="3534575"/>
                <a:ext cx="6950" cy="12225"/>
              </a:xfrm>
              <a:custGeom>
                <a:avLst/>
                <a:gdLst/>
                <a:ahLst/>
                <a:cxnLst/>
                <a:rect l="l" t="t" r="r" b="b"/>
                <a:pathLst>
                  <a:path w="278" h="489" extrusionOk="0">
                    <a:moveTo>
                      <a:pt x="1" y="0"/>
                    </a:moveTo>
                    <a:lnTo>
                      <a:pt x="1" y="489"/>
                    </a:lnTo>
                    <a:cubicBezTo>
                      <a:pt x="120" y="436"/>
                      <a:pt x="225" y="383"/>
                      <a:pt x="278" y="264"/>
                    </a:cubicBezTo>
                    <a:cubicBezTo>
                      <a:pt x="172" y="159"/>
                      <a:pt x="120" y="106"/>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a:off x="773425" y="3454700"/>
                <a:ext cx="37325" cy="31700"/>
              </a:xfrm>
              <a:custGeom>
                <a:avLst/>
                <a:gdLst/>
                <a:ahLst/>
                <a:cxnLst/>
                <a:rect l="l" t="t" r="r" b="b"/>
                <a:pathLst>
                  <a:path w="1493" h="1268" extrusionOk="0">
                    <a:moveTo>
                      <a:pt x="1" y="0"/>
                    </a:moveTo>
                    <a:lnTo>
                      <a:pt x="1" y="766"/>
                    </a:lnTo>
                    <a:cubicBezTo>
                      <a:pt x="172" y="885"/>
                      <a:pt x="278" y="1043"/>
                      <a:pt x="384" y="1268"/>
                    </a:cubicBezTo>
                    <a:cubicBezTo>
                      <a:pt x="384" y="938"/>
                      <a:pt x="832" y="1268"/>
                      <a:pt x="780" y="766"/>
                    </a:cubicBezTo>
                    <a:lnTo>
                      <a:pt x="780" y="766"/>
                    </a:lnTo>
                    <a:cubicBezTo>
                      <a:pt x="756" y="771"/>
                      <a:pt x="733" y="773"/>
                      <a:pt x="712" y="773"/>
                    </a:cubicBezTo>
                    <a:cubicBezTo>
                      <a:pt x="494" y="773"/>
                      <a:pt x="459" y="531"/>
                      <a:pt x="555" y="278"/>
                    </a:cubicBezTo>
                    <a:lnTo>
                      <a:pt x="555" y="278"/>
                    </a:lnTo>
                    <a:cubicBezTo>
                      <a:pt x="698" y="454"/>
                      <a:pt x="884" y="604"/>
                      <a:pt x="1099" y="604"/>
                    </a:cubicBezTo>
                    <a:cubicBezTo>
                      <a:pt x="1222" y="604"/>
                      <a:pt x="1354" y="556"/>
                      <a:pt x="1493" y="436"/>
                    </a:cubicBezTo>
                    <a:cubicBezTo>
                      <a:pt x="938" y="225"/>
                      <a:pt x="450" y="159"/>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a:off x="773425" y="3646725"/>
                <a:ext cx="71650" cy="15600"/>
              </a:xfrm>
              <a:custGeom>
                <a:avLst/>
                <a:gdLst/>
                <a:ahLst/>
                <a:cxnLst/>
                <a:rect l="l" t="t" r="r" b="b"/>
                <a:pathLst>
                  <a:path w="2866" h="624" extrusionOk="0">
                    <a:moveTo>
                      <a:pt x="2136" y="0"/>
                    </a:moveTo>
                    <a:cubicBezTo>
                      <a:pt x="1673" y="0"/>
                      <a:pt x="1130" y="187"/>
                      <a:pt x="645" y="187"/>
                    </a:cubicBezTo>
                    <a:cubicBezTo>
                      <a:pt x="412" y="187"/>
                      <a:pt x="192" y="143"/>
                      <a:pt x="1" y="16"/>
                    </a:cubicBezTo>
                    <a:lnTo>
                      <a:pt x="1" y="623"/>
                    </a:lnTo>
                    <a:cubicBezTo>
                      <a:pt x="938" y="518"/>
                      <a:pt x="1770" y="570"/>
                      <a:pt x="2866" y="293"/>
                    </a:cubicBezTo>
                    <a:cubicBezTo>
                      <a:pt x="2673" y="70"/>
                      <a:pt x="2419" y="0"/>
                      <a:pt x="213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a:off x="773425" y="3565925"/>
                <a:ext cx="25" cy="9925"/>
              </a:xfrm>
              <a:custGeom>
                <a:avLst/>
                <a:gdLst/>
                <a:ahLst/>
                <a:cxnLst/>
                <a:rect l="l" t="t" r="r" b="b"/>
                <a:pathLst>
                  <a:path w="1" h="397" extrusionOk="0">
                    <a:moveTo>
                      <a:pt x="1" y="396"/>
                    </a:moveTo>
                    <a:lnTo>
                      <a:pt x="1" y="396"/>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a:off x="773425" y="3626650"/>
                <a:ext cx="1350" cy="2675"/>
              </a:xfrm>
              <a:custGeom>
                <a:avLst/>
                <a:gdLst/>
                <a:ahLst/>
                <a:cxnLst/>
                <a:rect l="l" t="t" r="r" b="b"/>
                <a:pathLst>
                  <a:path w="54" h="107" extrusionOk="0">
                    <a:moveTo>
                      <a:pt x="1" y="0"/>
                    </a:moveTo>
                    <a:lnTo>
                      <a:pt x="1" y="106"/>
                    </a:lnTo>
                    <a:lnTo>
                      <a:pt x="54" y="106"/>
                    </a:lnTo>
                    <a:cubicBezTo>
                      <a:pt x="1" y="53"/>
                      <a:pt x="1" y="53"/>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9"/>
              <p:cNvSpPr/>
              <p:nvPr/>
            </p:nvSpPr>
            <p:spPr>
              <a:xfrm>
                <a:off x="2435375" y="3262275"/>
                <a:ext cx="25575" cy="15925"/>
              </a:xfrm>
              <a:custGeom>
                <a:avLst/>
                <a:gdLst/>
                <a:ahLst/>
                <a:cxnLst/>
                <a:rect l="l" t="t" r="r" b="b"/>
                <a:pathLst>
                  <a:path w="1023" h="637" extrusionOk="0">
                    <a:moveTo>
                      <a:pt x="1023" y="1"/>
                    </a:moveTo>
                    <a:lnTo>
                      <a:pt x="1023" y="1"/>
                    </a:lnTo>
                    <a:cubicBezTo>
                      <a:pt x="956" y="19"/>
                      <a:pt x="880" y="24"/>
                      <a:pt x="801" y="24"/>
                    </a:cubicBezTo>
                    <a:cubicBezTo>
                      <a:pt x="703" y="24"/>
                      <a:pt x="600" y="16"/>
                      <a:pt x="502" y="16"/>
                    </a:cubicBezTo>
                    <a:cubicBezTo>
                      <a:pt x="231" y="16"/>
                      <a:pt x="1" y="78"/>
                      <a:pt x="33" y="542"/>
                    </a:cubicBezTo>
                    <a:cubicBezTo>
                      <a:pt x="85" y="599"/>
                      <a:pt x="210" y="637"/>
                      <a:pt x="354" y="637"/>
                    </a:cubicBezTo>
                    <a:cubicBezTo>
                      <a:pt x="648" y="637"/>
                      <a:pt x="1023" y="479"/>
                      <a:pt x="10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9"/>
              <p:cNvSpPr/>
              <p:nvPr/>
            </p:nvSpPr>
            <p:spPr>
              <a:xfrm>
                <a:off x="2416700" y="3260625"/>
                <a:ext cx="15600" cy="30450"/>
              </a:xfrm>
              <a:custGeom>
                <a:avLst/>
                <a:gdLst/>
                <a:ahLst/>
                <a:cxnLst/>
                <a:rect l="l" t="t" r="r" b="b"/>
                <a:pathLst>
                  <a:path w="624" h="1218" extrusionOk="0">
                    <a:moveTo>
                      <a:pt x="331" y="1"/>
                    </a:moveTo>
                    <a:cubicBezTo>
                      <a:pt x="331" y="555"/>
                      <a:pt x="1" y="450"/>
                      <a:pt x="120" y="1163"/>
                    </a:cubicBezTo>
                    <a:cubicBezTo>
                      <a:pt x="169" y="1200"/>
                      <a:pt x="215" y="1217"/>
                      <a:pt x="256" y="1217"/>
                    </a:cubicBezTo>
                    <a:cubicBezTo>
                      <a:pt x="574" y="1217"/>
                      <a:pt x="623" y="200"/>
                      <a:pt x="33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9"/>
              <p:cNvSpPr/>
              <p:nvPr/>
            </p:nvSpPr>
            <p:spPr>
              <a:xfrm>
                <a:off x="776400" y="3594050"/>
                <a:ext cx="17850" cy="13650"/>
              </a:xfrm>
              <a:custGeom>
                <a:avLst/>
                <a:gdLst/>
                <a:ahLst/>
                <a:cxnLst/>
                <a:rect l="l" t="t" r="r" b="b"/>
                <a:pathLst>
                  <a:path w="714" h="546" extrusionOk="0">
                    <a:moveTo>
                      <a:pt x="428" y="1"/>
                    </a:moveTo>
                    <a:cubicBezTo>
                      <a:pt x="229" y="1"/>
                      <a:pt x="1" y="94"/>
                      <a:pt x="1" y="420"/>
                    </a:cubicBezTo>
                    <a:cubicBezTo>
                      <a:pt x="63" y="510"/>
                      <a:pt x="122" y="545"/>
                      <a:pt x="181" y="545"/>
                    </a:cubicBezTo>
                    <a:cubicBezTo>
                      <a:pt x="370" y="545"/>
                      <a:pt x="542" y="171"/>
                      <a:pt x="713" y="90"/>
                    </a:cubicBezTo>
                    <a:cubicBezTo>
                      <a:pt x="692" y="46"/>
                      <a:pt x="567" y="1"/>
                      <a:pt x="42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9"/>
              <p:cNvSpPr/>
              <p:nvPr/>
            </p:nvSpPr>
            <p:spPr>
              <a:xfrm>
                <a:off x="791250" y="3564325"/>
                <a:ext cx="19500" cy="14175"/>
              </a:xfrm>
              <a:custGeom>
                <a:avLst/>
                <a:gdLst/>
                <a:ahLst/>
                <a:cxnLst/>
                <a:rect l="l" t="t" r="r" b="b"/>
                <a:pathLst>
                  <a:path w="780" h="567" extrusionOk="0">
                    <a:moveTo>
                      <a:pt x="483" y="1"/>
                    </a:moveTo>
                    <a:cubicBezTo>
                      <a:pt x="251" y="1"/>
                      <a:pt x="1" y="122"/>
                      <a:pt x="1" y="566"/>
                    </a:cubicBezTo>
                    <a:cubicBezTo>
                      <a:pt x="331" y="566"/>
                      <a:pt x="661" y="513"/>
                      <a:pt x="780" y="64"/>
                    </a:cubicBezTo>
                    <a:cubicBezTo>
                      <a:pt x="706" y="30"/>
                      <a:pt x="597" y="1"/>
                      <a:pt x="48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9"/>
              <p:cNvSpPr/>
              <p:nvPr/>
            </p:nvSpPr>
            <p:spPr>
              <a:xfrm>
                <a:off x="829875" y="3545450"/>
                <a:ext cx="17850" cy="20500"/>
              </a:xfrm>
              <a:custGeom>
                <a:avLst/>
                <a:gdLst/>
                <a:ahLst/>
                <a:cxnLst/>
                <a:rect l="l" t="t" r="r" b="b"/>
                <a:pathLst>
                  <a:path w="714" h="820" extrusionOk="0">
                    <a:moveTo>
                      <a:pt x="53" y="1"/>
                    </a:moveTo>
                    <a:lnTo>
                      <a:pt x="53" y="1"/>
                    </a:lnTo>
                    <a:cubicBezTo>
                      <a:pt x="0" y="384"/>
                      <a:pt x="225" y="331"/>
                      <a:pt x="172" y="819"/>
                    </a:cubicBezTo>
                    <a:cubicBezTo>
                      <a:pt x="713" y="767"/>
                      <a:pt x="277" y="159"/>
                      <a:pt x="5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9"/>
              <p:cNvSpPr/>
              <p:nvPr/>
            </p:nvSpPr>
            <p:spPr>
              <a:xfrm>
                <a:off x="1882050" y="3256300"/>
                <a:ext cx="104300" cy="81600"/>
              </a:xfrm>
              <a:custGeom>
                <a:avLst/>
                <a:gdLst/>
                <a:ahLst/>
                <a:cxnLst/>
                <a:rect l="l" t="t" r="r" b="b"/>
                <a:pathLst>
                  <a:path w="4172" h="3264" extrusionOk="0">
                    <a:moveTo>
                      <a:pt x="1432" y="0"/>
                    </a:moveTo>
                    <a:cubicBezTo>
                      <a:pt x="895" y="0"/>
                      <a:pt x="247" y="339"/>
                      <a:pt x="0" y="834"/>
                    </a:cubicBezTo>
                    <a:cubicBezTo>
                      <a:pt x="69" y="819"/>
                      <a:pt x="124" y="812"/>
                      <a:pt x="169" y="812"/>
                    </a:cubicBezTo>
                    <a:cubicBezTo>
                      <a:pt x="593" y="812"/>
                      <a:pt x="58" y="1447"/>
                      <a:pt x="106" y="1996"/>
                    </a:cubicBezTo>
                    <a:cubicBezTo>
                      <a:pt x="237" y="1664"/>
                      <a:pt x="380" y="1559"/>
                      <a:pt x="525" y="1559"/>
                    </a:cubicBezTo>
                    <a:cubicBezTo>
                      <a:pt x="781" y="1559"/>
                      <a:pt x="1046" y="1886"/>
                      <a:pt x="1276" y="1886"/>
                    </a:cubicBezTo>
                    <a:cubicBezTo>
                      <a:pt x="1347" y="1886"/>
                      <a:pt x="1415" y="1854"/>
                      <a:pt x="1479" y="1771"/>
                    </a:cubicBezTo>
                    <a:cubicBezTo>
                      <a:pt x="1373" y="1771"/>
                      <a:pt x="1201" y="1441"/>
                      <a:pt x="1320" y="1336"/>
                    </a:cubicBezTo>
                    <a:cubicBezTo>
                      <a:pt x="1357" y="1324"/>
                      <a:pt x="1391" y="1318"/>
                      <a:pt x="1422" y="1318"/>
                    </a:cubicBezTo>
                    <a:cubicBezTo>
                      <a:pt x="1673" y="1318"/>
                      <a:pt x="1756" y="1681"/>
                      <a:pt x="1756" y="2220"/>
                    </a:cubicBezTo>
                    <a:cubicBezTo>
                      <a:pt x="1591" y="2320"/>
                      <a:pt x="1472" y="2374"/>
                      <a:pt x="1372" y="2374"/>
                    </a:cubicBezTo>
                    <a:cubicBezTo>
                      <a:pt x="1208" y="2374"/>
                      <a:pt x="1097" y="2227"/>
                      <a:pt x="924" y="1890"/>
                    </a:cubicBezTo>
                    <a:lnTo>
                      <a:pt x="924" y="1890"/>
                    </a:lnTo>
                    <a:cubicBezTo>
                      <a:pt x="871" y="2550"/>
                      <a:pt x="1149" y="2431"/>
                      <a:pt x="1149" y="2986"/>
                    </a:cubicBezTo>
                    <a:cubicBezTo>
                      <a:pt x="1043" y="3039"/>
                      <a:pt x="924" y="3039"/>
                      <a:pt x="924" y="3263"/>
                    </a:cubicBezTo>
                    <a:cubicBezTo>
                      <a:pt x="1291" y="2956"/>
                      <a:pt x="1708" y="2888"/>
                      <a:pt x="2122" y="2888"/>
                    </a:cubicBezTo>
                    <a:cubicBezTo>
                      <a:pt x="2456" y="2888"/>
                      <a:pt x="2789" y="2932"/>
                      <a:pt x="3091" y="2932"/>
                    </a:cubicBezTo>
                    <a:cubicBezTo>
                      <a:pt x="3492" y="2932"/>
                      <a:pt x="3840" y="2853"/>
                      <a:pt x="4066" y="2484"/>
                    </a:cubicBezTo>
                    <a:cubicBezTo>
                      <a:pt x="3961" y="2484"/>
                      <a:pt x="4172" y="1494"/>
                      <a:pt x="4172" y="1441"/>
                    </a:cubicBezTo>
                    <a:cubicBezTo>
                      <a:pt x="4087" y="1365"/>
                      <a:pt x="3965" y="1340"/>
                      <a:pt x="3824" y="1340"/>
                    </a:cubicBezTo>
                    <a:cubicBezTo>
                      <a:pt x="3523" y="1340"/>
                      <a:pt x="3136" y="1458"/>
                      <a:pt x="2839" y="1458"/>
                    </a:cubicBezTo>
                    <a:cubicBezTo>
                      <a:pt x="2477" y="1458"/>
                      <a:pt x="2247" y="1282"/>
                      <a:pt x="2469" y="504"/>
                    </a:cubicBezTo>
                    <a:cubicBezTo>
                      <a:pt x="2412" y="473"/>
                      <a:pt x="2358" y="460"/>
                      <a:pt x="2306" y="460"/>
                    </a:cubicBezTo>
                    <a:cubicBezTo>
                      <a:pt x="2025" y="460"/>
                      <a:pt x="1816" y="845"/>
                      <a:pt x="1613" y="845"/>
                    </a:cubicBezTo>
                    <a:cubicBezTo>
                      <a:pt x="1534" y="845"/>
                      <a:pt x="1455" y="787"/>
                      <a:pt x="1373" y="623"/>
                    </a:cubicBezTo>
                    <a:cubicBezTo>
                      <a:pt x="1703" y="623"/>
                      <a:pt x="1980" y="623"/>
                      <a:pt x="1914" y="121"/>
                    </a:cubicBezTo>
                    <a:cubicBezTo>
                      <a:pt x="1779" y="38"/>
                      <a:pt x="1611" y="0"/>
                      <a:pt x="143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9"/>
              <p:cNvSpPr/>
              <p:nvPr/>
            </p:nvSpPr>
            <p:spPr>
              <a:xfrm>
                <a:off x="1978175" y="3259925"/>
                <a:ext cx="24675" cy="16550"/>
              </a:xfrm>
              <a:custGeom>
                <a:avLst/>
                <a:gdLst/>
                <a:ahLst/>
                <a:cxnLst/>
                <a:rect l="l" t="t" r="r" b="b"/>
                <a:pathLst>
                  <a:path w="987" h="662" extrusionOk="0">
                    <a:moveTo>
                      <a:pt x="396" y="1"/>
                    </a:moveTo>
                    <a:cubicBezTo>
                      <a:pt x="180" y="1"/>
                      <a:pt x="0" y="140"/>
                      <a:pt x="50" y="425"/>
                    </a:cubicBezTo>
                    <a:cubicBezTo>
                      <a:pt x="232" y="529"/>
                      <a:pt x="534" y="662"/>
                      <a:pt x="749" y="662"/>
                    </a:cubicBezTo>
                    <a:cubicBezTo>
                      <a:pt x="862" y="662"/>
                      <a:pt x="951" y="626"/>
                      <a:pt x="987" y="530"/>
                    </a:cubicBezTo>
                    <a:cubicBezTo>
                      <a:pt x="931" y="180"/>
                      <a:pt x="640" y="1"/>
                      <a:pt x="39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9"/>
              <p:cNvSpPr/>
              <p:nvPr/>
            </p:nvSpPr>
            <p:spPr>
              <a:xfrm>
                <a:off x="1922425" y="3227725"/>
                <a:ext cx="19350" cy="14200"/>
              </a:xfrm>
              <a:custGeom>
                <a:avLst/>
                <a:gdLst/>
                <a:ahLst/>
                <a:cxnLst/>
                <a:rect l="l" t="t" r="r" b="b"/>
                <a:pathLst>
                  <a:path w="774" h="568" extrusionOk="0">
                    <a:moveTo>
                      <a:pt x="411" y="1"/>
                    </a:moveTo>
                    <a:cubicBezTo>
                      <a:pt x="210" y="1"/>
                      <a:pt x="1" y="155"/>
                      <a:pt x="35" y="327"/>
                    </a:cubicBezTo>
                    <a:cubicBezTo>
                      <a:pt x="241" y="327"/>
                      <a:pt x="327" y="567"/>
                      <a:pt x="535" y="567"/>
                    </a:cubicBezTo>
                    <a:cubicBezTo>
                      <a:pt x="595" y="567"/>
                      <a:pt x="664" y="548"/>
                      <a:pt x="748" y="498"/>
                    </a:cubicBezTo>
                    <a:cubicBezTo>
                      <a:pt x="773" y="131"/>
                      <a:pt x="596" y="1"/>
                      <a:pt x="41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9"/>
              <p:cNvSpPr/>
              <p:nvPr/>
            </p:nvSpPr>
            <p:spPr>
              <a:xfrm>
                <a:off x="1297525" y="3522425"/>
                <a:ext cx="42600" cy="12250"/>
              </a:xfrm>
              <a:custGeom>
                <a:avLst/>
                <a:gdLst/>
                <a:ahLst/>
                <a:cxnLst/>
                <a:rect l="l" t="t" r="r" b="b"/>
                <a:pathLst>
                  <a:path w="1704" h="490" extrusionOk="0">
                    <a:moveTo>
                      <a:pt x="971" y="0"/>
                    </a:moveTo>
                    <a:cubicBezTo>
                      <a:pt x="575" y="0"/>
                      <a:pt x="205" y="131"/>
                      <a:pt x="1" y="367"/>
                    </a:cubicBezTo>
                    <a:cubicBezTo>
                      <a:pt x="291" y="424"/>
                      <a:pt x="566" y="490"/>
                      <a:pt x="835" y="490"/>
                    </a:cubicBezTo>
                    <a:cubicBezTo>
                      <a:pt x="1128" y="490"/>
                      <a:pt x="1414" y="411"/>
                      <a:pt x="1704" y="156"/>
                    </a:cubicBezTo>
                    <a:cubicBezTo>
                      <a:pt x="1472" y="50"/>
                      <a:pt x="1217" y="0"/>
                      <a:pt x="97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9"/>
              <p:cNvSpPr/>
              <p:nvPr/>
            </p:nvSpPr>
            <p:spPr>
              <a:xfrm>
                <a:off x="1329225" y="3480775"/>
                <a:ext cx="35675" cy="24775"/>
              </a:xfrm>
              <a:custGeom>
                <a:avLst/>
                <a:gdLst/>
                <a:ahLst/>
                <a:cxnLst/>
                <a:rect l="l" t="t" r="r" b="b"/>
                <a:pathLst>
                  <a:path w="1427" h="991" extrusionOk="0">
                    <a:moveTo>
                      <a:pt x="872" y="0"/>
                    </a:moveTo>
                    <a:lnTo>
                      <a:pt x="872" y="0"/>
                    </a:lnTo>
                    <a:cubicBezTo>
                      <a:pt x="713" y="53"/>
                      <a:pt x="0" y="106"/>
                      <a:pt x="330" y="502"/>
                    </a:cubicBezTo>
                    <a:cubicBezTo>
                      <a:pt x="379" y="398"/>
                      <a:pt x="408" y="357"/>
                      <a:pt x="427" y="357"/>
                    </a:cubicBezTo>
                    <a:cubicBezTo>
                      <a:pt x="488" y="357"/>
                      <a:pt x="432" y="818"/>
                      <a:pt x="594" y="990"/>
                    </a:cubicBezTo>
                    <a:cubicBezTo>
                      <a:pt x="872" y="832"/>
                      <a:pt x="1149" y="713"/>
                      <a:pt x="1426" y="502"/>
                    </a:cubicBezTo>
                    <a:cubicBezTo>
                      <a:pt x="1372" y="381"/>
                      <a:pt x="1309" y="344"/>
                      <a:pt x="1244" y="344"/>
                    </a:cubicBezTo>
                    <a:cubicBezTo>
                      <a:pt x="1142" y="344"/>
                      <a:pt x="1037" y="439"/>
                      <a:pt x="963" y="439"/>
                    </a:cubicBezTo>
                    <a:cubicBezTo>
                      <a:pt x="893" y="439"/>
                      <a:pt x="852" y="350"/>
                      <a:pt x="87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9"/>
              <p:cNvSpPr/>
              <p:nvPr/>
            </p:nvSpPr>
            <p:spPr>
              <a:xfrm>
                <a:off x="1216350" y="3579500"/>
                <a:ext cx="96400" cy="32000"/>
              </a:xfrm>
              <a:custGeom>
                <a:avLst/>
                <a:gdLst/>
                <a:ahLst/>
                <a:cxnLst/>
                <a:rect l="l" t="t" r="r" b="b"/>
                <a:pathLst>
                  <a:path w="3856" h="1280" extrusionOk="0">
                    <a:moveTo>
                      <a:pt x="2744" y="330"/>
                    </a:moveTo>
                    <a:cubicBezTo>
                      <a:pt x="2892" y="330"/>
                      <a:pt x="3009" y="464"/>
                      <a:pt x="3076" y="778"/>
                    </a:cubicBezTo>
                    <a:cubicBezTo>
                      <a:pt x="2899" y="634"/>
                      <a:pt x="2695" y="514"/>
                      <a:pt x="2478" y="440"/>
                    </a:cubicBezTo>
                    <a:lnTo>
                      <a:pt x="2478" y="440"/>
                    </a:lnTo>
                    <a:cubicBezTo>
                      <a:pt x="2574" y="369"/>
                      <a:pt x="2664" y="330"/>
                      <a:pt x="2744" y="330"/>
                    </a:cubicBezTo>
                    <a:close/>
                    <a:moveTo>
                      <a:pt x="2595" y="1"/>
                    </a:moveTo>
                    <a:cubicBezTo>
                      <a:pt x="2516" y="1"/>
                      <a:pt x="2470" y="92"/>
                      <a:pt x="2469" y="437"/>
                    </a:cubicBezTo>
                    <a:lnTo>
                      <a:pt x="2469" y="437"/>
                    </a:lnTo>
                    <a:cubicBezTo>
                      <a:pt x="2326" y="390"/>
                      <a:pt x="2178" y="362"/>
                      <a:pt x="2028" y="362"/>
                    </a:cubicBezTo>
                    <a:cubicBezTo>
                      <a:pt x="1715" y="362"/>
                      <a:pt x="1393" y="480"/>
                      <a:pt x="1096" y="778"/>
                    </a:cubicBezTo>
                    <a:cubicBezTo>
                      <a:pt x="885" y="448"/>
                      <a:pt x="1096" y="566"/>
                      <a:pt x="1043" y="117"/>
                    </a:cubicBezTo>
                    <a:lnTo>
                      <a:pt x="1043" y="117"/>
                    </a:lnTo>
                    <a:cubicBezTo>
                      <a:pt x="1031" y="125"/>
                      <a:pt x="1015" y="128"/>
                      <a:pt x="997" y="128"/>
                    </a:cubicBezTo>
                    <a:cubicBezTo>
                      <a:pt x="924" y="128"/>
                      <a:pt x="810" y="82"/>
                      <a:pt x="716" y="82"/>
                    </a:cubicBezTo>
                    <a:cubicBezTo>
                      <a:pt x="626" y="82"/>
                      <a:pt x="555" y="124"/>
                      <a:pt x="555" y="289"/>
                    </a:cubicBezTo>
                    <a:cubicBezTo>
                      <a:pt x="581" y="283"/>
                      <a:pt x="606" y="279"/>
                      <a:pt x="629" y="279"/>
                    </a:cubicBezTo>
                    <a:cubicBezTo>
                      <a:pt x="794" y="279"/>
                      <a:pt x="885" y="442"/>
                      <a:pt x="885" y="778"/>
                    </a:cubicBezTo>
                    <a:cubicBezTo>
                      <a:pt x="821" y="829"/>
                      <a:pt x="745" y="843"/>
                      <a:pt x="664" y="843"/>
                    </a:cubicBezTo>
                    <a:cubicBezTo>
                      <a:pt x="573" y="843"/>
                      <a:pt x="476" y="825"/>
                      <a:pt x="385" y="825"/>
                    </a:cubicBezTo>
                    <a:cubicBezTo>
                      <a:pt x="209" y="825"/>
                      <a:pt x="54" y="892"/>
                      <a:pt x="0" y="1279"/>
                    </a:cubicBezTo>
                    <a:cubicBezTo>
                      <a:pt x="1598" y="1226"/>
                      <a:pt x="2799" y="1279"/>
                      <a:pt x="3855" y="566"/>
                    </a:cubicBezTo>
                    <a:cubicBezTo>
                      <a:pt x="3773" y="434"/>
                      <a:pt x="3701" y="384"/>
                      <a:pt x="3633" y="384"/>
                    </a:cubicBezTo>
                    <a:cubicBezTo>
                      <a:pt x="3473" y="384"/>
                      <a:pt x="3344" y="666"/>
                      <a:pt x="3195" y="778"/>
                    </a:cubicBezTo>
                    <a:cubicBezTo>
                      <a:pt x="3129" y="289"/>
                      <a:pt x="3354" y="395"/>
                      <a:pt x="3129" y="65"/>
                    </a:cubicBezTo>
                    <a:cubicBezTo>
                      <a:pt x="3072" y="98"/>
                      <a:pt x="3017" y="111"/>
                      <a:pt x="2965" y="111"/>
                    </a:cubicBezTo>
                    <a:cubicBezTo>
                      <a:pt x="2811" y="111"/>
                      <a:pt x="2682" y="1"/>
                      <a:pt x="259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9"/>
              <p:cNvSpPr/>
              <p:nvPr/>
            </p:nvSpPr>
            <p:spPr>
              <a:xfrm>
                <a:off x="1182025" y="3461125"/>
                <a:ext cx="39950" cy="37500"/>
              </a:xfrm>
              <a:custGeom>
                <a:avLst/>
                <a:gdLst/>
                <a:ahLst/>
                <a:cxnLst/>
                <a:rect l="l" t="t" r="r" b="b"/>
                <a:pathLst>
                  <a:path w="1598" h="1500" extrusionOk="0">
                    <a:moveTo>
                      <a:pt x="1040" y="1"/>
                    </a:moveTo>
                    <a:cubicBezTo>
                      <a:pt x="751" y="1"/>
                      <a:pt x="478" y="147"/>
                      <a:pt x="383" y="509"/>
                    </a:cubicBezTo>
                    <a:cubicBezTo>
                      <a:pt x="489" y="562"/>
                      <a:pt x="660" y="786"/>
                      <a:pt x="489" y="839"/>
                    </a:cubicBezTo>
                    <a:cubicBezTo>
                      <a:pt x="443" y="793"/>
                      <a:pt x="399" y="776"/>
                      <a:pt x="358" y="776"/>
                    </a:cubicBezTo>
                    <a:cubicBezTo>
                      <a:pt x="206" y="776"/>
                      <a:pt x="83" y="1011"/>
                      <a:pt x="0" y="1011"/>
                    </a:cubicBezTo>
                    <a:cubicBezTo>
                      <a:pt x="436" y="1446"/>
                      <a:pt x="938" y="1011"/>
                      <a:pt x="1202" y="1499"/>
                    </a:cubicBezTo>
                    <a:cubicBezTo>
                      <a:pt x="1202" y="892"/>
                      <a:pt x="1426" y="562"/>
                      <a:pt x="1598" y="179"/>
                    </a:cubicBezTo>
                    <a:cubicBezTo>
                      <a:pt x="1438" y="67"/>
                      <a:pt x="1235" y="1"/>
                      <a:pt x="104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9"/>
              <p:cNvSpPr/>
              <p:nvPr/>
            </p:nvSpPr>
            <p:spPr>
              <a:xfrm>
                <a:off x="1390950" y="3483400"/>
                <a:ext cx="13875" cy="18200"/>
              </a:xfrm>
              <a:custGeom>
                <a:avLst/>
                <a:gdLst/>
                <a:ahLst/>
                <a:cxnLst/>
                <a:rect l="l" t="t" r="r" b="b"/>
                <a:pathLst>
                  <a:path w="555" h="728" extrusionOk="0">
                    <a:moveTo>
                      <a:pt x="502" y="1"/>
                    </a:moveTo>
                    <a:lnTo>
                      <a:pt x="502" y="1"/>
                    </a:lnTo>
                    <a:cubicBezTo>
                      <a:pt x="478" y="25"/>
                      <a:pt x="443" y="33"/>
                      <a:pt x="403" y="33"/>
                    </a:cubicBezTo>
                    <a:cubicBezTo>
                      <a:pt x="326" y="33"/>
                      <a:pt x="229" y="4"/>
                      <a:pt x="150" y="4"/>
                    </a:cubicBezTo>
                    <a:cubicBezTo>
                      <a:pt x="65" y="4"/>
                      <a:pt x="0" y="37"/>
                      <a:pt x="0" y="173"/>
                    </a:cubicBezTo>
                    <a:cubicBezTo>
                      <a:pt x="224" y="225"/>
                      <a:pt x="224" y="661"/>
                      <a:pt x="436" y="727"/>
                    </a:cubicBezTo>
                    <a:cubicBezTo>
                      <a:pt x="436" y="450"/>
                      <a:pt x="555" y="397"/>
                      <a:pt x="5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9"/>
              <p:cNvSpPr/>
              <p:nvPr/>
            </p:nvSpPr>
            <p:spPr>
              <a:xfrm>
                <a:off x="1333175" y="3438200"/>
                <a:ext cx="17850" cy="17850"/>
              </a:xfrm>
              <a:custGeom>
                <a:avLst/>
                <a:gdLst/>
                <a:ahLst/>
                <a:cxnLst/>
                <a:rect l="l" t="t" r="r" b="b"/>
                <a:pathLst>
                  <a:path w="714" h="714" extrusionOk="0">
                    <a:moveTo>
                      <a:pt x="331" y="0"/>
                    </a:moveTo>
                    <a:cubicBezTo>
                      <a:pt x="436" y="555"/>
                      <a:pt x="1" y="159"/>
                      <a:pt x="106" y="713"/>
                    </a:cubicBezTo>
                    <a:cubicBezTo>
                      <a:pt x="436" y="660"/>
                      <a:pt x="714" y="713"/>
                      <a:pt x="714" y="159"/>
                    </a:cubicBezTo>
                    <a:lnTo>
                      <a:pt x="714" y="159"/>
                    </a:lnTo>
                    <a:cubicBezTo>
                      <a:pt x="672" y="176"/>
                      <a:pt x="630" y="184"/>
                      <a:pt x="590" y="184"/>
                    </a:cubicBezTo>
                    <a:cubicBezTo>
                      <a:pt x="474" y="184"/>
                      <a:pt x="370" y="118"/>
                      <a:pt x="33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9"/>
              <p:cNvSpPr/>
              <p:nvPr/>
            </p:nvSpPr>
            <p:spPr>
              <a:xfrm>
                <a:off x="1374425" y="3487875"/>
                <a:ext cx="13900" cy="13725"/>
              </a:xfrm>
              <a:custGeom>
                <a:avLst/>
                <a:gdLst/>
                <a:ahLst/>
                <a:cxnLst/>
                <a:rect l="l" t="t" r="r" b="b"/>
                <a:pathLst>
                  <a:path w="556" h="549" extrusionOk="0">
                    <a:moveTo>
                      <a:pt x="334" y="1"/>
                    </a:moveTo>
                    <a:cubicBezTo>
                      <a:pt x="233" y="1"/>
                      <a:pt x="110" y="53"/>
                      <a:pt x="37" y="53"/>
                    </a:cubicBezTo>
                    <a:cubicBezTo>
                      <a:pt x="23" y="53"/>
                      <a:pt x="11" y="51"/>
                      <a:pt x="1" y="46"/>
                    </a:cubicBezTo>
                    <a:lnTo>
                      <a:pt x="1" y="548"/>
                    </a:lnTo>
                    <a:cubicBezTo>
                      <a:pt x="32" y="527"/>
                      <a:pt x="71" y="520"/>
                      <a:pt x="115" y="520"/>
                    </a:cubicBezTo>
                    <a:cubicBezTo>
                      <a:pt x="192" y="520"/>
                      <a:pt x="281" y="541"/>
                      <a:pt x="356" y="541"/>
                    </a:cubicBezTo>
                    <a:cubicBezTo>
                      <a:pt x="473" y="541"/>
                      <a:pt x="555" y="489"/>
                      <a:pt x="503" y="218"/>
                    </a:cubicBezTo>
                    <a:cubicBezTo>
                      <a:pt x="503" y="46"/>
                      <a:pt x="428" y="1"/>
                      <a:pt x="33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9"/>
              <p:cNvSpPr/>
              <p:nvPr/>
            </p:nvSpPr>
            <p:spPr>
              <a:xfrm>
                <a:off x="1989300" y="3204075"/>
                <a:ext cx="26100" cy="13150"/>
              </a:xfrm>
              <a:custGeom>
                <a:avLst/>
                <a:gdLst/>
                <a:ahLst/>
                <a:cxnLst/>
                <a:rect l="l" t="t" r="r" b="b"/>
                <a:pathLst>
                  <a:path w="1044" h="526" extrusionOk="0">
                    <a:moveTo>
                      <a:pt x="558" y="0"/>
                    </a:moveTo>
                    <a:cubicBezTo>
                      <a:pt x="273" y="0"/>
                      <a:pt x="35" y="149"/>
                      <a:pt x="1" y="507"/>
                    </a:cubicBezTo>
                    <a:cubicBezTo>
                      <a:pt x="48" y="502"/>
                      <a:pt x="93" y="500"/>
                      <a:pt x="136" y="500"/>
                    </a:cubicBezTo>
                    <a:cubicBezTo>
                      <a:pt x="290" y="500"/>
                      <a:pt x="416" y="526"/>
                      <a:pt x="529" y="526"/>
                    </a:cubicBezTo>
                    <a:cubicBezTo>
                      <a:pt x="710" y="526"/>
                      <a:pt x="861" y="461"/>
                      <a:pt x="1044" y="124"/>
                    </a:cubicBezTo>
                    <a:cubicBezTo>
                      <a:pt x="885" y="45"/>
                      <a:pt x="714" y="0"/>
                      <a:pt x="55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9"/>
              <p:cNvSpPr/>
              <p:nvPr/>
            </p:nvSpPr>
            <p:spPr>
              <a:xfrm>
                <a:off x="2104400" y="3228200"/>
                <a:ext cx="20125" cy="14625"/>
              </a:xfrm>
              <a:custGeom>
                <a:avLst/>
                <a:gdLst/>
                <a:ahLst/>
                <a:cxnLst/>
                <a:rect l="l" t="t" r="r" b="b"/>
                <a:pathLst>
                  <a:path w="805" h="585" extrusionOk="0">
                    <a:moveTo>
                      <a:pt x="504" y="1"/>
                    </a:moveTo>
                    <a:cubicBezTo>
                      <a:pt x="275" y="1"/>
                      <a:pt x="0" y="268"/>
                      <a:pt x="70" y="585"/>
                    </a:cubicBezTo>
                    <a:cubicBezTo>
                      <a:pt x="218" y="457"/>
                      <a:pt x="293" y="420"/>
                      <a:pt x="355" y="420"/>
                    </a:cubicBezTo>
                    <a:cubicBezTo>
                      <a:pt x="438" y="420"/>
                      <a:pt x="496" y="486"/>
                      <a:pt x="676" y="486"/>
                    </a:cubicBezTo>
                    <a:cubicBezTo>
                      <a:pt x="707" y="486"/>
                      <a:pt x="743" y="484"/>
                      <a:pt x="783" y="479"/>
                    </a:cubicBezTo>
                    <a:cubicBezTo>
                      <a:pt x="805" y="135"/>
                      <a:pt x="666" y="1"/>
                      <a:pt x="50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9"/>
              <p:cNvSpPr/>
              <p:nvPr/>
            </p:nvSpPr>
            <p:spPr>
              <a:xfrm>
                <a:off x="2125075" y="3259725"/>
                <a:ext cx="23575" cy="14800"/>
              </a:xfrm>
              <a:custGeom>
                <a:avLst/>
                <a:gdLst/>
                <a:ahLst/>
                <a:cxnLst/>
                <a:rect l="l" t="t" r="r" b="b"/>
                <a:pathLst>
                  <a:path w="943" h="592" extrusionOk="0">
                    <a:moveTo>
                      <a:pt x="516" y="1"/>
                    </a:moveTo>
                    <a:cubicBezTo>
                      <a:pt x="264" y="1"/>
                      <a:pt x="1" y="209"/>
                      <a:pt x="114" y="591"/>
                    </a:cubicBezTo>
                    <a:lnTo>
                      <a:pt x="893" y="486"/>
                    </a:lnTo>
                    <a:cubicBezTo>
                      <a:pt x="942" y="156"/>
                      <a:pt x="733" y="1"/>
                      <a:pt x="51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9"/>
              <p:cNvSpPr/>
              <p:nvPr/>
            </p:nvSpPr>
            <p:spPr>
              <a:xfrm>
                <a:off x="2090950" y="3247100"/>
                <a:ext cx="34350" cy="54825"/>
              </a:xfrm>
              <a:custGeom>
                <a:avLst/>
                <a:gdLst/>
                <a:ahLst/>
                <a:cxnLst/>
                <a:rect l="l" t="t" r="r" b="b"/>
                <a:pathLst>
                  <a:path w="1374" h="2193" extrusionOk="0">
                    <a:moveTo>
                      <a:pt x="885" y="1"/>
                    </a:moveTo>
                    <a:cubicBezTo>
                      <a:pt x="278" y="53"/>
                      <a:pt x="331" y="542"/>
                      <a:pt x="1" y="608"/>
                    </a:cubicBezTo>
                    <a:cubicBezTo>
                      <a:pt x="331" y="1532"/>
                      <a:pt x="159" y="1096"/>
                      <a:pt x="159" y="2192"/>
                    </a:cubicBezTo>
                    <a:cubicBezTo>
                      <a:pt x="649" y="2149"/>
                      <a:pt x="709" y="1462"/>
                      <a:pt x="1061" y="1462"/>
                    </a:cubicBezTo>
                    <a:cubicBezTo>
                      <a:pt x="1146" y="1462"/>
                      <a:pt x="1246" y="1501"/>
                      <a:pt x="1374" y="1598"/>
                    </a:cubicBezTo>
                    <a:lnTo>
                      <a:pt x="1374" y="1598"/>
                    </a:lnTo>
                    <a:cubicBezTo>
                      <a:pt x="1268" y="278"/>
                      <a:pt x="885" y="1426"/>
                      <a:pt x="8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9"/>
              <p:cNvSpPr/>
              <p:nvPr/>
            </p:nvSpPr>
            <p:spPr>
              <a:xfrm>
                <a:off x="2014050" y="3258000"/>
                <a:ext cx="76925" cy="79850"/>
              </a:xfrm>
              <a:custGeom>
                <a:avLst/>
                <a:gdLst/>
                <a:ahLst/>
                <a:cxnLst/>
                <a:rect l="l" t="t" r="r" b="b"/>
                <a:pathLst>
                  <a:path w="3077" h="3194" extrusionOk="0">
                    <a:moveTo>
                      <a:pt x="2245" y="0"/>
                    </a:moveTo>
                    <a:lnTo>
                      <a:pt x="2245" y="0"/>
                    </a:lnTo>
                    <a:cubicBezTo>
                      <a:pt x="2087" y="938"/>
                      <a:pt x="595" y="885"/>
                      <a:pt x="595" y="1373"/>
                    </a:cubicBezTo>
                    <a:cubicBezTo>
                      <a:pt x="619" y="1376"/>
                      <a:pt x="643" y="1378"/>
                      <a:pt x="668" y="1378"/>
                    </a:cubicBezTo>
                    <a:cubicBezTo>
                      <a:pt x="864" y="1378"/>
                      <a:pt x="1086" y="1289"/>
                      <a:pt x="1278" y="1289"/>
                    </a:cubicBezTo>
                    <a:cubicBezTo>
                      <a:pt x="1465" y="1289"/>
                      <a:pt x="1624" y="1373"/>
                      <a:pt x="1704" y="1703"/>
                    </a:cubicBezTo>
                    <a:cubicBezTo>
                      <a:pt x="925" y="1822"/>
                      <a:pt x="331" y="2152"/>
                      <a:pt x="1" y="2865"/>
                    </a:cubicBezTo>
                    <a:cubicBezTo>
                      <a:pt x="86" y="2794"/>
                      <a:pt x="167" y="2766"/>
                      <a:pt x="245" y="2766"/>
                    </a:cubicBezTo>
                    <a:cubicBezTo>
                      <a:pt x="547" y="2766"/>
                      <a:pt x="793" y="3193"/>
                      <a:pt x="994" y="3193"/>
                    </a:cubicBezTo>
                    <a:cubicBezTo>
                      <a:pt x="1070" y="3193"/>
                      <a:pt x="1139" y="3134"/>
                      <a:pt x="1202" y="2971"/>
                    </a:cubicBezTo>
                    <a:cubicBezTo>
                      <a:pt x="1044" y="2918"/>
                      <a:pt x="872" y="3023"/>
                      <a:pt x="819" y="2746"/>
                    </a:cubicBezTo>
                    <a:cubicBezTo>
                      <a:pt x="1060" y="2448"/>
                      <a:pt x="1286" y="2383"/>
                      <a:pt x="1495" y="2383"/>
                    </a:cubicBezTo>
                    <a:cubicBezTo>
                      <a:pt x="1658" y="2383"/>
                      <a:pt x="1810" y="2422"/>
                      <a:pt x="1950" y="2422"/>
                    </a:cubicBezTo>
                    <a:cubicBezTo>
                      <a:pt x="2125" y="2422"/>
                      <a:pt x="2282" y="2361"/>
                      <a:pt x="2417" y="2086"/>
                    </a:cubicBezTo>
                    <a:lnTo>
                      <a:pt x="2417" y="2086"/>
                    </a:lnTo>
                    <a:cubicBezTo>
                      <a:pt x="2348" y="2662"/>
                      <a:pt x="2604" y="3003"/>
                      <a:pt x="2820" y="3003"/>
                    </a:cubicBezTo>
                    <a:cubicBezTo>
                      <a:pt x="2936" y="3003"/>
                      <a:pt x="3040" y="2905"/>
                      <a:pt x="3077" y="2693"/>
                    </a:cubicBezTo>
                    <a:lnTo>
                      <a:pt x="3077" y="2693"/>
                    </a:lnTo>
                    <a:cubicBezTo>
                      <a:pt x="3024" y="2739"/>
                      <a:pt x="2980" y="2760"/>
                      <a:pt x="2944" y="2760"/>
                    </a:cubicBezTo>
                    <a:cubicBezTo>
                      <a:pt x="2720" y="2760"/>
                      <a:pt x="2792" y="1973"/>
                      <a:pt x="2747" y="1598"/>
                    </a:cubicBezTo>
                    <a:cubicBezTo>
                      <a:pt x="2651" y="1476"/>
                      <a:pt x="2560" y="1434"/>
                      <a:pt x="2475" y="1434"/>
                    </a:cubicBezTo>
                    <a:cubicBezTo>
                      <a:pt x="2292" y="1434"/>
                      <a:pt x="2132" y="1624"/>
                      <a:pt x="1996" y="1624"/>
                    </a:cubicBezTo>
                    <a:cubicBezTo>
                      <a:pt x="1906" y="1624"/>
                      <a:pt x="1826" y="1542"/>
                      <a:pt x="1757" y="1268"/>
                    </a:cubicBezTo>
                    <a:cubicBezTo>
                      <a:pt x="1798" y="1223"/>
                      <a:pt x="1859" y="1212"/>
                      <a:pt x="1925" y="1212"/>
                    </a:cubicBezTo>
                    <a:cubicBezTo>
                      <a:pt x="1987" y="1212"/>
                      <a:pt x="2053" y="1221"/>
                      <a:pt x="2113" y="1221"/>
                    </a:cubicBezTo>
                    <a:cubicBezTo>
                      <a:pt x="2238" y="1221"/>
                      <a:pt x="2337" y="1182"/>
                      <a:pt x="2311" y="938"/>
                    </a:cubicBezTo>
                    <a:cubicBezTo>
                      <a:pt x="1981" y="832"/>
                      <a:pt x="2364" y="436"/>
                      <a:pt x="224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9"/>
              <p:cNvSpPr/>
              <p:nvPr/>
            </p:nvSpPr>
            <p:spPr>
              <a:xfrm>
                <a:off x="2286400" y="2807750"/>
                <a:ext cx="87750" cy="58500"/>
              </a:xfrm>
              <a:custGeom>
                <a:avLst/>
                <a:gdLst/>
                <a:ahLst/>
                <a:cxnLst/>
                <a:rect l="l" t="t" r="r" b="b"/>
                <a:pathLst>
                  <a:path w="3510" h="2340" extrusionOk="0">
                    <a:moveTo>
                      <a:pt x="1781" y="842"/>
                    </a:moveTo>
                    <a:cubicBezTo>
                      <a:pt x="1829" y="842"/>
                      <a:pt x="1874" y="877"/>
                      <a:pt x="1912" y="954"/>
                    </a:cubicBezTo>
                    <a:cubicBezTo>
                      <a:pt x="1978" y="1403"/>
                      <a:pt x="1648" y="1350"/>
                      <a:pt x="1648" y="1785"/>
                    </a:cubicBezTo>
                    <a:cubicBezTo>
                      <a:pt x="1318" y="1733"/>
                      <a:pt x="1860" y="1178"/>
                      <a:pt x="1529" y="1125"/>
                    </a:cubicBezTo>
                    <a:cubicBezTo>
                      <a:pt x="1605" y="949"/>
                      <a:pt x="1697" y="842"/>
                      <a:pt x="1781" y="842"/>
                    </a:cubicBezTo>
                    <a:close/>
                    <a:moveTo>
                      <a:pt x="1151" y="1"/>
                    </a:moveTo>
                    <a:cubicBezTo>
                      <a:pt x="734" y="1"/>
                      <a:pt x="272" y="174"/>
                      <a:pt x="51" y="465"/>
                    </a:cubicBezTo>
                    <a:cubicBezTo>
                      <a:pt x="81" y="463"/>
                      <a:pt x="109" y="461"/>
                      <a:pt x="133" y="461"/>
                    </a:cubicBezTo>
                    <a:cubicBezTo>
                      <a:pt x="594" y="461"/>
                      <a:pt x="1" y="920"/>
                      <a:pt x="51" y="1284"/>
                    </a:cubicBezTo>
                    <a:cubicBezTo>
                      <a:pt x="167" y="1094"/>
                      <a:pt x="275" y="1029"/>
                      <a:pt x="380" y="1029"/>
                    </a:cubicBezTo>
                    <a:cubicBezTo>
                      <a:pt x="613" y="1029"/>
                      <a:pt x="829" y="1350"/>
                      <a:pt x="1070" y="1350"/>
                    </a:cubicBezTo>
                    <a:cubicBezTo>
                      <a:pt x="1129" y="1350"/>
                      <a:pt x="1190" y="1331"/>
                      <a:pt x="1252" y="1284"/>
                    </a:cubicBezTo>
                    <a:cubicBezTo>
                      <a:pt x="1147" y="1231"/>
                      <a:pt x="988" y="1020"/>
                      <a:pt x="1147" y="954"/>
                    </a:cubicBezTo>
                    <a:cubicBezTo>
                      <a:pt x="1165" y="949"/>
                      <a:pt x="1183" y="947"/>
                      <a:pt x="1199" y="947"/>
                    </a:cubicBezTo>
                    <a:cubicBezTo>
                      <a:pt x="1387" y="947"/>
                      <a:pt x="1472" y="1214"/>
                      <a:pt x="1424" y="1614"/>
                    </a:cubicBezTo>
                    <a:cubicBezTo>
                      <a:pt x="1294" y="1672"/>
                      <a:pt x="1195" y="1704"/>
                      <a:pt x="1112" y="1704"/>
                    </a:cubicBezTo>
                    <a:cubicBezTo>
                      <a:pt x="950" y="1704"/>
                      <a:pt x="851" y="1581"/>
                      <a:pt x="711" y="1284"/>
                    </a:cubicBezTo>
                    <a:lnTo>
                      <a:pt x="711" y="1284"/>
                    </a:lnTo>
                    <a:cubicBezTo>
                      <a:pt x="658" y="1785"/>
                      <a:pt x="869" y="1733"/>
                      <a:pt x="817" y="2115"/>
                    </a:cubicBezTo>
                    <a:cubicBezTo>
                      <a:pt x="764" y="2168"/>
                      <a:pt x="658" y="2168"/>
                      <a:pt x="658" y="2340"/>
                    </a:cubicBezTo>
                    <a:cubicBezTo>
                      <a:pt x="904" y="2192"/>
                      <a:pt x="1167" y="2147"/>
                      <a:pt x="1431" y="2147"/>
                    </a:cubicBezTo>
                    <a:cubicBezTo>
                      <a:pt x="1861" y="2147"/>
                      <a:pt x="2297" y="2267"/>
                      <a:pt x="2673" y="2267"/>
                    </a:cubicBezTo>
                    <a:cubicBezTo>
                      <a:pt x="2935" y="2267"/>
                      <a:pt x="3168" y="2209"/>
                      <a:pt x="3351" y="2010"/>
                    </a:cubicBezTo>
                    <a:cubicBezTo>
                      <a:pt x="3299" y="2010"/>
                      <a:pt x="3510" y="1284"/>
                      <a:pt x="3510" y="1284"/>
                    </a:cubicBezTo>
                    <a:cubicBezTo>
                      <a:pt x="3402" y="1176"/>
                      <a:pt x="3207" y="1155"/>
                      <a:pt x="2993" y="1155"/>
                    </a:cubicBezTo>
                    <a:cubicBezTo>
                      <a:pt x="2859" y="1155"/>
                      <a:pt x="2718" y="1163"/>
                      <a:pt x="2586" y="1163"/>
                    </a:cubicBezTo>
                    <a:cubicBezTo>
                      <a:pt x="2184" y="1163"/>
                      <a:pt x="1873" y="1087"/>
                      <a:pt x="2137" y="465"/>
                    </a:cubicBezTo>
                    <a:cubicBezTo>
                      <a:pt x="2082" y="433"/>
                      <a:pt x="2028" y="420"/>
                      <a:pt x="1976" y="420"/>
                    </a:cubicBezTo>
                    <a:cubicBezTo>
                      <a:pt x="1759" y="420"/>
                      <a:pt x="1564" y="640"/>
                      <a:pt x="1400" y="640"/>
                    </a:cubicBezTo>
                    <a:cubicBezTo>
                      <a:pt x="1327" y="640"/>
                      <a:pt x="1259" y="595"/>
                      <a:pt x="1199" y="465"/>
                    </a:cubicBezTo>
                    <a:cubicBezTo>
                      <a:pt x="1477" y="465"/>
                      <a:pt x="1701" y="465"/>
                      <a:pt x="1701" y="135"/>
                    </a:cubicBezTo>
                    <a:cubicBezTo>
                      <a:pt x="1552" y="43"/>
                      <a:pt x="1357" y="1"/>
                      <a:pt x="115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9"/>
              <p:cNvSpPr/>
              <p:nvPr/>
            </p:nvSpPr>
            <p:spPr>
              <a:xfrm>
                <a:off x="2394925" y="2822000"/>
                <a:ext cx="64700" cy="54750"/>
              </a:xfrm>
              <a:custGeom>
                <a:avLst/>
                <a:gdLst/>
                <a:ahLst/>
                <a:cxnLst/>
                <a:rect l="l" t="t" r="r" b="b"/>
                <a:pathLst>
                  <a:path w="2588" h="2190" extrusionOk="0">
                    <a:moveTo>
                      <a:pt x="2086" y="1"/>
                    </a:moveTo>
                    <a:lnTo>
                      <a:pt x="2086" y="1"/>
                    </a:lnTo>
                    <a:cubicBezTo>
                      <a:pt x="1862" y="661"/>
                      <a:pt x="608" y="450"/>
                      <a:pt x="608" y="833"/>
                    </a:cubicBezTo>
                    <a:cubicBezTo>
                      <a:pt x="661" y="849"/>
                      <a:pt x="717" y="855"/>
                      <a:pt x="776" y="855"/>
                    </a:cubicBezTo>
                    <a:cubicBezTo>
                      <a:pt x="900" y="855"/>
                      <a:pt x="1032" y="829"/>
                      <a:pt x="1147" y="829"/>
                    </a:cubicBezTo>
                    <a:cubicBezTo>
                      <a:pt x="1317" y="829"/>
                      <a:pt x="1453" y="885"/>
                      <a:pt x="1479" y="1163"/>
                    </a:cubicBezTo>
                    <a:cubicBezTo>
                      <a:pt x="819" y="1163"/>
                      <a:pt x="330" y="1374"/>
                      <a:pt x="0" y="1875"/>
                    </a:cubicBezTo>
                    <a:cubicBezTo>
                      <a:pt x="66" y="1838"/>
                      <a:pt x="126" y="1823"/>
                      <a:pt x="183" y="1823"/>
                    </a:cubicBezTo>
                    <a:cubicBezTo>
                      <a:pt x="457" y="1823"/>
                      <a:pt x="639" y="2184"/>
                      <a:pt x="813" y="2184"/>
                    </a:cubicBezTo>
                    <a:cubicBezTo>
                      <a:pt x="872" y="2184"/>
                      <a:pt x="930" y="2143"/>
                      <a:pt x="991" y="2034"/>
                    </a:cubicBezTo>
                    <a:cubicBezTo>
                      <a:pt x="872" y="1981"/>
                      <a:pt x="713" y="2034"/>
                      <a:pt x="713" y="1875"/>
                    </a:cubicBezTo>
                    <a:cubicBezTo>
                      <a:pt x="909" y="1697"/>
                      <a:pt x="1081" y="1650"/>
                      <a:pt x="1237" y="1650"/>
                    </a:cubicBezTo>
                    <a:cubicBezTo>
                      <a:pt x="1413" y="1650"/>
                      <a:pt x="1569" y="1710"/>
                      <a:pt x="1716" y="1710"/>
                    </a:cubicBezTo>
                    <a:cubicBezTo>
                      <a:pt x="1844" y="1710"/>
                      <a:pt x="1965" y="1664"/>
                      <a:pt x="2086" y="1493"/>
                    </a:cubicBezTo>
                    <a:lnTo>
                      <a:pt x="2086" y="1493"/>
                    </a:lnTo>
                    <a:cubicBezTo>
                      <a:pt x="1979" y="1905"/>
                      <a:pt x="2194" y="2189"/>
                      <a:pt x="2380" y="2189"/>
                    </a:cubicBezTo>
                    <a:cubicBezTo>
                      <a:pt x="2468" y="2189"/>
                      <a:pt x="2550" y="2125"/>
                      <a:pt x="2588" y="1981"/>
                    </a:cubicBezTo>
                    <a:lnTo>
                      <a:pt x="2588" y="1981"/>
                    </a:lnTo>
                    <a:cubicBezTo>
                      <a:pt x="2544" y="2011"/>
                      <a:pt x="2509" y="2024"/>
                      <a:pt x="2481" y="2024"/>
                    </a:cubicBezTo>
                    <a:cubicBezTo>
                      <a:pt x="2296" y="2024"/>
                      <a:pt x="2409" y="1449"/>
                      <a:pt x="2364" y="1163"/>
                    </a:cubicBezTo>
                    <a:cubicBezTo>
                      <a:pt x="2297" y="1071"/>
                      <a:pt x="2225" y="1042"/>
                      <a:pt x="2152" y="1042"/>
                    </a:cubicBezTo>
                    <a:cubicBezTo>
                      <a:pt x="2027" y="1042"/>
                      <a:pt x="1899" y="1127"/>
                      <a:pt x="1795" y="1127"/>
                    </a:cubicBezTo>
                    <a:cubicBezTo>
                      <a:pt x="1706" y="1127"/>
                      <a:pt x="1635" y="1064"/>
                      <a:pt x="1598" y="833"/>
                    </a:cubicBezTo>
                    <a:cubicBezTo>
                      <a:pt x="1608" y="827"/>
                      <a:pt x="1621" y="825"/>
                      <a:pt x="1636" y="825"/>
                    </a:cubicBezTo>
                    <a:cubicBezTo>
                      <a:pt x="1707" y="825"/>
                      <a:pt x="1823" y="873"/>
                      <a:pt x="1920" y="873"/>
                    </a:cubicBezTo>
                    <a:cubicBezTo>
                      <a:pt x="2012" y="873"/>
                      <a:pt x="2086" y="830"/>
                      <a:pt x="2086" y="661"/>
                    </a:cubicBezTo>
                    <a:cubicBezTo>
                      <a:pt x="1756" y="555"/>
                      <a:pt x="2192" y="331"/>
                      <a:pt x="208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9"/>
              <p:cNvSpPr/>
              <p:nvPr/>
            </p:nvSpPr>
            <p:spPr>
              <a:xfrm>
                <a:off x="1993275" y="3258250"/>
                <a:ext cx="59100" cy="39700"/>
              </a:xfrm>
              <a:custGeom>
                <a:avLst/>
                <a:gdLst/>
                <a:ahLst/>
                <a:cxnLst/>
                <a:rect l="l" t="t" r="r" b="b"/>
                <a:pathLst>
                  <a:path w="2364" h="1588" extrusionOk="0">
                    <a:moveTo>
                      <a:pt x="2078" y="1"/>
                    </a:moveTo>
                    <a:cubicBezTo>
                      <a:pt x="1782" y="1"/>
                      <a:pt x="1391" y="191"/>
                      <a:pt x="945" y="191"/>
                    </a:cubicBezTo>
                    <a:cubicBezTo>
                      <a:pt x="782" y="191"/>
                      <a:pt x="611" y="166"/>
                      <a:pt x="436" y="96"/>
                    </a:cubicBezTo>
                    <a:lnTo>
                      <a:pt x="436" y="96"/>
                    </a:lnTo>
                    <a:cubicBezTo>
                      <a:pt x="436" y="597"/>
                      <a:pt x="660" y="545"/>
                      <a:pt x="766" y="756"/>
                    </a:cubicBezTo>
                    <a:cubicBezTo>
                      <a:pt x="607" y="1152"/>
                      <a:pt x="0" y="545"/>
                      <a:pt x="0" y="1588"/>
                    </a:cubicBezTo>
                    <a:lnTo>
                      <a:pt x="832" y="1482"/>
                    </a:lnTo>
                    <a:cubicBezTo>
                      <a:pt x="990" y="96"/>
                      <a:pt x="2086" y="1258"/>
                      <a:pt x="2363" y="96"/>
                    </a:cubicBezTo>
                    <a:cubicBezTo>
                      <a:pt x="2282" y="26"/>
                      <a:pt x="2187" y="1"/>
                      <a:pt x="207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9"/>
              <p:cNvSpPr/>
              <p:nvPr/>
            </p:nvSpPr>
            <p:spPr>
              <a:xfrm>
                <a:off x="1190275" y="3594225"/>
                <a:ext cx="16525" cy="18575"/>
              </a:xfrm>
              <a:custGeom>
                <a:avLst/>
                <a:gdLst/>
                <a:ahLst/>
                <a:cxnLst/>
                <a:rect l="l" t="t" r="r" b="b"/>
                <a:pathLst>
                  <a:path w="661" h="743" extrusionOk="0">
                    <a:moveTo>
                      <a:pt x="182" y="1"/>
                    </a:moveTo>
                    <a:cubicBezTo>
                      <a:pt x="158" y="1"/>
                      <a:pt x="133" y="9"/>
                      <a:pt x="106" y="30"/>
                    </a:cubicBezTo>
                    <a:cubicBezTo>
                      <a:pt x="106" y="255"/>
                      <a:pt x="0" y="360"/>
                      <a:pt x="53" y="743"/>
                    </a:cubicBezTo>
                    <a:cubicBezTo>
                      <a:pt x="330" y="585"/>
                      <a:pt x="542" y="690"/>
                      <a:pt x="608" y="519"/>
                    </a:cubicBezTo>
                    <a:cubicBezTo>
                      <a:pt x="542" y="519"/>
                      <a:pt x="489" y="413"/>
                      <a:pt x="489" y="189"/>
                    </a:cubicBezTo>
                    <a:cubicBezTo>
                      <a:pt x="542" y="189"/>
                      <a:pt x="661" y="83"/>
                      <a:pt x="489" y="30"/>
                    </a:cubicBezTo>
                    <a:cubicBezTo>
                      <a:pt x="474" y="167"/>
                      <a:pt x="455" y="214"/>
                      <a:pt x="431" y="214"/>
                    </a:cubicBezTo>
                    <a:cubicBezTo>
                      <a:pt x="378" y="214"/>
                      <a:pt x="300" y="1"/>
                      <a:pt x="18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9"/>
              <p:cNvSpPr/>
              <p:nvPr/>
            </p:nvSpPr>
            <p:spPr>
              <a:xfrm>
                <a:off x="2536800" y="2909350"/>
                <a:ext cx="26975" cy="10375"/>
              </a:xfrm>
              <a:custGeom>
                <a:avLst/>
                <a:gdLst/>
                <a:ahLst/>
                <a:cxnLst/>
                <a:rect l="l" t="t" r="r" b="b"/>
                <a:pathLst>
                  <a:path w="1079" h="415" extrusionOk="0">
                    <a:moveTo>
                      <a:pt x="449" y="1"/>
                    </a:moveTo>
                    <a:cubicBezTo>
                      <a:pt x="227" y="1"/>
                      <a:pt x="1" y="95"/>
                      <a:pt x="42" y="415"/>
                    </a:cubicBezTo>
                    <a:cubicBezTo>
                      <a:pt x="213" y="415"/>
                      <a:pt x="319" y="362"/>
                      <a:pt x="425" y="190"/>
                    </a:cubicBezTo>
                    <a:cubicBezTo>
                      <a:pt x="482" y="193"/>
                      <a:pt x="532" y="195"/>
                      <a:pt x="576" y="195"/>
                    </a:cubicBezTo>
                    <a:cubicBezTo>
                      <a:pt x="1078" y="195"/>
                      <a:pt x="768" y="1"/>
                      <a:pt x="44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9"/>
              <p:cNvSpPr/>
              <p:nvPr/>
            </p:nvSpPr>
            <p:spPr>
              <a:xfrm>
                <a:off x="1176850" y="3594975"/>
                <a:ext cx="12125" cy="17900"/>
              </a:xfrm>
              <a:custGeom>
                <a:avLst/>
                <a:gdLst/>
                <a:ahLst/>
                <a:cxnLst/>
                <a:rect l="l" t="t" r="r" b="b"/>
                <a:pathLst>
                  <a:path w="485" h="716" extrusionOk="0">
                    <a:moveTo>
                      <a:pt x="260" y="0"/>
                    </a:moveTo>
                    <a:cubicBezTo>
                      <a:pt x="0" y="83"/>
                      <a:pt x="215" y="715"/>
                      <a:pt x="376" y="715"/>
                    </a:cubicBezTo>
                    <a:cubicBezTo>
                      <a:pt x="420" y="715"/>
                      <a:pt x="459" y="669"/>
                      <a:pt x="485" y="555"/>
                    </a:cubicBezTo>
                    <a:cubicBezTo>
                      <a:pt x="313" y="436"/>
                      <a:pt x="485" y="330"/>
                      <a:pt x="48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9"/>
              <p:cNvSpPr/>
              <p:nvPr/>
            </p:nvSpPr>
            <p:spPr>
              <a:xfrm>
                <a:off x="1144725" y="3469025"/>
                <a:ext cx="33025" cy="23900"/>
              </a:xfrm>
              <a:custGeom>
                <a:avLst/>
                <a:gdLst/>
                <a:ahLst/>
                <a:cxnLst/>
                <a:rect l="l" t="t" r="r" b="b"/>
                <a:pathLst>
                  <a:path w="1321" h="956" extrusionOk="0">
                    <a:moveTo>
                      <a:pt x="976" y="0"/>
                    </a:moveTo>
                    <a:cubicBezTo>
                      <a:pt x="403" y="0"/>
                      <a:pt x="103" y="438"/>
                      <a:pt x="1" y="906"/>
                    </a:cubicBezTo>
                    <a:cubicBezTo>
                      <a:pt x="67" y="923"/>
                      <a:pt x="119" y="931"/>
                      <a:pt x="161" y="931"/>
                    </a:cubicBezTo>
                    <a:cubicBezTo>
                      <a:pt x="405" y="931"/>
                      <a:pt x="293" y="670"/>
                      <a:pt x="383" y="523"/>
                    </a:cubicBezTo>
                    <a:lnTo>
                      <a:pt x="383" y="523"/>
                    </a:lnTo>
                    <a:cubicBezTo>
                      <a:pt x="473" y="866"/>
                      <a:pt x="576" y="956"/>
                      <a:pt x="716" y="956"/>
                    </a:cubicBezTo>
                    <a:cubicBezTo>
                      <a:pt x="845" y="956"/>
                      <a:pt x="1006" y="879"/>
                      <a:pt x="1215" y="853"/>
                    </a:cubicBezTo>
                    <a:cubicBezTo>
                      <a:pt x="1321" y="470"/>
                      <a:pt x="1162" y="576"/>
                      <a:pt x="1268" y="35"/>
                    </a:cubicBezTo>
                    <a:cubicBezTo>
                      <a:pt x="1164" y="11"/>
                      <a:pt x="1067" y="0"/>
                      <a:pt x="97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9"/>
              <p:cNvSpPr/>
              <p:nvPr/>
            </p:nvSpPr>
            <p:spPr>
              <a:xfrm>
                <a:off x="916675" y="3435125"/>
                <a:ext cx="10200" cy="21350"/>
              </a:xfrm>
              <a:custGeom>
                <a:avLst/>
                <a:gdLst/>
                <a:ahLst/>
                <a:cxnLst/>
                <a:rect l="l" t="t" r="r" b="b"/>
                <a:pathLst>
                  <a:path w="408" h="854" extrusionOk="0">
                    <a:moveTo>
                      <a:pt x="84" y="0"/>
                    </a:moveTo>
                    <a:cubicBezTo>
                      <a:pt x="58" y="0"/>
                      <a:pt x="30" y="6"/>
                      <a:pt x="0" y="18"/>
                    </a:cubicBezTo>
                    <a:lnTo>
                      <a:pt x="0" y="836"/>
                    </a:lnTo>
                    <a:cubicBezTo>
                      <a:pt x="30" y="848"/>
                      <a:pt x="58" y="854"/>
                      <a:pt x="84" y="854"/>
                    </a:cubicBezTo>
                    <a:cubicBezTo>
                      <a:pt x="408" y="854"/>
                      <a:pt x="408" y="0"/>
                      <a:pt x="8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9"/>
              <p:cNvSpPr/>
              <p:nvPr/>
            </p:nvSpPr>
            <p:spPr>
              <a:xfrm>
                <a:off x="930975" y="3432650"/>
                <a:ext cx="24000" cy="19275"/>
              </a:xfrm>
              <a:custGeom>
                <a:avLst/>
                <a:gdLst/>
                <a:ahLst/>
                <a:cxnLst/>
                <a:rect l="l" t="t" r="r" b="b"/>
                <a:pathLst>
                  <a:path w="960" h="771" extrusionOk="0">
                    <a:moveTo>
                      <a:pt x="65" y="0"/>
                    </a:moveTo>
                    <a:cubicBezTo>
                      <a:pt x="19" y="0"/>
                      <a:pt x="0" y="34"/>
                      <a:pt x="22" y="117"/>
                    </a:cubicBezTo>
                    <a:cubicBezTo>
                      <a:pt x="141" y="117"/>
                      <a:pt x="141" y="222"/>
                      <a:pt x="141" y="447"/>
                    </a:cubicBezTo>
                    <a:cubicBezTo>
                      <a:pt x="203" y="400"/>
                      <a:pt x="258" y="381"/>
                      <a:pt x="308" y="381"/>
                    </a:cubicBezTo>
                    <a:cubicBezTo>
                      <a:pt x="534" y="381"/>
                      <a:pt x="653" y="771"/>
                      <a:pt x="798" y="771"/>
                    </a:cubicBezTo>
                    <a:cubicBezTo>
                      <a:pt x="847" y="771"/>
                      <a:pt x="899" y="726"/>
                      <a:pt x="960" y="605"/>
                    </a:cubicBezTo>
                    <a:cubicBezTo>
                      <a:pt x="793" y="480"/>
                      <a:pt x="238" y="0"/>
                      <a:pt x="6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9"/>
              <p:cNvSpPr/>
              <p:nvPr/>
            </p:nvSpPr>
            <p:spPr>
              <a:xfrm>
                <a:off x="857250" y="3606900"/>
                <a:ext cx="37325" cy="21100"/>
              </a:xfrm>
              <a:custGeom>
                <a:avLst/>
                <a:gdLst/>
                <a:ahLst/>
                <a:cxnLst/>
                <a:rect l="l" t="t" r="r" b="b"/>
                <a:pathLst>
                  <a:path w="1493" h="844" extrusionOk="0">
                    <a:moveTo>
                      <a:pt x="323" y="1"/>
                    </a:moveTo>
                    <a:cubicBezTo>
                      <a:pt x="16" y="1"/>
                      <a:pt x="112" y="634"/>
                      <a:pt x="1" y="843"/>
                    </a:cubicBezTo>
                    <a:cubicBezTo>
                      <a:pt x="223" y="732"/>
                      <a:pt x="427" y="693"/>
                      <a:pt x="623" y="693"/>
                    </a:cubicBezTo>
                    <a:cubicBezTo>
                      <a:pt x="916" y="693"/>
                      <a:pt x="1192" y="780"/>
                      <a:pt x="1493" y="843"/>
                    </a:cubicBezTo>
                    <a:cubicBezTo>
                      <a:pt x="1473" y="499"/>
                      <a:pt x="1291" y="429"/>
                      <a:pt x="1078" y="429"/>
                    </a:cubicBezTo>
                    <a:cubicBezTo>
                      <a:pt x="931" y="429"/>
                      <a:pt x="770" y="463"/>
                      <a:pt x="638" y="463"/>
                    </a:cubicBezTo>
                    <a:cubicBezTo>
                      <a:pt x="442" y="463"/>
                      <a:pt x="312" y="387"/>
                      <a:pt x="397" y="12"/>
                    </a:cubicBezTo>
                    <a:cubicBezTo>
                      <a:pt x="370" y="4"/>
                      <a:pt x="345" y="1"/>
                      <a:pt x="3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9"/>
              <p:cNvSpPr/>
              <p:nvPr/>
            </p:nvSpPr>
            <p:spPr>
              <a:xfrm>
                <a:off x="897850" y="3617575"/>
                <a:ext cx="24775" cy="10425"/>
              </a:xfrm>
              <a:custGeom>
                <a:avLst/>
                <a:gdLst/>
                <a:ahLst/>
                <a:cxnLst/>
                <a:rect l="l" t="t" r="r" b="b"/>
                <a:pathLst>
                  <a:path w="991" h="417" extrusionOk="0">
                    <a:moveTo>
                      <a:pt x="496" y="0"/>
                    </a:moveTo>
                    <a:cubicBezTo>
                      <a:pt x="248" y="0"/>
                      <a:pt x="1" y="139"/>
                      <a:pt x="27" y="416"/>
                    </a:cubicBezTo>
                    <a:cubicBezTo>
                      <a:pt x="166" y="304"/>
                      <a:pt x="331" y="248"/>
                      <a:pt x="496" y="248"/>
                    </a:cubicBezTo>
                    <a:cubicBezTo>
                      <a:pt x="661" y="248"/>
                      <a:pt x="826" y="304"/>
                      <a:pt x="964" y="416"/>
                    </a:cubicBezTo>
                    <a:cubicBezTo>
                      <a:pt x="991" y="139"/>
                      <a:pt x="743" y="0"/>
                      <a:pt x="49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9"/>
              <p:cNvSpPr/>
              <p:nvPr/>
            </p:nvSpPr>
            <p:spPr>
              <a:xfrm>
                <a:off x="857250" y="3653275"/>
                <a:ext cx="14275" cy="14325"/>
              </a:xfrm>
              <a:custGeom>
                <a:avLst/>
                <a:gdLst/>
                <a:ahLst/>
                <a:cxnLst/>
                <a:rect l="l" t="t" r="r" b="b"/>
                <a:pathLst>
                  <a:path w="571" h="573" extrusionOk="0">
                    <a:moveTo>
                      <a:pt x="200" y="0"/>
                    </a:moveTo>
                    <a:cubicBezTo>
                      <a:pt x="107" y="0"/>
                      <a:pt x="24" y="63"/>
                      <a:pt x="1" y="203"/>
                    </a:cubicBezTo>
                    <a:cubicBezTo>
                      <a:pt x="31" y="184"/>
                      <a:pt x="56" y="176"/>
                      <a:pt x="77" y="176"/>
                    </a:cubicBezTo>
                    <a:cubicBezTo>
                      <a:pt x="225" y="176"/>
                      <a:pt x="182" y="572"/>
                      <a:pt x="378" y="572"/>
                    </a:cubicBezTo>
                    <a:cubicBezTo>
                      <a:pt x="412" y="572"/>
                      <a:pt x="452" y="561"/>
                      <a:pt x="503" y="533"/>
                    </a:cubicBezTo>
                    <a:cubicBezTo>
                      <a:pt x="571" y="209"/>
                      <a:pt x="369" y="0"/>
                      <a:pt x="20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9"/>
              <p:cNvSpPr/>
              <p:nvPr/>
            </p:nvSpPr>
            <p:spPr>
              <a:xfrm>
                <a:off x="894550" y="3447775"/>
                <a:ext cx="15225" cy="25025"/>
              </a:xfrm>
              <a:custGeom>
                <a:avLst/>
                <a:gdLst/>
                <a:ahLst/>
                <a:cxnLst/>
                <a:rect l="l" t="t" r="r" b="b"/>
                <a:pathLst>
                  <a:path w="609" h="1001" extrusionOk="0">
                    <a:moveTo>
                      <a:pt x="331" y="0"/>
                    </a:moveTo>
                    <a:cubicBezTo>
                      <a:pt x="331" y="277"/>
                      <a:pt x="54" y="106"/>
                      <a:pt x="1" y="330"/>
                    </a:cubicBezTo>
                    <a:cubicBezTo>
                      <a:pt x="310" y="330"/>
                      <a:pt x="179" y="1000"/>
                      <a:pt x="431" y="1000"/>
                    </a:cubicBezTo>
                    <a:cubicBezTo>
                      <a:pt x="449" y="1000"/>
                      <a:pt x="468" y="997"/>
                      <a:pt x="489" y="990"/>
                    </a:cubicBezTo>
                    <a:cubicBezTo>
                      <a:pt x="608" y="555"/>
                      <a:pt x="555" y="225"/>
                      <a:pt x="33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9"/>
              <p:cNvSpPr/>
              <p:nvPr/>
            </p:nvSpPr>
            <p:spPr>
              <a:xfrm>
                <a:off x="857250" y="3480500"/>
                <a:ext cx="103350" cy="47525"/>
              </a:xfrm>
              <a:custGeom>
                <a:avLst/>
                <a:gdLst/>
                <a:ahLst/>
                <a:cxnLst/>
                <a:rect l="l" t="t" r="r" b="b"/>
                <a:pathLst>
                  <a:path w="4134" h="1901" extrusionOk="0">
                    <a:moveTo>
                      <a:pt x="2004" y="1"/>
                    </a:moveTo>
                    <a:cubicBezTo>
                      <a:pt x="1591" y="1"/>
                      <a:pt x="1546" y="637"/>
                      <a:pt x="1546" y="896"/>
                    </a:cubicBezTo>
                    <a:cubicBezTo>
                      <a:pt x="1342" y="717"/>
                      <a:pt x="1051" y="584"/>
                      <a:pt x="771" y="584"/>
                    </a:cubicBezTo>
                    <a:cubicBezTo>
                      <a:pt x="453" y="584"/>
                      <a:pt x="148" y="755"/>
                      <a:pt x="1" y="1226"/>
                    </a:cubicBezTo>
                    <a:cubicBezTo>
                      <a:pt x="61" y="1298"/>
                      <a:pt x="133" y="1323"/>
                      <a:pt x="210" y="1323"/>
                    </a:cubicBezTo>
                    <a:cubicBezTo>
                      <a:pt x="383" y="1323"/>
                      <a:pt x="587" y="1197"/>
                      <a:pt x="768" y="1197"/>
                    </a:cubicBezTo>
                    <a:cubicBezTo>
                      <a:pt x="876" y="1197"/>
                      <a:pt x="976" y="1242"/>
                      <a:pt x="1057" y="1384"/>
                    </a:cubicBezTo>
                    <a:cubicBezTo>
                      <a:pt x="1011" y="1376"/>
                      <a:pt x="970" y="1371"/>
                      <a:pt x="932" y="1371"/>
                    </a:cubicBezTo>
                    <a:cubicBezTo>
                      <a:pt x="742" y="1371"/>
                      <a:pt x="652" y="1483"/>
                      <a:pt x="608" y="1714"/>
                    </a:cubicBezTo>
                    <a:lnTo>
                      <a:pt x="1321" y="1714"/>
                    </a:lnTo>
                    <a:cubicBezTo>
                      <a:pt x="1387" y="1384"/>
                      <a:pt x="1216" y="1384"/>
                      <a:pt x="1110" y="1226"/>
                    </a:cubicBezTo>
                    <a:lnTo>
                      <a:pt x="1110" y="1226"/>
                    </a:lnTo>
                    <a:cubicBezTo>
                      <a:pt x="1134" y="1242"/>
                      <a:pt x="1163" y="1248"/>
                      <a:pt x="1195" y="1248"/>
                    </a:cubicBezTo>
                    <a:cubicBezTo>
                      <a:pt x="1291" y="1248"/>
                      <a:pt x="1413" y="1194"/>
                      <a:pt x="1499" y="1194"/>
                    </a:cubicBezTo>
                    <a:cubicBezTo>
                      <a:pt x="1573" y="1194"/>
                      <a:pt x="1619" y="1234"/>
                      <a:pt x="1598" y="1384"/>
                    </a:cubicBezTo>
                    <a:cubicBezTo>
                      <a:pt x="1493" y="1384"/>
                      <a:pt x="1387" y="1437"/>
                      <a:pt x="1440" y="1714"/>
                    </a:cubicBezTo>
                    <a:cubicBezTo>
                      <a:pt x="1777" y="1796"/>
                      <a:pt x="2138" y="1900"/>
                      <a:pt x="2507" y="1900"/>
                    </a:cubicBezTo>
                    <a:cubicBezTo>
                      <a:pt x="2918" y="1900"/>
                      <a:pt x="3340" y="1770"/>
                      <a:pt x="3750" y="1332"/>
                    </a:cubicBezTo>
                    <a:cubicBezTo>
                      <a:pt x="3750" y="1556"/>
                      <a:pt x="3856" y="1714"/>
                      <a:pt x="3909" y="1886"/>
                    </a:cubicBezTo>
                    <a:cubicBezTo>
                      <a:pt x="3961" y="1714"/>
                      <a:pt x="4027" y="1662"/>
                      <a:pt x="4133" y="1662"/>
                    </a:cubicBezTo>
                    <a:lnTo>
                      <a:pt x="4133" y="1173"/>
                    </a:lnTo>
                    <a:cubicBezTo>
                      <a:pt x="3968" y="1114"/>
                      <a:pt x="3912" y="1084"/>
                      <a:pt x="3862" y="1084"/>
                    </a:cubicBezTo>
                    <a:cubicBezTo>
                      <a:pt x="3813" y="1084"/>
                      <a:pt x="3770" y="1114"/>
                      <a:pt x="3631" y="1173"/>
                    </a:cubicBezTo>
                    <a:cubicBezTo>
                      <a:pt x="3697" y="341"/>
                      <a:pt x="3301" y="236"/>
                      <a:pt x="3037" y="11"/>
                    </a:cubicBezTo>
                    <a:cubicBezTo>
                      <a:pt x="2977" y="188"/>
                      <a:pt x="2897" y="243"/>
                      <a:pt x="2805" y="243"/>
                    </a:cubicBezTo>
                    <a:cubicBezTo>
                      <a:pt x="2655" y="243"/>
                      <a:pt x="2473" y="99"/>
                      <a:pt x="2292" y="99"/>
                    </a:cubicBezTo>
                    <a:cubicBezTo>
                      <a:pt x="2167" y="99"/>
                      <a:pt x="2042" y="166"/>
                      <a:pt x="1928" y="394"/>
                    </a:cubicBezTo>
                    <a:cubicBezTo>
                      <a:pt x="1928" y="117"/>
                      <a:pt x="2100" y="236"/>
                      <a:pt x="2100" y="11"/>
                    </a:cubicBezTo>
                    <a:cubicBezTo>
                      <a:pt x="2066" y="4"/>
                      <a:pt x="2034" y="1"/>
                      <a:pt x="200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9"/>
              <p:cNvSpPr/>
              <p:nvPr/>
            </p:nvSpPr>
            <p:spPr>
              <a:xfrm>
                <a:off x="1041750" y="3433800"/>
                <a:ext cx="9600" cy="16625"/>
              </a:xfrm>
              <a:custGeom>
                <a:avLst/>
                <a:gdLst/>
                <a:ahLst/>
                <a:cxnLst/>
                <a:rect l="l" t="t" r="r" b="b"/>
                <a:pathLst>
                  <a:path w="384" h="665" extrusionOk="0">
                    <a:moveTo>
                      <a:pt x="348" y="0"/>
                    </a:moveTo>
                    <a:cubicBezTo>
                      <a:pt x="159" y="0"/>
                      <a:pt x="150" y="407"/>
                      <a:pt x="1" y="506"/>
                    </a:cubicBezTo>
                    <a:cubicBezTo>
                      <a:pt x="24" y="501"/>
                      <a:pt x="45" y="498"/>
                      <a:pt x="64" y="498"/>
                    </a:cubicBezTo>
                    <a:cubicBezTo>
                      <a:pt x="214" y="498"/>
                      <a:pt x="231" y="665"/>
                      <a:pt x="384" y="665"/>
                    </a:cubicBezTo>
                    <a:lnTo>
                      <a:pt x="384" y="5"/>
                    </a:lnTo>
                    <a:cubicBezTo>
                      <a:pt x="371" y="2"/>
                      <a:pt x="359" y="0"/>
                      <a:pt x="34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9"/>
              <p:cNvSpPr/>
              <p:nvPr/>
            </p:nvSpPr>
            <p:spPr>
              <a:xfrm>
                <a:off x="959250" y="3459725"/>
                <a:ext cx="137900" cy="61975"/>
              </a:xfrm>
              <a:custGeom>
                <a:avLst/>
                <a:gdLst/>
                <a:ahLst/>
                <a:cxnLst/>
                <a:rect l="l" t="t" r="r" b="b"/>
                <a:pathLst>
                  <a:path w="5516" h="2479" extrusionOk="0">
                    <a:moveTo>
                      <a:pt x="527" y="1"/>
                    </a:moveTo>
                    <a:cubicBezTo>
                      <a:pt x="399" y="1"/>
                      <a:pt x="357" y="201"/>
                      <a:pt x="197" y="201"/>
                    </a:cubicBezTo>
                    <a:cubicBezTo>
                      <a:pt x="170" y="201"/>
                      <a:pt x="140" y="195"/>
                      <a:pt x="106" y="182"/>
                    </a:cubicBezTo>
                    <a:lnTo>
                      <a:pt x="106" y="182"/>
                    </a:lnTo>
                    <a:cubicBezTo>
                      <a:pt x="278" y="895"/>
                      <a:pt x="0" y="1278"/>
                      <a:pt x="436" y="1502"/>
                    </a:cubicBezTo>
                    <a:cubicBezTo>
                      <a:pt x="278" y="1555"/>
                      <a:pt x="53" y="1450"/>
                      <a:pt x="53" y="1674"/>
                    </a:cubicBezTo>
                    <a:cubicBezTo>
                      <a:pt x="502" y="1717"/>
                      <a:pt x="622" y="2479"/>
                      <a:pt x="1003" y="2479"/>
                    </a:cubicBezTo>
                    <a:cubicBezTo>
                      <a:pt x="1092" y="2479"/>
                      <a:pt x="1195" y="2437"/>
                      <a:pt x="1320" y="2334"/>
                    </a:cubicBezTo>
                    <a:cubicBezTo>
                      <a:pt x="1268" y="2334"/>
                      <a:pt x="1202" y="2215"/>
                      <a:pt x="1320" y="2163"/>
                    </a:cubicBezTo>
                    <a:cubicBezTo>
                      <a:pt x="1370" y="2174"/>
                      <a:pt x="1421" y="2179"/>
                      <a:pt x="1474" y="2179"/>
                    </a:cubicBezTo>
                    <a:cubicBezTo>
                      <a:pt x="2059" y="2179"/>
                      <a:pt x="2852" y="1560"/>
                      <a:pt x="3628" y="1560"/>
                    </a:cubicBezTo>
                    <a:cubicBezTo>
                      <a:pt x="3870" y="1560"/>
                      <a:pt x="4111" y="1621"/>
                      <a:pt x="4344" y="1780"/>
                    </a:cubicBezTo>
                    <a:cubicBezTo>
                      <a:pt x="4412" y="1422"/>
                      <a:pt x="4656" y="1382"/>
                      <a:pt x="4899" y="1382"/>
                    </a:cubicBezTo>
                    <a:cubicBezTo>
                      <a:pt x="4968" y="1382"/>
                      <a:pt x="5038" y="1385"/>
                      <a:pt x="5103" y="1385"/>
                    </a:cubicBezTo>
                    <a:cubicBezTo>
                      <a:pt x="5338" y="1385"/>
                      <a:pt x="5516" y="1342"/>
                      <a:pt x="5439" y="948"/>
                    </a:cubicBezTo>
                    <a:lnTo>
                      <a:pt x="5439" y="948"/>
                    </a:lnTo>
                    <a:cubicBezTo>
                      <a:pt x="5361" y="1106"/>
                      <a:pt x="5266" y="1163"/>
                      <a:pt x="5161" y="1163"/>
                    </a:cubicBezTo>
                    <a:cubicBezTo>
                      <a:pt x="4877" y="1163"/>
                      <a:pt x="4518" y="744"/>
                      <a:pt x="4188" y="744"/>
                    </a:cubicBezTo>
                    <a:cubicBezTo>
                      <a:pt x="4129" y="744"/>
                      <a:pt x="4070" y="757"/>
                      <a:pt x="4014" y="790"/>
                    </a:cubicBezTo>
                    <a:cubicBezTo>
                      <a:pt x="3961" y="1014"/>
                      <a:pt x="3908" y="1172"/>
                      <a:pt x="3842" y="1278"/>
                    </a:cubicBezTo>
                    <a:cubicBezTo>
                      <a:pt x="3778" y="1077"/>
                      <a:pt x="3722" y="1009"/>
                      <a:pt x="3664" y="1009"/>
                    </a:cubicBezTo>
                    <a:cubicBezTo>
                      <a:pt x="3548" y="1009"/>
                      <a:pt x="3424" y="1291"/>
                      <a:pt x="3209" y="1291"/>
                    </a:cubicBezTo>
                    <a:cubicBezTo>
                      <a:pt x="3184" y="1291"/>
                      <a:pt x="3157" y="1287"/>
                      <a:pt x="3129" y="1278"/>
                    </a:cubicBezTo>
                    <a:cubicBezTo>
                      <a:pt x="3129" y="1014"/>
                      <a:pt x="3129" y="790"/>
                      <a:pt x="3248" y="618"/>
                    </a:cubicBezTo>
                    <a:lnTo>
                      <a:pt x="3248" y="618"/>
                    </a:lnTo>
                    <a:cubicBezTo>
                      <a:pt x="2406" y="919"/>
                      <a:pt x="1952" y="1303"/>
                      <a:pt x="1349" y="1303"/>
                    </a:cubicBezTo>
                    <a:cubicBezTo>
                      <a:pt x="1158" y="1303"/>
                      <a:pt x="951" y="1265"/>
                      <a:pt x="713" y="1172"/>
                    </a:cubicBezTo>
                    <a:cubicBezTo>
                      <a:pt x="941" y="1172"/>
                      <a:pt x="1018" y="984"/>
                      <a:pt x="1192" y="984"/>
                    </a:cubicBezTo>
                    <a:cubicBezTo>
                      <a:pt x="1230" y="984"/>
                      <a:pt x="1272" y="993"/>
                      <a:pt x="1320" y="1014"/>
                    </a:cubicBezTo>
                    <a:cubicBezTo>
                      <a:pt x="1286" y="647"/>
                      <a:pt x="1202" y="533"/>
                      <a:pt x="1093" y="533"/>
                    </a:cubicBezTo>
                    <a:cubicBezTo>
                      <a:pt x="916" y="533"/>
                      <a:pt x="675" y="830"/>
                      <a:pt x="474" y="830"/>
                    </a:cubicBezTo>
                    <a:cubicBezTo>
                      <a:pt x="371" y="830"/>
                      <a:pt x="278" y="752"/>
                      <a:pt x="212" y="512"/>
                    </a:cubicBezTo>
                    <a:cubicBezTo>
                      <a:pt x="330" y="354"/>
                      <a:pt x="489" y="235"/>
                      <a:pt x="608" y="24"/>
                    </a:cubicBezTo>
                    <a:cubicBezTo>
                      <a:pt x="577" y="8"/>
                      <a:pt x="550" y="1"/>
                      <a:pt x="52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9"/>
              <p:cNvSpPr/>
              <p:nvPr/>
            </p:nvSpPr>
            <p:spPr>
              <a:xfrm>
                <a:off x="843725" y="3548100"/>
                <a:ext cx="30075" cy="30400"/>
              </a:xfrm>
              <a:custGeom>
                <a:avLst/>
                <a:gdLst/>
                <a:ahLst/>
                <a:cxnLst/>
                <a:rect l="l" t="t" r="r" b="b"/>
                <a:pathLst>
                  <a:path w="1203" h="1216" extrusionOk="0">
                    <a:moveTo>
                      <a:pt x="1202" y="0"/>
                    </a:moveTo>
                    <a:cubicBezTo>
                      <a:pt x="1105" y="98"/>
                      <a:pt x="990" y="124"/>
                      <a:pt x="869" y="124"/>
                    </a:cubicBezTo>
                    <a:cubicBezTo>
                      <a:pt x="725" y="124"/>
                      <a:pt x="573" y="86"/>
                      <a:pt x="435" y="86"/>
                    </a:cubicBezTo>
                    <a:cubicBezTo>
                      <a:pt x="237" y="86"/>
                      <a:pt x="70" y="166"/>
                      <a:pt x="1" y="555"/>
                    </a:cubicBezTo>
                    <a:cubicBezTo>
                      <a:pt x="43" y="597"/>
                      <a:pt x="90" y="612"/>
                      <a:pt x="139" y="612"/>
                    </a:cubicBezTo>
                    <a:cubicBezTo>
                      <a:pt x="267" y="612"/>
                      <a:pt x="407" y="509"/>
                      <a:pt x="506" y="509"/>
                    </a:cubicBezTo>
                    <a:cubicBezTo>
                      <a:pt x="619" y="509"/>
                      <a:pt x="679" y="643"/>
                      <a:pt x="608" y="1215"/>
                    </a:cubicBezTo>
                    <a:lnTo>
                      <a:pt x="1202" y="1215"/>
                    </a:lnTo>
                    <a:cubicBezTo>
                      <a:pt x="991" y="661"/>
                      <a:pt x="1044" y="661"/>
                      <a:pt x="120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9"/>
              <p:cNvSpPr/>
              <p:nvPr/>
            </p:nvSpPr>
            <p:spPr>
              <a:xfrm>
                <a:off x="1088300" y="3601900"/>
                <a:ext cx="34675" cy="17175"/>
              </a:xfrm>
              <a:custGeom>
                <a:avLst/>
                <a:gdLst/>
                <a:ahLst/>
                <a:cxnLst/>
                <a:rect l="l" t="t" r="r" b="b"/>
                <a:pathLst>
                  <a:path w="1387" h="687" extrusionOk="0">
                    <a:moveTo>
                      <a:pt x="990" y="106"/>
                    </a:moveTo>
                    <a:lnTo>
                      <a:pt x="990" y="106"/>
                    </a:lnTo>
                    <a:cubicBezTo>
                      <a:pt x="896" y="187"/>
                      <a:pt x="806" y="211"/>
                      <a:pt x="718" y="211"/>
                    </a:cubicBezTo>
                    <a:cubicBezTo>
                      <a:pt x="582" y="211"/>
                      <a:pt x="454" y="152"/>
                      <a:pt x="333" y="152"/>
                    </a:cubicBezTo>
                    <a:cubicBezTo>
                      <a:pt x="215" y="152"/>
                      <a:pt x="104" y="209"/>
                      <a:pt x="0" y="436"/>
                    </a:cubicBezTo>
                    <a:cubicBezTo>
                      <a:pt x="125" y="633"/>
                      <a:pt x="194" y="687"/>
                      <a:pt x="273" y="687"/>
                    </a:cubicBezTo>
                    <a:cubicBezTo>
                      <a:pt x="369" y="687"/>
                      <a:pt x="480" y="608"/>
                      <a:pt x="726" y="608"/>
                    </a:cubicBezTo>
                    <a:cubicBezTo>
                      <a:pt x="502" y="0"/>
                      <a:pt x="1386" y="436"/>
                      <a:pt x="990" y="106"/>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9"/>
              <p:cNvSpPr/>
              <p:nvPr/>
            </p:nvSpPr>
            <p:spPr>
              <a:xfrm>
                <a:off x="1107775" y="3539450"/>
                <a:ext cx="30050" cy="18750"/>
              </a:xfrm>
              <a:custGeom>
                <a:avLst/>
                <a:gdLst/>
                <a:ahLst/>
                <a:cxnLst/>
                <a:rect l="l" t="t" r="r" b="b"/>
                <a:pathLst>
                  <a:path w="1202" h="750" extrusionOk="0">
                    <a:moveTo>
                      <a:pt x="302" y="1"/>
                    </a:moveTo>
                    <a:cubicBezTo>
                      <a:pt x="151" y="1"/>
                      <a:pt x="41" y="99"/>
                      <a:pt x="0" y="465"/>
                    </a:cubicBezTo>
                    <a:cubicBezTo>
                      <a:pt x="166" y="667"/>
                      <a:pt x="313" y="750"/>
                      <a:pt x="451" y="750"/>
                    </a:cubicBezTo>
                    <a:cubicBezTo>
                      <a:pt x="719" y="750"/>
                      <a:pt x="948" y="436"/>
                      <a:pt x="1201" y="69"/>
                    </a:cubicBezTo>
                    <a:lnTo>
                      <a:pt x="1201" y="69"/>
                    </a:lnTo>
                    <a:cubicBezTo>
                      <a:pt x="1115" y="114"/>
                      <a:pt x="1028" y="130"/>
                      <a:pt x="943" y="130"/>
                    </a:cubicBezTo>
                    <a:cubicBezTo>
                      <a:pt x="703" y="130"/>
                      <a:pt x="476" y="1"/>
                      <a:pt x="3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9"/>
              <p:cNvSpPr/>
              <p:nvPr/>
            </p:nvSpPr>
            <p:spPr>
              <a:xfrm>
                <a:off x="993575" y="3522025"/>
                <a:ext cx="22125" cy="13225"/>
              </a:xfrm>
              <a:custGeom>
                <a:avLst/>
                <a:gdLst/>
                <a:ahLst/>
                <a:cxnLst/>
                <a:rect l="l" t="t" r="r" b="b"/>
                <a:pathLst>
                  <a:path w="885" h="529" extrusionOk="0">
                    <a:moveTo>
                      <a:pt x="885" y="1"/>
                    </a:moveTo>
                    <a:lnTo>
                      <a:pt x="885" y="1"/>
                    </a:lnTo>
                    <a:cubicBezTo>
                      <a:pt x="555" y="172"/>
                      <a:pt x="225" y="225"/>
                      <a:pt x="0" y="502"/>
                    </a:cubicBezTo>
                    <a:cubicBezTo>
                      <a:pt x="73" y="520"/>
                      <a:pt x="142" y="528"/>
                      <a:pt x="206" y="528"/>
                    </a:cubicBezTo>
                    <a:cubicBezTo>
                      <a:pt x="526" y="528"/>
                      <a:pt x="742" y="319"/>
                      <a:pt x="8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9"/>
              <p:cNvSpPr/>
              <p:nvPr/>
            </p:nvSpPr>
            <p:spPr>
              <a:xfrm>
                <a:off x="1025250" y="3521275"/>
                <a:ext cx="75600" cy="41800"/>
              </a:xfrm>
              <a:custGeom>
                <a:avLst/>
                <a:gdLst/>
                <a:ahLst/>
                <a:cxnLst/>
                <a:rect l="l" t="t" r="r" b="b"/>
                <a:pathLst>
                  <a:path w="3024" h="1672" extrusionOk="0">
                    <a:moveTo>
                      <a:pt x="956" y="1"/>
                    </a:moveTo>
                    <a:cubicBezTo>
                      <a:pt x="769" y="1"/>
                      <a:pt x="661" y="171"/>
                      <a:pt x="548" y="171"/>
                    </a:cubicBezTo>
                    <a:cubicBezTo>
                      <a:pt x="497" y="171"/>
                      <a:pt x="445" y="135"/>
                      <a:pt x="383" y="31"/>
                    </a:cubicBezTo>
                    <a:cubicBezTo>
                      <a:pt x="383" y="466"/>
                      <a:pt x="212" y="691"/>
                      <a:pt x="1" y="862"/>
                    </a:cubicBezTo>
                    <a:cubicBezTo>
                      <a:pt x="881" y="947"/>
                      <a:pt x="1626" y="1672"/>
                      <a:pt x="2227" y="1672"/>
                    </a:cubicBezTo>
                    <a:cubicBezTo>
                      <a:pt x="2373" y="1672"/>
                      <a:pt x="2511" y="1629"/>
                      <a:pt x="2641" y="1522"/>
                    </a:cubicBezTo>
                    <a:lnTo>
                      <a:pt x="2641" y="1522"/>
                    </a:lnTo>
                    <a:cubicBezTo>
                      <a:pt x="2636" y="1524"/>
                      <a:pt x="2633" y="1525"/>
                      <a:pt x="2630" y="1525"/>
                    </a:cubicBezTo>
                    <a:cubicBezTo>
                      <a:pt x="2552" y="1525"/>
                      <a:pt x="2922" y="911"/>
                      <a:pt x="3024" y="796"/>
                    </a:cubicBezTo>
                    <a:cubicBezTo>
                      <a:pt x="2947" y="791"/>
                      <a:pt x="2871" y="789"/>
                      <a:pt x="2796" y="789"/>
                    </a:cubicBezTo>
                    <a:cubicBezTo>
                      <a:pt x="2370" y="789"/>
                      <a:pt x="1966" y="855"/>
                      <a:pt x="1604" y="855"/>
                    </a:cubicBezTo>
                    <a:cubicBezTo>
                      <a:pt x="1334" y="855"/>
                      <a:pt x="1087" y="819"/>
                      <a:pt x="872" y="691"/>
                    </a:cubicBezTo>
                    <a:cubicBezTo>
                      <a:pt x="872" y="361"/>
                      <a:pt x="1149" y="466"/>
                      <a:pt x="1096" y="31"/>
                    </a:cubicBezTo>
                    <a:cubicBezTo>
                      <a:pt x="1045" y="9"/>
                      <a:pt x="999" y="1"/>
                      <a:pt x="95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9"/>
              <p:cNvSpPr/>
              <p:nvPr/>
            </p:nvSpPr>
            <p:spPr>
              <a:xfrm>
                <a:off x="1032175" y="3610150"/>
                <a:ext cx="25350" cy="8850"/>
              </a:xfrm>
              <a:custGeom>
                <a:avLst/>
                <a:gdLst/>
                <a:ahLst/>
                <a:cxnLst/>
                <a:rect l="l" t="t" r="r" b="b"/>
                <a:pathLst>
                  <a:path w="1014" h="354" extrusionOk="0">
                    <a:moveTo>
                      <a:pt x="991" y="0"/>
                    </a:moveTo>
                    <a:lnTo>
                      <a:pt x="991" y="0"/>
                    </a:lnTo>
                    <a:cubicBezTo>
                      <a:pt x="767" y="106"/>
                      <a:pt x="1" y="106"/>
                      <a:pt x="159" y="330"/>
                    </a:cubicBezTo>
                    <a:cubicBezTo>
                      <a:pt x="205" y="302"/>
                      <a:pt x="259" y="292"/>
                      <a:pt x="318" y="292"/>
                    </a:cubicBezTo>
                    <a:cubicBezTo>
                      <a:pt x="464" y="292"/>
                      <a:pt x="637" y="353"/>
                      <a:pt x="771" y="353"/>
                    </a:cubicBezTo>
                    <a:cubicBezTo>
                      <a:pt x="914" y="353"/>
                      <a:pt x="1014" y="284"/>
                      <a:pt x="9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9"/>
              <p:cNvSpPr/>
              <p:nvPr/>
            </p:nvSpPr>
            <p:spPr>
              <a:xfrm>
                <a:off x="1140775" y="3597725"/>
                <a:ext cx="17850" cy="15200"/>
              </a:xfrm>
              <a:custGeom>
                <a:avLst/>
                <a:gdLst/>
                <a:ahLst/>
                <a:cxnLst/>
                <a:rect l="l" t="t" r="r" b="b"/>
                <a:pathLst>
                  <a:path w="714" h="608" extrusionOk="0">
                    <a:moveTo>
                      <a:pt x="219" y="0"/>
                    </a:moveTo>
                    <a:cubicBezTo>
                      <a:pt x="108" y="0"/>
                      <a:pt x="23" y="107"/>
                      <a:pt x="0" y="445"/>
                    </a:cubicBezTo>
                    <a:cubicBezTo>
                      <a:pt x="114" y="501"/>
                      <a:pt x="296" y="608"/>
                      <a:pt x="449" y="608"/>
                    </a:cubicBezTo>
                    <a:cubicBezTo>
                      <a:pt x="580" y="608"/>
                      <a:pt x="689" y="529"/>
                      <a:pt x="713" y="273"/>
                    </a:cubicBezTo>
                    <a:cubicBezTo>
                      <a:pt x="556" y="183"/>
                      <a:pt x="365" y="0"/>
                      <a:pt x="21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9"/>
              <p:cNvSpPr/>
              <p:nvPr/>
            </p:nvSpPr>
            <p:spPr>
              <a:xfrm>
                <a:off x="807750" y="3446400"/>
                <a:ext cx="49525" cy="31750"/>
              </a:xfrm>
              <a:custGeom>
                <a:avLst/>
                <a:gdLst/>
                <a:ahLst/>
                <a:cxnLst/>
                <a:rect l="l" t="t" r="r" b="b"/>
                <a:pathLst>
                  <a:path w="1981" h="1270" extrusionOk="0">
                    <a:moveTo>
                      <a:pt x="815" y="1"/>
                    </a:moveTo>
                    <a:cubicBezTo>
                      <a:pt x="561" y="1"/>
                      <a:pt x="322" y="40"/>
                      <a:pt x="67" y="108"/>
                    </a:cubicBezTo>
                    <a:cubicBezTo>
                      <a:pt x="1" y="557"/>
                      <a:pt x="225" y="557"/>
                      <a:pt x="172" y="940"/>
                    </a:cubicBezTo>
                    <a:cubicBezTo>
                      <a:pt x="208" y="955"/>
                      <a:pt x="239" y="961"/>
                      <a:pt x="265" y="961"/>
                    </a:cubicBezTo>
                    <a:cubicBezTo>
                      <a:pt x="500" y="961"/>
                      <a:pt x="382" y="428"/>
                      <a:pt x="603" y="428"/>
                    </a:cubicBezTo>
                    <a:cubicBezTo>
                      <a:pt x="620" y="428"/>
                      <a:pt x="639" y="431"/>
                      <a:pt x="661" y="438"/>
                    </a:cubicBezTo>
                    <a:cubicBezTo>
                      <a:pt x="727" y="940"/>
                      <a:pt x="450" y="887"/>
                      <a:pt x="397" y="1270"/>
                    </a:cubicBezTo>
                    <a:cubicBezTo>
                      <a:pt x="860" y="1149"/>
                      <a:pt x="1076" y="1010"/>
                      <a:pt x="1428" y="1010"/>
                    </a:cubicBezTo>
                    <a:cubicBezTo>
                      <a:pt x="1578" y="1010"/>
                      <a:pt x="1752" y="1035"/>
                      <a:pt x="1981" y="1098"/>
                    </a:cubicBezTo>
                    <a:cubicBezTo>
                      <a:pt x="1981" y="662"/>
                      <a:pt x="1823" y="557"/>
                      <a:pt x="1981" y="227"/>
                    </a:cubicBezTo>
                    <a:cubicBezTo>
                      <a:pt x="1515" y="69"/>
                      <a:pt x="1151" y="1"/>
                      <a:pt x="81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9"/>
              <p:cNvSpPr/>
              <p:nvPr/>
            </p:nvSpPr>
            <p:spPr>
              <a:xfrm>
                <a:off x="1264525" y="3479425"/>
                <a:ext cx="12250" cy="27450"/>
              </a:xfrm>
              <a:custGeom>
                <a:avLst/>
                <a:gdLst/>
                <a:ahLst/>
                <a:cxnLst/>
                <a:rect l="l" t="t" r="r" b="b"/>
                <a:pathLst>
                  <a:path w="490" h="1098" extrusionOk="0">
                    <a:moveTo>
                      <a:pt x="247" y="1"/>
                    </a:moveTo>
                    <a:cubicBezTo>
                      <a:pt x="211" y="1"/>
                      <a:pt x="165" y="17"/>
                      <a:pt x="106" y="54"/>
                    </a:cubicBezTo>
                    <a:cubicBezTo>
                      <a:pt x="212" y="609"/>
                      <a:pt x="159" y="714"/>
                      <a:pt x="1" y="1097"/>
                    </a:cubicBezTo>
                    <a:cubicBezTo>
                      <a:pt x="278" y="1097"/>
                      <a:pt x="489" y="1097"/>
                      <a:pt x="489" y="767"/>
                    </a:cubicBezTo>
                    <a:cubicBezTo>
                      <a:pt x="306" y="676"/>
                      <a:pt x="480" y="1"/>
                      <a:pt x="24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9"/>
              <p:cNvSpPr/>
              <p:nvPr/>
            </p:nvSpPr>
            <p:spPr>
              <a:xfrm>
                <a:off x="1221950" y="3527625"/>
                <a:ext cx="24700" cy="13350"/>
              </a:xfrm>
              <a:custGeom>
                <a:avLst/>
                <a:gdLst/>
                <a:ahLst/>
                <a:cxnLst/>
                <a:rect l="l" t="t" r="r" b="b"/>
                <a:pathLst>
                  <a:path w="988" h="534" extrusionOk="0">
                    <a:moveTo>
                      <a:pt x="925" y="1"/>
                    </a:moveTo>
                    <a:cubicBezTo>
                      <a:pt x="542" y="1"/>
                      <a:pt x="212" y="107"/>
                      <a:pt x="1" y="331"/>
                    </a:cubicBezTo>
                    <a:cubicBezTo>
                      <a:pt x="101" y="431"/>
                      <a:pt x="339" y="533"/>
                      <a:pt x="550" y="533"/>
                    </a:cubicBezTo>
                    <a:cubicBezTo>
                      <a:pt x="786" y="533"/>
                      <a:pt x="988" y="405"/>
                      <a:pt x="9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9"/>
              <p:cNvSpPr/>
              <p:nvPr/>
            </p:nvSpPr>
            <p:spPr>
              <a:xfrm>
                <a:off x="1239775" y="3464275"/>
                <a:ext cx="31725" cy="55125"/>
              </a:xfrm>
              <a:custGeom>
                <a:avLst/>
                <a:gdLst/>
                <a:ahLst/>
                <a:cxnLst/>
                <a:rect l="l" t="t" r="r" b="b"/>
                <a:pathLst>
                  <a:path w="1269" h="2205" extrusionOk="0">
                    <a:moveTo>
                      <a:pt x="991" y="0"/>
                    </a:moveTo>
                    <a:cubicBezTo>
                      <a:pt x="918" y="203"/>
                      <a:pt x="790" y="321"/>
                      <a:pt x="675" y="321"/>
                    </a:cubicBezTo>
                    <a:cubicBezTo>
                      <a:pt x="603" y="321"/>
                      <a:pt x="535" y="274"/>
                      <a:pt x="489" y="172"/>
                    </a:cubicBezTo>
                    <a:lnTo>
                      <a:pt x="489" y="172"/>
                    </a:lnTo>
                    <a:cubicBezTo>
                      <a:pt x="331" y="608"/>
                      <a:pt x="714" y="990"/>
                      <a:pt x="489" y="1043"/>
                    </a:cubicBezTo>
                    <a:cubicBezTo>
                      <a:pt x="408" y="975"/>
                      <a:pt x="358" y="944"/>
                      <a:pt x="322" y="944"/>
                    </a:cubicBezTo>
                    <a:cubicBezTo>
                      <a:pt x="213" y="944"/>
                      <a:pt x="250" y="1244"/>
                      <a:pt x="1" y="1703"/>
                    </a:cubicBezTo>
                    <a:cubicBezTo>
                      <a:pt x="331" y="1875"/>
                      <a:pt x="542" y="1650"/>
                      <a:pt x="819" y="2205"/>
                    </a:cubicBezTo>
                    <a:cubicBezTo>
                      <a:pt x="608" y="1598"/>
                      <a:pt x="1268" y="1426"/>
                      <a:pt x="991" y="1215"/>
                    </a:cubicBezTo>
                    <a:lnTo>
                      <a:pt x="991" y="1215"/>
                    </a:lnTo>
                    <a:cubicBezTo>
                      <a:pt x="991" y="1320"/>
                      <a:pt x="872" y="1373"/>
                      <a:pt x="766" y="1373"/>
                    </a:cubicBezTo>
                    <a:cubicBezTo>
                      <a:pt x="991" y="1043"/>
                      <a:pt x="714" y="885"/>
                      <a:pt x="661" y="502"/>
                    </a:cubicBezTo>
                    <a:lnTo>
                      <a:pt x="661" y="502"/>
                    </a:lnTo>
                    <a:cubicBezTo>
                      <a:pt x="723" y="552"/>
                      <a:pt x="783" y="573"/>
                      <a:pt x="839" y="573"/>
                    </a:cubicBezTo>
                    <a:cubicBezTo>
                      <a:pt x="1076" y="573"/>
                      <a:pt x="1216" y="182"/>
                      <a:pt x="9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9"/>
              <p:cNvSpPr/>
              <p:nvPr/>
            </p:nvSpPr>
            <p:spPr>
              <a:xfrm>
                <a:off x="1219400" y="3462700"/>
                <a:ext cx="24375" cy="27675"/>
              </a:xfrm>
              <a:custGeom>
                <a:avLst/>
                <a:gdLst/>
                <a:ahLst/>
                <a:cxnLst/>
                <a:rect l="l" t="t" r="r" b="b"/>
                <a:pathLst>
                  <a:path w="975" h="1107" extrusionOk="0">
                    <a:moveTo>
                      <a:pt x="716" y="1"/>
                    </a:moveTo>
                    <a:cubicBezTo>
                      <a:pt x="434" y="1"/>
                      <a:pt x="52" y="351"/>
                      <a:pt x="208" y="618"/>
                    </a:cubicBezTo>
                    <a:cubicBezTo>
                      <a:pt x="223" y="594"/>
                      <a:pt x="235" y="575"/>
                      <a:pt x="245" y="558"/>
                    </a:cubicBezTo>
                    <a:lnTo>
                      <a:pt x="245" y="558"/>
                    </a:lnTo>
                    <a:cubicBezTo>
                      <a:pt x="164" y="711"/>
                      <a:pt x="1" y="1073"/>
                      <a:pt x="208" y="1106"/>
                    </a:cubicBezTo>
                    <a:cubicBezTo>
                      <a:pt x="433" y="393"/>
                      <a:pt x="763" y="895"/>
                      <a:pt x="974" y="235"/>
                    </a:cubicBezTo>
                    <a:cubicBezTo>
                      <a:pt x="942" y="67"/>
                      <a:pt x="839" y="1"/>
                      <a:pt x="71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9"/>
              <p:cNvSpPr/>
              <p:nvPr/>
            </p:nvSpPr>
            <p:spPr>
              <a:xfrm>
                <a:off x="953625" y="3548100"/>
                <a:ext cx="25" cy="1350"/>
              </a:xfrm>
              <a:custGeom>
                <a:avLst/>
                <a:gdLst/>
                <a:ahLst/>
                <a:cxnLst/>
                <a:rect l="l" t="t" r="r" b="b"/>
                <a:pathLst>
                  <a:path w="1" h="54" extrusionOk="0">
                    <a:moveTo>
                      <a:pt x="1" y="0"/>
                    </a:moveTo>
                    <a:lnTo>
                      <a:pt x="1" y="53"/>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9"/>
              <p:cNvSpPr/>
              <p:nvPr/>
            </p:nvSpPr>
            <p:spPr>
              <a:xfrm>
                <a:off x="953625" y="3544150"/>
                <a:ext cx="5650" cy="3975"/>
              </a:xfrm>
              <a:custGeom>
                <a:avLst/>
                <a:gdLst/>
                <a:ahLst/>
                <a:cxnLst/>
                <a:rect l="l" t="t" r="r" b="b"/>
                <a:pathLst>
                  <a:path w="226" h="159" extrusionOk="0">
                    <a:moveTo>
                      <a:pt x="54" y="0"/>
                    </a:moveTo>
                    <a:cubicBezTo>
                      <a:pt x="54" y="53"/>
                      <a:pt x="54" y="106"/>
                      <a:pt x="1" y="158"/>
                    </a:cubicBezTo>
                    <a:cubicBezTo>
                      <a:pt x="106" y="106"/>
                      <a:pt x="225" y="53"/>
                      <a:pt x="5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9"/>
              <p:cNvSpPr/>
              <p:nvPr/>
            </p:nvSpPr>
            <p:spPr>
              <a:xfrm>
                <a:off x="987950" y="3546775"/>
                <a:ext cx="15225" cy="18100"/>
              </a:xfrm>
              <a:custGeom>
                <a:avLst/>
                <a:gdLst/>
                <a:ahLst/>
                <a:cxnLst/>
                <a:rect l="l" t="t" r="r" b="b"/>
                <a:pathLst>
                  <a:path w="609" h="724" extrusionOk="0">
                    <a:moveTo>
                      <a:pt x="278" y="1"/>
                    </a:moveTo>
                    <a:cubicBezTo>
                      <a:pt x="278" y="384"/>
                      <a:pt x="54" y="331"/>
                      <a:pt x="1" y="714"/>
                    </a:cubicBezTo>
                    <a:cubicBezTo>
                      <a:pt x="32" y="695"/>
                      <a:pt x="71" y="688"/>
                      <a:pt x="115" y="688"/>
                    </a:cubicBezTo>
                    <a:cubicBezTo>
                      <a:pt x="216" y="688"/>
                      <a:pt x="341" y="723"/>
                      <a:pt x="439" y="723"/>
                    </a:cubicBezTo>
                    <a:cubicBezTo>
                      <a:pt x="536" y="723"/>
                      <a:pt x="608" y="689"/>
                      <a:pt x="608" y="555"/>
                    </a:cubicBezTo>
                    <a:cubicBezTo>
                      <a:pt x="172" y="502"/>
                      <a:pt x="608" y="436"/>
                      <a:pt x="608" y="172"/>
                    </a:cubicBezTo>
                    <a:lnTo>
                      <a:pt x="608" y="172"/>
                    </a:lnTo>
                    <a:cubicBezTo>
                      <a:pt x="581" y="181"/>
                      <a:pt x="557" y="185"/>
                      <a:pt x="535" y="185"/>
                    </a:cubicBezTo>
                    <a:cubicBezTo>
                      <a:pt x="426" y="185"/>
                      <a:pt x="366" y="88"/>
                      <a:pt x="27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9"/>
              <p:cNvSpPr/>
              <p:nvPr/>
            </p:nvSpPr>
            <p:spPr>
              <a:xfrm>
                <a:off x="938450" y="3581100"/>
                <a:ext cx="11250" cy="25600"/>
              </a:xfrm>
              <a:custGeom>
                <a:avLst/>
                <a:gdLst/>
                <a:ahLst/>
                <a:cxnLst/>
                <a:rect l="l" t="t" r="r" b="b"/>
                <a:pathLst>
                  <a:path w="450" h="1024" extrusionOk="0">
                    <a:moveTo>
                      <a:pt x="225" y="1"/>
                    </a:moveTo>
                    <a:cubicBezTo>
                      <a:pt x="172" y="278"/>
                      <a:pt x="53" y="278"/>
                      <a:pt x="1" y="502"/>
                    </a:cubicBezTo>
                    <a:cubicBezTo>
                      <a:pt x="195" y="594"/>
                      <a:pt x="142" y="1023"/>
                      <a:pt x="340" y="1023"/>
                    </a:cubicBezTo>
                    <a:cubicBezTo>
                      <a:pt x="370" y="1023"/>
                      <a:pt x="406" y="1013"/>
                      <a:pt x="449" y="991"/>
                    </a:cubicBezTo>
                    <a:cubicBezTo>
                      <a:pt x="383" y="555"/>
                      <a:pt x="449" y="53"/>
                      <a:pt x="2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9"/>
              <p:cNvSpPr/>
              <p:nvPr/>
            </p:nvSpPr>
            <p:spPr>
              <a:xfrm>
                <a:off x="876725" y="3539850"/>
                <a:ext cx="97725" cy="67350"/>
              </a:xfrm>
              <a:custGeom>
                <a:avLst/>
                <a:gdLst/>
                <a:ahLst/>
                <a:cxnLst/>
                <a:rect l="l" t="t" r="r" b="b"/>
                <a:pathLst>
                  <a:path w="3909" h="2694" extrusionOk="0">
                    <a:moveTo>
                      <a:pt x="661" y="0"/>
                    </a:moveTo>
                    <a:cubicBezTo>
                      <a:pt x="662" y="4"/>
                      <a:pt x="662" y="7"/>
                      <a:pt x="663" y="10"/>
                    </a:cubicBezTo>
                    <a:lnTo>
                      <a:pt x="663" y="10"/>
                    </a:lnTo>
                    <a:cubicBezTo>
                      <a:pt x="662" y="7"/>
                      <a:pt x="662" y="4"/>
                      <a:pt x="661" y="0"/>
                    </a:cubicBezTo>
                    <a:close/>
                    <a:moveTo>
                      <a:pt x="663" y="10"/>
                    </a:moveTo>
                    <a:cubicBezTo>
                      <a:pt x="868" y="1161"/>
                      <a:pt x="212" y="939"/>
                      <a:pt x="1" y="1373"/>
                    </a:cubicBezTo>
                    <a:cubicBezTo>
                      <a:pt x="64" y="1353"/>
                      <a:pt x="129" y="1343"/>
                      <a:pt x="192" y="1343"/>
                    </a:cubicBezTo>
                    <a:cubicBezTo>
                      <a:pt x="455" y="1343"/>
                      <a:pt x="671" y="1523"/>
                      <a:pt x="489" y="1875"/>
                    </a:cubicBezTo>
                    <a:cubicBezTo>
                      <a:pt x="509" y="1889"/>
                      <a:pt x="527" y="1895"/>
                      <a:pt x="544" y="1895"/>
                    </a:cubicBezTo>
                    <a:cubicBezTo>
                      <a:pt x="683" y="1895"/>
                      <a:pt x="774" y="1524"/>
                      <a:pt x="875" y="1524"/>
                    </a:cubicBezTo>
                    <a:cubicBezTo>
                      <a:pt x="912" y="1524"/>
                      <a:pt x="949" y="1572"/>
                      <a:pt x="991" y="1703"/>
                    </a:cubicBezTo>
                    <a:cubicBezTo>
                      <a:pt x="938" y="2152"/>
                      <a:pt x="542" y="2100"/>
                      <a:pt x="489" y="2535"/>
                    </a:cubicBezTo>
                    <a:cubicBezTo>
                      <a:pt x="608" y="2694"/>
                      <a:pt x="819" y="2694"/>
                      <a:pt x="1097" y="2694"/>
                    </a:cubicBezTo>
                    <a:cubicBezTo>
                      <a:pt x="1055" y="2172"/>
                      <a:pt x="1426" y="1931"/>
                      <a:pt x="1798" y="1931"/>
                    </a:cubicBezTo>
                    <a:cubicBezTo>
                      <a:pt x="1897" y="1931"/>
                      <a:pt x="1995" y="1947"/>
                      <a:pt x="2087" y="1981"/>
                    </a:cubicBezTo>
                    <a:cubicBezTo>
                      <a:pt x="2192" y="1492"/>
                      <a:pt x="2258" y="991"/>
                      <a:pt x="2694" y="991"/>
                    </a:cubicBezTo>
                    <a:cubicBezTo>
                      <a:pt x="2776" y="1185"/>
                      <a:pt x="2880" y="1246"/>
                      <a:pt x="2995" y="1246"/>
                    </a:cubicBezTo>
                    <a:cubicBezTo>
                      <a:pt x="3195" y="1246"/>
                      <a:pt x="3428" y="1061"/>
                      <a:pt x="3629" y="1061"/>
                    </a:cubicBezTo>
                    <a:cubicBezTo>
                      <a:pt x="3706" y="1061"/>
                      <a:pt x="3778" y="1088"/>
                      <a:pt x="3843" y="1162"/>
                    </a:cubicBezTo>
                    <a:cubicBezTo>
                      <a:pt x="3909" y="449"/>
                      <a:pt x="3024" y="1162"/>
                      <a:pt x="3077" y="383"/>
                    </a:cubicBezTo>
                    <a:lnTo>
                      <a:pt x="3077" y="383"/>
                    </a:lnTo>
                    <a:cubicBezTo>
                      <a:pt x="2872" y="694"/>
                      <a:pt x="2500" y="873"/>
                      <a:pt x="2140" y="873"/>
                    </a:cubicBezTo>
                    <a:cubicBezTo>
                      <a:pt x="1919" y="873"/>
                      <a:pt x="1703" y="806"/>
                      <a:pt x="1532" y="661"/>
                    </a:cubicBezTo>
                    <a:cubicBezTo>
                      <a:pt x="1757" y="661"/>
                      <a:pt x="1809" y="555"/>
                      <a:pt x="1862" y="330"/>
                    </a:cubicBezTo>
                    <a:cubicBezTo>
                      <a:pt x="1827" y="326"/>
                      <a:pt x="1791" y="324"/>
                      <a:pt x="1754" y="324"/>
                    </a:cubicBezTo>
                    <a:cubicBezTo>
                      <a:pt x="1558" y="324"/>
                      <a:pt x="1333" y="373"/>
                      <a:pt x="1138" y="373"/>
                    </a:cubicBezTo>
                    <a:cubicBezTo>
                      <a:pt x="908" y="373"/>
                      <a:pt x="718" y="306"/>
                      <a:pt x="663" y="1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9"/>
              <p:cNvSpPr/>
              <p:nvPr/>
            </p:nvSpPr>
            <p:spPr>
              <a:xfrm>
                <a:off x="669150" y="2475475"/>
                <a:ext cx="1423150" cy="979250"/>
              </a:xfrm>
              <a:custGeom>
                <a:avLst/>
                <a:gdLst/>
                <a:ahLst/>
                <a:cxnLst/>
                <a:rect l="l" t="t" r="r" b="b"/>
                <a:pathLst>
                  <a:path w="56926" h="39170" extrusionOk="0">
                    <a:moveTo>
                      <a:pt x="4565" y="873"/>
                    </a:moveTo>
                    <a:cubicBezTo>
                      <a:pt x="4785" y="873"/>
                      <a:pt x="4941" y="1025"/>
                      <a:pt x="4885" y="1545"/>
                    </a:cubicBezTo>
                    <a:cubicBezTo>
                      <a:pt x="4871" y="1542"/>
                      <a:pt x="4858" y="1541"/>
                      <a:pt x="4846" y="1541"/>
                    </a:cubicBezTo>
                    <a:cubicBezTo>
                      <a:pt x="4658" y="1541"/>
                      <a:pt x="4653" y="1854"/>
                      <a:pt x="4462" y="1854"/>
                    </a:cubicBezTo>
                    <a:cubicBezTo>
                      <a:pt x="4429" y="1854"/>
                      <a:pt x="4390" y="1844"/>
                      <a:pt x="4343" y="1822"/>
                    </a:cubicBezTo>
                    <a:cubicBezTo>
                      <a:pt x="4396" y="1597"/>
                      <a:pt x="4449" y="1267"/>
                      <a:pt x="4449" y="885"/>
                    </a:cubicBezTo>
                    <a:cubicBezTo>
                      <a:pt x="4489" y="877"/>
                      <a:pt x="4528" y="873"/>
                      <a:pt x="4565" y="873"/>
                    </a:cubicBezTo>
                    <a:close/>
                    <a:moveTo>
                      <a:pt x="20034" y="1801"/>
                    </a:moveTo>
                    <a:cubicBezTo>
                      <a:pt x="20209" y="1801"/>
                      <a:pt x="20363" y="1841"/>
                      <a:pt x="20463" y="2033"/>
                    </a:cubicBezTo>
                    <a:cubicBezTo>
                      <a:pt x="20463" y="2482"/>
                      <a:pt x="20230" y="2528"/>
                      <a:pt x="19978" y="2528"/>
                    </a:cubicBezTo>
                    <a:cubicBezTo>
                      <a:pt x="19913" y="2528"/>
                      <a:pt x="19847" y="2525"/>
                      <a:pt x="19784" y="2525"/>
                    </a:cubicBezTo>
                    <a:cubicBezTo>
                      <a:pt x="19731" y="2525"/>
                      <a:pt x="19679" y="2527"/>
                      <a:pt x="19631" y="2535"/>
                    </a:cubicBezTo>
                    <a:lnTo>
                      <a:pt x="19631" y="1822"/>
                    </a:lnTo>
                    <a:cubicBezTo>
                      <a:pt x="19769" y="1822"/>
                      <a:pt x="19907" y="1801"/>
                      <a:pt x="20034" y="1801"/>
                    </a:cubicBezTo>
                    <a:close/>
                    <a:moveTo>
                      <a:pt x="10231" y="3578"/>
                    </a:moveTo>
                    <a:cubicBezTo>
                      <a:pt x="10231" y="3749"/>
                      <a:pt x="10112" y="3802"/>
                      <a:pt x="10112" y="4013"/>
                    </a:cubicBezTo>
                    <a:cubicBezTo>
                      <a:pt x="10368" y="4013"/>
                      <a:pt x="10629" y="3773"/>
                      <a:pt x="10853" y="3773"/>
                    </a:cubicBezTo>
                    <a:cubicBezTo>
                      <a:pt x="10965" y="3773"/>
                      <a:pt x="11067" y="3833"/>
                      <a:pt x="11155" y="4013"/>
                    </a:cubicBezTo>
                    <a:cubicBezTo>
                      <a:pt x="10969" y="4273"/>
                      <a:pt x="10761" y="4393"/>
                      <a:pt x="10553" y="4393"/>
                    </a:cubicBezTo>
                    <a:cubicBezTo>
                      <a:pt x="10276" y="4393"/>
                      <a:pt x="10001" y="4180"/>
                      <a:pt x="9782" y="3802"/>
                    </a:cubicBezTo>
                    <a:cubicBezTo>
                      <a:pt x="9782" y="3525"/>
                      <a:pt x="10060" y="3631"/>
                      <a:pt x="10231" y="3578"/>
                    </a:cubicBezTo>
                    <a:close/>
                    <a:moveTo>
                      <a:pt x="3437" y="4345"/>
                    </a:moveTo>
                    <a:cubicBezTo>
                      <a:pt x="3691" y="4345"/>
                      <a:pt x="3925" y="4474"/>
                      <a:pt x="4013" y="4845"/>
                    </a:cubicBezTo>
                    <a:cubicBezTo>
                      <a:pt x="3885" y="4702"/>
                      <a:pt x="3767" y="4653"/>
                      <a:pt x="3648" y="4653"/>
                    </a:cubicBezTo>
                    <a:cubicBezTo>
                      <a:pt x="3396" y="4653"/>
                      <a:pt x="3141" y="4870"/>
                      <a:pt x="2784" y="4870"/>
                    </a:cubicBezTo>
                    <a:cubicBezTo>
                      <a:pt x="2718" y="4870"/>
                      <a:pt x="2648" y="4863"/>
                      <a:pt x="2574" y="4845"/>
                    </a:cubicBezTo>
                    <a:cubicBezTo>
                      <a:pt x="2614" y="4646"/>
                      <a:pt x="3049" y="4345"/>
                      <a:pt x="3437" y="4345"/>
                    </a:cubicBezTo>
                    <a:close/>
                    <a:moveTo>
                      <a:pt x="1756" y="4185"/>
                    </a:moveTo>
                    <a:cubicBezTo>
                      <a:pt x="1946" y="4230"/>
                      <a:pt x="1975" y="4670"/>
                      <a:pt x="2211" y="4670"/>
                    </a:cubicBezTo>
                    <a:cubicBezTo>
                      <a:pt x="2254" y="4670"/>
                      <a:pt x="2304" y="4655"/>
                      <a:pt x="2363" y="4621"/>
                    </a:cubicBezTo>
                    <a:lnTo>
                      <a:pt x="2363" y="4621"/>
                    </a:lnTo>
                    <a:cubicBezTo>
                      <a:pt x="2244" y="5004"/>
                      <a:pt x="1861" y="4845"/>
                      <a:pt x="1650" y="5070"/>
                    </a:cubicBezTo>
                    <a:cubicBezTo>
                      <a:pt x="1584" y="4621"/>
                      <a:pt x="1703" y="4462"/>
                      <a:pt x="1756" y="4185"/>
                    </a:cubicBezTo>
                    <a:close/>
                    <a:moveTo>
                      <a:pt x="12555" y="4952"/>
                    </a:moveTo>
                    <a:cubicBezTo>
                      <a:pt x="12637" y="4952"/>
                      <a:pt x="12741" y="5017"/>
                      <a:pt x="12872" y="5175"/>
                    </a:cubicBezTo>
                    <a:cubicBezTo>
                      <a:pt x="12647" y="5452"/>
                      <a:pt x="12594" y="5835"/>
                      <a:pt x="12264" y="5888"/>
                    </a:cubicBezTo>
                    <a:cubicBezTo>
                      <a:pt x="12264" y="5478"/>
                      <a:pt x="12322" y="4952"/>
                      <a:pt x="12555" y="4952"/>
                    </a:cubicBezTo>
                    <a:close/>
                    <a:moveTo>
                      <a:pt x="11433" y="4739"/>
                    </a:moveTo>
                    <a:cubicBezTo>
                      <a:pt x="11604" y="4792"/>
                      <a:pt x="11551" y="5281"/>
                      <a:pt x="11551" y="5664"/>
                    </a:cubicBezTo>
                    <a:cubicBezTo>
                      <a:pt x="11274" y="5400"/>
                      <a:pt x="11327" y="5558"/>
                      <a:pt x="10825" y="5452"/>
                    </a:cubicBezTo>
                    <a:lnTo>
                      <a:pt x="10825" y="5452"/>
                    </a:lnTo>
                    <a:cubicBezTo>
                      <a:pt x="10825" y="5611"/>
                      <a:pt x="10891" y="5664"/>
                      <a:pt x="10944" y="5664"/>
                    </a:cubicBezTo>
                    <a:cubicBezTo>
                      <a:pt x="10913" y="5853"/>
                      <a:pt x="10876" y="5930"/>
                      <a:pt x="10839" y="5930"/>
                    </a:cubicBezTo>
                    <a:cubicBezTo>
                      <a:pt x="10737" y="5930"/>
                      <a:pt x="10642" y="5321"/>
                      <a:pt x="10720" y="4951"/>
                    </a:cubicBezTo>
                    <a:cubicBezTo>
                      <a:pt x="11103" y="4792"/>
                      <a:pt x="11327" y="4951"/>
                      <a:pt x="11433" y="4739"/>
                    </a:cubicBezTo>
                    <a:close/>
                    <a:moveTo>
                      <a:pt x="9175" y="4079"/>
                    </a:moveTo>
                    <a:lnTo>
                      <a:pt x="9175" y="4079"/>
                    </a:lnTo>
                    <a:cubicBezTo>
                      <a:pt x="9122" y="4739"/>
                      <a:pt x="8792" y="4845"/>
                      <a:pt x="8740" y="5452"/>
                    </a:cubicBezTo>
                    <a:cubicBezTo>
                      <a:pt x="8750" y="5453"/>
                      <a:pt x="8761" y="5454"/>
                      <a:pt x="8771" y="5454"/>
                    </a:cubicBezTo>
                    <a:cubicBezTo>
                      <a:pt x="9232" y="5454"/>
                      <a:pt x="9031" y="4286"/>
                      <a:pt x="9677" y="4079"/>
                    </a:cubicBezTo>
                    <a:lnTo>
                      <a:pt x="9677" y="4079"/>
                    </a:lnTo>
                    <a:cubicBezTo>
                      <a:pt x="9624" y="4409"/>
                      <a:pt x="9505" y="4621"/>
                      <a:pt x="9400" y="4951"/>
                    </a:cubicBezTo>
                    <a:cubicBezTo>
                      <a:pt x="9470" y="4827"/>
                      <a:pt x="9537" y="4784"/>
                      <a:pt x="9606" y="4784"/>
                    </a:cubicBezTo>
                    <a:cubicBezTo>
                      <a:pt x="9764" y="4784"/>
                      <a:pt x="9932" y="5013"/>
                      <a:pt x="10172" y="5013"/>
                    </a:cubicBezTo>
                    <a:cubicBezTo>
                      <a:pt x="10239" y="5013"/>
                      <a:pt x="10311" y="4996"/>
                      <a:pt x="10390" y="4951"/>
                    </a:cubicBezTo>
                    <a:lnTo>
                      <a:pt x="10390" y="4951"/>
                    </a:lnTo>
                    <a:cubicBezTo>
                      <a:pt x="10351" y="5282"/>
                      <a:pt x="10398" y="5577"/>
                      <a:pt x="10447" y="5577"/>
                    </a:cubicBezTo>
                    <a:cubicBezTo>
                      <a:pt x="10464" y="5577"/>
                      <a:pt x="10481" y="5539"/>
                      <a:pt x="10495" y="5452"/>
                    </a:cubicBezTo>
                    <a:cubicBezTo>
                      <a:pt x="10614" y="5452"/>
                      <a:pt x="10561" y="5664"/>
                      <a:pt x="10495" y="5664"/>
                    </a:cubicBezTo>
                    <a:lnTo>
                      <a:pt x="10495" y="6112"/>
                    </a:lnTo>
                    <a:cubicBezTo>
                      <a:pt x="9978" y="5787"/>
                      <a:pt x="9607" y="5558"/>
                      <a:pt x="9104" y="5558"/>
                    </a:cubicBezTo>
                    <a:cubicBezTo>
                      <a:pt x="8914" y="5558"/>
                      <a:pt x="8705" y="5591"/>
                      <a:pt x="8462" y="5664"/>
                    </a:cubicBezTo>
                    <a:cubicBezTo>
                      <a:pt x="8687" y="5228"/>
                      <a:pt x="8409" y="5228"/>
                      <a:pt x="8581" y="4739"/>
                    </a:cubicBezTo>
                    <a:cubicBezTo>
                      <a:pt x="8446" y="4686"/>
                      <a:pt x="8286" y="4665"/>
                      <a:pt x="8106" y="4665"/>
                    </a:cubicBezTo>
                    <a:cubicBezTo>
                      <a:pt x="7524" y="4665"/>
                      <a:pt x="6732" y="4880"/>
                      <a:pt x="5881" y="4880"/>
                    </a:cubicBezTo>
                    <a:cubicBezTo>
                      <a:pt x="5379" y="4880"/>
                      <a:pt x="4856" y="4806"/>
                      <a:pt x="4343" y="4568"/>
                    </a:cubicBezTo>
                    <a:cubicBezTo>
                      <a:pt x="5875" y="4079"/>
                      <a:pt x="8079" y="4343"/>
                      <a:pt x="9175" y="4079"/>
                    </a:cubicBezTo>
                    <a:close/>
                    <a:moveTo>
                      <a:pt x="850" y="5510"/>
                    </a:moveTo>
                    <a:cubicBezTo>
                      <a:pt x="906" y="5510"/>
                      <a:pt x="970" y="5525"/>
                      <a:pt x="1043" y="5558"/>
                    </a:cubicBezTo>
                    <a:cubicBezTo>
                      <a:pt x="990" y="5730"/>
                      <a:pt x="871" y="6218"/>
                      <a:pt x="1096" y="6271"/>
                    </a:cubicBezTo>
                    <a:cubicBezTo>
                      <a:pt x="871" y="6601"/>
                      <a:pt x="436" y="6548"/>
                      <a:pt x="158" y="6720"/>
                    </a:cubicBezTo>
                    <a:cubicBezTo>
                      <a:pt x="403" y="6325"/>
                      <a:pt x="432" y="5510"/>
                      <a:pt x="850" y="5510"/>
                    </a:cubicBezTo>
                    <a:close/>
                    <a:moveTo>
                      <a:pt x="1809" y="6931"/>
                    </a:moveTo>
                    <a:cubicBezTo>
                      <a:pt x="1766" y="7354"/>
                      <a:pt x="1541" y="7442"/>
                      <a:pt x="1267" y="7442"/>
                    </a:cubicBezTo>
                    <a:cubicBezTo>
                      <a:pt x="1068" y="7442"/>
                      <a:pt x="843" y="7396"/>
                      <a:pt x="643" y="7396"/>
                    </a:cubicBezTo>
                    <a:cubicBezTo>
                      <a:pt x="438" y="7396"/>
                      <a:pt x="258" y="7445"/>
                      <a:pt x="158" y="7644"/>
                    </a:cubicBezTo>
                    <a:cubicBezTo>
                      <a:pt x="226" y="7079"/>
                      <a:pt x="423" y="6937"/>
                      <a:pt x="666" y="6937"/>
                    </a:cubicBezTo>
                    <a:cubicBezTo>
                      <a:pt x="912" y="6937"/>
                      <a:pt x="1204" y="7081"/>
                      <a:pt x="1459" y="7081"/>
                    </a:cubicBezTo>
                    <a:cubicBezTo>
                      <a:pt x="1589" y="7081"/>
                      <a:pt x="1709" y="7044"/>
                      <a:pt x="1809" y="6931"/>
                    </a:cubicBezTo>
                    <a:close/>
                    <a:moveTo>
                      <a:pt x="50069" y="6793"/>
                    </a:moveTo>
                    <a:cubicBezTo>
                      <a:pt x="50268" y="6793"/>
                      <a:pt x="50399" y="7559"/>
                      <a:pt x="50762" y="7559"/>
                    </a:cubicBezTo>
                    <a:cubicBezTo>
                      <a:pt x="50842" y="7559"/>
                      <a:pt x="50932" y="7522"/>
                      <a:pt x="51038" y="7433"/>
                    </a:cubicBezTo>
                    <a:lnTo>
                      <a:pt x="51038" y="7433"/>
                    </a:lnTo>
                    <a:cubicBezTo>
                      <a:pt x="51091" y="7854"/>
                      <a:pt x="50963" y="7953"/>
                      <a:pt x="50781" y="7953"/>
                    </a:cubicBezTo>
                    <a:cubicBezTo>
                      <a:pt x="50621" y="7953"/>
                      <a:pt x="50418" y="7876"/>
                      <a:pt x="50261" y="7876"/>
                    </a:cubicBezTo>
                    <a:cubicBezTo>
                      <a:pt x="50199" y="7876"/>
                      <a:pt x="50143" y="7888"/>
                      <a:pt x="50100" y="7921"/>
                    </a:cubicBezTo>
                    <a:cubicBezTo>
                      <a:pt x="50100" y="7485"/>
                      <a:pt x="49995" y="7155"/>
                      <a:pt x="49889" y="6984"/>
                    </a:cubicBezTo>
                    <a:cubicBezTo>
                      <a:pt x="49958" y="6847"/>
                      <a:pt x="50016" y="6793"/>
                      <a:pt x="50069" y="6793"/>
                    </a:cubicBezTo>
                    <a:close/>
                    <a:moveTo>
                      <a:pt x="49136" y="7455"/>
                    </a:moveTo>
                    <a:cubicBezTo>
                      <a:pt x="49387" y="7455"/>
                      <a:pt x="49660" y="7529"/>
                      <a:pt x="49889" y="7710"/>
                    </a:cubicBezTo>
                    <a:cubicBezTo>
                      <a:pt x="49786" y="7958"/>
                      <a:pt x="49559" y="8059"/>
                      <a:pt x="49304" y="8059"/>
                    </a:cubicBezTo>
                    <a:cubicBezTo>
                      <a:pt x="49003" y="8059"/>
                      <a:pt x="48665" y="7917"/>
                      <a:pt x="48450" y="7710"/>
                    </a:cubicBezTo>
                    <a:cubicBezTo>
                      <a:pt x="48572" y="7559"/>
                      <a:pt x="48838" y="7455"/>
                      <a:pt x="49136" y="7455"/>
                    </a:cubicBezTo>
                    <a:close/>
                    <a:moveTo>
                      <a:pt x="12484" y="6515"/>
                    </a:moveTo>
                    <a:cubicBezTo>
                      <a:pt x="12756" y="6515"/>
                      <a:pt x="13002" y="6715"/>
                      <a:pt x="12977" y="7261"/>
                    </a:cubicBezTo>
                    <a:cubicBezTo>
                      <a:pt x="12902" y="7200"/>
                      <a:pt x="12835" y="7173"/>
                      <a:pt x="12772" y="7173"/>
                    </a:cubicBezTo>
                    <a:cubicBezTo>
                      <a:pt x="12401" y="7173"/>
                      <a:pt x="12212" y="8101"/>
                      <a:pt x="11800" y="8101"/>
                    </a:cubicBezTo>
                    <a:cubicBezTo>
                      <a:pt x="11669" y="8101"/>
                      <a:pt x="11516" y="8008"/>
                      <a:pt x="11327" y="7763"/>
                    </a:cubicBezTo>
                    <a:cubicBezTo>
                      <a:pt x="11327" y="7217"/>
                      <a:pt x="11370" y="6810"/>
                      <a:pt x="11618" y="6810"/>
                    </a:cubicBezTo>
                    <a:cubicBezTo>
                      <a:pt x="11646" y="6810"/>
                      <a:pt x="11677" y="6815"/>
                      <a:pt x="11710" y="6825"/>
                    </a:cubicBezTo>
                    <a:cubicBezTo>
                      <a:pt x="11316" y="7294"/>
                      <a:pt x="11594" y="7736"/>
                      <a:pt x="11907" y="7736"/>
                    </a:cubicBezTo>
                    <a:cubicBezTo>
                      <a:pt x="12035" y="7736"/>
                      <a:pt x="12169" y="7662"/>
                      <a:pt x="12264" y="7485"/>
                    </a:cubicBezTo>
                    <a:cubicBezTo>
                      <a:pt x="12212" y="7208"/>
                      <a:pt x="12040" y="7050"/>
                      <a:pt x="11816" y="7050"/>
                    </a:cubicBezTo>
                    <a:cubicBezTo>
                      <a:pt x="11850" y="6759"/>
                      <a:pt x="12183" y="6515"/>
                      <a:pt x="12484" y="6515"/>
                    </a:cubicBezTo>
                    <a:close/>
                    <a:moveTo>
                      <a:pt x="50100" y="5835"/>
                    </a:moveTo>
                    <a:lnTo>
                      <a:pt x="50100" y="5835"/>
                    </a:lnTo>
                    <a:cubicBezTo>
                      <a:pt x="49950" y="6650"/>
                      <a:pt x="49601" y="6834"/>
                      <a:pt x="49194" y="6834"/>
                    </a:cubicBezTo>
                    <a:cubicBezTo>
                      <a:pt x="49027" y="6834"/>
                      <a:pt x="48851" y="6803"/>
                      <a:pt x="48675" y="6773"/>
                    </a:cubicBezTo>
                    <a:cubicBezTo>
                      <a:pt x="48292" y="7155"/>
                      <a:pt x="48292" y="7591"/>
                      <a:pt x="48239" y="8146"/>
                    </a:cubicBezTo>
                    <a:cubicBezTo>
                      <a:pt x="48151" y="8182"/>
                      <a:pt x="48072" y="8199"/>
                      <a:pt x="48001" y="8199"/>
                    </a:cubicBezTo>
                    <a:cubicBezTo>
                      <a:pt x="47760" y="8199"/>
                      <a:pt x="47607" y="8005"/>
                      <a:pt x="47526" y="7710"/>
                    </a:cubicBezTo>
                    <a:cubicBezTo>
                      <a:pt x="47768" y="7456"/>
                      <a:pt x="47932" y="6971"/>
                      <a:pt x="48332" y="6971"/>
                    </a:cubicBezTo>
                    <a:cubicBezTo>
                      <a:pt x="48369" y="6971"/>
                      <a:pt x="48408" y="6975"/>
                      <a:pt x="48450" y="6984"/>
                    </a:cubicBezTo>
                    <a:cubicBezTo>
                      <a:pt x="48406" y="6661"/>
                      <a:pt x="48286" y="6535"/>
                      <a:pt x="48084" y="6535"/>
                    </a:cubicBezTo>
                    <a:cubicBezTo>
                      <a:pt x="48046" y="6535"/>
                      <a:pt x="48005" y="6540"/>
                      <a:pt x="47962" y="6548"/>
                    </a:cubicBezTo>
                    <a:cubicBezTo>
                      <a:pt x="48622" y="6218"/>
                      <a:pt x="49506" y="6654"/>
                      <a:pt x="50100" y="5835"/>
                    </a:cubicBezTo>
                    <a:close/>
                    <a:moveTo>
                      <a:pt x="46919" y="7710"/>
                    </a:moveTo>
                    <a:cubicBezTo>
                      <a:pt x="46943" y="8112"/>
                      <a:pt x="46757" y="8236"/>
                      <a:pt x="46534" y="8236"/>
                    </a:cubicBezTo>
                    <a:cubicBezTo>
                      <a:pt x="46273" y="8236"/>
                      <a:pt x="45961" y="8066"/>
                      <a:pt x="45876" y="7974"/>
                    </a:cubicBezTo>
                    <a:cubicBezTo>
                      <a:pt x="45931" y="7833"/>
                      <a:pt x="46006" y="7788"/>
                      <a:pt x="46092" y="7788"/>
                    </a:cubicBezTo>
                    <a:cubicBezTo>
                      <a:pt x="46245" y="7788"/>
                      <a:pt x="46433" y="7927"/>
                      <a:pt x="46612" y="7927"/>
                    </a:cubicBezTo>
                    <a:cubicBezTo>
                      <a:pt x="46721" y="7927"/>
                      <a:pt x="46827" y="7876"/>
                      <a:pt x="46919" y="7710"/>
                    </a:cubicBezTo>
                    <a:close/>
                    <a:moveTo>
                      <a:pt x="44107" y="7314"/>
                    </a:moveTo>
                    <a:lnTo>
                      <a:pt x="44107" y="7314"/>
                    </a:lnTo>
                    <a:cubicBezTo>
                      <a:pt x="44001" y="8251"/>
                      <a:pt x="44820" y="7261"/>
                      <a:pt x="44556" y="8476"/>
                    </a:cubicBezTo>
                    <a:cubicBezTo>
                      <a:pt x="44335" y="8232"/>
                      <a:pt x="44168" y="8139"/>
                      <a:pt x="44013" y="8139"/>
                    </a:cubicBezTo>
                    <a:cubicBezTo>
                      <a:pt x="43816" y="8139"/>
                      <a:pt x="43638" y="8291"/>
                      <a:pt x="43394" y="8476"/>
                    </a:cubicBezTo>
                    <a:lnTo>
                      <a:pt x="43394" y="7538"/>
                    </a:lnTo>
                    <a:cubicBezTo>
                      <a:pt x="43555" y="7610"/>
                      <a:pt x="43641" y="7642"/>
                      <a:pt x="43698" y="7642"/>
                    </a:cubicBezTo>
                    <a:cubicBezTo>
                      <a:pt x="43819" y="7642"/>
                      <a:pt x="43811" y="7502"/>
                      <a:pt x="44107" y="7314"/>
                    </a:cubicBezTo>
                    <a:close/>
                    <a:moveTo>
                      <a:pt x="5989" y="8665"/>
                    </a:moveTo>
                    <a:cubicBezTo>
                      <a:pt x="6245" y="8665"/>
                      <a:pt x="6482" y="8803"/>
                      <a:pt x="6429" y="9188"/>
                    </a:cubicBezTo>
                    <a:cubicBezTo>
                      <a:pt x="5822" y="9136"/>
                      <a:pt x="5994" y="9083"/>
                      <a:pt x="5439" y="8964"/>
                    </a:cubicBezTo>
                    <a:cubicBezTo>
                      <a:pt x="5465" y="8800"/>
                      <a:pt x="5736" y="8665"/>
                      <a:pt x="5989" y="8665"/>
                    </a:cubicBezTo>
                    <a:close/>
                    <a:moveTo>
                      <a:pt x="31106" y="8591"/>
                    </a:moveTo>
                    <a:cubicBezTo>
                      <a:pt x="31230" y="8591"/>
                      <a:pt x="31387" y="8653"/>
                      <a:pt x="31514" y="8653"/>
                    </a:cubicBezTo>
                    <a:cubicBezTo>
                      <a:pt x="31552" y="8653"/>
                      <a:pt x="31587" y="8648"/>
                      <a:pt x="31618" y="8634"/>
                    </a:cubicBezTo>
                    <a:lnTo>
                      <a:pt x="31618" y="8634"/>
                    </a:lnTo>
                    <a:cubicBezTo>
                      <a:pt x="31545" y="8982"/>
                      <a:pt x="31338" y="9273"/>
                      <a:pt x="31143" y="9273"/>
                    </a:cubicBezTo>
                    <a:cubicBezTo>
                      <a:pt x="31057" y="9273"/>
                      <a:pt x="30974" y="9216"/>
                      <a:pt x="30905" y="9083"/>
                    </a:cubicBezTo>
                    <a:cubicBezTo>
                      <a:pt x="30854" y="8682"/>
                      <a:pt x="30957" y="8591"/>
                      <a:pt x="31106" y="8591"/>
                    </a:cubicBezTo>
                    <a:close/>
                    <a:moveTo>
                      <a:pt x="44833" y="8338"/>
                    </a:moveTo>
                    <a:cubicBezTo>
                      <a:pt x="45118" y="8338"/>
                      <a:pt x="45745" y="9091"/>
                      <a:pt x="46259" y="9136"/>
                    </a:cubicBezTo>
                    <a:cubicBezTo>
                      <a:pt x="46131" y="9300"/>
                      <a:pt x="46000" y="9365"/>
                      <a:pt x="45870" y="9365"/>
                    </a:cubicBezTo>
                    <a:cubicBezTo>
                      <a:pt x="45436" y="9365"/>
                      <a:pt x="45009" y="8636"/>
                      <a:pt x="44714" y="8423"/>
                    </a:cubicBezTo>
                    <a:cubicBezTo>
                      <a:pt x="44741" y="8364"/>
                      <a:pt x="44781" y="8338"/>
                      <a:pt x="44833" y="8338"/>
                    </a:cubicBezTo>
                    <a:close/>
                    <a:moveTo>
                      <a:pt x="33433" y="9139"/>
                    </a:moveTo>
                    <a:cubicBezTo>
                      <a:pt x="33668" y="9139"/>
                      <a:pt x="33875" y="9314"/>
                      <a:pt x="33875" y="9743"/>
                    </a:cubicBezTo>
                    <a:lnTo>
                      <a:pt x="32780" y="9743"/>
                    </a:lnTo>
                    <a:cubicBezTo>
                      <a:pt x="32837" y="9385"/>
                      <a:pt x="33155" y="9139"/>
                      <a:pt x="33433" y="9139"/>
                    </a:cubicBezTo>
                    <a:close/>
                    <a:moveTo>
                      <a:pt x="32344" y="7710"/>
                    </a:moveTo>
                    <a:cubicBezTo>
                      <a:pt x="32450" y="7763"/>
                      <a:pt x="32397" y="8146"/>
                      <a:pt x="32555" y="8146"/>
                    </a:cubicBezTo>
                    <a:cubicBezTo>
                      <a:pt x="32727" y="8911"/>
                      <a:pt x="31948" y="9136"/>
                      <a:pt x="32344" y="9518"/>
                    </a:cubicBezTo>
                    <a:cubicBezTo>
                      <a:pt x="32301" y="9739"/>
                      <a:pt x="32269" y="9819"/>
                      <a:pt x="32240" y="9819"/>
                    </a:cubicBezTo>
                    <a:cubicBezTo>
                      <a:pt x="32162" y="9819"/>
                      <a:pt x="32105" y="9260"/>
                      <a:pt x="31924" y="9260"/>
                    </a:cubicBezTo>
                    <a:cubicBezTo>
                      <a:pt x="31899" y="9260"/>
                      <a:pt x="31872" y="9270"/>
                      <a:pt x="31842" y="9294"/>
                    </a:cubicBezTo>
                    <a:cubicBezTo>
                      <a:pt x="31790" y="8251"/>
                      <a:pt x="32502" y="9083"/>
                      <a:pt x="32067" y="8146"/>
                    </a:cubicBezTo>
                    <a:cubicBezTo>
                      <a:pt x="32120" y="7921"/>
                      <a:pt x="32344" y="7974"/>
                      <a:pt x="32344" y="7710"/>
                    </a:cubicBezTo>
                    <a:close/>
                    <a:moveTo>
                      <a:pt x="1201" y="9518"/>
                    </a:moveTo>
                    <a:cubicBezTo>
                      <a:pt x="1531" y="9518"/>
                      <a:pt x="1703" y="9849"/>
                      <a:pt x="1703" y="10403"/>
                    </a:cubicBezTo>
                    <a:cubicBezTo>
                      <a:pt x="1426" y="10403"/>
                      <a:pt x="1254" y="10073"/>
                      <a:pt x="1201" y="9518"/>
                    </a:cubicBezTo>
                    <a:close/>
                    <a:moveTo>
                      <a:pt x="30230" y="8718"/>
                    </a:moveTo>
                    <a:cubicBezTo>
                      <a:pt x="30368" y="8718"/>
                      <a:pt x="30856" y="10097"/>
                      <a:pt x="31182" y="10231"/>
                    </a:cubicBezTo>
                    <a:cubicBezTo>
                      <a:pt x="31110" y="10503"/>
                      <a:pt x="31012" y="10604"/>
                      <a:pt x="30897" y="10604"/>
                    </a:cubicBezTo>
                    <a:cubicBezTo>
                      <a:pt x="30573" y="10604"/>
                      <a:pt x="30118" y="9796"/>
                      <a:pt x="29757" y="9796"/>
                    </a:cubicBezTo>
                    <a:cubicBezTo>
                      <a:pt x="29786" y="9599"/>
                      <a:pt x="29828" y="9532"/>
                      <a:pt x="29880" y="9532"/>
                    </a:cubicBezTo>
                    <a:cubicBezTo>
                      <a:pt x="29994" y="9532"/>
                      <a:pt x="30157" y="9846"/>
                      <a:pt x="30345" y="9846"/>
                    </a:cubicBezTo>
                    <a:cubicBezTo>
                      <a:pt x="30385" y="9846"/>
                      <a:pt x="30427" y="9831"/>
                      <a:pt x="30469" y="9796"/>
                    </a:cubicBezTo>
                    <a:cubicBezTo>
                      <a:pt x="30417" y="9360"/>
                      <a:pt x="30364" y="9030"/>
                      <a:pt x="30192" y="8858"/>
                    </a:cubicBezTo>
                    <a:cubicBezTo>
                      <a:pt x="30192" y="8760"/>
                      <a:pt x="30206" y="8718"/>
                      <a:pt x="30230" y="8718"/>
                    </a:cubicBezTo>
                    <a:close/>
                    <a:moveTo>
                      <a:pt x="38157" y="9193"/>
                    </a:moveTo>
                    <a:cubicBezTo>
                      <a:pt x="38364" y="9193"/>
                      <a:pt x="38580" y="9601"/>
                      <a:pt x="38971" y="9601"/>
                    </a:cubicBezTo>
                    <a:cubicBezTo>
                      <a:pt x="39090" y="9601"/>
                      <a:pt x="39225" y="9563"/>
                      <a:pt x="39381" y="9466"/>
                    </a:cubicBezTo>
                    <a:lnTo>
                      <a:pt x="39381" y="9466"/>
                    </a:lnTo>
                    <a:cubicBezTo>
                      <a:pt x="39156" y="9901"/>
                      <a:pt x="39486" y="10179"/>
                      <a:pt x="39275" y="10614"/>
                    </a:cubicBezTo>
                    <a:cubicBezTo>
                      <a:pt x="39157" y="10269"/>
                      <a:pt x="38906" y="10136"/>
                      <a:pt x="38646" y="10136"/>
                    </a:cubicBezTo>
                    <a:cubicBezTo>
                      <a:pt x="38409" y="10136"/>
                      <a:pt x="38165" y="10246"/>
                      <a:pt x="38008" y="10403"/>
                    </a:cubicBezTo>
                    <a:cubicBezTo>
                      <a:pt x="38103" y="10105"/>
                      <a:pt x="38381" y="9441"/>
                      <a:pt x="38026" y="9441"/>
                    </a:cubicBezTo>
                    <a:cubicBezTo>
                      <a:pt x="37988" y="9441"/>
                      <a:pt x="37943" y="9449"/>
                      <a:pt x="37889" y="9466"/>
                    </a:cubicBezTo>
                    <a:cubicBezTo>
                      <a:pt x="37985" y="9264"/>
                      <a:pt x="38070" y="9193"/>
                      <a:pt x="38157" y="9193"/>
                    </a:cubicBezTo>
                    <a:close/>
                    <a:moveTo>
                      <a:pt x="15512" y="9518"/>
                    </a:moveTo>
                    <a:cubicBezTo>
                      <a:pt x="15565" y="9849"/>
                      <a:pt x="15618" y="10020"/>
                      <a:pt x="15723" y="10680"/>
                    </a:cubicBezTo>
                    <a:lnTo>
                      <a:pt x="15393" y="10680"/>
                    </a:lnTo>
                    <a:cubicBezTo>
                      <a:pt x="15235" y="9954"/>
                      <a:pt x="15340" y="10073"/>
                      <a:pt x="15512" y="9518"/>
                    </a:cubicBezTo>
                    <a:close/>
                    <a:moveTo>
                      <a:pt x="44820" y="9136"/>
                    </a:moveTo>
                    <a:cubicBezTo>
                      <a:pt x="45150" y="9466"/>
                      <a:pt x="45480" y="9796"/>
                      <a:pt x="45546" y="10733"/>
                    </a:cubicBezTo>
                    <a:cubicBezTo>
                      <a:pt x="45097" y="10680"/>
                      <a:pt x="45044" y="9743"/>
                      <a:pt x="44608" y="9624"/>
                    </a:cubicBezTo>
                    <a:cubicBezTo>
                      <a:pt x="44661" y="9413"/>
                      <a:pt x="44661" y="9188"/>
                      <a:pt x="44820" y="9136"/>
                    </a:cubicBezTo>
                    <a:close/>
                    <a:moveTo>
                      <a:pt x="3405" y="9918"/>
                    </a:moveTo>
                    <a:cubicBezTo>
                      <a:pt x="3612" y="9918"/>
                      <a:pt x="3778" y="10058"/>
                      <a:pt x="3842" y="10614"/>
                    </a:cubicBezTo>
                    <a:cubicBezTo>
                      <a:pt x="3804" y="10626"/>
                      <a:pt x="3769" y="10631"/>
                      <a:pt x="3737" y="10631"/>
                    </a:cubicBezTo>
                    <a:cubicBezTo>
                      <a:pt x="3501" y="10631"/>
                      <a:pt x="3405" y="10349"/>
                      <a:pt x="3194" y="10349"/>
                    </a:cubicBezTo>
                    <a:cubicBezTo>
                      <a:pt x="3145" y="10349"/>
                      <a:pt x="3089" y="10365"/>
                      <a:pt x="3023" y="10403"/>
                    </a:cubicBezTo>
                    <a:cubicBezTo>
                      <a:pt x="3023" y="10614"/>
                      <a:pt x="3129" y="10561"/>
                      <a:pt x="3234" y="10614"/>
                    </a:cubicBezTo>
                    <a:cubicBezTo>
                      <a:pt x="3205" y="10723"/>
                      <a:pt x="3130" y="10772"/>
                      <a:pt x="3037" y="10772"/>
                    </a:cubicBezTo>
                    <a:cubicBezTo>
                      <a:pt x="2790" y="10772"/>
                      <a:pt x="2416" y="10433"/>
                      <a:pt x="2416" y="9954"/>
                    </a:cubicBezTo>
                    <a:lnTo>
                      <a:pt x="2416" y="9954"/>
                    </a:lnTo>
                    <a:cubicBezTo>
                      <a:pt x="2505" y="10036"/>
                      <a:pt x="2603" y="10064"/>
                      <a:pt x="2706" y="10064"/>
                    </a:cubicBezTo>
                    <a:cubicBezTo>
                      <a:pt x="2939" y="10064"/>
                      <a:pt x="3193" y="9918"/>
                      <a:pt x="3405" y="9918"/>
                    </a:cubicBezTo>
                    <a:close/>
                    <a:moveTo>
                      <a:pt x="8740" y="6165"/>
                    </a:moveTo>
                    <a:cubicBezTo>
                      <a:pt x="8988" y="6379"/>
                      <a:pt x="9053" y="6499"/>
                      <a:pt x="9205" y="6499"/>
                    </a:cubicBezTo>
                    <a:cubicBezTo>
                      <a:pt x="9287" y="6499"/>
                      <a:pt x="9395" y="6464"/>
                      <a:pt x="9571" y="6390"/>
                    </a:cubicBezTo>
                    <a:lnTo>
                      <a:pt x="9571" y="6390"/>
                    </a:lnTo>
                    <a:cubicBezTo>
                      <a:pt x="9571" y="6654"/>
                      <a:pt x="9505" y="6773"/>
                      <a:pt x="9452" y="6825"/>
                    </a:cubicBezTo>
                    <a:cubicBezTo>
                      <a:pt x="9437" y="6953"/>
                      <a:pt x="9469" y="7006"/>
                      <a:pt x="9519" y="7006"/>
                    </a:cubicBezTo>
                    <a:cubicBezTo>
                      <a:pt x="9640" y="7006"/>
                      <a:pt x="9866" y="6698"/>
                      <a:pt x="9782" y="6390"/>
                    </a:cubicBezTo>
                    <a:lnTo>
                      <a:pt x="9782" y="6390"/>
                    </a:lnTo>
                    <a:cubicBezTo>
                      <a:pt x="10240" y="6534"/>
                      <a:pt x="10412" y="7283"/>
                      <a:pt x="10940" y="7283"/>
                    </a:cubicBezTo>
                    <a:cubicBezTo>
                      <a:pt x="10991" y="7283"/>
                      <a:pt x="11045" y="7276"/>
                      <a:pt x="11103" y="7261"/>
                    </a:cubicBezTo>
                    <a:lnTo>
                      <a:pt x="11103" y="7261"/>
                    </a:lnTo>
                    <a:cubicBezTo>
                      <a:pt x="10891" y="7974"/>
                      <a:pt x="10443" y="8146"/>
                      <a:pt x="10165" y="8700"/>
                    </a:cubicBezTo>
                    <a:cubicBezTo>
                      <a:pt x="10561" y="7815"/>
                      <a:pt x="9677" y="8146"/>
                      <a:pt x="9452" y="7763"/>
                    </a:cubicBezTo>
                    <a:lnTo>
                      <a:pt x="9452" y="7763"/>
                    </a:lnTo>
                    <a:cubicBezTo>
                      <a:pt x="9241" y="7815"/>
                      <a:pt x="9571" y="8634"/>
                      <a:pt x="9571" y="8911"/>
                    </a:cubicBezTo>
                    <a:cubicBezTo>
                      <a:pt x="9797" y="8856"/>
                      <a:pt x="9966" y="8756"/>
                      <a:pt x="10122" y="8756"/>
                    </a:cubicBezTo>
                    <a:cubicBezTo>
                      <a:pt x="10268" y="8756"/>
                      <a:pt x="10402" y="8843"/>
                      <a:pt x="10561" y="9136"/>
                    </a:cubicBezTo>
                    <a:cubicBezTo>
                      <a:pt x="10825" y="8911"/>
                      <a:pt x="10337" y="8528"/>
                      <a:pt x="10614" y="8198"/>
                    </a:cubicBezTo>
                    <a:lnTo>
                      <a:pt x="10614" y="8198"/>
                    </a:lnTo>
                    <a:cubicBezTo>
                      <a:pt x="10825" y="8423"/>
                      <a:pt x="11103" y="8370"/>
                      <a:pt x="10997" y="9136"/>
                    </a:cubicBezTo>
                    <a:cubicBezTo>
                      <a:pt x="11224" y="9108"/>
                      <a:pt x="11318" y="9020"/>
                      <a:pt x="11388" y="9020"/>
                    </a:cubicBezTo>
                    <a:cubicBezTo>
                      <a:pt x="11453" y="9020"/>
                      <a:pt x="11497" y="9094"/>
                      <a:pt x="11604" y="9360"/>
                    </a:cubicBezTo>
                    <a:cubicBezTo>
                      <a:pt x="11842" y="9115"/>
                      <a:pt x="12049" y="8940"/>
                      <a:pt x="12269" y="8940"/>
                    </a:cubicBezTo>
                    <a:cubicBezTo>
                      <a:pt x="12452" y="8940"/>
                      <a:pt x="12644" y="9061"/>
                      <a:pt x="12872" y="9360"/>
                    </a:cubicBezTo>
                    <a:cubicBezTo>
                      <a:pt x="12806" y="9690"/>
                      <a:pt x="12700" y="9901"/>
                      <a:pt x="12542" y="10020"/>
                    </a:cubicBezTo>
                    <a:cubicBezTo>
                      <a:pt x="12594" y="10231"/>
                      <a:pt x="12647" y="10284"/>
                      <a:pt x="12647" y="10509"/>
                    </a:cubicBezTo>
                    <a:cubicBezTo>
                      <a:pt x="13360" y="10403"/>
                      <a:pt x="12872" y="8476"/>
                      <a:pt x="13254" y="8198"/>
                    </a:cubicBezTo>
                    <a:lnTo>
                      <a:pt x="13254" y="8198"/>
                    </a:lnTo>
                    <a:cubicBezTo>
                      <a:pt x="13465" y="8620"/>
                      <a:pt x="13577" y="8973"/>
                      <a:pt x="13862" y="8973"/>
                    </a:cubicBezTo>
                    <a:cubicBezTo>
                      <a:pt x="13952" y="8973"/>
                      <a:pt x="14059" y="8938"/>
                      <a:pt x="14192" y="8858"/>
                    </a:cubicBezTo>
                    <a:cubicBezTo>
                      <a:pt x="14297" y="9954"/>
                      <a:pt x="14958" y="10020"/>
                      <a:pt x="15010" y="11169"/>
                    </a:cubicBezTo>
                    <a:cubicBezTo>
                      <a:pt x="14365" y="11200"/>
                      <a:pt x="13830" y="11615"/>
                      <a:pt x="13354" y="11615"/>
                    </a:cubicBezTo>
                    <a:cubicBezTo>
                      <a:pt x="13021" y="11615"/>
                      <a:pt x="12716" y="11412"/>
                      <a:pt x="12423" y="10733"/>
                    </a:cubicBezTo>
                    <a:cubicBezTo>
                      <a:pt x="12403" y="11001"/>
                      <a:pt x="12243" y="11075"/>
                      <a:pt x="12034" y="11075"/>
                    </a:cubicBezTo>
                    <a:cubicBezTo>
                      <a:pt x="11776" y="11075"/>
                      <a:pt x="11441" y="10961"/>
                      <a:pt x="11202" y="10961"/>
                    </a:cubicBezTo>
                    <a:cubicBezTo>
                      <a:pt x="11120" y="10961"/>
                      <a:pt x="11050" y="10975"/>
                      <a:pt x="10997" y="11010"/>
                    </a:cubicBezTo>
                    <a:cubicBezTo>
                      <a:pt x="10942" y="10574"/>
                      <a:pt x="11050" y="10487"/>
                      <a:pt x="11197" y="10487"/>
                    </a:cubicBezTo>
                    <a:cubicBezTo>
                      <a:pt x="11296" y="10487"/>
                      <a:pt x="11414" y="10526"/>
                      <a:pt x="11511" y="10526"/>
                    </a:cubicBezTo>
                    <a:cubicBezTo>
                      <a:pt x="11545" y="10526"/>
                      <a:pt x="11577" y="10522"/>
                      <a:pt x="11604" y="10509"/>
                    </a:cubicBezTo>
                    <a:cubicBezTo>
                      <a:pt x="11710" y="9624"/>
                      <a:pt x="11327" y="9796"/>
                      <a:pt x="11221" y="9360"/>
                    </a:cubicBezTo>
                    <a:cubicBezTo>
                      <a:pt x="11137" y="9678"/>
                      <a:pt x="11012" y="9760"/>
                      <a:pt x="10872" y="9760"/>
                    </a:cubicBezTo>
                    <a:cubicBezTo>
                      <a:pt x="10719" y="9760"/>
                      <a:pt x="10548" y="9663"/>
                      <a:pt x="10390" y="9663"/>
                    </a:cubicBezTo>
                    <a:cubicBezTo>
                      <a:pt x="10215" y="9663"/>
                      <a:pt x="10055" y="9782"/>
                      <a:pt x="9954" y="10284"/>
                    </a:cubicBezTo>
                    <a:cubicBezTo>
                      <a:pt x="9479" y="9932"/>
                      <a:pt x="9003" y="9265"/>
                      <a:pt x="8463" y="9265"/>
                    </a:cubicBezTo>
                    <a:cubicBezTo>
                      <a:pt x="8254" y="9265"/>
                      <a:pt x="8035" y="9366"/>
                      <a:pt x="7802" y="9624"/>
                    </a:cubicBezTo>
                    <a:cubicBezTo>
                      <a:pt x="7749" y="8251"/>
                      <a:pt x="8911" y="9294"/>
                      <a:pt x="9122" y="8476"/>
                    </a:cubicBezTo>
                    <a:cubicBezTo>
                      <a:pt x="9072" y="8264"/>
                      <a:pt x="9003" y="8194"/>
                      <a:pt x="8926" y="8194"/>
                    </a:cubicBezTo>
                    <a:cubicBezTo>
                      <a:pt x="8772" y="8194"/>
                      <a:pt x="8583" y="8478"/>
                      <a:pt x="8434" y="8478"/>
                    </a:cubicBezTo>
                    <a:cubicBezTo>
                      <a:pt x="8426" y="8478"/>
                      <a:pt x="8418" y="8477"/>
                      <a:pt x="8409" y="8476"/>
                    </a:cubicBezTo>
                    <a:cubicBezTo>
                      <a:pt x="8357" y="7974"/>
                      <a:pt x="8634" y="8146"/>
                      <a:pt x="8634" y="7763"/>
                    </a:cubicBezTo>
                    <a:cubicBezTo>
                      <a:pt x="8634" y="7652"/>
                      <a:pt x="8583" y="7628"/>
                      <a:pt x="8510" y="7628"/>
                    </a:cubicBezTo>
                    <a:cubicBezTo>
                      <a:pt x="8458" y="7628"/>
                      <a:pt x="8394" y="7641"/>
                      <a:pt x="8330" y="7641"/>
                    </a:cubicBezTo>
                    <a:cubicBezTo>
                      <a:pt x="8178" y="7641"/>
                      <a:pt x="8027" y="7571"/>
                      <a:pt x="8027" y="7103"/>
                    </a:cubicBezTo>
                    <a:cubicBezTo>
                      <a:pt x="8581" y="6878"/>
                      <a:pt x="8687" y="7050"/>
                      <a:pt x="8740" y="6165"/>
                    </a:cubicBezTo>
                    <a:close/>
                    <a:moveTo>
                      <a:pt x="12143" y="11448"/>
                    </a:moveTo>
                    <a:cubicBezTo>
                      <a:pt x="12255" y="11448"/>
                      <a:pt x="12361" y="11516"/>
                      <a:pt x="12423" y="11670"/>
                    </a:cubicBezTo>
                    <a:cubicBezTo>
                      <a:pt x="12423" y="11934"/>
                      <a:pt x="12212" y="11829"/>
                      <a:pt x="12212" y="12106"/>
                    </a:cubicBezTo>
                    <a:cubicBezTo>
                      <a:pt x="12195" y="12110"/>
                      <a:pt x="12179" y="12112"/>
                      <a:pt x="12164" y="12112"/>
                    </a:cubicBezTo>
                    <a:cubicBezTo>
                      <a:pt x="11993" y="12112"/>
                      <a:pt x="11928" y="11876"/>
                      <a:pt x="11757" y="11876"/>
                    </a:cubicBezTo>
                    <a:cubicBezTo>
                      <a:pt x="11742" y="11876"/>
                      <a:pt x="11727" y="11878"/>
                      <a:pt x="11710" y="11882"/>
                    </a:cubicBezTo>
                    <a:cubicBezTo>
                      <a:pt x="11774" y="11616"/>
                      <a:pt x="11967" y="11448"/>
                      <a:pt x="12143" y="11448"/>
                    </a:cubicBezTo>
                    <a:close/>
                    <a:moveTo>
                      <a:pt x="40595" y="8251"/>
                    </a:moveTo>
                    <a:cubicBezTo>
                      <a:pt x="41084" y="8634"/>
                      <a:pt x="41849" y="9030"/>
                      <a:pt x="42681" y="9413"/>
                    </a:cubicBezTo>
                    <a:cubicBezTo>
                      <a:pt x="42681" y="9954"/>
                      <a:pt x="42734" y="10284"/>
                      <a:pt x="42839" y="10561"/>
                    </a:cubicBezTo>
                    <a:cubicBezTo>
                      <a:pt x="43065" y="10394"/>
                      <a:pt x="43299" y="10329"/>
                      <a:pt x="43533" y="10329"/>
                    </a:cubicBezTo>
                    <a:cubicBezTo>
                      <a:pt x="43981" y="10329"/>
                      <a:pt x="44429" y="10569"/>
                      <a:pt x="44820" y="10786"/>
                    </a:cubicBezTo>
                    <a:cubicBezTo>
                      <a:pt x="44820" y="11274"/>
                      <a:pt x="44714" y="11723"/>
                      <a:pt x="44608" y="12159"/>
                    </a:cubicBezTo>
                    <a:cubicBezTo>
                      <a:pt x="44413" y="12030"/>
                      <a:pt x="44286" y="12002"/>
                      <a:pt x="44174" y="12002"/>
                    </a:cubicBezTo>
                    <a:cubicBezTo>
                      <a:pt x="44086" y="12002"/>
                      <a:pt x="44008" y="12019"/>
                      <a:pt x="43914" y="12019"/>
                    </a:cubicBezTo>
                    <a:cubicBezTo>
                      <a:pt x="43821" y="12019"/>
                      <a:pt x="43713" y="12002"/>
                      <a:pt x="43565" y="11934"/>
                    </a:cubicBezTo>
                    <a:cubicBezTo>
                      <a:pt x="43724" y="11446"/>
                      <a:pt x="43447" y="11499"/>
                      <a:pt x="43671" y="11010"/>
                    </a:cubicBezTo>
                    <a:lnTo>
                      <a:pt x="43671" y="11010"/>
                    </a:lnTo>
                    <a:cubicBezTo>
                      <a:pt x="43612" y="11099"/>
                      <a:pt x="43549" y="11171"/>
                      <a:pt x="43495" y="11171"/>
                    </a:cubicBezTo>
                    <a:cubicBezTo>
                      <a:pt x="43453" y="11171"/>
                      <a:pt x="43417" y="11126"/>
                      <a:pt x="43394" y="11010"/>
                    </a:cubicBezTo>
                    <a:lnTo>
                      <a:pt x="43394" y="11010"/>
                    </a:lnTo>
                    <a:cubicBezTo>
                      <a:pt x="43447" y="12159"/>
                      <a:pt x="42457" y="11274"/>
                      <a:pt x="42351" y="12159"/>
                    </a:cubicBezTo>
                    <a:cubicBezTo>
                      <a:pt x="42344" y="12160"/>
                      <a:pt x="42337" y="12161"/>
                      <a:pt x="42331" y="12161"/>
                    </a:cubicBezTo>
                    <a:cubicBezTo>
                      <a:pt x="42137" y="12161"/>
                      <a:pt x="42296" y="11381"/>
                      <a:pt x="42245" y="11010"/>
                    </a:cubicBezTo>
                    <a:cubicBezTo>
                      <a:pt x="42117" y="11010"/>
                      <a:pt x="41988" y="11026"/>
                      <a:pt x="41868" y="11026"/>
                    </a:cubicBezTo>
                    <a:cubicBezTo>
                      <a:pt x="41682" y="11026"/>
                      <a:pt x="41518" y="10987"/>
                      <a:pt x="41414" y="10786"/>
                    </a:cubicBezTo>
                    <a:cubicBezTo>
                      <a:pt x="41361" y="10403"/>
                      <a:pt x="41519" y="10350"/>
                      <a:pt x="41638" y="10350"/>
                    </a:cubicBezTo>
                    <a:cubicBezTo>
                      <a:pt x="41585" y="10020"/>
                      <a:pt x="41414" y="9954"/>
                      <a:pt x="41414" y="9624"/>
                    </a:cubicBezTo>
                    <a:cubicBezTo>
                      <a:pt x="41100" y="9678"/>
                      <a:pt x="40892" y="9945"/>
                      <a:pt x="40588" y="9945"/>
                    </a:cubicBezTo>
                    <a:cubicBezTo>
                      <a:pt x="40521" y="9945"/>
                      <a:pt x="40449" y="9932"/>
                      <a:pt x="40371" y="9901"/>
                    </a:cubicBezTo>
                    <a:cubicBezTo>
                      <a:pt x="40619" y="9712"/>
                      <a:pt x="40814" y="9164"/>
                      <a:pt x="40380" y="9164"/>
                    </a:cubicBezTo>
                    <a:cubicBezTo>
                      <a:pt x="40328" y="9164"/>
                      <a:pt x="40269" y="9172"/>
                      <a:pt x="40199" y="9188"/>
                    </a:cubicBezTo>
                    <a:cubicBezTo>
                      <a:pt x="40318" y="8911"/>
                      <a:pt x="40423" y="8476"/>
                      <a:pt x="40595" y="8251"/>
                    </a:cubicBezTo>
                    <a:close/>
                    <a:moveTo>
                      <a:pt x="40978" y="11274"/>
                    </a:moveTo>
                    <a:cubicBezTo>
                      <a:pt x="41255" y="11274"/>
                      <a:pt x="41414" y="11604"/>
                      <a:pt x="41414" y="12212"/>
                    </a:cubicBezTo>
                    <a:lnTo>
                      <a:pt x="40859" y="12212"/>
                    </a:lnTo>
                    <a:cubicBezTo>
                      <a:pt x="41031" y="11723"/>
                      <a:pt x="40754" y="11776"/>
                      <a:pt x="40978" y="11274"/>
                    </a:cubicBezTo>
                    <a:close/>
                    <a:moveTo>
                      <a:pt x="2522" y="10839"/>
                    </a:moveTo>
                    <a:cubicBezTo>
                      <a:pt x="2522" y="11116"/>
                      <a:pt x="2693" y="11063"/>
                      <a:pt x="2746" y="11116"/>
                    </a:cubicBezTo>
                    <a:cubicBezTo>
                      <a:pt x="2746" y="12053"/>
                      <a:pt x="2086" y="11776"/>
                      <a:pt x="1861" y="12264"/>
                    </a:cubicBezTo>
                    <a:cubicBezTo>
                      <a:pt x="1809" y="11604"/>
                      <a:pt x="2033" y="11776"/>
                      <a:pt x="1809" y="11340"/>
                    </a:cubicBezTo>
                    <a:cubicBezTo>
                      <a:pt x="1792" y="11337"/>
                      <a:pt x="1775" y="11335"/>
                      <a:pt x="1760" y="11335"/>
                    </a:cubicBezTo>
                    <a:cubicBezTo>
                      <a:pt x="1490" y="11335"/>
                      <a:pt x="1464" y="11832"/>
                      <a:pt x="1188" y="11832"/>
                    </a:cubicBezTo>
                    <a:cubicBezTo>
                      <a:pt x="1176" y="11832"/>
                      <a:pt x="1162" y="11831"/>
                      <a:pt x="1149" y="11829"/>
                    </a:cubicBezTo>
                    <a:cubicBezTo>
                      <a:pt x="990" y="10891"/>
                      <a:pt x="1809" y="11723"/>
                      <a:pt x="1703" y="10891"/>
                    </a:cubicBezTo>
                    <a:lnTo>
                      <a:pt x="1703" y="10891"/>
                    </a:lnTo>
                    <a:cubicBezTo>
                      <a:pt x="1778" y="11203"/>
                      <a:pt x="1860" y="11310"/>
                      <a:pt x="1950" y="11310"/>
                    </a:cubicBezTo>
                    <a:cubicBezTo>
                      <a:pt x="2116" y="11310"/>
                      <a:pt x="2308" y="10950"/>
                      <a:pt x="2522" y="10839"/>
                    </a:cubicBezTo>
                    <a:close/>
                    <a:moveTo>
                      <a:pt x="38130" y="11825"/>
                    </a:moveTo>
                    <a:cubicBezTo>
                      <a:pt x="38279" y="11825"/>
                      <a:pt x="38468" y="12011"/>
                      <a:pt x="38648" y="12011"/>
                    </a:cubicBezTo>
                    <a:cubicBezTo>
                      <a:pt x="38673" y="12011"/>
                      <a:pt x="38697" y="12008"/>
                      <a:pt x="38720" y="12000"/>
                    </a:cubicBezTo>
                    <a:lnTo>
                      <a:pt x="38720" y="12000"/>
                    </a:lnTo>
                    <a:cubicBezTo>
                      <a:pt x="38698" y="12226"/>
                      <a:pt x="38589" y="12282"/>
                      <a:pt x="38453" y="12282"/>
                    </a:cubicBezTo>
                    <a:cubicBezTo>
                      <a:pt x="38319" y="12282"/>
                      <a:pt x="38159" y="12227"/>
                      <a:pt x="38030" y="12227"/>
                    </a:cubicBezTo>
                    <a:cubicBezTo>
                      <a:pt x="37976" y="12227"/>
                      <a:pt x="37928" y="12237"/>
                      <a:pt x="37889" y="12264"/>
                    </a:cubicBezTo>
                    <a:cubicBezTo>
                      <a:pt x="37935" y="11924"/>
                      <a:pt x="38022" y="11825"/>
                      <a:pt x="38130" y="11825"/>
                    </a:cubicBezTo>
                    <a:close/>
                    <a:moveTo>
                      <a:pt x="3554" y="10807"/>
                    </a:moveTo>
                    <a:cubicBezTo>
                      <a:pt x="3658" y="10807"/>
                      <a:pt x="3783" y="10858"/>
                      <a:pt x="3879" y="10858"/>
                    </a:cubicBezTo>
                    <a:cubicBezTo>
                      <a:pt x="3910" y="10858"/>
                      <a:pt x="3937" y="10853"/>
                      <a:pt x="3961" y="10839"/>
                    </a:cubicBezTo>
                    <a:lnTo>
                      <a:pt x="3961" y="10839"/>
                    </a:lnTo>
                    <a:cubicBezTo>
                      <a:pt x="3630" y="11670"/>
                      <a:pt x="3564" y="11446"/>
                      <a:pt x="4172" y="11776"/>
                    </a:cubicBezTo>
                    <a:cubicBezTo>
                      <a:pt x="4291" y="12489"/>
                      <a:pt x="3630" y="11882"/>
                      <a:pt x="3736" y="12713"/>
                    </a:cubicBezTo>
                    <a:cubicBezTo>
                      <a:pt x="3677" y="12746"/>
                      <a:pt x="3628" y="12760"/>
                      <a:pt x="3586" y="12760"/>
                    </a:cubicBezTo>
                    <a:cubicBezTo>
                      <a:pt x="3326" y="12760"/>
                      <a:pt x="3378" y="12200"/>
                      <a:pt x="3169" y="12200"/>
                    </a:cubicBezTo>
                    <a:cubicBezTo>
                      <a:pt x="3131" y="12200"/>
                      <a:pt x="3083" y="12219"/>
                      <a:pt x="3023" y="12264"/>
                    </a:cubicBezTo>
                    <a:lnTo>
                      <a:pt x="3023" y="11340"/>
                    </a:lnTo>
                    <a:cubicBezTo>
                      <a:pt x="3041" y="11490"/>
                      <a:pt x="3137" y="11549"/>
                      <a:pt x="3238" y="11549"/>
                    </a:cubicBezTo>
                    <a:cubicBezTo>
                      <a:pt x="3430" y="11549"/>
                      <a:pt x="3639" y="11333"/>
                      <a:pt x="3353" y="11116"/>
                    </a:cubicBezTo>
                    <a:cubicBezTo>
                      <a:pt x="3353" y="10867"/>
                      <a:pt x="3441" y="10807"/>
                      <a:pt x="3554" y="10807"/>
                    </a:cubicBezTo>
                    <a:close/>
                    <a:moveTo>
                      <a:pt x="40925" y="10126"/>
                    </a:moveTo>
                    <a:cubicBezTo>
                      <a:pt x="40925" y="10928"/>
                      <a:pt x="40629" y="11409"/>
                      <a:pt x="40294" y="11409"/>
                    </a:cubicBezTo>
                    <a:cubicBezTo>
                      <a:pt x="40193" y="11409"/>
                      <a:pt x="40089" y="11366"/>
                      <a:pt x="39988" y="11274"/>
                    </a:cubicBezTo>
                    <a:lnTo>
                      <a:pt x="39988" y="11274"/>
                    </a:lnTo>
                    <a:cubicBezTo>
                      <a:pt x="40254" y="11857"/>
                      <a:pt x="40508" y="12439"/>
                      <a:pt x="41017" y="12439"/>
                    </a:cubicBezTo>
                    <a:cubicBezTo>
                      <a:pt x="41039" y="12439"/>
                      <a:pt x="41061" y="12438"/>
                      <a:pt x="41084" y="12436"/>
                    </a:cubicBezTo>
                    <a:lnTo>
                      <a:pt x="41084" y="12436"/>
                    </a:lnTo>
                    <a:cubicBezTo>
                      <a:pt x="40552" y="12854"/>
                      <a:pt x="40178" y="12312"/>
                      <a:pt x="39810" y="13048"/>
                    </a:cubicBezTo>
                    <a:lnTo>
                      <a:pt x="39810" y="13048"/>
                    </a:lnTo>
                    <a:cubicBezTo>
                      <a:pt x="40092" y="12387"/>
                      <a:pt x="39539" y="12406"/>
                      <a:pt x="39539" y="11776"/>
                    </a:cubicBezTo>
                    <a:lnTo>
                      <a:pt x="39539" y="11776"/>
                    </a:lnTo>
                    <a:cubicBezTo>
                      <a:pt x="39557" y="11778"/>
                      <a:pt x="39574" y="11779"/>
                      <a:pt x="39590" y="11779"/>
                    </a:cubicBezTo>
                    <a:cubicBezTo>
                      <a:pt x="40028" y="11779"/>
                      <a:pt x="39850" y="11114"/>
                      <a:pt x="39328" y="11063"/>
                    </a:cubicBezTo>
                    <a:cubicBezTo>
                      <a:pt x="39443" y="10881"/>
                      <a:pt x="39567" y="10842"/>
                      <a:pt x="39686" y="10842"/>
                    </a:cubicBezTo>
                    <a:cubicBezTo>
                      <a:pt x="39770" y="10842"/>
                      <a:pt x="39852" y="10862"/>
                      <a:pt x="39924" y="10862"/>
                    </a:cubicBezTo>
                    <a:cubicBezTo>
                      <a:pt x="40085" y="10862"/>
                      <a:pt x="40199" y="10763"/>
                      <a:pt x="40199" y="10126"/>
                    </a:cubicBezTo>
                    <a:close/>
                    <a:moveTo>
                      <a:pt x="13967" y="12330"/>
                    </a:moveTo>
                    <a:lnTo>
                      <a:pt x="13967" y="12330"/>
                    </a:lnTo>
                    <a:cubicBezTo>
                      <a:pt x="13915" y="12542"/>
                      <a:pt x="13862" y="12713"/>
                      <a:pt x="13862" y="13043"/>
                    </a:cubicBezTo>
                    <a:cubicBezTo>
                      <a:pt x="13532" y="13012"/>
                      <a:pt x="13478" y="12766"/>
                      <a:pt x="13441" y="12766"/>
                    </a:cubicBezTo>
                    <a:cubicBezTo>
                      <a:pt x="13415" y="12766"/>
                      <a:pt x="13398" y="12880"/>
                      <a:pt x="13307" y="13255"/>
                    </a:cubicBezTo>
                    <a:lnTo>
                      <a:pt x="13030" y="13255"/>
                    </a:lnTo>
                    <a:lnTo>
                      <a:pt x="13030" y="12594"/>
                    </a:lnTo>
                    <a:cubicBezTo>
                      <a:pt x="13532" y="12383"/>
                      <a:pt x="13532" y="12594"/>
                      <a:pt x="13967" y="12330"/>
                    </a:cubicBezTo>
                    <a:close/>
                    <a:moveTo>
                      <a:pt x="49210" y="12666"/>
                    </a:moveTo>
                    <a:cubicBezTo>
                      <a:pt x="49324" y="12666"/>
                      <a:pt x="49374" y="12766"/>
                      <a:pt x="49665" y="12766"/>
                    </a:cubicBezTo>
                    <a:cubicBezTo>
                      <a:pt x="49634" y="13091"/>
                      <a:pt x="49413" y="13451"/>
                      <a:pt x="49225" y="13451"/>
                    </a:cubicBezTo>
                    <a:cubicBezTo>
                      <a:pt x="49091" y="13451"/>
                      <a:pt x="48974" y="13270"/>
                      <a:pt x="48952" y="12766"/>
                    </a:cubicBezTo>
                    <a:cubicBezTo>
                      <a:pt x="49079" y="12691"/>
                      <a:pt x="49153" y="12666"/>
                      <a:pt x="49210" y="12666"/>
                    </a:cubicBezTo>
                    <a:close/>
                    <a:moveTo>
                      <a:pt x="41691" y="11934"/>
                    </a:moveTo>
                    <a:cubicBezTo>
                      <a:pt x="42021" y="12264"/>
                      <a:pt x="42245" y="12819"/>
                      <a:pt x="42404" y="13585"/>
                    </a:cubicBezTo>
                    <a:cubicBezTo>
                      <a:pt x="42317" y="13397"/>
                      <a:pt x="42223" y="13336"/>
                      <a:pt x="42126" y="13336"/>
                    </a:cubicBezTo>
                    <a:cubicBezTo>
                      <a:pt x="41938" y="13336"/>
                      <a:pt x="41739" y="13563"/>
                      <a:pt x="41553" y="13563"/>
                    </a:cubicBezTo>
                    <a:cubicBezTo>
                      <a:pt x="41467" y="13563"/>
                      <a:pt x="41385" y="13515"/>
                      <a:pt x="41308" y="13373"/>
                    </a:cubicBezTo>
                    <a:cubicBezTo>
                      <a:pt x="41414" y="12436"/>
                      <a:pt x="41691" y="12713"/>
                      <a:pt x="41691" y="11934"/>
                    </a:cubicBezTo>
                    <a:close/>
                    <a:moveTo>
                      <a:pt x="20587" y="13047"/>
                    </a:moveTo>
                    <a:cubicBezTo>
                      <a:pt x="20747" y="13047"/>
                      <a:pt x="20881" y="13079"/>
                      <a:pt x="20951" y="13149"/>
                    </a:cubicBezTo>
                    <a:cubicBezTo>
                      <a:pt x="20828" y="13517"/>
                      <a:pt x="20609" y="13624"/>
                      <a:pt x="20371" y="13624"/>
                    </a:cubicBezTo>
                    <a:cubicBezTo>
                      <a:pt x="20070" y="13624"/>
                      <a:pt x="19738" y="13456"/>
                      <a:pt x="19525" y="13426"/>
                    </a:cubicBezTo>
                    <a:cubicBezTo>
                      <a:pt x="19752" y="13199"/>
                      <a:pt x="20235" y="13047"/>
                      <a:pt x="20587" y="13047"/>
                    </a:cubicBezTo>
                    <a:close/>
                    <a:moveTo>
                      <a:pt x="25561" y="12730"/>
                    </a:moveTo>
                    <a:cubicBezTo>
                      <a:pt x="26056" y="12730"/>
                      <a:pt x="26539" y="13099"/>
                      <a:pt x="26802" y="13099"/>
                    </a:cubicBezTo>
                    <a:cubicBezTo>
                      <a:pt x="26815" y="13099"/>
                      <a:pt x="26827" y="13098"/>
                      <a:pt x="26839" y="13096"/>
                    </a:cubicBezTo>
                    <a:lnTo>
                      <a:pt x="26839" y="13096"/>
                    </a:lnTo>
                    <a:cubicBezTo>
                      <a:pt x="26667" y="13703"/>
                      <a:pt x="25677" y="13043"/>
                      <a:pt x="25413" y="13809"/>
                    </a:cubicBezTo>
                    <a:cubicBezTo>
                      <a:pt x="25155" y="13501"/>
                      <a:pt x="25757" y="12861"/>
                      <a:pt x="25219" y="12861"/>
                    </a:cubicBezTo>
                    <a:cubicBezTo>
                      <a:pt x="25180" y="12861"/>
                      <a:pt x="25135" y="12865"/>
                      <a:pt x="25083" y="12872"/>
                    </a:cubicBezTo>
                    <a:cubicBezTo>
                      <a:pt x="25239" y="12769"/>
                      <a:pt x="25401" y="12730"/>
                      <a:pt x="25561" y="12730"/>
                    </a:cubicBezTo>
                    <a:close/>
                    <a:moveTo>
                      <a:pt x="42734" y="12436"/>
                    </a:moveTo>
                    <a:cubicBezTo>
                      <a:pt x="43252" y="12872"/>
                      <a:pt x="43738" y="13470"/>
                      <a:pt x="44351" y="13470"/>
                    </a:cubicBezTo>
                    <a:cubicBezTo>
                      <a:pt x="44519" y="13470"/>
                      <a:pt x="44696" y="13425"/>
                      <a:pt x="44886" y="13321"/>
                    </a:cubicBezTo>
                    <a:lnTo>
                      <a:pt x="44886" y="13321"/>
                    </a:lnTo>
                    <a:cubicBezTo>
                      <a:pt x="44886" y="14033"/>
                      <a:pt x="44437" y="13862"/>
                      <a:pt x="44278" y="14245"/>
                    </a:cubicBezTo>
                    <a:cubicBezTo>
                      <a:pt x="43895" y="13952"/>
                      <a:pt x="43643" y="13405"/>
                      <a:pt x="43250" y="13405"/>
                    </a:cubicBezTo>
                    <a:cubicBezTo>
                      <a:pt x="43129" y="13405"/>
                      <a:pt x="42995" y="13457"/>
                      <a:pt x="42839" y="13585"/>
                    </a:cubicBezTo>
                    <a:cubicBezTo>
                      <a:pt x="43064" y="12713"/>
                      <a:pt x="42734" y="13096"/>
                      <a:pt x="42404" y="12872"/>
                    </a:cubicBezTo>
                    <a:cubicBezTo>
                      <a:pt x="42457" y="12660"/>
                      <a:pt x="42575" y="12542"/>
                      <a:pt x="42734" y="12436"/>
                    </a:cubicBezTo>
                    <a:close/>
                    <a:moveTo>
                      <a:pt x="38803" y="13588"/>
                    </a:moveTo>
                    <a:cubicBezTo>
                      <a:pt x="38886" y="13588"/>
                      <a:pt x="38959" y="13663"/>
                      <a:pt x="38998" y="13862"/>
                    </a:cubicBezTo>
                    <a:lnTo>
                      <a:pt x="38998" y="14311"/>
                    </a:lnTo>
                    <a:cubicBezTo>
                      <a:pt x="38943" y="14346"/>
                      <a:pt x="38897" y="14360"/>
                      <a:pt x="38858" y="14360"/>
                    </a:cubicBezTo>
                    <a:cubicBezTo>
                      <a:pt x="38681" y="14360"/>
                      <a:pt x="38632" y="14072"/>
                      <a:pt x="38459" y="14072"/>
                    </a:cubicBezTo>
                    <a:cubicBezTo>
                      <a:pt x="38438" y="14072"/>
                      <a:pt x="38416" y="14077"/>
                      <a:pt x="38390" y="14086"/>
                    </a:cubicBezTo>
                    <a:cubicBezTo>
                      <a:pt x="38426" y="13900"/>
                      <a:pt x="38634" y="13588"/>
                      <a:pt x="38803" y="13588"/>
                    </a:cubicBezTo>
                    <a:close/>
                    <a:moveTo>
                      <a:pt x="40041" y="13809"/>
                    </a:moveTo>
                    <a:lnTo>
                      <a:pt x="40041" y="13809"/>
                    </a:lnTo>
                    <a:cubicBezTo>
                      <a:pt x="39913" y="14132"/>
                      <a:pt x="39612" y="14433"/>
                      <a:pt x="39395" y="14433"/>
                    </a:cubicBezTo>
                    <a:cubicBezTo>
                      <a:pt x="39319" y="14433"/>
                      <a:pt x="39253" y="14396"/>
                      <a:pt x="39209" y="14311"/>
                    </a:cubicBezTo>
                    <a:cubicBezTo>
                      <a:pt x="39209" y="13862"/>
                      <a:pt x="39441" y="13816"/>
                      <a:pt x="39694" y="13816"/>
                    </a:cubicBezTo>
                    <a:cubicBezTo>
                      <a:pt x="39758" y="13816"/>
                      <a:pt x="39824" y="13819"/>
                      <a:pt x="39888" y="13819"/>
                    </a:cubicBezTo>
                    <a:cubicBezTo>
                      <a:pt x="39941" y="13819"/>
                      <a:pt x="39993" y="13817"/>
                      <a:pt x="40041" y="13809"/>
                    </a:cubicBezTo>
                    <a:close/>
                    <a:moveTo>
                      <a:pt x="11926" y="12358"/>
                    </a:moveTo>
                    <a:cubicBezTo>
                      <a:pt x="12034" y="12358"/>
                      <a:pt x="12071" y="12821"/>
                      <a:pt x="12291" y="12821"/>
                    </a:cubicBezTo>
                    <a:cubicBezTo>
                      <a:pt x="12299" y="12821"/>
                      <a:pt x="12308" y="12820"/>
                      <a:pt x="12317" y="12819"/>
                    </a:cubicBezTo>
                    <a:lnTo>
                      <a:pt x="12317" y="12819"/>
                    </a:lnTo>
                    <a:cubicBezTo>
                      <a:pt x="11882" y="14139"/>
                      <a:pt x="12872" y="13321"/>
                      <a:pt x="12806" y="14416"/>
                    </a:cubicBezTo>
                    <a:cubicBezTo>
                      <a:pt x="12759" y="14433"/>
                      <a:pt x="12717" y="14441"/>
                      <a:pt x="12679" y="14441"/>
                    </a:cubicBezTo>
                    <a:cubicBezTo>
                      <a:pt x="12382" y="14441"/>
                      <a:pt x="12333" y="13976"/>
                      <a:pt x="12040" y="13976"/>
                    </a:cubicBezTo>
                    <a:cubicBezTo>
                      <a:pt x="12023" y="13976"/>
                      <a:pt x="12005" y="13977"/>
                      <a:pt x="11987" y="13981"/>
                    </a:cubicBezTo>
                    <a:cubicBezTo>
                      <a:pt x="12146" y="13043"/>
                      <a:pt x="11710" y="13255"/>
                      <a:pt x="11763" y="12594"/>
                    </a:cubicBezTo>
                    <a:cubicBezTo>
                      <a:pt x="11835" y="12421"/>
                      <a:pt x="11885" y="12358"/>
                      <a:pt x="11926" y="12358"/>
                    </a:cubicBezTo>
                    <a:close/>
                    <a:moveTo>
                      <a:pt x="23763" y="12436"/>
                    </a:moveTo>
                    <a:cubicBezTo>
                      <a:pt x="23986" y="12570"/>
                      <a:pt x="24105" y="12910"/>
                      <a:pt x="24399" y="12910"/>
                    </a:cubicBezTo>
                    <a:cubicBezTo>
                      <a:pt x="24453" y="12910"/>
                      <a:pt x="24513" y="12899"/>
                      <a:pt x="24582" y="12872"/>
                    </a:cubicBezTo>
                    <a:cubicBezTo>
                      <a:pt x="24582" y="13149"/>
                      <a:pt x="24634" y="13321"/>
                      <a:pt x="24687" y="13373"/>
                    </a:cubicBezTo>
                    <a:cubicBezTo>
                      <a:pt x="24304" y="13585"/>
                      <a:pt x="24199" y="14311"/>
                      <a:pt x="24357" y="14746"/>
                    </a:cubicBezTo>
                    <a:cubicBezTo>
                      <a:pt x="24357" y="14948"/>
                      <a:pt x="24259" y="14987"/>
                      <a:pt x="24143" y="14987"/>
                    </a:cubicBezTo>
                    <a:cubicBezTo>
                      <a:pt x="24069" y="14987"/>
                      <a:pt x="23988" y="14971"/>
                      <a:pt x="23921" y="14971"/>
                    </a:cubicBezTo>
                    <a:cubicBezTo>
                      <a:pt x="24146" y="13703"/>
                      <a:pt x="23156" y="14852"/>
                      <a:pt x="23314" y="13809"/>
                    </a:cubicBezTo>
                    <a:lnTo>
                      <a:pt x="23314" y="13809"/>
                    </a:lnTo>
                    <a:cubicBezTo>
                      <a:pt x="23037" y="14139"/>
                      <a:pt x="22601" y="13981"/>
                      <a:pt x="22601" y="14746"/>
                    </a:cubicBezTo>
                    <a:cubicBezTo>
                      <a:pt x="22324" y="14575"/>
                      <a:pt x="22218" y="14086"/>
                      <a:pt x="22113" y="13585"/>
                    </a:cubicBezTo>
                    <a:cubicBezTo>
                      <a:pt x="21852" y="13663"/>
                      <a:pt x="21860" y="13953"/>
                      <a:pt x="21817" y="13953"/>
                    </a:cubicBezTo>
                    <a:cubicBezTo>
                      <a:pt x="21795" y="13953"/>
                      <a:pt x="21758" y="13876"/>
                      <a:pt x="21664" y="13651"/>
                    </a:cubicBezTo>
                    <a:cubicBezTo>
                      <a:pt x="21453" y="13651"/>
                      <a:pt x="21611" y="14416"/>
                      <a:pt x="21453" y="14522"/>
                    </a:cubicBezTo>
                    <a:cubicBezTo>
                      <a:pt x="21123" y="13703"/>
                      <a:pt x="21175" y="13255"/>
                      <a:pt x="21175" y="12925"/>
                    </a:cubicBezTo>
                    <a:cubicBezTo>
                      <a:pt x="21293" y="12844"/>
                      <a:pt x="21422" y="12814"/>
                      <a:pt x="21560" y="12814"/>
                    </a:cubicBezTo>
                    <a:cubicBezTo>
                      <a:pt x="21958" y="12814"/>
                      <a:pt x="22424" y="13066"/>
                      <a:pt x="22863" y="13066"/>
                    </a:cubicBezTo>
                    <a:cubicBezTo>
                      <a:pt x="23191" y="13066"/>
                      <a:pt x="23504" y="12926"/>
                      <a:pt x="23763" y="12436"/>
                    </a:cubicBezTo>
                    <a:close/>
                    <a:moveTo>
                      <a:pt x="43565" y="14469"/>
                    </a:moveTo>
                    <a:lnTo>
                      <a:pt x="43565" y="14469"/>
                    </a:lnTo>
                    <a:cubicBezTo>
                      <a:pt x="43604" y="15106"/>
                      <a:pt x="43326" y="15195"/>
                      <a:pt x="43006" y="15195"/>
                    </a:cubicBezTo>
                    <a:cubicBezTo>
                      <a:pt x="42881" y="15195"/>
                      <a:pt x="42750" y="15182"/>
                      <a:pt x="42628" y="15182"/>
                    </a:cubicBezTo>
                    <a:cubicBezTo>
                      <a:pt x="42958" y="14971"/>
                      <a:pt x="43169" y="14522"/>
                      <a:pt x="43565" y="14469"/>
                    </a:cubicBezTo>
                    <a:close/>
                    <a:moveTo>
                      <a:pt x="33279" y="12545"/>
                    </a:moveTo>
                    <a:cubicBezTo>
                      <a:pt x="33465" y="12545"/>
                      <a:pt x="33505" y="13188"/>
                      <a:pt x="33545" y="13479"/>
                    </a:cubicBezTo>
                    <a:cubicBezTo>
                      <a:pt x="33779" y="13214"/>
                      <a:pt x="34158" y="12846"/>
                      <a:pt x="34483" y="12846"/>
                    </a:cubicBezTo>
                    <a:cubicBezTo>
                      <a:pt x="34691" y="12846"/>
                      <a:pt x="34876" y="12998"/>
                      <a:pt x="34984" y="13426"/>
                    </a:cubicBezTo>
                    <a:cubicBezTo>
                      <a:pt x="34892" y="13426"/>
                      <a:pt x="34791" y="13413"/>
                      <a:pt x="34696" y="13413"/>
                    </a:cubicBezTo>
                    <a:cubicBezTo>
                      <a:pt x="34452" y="13413"/>
                      <a:pt x="34253" y="13502"/>
                      <a:pt x="34377" y="14139"/>
                    </a:cubicBezTo>
                    <a:cubicBezTo>
                      <a:pt x="34292" y="14165"/>
                      <a:pt x="34216" y="14176"/>
                      <a:pt x="34147" y="14176"/>
                    </a:cubicBezTo>
                    <a:cubicBezTo>
                      <a:pt x="33885" y="14176"/>
                      <a:pt x="33730" y="14024"/>
                      <a:pt x="33566" y="14024"/>
                    </a:cubicBezTo>
                    <a:cubicBezTo>
                      <a:pt x="33494" y="14024"/>
                      <a:pt x="33420" y="14054"/>
                      <a:pt x="33334" y="14139"/>
                    </a:cubicBezTo>
                    <a:cubicBezTo>
                      <a:pt x="33215" y="14852"/>
                      <a:pt x="33664" y="14575"/>
                      <a:pt x="33545" y="15301"/>
                    </a:cubicBezTo>
                    <a:cubicBezTo>
                      <a:pt x="33110" y="14746"/>
                      <a:pt x="33004" y="14852"/>
                      <a:pt x="32608" y="14416"/>
                    </a:cubicBezTo>
                    <a:cubicBezTo>
                      <a:pt x="32502" y="14416"/>
                      <a:pt x="32502" y="14694"/>
                      <a:pt x="32502" y="14852"/>
                    </a:cubicBezTo>
                    <a:cubicBezTo>
                      <a:pt x="32433" y="14733"/>
                      <a:pt x="32391" y="14693"/>
                      <a:pt x="32357" y="14693"/>
                    </a:cubicBezTo>
                    <a:cubicBezTo>
                      <a:pt x="32287" y="14693"/>
                      <a:pt x="32248" y="14856"/>
                      <a:pt x="32068" y="14856"/>
                    </a:cubicBezTo>
                    <a:cubicBezTo>
                      <a:pt x="32051" y="14856"/>
                      <a:pt x="32033" y="14855"/>
                      <a:pt x="32014" y="14852"/>
                    </a:cubicBezTo>
                    <a:cubicBezTo>
                      <a:pt x="31737" y="14641"/>
                      <a:pt x="32502" y="14575"/>
                      <a:pt x="32397" y="13915"/>
                    </a:cubicBezTo>
                    <a:cubicBezTo>
                      <a:pt x="32356" y="13636"/>
                      <a:pt x="32299" y="13561"/>
                      <a:pt x="32233" y="13561"/>
                    </a:cubicBezTo>
                    <a:cubicBezTo>
                      <a:pt x="32154" y="13561"/>
                      <a:pt x="32062" y="13666"/>
                      <a:pt x="31969" y="13666"/>
                    </a:cubicBezTo>
                    <a:cubicBezTo>
                      <a:pt x="31908" y="13666"/>
                      <a:pt x="31848" y="13622"/>
                      <a:pt x="31790" y="13479"/>
                    </a:cubicBezTo>
                    <a:cubicBezTo>
                      <a:pt x="31901" y="13356"/>
                      <a:pt x="32008" y="13312"/>
                      <a:pt x="32113" y="13312"/>
                    </a:cubicBezTo>
                    <a:cubicBezTo>
                      <a:pt x="32380" y="13312"/>
                      <a:pt x="32628" y="13603"/>
                      <a:pt x="32890" y="13603"/>
                    </a:cubicBezTo>
                    <a:cubicBezTo>
                      <a:pt x="33032" y="13603"/>
                      <a:pt x="33179" y="13518"/>
                      <a:pt x="33334" y="13255"/>
                    </a:cubicBezTo>
                    <a:cubicBezTo>
                      <a:pt x="33334" y="12819"/>
                      <a:pt x="33215" y="12819"/>
                      <a:pt x="33057" y="12766"/>
                    </a:cubicBezTo>
                    <a:cubicBezTo>
                      <a:pt x="33148" y="12608"/>
                      <a:pt x="33221" y="12545"/>
                      <a:pt x="33279" y="12545"/>
                    </a:cubicBezTo>
                    <a:close/>
                    <a:moveTo>
                      <a:pt x="13133" y="14696"/>
                    </a:moveTo>
                    <a:cubicBezTo>
                      <a:pt x="13240" y="14696"/>
                      <a:pt x="13340" y="14755"/>
                      <a:pt x="13413" y="14905"/>
                    </a:cubicBezTo>
                    <a:cubicBezTo>
                      <a:pt x="13350" y="15202"/>
                      <a:pt x="13149" y="15360"/>
                      <a:pt x="12951" y="15360"/>
                    </a:cubicBezTo>
                    <a:cubicBezTo>
                      <a:pt x="12815" y="15360"/>
                      <a:pt x="12681" y="15285"/>
                      <a:pt x="12594" y="15129"/>
                    </a:cubicBezTo>
                    <a:cubicBezTo>
                      <a:pt x="12698" y="14913"/>
                      <a:pt x="12928" y="14696"/>
                      <a:pt x="13133" y="14696"/>
                    </a:cubicBezTo>
                    <a:close/>
                    <a:moveTo>
                      <a:pt x="26945" y="14245"/>
                    </a:moveTo>
                    <a:cubicBezTo>
                      <a:pt x="27063" y="14522"/>
                      <a:pt x="27116" y="14852"/>
                      <a:pt x="27116" y="15406"/>
                    </a:cubicBezTo>
                    <a:cubicBezTo>
                      <a:pt x="26945" y="15406"/>
                      <a:pt x="26997" y="15129"/>
                      <a:pt x="26945" y="14971"/>
                    </a:cubicBezTo>
                    <a:cubicBezTo>
                      <a:pt x="26522" y="15118"/>
                      <a:pt x="26075" y="15322"/>
                      <a:pt x="25641" y="15322"/>
                    </a:cubicBezTo>
                    <a:cubicBezTo>
                      <a:pt x="25451" y="15322"/>
                      <a:pt x="25264" y="15283"/>
                      <a:pt x="25083" y="15182"/>
                    </a:cubicBezTo>
                    <a:cubicBezTo>
                      <a:pt x="25083" y="14843"/>
                      <a:pt x="25124" y="14737"/>
                      <a:pt x="25190" y="14737"/>
                    </a:cubicBezTo>
                    <a:cubicBezTo>
                      <a:pt x="25300" y="14737"/>
                      <a:pt x="25481" y="15032"/>
                      <a:pt x="25663" y="15032"/>
                    </a:cubicBezTo>
                    <a:cubicBezTo>
                      <a:pt x="25708" y="15032"/>
                      <a:pt x="25752" y="15014"/>
                      <a:pt x="25796" y="14971"/>
                    </a:cubicBezTo>
                    <a:cubicBezTo>
                      <a:pt x="25758" y="14770"/>
                      <a:pt x="25657" y="14742"/>
                      <a:pt x="25545" y="14742"/>
                    </a:cubicBezTo>
                    <a:cubicBezTo>
                      <a:pt x="25502" y="14742"/>
                      <a:pt x="25457" y="14746"/>
                      <a:pt x="25413" y="14746"/>
                    </a:cubicBezTo>
                    <a:cubicBezTo>
                      <a:pt x="25448" y="14530"/>
                      <a:pt x="25518" y="14449"/>
                      <a:pt x="25599" y="14449"/>
                    </a:cubicBezTo>
                    <a:cubicBezTo>
                      <a:pt x="25764" y="14449"/>
                      <a:pt x="25972" y="14785"/>
                      <a:pt x="26007" y="14971"/>
                    </a:cubicBezTo>
                    <a:cubicBezTo>
                      <a:pt x="26179" y="14852"/>
                      <a:pt x="25954" y="14641"/>
                      <a:pt x="26007" y="14245"/>
                    </a:cubicBezTo>
                    <a:close/>
                    <a:moveTo>
                      <a:pt x="15182" y="14641"/>
                    </a:moveTo>
                    <a:lnTo>
                      <a:pt x="15182" y="14641"/>
                    </a:lnTo>
                    <a:cubicBezTo>
                      <a:pt x="15255" y="15240"/>
                      <a:pt x="15040" y="15533"/>
                      <a:pt x="14830" y="15533"/>
                    </a:cubicBezTo>
                    <a:cubicBezTo>
                      <a:pt x="14735" y="15533"/>
                      <a:pt x="14641" y="15473"/>
                      <a:pt x="14575" y="15354"/>
                    </a:cubicBezTo>
                    <a:cubicBezTo>
                      <a:pt x="14575" y="14641"/>
                      <a:pt x="14958" y="14852"/>
                      <a:pt x="15182" y="14641"/>
                    </a:cubicBezTo>
                    <a:close/>
                    <a:moveTo>
                      <a:pt x="8799" y="14128"/>
                    </a:moveTo>
                    <a:cubicBezTo>
                      <a:pt x="8887" y="14128"/>
                      <a:pt x="8939" y="14251"/>
                      <a:pt x="8964" y="14746"/>
                    </a:cubicBezTo>
                    <a:cubicBezTo>
                      <a:pt x="8907" y="14708"/>
                      <a:pt x="8854" y="14692"/>
                      <a:pt x="8806" y="14692"/>
                    </a:cubicBezTo>
                    <a:cubicBezTo>
                      <a:pt x="8600" y="14692"/>
                      <a:pt x="8498" y="14984"/>
                      <a:pt x="8705" y="14984"/>
                    </a:cubicBezTo>
                    <a:cubicBezTo>
                      <a:pt x="8729" y="14984"/>
                      <a:pt x="8758" y="14980"/>
                      <a:pt x="8792" y="14971"/>
                    </a:cubicBezTo>
                    <a:lnTo>
                      <a:pt x="8792" y="14971"/>
                    </a:lnTo>
                    <a:cubicBezTo>
                      <a:pt x="8722" y="15364"/>
                      <a:pt x="8601" y="15549"/>
                      <a:pt x="8431" y="15549"/>
                    </a:cubicBezTo>
                    <a:cubicBezTo>
                      <a:pt x="8344" y="15549"/>
                      <a:pt x="8244" y="15500"/>
                      <a:pt x="8132" y="15406"/>
                    </a:cubicBezTo>
                    <a:cubicBezTo>
                      <a:pt x="8251" y="14746"/>
                      <a:pt x="8581" y="15129"/>
                      <a:pt x="8357" y="14245"/>
                    </a:cubicBezTo>
                    <a:lnTo>
                      <a:pt x="8357" y="14245"/>
                    </a:lnTo>
                    <a:cubicBezTo>
                      <a:pt x="8377" y="14248"/>
                      <a:pt x="8397" y="14250"/>
                      <a:pt x="8417" y="14250"/>
                    </a:cubicBezTo>
                    <a:cubicBezTo>
                      <a:pt x="8587" y="14250"/>
                      <a:pt x="8711" y="14128"/>
                      <a:pt x="8799" y="14128"/>
                    </a:cubicBezTo>
                    <a:close/>
                    <a:moveTo>
                      <a:pt x="47909" y="13756"/>
                    </a:moveTo>
                    <a:cubicBezTo>
                      <a:pt x="47909" y="14416"/>
                      <a:pt x="47407" y="14139"/>
                      <a:pt x="47460" y="14905"/>
                    </a:cubicBezTo>
                    <a:cubicBezTo>
                      <a:pt x="47275" y="14781"/>
                      <a:pt x="47143" y="14731"/>
                      <a:pt x="47048" y="14731"/>
                    </a:cubicBezTo>
                    <a:cubicBezTo>
                      <a:pt x="46642" y="14731"/>
                      <a:pt x="46880" y="15632"/>
                      <a:pt x="46349" y="15632"/>
                    </a:cubicBezTo>
                    <a:cubicBezTo>
                      <a:pt x="46337" y="15632"/>
                      <a:pt x="46324" y="15632"/>
                      <a:pt x="46311" y="15631"/>
                    </a:cubicBezTo>
                    <a:cubicBezTo>
                      <a:pt x="46311" y="15459"/>
                      <a:pt x="46589" y="14694"/>
                      <a:pt x="46311" y="14694"/>
                    </a:cubicBezTo>
                    <a:lnTo>
                      <a:pt x="46034" y="14694"/>
                    </a:lnTo>
                    <a:cubicBezTo>
                      <a:pt x="46311" y="13703"/>
                      <a:pt x="47354" y="14192"/>
                      <a:pt x="47909" y="13756"/>
                    </a:cubicBezTo>
                    <a:close/>
                    <a:moveTo>
                      <a:pt x="7142" y="13809"/>
                    </a:moveTo>
                    <a:cubicBezTo>
                      <a:pt x="7261" y="13915"/>
                      <a:pt x="7367" y="14033"/>
                      <a:pt x="7525" y="14033"/>
                    </a:cubicBezTo>
                    <a:cubicBezTo>
                      <a:pt x="7314" y="15354"/>
                      <a:pt x="8079" y="14641"/>
                      <a:pt x="8027" y="15684"/>
                    </a:cubicBezTo>
                    <a:cubicBezTo>
                      <a:pt x="7835" y="15571"/>
                      <a:pt x="7740" y="15515"/>
                      <a:pt x="7650" y="15515"/>
                    </a:cubicBezTo>
                    <a:cubicBezTo>
                      <a:pt x="7561" y="15515"/>
                      <a:pt x="7479" y="15571"/>
                      <a:pt x="7314" y="15684"/>
                    </a:cubicBezTo>
                    <a:cubicBezTo>
                      <a:pt x="7367" y="14852"/>
                      <a:pt x="7261" y="14363"/>
                      <a:pt x="7142" y="13809"/>
                    </a:cubicBezTo>
                    <a:close/>
                    <a:moveTo>
                      <a:pt x="21994" y="14522"/>
                    </a:moveTo>
                    <a:cubicBezTo>
                      <a:pt x="22185" y="14713"/>
                      <a:pt x="22290" y="15057"/>
                      <a:pt x="22554" y="15057"/>
                    </a:cubicBezTo>
                    <a:cubicBezTo>
                      <a:pt x="22599" y="15057"/>
                      <a:pt x="22650" y="15047"/>
                      <a:pt x="22707" y="15024"/>
                    </a:cubicBezTo>
                    <a:lnTo>
                      <a:pt x="22707" y="15024"/>
                    </a:lnTo>
                    <a:cubicBezTo>
                      <a:pt x="22819" y="15354"/>
                      <a:pt x="22654" y="15519"/>
                      <a:pt x="22489" y="15519"/>
                    </a:cubicBezTo>
                    <a:cubicBezTo>
                      <a:pt x="22324" y="15519"/>
                      <a:pt x="22159" y="15354"/>
                      <a:pt x="22271" y="15024"/>
                    </a:cubicBezTo>
                    <a:cubicBezTo>
                      <a:pt x="22113" y="15024"/>
                      <a:pt x="22166" y="15406"/>
                      <a:pt x="22166" y="15684"/>
                    </a:cubicBezTo>
                    <a:lnTo>
                      <a:pt x="21664" y="15684"/>
                    </a:lnTo>
                    <a:cubicBezTo>
                      <a:pt x="21888" y="15076"/>
                      <a:pt x="21994" y="15182"/>
                      <a:pt x="21994" y="14522"/>
                    </a:cubicBezTo>
                    <a:close/>
                    <a:moveTo>
                      <a:pt x="41877" y="15358"/>
                    </a:moveTo>
                    <a:cubicBezTo>
                      <a:pt x="42081" y="15358"/>
                      <a:pt x="42267" y="15505"/>
                      <a:pt x="42179" y="15895"/>
                    </a:cubicBezTo>
                    <a:cubicBezTo>
                      <a:pt x="42109" y="15926"/>
                      <a:pt x="42050" y="15939"/>
                      <a:pt x="41999" y="15939"/>
                    </a:cubicBezTo>
                    <a:cubicBezTo>
                      <a:pt x="41770" y="15939"/>
                      <a:pt x="41693" y="15684"/>
                      <a:pt x="41466" y="15684"/>
                    </a:cubicBezTo>
                    <a:cubicBezTo>
                      <a:pt x="41466" y="15496"/>
                      <a:pt x="41680" y="15358"/>
                      <a:pt x="41877" y="15358"/>
                    </a:cubicBezTo>
                    <a:close/>
                    <a:moveTo>
                      <a:pt x="44886" y="15182"/>
                    </a:moveTo>
                    <a:cubicBezTo>
                      <a:pt x="44886" y="15406"/>
                      <a:pt x="44886" y="15565"/>
                      <a:pt x="44991" y="15631"/>
                    </a:cubicBezTo>
                    <a:cubicBezTo>
                      <a:pt x="44991" y="15894"/>
                      <a:pt x="44887" y="16008"/>
                      <a:pt x="44758" y="16008"/>
                    </a:cubicBezTo>
                    <a:cubicBezTo>
                      <a:pt x="44538" y="16008"/>
                      <a:pt x="44245" y="15674"/>
                      <a:pt x="44278" y="15182"/>
                    </a:cubicBezTo>
                    <a:close/>
                    <a:moveTo>
                      <a:pt x="39796" y="14990"/>
                    </a:moveTo>
                    <a:cubicBezTo>
                      <a:pt x="39835" y="14990"/>
                      <a:pt x="39881" y="15000"/>
                      <a:pt x="39935" y="15024"/>
                    </a:cubicBezTo>
                    <a:cubicBezTo>
                      <a:pt x="40146" y="15182"/>
                      <a:pt x="39869" y="15235"/>
                      <a:pt x="39711" y="15235"/>
                    </a:cubicBezTo>
                    <a:cubicBezTo>
                      <a:pt x="39433" y="15301"/>
                      <a:pt x="39486" y="15842"/>
                      <a:pt x="39328" y="16172"/>
                    </a:cubicBezTo>
                    <a:cubicBezTo>
                      <a:pt x="39156" y="15961"/>
                      <a:pt x="39381" y="15789"/>
                      <a:pt x="39209" y="15235"/>
                    </a:cubicBezTo>
                    <a:lnTo>
                      <a:pt x="39209" y="15235"/>
                    </a:lnTo>
                    <a:cubicBezTo>
                      <a:pt x="39263" y="15258"/>
                      <a:pt x="39309" y="15268"/>
                      <a:pt x="39348" y="15268"/>
                    </a:cubicBezTo>
                    <a:cubicBezTo>
                      <a:pt x="39556" y="15268"/>
                      <a:pt x="39588" y="14990"/>
                      <a:pt x="39796" y="14990"/>
                    </a:cubicBezTo>
                    <a:close/>
                    <a:moveTo>
                      <a:pt x="6812" y="14311"/>
                    </a:moveTo>
                    <a:cubicBezTo>
                      <a:pt x="6664" y="14620"/>
                      <a:pt x="6701" y="14976"/>
                      <a:pt x="6978" y="14976"/>
                    </a:cubicBezTo>
                    <a:cubicBezTo>
                      <a:pt x="6996" y="14976"/>
                      <a:pt x="7016" y="14974"/>
                      <a:pt x="7037" y="14971"/>
                    </a:cubicBezTo>
                    <a:lnTo>
                      <a:pt x="7037" y="14971"/>
                    </a:lnTo>
                    <a:cubicBezTo>
                      <a:pt x="6759" y="15406"/>
                      <a:pt x="5994" y="15076"/>
                      <a:pt x="5994" y="16172"/>
                    </a:cubicBezTo>
                    <a:cubicBezTo>
                      <a:pt x="5984" y="16174"/>
                      <a:pt x="5976" y="16175"/>
                      <a:pt x="5967" y="16175"/>
                    </a:cubicBezTo>
                    <a:cubicBezTo>
                      <a:pt x="5726" y="16175"/>
                      <a:pt x="5868" y="15459"/>
                      <a:pt x="5664" y="15459"/>
                    </a:cubicBezTo>
                    <a:cubicBezTo>
                      <a:pt x="5664" y="15328"/>
                      <a:pt x="5711" y="15271"/>
                      <a:pt x="5761" y="15271"/>
                    </a:cubicBezTo>
                    <a:cubicBezTo>
                      <a:pt x="5816" y="15271"/>
                      <a:pt x="5875" y="15341"/>
                      <a:pt x="5875" y="15459"/>
                    </a:cubicBezTo>
                    <a:cubicBezTo>
                      <a:pt x="5941" y="14905"/>
                      <a:pt x="6482" y="15235"/>
                      <a:pt x="6324" y="14311"/>
                    </a:cubicBezTo>
                    <a:close/>
                    <a:moveTo>
                      <a:pt x="32450" y="10231"/>
                    </a:moveTo>
                    <a:cubicBezTo>
                      <a:pt x="33334" y="11010"/>
                      <a:pt x="34654" y="10944"/>
                      <a:pt x="35420" y="12053"/>
                    </a:cubicBezTo>
                    <a:cubicBezTo>
                      <a:pt x="35208" y="11859"/>
                      <a:pt x="34976" y="11795"/>
                      <a:pt x="34739" y="11795"/>
                    </a:cubicBezTo>
                    <a:cubicBezTo>
                      <a:pt x="34297" y="11795"/>
                      <a:pt x="33835" y="12019"/>
                      <a:pt x="33440" y="12053"/>
                    </a:cubicBezTo>
                    <a:cubicBezTo>
                      <a:pt x="33440" y="11776"/>
                      <a:pt x="33598" y="11882"/>
                      <a:pt x="33770" y="11829"/>
                    </a:cubicBezTo>
                    <a:cubicBezTo>
                      <a:pt x="33600" y="11547"/>
                      <a:pt x="33443" y="11440"/>
                      <a:pt x="33294" y="11440"/>
                    </a:cubicBezTo>
                    <a:cubicBezTo>
                      <a:pt x="32815" y="11440"/>
                      <a:pt x="32430" y="12566"/>
                      <a:pt x="32001" y="12566"/>
                    </a:cubicBezTo>
                    <a:cubicBezTo>
                      <a:pt x="31966" y="12566"/>
                      <a:pt x="31931" y="12558"/>
                      <a:pt x="31895" y="12542"/>
                    </a:cubicBezTo>
                    <a:cubicBezTo>
                      <a:pt x="31842" y="11723"/>
                      <a:pt x="32397" y="12000"/>
                      <a:pt x="32608" y="11604"/>
                    </a:cubicBezTo>
                    <a:cubicBezTo>
                      <a:pt x="32450" y="10786"/>
                      <a:pt x="32674" y="11169"/>
                      <a:pt x="32120" y="10944"/>
                    </a:cubicBezTo>
                    <a:lnTo>
                      <a:pt x="32120" y="10944"/>
                    </a:lnTo>
                    <a:cubicBezTo>
                      <a:pt x="32172" y="11116"/>
                      <a:pt x="32225" y="11340"/>
                      <a:pt x="32344" y="11393"/>
                    </a:cubicBezTo>
                    <a:cubicBezTo>
                      <a:pt x="32555" y="11393"/>
                      <a:pt x="31288" y="11393"/>
                      <a:pt x="31512" y="12330"/>
                    </a:cubicBezTo>
                    <a:cubicBezTo>
                      <a:pt x="31500" y="12430"/>
                      <a:pt x="31465" y="12469"/>
                      <a:pt x="31416" y="12469"/>
                    </a:cubicBezTo>
                    <a:cubicBezTo>
                      <a:pt x="31249" y="12469"/>
                      <a:pt x="30922" y="12014"/>
                      <a:pt x="30799" y="11882"/>
                    </a:cubicBezTo>
                    <a:cubicBezTo>
                      <a:pt x="30747" y="11934"/>
                      <a:pt x="30694" y="12106"/>
                      <a:pt x="30575" y="12106"/>
                    </a:cubicBezTo>
                    <a:cubicBezTo>
                      <a:pt x="30747" y="12925"/>
                      <a:pt x="31684" y="12925"/>
                      <a:pt x="31407" y="13043"/>
                    </a:cubicBezTo>
                    <a:cubicBezTo>
                      <a:pt x="31865" y="13252"/>
                      <a:pt x="31444" y="13611"/>
                      <a:pt x="30904" y="13611"/>
                    </a:cubicBezTo>
                    <a:cubicBezTo>
                      <a:pt x="30728" y="13611"/>
                      <a:pt x="30539" y="13573"/>
                      <a:pt x="30364" y="13479"/>
                    </a:cubicBezTo>
                    <a:lnTo>
                      <a:pt x="30364" y="13479"/>
                    </a:lnTo>
                    <a:cubicBezTo>
                      <a:pt x="30417" y="13915"/>
                      <a:pt x="30747" y="13651"/>
                      <a:pt x="30852" y="13981"/>
                    </a:cubicBezTo>
                    <a:cubicBezTo>
                      <a:pt x="30706" y="14286"/>
                      <a:pt x="30740" y="14918"/>
                      <a:pt x="30443" y="14918"/>
                    </a:cubicBezTo>
                    <a:cubicBezTo>
                      <a:pt x="30419" y="14918"/>
                      <a:pt x="30393" y="14914"/>
                      <a:pt x="30364" y="14905"/>
                    </a:cubicBezTo>
                    <a:lnTo>
                      <a:pt x="30364" y="14905"/>
                    </a:lnTo>
                    <a:cubicBezTo>
                      <a:pt x="30522" y="15129"/>
                      <a:pt x="30628" y="15354"/>
                      <a:pt x="30747" y="15565"/>
                    </a:cubicBezTo>
                    <a:cubicBezTo>
                      <a:pt x="30600" y="15888"/>
                      <a:pt x="30455" y="15981"/>
                      <a:pt x="30316" y="15981"/>
                    </a:cubicBezTo>
                    <a:cubicBezTo>
                      <a:pt x="30126" y="15981"/>
                      <a:pt x="29948" y="15808"/>
                      <a:pt x="29793" y="15808"/>
                    </a:cubicBezTo>
                    <a:cubicBezTo>
                      <a:pt x="29672" y="15808"/>
                      <a:pt x="29565" y="15914"/>
                      <a:pt x="29479" y="16291"/>
                    </a:cubicBezTo>
                    <a:cubicBezTo>
                      <a:pt x="29234" y="16139"/>
                      <a:pt x="29381" y="15307"/>
                      <a:pt x="29683" y="15307"/>
                    </a:cubicBezTo>
                    <a:cubicBezTo>
                      <a:pt x="29723" y="15307"/>
                      <a:pt x="29765" y="15321"/>
                      <a:pt x="29809" y="15354"/>
                    </a:cubicBezTo>
                    <a:cubicBezTo>
                      <a:pt x="29725" y="14993"/>
                      <a:pt x="29452" y="14888"/>
                      <a:pt x="29177" y="14888"/>
                    </a:cubicBezTo>
                    <a:cubicBezTo>
                      <a:pt x="29110" y="14888"/>
                      <a:pt x="29043" y="14894"/>
                      <a:pt x="28978" y="14905"/>
                    </a:cubicBezTo>
                    <a:cubicBezTo>
                      <a:pt x="29044" y="14311"/>
                      <a:pt x="29757" y="14852"/>
                      <a:pt x="29638" y="13981"/>
                    </a:cubicBezTo>
                    <a:cubicBezTo>
                      <a:pt x="29585" y="13756"/>
                      <a:pt x="29255" y="14086"/>
                      <a:pt x="29096" y="13532"/>
                    </a:cubicBezTo>
                    <a:cubicBezTo>
                      <a:pt x="28777" y="13576"/>
                      <a:pt x="28678" y="14043"/>
                      <a:pt x="28370" y="14043"/>
                    </a:cubicBezTo>
                    <a:cubicBezTo>
                      <a:pt x="28309" y="14043"/>
                      <a:pt x="28240" y="14024"/>
                      <a:pt x="28159" y="13981"/>
                    </a:cubicBezTo>
                    <a:cubicBezTo>
                      <a:pt x="28212" y="13255"/>
                      <a:pt x="27882" y="13255"/>
                      <a:pt x="28106" y="12819"/>
                    </a:cubicBezTo>
                    <a:lnTo>
                      <a:pt x="28106" y="12819"/>
                    </a:lnTo>
                    <a:cubicBezTo>
                      <a:pt x="28265" y="13043"/>
                      <a:pt x="28106" y="13373"/>
                      <a:pt x="28384" y="13756"/>
                    </a:cubicBezTo>
                    <a:cubicBezTo>
                      <a:pt x="28282" y="13233"/>
                      <a:pt x="28855" y="12848"/>
                      <a:pt x="29376" y="12848"/>
                    </a:cubicBezTo>
                    <a:cubicBezTo>
                      <a:pt x="29735" y="12848"/>
                      <a:pt x="30069" y="13032"/>
                      <a:pt x="30139" y="13479"/>
                    </a:cubicBezTo>
                    <a:cubicBezTo>
                      <a:pt x="30369" y="13479"/>
                      <a:pt x="30445" y="13216"/>
                      <a:pt x="30682" y="13216"/>
                    </a:cubicBezTo>
                    <a:cubicBezTo>
                      <a:pt x="30731" y="13216"/>
                      <a:pt x="30787" y="13227"/>
                      <a:pt x="30852" y="13255"/>
                    </a:cubicBezTo>
                    <a:cubicBezTo>
                      <a:pt x="30852" y="12436"/>
                      <a:pt x="30417" y="12594"/>
                      <a:pt x="30139" y="12330"/>
                    </a:cubicBezTo>
                    <a:cubicBezTo>
                      <a:pt x="30087" y="12106"/>
                      <a:pt x="30087" y="11934"/>
                      <a:pt x="30139" y="11829"/>
                    </a:cubicBezTo>
                    <a:lnTo>
                      <a:pt x="30139" y="11829"/>
                    </a:lnTo>
                    <a:cubicBezTo>
                      <a:pt x="30000" y="11922"/>
                      <a:pt x="29858" y="11962"/>
                      <a:pt x="29713" y="11962"/>
                    </a:cubicBezTo>
                    <a:cubicBezTo>
                      <a:pt x="28996" y="11962"/>
                      <a:pt x="28218" y="10970"/>
                      <a:pt x="27393" y="10509"/>
                    </a:cubicBezTo>
                    <a:cubicBezTo>
                      <a:pt x="27228" y="10317"/>
                      <a:pt x="27407" y="10278"/>
                      <a:pt x="27653" y="10278"/>
                    </a:cubicBezTo>
                    <a:cubicBezTo>
                      <a:pt x="27826" y="10278"/>
                      <a:pt x="28033" y="10297"/>
                      <a:pt x="28177" y="10297"/>
                    </a:cubicBezTo>
                    <a:cubicBezTo>
                      <a:pt x="28237" y="10297"/>
                      <a:pt x="28287" y="10294"/>
                      <a:pt x="28318" y="10284"/>
                    </a:cubicBezTo>
                    <a:lnTo>
                      <a:pt x="28318" y="10284"/>
                    </a:lnTo>
                    <a:cubicBezTo>
                      <a:pt x="28265" y="10786"/>
                      <a:pt x="28436" y="10891"/>
                      <a:pt x="28436" y="11221"/>
                    </a:cubicBezTo>
                    <a:cubicBezTo>
                      <a:pt x="28505" y="11187"/>
                      <a:pt x="28692" y="10939"/>
                      <a:pt x="28813" y="10939"/>
                    </a:cubicBezTo>
                    <a:cubicBezTo>
                      <a:pt x="28878" y="10939"/>
                      <a:pt x="28925" y="11010"/>
                      <a:pt x="28925" y="11221"/>
                    </a:cubicBezTo>
                    <a:cubicBezTo>
                      <a:pt x="29044" y="11169"/>
                      <a:pt x="28978" y="10944"/>
                      <a:pt x="28925" y="10944"/>
                    </a:cubicBezTo>
                    <a:cubicBezTo>
                      <a:pt x="28964" y="10783"/>
                      <a:pt x="29005" y="10720"/>
                      <a:pt x="29047" y="10720"/>
                    </a:cubicBezTo>
                    <a:cubicBezTo>
                      <a:pt x="29193" y="10720"/>
                      <a:pt x="29359" y="11446"/>
                      <a:pt x="29532" y="11446"/>
                    </a:cubicBezTo>
                    <a:cubicBezTo>
                      <a:pt x="29809" y="11340"/>
                      <a:pt x="30192" y="11274"/>
                      <a:pt x="30364" y="10944"/>
                    </a:cubicBezTo>
                    <a:cubicBezTo>
                      <a:pt x="30579" y="11256"/>
                      <a:pt x="30790" y="11376"/>
                      <a:pt x="30996" y="11376"/>
                    </a:cubicBezTo>
                    <a:cubicBezTo>
                      <a:pt x="31522" y="11376"/>
                      <a:pt x="32013" y="10592"/>
                      <a:pt x="32450" y="10231"/>
                    </a:cubicBezTo>
                    <a:close/>
                    <a:moveTo>
                      <a:pt x="45216" y="15129"/>
                    </a:moveTo>
                    <a:cubicBezTo>
                      <a:pt x="45427" y="15354"/>
                      <a:pt x="45876" y="15129"/>
                      <a:pt x="45810" y="15842"/>
                    </a:cubicBezTo>
                    <a:cubicBezTo>
                      <a:pt x="45694" y="15735"/>
                      <a:pt x="45609" y="15692"/>
                      <a:pt x="45543" y="15692"/>
                    </a:cubicBezTo>
                    <a:cubicBezTo>
                      <a:pt x="45248" y="15692"/>
                      <a:pt x="45344" y="16562"/>
                      <a:pt x="44847" y="16562"/>
                    </a:cubicBezTo>
                    <a:cubicBezTo>
                      <a:pt x="44822" y="16562"/>
                      <a:pt x="44795" y="16560"/>
                      <a:pt x="44767" y="16555"/>
                    </a:cubicBezTo>
                    <a:cubicBezTo>
                      <a:pt x="45044" y="15895"/>
                      <a:pt x="45268" y="15895"/>
                      <a:pt x="45216" y="15129"/>
                    </a:cubicBezTo>
                    <a:close/>
                    <a:moveTo>
                      <a:pt x="9294" y="14971"/>
                    </a:moveTo>
                    <a:lnTo>
                      <a:pt x="9294" y="14971"/>
                    </a:lnTo>
                    <a:cubicBezTo>
                      <a:pt x="9441" y="15020"/>
                      <a:pt x="9554" y="16584"/>
                      <a:pt x="9252" y="16584"/>
                    </a:cubicBezTo>
                    <a:cubicBezTo>
                      <a:pt x="9229" y="16584"/>
                      <a:pt x="9203" y="16575"/>
                      <a:pt x="9175" y="16555"/>
                    </a:cubicBezTo>
                    <a:cubicBezTo>
                      <a:pt x="8911" y="16067"/>
                      <a:pt x="9400" y="15842"/>
                      <a:pt x="9294" y="14971"/>
                    </a:cubicBezTo>
                    <a:close/>
                    <a:moveTo>
                      <a:pt x="35484" y="14097"/>
                    </a:moveTo>
                    <a:cubicBezTo>
                      <a:pt x="35814" y="14097"/>
                      <a:pt x="36187" y="14464"/>
                      <a:pt x="36305" y="14799"/>
                    </a:cubicBezTo>
                    <a:cubicBezTo>
                      <a:pt x="35526" y="16014"/>
                      <a:pt x="37123" y="16119"/>
                      <a:pt x="37955" y="16397"/>
                    </a:cubicBezTo>
                    <a:cubicBezTo>
                      <a:pt x="37777" y="16558"/>
                      <a:pt x="37587" y="16615"/>
                      <a:pt x="37391" y="16615"/>
                    </a:cubicBezTo>
                    <a:cubicBezTo>
                      <a:pt x="36942" y="16615"/>
                      <a:pt x="36462" y="16320"/>
                      <a:pt x="36020" y="16320"/>
                    </a:cubicBezTo>
                    <a:cubicBezTo>
                      <a:pt x="35867" y="16320"/>
                      <a:pt x="35719" y="16355"/>
                      <a:pt x="35578" y="16449"/>
                    </a:cubicBezTo>
                    <a:cubicBezTo>
                      <a:pt x="36186" y="15235"/>
                      <a:pt x="35367" y="14641"/>
                      <a:pt x="35090" y="14363"/>
                    </a:cubicBezTo>
                    <a:cubicBezTo>
                      <a:pt x="35193" y="14173"/>
                      <a:pt x="35334" y="14097"/>
                      <a:pt x="35484" y="14097"/>
                    </a:cubicBezTo>
                    <a:close/>
                    <a:moveTo>
                      <a:pt x="28978" y="15842"/>
                    </a:moveTo>
                    <a:lnTo>
                      <a:pt x="28978" y="15842"/>
                    </a:lnTo>
                    <a:cubicBezTo>
                      <a:pt x="28766" y="16502"/>
                      <a:pt x="28265" y="16621"/>
                      <a:pt x="27829" y="16779"/>
                    </a:cubicBezTo>
                    <a:cubicBezTo>
                      <a:pt x="27829" y="15789"/>
                      <a:pt x="28489" y="15961"/>
                      <a:pt x="28978" y="15842"/>
                    </a:cubicBezTo>
                    <a:close/>
                    <a:moveTo>
                      <a:pt x="26285" y="16119"/>
                    </a:moveTo>
                    <a:lnTo>
                      <a:pt x="26285" y="16119"/>
                    </a:lnTo>
                    <a:cubicBezTo>
                      <a:pt x="26667" y="16344"/>
                      <a:pt x="25954" y="16172"/>
                      <a:pt x="26179" y="16779"/>
                    </a:cubicBezTo>
                    <a:cubicBezTo>
                      <a:pt x="26118" y="16821"/>
                      <a:pt x="26068" y="16838"/>
                      <a:pt x="26026" y="16838"/>
                    </a:cubicBezTo>
                    <a:cubicBezTo>
                      <a:pt x="25851" y="16838"/>
                      <a:pt x="25803" y="16551"/>
                      <a:pt x="25612" y="16551"/>
                    </a:cubicBezTo>
                    <a:cubicBezTo>
                      <a:pt x="25599" y="16551"/>
                      <a:pt x="25586" y="16552"/>
                      <a:pt x="25572" y="16555"/>
                    </a:cubicBezTo>
                    <a:cubicBezTo>
                      <a:pt x="25594" y="16345"/>
                      <a:pt x="25709" y="16316"/>
                      <a:pt x="25842" y="16316"/>
                    </a:cubicBezTo>
                    <a:cubicBezTo>
                      <a:pt x="25894" y="16316"/>
                      <a:pt x="25949" y="16320"/>
                      <a:pt x="26002" y="16320"/>
                    </a:cubicBezTo>
                    <a:cubicBezTo>
                      <a:pt x="26127" y="16320"/>
                      <a:pt x="26242" y="16294"/>
                      <a:pt x="26285" y="16119"/>
                    </a:cubicBezTo>
                    <a:close/>
                    <a:moveTo>
                      <a:pt x="24146" y="15895"/>
                    </a:moveTo>
                    <a:cubicBezTo>
                      <a:pt x="24582" y="16397"/>
                      <a:pt x="23921" y="16674"/>
                      <a:pt x="23921" y="17057"/>
                    </a:cubicBezTo>
                    <a:cubicBezTo>
                      <a:pt x="23824" y="16959"/>
                      <a:pt x="23816" y="16614"/>
                      <a:pt x="23597" y="16614"/>
                    </a:cubicBezTo>
                    <a:cubicBezTo>
                      <a:pt x="23579" y="16614"/>
                      <a:pt x="23560" y="16616"/>
                      <a:pt x="23539" y="16621"/>
                    </a:cubicBezTo>
                    <a:cubicBezTo>
                      <a:pt x="23591" y="16067"/>
                      <a:pt x="24199" y="16621"/>
                      <a:pt x="24146" y="15895"/>
                    </a:cubicBezTo>
                    <a:close/>
                    <a:moveTo>
                      <a:pt x="15669" y="16952"/>
                    </a:moveTo>
                    <a:cubicBezTo>
                      <a:pt x="15597" y="17009"/>
                      <a:pt x="15523" y="17079"/>
                      <a:pt x="15446" y="17162"/>
                    </a:cubicBezTo>
                    <a:cubicBezTo>
                      <a:pt x="15446" y="16952"/>
                      <a:pt x="15564" y="17003"/>
                      <a:pt x="15669" y="16952"/>
                    </a:cubicBezTo>
                    <a:close/>
                    <a:moveTo>
                      <a:pt x="31279" y="15483"/>
                    </a:moveTo>
                    <a:cubicBezTo>
                      <a:pt x="31611" y="15483"/>
                      <a:pt x="31893" y="16372"/>
                      <a:pt x="32129" y="16372"/>
                    </a:cubicBezTo>
                    <a:cubicBezTo>
                      <a:pt x="32181" y="16372"/>
                      <a:pt x="32231" y="16329"/>
                      <a:pt x="32278" y="16225"/>
                    </a:cubicBezTo>
                    <a:cubicBezTo>
                      <a:pt x="32555" y="16225"/>
                      <a:pt x="32344" y="17057"/>
                      <a:pt x="32397" y="17439"/>
                    </a:cubicBezTo>
                    <a:lnTo>
                      <a:pt x="31565" y="17439"/>
                    </a:lnTo>
                    <a:cubicBezTo>
                      <a:pt x="31640" y="16964"/>
                      <a:pt x="31659" y="16806"/>
                      <a:pt x="31637" y="16806"/>
                    </a:cubicBezTo>
                    <a:cubicBezTo>
                      <a:pt x="31593" y="16806"/>
                      <a:pt x="31385" y="17439"/>
                      <a:pt x="31130" y="17439"/>
                    </a:cubicBezTo>
                    <a:cubicBezTo>
                      <a:pt x="31130" y="17057"/>
                      <a:pt x="31024" y="17057"/>
                      <a:pt x="30958" y="16727"/>
                    </a:cubicBezTo>
                    <a:cubicBezTo>
                      <a:pt x="30818" y="16902"/>
                      <a:pt x="30581" y="17091"/>
                      <a:pt x="30364" y="17091"/>
                    </a:cubicBezTo>
                    <a:cubicBezTo>
                      <a:pt x="30172" y="17091"/>
                      <a:pt x="29996" y="16942"/>
                      <a:pt x="29915" y="16502"/>
                    </a:cubicBezTo>
                    <a:cubicBezTo>
                      <a:pt x="29930" y="16495"/>
                      <a:pt x="29950" y="16492"/>
                      <a:pt x="29972" y="16492"/>
                    </a:cubicBezTo>
                    <a:cubicBezTo>
                      <a:pt x="30117" y="16492"/>
                      <a:pt x="30393" y="16621"/>
                      <a:pt x="30621" y="16621"/>
                    </a:cubicBezTo>
                    <a:cubicBezTo>
                      <a:pt x="30874" y="16621"/>
                      <a:pt x="31068" y="16462"/>
                      <a:pt x="30958" y="15789"/>
                    </a:cubicBezTo>
                    <a:cubicBezTo>
                      <a:pt x="31070" y="15568"/>
                      <a:pt x="31177" y="15483"/>
                      <a:pt x="31279" y="15483"/>
                    </a:cubicBezTo>
                    <a:close/>
                    <a:moveTo>
                      <a:pt x="23209" y="16172"/>
                    </a:moveTo>
                    <a:lnTo>
                      <a:pt x="23209" y="16172"/>
                    </a:lnTo>
                    <a:cubicBezTo>
                      <a:pt x="23367" y="17162"/>
                      <a:pt x="22878" y="16885"/>
                      <a:pt x="22984" y="17770"/>
                    </a:cubicBezTo>
                    <a:lnTo>
                      <a:pt x="22496" y="17770"/>
                    </a:lnTo>
                    <a:cubicBezTo>
                      <a:pt x="22443" y="17162"/>
                      <a:pt x="22773" y="17334"/>
                      <a:pt x="22773" y="16832"/>
                    </a:cubicBezTo>
                    <a:cubicBezTo>
                      <a:pt x="22708" y="16797"/>
                      <a:pt x="22653" y="16784"/>
                      <a:pt x="22605" y="16784"/>
                    </a:cubicBezTo>
                    <a:cubicBezTo>
                      <a:pt x="22467" y="16784"/>
                      <a:pt x="22386" y="16894"/>
                      <a:pt x="22265" y="16894"/>
                    </a:cubicBezTo>
                    <a:cubicBezTo>
                      <a:pt x="22175" y="16894"/>
                      <a:pt x="22063" y="16833"/>
                      <a:pt x="21888" y="16621"/>
                    </a:cubicBezTo>
                    <a:cubicBezTo>
                      <a:pt x="22324" y="16067"/>
                      <a:pt x="22548" y="16344"/>
                      <a:pt x="23209" y="16172"/>
                    </a:cubicBezTo>
                    <a:close/>
                    <a:moveTo>
                      <a:pt x="18130" y="12315"/>
                    </a:moveTo>
                    <a:cubicBezTo>
                      <a:pt x="18277" y="12315"/>
                      <a:pt x="18459" y="12364"/>
                      <a:pt x="18694" y="12489"/>
                    </a:cubicBezTo>
                    <a:cubicBezTo>
                      <a:pt x="18535" y="13149"/>
                      <a:pt x="18865" y="13479"/>
                      <a:pt x="18588" y="14139"/>
                    </a:cubicBezTo>
                    <a:cubicBezTo>
                      <a:pt x="18364" y="14033"/>
                      <a:pt x="18311" y="13651"/>
                      <a:pt x="17981" y="13651"/>
                    </a:cubicBezTo>
                    <a:cubicBezTo>
                      <a:pt x="17875" y="13756"/>
                      <a:pt x="17756" y="13862"/>
                      <a:pt x="17756" y="14139"/>
                    </a:cubicBezTo>
                    <a:cubicBezTo>
                      <a:pt x="17845" y="14491"/>
                      <a:pt x="17951" y="14579"/>
                      <a:pt x="18071" y="14579"/>
                    </a:cubicBezTo>
                    <a:cubicBezTo>
                      <a:pt x="18192" y="14579"/>
                      <a:pt x="18328" y="14488"/>
                      <a:pt x="18473" y="14488"/>
                    </a:cubicBezTo>
                    <a:cubicBezTo>
                      <a:pt x="18544" y="14488"/>
                      <a:pt x="18618" y="14509"/>
                      <a:pt x="18694" y="14575"/>
                    </a:cubicBezTo>
                    <a:cubicBezTo>
                      <a:pt x="18641" y="14971"/>
                      <a:pt x="18364" y="14799"/>
                      <a:pt x="18482" y="15512"/>
                    </a:cubicBezTo>
                    <a:cubicBezTo>
                      <a:pt x="18125" y="15287"/>
                      <a:pt x="18051" y="15025"/>
                      <a:pt x="17984" y="15025"/>
                    </a:cubicBezTo>
                    <a:cubicBezTo>
                      <a:pt x="17936" y="15025"/>
                      <a:pt x="17892" y="15153"/>
                      <a:pt x="17756" y="15512"/>
                    </a:cubicBezTo>
                    <a:cubicBezTo>
                      <a:pt x="17868" y="15981"/>
                      <a:pt x="18185" y="16037"/>
                      <a:pt x="18496" y="16037"/>
                    </a:cubicBezTo>
                    <a:cubicBezTo>
                      <a:pt x="18593" y="16037"/>
                      <a:pt x="18690" y="16031"/>
                      <a:pt x="18780" y="16031"/>
                    </a:cubicBezTo>
                    <a:cubicBezTo>
                      <a:pt x="18975" y="16031"/>
                      <a:pt x="19136" y="16058"/>
                      <a:pt x="19195" y="16225"/>
                    </a:cubicBezTo>
                    <a:cubicBezTo>
                      <a:pt x="19510" y="15809"/>
                      <a:pt x="19224" y="14792"/>
                      <a:pt x="18864" y="14792"/>
                    </a:cubicBezTo>
                    <a:cubicBezTo>
                      <a:pt x="18847" y="14792"/>
                      <a:pt x="18830" y="14794"/>
                      <a:pt x="18812" y="14799"/>
                    </a:cubicBezTo>
                    <a:cubicBezTo>
                      <a:pt x="18983" y="14485"/>
                      <a:pt x="19146" y="14374"/>
                      <a:pt x="19313" y="14374"/>
                    </a:cubicBezTo>
                    <a:cubicBezTo>
                      <a:pt x="19719" y="14374"/>
                      <a:pt x="20153" y="15025"/>
                      <a:pt x="20792" y="15025"/>
                    </a:cubicBezTo>
                    <a:cubicBezTo>
                      <a:pt x="20810" y="15025"/>
                      <a:pt x="20828" y="15025"/>
                      <a:pt x="20845" y="15024"/>
                    </a:cubicBezTo>
                    <a:lnTo>
                      <a:pt x="20845" y="15024"/>
                    </a:lnTo>
                    <a:cubicBezTo>
                      <a:pt x="20819" y="15501"/>
                      <a:pt x="20833" y="15633"/>
                      <a:pt x="20890" y="15633"/>
                    </a:cubicBezTo>
                    <a:cubicBezTo>
                      <a:pt x="20945" y="15633"/>
                      <a:pt x="21040" y="15511"/>
                      <a:pt x="21175" y="15459"/>
                    </a:cubicBezTo>
                    <a:lnTo>
                      <a:pt x="21175" y="15459"/>
                    </a:lnTo>
                    <a:cubicBezTo>
                      <a:pt x="21611" y="15789"/>
                      <a:pt x="20845" y="15512"/>
                      <a:pt x="20951" y="15961"/>
                    </a:cubicBezTo>
                    <a:cubicBezTo>
                      <a:pt x="21334" y="16119"/>
                      <a:pt x="22166" y="16225"/>
                      <a:pt x="21057" y="16621"/>
                    </a:cubicBezTo>
                    <a:cubicBezTo>
                      <a:pt x="20951" y="16555"/>
                      <a:pt x="20898" y="16225"/>
                      <a:pt x="20727" y="16172"/>
                    </a:cubicBezTo>
                    <a:cubicBezTo>
                      <a:pt x="20398" y="16866"/>
                      <a:pt x="20004" y="17058"/>
                      <a:pt x="19612" y="17058"/>
                    </a:cubicBezTo>
                    <a:cubicBezTo>
                      <a:pt x="19121" y="17058"/>
                      <a:pt x="18632" y="16757"/>
                      <a:pt x="18271" y="16757"/>
                    </a:cubicBezTo>
                    <a:cubicBezTo>
                      <a:pt x="17959" y="16757"/>
                      <a:pt x="17742" y="16983"/>
                      <a:pt x="17703" y="17822"/>
                    </a:cubicBezTo>
                    <a:cubicBezTo>
                      <a:pt x="17684" y="17829"/>
                      <a:pt x="17665" y="17832"/>
                      <a:pt x="17646" y="17832"/>
                    </a:cubicBezTo>
                    <a:cubicBezTo>
                      <a:pt x="17288" y="17832"/>
                      <a:pt x="16883" y="16732"/>
                      <a:pt x="16206" y="16732"/>
                    </a:cubicBezTo>
                    <a:cubicBezTo>
                      <a:pt x="16044" y="16732"/>
                      <a:pt x="15867" y="16795"/>
                      <a:pt x="15670" y="16951"/>
                    </a:cubicBezTo>
                    <a:lnTo>
                      <a:pt x="15670" y="16951"/>
                    </a:lnTo>
                    <a:cubicBezTo>
                      <a:pt x="15565" y="16779"/>
                      <a:pt x="15617" y="16291"/>
                      <a:pt x="15446" y="16225"/>
                    </a:cubicBezTo>
                    <a:cubicBezTo>
                      <a:pt x="15703" y="16136"/>
                      <a:pt x="15969" y="16103"/>
                      <a:pt x="16253" y="16103"/>
                    </a:cubicBezTo>
                    <a:cubicBezTo>
                      <a:pt x="16642" y="16103"/>
                      <a:pt x="17065" y="16164"/>
                      <a:pt x="17545" y="16225"/>
                    </a:cubicBezTo>
                    <a:cubicBezTo>
                      <a:pt x="17756" y="16172"/>
                      <a:pt x="17598" y="15459"/>
                      <a:pt x="17756" y="15301"/>
                    </a:cubicBezTo>
                    <a:cubicBezTo>
                      <a:pt x="17373" y="15182"/>
                      <a:pt x="17492" y="13981"/>
                      <a:pt x="17043" y="13915"/>
                    </a:cubicBezTo>
                    <a:cubicBezTo>
                      <a:pt x="16990" y="14210"/>
                      <a:pt x="16868" y="14333"/>
                      <a:pt x="16729" y="14333"/>
                    </a:cubicBezTo>
                    <a:cubicBezTo>
                      <a:pt x="16452" y="14333"/>
                      <a:pt x="16106" y="13844"/>
                      <a:pt x="16106" y="13255"/>
                    </a:cubicBezTo>
                    <a:cubicBezTo>
                      <a:pt x="16225" y="13255"/>
                      <a:pt x="16225" y="13532"/>
                      <a:pt x="16225" y="13703"/>
                    </a:cubicBezTo>
                    <a:cubicBezTo>
                      <a:pt x="16321" y="13564"/>
                      <a:pt x="16424" y="13519"/>
                      <a:pt x="16531" y="13519"/>
                    </a:cubicBezTo>
                    <a:cubicBezTo>
                      <a:pt x="16729" y="13519"/>
                      <a:pt x="16941" y="13673"/>
                      <a:pt x="17154" y="13673"/>
                    </a:cubicBezTo>
                    <a:cubicBezTo>
                      <a:pt x="17286" y="13673"/>
                      <a:pt x="17417" y="13615"/>
                      <a:pt x="17545" y="13426"/>
                    </a:cubicBezTo>
                    <a:cubicBezTo>
                      <a:pt x="17503" y="13129"/>
                      <a:pt x="17420" y="13073"/>
                      <a:pt x="17328" y="13073"/>
                    </a:cubicBezTo>
                    <a:cubicBezTo>
                      <a:pt x="17273" y="13073"/>
                      <a:pt x="17214" y="13093"/>
                      <a:pt x="17159" y="13093"/>
                    </a:cubicBezTo>
                    <a:cubicBezTo>
                      <a:pt x="17052" y="13093"/>
                      <a:pt x="16960" y="13014"/>
                      <a:pt x="16938" y="12542"/>
                    </a:cubicBezTo>
                    <a:cubicBezTo>
                      <a:pt x="16961" y="12526"/>
                      <a:pt x="16983" y="12519"/>
                      <a:pt x="17003" y="12519"/>
                    </a:cubicBezTo>
                    <a:cubicBezTo>
                      <a:pt x="17114" y="12519"/>
                      <a:pt x="17162" y="12755"/>
                      <a:pt x="17162" y="12991"/>
                    </a:cubicBezTo>
                    <a:cubicBezTo>
                      <a:pt x="17541" y="12898"/>
                      <a:pt x="17626" y="12315"/>
                      <a:pt x="18130" y="12315"/>
                    </a:cubicBezTo>
                    <a:close/>
                    <a:moveTo>
                      <a:pt x="35473" y="17822"/>
                    </a:moveTo>
                    <a:cubicBezTo>
                      <a:pt x="35473" y="17854"/>
                      <a:pt x="35479" y="17882"/>
                      <a:pt x="35491" y="17907"/>
                    </a:cubicBezTo>
                    <a:lnTo>
                      <a:pt x="35491" y="17907"/>
                    </a:lnTo>
                    <a:cubicBezTo>
                      <a:pt x="35484" y="17879"/>
                      <a:pt x="35478" y="17851"/>
                      <a:pt x="35473" y="17822"/>
                    </a:cubicBezTo>
                    <a:close/>
                    <a:moveTo>
                      <a:pt x="24401" y="17013"/>
                    </a:moveTo>
                    <a:cubicBezTo>
                      <a:pt x="24678" y="17013"/>
                      <a:pt x="24664" y="17575"/>
                      <a:pt x="24859" y="17770"/>
                    </a:cubicBezTo>
                    <a:cubicBezTo>
                      <a:pt x="24809" y="18057"/>
                      <a:pt x="24765" y="18154"/>
                      <a:pt x="24716" y="18154"/>
                    </a:cubicBezTo>
                    <a:cubicBezTo>
                      <a:pt x="24615" y="18154"/>
                      <a:pt x="24496" y="17729"/>
                      <a:pt x="24270" y="17729"/>
                    </a:cubicBezTo>
                    <a:cubicBezTo>
                      <a:pt x="24232" y="17729"/>
                      <a:pt x="24191" y="17741"/>
                      <a:pt x="24146" y="17770"/>
                    </a:cubicBezTo>
                    <a:cubicBezTo>
                      <a:pt x="24146" y="17387"/>
                      <a:pt x="24251" y="17334"/>
                      <a:pt x="24251" y="17057"/>
                    </a:cubicBezTo>
                    <a:cubicBezTo>
                      <a:pt x="24309" y="17027"/>
                      <a:pt x="24359" y="17013"/>
                      <a:pt x="24401" y="17013"/>
                    </a:cubicBezTo>
                    <a:close/>
                    <a:moveTo>
                      <a:pt x="29453" y="17485"/>
                    </a:moveTo>
                    <a:cubicBezTo>
                      <a:pt x="29549" y="17485"/>
                      <a:pt x="29643" y="17547"/>
                      <a:pt x="29704" y="17664"/>
                    </a:cubicBezTo>
                    <a:cubicBezTo>
                      <a:pt x="29769" y="18168"/>
                      <a:pt x="29603" y="18382"/>
                      <a:pt x="29417" y="18382"/>
                    </a:cubicBezTo>
                    <a:cubicBezTo>
                      <a:pt x="29301" y="18382"/>
                      <a:pt x="29177" y="18299"/>
                      <a:pt x="29096" y="18152"/>
                    </a:cubicBezTo>
                    <a:cubicBezTo>
                      <a:pt x="29096" y="17692"/>
                      <a:pt x="29278" y="17485"/>
                      <a:pt x="29453" y="17485"/>
                    </a:cubicBezTo>
                    <a:close/>
                    <a:moveTo>
                      <a:pt x="37453" y="17822"/>
                    </a:moveTo>
                    <a:lnTo>
                      <a:pt x="37453" y="17822"/>
                    </a:lnTo>
                    <a:cubicBezTo>
                      <a:pt x="37840" y="17928"/>
                      <a:pt x="37758" y="18804"/>
                      <a:pt x="37383" y="18804"/>
                    </a:cubicBezTo>
                    <a:cubicBezTo>
                      <a:pt x="37336" y="18804"/>
                      <a:pt x="37285" y="18791"/>
                      <a:pt x="37229" y="18760"/>
                    </a:cubicBezTo>
                    <a:cubicBezTo>
                      <a:pt x="37123" y="17994"/>
                      <a:pt x="37625" y="18535"/>
                      <a:pt x="37453" y="17822"/>
                    </a:cubicBezTo>
                    <a:close/>
                    <a:moveTo>
                      <a:pt x="39055" y="17101"/>
                    </a:moveTo>
                    <a:cubicBezTo>
                      <a:pt x="39070" y="17101"/>
                      <a:pt x="39086" y="17104"/>
                      <a:pt x="39103" y="17109"/>
                    </a:cubicBezTo>
                    <a:cubicBezTo>
                      <a:pt x="38879" y="17717"/>
                      <a:pt x="39156" y="18535"/>
                      <a:pt x="39381" y="18931"/>
                    </a:cubicBezTo>
                    <a:cubicBezTo>
                      <a:pt x="39291" y="19442"/>
                      <a:pt x="39146" y="19589"/>
                      <a:pt x="38978" y="19589"/>
                    </a:cubicBezTo>
                    <a:cubicBezTo>
                      <a:pt x="38750" y="19589"/>
                      <a:pt x="38482" y="19315"/>
                      <a:pt x="38260" y="19315"/>
                    </a:cubicBezTo>
                    <a:cubicBezTo>
                      <a:pt x="38140" y="19315"/>
                      <a:pt x="38033" y="19396"/>
                      <a:pt x="37955" y="19644"/>
                    </a:cubicBezTo>
                    <a:cubicBezTo>
                      <a:pt x="37783" y="19591"/>
                      <a:pt x="38060" y="19261"/>
                      <a:pt x="37836" y="19195"/>
                    </a:cubicBezTo>
                    <a:cubicBezTo>
                      <a:pt x="37955" y="18865"/>
                      <a:pt x="38219" y="18865"/>
                      <a:pt x="38338" y="18482"/>
                    </a:cubicBezTo>
                    <a:cubicBezTo>
                      <a:pt x="38309" y="18304"/>
                      <a:pt x="38215" y="18272"/>
                      <a:pt x="38108" y="18272"/>
                    </a:cubicBezTo>
                    <a:cubicBezTo>
                      <a:pt x="38048" y="18272"/>
                      <a:pt x="37983" y="18282"/>
                      <a:pt x="37924" y="18282"/>
                    </a:cubicBezTo>
                    <a:cubicBezTo>
                      <a:pt x="37893" y="18282"/>
                      <a:pt x="37863" y="18280"/>
                      <a:pt x="37836" y="18271"/>
                    </a:cubicBezTo>
                    <a:cubicBezTo>
                      <a:pt x="37889" y="18047"/>
                      <a:pt x="37955" y="17822"/>
                      <a:pt x="37836" y="17822"/>
                    </a:cubicBezTo>
                    <a:cubicBezTo>
                      <a:pt x="37929" y="17654"/>
                      <a:pt x="38009" y="17586"/>
                      <a:pt x="38080" y="17586"/>
                    </a:cubicBezTo>
                    <a:cubicBezTo>
                      <a:pt x="38400" y="17586"/>
                      <a:pt x="38541" y="18964"/>
                      <a:pt x="38882" y="18964"/>
                    </a:cubicBezTo>
                    <a:cubicBezTo>
                      <a:pt x="38961" y="18964"/>
                      <a:pt x="39051" y="18890"/>
                      <a:pt x="39156" y="18707"/>
                    </a:cubicBezTo>
                    <a:cubicBezTo>
                      <a:pt x="39103" y="18271"/>
                      <a:pt x="38826" y="18271"/>
                      <a:pt x="38668" y="18047"/>
                    </a:cubicBezTo>
                    <a:cubicBezTo>
                      <a:pt x="38930" y="17947"/>
                      <a:pt x="38790" y="17101"/>
                      <a:pt x="39055" y="17101"/>
                    </a:cubicBezTo>
                    <a:close/>
                    <a:moveTo>
                      <a:pt x="21996" y="18902"/>
                    </a:moveTo>
                    <a:cubicBezTo>
                      <a:pt x="22145" y="18902"/>
                      <a:pt x="22358" y="19196"/>
                      <a:pt x="22504" y="19196"/>
                    </a:cubicBezTo>
                    <a:cubicBezTo>
                      <a:pt x="22574" y="19196"/>
                      <a:pt x="22629" y="19129"/>
                      <a:pt x="22654" y="18931"/>
                    </a:cubicBezTo>
                    <a:lnTo>
                      <a:pt x="22654" y="18931"/>
                    </a:lnTo>
                    <a:cubicBezTo>
                      <a:pt x="22788" y="19276"/>
                      <a:pt x="22741" y="19360"/>
                      <a:pt x="22629" y="19360"/>
                    </a:cubicBezTo>
                    <a:cubicBezTo>
                      <a:pt x="22523" y="19360"/>
                      <a:pt x="22359" y="19286"/>
                      <a:pt x="22231" y="19286"/>
                    </a:cubicBezTo>
                    <a:cubicBezTo>
                      <a:pt x="22104" y="19286"/>
                      <a:pt x="22013" y="19358"/>
                      <a:pt x="22047" y="19644"/>
                    </a:cubicBezTo>
                    <a:cubicBezTo>
                      <a:pt x="22033" y="19651"/>
                      <a:pt x="22021" y="19654"/>
                      <a:pt x="22011" y="19654"/>
                    </a:cubicBezTo>
                    <a:cubicBezTo>
                      <a:pt x="21941" y="19654"/>
                      <a:pt x="21941" y="19512"/>
                      <a:pt x="21941" y="19420"/>
                    </a:cubicBezTo>
                    <a:cubicBezTo>
                      <a:pt x="21941" y="19195"/>
                      <a:pt x="21888" y="19195"/>
                      <a:pt x="21836" y="19195"/>
                    </a:cubicBezTo>
                    <a:cubicBezTo>
                      <a:pt x="21862" y="18975"/>
                      <a:pt x="21921" y="18902"/>
                      <a:pt x="21996" y="18902"/>
                    </a:cubicBezTo>
                    <a:close/>
                    <a:moveTo>
                      <a:pt x="35975" y="18271"/>
                    </a:moveTo>
                    <a:cubicBezTo>
                      <a:pt x="36115" y="18709"/>
                      <a:pt x="36214" y="18879"/>
                      <a:pt x="36407" y="18879"/>
                    </a:cubicBezTo>
                    <a:cubicBezTo>
                      <a:pt x="36506" y="18879"/>
                      <a:pt x="36628" y="18835"/>
                      <a:pt x="36793" y="18760"/>
                    </a:cubicBezTo>
                    <a:lnTo>
                      <a:pt x="36793" y="18760"/>
                    </a:lnTo>
                    <a:cubicBezTo>
                      <a:pt x="36899" y="19473"/>
                      <a:pt x="36410" y="19090"/>
                      <a:pt x="36463" y="19697"/>
                    </a:cubicBezTo>
                    <a:cubicBezTo>
                      <a:pt x="36357" y="19037"/>
                      <a:pt x="35975" y="19037"/>
                      <a:pt x="35975" y="18271"/>
                    </a:cubicBezTo>
                    <a:close/>
                    <a:moveTo>
                      <a:pt x="32869" y="18886"/>
                    </a:moveTo>
                    <a:cubicBezTo>
                      <a:pt x="33253" y="18886"/>
                      <a:pt x="33598" y="19080"/>
                      <a:pt x="33598" y="19473"/>
                    </a:cubicBezTo>
                    <a:cubicBezTo>
                      <a:pt x="33292" y="19473"/>
                      <a:pt x="33057" y="19427"/>
                      <a:pt x="32816" y="19427"/>
                    </a:cubicBezTo>
                    <a:cubicBezTo>
                      <a:pt x="32538" y="19427"/>
                      <a:pt x="32253" y="19488"/>
                      <a:pt x="31842" y="19750"/>
                    </a:cubicBezTo>
                    <a:cubicBezTo>
                      <a:pt x="31871" y="19176"/>
                      <a:pt x="32400" y="18886"/>
                      <a:pt x="32869" y="18886"/>
                    </a:cubicBezTo>
                    <a:close/>
                    <a:moveTo>
                      <a:pt x="34431" y="15296"/>
                    </a:moveTo>
                    <a:cubicBezTo>
                      <a:pt x="34448" y="15296"/>
                      <a:pt x="34465" y="15297"/>
                      <a:pt x="34483" y="15301"/>
                    </a:cubicBezTo>
                    <a:cubicBezTo>
                      <a:pt x="34258" y="15789"/>
                      <a:pt x="34483" y="16397"/>
                      <a:pt x="34760" y="16449"/>
                    </a:cubicBezTo>
                    <a:cubicBezTo>
                      <a:pt x="34745" y="16653"/>
                      <a:pt x="34716" y="16722"/>
                      <a:pt x="34677" y="16722"/>
                    </a:cubicBezTo>
                    <a:cubicBezTo>
                      <a:pt x="34594" y="16722"/>
                      <a:pt x="34467" y="16414"/>
                      <a:pt x="34333" y="16414"/>
                    </a:cubicBezTo>
                    <a:cubicBezTo>
                      <a:pt x="34308" y="16414"/>
                      <a:pt x="34283" y="16424"/>
                      <a:pt x="34258" y="16449"/>
                    </a:cubicBezTo>
                    <a:cubicBezTo>
                      <a:pt x="34654" y="17281"/>
                      <a:pt x="35578" y="16832"/>
                      <a:pt x="35803" y="17822"/>
                    </a:cubicBezTo>
                    <a:cubicBezTo>
                      <a:pt x="36003" y="17967"/>
                      <a:pt x="35904" y="18050"/>
                      <a:pt x="35764" y="18050"/>
                    </a:cubicBezTo>
                    <a:cubicBezTo>
                      <a:pt x="35662" y="18050"/>
                      <a:pt x="35537" y="18005"/>
                      <a:pt x="35491" y="17907"/>
                    </a:cubicBezTo>
                    <a:lnTo>
                      <a:pt x="35491" y="17907"/>
                    </a:lnTo>
                    <a:cubicBezTo>
                      <a:pt x="35610" y="18416"/>
                      <a:pt x="35881" y="18771"/>
                      <a:pt x="35367" y="18984"/>
                    </a:cubicBezTo>
                    <a:cubicBezTo>
                      <a:pt x="35473" y="19314"/>
                      <a:pt x="35578" y="19697"/>
                      <a:pt x="35750" y="19921"/>
                    </a:cubicBezTo>
                    <a:cubicBezTo>
                      <a:pt x="35705" y="19992"/>
                      <a:pt x="35654" y="20024"/>
                      <a:pt x="35600" y="20024"/>
                    </a:cubicBezTo>
                    <a:cubicBezTo>
                      <a:pt x="35323" y="20024"/>
                      <a:pt x="34965" y="19187"/>
                      <a:pt x="34866" y="18535"/>
                    </a:cubicBezTo>
                    <a:cubicBezTo>
                      <a:pt x="34895" y="18526"/>
                      <a:pt x="34921" y="18522"/>
                      <a:pt x="34945" y="18522"/>
                    </a:cubicBezTo>
                    <a:cubicBezTo>
                      <a:pt x="35143" y="18522"/>
                      <a:pt x="35169" y="18814"/>
                      <a:pt x="35333" y="18814"/>
                    </a:cubicBezTo>
                    <a:cubicBezTo>
                      <a:pt x="35371" y="18814"/>
                      <a:pt x="35416" y="18798"/>
                      <a:pt x="35473" y="18760"/>
                    </a:cubicBezTo>
                    <a:cubicBezTo>
                      <a:pt x="35526" y="18205"/>
                      <a:pt x="35248" y="18271"/>
                      <a:pt x="35367" y="17611"/>
                    </a:cubicBezTo>
                    <a:cubicBezTo>
                      <a:pt x="35229" y="17334"/>
                      <a:pt x="35021" y="17195"/>
                      <a:pt x="34821" y="17195"/>
                    </a:cubicBezTo>
                    <a:cubicBezTo>
                      <a:pt x="34621" y="17195"/>
                      <a:pt x="34430" y="17334"/>
                      <a:pt x="34324" y="17611"/>
                    </a:cubicBezTo>
                    <a:cubicBezTo>
                      <a:pt x="34291" y="17305"/>
                      <a:pt x="34053" y="17207"/>
                      <a:pt x="33734" y="17207"/>
                    </a:cubicBezTo>
                    <a:cubicBezTo>
                      <a:pt x="33420" y="17207"/>
                      <a:pt x="33028" y="17302"/>
                      <a:pt x="32674" y="17387"/>
                    </a:cubicBezTo>
                    <a:cubicBezTo>
                      <a:pt x="32674" y="16639"/>
                      <a:pt x="32882" y="16487"/>
                      <a:pt x="33147" y="16487"/>
                    </a:cubicBezTo>
                    <a:cubicBezTo>
                      <a:pt x="33328" y="16487"/>
                      <a:pt x="33534" y="16558"/>
                      <a:pt x="33719" y="16558"/>
                    </a:cubicBezTo>
                    <a:cubicBezTo>
                      <a:pt x="33900" y="16558"/>
                      <a:pt x="34059" y="16491"/>
                      <a:pt x="34153" y="16225"/>
                    </a:cubicBezTo>
                    <a:cubicBezTo>
                      <a:pt x="34206" y="15512"/>
                      <a:pt x="33598" y="16172"/>
                      <a:pt x="33664" y="15301"/>
                    </a:cubicBezTo>
                    <a:lnTo>
                      <a:pt x="33664" y="15301"/>
                    </a:lnTo>
                    <a:cubicBezTo>
                      <a:pt x="33747" y="15471"/>
                      <a:pt x="33826" y="15527"/>
                      <a:pt x="33905" y="15527"/>
                    </a:cubicBezTo>
                    <a:cubicBezTo>
                      <a:pt x="34066" y="15527"/>
                      <a:pt x="34229" y="15296"/>
                      <a:pt x="34431" y="15296"/>
                    </a:cubicBezTo>
                    <a:close/>
                    <a:moveTo>
                      <a:pt x="30461" y="17604"/>
                    </a:moveTo>
                    <a:cubicBezTo>
                      <a:pt x="30717" y="17604"/>
                      <a:pt x="30716" y="18179"/>
                      <a:pt x="31015" y="18179"/>
                    </a:cubicBezTo>
                    <a:cubicBezTo>
                      <a:pt x="31074" y="18179"/>
                      <a:pt x="31147" y="18155"/>
                      <a:pt x="31235" y="18100"/>
                    </a:cubicBezTo>
                    <a:lnTo>
                      <a:pt x="31235" y="18100"/>
                    </a:lnTo>
                    <a:cubicBezTo>
                      <a:pt x="31512" y="18430"/>
                      <a:pt x="31024" y="18812"/>
                      <a:pt x="31354" y="19037"/>
                    </a:cubicBezTo>
                    <a:cubicBezTo>
                      <a:pt x="31325" y="19211"/>
                      <a:pt x="31290" y="19277"/>
                      <a:pt x="31253" y="19277"/>
                    </a:cubicBezTo>
                    <a:cubicBezTo>
                      <a:pt x="31138" y="19277"/>
                      <a:pt x="30995" y="18641"/>
                      <a:pt x="30905" y="18601"/>
                    </a:cubicBezTo>
                    <a:cubicBezTo>
                      <a:pt x="30799" y="18707"/>
                      <a:pt x="30694" y="18812"/>
                      <a:pt x="30628" y="19037"/>
                    </a:cubicBezTo>
                    <a:cubicBezTo>
                      <a:pt x="30628" y="19260"/>
                      <a:pt x="30704" y="19307"/>
                      <a:pt x="30798" y="19307"/>
                    </a:cubicBezTo>
                    <a:cubicBezTo>
                      <a:pt x="30864" y="19307"/>
                      <a:pt x="30940" y="19283"/>
                      <a:pt x="31005" y="19283"/>
                    </a:cubicBezTo>
                    <a:cubicBezTo>
                      <a:pt x="31118" y="19283"/>
                      <a:pt x="31196" y="19355"/>
                      <a:pt x="31130" y="19750"/>
                    </a:cubicBezTo>
                    <a:cubicBezTo>
                      <a:pt x="31155" y="19759"/>
                      <a:pt x="31177" y="19764"/>
                      <a:pt x="31198" y="19764"/>
                    </a:cubicBezTo>
                    <a:cubicBezTo>
                      <a:pt x="31371" y="19764"/>
                      <a:pt x="31421" y="19476"/>
                      <a:pt x="31597" y="19476"/>
                    </a:cubicBezTo>
                    <a:cubicBezTo>
                      <a:pt x="31636" y="19476"/>
                      <a:pt x="31682" y="19490"/>
                      <a:pt x="31737" y="19525"/>
                    </a:cubicBezTo>
                    <a:cubicBezTo>
                      <a:pt x="31715" y="19941"/>
                      <a:pt x="31537" y="20047"/>
                      <a:pt x="31304" y="20047"/>
                    </a:cubicBezTo>
                    <a:cubicBezTo>
                      <a:pt x="31061" y="20047"/>
                      <a:pt x="30758" y="19931"/>
                      <a:pt x="30513" y="19931"/>
                    </a:cubicBezTo>
                    <a:cubicBezTo>
                      <a:pt x="30434" y="19931"/>
                      <a:pt x="30361" y="19943"/>
                      <a:pt x="30298" y="19974"/>
                    </a:cubicBezTo>
                    <a:cubicBezTo>
                      <a:pt x="30298" y="19090"/>
                      <a:pt x="29809" y="19142"/>
                      <a:pt x="29809" y="18152"/>
                    </a:cubicBezTo>
                    <a:lnTo>
                      <a:pt x="29809" y="18152"/>
                    </a:lnTo>
                    <a:cubicBezTo>
                      <a:pt x="30034" y="18430"/>
                      <a:pt x="30087" y="19037"/>
                      <a:pt x="30298" y="19314"/>
                    </a:cubicBezTo>
                    <a:cubicBezTo>
                      <a:pt x="30522" y="19261"/>
                      <a:pt x="30469" y="17717"/>
                      <a:pt x="30298" y="17664"/>
                    </a:cubicBezTo>
                    <a:cubicBezTo>
                      <a:pt x="30362" y="17622"/>
                      <a:pt x="30416" y="17604"/>
                      <a:pt x="30461" y="17604"/>
                    </a:cubicBezTo>
                    <a:close/>
                    <a:moveTo>
                      <a:pt x="34540" y="19232"/>
                    </a:moveTo>
                    <a:cubicBezTo>
                      <a:pt x="34602" y="19232"/>
                      <a:pt x="34673" y="19299"/>
                      <a:pt x="34760" y="19473"/>
                    </a:cubicBezTo>
                    <a:cubicBezTo>
                      <a:pt x="34654" y="19921"/>
                      <a:pt x="34258" y="19974"/>
                      <a:pt x="33994" y="20185"/>
                    </a:cubicBezTo>
                    <a:cubicBezTo>
                      <a:pt x="33953" y="19914"/>
                      <a:pt x="34004" y="19791"/>
                      <a:pt x="34049" y="19791"/>
                    </a:cubicBezTo>
                    <a:cubicBezTo>
                      <a:pt x="34075" y="19791"/>
                      <a:pt x="34100" y="19837"/>
                      <a:pt x="34100" y="19921"/>
                    </a:cubicBezTo>
                    <a:cubicBezTo>
                      <a:pt x="34265" y="19756"/>
                      <a:pt x="34366" y="19232"/>
                      <a:pt x="34540" y="19232"/>
                    </a:cubicBezTo>
                    <a:close/>
                    <a:moveTo>
                      <a:pt x="26403" y="18865"/>
                    </a:moveTo>
                    <a:cubicBezTo>
                      <a:pt x="26725" y="18965"/>
                      <a:pt x="26888" y="19363"/>
                      <a:pt x="27260" y="19363"/>
                    </a:cubicBezTo>
                    <a:cubicBezTo>
                      <a:pt x="27331" y="19363"/>
                      <a:pt x="27410" y="19348"/>
                      <a:pt x="27499" y="19314"/>
                    </a:cubicBezTo>
                    <a:lnTo>
                      <a:pt x="27499" y="19314"/>
                    </a:lnTo>
                    <a:cubicBezTo>
                      <a:pt x="27327" y="19803"/>
                      <a:pt x="27169" y="20251"/>
                      <a:pt x="26997" y="20740"/>
                    </a:cubicBezTo>
                    <a:cubicBezTo>
                      <a:pt x="26991" y="20741"/>
                      <a:pt x="26986" y="20741"/>
                      <a:pt x="26980" y="20741"/>
                    </a:cubicBezTo>
                    <a:cubicBezTo>
                      <a:pt x="26669" y="20741"/>
                      <a:pt x="26911" y="19514"/>
                      <a:pt x="26578" y="19514"/>
                    </a:cubicBezTo>
                    <a:cubicBezTo>
                      <a:pt x="26532" y="19514"/>
                      <a:pt x="26475" y="19538"/>
                      <a:pt x="26403" y="19591"/>
                    </a:cubicBezTo>
                    <a:lnTo>
                      <a:pt x="26403" y="18865"/>
                    </a:lnTo>
                    <a:close/>
                    <a:moveTo>
                      <a:pt x="28436" y="18152"/>
                    </a:moveTo>
                    <a:lnTo>
                      <a:pt x="28436" y="18152"/>
                    </a:lnTo>
                    <a:cubicBezTo>
                      <a:pt x="28766" y="18377"/>
                      <a:pt x="28978" y="18760"/>
                      <a:pt x="29149" y="19314"/>
                    </a:cubicBezTo>
                    <a:cubicBezTo>
                      <a:pt x="29374" y="19195"/>
                      <a:pt x="29638" y="19195"/>
                      <a:pt x="29585" y="18601"/>
                    </a:cubicBezTo>
                    <a:lnTo>
                      <a:pt x="29585" y="18601"/>
                    </a:lnTo>
                    <a:cubicBezTo>
                      <a:pt x="30575" y="19473"/>
                      <a:pt x="29479" y="20133"/>
                      <a:pt x="29149" y="20964"/>
                    </a:cubicBezTo>
                    <a:cubicBezTo>
                      <a:pt x="28610" y="20917"/>
                      <a:pt x="28373" y="20215"/>
                      <a:pt x="27827" y="20215"/>
                    </a:cubicBezTo>
                    <a:cubicBezTo>
                      <a:pt x="27759" y="20215"/>
                      <a:pt x="27685" y="20226"/>
                      <a:pt x="27605" y="20251"/>
                    </a:cubicBezTo>
                    <a:cubicBezTo>
                      <a:pt x="27446" y="18812"/>
                      <a:pt x="28054" y="19473"/>
                      <a:pt x="28159" y="19090"/>
                    </a:cubicBezTo>
                    <a:cubicBezTo>
                      <a:pt x="28384" y="19195"/>
                      <a:pt x="28159" y="19314"/>
                      <a:pt x="28212" y="19525"/>
                    </a:cubicBezTo>
                    <a:cubicBezTo>
                      <a:pt x="28212" y="19615"/>
                      <a:pt x="28238" y="19654"/>
                      <a:pt x="28277" y="19654"/>
                    </a:cubicBezTo>
                    <a:cubicBezTo>
                      <a:pt x="28411" y="19654"/>
                      <a:pt x="28699" y="19212"/>
                      <a:pt x="28648" y="18865"/>
                    </a:cubicBezTo>
                    <a:cubicBezTo>
                      <a:pt x="28634" y="18755"/>
                      <a:pt x="28607" y="18726"/>
                      <a:pt x="28575" y="18726"/>
                    </a:cubicBezTo>
                    <a:cubicBezTo>
                      <a:pt x="28539" y="18726"/>
                      <a:pt x="28497" y="18763"/>
                      <a:pt x="28464" y="18763"/>
                    </a:cubicBezTo>
                    <a:cubicBezTo>
                      <a:pt x="28411" y="18763"/>
                      <a:pt x="28381" y="18665"/>
                      <a:pt x="28436" y="18152"/>
                    </a:cubicBezTo>
                    <a:close/>
                    <a:moveTo>
                      <a:pt x="33468" y="20357"/>
                    </a:moveTo>
                    <a:cubicBezTo>
                      <a:pt x="33628" y="20357"/>
                      <a:pt x="33753" y="20488"/>
                      <a:pt x="33717" y="20846"/>
                    </a:cubicBezTo>
                    <a:cubicBezTo>
                      <a:pt x="33656" y="20709"/>
                      <a:pt x="33561" y="20650"/>
                      <a:pt x="33462" y="20650"/>
                    </a:cubicBezTo>
                    <a:cubicBezTo>
                      <a:pt x="33283" y="20650"/>
                      <a:pt x="33091" y="20842"/>
                      <a:pt x="33057" y="21123"/>
                    </a:cubicBezTo>
                    <a:cubicBezTo>
                      <a:pt x="32727" y="20837"/>
                      <a:pt x="33161" y="20357"/>
                      <a:pt x="33468" y="20357"/>
                    </a:cubicBezTo>
                    <a:close/>
                    <a:moveTo>
                      <a:pt x="24917" y="20487"/>
                    </a:moveTo>
                    <a:cubicBezTo>
                      <a:pt x="25106" y="20487"/>
                      <a:pt x="25162" y="20773"/>
                      <a:pt x="25347" y="20773"/>
                    </a:cubicBezTo>
                    <a:cubicBezTo>
                      <a:pt x="25382" y="20773"/>
                      <a:pt x="25421" y="20763"/>
                      <a:pt x="25466" y="20740"/>
                    </a:cubicBezTo>
                    <a:lnTo>
                      <a:pt x="25466" y="20740"/>
                    </a:lnTo>
                    <a:cubicBezTo>
                      <a:pt x="25402" y="20946"/>
                      <a:pt x="25201" y="21170"/>
                      <a:pt x="25037" y="21170"/>
                    </a:cubicBezTo>
                    <a:cubicBezTo>
                      <a:pt x="24895" y="21170"/>
                      <a:pt x="24782" y="21004"/>
                      <a:pt x="24806" y="20515"/>
                    </a:cubicBezTo>
                    <a:cubicBezTo>
                      <a:pt x="24848" y="20495"/>
                      <a:pt x="24885" y="20487"/>
                      <a:pt x="24917" y="20487"/>
                    </a:cubicBezTo>
                    <a:close/>
                    <a:moveTo>
                      <a:pt x="41414" y="20515"/>
                    </a:moveTo>
                    <a:cubicBezTo>
                      <a:pt x="41308" y="21176"/>
                      <a:pt x="40978" y="21347"/>
                      <a:pt x="40595" y="21453"/>
                    </a:cubicBezTo>
                    <a:cubicBezTo>
                      <a:pt x="40648" y="20740"/>
                      <a:pt x="41031" y="20634"/>
                      <a:pt x="41414" y="20515"/>
                    </a:cubicBezTo>
                    <a:close/>
                    <a:moveTo>
                      <a:pt x="26667" y="20740"/>
                    </a:moveTo>
                    <a:cubicBezTo>
                      <a:pt x="26864" y="20740"/>
                      <a:pt x="26848" y="21206"/>
                      <a:pt x="27063" y="21206"/>
                    </a:cubicBezTo>
                    <a:cubicBezTo>
                      <a:pt x="27093" y="21206"/>
                      <a:pt x="27128" y="21197"/>
                      <a:pt x="27169" y="21176"/>
                    </a:cubicBezTo>
                    <a:lnTo>
                      <a:pt x="27169" y="21176"/>
                    </a:lnTo>
                    <a:cubicBezTo>
                      <a:pt x="27139" y="21519"/>
                      <a:pt x="27004" y="21651"/>
                      <a:pt x="26861" y="21651"/>
                    </a:cubicBezTo>
                    <a:cubicBezTo>
                      <a:pt x="26751" y="21651"/>
                      <a:pt x="26636" y="21573"/>
                      <a:pt x="26562" y="21453"/>
                    </a:cubicBezTo>
                    <a:cubicBezTo>
                      <a:pt x="26615" y="21242"/>
                      <a:pt x="26667" y="21070"/>
                      <a:pt x="26667" y="20740"/>
                    </a:cubicBezTo>
                    <a:close/>
                    <a:moveTo>
                      <a:pt x="46196" y="20883"/>
                    </a:moveTo>
                    <a:cubicBezTo>
                      <a:pt x="46251" y="20883"/>
                      <a:pt x="46306" y="20906"/>
                      <a:pt x="46364" y="20964"/>
                    </a:cubicBezTo>
                    <a:cubicBezTo>
                      <a:pt x="46364" y="21730"/>
                      <a:pt x="45097" y="21123"/>
                      <a:pt x="45427" y="21624"/>
                    </a:cubicBezTo>
                    <a:cubicBezTo>
                      <a:pt x="45378" y="21815"/>
                      <a:pt x="45330" y="21890"/>
                      <a:pt x="45290" y="21890"/>
                    </a:cubicBezTo>
                    <a:cubicBezTo>
                      <a:pt x="45157" y="21890"/>
                      <a:pt x="45096" y="21086"/>
                      <a:pt x="45268" y="20964"/>
                    </a:cubicBezTo>
                    <a:lnTo>
                      <a:pt x="45268" y="20964"/>
                    </a:lnTo>
                    <a:cubicBezTo>
                      <a:pt x="45399" y="21082"/>
                      <a:pt x="45512" y="21124"/>
                      <a:pt x="45611" y="21124"/>
                    </a:cubicBezTo>
                    <a:cubicBezTo>
                      <a:pt x="45851" y="21124"/>
                      <a:pt x="46019" y="20883"/>
                      <a:pt x="46196" y="20883"/>
                    </a:cubicBezTo>
                    <a:close/>
                    <a:moveTo>
                      <a:pt x="36506" y="20171"/>
                    </a:moveTo>
                    <a:cubicBezTo>
                      <a:pt x="36844" y="20171"/>
                      <a:pt x="37233" y="20623"/>
                      <a:pt x="37634" y="20623"/>
                    </a:cubicBezTo>
                    <a:cubicBezTo>
                      <a:pt x="37701" y="20623"/>
                      <a:pt x="37769" y="20611"/>
                      <a:pt x="37836" y="20581"/>
                    </a:cubicBezTo>
                    <a:lnTo>
                      <a:pt x="37836" y="20581"/>
                    </a:lnTo>
                    <a:cubicBezTo>
                      <a:pt x="37836" y="20846"/>
                      <a:pt x="37625" y="20740"/>
                      <a:pt x="37625" y="21070"/>
                    </a:cubicBezTo>
                    <a:cubicBezTo>
                      <a:pt x="37716" y="21354"/>
                      <a:pt x="37809" y="21435"/>
                      <a:pt x="37917" y="21435"/>
                    </a:cubicBezTo>
                    <a:cubicBezTo>
                      <a:pt x="38059" y="21435"/>
                      <a:pt x="38225" y="21294"/>
                      <a:pt x="38443" y="21294"/>
                    </a:cubicBezTo>
                    <a:cubicBezTo>
                      <a:pt x="38443" y="21730"/>
                      <a:pt x="38008" y="21506"/>
                      <a:pt x="38008" y="21954"/>
                    </a:cubicBezTo>
                    <a:cubicBezTo>
                      <a:pt x="37559" y="21123"/>
                      <a:pt x="36899" y="20740"/>
                      <a:pt x="36186" y="20357"/>
                    </a:cubicBezTo>
                    <a:cubicBezTo>
                      <a:pt x="36286" y="20222"/>
                      <a:pt x="36393" y="20171"/>
                      <a:pt x="36506" y="20171"/>
                    </a:cubicBezTo>
                    <a:close/>
                    <a:moveTo>
                      <a:pt x="40102" y="19044"/>
                    </a:moveTo>
                    <a:cubicBezTo>
                      <a:pt x="40222" y="19044"/>
                      <a:pt x="40361" y="19138"/>
                      <a:pt x="40529" y="19367"/>
                    </a:cubicBezTo>
                    <a:cubicBezTo>
                      <a:pt x="40470" y="19340"/>
                      <a:pt x="40417" y="19329"/>
                      <a:pt x="40370" y="19329"/>
                    </a:cubicBezTo>
                    <a:cubicBezTo>
                      <a:pt x="40112" y="19329"/>
                      <a:pt x="40014" y="19677"/>
                      <a:pt x="39869" y="19855"/>
                    </a:cubicBezTo>
                    <a:cubicBezTo>
                      <a:pt x="39888" y="20064"/>
                      <a:pt x="39984" y="20121"/>
                      <a:pt x="40107" y="20121"/>
                    </a:cubicBezTo>
                    <a:cubicBezTo>
                      <a:pt x="40255" y="20121"/>
                      <a:pt x="40444" y="20040"/>
                      <a:pt x="40589" y="20040"/>
                    </a:cubicBezTo>
                    <a:cubicBezTo>
                      <a:pt x="40744" y="20040"/>
                      <a:pt x="40850" y="20132"/>
                      <a:pt x="40806" y="20515"/>
                    </a:cubicBezTo>
                    <a:cubicBezTo>
                      <a:pt x="40722" y="20448"/>
                      <a:pt x="40642" y="20415"/>
                      <a:pt x="40567" y="20415"/>
                    </a:cubicBezTo>
                    <a:cubicBezTo>
                      <a:pt x="40347" y="20415"/>
                      <a:pt x="40172" y="20700"/>
                      <a:pt x="40093" y="21242"/>
                    </a:cubicBezTo>
                    <a:cubicBezTo>
                      <a:pt x="40109" y="21341"/>
                      <a:pt x="40131" y="21375"/>
                      <a:pt x="40160" y="21375"/>
                    </a:cubicBezTo>
                    <a:cubicBezTo>
                      <a:pt x="40219" y="21375"/>
                      <a:pt x="40306" y="21234"/>
                      <a:pt x="40428" y="21234"/>
                    </a:cubicBezTo>
                    <a:cubicBezTo>
                      <a:pt x="40443" y="21234"/>
                      <a:pt x="40459" y="21236"/>
                      <a:pt x="40476" y="21242"/>
                    </a:cubicBezTo>
                    <a:cubicBezTo>
                      <a:pt x="40363" y="21591"/>
                      <a:pt x="39933" y="22453"/>
                      <a:pt x="39600" y="22453"/>
                    </a:cubicBezTo>
                    <a:cubicBezTo>
                      <a:pt x="39467" y="22453"/>
                      <a:pt x="39350" y="22316"/>
                      <a:pt x="39275" y="21954"/>
                    </a:cubicBezTo>
                    <a:lnTo>
                      <a:pt x="39275" y="21954"/>
                    </a:lnTo>
                    <a:cubicBezTo>
                      <a:pt x="39399" y="22044"/>
                      <a:pt x="39488" y="22081"/>
                      <a:pt x="39561" y="22081"/>
                    </a:cubicBezTo>
                    <a:cubicBezTo>
                      <a:pt x="39715" y="22081"/>
                      <a:pt x="39800" y="21918"/>
                      <a:pt x="39988" y="21730"/>
                    </a:cubicBezTo>
                    <a:cubicBezTo>
                      <a:pt x="39988" y="21609"/>
                      <a:pt x="39965" y="21564"/>
                      <a:pt x="39940" y="21564"/>
                    </a:cubicBezTo>
                    <a:cubicBezTo>
                      <a:pt x="39907" y="21564"/>
                      <a:pt x="39869" y="21641"/>
                      <a:pt x="39869" y="21730"/>
                    </a:cubicBezTo>
                    <a:cubicBezTo>
                      <a:pt x="39711" y="21400"/>
                      <a:pt x="39763" y="20581"/>
                      <a:pt x="39486" y="20357"/>
                    </a:cubicBezTo>
                    <a:lnTo>
                      <a:pt x="39486" y="20357"/>
                    </a:lnTo>
                    <a:cubicBezTo>
                      <a:pt x="39397" y="20491"/>
                      <a:pt x="39543" y="20831"/>
                      <a:pt x="39258" y="20831"/>
                    </a:cubicBezTo>
                    <a:cubicBezTo>
                      <a:pt x="39205" y="20831"/>
                      <a:pt x="39137" y="20820"/>
                      <a:pt x="39051" y="20793"/>
                    </a:cubicBezTo>
                    <a:cubicBezTo>
                      <a:pt x="39483" y="20236"/>
                      <a:pt x="39675" y="19044"/>
                      <a:pt x="40102" y="19044"/>
                    </a:cubicBezTo>
                    <a:close/>
                    <a:moveTo>
                      <a:pt x="36284" y="21129"/>
                    </a:moveTo>
                    <a:cubicBezTo>
                      <a:pt x="36353" y="21129"/>
                      <a:pt x="36493" y="21374"/>
                      <a:pt x="36649" y="21374"/>
                    </a:cubicBezTo>
                    <a:cubicBezTo>
                      <a:pt x="36696" y="21374"/>
                      <a:pt x="36745" y="21352"/>
                      <a:pt x="36793" y="21294"/>
                    </a:cubicBezTo>
                    <a:cubicBezTo>
                      <a:pt x="36793" y="21730"/>
                      <a:pt x="36965" y="21783"/>
                      <a:pt x="36965" y="22232"/>
                    </a:cubicBezTo>
                    <a:cubicBezTo>
                      <a:pt x="36793" y="22113"/>
                      <a:pt x="36687" y="21954"/>
                      <a:pt x="36687" y="21506"/>
                    </a:cubicBezTo>
                    <a:lnTo>
                      <a:pt x="36687" y="21506"/>
                    </a:lnTo>
                    <a:cubicBezTo>
                      <a:pt x="36489" y="21797"/>
                      <a:pt x="36806" y="22481"/>
                      <a:pt x="36427" y="22481"/>
                    </a:cubicBezTo>
                    <a:cubicBezTo>
                      <a:pt x="36377" y="22481"/>
                      <a:pt x="36315" y="22469"/>
                      <a:pt x="36239" y="22443"/>
                    </a:cubicBezTo>
                    <a:cubicBezTo>
                      <a:pt x="36410" y="22007"/>
                      <a:pt x="36133" y="22007"/>
                      <a:pt x="36357" y="21506"/>
                    </a:cubicBezTo>
                    <a:cubicBezTo>
                      <a:pt x="36357" y="21347"/>
                      <a:pt x="36305" y="21294"/>
                      <a:pt x="36239" y="21294"/>
                    </a:cubicBezTo>
                    <a:cubicBezTo>
                      <a:pt x="36239" y="21172"/>
                      <a:pt x="36255" y="21129"/>
                      <a:pt x="36284" y="21129"/>
                    </a:cubicBezTo>
                    <a:close/>
                    <a:moveTo>
                      <a:pt x="37446" y="21742"/>
                    </a:moveTo>
                    <a:cubicBezTo>
                      <a:pt x="37578" y="21742"/>
                      <a:pt x="37710" y="21809"/>
                      <a:pt x="37730" y="21954"/>
                    </a:cubicBezTo>
                    <a:cubicBezTo>
                      <a:pt x="37778" y="22500"/>
                      <a:pt x="37740" y="22908"/>
                      <a:pt x="37492" y="22908"/>
                    </a:cubicBezTo>
                    <a:cubicBezTo>
                      <a:pt x="37464" y="22908"/>
                      <a:pt x="37434" y="22902"/>
                      <a:pt x="37400" y="22892"/>
                    </a:cubicBezTo>
                    <a:cubicBezTo>
                      <a:pt x="37559" y="22615"/>
                      <a:pt x="37506" y="22443"/>
                      <a:pt x="37295" y="22443"/>
                    </a:cubicBezTo>
                    <a:cubicBezTo>
                      <a:pt x="37401" y="22258"/>
                      <a:pt x="37389" y="22049"/>
                      <a:pt x="37353" y="22049"/>
                    </a:cubicBezTo>
                    <a:cubicBezTo>
                      <a:pt x="37336" y="22049"/>
                      <a:pt x="37312" y="22100"/>
                      <a:pt x="37295" y="22232"/>
                    </a:cubicBezTo>
                    <a:cubicBezTo>
                      <a:pt x="37016" y="21921"/>
                      <a:pt x="37230" y="21742"/>
                      <a:pt x="37446" y="21742"/>
                    </a:cubicBezTo>
                    <a:close/>
                    <a:moveTo>
                      <a:pt x="25624" y="22390"/>
                    </a:moveTo>
                    <a:lnTo>
                      <a:pt x="25624" y="22390"/>
                    </a:lnTo>
                    <a:cubicBezTo>
                      <a:pt x="25466" y="23486"/>
                      <a:pt x="24753" y="22773"/>
                      <a:pt x="24093" y="23327"/>
                    </a:cubicBezTo>
                    <a:lnTo>
                      <a:pt x="24093" y="22615"/>
                    </a:lnTo>
                    <a:cubicBezTo>
                      <a:pt x="24262" y="22482"/>
                      <a:pt x="24418" y="22448"/>
                      <a:pt x="24577" y="22448"/>
                    </a:cubicBezTo>
                    <a:cubicBezTo>
                      <a:pt x="24752" y="22448"/>
                      <a:pt x="24930" y="22489"/>
                      <a:pt x="25132" y="22489"/>
                    </a:cubicBezTo>
                    <a:cubicBezTo>
                      <a:pt x="25280" y="22489"/>
                      <a:pt x="25442" y="22467"/>
                      <a:pt x="25624" y="22390"/>
                    </a:cubicBezTo>
                    <a:close/>
                    <a:moveTo>
                      <a:pt x="39156" y="21954"/>
                    </a:moveTo>
                    <a:cubicBezTo>
                      <a:pt x="39209" y="22945"/>
                      <a:pt x="38720" y="22945"/>
                      <a:pt x="38496" y="23380"/>
                    </a:cubicBezTo>
                    <a:lnTo>
                      <a:pt x="38496" y="23380"/>
                    </a:lnTo>
                    <a:cubicBezTo>
                      <a:pt x="38648" y="22994"/>
                      <a:pt x="38531" y="22650"/>
                      <a:pt x="38236" y="22650"/>
                    </a:cubicBezTo>
                    <a:cubicBezTo>
                      <a:pt x="38198" y="22650"/>
                      <a:pt x="38157" y="22655"/>
                      <a:pt x="38113" y="22667"/>
                    </a:cubicBezTo>
                    <a:cubicBezTo>
                      <a:pt x="38615" y="22113"/>
                      <a:pt x="38285" y="22060"/>
                      <a:pt x="39156" y="21954"/>
                    </a:cubicBezTo>
                    <a:close/>
                    <a:moveTo>
                      <a:pt x="36357" y="23156"/>
                    </a:moveTo>
                    <a:cubicBezTo>
                      <a:pt x="36263" y="23819"/>
                      <a:pt x="35866" y="23886"/>
                      <a:pt x="35427" y="23886"/>
                    </a:cubicBezTo>
                    <a:cubicBezTo>
                      <a:pt x="35316" y="23886"/>
                      <a:pt x="35202" y="23882"/>
                      <a:pt x="35090" y="23882"/>
                    </a:cubicBezTo>
                    <a:cubicBezTo>
                      <a:pt x="35196" y="23050"/>
                      <a:pt x="35975" y="23486"/>
                      <a:pt x="36357" y="23156"/>
                    </a:cubicBezTo>
                    <a:close/>
                    <a:moveTo>
                      <a:pt x="44714" y="20740"/>
                    </a:moveTo>
                    <a:cubicBezTo>
                      <a:pt x="44672" y="21137"/>
                      <a:pt x="44804" y="21178"/>
                      <a:pt x="44940" y="21178"/>
                    </a:cubicBezTo>
                    <a:cubicBezTo>
                      <a:pt x="44975" y="21178"/>
                      <a:pt x="45011" y="21176"/>
                      <a:pt x="45044" y="21176"/>
                    </a:cubicBezTo>
                    <a:cubicBezTo>
                      <a:pt x="44490" y="21624"/>
                      <a:pt x="44714" y="21572"/>
                      <a:pt x="44226" y="22337"/>
                    </a:cubicBezTo>
                    <a:cubicBezTo>
                      <a:pt x="44278" y="22773"/>
                      <a:pt x="44661" y="22496"/>
                      <a:pt x="44714" y="22826"/>
                    </a:cubicBezTo>
                    <a:cubicBezTo>
                      <a:pt x="44608" y="23327"/>
                      <a:pt x="44767" y="23433"/>
                      <a:pt x="44490" y="23988"/>
                    </a:cubicBezTo>
                    <a:cubicBezTo>
                      <a:pt x="44384" y="23988"/>
                      <a:pt x="44249" y="23547"/>
                      <a:pt x="44186" y="23547"/>
                    </a:cubicBezTo>
                    <a:cubicBezTo>
                      <a:pt x="44155" y="23547"/>
                      <a:pt x="44142" y="23657"/>
                      <a:pt x="44160" y="23988"/>
                    </a:cubicBezTo>
                    <a:cubicBezTo>
                      <a:pt x="44130" y="23997"/>
                      <a:pt x="44103" y="24001"/>
                      <a:pt x="44079" y="24001"/>
                    </a:cubicBezTo>
                    <a:cubicBezTo>
                      <a:pt x="43882" y="24001"/>
                      <a:pt x="43865" y="23714"/>
                      <a:pt x="43701" y="23714"/>
                    </a:cubicBezTo>
                    <a:cubicBezTo>
                      <a:pt x="43664" y="23714"/>
                      <a:pt x="43620" y="23728"/>
                      <a:pt x="43565" y="23763"/>
                    </a:cubicBezTo>
                    <a:cubicBezTo>
                      <a:pt x="43777" y="23327"/>
                      <a:pt x="43565" y="23156"/>
                      <a:pt x="43565" y="22615"/>
                    </a:cubicBezTo>
                    <a:cubicBezTo>
                      <a:pt x="43487" y="22642"/>
                      <a:pt x="43412" y="22653"/>
                      <a:pt x="43340" y="22653"/>
                    </a:cubicBezTo>
                    <a:cubicBezTo>
                      <a:pt x="43055" y="22653"/>
                      <a:pt x="42827" y="22477"/>
                      <a:pt x="42648" y="22477"/>
                    </a:cubicBezTo>
                    <a:cubicBezTo>
                      <a:pt x="42528" y="22477"/>
                      <a:pt x="42430" y="22557"/>
                      <a:pt x="42351" y="22826"/>
                    </a:cubicBezTo>
                    <a:cubicBezTo>
                      <a:pt x="42211" y="22739"/>
                      <a:pt x="42229" y="22318"/>
                      <a:pt x="42061" y="22318"/>
                    </a:cubicBezTo>
                    <a:cubicBezTo>
                      <a:pt x="42023" y="22318"/>
                      <a:pt x="41976" y="22339"/>
                      <a:pt x="41915" y="22390"/>
                    </a:cubicBezTo>
                    <a:cubicBezTo>
                      <a:pt x="42179" y="21783"/>
                      <a:pt x="41744" y="21902"/>
                      <a:pt x="41744" y="21242"/>
                    </a:cubicBezTo>
                    <a:lnTo>
                      <a:pt x="41744" y="21242"/>
                    </a:lnTo>
                    <a:cubicBezTo>
                      <a:pt x="41987" y="21582"/>
                      <a:pt x="42229" y="21700"/>
                      <a:pt x="42481" y="21700"/>
                    </a:cubicBezTo>
                    <a:cubicBezTo>
                      <a:pt x="42913" y="21700"/>
                      <a:pt x="43370" y="21351"/>
                      <a:pt x="43896" y="21176"/>
                    </a:cubicBezTo>
                    <a:lnTo>
                      <a:pt x="43896" y="21176"/>
                    </a:lnTo>
                    <a:cubicBezTo>
                      <a:pt x="43948" y="21902"/>
                      <a:pt x="43499" y="21677"/>
                      <a:pt x="43288" y="21902"/>
                    </a:cubicBezTo>
                    <a:cubicBezTo>
                      <a:pt x="43318" y="21994"/>
                      <a:pt x="43394" y="22029"/>
                      <a:pt x="43495" y="22029"/>
                    </a:cubicBezTo>
                    <a:cubicBezTo>
                      <a:pt x="43753" y="22029"/>
                      <a:pt x="44169" y="21791"/>
                      <a:pt x="44331" y="21677"/>
                    </a:cubicBezTo>
                    <a:cubicBezTo>
                      <a:pt x="44278" y="21347"/>
                      <a:pt x="44226" y="21176"/>
                      <a:pt x="44001" y="21176"/>
                    </a:cubicBezTo>
                    <a:cubicBezTo>
                      <a:pt x="44107" y="20793"/>
                      <a:pt x="44490" y="20964"/>
                      <a:pt x="44714" y="20740"/>
                    </a:cubicBezTo>
                    <a:close/>
                    <a:moveTo>
                      <a:pt x="26562" y="22826"/>
                    </a:moveTo>
                    <a:cubicBezTo>
                      <a:pt x="26945" y="23050"/>
                      <a:pt x="26456" y="23433"/>
                      <a:pt x="26456" y="23763"/>
                    </a:cubicBezTo>
                    <a:cubicBezTo>
                      <a:pt x="26577" y="23659"/>
                      <a:pt x="26719" y="23605"/>
                      <a:pt x="26862" y="23605"/>
                    </a:cubicBezTo>
                    <a:cubicBezTo>
                      <a:pt x="27171" y="23605"/>
                      <a:pt x="27479" y="23862"/>
                      <a:pt x="27552" y="24423"/>
                    </a:cubicBezTo>
                    <a:cubicBezTo>
                      <a:pt x="27063" y="24146"/>
                      <a:pt x="26456" y="24212"/>
                      <a:pt x="25849" y="23763"/>
                    </a:cubicBezTo>
                    <a:cubicBezTo>
                      <a:pt x="25954" y="23552"/>
                      <a:pt x="26007" y="23380"/>
                      <a:pt x="25954" y="23050"/>
                    </a:cubicBezTo>
                    <a:lnTo>
                      <a:pt x="25954" y="23050"/>
                    </a:lnTo>
                    <a:cubicBezTo>
                      <a:pt x="26160" y="23226"/>
                      <a:pt x="26247" y="23332"/>
                      <a:pt x="26307" y="23332"/>
                    </a:cubicBezTo>
                    <a:cubicBezTo>
                      <a:pt x="26378" y="23332"/>
                      <a:pt x="26412" y="23183"/>
                      <a:pt x="26562" y="22826"/>
                    </a:cubicBezTo>
                    <a:close/>
                    <a:moveTo>
                      <a:pt x="24199" y="23763"/>
                    </a:moveTo>
                    <a:lnTo>
                      <a:pt x="24199" y="23763"/>
                    </a:lnTo>
                    <a:cubicBezTo>
                      <a:pt x="24304" y="24806"/>
                      <a:pt x="23539" y="24318"/>
                      <a:pt x="23261" y="24700"/>
                    </a:cubicBezTo>
                    <a:cubicBezTo>
                      <a:pt x="23314" y="24318"/>
                      <a:pt x="23156" y="24265"/>
                      <a:pt x="23156" y="23816"/>
                    </a:cubicBezTo>
                    <a:cubicBezTo>
                      <a:pt x="23490" y="23816"/>
                      <a:pt x="23643" y="23902"/>
                      <a:pt x="23814" y="23902"/>
                    </a:cubicBezTo>
                    <a:cubicBezTo>
                      <a:pt x="23920" y="23902"/>
                      <a:pt x="24032" y="23869"/>
                      <a:pt x="24199" y="23763"/>
                    </a:cubicBezTo>
                    <a:close/>
                    <a:moveTo>
                      <a:pt x="26733" y="24700"/>
                    </a:moveTo>
                    <a:cubicBezTo>
                      <a:pt x="26733" y="25321"/>
                      <a:pt x="26433" y="25361"/>
                      <a:pt x="26137" y="25361"/>
                    </a:cubicBezTo>
                    <a:cubicBezTo>
                      <a:pt x="26094" y="25361"/>
                      <a:pt x="26050" y="25360"/>
                      <a:pt x="26007" y="25360"/>
                    </a:cubicBezTo>
                    <a:cubicBezTo>
                      <a:pt x="26007" y="25083"/>
                      <a:pt x="25954" y="24978"/>
                      <a:pt x="25902" y="24925"/>
                    </a:cubicBezTo>
                    <a:cubicBezTo>
                      <a:pt x="25961" y="24793"/>
                      <a:pt x="26025" y="24758"/>
                      <a:pt x="26102" y="24758"/>
                    </a:cubicBezTo>
                    <a:cubicBezTo>
                      <a:pt x="26186" y="24758"/>
                      <a:pt x="26286" y="24799"/>
                      <a:pt x="26411" y="24799"/>
                    </a:cubicBezTo>
                    <a:cubicBezTo>
                      <a:pt x="26503" y="24799"/>
                      <a:pt x="26609" y="24777"/>
                      <a:pt x="26733" y="24700"/>
                    </a:cubicBezTo>
                    <a:close/>
                    <a:moveTo>
                      <a:pt x="39980" y="23984"/>
                    </a:moveTo>
                    <a:cubicBezTo>
                      <a:pt x="40317" y="23984"/>
                      <a:pt x="40648" y="24056"/>
                      <a:pt x="40978" y="24265"/>
                    </a:cubicBezTo>
                    <a:cubicBezTo>
                      <a:pt x="40709" y="24394"/>
                      <a:pt x="40440" y="25374"/>
                      <a:pt x="40142" y="25374"/>
                    </a:cubicBezTo>
                    <a:cubicBezTo>
                      <a:pt x="40075" y="25374"/>
                      <a:pt x="40006" y="25324"/>
                      <a:pt x="39935" y="25202"/>
                    </a:cubicBezTo>
                    <a:cubicBezTo>
                      <a:pt x="39935" y="24806"/>
                      <a:pt x="40265" y="25030"/>
                      <a:pt x="40265" y="24700"/>
                    </a:cubicBezTo>
                    <a:lnTo>
                      <a:pt x="40265" y="24700"/>
                    </a:lnTo>
                    <a:cubicBezTo>
                      <a:pt x="40157" y="24754"/>
                      <a:pt x="40064" y="24777"/>
                      <a:pt x="39981" y="24777"/>
                    </a:cubicBezTo>
                    <a:cubicBezTo>
                      <a:pt x="39638" y="24777"/>
                      <a:pt x="39475" y="24392"/>
                      <a:pt x="39209" y="24265"/>
                    </a:cubicBezTo>
                    <a:cubicBezTo>
                      <a:pt x="39209" y="24753"/>
                      <a:pt x="38879" y="24595"/>
                      <a:pt x="38879" y="24925"/>
                    </a:cubicBezTo>
                    <a:cubicBezTo>
                      <a:pt x="38879" y="24978"/>
                      <a:pt x="38945" y="25030"/>
                      <a:pt x="38998" y="25083"/>
                    </a:cubicBezTo>
                    <a:cubicBezTo>
                      <a:pt x="38945" y="25030"/>
                      <a:pt x="38879" y="25030"/>
                      <a:pt x="38826" y="24978"/>
                    </a:cubicBezTo>
                    <a:lnTo>
                      <a:pt x="38879" y="24925"/>
                    </a:lnTo>
                    <a:cubicBezTo>
                      <a:pt x="38496" y="24476"/>
                      <a:pt x="37955" y="24925"/>
                      <a:pt x="37678" y="24318"/>
                    </a:cubicBezTo>
                    <a:cubicBezTo>
                      <a:pt x="38499" y="24318"/>
                      <a:pt x="39252" y="23984"/>
                      <a:pt x="39980" y="23984"/>
                    </a:cubicBezTo>
                    <a:close/>
                    <a:moveTo>
                      <a:pt x="25321" y="23516"/>
                    </a:moveTo>
                    <a:cubicBezTo>
                      <a:pt x="25512" y="23516"/>
                      <a:pt x="25663" y="23577"/>
                      <a:pt x="25743" y="23763"/>
                    </a:cubicBezTo>
                    <a:cubicBezTo>
                      <a:pt x="25720" y="23900"/>
                      <a:pt x="25684" y="23946"/>
                      <a:pt x="25644" y="23946"/>
                    </a:cubicBezTo>
                    <a:cubicBezTo>
                      <a:pt x="25571" y="23946"/>
                      <a:pt x="25481" y="23797"/>
                      <a:pt x="25413" y="23763"/>
                    </a:cubicBezTo>
                    <a:lnTo>
                      <a:pt x="25413" y="23763"/>
                    </a:lnTo>
                    <a:cubicBezTo>
                      <a:pt x="25242" y="24700"/>
                      <a:pt x="25796" y="24265"/>
                      <a:pt x="25624" y="25136"/>
                    </a:cubicBezTo>
                    <a:cubicBezTo>
                      <a:pt x="25519" y="25136"/>
                      <a:pt x="25572" y="24872"/>
                      <a:pt x="25519" y="24700"/>
                    </a:cubicBezTo>
                    <a:cubicBezTo>
                      <a:pt x="25499" y="24697"/>
                      <a:pt x="25482" y="24696"/>
                      <a:pt x="25465" y="24696"/>
                    </a:cubicBezTo>
                    <a:cubicBezTo>
                      <a:pt x="25288" y="24696"/>
                      <a:pt x="25266" y="24859"/>
                      <a:pt x="25211" y="24859"/>
                    </a:cubicBezTo>
                    <a:cubicBezTo>
                      <a:pt x="25184" y="24859"/>
                      <a:pt x="25149" y="24820"/>
                      <a:pt x="25083" y="24700"/>
                    </a:cubicBezTo>
                    <a:lnTo>
                      <a:pt x="25083" y="24700"/>
                    </a:lnTo>
                    <a:cubicBezTo>
                      <a:pt x="24859" y="24806"/>
                      <a:pt x="25136" y="24978"/>
                      <a:pt x="25083" y="25413"/>
                    </a:cubicBezTo>
                    <a:cubicBezTo>
                      <a:pt x="25061" y="25408"/>
                      <a:pt x="25040" y="25406"/>
                      <a:pt x="25020" y="25406"/>
                    </a:cubicBezTo>
                    <a:cubicBezTo>
                      <a:pt x="24838" y="25406"/>
                      <a:pt x="24747" y="25612"/>
                      <a:pt x="24687" y="25862"/>
                    </a:cubicBezTo>
                    <a:cubicBezTo>
                      <a:pt x="24304" y="25691"/>
                      <a:pt x="24687" y="25308"/>
                      <a:pt x="24582" y="24476"/>
                    </a:cubicBezTo>
                    <a:lnTo>
                      <a:pt x="24582" y="24476"/>
                    </a:lnTo>
                    <a:cubicBezTo>
                      <a:pt x="24629" y="24482"/>
                      <a:pt x="24674" y="24485"/>
                      <a:pt x="24715" y="24485"/>
                    </a:cubicBezTo>
                    <a:cubicBezTo>
                      <a:pt x="25110" y="24485"/>
                      <a:pt x="25220" y="24197"/>
                      <a:pt x="25017" y="23552"/>
                    </a:cubicBezTo>
                    <a:cubicBezTo>
                      <a:pt x="25125" y="23530"/>
                      <a:pt x="25228" y="23516"/>
                      <a:pt x="25321" y="23516"/>
                    </a:cubicBezTo>
                    <a:close/>
                    <a:moveTo>
                      <a:pt x="50587" y="25727"/>
                    </a:moveTo>
                    <a:cubicBezTo>
                      <a:pt x="50609" y="25727"/>
                      <a:pt x="50631" y="25732"/>
                      <a:pt x="50655" y="25743"/>
                    </a:cubicBezTo>
                    <a:cubicBezTo>
                      <a:pt x="50932" y="26021"/>
                      <a:pt x="50496" y="26628"/>
                      <a:pt x="50760" y="26681"/>
                    </a:cubicBezTo>
                    <a:cubicBezTo>
                      <a:pt x="50788" y="26862"/>
                      <a:pt x="50698" y="26950"/>
                      <a:pt x="50596" y="26950"/>
                    </a:cubicBezTo>
                    <a:cubicBezTo>
                      <a:pt x="50453" y="26950"/>
                      <a:pt x="50285" y="26779"/>
                      <a:pt x="50378" y="26456"/>
                    </a:cubicBezTo>
                    <a:cubicBezTo>
                      <a:pt x="50369" y="26448"/>
                      <a:pt x="50360" y="26443"/>
                      <a:pt x="50352" y="26443"/>
                    </a:cubicBezTo>
                    <a:cubicBezTo>
                      <a:pt x="50309" y="26443"/>
                      <a:pt x="50272" y="26548"/>
                      <a:pt x="50272" y="26681"/>
                    </a:cubicBezTo>
                    <a:cubicBezTo>
                      <a:pt x="50112" y="26632"/>
                      <a:pt x="50295" y="25727"/>
                      <a:pt x="50587" y="25727"/>
                    </a:cubicBezTo>
                    <a:close/>
                    <a:moveTo>
                      <a:pt x="31202" y="30185"/>
                    </a:moveTo>
                    <a:cubicBezTo>
                      <a:pt x="31213" y="30192"/>
                      <a:pt x="31224" y="30199"/>
                      <a:pt x="31235" y="30205"/>
                    </a:cubicBezTo>
                    <a:cubicBezTo>
                      <a:pt x="31225" y="30197"/>
                      <a:pt x="31214" y="30190"/>
                      <a:pt x="31202" y="30185"/>
                    </a:cubicBezTo>
                    <a:close/>
                    <a:moveTo>
                      <a:pt x="31895" y="27618"/>
                    </a:moveTo>
                    <a:lnTo>
                      <a:pt x="31895" y="27618"/>
                    </a:lnTo>
                    <a:cubicBezTo>
                      <a:pt x="32211" y="27884"/>
                      <a:pt x="32128" y="28997"/>
                      <a:pt x="32550" y="28997"/>
                    </a:cubicBezTo>
                    <a:cubicBezTo>
                      <a:pt x="32568" y="28997"/>
                      <a:pt x="32588" y="28995"/>
                      <a:pt x="32608" y="28991"/>
                    </a:cubicBezTo>
                    <a:lnTo>
                      <a:pt x="32608" y="28991"/>
                    </a:lnTo>
                    <a:cubicBezTo>
                      <a:pt x="32555" y="29321"/>
                      <a:pt x="32397" y="29427"/>
                      <a:pt x="32172" y="29493"/>
                    </a:cubicBezTo>
                    <a:cubicBezTo>
                      <a:pt x="32172" y="29952"/>
                      <a:pt x="32225" y="30077"/>
                      <a:pt x="32320" y="30077"/>
                    </a:cubicBezTo>
                    <a:cubicBezTo>
                      <a:pt x="32436" y="30077"/>
                      <a:pt x="32615" y="29892"/>
                      <a:pt x="32838" y="29892"/>
                    </a:cubicBezTo>
                    <a:cubicBezTo>
                      <a:pt x="32891" y="29892"/>
                      <a:pt x="32946" y="29902"/>
                      <a:pt x="33004" y="29928"/>
                    </a:cubicBezTo>
                    <a:cubicBezTo>
                      <a:pt x="32885" y="30258"/>
                      <a:pt x="32833" y="30641"/>
                      <a:pt x="32555" y="30641"/>
                    </a:cubicBezTo>
                    <a:cubicBezTo>
                      <a:pt x="32555" y="30307"/>
                      <a:pt x="32524" y="30204"/>
                      <a:pt x="32469" y="30204"/>
                    </a:cubicBezTo>
                    <a:cubicBezTo>
                      <a:pt x="32382" y="30204"/>
                      <a:pt x="32237" y="30465"/>
                      <a:pt x="32069" y="30465"/>
                    </a:cubicBezTo>
                    <a:cubicBezTo>
                      <a:pt x="32030" y="30465"/>
                      <a:pt x="31989" y="30451"/>
                      <a:pt x="31948" y="30417"/>
                    </a:cubicBezTo>
                    <a:cubicBezTo>
                      <a:pt x="32149" y="29654"/>
                      <a:pt x="31944" y="29599"/>
                      <a:pt x="31717" y="29599"/>
                    </a:cubicBezTo>
                    <a:cubicBezTo>
                      <a:pt x="31679" y="29599"/>
                      <a:pt x="31641" y="29601"/>
                      <a:pt x="31604" y="29601"/>
                    </a:cubicBezTo>
                    <a:cubicBezTo>
                      <a:pt x="31497" y="29601"/>
                      <a:pt x="31400" y="29588"/>
                      <a:pt x="31354" y="29493"/>
                    </a:cubicBezTo>
                    <a:lnTo>
                      <a:pt x="31354" y="29493"/>
                    </a:lnTo>
                    <a:cubicBezTo>
                      <a:pt x="31077" y="29545"/>
                      <a:pt x="31512" y="29875"/>
                      <a:pt x="31354" y="30417"/>
                    </a:cubicBezTo>
                    <a:cubicBezTo>
                      <a:pt x="31077" y="30813"/>
                      <a:pt x="30364" y="30483"/>
                      <a:pt x="30417" y="31578"/>
                    </a:cubicBezTo>
                    <a:cubicBezTo>
                      <a:pt x="30059" y="31011"/>
                      <a:pt x="30082" y="29683"/>
                      <a:pt x="29677" y="29683"/>
                    </a:cubicBezTo>
                    <a:cubicBezTo>
                      <a:pt x="29649" y="29683"/>
                      <a:pt x="29618" y="29690"/>
                      <a:pt x="29585" y="29704"/>
                    </a:cubicBezTo>
                    <a:cubicBezTo>
                      <a:pt x="30139" y="29268"/>
                      <a:pt x="30522" y="29163"/>
                      <a:pt x="30747" y="29044"/>
                    </a:cubicBezTo>
                    <a:lnTo>
                      <a:pt x="30747" y="29044"/>
                    </a:lnTo>
                    <a:cubicBezTo>
                      <a:pt x="31077" y="29215"/>
                      <a:pt x="30469" y="29545"/>
                      <a:pt x="30522" y="29928"/>
                    </a:cubicBezTo>
                    <a:cubicBezTo>
                      <a:pt x="30522" y="30160"/>
                      <a:pt x="30610" y="30216"/>
                      <a:pt x="30727" y="30216"/>
                    </a:cubicBezTo>
                    <a:cubicBezTo>
                      <a:pt x="30839" y="30216"/>
                      <a:pt x="30980" y="30164"/>
                      <a:pt x="31096" y="30164"/>
                    </a:cubicBezTo>
                    <a:cubicBezTo>
                      <a:pt x="31135" y="30164"/>
                      <a:pt x="31171" y="30169"/>
                      <a:pt x="31202" y="30185"/>
                    </a:cubicBezTo>
                    <a:lnTo>
                      <a:pt x="31202" y="30185"/>
                    </a:lnTo>
                    <a:cubicBezTo>
                      <a:pt x="30775" y="29883"/>
                      <a:pt x="30953" y="28760"/>
                      <a:pt x="31401" y="28760"/>
                    </a:cubicBezTo>
                    <a:cubicBezTo>
                      <a:pt x="31420" y="28760"/>
                      <a:pt x="31440" y="28762"/>
                      <a:pt x="31460" y="28767"/>
                    </a:cubicBezTo>
                    <a:cubicBezTo>
                      <a:pt x="31407" y="28331"/>
                      <a:pt x="31130" y="28331"/>
                      <a:pt x="31354" y="27842"/>
                    </a:cubicBezTo>
                    <a:cubicBezTo>
                      <a:pt x="31381" y="27819"/>
                      <a:pt x="31409" y="27810"/>
                      <a:pt x="31437" y="27810"/>
                    </a:cubicBezTo>
                    <a:cubicBezTo>
                      <a:pt x="31587" y="27810"/>
                      <a:pt x="31743" y="28090"/>
                      <a:pt x="31831" y="28090"/>
                    </a:cubicBezTo>
                    <a:cubicBezTo>
                      <a:pt x="31886" y="28090"/>
                      <a:pt x="31914" y="27979"/>
                      <a:pt x="31895" y="27618"/>
                    </a:cubicBezTo>
                    <a:close/>
                    <a:moveTo>
                      <a:pt x="35050" y="33036"/>
                    </a:moveTo>
                    <a:cubicBezTo>
                      <a:pt x="35260" y="33036"/>
                      <a:pt x="35521" y="33139"/>
                      <a:pt x="35856" y="33334"/>
                    </a:cubicBezTo>
                    <a:cubicBezTo>
                      <a:pt x="35420" y="34707"/>
                      <a:pt x="34707" y="33942"/>
                      <a:pt x="34206" y="34549"/>
                    </a:cubicBezTo>
                    <a:cubicBezTo>
                      <a:pt x="34394" y="33500"/>
                      <a:pt x="34606" y="33036"/>
                      <a:pt x="35050" y="33036"/>
                    </a:cubicBezTo>
                    <a:close/>
                    <a:moveTo>
                      <a:pt x="33994" y="33387"/>
                    </a:moveTo>
                    <a:lnTo>
                      <a:pt x="33994" y="33387"/>
                    </a:lnTo>
                    <a:cubicBezTo>
                      <a:pt x="33875" y="33836"/>
                      <a:pt x="33664" y="33994"/>
                      <a:pt x="33387" y="34113"/>
                    </a:cubicBezTo>
                    <a:cubicBezTo>
                      <a:pt x="33387" y="34555"/>
                      <a:pt x="33473" y="34781"/>
                      <a:pt x="33695" y="34781"/>
                    </a:cubicBezTo>
                    <a:cubicBezTo>
                      <a:pt x="33718" y="34781"/>
                      <a:pt x="33743" y="34778"/>
                      <a:pt x="33770" y="34773"/>
                    </a:cubicBezTo>
                    <a:cubicBezTo>
                      <a:pt x="33875" y="34707"/>
                      <a:pt x="33875" y="34549"/>
                      <a:pt x="33994" y="34549"/>
                    </a:cubicBezTo>
                    <a:cubicBezTo>
                      <a:pt x="33892" y="34150"/>
                      <a:pt x="33859" y="34004"/>
                      <a:pt x="33874" y="34004"/>
                    </a:cubicBezTo>
                    <a:cubicBezTo>
                      <a:pt x="33917" y="34004"/>
                      <a:pt x="34343" y="35164"/>
                      <a:pt x="34702" y="35164"/>
                    </a:cubicBezTo>
                    <a:cubicBezTo>
                      <a:pt x="34779" y="35164"/>
                      <a:pt x="34852" y="35111"/>
                      <a:pt x="34918" y="34984"/>
                    </a:cubicBezTo>
                    <a:lnTo>
                      <a:pt x="34918" y="34984"/>
                    </a:lnTo>
                    <a:cubicBezTo>
                      <a:pt x="34858" y="35345"/>
                      <a:pt x="34746" y="35420"/>
                      <a:pt x="34617" y="35420"/>
                    </a:cubicBezTo>
                    <a:cubicBezTo>
                      <a:pt x="34523" y="35420"/>
                      <a:pt x="34420" y="35381"/>
                      <a:pt x="34321" y="35381"/>
                    </a:cubicBezTo>
                    <a:cubicBezTo>
                      <a:pt x="34200" y="35381"/>
                      <a:pt x="34083" y="35439"/>
                      <a:pt x="33994" y="35697"/>
                    </a:cubicBezTo>
                    <a:cubicBezTo>
                      <a:pt x="34258" y="34707"/>
                      <a:pt x="33387" y="35367"/>
                      <a:pt x="33057" y="34549"/>
                    </a:cubicBezTo>
                    <a:cubicBezTo>
                      <a:pt x="33334" y="34166"/>
                      <a:pt x="33493" y="33506"/>
                      <a:pt x="33994" y="33387"/>
                    </a:cubicBezTo>
                    <a:close/>
                    <a:moveTo>
                      <a:pt x="38095" y="35090"/>
                    </a:moveTo>
                    <a:cubicBezTo>
                      <a:pt x="38142" y="35090"/>
                      <a:pt x="38184" y="35110"/>
                      <a:pt x="38219" y="35156"/>
                    </a:cubicBezTo>
                    <a:cubicBezTo>
                      <a:pt x="37954" y="35283"/>
                      <a:pt x="37731" y="36023"/>
                      <a:pt x="37483" y="36023"/>
                    </a:cubicBezTo>
                    <a:cubicBezTo>
                      <a:pt x="37422" y="36023"/>
                      <a:pt x="37360" y="35978"/>
                      <a:pt x="37295" y="35869"/>
                    </a:cubicBezTo>
                    <a:cubicBezTo>
                      <a:pt x="37515" y="35594"/>
                      <a:pt x="37863" y="35090"/>
                      <a:pt x="38095" y="35090"/>
                    </a:cubicBezTo>
                    <a:close/>
                    <a:moveTo>
                      <a:pt x="35121" y="35690"/>
                    </a:moveTo>
                    <a:cubicBezTo>
                      <a:pt x="35144" y="35690"/>
                      <a:pt x="35169" y="35692"/>
                      <a:pt x="35196" y="35697"/>
                    </a:cubicBezTo>
                    <a:cubicBezTo>
                      <a:pt x="35037" y="36423"/>
                      <a:pt x="35578" y="35869"/>
                      <a:pt x="35420" y="36582"/>
                    </a:cubicBezTo>
                    <a:cubicBezTo>
                      <a:pt x="35393" y="36592"/>
                      <a:pt x="35368" y="36597"/>
                      <a:pt x="35345" y="36597"/>
                    </a:cubicBezTo>
                    <a:cubicBezTo>
                      <a:pt x="35172" y="36597"/>
                      <a:pt x="35124" y="36326"/>
                      <a:pt x="34935" y="36326"/>
                    </a:cubicBezTo>
                    <a:cubicBezTo>
                      <a:pt x="34900" y="36326"/>
                      <a:pt x="34860" y="36335"/>
                      <a:pt x="34813" y="36357"/>
                    </a:cubicBezTo>
                    <a:cubicBezTo>
                      <a:pt x="34813" y="35916"/>
                      <a:pt x="34899" y="35690"/>
                      <a:pt x="35121" y="35690"/>
                    </a:cubicBezTo>
                    <a:close/>
                    <a:moveTo>
                      <a:pt x="871" y="0"/>
                    </a:moveTo>
                    <a:cubicBezTo>
                      <a:pt x="819" y="607"/>
                      <a:pt x="819" y="779"/>
                      <a:pt x="660" y="1162"/>
                    </a:cubicBezTo>
                    <a:cubicBezTo>
                      <a:pt x="642" y="1166"/>
                      <a:pt x="625" y="1168"/>
                      <a:pt x="609" y="1168"/>
                    </a:cubicBezTo>
                    <a:cubicBezTo>
                      <a:pt x="428" y="1168"/>
                      <a:pt x="387" y="898"/>
                      <a:pt x="436" y="449"/>
                    </a:cubicBezTo>
                    <a:cubicBezTo>
                      <a:pt x="211" y="449"/>
                      <a:pt x="106" y="555"/>
                      <a:pt x="0" y="713"/>
                    </a:cubicBezTo>
                    <a:lnTo>
                      <a:pt x="0" y="6060"/>
                    </a:lnTo>
                    <a:lnTo>
                      <a:pt x="0" y="6720"/>
                    </a:lnTo>
                    <a:lnTo>
                      <a:pt x="0" y="8304"/>
                    </a:lnTo>
                    <a:cubicBezTo>
                      <a:pt x="436" y="8528"/>
                      <a:pt x="924" y="8700"/>
                      <a:pt x="264" y="9518"/>
                    </a:cubicBezTo>
                    <a:cubicBezTo>
                      <a:pt x="331" y="9518"/>
                      <a:pt x="414" y="9502"/>
                      <a:pt x="494" y="9502"/>
                    </a:cubicBezTo>
                    <a:cubicBezTo>
                      <a:pt x="618" y="9502"/>
                      <a:pt x="734" y="9542"/>
                      <a:pt x="766" y="9743"/>
                    </a:cubicBezTo>
                    <a:lnTo>
                      <a:pt x="264" y="9743"/>
                    </a:lnTo>
                    <a:lnTo>
                      <a:pt x="330" y="11116"/>
                    </a:lnTo>
                    <a:cubicBezTo>
                      <a:pt x="345" y="11120"/>
                      <a:pt x="360" y="11122"/>
                      <a:pt x="373" y="11122"/>
                    </a:cubicBezTo>
                    <a:cubicBezTo>
                      <a:pt x="542" y="11122"/>
                      <a:pt x="550" y="10827"/>
                      <a:pt x="660" y="10680"/>
                    </a:cubicBezTo>
                    <a:cubicBezTo>
                      <a:pt x="871" y="11552"/>
                      <a:pt x="924" y="11723"/>
                      <a:pt x="1149" y="12264"/>
                    </a:cubicBezTo>
                    <a:cubicBezTo>
                      <a:pt x="330" y="12330"/>
                      <a:pt x="924" y="12330"/>
                      <a:pt x="1043" y="12766"/>
                    </a:cubicBezTo>
                    <a:cubicBezTo>
                      <a:pt x="1149" y="13479"/>
                      <a:pt x="541" y="13321"/>
                      <a:pt x="766" y="13426"/>
                    </a:cubicBezTo>
                    <a:cubicBezTo>
                      <a:pt x="862" y="13523"/>
                      <a:pt x="1125" y="13683"/>
                      <a:pt x="1391" y="13683"/>
                    </a:cubicBezTo>
                    <a:cubicBezTo>
                      <a:pt x="1561" y="13683"/>
                      <a:pt x="1733" y="13617"/>
                      <a:pt x="1861" y="13426"/>
                    </a:cubicBezTo>
                    <a:lnTo>
                      <a:pt x="1861" y="13426"/>
                    </a:lnTo>
                    <a:cubicBezTo>
                      <a:pt x="1800" y="13438"/>
                      <a:pt x="1749" y="13444"/>
                      <a:pt x="1709" y="13444"/>
                    </a:cubicBezTo>
                    <a:cubicBezTo>
                      <a:pt x="1392" y="13444"/>
                      <a:pt x="1656" y="13099"/>
                      <a:pt x="1703" y="12713"/>
                    </a:cubicBezTo>
                    <a:cubicBezTo>
                      <a:pt x="1689" y="12709"/>
                      <a:pt x="1674" y="12707"/>
                      <a:pt x="1657" y="12707"/>
                    </a:cubicBezTo>
                    <a:cubicBezTo>
                      <a:pt x="1583" y="12707"/>
                      <a:pt x="1488" y="12743"/>
                      <a:pt x="1406" y="12743"/>
                    </a:cubicBezTo>
                    <a:cubicBezTo>
                      <a:pt x="1286" y="12743"/>
                      <a:pt x="1196" y="12663"/>
                      <a:pt x="1254" y="12264"/>
                    </a:cubicBezTo>
                    <a:lnTo>
                      <a:pt x="1254" y="12264"/>
                    </a:lnTo>
                    <a:cubicBezTo>
                      <a:pt x="2148" y="12348"/>
                      <a:pt x="2766" y="13437"/>
                      <a:pt x="3307" y="13437"/>
                    </a:cubicBezTo>
                    <a:cubicBezTo>
                      <a:pt x="3534" y="13437"/>
                      <a:pt x="3746" y="13246"/>
                      <a:pt x="3961" y="12713"/>
                    </a:cubicBezTo>
                    <a:cubicBezTo>
                      <a:pt x="4225" y="12991"/>
                      <a:pt x="4066" y="13149"/>
                      <a:pt x="4225" y="13373"/>
                    </a:cubicBezTo>
                    <a:cubicBezTo>
                      <a:pt x="4555" y="12991"/>
                      <a:pt x="4343" y="12264"/>
                      <a:pt x="4291" y="11776"/>
                    </a:cubicBezTo>
                    <a:cubicBezTo>
                      <a:pt x="4502" y="11723"/>
                      <a:pt x="4726" y="11604"/>
                      <a:pt x="4779" y="11274"/>
                    </a:cubicBezTo>
                    <a:lnTo>
                      <a:pt x="4779" y="11274"/>
                    </a:lnTo>
                    <a:cubicBezTo>
                      <a:pt x="4710" y="11284"/>
                      <a:pt x="4654" y="11288"/>
                      <a:pt x="4611" y="11288"/>
                    </a:cubicBezTo>
                    <a:cubicBezTo>
                      <a:pt x="4350" y="11288"/>
                      <a:pt x="4526" y="11122"/>
                      <a:pt x="4673" y="10839"/>
                    </a:cubicBezTo>
                    <a:cubicBezTo>
                      <a:pt x="4449" y="10509"/>
                      <a:pt x="4066" y="10680"/>
                      <a:pt x="3961" y="10179"/>
                    </a:cubicBezTo>
                    <a:lnTo>
                      <a:pt x="3961" y="10179"/>
                    </a:lnTo>
                    <a:cubicBezTo>
                      <a:pt x="4502" y="10509"/>
                      <a:pt x="5333" y="10284"/>
                      <a:pt x="5611" y="10456"/>
                    </a:cubicBezTo>
                    <a:cubicBezTo>
                      <a:pt x="5545" y="10284"/>
                      <a:pt x="5611" y="9954"/>
                      <a:pt x="5716" y="9901"/>
                    </a:cubicBezTo>
                    <a:cubicBezTo>
                      <a:pt x="5750" y="10113"/>
                      <a:pt x="5812" y="10183"/>
                      <a:pt x="5889" y="10183"/>
                    </a:cubicBezTo>
                    <a:cubicBezTo>
                      <a:pt x="6042" y="10183"/>
                      <a:pt x="6253" y="9899"/>
                      <a:pt x="6404" y="9899"/>
                    </a:cubicBezTo>
                    <a:cubicBezTo>
                      <a:pt x="6413" y="9899"/>
                      <a:pt x="6421" y="9899"/>
                      <a:pt x="6429" y="9901"/>
                    </a:cubicBezTo>
                    <a:cubicBezTo>
                      <a:pt x="6680" y="10574"/>
                      <a:pt x="6298" y="11307"/>
                      <a:pt x="5880" y="11307"/>
                    </a:cubicBezTo>
                    <a:cubicBezTo>
                      <a:pt x="5748" y="11307"/>
                      <a:pt x="5612" y="11234"/>
                      <a:pt x="5492" y="11063"/>
                    </a:cubicBezTo>
                    <a:cubicBezTo>
                      <a:pt x="5492" y="11604"/>
                      <a:pt x="5439" y="11934"/>
                      <a:pt x="5281" y="12000"/>
                    </a:cubicBezTo>
                    <a:cubicBezTo>
                      <a:pt x="5226" y="11859"/>
                      <a:pt x="5217" y="11762"/>
                      <a:pt x="5156" y="11762"/>
                    </a:cubicBezTo>
                    <a:cubicBezTo>
                      <a:pt x="5143" y="11762"/>
                      <a:pt x="5128" y="11767"/>
                      <a:pt x="5109" y="11776"/>
                    </a:cubicBezTo>
                    <a:cubicBezTo>
                      <a:pt x="5162" y="11393"/>
                      <a:pt x="5492" y="11552"/>
                      <a:pt x="5386" y="10839"/>
                    </a:cubicBezTo>
                    <a:lnTo>
                      <a:pt x="5386" y="10839"/>
                    </a:lnTo>
                    <a:cubicBezTo>
                      <a:pt x="5370" y="10843"/>
                      <a:pt x="5354" y="10844"/>
                      <a:pt x="5339" y="10844"/>
                    </a:cubicBezTo>
                    <a:cubicBezTo>
                      <a:pt x="5168" y="10844"/>
                      <a:pt x="5103" y="10608"/>
                      <a:pt x="4932" y="10608"/>
                    </a:cubicBezTo>
                    <a:cubicBezTo>
                      <a:pt x="4917" y="10608"/>
                      <a:pt x="4901" y="10610"/>
                      <a:pt x="4885" y="10614"/>
                    </a:cubicBezTo>
                    <a:cubicBezTo>
                      <a:pt x="5333" y="11499"/>
                      <a:pt x="4673" y="11446"/>
                      <a:pt x="4885" y="12212"/>
                    </a:cubicBezTo>
                    <a:cubicBezTo>
                      <a:pt x="4991" y="12301"/>
                      <a:pt x="5087" y="12316"/>
                      <a:pt x="5180" y="12316"/>
                    </a:cubicBezTo>
                    <a:cubicBezTo>
                      <a:pt x="5228" y="12316"/>
                      <a:pt x="5276" y="12312"/>
                      <a:pt x="5324" y="12312"/>
                    </a:cubicBezTo>
                    <a:cubicBezTo>
                      <a:pt x="5472" y="12312"/>
                      <a:pt x="5626" y="12350"/>
                      <a:pt x="5822" y="12660"/>
                    </a:cubicBezTo>
                    <a:cubicBezTo>
                      <a:pt x="5875" y="12489"/>
                      <a:pt x="5822" y="12212"/>
                      <a:pt x="5994" y="12212"/>
                    </a:cubicBezTo>
                    <a:cubicBezTo>
                      <a:pt x="6099" y="13373"/>
                      <a:pt x="5386" y="12766"/>
                      <a:pt x="5386" y="13585"/>
                    </a:cubicBezTo>
                    <a:cubicBezTo>
                      <a:pt x="5941" y="13096"/>
                      <a:pt x="6324" y="12925"/>
                      <a:pt x="6654" y="12436"/>
                    </a:cubicBezTo>
                    <a:cubicBezTo>
                      <a:pt x="6623" y="12427"/>
                      <a:pt x="6592" y="12424"/>
                      <a:pt x="6560" y="12424"/>
                    </a:cubicBezTo>
                    <a:cubicBezTo>
                      <a:pt x="6515" y="12424"/>
                      <a:pt x="6470" y="12429"/>
                      <a:pt x="6427" y="12429"/>
                    </a:cubicBezTo>
                    <a:cubicBezTo>
                      <a:pt x="6328" y="12429"/>
                      <a:pt x="6243" y="12401"/>
                      <a:pt x="6205" y="12212"/>
                    </a:cubicBezTo>
                    <a:cubicBezTo>
                      <a:pt x="6376" y="12212"/>
                      <a:pt x="6324" y="11776"/>
                      <a:pt x="6429" y="11723"/>
                    </a:cubicBezTo>
                    <a:cubicBezTo>
                      <a:pt x="6464" y="11719"/>
                      <a:pt x="6499" y="11717"/>
                      <a:pt x="6536" y="11717"/>
                    </a:cubicBezTo>
                    <a:cubicBezTo>
                      <a:pt x="6951" y="11717"/>
                      <a:pt x="7437" y="12009"/>
                      <a:pt x="7644" y="12872"/>
                    </a:cubicBezTo>
                    <a:cubicBezTo>
                      <a:pt x="7666" y="12669"/>
                      <a:pt x="7783" y="12617"/>
                      <a:pt x="7932" y="12617"/>
                    </a:cubicBezTo>
                    <a:cubicBezTo>
                      <a:pt x="8095" y="12617"/>
                      <a:pt x="8297" y="12680"/>
                      <a:pt x="8456" y="12680"/>
                    </a:cubicBezTo>
                    <a:cubicBezTo>
                      <a:pt x="8502" y="12680"/>
                      <a:pt x="8544" y="12674"/>
                      <a:pt x="8581" y="12660"/>
                    </a:cubicBezTo>
                    <a:cubicBezTo>
                      <a:pt x="8357" y="11116"/>
                      <a:pt x="9241" y="12000"/>
                      <a:pt x="9017" y="11221"/>
                    </a:cubicBezTo>
                    <a:lnTo>
                      <a:pt x="9017" y="11221"/>
                    </a:lnTo>
                    <a:cubicBezTo>
                      <a:pt x="9005" y="11336"/>
                      <a:pt x="8978" y="11381"/>
                      <a:pt x="8943" y="11381"/>
                    </a:cubicBezTo>
                    <a:cubicBezTo>
                      <a:pt x="8824" y="11381"/>
                      <a:pt x="8607" y="10867"/>
                      <a:pt x="8515" y="10786"/>
                    </a:cubicBezTo>
                    <a:lnTo>
                      <a:pt x="9347" y="10786"/>
                    </a:lnTo>
                    <a:cubicBezTo>
                      <a:pt x="9452" y="11340"/>
                      <a:pt x="9571" y="11829"/>
                      <a:pt x="9505" y="12594"/>
                    </a:cubicBezTo>
                    <a:cubicBezTo>
                      <a:pt x="9668" y="12611"/>
                      <a:pt x="9811" y="12619"/>
                      <a:pt x="9944" y="12619"/>
                    </a:cubicBezTo>
                    <a:cubicBezTo>
                      <a:pt x="10348" y="12619"/>
                      <a:pt x="10658" y="12542"/>
                      <a:pt x="11155" y="12383"/>
                    </a:cubicBezTo>
                    <a:cubicBezTo>
                      <a:pt x="10997" y="12264"/>
                      <a:pt x="10891" y="12106"/>
                      <a:pt x="10773" y="11934"/>
                    </a:cubicBezTo>
                    <a:cubicBezTo>
                      <a:pt x="11016" y="11888"/>
                      <a:pt x="10964" y="11415"/>
                      <a:pt x="11171" y="11415"/>
                    </a:cubicBezTo>
                    <a:cubicBezTo>
                      <a:pt x="11200" y="11415"/>
                      <a:pt x="11234" y="11425"/>
                      <a:pt x="11274" y="11446"/>
                    </a:cubicBezTo>
                    <a:cubicBezTo>
                      <a:pt x="11327" y="12542"/>
                      <a:pt x="11155" y="13255"/>
                      <a:pt x="11050" y="13981"/>
                    </a:cubicBezTo>
                    <a:cubicBezTo>
                      <a:pt x="11433" y="14245"/>
                      <a:pt x="12146" y="13862"/>
                      <a:pt x="12212" y="14694"/>
                    </a:cubicBezTo>
                    <a:cubicBezTo>
                      <a:pt x="11763" y="14311"/>
                      <a:pt x="11050" y="14575"/>
                      <a:pt x="10720" y="13981"/>
                    </a:cubicBezTo>
                    <a:cubicBezTo>
                      <a:pt x="10720" y="13651"/>
                      <a:pt x="10997" y="13809"/>
                      <a:pt x="10944" y="13321"/>
                    </a:cubicBezTo>
                    <a:cubicBezTo>
                      <a:pt x="10944" y="12991"/>
                      <a:pt x="10766" y="12825"/>
                      <a:pt x="10588" y="12825"/>
                    </a:cubicBezTo>
                    <a:cubicBezTo>
                      <a:pt x="10410" y="12825"/>
                      <a:pt x="10231" y="12991"/>
                      <a:pt x="10231" y="13321"/>
                    </a:cubicBezTo>
                    <a:cubicBezTo>
                      <a:pt x="10337" y="13756"/>
                      <a:pt x="10443" y="14245"/>
                      <a:pt x="10561" y="14694"/>
                    </a:cubicBezTo>
                    <a:cubicBezTo>
                      <a:pt x="10096" y="14303"/>
                      <a:pt x="9873" y="14214"/>
                      <a:pt x="9588" y="14214"/>
                    </a:cubicBezTo>
                    <a:cubicBezTo>
                      <a:pt x="9469" y="14214"/>
                      <a:pt x="9339" y="14229"/>
                      <a:pt x="9175" y="14245"/>
                    </a:cubicBezTo>
                    <a:cubicBezTo>
                      <a:pt x="9122" y="13915"/>
                      <a:pt x="9571" y="13373"/>
                      <a:pt x="9294" y="13321"/>
                    </a:cubicBezTo>
                    <a:lnTo>
                      <a:pt x="9294" y="13321"/>
                    </a:lnTo>
                    <a:cubicBezTo>
                      <a:pt x="9262" y="13511"/>
                      <a:pt x="9224" y="13584"/>
                      <a:pt x="9184" y="13584"/>
                    </a:cubicBezTo>
                    <a:cubicBezTo>
                      <a:pt x="9074" y="13584"/>
                      <a:pt x="8950" y="13036"/>
                      <a:pt x="8911" y="12872"/>
                    </a:cubicBezTo>
                    <a:cubicBezTo>
                      <a:pt x="8240" y="13157"/>
                      <a:pt x="7708" y="13325"/>
                      <a:pt x="7169" y="13325"/>
                    </a:cubicBezTo>
                    <a:cubicBezTo>
                      <a:pt x="6859" y="13325"/>
                      <a:pt x="6547" y="13269"/>
                      <a:pt x="6205" y="13149"/>
                    </a:cubicBezTo>
                    <a:cubicBezTo>
                      <a:pt x="5941" y="14641"/>
                      <a:pt x="5333" y="14416"/>
                      <a:pt x="4832" y="15024"/>
                    </a:cubicBezTo>
                    <a:cubicBezTo>
                      <a:pt x="5056" y="15024"/>
                      <a:pt x="5215" y="15129"/>
                      <a:pt x="5281" y="15459"/>
                    </a:cubicBezTo>
                    <a:cubicBezTo>
                      <a:pt x="5162" y="15459"/>
                      <a:pt x="5162" y="15684"/>
                      <a:pt x="5056" y="15684"/>
                    </a:cubicBezTo>
                    <a:cubicBezTo>
                      <a:pt x="4919" y="15281"/>
                      <a:pt x="4467" y="14676"/>
                      <a:pt x="4185" y="14676"/>
                    </a:cubicBezTo>
                    <a:cubicBezTo>
                      <a:pt x="4115" y="14676"/>
                      <a:pt x="4055" y="14713"/>
                      <a:pt x="4013" y="14799"/>
                    </a:cubicBezTo>
                    <a:cubicBezTo>
                      <a:pt x="4119" y="14852"/>
                      <a:pt x="4066" y="15024"/>
                      <a:pt x="4013" y="15235"/>
                    </a:cubicBezTo>
                    <a:cubicBezTo>
                      <a:pt x="4225" y="15842"/>
                      <a:pt x="5439" y="16449"/>
                      <a:pt x="4832" y="16621"/>
                    </a:cubicBezTo>
                    <a:cubicBezTo>
                      <a:pt x="4921" y="16794"/>
                      <a:pt x="5063" y="16855"/>
                      <a:pt x="5217" y="16855"/>
                    </a:cubicBezTo>
                    <a:cubicBezTo>
                      <a:pt x="5452" y="16855"/>
                      <a:pt x="5716" y="16716"/>
                      <a:pt x="5875" y="16621"/>
                    </a:cubicBezTo>
                    <a:lnTo>
                      <a:pt x="5875" y="16621"/>
                    </a:lnTo>
                    <a:cubicBezTo>
                      <a:pt x="5875" y="17162"/>
                      <a:pt x="5664" y="17334"/>
                      <a:pt x="5875" y="17770"/>
                    </a:cubicBezTo>
                    <a:cubicBezTo>
                      <a:pt x="6429" y="17664"/>
                      <a:pt x="6046" y="17004"/>
                      <a:pt x="6482" y="16621"/>
                    </a:cubicBezTo>
                    <a:cubicBezTo>
                      <a:pt x="6519" y="16616"/>
                      <a:pt x="6556" y="16614"/>
                      <a:pt x="6591" y="16614"/>
                    </a:cubicBezTo>
                    <a:cubicBezTo>
                      <a:pt x="7025" y="16614"/>
                      <a:pt x="7281" y="16976"/>
                      <a:pt x="7525" y="17281"/>
                    </a:cubicBezTo>
                    <a:cubicBezTo>
                      <a:pt x="7498" y="17431"/>
                      <a:pt x="7464" y="17480"/>
                      <a:pt x="7426" y="17480"/>
                    </a:cubicBezTo>
                    <a:cubicBezTo>
                      <a:pt x="7355" y="17480"/>
                      <a:pt x="7270" y="17308"/>
                      <a:pt x="7198" y="17308"/>
                    </a:cubicBezTo>
                    <a:cubicBezTo>
                      <a:pt x="7156" y="17308"/>
                      <a:pt x="7118" y="17365"/>
                      <a:pt x="7089" y="17545"/>
                    </a:cubicBezTo>
                    <a:cubicBezTo>
                      <a:pt x="7314" y="17994"/>
                      <a:pt x="7591" y="18324"/>
                      <a:pt x="7802" y="18931"/>
                    </a:cubicBezTo>
                    <a:cubicBezTo>
                      <a:pt x="7749" y="19261"/>
                      <a:pt x="7644" y="19314"/>
                      <a:pt x="7802" y="19591"/>
                    </a:cubicBezTo>
                    <a:cubicBezTo>
                      <a:pt x="7525" y="19591"/>
                      <a:pt x="7261" y="19591"/>
                      <a:pt x="7195" y="20080"/>
                    </a:cubicBezTo>
                    <a:cubicBezTo>
                      <a:pt x="7419" y="20080"/>
                      <a:pt x="7472" y="20251"/>
                      <a:pt x="7367" y="20515"/>
                    </a:cubicBezTo>
                    <a:cubicBezTo>
                      <a:pt x="7408" y="20547"/>
                      <a:pt x="7460" y="20558"/>
                      <a:pt x="7518" y="20558"/>
                    </a:cubicBezTo>
                    <a:cubicBezTo>
                      <a:pt x="7651" y="20558"/>
                      <a:pt x="7815" y="20499"/>
                      <a:pt x="7947" y="20499"/>
                    </a:cubicBezTo>
                    <a:cubicBezTo>
                      <a:pt x="8069" y="20499"/>
                      <a:pt x="8164" y="20549"/>
                      <a:pt x="8185" y="20740"/>
                    </a:cubicBezTo>
                    <a:lnTo>
                      <a:pt x="8185" y="21453"/>
                    </a:lnTo>
                    <a:cubicBezTo>
                      <a:pt x="8138" y="21483"/>
                      <a:pt x="8080" y="21494"/>
                      <a:pt x="8016" y="21494"/>
                    </a:cubicBezTo>
                    <a:cubicBezTo>
                      <a:pt x="7861" y="21494"/>
                      <a:pt x="7672" y="21431"/>
                      <a:pt x="7521" y="21431"/>
                    </a:cubicBezTo>
                    <a:cubicBezTo>
                      <a:pt x="7386" y="21431"/>
                      <a:pt x="7281" y="21482"/>
                      <a:pt x="7261" y="21677"/>
                    </a:cubicBezTo>
                    <a:cubicBezTo>
                      <a:pt x="7372" y="22025"/>
                      <a:pt x="7655" y="22233"/>
                      <a:pt x="7825" y="22233"/>
                    </a:cubicBezTo>
                    <a:cubicBezTo>
                      <a:pt x="7978" y="22233"/>
                      <a:pt x="8040" y="22065"/>
                      <a:pt x="7802" y="21677"/>
                    </a:cubicBezTo>
                    <a:cubicBezTo>
                      <a:pt x="7861" y="21659"/>
                      <a:pt x="7916" y="21652"/>
                      <a:pt x="7968" y="21652"/>
                    </a:cubicBezTo>
                    <a:cubicBezTo>
                      <a:pt x="8234" y="21652"/>
                      <a:pt x="8429" y="21844"/>
                      <a:pt x="8596" y="21844"/>
                    </a:cubicBezTo>
                    <a:cubicBezTo>
                      <a:pt x="8710" y="21844"/>
                      <a:pt x="8811" y="21755"/>
                      <a:pt x="8911" y="21453"/>
                    </a:cubicBezTo>
                    <a:cubicBezTo>
                      <a:pt x="8357" y="21294"/>
                      <a:pt x="8634" y="20846"/>
                      <a:pt x="8515" y="19803"/>
                    </a:cubicBezTo>
                    <a:cubicBezTo>
                      <a:pt x="8911" y="19697"/>
                      <a:pt x="8792" y="19644"/>
                      <a:pt x="8964" y="18430"/>
                    </a:cubicBezTo>
                    <a:cubicBezTo>
                      <a:pt x="8304" y="18324"/>
                      <a:pt x="7802" y="17941"/>
                      <a:pt x="7644" y="16832"/>
                    </a:cubicBezTo>
                    <a:cubicBezTo>
                      <a:pt x="7721" y="16532"/>
                      <a:pt x="7889" y="16482"/>
                      <a:pt x="8082" y="16482"/>
                    </a:cubicBezTo>
                    <a:cubicBezTo>
                      <a:pt x="8178" y="16482"/>
                      <a:pt x="8280" y="16494"/>
                      <a:pt x="8379" y="16494"/>
                    </a:cubicBezTo>
                    <a:cubicBezTo>
                      <a:pt x="8627" y="16494"/>
                      <a:pt x="8863" y="16419"/>
                      <a:pt x="8964" y="15895"/>
                    </a:cubicBezTo>
                    <a:lnTo>
                      <a:pt x="8964" y="15895"/>
                    </a:lnTo>
                    <a:cubicBezTo>
                      <a:pt x="9122" y="16779"/>
                      <a:pt x="8634" y="16449"/>
                      <a:pt x="8634" y="17057"/>
                    </a:cubicBezTo>
                    <a:cubicBezTo>
                      <a:pt x="8693" y="17032"/>
                      <a:pt x="8743" y="17021"/>
                      <a:pt x="8784" y="17021"/>
                    </a:cubicBezTo>
                    <a:cubicBezTo>
                      <a:pt x="9120" y="17021"/>
                      <a:pt x="8904" y="17770"/>
                      <a:pt x="8845" y="18205"/>
                    </a:cubicBezTo>
                    <a:cubicBezTo>
                      <a:pt x="9194" y="18082"/>
                      <a:pt x="9440" y="17255"/>
                      <a:pt x="9786" y="17255"/>
                    </a:cubicBezTo>
                    <a:cubicBezTo>
                      <a:pt x="9885" y="17255"/>
                      <a:pt x="9992" y="17322"/>
                      <a:pt x="10112" y="17492"/>
                    </a:cubicBezTo>
                    <a:cubicBezTo>
                      <a:pt x="10007" y="16502"/>
                      <a:pt x="10825" y="16014"/>
                      <a:pt x="10825" y="15406"/>
                    </a:cubicBezTo>
                    <a:cubicBezTo>
                      <a:pt x="11380" y="15512"/>
                      <a:pt x="11882" y="15182"/>
                      <a:pt x="12146" y="16291"/>
                    </a:cubicBezTo>
                    <a:cubicBezTo>
                      <a:pt x="12088" y="16341"/>
                      <a:pt x="12033" y="16360"/>
                      <a:pt x="11980" y="16360"/>
                    </a:cubicBezTo>
                    <a:cubicBezTo>
                      <a:pt x="11774" y="16360"/>
                      <a:pt x="11605" y="16059"/>
                      <a:pt x="11476" y="16059"/>
                    </a:cubicBezTo>
                    <a:cubicBezTo>
                      <a:pt x="11418" y="16059"/>
                      <a:pt x="11368" y="16118"/>
                      <a:pt x="11327" y="16291"/>
                    </a:cubicBezTo>
                    <a:cubicBezTo>
                      <a:pt x="11987" y="16555"/>
                      <a:pt x="11551" y="17941"/>
                      <a:pt x="11816" y="18601"/>
                    </a:cubicBezTo>
                    <a:cubicBezTo>
                      <a:pt x="11987" y="17492"/>
                      <a:pt x="11934" y="16291"/>
                      <a:pt x="12977" y="16067"/>
                    </a:cubicBezTo>
                    <a:cubicBezTo>
                      <a:pt x="12977" y="16430"/>
                      <a:pt x="13219" y="16926"/>
                      <a:pt x="13391" y="16926"/>
                    </a:cubicBezTo>
                    <a:cubicBezTo>
                      <a:pt x="13451" y="16926"/>
                      <a:pt x="13501" y="16868"/>
                      <a:pt x="13532" y="16727"/>
                    </a:cubicBezTo>
                    <a:cubicBezTo>
                      <a:pt x="13466" y="16727"/>
                      <a:pt x="13690" y="16014"/>
                      <a:pt x="13637" y="15789"/>
                    </a:cubicBezTo>
                    <a:lnTo>
                      <a:pt x="13637" y="15789"/>
                    </a:lnTo>
                    <a:cubicBezTo>
                      <a:pt x="14020" y="16502"/>
                      <a:pt x="14733" y="16502"/>
                      <a:pt x="15182" y="16951"/>
                    </a:cubicBezTo>
                    <a:cubicBezTo>
                      <a:pt x="15103" y="17388"/>
                      <a:pt x="14862" y="17536"/>
                      <a:pt x="14613" y="17536"/>
                    </a:cubicBezTo>
                    <a:cubicBezTo>
                      <a:pt x="14486" y="17536"/>
                      <a:pt x="14356" y="17497"/>
                      <a:pt x="14245" y="17439"/>
                    </a:cubicBezTo>
                    <a:lnTo>
                      <a:pt x="14245" y="17439"/>
                    </a:lnTo>
                    <a:cubicBezTo>
                      <a:pt x="14324" y="17855"/>
                      <a:pt x="14528" y="18007"/>
                      <a:pt x="14761" y="18007"/>
                    </a:cubicBezTo>
                    <a:cubicBezTo>
                      <a:pt x="14994" y="18007"/>
                      <a:pt x="15255" y="17855"/>
                      <a:pt x="15446" y="17664"/>
                    </a:cubicBezTo>
                    <a:lnTo>
                      <a:pt x="15446" y="17664"/>
                    </a:lnTo>
                    <a:cubicBezTo>
                      <a:pt x="15393" y="18100"/>
                      <a:pt x="15618" y="18100"/>
                      <a:pt x="15670" y="18324"/>
                    </a:cubicBezTo>
                    <a:cubicBezTo>
                      <a:pt x="15446" y="18931"/>
                      <a:pt x="15063" y="19261"/>
                      <a:pt x="14627" y="19525"/>
                    </a:cubicBezTo>
                    <a:cubicBezTo>
                      <a:pt x="14675" y="19028"/>
                      <a:pt x="14487" y="18893"/>
                      <a:pt x="14210" y="18893"/>
                    </a:cubicBezTo>
                    <a:cubicBezTo>
                      <a:pt x="13877" y="18893"/>
                      <a:pt x="13415" y="19090"/>
                      <a:pt x="13083" y="19090"/>
                    </a:cubicBezTo>
                    <a:cubicBezTo>
                      <a:pt x="12977" y="19803"/>
                      <a:pt x="12700" y="20251"/>
                      <a:pt x="12753" y="20687"/>
                    </a:cubicBezTo>
                    <a:cubicBezTo>
                      <a:pt x="12542" y="20463"/>
                      <a:pt x="12423" y="19855"/>
                      <a:pt x="12647" y="19525"/>
                    </a:cubicBezTo>
                    <a:lnTo>
                      <a:pt x="12647" y="19525"/>
                    </a:lnTo>
                    <a:cubicBezTo>
                      <a:pt x="12463" y="19608"/>
                      <a:pt x="12315" y="19687"/>
                      <a:pt x="12249" y="19687"/>
                    </a:cubicBezTo>
                    <a:cubicBezTo>
                      <a:pt x="12177" y="19687"/>
                      <a:pt x="12199" y="19595"/>
                      <a:pt x="12370" y="19314"/>
                    </a:cubicBezTo>
                    <a:cubicBezTo>
                      <a:pt x="12125" y="19280"/>
                      <a:pt x="11967" y="19155"/>
                      <a:pt x="11785" y="19155"/>
                    </a:cubicBezTo>
                    <a:cubicBezTo>
                      <a:pt x="11682" y="19155"/>
                      <a:pt x="11571" y="19195"/>
                      <a:pt x="11433" y="19314"/>
                    </a:cubicBezTo>
                    <a:cubicBezTo>
                      <a:pt x="11551" y="20185"/>
                      <a:pt x="11485" y="20410"/>
                      <a:pt x="11604" y="20964"/>
                    </a:cubicBezTo>
                    <a:cubicBezTo>
                      <a:pt x="11785" y="20731"/>
                      <a:pt x="11951" y="20641"/>
                      <a:pt x="12112" y="20641"/>
                    </a:cubicBezTo>
                    <a:cubicBezTo>
                      <a:pt x="12634" y="20641"/>
                      <a:pt x="13105" y="21584"/>
                      <a:pt x="13862" y="21624"/>
                    </a:cubicBezTo>
                    <a:cubicBezTo>
                      <a:pt x="14006" y="20867"/>
                      <a:pt x="14654" y="20164"/>
                      <a:pt x="15018" y="20164"/>
                    </a:cubicBezTo>
                    <a:cubicBezTo>
                      <a:pt x="15053" y="20164"/>
                      <a:pt x="15086" y="20171"/>
                      <a:pt x="15116" y="20185"/>
                    </a:cubicBezTo>
                    <a:cubicBezTo>
                      <a:pt x="14905" y="20185"/>
                      <a:pt x="14786" y="20357"/>
                      <a:pt x="14786" y="20687"/>
                    </a:cubicBezTo>
                    <a:cubicBezTo>
                      <a:pt x="15182" y="20846"/>
                      <a:pt x="15235" y="20793"/>
                      <a:pt x="15723" y="21123"/>
                    </a:cubicBezTo>
                    <a:cubicBezTo>
                      <a:pt x="15842" y="20027"/>
                      <a:pt x="15235" y="20304"/>
                      <a:pt x="15235" y="19473"/>
                    </a:cubicBezTo>
                    <a:lnTo>
                      <a:pt x="15235" y="19473"/>
                    </a:lnTo>
                    <a:cubicBezTo>
                      <a:pt x="15388" y="19685"/>
                      <a:pt x="15457" y="19848"/>
                      <a:pt x="15515" y="19848"/>
                    </a:cubicBezTo>
                    <a:cubicBezTo>
                      <a:pt x="15561" y="19848"/>
                      <a:pt x="15600" y="19743"/>
                      <a:pt x="15670" y="19473"/>
                    </a:cubicBezTo>
                    <a:cubicBezTo>
                      <a:pt x="15823" y="19672"/>
                      <a:pt x="15746" y="20214"/>
                      <a:pt x="15958" y="20214"/>
                    </a:cubicBezTo>
                    <a:cubicBezTo>
                      <a:pt x="15984" y="20214"/>
                      <a:pt x="16016" y="20205"/>
                      <a:pt x="16053" y="20185"/>
                    </a:cubicBezTo>
                    <a:cubicBezTo>
                      <a:pt x="16436" y="20133"/>
                      <a:pt x="16436" y="19420"/>
                      <a:pt x="16766" y="19261"/>
                    </a:cubicBezTo>
                    <a:cubicBezTo>
                      <a:pt x="16703" y="19128"/>
                      <a:pt x="16659" y="19083"/>
                      <a:pt x="16618" y="19083"/>
                    </a:cubicBezTo>
                    <a:cubicBezTo>
                      <a:pt x="16534" y="19083"/>
                      <a:pt x="16462" y="19275"/>
                      <a:pt x="16267" y="19275"/>
                    </a:cubicBezTo>
                    <a:cubicBezTo>
                      <a:pt x="16238" y="19275"/>
                      <a:pt x="16207" y="19271"/>
                      <a:pt x="16172" y="19261"/>
                    </a:cubicBezTo>
                    <a:cubicBezTo>
                      <a:pt x="16106" y="18482"/>
                      <a:pt x="15723" y="18324"/>
                      <a:pt x="15895" y="17664"/>
                    </a:cubicBezTo>
                    <a:lnTo>
                      <a:pt x="15895" y="17664"/>
                    </a:lnTo>
                    <a:cubicBezTo>
                      <a:pt x="15980" y="18198"/>
                      <a:pt x="16261" y="18283"/>
                      <a:pt x="16535" y="18283"/>
                    </a:cubicBezTo>
                    <a:cubicBezTo>
                      <a:pt x="16663" y="18283"/>
                      <a:pt x="16789" y="18264"/>
                      <a:pt x="16894" y="18264"/>
                    </a:cubicBezTo>
                    <a:cubicBezTo>
                      <a:pt x="16980" y="18264"/>
                      <a:pt x="17052" y="18277"/>
                      <a:pt x="17096" y="18324"/>
                    </a:cubicBezTo>
                    <a:cubicBezTo>
                      <a:pt x="17096" y="18760"/>
                      <a:pt x="16713" y="18482"/>
                      <a:pt x="16766" y="19037"/>
                    </a:cubicBezTo>
                    <a:cubicBezTo>
                      <a:pt x="16813" y="19046"/>
                      <a:pt x="16857" y="19050"/>
                      <a:pt x="16899" y="19050"/>
                    </a:cubicBezTo>
                    <a:cubicBezTo>
                      <a:pt x="17090" y="19050"/>
                      <a:pt x="17219" y="18956"/>
                      <a:pt x="17307" y="18788"/>
                    </a:cubicBezTo>
                    <a:lnTo>
                      <a:pt x="17307" y="18788"/>
                    </a:lnTo>
                    <a:cubicBezTo>
                      <a:pt x="17108" y="19207"/>
                      <a:pt x="17378" y="19477"/>
                      <a:pt x="17598" y="19697"/>
                    </a:cubicBezTo>
                    <a:cubicBezTo>
                      <a:pt x="17703" y="19142"/>
                      <a:pt x="17215" y="18760"/>
                      <a:pt x="17598" y="18535"/>
                    </a:cubicBezTo>
                    <a:lnTo>
                      <a:pt x="17598" y="18535"/>
                    </a:lnTo>
                    <a:cubicBezTo>
                      <a:pt x="17981" y="18601"/>
                      <a:pt x="18086" y="19195"/>
                      <a:pt x="18535" y="19195"/>
                    </a:cubicBezTo>
                    <a:cubicBezTo>
                      <a:pt x="18641" y="18205"/>
                      <a:pt x="18205" y="18482"/>
                      <a:pt x="18033" y="18047"/>
                    </a:cubicBezTo>
                    <a:cubicBezTo>
                      <a:pt x="18148" y="17851"/>
                      <a:pt x="18331" y="17811"/>
                      <a:pt x="18527" y="17811"/>
                    </a:cubicBezTo>
                    <a:cubicBezTo>
                      <a:pt x="18667" y="17811"/>
                      <a:pt x="18813" y="17831"/>
                      <a:pt x="18945" y="17831"/>
                    </a:cubicBezTo>
                    <a:cubicBezTo>
                      <a:pt x="18991" y="17831"/>
                      <a:pt x="19035" y="17829"/>
                      <a:pt x="19076" y="17822"/>
                    </a:cubicBezTo>
                    <a:lnTo>
                      <a:pt x="19076" y="17822"/>
                    </a:lnTo>
                    <a:cubicBezTo>
                      <a:pt x="19301" y="18654"/>
                      <a:pt x="19024" y="18984"/>
                      <a:pt x="19142" y="19473"/>
                    </a:cubicBezTo>
                    <a:cubicBezTo>
                      <a:pt x="19195" y="19261"/>
                      <a:pt x="19631" y="19367"/>
                      <a:pt x="19684" y="18482"/>
                    </a:cubicBezTo>
                    <a:lnTo>
                      <a:pt x="19684" y="18482"/>
                    </a:lnTo>
                    <a:cubicBezTo>
                      <a:pt x="19666" y="18486"/>
                      <a:pt x="19650" y="18487"/>
                      <a:pt x="19633" y="18487"/>
                    </a:cubicBezTo>
                    <a:cubicBezTo>
                      <a:pt x="19393" y="18487"/>
                      <a:pt x="19294" y="18132"/>
                      <a:pt x="19195" y="17822"/>
                    </a:cubicBezTo>
                    <a:cubicBezTo>
                      <a:pt x="19275" y="17717"/>
                      <a:pt x="19374" y="17670"/>
                      <a:pt x="19479" y="17670"/>
                    </a:cubicBezTo>
                    <a:cubicBezTo>
                      <a:pt x="19812" y="17670"/>
                      <a:pt x="20211" y="18139"/>
                      <a:pt x="20291" y="18760"/>
                    </a:cubicBezTo>
                    <a:cubicBezTo>
                      <a:pt x="19472" y="18931"/>
                      <a:pt x="20014" y="20304"/>
                      <a:pt x="19472" y="20846"/>
                    </a:cubicBezTo>
                    <a:cubicBezTo>
                      <a:pt x="19721" y="20846"/>
                      <a:pt x="20118" y="21219"/>
                      <a:pt x="20373" y="21219"/>
                    </a:cubicBezTo>
                    <a:cubicBezTo>
                      <a:pt x="20457" y="21219"/>
                      <a:pt x="20526" y="21178"/>
                      <a:pt x="20568" y="21070"/>
                    </a:cubicBezTo>
                    <a:cubicBezTo>
                      <a:pt x="20133" y="19697"/>
                      <a:pt x="20674" y="18430"/>
                      <a:pt x="20515" y="17822"/>
                    </a:cubicBezTo>
                    <a:cubicBezTo>
                      <a:pt x="20572" y="17814"/>
                      <a:pt x="20625" y="17810"/>
                      <a:pt x="20674" y="17810"/>
                    </a:cubicBezTo>
                    <a:cubicBezTo>
                      <a:pt x="21574" y="17810"/>
                      <a:pt x="21260" y="19129"/>
                      <a:pt x="21836" y="19855"/>
                    </a:cubicBezTo>
                    <a:cubicBezTo>
                      <a:pt x="21758" y="20105"/>
                      <a:pt x="21630" y="20216"/>
                      <a:pt x="21506" y="20216"/>
                    </a:cubicBezTo>
                    <a:cubicBezTo>
                      <a:pt x="21268" y="20216"/>
                      <a:pt x="21046" y="19811"/>
                      <a:pt x="21228" y="19195"/>
                    </a:cubicBezTo>
                    <a:cubicBezTo>
                      <a:pt x="21090" y="19130"/>
                      <a:pt x="20976" y="18999"/>
                      <a:pt x="20857" y="18999"/>
                    </a:cubicBezTo>
                    <a:cubicBezTo>
                      <a:pt x="20783" y="18999"/>
                      <a:pt x="20707" y="19049"/>
                      <a:pt x="20621" y="19195"/>
                    </a:cubicBezTo>
                    <a:cubicBezTo>
                      <a:pt x="20845" y="19367"/>
                      <a:pt x="20898" y="19750"/>
                      <a:pt x="20898" y="20357"/>
                    </a:cubicBezTo>
                    <a:cubicBezTo>
                      <a:pt x="21664" y="20740"/>
                      <a:pt x="22218" y="20133"/>
                      <a:pt x="22443" y="21506"/>
                    </a:cubicBezTo>
                    <a:cubicBezTo>
                      <a:pt x="22332" y="21471"/>
                      <a:pt x="22249" y="21300"/>
                      <a:pt x="22189" y="21300"/>
                    </a:cubicBezTo>
                    <a:cubicBezTo>
                      <a:pt x="22157" y="21300"/>
                      <a:pt x="22131" y="21351"/>
                      <a:pt x="22113" y="21506"/>
                    </a:cubicBezTo>
                    <a:cubicBezTo>
                      <a:pt x="22355" y="21670"/>
                      <a:pt x="22916" y="22218"/>
                      <a:pt x="23245" y="22218"/>
                    </a:cubicBezTo>
                    <a:cubicBezTo>
                      <a:pt x="23365" y="22218"/>
                      <a:pt x="23454" y="22145"/>
                      <a:pt x="23486" y="21954"/>
                    </a:cubicBezTo>
                    <a:cubicBezTo>
                      <a:pt x="23367" y="21902"/>
                      <a:pt x="23367" y="21572"/>
                      <a:pt x="23367" y="21242"/>
                    </a:cubicBezTo>
                    <a:cubicBezTo>
                      <a:pt x="23333" y="21250"/>
                      <a:pt x="23301" y="21254"/>
                      <a:pt x="23271" y="21254"/>
                    </a:cubicBezTo>
                    <a:cubicBezTo>
                      <a:pt x="22914" y="21254"/>
                      <a:pt x="22812" y="20706"/>
                      <a:pt x="22654" y="20304"/>
                    </a:cubicBezTo>
                    <a:lnTo>
                      <a:pt x="22654" y="20304"/>
                    </a:lnTo>
                    <a:cubicBezTo>
                      <a:pt x="22963" y="20571"/>
                      <a:pt x="23204" y="21122"/>
                      <a:pt x="23487" y="21122"/>
                    </a:cubicBezTo>
                    <a:cubicBezTo>
                      <a:pt x="23554" y="21122"/>
                      <a:pt x="23623" y="21091"/>
                      <a:pt x="23697" y="21017"/>
                    </a:cubicBezTo>
                    <a:lnTo>
                      <a:pt x="23697" y="21017"/>
                    </a:lnTo>
                    <a:cubicBezTo>
                      <a:pt x="23433" y="21624"/>
                      <a:pt x="23697" y="22390"/>
                      <a:pt x="23974" y="22615"/>
                    </a:cubicBezTo>
                    <a:cubicBezTo>
                      <a:pt x="23936" y="22927"/>
                      <a:pt x="23612" y="23302"/>
                      <a:pt x="23374" y="23302"/>
                    </a:cubicBezTo>
                    <a:cubicBezTo>
                      <a:pt x="23281" y="23302"/>
                      <a:pt x="23200" y="23244"/>
                      <a:pt x="23156" y="23103"/>
                    </a:cubicBezTo>
                    <a:lnTo>
                      <a:pt x="23156" y="23103"/>
                    </a:lnTo>
                    <a:cubicBezTo>
                      <a:pt x="23199" y="23122"/>
                      <a:pt x="23234" y="23131"/>
                      <a:pt x="23263" y="23131"/>
                    </a:cubicBezTo>
                    <a:cubicBezTo>
                      <a:pt x="23490" y="23131"/>
                      <a:pt x="23308" y="22589"/>
                      <a:pt x="23261" y="22390"/>
                    </a:cubicBezTo>
                    <a:cubicBezTo>
                      <a:pt x="23241" y="22388"/>
                      <a:pt x="23222" y="22387"/>
                      <a:pt x="23205" y="22387"/>
                    </a:cubicBezTo>
                    <a:cubicBezTo>
                      <a:pt x="22690" y="22387"/>
                      <a:pt x="23199" y="23110"/>
                      <a:pt x="22931" y="23327"/>
                    </a:cubicBezTo>
                    <a:cubicBezTo>
                      <a:pt x="22438" y="23293"/>
                      <a:pt x="22241" y="22937"/>
                      <a:pt x="22001" y="22937"/>
                    </a:cubicBezTo>
                    <a:cubicBezTo>
                      <a:pt x="21868" y="22937"/>
                      <a:pt x="21722" y="23046"/>
                      <a:pt x="21506" y="23380"/>
                    </a:cubicBezTo>
                    <a:cubicBezTo>
                      <a:pt x="21836" y="23763"/>
                      <a:pt x="22377" y="23657"/>
                      <a:pt x="22601" y="24265"/>
                    </a:cubicBezTo>
                    <a:cubicBezTo>
                      <a:pt x="22398" y="24110"/>
                      <a:pt x="22216" y="24051"/>
                      <a:pt x="22045" y="24051"/>
                    </a:cubicBezTo>
                    <a:cubicBezTo>
                      <a:pt x="21661" y="24051"/>
                      <a:pt x="21335" y="24350"/>
                      <a:pt x="20951" y="24542"/>
                    </a:cubicBezTo>
                    <a:cubicBezTo>
                      <a:pt x="20898" y="24925"/>
                      <a:pt x="21123" y="25083"/>
                      <a:pt x="20951" y="25202"/>
                    </a:cubicBezTo>
                    <a:cubicBezTo>
                      <a:pt x="20723" y="25202"/>
                      <a:pt x="20611" y="24935"/>
                      <a:pt x="20395" y="24935"/>
                    </a:cubicBezTo>
                    <a:cubicBezTo>
                      <a:pt x="20349" y="24935"/>
                      <a:pt x="20297" y="24947"/>
                      <a:pt x="20238" y="24978"/>
                    </a:cubicBezTo>
                    <a:cubicBezTo>
                      <a:pt x="20238" y="25413"/>
                      <a:pt x="20133" y="25532"/>
                      <a:pt x="20133" y="25915"/>
                    </a:cubicBezTo>
                    <a:cubicBezTo>
                      <a:pt x="20766" y="25915"/>
                      <a:pt x="20941" y="26541"/>
                      <a:pt x="21294" y="26541"/>
                    </a:cubicBezTo>
                    <a:cubicBezTo>
                      <a:pt x="21397" y="26541"/>
                      <a:pt x="21515" y="26488"/>
                      <a:pt x="21664" y="26351"/>
                    </a:cubicBezTo>
                    <a:cubicBezTo>
                      <a:pt x="21664" y="25308"/>
                      <a:pt x="21506" y="25796"/>
                      <a:pt x="21281" y="24978"/>
                    </a:cubicBezTo>
                    <a:cubicBezTo>
                      <a:pt x="21836" y="24700"/>
                      <a:pt x="21941" y="25030"/>
                      <a:pt x="22324" y="24476"/>
                    </a:cubicBezTo>
                    <a:lnTo>
                      <a:pt x="22324" y="24476"/>
                    </a:lnTo>
                    <a:cubicBezTo>
                      <a:pt x="22047" y="25202"/>
                      <a:pt x="22826" y="25202"/>
                      <a:pt x="22496" y="26126"/>
                    </a:cubicBezTo>
                    <a:cubicBezTo>
                      <a:pt x="22654" y="26126"/>
                      <a:pt x="22707" y="26021"/>
                      <a:pt x="22826" y="25862"/>
                    </a:cubicBezTo>
                    <a:lnTo>
                      <a:pt x="22826" y="25862"/>
                    </a:lnTo>
                    <a:cubicBezTo>
                      <a:pt x="22609" y="26333"/>
                      <a:pt x="22909" y="27013"/>
                      <a:pt x="23274" y="27013"/>
                    </a:cubicBezTo>
                    <a:cubicBezTo>
                      <a:pt x="23287" y="27013"/>
                      <a:pt x="23301" y="27013"/>
                      <a:pt x="23314" y="27011"/>
                    </a:cubicBezTo>
                    <a:cubicBezTo>
                      <a:pt x="23531" y="26794"/>
                      <a:pt x="23489" y="26071"/>
                      <a:pt x="23832" y="26071"/>
                    </a:cubicBezTo>
                    <a:cubicBezTo>
                      <a:pt x="23844" y="26071"/>
                      <a:pt x="23856" y="26072"/>
                      <a:pt x="23869" y="26073"/>
                    </a:cubicBezTo>
                    <a:lnTo>
                      <a:pt x="23921" y="27011"/>
                    </a:lnTo>
                    <a:cubicBezTo>
                      <a:pt x="24086" y="26898"/>
                      <a:pt x="24169" y="26842"/>
                      <a:pt x="24251" y="26842"/>
                    </a:cubicBezTo>
                    <a:cubicBezTo>
                      <a:pt x="24334" y="26842"/>
                      <a:pt x="24416" y="26898"/>
                      <a:pt x="24582" y="27011"/>
                    </a:cubicBezTo>
                    <a:cubicBezTo>
                      <a:pt x="24634" y="26733"/>
                      <a:pt x="24582" y="26351"/>
                      <a:pt x="24687" y="26298"/>
                    </a:cubicBezTo>
                    <a:cubicBezTo>
                      <a:pt x="24715" y="26529"/>
                      <a:pt x="24816" y="26586"/>
                      <a:pt x="24937" y="26586"/>
                    </a:cubicBezTo>
                    <a:cubicBezTo>
                      <a:pt x="25053" y="26586"/>
                      <a:pt x="25188" y="26533"/>
                      <a:pt x="25293" y="26533"/>
                    </a:cubicBezTo>
                    <a:cubicBezTo>
                      <a:pt x="25341" y="26533"/>
                      <a:pt x="25382" y="26544"/>
                      <a:pt x="25413" y="26575"/>
                    </a:cubicBezTo>
                    <a:cubicBezTo>
                      <a:pt x="25347" y="26786"/>
                      <a:pt x="25294" y="27182"/>
                      <a:pt x="25294" y="27724"/>
                    </a:cubicBezTo>
                    <a:cubicBezTo>
                      <a:pt x="25325" y="27719"/>
                      <a:pt x="25352" y="27716"/>
                      <a:pt x="25377" y="27716"/>
                    </a:cubicBezTo>
                    <a:cubicBezTo>
                      <a:pt x="25871" y="27716"/>
                      <a:pt x="25375" y="28615"/>
                      <a:pt x="25826" y="28615"/>
                    </a:cubicBezTo>
                    <a:cubicBezTo>
                      <a:pt x="25848" y="28615"/>
                      <a:pt x="25874" y="28613"/>
                      <a:pt x="25902" y="28608"/>
                    </a:cubicBezTo>
                    <a:cubicBezTo>
                      <a:pt x="26442" y="28544"/>
                      <a:pt x="27348" y="28124"/>
                      <a:pt x="28097" y="28124"/>
                    </a:cubicBezTo>
                    <a:cubicBezTo>
                      <a:pt x="28573" y="28124"/>
                      <a:pt x="28987" y="28294"/>
                      <a:pt x="29202" y="28833"/>
                    </a:cubicBezTo>
                    <a:cubicBezTo>
                      <a:pt x="28966" y="28597"/>
                      <a:pt x="28730" y="28361"/>
                      <a:pt x="28364" y="28361"/>
                    </a:cubicBezTo>
                    <a:cubicBezTo>
                      <a:pt x="28300" y="28361"/>
                      <a:pt x="28232" y="28368"/>
                      <a:pt x="28159" y="28384"/>
                    </a:cubicBezTo>
                    <a:cubicBezTo>
                      <a:pt x="28054" y="29097"/>
                      <a:pt x="28489" y="28833"/>
                      <a:pt x="28542" y="29268"/>
                    </a:cubicBezTo>
                    <a:cubicBezTo>
                      <a:pt x="28351" y="29182"/>
                      <a:pt x="28255" y="29139"/>
                      <a:pt x="28166" y="29139"/>
                    </a:cubicBezTo>
                    <a:cubicBezTo>
                      <a:pt x="28077" y="29139"/>
                      <a:pt x="27994" y="29182"/>
                      <a:pt x="27829" y="29268"/>
                    </a:cubicBezTo>
                    <a:cubicBezTo>
                      <a:pt x="27829" y="28885"/>
                      <a:pt x="27723" y="28714"/>
                      <a:pt x="27552" y="28608"/>
                    </a:cubicBezTo>
                    <a:cubicBezTo>
                      <a:pt x="27282" y="28979"/>
                      <a:pt x="26977" y="29072"/>
                      <a:pt x="26658" y="29072"/>
                    </a:cubicBezTo>
                    <a:cubicBezTo>
                      <a:pt x="26342" y="29072"/>
                      <a:pt x="26013" y="28980"/>
                      <a:pt x="25690" y="28980"/>
                    </a:cubicBezTo>
                    <a:cubicBezTo>
                      <a:pt x="25276" y="28980"/>
                      <a:pt x="24874" y="29132"/>
                      <a:pt x="24529" y="29823"/>
                    </a:cubicBezTo>
                    <a:cubicBezTo>
                      <a:pt x="24648" y="29802"/>
                      <a:pt x="24773" y="29783"/>
                      <a:pt x="24891" y="29783"/>
                    </a:cubicBezTo>
                    <a:cubicBezTo>
                      <a:pt x="25152" y="29783"/>
                      <a:pt x="25384" y="29877"/>
                      <a:pt x="25466" y="30258"/>
                    </a:cubicBezTo>
                    <a:cubicBezTo>
                      <a:pt x="25347" y="30364"/>
                      <a:pt x="25189" y="30483"/>
                      <a:pt x="25136" y="30694"/>
                    </a:cubicBezTo>
                    <a:cubicBezTo>
                      <a:pt x="25277" y="30800"/>
                      <a:pt x="25335" y="30979"/>
                      <a:pt x="25505" y="30979"/>
                    </a:cubicBezTo>
                    <a:cubicBezTo>
                      <a:pt x="25525" y="30979"/>
                      <a:pt x="25547" y="30977"/>
                      <a:pt x="25572" y="30971"/>
                    </a:cubicBezTo>
                    <a:cubicBezTo>
                      <a:pt x="25902" y="30641"/>
                      <a:pt x="25466" y="29545"/>
                      <a:pt x="25677" y="29545"/>
                    </a:cubicBezTo>
                    <a:cubicBezTo>
                      <a:pt x="26073" y="29704"/>
                      <a:pt x="26509" y="29598"/>
                      <a:pt x="26615" y="30258"/>
                    </a:cubicBezTo>
                    <a:cubicBezTo>
                      <a:pt x="26562" y="30483"/>
                      <a:pt x="26232" y="30311"/>
                      <a:pt x="26285" y="30918"/>
                    </a:cubicBezTo>
                    <a:cubicBezTo>
                      <a:pt x="26532" y="30859"/>
                      <a:pt x="26701" y="30820"/>
                      <a:pt x="26836" y="30820"/>
                    </a:cubicBezTo>
                    <a:cubicBezTo>
                      <a:pt x="27088" y="30820"/>
                      <a:pt x="27215" y="30958"/>
                      <a:pt x="27499" y="31354"/>
                    </a:cubicBezTo>
                    <a:cubicBezTo>
                      <a:pt x="27829" y="31196"/>
                      <a:pt x="27222" y="31024"/>
                      <a:pt x="27327" y="30483"/>
                    </a:cubicBezTo>
                    <a:cubicBezTo>
                      <a:pt x="27557" y="30384"/>
                      <a:pt x="27715" y="30177"/>
                      <a:pt x="27980" y="30177"/>
                    </a:cubicBezTo>
                    <a:cubicBezTo>
                      <a:pt x="28035" y="30177"/>
                      <a:pt x="28094" y="30185"/>
                      <a:pt x="28159" y="30205"/>
                    </a:cubicBezTo>
                    <a:cubicBezTo>
                      <a:pt x="28159" y="31407"/>
                      <a:pt x="28766" y="31407"/>
                      <a:pt x="29149" y="31856"/>
                    </a:cubicBezTo>
                    <a:cubicBezTo>
                      <a:pt x="29101" y="31850"/>
                      <a:pt x="29053" y="31847"/>
                      <a:pt x="29006" y="31847"/>
                    </a:cubicBezTo>
                    <a:cubicBezTo>
                      <a:pt x="28630" y="31847"/>
                      <a:pt x="28318" y="32054"/>
                      <a:pt x="28318" y="32793"/>
                    </a:cubicBezTo>
                    <a:cubicBezTo>
                      <a:pt x="28349" y="32800"/>
                      <a:pt x="28380" y="32804"/>
                      <a:pt x="28410" y="32804"/>
                    </a:cubicBezTo>
                    <a:cubicBezTo>
                      <a:pt x="28686" y="32804"/>
                      <a:pt x="28897" y="32522"/>
                      <a:pt x="29103" y="32522"/>
                    </a:cubicBezTo>
                    <a:cubicBezTo>
                      <a:pt x="29192" y="32522"/>
                      <a:pt x="29281" y="32575"/>
                      <a:pt x="29374" y="32727"/>
                    </a:cubicBezTo>
                    <a:cubicBezTo>
                      <a:pt x="29255" y="31803"/>
                      <a:pt x="29704" y="31856"/>
                      <a:pt x="29862" y="31354"/>
                    </a:cubicBezTo>
                    <a:cubicBezTo>
                      <a:pt x="29862" y="31803"/>
                      <a:pt x="30087" y="31961"/>
                      <a:pt x="30192" y="32291"/>
                    </a:cubicBezTo>
                    <a:cubicBezTo>
                      <a:pt x="29427" y="32291"/>
                      <a:pt x="29308" y="33453"/>
                      <a:pt x="28648" y="33664"/>
                    </a:cubicBezTo>
                    <a:cubicBezTo>
                      <a:pt x="28489" y="33194"/>
                      <a:pt x="28316" y="33032"/>
                      <a:pt x="28136" y="33032"/>
                    </a:cubicBezTo>
                    <a:cubicBezTo>
                      <a:pt x="27730" y="33032"/>
                      <a:pt x="27282" y="33852"/>
                      <a:pt x="26845" y="33852"/>
                    </a:cubicBezTo>
                    <a:cubicBezTo>
                      <a:pt x="26750" y="33852"/>
                      <a:pt x="26655" y="33812"/>
                      <a:pt x="26562" y="33717"/>
                    </a:cubicBezTo>
                    <a:cubicBezTo>
                      <a:pt x="26615" y="32793"/>
                      <a:pt x="27393" y="33281"/>
                      <a:pt x="27499" y="32569"/>
                    </a:cubicBezTo>
                    <a:cubicBezTo>
                      <a:pt x="26997" y="32291"/>
                      <a:pt x="26945" y="31301"/>
                      <a:pt x="26667" y="31143"/>
                    </a:cubicBezTo>
                    <a:lnTo>
                      <a:pt x="26667" y="31631"/>
                    </a:lnTo>
                    <a:cubicBezTo>
                      <a:pt x="26615" y="31631"/>
                      <a:pt x="26509" y="31803"/>
                      <a:pt x="26667" y="31856"/>
                    </a:cubicBezTo>
                    <a:cubicBezTo>
                      <a:pt x="26667" y="31703"/>
                      <a:pt x="26692" y="31643"/>
                      <a:pt x="26726" y="31643"/>
                    </a:cubicBezTo>
                    <a:cubicBezTo>
                      <a:pt x="26816" y="31643"/>
                      <a:pt x="26968" y="32066"/>
                      <a:pt x="26892" y="32344"/>
                    </a:cubicBezTo>
                    <a:cubicBezTo>
                      <a:pt x="26812" y="32173"/>
                      <a:pt x="26749" y="32110"/>
                      <a:pt x="26693" y="32110"/>
                    </a:cubicBezTo>
                    <a:cubicBezTo>
                      <a:pt x="26536" y="32110"/>
                      <a:pt x="26431" y="32598"/>
                      <a:pt x="26183" y="32598"/>
                    </a:cubicBezTo>
                    <a:cubicBezTo>
                      <a:pt x="26149" y="32598"/>
                      <a:pt x="26113" y="32589"/>
                      <a:pt x="26073" y="32569"/>
                    </a:cubicBezTo>
                    <a:lnTo>
                      <a:pt x="26073" y="32569"/>
                    </a:lnTo>
                    <a:cubicBezTo>
                      <a:pt x="26007" y="33176"/>
                      <a:pt x="26337" y="33004"/>
                      <a:pt x="26337" y="33506"/>
                    </a:cubicBezTo>
                    <a:cubicBezTo>
                      <a:pt x="26227" y="33644"/>
                      <a:pt x="26135" y="33693"/>
                      <a:pt x="26055" y="33693"/>
                    </a:cubicBezTo>
                    <a:cubicBezTo>
                      <a:pt x="25850" y="33693"/>
                      <a:pt x="25714" y="33371"/>
                      <a:pt x="25496" y="33371"/>
                    </a:cubicBezTo>
                    <a:cubicBezTo>
                      <a:pt x="25422" y="33371"/>
                      <a:pt x="25339" y="33408"/>
                      <a:pt x="25242" y="33506"/>
                    </a:cubicBezTo>
                    <a:cubicBezTo>
                      <a:pt x="25740" y="33831"/>
                      <a:pt x="26315" y="34340"/>
                      <a:pt x="26801" y="34340"/>
                    </a:cubicBezTo>
                    <a:cubicBezTo>
                      <a:pt x="27125" y="34340"/>
                      <a:pt x="27409" y="34113"/>
                      <a:pt x="27605" y="33453"/>
                    </a:cubicBezTo>
                    <a:cubicBezTo>
                      <a:pt x="27975" y="33630"/>
                      <a:pt x="28665" y="34278"/>
                      <a:pt x="29279" y="34278"/>
                    </a:cubicBezTo>
                    <a:cubicBezTo>
                      <a:pt x="29583" y="34278"/>
                      <a:pt x="29868" y="34119"/>
                      <a:pt x="30087" y="33664"/>
                    </a:cubicBezTo>
                    <a:lnTo>
                      <a:pt x="30087" y="33664"/>
                    </a:lnTo>
                    <a:cubicBezTo>
                      <a:pt x="30025" y="33700"/>
                      <a:pt x="29974" y="33716"/>
                      <a:pt x="29931" y="33716"/>
                    </a:cubicBezTo>
                    <a:cubicBezTo>
                      <a:pt x="29702" y="33716"/>
                      <a:pt x="29693" y="33273"/>
                      <a:pt x="29638" y="32951"/>
                    </a:cubicBezTo>
                    <a:lnTo>
                      <a:pt x="29638" y="32951"/>
                    </a:lnTo>
                    <a:cubicBezTo>
                      <a:pt x="29673" y="32987"/>
                      <a:pt x="29709" y="33002"/>
                      <a:pt x="29745" y="33002"/>
                    </a:cubicBezTo>
                    <a:cubicBezTo>
                      <a:pt x="29908" y="33002"/>
                      <a:pt x="30064" y="32688"/>
                      <a:pt x="30175" y="32688"/>
                    </a:cubicBezTo>
                    <a:cubicBezTo>
                      <a:pt x="30227" y="32688"/>
                      <a:pt x="30269" y="32755"/>
                      <a:pt x="30298" y="32951"/>
                    </a:cubicBezTo>
                    <a:cubicBezTo>
                      <a:pt x="30245" y="33004"/>
                      <a:pt x="30087" y="32951"/>
                      <a:pt x="30087" y="33229"/>
                    </a:cubicBezTo>
                    <a:cubicBezTo>
                      <a:pt x="30133" y="33241"/>
                      <a:pt x="30175" y="33247"/>
                      <a:pt x="30212" y="33247"/>
                    </a:cubicBezTo>
                    <a:cubicBezTo>
                      <a:pt x="30486" y="33247"/>
                      <a:pt x="30556" y="32951"/>
                      <a:pt x="30799" y="32951"/>
                    </a:cubicBezTo>
                    <a:cubicBezTo>
                      <a:pt x="30758" y="33553"/>
                      <a:pt x="31157" y="33992"/>
                      <a:pt x="31381" y="33992"/>
                    </a:cubicBezTo>
                    <a:cubicBezTo>
                      <a:pt x="31442" y="33992"/>
                      <a:pt x="31490" y="33959"/>
                      <a:pt x="31512" y="33889"/>
                    </a:cubicBezTo>
                    <a:cubicBezTo>
                      <a:pt x="31288" y="33506"/>
                      <a:pt x="31460" y="33229"/>
                      <a:pt x="31737" y="32951"/>
                    </a:cubicBezTo>
                    <a:cubicBezTo>
                      <a:pt x="31407" y="32516"/>
                      <a:pt x="31024" y="32133"/>
                      <a:pt x="31024" y="31077"/>
                    </a:cubicBezTo>
                    <a:cubicBezTo>
                      <a:pt x="31255" y="30949"/>
                      <a:pt x="31448" y="30759"/>
                      <a:pt x="31648" y="30759"/>
                    </a:cubicBezTo>
                    <a:cubicBezTo>
                      <a:pt x="31780" y="30759"/>
                      <a:pt x="31915" y="30841"/>
                      <a:pt x="32067" y="31077"/>
                    </a:cubicBezTo>
                    <a:cubicBezTo>
                      <a:pt x="32014" y="31407"/>
                      <a:pt x="31895" y="31684"/>
                      <a:pt x="31842" y="32014"/>
                    </a:cubicBezTo>
                    <a:cubicBezTo>
                      <a:pt x="31890" y="31978"/>
                      <a:pt x="31927" y="31962"/>
                      <a:pt x="31958" y="31962"/>
                    </a:cubicBezTo>
                    <a:cubicBezTo>
                      <a:pt x="32175" y="31962"/>
                      <a:pt x="32000" y="32779"/>
                      <a:pt x="32225" y="32779"/>
                    </a:cubicBezTo>
                    <a:cubicBezTo>
                      <a:pt x="32256" y="32779"/>
                      <a:pt x="32295" y="32763"/>
                      <a:pt x="32344" y="32727"/>
                    </a:cubicBezTo>
                    <a:cubicBezTo>
                      <a:pt x="32225" y="32397"/>
                      <a:pt x="32397" y="31684"/>
                      <a:pt x="32278" y="31077"/>
                    </a:cubicBezTo>
                    <a:lnTo>
                      <a:pt x="32278" y="31077"/>
                    </a:lnTo>
                    <a:cubicBezTo>
                      <a:pt x="32364" y="31235"/>
                      <a:pt x="32432" y="31293"/>
                      <a:pt x="32492" y="31293"/>
                    </a:cubicBezTo>
                    <a:cubicBezTo>
                      <a:pt x="32654" y="31293"/>
                      <a:pt x="32752" y="30863"/>
                      <a:pt x="32975" y="30863"/>
                    </a:cubicBezTo>
                    <a:cubicBezTo>
                      <a:pt x="32985" y="30863"/>
                      <a:pt x="32994" y="30864"/>
                      <a:pt x="33004" y="30866"/>
                    </a:cubicBezTo>
                    <a:cubicBezTo>
                      <a:pt x="33004" y="31301"/>
                      <a:pt x="33163" y="31301"/>
                      <a:pt x="33268" y="31526"/>
                    </a:cubicBezTo>
                    <a:cubicBezTo>
                      <a:pt x="33110" y="31631"/>
                      <a:pt x="33004" y="31803"/>
                      <a:pt x="32885" y="32014"/>
                    </a:cubicBezTo>
                    <a:cubicBezTo>
                      <a:pt x="33163" y="32291"/>
                      <a:pt x="33440" y="32674"/>
                      <a:pt x="33717" y="32899"/>
                    </a:cubicBezTo>
                    <a:cubicBezTo>
                      <a:pt x="33710" y="32897"/>
                      <a:pt x="33702" y="32896"/>
                      <a:pt x="33696" y="32896"/>
                    </a:cubicBezTo>
                    <a:cubicBezTo>
                      <a:pt x="33499" y="32896"/>
                      <a:pt x="33591" y="33612"/>
                      <a:pt x="33387" y="33612"/>
                    </a:cubicBezTo>
                    <a:cubicBezTo>
                      <a:pt x="33253" y="33248"/>
                      <a:pt x="33061" y="32983"/>
                      <a:pt x="32858" y="32983"/>
                    </a:cubicBezTo>
                    <a:cubicBezTo>
                      <a:pt x="32723" y="32983"/>
                      <a:pt x="32582" y="33101"/>
                      <a:pt x="32450" y="33387"/>
                    </a:cubicBezTo>
                    <a:cubicBezTo>
                      <a:pt x="32491" y="33419"/>
                      <a:pt x="32541" y="33430"/>
                      <a:pt x="32596" y="33430"/>
                    </a:cubicBezTo>
                    <a:cubicBezTo>
                      <a:pt x="32722" y="33430"/>
                      <a:pt x="32870" y="33371"/>
                      <a:pt x="32984" y="33371"/>
                    </a:cubicBezTo>
                    <a:cubicBezTo>
                      <a:pt x="33088" y="33371"/>
                      <a:pt x="33163" y="33421"/>
                      <a:pt x="33163" y="33612"/>
                    </a:cubicBezTo>
                    <a:cubicBezTo>
                      <a:pt x="32944" y="33747"/>
                      <a:pt x="32726" y="34521"/>
                      <a:pt x="32514" y="34521"/>
                    </a:cubicBezTo>
                    <a:cubicBezTo>
                      <a:pt x="32457" y="34521"/>
                      <a:pt x="32400" y="34465"/>
                      <a:pt x="32344" y="34324"/>
                    </a:cubicBezTo>
                    <a:cubicBezTo>
                      <a:pt x="32390" y="34076"/>
                      <a:pt x="32349" y="33984"/>
                      <a:pt x="32252" y="33984"/>
                    </a:cubicBezTo>
                    <a:cubicBezTo>
                      <a:pt x="31969" y="33984"/>
                      <a:pt x="31213" y="34768"/>
                      <a:pt x="30748" y="34768"/>
                    </a:cubicBezTo>
                    <a:cubicBezTo>
                      <a:pt x="30634" y="34768"/>
                      <a:pt x="30537" y="34720"/>
                      <a:pt x="30469" y="34602"/>
                    </a:cubicBezTo>
                    <a:lnTo>
                      <a:pt x="30469" y="34602"/>
                    </a:lnTo>
                    <a:cubicBezTo>
                      <a:pt x="30628" y="35645"/>
                      <a:pt x="29915" y="35209"/>
                      <a:pt x="30139" y="35975"/>
                    </a:cubicBezTo>
                    <a:cubicBezTo>
                      <a:pt x="30245" y="35816"/>
                      <a:pt x="30522" y="35816"/>
                      <a:pt x="30958" y="35763"/>
                    </a:cubicBezTo>
                    <a:cubicBezTo>
                      <a:pt x="30958" y="36027"/>
                      <a:pt x="31024" y="36252"/>
                      <a:pt x="31077" y="36423"/>
                    </a:cubicBezTo>
                    <a:cubicBezTo>
                      <a:pt x="30937" y="36337"/>
                      <a:pt x="30784" y="36224"/>
                      <a:pt x="30667" y="36224"/>
                    </a:cubicBezTo>
                    <a:cubicBezTo>
                      <a:pt x="30551" y="36224"/>
                      <a:pt x="30469" y="36334"/>
                      <a:pt x="30469" y="36688"/>
                    </a:cubicBezTo>
                    <a:cubicBezTo>
                      <a:pt x="30655" y="36838"/>
                      <a:pt x="30836" y="36907"/>
                      <a:pt x="31009" y="36907"/>
                    </a:cubicBezTo>
                    <a:cubicBezTo>
                      <a:pt x="31290" y="36907"/>
                      <a:pt x="31553" y="36726"/>
                      <a:pt x="31790" y="36423"/>
                    </a:cubicBezTo>
                    <a:cubicBezTo>
                      <a:pt x="31618" y="36093"/>
                      <a:pt x="31182" y="36305"/>
                      <a:pt x="31182" y="35763"/>
                    </a:cubicBezTo>
                    <a:cubicBezTo>
                      <a:pt x="31354" y="35763"/>
                      <a:pt x="31288" y="35315"/>
                      <a:pt x="31407" y="35262"/>
                    </a:cubicBezTo>
                    <a:cubicBezTo>
                      <a:pt x="31472" y="35235"/>
                      <a:pt x="31531" y="35222"/>
                      <a:pt x="31585" y="35222"/>
                    </a:cubicBezTo>
                    <a:cubicBezTo>
                      <a:pt x="31977" y="35222"/>
                      <a:pt x="32086" y="35889"/>
                      <a:pt x="32225" y="36423"/>
                    </a:cubicBezTo>
                    <a:cubicBezTo>
                      <a:pt x="32289" y="36434"/>
                      <a:pt x="32347" y="36439"/>
                      <a:pt x="32399" y="36439"/>
                    </a:cubicBezTo>
                    <a:cubicBezTo>
                      <a:pt x="33055" y="36439"/>
                      <a:pt x="32937" y="35670"/>
                      <a:pt x="33629" y="35670"/>
                    </a:cubicBezTo>
                    <a:cubicBezTo>
                      <a:pt x="33702" y="35670"/>
                      <a:pt x="33783" y="35679"/>
                      <a:pt x="33875" y="35697"/>
                    </a:cubicBezTo>
                    <a:cubicBezTo>
                      <a:pt x="33986" y="36300"/>
                      <a:pt x="34025" y="36472"/>
                      <a:pt x="34183" y="36472"/>
                    </a:cubicBezTo>
                    <a:cubicBezTo>
                      <a:pt x="34271" y="36472"/>
                      <a:pt x="34395" y="36419"/>
                      <a:pt x="34588" y="36357"/>
                    </a:cubicBezTo>
                    <a:lnTo>
                      <a:pt x="34588" y="36357"/>
                    </a:lnTo>
                    <a:cubicBezTo>
                      <a:pt x="34588" y="36688"/>
                      <a:pt x="34430" y="36806"/>
                      <a:pt x="34377" y="37084"/>
                    </a:cubicBezTo>
                    <a:cubicBezTo>
                      <a:pt x="34404" y="37087"/>
                      <a:pt x="34433" y="37089"/>
                      <a:pt x="34462" y="37089"/>
                    </a:cubicBezTo>
                    <a:cubicBezTo>
                      <a:pt x="34601" y="37089"/>
                      <a:pt x="34759" y="37053"/>
                      <a:pt x="34901" y="37053"/>
                    </a:cubicBezTo>
                    <a:cubicBezTo>
                      <a:pt x="35147" y="37053"/>
                      <a:pt x="35346" y="37160"/>
                      <a:pt x="35314" y="37744"/>
                    </a:cubicBezTo>
                    <a:cubicBezTo>
                      <a:pt x="35297" y="37739"/>
                      <a:pt x="35282" y="37736"/>
                      <a:pt x="35267" y="37736"/>
                    </a:cubicBezTo>
                    <a:cubicBezTo>
                      <a:pt x="35089" y="37736"/>
                      <a:pt x="35082" y="38086"/>
                      <a:pt x="34984" y="38232"/>
                    </a:cubicBezTo>
                    <a:cubicBezTo>
                      <a:pt x="34840" y="38188"/>
                      <a:pt x="34780" y="37984"/>
                      <a:pt x="34598" y="37984"/>
                    </a:cubicBezTo>
                    <a:cubicBezTo>
                      <a:pt x="34565" y="37984"/>
                      <a:pt x="34526" y="37991"/>
                      <a:pt x="34483" y="38008"/>
                    </a:cubicBezTo>
                    <a:cubicBezTo>
                      <a:pt x="34430" y="38509"/>
                      <a:pt x="34258" y="38787"/>
                      <a:pt x="34153" y="39169"/>
                    </a:cubicBezTo>
                    <a:cubicBezTo>
                      <a:pt x="35196" y="38839"/>
                      <a:pt x="35909" y="38787"/>
                      <a:pt x="37070" y="38457"/>
                    </a:cubicBezTo>
                    <a:cubicBezTo>
                      <a:pt x="37017" y="38457"/>
                      <a:pt x="36965" y="38232"/>
                      <a:pt x="37070" y="38179"/>
                    </a:cubicBezTo>
                    <a:cubicBezTo>
                      <a:pt x="37140" y="38160"/>
                      <a:pt x="37214" y="38152"/>
                      <a:pt x="37291" y="38152"/>
                    </a:cubicBezTo>
                    <a:cubicBezTo>
                      <a:pt x="37813" y="38152"/>
                      <a:pt x="38497" y="38527"/>
                      <a:pt x="39072" y="38527"/>
                    </a:cubicBezTo>
                    <a:cubicBezTo>
                      <a:pt x="39419" y="38527"/>
                      <a:pt x="39726" y="38391"/>
                      <a:pt x="39935" y="37955"/>
                    </a:cubicBezTo>
                    <a:cubicBezTo>
                      <a:pt x="39914" y="37953"/>
                      <a:pt x="39892" y="37952"/>
                      <a:pt x="39872" y="37952"/>
                    </a:cubicBezTo>
                    <a:cubicBezTo>
                      <a:pt x="39597" y="37952"/>
                      <a:pt x="39375" y="38134"/>
                      <a:pt x="39185" y="38134"/>
                    </a:cubicBezTo>
                    <a:cubicBezTo>
                      <a:pt x="39052" y="38134"/>
                      <a:pt x="38935" y="38045"/>
                      <a:pt x="38826" y="37744"/>
                    </a:cubicBezTo>
                    <a:cubicBezTo>
                      <a:pt x="39156" y="37678"/>
                      <a:pt x="39328" y="37348"/>
                      <a:pt x="39328" y="36806"/>
                    </a:cubicBezTo>
                    <a:cubicBezTo>
                      <a:pt x="39156" y="36754"/>
                      <a:pt x="38998" y="36806"/>
                      <a:pt x="38945" y="36582"/>
                    </a:cubicBezTo>
                    <a:cubicBezTo>
                      <a:pt x="39433" y="36252"/>
                      <a:pt x="38998" y="35975"/>
                      <a:pt x="38945" y="35367"/>
                    </a:cubicBezTo>
                    <a:lnTo>
                      <a:pt x="38945" y="35367"/>
                    </a:lnTo>
                    <a:cubicBezTo>
                      <a:pt x="38984" y="35386"/>
                      <a:pt x="39021" y="35394"/>
                      <a:pt x="39054" y="35394"/>
                    </a:cubicBezTo>
                    <a:cubicBezTo>
                      <a:pt x="39435" y="35394"/>
                      <a:pt x="39431" y="34291"/>
                      <a:pt x="39224" y="34291"/>
                    </a:cubicBezTo>
                    <a:cubicBezTo>
                      <a:pt x="39176" y="34291"/>
                      <a:pt x="39118" y="34350"/>
                      <a:pt x="39051" y="34496"/>
                    </a:cubicBezTo>
                    <a:cubicBezTo>
                      <a:pt x="39156" y="34549"/>
                      <a:pt x="39209" y="34654"/>
                      <a:pt x="39156" y="34932"/>
                    </a:cubicBezTo>
                    <a:cubicBezTo>
                      <a:pt x="39075" y="34760"/>
                      <a:pt x="38955" y="34688"/>
                      <a:pt x="38785" y="34688"/>
                    </a:cubicBezTo>
                    <a:cubicBezTo>
                      <a:pt x="38733" y="34688"/>
                      <a:pt x="38676" y="34695"/>
                      <a:pt x="38615" y="34707"/>
                    </a:cubicBezTo>
                    <a:cubicBezTo>
                      <a:pt x="38496" y="35156"/>
                      <a:pt x="38945" y="35486"/>
                      <a:pt x="38615" y="35645"/>
                    </a:cubicBezTo>
                    <a:cubicBezTo>
                      <a:pt x="38219" y="35209"/>
                      <a:pt x="38549" y="34932"/>
                      <a:pt x="38443" y="33994"/>
                    </a:cubicBezTo>
                    <a:lnTo>
                      <a:pt x="38443" y="33994"/>
                    </a:lnTo>
                    <a:cubicBezTo>
                      <a:pt x="38148" y="34030"/>
                      <a:pt x="38101" y="34145"/>
                      <a:pt x="37999" y="34145"/>
                    </a:cubicBezTo>
                    <a:cubicBezTo>
                      <a:pt x="37950" y="34145"/>
                      <a:pt x="37889" y="34119"/>
                      <a:pt x="37783" y="34047"/>
                    </a:cubicBezTo>
                    <a:cubicBezTo>
                      <a:pt x="37704" y="34846"/>
                      <a:pt x="37400" y="35011"/>
                      <a:pt x="37090" y="35011"/>
                    </a:cubicBezTo>
                    <a:cubicBezTo>
                      <a:pt x="36872" y="35011"/>
                      <a:pt x="36650" y="34929"/>
                      <a:pt x="36501" y="34929"/>
                    </a:cubicBezTo>
                    <a:cubicBezTo>
                      <a:pt x="36457" y="34929"/>
                      <a:pt x="36420" y="34936"/>
                      <a:pt x="36390" y="34954"/>
                    </a:cubicBezTo>
                    <a:lnTo>
                      <a:pt x="36390" y="34954"/>
                    </a:lnTo>
                    <a:cubicBezTo>
                      <a:pt x="36563" y="34765"/>
                      <a:pt x="36525" y="34259"/>
                      <a:pt x="36687" y="34047"/>
                    </a:cubicBezTo>
                    <a:cubicBezTo>
                      <a:pt x="36753" y="33931"/>
                      <a:pt x="36822" y="33892"/>
                      <a:pt x="36892" y="33892"/>
                    </a:cubicBezTo>
                    <a:cubicBezTo>
                      <a:pt x="37028" y="33892"/>
                      <a:pt x="37167" y="34039"/>
                      <a:pt x="37291" y="34039"/>
                    </a:cubicBezTo>
                    <a:cubicBezTo>
                      <a:pt x="37370" y="34039"/>
                      <a:pt x="37443" y="33979"/>
                      <a:pt x="37506" y="33783"/>
                    </a:cubicBezTo>
                    <a:cubicBezTo>
                      <a:pt x="37229" y="33612"/>
                      <a:pt x="37123" y="33612"/>
                      <a:pt x="36569" y="33559"/>
                    </a:cubicBezTo>
                    <a:cubicBezTo>
                      <a:pt x="36410" y="34113"/>
                      <a:pt x="36186" y="34496"/>
                      <a:pt x="35856" y="34773"/>
                    </a:cubicBezTo>
                    <a:cubicBezTo>
                      <a:pt x="36027" y="33664"/>
                      <a:pt x="35856" y="32846"/>
                      <a:pt x="36687" y="32397"/>
                    </a:cubicBezTo>
                    <a:lnTo>
                      <a:pt x="36687" y="32397"/>
                    </a:lnTo>
                    <a:cubicBezTo>
                      <a:pt x="36687" y="32793"/>
                      <a:pt x="36635" y="33281"/>
                      <a:pt x="36793" y="33334"/>
                    </a:cubicBezTo>
                    <a:cubicBezTo>
                      <a:pt x="36793" y="32594"/>
                      <a:pt x="37265" y="32187"/>
                      <a:pt x="37676" y="32187"/>
                    </a:cubicBezTo>
                    <a:cubicBezTo>
                      <a:pt x="37844" y="32187"/>
                      <a:pt x="38002" y="32255"/>
                      <a:pt x="38113" y="32397"/>
                    </a:cubicBezTo>
                    <a:cubicBezTo>
                      <a:pt x="38070" y="32383"/>
                      <a:pt x="38021" y="32377"/>
                      <a:pt x="37970" y="32377"/>
                    </a:cubicBezTo>
                    <a:cubicBezTo>
                      <a:pt x="37627" y="32377"/>
                      <a:pt x="37159" y="32658"/>
                      <a:pt x="37400" y="32899"/>
                    </a:cubicBezTo>
                    <a:cubicBezTo>
                      <a:pt x="37534" y="32809"/>
                      <a:pt x="37602" y="32598"/>
                      <a:pt x="37747" y="32598"/>
                    </a:cubicBezTo>
                    <a:cubicBezTo>
                      <a:pt x="37774" y="32598"/>
                      <a:pt x="37803" y="32605"/>
                      <a:pt x="37836" y="32621"/>
                    </a:cubicBezTo>
                    <a:cubicBezTo>
                      <a:pt x="37889" y="33057"/>
                      <a:pt x="37836" y="33334"/>
                      <a:pt x="37730" y="33559"/>
                    </a:cubicBezTo>
                    <a:cubicBezTo>
                      <a:pt x="37769" y="33582"/>
                      <a:pt x="37802" y="33592"/>
                      <a:pt x="37830" y="33592"/>
                    </a:cubicBezTo>
                    <a:cubicBezTo>
                      <a:pt x="38066" y="33592"/>
                      <a:pt x="37931" y="32844"/>
                      <a:pt x="38194" y="32844"/>
                    </a:cubicBezTo>
                    <a:cubicBezTo>
                      <a:pt x="38202" y="32844"/>
                      <a:pt x="38210" y="32844"/>
                      <a:pt x="38219" y="32846"/>
                    </a:cubicBezTo>
                    <a:cubicBezTo>
                      <a:pt x="38219" y="33336"/>
                      <a:pt x="38316" y="33566"/>
                      <a:pt x="38491" y="33566"/>
                    </a:cubicBezTo>
                    <a:cubicBezTo>
                      <a:pt x="38510" y="33566"/>
                      <a:pt x="38529" y="33564"/>
                      <a:pt x="38549" y="33559"/>
                    </a:cubicBezTo>
                    <a:cubicBezTo>
                      <a:pt x="38945" y="33123"/>
                      <a:pt x="38219" y="32846"/>
                      <a:pt x="38549" y="32621"/>
                    </a:cubicBezTo>
                    <a:cubicBezTo>
                      <a:pt x="38605" y="32583"/>
                      <a:pt x="38652" y="32567"/>
                      <a:pt x="38692" y="32567"/>
                    </a:cubicBezTo>
                    <a:cubicBezTo>
                      <a:pt x="38866" y="32567"/>
                      <a:pt x="38916" y="32859"/>
                      <a:pt x="39089" y="32859"/>
                    </a:cubicBezTo>
                    <a:cubicBezTo>
                      <a:pt x="39109" y="32859"/>
                      <a:pt x="39132" y="32855"/>
                      <a:pt x="39156" y="32846"/>
                    </a:cubicBezTo>
                    <a:cubicBezTo>
                      <a:pt x="39156" y="32510"/>
                      <a:pt x="39075" y="31869"/>
                      <a:pt x="39278" y="31869"/>
                    </a:cubicBezTo>
                    <a:cubicBezTo>
                      <a:pt x="39306" y="31869"/>
                      <a:pt x="39340" y="31881"/>
                      <a:pt x="39381" y="31908"/>
                    </a:cubicBezTo>
                    <a:cubicBezTo>
                      <a:pt x="39381" y="32239"/>
                      <a:pt x="39328" y="32397"/>
                      <a:pt x="39275" y="32621"/>
                    </a:cubicBezTo>
                    <a:cubicBezTo>
                      <a:pt x="39935" y="32516"/>
                      <a:pt x="39816" y="32397"/>
                      <a:pt x="40423" y="32133"/>
                    </a:cubicBezTo>
                    <a:lnTo>
                      <a:pt x="40423" y="32133"/>
                    </a:lnTo>
                    <a:cubicBezTo>
                      <a:pt x="40423" y="32344"/>
                      <a:pt x="40371" y="32397"/>
                      <a:pt x="40318" y="32621"/>
                    </a:cubicBezTo>
                    <a:cubicBezTo>
                      <a:pt x="40754" y="32067"/>
                      <a:pt x="41255" y="32569"/>
                      <a:pt x="41361" y="31196"/>
                    </a:cubicBezTo>
                    <a:lnTo>
                      <a:pt x="41361" y="31196"/>
                    </a:lnTo>
                    <a:cubicBezTo>
                      <a:pt x="41250" y="31222"/>
                      <a:pt x="41143" y="31232"/>
                      <a:pt x="41041" y="31232"/>
                    </a:cubicBezTo>
                    <a:cubicBezTo>
                      <a:pt x="40671" y="31232"/>
                      <a:pt x="40356" y="31098"/>
                      <a:pt x="40131" y="31098"/>
                    </a:cubicBezTo>
                    <a:cubicBezTo>
                      <a:pt x="39918" y="31098"/>
                      <a:pt x="39786" y="31218"/>
                      <a:pt x="39763" y="31684"/>
                    </a:cubicBezTo>
                    <a:cubicBezTo>
                      <a:pt x="38998" y="31196"/>
                      <a:pt x="38113" y="31684"/>
                      <a:pt x="37730" y="31024"/>
                    </a:cubicBezTo>
                    <a:cubicBezTo>
                      <a:pt x="37480" y="31367"/>
                      <a:pt x="37044" y="31615"/>
                      <a:pt x="36670" y="31615"/>
                    </a:cubicBezTo>
                    <a:cubicBezTo>
                      <a:pt x="36139" y="31615"/>
                      <a:pt x="35736" y="31110"/>
                      <a:pt x="36186" y="29651"/>
                    </a:cubicBezTo>
                    <a:cubicBezTo>
                      <a:pt x="35975" y="29651"/>
                      <a:pt x="35803" y="29598"/>
                      <a:pt x="35697" y="29427"/>
                    </a:cubicBezTo>
                    <a:lnTo>
                      <a:pt x="35697" y="29427"/>
                    </a:lnTo>
                    <a:cubicBezTo>
                      <a:pt x="35827" y="29897"/>
                      <a:pt x="35831" y="30036"/>
                      <a:pt x="35775" y="30036"/>
                    </a:cubicBezTo>
                    <a:cubicBezTo>
                      <a:pt x="35693" y="30036"/>
                      <a:pt x="35486" y="29746"/>
                      <a:pt x="35353" y="29746"/>
                    </a:cubicBezTo>
                    <a:cubicBezTo>
                      <a:pt x="35306" y="29746"/>
                      <a:pt x="35269" y="29781"/>
                      <a:pt x="35248" y="29875"/>
                    </a:cubicBezTo>
                    <a:cubicBezTo>
                      <a:pt x="35697" y="30034"/>
                      <a:pt x="34984" y="30971"/>
                      <a:pt x="35367" y="31024"/>
                    </a:cubicBezTo>
                    <a:cubicBezTo>
                      <a:pt x="35383" y="30861"/>
                      <a:pt x="35429" y="30801"/>
                      <a:pt x="35486" y="30801"/>
                    </a:cubicBezTo>
                    <a:cubicBezTo>
                      <a:pt x="35620" y="30801"/>
                      <a:pt x="35819" y="31128"/>
                      <a:pt x="35856" y="31248"/>
                    </a:cubicBezTo>
                    <a:cubicBezTo>
                      <a:pt x="35748" y="31545"/>
                      <a:pt x="35633" y="31628"/>
                      <a:pt x="35498" y="31628"/>
                    </a:cubicBezTo>
                    <a:cubicBezTo>
                      <a:pt x="35327" y="31628"/>
                      <a:pt x="35124" y="31496"/>
                      <a:pt x="34864" y="31496"/>
                    </a:cubicBezTo>
                    <a:cubicBezTo>
                      <a:pt x="34798" y="31496"/>
                      <a:pt x="34728" y="31504"/>
                      <a:pt x="34654" y="31526"/>
                    </a:cubicBezTo>
                    <a:cubicBezTo>
                      <a:pt x="34536" y="32067"/>
                      <a:pt x="35143" y="32239"/>
                      <a:pt x="34813" y="32463"/>
                    </a:cubicBezTo>
                    <a:cubicBezTo>
                      <a:pt x="34769" y="32487"/>
                      <a:pt x="34729" y="32497"/>
                      <a:pt x="34692" y="32497"/>
                    </a:cubicBezTo>
                    <a:cubicBezTo>
                      <a:pt x="34399" y="32497"/>
                      <a:pt x="34294" y="31833"/>
                      <a:pt x="33898" y="31833"/>
                    </a:cubicBezTo>
                    <a:cubicBezTo>
                      <a:pt x="33789" y="31833"/>
                      <a:pt x="33657" y="31884"/>
                      <a:pt x="33493" y="32014"/>
                    </a:cubicBezTo>
                    <a:cubicBezTo>
                      <a:pt x="33493" y="31301"/>
                      <a:pt x="33163" y="31196"/>
                      <a:pt x="33110" y="30588"/>
                    </a:cubicBezTo>
                    <a:lnTo>
                      <a:pt x="33110" y="30588"/>
                    </a:lnTo>
                    <a:cubicBezTo>
                      <a:pt x="33129" y="30593"/>
                      <a:pt x="33147" y="30595"/>
                      <a:pt x="33165" y="30595"/>
                    </a:cubicBezTo>
                    <a:cubicBezTo>
                      <a:pt x="33345" y="30595"/>
                      <a:pt x="33405" y="30364"/>
                      <a:pt x="33598" y="30364"/>
                    </a:cubicBezTo>
                    <a:cubicBezTo>
                      <a:pt x="33823" y="30866"/>
                      <a:pt x="33493" y="30813"/>
                      <a:pt x="33717" y="31301"/>
                    </a:cubicBezTo>
                    <a:cubicBezTo>
                      <a:pt x="34258" y="31196"/>
                      <a:pt x="34984" y="31407"/>
                      <a:pt x="35037" y="30364"/>
                    </a:cubicBezTo>
                    <a:cubicBezTo>
                      <a:pt x="34974" y="30329"/>
                      <a:pt x="34922" y="30315"/>
                      <a:pt x="34879" y="30315"/>
                    </a:cubicBezTo>
                    <a:cubicBezTo>
                      <a:pt x="34686" y="30315"/>
                      <a:pt x="34664" y="30602"/>
                      <a:pt x="34498" y="30602"/>
                    </a:cubicBezTo>
                    <a:cubicBezTo>
                      <a:pt x="34477" y="30602"/>
                      <a:pt x="34455" y="30598"/>
                      <a:pt x="34430" y="30588"/>
                    </a:cubicBezTo>
                    <a:cubicBezTo>
                      <a:pt x="34258" y="29875"/>
                      <a:pt x="34377" y="29981"/>
                      <a:pt x="34536" y="29427"/>
                    </a:cubicBezTo>
                    <a:cubicBezTo>
                      <a:pt x="34475" y="29410"/>
                      <a:pt x="34420" y="29403"/>
                      <a:pt x="34370" y="29403"/>
                    </a:cubicBezTo>
                    <a:cubicBezTo>
                      <a:pt x="34100" y="29403"/>
                      <a:pt x="33951" y="29607"/>
                      <a:pt x="33717" y="29651"/>
                    </a:cubicBezTo>
                    <a:cubicBezTo>
                      <a:pt x="33598" y="28938"/>
                      <a:pt x="33163" y="28885"/>
                      <a:pt x="32885" y="28555"/>
                    </a:cubicBezTo>
                    <a:cubicBezTo>
                      <a:pt x="32938" y="28502"/>
                      <a:pt x="33110" y="28502"/>
                      <a:pt x="33110" y="28278"/>
                    </a:cubicBezTo>
                    <a:cubicBezTo>
                      <a:pt x="32938" y="28278"/>
                      <a:pt x="32833" y="28225"/>
                      <a:pt x="32885" y="27842"/>
                    </a:cubicBezTo>
                    <a:cubicBezTo>
                      <a:pt x="32975" y="27815"/>
                      <a:pt x="33058" y="27803"/>
                      <a:pt x="33137" y="27803"/>
                    </a:cubicBezTo>
                    <a:cubicBezTo>
                      <a:pt x="33397" y="27803"/>
                      <a:pt x="33610" y="27932"/>
                      <a:pt x="33823" y="28054"/>
                    </a:cubicBezTo>
                    <a:cubicBezTo>
                      <a:pt x="33994" y="26958"/>
                      <a:pt x="33110" y="27842"/>
                      <a:pt x="33215" y="26905"/>
                    </a:cubicBezTo>
                    <a:lnTo>
                      <a:pt x="33215" y="26905"/>
                    </a:lnTo>
                    <a:cubicBezTo>
                      <a:pt x="32833" y="27116"/>
                      <a:pt x="32555" y="27512"/>
                      <a:pt x="32172" y="27618"/>
                    </a:cubicBezTo>
                    <a:cubicBezTo>
                      <a:pt x="32067" y="26786"/>
                      <a:pt x="32014" y="26852"/>
                      <a:pt x="32120" y="26245"/>
                    </a:cubicBezTo>
                    <a:cubicBezTo>
                      <a:pt x="32100" y="26239"/>
                      <a:pt x="32082" y="26236"/>
                      <a:pt x="32065" y="26236"/>
                    </a:cubicBezTo>
                    <a:cubicBezTo>
                      <a:pt x="31799" y="26236"/>
                      <a:pt x="31886" y="26967"/>
                      <a:pt x="31618" y="26967"/>
                    </a:cubicBezTo>
                    <a:cubicBezTo>
                      <a:pt x="31575" y="26967"/>
                      <a:pt x="31523" y="26948"/>
                      <a:pt x="31460" y="26905"/>
                    </a:cubicBezTo>
                    <a:cubicBezTo>
                      <a:pt x="31512" y="26681"/>
                      <a:pt x="31565" y="26298"/>
                      <a:pt x="31565" y="25743"/>
                    </a:cubicBezTo>
                    <a:lnTo>
                      <a:pt x="31565" y="25743"/>
                    </a:lnTo>
                    <a:cubicBezTo>
                      <a:pt x="31077" y="25796"/>
                      <a:pt x="31077" y="26733"/>
                      <a:pt x="30852" y="27182"/>
                    </a:cubicBezTo>
                    <a:cubicBezTo>
                      <a:pt x="30908" y="27182"/>
                      <a:pt x="30962" y="27175"/>
                      <a:pt x="31011" y="27175"/>
                    </a:cubicBezTo>
                    <a:cubicBezTo>
                      <a:pt x="31115" y="27175"/>
                      <a:pt x="31199" y="27206"/>
                      <a:pt x="31235" y="27394"/>
                    </a:cubicBezTo>
                    <a:cubicBezTo>
                      <a:pt x="30905" y="27565"/>
                      <a:pt x="30417" y="27618"/>
                      <a:pt x="30852" y="28106"/>
                    </a:cubicBezTo>
                    <a:cubicBezTo>
                      <a:pt x="30522" y="28001"/>
                      <a:pt x="30245" y="27724"/>
                      <a:pt x="30034" y="27394"/>
                    </a:cubicBezTo>
                    <a:lnTo>
                      <a:pt x="30034" y="27394"/>
                    </a:lnTo>
                    <a:cubicBezTo>
                      <a:pt x="29827" y="27551"/>
                      <a:pt x="30090" y="28580"/>
                      <a:pt x="29795" y="28580"/>
                    </a:cubicBezTo>
                    <a:cubicBezTo>
                      <a:pt x="29769" y="28580"/>
                      <a:pt x="29739" y="28572"/>
                      <a:pt x="29704" y="28555"/>
                    </a:cubicBezTo>
                    <a:cubicBezTo>
                      <a:pt x="29704" y="28172"/>
                      <a:pt x="29704" y="27842"/>
                      <a:pt x="29809" y="27671"/>
                    </a:cubicBezTo>
                    <a:cubicBezTo>
                      <a:pt x="29202" y="27618"/>
                      <a:pt x="28489" y="27776"/>
                      <a:pt x="28265" y="26958"/>
                    </a:cubicBezTo>
                    <a:cubicBezTo>
                      <a:pt x="28359" y="26770"/>
                      <a:pt x="28448" y="26698"/>
                      <a:pt x="28533" y="26698"/>
                    </a:cubicBezTo>
                    <a:cubicBezTo>
                      <a:pt x="28748" y="26698"/>
                      <a:pt x="28936" y="27157"/>
                      <a:pt x="29096" y="27394"/>
                    </a:cubicBezTo>
                    <a:cubicBezTo>
                      <a:pt x="29585" y="26245"/>
                      <a:pt x="28384" y="26786"/>
                      <a:pt x="28489" y="25585"/>
                    </a:cubicBezTo>
                    <a:lnTo>
                      <a:pt x="28489" y="25585"/>
                    </a:lnTo>
                    <a:cubicBezTo>
                      <a:pt x="28212" y="25638"/>
                      <a:pt x="27988" y="25862"/>
                      <a:pt x="27776" y="26073"/>
                    </a:cubicBezTo>
                    <a:cubicBezTo>
                      <a:pt x="27829" y="25585"/>
                      <a:pt x="27605" y="25585"/>
                      <a:pt x="27552" y="25360"/>
                    </a:cubicBezTo>
                    <a:cubicBezTo>
                      <a:pt x="28080" y="25318"/>
                      <a:pt x="27974" y="24463"/>
                      <a:pt x="28338" y="24463"/>
                    </a:cubicBezTo>
                    <a:cubicBezTo>
                      <a:pt x="28428" y="24463"/>
                      <a:pt x="28548" y="24516"/>
                      <a:pt x="28714" y="24648"/>
                    </a:cubicBezTo>
                    <a:cubicBezTo>
                      <a:pt x="28714" y="24206"/>
                      <a:pt x="28435" y="24092"/>
                      <a:pt x="28163" y="24092"/>
                    </a:cubicBezTo>
                    <a:cubicBezTo>
                      <a:pt x="27923" y="24092"/>
                      <a:pt x="27688" y="24181"/>
                      <a:pt x="27657" y="24212"/>
                    </a:cubicBezTo>
                    <a:cubicBezTo>
                      <a:pt x="28054" y="23710"/>
                      <a:pt x="27552" y="23327"/>
                      <a:pt x="27776" y="23050"/>
                    </a:cubicBezTo>
                    <a:cubicBezTo>
                      <a:pt x="27809" y="23038"/>
                      <a:pt x="27835" y="23033"/>
                      <a:pt x="27857" y="23033"/>
                    </a:cubicBezTo>
                    <a:cubicBezTo>
                      <a:pt x="28105" y="23033"/>
                      <a:pt x="27727" y="23730"/>
                      <a:pt x="28088" y="23730"/>
                    </a:cubicBezTo>
                    <a:cubicBezTo>
                      <a:pt x="28122" y="23730"/>
                      <a:pt x="28163" y="23724"/>
                      <a:pt x="28212" y="23710"/>
                    </a:cubicBezTo>
                    <a:cubicBezTo>
                      <a:pt x="28159" y="22496"/>
                      <a:pt x="27327" y="22892"/>
                      <a:pt x="27275" y="21677"/>
                    </a:cubicBezTo>
                    <a:lnTo>
                      <a:pt x="27275" y="21677"/>
                    </a:lnTo>
                    <a:cubicBezTo>
                      <a:pt x="27489" y="21754"/>
                      <a:pt x="27693" y="21786"/>
                      <a:pt x="27888" y="21786"/>
                    </a:cubicBezTo>
                    <a:cubicBezTo>
                      <a:pt x="28872" y="21786"/>
                      <a:pt x="29618" y="20971"/>
                      <a:pt x="30244" y="20971"/>
                    </a:cubicBezTo>
                    <a:cubicBezTo>
                      <a:pt x="30479" y="20971"/>
                      <a:pt x="30697" y="21085"/>
                      <a:pt x="30905" y="21400"/>
                    </a:cubicBezTo>
                    <a:cubicBezTo>
                      <a:pt x="30877" y="21400"/>
                      <a:pt x="30847" y="21398"/>
                      <a:pt x="30816" y="21398"/>
                    </a:cubicBezTo>
                    <a:cubicBezTo>
                      <a:pt x="30676" y="21398"/>
                      <a:pt x="30532" y="21434"/>
                      <a:pt x="30575" y="21836"/>
                    </a:cubicBezTo>
                    <a:cubicBezTo>
                      <a:pt x="30592" y="21832"/>
                      <a:pt x="30608" y="21830"/>
                      <a:pt x="30622" y="21830"/>
                    </a:cubicBezTo>
                    <a:cubicBezTo>
                      <a:pt x="30793" y="21830"/>
                      <a:pt x="30855" y="22066"/>
                      <a:pt x="30987" y="22066"/>
                    </a:cubicBezTo>
                    <a:cubicBezTo>
                      <a:pt x="30999" y="22066"/>
                      <a:pt x="31011" y="22064"/>
                      <a:pt x="31024" y="22060"/>
                    </a:cubicBezTo>
                    <a:cubicBezTo>
                      <a:pt x="30905" y="21492"/>
                      <a:pt x="31161" y="21102"/>
                      <a:pt x="31382" y="21102"/>
                    </a:cubicBezTo>
                    <a:cubicBezTo>
                      <a:pt x="31479" y="21102"/>
                      <a:pt x="31570" y="21178"/>
                      <a:pt x="31618" y="21347"/>
                    </a:cubicBezTo>
                    <a:cubicBezTo>
                      <a:pt x="31618" y="21730"/>
                      <a:pt x="31354" y="21572"/>
                      <a:pt x="31407" y="22060"/>
                    </a:cubicBezTo>
                    <a:cubicBezTo>
                      <a:pt x="31565" y="22007"/>
                      <a:pt x="31842" y="22113"/>
                      <a:pt x="31842" y="21836"/>
                    </a:cubicBezTo>
                    <a:cubicBezTo>
                      <a:pt x="31703" y="21500"/>
                      <a:pt x="32204" y="21246"/>
                      <a:pt x="32774" y="21246"/>
                    </a:cubicBezTo>
                    <a:cubicBezTo>
                      <a:pt x="33124" y="21246"/>
                      <a:pt x="33499" y="21341"/>
                      <a:pt x="33770" y="21572"/>
                    </a:cubicBezTo>
                    <a:cubicBezTo>
                      <a:pt x="33714" y="21774"/>
                      <a:pt x="33629" y="21839"/>
                      <a:pt x="33532" y="21839"/>
                    </a:cubicBezTo>
                    <a:cubicBezTo>
                      <a:pt x="33356" y="21839"/>
                      <a:pt x="33142" y="21626"/>
                      <a:pt x="32998" y="21626"/>
                    </a:cubicBezTo>
                    <a:cubicBezTo>
                      <a:pt x="32899" y="21626"/>
                      <a:pt x="32833" y="21725"/>
                      <a:pt x="32833" y="22060"/>
                    </a:cubicBezTo>
                    <a:cubicBezTo>
                      <a:pt x="32881" y="22020"/>
                      <a:pt x="32918" y="22002"/>
                      <a:pt x="32948" y="22002"/>
                    </a:cubicBezTo>
                    <a:cubicBezTo>
                      <a:pt x="33121" y="22002"/>
                      <a:pt x="33012" y="22618"/>
                      <a:pt x="33057" y="22945"/>
                    </a:cubicBezTo>
                    <a:cubicBezTo>
                      <a:pt x="33994" y="22892"/>
                      <a:pt x="34483" y="21954"/>
                      <a:pt x="35143" y="21294"/>
                    </a:cubicBezTo>
                    <a:lnTo>
                      <a:pt x="35143" y="21294"/>
                    </a:lnTo>
                    <a:cubicBezTo>
                      <a:pt x="34915" y="21884"/>
                      <a:pt x="35075" y="21945"/>
                      <a:pt x="35254" y="21945"/>
                    </a:cubicBezTo>
                    <a:cubicBezTo>
                      <a:pt x="35300" y="21945"/>
                      <a:pt x="35347" y="21940"/>
                      <a:pt x="35390" y="21940"/>
                    </a:cubicBezTo>
                    <a:cubicBezTo>
                      <a:pt x="35458" y="21940"/>
                      <a:pt x="35512" y="21951"/>
                      <a:pt x="35526" y="22007"/>
                    </a:cubicBezTo>
                    <a:cubicBezTo>
                      <a:pt x="35090" y="22337"/>
                      <a:pt x="34377" y="21836"/>
                      <a:pt x="34206" y="23156"/>
                    </a:cubicBezTo>
                    <a:cubicBezTo>
                      <a:pt x="34536" y="23222"/>
                      <a:pt x="34813" y="23222"/>
                      <a:pt x="34813" y="23882"/>
                    </a:cubicBezTo>
                    <a:cubicBezTo>
                      <a:pt x="34582" y="23618"/>
                      <a:pt x="34251" y="23555"/>
                      <a:pt x="33884" y="23555"/>
                    </a:cubicBezTo>
                    <a:cubicBezTo>
                      <a:pt x="33549" y="23555"/>
                      <a:pt x="33184" y="23608"/>
                      <a:pt x="32842" y="23608"/>
                    </a:cubicBezTo>
                    <a:cubicBezTo>
                      <a:pt x="32230" y="23608"/>
                      <a:pt x="31689" y="23439"/>
                      <a:pt x="31512" y="22496"/>
                    </a:cubicBezTo>
                    <a:cubicBezTo>
                      <a:pt x="31356" y="22458"/>
                      <a:pt x="31220" y="22420"/>
                      <a:pt x="31099" y="22420"/>
                    </a:cubicBezTo>
                    <a:cubicBezTo>
                      <a:pt x="30884" y="22420"/>
                      <a:pt x="30719" y="22541"/>
                      <a:pt x="30575" y="22997"/>
                    </a:cubicBezTo>
                    <a:cubicBezTo>
                      <a:pt x="30590" y="22990"/>
                      <a:pt x="30607" y="22987"/>
                      <a:pt x="30623" y="22987"/>
                    </a:cubicBezTo>
                    <a:cubicBezTo>
                      <a:pt x="30849" y="22987"/>
                      <a:pt x="31167" y="23612"/>
                      <a:pt x="30958" y="23710"/>
                    </a:cubicBezTo>
                    <a:cubicBezTo>
                      <a:pt x="30852" y="23275"/>
                      <a:pt x="30364" y="23710"/>
                      <a:pt x="30364" y="23222"/>
                    </a:cubicBezTo>
                    <a:cubicBezTo>
                      <a:pt x="30364" y="22773"/>
                      <a:pt x="30694" y="22945"/>
                      <a:pt x="30575" y="22284"/>
                    </a:cubicBezTo>
                    <a:lnTo>
                      <a:pt x="30575" y="22284"/>
                    </a:lnTo>
                    <a:cubicBezTo>
                      <a:pt x="30192" y="22496"/>
                      <a:pt x="29968" y="22337"/>
                      <a:pt x="29862" y="22562"/>
                    </a:cubicBezTo>
                    <a:cubicBezTo>
                      <a:pt x="29931" y="22778"/>
                      <a:pt x="29768" y="23062"/>
                      <a:pt x="29570" y="23062"/>
                    </a:cubicBezTo>
                    <a:cubicBezTo>
                      <a:pt x="29465" y="23062"/>
                      <a:pt x="29351" y="22983"/>
                      <a:pt x="29255" y="22773"/>
                    </a:cubicBezTo>
                    <a:lnTo>
                      <a:pt x="29255" y="22773"/>
                    </a:lnTo>
                    <a:cubicBezTo>
                      <a:pt x="29585" y="23763"/>
                      <a:pt x="29044" y="23222"/>
                      <a:pt x="28925" y="23935"/>
                    </a:cubicBezTo>
                    <a:cubicBezTo>
                      <a:pt x="29374" y="24753"/>
                      <a:pt x="29704" y="24146"/>
                      <a:pt x="30139" y="24872"/>
                    </a:cubicBezTo>
                    <a:cubicBezTo>
                      <a:pt x="30192" y="23988"/>
                      <a:pt x="29532" y="24595"/>
                      <a:pt x="29638" y="23710"/>
                    </a:cubicBezTo>
                    <a:lnTo>
                      <a:pt x="29638" y="23710"/>
                    </a:lnTo>
                    <a:cubicBezTo>
                      <a:pt x="30522" y="24423"/>
                      <a:pt x="32172" y="24542"/>
                      <a:pt x="33334" y="24595"/>
                    </a:cubicBezTo>
                    <a:cubicBezTo>
                      <a:pt x="33540" y="24595"/>
                      <a:pt x="33873" y="24211"/>
                      <a:pt x="34108" y="24211"/>
                    </a:cubicBezTo>
                    <a:cubicBezTo>
                      <a:pt x="34251" y="24211"/>
                      <a:pt x="34357" y="24352"/>
                      <a:pt x="34377" y="24806"/>
                    </a:cubicBezTo>
                    <a:cubicBezTo>
                      <a:pt x="34352" y="24824"/>
                      <a:pt x="34320" y="24830"/>
                      <a:pt x="34285" y="24830"/>
                    </a:cubicBezTo>
                    <a:cubicBezTo>
                      <a:pt x="34184" y="24830"/>
                      <a:pt x="34052" y="24774"/>
                      <a:pt x="33947" y="24774"/>
                    </a:cubicBezTo>
                    <a:cubicBezTo>
                      <a:pt x="33846" y="24774"/>
                      <a:pt x="33770" y="24826"/>
                      <a:pt x="33770" y="25030"/>
                    </a:cubicBezTo>
                    <a:cubicBezTo>
                      <a:pt x="33928" y="25136"/>
                      <a:pt x="34047" y="25360"/>
                      <a:pt x="34047" y="25743"/>
                    </a:cubicBezTo>
                    <a:cubicBezTo>
                      <a:pt x="34182" y="25634"/>
                      <a:pt x="34312" y="25591"/>
                      <a:pt x="34439" y="25591"/>
                    </a:cubicBezTo>
                    <a:cubicBezTo>
                      <a:pt x="34819" y="25591"/>
                      <a:pt x="35173" y="25984"/>
                      <a:pt x="35578" y="26192"/>
                    </a:cubicBezTo>
                    <a:cubicBezTo>
                      <a:pt x="35526" y="25466"/>
                      <a:pt x="35909" y="25466"/>
                      <a:pt x="36239" y="25466"/>
                    </a:cubicBezTo>
                    <a:cubicBezTo>
                      <a:pt x="36198" y="25977"/>
                      <a:pt x="36248" y="26102"/>
                      <a:pt x="36331" y="26102"/>
                    </a:cubicBezTo>
                    <a:cubicBezTo>
                      <a:pt x="36411" y="26102"/>
                      <a:pt x="36521" y="25986"/>
                      <a:pt x="36610" y="25986"/>
                    </a:cubicBezTo>
                    <a:cubicBezTo>
                      <a:pt x="36667" y="25986"/>
                      <a:pt x="36715" y="26034"/>
                      <a:pt x="36740" y="26192"/>
                    </a:cubicBezTo>
                    <a:cubicBezTo>
                      <a:pt x="36740" y="26456"/>
                      <a:pt x="36516" y="26351"/>
                      <a:pt x="36516" y="26628"/>
                    </a:cubicBezTo>
                    <a:cubicBezTo>
                      <a:pt x="36578" y="26513"/>
                      <a:pt x="36639" y="26471"/>
                      <a:pt x="36697" y="26471"/>
                    </a:cubicBezTo>
                    <a:cubicBezTo>
                      <a:pt x="36860" y="26471"/>
                      <a:pt x="37008" y="26798"/>
                      <a:pt x="37142" y="26798"/>
                    </a:cubicBezTo>
                    <a:cubicBezTo>
                      <a:pt x="37215" y="26798"/>
                      <a:pt x="37283" y="26701"/>
                      <a:pt x="37347" y="26403"/>
                    </a:cubicBezTo>
                    <a:cubicBezTo>
                      <a:pt x="37070" y="26126"/>
                      <a:pt x="36687" y="26126"/>
                      <a:pt x="36635" y="25466"/>
                    </a:cubicBezTo>
                    <a:lnTo>
                      <a:pt x="36635" y="25466"/>
                    </a:lnTo>
                    <a:cubicBezTo>
                      <a:pt x="37221" y="25568"/>
                      <a:pt x="37748" y="25744"/>
                      <a:pt x="38217" y="25744"/>
                    </a:cubicBezTo>
                    <a:cubicBezTo>
                      <a:pt x="38539" y="25744"/>
                      <a:pt x="38834" y="25661"/>
                      <a:pt x="39103" y="25413"/>
                    </a:cubicBezTo>
                    <a:cubicBezTo>
                      <a:pt x="39051" y="25308"/>
                      <a:pt x="38998" y="25202"/>
                      <a:pt x="38998" y="25083"/>
                    </a:cubicBezTo>
                    <a:lnTo>
                      <a:pt x="38998" y="25083"/>
                    </a:lnTo>
                    <a:cubicBezTo>
                      <a:pt x="39401" y="25487"/>
                      <a:pt x="39864" y="25656"/>
                      <a:pt x="40308" y="25656"/>
                    </a:cubicBezTo>
                    <a:cubicBezTo>
                      <a:pt x="40895" y="25656"/>
                      <a:pt x="41451" y="25361"/>
                      <a:pt x="41796" y="24925"/>
                    </a:cubicBezTo>
                    <a:cubicBezTo>
                      <a:pt x="41744" y="24318"/>
                      <a:pt x="41189" y="24700"/>
                      <a:pt x="41084" y="24265"/>
                    </a:cubicBezTo>
                    <a:cubicBezTo>
                      <a:pt x="41218" y="24021"/>
                      <a:pt x="41403" y="23908"/>
                      <a:pt x="41603" y="23908"/>
                    </a:cubicBezTo>
                    <a:cubicBezTo>
                      <a:pt x="41814" y="23908"/>
                      <a:pt x="42042" y="24034"/>
                      <a:pt x="42245" y="24265"/>
                    </a:cubicBezTo>
                    <a:cubicBezTo>
                      <a:pt x="42131" y="24450"/>
                      <a:pt x="42069" y="24682"/>
                      <a:pt x="41974" y="24682"/>
                    </a:cubicBezTo>
                    <a:cubicBezTo>
                      <a:pt x="41927" y="24682"/>
                      <a:pt x="41871" y="24625"/>
                      <a:pt x="41796" y="24476"/>
                    </a:cubicBezTo>
                    <a:lnTo>
                      <a:pt x="41796" y="24476"/>
                    </a:lnTo>
                    <a:cubicBezTo>
                      <a:pt x="41849" y="25202"/>
                      <a:pt x="41849" y="24925"/>
                      <a:pt x="41796" y="25638"/>
                    </a:cubicBezTo>
                    <a:cubicBezTo>
                      <a:pt x="41819" y="25635"/>
                      <a:pt x="41840" y="25633"/>
                      <a:pt x="41860" y="25633"/>
                    </a:cubicBezTo>
                    <a:cubicBezTo>
                      <a:pt x="42139" y="25633"/>
                      <a:pt x="42275" y="25897"/>
                      <a:pt x="42552" y="25897"/>
                    </a:cubicBezTo>
                    <a:cubicBezTo>
                      <a:pt x="42606" y="25897"/>
                      <a:pt x="42666" y="25887"/>
                      <a:pt x="42734" y="25862"/>
                    </a:cubicBezTo>
                    <a:cubicBezTo>
                      <a:pt x="42807" y="25460"/>
                      <a:pt x="42728" y="25391"/>
                      <a:pt x="42613" y="25391"/>
                    </a:cubicBezTo>
                    <a:cubicBezTo>
                      <a:pt x="42553" y="25391"/>
                      <a:pt x="42483" y="25410"/>
                      <a:pt x="42421" y="25410"/>
                    </a:cubicBezTo>
                    <a:cubicBezTo>
                      <a:pt x="42324" y="25410"/>
                      <a:pt x="42245" y="25365"/>
                      <a:pt x="42245" y="25136"/>
                    </a:cubicBezTo>
                    <a:cubicBezTo>
                      <a:pt x="42575" y="24872"/>
                      <a:pt x="42404" y="23935"/>
                      <a:pt x="42457" y="23763"/>
                    </a:cubicBezTo>
                    <a:cubicBezTo>
                      <a:pt x="42547" y="23753"/>
                      <a:pt x="42630" y="23748"/>
                      <a:pt x="42704" y="23748"/>
                    </a:cubicBezTo>
                    <a:cubicBezTo>
                      <a:pt x="43395" y="23748"/>
                      <a:pt x="43410" y="24194"/>
                      <a:pt x="43565" y="25136"/>
                    </a:cubicBezTo>
                    <a:cubicBezTo>
                      <a:pt x="43381" y="25136"/>
                      <a:pt x="43266" y="24942"/>
                      <a:pt x="43148" y="24942"/>
                    </a:cubicBezTo>
                    <a:cubicBezTo>
                      <a:pt x="43089" y="24942"/>
                      <a:pt x="43029" y="24991"/>
                      <a:pt x="42958" y="25136"/>
                    </a:cubicBezTo>
                    <a:cubicBezTo>
                      <a:pt x="43064" y="25968"/>
                      <a:pt x="43499" y="26192"/>
                      <a:pt x="43830" y="26522"/>
                    </a:cubicBezTo>
                    <a:cubicBezTo>
                      <a:pt x="43948" y="26021"/>
                      <a:pt x="43499" y="25638"/>
                      <a:pt x="43777" y="25585"/>
                    </a:cubicBezTo>
                    <a:cubicBezTo>
                      <a:pt x="44178" y="25469"/>
                      <a:pt x="44539" y="25381"/>
                      <a:pt x="44839" y="25381"/>
                    </a:cubicBezTo>
                    <a:cubicBezTo>
                      <a:pt x="45527" y="25381"/>
                      <a:pt x="45897" y="25838"/>
                      <a:pt x="45704" y="27446"/>
                    </a:cubicBezTo>
                    <a:cubicBezTo>
                      <a:pt x="47077" y="26403"/>
                      <a:pt x="47130" y="27235"/>
                      <a:pt x="48292" y="26456"/>
                    </a:cubicBezTo>
                    <a:lnTo>
                      <a:pt x="48292" y="26456"/>
                    </a:lnTo>
                    <a:cubicBezTo>
                      <a:pt x="48186" y="27063"/>
                      <a:pt x="47962" y="27288"/>
                      <a:pt x="48292" y="27618"/>
                    </a:cubicBezTo>
                    <a:cubicBezTo>
                      <a:pt x="48239" y="27671"/>
                      <a:pt x="48067" y="27618"/>
                      <a:pt x="48067" y="27842"/>
                    </a:cubicBezTo>
                    <a:cubicBezTo>
                      <a:pt x="48292" y="27618"/>
                      <a:pt x="49057" y="27235"/>
                      <a:pt x="48899" y="26905"/>
                    </a:cubicBezTo>
                    <a:lnTo>
                      <a:pt x="48899" y="26905"/>
                    </a:lnTo>
                    <a:cubicBezTo>
                      <a:pt x="48745" y="27000"/>
                      <a:pt x="48687" y="27190"/>
                      <a:pt x="48476" y="27190"/>
                    </a:cubicBezTo>
                    <a:cubicBezTo>
                      <a:pt x="48452" y="27190"/>
                      <a:pt x="48426" y="27188"/>
                      <a:pt x="48397" y="27182"/>
                    </a:cubicBezTo>
                    <a:cubicBezTo>
                      <a:pt x="48727" y="26786"/>
                      <a:pt x="48014" y="26126"/>
                      <a:pt x="48397" y="25743"/>
                    </a:cubicBezTo>
                    <a:lnTo>
                      <a:pt x="48397" y="25743"/>
                    </a:lnTo>
                    <a:cubicBezTo>
                      <a:pt x="48407" y="25879"/>
                      <a:pt x="48438" y="25929"/>
                      <a:pt x="48482" y="25929"/>
                    </a:cubicBezTo>
                    <a:cubicBezTo>
                      <a:pt x="48605" y="25929"/>
                      <a:pt x="48838" y="25540"/>
                      <a:pt x="49047" y="25540"/>
                    </a:cubicBezTo>
                    <a:cubicBezTo>
                      <a:pt x="49155" y="25540"/>
                      <a:pt x="49258" y="25646"/>
                      <a:pt x="49335" y="25968"/>
                    </a:cubicBezTo>
                    <a:cubicBezTo>
                      <a:pt x="49057" y="25968"/>
                      <a:pt x="48780" y="25968"/>
                      <a:pt x="48780" y="26456"/>
                    </a:cubicBezTo>
                    <a:cubicBezTo>
                      <a:pt x="48872" y="26625"/>
                      <a:pt x="48981" y="26692"/>
                      <a:pt x="49089" y="26692"/>
                    </a:cubicBezTo>
                    <a:cubicBezTo>
                      <a:pt x="49368" y="26692"/>
                      <a:pt x="49635" y="26244"/>
                      <a:pt x="49559" y="25968"/>
                    </a:cubicBezTo>
                    <a:lnTo>
                      <a:pt x="49559" y="25968"/>
                    </a:lnTo>
                    <a:cubicBezTo>
                      <a:pt x="49602" y="26003"/>
                      <a:pt x="49642" y="26018"/>
                      <a:pt x="49681" y="26018"/>
                    </a:cubicBezTo>
                    <a:cubicBezTo>
                      <a:pt x="49860" y="26018"/>
                      <a:pt x="50001" y="25704"/>
                      <a:pt x="50119" y="25704"/>
                    </a:cubicBezTo>
                    <a:cubicBezTo>
                      <a:pt x="50174" y="25704"/>
                      <a:pt x="50225" y="25771"/>
                      <a:pt x="50272" y="25968"/>
                    </a:cubicBezTo>
                    <a:cubicBezTo>
                      <a:pt x="50151" y="26126"/>
                      <a:pt x="50036" y="26443"/>
                      <a:pt x="49900" y="26443"/>
                    </a:cubicBezTo>
                    <a:cubicBezTo>
                      <a:pt x="49843" y="26443"/>
                      <a:pt x="49783" y="26388"/>
                      <a:pt x="49717" y="26245"/>
                    </a:cubicBezTo>
                    <a:lnTo>
                      <a:pt x="49717" y="26245"/>
                    </a:lnTo>
                    <a:cubicBezTo>
                      <a:pt x="49619" y="26625"/>
                      <a:pt x="49695" y="26675"/>
                      <a:pt x="49798" y="26675"/>
                    </a:cubicBezTo>
                    <a:cubicBezTo>
                      <a:pt x="49836" y="26675"/>
                      <a:pt x="49876" y="26668"/>
                      <a:pt x="49914" y="26668"/>
                    </a:cubicBezTo>
                    <a:cubicBezTo>
                      <a:pt x="49998" y="26668"/>
                      <a:pt x="50067" y="26700"/>
                      <a:pt x="50047" y="26905"/>
                    </a:cubicBezTo>
                    <a:cubicBezTo>
                      <a:pt x="50197" y="27344"/>
                      <a:pt x="50025" y="27660"/>
                      <a:pt x="49878" y="27660"/>
                    </a:cubicBezTo>
                    <a:cubicBezTo>
                      <a:pt x="49803" y="27660"/>
                      <a:pt x="49735" y="27579"/>
                      <a:pt x="49717" y="27394"/>
                    </a:cubicBezTo>
                    <a:cubicBezTo>
                      <a:pt x="49836" y="27341"/>
                      <a:pt x="49995" y="27288"/>
                      <a:pt x="49942" y="26905"/>
                    </a:cubicBezTo>
                    <a:lnTo>
                      <a:pt x="49942" y="26905"/>
                    </a:lnTo>
                    <a:cubicBezTo>
                      <a:pt x="49141" y="28053"/>
                      <a:pt x="48437" y="28107"/>
                      <a:pt x="47449" y="28107"/>
                    </a:cubicBezTo>
                    <a:cubicBezTo>
                      <a:pt x="47346" y="28107"/>
                      <a:pt x="47240" y="28106"/>
                      <a:pt x="47130" y="28106"/>
                    </a:cubicBezTo>
                    <a:cubicBezTo>
                      <a:pt x="47130" y="27776"/>
                      <a:pt x="47302" y="27724"/>
                      <a:pt x="47354" y="27394"/>
                    </a:cubicBezTo>
                    <a:lnTo>
                      <a:pt x="46866" y="27394"/>
                    </a:lnTo>
                    <a:cubicBezTo>
                      <a:pt x="46747" y="28054"/>
                      <a:pt x="47130" y="28767"/>
                      <a:pt x="46919" y="28833"/>
                    </a:cubicBezTo>
                    <a:cubicBezTo>
                      <a:pt x="46665" y="28579"/>
                      <a:pt x="46555" y="28093"/>
                      <a:pt x="46194" y="28093"/>
                    </a:cubicBezTo>
                    <a:cubicBezTo>
                      <a:pt x="46161" y="28093"/>
                      <a:pt x="46125" y="28097"/>
                      <a:pt x="46087" y="28106"/>
                    </a:cubicBezTo>
                    <a:cubicBezTo>
                      <a:pt x="46034" y="28767"/>
                      <a:pt x="46259" y="28608"/>
                      <a:pt x="46087" y="29044"/>
                    </a:cubicBezTo>
                    <a:cubicBezTo>
                      <a:pt x="46231" y="28886"/>
                      <a:pt x="46364" y="28820"/>
                      <a:pt x="46474" y="28820"/>
                    </a:cubicBezTo>
                    <a:cubicBezTo>
                      <a:pt x="46707" y="28820"/>
                      <a:pt x="46845" y="29117"/>
                      <a:pt x="46800" y="29493"/>
                    </a:cubicBezTo>
                    <a:cubicBezTo>
                      <a:pt x="46841" y="29293"/>
                      <a:pt x="46872" y="29221"/>
                      <a:pt x="46900" y="29221"/>
                    </a:cubicBezTo>
                    <a:cubicBezTo>
                      <a:pt x="46975" y="29221"/>
                      <a:pt x="47022" y="29756"/>
                      <a:pt x="47166" y="29756"/>
                    </a:cubicBezTo>
                    <a:cubicBezTo>
                      <a:pt x="47191" y="29756"/>
                      <a:pt x="47218" y="29740"/>
                      <a:pt x="47249" y="29704"/>
                    </a:cubicBezTo>
                    <a:cubicBezTo>
                      <a:pt x="47632" y="29545"/>
                      <a:pt x="47460" y="28661"/>
                      <a:pt x="47579" y="28555"/>
                    </a:cubicBezTo>
                    <a:lnTo>
                      <a:pt x="47579" y="28555"/>
                    </a:lnTo>
                    <a:cubicBezTo>
                      <a:pt x="47909" y="29163"/>
                      <a:pt x="48186" y="29321"/>
                      <a:pt x="48450" y="29493"/>
                    </a:cubicBezTo>
                    <a:cubicBezTo>
                      <a:pt x="48397" y="29928"/>
                      <a:pt x="48186" y="30087"/>
                      <a:pt x="48067" y="30417"/>
                    </a:cubicBezTo>
                    <a:cubicBezTo>
                      <a:pt x="48121" y="30439"/>
                      <a:pt x="48169" y="30448"/>
                      <a:pt x="48210" y="30448"/>
                    </a:cubicBezTo>
                    <a:cubicBezTo>
                      <a:pt x="48573" y="30448"/>
                      <a:pt x="48503" y="29696"/>
                      <a:pt x="48838" y="29696"/>
                    </a:cubicBezTo>
                    <a:cubicBezTo>
                      <a:pt x="48857" y="29696"/>
                      <a:pt x="48877" y="29699"/>
                      <a:pt x="48899" y="29704"/>
                    </a:cubicBezTo>
                    <a:cubicBezTo>
                      <a:pt x="48899" y="30153"/>
                      <a:pt x="49229" y="29981"/>
                      <a:pt x="49176" y="30641"/>
                    </a:cubicBezTo>
                    <a:cubicBezTo>
                      <a:pt x="49099" y="30820"/>
                      <a:pt x="49001" y="30879"/>
                      <a:pt x="48893" y="30879"/>
                    </a:cubicBezTo>
                    <a:cubicBezTo>
                      <a:pt x="48679" y="30879"/>
                      <a:pt x="48427" y="30644"/>
                      <a:pt x="48235" y="30644"/>
                    </a:cubicBezTo>
                    <a:cubicBezTo>
                      <a:pt x="48110" y="30644"/>
                      <a:pt x="48010" y="30745"/>
                      <a:pt x="47962" y="31077"/>
                    </a:cubicBezTo>
                    <a:cubicBezTo>
                      <a:pt x="48344" y="31354"/>
                      <a:pt x="48569" y="31024"/>
                      <a:pt x="48952" y="31578"/>
                    </a:cubicBezTo>
                    <a:cubicBezTo>
                      <a:pt x="48877" y="31598"/>
                      <a:pt x="48808" y="31606"/>
                      <a:pt x="48744" y="31606"/>
                    </a:cubicBezTo>
                    <a:cubicBezTo>
                      <a:pt x="48432" y="31606"/>
                      <a:pt x="48233" y="31416"/>
                      <a:pt x="48032" y="31416"/>
                    </a:cubicBezTo>
                    <a:cubicBezTo>
                      <a:pt x="47938" y="31416"/>
                      <a:pt x="47844" y="31457"/>
                      <a:pt x="47737" y="31578"/>
                    </a:cubicBezTo>
                    <a:cubicBezTo>
                      <a:pt x="47941" y="32179"/>
                      <a:pt x="48234" y="32372"/>
                      <a:pt x="48543" y="32372"/>
                    </a:cubicBezTo>
                    <a:cubicBezTo>
                      <a:pt x="48995" y="32372"/>
                      <a:pt x="49480" y="31960"/>
                      <a:pt x="49770" y="31803"/>
                    </a:cubicBezTo>
                    <a:cubicBezTo>
                      <a:pt x="50704" y="31840"/>
                      <a:pt x="51419" y="32841"/>
                      <a:pt x="52402" y="32841"/>
                    </a:cubicBezTo>
                    <a:cubicBezTo>
                      <a:pt x="52810" y="32841"/>
                      <a:pt x="53263" y="32669"/>
                      <a:pt x="53797" y="32186"/>
                    </a:cubicBezTo>
                    <a:cubicBezTo>
                      <a:pt x="53295" y="31908"/>
                      <a:pt x="53678" y="31473"/>
                      <a:pt x="53850" y="31248"/>
                    </a:cubicBezTo>
                    <a:cubicBezTo>
                      <a:pt x="53591" y="31148"/>
                      <a:pt x="53310" y="31077"/>
                      <a:pt x="53057" y="31077"/>
                    </a:cubicBezTo>
                    <a:cubicBezTo>
                      <a:pt x="52612" y="31077"/>
                      <a:pt x="52252" y="31296"/>
                      <a:pt x="52252" y="31961"/>
                    </a:cubicBezTo>
                    <a:cubicBezTo>
                      <a:pt x="51922" y="31961"/>
                      <a:pt x="51645" y="31961"/>
                      <a:pt x="51539" y="32239"/>
                    </a:cubicBezTo>
                    <a:cubicBezTo>
                      <a:pt x="51626" y="31518"/>
                      <a:pt x="51209" y="31305"/>
                      <a:pt x="50686" y="31305"/>
                    </a:cubicBezTo>
                    <a:cubicBezTo>
                      <a:pt x="50250" y="31305"/>
                      <a:pt x="49741" y="31453"/>
                      <a:pt x="49387" y="31578"/>
                    </a:cubicBezTo>
                    <a:cubicBezTo>
                      <a:pt x="49665" y="30747"/>
                      <a:pt x="49559" y="30747"/>
                      <a:pt x="49282" y="30153"/>
                    </a:cubicBezTo>
                    <a:lnTo>
                      <a:pt x="49282" y="30153"/>
                    </a:lnTo>
                    <a:cubicBezTo>
                      <a:pt x="49368" y="30163"/>
                      <a:pt x="49451" y="30169"/>
                      <a:pt x="49532" y="30169"/>
                    </a:cubicBezTo>
                    <a:cubicBezTo>
                      <a:pt x="49862" y="30169"/>
                      <a:pt x="50144" y="30064"/>
                      <a:pt x="50325" y="29704"/>
                    </a:cubicBezTo>
                    <a:cubicBezTo>
                      <a:pt x="50234" y="29527"/>
                      <a:pt x="50143" y="29460"/>
                      <a:pt x="50057" y="29460"/>
                    </a:cubicBezTo>
                    <a:cubicBezTo>
                      <a:pt x="49879" y="29460"/>
                      <a:pt x="49718" y="29742"/>
                      <a:pt x="49612" y="29928"/>
                    </a:cubicBezTo>
                    <a:cubicBezTo>
                      <a:pt x="49612" y="29598"/>
                      <a:pt x="49559" y="29427"/>
                      <a:pt x="49506" y="29215"/>
                    </a:cubicBezTo>
                    <a:cubicBezTo>
                      <a:pt x="49653" y="28962"/>
                      <a:pt x="49807" y="28866"/>
                      <a:pt x="49965" y="28866"/>
                    </a:cubicBezTo>
                    <a:cubicBezTo>
                      <a:pt x="50441" y="28866"/>
                      <a:pt x="50959" y="29729"/>
                      <a:pt x="51474" y="29729"/>
                    </a:cubicBezTo>
                    <a:cubicBezTo>
                      <a:pt x="51678" y="29729"/>
                      <a:pt x="51881" y="29594"/>
                      <a:pt x="52081" y="29215"/>
                    </a:cubicBezTo>
                    <a:cubicBezTo>
                      <a:pt x="51420" y="28885"/>
                      <a:pt x="51592" y="28106"/>
                      <a:pt x="50985" y="27618"/>
                    </a:cubicBezTo>
                    <a:lnTo>
                      <a:pt x="50985" y="27618"/>
                    </a:lnTo>
                    <a:cubicBezTo>
                      <a:pt x="51033" y="28060"/>
                      <a:pt x="50951" y="28286"/>
                      <a:pt x="50729" y="28286"/>
                    </a:cubicBezTo>
                    <a:cubicBezTo>
                      <a:pt x="50706" y="28286"/>
                      <a:pt x="50681" y="28283"/>
                      <a:pt x="50655" y="28278"/>
                    </a:cubicBezTo>
                    <a:cubicBezTo>
                      <a:pt x="50496" y="28106"/>
                      <a:pt x="50272" y="27948"/>
                      <a:pt x="50325" y="27341"/>
                    </a:cubicBezTo>
                    <a:cubicBezTo>
                      <a:pt x="50655" y="27116"/>
                      <a:pt x="51209" y="27446"/>
                      <a:pt x="51592" y="26905"/>
                    </a:cubicBezTo>
                    <a:cubicBezTo>
                      <a:pt x="51486" y="26852"/>
                      <a:pt x="51420" y="26628"/>
                      <a:pt x="51368" y="26403"/>
                    </a:cubicBezTo>
                    <a:cubicBezTo>
                      <a:pt x="51564" y="26403"/>
                      <a:pt x="51508" y="25937"/>
                      <a:pt x="51712" y="25937"/>
                    </a:cubicBezTo>
                    <a:cubicBezTo>
                      <a:pt x="51741" y="25937"/>
                      <a:pt x="51776" y="25947"/>
                      <a:pt x="51816" y="25968"/>
                    </a:cubicBezTo>
                    <a:cubicBezTo>
                      <a:pt x="51816" y="26245"/>
                      <a:pt x="51975" y="26298"/>
                      <a:pt x="51922" y="26628"/>
                    </a:cubicBezTo>
                    <a:cubicBezTo>
                      <a:pt x="51913" y="26627"/>
                      <a:pt x="51904" y="26626"/>
                      <a:pt x="51896" y="26626"/>
                    </a:cubicBezTo>
                    <a:cubicBezTo>
                      <a:pt x="51549" y="26626"/>
                      <a:pt x="51747" y="27680"/>
                      <a:pt x="51592" y="28054"/>
                    </a:cubicBezTo>
                    <a:cubicBezTo>
                      <a:pt x="51975" y="28436"/>
                      <a:pt x="52411" y="28767"/>
                      <a:pt x="52582" y="29651"/>
                    </a:cubicBezTo>
                    <a:cubicBezTo>
                      <a:pt x="51869" y="30536"/>
                      <a:pt x="50272" y="29598"/>
                      <a:pt x="49717" y="30866"/>
                    </a:cubicBezTo>
                    <a:cubicBezTo>
                      <a:pt x="49862" y="30843"/>
                      <a:pt x="49995" y="30834"/>
                      <a:pt x="50118" y="30834"/>
                    </a:cubicBezTo>
                    <a:cubicBezTo>
                      <a:pt x="50652" y="30834"/>
                      <a:pt x="50998" y="31007"/>
                      <a:pt x="51360" y="31007"/>
                    </a:cubicBezTo>
                    <a:cubicBezTo>
                      <a:pt x="51550" y="31007"/>
                      <a:pt x="51745" y="30959"/>
                      <a:pt x="51975" y="30813"/>
                    </a:cubicBezTo>
                    <a:lnTo>
                      <a:pt x="51975" y="30813"/>
                    </a:lnTo>
                    <a:cubicBezTo>
                      <a:pt x="52028" y="31196"/>
                      <a:pt x="51816" y="31407"/>
                      <a:pt x="51975" y="31526"/>
                    </a:cubicBezTo>
                    <a:cubicBezTo>
                      <a:pt x="52807" y="30153"/>
                      <a:pt x="54008" y="29215"/>
                      <a:pt x="55711" y="28661"/>
                    </a:cubicBezTo>
                    <a:lnTo>
                      <a:pt x="55711" y="28661"/>
                    </a:lnTo>
                    <a:cubicBezTo>
                      <a:pt x="55597" y="28973"/>
                      <a:pt x="56189" y="29909"/>
                      <a:pt x="56592" y="29909"/>
                    </a:cubicBezTo>
                    <a:cubicBezTo>
                      <a:pt x="56751" y="29909"/>
                      <a:pt x="56881" y="29763"/>
                      <a:pt x="56926" y="29374"/>
                    </a:cubicBezTo>
                    <a:cubicBezTo>
                      <a:pt x="56819" y="29374"/>
                      <a:pt x="56701" y="29397"/>
                      <a:pt x="56595" y="29397"/>
                    </a:cubicBezTo>
                    <a:cubicBezTo>
                      <a:pt x="56376" y="29397"/>
                      <a:pt x="56211" y="29295"/>
                      <a:pt x="56318" y="28661"/>
                    </a:cubicBezTo>
                    <a:cubicBezTo>
                      <a:pt x="56303" y="28657"/>
                      <a:pt x="56288" y="28655"/>
                      <a:pt x="56274" y="28655"/>
                    </a:cubicBezTo>
                    <a:cubicBezTo>
                      <a:pt x="56096" y="28655"/>
                      <a:pt x="56025" y="28938"/>
                      <a:pt x="55830" y="28938"/>
                    </a:cubicBezTo>
                    <a:cubicBezTo>
                      <a:pt x="56041" y="27842"/>
                      <a:pt x="55447" y="28502"/>
                      <a:pt x="55381" y="28001"/>
                    </a:cubicBezTo>
                    <a:cubicBezTo>
                      <a:pt x="55553" y="27341"/>
                      <a:pt x="55051" y="26852"/>
                      <a:pt x="55328" y="26628"/>
                    </a:cubicBezTo>
                    <a:lnTo>
                      <a:pt x="55328" y="26628"/>
                    </a:lnTo>
                    <a:cubicBezTo>
                      <a:pt x="55328" y="27235"/>
                      <a:pt x="55711" y="27182"/>
                      <a:pt x="55830" y="27512"/>
                    </a:cubicBezTo>
                    <a:lnTo>
                      <a:pt x="55830" y="26351"/>
                    </a:lnTo>
                    <a:cubicBezTo>
                      <a:pt x="55664" y="26246"/>
                      <a:pt x="55518" y="26209"/>
                      <a:pt x="55386" y="26209"/>
                    </a:cubicBezTo>
                    <a:cubicBezTo>
                      <a:pt x="55066" y="26209"/>
                      <a:pt x="54829" y="26428"/>
                      <a:pt x="54582" y="26428"/>
                    </a:cubicBezTo>
                    <a:cubicBezTo>
                      <a:pt x="54455" y="26428"/>
                      <a:pt x="54325" y="26369"/>
                      <a:pt x="54180" y="26192"/>
                    </a:cubicBezTo>
                    <a:cubicBezTo>
                      <a:pt x="54137" y="26839"/>
                      <a:pt x="53992" y="27023"/>
                      <a:pt x="53804" y="27023"/>
                    </a:cubicBezTo>
                    <a:cubicBezTo>
                      <a:pt x="53556" y="27023"/>
                      <a:pt x="53234" y="26700"/>
                      <a:pt x="52980" y="26700"/>
                    </a:cubicBezTo>
                    <a:cubicBezTo>
                      <a:pt x="52889" y="26700"/>
                      <a:pt x="52807" y="26741"/>
                      <a:pt x="52741" y="26852"/>
                    </a:cubicBezTo>
                    <a:cubicBezTo>
                      <a:pt x="52965" y="26905"/>
                      <a:pt x="52859" y="27446"/>
                      <a:pt x="52912" y="27776"/>
                    </a:cubicBezTo>
                    <a:cubicBezTo>
                      <a:pt x="53256" y="27776"/>
                      <a:pt x="53511" y="27903"/>
                      <a:pt x="53746" y="27903"/>
                    </a:cubicBezTo>
                    <a:cubicBezTo>
                      <a:pt x="53927" y="27903"/>
                      <a:pt x="54096" y="27829"/>
                      <a:pt x="54285" y="27565"/>
                    </a:cubicBezTo>
                    <a:cubicBezTo>
                      <a:pt x="54232" y="27512"/>
                      <a:pt x="54061" y="27565"/>
                      <a:pt x="54061" y="27341"/>
                    </a:cubicBezTo>
                    <a:lnTo>
                      <a:pt x="54061" y="27341"/>
                    </a:lnTo>
                    <a:cubicBezTo>
                      <a:pt x="54110" y="27363"/>
                      <a:pt x="54153" y="27372"/>
                      <a:pt x="54191" y="27372"/>
                    </a:cubicBezTo>
                    <a:cubicBezTo>
                      <a:pt x="54528" y="27372"/>
                      <a:pt x="54503" y="26620"/>
                      <a:pt x="54833" y="26620"/>
                    </a:cubicBezTo>
                    <a:cubicBezTo>
                      <a:pt x="54852" y="26620"/>
                      <a:pt x="54871" y="26623"/>
                      <a:pt x="54892" y="26628"/>
                    </a:cubicBezTo>
                    <a:cubicBezTo>
                      <a:pt x="55248" y="28206"/>
                      <a:pt x="54838" y="28744"/>
                      <a:pt x="54229" y="28744"/>
                    </a:cubicBezTo>
                    <a:cubicBezTo>
                      <a:pt x="53436" y="28744"/>
                      <a:pt x="52304" y="27833"/>
                      <a:pt x="52081" y="27116"/>
                    </a:cubicBezTo>
                    <a:cubicBezTo>
                      <a:pt x="52147" y="26852"/>
                      <a:pt x="52199" y="26575"/>
                      <a:pt x="52305" y="26403"/>
                    </a:cubicBezTo>
                    <a:cubicBezTo>
                      <a:pt x="52335" y="26389"/>
                      <a:pt x="52368" y="26384"/>
                      <a:pt x="52404" y="26384"/>
                    </a:cubicBezTo>
                    <a:cubicBezTo>
                      <a:pt x="52526" y="26384"/>
                      <a:pt x="52676" y="26447"/>
                      <a:pt x="52797" y="26447"/>
                    </a:cubicBezTo>
                    <a:cubicBezTo>
                      <a:pt x="52908" y="26447"/>
                      <a:pt x="52996" y="26394"/>
                      <a:pt x="53018" y="26192"/>
                    </a:cubicBezTo>
                    <a:cubicBezTo>
                      <a:pt x="53105" y="25944"/>
                      <a:pt x="53332" y="25873"/>
                      <a:pt x="53634" y="25873"/>
                    </a:cubicBezTo>
                    <a:cubicBezTo>
                      <a:pt x="54029" y="25873"/>
                      <a:pt x="54554" y="25994"/>
                      <a:pt x="55067" y="25994"/>
                    </a:cubicBezTo>
                    <a:cubicBezTo>
                      <a:pt x="55641" y="25994"/>
                      <a:pt x="56199" y="25843"/>
                      <a:pt x="56543" y="25202"/>
                    </a:cubicBezTo>
                    <a:cubicBezTo>
                      <a:pt x="55797" y="25169"/>
                      <a:pt x="55028" y="25169"/>
                      <a:pt x="54252" y="25169"/>
                    </a:cubicBezTo>
                    <a:cubicBezTo>
                      <a:pt x="53477" y="25169"/>
                      <a:pt x="52694" y="25169"/>
                      <a:pt x="51922" y="25136"/>
                    </a:cubicBezTo>
                    <a:lnTo>
                      <a:pt x="51922" y="25030"/>
                    </a:lnTo>
                    <a:cubicBezTo>
                      <a:pt x="51420" y="24146"/>
                      <a:pt x="52859" y="25030"/>
                      <a:pt x="52741" y="24093"/>
                    </a:cubicBezTo>
                    <a:cubicBezTo>
                      <a:pt x="52594" y="23962"/>
                      <a:pt x="52441" y="23900"/>
                      <a:pt x="52296" y="23900"/>
                    </a:cubicBezTo>
                    <a:cubicBezTo>
                      <a:pt x="51959" y="23900"/>
                      <a:pt x="51666" y="24234"/>
                      <a:pt x="51592" y="24806"/>
                    </a:cubicBezTo>
                    <a:cubicBezTo>
                      <a:pt x="51645" y="24806"/>
                      <a:pt x="51698" y="24978"/>
                      <a:pt x="51750" y="25136"/>
                    </a:cubicBezTo>
                    <a:cubicBezTo>
                      <a:pt x="50985" y="25136"/>
                      <a:pt x="50272" y="25136"/>
                      <a:pt x="49559" y="25083"/>
                    </a:cubicBezTo>
                    <a:cubicBezTo>
                      <a:pt x="49717" y="24700"/>
                      <a:pt x="50047" y="24753"/>
                      <a:pt x="50047" y="24146"/>
                    </a:cubicBezTo>
                    <a:cubicBezTo>
                      <a:pt x="49746" y="23886"/>
                      <a:pt x="49403" y="23849"/>
                      <a:pt x="49083" y="23849"/>
                    </a:cubicBezTo>
                    <a:cubicBezTo>
                      <a:pt x="48954" y="23849"/>
                      <a:pt x="48830" y="23855"/>
                      <a:pt x="48713" y="23855"/>
                    </a:cubicBezTo>
                    <a:cubicBezTo>
                      <a:pt x="48381" y="23855"/>
                      <a:pt x="48115" y="23807"/>
                      <a:pt x="48014" y="23433"/>
                    </a:cubicBezTo>
                    <a:lnTo>
                      <a:pt x="48014" y="23433"/>
                    </a:lnTo>
                    <a:cubicBezTo>
                      <a:pt x="48161" y="23499"/>
                      <a:pt x="48302" y="23530"/>
                      <a:pt x="48437" y="23530"/>
                    </a:cubicBezTo>
                    <a:cubicBezTo>
                      <a:pt x="48766" y="23530"/>
                      <a:pt x="49063" y="23343"/>
                      <a:pt x="49335" y="22997"/>
                    </a:cubicBezTo>
                    <a:cubicBezTo>
                      <a:pt x="49005" y="22720"/>
                      <a:pt x="49057" y="22232"/>
                      <a:pt x="49057" y="21836"/>
                    </a:cubicBezTo>
                    <a:lnTo>
                      <a:pt x="48846" y="21836"/>
                    </a:lnTo>
                    <a:cubicBezTo>
                      <a:pt x="48675" y="21902"/>
                      <a:pt x="48675" y="22060"/>
                      <a:pt x="48622" y="22284"/>
                    </a:cubicBezTo>
                    <a:cubicBezTo>
                      <a:pt x="48675" y="22337"/>
                      <a:pt x="48846" y="22284"/>
                      <a:pt x="48846" y="22496"/>
                    </a:cubicBezTo>
                    <a:cubicBezTo>
                      <a:pt x="48607" y="22952"/>
                      <a:pt x="48160" y="23037"/>
                      <a:pt x="47659" y="23037"/>
                    </a:cubicBezTo>
                    <a:cubicBezTo>
                      <a:pt x="47366" y="23037"/>
                      <a:pt x="47055" y="23008"/>
                      <a:pt x="46756" y="23008"/>
                    </a:cubicBezTo>
                    <a:cubicBezTo>
                      <a:pt x="46012" y="23008"/>
                      <a:pt x="45342" y="23185"/>
                      <a:pt x="45216" y="24423"/>
                    </a:cubicBezTo>
                    <a:cubicBezTo>
                      <a:pt x="45396" y="24618"/>
                      <a:pt x="45683" y="24682"/>
                      <a:pt x="46030" y="24682"/>
                    </a:cubicBezTo>
                    <a:cubicBezTo>
                      <a:pt x="46688" y="24682"/>
                      <a:pt x="47564" y="24453"/>
                      <a:pt x="48347" y="24453"/>
                    </a:cubicBezTo>
                    <a:cubicBezTo>
                      <a:pt x="48663" y="24453"/>
                      <a:pt x="48964" y="24490"/>
                      <a:pt x="49229" y="24595"/>
                    </a:cubicBezTo>
                    <a:cubicBezTo>
                      <a:pt x="48386" y="25523"/>
                      <a:pt x="47613" y="25847"/>
                      <a:pt x="46532" y="25847"/>
                    </a:cubicBezTo>
                    <a:cubicBezTo>
                      <a:pt x="46275" y="25847"/>
                      <a:pt x="46001" y="25829"/>
                      <a:pt x="45704" y="25796"/>
                    </a:cubicBezTo>
                    <a:cubicBezTo>
                      <a:pt x="45704" y="25136"/>
                      <a:pt x="45321" y="25255"/>
                      <a:pt x="45321" y="24648"/>
                    </a:cubicBezTo>
                    <a:cubicBezTo>
                      <a:pt x="45028" y="24731"/>
                      <a:pt x="44720" y="24863"/>
                      <a:pt x="44438" y="24863"/>
                    </a:cubicBezTo>
                    <a:cubicBezTo>
                      <a:pt x="44187" y="24863"/>
                      <a:pt x="43957" y="24759"/>
                      <a:pt x="43777" y="24423"/>
                    </a:cubicBezTo>
                    <a:lnTo>
                      <a:pt x="43777" y="24423"/>
                    </a:lnTo>
                    <a:cubicBezTo>
                      <a:pt x="43886" y="24517"/>
                      <a:pt x="43969" y="24549"/>
                      <a:pt x="44044" y="24549"/>
                    </a:cubicBezTo>
                    <a:cubicBezTo>
                      <a:pt x="44202" y="24549"/>
                      <a:pt x="44321" y="24406"/>
                      <a:pt x="44564" y="24406"/>
                    </a:cubicBezTo>
                    <a:cubicBezTo>
                      <a:pt x="44609" y="24406"/>
                      <a:pt x="44659" y="24411"/>
                      <a:pt x="44714" y="24423"/>
                    </a:cubicBezTo>
                    <a:cubicBezTo>
                      <a:pt x="44490" y="23156"/>
                      <a:pt x="45150" y="23605"/>
                      <a:pt x="45216" y="22826"/>
                    </a:cubicBezTo>
                    <a:cubicBezTo>
                      <a:pt x="45190" y="22814"/>
                      <a:pt x="45166" y="22809"/>
                      <a:pt x="45144" y="22809"/>
                    </a:cubicBezTo>
                    <a:cubicBezTo>
                      <a:pt x="45024" y="22809"/>
                      <a:pt x="44945" y="22952"/>
                      <a:pt x="44887" y="22952"/>
                    </a:cubicBezTo>
                    <a:cubicBezTo>
                      <a:pt x="44860" y="22952"/>
                      <a:pt x="44838" y="22920"/>
                      <a:pt x="44820" y="22826"/>
                    </a:cubicBezTo>
                    <a:cubicBezTo>
                      <a:pt x="45651" y="22113"/>
                      <a:pt x="47077" y="22562"/>
                      <a:pt x="47909" y="22060"/>
                    </a:cubicBezTo>
                    <a:cubicBezTo>
                      <a:pt x="47354" y="22060"/>
                      <a:pt x="47790" y="20912"/>
                      <a:pt x="48014" y="20912"/>
                    </a:cubicBezTo>
                    <a:cubicBezTo>
                      <a:pt x="47787" y="20602"/>
                      <a:pt x="47584" y="20090"/>
                      <a:pt x="47480" y="20090"/>
                    </a:cubicBezTo>
                    <a:cubicBezTo>
                      <a:pt x="47434" y="20090"/>
                      <a:pt x="47407" y="20193"/>
                      <a:pt x="47407" y="20463"/>
                    </a:cubicBezTo>
                    <a:cubicBezTo>
                      <a:pt x="46919" y="19750"/>
                      <a:pt x="46589" y="19750"/>
                      <a:pt x="46087" y="19314"/>
                    </a:cubicBezTo>
                    <a:cubicBezTo>
                      <a:pt x="46087" y="19037"/>
                      <a:pt x="46311" y="19090"/>
                      <a:pt x="46311" y="18865"/>
                    </a:cubicBezTo>
                    <a:cubicBezTo>
                      <a:pt x="46252" y="18733"/>
                      <a:pt x="46168" y="18680"/>
                      <a:pt x="46079" y="18680"/>
                    </a:cubicBezTo>
                    <a:cubicBezTo>
                      <a:pt x="45909" y="18680"/>
                      <a:pt x="45721" y="18873"/>
                      <a:pt x="45651" y="19090"/>
                    </a:cubicBezTo>
                    <a:cubicBezTo>
                      <a:pt x="45679" y="19090"/>
                      <a:pt x="45710" y="19088"/>
                      <a:pt x="45740" y="19088"/>
                    </a:cubicBezTo>
                    <a:cubicBezTo>
                      <a:pt x="45881" y="19088"/>
                      <a:pt x="46025" y="19124"/>
                      <a:pt x="45981" y="19525"/>
                    </a:cubicBezTo>
                    <a:cubicBezTo>
                      <a:pt x="45757" y="20304"/>
                      <a:pt x="45427" y="20357"/>
                      <a:pt x="45150" y="20463"/>
                    </a:cubicBezTo>
                    <a:lnTo>
                      <a:pt x="45150" y="19803"/>
                    </a:lnTo>
                    <a:cubicBezTo>
                      <a:pt x="43948" y="19750"/>
                      <a:pt x="42628" y="19974"/>
                      <a:pt x="41255" y="18931"/>
                    </a:cubicBezTo>
                    <a:cubicBezTo>
                      <a:pt x="41295" y="18899"/>
                      <a:pt x="41344" y="18888"/>
                      <a:pt x="41399" y="18888"/>
                    </a:cubicBezTo>
                    <a:cubicBezTo>
                      <a:pt x="41514" y="18888"/>
                      <a:pt x="41650" y="18936"/>
                      <a:pt x="41761" y="18936"/>
                    </a:cubicBezTo>
                    <a:cubicBezTo>
                      <a:pt x="41880" y="18936"/>
                      <a:pt x="41968" y="18881"/>
                      <a:pt x="41968" y="18654"/>
                    </a:cubicBezTo>
                    <a:cubicBezTo>
                      <a:pt x="41585" y="18601"/>
                      <a:pt x="41968" y="18047"/>
                      <a:pt x="41744" y="17994"/>
                    </a:cubicBezTo>
                    <a:lnTo>
                      <a:pt x="41744" y="17994"/>
                    </a:lnTo>
                    <a:cubicBezTo>
                      <a:pt x="41679" y="18243"/>
                      <a:pt x="41428" y="18268"/>
                      <a:pt x="41203" y="18268"/>
                    </a:cubicBezTo>
                    <a:cubicBezTo>
                      <a:pt x="41146" y="18268"/>
                      <a:pt x="41092" y="18266"/>
                      <a:pt x="41042" y="18266"/>
                    </a:cubicBezTo>
                    <a:cubicBezTo>
                      <a:pt x="40806" y="18266"/>
                      <a:pt x="40683" y="18302"/>
                      <a:pt x="41031" y="18707"/>
                    </a:cubicBezTo>
                    <a:cubicBezTo>
                      <a:pt x="40945" y="18738"/>
                      <a:pt x="40859" y="18752"/>
                      <a:pt x="40775" y="18752"/>
                    </a:cubicBezTo>
                    <a:cubicBezTo>
                      <a:pt x="40113" y="18752"/>
                      <a:pt x="39558" y="17848"/>
                      <a:pt x="39711" y="17109"/>
                    </a:cubicBezTo>
                    <a:cubicBezTo>
                      <a:pt x="39713" y="17108"/>
                      <a:pt x="39716" y="17107"/>
                      <a:pt x="39719" y="17107"/>
                    </a:cubicBezTo>
                    <a:cubicBezTo>
                      <a:pt x="39795" y="17107"/>
                      <a:pt x="39902" y="17616"/>
                      <a:pt x="39975" y="17616"/>
                    </a:cubicBezTo>
                    <a:cubicBezTo>
                      <a:pt x="40003" y="17616"/>
                      <a:pt x="40026" y="17541"/>
                      <a:pt x="40041" y="17334"/>
                    </a:cubicBezTo>
                    <a:cubicBezTo>
                      <a:pt x="39935" y="17057"/>
                      <a:pt x="39711" y="16951"/>
                      <a:pt x="39605" y="16621"/>
                    </a:cubicBezTo>
                    <a:lnTo>
                      <a:pt x="39605" y="16621"/>
                    </a:lnTo>
                    <a:cubicBezTo>
                      <a:pt x="39669" y="16629"/>
                      <a:pt x="39726" y="16633"/>
                      <a:pt x="39773" y="16633"/>
                    </a:cubicBezTo>
                    <a:cubicBezTo>
                      <a:pt x="40049" y="16633"/>
                      <a:pt x="40052" y="16498"/>
                      <a:pt x="39816" y="16172"/>
                    </a:cubicBezTo>
                    <a:cubicBezTo>
                      <a:pt x="39910" y="16159"/>
                      <a:pt x="40001" y="16149"/>
                      <a:pt x="40086" y="16149"/>
                    </a:cubicBezTo>
                    <a:cubicBezTo>
                      <a:pt x="40348" y="16149"/>
                      <a:pt x="40558" y="16242"/>
                      <a:pt x="40648" y="16621"/>
                    </a:cubicBezTo>
                    <a:cubicBezTo>
                      <a:pt x="40476" y="16727"/>
                      <a:pt x="40371" y="17004"/>
                      <a:pt x="40318" y="17334"/>
                    </a:cubicBezTo>
                    <a:cubicBezTo>
                      <a:pt x="40978" y="16885"/>
                      <a:pt x="42787" y="17492"/>
                      <a:pt x="43117" y="16555"/>
                    </a:cubicBezTo>
                    <a:cubicBezTo>
                      <a:pt x="43341" y="16727"/>
                      <a:pt x="43618" y="16674"/>
                      <a:pt x="43724" y="17057"/>
                    </a:cubicBezTo>
                    <a:cubicBezTo>
                      <a:pt x="43669" y="17029"/>
                      <a:pt x="43627" y="17016"/>
                      <a:pt x="43595" y="17016"/>
                    </a:cubicBezTo>
                    <a:cubicBezTo>
                      <a:pt x="43367" y="17016"/>
                      <a:pt x="43631" y="17624"/>
                      <a:pt x="43724" y="17717"/>
                    </a:cubicBezTo>
                    <a:cubicBezTo>
                      <a:pt x="43896" y="17281"/>
                      <a:pt x="43830" y="16449"/>
                      <a:pt x="44054" y="16119"/>
                    </a:cubicBezTo>
                    <a:cubicBezTo>
                      <a:pt x="44376" y="16353"/>
                      <a:pt x="44427" y="17091"/>
                      <a:pt x="44860" y="17091"/>
                    </a:cubicBezTo>
                    <a:cubicBezTo>
                      <a:pt x="44942" y="17091"/>
                      <a:pt x="45037" y="17065"/>
                      <a:pt x="45150" y="17004"/>
                    </a:cubicBezTo>
                    <a:lnTo>
                      <a:pt x="45150" y="17004"/>
                    </a:lnTo>
                    <a:cubicBezTo>
                      <a:pt x="44827" y="17571"/>
                      <a:pt x="45316" y="18203"/>
                      <a:pt x="45725" y="18203"/>
                    </a:cubicBezTo>
                    <a:cubicBezTo>
                      <a:pt x="45868" y="18203"/>
                      <a:pt x="46001" y="18126"/>
                      <a:pt x="46087" y="17941"/>
                    </a:cubicBezTo>
                    <a:cubicBezTo>
                      <a:pt x="45876" y="17334"/>
                      <a:pt x="46694" y="16674"/>
                      <a:pt x="46747" y="15842"/>
                    </a:cubicBezTo>
                    <a:cubicBezTo>
                      <a:pt x="46800" y="16291"/>
                      <a:pt x="47024" y="16449"/>
                      <a:pt x="47130" y="16779"/>
                    </a:cubicBezTo>
                    <a:cubicBezTo>
                      <a:pt x="47166" y="16789"/>
                      <a:pt x="47198" y="16793"/>
                      <a:pt x="47226" y="16793"/>
                    </a:cubicBezTo>
                    <a:cubicBezTo>
                      <a:pt x="47476" y="16793"/>
                      <a:pt x="47496" y="16473"/>
                      <a:pt x="47724" y="16473"/>
                    </a:cubicBezTo>
                    <a:cubicBezTo>
                      <a:pt x="47761" y="16473"/>
                      <a:pt x="47805" y="16482"/>
                      <a:pt x="47856" y="16502"/>
                    </a:cubicBezTo>
                    <a:cubicBezTo>
                      <a:pt x="47909" y="14971"/>
                      <a:pt x="48450" y="16225"/>
                      <a:pt x="48516" y="15129"/>
                    </a:cubicBezTo>
                    <a:cubicBezTo>
                      <a:pt x="48516" y="15354"/>
                      <a:pt x="48622" y="15406"/>
                      <a:pt x="48675" y="15565"/>
                    </a:cubicBezTo>
                    <a:cubicBezTo>
                      <a:pt x="48727" y="16225"/>
                      <a:pt x="48239" y="15789"/>
                      <a:pt x="48186" y="16291"/>
                    </a:cubicBezTo>
                    <a:cubicBezTo>
                      <a:pt x="48846" y="16502"/>
                      <a:pt x="48780" y="16885"/>
                      <a:pt x="49005" y="17664"/>
                    </a:cubicBezTo>
                    <a:cubicBezTo>
                      <a:pt x="49100" y="17742"/>
                      <a:pt x="49183" y="17775"/>
                      <a:pt x="49255" y="17775"/>
                    </a:cubicBezTo>
                    <a:cubicBezTo>
                      <a:pt x="49604" y="17775"/>
                      <a:pt x="49713" y="17026"/>
                      <a:pt x="49844" y="17026"/>
                    </a:cubicBezTo>
                    <a:cubicBezTo>
                      <a:pt x="49875" y="17026"/>
                      <a:pt x="49906" y="17065"/>
                      <a:pt x="49942" y="17162"/>
                    </a:cubicBezTo>
                    <a:cubicBezTo>
                      <a:pt x="49612" y="17545"/>
                      <a:pt x="49282" y="18707"/>
                      <a:pt x="49889" y="19037"/>
                    </a:cubicBezTo>
                    <a:cubicBezTo>
                      <a:pt x="49986" y="18697"/>
                      <a:pt x="50134" y="18593"/>
                      <a:pt x="50314" y="18593"/>
                    </a:cubicBezTo>
                    <a:cubicBezTo>
                      <a:pt x="50595" y="18593"/>
                      <a:pt x="50952" y="18846"/>
                      <a:pt x="51305" y="18846"/>
                    </a:cubicBezTo>
                    <a:cubicBezTo>
                      <a:pt x="51498" y="18846"/>
                      <a:pt x="51691" y="18770"/>
                      <a:pt x="51869" y="18535"/>
                    </a:cubicBezTo>
                    <a:cubicBezTo>
                      <a:pt x="51315" y="18047"/>
                      <a:pt x="50325" y="18324"/>
                      <a:pt x="49717" y="17875"/>
                    </a:cubicBezTo>
                    <a:cubicBezTo>
                      <a:pt x="50166" y="17611"/>
                      <a:pt x="50602" y="17439"/>
                      <a:pt x="51038" y="17162"/>
                    </a:cubicBezTo>
                    <a:cubicBezTo>
                      <a:pt x="50430" y="16397"/>
                      <a:pt x="49889" y="15736"/>
                      <a:pt x="49229" y="15565"/>
                    </a:cubicBezTo>
                    <a:cubicBezTo>
                      <a:pt x="49335" y="15076"/>
                      <a:pt x="49836" y="15512"/>
                      <a:pt x="49717" y="14641"/>
                    </a:cubicBezTo>
                    <a:lnTo>
                      <a:pt x="49717" y="14641"/>
                    </a:lnTo>
                    <a:cubicBezTo>
                      <a:pt x="49627" y="14756"/>
                      <a:pt x="49531" y="14792"/>
                      <a:pt x="49434" y="14792"/>
                    </a:cubicBezTo>
                    <a:cubicBezTo>
                      <a:pt x="49272" y="14792"/>
                      <a:pt x="49107" y="14691"/>
                      <a:pt x="48962" y="14691"/>
                    </a:cubicBezTo>
                    <a:cubicBezTo>
                      <a:pt x="48825" y="14691"/>
                      <a:pt x="48705" y="14781"/>
                      <a:pt x="48622" y="15129"/>
                    </a:cubicBezTo>
                    <a:cubicBezTo>
                      <a:pt x="48622" y="14699"/>
                      <a:pt x="48579" y="14576"/>
                      <a:pt x="48508" y="14576"/>
                    </a:cubicBezTo>
                    <a:cubicBezTo>
                      <a:pt x="48413" y="14576"/>
                      <a:pt x="48267" y="14798"/>
                      <a:pt x="48106" y="14798"/>
                    </a:cubicBezTo>
                    <a:cubicBezTo>
                      <a:pt x="48004" y="14798"/>
                      <a:pt x="47896" y="14709"/>
                      <a:pt x="47790" y="14416"/>
                    </a:cubicBezTo>
                    <a:cubicBezTo>
                      <a:pt x="48160" y="14416"/>
                      <a:pt x="48081" y="13692"/>
                      <a:pt x="48434" y="13692"/>
                    </a:cubicBezTo>
                    <a:cubicBezTo>
                      <a:pt x="48459" y="13692"/>
                      <a:pt x="48486" y="13695"/>
                      <a:pt x="48516" y="13703"/>
                    </a:cubicBezTo>
                    <a:lnTo>
                      <a:pt x="48516" y="14416"/>
                    </a:lnTo>
                    <a:cubicBezTo>
                      <a:pt x="48699" y="14175"/>
                      <a:pt x="48890" y="14123"/>
                      <a:pt x="49081" y="14123"/>
                    </a:cubicBezTo>
                    <a:cubicBezTo>
                      <a:pt x="49228" y="14123"/>
                      <a:pt x="49376" y="14154"/>
                      <a:pt x="49522" y="14154"/>
                    </a:cubicBezTo>
                    <a:cubicBezTo>
                      <a:pt x="49746" y="14154"/>
                      <a:pt x="49965" y="14080"/>
                      <a:pt x="50166" y="13703"/>
                    </a:cubicBezTo>
                    <a:cubicBezTo>
                      <a:pt x="49836" y="13373"/>
                      <a:pt x="49717" y="12594"/>
                      <a:pt x="49440" y="12106"/>
                    </a:cubicBezTo>
                    <a:cubicBezTo>
                      <a:pt x="49551" y="12061"/>
                      <a:pt x="49651" y="12043"/>
                      <a:pt x="49744" y="12043"/>
                    </a:cubicBezTo>
                    <a:cubicBezTo>
                      <a:pt x="50114" y="12043"/>
                      <a:pt x="50370" y="12330"/>
                      <a:pt x="50760" y="12330"/>
                    </a:cubicBezTo>
                    <a:cubicBezTo>
                      <a:pt x="50708" y="12000"/>
                      <a:pt x="50760" y="11776"/>
                      <a:pt x="50879" y="11604"/>
                    </a:cubicBezTo>
                    <a:lnTo>
                      <a:pt x="50879" y="11604"/>
                    </a:lnTo>
                    <a:cubicBezTo>
                      <a:pt x="50721" y="11779"/>
                      <a:pt x="50575" y="11844"/>
                      <a:pt x="50428" y="11844"/>
                    </a:cubicBezTo>
                    <a:cubicBezTo>
                      <a:pt x="50109" y="11844"/>
                      <a:pt x="49787" y="11538"/>
                      <a:pt x="49335" y="11393"/>
                    </a:cubicBezTo>
                    <a:lnTo>
                      <a:pt x="49335" y="11393"/>
                    </a:lnTo>
                    <a:cubicBezTo>
                      <a:pt x="49371" y="11967"/>
                      <a:pt x="49276" y="12127"/>
                      <a:pt x="49128" y="12127"/>
                    </a:cubicBezTo>
                    <a:cubicBezTo>
                      <a:pt x="48942" y="12127"/>
                      <a:pt x="48673" y="11870"/>
                      <a:pt x="48486" y="11870"/>
                    </a:cubicBezTo>
                    <a:cubicBezTo>
                      <a:pt x="48396" y="11870"/>
                      <a:pt x="48325" y="11930"/>
                      <a:pt x="48292" y="12106"/>
                    </a:cubicBezTo>
                    <a:cubicBezTo>
                      <a:pt x="48327" y="12098"/>
                      <a:pt x="48362" y="12093"/>
                      <a:pt x="48396" y="12093"/>
                    </a:cubicBezTo>
                    <a:cubicBezTo>
                      <a:pt x="48577" y="12093"/>
                      <a:pt x="48727" y="12219"/>
                      <a:pt x="48727" y="12542"/>
                    </a:cubicBezTo>
                    <a:cubicBezTo>
                      <a:pt x="48694" y="12544"/>
                      <a:pt x="48661" y="12546"/>
                      <a:pt x="48629" y="12546"/>
                    </a:cubicBezTo>
                    <a:cubicBezTo>
                      <a:pt x="48023" y="12546"/>
                      <a:pt x="47603" y="12095"/>
                      <a:pt x="47077" y="11882"/>
                    </a:cubicBezTo>
                    <a:lnTo>
                      <a:pt x="47077" y="11882"/>
                    </a:lnTo>
                    <a:cubicBezTo>
                      <a:pt x="47151" y="11892"/>
                      <a:pt x="47245" y="11898"/>
                      <a:pt x="47347" y="11898"/>
                    </a:cubicBezTo>
                    <a:cubicBezTo>
                      <a:pt x="47775" y="11898"/>
                      <a:pt x="48344" y="11788"/>
                      <a:pt x="48120" y="11393"/>
                    </a:cubicBezTo>
                    <a:lnTo>
                      <a:pt x="48120" y="11393"/>
                    </a:lnTo>
                    <a:cubicBezTo>
                      <a:pt x="48024" y="11441"/>
                      <a:pt x="47971" y="11677"/>
                      <a:pt x="47832" y="11677"/>
                    </a:cubicBezTo>
                    <a:cubicBezTo>
                      <a:pt x="47819" y="11677"/>
                      <a:pt x="47805" y="11675"/>
                      <a:pt x="47790" y="11670"/>
                    </a:cubicBezTo>
                    <a:cubicBezTo>
                      <a:pt x="47737" y="10891"/>
                      <a:pt x="48067" y="10509"/>
                      <a:pt x="47526" y="10509"/>
                    </a:cubicBezTo>
                    <a:cubicBezTo>
                      <a:pt x="47302" y="11010"/>
                      <a:pt x="47856" y="11221"/>
                      <a:pt x="47579" y="11670"/>
                    </a:cubicBezTo>
                    <a:cubicBezTo>
                      <a:pt x="47302" y="11063"/>
                      <a:pt x="47196" y="11340"/>
                      <a:pt x="46866" y="10733"/>
                    </a:cubicBezTo>
                    <a:lnTo>
                      <a:pt x="46866" y="10733"/>
                    </a:lnTo>
                    <a:cubicBezTo>
                      <a:pt x="46884" y="10742"/>
                      <a:pt x="46918" y="10747"/>
                      <a:pt x="46960" y="10747"/>
                    </a:cubicBezTo>
                    <a:cubicBezTo>
                      <a:pt x="47154" y="10747"/>
                      <a:pt x="47512" y="10650"/>
                      <a:pt x="47196" y="10509"/>
                    </a:cubicBezTo>
                    <a:cubicBezTo>
                      <a:pt x="46947" y="10416"/>
                      <a:pt x="46791" y="10344"/>
                      <a:pt x="46689" y="10344"/>
                    </a:cubicBezTo>
                    <a:cubicBezTo>
                      <a:pt x="46543" y="10344"/>
                      <a:pt x="46509" y="10493"/>
                      <a:pt x="46470" y="10944"/>
                    </a:cubicBezTo>
                    <a:cubicBezTo>
                      <a:pt x="46364" y="10726"/>
                      <a:pt x="46338" y="10618"/>
                      <a:pt x="46310" y="10618"/>
                    </a:cubicBezTo>
                    <a:cubicBezTo>
                      <a:pt x="46282" y="10618"/>
                      <a:pt x="46252" y="10726"/>
                      <a:pt x="46140" y="10944"/>
                    </a:cubicBezTo>
                    <a:cubicBezTo>
                      <a:pt x="45981" y="10614"/>
                      <a:pt x="45810" y="10350"/>
                      <a:pt x="45651" y="10073"/>
                    </a:cubicBezTo>
                    <a:cubicBezTo>
                      <a:pt x="45809" y="9939"/>
                      <a:pt x="45984" y="9896"/>
                      <a:pt x="46168" y="9896"/>
                    </a:cubicBezTo>
                    <a:cubicBezTo>
                      <a:pt x="46492" y="9896"/>
                      <a:pt x="46839" y="10029"/>
                      <a:pt x="47149" y="10029"/>
                    </a:cubicBezTo>
                    <a:cubicBezTo>
                      <a:pt x="47460" y="10029"/>
                      <a:pt x="47734" y="9896"/>
                      <a:pt x="47909" y="9360"/>
                    </a:cubicBezTo>
                    <a:cubicBezTo>
                      <a:pt x="47684" y="9030"/>
                      <a:pt x="47196" y="9294"/>
                      <a:pt x="47077" y="8858"/>
                    </a:cubicBezTo>
                    <a:lnTo>
                      <a:pt x="47077" y="8858"/>
                    </a:lnTo>
                    <a:cubicBezTo>
                      <a:pt x="47914" y="8898"/>
                      <a:pt x="48458" y="9540"/>
                      <a:pt x="49100" y="9540"/>
                    </a:cubicBezTo>
                    <a:cubicBezTo>
                      <a:pt x="49308" y="9540"/>
                      <a:pt x="49527" y="9472"/>
                      <a:pt x="49770" y="9294"/>
                    </a:cubicBezTo>
                    <a:cubicBezTo>
                      <a:pt x="49612" y="9083"/>
                      <a:pt x="49387" y="8964"/>
                      <a:pt x="49387" y="8370"/>
                    </a:cubicBezTo>
                    <a:lnTo>
                      <a:pt x="49387" y="8370"/>
                    </a:lnTo>
                    <a:cubicBezTo>
                      <a:pt x="49546" y="8407"/>
                      <a:pt x="49672" y="8445"/>
                      <a:pt x="49811" y="8445"/>
                    </a:cubicBezTo>
                    <a:cubicBezTo>
                      <a:pt x="49869" y="8445"/>
                      <a:pt x="49929" y="8438"/>
                      <a:pt x="49995" y="8423"/>
                    </a:cubicBezTo>
                    <a:lnTo>
                      <a:pt x="49995" y="8423"/>
                    </a:lnTo>
                    <a:cubicBezTo>
                      <a:pt x="49836" y="8858"/>
                      <a:pt x="50047" y="8858"/>
                      <a:pt x="49889" y="9294"/>
                    </a:cubicBezTo>
                    <a:cubicBezTo>
                      <a:pt x="50100" y="8911"/>
                      <a:pt x="50708" y="8964"/>
                      <a:pt x="50496" y="8858"/>
                    </a:cubicBezTo>
                    <a:cubicBezTo>
                      <a:pt x="50430" y="8476"/>
                      <a:pt x="50166" y="8634"/>
                      <a:pt x="50047" y="8423"/>
                    </a:cubicBezTo>
                    <a:cubicBezTo>
                      <a:pt x="50961" y="8385"/>
                      <a:pt x="51703" y="7716"/>
                      <a:pt x="52476" y="7716"/>
                    </a:cubicBezTo>
                    <a:cubicBezTo>
                      <a:pt x="52776" y="7716"/>
                      <a:pt x="53080" y="7816"/>
                      <a:pt x="53401" y="8093"/>
                    </a:cubicBezTo>
                    <a:cubicBezTo>
                      <a:pt x="52951" y="8137"/>
                      <a:pt x="52875" y="8408"/>
                      <a:pt x="52575" y="8408"/>
                    </a:cubicBezTo>
                    <a:cubicBezTo>
                      <a:pt x="52513" y="8408"/>
                      <a:pt x="52443" y="8397"/>
                      <a:pt x="52358" y="8370"/>
                    </a:cubicBezTo>
                    <a:lnTo>
                      <a:pt x="52358" y="8370"/>
                    </a:lnTo>
                    <a:cubicBezTo>
                      <a:pt x="52319" y="8732"/>
                      <a:pt x="52519" y="9246"/>
                      <a:pt x="52695" y="9246"/>
                    </a:cubicBezTo>
                    <a:cubicBezTo>
                      <a:pt x="52756" y="9246"/>
                      <a:pt x="52815" y="9184"/>
                      <a:pt x="52859" y="9030"/>
                    </a:cubicBezTo>
                    <a:cubicBezTo>
                      <a:pt x="52829" y="8993"/>
                      <a:pt x="52818" y="8979"/>
                      <a:pt x="52821" y="8979"/>
                    </a:cubicBezTo>
                    <a:cubicBezTo>
                      <a:pt x="52831" y="8979"/>
                      <a:pt x="53017" y="9161"/>
                      <a:pt x="53158" y="9161"/>
                    </a:cubicBezTo>
                    <a:cubicBezTo>
                      <a:pt x="53275" y="9161"/>
                      <a:pt x="53362" y="9037"/>
                      <a:pt x="53295" y="8581"/>
                    </a:cubicBezTo>
                    <a:cubicBezTo>
                      <a:pt x="53321" y="8575"/>
                      <a:pt x="53346" y="8572"/>
                      <a:pt x="53369" y="8572"/>
                    </a:cubicBezTo>
                    <a:cubicBezTo>
                      <a:pt x="53724" y="8572"/>
                      <a:pt x="53661" y="9304"/>
                      <a:pt x="53401" y="9466"/>
                    </a:cubicBezTo>
                    <a:cubicBezTo>
                      <a:pt x="53644" y="9380"/>
                      <a:pt x="53854" y="9357"/>
                      <a:pt x="54046" y="9357"/>
                    </a:cubicBezTo>
                    <a:cubicBezTo>
                      <a:pt x="54258" y="9357"/>
                      <a:pt x="54447" y="9385"/>
                      <a:pt x="54633" y="9385"/>
                    </a:cubicBezTo>
                    <a:cubicBezTo>
                      <a:pt x="54924" y="9385"/>
                      <a:pt x="55206" y="9317"/>
                      <a:pt x="55553" y="8964"/>
                    </a:cubicBezTo>
                    <a:lnTo>
                      <a:pt x="55553" y="8964"/>
                    </a:lnTo>
                    <a:cubicBezTo>
                      <a:pt x="55524" y="8974"/>
                      <a:pt x="55498" y="8978"/>
                      <a:pt x="55474" y="8978"/>
                    </a:cubicBezTo>
                    <a:cubicBezTo>
                      <a:pt x="55135" y="8978"/>
                      <a:pt x="55294" y="8027"/>
                      <a:pt x="54999" y="8027"/>
                    </a:cubicBezTo>
                    <a:cubicBezTo>
                      <a:pt x="54956" y="8027"/>
                      <a:pt x="54904" y="8047"/>
                      <a:pt x="54840" y="8093"/>
                    </a:cubicBezTo>
                    <a:cubicBezTo>
                      <a:pt x="54760" y="8472"/>
                      <a:pt x="54837" y="8523"/>
                      <a:pt x="54936" y="8523"/>
                    </a:cubicBezTo>
                    <a:cubicBezTo>
                      <a:pt x="54972" y="8523"/>
                      <a:pt x="55011" y="8516"/>
                      <a:pt x="55047" y="8516"/>
                    </a:cubicBezTo>
                    <a:cubicBezTo>
                      <a:pt x="55126" y="8516"/>
                      <a:pt x="55189" y="8548"/>
                      <a:pt x="55170" y="8753"/>
                    </a:cubicBezTo>
                    <a:cubicBezTo>
                      <a:pt x="54998" y="8753"/>
                      <a:pt x="55051" y="9188"/>
                      <a:pt x="54945" y="9241"/>
                    </a:cubicBezTo>
                    <a:cubicBezTo>
                      <a:pt x="54716" y="9012"/>
                      <a:pt x="54586" y="8920"/>
                      <a:pt x="54422" y="8920"/>
                    </a:cubicBezTo>
                    <a:cubicBezTo>
                      <a:pt x="54313" y="8920"/>
                      <a:pt x="54188" y="8961"/>
                      <a:pt x="54008" y="9030"/>
                    </a:cubicBezTo>
                    <a:cubicBezTo>
                      <a:pt x="54457" y="8040"/>
                      <a:pt x="53902" y="8476"/>
                      <a:pt x="53850" y="7380"/>
                    </a:cubicBezTo>
                    <a:lnTo>
                      <a:pt x="53850" y="7380"/>
                    </a:lnTo>
                    <a:cubicBezTo>
                      <a:pt x="53927" y="7422"/>
                      <a:pt x="53993" y="7441"/>
                      <a:pt x="54050" y="7441"/>
                    </a:cubicBezTo>
                    <a:cubicBezTo>
                      <a:pt x="54276" y="7441"/>
                      <a:pt x="54362" y="7152"/>
                      <a:pt x="54457" y="6931"/>
                    </a:cubicBezTo>
                    <a:cubicBezTo>
                      <a:pt x="54537" y="7076"/>
                      <a:pt x="54659" y="7144"/>
                      <a:pt x="54786" y="7144"/>
                    </a:cubicBezTo>
                    <a:cubicBezTo>
                      <a:pt x="54992" y="7144"/>
                      <a:pt x="55210" y="6965"/>
                      <a:pt x="55275" y="6654"/>
                    </a:cubicBezTo>
                    <a:lnTo>
                      <a:pt x="55275" y="6654"/>
                    </a:lnTo>
                    <a:cubicBezTo>
                      <a:pt x="55206" y="6679"/>
                      <a:pt x="55149" y="6691"/>
                      <a:pt x="55103" y="6691"/>
                    </a:cubicBezTo>
                    <a:cubicBezTo>
                      <a:pt x="54932" y="6691"/>
                      <a:pt x="54926" y="6520"/>
                      <a:pt x="55051" y="6218"/>
                    </a:cubicBezTo>
                    <a:lnTo>
                      <a:pt x="55051" y="6218"/>
                    </a:lnTo>
                    <a:cubicBezTo>
                      <a:pt x="54285" y="6720"/>
                      <a:pt x="53678" y="6548"/>
                      <a:pt x="53189" y="7155"/>
                    </a:cubicBezTo>
                    <a:cubicBezTo>
                      <a:pt x="53014" y="6751"/>
                      <a:pt x="52723" y="6578"/>
                      <a:pt x="52427" y="6578"/>
                    </a:cubicBezTo>
                    <a:cubicBezTo>
                      <a:pt x="52076" y="6578"/>
                      <a:pt x="51718" y="6821"/>
                      <a:pt x="51539" y="7208"/>
                    </a:cubicBezTo>
                    <a:cubicBezTo>
                      <a:pt x="51539" y="6390"/>
                      <a:pt x="51156" y="6495"/>
                      <a:pt x="51038" y="6060"/>
                    </a:cubicBezTo>
                    <a:cubicBezTo>
                      <a:pt x="51337" y="6060"/>
                      <a:pt x="51384" y="6154"/>
                      <a:pt x="51495" y="6154"/>
                    </a:cubicBezTo>
                    <a:cubicBezTo>
                      <a:pt x="51551" y="6154"/>
                      <a:pt x="51623" y="6130"/>
                      <a:pt x="51750" y="6060"/>
                    </a:cubicBezTo>
                    <a:cubicBezTo>
                      <a:pt x="51698" y="4845"/>
                      <a:pt x="51209" y="5941"/>
                      <a:pt x="51038" y="4898"/>
                    </a:cubicBezTo>
                    <a:cubicBezTo>
                      <a:pt x="51011" y="4891"/>
                      <a:pt x="50987" y="4887"/>
                      <a:pt x="50965" y="4887"/>
                    </a:cubicBezTo>
                    <a:cubicBezTo>
                      <a:pt x="50660" y="4887"/>
                      <a:pt x="50689" y="5512"/>
                      <a:pt x="50430" y="5611"/>
                    </a:cubicBezTo>
                    <a:cubicBezTo>
                      <a:pt x="50325" y="5340"/>
                      <a:pt x="50176" y="5205"/>
                      <a:pt x="50026" y="5205"/>
                    </a:cubicBezTo>
                    <a:cubicBezTo>
                      <a:pt x="49876" y="5205"/>
                      <a:pt x="49724" y="5340"/>
                      <a:pt x="49612" y="5611"/>
                    </a:cubicBezTo>
                    <a:cubicBezTo>
                      <a:pt x="49665" y="5281"/>
                      <a:pt x="49770" y="5175"/>
                      <a:pt x="49717" y="4673"/>
                    </a:cubicBezTo>
                    <a:lnTo>
                      <a:pt x="49506" y="4673"/>
                    </a:lnTo>
                    <a:cubicBezTo>
                      <a:pt x="49387" y="4739"/>
                      <a:pt x="49282" y="4673"/>
                      <a:pt x="49282" y="4898"/>
                    </a:cubicBezTo>
                    <a:cubicBezTo>
                      <a:pt x="49335" y="4951"/>
                      <a:pt x="49387" y="5122"/>
                      <a:pt x="49387" y="5400"/>
                    </a:cubicBezTo>
                    <a:cubicBezTo>
                      <a:pt x="49367" y="5383"/>
                      <a:pt x="49346" y="5376"/>
                      <a:pt x="49324" y="5376"/>
                    </a:cubicBezTo>
                    <a:cubicBezTo>
                      <a:pt x="49189" y="5376"/>
                      <a:pt x="49037" y="5658"/>
                      <a:pt x="48920" y="5658"/>
                    </a:cubicBezTo>
                    <a:cubicBezTo>
                      <a:pt x="48863" y="5658"/>
                      <a:pt x="48815" y="5593"/>
                      <a:pt x="48780" y="5400"/>
                    </a:cubicBezTo>
                    <a:cubicBezTo>
                      <a:pt x="49229" y="4951"/>
                      <a:pt x="48899" y="4238"/>
                      <a:pt x="49229" y="3961"/>
                    </a:cubicBezTo>
                    <a:cubicBezTo>
                      <a:pt x="49369" y="3868"/>
                      <a:pt x="49508" y="3831"/>
                      <a:pt x="49649" y="3831"/>
                    </a:cubicBezTo>
                    <a:cubicBezTo>
                      <a:pt x="50177" y="3831"/>
                      <a:pt x="50733" y="4343"/>
                      <a:pt x="51483" y="4343"/>
                    </a:cubicBezTo>
                    <a:cubicBezTo>
                      <a:pt x="51704" y="4343"/>
                      <a:pt x="51941" y="4299"/>
                      <a:pt x="52199" y="4185"/>
                    </a:cubicBezTo>
                    <a:lnTo>
                      <a:pt x="52199" y="4185"/>
                    </a:lnTo>
                    <a:cubicBezTo>
                      <a:pt x="52171" y="4188"/>
                      <a:pt x="52146" y="4189"/>
                      <a:pt x="52124" y="4189"/>
                    </a:cubicBezTo>
                    <a:cubicBezTo>
                      <a:pt x="51752" y="4189"/>
                      <a:pt x="52199" y="3784"/>
                      <a:pt x="52199" y="3472"/>
                    </a:cubicBezTo>
                    <a:cubicBezTo>
                      <a:pt x="51785" y="3472"/>
                      <a:pt x="51192" y="2942"/>
                      <a:pt x="50841" y="2942"/>
                    </a:cubicBezTo>
                    <a:cubicBezTo>
                      <a:pt x="50767" y="2942"/>
                      <a:pt x="50703" y="2966"/>
                      <a:pt x="50655" y="3023"/>
                    </a:cubicBezTo>
                    <a:cubicBezTo>
                      <a:pt x="50826" y="3023"/>
                      <a:pt x="50826" y="3683"/>
                      <a:pt x="50655" y="3749"/>
                    </a:cubicBezTo>
                    <a:cubicBezTo>
                      <a:pt x="49942" y="2588"/>
                      <a:pt x="48727" y="3908"/>
                      <a:pt x="48186" y="2152"/>
                    </a:cubicBezTo>
                    <a:lnTo>
                      <a:pt x="48186" y="2152"/>
                    </a:lnTo>
                    <a:cubicBezTo>
                      <a:pt x="48186" y="2693"/>
                      <a:pt x="48397" y="3142"/>
                      <a:pt x="48067" y="3300"/>
                    </a:cubicBezTo>
                    <a:cubicBezTo>
                      <a:pt x="47018" y="2951"/>
                      <a:pt x="45451" y="2906"/>
                      <a:pt x="43827" y="2906"/>
                    </a:cubicBezTo>
                    <a:cubicBezTo>
                      <a:pt x="43270" y="2906"/>
                      <a:pt x="42705" y="2911"/>
                      <a:pt x="42153" y="2911"/>
                    </a:cubicBezTo>
                    <a:cubicBezTo>
                      <a:pt x="41035" y="2911"/>
                      <a:pt x="39967" y="2890"/>
                      <a:pt x="39103" y="2759"/>
                    </a:cubicBezTo>
                    <a:lnTo>
                      <a:pt x="39103" y="2759"/>
                    </a:lnTo>
                    <a:cubicBezTo>
                      <a:pt x="39149" y="2890"/>
                      <a:pt x="39107" y="2938"/>
                      <a:pt x="39015" y="2938"/>
                    </a:cubicBezTo>
                    <a:cubicBezTo>
                      <a:pt x="38762" y="2938"/>
                      <a:pt x="38131" y="2573"/>
                      <a:pt x="37889" y="2535"/>
                    </a:cubicBezTo>
                    <a:cubicBezTo>
                      <a:pt x="37836" y="2812"/>
                      <a:pt x="37783" y="3023"/>
                      <a:pt x="37678" y="3195"/>
                    </a:cubicBezTo>
                    <a:cubicBezTo>
                      <a:pt x="37453" y="3023"/>
                      <a:pt x="37229" y="2918"/>
                      <a:pt x="37070" y="2535"/>
                    </a:cubicBezTo>
                    <a:cubicBezTo>
                      <a:pt x="37023" y="2878"/>
                      <a:pt x="36923" y="3264"/>
                      <a:pt x="36626" y="3264"/>
                    </a:cubicBezTo>
                    <a:cubicBezTo>
                      <a:pt x="36592" y="3264"/>
                      <a:pt x="36555" y="3259"/>
                      <a:pt x="36516" y="3248"/>
                    </a:cubicBezTo>
                    <a:lnTo>
                      <a:pt x="36516" y="2310"/>
                    </a:lnTo>
                    <a:cubicBezTo>
                      <a:pt x="36212" y="2444"/>
                      <a:pt x="35973" y="2518"/>
                      <a:pt x="35766" y="2518"/>
                    </a:cubicBezTo>
                    <a:cubicBezTo>
                      <a:pt x="35380" y="2518"/>
                      <a:pt x="35102" y="2260"/>
                      <a:pt x="34707" y="1650"/>
                    </a:cubicBezTo>
                    <a:lnTo>
                      <a:pt x="34707" y="1650"/>
                    </a:lnTo>
                    <a:cubicBezTo>
                      <a:pt x="34588" y="2205"/>
                      <a:pt x="35196" y="2363"/>
                      <a:pt x="34866" y="2535"/>
                    </a:cubicBezTo>
                    <a:cubicBezTo>
                      <a:pt x="34712" y="2430"/>
                      <a:pt x="34547" y="2340"/>
                      <a:pt x="34404" y="2340"/>
                    </a:cubicBezTo>
                    <a:cubicBezTo>
                      <a:pt x="34239" y="2340"/>
                      <a:pt x="34104" y="2459"/>
                      <a:pt x="34047" y="2812"/>
                    </a:cubicBezTo>
                    <a:cubicBezTo>
                      <a:pt x="34047" y="2482"/>
                      <a:pt x="33823" y="2588"/>
                      <a:pt x="33770" y="2310"/>
                    </a:cubicBezTo>
                    <a:lnTo>
                      <a:pt x="33770" y="2310"/>
                    </a:lnTo>
                    <a:cubicBezTo>
                      <a:pt x="33793" y="2316"/>
                      <a:pt x="33815" y="2319"/>
                      <a:pt x="33836" y="2319"/>
                    </a:cubicBezTo>
                    <a:cubicBezTo>
                      <a:pt x="34016" y="2319"/>
                      <a:pt x="34105" y="2123"/>
                      <a:pt x="34153" y="1875"/>
                    </a:cubicBezTo>
                    <a:cubicBezTo>
                      <a:pt x="34049" y="1731"/>
                      <a:pt x="33936" y="1679"/>
                      <a:pt x="33817" y="1679"/>
                    </a:cubicBezTo>
                    <a:cubicBezTo>
                      <a:pt x="33526" y="1679"/>
                      <a:pt x="33200" y="1985"/>
                      <a:pt x="32892" y="1985"/>
                    </a:cubicBezTo>
                    <a:cubicBezTo>
                      <a:pt x="32795" y="1985"/>
                      <a:pt x="32700" y="1954"/>
                      <a:pt x="32608" y="1875"/>
                    </a:cubicBezTo>
                    <a:lnTo>
                      <a:pt x="32608" y="1875"/>
                    </a:lnTo>
                    <a:cubicBezTo>
                      <a:pt x="32608" y="2759"/>
                      <a:pt x="33334" y="2205"/>
                      <a:pt x="33334" y="3023"/>
                    </a:cubicBezTo>
                    <a:cubicBezTo>
                      <a:pt x="33155" y="2989"/>
                      <a:pt x="32998" y="2817"/>
                      <a:pt x="32849" y="2817"/>
                    </a:cubicBezTo>
                    <a:cubicBezTo>
                      <a:pt x="32767" y="2817"/>
                      <a:pt x="32688" y="2869"/>
                      <a:pt x="32608" y="3023"/>
                    </a:cubicBezTo>
                    <a:cubicBezTo>
                      <a:pt x="32502" y="2759"/>
                      <a:pt x="32502" y="2205"/>
                      <a:pt x="32397" y="1875"/>
                    </a:cubicBezTo>
                    <a:cubicBezTo>
                      <a:pt x="31948" y="2152"/>
                      <a:pt x="31512" y="2363"/>
                      <a:pt x="31077" y="2588"/>
                    </a:cubicBezTo>
                    <a:cubicBezTo>
                      <a:pt x="31077" y="2258"/>
                      <a:pt x="31024" y="2099"/>
                      <a:pt x="30958" y="1928"/>
                    </a:cubicBezTo>
                    <a:cubicBezTo>
                      <a:pt x="30364" y="2363"/>
                      <a:pt x="29757" y="2099"/>
                      <a:pt x="29308" y="2429"/>
                    </a:cubicBezTo>
                    <a:cubicBezTo>
                      <a:pt x="29330" y="1951"/>
                      <a:pt x="29306" y="1782"/>
                      <a:pt x="29275" y="1782"/>
                    </a:cubicBezTo>
                    <a:cubicBezTo>
                      <a:pt x="29217" y="1782"/>
                      <a:pt x="29135" y="2390"/>
                      <a:pt x="29308" y="2640"/>
                    </a:cubicBezTo>
                    <a:cubicBezTo>
                      <a:pt x="29378" y="2632"/>
                      <a:pt x="29447" y="2628"/>
                      <a:pt x="29513" y="2628"/>
                    </a:cubicBezTo>
                    <a:cubicBezTo>
                      <a:pt x="29872" y="2628"/>
                      <a:pt x="30175" y="2755"/>
                      <a:pt x="30364" y="3089"/>
                    </a:cubicBezTo>
                    <a:cubicBezTo>
                      <a:pt x="30298" y="3472"/>
                      <a:pt x="29809" y="3023"/>
                      <a:pt x="29915" y="3802"/>
                    </a:cubicBezTo>
                    <a:cubicBezTo>
                      <a:pt x="32060" y="3994"/>
                      <a:pt x="34014" y="4020"/>
                      <a:pt x="35975" y="4020"/>
                    </a:cubicBezTo>
                    <a:cubicBezTo>
                      <a:pt x="36721" y="4020"/>
                      <a:pt x="37469" y="4016"/>
                      <a:pt x="38229" y="4016"/>
                    </a:cubicBezTo>
                    <a:cubicBezTo>
                      <a:pt x="39463" y="4016"/>
                      <a:pt x="40729" y="4026"/>
                      <a:pt x="42074" y="4079"/>
                    </a:cubicBezTo>
                    <a:cubicBezTo>
                      <a:pt x="42074" y="3683"/>
                      <a:pt x="41849" y="3472"/>
                      <a:pt x="42074" y="3353"/>
                    </a:cubicBezTo>
                    <a:cubicBezTo>
                      <a:pt x="42088" y="3352"/>
                      <a:pt x="42103" y="3352"/>
                      <a:pt x="42117" y="3352"/>
                    </a:cubicBezTo>
                    <a:cubicBezTo>
                      <a:pt x="42687" y="3352"/>
                      <a:pt x="43317" y="4092"/>
                      <a:pt x="43870" y="4092"/>
                    </a:cubicBezTo>
                    <a:cubicBezTo>
                      <a:pt x="44051" y="4092"/>
                      <a:pt x="44224" y="4013"/>
                      <a:pt x="44384" y="3802"/>
                    </a:cubicBezTo>
                    <a:cubicBezTo>
                      <a:pt x="44437" y="3802"/>
                      <a:pt x="44437" y="3749"/>
                      <a:pt x="44490" y="3749"/>
                    </a:cubicBezTo>
                    <a:cubicBezTo>
                      <a:pt x="44490" y="3658"/>
                      <a:pt x="44523" y="3600"/>
                      <a:pt x="44537" y="3600"/>
                    </a:cubicBezTo>
                    <a:cubicBezTo>
                      <a:pt x="44549" y="3600"/>
                      <a:pt x="44545" y="3645"/>
                      <a:pt x="44490" y="3749"/>
                    </a:cubicBezTo>
                    <a:cubicBezTo>
                      <a:pt x="44490" y="3802"/>
                      <a:pt x="44490" y="3908"/>
                      <a:pt x="44661" y="4013"/>
                    </a:cubicBezTo>
                    <a:cubicBezTo>
                      <a:pt x="44852" y="4216"/>
                      <a:pt x="45079" y="4288"/>
                      <a:pt x="45326" y="4288"/>
                    </a:cubicBezTo>
                    <a:cubicBezTo>
                      <a:pt x="45938" y="4288"/>
                      <a:pt x="46678" y="3850"/>
                      <a:pt x="47334" y="3850"/>
                    </a:cubicBezTo>
                    <a:cubicBezTo>
                      <a:pt x="47645" y="3850"/>
                      <a:pt x="47936" y="3948"/>
                      <a:pt x="48186" y="4238"/>
                    </a:cubicBezTo>
                    <a:cubicBezTo>
                      <a:pt x="48143" y="3916"/>
                      <a:pt x="48210" y="3807"/>
                      <a:pt x="48318" y="3807"/>
                    </a:cubicBezTo>
                    <a:cubicBezTo>
                      <a:pt x="48508" y="3807"/>
                      <a:pt x="48823" y="4137"/>
                      <a:pt x="48899" y="4238"/>
                    </a:cubicBezTo>
                    <a:cubicBezTo>
                      <a:pt x="48727" y="4515"/>
                      <a:pt x="48846" y="5334"/>
                      <a:pt x="48569" y="5400"/>
                    </a:cubicBezTo>
                    <a:cubicBezTo>
                      <a:pt x="48534" y="5143"/>
                      <a:pt x="48446" y="5072"/>
                      <a:pt x="48349" y="5072"/>
                    </a:cubicBezTo>
                    <a:cubicBezTo>
                      <a:pt x="48229" y="5072"/>
                      <a:pt x="48097" y="5182"/>
                      <a:pt x="48043" y="5182"/>
                    </a:cubicBezTo>
                    <a:cubicBezTo>
                      <a:pt x="47990" y="5182"/>
                      <a:pt x="48011" y="5079"/>
                      <a:pt x="48186" y="4673"/>
                    </a:cubicBezTo>
                    <a:cubicBezTo>
                      <a:pt x="48071" y="4559"/>
                      <a:pt x="47889" y="4498"/>
                      <a:pt x="47721" y="4498"/>
                    </a:cubicBezTo>
                    <a:cubicBezTo>
                      <a:pt x="47407" y="4498"/>
                      <a:pt x="47142" y="4710"/>
                      <a:pt x="47460" y="5175"/>
                    </a:cubicBezTo>
                    <a:cubicBezTo>
                      <a:pt x="47437" y="5195"/>
                      <a:pt x="47415" y="5203"/>
                      <a:pt x="47394" y="5203"/>
                    </a:cubicBezTo>
                    <a:cubicBezTo>
                      <a:pt x="47234" y="5203"/>
                      <a:pt x="47131" y="4694"/>
                      <a:pt x="47031" y="4694"/>
                    </a:cubicBezTo>
                    <a:cubicBezTo>
                      <a:pt x="46994" y="4694"/>
                      <a:pt x="46958" y="4763"/>
                      <a:pt x="46919" y="4951"/>
                    </a:cubicBezTo>
                    <a:cubicBezTo>
                      <a:pt x="46952" y="4930"/>
                      <a:pt x="46977" y="4920"/>
                      <a:pt x="46996" y="4920"/>
                    </a:cubicBezTo>
                    <a:cubicBezTo>
                      <a:pt x="47180" y="4920"/>
                      <a:pt x="46715" y="5844"/>
                      <a:pt x="46453" y="5844"/>
                    </a:cubicBezTo>
                    <a:cubicBezTo>
                      <a:pt x="46390" y="5844"/>
                      <a:pt x="46339" y="5792"/>
                      <a:pt x="46311" y="5664"/>
                    </a:cubicBezTo>
                    <a:cubicBezTo>
                      <a:pt x="46470" y="5400"/>
                      <a:pt x="46747" y="5400"/>
                      <a:pt x="46800" y="4951"/>
                    </a:cubicBezTo>
                    <a:cubicBezTo>
                      <a:pt x="46503" y="4759"/>
                      <a:pt x="45995" y="4594"/>
                      <a:pt x="45506" y="4594"/>
                    </a:cubicBezTo>
                    <a:cubicBezTo>
                      <a:pt x="45018" y="4594"/>
                      <a:pt x="44549" y="4759"/>
                      <a:pt x="44331" y="5228"/>
                    </a:cubicBezTo>
                    <a:cubicBezTo>
                      <a:pt x="43724" y="4951"/>
                      <a:pt x="43394" y="5070"/>
                      <a:pt x="42787" y="5004"/>
                    </a:cubicBezTo>
                    <a:cubicBezTo>
                      <a:pt x="42561" y="4960"/>
                      <a:pt x="42180" y="4810"/>
                      <a:pt x="41828" y="4810"/>
                    </a:cubicBezTo>
                    <a:cubicBezTo>
                      <a:pt x="41335" y="4810"/>
                      <a:pt x="40900" y="5103"/>
                      <a:pt x="41031" y="6390"/>
                    </a:cubicBezTo>
                    <a:cubicBezTo>
                      <a:pt x="41356" y="6334"/>
                      <a:pt x="41481" y="5896"/>
                      <a:pt x="41852" y="5896"/>
                    </a:cubicBezTo>
                    <a:cubicBezTo>
                      <a:pt x="41918" y="5896"/>
                      <a:pt x="41991" y="5909"/>
                      <a:pt x="42074" y="5941"/>
                    </a:cubicBezTo>
                    <a:cubicBezTo>
                      <a:pt x="42021" y="6495"/>
                      <a:pt x="42298" y="6442"/>
                      <a:pt x="42179" y="7103"/>
                    </a:cubicBezTo>
                    <a:cubicBezTo>
                      <a:pt x="42021" y="7103"/>
                      <a:pt x="41968" y="7208"/>
                      <a:pt x="41849" y="7314"/>
                    </a:cubicBezTo>
                    <a:cubicBezTo>
                      <a:pt x="41603" y="7265"/>
                      <a:pt x="41632" y="6643"/>
                      <a:pt x="41328" y="6643"/>
                    </a:cubicBezTo>
                    <a:cubicBezTo>
                      <a:pt x="41306" y="6643"/>
                      <a:pt x="41282" y="6646"/>
                      <a:pt x="41255" y="6654"/>
                    </a:cubicBezTo>
                    <a:cubicBezTo>
                      <a:pt x="41357" y="7367"/>
                      <a:pt x="40940" y="7780"/>
                      <a:pt x="40598" y="7780"/>
                    </a:cubicBezTo>
                    <a:cubicBezTo>
                      <a:pt x="40408" y="7780"/>
                      <a:pt x="40241" y="7653"/>
                      <a:pt x="40199" y="7380"/>
                    </a:cubicBezTo>
                    <a:cubicBezTo>
                      <a:pt x="40371" y="7314"/>
                      <a:pt x="40476" y="7261"/>
                      <a:pt x="40423" y="6878"/>
                    </a:cubicBezTo>
                    <a:cubicBezTo>
                      <a:pt x="40254" y="6786"/>
                      <a:pt x="40059" y="6745"/>
                      <a:pt x="39859" y="6745"/>
                    </a:cubicBezTo>
                    <a:cubicBezTo>
                      <a:pt x="39341" y="6745"/>
                      <a:pt x="38787" y="7018"/>
                      <a:pt x="38549" y="7380"/>
                    </a:cubicBezTo>
                    <a:cubicBezTo>
                      <a:pt x="39605" y="8251"/>
                      <a:pt x="40701" y="9030"/>
                      <a:pt x="39539" y="10350"/>
                    </a:cubicBezTo>
                    <a:cubicBezTo>
                      <a:pt x="39643" y="9957"/>
                      <a:pt x="39484" y="8429"/>
                      <a:pt x="39256" y="8429"/>
                    </a:cubicBezTo>
                    <a:cubicBezTo>
                      <a:pt x="39224" y="8429"/>
                      <a:pt x="39190" y="8460"/>
                      <a:pt x="39156" y="8528"/>
                    </a:cubicBezTo>
                    <a:cubicBezTo>
                      <a:pt x="39433" y="8700"/>
                      <a:pt x="38720" y="8476"/>
                      <a:pt x="38549" y="8964"/>
                    </a:cubicBezTo>
                    <a:cubicBezTo>
                      <a:pt x="38285" y="8911"/>
                      <a:pt x="38338" y="8040"/>
                      <a:pt x="38113" y="7815"/>
                    </a:cubicBezTo>
                    <a:cubicBezTo>
                      <a:pt x="37907" y="8121"/>
                      <a:pt x="37711" y="8225"/>
                      <a:pt x="37523" y="8225"/>
                    </a:cubicBezTo>
                    <a:cubicBezTo>
                      <a:pt x="37130" y="8225"/>
                      <a:pt x="36770" y="7777"/>
                      <a:pt x="36420" y="7777"/>
                    </a:cubicBezTo>
                    <a:cubicBezTo>
                      <a:pt x="36270" y="7777"/>
                      <a:pt x="36122" y="7859"/>
                      <a:pt x="35975" y="8093"/>
                    </a:cubicBezTo>
                    <a:cubicBezTo>
                      <a:pt x="35856" y="7644"/>
                      <a:pt x="35644" y="7921"/>
                      <a:pt x="35856" y="7433"/>
                    </a:cubicBezTo>
                    <a:cubicBezTo>
                      <a:pt x="35838" y="7426"/>
                      <a:pt x="35820" y="7423"/>
                      <a:pt x="35802" y="7423"/>
                    </a:cubicBezTo>
                    <a:cubicBezTo>
                      <a:pt x="35576" y="7423"/>
                      <a:pt x="35351" y="7901"/>
                      <a:pt x="35144" y="7901"/>
                    </a:cubicBezTo>
                    <a:cubicBezTo>
                      <a:pt x="35066" y="7901"/>
                      <a:pt x="34990" y="7832"/>
                      <a:pt x="34918" y="7644"/>
                    </a:cubicBezTo>
                    <a:cubicBezTo>
                      <a:pt x="35090" y="7644"/>
                      <a:pt x="35196" y="7485"/>
                      <a:pt x="35248" y="7208"/>
                    </a:cubicBezTo>
                    <a:cubicBezTo>
                      <a:pt x="35090" y="7155"/>
                      <a:pt x="35143" y="6601"/>
                      <a:pt x="35143" y="6271"/>
                    </a:cubicBezTo>
                    <a:lnTo>
                      <a:pt x="35143" y="6271"/>
                    </a:lnTo>
                    <a:cubicBezTo>
                      <a:pt x="34483" y="6390"/>
                      <a:pt x="34430" y="7710"/>
                      <a:pt x="34100" y="8370"/>
                    </a:cubicBezTo>
                    <a:cubicBezTo>
                      <a:pt x="34136" y="8385"/>
                      <a:pt x="34166" y="8391"/>
                      <a:pt x="34193" y="8391"/>
                    </a:cubicBezTo>
                    <a:cubicBezTo>
                      <a:pt x="34456" y="8391"/>
                      <a:pt x="34344" y="7752"/>
                      <a:pt x="34536" y="7644"/>
                    </a:cubicBezTo>
                    <a:lnTo>
                      <a:pt x="34536" y="7644"/>
                    </a:lnTo>
                    <a:cubicBezTo>
                      <a:pt x="34430" y="8251"/>
                      <a:pt x="34918" y="8581"/>
                      <a:pt x="34536" y="8806"/>
                    </a:cubicBezTo>
                    <a:cubicBezTo>
                      <a:pt x="34324" y="8476"/>
                      <a:pt x="33770" y="8806"/>
                      <a:pt x="33598" y="8370"/>
                    </a:cubicBezTo>
                    <a:lnTo>
                      <a:pt x="33598" y="8146"/>
                    </a:lnTo>
                    <a:cubicBezTo>
                      <a:pt x="33565" y="8128"/>
                      <a:pt x="33537" y="8121"/>
                      <a:pt x="33512" y="8121"/>
                    </a:cubicBezTo>
                    <a:cubicBezTo>
                      <a:pt x="33312" y="8121"/>
                      <a:pt x="33343" y="8606"/>
                      <a:pt x="33144" y="8606"/>
                    </a:cubicBezTo>
                    <a:cubicBezTo>
                      <a:pt x="33119" y="8606"/>
                      <a:pt x="33090" y="8598"/>
                      <a:pt x="33057" y="8581"/>
                    </a:cubicBezTo>
                    <a:cubicBezTo>
                      <a:pt x="33004" y="7644"/>
                      <a:pt x="32555" y="7710"/>
                      <a:pt x="32278" y="7208"/>
                    </a:cubicBezTo>
                    <a:cubicBezTo>
                      <a:pt x="32108" y="7531"/>
                      <a:pt x="31747" y="7920"/>
                      <a:pt x="31497" y="7920"/>
                    </a:cubicBezTo>
                    <a:cubicBezTo>
                      <a:pt x="31358" y="7920"/>
                      <a:pt x="31254" y="7801"/>
                      <a:pt x="31235" y="7485"/>
                    </a:cubicBezTo>
                    <a:cubicBezTo>
                      <a:pt x="30958" y="7815"/>
                      <a:pt x="30747" y="8304"/>
                      <a:pt x="30298" y="8423"/>
                    </a:cubicBezTo>
                    <a:cubicBezTo>
                      <a:pt x="30522" y="6720"/>
                      <a:pt x="31182" y="5994"/>
                      <a:pt x="32067" y="5611"/>
                    </a:cubicBezTo>
                    <a:lnTo>
                      <a:pt x="32067" y="5611"/>
                    </a:lnTo>
                    <a:cubicBezTo>
                      <a:pt x="32120" y="5994"/>
                      <a:pt x="31354" y="6060"/>
                      <a:pt x="31737" y="6271"/>
                    </a:cubicBezTo>
                    <a:cubicBezTo>
                      <a:pt x="31512" y="6654"/>
                      <a:pt x="31182" y="6654"/>
                      <a:pt x="30905" y="6773"/>
                    </a:cubicBezTo>
                    <a:cubicBezTo>
                      <a:pt x="30924" y="7116"/>
                      <a:pt x="31004" y="7208"/>
                      <a:pt x="31105" y="7208"/>
                    </a:cubicBezTo>
                    <a:cubicBezTo>
                      <a:pt x="31221" y="7208"/>
                      <a:pt x="31366" y="7085"/>
                      <a:pt x="31479" y="7085"/>
                    </a:cubicBezTo>
                    <a:cubicBezTo>
                      <a:pt x="31536" y="7085"/>
                      <a:pt x="31584" y="7116"/>
                      <a:pt x="31618" y="7208"/>
                    </a:cubicBezTo>
                    <a:cubicBezTo>
                      <a:pt x="31842" y="7050"/>
                      <a:pt x="31842" y="6548"/>
                      <a:pt x="32067" y="6271"/>
                    </a:cubicBezTo>
                    <a:cubicBezTo>
                      <a:pt x="32278" y="6495"/>
                      <a:pt x="32278" y="7155"/>
                      <a:pt x="32555" y="7208"/>
                    </a:cubicBezTo>
                    <a:cubicBezTo>
                      <a:pt x="32608" y="7155"/>
                      <a:pt x="32674" y="6984"/>
                      <a:pt x="32780" y="6984"/>
                    </a:cubicBezTo>
                    <a:cubicBezTo>
                      <a:pt x="32674" y="6654"/>
                      <a:pt x="32450" y="6548"/>
                      <a:pt x="32278" y="6271"/>
                    </a:cubicBezTo>
                    <a:cubicBezTo>
                      <a:pt x="32674" y="6060"/>
                      <a:pt x="33057" y="5664"/>
                      <a:pt x="33493" y="5611"/>
                    </a:cubicBezTo>
                    <a:lnTo>
                      <a:pt x="33493" y="5611"/>
                    </a:lnTo>
                    <a:cubicBezTo>
                      <a:pt x="33257" y="5757"/>
                      <a:pt x="33308" y="6888"/>
                      <a:pt x="33125" y="6888"/>
                    </a:cubicBezTo>
                    <a:cubicBezTo>
                      <a:pt x="33093" y="6888"/>
                      <a:pt x="33053" y="6853"/>
                      <a:pt x="33004" y="6773"/>
                    </a:cubicBezTo>
                    <a:lnTo>
                      <a:pt x="33004" y="6773"/>
                    </a:lnTo>
                    <a:cubicBezTo>
                      <a:pt x="33004" y="7485"/>
                      <a:pt x="33545" y="7155"/>
                      <a:pt x="33598" y="7815"/>
                    </a:cubicBezTo>
                    <a:cubicBezTo>
                      <a:pt x="33678" y="6415"/>
                      <a:pt x="34222" y="5705"/>
                      <a:pt x="34870" y="5705"/>
                    </a:cubicBezTo>
                    <a:cubicBezTo>
                      <a:pt x="35188" y="5705"/>
                      <a:pt x="35530" y="5875"/>
                      <a:pt x="35856" y="6218"/>
                    </a:cubicBezTo>
                    <a:cubicBezTo>
                      <a:pt x="35644" y="6390"/>
                      <a:pt x="35367" y="6390"/>
                      <a:pt x="35248" y="6720"/>
                    </a:cubicBezTo>
                    <a:cubicBezTo>
                      <a:pt x="35354" y="6695"/>
                      <a:pt x="35447" y="6683"/>
                      <a:pt x="35529" y="6683"/>
                    </a:cubicBezTo>
                    <a:cubicBezTo>
                      <a:pt x="35835" y="6683"/>
                      <a:pt x="35975" y="6853"/>
                      <a:pt x="35975" y="7155"/>
                    </a:cubicBezTo>
                    <a:cubicBezTo>
                      <a:pt x="35975" y="6931"/>
                      <a:pt x="36080" y="6825"/>
                      <a:pt x="36186" y="6720"/>
                    </a:cubicBezTo>
                    <a:lnTo>
                      <a:pt x="36186" y="6720"/>
                    </a:lnTo>
                    <a:cubicBezTo>
                      <a:pt x="36186" y="6984"/>
                      <a:pt x="36027" y="7050"/>
                      <a:pt x="36080" y="7433"/>
                    </a:cubicBezTo>
                    <a:cubicBezTo>
                      <a:pt x="36127" y="7455"/>
                      <a:pt x="36166" y="7464"/>
                      <a:pt x="36201" y="7464"/>
                    </a:cubicBezTo>
                    <a:cubicBezTo>
                      <a:pt x="36403" y="7464"/>
                      <a:pt x="36444" y="7151"/>
                      <a:pt x="36647" y="7151"/>
                    </a:cubicBezTo>
                    <a:cubicBezTo>
                      <a:pt x="36659" y="7151"/>
                      <a:pt x="36673" y="7153"/>
                      <a:pt x="36687" y="7155"/>
                    </a:cubicBezTo>
                    <a:cubicBezTo>
                      <a:pt x="36410" y="6060"/>
                      <a:pt x="36080" y="6654"/>
                      <a:pt x="36516" y="5558"/>
                    </a:cubicBezTo>
                    <a:cubicBezTo>
                      <a:pt x="34588" y="4951"/>
                      <a:pt x="33823" y="4845"/>
                      <a:pt x="32172" y="4673"/>
                    </a:cubicBezTo>
                    <a:cubicBezTo>
                      <a:pt x="32044" y="5147"/>
                      <a:pt x="31807" y="5243"/>
                      <a:pt x="31549" y="5243"/>
                    </a:cubicBezTo>
                    <a:cubicBezTo>
                      <a:pt x="31372" y="5243"/>
                      <a:pt x="31185" y="5197"/>
                      <a:pt x="31017" y="5197"/>
                    </a:cubicBezTo>
                    <a:cubicBezTo>
                      <a:pt x="30802" y="5197"/>
                      <a:pt x="30617" y="5272"/>
                      <a:pt x="30522" y="5611"/>
                    </a:cubicBezTo>
                    <a:cubicBezTo>
                      <a:pt x="30747" y="5611"/>
                      <a:pt x="30852" y="5782"/>
                      <a:pt x="30905" y="6112"/>
                    </a:cubicBezTo>
                    <a:cubicBezTo>
                      <a:pt x="30835" y="6062"/>
                      <a:pt x="30780" y="6041"/>
                      <a:pt x="30735" y="6041"/>
                    </a:cubicBezTo>
                    <a:cubicBezTo>
                      <a:pt x="30534" y="6041"/>
                      <a:pt x="30546" y="6462"/>
                      <a:pt x="30417" y="6548"/>
                    </a:cubicBezTo>
                    <a:cubicBezTo>
                      <a:pt x="30448" y="6256"/>
                      <a:pt x="30164" y="6097"/>
                      <a:pt x="29874" y="6097"/>
                    </a:cubicBezTo>
                    <a:cubicBezTo>
                      <a:pt x="29679" y="6097"/>
                      <a:pt x="29480" y="6169"/>
                      <a:pt x="29374" y="6324"/>
                    </a:cubicBezTo>
                    <a:cubicBezTo>
                      <a:pt x="29585" y="6548"/>
                      <a:pt x="29704" y="6825"/>
                      <a:pt x="29809" y="7261"/>
                    </a:cubicBezTo>
                    <a:cubicBezTo>
                      <a:pt x="29427" y="7710"/>
                      <a:pt x="29308" y="7538"/>
                      <a:pt x="28872" y="7710"/>
                    </a:cubicBezTo>
                    <a:cubicBezTo>
                      <a:pt x="28872" y="7433"/>
                      <a:pt x="29044" y="7433"/>
                      <a:pt x="28978" y="7050"/>
                    </a:cubicBezTo>
                    <a:cubicBezTo>
                      <a:pt x="28595" y="7050"/>
                      <a:pt x="28265" y="7155"/>
                      <a:pt x="28054" y="7485"/>
                    </a:cubicBezTo>
                    <a:cubicBezTo>
                      <a:pt x="28159" y="8251"/>
                      <a:pt x="28648" y="8093"/>
                      <a:pt x="28925" y="8423"/>
                    </a:cubicBezTo>
                    <a:cubicBezTo>
                      <a:pt x="28691" y="8512"/>
                      <a:pt x="28541" y="8724"/>
                      <a:pt x="28270" y="8724"/>
                    </a:cubicBezTo>
                    <a:cubicBezTo>
                      <a:pt x="28220" y="8724"/>
                      <a:pt x="28166" y="8716"/>
                      <a:pt x="28106" y="8700"/>
                    </a:cubicBezTo>
                    <a:cubicBezTo>
                      <a:pt x="27953" y="8499"/>
                      <a:pt x="28032" y="7950"/>
                      <a:pt x="27814" y="7950"/>
                    </a:cubicBezTo>
                    <a:cubicBezTo>
                      <a:pt x="27788" y="7950"/>
                      <a:pt x="27758" y="7957"/>
                      <a:pt x="27723" y="7974"/>
                    </a:cubicBezTo>
                    <a:cubicBezTo>
                      <a:pt x="27723" y="8251"/>
                      <a:pt x="27776" y="8634"/>
                      <a:pt x="27605" y="8700"/>
                    </a:cubicBezTo>
                    <a:cubicBezTo>
                      <a:pt x="27327" y="8634"/>
                      <a:pt x="27327" y="8040"/>
                      <a:pt x="27499" y="7763"/>
                    </a:cubicBezTo>
                    <a:lnTo>
                      <a:pt x="27499" y="7763"/>
                    </a:lnTo>
                    <a:cubicBezTo>
                      <a:pt x="27455" y="7792"/>
                      <a:pt x="27415" y="7804"/>
                      <a:pt x="27377" y="7804"/>
                    </a:cubicBezTo>
                    <a:cubicBezTo>
                      <a:pt x="27081" y="7804"/>
                      <a:pt x="26967" y="7009"/>
                      <a:pt x="26778" y="7009"/>
                    </a:cubicBezTo>
                    <a:cubicBezTo>
                      <a:pt x="26716" y="7009"/>
                      <a:pt x="26647" y="7093"/>
                      <a:pt x="26562" y="7314"/>
                    </a:cubicBezTo>
                    <a:cubicBezTo>
                      <a:pt x="26839" y="7433"/>
                      <a:pt x="27222" y="7538"/>
                      <a:pt x="27116" y="8476"/>
                    </a:cubicBezTo>
                    <a:cubicBezTo>
                      <a:pt x="27066" y="8492"/>
                      <a:pt x="27003" y="8496"/>
                      <a:pt x="26931" y="8496"/>
                    </a:cubicBezTo>
                    <a:cubicBezTo>
                      <a:pt x="26828" y="8496"/>
                      <a:pt x="26707" y="8486"/>
                      <a:pt x="26583" y="8486"/>
                    </a:cubicBezTo>
                    <a:cubicBezTo>
                      <a:pt x="26228" y="8486"/>
                      <a:pt x="25843" y="8567"/>
                      <a:pt x="25743" y="9188"/>
                    </a:cubicBezTo>
                    <a:cubicBezTo>
                      <a:pt x="25413" y="8964"/>
                      <a:pt x="25083" y="8700"/>
                      <a:pt x="24806" y="8476"/>
                    </a:cubicBezTo>
                    <a:lnTo>
                      <a:pt x="24806" y="8476"/>
                    </a:lnTo>
                    <a:cubicBezTo>
                      <a:pt x="24687" y="9030"/>
                      <a:pt x="25347" y="9294"/>
                      <a:pt x="25017" y="9624"/>
                    </a:cubicBezTo>
                    <a:cubicBezTo>
                      <a:pt x="24691" y="9298"/>
                      <a:pt x="24489" y="8694"/>
                      <a:pt x="23988" y="8694"/>
                    </a:cubicBezTo>
                    <a:cubicBezTo>
                      <a:pt x="23900" y="8694"/>
                      <a:pt x="23804" y="8712"/>
                      <a:pt x="23697" y="8753"/>
                    </a:cubicBezTo>
                    <a:cubicBezTo>
                      <a:pt x="23697" y="9068"/>
                      <a:pt x="23716" y="9165"/>
                      <a:pt x="23755" y="9165"/>
                    </a:cubicBezTo>
                    <a:cubicBezTo>
                      <a:pt x="23816" y="9165"/>
                      <a:pt x="23926" y="8918"/>
                      <a:pt x="24082" y="8918"/>
                    </a:cubicBezTo>
                    <a:cubicBezTo>
                      <a:pt x="24119" y="8918"/>
                      <a:pt x="24157" y="8931"/>
                      <a:pt x="24199" y="8964"/>
                    </a:cubicBezTo>
                    <a:cubicBezTo>
                      <a:pt x="24304" y="9571"/>
                      <a:pt x="24199" y="9466"/>
                      <a:pt x="24582" y="9849"/>
                    </a:cubicBezTo>
                    <a:cubicBezTo>
                      <a:pt x="24027" y="9690"/>
                      <a:pt x="23591" y="9360"/>
                      <a:pt x="23037" y="9188"/>
                    </a:cubicBezTo>
                    <a:cubicBezTo>
                      <a:pt x="22991" y="9662"/>
                      <a:pt x="22914" y="9807"/>
                      <a:pt x="22814" y="9807"/>
                    </a:cubicBezTo>
                    <a:cubicBezTo>
                      <a:pt x="22682" y="9807"/>
                      <a:pt x="22511" y="9556"/>
                      <a:pt x="22324" y="9466"/>
                    </a:cubicBezTo>
                    <a:cubicBezTo>
                      <a:pt x="22324" y="9743"/>
                      <a:pt x="22271" y="9954"/>
                      <a:pt x="22218" y="10126"/>
                    </a:cubicBezTo>
                    <a:cubicBezTo>
                      <a:pt x="22274" y="10320"/>
                      <a:pt x="22406" y="10365"/>
                      <a:pt x="22558" y="10365"/>
                    </a:cubicBezTo>
                    <a:cubicBezTo>
                      <a:pt x="22690" y="10365"/>
                      <a:pt x="22838" y="10331"/>
                      <a:pt x="22965" y="10331"/>
                    </a:cubicBezTo>
                    <a:cubicBezTo>
                      <a:pt x="23108" y="10331"/>
                      <a:pt x="23225" y="10375"/>
                      <a:pt x="23261" y="10561"/>
                    </a:cubicBezTo>
                    <a:cubicBezTo>
                      <a:pt x="23103" y="10614"/>
                      <a:pt x="23156" y="11010"/>
                      <a:pt x="23037" y="11063"/>
                    </a:cubicBezTo>
                    <a:cubicBezTo>
                      <a:pt x="22608" y="10890"/>
                      <a:pt x="21967" y="10551"/>
                      <a:pt x="21477" y="10551"/>
                    </a:cubicBezTo>
                    <a:cubicBezTo>
                      <a:pt x="21031" y="10551"/>
                      <a:pt x="20711" y="10832"/>
                      <a:pt x="20793" y="11776"/>
                    </a:cubicBezTo>
                    <a:cubicBezTo>
                      <a:pt x="20837" y="11799"/>
                      <a:pt x="20874" y="11809"/>
                      <a:pt x="20906" y="11809"/>
                    </a:cubicBezTo>
                    <a:cubicBezTo>
                      <a:pt x="21188" y="11809"/>
                      <a:pt x="21032" y="10993"/>
                      <a:pt x="21281" y="10839"/>
                    </a:cubicBezTo>
                    <a:cubicBezTo>
                      <a:pt x="21341" y="11373"/>
                      <a:pt x="21423" y="11405"/>
                      <a:pt x="21563" y="11405"/>
                    </a:cubicBezTo>
                    <a:cubicBezTo>
                      <a:pt x="21582" y="11405"/>
                      <a:pt x="21602" y="11405"/>
                      <a:pt x="21624" y="11405"/>
                    </a:cubicBezTo>
                    <a:cubicBezTo>
                      <a:pt x="21720" y="11405"/>
                      <a:pt x="21841" y="11417"/>
                      <a:pt x="21994" y="11552"/>
                    </a:cubicBezTo>
                    <a:cubicBezTo>
                      <a:pt x="22278" y="11292"/>
                      <a:pt x="22610" y="11207"/>
                      <a:pt x="22966" y="11207"/>
                    </a:cubicBezTo>
                    <a:cubicBezTo>
                      <a:pt x="23588" y="11207"/>
                      <a:pt x="24282" y="11465"/>
                      <a:pt x="24912" y="11499"/>
                    </a:cubicBezTo>
                    <a:cubicBezTo>
                      <a:pt x="24753" y="11670"/>
                      <a:pt x="24753" y="12212"/>
                      <a:pt x="24582" y="12436"/>
                    </a:cubicBezTo>
                    <a:cubicBezTo>
                      <a:pt x="24012" y="12003"/>
                      <a:pt x="23395" y="11828"/>
                      <a:pt x="22756" y="11828"/>
                    </a:cubicBezTo>
                    <a:cubicBezTo>
                      <a:pt x="22167" y="11828"/>
                      <a:pt x="21559" y="11977"/>
                      <a:pt x="20951" y="12212"/>
                    </a:cubicBezTo>
                    <a:cubicBezTo>
                      <a:pt x="20932" y="12034"/>
                      <a:pt x="20853" y="11972"/>
                      <a:pt x="20759" y="11972"/>
                    </a:cubicBezTo>
                    <a:cubicBezTo>
                      <a:pt x="20593" y="11972"/>
                      <a:pt x="20377" y="12164"/>
                      <a:pt x="20344" y="12264"/>
                    </a:cubicBezTo>
                    <a:cubicBezTo>
                      <a:pt x="20185" y="11116"/>
                      <a:pt x="19248" y="11274"/>
                      <a:pt x="19354" y="10179"/>
                    </a:cubicBezTo>
                    <a:lnTo>
                      <a:pt x="19354" y="10179"/>
                    </a:lnTo>
                    <a:cubicBezTo>
                      <a:pt x="19140" y="10440"/>
                      <a:pt x="18907" y="10459"/>
                      <a:pt x="18693" y="10459"/>
                    </a:cubicBezTo>
                    <a:cubicBezTo>
                      <a:pt x="18656" y="10459"/>
                      <a:pt x="18619" y="10458"/>
                      <a:pt x="18583" y="10458"/>
                    </a:cubicBezTo>
                    <a:cubicBezTo>
                      <a:pt x="18304" y="10458"/>
                      <a:pt x="18073" y="10494"/>
                      <a:pt x="17981" y="11116"/>
                    </a:cubicBezTo>
                    <a:cubicBezTo>
                      <a:pt x="18364" y="11116"/>
                      <a:pt x="18588" y="11446"/>
                      <a:pt x="18812" y="11829"/>
                    </a:cubicBezTo>
                    <a:cubicBezTo>
                      <a:pt x="18733" y="11940"/>
                      <a:pt x="18636" y="11980"/>
                      <a:pt x="18533" y="11980"/>
                    </a:cubicBezTo>
                    <a:cubicBezTo>
                      <a:pt x="18270" y="11980"/>
                      <a:pt x="17963" y="11719"/>
                      <a:pt x="17789" y="11719"/>
                    </a:cubicBezTo>
                    <a:cubicBezTo>
                      <a:pt x="17692" y="11719"/>
                      <a:pt x="17636" y="11800"/>
                      <a:pt x="17651" y="12053"/>
                    </a:cubicBezTo>
                    <a:cubicBezTo>
                      <a:pt x="17540" y="11860"/>
                      <a:pt x="17372" y="11802"/>
                      <a:pt x="17187" y="11802"/>
                    </a:cubicBezTo>
                    <a:cubicBezTo>
                      <a:pt x="17106" y="11802"/>
                      <a:pt x="17022" y="11813"/>
                      <a:pt x="16938" y="11829"/>
                    </a:cubicBezTo>
                    <a:cubicBezTo>
                      <a:pt x="16938" y="11552"/>
                      <a:pt x="17043" y="11499"/>
                      <a:pt x="17043" y="11116"/>
                    </a:cubicBezTo>
                    <a:cubicBezTo>
                      <a:pt x="16713" y="10614"/>
                      <a:pt x="15512" y="11340"/>
                      <a:pt x="15948" y="9743"/>
                    </a:cubicBezTo>
                    <a:lnTo>
                      <a:pt x="15948" y="9743"/>
                    </a:lnTo>
                    <a:cubicBezTo>
                      <a:pt x="15979" y="10140"/>
                      <a:pt x="16269" y="10475"/>
                      <a:pt x="16521" y="10475"/>
                    </a:cubicBezTo>
                    <a:cubicBezTo>
                      <a:pt x="16687" y="10475"/>
                      <a:pt x="16838" y="10328"/>
                      <a:pt x="16885" y="9954"/>
                    </a:cubicBezTo>
                    <a:cubicBezTo>
                      <a:pt x="16791" y="9715"/>
                      <a:pt x="16549" y="9539"/>
                      <a:pt x="16433" y="9539"/>
                    </a:cubicBezTo>
                    <a:cubicBezTo>
                      <a:pt x="16339" y="9539"/>
                      <a:pt x="16329" y="9657"/>
                      <a:pt x="16555" y="9954"/>
                    </a:cubicBezTo>
                    <a:cubicBezTo>
                      <a:pt x="16496" y="9981"/>
                      <a:pt x="16441" y="9993"/>
                      <a:pt x="16390" y="9993"/>
                    </a:cubicBezTo>
                    <a:cubicBezTo>
                      <a:pt x="16114" y="9993"/>
                      <a:pt x="15982" y="9629"/>
                      <a:pt x="16172" y="9294"/>
                    </a:cubicBezTo>
                    <a:cubicBezTo>
                      <a:pt x="16109" y="9183"/>
                      <a:pt x="16034" y="9143"/>
                      <a:pt x="15954" y="9143"/>
                    </a:cubicBezTo>
                    <a:cubicBezTo>
                      <a:pt x="15751" y="9143"/>
                      <a:pt x="15517" y="9399"/>
                      <a:pt x="15361" y="9399"/>
                    </a:cubicBezTo>
                    <a:cubicBezTo>
                      <a:pt x="15309" y="9399"/>
                      <a:pt x="15265" y="9371"/>
                      <a:pt x="15235" y="9294"/>
                    </a:cubicBezTo>
                    <a:cubicBezTo>
                      <a:pt x="15340" y="8806"/>
                      <a:pt x="15842" y="9083"/>
                      <a:pt x="15842" y="8370"/>
                    </a:cubicBezTo>
                    <a:cubicBezTo>
                      <a:pt x="15063" y="8370"/>
                      <a:pt x="14522" y="8093"/>
                      <a:pt x="14297" y="6984"/>
                    </a:cubicBezTo>
                    <a:cubicBezTo>
                      <a:pt x="14246" y="6965"/>
                      <a:pt x="14200" y="6957"/>
                      <a:pt x="14158" y="6957"/>
                    </a:cubicBezTo>
                    <a:cubicBezTo>
                      <a:pt x="13886" y="6957"/>
                      <a:pt x="13777" y="7292"/>
                      <a:pt x="13509" y="7292"/>
                    </a:cubicBezTo>
                    <a:cubicBezTo>
                      <a:pt x="13464" y="7292"/>
                      <a:pt x="13415" y="7283"/>
                      <a:pt x="13360" y="7261"/>
                    </a:cubicBezTo>
                    <a:cubicBezTo>
                      <a:pt x="13307" y="6931"/>
                      <a:pt x="13136" y="6878"/>
                      <a:pt x="13083" y="6548"/>
                    </a:cubicBezTo>
                    <a:cubicBezTo>
                      <a:pt x="13265" y="6405"/>
                      <a:pt x="13452" y="6375"/>
                      <a:pt x="13640" y="6375"/>
                    </a:cubicBezTo>
                    <a:cubicBezTo>
                      <a:pt x="13780" y="6375"/>
                      <a:pt x="13921" y="6392"/>
                      <a:pt x="14059" y="6392"/>
                    </a:cubicBezTo>
                    <a:cubicBezTo>
                      <a:pt x="14296" y="6392"/>
                      <a:pt x="14525" y="6340"/>
                      <a:pt x="14733" y="6060"/>
                    </a:cubicBezTo>
                    <a:cubicBezTo>
                      <a:pt x="15064" y="6459"/>
                      <a:pt x="15208" y="7847"/>
                      <a:pt x="15415" y="7847"/>
                    </a:cubicBezTo>
                    <a:cubicBezTo>
                      <a:pt x="15488" y="7847"/>
                      <a:pt x="15570" y="7670"/>
                      <a:pt x="15670" y="7208"/>
                    </a:cubicBezTo>
                    <a:cubicBezTo>
                      <a:pt x="15723" y="7868"/>
                      <a:pt x="16225" y="7974"/>
                      <a:pt x="15948" y="8581"/>
                    </a:cubicBezTo>
                    <a:cubicBezTo>
                      <a:pt x="16050" y="8587"/>
                      <a:pt x="16141" y="8590"/>
                      <a:pt x="16223" y="8590"/>
                    </a:cubicBezTo>
                    <a:cubicBezTo>
                      <a:pt x="16883" y="8590"/>
                      <a:pt x="16916" y="8417"/>
                      <a:pt x="17598" y="8370"/>
                    </a:cubicBezTo>
                    <a:cubicBezTo>
                      <a:pt x="17321" y="7208"/>
                      <a:pt x="16172" y="7921"/>
                      <a:pt x="16278" y="6060"/>
                    </a:cubicBezTo>
                    <a:lnTo>
                      <a:pt x="16278" y="6060"/>
                    </a:lnTo>
                    <a:cubicBezTo>
                      <a:pt x="16346" y="6099"/>
                      <a:pt x="16402" y="6117"/>
                      <a:pt x="16447" y="6117"/>
                    </a:cubicBezTo>
                    <a:cubicBezTo>
                      <a:pt x="16751" y="6117"/>
                      <a:pt x="16565" y="5333"/>
                      <a:pt x="16401" y="5333"/>
                    </a:cubicBezTo>
                    <a:cubicBezTo>
                      <a:pt x="16354" y="5333"/>
                      <a:pt x="16309" y="5396"/>
                      <a:pt x="16278" y="5558"/>
                    </a:cubicBezTo>
                    <a:cubicBezTo>
                      <a:pt x="16361" y="5744"/>
                      <a:pt x="16223" y="5845"/>
                      <a:pt x="16044" y="5845"/>
                    </a:cubicBezTo>
                    <a:cubicBezTo>
                      <a:pt x="15741" y="5845"/>
                      <a:pt x="15321" y="5554"/>
                      <a:pt x="15670" y="4898"/>
                    </a:cubicBezTo>
                    <a:lnTo>
                      <a:pt x="15670" y="4898"/>
                    </a:lnTo>
                    <a:cubicBezTo>
                      <a:pt x="15416" y="5313"/>
                      <a:pt x="15219" y="5371"/>
                      <a:pt x="15037" y="5371"/>
                    </a:cubicBezTo>
                    <a:cubicBezTo>
                      <a:pt x="14967" y="5371"/>
                      <a:pt x="14899" y="5362"/>
                      <a:pt x="14830" y="5362"/>
                    </a:cubicBezTo>
                    <a:cubicBezTo>
                      <a:pt x="14652" y="5362"/>
                      <a:pt x="14472" y="5420"/>
                      <a:pt x="14245" y="5835"/>
                    </a:cubicBezTo>
                    <a:cubicBezTo>
                      <a:pt x="14073" y="5334"/>
                      <a:pt x="14020" y="5175"/>
                      <a:pt x="14126" y="4462"/>
                    </a:cubicBezTo>
                    <a:cubicBezTo>
                      <a:pt x="14072" y="4415"/>
                      <a:pt x="14031" y="4395"/>
                      <a:pt x="14000" y="4395"/>
                    </a:cubicBezTo>
                    <a:cubicBezTo>
                      <a:pt x="13779" y="4395"/>
                      <a:pt x="14028" y="5401"/>
                      <a:pt x="13811" y="5401"/>
                    </a:cubicBezTo>
                    <a:cubicBezTo>
                      <a:pt x="13806" y="5401"/>
                      <a:pt x="13801" y="5401"/>
                      <a:pt x="13796" y="5400"/>
                    </a:cubicBezTo>
                    <a:cubicBezTo>
                      <a:pt x="13202" y="4409"/>
                      <a:pt x="11882" y="4568"/>
                      <a:pt x="11327" y="4238"/>
                    </a:cubicBezTo>
                    <a:cubicBezTo>
                      <a:pt x="11433" y="4238"/>
                      <a:pt x="11433" y="3855"/>
                      <a:pt x="11551" y="3802"/>
                    </a:cubicBezTo>
                    <a:cubicBezTo>
                      <a:pt x="11610" y="3922"/>
                      <a:pt x="11652" y="3963"/>
                      <a:pt x="11690" y="3963"/>
                    </a:cubicBezTo>
                    <a:cubicBezTo>
                      <a:pt x="11773" y="3963"/>
                      <a:pt x="11840" y="3771"/>
                      <a:pt x="12014" y="3771"/>
                    </a:cubicBezTo>
                    <a:cubicBezTo>
                      <a:pt x="12053" y="3771"/>
                      <a:pt x="12096" y="3780"/>
                      <a:pt x="12146" y="3802"/>
                    </a:cubicBezTo>
                    <a:cubicBezTo>
                      <a:pt x="12146" y="4013"/>
                      <a:pt x="12040" y="4079"/>
                      <a:pt x="11987" y="4238"/>
                    </a:cubicBezTo>
                    <a:cubicBezTo>
                      <a:pt x="12236" y="4042"/>
                      <a:pt x="12444" y="3875"/>
                      <a:pt x="12641" y="3875"/>
                    </a:cubicBezTo>
                    <a:cubicBezTo>
                      <a:pt x="12830" y="3875"/>
                      <a:pt x="13008" y="4029"/>
                      <a:pt x="13202" y="4462"/>
                    </a:cubicBezTo>
                    <a:cubicBezTo>
                      <a:pt x="13136" y="3961"/>
                      <a:pt x="13202" y="3578"/>
                      <a:pt x="13413" y="3525"/>
                    </a:cubicBezTo>
                    <a:cubicBezTo>
                      <a:pt x="13574" y="3843"/>
                      <a:pt x="13802" y="3928"/>
                      <a:pt x="14058" y="3928"/>
                    </a:cubicBezTo>
                    <a:cubicBezTo>
                      <a:pt x="14351" y="3928"/>
                      <a:pt x="14680" y="3816"/>
                      <a:pt x="14986" y="3816"/>
                    </a:cubicBezTo>
                    <a:cubicBezTo>
                      <a:pt x="15243" y="3816"/>
                      <a:pt x="15482" y="3895"/>
                      <a:pt x="15670" y="4185"/>
                    </a:cubicBezTo>
                    <a:cubicBezTo>
                      <a:pt x="15888" y="4019"/>
                      <a:pt x="15845" y="3245"/>
                      <a:pt x="16190" y="3245"/>
                    </a:cubicBezTo>
                    <a:cubicBezTo>
                      <a:pt x="16201" y="3245"/>
                      <a:pt x="16213" y="3246"/>
                      <a:pt x="16225" y="3248"/>
                    </a:cubicBezTo>
                    <a:cubicBezTo>
                      <a:pt x="16225" y="3683"/>
                      <a:pt x="16330" y="3855"/>
                      <a:pt x="16502" y="3961"/>
                    </a:cubicBezTo>
                    <a:cubicBezTo>
                      <a:pt x="16633" y="3977"/>
                      <a:pt x="16777" y="3984"/>
                      <a:pt x="16934" y="3984"/>
                    </a:cubicBezTo>
                    <a:cubicBezTo>
                      <a:pt x="18190" y="3984"/>
                      <a:pt x="20216" y="3521"/>
                      <a:pt x="21802" y="3521"/>
                    </a:cubicBezTo>
                    <a:cubicBezTo>
                      <a:pt x="22105" y="3521"/>
                      <a:pt x="22392" y="3538"/>
                      <a:pt x="22654" y="3578"/>
                    </a:cubicBezTo>
                    <a:cubicBezTo>
                      <a:pt x="22654" y="3578"/>
                      <a:pt x="22601" y="3525"/>
                      <a:pt x="22601" y="3419"/>
                    </a:cubicBezTo>
                    <a:cubicBezTo>
                      <a:pt x="23071" y="3379"/>
                      <a:pt x="23470" y="3360"/>
                      <a:pt x="23826" y="3360"/>
                    </a:cubicBezTo>
                    <a:cubicBezTo>
                      <a:pt x="24973" y="3360"/>
                      <a:pt x="25686" y="3550"/>
                      <a:pt x="26945" y="3802"/>
                    </a:cubicBezTo>
                    <a:cubicBezTo>
                      <a:pt x="27116" y="3353"/>
                      <a:pt x="27169" y="2812"/>
                      <a:pt x="27446" y="2640"/>
                    </a:cubicBezTo>
                    <a:lnTo>
                      <a:pt x="27446" y="2640"/>
                    </a:lnTo>
                    <a:cubicBezTo>
                      <a:pt x="27499" y="3300"/>
                      <a:pt x="27222" y="3142"/>
                      <a:pt x="27222" y="3578"/>
                    </a:cubicBezTo>
                    <a:cubicBezTo>
                      <a:pt x="27298" y="3578"/>
                      <a:pt x="27657" y="3644"/>
                      <a:pt x="28006" y="3644"/>
                    </a:cubicBezTo>
                    <a:cubicBezTo>
                      <a:pt x="28440" y="3644"/>
                      <a:pt x="28860" y="3542"/>
                      <a:pt x="28714" y="3089"/>
                    </a:cubicBezTo>
                    <a:lnTo>
                      <a:pt x="28714" y="3089"/>
                    </a:lnTo>
                    <a:cubicBezTo>
                      <a:pt x="28553" y="3192"/>
                      <a:pt x="28314" y="3335"/>
                      <a:pt x="28092" y="3335"/>
                    </a:cubicBezTo>
                    <a:cubicBezTo>
                      <a:pt x="27857" y="3335"/>
                      <a:pt x="27640" y="3176"/>
                      <a:pt x="27552" y="2640"/>
                    </a:cubicBezTo>
                    <a:lnTo>
                      <a:pt x="27552" y="2640"/>
                    </a:lnTo>
                    <a:cubicBezTo>
                      <a:pt x="27714" y="2726"/>
                      <a:pt x="27841" y="3032"/>
                      <a:pt x="27984" y="3032"/>
                    </a:cubicBezTo>
                    <a:cubicBezTo>
                      <a:pt x="28039" y="3032"/>
                      <a:pt x="28097" y="2986"/>
                      <a:pt x="28159" y="2865"/>
                    </a:cubicBezTo>
                    <a:cubicBezTo>
                      <a:pt x="27723" y="1597"/>
                      <a:pt x="27063" y="2640"/>
                      <a:pt x="26615" y="1492"/>
                    </a:cubicBezTo>
                    <a:cubicBezTo>
                      <a:pt x="26605" y="1490"/>
                      <a:pt x="26597" y="1489"/>
                      <a:pt x="26588" y="1489"/>
                    </a:cubicBezTo>
                    <a:cubicBezTo>
                      <a:pt x="26345" y="1489"/>
                      <a:pt x="26449" y="2205"/>
                      <a:pt x="26232" y="2205"/>
                    </a:cubicBezTo>
                    <a:cubicBezTo>
                      <a:pt x="25796" y="2099"/>
                      <a:pt x="24912" y="1162"/>
                      <a:pt x="24582" y="832"/>
                    </a:cubicBezTo>
                    <a:cubicBezTo>
                      <a:pt x="24093" y="1492"/>
                      <a:pt x="23539" y="937"/>
                      <a:pt x="23209" y="1545"/>
                    </a:cubicBezTo>
                    <a:cubicBezTo>
                      <a:pt x="23112" y="1201"/>
                      <a:pt x="22970" y="1115"/>
                      <a:pt x="22809" y="1115"/>
                    </a:cubicBezTo>
                    <a:cubicBezTo>
                      <a:pt x="22648" y="1115"/>
                      <a:pt x="22468" y="1201"/>
                      <a:pt x="22298" y="1201"/>
                    </a:cubicBezTo>
                    <a:cubicBezTo>
                      <a:pt x="22148" y="1201"/>
                      <a:pt x="22005" y="1135"/>
                      <a:pt x="21888" y="885"/>
                    </a:cubicBezTo>
                    <a:lnTo>
                      <a:pt x="21888" y="885"/>
                    </a:lnTo>
                    <a:cubicBezTo>
                      <a:pt x="21783" y="1597"/>
                      <a:pt x="22166" y="1320"/>
                      <a:pt x="22218" y="1822"/>
                    </a:cubicBezTo>
                    <a:cubicBezTo>
                      <a:pt x="22165" y="1775"/>
                      <a:pt x="22125" y="1754"/>
                      <a:pt x="22094" y="1754"/>
                    </a:cubicBezTo>
                    <a:cubicBezTo>
                      <a:pt x="21883" y="1754"/>
                      <a:pt x="22165" y="2761"/>
                      <a:pt x="21906" y="2761"/>
                    </a:cubicBezTo>
                    <a:cubicBezTo>
                      <a:pt x="21901" y="2761"/>
                      <a:pt x="21895" y="2760"/>
                      <a:pt x="21888" y="2759"/>
                    </a:cubicBezTo>
                    <a:cubicBezTo>
                      <a:pt x="21666" y="2573"/>
                      <a:pt x="21468" y="2308"/>
                      <a:pt x="21229" y="2308"/>
                    </a:cubicBezTo>
                    <a:cubicBezTo>
                      <a:pt x="21113" y="2308"/>
                      <a:pt x="20988" y="2371"/>
                      <a:pt x="20845" y="2535"/>
                    </a:cubicBezTo>
                    <a:cubicBezTo>
                      <a:pt x="20845" y="2033"/>
                      <a:pt x="20515" y="2205"/>
                      <a:pt x="20568" y="1597"/>
                    </a:cubicBezTo>
                    <a:lnTo>
                      <a:pt x="20568" y="1597"/>
                    </a:lnTo>
                    <a:cubicBezTo>
                      <a:pt x="20494" y="1609"/>
                      <a:pt x="20425" y="1614"/>
                      <a:pt x="20360" y="1614"/>
                    </a:cubicBezTo>
                    <a:cubicBezTo>
                      <a:pt x="20016" y="1614"/>
                      <a:pt x="19802" y="1472"/>
                      <a:pt x="19564" y="1472"/>
                    </a:cubicBezTo>
                    <a:cubicBezTo>
                      <a:pt x="19452" y="1472"/>
                      <a:pt x="19334" y="1504"/>
                      <a:pt x="19195" y="1597"/>
                    </a:cubicBezTo>
                    <a:cubicBezTo>
                      <a:pt x="18865" y="1320"/>
                      <a:pt x="19406" y="713"/>
                      <a:pt x="19024" y="449"/>
                    </a:cubicBezTo>
                    <a:lnTo>
                      <a:pt x="19024" y="449"/>
                    </a:lnTo>
                    <a:cubicBezTo>
                      <a:pt x="18812" y="779"/>
                      <a:pt x="18535" y="990"/>
                      <a:pt x="18205" y="1162"/>
                    </a:cubicBezTo>
                    <a:cubicBezTo>
                      <a:pt x="18086" y="1769"/>
                      <a:pt x="18746" y="1980"/>
                      <a:pt x="18364" y="2310"/>
                    </a:cubicBezTo>
                    <a:cubicBezTo>
                      <a:pt x="18258" y="2099"/>
                      <a:pt x="18258" y="1703"/>
                      <a:pt x="17981" y="1373"/>
                    </a:cubicBezTo>
                    <a:lnTo>
                      <a:pt x="17981" y="1373"/>
                    </a:lnTo>
                    <a:cubicBezTo>
                      <a:pt x="17756" y="1703"/>
                      <a:pt x="18152" y="1928"/>
                      <a:pt x="17875" y="2099"/>
                    </a:cubicBezTo>
                    <a:cubicBezTo>
                      <a:pt x="17651" y="2033"/>
                      <a:pt x="17492" y="1928"/>
                      <a:pt x="17426" y="1650"/>
                    </a:cubicBezTo>
                    <a:cubicBezTo>
                      <a:pt x="17545" y="1492"/>
                      <a:pt x="17651" y="1373"/>
                      <a:pt x="17756" y="1162"/>
                    </a:cubicBezTo>
                    <a:cubicBezTo>
                      <a:pt x="17672" y="1105"/>
                      <a:pt x="17604" y="1081"/>
                      <a:pt x="17548" y="1081"/>
                    </a:cubicBezTo>
                    <a:cubicBezTo>
                      <a:pt x="17280" y="1081"/>
                      <a:pt x="17293" y="1645"/>
                      <a:pt x="17162" y="1875"/>
                    </a:cubicBezTo>
                    <a:cubicBezTo>
                      <a:pt x="16162" y="1476"/>
                      <a:pt x="15165" y="1308"/>
                      <a:pt x="14200" y="1308"/>
                    </a:cubicBezTo>
                    <a:cubicBezTo>
                      <a:pt x="12771" y="1308"/>
                      <a:pt x="11414" y="1677"/>
                      <a:pt x="10231" y="2205"/>
                    </a:cubicBezTo>
                    <a:cubicBezTo>
                      <a:pt x="10275" y="2205"/>
                      <a:pt x="10320" y="2201"/>
                      <a:pt x="10362" y="2201"/>
                    </a:cubicBezTo>
                    <a:cubicBezTo>
                      <a:pt x="10471" y="2201"/>
                      <a:pt x="10561" y="2228"/>
                      <a:pt x="10561" y="2429"/>
                    </a:cubicBezTo>
                    <a:cubicBezTo>
                      <a:pt x="9919" y="2429"/>
                      <a:pt x="9804" y="1954"/>
                      <a:pt x="9100" y="1954"/>
                    </a:cubicBezTo>
                    <a:cubicBezTo>
                      <a:pt x="9008" y="1954"/>
                      <a:pt x="8907" y="1962"/>
                      <a:pt x="8792" y="1980"/>
                    </a:cubicBezTo>
                    <a:cubicBezTo>
                      <a:pt x="8581" y="2310"/>
                      <a:pt x="8964" y="2535"/>
                      <a:pt x="8687" y="2693"/>
                    </a:cubicBezTo>
                    <a:cubicBezTo>
                      <a:pt x="8660" y="1842"/>
                      <a:pt x="7891" y="1759"/>
                      <a:pt x="7203" y="1759"/>
                    </a:cubicBezTo>
                    <a:cubicBezTo>
                      <a:pt x="7038" y="1759"/>
                      <a:pt x="6877" y="1764"/>
                      <a:pt x="6732" y="1764"/>
                    </a:cubicBezTo>
                    <a:cubicBezTo>
                      <a:pt x="6275" y="1764"/>
                      <a:pt x="5979" y="1716"/>
                      <a:pt x="6205" y="1320"/>
                    </a:cubicBezTo>
                    <a:lnTo>
                      <a:pt x="6205" y="1320"/>
                    </a:lnTo>
                    <a:cubicBezTo>
                      <a:pt x="6172" y="1331"/>
                      <a:pt x="6140" y="1335"/>
                      <a:pt x="6110" y="1335"/>
                    </a:cubicBezTo>
                    <a:cubicBezTo>
                      <a:pt x="5928" y="1335"/>
                      <a:pt x="5812" y="1168"/>
                      <a:pt x="5786" y="1168"/>
                    </a:cubicBezTo>
                    <a:cubicBezTo>
                      <a:pt x="5768" y="1168"/>
                      <a:pt x="5794" y="1253"/>
                      <a:pt x="5875" y="1545"/>
                    </a:cubicBezTo>
                    <a:cubicBezTo>
                      <a:pt x="5793" y="1556"/>
                      <a:pt x="5716" y="1565"/>
                      <a:pt x="5646" y="1565"/>
                    </a:cubicBezTo>
                    <a:cubicBezTo>
                      <a:pt x="5389" y="1565"/>
                      <a:pt x="5229" y="1445"/>
                      <a:pt x="5281" y="885"/>
                    </a:cubicBezTo>
                    <a:cubicBezTo>
                      <a:pt x="5429" y="784"/>
                      <a:pt x="5567" y="745"/>
                      <a:pt x="5704" y="745"/>
                    </a:cubicBezTo>
                    <a:cubicBezTo>
                      <a:pt x="6017" y="745"/>
                      <a:pt x="6320" y="953"/>
                      <a:pt x="6706" y="1109"/>
                    </a:cubicBezTo>
                    <a:cubicBezTo>
                      <a:pt x="6254" y="247"/>
                      <a:pt x="5546" y="168"/>
                      <a:pt x="4942" y="168"/>
                    </a:cubicBezTo>
                    <a:cubicBezTo>
                      <a:pt x="4806" y="168"/>
                      <a:pt x="4676" y="172"/>
                      <a:pt x="4555" y="172"/>
                    </a:cubicBezTo>
                    <a:cubicBezTo>
                      <a:pt x="4044" y="213"/>
                      <a:pt x="3668" y="553"/>
                      <a:pt x="3268" y="553"/>
                    </a:cubicBezTo>
                    <a:cubicBezTo>
                      <a:pt x="3150" y="553"/>
                      <a:pt x="3030" y="524"/>
                      <a:pt x="2904" y="449"/>
                    </a:cubicBezTo>
                    <a:cubicBezTo>
                      <a:pt x="2626" y="306"/>
                      <a:pt x="2285" y="150"/>
                      <a:pt x="1946" y="150"/>
                    </a:cubicBezTo>
                    <a:cubicBezTo>
                      <a:pt x="1625" y="150"/>
                      <a:pt x="1306" y="290"/>
                      <a:pt x="1043" y="713"/>
                    </a:cubicBezTo>
                    <a:cubicBezTo>
                      <a:pt x="990" y="449"/>
                      <a:pt x="1043" y="53"/>
                      <a:pt x="87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8" name="Google Shape;1988;p19"/>
            <p:cNvSpPr/>
            <p:nvPr/>
          </p:nvSpPr>
          <p:spPr>
            <a:xfrm rot="-5708213">
              <a:off x="7650287" y="1016562"/>
              <a:ext cx="2072518" cy="1090868"/>
            </a:xfrm>
            <a:custGeom>
              <a:avLst/>
              <a:gdLst/>
              <a:ahLst/>
              <a:cxnLst/>
              <a:rect l="l" t="t" r="r" b="b"/>
              <a:pathLst>
                <a:path w="91977" h="48412" extrusionOk="0">
                  <a:moveTo>
                    <a:pt x="225" y="1"/>
                  </a:moveTo>
                  <a:cubicBezTo>
                    <a:pt x="67" y="1"/>
                    <a:pt x="1" y="54"/>
                    <a:pt x="1" y="225"/>
                  </a:cubicBezTo>
                  <a:cubicBezTo>
                    <a:pt x="1" y="331"/>
                    <a:pt x="67" y="437"/>
                    <a:pt x="225" y="437"/>
                  </a:cubicBezTo>
                  <a:lnTo>
                    <a:pt x="4687" y="437"/>
                  </a:lnTo>
                  <a:lnTo>
                    <a:pt x="4687" y="48411"/>
                  </a:lnTo>
                  <a:lnTo>
                    <a:pt x="5017" y="48411"/>
                  </a:lnTo>
                  <a:lnTo>
                    <a:pt x="5017" y="437"/>
                  </a:lnTo>
                  <a:lnTo>
                    <a:pt x="10179" y="437"/>
                  </a:lnTo>
                  <a:lnTo>
                    <a:pt x="10179" y="47685"/>
                  </a:lnTo>
                  <a:cubicBezTo>
                    <a:pt x="10298" y="47685"/>
                    <a:pt x="10456" y="47685"/>
                    <a:pt x="10562" y="47633"/>
                  </a:cubicBezTo>
                  <a:lnTo>
                    <a:pt x="10562" y="437"/>
                  </a:lnTo>
                  <a:lnTo>
                    <a:pt x="15737" y="437"/>
                  </a:lnTo>
                  <a:lnTo>
                    <a:pt x="15737" y="47250"/>
                  </a:lnTo>
                  <a:lnTo>
                    <a:pt x="16067" y="47250"/>
                  </a:lnTo>
                  <a:lnTo>
                    <a:pt x="16067" y="437"/>
                  </a:lnTo>
                  <a:lnTo>
                    <a:pt x="21242" y="437"/>
                  </a:lnTo>
                  <a:lnTo>
                    <a:pt x="21242" y="47527"/>
                  </a:lnTo>
                  <a:lnTo>
                    <a:pt x="21572" y="47527"/>
                  </a:lnTo>
                  <a:lnTo>
                    <a:pt x="21572" y="437"/>
                  </a:lnTo>
                  <a:lnTo>
                    <a:pt x="26800" y="437"/>
                  </a:lnTo>
                  <a:lnTo>
                    <a:pt x="26800" y="48015"/>
                  </a:lnTo>
                  <a:cubicBezTo>
                    <a:pt x="26906" y="48015"/>
                    <a:pt x="27011" y="48081"/>
                    <a:pt x="27130" y="48081"/>
                  </a:cubicBezTo>
                  <a:lnTo>
                    <a:pt x="27130" y="437"/>
                  </a:lnTo>
                  <a:lnTo>
                    <a:pt x="32292" y="437"/>
                  </a:lnTo>
                  <a:lnTo>
                    <a:pt x="32292" y="47685"/>
                  </a:lnTo>
                  <a:cubicBezTo>
                    <a:pt x="32411" y="47633"/>
                    <a:pt x="32516" y="47580"/>
                    <a:pt x="32622" y="47527"/>
                  </a:cubicBezTo>
                  <a:lnTo>
                    <a:pt x="32622" y="437"/>
                  </a:lnTo>
                  <a:lnTo>
                    <a:pt x="37797" y="437"/>
                  </a:lnTo>
                  <a:lnTo>
                    <a:pt x="37797" y="46867"/>
                  </a:lnTo>
                  <a:cubicBezTo>
                    <a:pt x="37903" y="46867"/>
                    <a:pt x="37955" y="46920"/>
                    <a:pt x="38074" y="46920"/>
                  </a:cubicBezTo>
                  <a:cubicBezTo>
                    <a:pt x="38074" y="46920"/>
                    <a:pt x="38127" y="46972"/>
                    <a:pt x="38180" y="46972"/>
                  </a:cubicBezTo>
                  <a:lnTo>
                    <a:pt x="38180" y="437"/>
                  </a:lnTo>
                  <a:lnTo>
                    <a:pt x="43355" y="437"/>
                  </a:lnTo>
                  <a:lnTo>
                    <a:pt x="43355" y="46207"/>
                  </a:lnTo>
                  <a:lnTo>
                    <a:pt x="43685" y="46207"/>
                  </a:lnTo>
                  <a:lnTo>
                    <a:pt x="43685" y="437"/>
                  </a:lnTo>
                  <a:lnTo>
                    <a:pt x="48847" y="437"/>
                  </a:lnTo>
                  <a:lnTo>
                    <a:pt x="48847" y="46761"/>
                  </a:lnTo>
                  <a:cubicBezTo>
                    <a:pt x="48966" y="46761"/>
                    <a:pt x="49071" y="46761"/>
                    <a:pt x="49243" y="46814"/>
                  </a:cubicBezTo>
                  <a:lnTo>
                    <a:pt x="49243" y="437"/>
                  </a:lnTo>
                  <a:lnTo>
                    <a:pt x="54405" y="437"/>
                  </a:lnTo>
                  <a:lnTo>
                    <a:pt x="54405" y="46154"/>
                  </a:lnTo>
                  <a:cubicBezTo>
                    <a:pt x="54524" y="46101"/>
                    <a:pt x="54629" y="46101"/>
                    <a:pt x="54735" y="46101"/>
                  </a:cubicBezTo>
                  <a:lnTo>
                    <a:pt x="54735" y="437"/>
                  </a:lnTo>
                  <a:lnTo>
                    <a:pt x="59910" y="437"/>
                  </a:lnTo>
                  <a:lnTo>
                    <a:pt x="59910" y="47303"/>
                  </a:lnTo>
                  <a:cubicBezTo>
                    <a:pt x="60015" y="47250"/>
                    <a:pt x="60134" y="47144"/>
                    <a:pt x="60240" y="47091"/>
                  </a:cubicBezTo>
                  <a:lnTo>
                    <a:pt x="60240" y="437"/>
                  </a:lnTo>
                  <a:lnTo>
                    <a:pt x="65415" y="437"/>
                  </a:lnTo>
                  <a:lnTo>
                    <a:pt x="65415" y="44227"/>
                  </a:lnTo>
                  <a:cubicBezTo>
                    <a:pt x="65573" y="44227"/>
                    <a:pt x="65679" y="44174"/>
                    <a:pt x="65798" y="44174"/>
                  </a:cubicBezTo>
                  <a:lnTo>
                    <a:pt x="65798" y="437"/>
                  </a:lnTo>
                  <a:lnTo>
                    <a:pt x="70960" y="437"/>
                  </a:lnTo>
                  <a:lnTo>
                    <a:pt x="70960" y="43896"/>
                  </a:lnTo>
                  <a:lnTo>
                    <a:pt x="71290" y="43896"/>
                  </a:lnTo>
                  <a:lnTo>
                    <a:pt x="71290" y="437"/>
                  </a:lnTo>
                  <a:lnTo>
                    <a:pt x="76465" y="437"/>
                  </a:lnTo>
                  <a:lnTo>
                    <a:pt x="76465" y="44451"/>
                  </a:lnTo>
                  <a:cubicBezTo>
                    <a:pt x="76570" y="44385"/>
                    <a:pt x="76689" y="44385"/>
                    <a:pt x="76848" y="44385"/>
                  </a:cubicBezTo>
                  <a:lnTo>
                    <a:pt x="76848" y="437"/>
                  </a:lnTo>
                  <a:lnTo>
                    <a:pt x="82023" y="437"/>
                  </a:lnTo>
                  <a:lnTo>
                    <a:pt x="82023" y="43395"/>
                  </a:lnTo>
                  <a:cubicBezTo>
                    <a:pt x="82075" y="43395"/>
                    <a:pt x="82181" y="43461"/>
                    <a:pt x="82300" y="43461"/>
                  </a:cubicBezTo>
                  <a:cubicBezTo>
                    <a:pt x="82300" y="43461"/>
                    <a:pt x="82353" y="43461"/>
                    <a:pt x="82353" y="43514"/>
                  </a:cubicBezTo>
                  <a:lnTo>
                    <a:pt x="82353" y="437"/>
                  </a:lnTo>
                  <a:lnTo>
                    <a:pt x="87528" y="437"/>
                  </a:lnTo>
                  <a:lnTo>
                    <a:pt x="87528" y="42075"/>
                  </a:lnTo>
                  <a:cubicBezTo>
                    <a:pt x="87633" y="42022"/>
                    <a:pt x="87739" y="42022"/>
                    <a:pt x="87858" y="41969"/>
                  </a:cubicBezTo>
                  <a:lnTo>
                    <a:pt x="87858" y="437"/>
                  </a:lnTo>
                  <a:lnTo>
                    <a:pt x="91699" y="437"/>
                  </a:lnTo>
                  <a:cubicBezTo>
                    <a:pt x="91871" y="437"/>
                    <a:pt x="91977" y="331"/>
                    <a:pt x="91977" y="225"/>
                  </a:cubicBezTo>
                  <a:cubicBezTo>
                    <a:pt x="91977" y="54"/>
                    <a:pt x="91871" y="1"/>
                    <a:pt x="91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9"/>
          <p:cNvGrpSpPr/>
          <p:nvPr/>
        </p:nvGrpSpPr>
        <p:grpSpPr>
          <a:xfrm rot="130705">
            <a:off x="614770" y="1539398"/>
            <a:ext cx="2583342" cy="1272052"/>
            <a:chOff x="790252" y="3619310"/>
            <a:chExt cx="1658726" cy="816714"/>
          </a:xfrm>
        </p:grpSpPr>
        <p:sp>
          <p:nvSpPr>
            <p:cNvPr id="1990" name="Google Shape;1990;p19"/>
            <p:cNvSpPr/>
            <p:nvPr/>
          </p:nvSpPr>
          <p:spPr>
            <a:xfrm>
              <a:off x="794069" y="3619310"/>
              <a:ext cx="1654908" cy="816714"/>
            </a:xfrm>
            <a:custGeom>
              <a:avLst/>
              <a:gdLst/>
              <a:ahLst/>
              <a:cxnLst/>
              <a:rect l="l" t="t" r="r" b="b"/>
              <a:pathLst>
                <a:path w="97534" h="48134" extrusionOk="0">
                  <a:moveTo>
                    <a:pt x="89058" y="39328"/>
                  </a:moveTo>
                  <a:lnTo>
                    <a:pt x="89058" y="39328"/>
                  </a:lnTo>
                  <a:cubicBezTo>
                    <a:pt x="89063" y="39373"/>
                    <a:pt x="89066" y="39417"/>
                    <a:pt x="89068" y="39460"/>
                  </a:cubicBezTo>
                  <a:lnTo>
                    <a:pt x="89068" y="39460"/>
                  </a:lnTo>
                  <a:cubicBezTo>
                    <a:pt x="89085" y="39419"/>
                    <a:pt x="89083" y="39378"/>
                    <a:pt x="89058" y="39328"/>
                  </a:cubicBezTo>
                  <a:close/>
                  <a:moveTo>
                    <a:pt x="0" y="1"/>
                  </a:moveTo>
                  <a:lnTo>
                    <a:pt x="0" y="48134"/>
                  </a:lnTo>
                  <a:lnTo>
                    <a:pt x="92359" y="48134"/>
                  </a:lnTo>
                  <a:cubicBezTo>
                    <a:pt x="92412" y="47857"/>
                    <a:pt x="92253" y="47421"/>
                    <a:pt x="92187" y="47091"/>
                  </a:cubicBezTo>
                  <a:cubicBezTo>
                    <a:pt x="92134" y="46642"/>
                    <a:pt x="92253" y="45982"/>
                    <a:pt x="91976" y="45652"/>
                  </a:cubicBezTo>
                  <a:cubicBezTo>
                    <a:pt x="91699" y="45322"/>
                    <a:pt x="91369" y="45216"/>
                    <a:pt x="91197" y="44833"/>
                  </a:cubicBezTo>
                  <a:cubicBezTo>
                    <a:pt x="91092" y="44662"/>
                    <a:pt x="91092" y="44451"/>
                    <a:pt x="91039" y="44332"/>
                  </a:cubicBezTo>
                  <a:cubicBezTo>
                    <a:pt x="90933" y="44173"/>
                    <a:pt x="90761" y="43949"/>
                    <a:pt x="90656" y="43843"/>
                  </a:cubicBezTo>
                  <a:cubicBezTo>
                    <a:pt x="90379" y="43460"/>
                    <a:pt x="90273" y="43012"/>
                    <a:pt x="90273" y="42523"/>
                  </a:cubicBezTo>
                  <a:cubicBezTo>
                    <a:pt x="90207" y="42074"/>
                    <a:pt x="90379" y="41480"/>
                    <a:pt x="89996" y="41084"/>
                  </a:cubicBezTo>
                  <a:cubicBezTo>
                    <a:pt x="89771" y="40926"/>
                    <a:pt x="89441" y="40873"/>
                    <a:pt x="89283" y="40648"/>
                  </a:cubicBezTo>
                  <a:cubicBezTo>
                    <a:pt x="88982" y="40300"/>
                    <a:pt x="89087" y="39907"/>
                    <a:pt x="89068" y="39460"/>
                  </a:cubicBezTo>
                  <a:lnTo>
                    <a:pt x="89068" y="39460"/>
                  </a:lnTo>
                  <a:cubicBezTo>
                    <a:pt x="89049" y="39505"/>
                    <a:pt x="89008" y="39550"/>
                    <a:pt x="88953" y="39606"/>
                  </a:cubicBezTo>
                  <a:cubicBezTo>
                    <a:pt x="88623" y="39606"/>
                    <a:pt x="88557" y="38893"/>
                    <a:pt x="88451" y="38668"/>
                  </a:cubicBezTo>
                  <a:cubicBezTo>
                    <a:pt x="88398" y="38563"/>
                    <a:pt x="88227" y="38510"/>
                    <a:pt x="88174" y="38391"/>
                  </a:cubicBezTo>
                  <a:cubicBezTo>
                    <a:pt x="88068" y="38180"/>
                    <a:pt x="88121" y="37955"/>
                    <a:pt x="88016" y="37731"/>
                  </a:cubicBezTo>
                  <a:cubicBezTo>
                    <a:pt x="87897" y="37520"/>
                    <a:pt x="87844" y="37348"/>
                    <a:pt x="87791" y="37124"/>
                  </a:cubicBezTo>
                  <a:cubicBezTo>
                    <a:pt x="87686" y="36965"/>
                    <a:pt x="87633" y="36688"/>
                    <a:pt x="87461" y="36411"/>
                  </a:cubicBezTo>
                  <a:lnTo>
                    <a:pt x="87461" y="33665"/>
                  </a:lnTo>
                  <a:cubicBezTo>
                    <a:pt x="87791" y="33440"/>
                    <a:pt x="88174" y="33229"/>
                    <a:pt x="88398" y="33163"/>
                  </a:cubicBezTo>
                  <a:cubicBezTo>
                    <a:pt x="88174" y="32952"/>
                    <a:pt x="88346" y="32899"/>
                    <a:pt x="88398" y="32675"/>
                  </a:cubicBezTo>
                  <a:cubicBezTo>
                    <a:pt x="88451" y="32397"/>
                    <a:pt x="88398" y="32173"/>
                    <a:pt x="88557" y="31962"/>
                  </a:cubicBezTo>
                  <a:cubicBezTo>
                    <a:pt x="88781" y="31632"/>
                    <a:pt x="89058" y="31579"/>
                    <a:pt x="89389" y="31460"/>
                  </a:cubicBezTo>
                  <a:cubicBezTo>
                    <a:pt x="89771" y="31354"/>
                    <a:pt x="89824" y="31130"/>
                    <a:pt x="89996" y="30747"/>
                  </a:cubicBezTo>
                  <a:cubicBezTo>
                    <a:pt x="90154" y="30364"/>
                    <a:pt x="90273" y="29929"/>
                    <a:pt x="90273" y="29480"/>
                  </a:cubicBezTo>
                  <a:cubicBezTo>
                    <a:pt x="90273" y="29044"/>
                    <a:pt x="90154" y="28820"/>
                    <a:pt x="90101" y="28437"/>
                  </a:cubicBezTo>
                  <a:cubicBezTo>
                    <a:pt x="89943" y="27777"/>
                    <a:pt x="90154" y="27447"/>
                    <a:pt x="90537" y="26958"/>
                  </a:cubicBezTo>
                  <a:cubicBezTo>
                    <a:pt x="90761" y="26681"/>
                    <a:pt x="91039" y="26404"/>
                    <a:pt x="91092" y="26021"/>
                  </a:cubicBezTo>
                  <a:cubicBezTo>
                    <a:pt x="91144" y="24806"/>
                    <a:pt x="89824" y="25137"/>
                    <a:pt x="89217" y="24476"/>
                  </a:cubicBezTo>
                  <a:cubicBezTo>
                    <a:pt x="89111" y="24318"/>
                    <a:pt x="89058" y="24094"/>
                    <a:pt x="89006" y="23922"/>
                  </a:cubicBezTo>
                  <a:cubicBezTo>
                    <a:pt x="88953" y="23764"/>
                    <a:pt x="88887" y="23658"/>
                    <a:pt x="88834" y="23539"/>
                  </a:cubicBezTo>
                  <a:cubicBezTo>
                    <a:pt x="88781" y="23433"/>
                    <a:pt x="88676" y="23381"/>
                    <a:pt x="88557" y="23262"/>
                  </a:cubicBezTo>
                  <a:cubicBezTo>
                    <a:pt x="88451" y="22879"/>
                    <a:pt x="89111" y="22826"/>
                    <a:pt x="89217" y="22549"/>
                  </a:cubicBezTo>
                  <a:cubicBezTo>
                    <a:pt x="89336" y="22272"/>
                    <a:pt x="89111" y="22166"/>
                    <a:pt x="89058" y="22008"/>
                  </a:cubicBezTo>
                  <a:cubicBezTo>
                    <a:pt x="89006" y="21730"/>
                    <a:pt x="89111" y="21453"/>
                    <a:pt x="88781" y="21348"/>
                  </a:cubicBezTo>
                  <a:cubicBezTo>
                    <a:pt x="88722" y="21303"/>
                    <a:pt x="88646" y="21292"/>
                    <a:pt x="88565" y="21292"/>
                  </a:cubicBezTo>
                  <a:cubicBezTo>
                    <a:pt x="88484" y="21292"/>
                    <a:pt x="88398" y="21303"/>
                    <a:pt x="88319" y="21303"/>
                  </a:cubicBezTo>
                  <a:cubicBezTo>
                    <a:pt x="88266" y="21303"/>
                    <a:pt x="88217" y="21298"/>
                    <a:pt x="88174" y="21282"/>
                  </a:cubicBezTo>
                  <a:cubicBezTo>
                    <a:pt x="88227" y="20688"/>
                    <a:pt x="88728" y="20239"/>
                    <a:pt x="89217" y="19961"/>
                  </a:cubicBezTo>
                  <a:cubicBezTo>
                    <a:pt x="89494" y="19856"/>
                    <a:pt x="89877" y="19856"/>
                    <a:pt x="90154" y="19750"/>
                  </a:cubicBezTo>
                  <a:cubicBezTo>
                    <a:pt x="90379" y="19631"/>
                    <a:pt x="90484" y="19420"/>
                    <a:pt x="90603" y="19196"/>
                  </a:cubicBezTo>
                  <a:cubicBezTo>
                    <a:pt x="90867" y="18707"/>
                    <a:pt x="91144" y="18206"/>
                    <a:pt x="91316" y="17651"/>
                  </a:cubicBezTo>
                  <a:cubicBezTo>
                    <a:pt x="91369" y="17321"/>
                    <a:pt x="91316" y="17163"/>
                    <a:pt x="91752" y="16991"/>
                  </a:cubicBezTo>
                  <a:cubicBezTo>
                    <a:pt x="91837" y="16965"/>
                    <a:pt x="91920" y="16965"/>
                    <a:pt x="92002" y="16965"/>
                  </a:cubicBezTo>
                  <a:cubicBezTo>
                    <a:pt x="92085" y="16965"/>
                    <a:pt x="92167" y="16965"/>
                    <a:pt x="92253" y="16938"/>
                  </a:cubicBezTo>
                  <a:cubicBezTo>
                    <a:pt x="92517" y="16885"/>
                    <a:pt x="92742" y="16780"/>
                    <a:pt x="92966" y="16727"/>
                  </a:cubicBezTo>
                  <a:cubicBezTo>
                    <a:pt x="93027" y="16742"/>
                    <a:pt x="93084" y="16749"/>
                    <a:pt x="93140" y="16749"/>
                  </a:cubicBezTo>
                  <a:cubicBezTo>
                    <a:pt x="93280" y="16749"/>
                    <a:pt x="93413" y="16708"/>
                    <a:pt x="93573" y="16661"/>
                  </a:cubicBezTo>
                  <a:cubicBezTo>
                    <a:pt x="93626" y="16331"/>
                    <a:pt x="93573" y="15895"/>
                    <a:pt x="93573" y="15512"/>
                  </a:cubicBezTo>
                  <a:cubicBezTo>
                    <a:pt x="93573" y="15130"/>
                    <a:pt x="93507" y="14800"/>
                    <a:pt x="93402" y="14470"/>
                  </a:cubicBezTo>
                  <a:cubicBezTo>
                    <a:pt x="93349" y="14298"/>
                    <a:pt x="93296" y="14140"/>
                    <a:pt x="93243" y="13968"/>
                  </a:cubicBezTo>
                  <a:cubicBezTo>
                    <a:pt x="93243" y="13097"/>
                    <a:pt x="94115" y="12542"/>
                    <a:pt x="94115" y="11710"/>
                  </a:cubicBezTo>
                  <a:cubicBezTo>
                    <a:pt x="94115" y="11222"/>
                    <a:pt x="93679" y="10615"/>
                    <a:pt x="93455" y="10179"/>
                  </a:cubicBezTo>
                  <a:cubicBezTo>
                    <a:pt x="93243" y="9796"/>
                    <a:pt x="93177" y="9796"/>
                    <a:pt x="92742" y="9625"/>
                  </a:cubicBezTo>
                  <a:cubicBezTo>
                    <a:pt x="92464" y="9519"/>
                    <a:pt x="92029" y="9400"/>
                    <a:pt x="91752" y="9242"/>
                  </a:cubicBezTo>
                  <a:cubicBezTo>
                    <a:pt x="91316" y="8912"/>
                    <a:pt x="91474" y="8357"/>
                    <a:pt x="91422" y="7922"/>
                  </a:cubicBezTo>
                  <a:cubicBezTo>
                    <a:pt x="91362" y="7913"/>
                    <a:pt x="91302" y="7910"/>
                    <a:pt x="91240" y="7910"/>
                  </a:cubicBezTo>
                  <a:cubicBezTo>
                    <a:pt x="91046" y="7910"/>
                    <a:pt x="90842" y="7941"/>
                    <a:pt x="90640" y="7941"/>
                  </a:cubicBezTo>
                  <a:cubicBezTo>
                    <a:pt x="90493" y="7941"/>
                    <a:pt x="90348" y="7925"/>
                    <a:pt x="90207" y="7869"/>
                  </a:cubicBezTo>
                  <a:cubicBezTo>
                    <a:pt x="89943" y="7750"/>
                    <a:pt x="89877" y="7539"/>
                    <a:pt x="89771" y="7314"/>
                  </a:cubicBezTo>
                  <a:cubicBezTo>
                    <a:pt x="89719" y="7261"/>
                    <a:pt x="89719" y="7156"/>
                    <a:pt x="89666" y="7090"/>
                  </a:cubicBezTo>
                  <a:cubicBezTo>
                    <a:pt x="89613" y="6931"/>
                    <a:pt x="89441" y="6826"/>
                    <a:pt x="89336" y="6707"/>
                  </a:cubicBezTo>
                  <a:cubicBezTo>
                    <a:pt x="89164" y="6430"/>
                    <a:pt x="89283" y="6166"/>
                    <a:pt x="89336" y="5836"/>
                  </a:cubicBezTo>
                  <a:cubicBezTo>
                    <a:pt x="89647" y="5715"/>
                    <a:pt x="89978" y="5677"/>
                    <a:pt x="90313" y="5677"/>
                  </a:cubicBezTo>
                  <a:cubicBezTo>
                    <a:pt x="90746" y="5677"/>
                    <a:pt x="91184" y="5740"/>
                    <a:pt x="91593" y="5770"/>
                  </a:cubicBezTo>
                  <a:cubicBezTo>
                    <a:pt x="91646" y="5611"/>
                    <a:pt x="91752" y="5506"/>
                    <a:pt x="91804" y="5334"/>
                  </a:cubicBezTo>
                  <a:cubicBezTo>
                    <a:pt x="91857" y="5057"/>
                    <a:pt x="91752" y="4846"/>
                    <a:pt x="91699" y="4621"/>
                  </a:cubicBezTo>
                  <a:cubicBezTo>
                    <a:pt x="91699" y="4344"/>
                    <a:pt x="91804" y="3855"/>
                    <a:pt x="92029" y="3737"/>
                  </a:cubicBezTo>
                  <a:cubicBezTo>
                    <a:pt x="92141" y="3684"/>
                    <a:pt x="92280" y="3671"/>
                    <a:pt x="92417" y="3671"/>
                  </a:cubicBezTo>
                  <a:cubicBezTo>
                    <a:pt x="92554" y="3671"/>
                    <a:pt x="92689" y="3684"/>
                    <a:pt x="92795" y="3684"/>
                  </a:cubicBezTo>
                  <a:cubicBezTo>
                    <a:pt x="92812" y="3685"/>
                    <a:pt x="92830" y="3685"/>
                    <a:pt x="92847" y="3685"/>
                  </a:cubicBezTo>
                  <a:cubicBezTo>
                    <a:pt x="93854" y="3685"/>
                    <a:pt x="94349" y="2194"/>
                    <a:pt x="94946" y="1545"/>
                  </a:cubicBezTo>
                  <a:cubicBezTo>
                    <a:pt x="95181" y="1237"/>
                    <a:pt x="95292" y="1158"/>
                    <a:pt x="95470" y="1158"/>
                  </a:cubicBezTo>
                  <a:cubicBezTo>
                    <a:pt x="95583" y="1158"/>
                    <a:pt x="95722" y="1190"/>
                    <a:pt x="95937" y="1215"/>
                  </a:cubicBezTo>
                  <a:cubicBezTo>
                    <a:pt x="96262" y="1215"/>
                    <a:pt x="96641" y="1239"/>
                    <a:pt x="97005" y="1239"/>
                  </a:cubicBezTo>
                  <a:cubicBezTo>
                    <a:pt x="97188" y="1239"/>
                    <a:pt x="97367" y="1233"/>
                    <a:pt x="97534" y="1215"/>
                  </a:cubicBezTo>
                  <a:cubicBezTo>
                    <a:pt x="97534" y="819"/>
                    <a:pt x="97468" y="383"/>
                    <a:pt x="9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1" name="Google Shape;1991;p19"/>
            <p:cNvGrpSpPr/>
            <p:nvPr/>
          </p:nvGrpSpPr>
          <p:grpSpPr>
            <a:xfrm>
              <a:off x="790252" y="3672402"/>
              <a:ext cx="1436519" cy="696431"/>
              <a:chOff x="609725" y="4349775"/>
              <a:chExt cx="2116575" cy="1026125"/>
            </a:xfrm>
          </p:grpSpPr>
          <p:sp>
            <p:nvSpPr>
              <p:cNvPr id="1992" name="Google Shape;1992;p19"/>
              <p:cNvSpPr/>
              <p:nvPr/>
            </p:nvSpPr>
            <p:spPr>
              <a:xfrm>
                <a:off x="2634200" y="5061300"/>
                <a:ext cx="92100" cy="35375"/>
              </a:xfrm>
              <a:custGeom>
                <a:avLst/>
                <a:gdLst/>
                <a:ahLst/>
                <a:cxnLst/>
                <a:rect l="l" t="t" r="r" b="b"/>
                <a:pathLst>
                  <a:path w="3684" h="1415" extrusionOk="0">
                    <a:moveTo>
                      <a:pt x="2018" y="0"/>
                    </a:moveTo>
                    <a:cubicBezTo>
                      <a:pt x="1265" y="0"/>
                      <a:pt x="536" y="183"/>
                      <a:pt x="1" y="530"/>
                    </a:cubicBezTo>
                    <a:cubicBezTo>
                      <a:pt x="159" y="583"/>
                      <a:pt x="159" y="860"/>
                      <a:pt x="159" y="1085"/>
                    </a:cubicBezTo>
                    <a:cubicBezTo>
                      <a:pt x="556" y="923"/>
                      <a:pt x="879" y="871"/>
                      <a:pt x="1164" y="871"/>
                    </a:cubicBezTo>
                    <a:cubicBezTo>
                      <a:pt x="1683" y="871"/>
                      <a:pt x="2078" y="1044"/>
                      <a:pt x="2578" y="1044"/>
                    </a:cubicBezTo>
                    <a:cubicBezTo>
                      <a:pt x="2834" y="1044"/>
                      <a:pt x="3118" y="998"/>
                      <a:pt x="3459" y="860"/>
                    </a:cubicBezTo>
                    <a:cubicBezTo>
                      <a:pt x="3459" y="1190"/>
                      <a:pt x="3578" y="1362"/>
                      <a:pt x="3684" y="1415"/>
                    </a:cubicBezTo>
                    <a:lnTo>
                      <a:pt x="3684" y="319"/>
                    </a:lnTo>
                    <a:cubicBezTo>
                      <a:pt x="3163" y="104"/>
                      <a:pt x="2583" y="0"/>
                      <a:pt x="201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9"/>
              <p:cNvSpPr/>
              <p:nvPr/>
            </p:nvSpPr>
            <p:spPr>
              <a:xfrm>
                <a:off x="2718025" y="5028000"/>
                <a:ext cx="8275" cy="12250"/>
              </a:xfrm>
              <a:custGeom>
                <a:avLst/>
                <a:gdLst/>
                <a:ahLst/>
                <a:cxnLst/>
                <a:rect l="l" t="t" r="r" b="b"/>
                <a:pathLst>
                  <a:path w="331" h="490" extrusionOk="0">
                    <a:moveTo>
                      <a:pt x="331" y="1"/>
                    </a:moveTo>
                    <a:cubicBezTo>
                      <a:pt x="225" y="54"/>
                      <a:pt x="54" y="54"/>
                      <a:pt x="1" y="212"/>
                    </a:cubicBezTo>
                    <a:cubicBezTo>
                      <a:pt x="106" y="331"/>
                      <a:pt x="225" y="436"/>
                      <a:pt x="331" y="489"/>
                    </a:cubicBezTo>
                    <a:lnTo>
                      <a:pt x="331" y="1"/>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9"/>
              <p:cNvSpPr/>
              <p:nvPr/>
            </p:nvSpPr>
            <p:spPr>
              <a:xfrm>
                <a:off x="2683700" y="5092375"/>
                <a:ext cx="42600" cy="36000"/>
              </a:xfrm>
              <a:custGeom>
                <a:avLst/>
                <a:gdLst/>
                <a:ahLst/>
                <a:cxnLst/>
                <a:rect l="l" t="t" r="r" b="b"/>
                <a:pathLst>
                  <a:path w="1704" h="1440" extrusionOk="0">
                    <a:moveTo>
                      <a:pt x="1268" y="0"/>
                    </a:moveTo>
                    <a:cubicBezTo>
                      <a:pt x="1268" y="396"/>
                      <a:pt x="767" y="66"/>
                      <a:pt x="819" y="555"/>
                    </a:cubicBezTo>
                    <a:cubicBezTo>
                      <a:pt x="843" y="551"/>
                      <a:pt x="865" y="549"/>
                      <a:pt x="886" y="549"/>
                    </a:cubicBezTo>
                    <a:cubicBezTo>
                      <a:pt x="1156" y="549"/>
                      <a:pt x="1191" y="852"/>
                      <a:pt x="1044" y="1109"/>
                    </a:cubicBezTo>
                    <a:cubicBezTo>
                      <a:pt x="898" y="929"/>
                      <a:pt x="686" y="750"/>
                      <a:pt x="437" y="750"/>
                    </a:cubicBezTo>
                    <a:cubicBezTo>
                      <a:pt x="301" y="750"/>
                      <a:pt x="154" y="803"/>
                      <a:pt x="1" y="937"/>
                    </a:cubicBezTo>
                    <a:cubicBezTo>
                      <a:pt x="608" y="1162"/>
                      <a:pt x="1202" y="1267"/>
                      <a:pt x="1704" y="1439"/>
                    </a:cubicBezTo>
                    <a:lnTo>
                      <a:pt x="1704" y="555"/>
                    </a:lnTo>
                    <a:cubicBezTo>
                      <a:pt x="1532" y="449"/>
                      <a:pt x="1374" y="277"/>
                      <a:pt x="126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9"/>
              <p:cNvSpPr/>
              <p:nvPr/>
            </p:nvSpPr>
            <p:spPr>
              <a:xfrm>
                <a:off x="2643775" y="4901275"/>
                <a:ext cx="82525" cy="17700"/>
              </a:xfrm>
              <a:custGeom>
                <a:avLst/>
                <a:gdLst/>
                <a:ahLst/>
                <a:cxnLst/>
                <a:rect l="l" t="t" r="r" b="b"/>
                <a:pathLst>
                  <a:path w="3301" h="708" extrusionOk="0">
                    <a:moveTo>
                      <a:pt x="3301" y="0"/>
                    </a:moveTo>
                    <a:cubicBezTo>
                      <a:pt x="2258" y="172"/>
                      <a:pt x="1268" y="53"/>
                      <a:pt x="0" y="383"/>
                    </a:cubicBezTo>
                    <a:cubicBezTo>
                      <a:pt x="228" y="631"/>
                      <a:pt x="530" y="708"/>
                      <a:pt x="866" y="708"/>
                    </a:cubicBezTo>
                    <a:cubicBezTo>
                      <a:pt x="1415" y="708"/>
                      <a:pt x="2055" y="503"/>
                      <a:pt x="2615" y="503"/>
                    </a:cubicBezTo>
                    <a:cubicBezTo>
                      <a:pt x="2865" y="503"/>
                      <a:pt x="3098" y="543"/>
                      <a:pt x="3301" y="660"/>
                    </a:cubicBezTo>
                    <a:lnTo>
                      <a:pt x="330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9"/>
              <p:cNvSpPr/>
              <p:nvPr/>
            </p:nvSpPr>
            <p:spPr>
              <a:xfrm>
                <a:off x="2726275" y="4996325"/>
                <a:ext cx="25" cy="10925"/>
              </a:xfrm>
              <a:custGeom>
                <a:avLst/>
                <a:gdLst/>
                <a:ahLst/>
                <a:cxnLst/>
                <a:rect l="l" t="t" r="r" b="b"/>
                <a:pathLst>
                  <a:path w="1" h="437" extrusionOk="0">
                    <a:moveTo>
                      <a:pt x="1" y="436"/>
                    </a:moveTo>
                    <a:lnTo>
                      <a:pt x="1" y="0"/>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9"/>
              <p:cNvSpPr/>
              <p:nvPr/>
            </p:nvSpPr>
            <p:spPr>
              <a:xfrm>
                <a:off x="2724975" y="4937250"/>
                <a:ext cx="1325" cy="3975"/>
              </a:xfrm>
              <a:custGeom>
                <a:avLst/>
                <a:gdLst/>
                <a:ahLst/>
                <a:cxnLst/>
                <a:rect l="l" t="t" r="r" b="b"/>
                <a:pathLst>
                  <a:path w="53" h="159" extrusionOk="0">
                    <a:moveTo>
                      <a:pt x="0" y="0"/>
                    </a:moveTo>
                    <a:cubicBezTo>
                      <a:pt x="53" y="53"/>
                      <a:pt x="53" y="106"/>
                      <a:pt x="53" y="159"/>
                    </a:cubicBezTo>
                    <a:lnTo>
                      <a:pt x="53"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9"/>
              <p:cNvSpPr/>
              <p:nvPr/>
            </p:nvSpPr>
            <p:spPr>
              <a:xfrm>
                <a:off x="1367225" y="5037625"/>
                <a:ext cx="16800" cy="23400"/>
              </a:xfrm>
              <a:custGeom>
                <a:avLst/>
                <a:gdLst/>
                <a:ahLst/>
                <a:cxnLst/>
                <a:rect l="l" t="t" r="r" b="b"/>
                <a:pathLst>
                  <a:path w="672" h="936" extrusionOk="0">
                    <a:moveTo>
                      <a:pt x="464" y="1"/>
                    </a:moveTo>
                    <a:cubicBezTo>
                      <a:pt x="135" y="1"/>
                      <a:pt x="1" y="740"/>
                      <a:pt x="289" y="936"/>
                    </a:cubicBezTo>
                    <a:cubicBezTo>
                      <a:pt x="289" y="540"/>
                      <a:pt x="672" y="606"/>
                      <a:pt x="619" y="51"/>
                    </a:cubicBezTo>
                    <a:cubicBezTo>
                      <a:pt x="564" y="16"/>
                      <a:pt x="512" y="1"/>
                      <a:pt x="46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9"/>
              <p:cNvSpPr/>
              <p:nvPr/>
            </p:nvSpPr>
            <p:spPr>
              <a:xfrm>
                <a:off x="2702850" y="4961525"/>
                <a:ext cx="20175" cy="14850"/>
              </a:xfrm>
              <a:custGeom>
                <a:avLst/>
                <a:gdLst/>
                <a:ahLst/>
                <a:cxnLst/>
                <a:rect l="l" t="t" r="r" b="b"/>
                <a:pathLst>
                  <a:path w="807" h="594" extrusionOk="0">
                    <a:moveTo>
                      <a:pt x="581" y="0"/>
                    </a:moveTo>
                    <a:cubicBezTo>
                      <a:pt x="376" y="0"/>
                      <a:pt x="173" y="386"/>
                      <a:pt x="1" y="508"/>
                    </a:cubicBezTo>
                    <a:cubicBezTo>
                      <a:pt x="22" y="550"/>
                      <a:pt x="156" y="594"/>
                      <a:pt x="308" y="594"/>
                    </a:cubicBezTo>
                    <a:cubicBezTo>
                      <a:pt x="538" y="594"/>
                      <a:pt x="806" y="492"/>
                      <a:pt x="766" y="125"/>
                    </a:cubicBezTo>
                    <a:cubicBezTo>
                      <a:pt x="705" y="36"/>
                      <a:pt x="643" y="0"/>
                      <a:pt x="58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9"/>
              <p:cNvSpPr/>
              <p:nvPr/>
            </p:nvSpPr>
            <p:spPr>
              <a:xfrm>
                <a:off x="2682400" y="4992025"/>
                <a:ext cx="23125" cy="15800"/>
              </a:xfrm>
              <a:custGeom>
                <a:avLst/>
                <a:gdLst/>
                <a:ahLst/>
                <a:cxnLst/>
                <a:rect l="l" t="t" r="r" b="b"/>
                <a:pathLst>
                  <a:path w="925" h="632" extrusionOk="0">
                    <a:moveTo>
                      <a:pt x="924" y="1"/>
                    </a:moveTo>
                    <a:lnTo>
                      <a:pt x="924" y="1"/>
                    </a:lnTo>
                    <a:cubicBezTo>
                      <a:pt x="541" y="54"/>
                      <a:pt x="158" y="120"/>
                      <a:pt x="0" y="555"/>
                    </a:cubicBezTo>
                    <a:cubicBezTo>
                      <a:pt x="94" y="593"/>
                      <a:pt x="238" y="632"/>
                      <a:pt x="384" y="632"/>
                    </a:cubicBezTo>
                    <a:cubicBezTo>
                      <a:pt x="650" y="632"/>
                      <a:pt x="924" y="503"/>
                      <a:pt x="92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9"/>
              <p:cNvSpPr/>
              <p:nvPr/>
            </p:nvSpPr>
            <p:spPr>
              <a:xfrm>
                <a:off x="2641125" y="5007225"/>
                <a:ext cx="20500" cy="22125"/>
              </a:xfrm>
              <a:custGeom>
                <a:avLst/>
                <a:gdLst/>
                <a:ahLst/>
                <a:cxnLst/>
                <a:rect l="l" t="t" r="r" b="b"/>
                <a:pathLst>
                  <a:path w="820" h="885" extrusionOk="0">
                    <a:moveTo>
                      <a:pt x="661" y="0"/>
                    </a:moveTo>
                    <a:cubicBezTo>
                      <a:pt x="1" y="0"/>
                      <a:pt x="489" y="713"/>
                      <a:pt x="767" y="885"/>
                    </a:cubicBezTo>
                    <a:cubicBezTo>
                      <a:pt x="819" y="436"/>
                      <a:pt x="542" y="502"/>
                      <a:pt x="66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9"/>
              <p:cNvSpPr/>
              <p:nvPr/>
            </p:nvSpPr>
            <p:spPr>
              <a:xfrm>
                <a:off x="2071825" y="5040950"/>
                <a:ext cx="49525" cy="13350"/>
              </a:xfrm>
              <a:custGeom>
                <a:avLst/>
                <a:gdLst/>
                <a:ahLst/>
                <a:cxnLst/>
                <a:rect l="l" t="t" r="r" b="b"/>
                <a:pathLst>
                  <a:path w="1981" h="534" extrusionOk="0">
                    <a:moveTo>
                      <a:pt x="921" y="1"/>
                    </a:moveTo>
                    <a:cubicBezTo>
                      <a:pt x="597" y="1"/>
                      <a:pt x="297" y="83"/>
                      <a:pt x="0" y="354"/>
                    </a:cubicBezTo>
                    <a:cubicBezTo>
                      <a:pt x="248" y="478"/>
                      <a:pt x="534" y="533"/>
                      <a:pt x="815" y="533"/>
                    </a:cubicBezTo>
                    <a:cubicBezTo>
                      <a:pt x="1280" y="533"/>
                      <a:pt x="1733" y="382"/>
                      <a:pt x="1980" y="143"/>
                    </a:cubicBezTo>
                    <a:cubicBezTo>
                      <a:pt x="1591" y="83"/>
                      <a:pt x="1244" y="1"/>
                      <a:pt x="92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9"/>
              <p:cNvSpPr/>
              <p:nvPr/>
            </p:nvSpPr>
            <p:spPr>
              <a:xfrm>
                <a:off x="2042775" y="5071900"/>
                <a:ext cx="41275" cy="27425"/>
              </a:xfrm>
              <a:custGeom>
                <a:avLst/>
                <a:gdLst/>
                <a:ahLst/>
                <a:cxnLst/>
                <a:rect l="l" t="t" r="r" b="b"/>
                <a:pathLst>
                  <a:path w="1651" h="1097" extrusionOk="0">
                    <a:moveTo>
                      <a:pt x="938" y="1"/>
                    </a:moveTo>
                    <a:cubicBezTo>
                      <a:pt x="608" y="159"/>
                      <a:pt x="278" y="331"/>
                      <a:pt x="0" y="555"/>
                    </a:cubicBezTo>
                    <a:cubicBezTo>
                      <a:pt x="51" y="665"/>
                      <a:pt x="115" y="700"/>
                      <a:pt x="183" y="700"/>
                    </a:cubicBezTo>
                    <a:cubicBezTo>
                      <a:pt x="300" y="700"/>
                      <a:pt x="428" y="595"/>
                      <a:pt x="515" y="595"/>
                    </a:cubicBezTo>
                    <a:cubicBezTo>
                      <a:pt x="601" y="595"/>
                      <a:pt x="648" y="696"/>
                      <a:pt x="608" y="1096"/>
                    </a:cubicBezTo>
                    <a:cubicBezTo>
                      <a:pt x="832" y="1043"/>
                      <a:pt x="1650" y="938"/>
                      <a:pt x="1268" y="555"/>
                    </a:cubicBezTo>
                    <a:lnTo>
                      <a:pt x="1268" y="555"/>
                    </a:lnTo>
                    <a:cubicBezTo>
                      <a:pt x="1206" y="664"/>
                      <a:pt x="1169" y="708"/>
                      <a:pt x="1146" y="708"/>
                    </a:cubicBezTo>
                    <a:cubicBezTo>
                      <a:pt x="1066" y="708"/>
                      <a:pt x="1153" y="175"/>
                      <a:pt x="93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9"/>
              <p:cNvSpPr/>
              <p:nvPr/>
            </p:nvSpPr>
            <p:spPr>
              <a:xfrm>
                <a:off x="2103175" y="4956375"/>
                <a:ext cx="111575" cy="35725"/>
              </a:xfrm>
              <a:custGeom>
                <a:avLst/>
                <a:gdLst/>
                <a:ahLst/>
                <a:cxnLst/>
                <a:rect l="l" t="t" r="r" b="b"/>
                <a:pathLst>
                  <a:path w="4463" h="1429" extrusionOk="0">
                    <a:moveTo>
                      <a:pt x="885" y="608"/>
                    </a:moveTo>
                    <a:cubicBezTo>
                      <a:pt x="1103" y="752"/>
                      <a:pt x="1339" y="873"/>
                      <a:pt x="1588" y="946"/>
                    </a:cubicBezTo>
                    <a:lnTo>
                      <a:pt x="1588" y="946"/>
                    </a:lnTo>
                    <a:cubicBezTo>
                      <a:pt x="1475" y="1039"/>
                      <a:pt x="1376" y="1085"/>
                      <a:pt x="1288" y="1085"/>
                    </a:cubicBezTo>
                    <a:cubicBezTo>
                      <a:pt x="1123" y="1085"/>
                      <a:pt x="996" y="924"/>
                      <a:pt x="885" y="608"/>
                    </a:cubicBezTo>
                    <a:close/>
                    <a:moveTo>
                      <a:pt x="4462" y="1"/>
                    </a:moveTo>
                    <a:lnTo>
                      <a:pt x="4462" y="1"/>
                    </a:lnTo>
                    <a:cubicBezTo>
                      <a:pt x="2641" y="54"/>
                      <a:pt x="1162" y="1"/>
                      <a:pt x="0" y="767"/>
                    </a:cubicBezTo>
                    <a:cubicBezTo>
                      <a:pt x="84" y="919"/>
                      <a:pt x="163" y="974"/>
                      <a:pt x="240" y="974"/>
                    </a:cubicBezTo>
                    <a:cubicBezTo>
                      <a:pt x="418" y="974"/>
                      <a:pt x="586" y="682"/>
                      <a:pt x="779" y="608"/>
                    </a:cubicBezTo>
                    <a:lnTo>
                      <a:pt x="779" y="608"/>
                    </a:lnTo>
                    <a:cubicBezTo>
                      <a:pt x="779" y="1097"/>
                      <a:pt x="607" y="991"/>
                      <a:pt x="779" y="1321"/>
                    </a:cubicBezTo>
                    <a:cubicBezTo>
                      <a:pt x="835" y="1302"/>
                      <a:pt x="889" y="1294"/>
                      <a:pt x="940" y="1294"/>
                    </a:cubicBezTo>
                    <a:cubicBezTo>
                      <a:pt x="1153" y="1294"/>
                      <a:pt x="1326" y="1429"/>
                      <a:pt x="1441" y="1429"/>
                    </a:cubicBezTo>
                    <a:cubicBezTo>
                      <a:pt x="1540" y="1429"/>
                      <a:pt x="1597" y="1328"/>
                      <a:pt x="1598" y="949"/>
                    </a:cubicBezTo>
                    <a:lnTo>
                      <a:pt x="1598" y="949"/>
                    </a:lnTo>
                    <a:cubicBezTo>
                      <a:pt x="1760" y="996"/>
                      <a:pt x="1927" y="1023"/>
                      <a:pt x="2098" y="1023"/>
                    </a:cubicBezTo>
                    <a:cubicBezTo>
                      <a:pt x="2455" y="1023"/>
                      <a:pt x="2826" y="906"/>
                      <a:pt x="3195" y="608"/>
                    </a:cubicBezTo>
                    <a:cubicBezTo>
                      <a:pt x="3419" y="938"/>
                      <a:pt x="3195" y="819"/>
                      <a:pt x="3195" y="1321"/>
                    </a:cubicBezTo>
                    <a:cubicBezTo>
                      <a:pt x="3229" y="1301"/>
                      <a:pt x="3272" y="1294"/>
                      <a:pt x="3321" y="1294"/>
                    </a:cubicBezTo>
                    <a:cubicBezTo>
                      <a:pt x="3404" y="1294"/>
                      <a:pt x="3502" y="1313"/>
                      <a:pt x="3588" y="1313"/>
                    </a:cubicBezTo>
                    <a:cubicBezTo>
                      <a:pt x="3707" y="1313"/>
                      <a:pt x="3802" y="1276"/>
                      <a:pt x="3802" y="1097"/>
                    </a:cubicBezTo>
                    <a:lnTo>
                      <a:pt x="3802" y="1097"/>
                    </a:lnTo>
                    <a:cubicBezTo>
                      <a:pt x="3768" y="1103"/>
                      <a:pt x="3737" y="1106"/>
                      <a:pt x="3708" y="1106"/>
                    </a:cubicBezTo>
                    <a:cubicBezTo>
                      <a:pt x="3501" y="1106"/>
                      <a:pt x="3419" y="938"/>
                      <a:pt x="3419" y="555"/>
                    </a:cubicBezTo>
                    <a:cubicBezTo>
                      <a:pt x="3486" y="510"/>
                      <a:pt x="3564" y="497"/>
                      <a:pt x="3647" y="497"/>
                    </a:cubicBezTo>
                    <a:cubicBezTo>
                      <a:pt x="3770" y="497"/>
                      <a:pt x="3902" y="526"/>
                      <a:pt x="4025" y="526"/>
                    </a:cubicBezTo>
                    <a:cubicBezTo>
                      <a:pt x="4231" y="526"/>
                      <a:pt x="4410" y="443"/>
                      <a:pt x="446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9"/>
              <p:cNvSpPr/>
              <p:nvPr/>
            </p:nvSpPr>
            <p:spPr>
              <a:xfrm>
                <a:off x="2207800" y="5080150"/>
                <a:ext cx="46875" cy="40050"/>
              </a:xfrm>
              <a:custGeom>
                <a:avLst/>
                <a:gdLst/>
                <a:ahLst/>
                <a:cxnLst/>
                <a:rect l="l" t="t" r="r" b="b"/>
                <a:pathLst>
                  <a:path w="1875" h="1602" extrusionOk="0">
                    <a:moveTo>
                      <a:pt x="436" y="1"/>
                    </a:moveTo>
                    <a:cubicBezTo>
                      <a:pt x="436" y="661"/>
                      <a:pt x="225" y="1044"/>
                      <a:pt x="0" y="1426"/>
                    </a:cubicBezTo>
                    <a:cubicBezTo>
                      <a:pt x="171" y="1535"/>
                      <a:pt x="396" y="1602"/>
                      <a:pt x="615" y="1602"/>
                    </a:cubicBezTo>
                    <a:cubicBezTo>
                      <a:pt x="952" y="1602"/>
                      <a:pt x="1277" y="1444"/>
                      <a:pt x="1373" y="1044"/>
                    </a:cubicBezTo>
                    <a:cubicBezTo>
                      <a:pt x="1267" y="1044"/>
                      <a:pt x="1096" y="766"/>
                      <a:pt x="1267" y="713"/>
                    </a:cubicBezTo>
                    <a:lnTo>
                      <a:pt x="1267" y="713"/>
                    </a:lnTo>
                    <a:cubicBezTo>
                      <a:pt x="1327" y="774"/>
                      <a:pt x="1382" y="797"/>
                      <a:pt x="1432" y="797"/>
                    </a:cubicBezTo>
                    <a:cubicBezTo>
                      <a:pt x="1614" y="797"/>
                      <a:pt x="1740" y="489"/>
                      <a:pt x="1875" y="489"/>
                    </a:cubicBezTo>
                    <a:cubicBezTo>
                      <a:pt x="1655" y="296"/>
                      <a:pt x="1436" y="266"/>
                      <a:pt x="1230" y="266"/>
                    </a:cubicBezTo>
                    <a:cubicBezTo>
                      <a:pt x="1138" y="266"/>
                      <a:pt x="1048" y="272"/>
                      <a:pt x="963" y="272"/>
                    </a:cubicBezTo>
                    <a:cubicBezTo>
                      <a:pt x="758" y="272"/>
                      <a:pt x="577" y="237"/>
                      <a:pt x="43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9"/>
              <p:cNvSpPr/>
              <p:nvPr/>
            </p:nvSpPr>
            <p:spPr>
              <a:xfrm>
                <a:off x="1995900" y="5077500"/>
                <a:ext cx="15800" cy="18850"/>
              </a:xfrm>
              <a:custGeom>
                <a:avLst/>
                <a:gdLst/>
                <a:ahLst/>
                <a:cxnLst/>
                <a:rect l="l" t="t" r="r" b="b"/>
                <a:pathLst>
                  <a:path w="632" h="754" extrusionOk="0">
                    <a:moveTo>
                      <a:pt x="172" y="1"/>
                    </a:moveTo>
                    <a:cubicBezTo>
                      <a:pt x="119" y="265"/>
                      <a:pt x="1" y="331"/>
                      <a:pt x="67" y="714"/>
                    </a:cubicBezTo>
                    <a:cubicBezTo>
                      <a:pt x="82" y="709"/>
                      <a:pt x="100" y="707"/>
                      <a:pt x="120" y="707"/>
                    </a:cubicBezTo>
                    <a:cubicBezTo>
                      <a:pt x="215" y="707"/>
                      <a:pt x="353" y="754"/>
                      <a:pt x="459" y="754"/>
                    </a:cubicBezTo>
                    <a:cubicBezTo>
                      <a:pt x="560" y="754"/>
                      <a:pt x="631" y="711"/>
                      <a:pt x="608" y="542"/>
                    </a:cubicBezTo>
                    <a:cubicBezTo>
                      <a:pt x="397" y="489"/>
                      <a:pt x="397" y="54"/>
                      <a:pt x="17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9"/>
              <p:cNvSpPr/>
              <p:nvPr/>
            </p:nvSpPr>
            <p:spPr>
              <a:xfrm>
                <a:off x="2057950" y="5127025"/>
                <a:ext cx="22150" cy="17850"/>
              </a:xfrm>
              <a:custGeom>
                <a:avLst/>
                <a:gdLst/>
                <a:ahLst/>
                <a:cxnLst/>
                <a:rect l="l" t="t" r="r" b="b"/>
                <a:pathLst>
                  <a:path w="886" h="714" extrusionOk="0">
                    <a:moveTo>
                      <a:pt x="713" y="0"/>
                    </a:moveTo>
                    <a:cubicBezTo>
                      <a:pt x="383" y="0"/>
                      <a:pt x="1" y="0"/>
                      <a:pt x="1" y="542"/>
                    </a:cubicBezTo>
                    <a:cubicBezTo>
                      <a:pt x="225" y="542"/>
                      <a:pt x="383" y="594"/>
                      <a:pt x="489" y="713"/>
                    </a:cubicBezTo>
                    <a:cubicBezTo>
                      <a:pt x="331" y="159"/>
                      <a:pt x="885" y="594"/>
                      <a:pt x="71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9"/>
              <p:cNvSpPr/>
              <p:nvPr/>
            </p:nvSpPr>
            <p:spPr>
              <a:xfrm>
                <a:off x="1770475" y="5132350"/>
                <a:ext cx="24800" cy="10600"/>
              </a:xfrm>
              <a:custGeom>
                <a:avLst/>
                <a:gdLst/>
                <a:ahLst/>
                <a:cxnLst/>
                <a:rect l="l" t="t" r="r" b="b"/>
                <a:pathLst>
                  <a:path w="992" h="424" extrusionOk="0">
                    <a:moveTo>
                      <a:pt x="463" y="0"/>
                    </a:moveTo>
                    <a:cubicBezTo>
                      <a:pt x="309" y="0"/>
                      <a:pt x="168" y="55"/>
                      <a:pt x="1" y="276"/>
                    </a:cubicBezTo>
                    <a:cubicBezTo>
                      <a:pt x="138" y="369"/>
                      <a:pt x="313" y="423"/>
                      <a:pt x="479" y="423"/>
                    </a:cubicBezTo>
                    <a:cubicBezTo>
                      <a:pt x="713" y="423"/>
                      <a:pt x="929" y="314"/>
                      <a:pt x="991" y="51"/>
                    </a:cubicBezTo>
                    <a:cubicBezTo>
                      <a:pt x="777" y="51"/>
                      <a:pt x="613" y="0"/>
                      <a:pt x="46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9"/>
              <p:cNvSpPr/>
              <p:nvPr/>
            </p:nvSpPr>
            <p:spPr>
              <a:xfrm>
                <a:off x="1664675" y="5103575"/>
                <a:ext cx="19350" cy="10425"/>
              </a:xfrm>
              <a:custGeom>
                <a:avLst/>
                <a:gdLst/>
                <a:ahLst/>
                <a:cxnLst/>
                <a:rect l="l" t="t" r="r" b="b"/>
                <a:pathLst>
                  <a:path w="774" h="417" extrusionOk="0">
                    <a:moveTo>
                      <a:pt x="48" y="1"/>
                    </a:moveTo>
                    <a:cubicBezTo>
                      <a:pt x="0" y="298"/>
                      <a:pt x="154" y="416"/>
                      <a:pt x="326" y="416"/>
                    </a:cubicBezTo>
                    <a:cubicBezTo>
                      <a:pt x="536" y="416"/>
                      <a:pt x="773" y="240"/>
                      <a:pt x="708" y="1"/>
                    </a:cubicBezTo>
                    <a:lnTo>
                      <a:pt x="708" y="1"/>
                    </a:lnTo>
                    <a:cubicBezTo>
                      <a:pt x="584" y="81"/>
                      <a:pt x="523" y="108"/>
                      <a:pt x="472" y="108"/>
                    </a:cubicBezTo>
                    <a:cubicBezTo>
                      <a:pt x="387" y="108"/>
                      <a:pt x="328" y="34"/>
                      <a:pt x="4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9"/>
              <p:cNvSpPr/>
              <p:nvPr/>
            </p:nvSpPr>
            <p:spPr>
              <a:xfrm>
                <a:off x="1643325" y="5075850"/>
                <a:ext cx="24100" cy="11650"/>
              </a:xfrm>
              <a:custGeom>
                <a:avLst/>
                <a:gdLst/>
                <a:ahLst/>
                <a:cxnLst/>
                <a:rect l="l" t="t" r="r" b="b"/>
                <a:pathLst>
                  <a:path w="964" h="466" extrusionOk="0">
                    <a:moveTo>
                      <a:pt x="902" y="1"/>
                    </a:moveTo>
                    <a:lnTo>
                      <a:pt x="84" y="67"/>
                    </a:lnTo>
                    <a:cubicBezTo>
                      <a:pt x="0" y="330"/>
                      <a:pt x="219" y="465"/>
                      <a:pt x="452" y="465"/>
                    </a:cubicBezTo>
                    <a:cubicBezTo>
                      <a:pt x="699" y="465"/>
                      <a:pt x="963" y="313"/>
                      <a:pt x="9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9"/>
              <p:cNvSpPr/>
              <p:nvPr/>
            </p:nvSpPr>
            <p:spPr>
              <a:xfrm>
                <a:off x="1668825" y="5058050"/>
                <a:ext cx="31725" cy="41275"/>
              </a:xfrm>
              <a:custGeom>
                <a:avLst/>
                <a:gdLst/>
                <a:ahLst/>
                <a:cxnLst/>
                <a:rect l="l" t="t" r="r" b="b"/>
                <a:pathLst>
                  <a:path w="1269" h="1651" extrusionOk="0">
                    <a:moveTo>
                      <a:pt x="1268" y="0"/>
                    </a:moveTo>
                    <a:cubicBezTo>
                      <a:pt x="748" y="0"/>
                      <a:pt x="638" y="516"/>
                      <a:pt x="318" y="516"/>
                    </a:cubicBezTo>
                    <a:cubicBezTo>
                      <a:pt x="231" y="516"/>
                      <a:pt x="130" y="478"/>
                      <a:pt x="1" y="383"/>
                    </a:cubicBezTo>
                    <a:lnTo>
                      <a:pt x="1" y="383"/>
                    </a:lnTo>
                    <a:cubicBezTo>
                      <a:pt x="1" y="1373"/>
                      <a:pt x="436" y="555"/>
                      <a:pt x="331" y="1650"/>
                    </a:cubicBezTo>
                    <a:cubicBezTo>
                      <a:pt x="938" y="1650"/>
                      <a:pt x="938" y="1267"/>
                      <a:pt x="1268" y="1267"/>
                    </a:cubicBezTo>
                    <a:cubicBezTo>
                      <a:pt x="991" y="502"/>
                      <a:pt x="1149" y="832"/>
                      <a:pt x="126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9"/>
              <p:cNvSpPr/>
              <p:nvPr/>
            </p:nvSpPr>
            <p:spPr>
              <a:xfrm>
                <a:off x="2225625" y="4956375"/>
                <a:ext cx="19475" cy="18975"/>
              </a:xfrm>
              <a:custGeom>
                <a:avLst/>
                <a:gdLst/>
                <a:ahLst/>
                <a:cxnLst/>
                <a:rect l="l" t="t" r="r" b="b"/>
                <a:pathLst>
                  <a:path w="779" h="759" extrusionOk="0">
                    <a:moveTo>
                      <a:pt x="713" y="1"/>
                    </a:moveTo>
                    <a:lnTo>
                      <a:pt x="713" y="1"/>
                    </a:lnTo>
                    <a:cubicBezTo>
                      <a:pt x="383" y="159"/>
                      <a:pt x="119" y="54"/>
                      <a:pt x="53" y="225"/>
                    </a:cubicBezTo>
                    <a:cubicBezTo>
                      <a:pt x="119" y="225"/>
                      <a:pt x="172" y="331"/>
                      <a:pt x="172" y="555"/>
                    </a:cubicBezTo>
                    <a:cubicBezTo>
                      <a:pt x="119" y="555"/>
                      <a:pt x="0" y="714"/>
                      <a:pt x="172" y="714"/>
                    </a:cubicBezTo>
                    <a:cubicBezTo>
                      <a:pt x="186" y="584"/>
                      <a:pt x="207" y="539"/>
                      <a:pt x="236" y="539"/>
                    </a:cubicBezTo>
                    <a:cubicBezTo>
                      <a:pt x="298" y="539"/>
                      <a:pt x="394" y="759"/>
                      <a:pt x="515" y="759"/>
                    </a:cubicBezTo>
                    <a:cubicBezTo>
                      <a:pt x="544" y="759"/>
                      <a:pt x="575" y="746"/>
                      <a:pt x="607" y="714"/>
                    </a:cubicBezTo>
                    <a:cubicBezTo>
                      <a:pt x="660" y="489"/>
                      <a:pt x="779" y="384"/>
                      <a:pt x="71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9"/>
              <p:cNvSpPr/>
              <p:nvPr/>
            </p:nvSpPr>
            <p:spPr>
              <a:xfrm>
                <a:off x="889800" y="5066300"/>
                <a:ext cx="30850" cy="10900"/>
              </a:xfrm>
              <a:custGeom>
                <a:avLst/>
                <a:gdLst/>
                <a:ahLst/>
                <a:cxnLst/>
                <a:rect l="l" t="t" r="r" b="b"/>
                <a:pathLst>
                  <a:path w="1234" h="436" extrusionOk="0">
                    <a:moveTo>
                      <a:pt x="1234" y="0"/>
                    </a:moveTo>
                    <a:cubicBezTo>
                      <a:pt x="1075" y="0"/>
                      <a:pt x="904" y="53"/>
                      <a:pt x="798" y="172"/>
                    </a:cubicBezTo>
                    <a:cubicBezTo>
                      <a:pt x="709" y="164"/>
                      <a:pt x="633" y="161"/>
                      <a:pt x="569" y="161"/>
                    </a:cubicBezTo>
                    <a:cubicBezTo>
                      <a:pt x="1" y="161"/>
                      <a:pt x="393" y="436"/>
                      <a:pt x="773" y="436"/>
                    </a:cubicBezTo>
                    <a:cubicBezTo>
                      <a:pt x="1006" y="436"/>
                      <a:pt x="1234" y="333"/>
                      <a:pt x="123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9"/>
              <p:cNvSpPr/>
              <p:nvPr/>
            </p:nvSpPr>
            <p:spPr>
              <a:xfrm>
                <a:off x="2246400" y="4955800"/>
                <a:ext cx="13400" cy="18425"/>
              </a:xfrm>
              <a:custGeom>
                <a:avLst/>
                <a:gdLst/>
                <a:ahLst/>
                <a:cxnLst/>
                <a:rect l="l" t="t" r="r" b="b"/>
                <a:pathLst>
                  <a:path w="536" h="737" extrusionOk="0">
                    <a:moveTo>
                      <a:pt x="114" y="1"/>
                    </a:moveTo>
                    <a:cubicBezTo>
                      <a:pt x="66" y="1"/>
                      <a:pt x="24" y="52"/>
                      <a:pt x="1" y="182"/>
                    </a:cubicBezTo>
                    <a:cubicBezTo>
                      <a:pt x="212" y="301"/>
                      <a:pt x="1" y="460"/>
                      <a:pt x="1" y="737"/>
                    </a:cubicBezTo>
                    <a:lnTo>
                      <a:pt x="278" y="737"/>
                    </a:lnTo>
                    <a:cubicBezTo>
                      <a:pt x="536" y="654"/>
                      <a:pt x="286" y="1"/>
                      <a:pt x="11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9"/>
              <p:cNvSpPr/>
              <p:nvPr/>
            </p:nvSpPr>
            <p:spPr>
              <a:xfrm>
                <a:off x="2258625" y="5085825"/>
                <a:ext cx="38625" cy="26800"/>
              </a:xfrm>
              <a:custGeom>
                <a:avLst/>
                <a:gdLst/>
                <a:ahLst/>
                <a:cxnLst/>
                <a:rect l="l" t="t" r="r" b="b"/>
                <a:pathLst>
                  <a:path w="1545" h="1072" extrusionOk="0">
                    <a:moveTo>
                      <a:pt x="723" y="1"/>
                    </a:moveTo>
                    <a:cubicBezTo>
                      <a:pt x="581" y="1"/>
                      <a:pt x="407" y="78"/>
                      <a:pt x="172" y="104"/>
                    </a:cubicBezTo>
                    <a:cubicBezTo>
                      <a:pt x="0" y="539"/>
                      <a:pt x="172" y="434"/>
                      <a:pt x="53" y="1041"/>
                    </a:cubicBezTo>
                    <a:cubicBezTo>
                      <a:pt x="174" y="1061"/>
                      <a:pt x="286" y="1071"/>
                      <a:pt x="389" y="1071"/>
                    </a:cubicBezTo>
                    <a:cubicBezTo>
                      <a:pt x="1086" y="1071"/>
                      <a:pt x="1395" y="632"/>
                      <a:pt x="1545" y="104"/>
                    </a:cubicBezTo>
                    <a:cubicBezTo>
                      <a:pt x="1436" y="70"/>
                      <a:pt x="1357" y="56"/>
                      <a:pt x="1300" y="56"/>
                    </a:cubicBezTo>
                    <a:cubicBezTo>
                      <a:pt x="1066" y="56"/>
                      <a:pt x="1194" y="296"/>
                      <a:pt x="1109" y="434"/>
                    </a:cubicBezTo>
                    <a:cubicBezTo>
                      <a:pt x="993" y="91"/>
                      <a:pt x="876" y="1"/>
                      <a:pt x="7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9"/>
              <p:cNvSpPr/>
              <p:nvPr/>
            </p:nvSpPr>
            <p:spPr>
              <a:xfrm>
                <a:off x="2549350" y="5125025"/>
                <a:ext cx="10625" cy="24200"/>
              </a:xfrm>
              <a:custGeom>
                <a:avLst/>
                <a:gdLst/>
                <a:ahLst/>
                <a:cxnLst/>
                <a:rect l="l" t="t" r="r" b="b"/>
                <a:pathLst>
                  <a:path w="425" h="968" extrusionOk="0">
                    <a:moveTo>
                      <a:pt x="349" y="0"/>
                    </a:moveTo>
                    <a:cubicBezTo>
                      <a:pt x="2" y="0"/>
                      <a:pt x="0" y="968"/>
                      <a:pt x="344" y="968"/>
                    </a:cubicBezTo>
                    <a:cubicBezTo>
                      <a:pt x="369" y="968"/>
                      <a:pt x="396" y="962"/>
                      <a:pt x="424" y="952"/>
                    </a:cubicBezTo>
                    <a:lnTo>
                      <a:pt x="424" y="14"/>
                    </a:lnTo>
                    <a:cubicBezTo>
                      <a:pt x="398" y="5"/>
                      <a:pt x="373" y="0"/>
                      <a:pt x="34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9"/>
              <p:cNvSpPr/>
              <p:nvPr/>
            </p:nvSpPr>
            <p:spPr>
              <a:xfrm>
                <a:off x="2517375" y="5130600"/>
                <a:ext cx="26900" cy="21000"/>
              </a:xfrm>
              <a:custGeom>
                <a:avLst/>
                <a:gdLst/>
                <a:ahLst/>
                <a:cxnLst/>
                <a:rect l="l" t="t" r="r" b="b"/>
                <a:pathLst>
                  <a:path w="1076" h="840" extrusionOk="0">
                    <a:moveTo>
                      <a:pt x="169" y="0"/>
                    </a:moveTo>
                    <a:cubicBezTo>
                      <a:pt x="114" y="0"/>
                      <a:pt x="60" y="51"/>
                      <a:pt x="0" y="187"/>
                    </a:cubicBezTo>
                    <a:cubicBezTo>
                      <a:pt x="168" y="355"/>
                      <a:pt x="828" y="840"/>
                      <a:pt x="1012" y="840"/>
                    </a:cubicBezTo>
                    <a:cubicBezTo>
                      <a:pt x="1060" y="840"/>
                      <a:pt x="1076" y="807"/>
                      <a:pt x="1043" y="729"/>
                    </a:cubicBezTo>
                    <a:cubicBezTo>
                      <a:pt x="924" y="676"/>
                      <a:pt x="872" y="570"/>
                      <a:pt x="924" y="346"/>
                    </a:cubicBezTo>
                    <a:lnTo>
                      <a:pt x="924" y="346"/>
                    </a:lnTo>
                    <a:cubicBezTo>
                      <a:pt x="858" y="391"/>
                      <a:pt x="797" y="409"/>
                      <a:pt x="742" y="409"/>
                    </a:cubicBezTo>
                    <a:cubicBezTo>
                      <a:pt x="480" y="409"/>
                      <a:pt x="324" y="0"/>
                      <a:pt x="16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9"/>
              <p:cNvSpPr/>
              <p:nvPr/>
            </p:nvSpPr>
            <p:spPr>
              <a:xfrm>
                <a:off x="2587350" y="4938575"/>
                <a:ext cx="42600" cy="23700"/>
              </a:xfrm>
              <a:custGeom>
                <a:avLst/>
                <a:gdLst/>
                <a:ahLst/>
                <a:cxnLst/>
                <a:rect l="l" t="t" r="r" b="b"/>
                <a:pathLst>
                  <a:path w="1704" h="948" extrusionOk="0">
                    <a:moveTo>
                      <a:pt x="0" y="0"/>
                    </a:moveTo>
                    <a:cubicBezTo>
                      <a:pt x="0" y="386"/>
                      <a:pt x="204" y="463"/>
                      <a:pt x="449" y="463"/>
                    </a:cubicBezTo>
                    <a:cubicBezTo>
                      <a:pt x="613" y="463"/>
                      <a:pt x="795" y="428"/>
                      <a:pt x="948" y="428"/>
                    </a:cubicBezTo>
                    <a:cubicBezTo>
                      <a:pt x="1187" y="428"/>
                      <a:pt x="1354" y="512"/>
                      <a:pt x="1267" y="937"/>
                    </a:cubicBezTo>
                    <a:cubicBezTo>
                      <a:pt x="1295" y="944"/>
                      <a:pt x="1321" y="947"/>
                      <a:pt x="1344" y="947"/>
                    </a:cubicBezTo>
                    <a:cubicBezTo>
                      <a:pt x="1684" y="947"/>
                      <a:pt x="1555" y="260"/>
                      <a:pt x="1703" y="0"/>
                    </a:cubicBezTo>
                    <a:lnTo>
                      <a:pt x="1703" y="0"/>
                    </a:lnTo>
                    <a:cubicBezTo>
                      <a:pt x="1426" y="138"/>
                      <a:pt x="1171" y="189"/>
                      <a:pt x="930" y="189"/>
                    </a:cubicBezTo>
                    <a:cubicBezTo>
                      <a:pt x="596" y="189"/>
                      <a:pt x="291" y="92"/>
                      <a:pt x="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9"/>
              <p:cNvSpPr/>
              <p:nvPr/>
            </p:nvSpPr>
            <p:spPr>
              <a:xfrm>
                <a:off x="2554375" y="4938575"/>
                <a:ext cx="27575" cy="11575"/>
              </a:xfrm>
              <a:custGeom>
                <a:avLst/>
                <a:gdLst/>
                <a:ahLst/>
                <a:cxnLst/>
                <a:rect l="l" t="t" r="r" b="b"/>
                <a:pathLst>
                  <a:path w="1103" h="463" extrusionOk="0">
                    <a:moveTo>
                      <a:pt x="1042" y="0"/>
                    </a:moveTo>
                    <a:lnTo>
                      <a:pt x="1042" y="0"/>
                    </a:lnTo>
                    <a:cubicBezTo>
                      <a:pt x="896" y="146"/>
                      <a:pt x="721" y="215"/>
                      <a:pt x="539" y="215"/>
                    </a:cubicBezTo>
                    <a:cubicBezTo>
                      <a:pt x="376" y="215"/>
                      <a:pt x="208" y="159"/>
                      <a:pt x="52" y="53"/>
                    </a:cubicBezTo>
                    <a:lnTo>
                      <a:pt x="52" y="53"/>
                    </a:lnTo>
                    <a:cubicBezTo>
                      <a:pt x="0" y="324"/>
                      <a:pt x="264" y="462"/>
                      <a:pt x="533" y="462"/>
                    </a:cubicBezTo>
                    <a:cubicBezTo>
                      <a:pt x="815" y="462"/>
                      <a:pt x="1103" y="311"/>
                      <a:pt x="104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9"/>
              <p:cNvSpPr/>
              <p:nvPr/>
            </p:nvSpPr>
            <p:spPr>
              <a:xfrm>
                <a:off x="2613000" y="4896275"/>
                <a:ext cx="16950" cy="16000"/>
              </a:xfrm>
              <a:custGeom>
                <a:avLst/>
                <a:gdLst/>
                <a:ahLst/>
                <a:cxnLst/>
                <a:rect l="l" t="t" r="r" b="b"/>
                <a:pathLst>
                  <a:path w="678" h="640" extrusionOk="0">
                    <a:moveTo>
                      <a:pt x="213" y="0"/>
                    </a:moveTo>
                    <a:cubicBezTo>
                      <a:pt x="175" y="0"/>
                      <a:pt x="128" y="13"/>
                      <a:pt x="70" y="42"/>
                    </a:cubicBezTo>
                    <a:cubicBezTo>
                      <a:pt x="0" y="398"/>
                      <a:pt x="239" y="640"/>
                      <a:pt x="441" y="640"/>
                    </a:cubicBezTo>
                    <a:cubicBezTo>
                      <a:pt x="546" y="640"/>
                      <a:pt x="641" y="574"/>
                      <a:pt x="677" y="425"/>
                    </a:cubicBezTo>
                    <a:lnTo>
                      <a:pt x="677" y="425"/>
                    </a:lnTo>
                    <a:cubicBezTo>
                      <a:pt x="641" y="440"/>
                      <a:pt x="610" y="447"/>
                      <a:pt x="583" y="447"/>
                    </a:cubicBezTo>
                    <a:cubicBezTo>
                      <a:pt x="367" y="447"/>
                      <a:pt x="443" y="0"/>
                      <a:pt x="21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9"/>
              <p:cNvSpPr/>
              <p:nvPr/>
            </p:nvSpPr>
            <p:spPr>
              <a:xfrm>
                <a:off x="2568200" y="5107475"/>
                <a:ext cx="17850" cy="27825"/>
              </a:xfrm>
              <a:custGeom>
                <a:avLst/>
                <a:gdLst/>
                <a:ahLst/>
                <a:cxnLst/>
                <a:rect l="l" t="t" r="r" b="b"/>
                <a:pathLst>
                  <a:path w="714" h="1113" extrusionOk="0">
                    <a:moveTo>
                      <a:pt x="192" y="1"/>
                    </a:moveTo>
                    <a:cubicBezTo>
                      <a:pt x="182" y="1"/>
                      <a:pt x="171" y="2"/>
                      <a:pt x="159" y="3"/>
                    </a:cubicBezTo>
                    <a:cubicBezTo>
                      <a:pt x="0" y="505"/>
                      <a:pt x="53" y="888"/>
                      <a:pt x="383" y="1112"/>
                    </a:cubicBezTo>
                    <a:cubicBezTo>
                      <a:pt x="383" y="782"/>
                      <a:pt x="713" y="993"/>
                      <a:pt x="713" y="716"/>
                    </a:cubicBezTo>
                    <a:lnTo>
                      <a:pt x="713" y="716"/>
                    </a:lnTo>
                    <a:cubicBezTo>
                      <a:pt x="699" y="719"/>
                      <a:pt x="685" y="720"/>
                      <a:pt x="672" y="720"/>
                    </a:cubicBezTo>
                    <a:cubicBezTo>
                      <a:pt x="356" y="720"/>
                      <a:pt x="516" y="1"/>
                      <a:pt x="19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9"/>
              <p:cNvSpPr/>
              <p:nvPr/>
            </p:nvSpPr>
            <p:spPr>
              <a:xfrm>
                <a:off x="2510450" y="5305925"/>
                <a:ext cx="118175" cy="69975"/>
              </a:xfrm>
              <a:custGeom>
                <a:avLst/>
                <a:gdLst/>
                <a:ahLst/>
                <a:cxnLst/>
                <a:rect l="l" t="t" r="r" b="b"/>
                <a:pathLst>
                  <a:path w="4727" h="2799" extrusionOk="0">
                    <a:moveTo>
                      <a:pt x="1885" y="0"/>
                    </a:moveTo>
                    <a:cubicBezTo>
                      <a:pt x="1413" y="0"/>
                      <a:pt x="924" y="185"/>
                      <a:pt x="436" y="818"/>
                    </a:cubicBezTo>
                    <a:cubicBezTo>
                      <a:pt x="383" y="488"/>
                      <a:pt x="330" y="264"/>
                      <a:pt x="211" y="39"/>
                    </a:cubicBezTo>
                    <a:cubicBezTo>
                      <a:pt x="211" y="264"/>
                      <a:pt x="106" y="316"/>
                      <a:pt x="0" y="316"/>
                    </a:cubicBezTo>
                    <a:lnTo>
                      <a:pt x="0" y="1029"/>
                    </a:lnTo>
                    <a:cubicBezTo>
                      <a:pt x="191" y="1115"/>
                      <a:pt x="244" y="1158"/>
                      <a:pt x="299" y="1158"/>
                    </a:cubicBezTo>
                    <a:cubicBezTo>
                      <a:pt x="353" y="1158"/>
                      <a:pt x="409" y="1115"/>
                      <a:pt x="607" y="1029"/>
                    </a:cubicBezTo>
                    <a:lnTo>
                      <a:pt x="607" y="1029"/>
                    </a:lnTo>
                    <a:cubicBezTo>
                      <a:pt x="488" y="2297"/>
                      <a:pt x="937" y="2468"/>
                      <a:pt x="1267" y="2798"/>
                    </a:cubicBezTo>
                    <a:cubicBezTo>
                      <a:pt x="1337" y="2538"/>
                      <a:pt x="1426" y="2457"/>
                      <a:pt x="1528" y="2457"/>
                    </a:cubicBezTo>
                    <a:cubicBezTo>
                      <a:pt x="1700" y="2457"/>
                      <a:pt x="1908" y="2689"/>
                      <a:pt x="2116" y="2689"/>
                    </a:cubicBezTo>
                    <a:cubicBezTo>
                      <a:pt x="2255" y="2689"/>
                      <a:pt x="2393" y="2586"/>
                      <a:pt x="2522" y="2244"/>
                    </a:cubicBezTo>
                    <a:lnTo>
                      <a:pt x="2522" y="2244"/>
                    </a:lnTo>
                    <a:cubicBezTo>
                      <a:pt x="2588" y="2574"/>
                      <a:pt x="2363" y="2521"/>
                      <a:pt x="2310" y="2745"/>
                    </a:cubicBezTo>
                    <a:cubicBezTo>
                      <a:pt x="2365" y="2765"/>
                      <a:pt x="2416" y="2773"/>
                      <a:pt x="2463" y="2773"/>
                    </a:cubicBezTo>
                    <a:cubicBezTo>
                      <a:pt x="2936" y="2773"/>
                      <a:pt x="3023" y="1879"/>
                      <a:pt x="3023" y="1531"/>
                    </a:cubicBezTo>
                    <a:cubicBezTo>
                      <a:pt x="3244" y="1782"/>
                      <a:pt x="3558" y="1963"/>
                      <a:pt x="3860" y="1963"/>
                    </a:cubicBezTo>
                    <a:cubicBezTo>
                      <a:pt x="4225" y="1963"/>
                      <a:pt x="4575" y="1699"/>
                      <a:pt x="4726" y="976"/>
                    </a:cubicBezTo>
                    <a:cubicBezTo>
                      <a:pt x="4669" y="887"/>
                      <a:pt x="4602" y="856"/>
                      <a:pt x="4527" y="856"/>
                    </a:cubicBezTo>
                    <a:cubicBezTo>
                      <a:pt x="4344" y="856"/>
                      <a:pt x="4121" y="1043"/>
                      <a:pt x="3915" y="1043"/>
                    </a:cubicBezTo>
                    <a:cubicBezTo>
                      <a:pt x="3792" y="1043"/>
                      <a:pt x="3676" y="977"/>
                      <a:pt x="3578" y="765"/>
                    </a:cubicBezTo>
                    <a:lnTo>
                      <a:pt x="3578" y="765"/>
                    </a:lnTo>
                    <a:cubicBezTo>
                      <a:pt x="3616" y="773"/>
                      <a:pt x="3652" y="777"/>
                      <a:pt x="3686" y="777"/>
                    </a:cubicBezTo>
                    <a:cubicBezTo>
                      <a:pt x="3888" y="777"/>
                      <a:pt x="4013" y="636"/>
                      <a:pt x="4013" y="264"/>
                    </a:cubicBezTo>
                    <a:lnTo>
                      <a:pt x="3248" y="264"/>
                    </a:lnTo>
                    <a:cubicBezTo>
                      <a:pt x="3182" y="765"/>
                      <a:pt x="3406" y="765"/>
                      <a:pt x="3459" y="976"/>
                    </a:cubicBezTo>
                    <a:cubicBezTo>
                      <a:pt x="3440" y="964"/>
                      <a:pt x="3418" y="959"/>
                      <a:pt x="3393" y="959"/>
                    </a:cubicBezTo>
                    <a:cubicBezTo>
                      <a:pt x="3290" y="959"/>
                      <a:pt x="3141" y="1043"/>
                      <a:pt x="3036" y="1043"/>
                    </a:cubicBezTo>
                    <a:cubicBezTo>
                      <a:pt x="2948" y="1043"/>
                      <a:pt x="2891" y="984"/>
                      <a:pt x="2918" y="765"/>
                    </a:cubicBezTo>
                    <a:cubicBezTo>
                      <a:pt x="3023" y="765"/>
                      <a:pt x="3129" y="699"/>
                      <a:pt x="3129" y="264"/>
                    </a:cubicBezTo>
                    <a:cubicBezTo>
                      <a:pt x="2737" y="156"/>
                      <a:pt x="2318" y="0"/>
                      <a:pt x="188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9"/>
              <p:cNvSpPr/>
              <p:nvPr/>
            </p:nvSpPr>
            <p:spPr>
              <a:xfrm>
                <a:off x="2404500" y="5132125"/>
                <a:ext cx="10900" cy="18175"/>
              </a:xfrm>
              <a:custGeom>
                <a:avLst/>
                <a:gdLst/>
                <a:ahLst/>
                <a:cxnLst/>
                <a:rect l="l" t="t" r="r" b="b"/>
                <a:pathLst>
                  <a:path w="436" h="727" extrusionOk="0">
                    <a:moveTo>
                      <a:pt x="56" y="1"/>
                    </a:moveTo>
                    <a:cubicBezTo>
                      <a:pt x="38" y="1"/>
                      <a:pt x="20" y="3"/>
                      <a:pt x="0" y="7"/>
                    </a:cubicBezTo>
                    <a:lnTo>
                      <a:pt x="0" y="720"/>
                    </a:lnTo>
                    <a:cubicBezTo>
                      <a:pt x="19" y="725"/>
                      <a:pt x="37" y="727"/>
                      <a:pt x="53" y="727"/>
                    </a:cubicBezTo>
                    <a:cubicBezTo>
                      <a:pt x="278" y="727"/>
                      <a:pt x="288" y="327"/>
                      <a:pt x="436" y="179"/>
                    </a:cubicBezTo>
                    <a:lnTo>
                      <a:pt x="436" y="179"/>
                    </a:lnTo>
                    <a:cubicBezTo>
                      <a:pt x="422" y="184"/>
                      <a:pt x="409" y="186"/>
                      <a:pt x="397" y="186"/>
                    </a:cubicBezTo>
                    <a:cubicBezTo>
                      <a:pt x="279" y="186"/>
                      <a:pt x="218" y="1"/>
                      <a:pt x="5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9"/>
              <p:cNvSpPr/>
              <p:nvPr/>
            </p:nvSpPr>
            <p:spPr>
              <a:xfrm>
                <a:off x="2352175" y="5054650"/>
                <a:ext cx="159600" cy="68225"/>
              </a:xfrm>
              <a:custGeom>
                <a:avLst/>
                <a:gdLst/>
                <a:ahLst/>
                <a:cxnLst/>
                <a:rect l="l" t="t" r="r" b="b"/>
                <a:pathLst>
                  <a:path w="6384" h="2729" extrusionOk="0">
                    <a:moveTo>
                      <a:pt x="5197" y="1"/>
                    </a:moveTo>
                    <a:cubicBezTo>
                      <a:pt x="5095" y="1"/>
                      <a:pt x="4977" y="40"/>
                      <a:pt x="4839" y="136"/>
                    </a:cubicBezTo>
                    <a:cubicBezTo>
                      <a:pt x="4892" y="136"/>
                      <a:pt x="4958" y="308"/>
                      <a:pt x="4839" y="361"/>
                    </a:cubicBezTo>
                    <a:cubicBezTo>
                      <a:pt x="4775" y="344"/>
                      <a:pt x="4708" y="336"/>
                      <a:pt x="4638" y="336"/>
                    </a:cubicBezTo>
                    <a:cubicBezTo>
                      <a:pt x="3979" y="336"/>
                      <a:pt x="3095" y="1005"/>
                      <a:pt x="2224" y="1005"/>
                    </a:cubicBezTo>
                    <a:cubicBezTo>
                      <a:pt x="1939" y="1005"/>
                      <a:pt x="1655" y="933"/>
                      <a:pt x="1380" y="743"/>
                    </a:cubicBezTo>
                    <a:cubicBezTo>
                      <a:pt x="1299" y="1161"/>
                      <a:pt x="963" y="1172"/>
                      <a:pt x="653" y="1172"/>
                    </a:cubicBezTo>
                    <a:cubicBezTo>
                      <a:pt x="635" y="1172"/>
                      <a:pt x="616" y="1172"/>
                      <a:pt x="598" y="1172"/>
                    </a:cubicBezTo>
                    <a:cubicBezTo>
                      <a:pt x="275" y="1172"/>
                      <a:pt x="1" y="1186"/>
                      <a:pt x="113" y="1681"/>
                    </a:cubicBezTo>
                    <a:cubicBezTo>
                      <a:pt x="207" y="1507"/>
                      <a:pt x="316" y="1444"/>
                      <a:pt x="437" y="1444"/>
                    </a:cubicBezTo>
                    <a:cubicBezTo>
                      <a:pt x="757" y="1444"/>
                      <a:pt x="1152" y="1883"/>
                      <a:pt x="1521" y="1883"/>
                    </a:cubicBezTo>
                    <a:cubicBezTo>
                      <a:pt x="1585" y="1883"/>
                      <a:pt x="1649" y="1870"/>
                      <a:pt x="1710" y="1839"/>
                    </a:cubicBezTo>
                    <a:cubicBezTo>
                      <a:pt x="1763" y="1628"/>
                      <a:pt x="1869" y="1403"/>
                      <a:pt x="1988" y="1298"/>
                    </a:cubicBezTo>
                    <a:cubicBezTo>
                      <a:pt x="2052" y="1517"/>
                      <a:pt x="2109" y="1590"/>
                      <a:pt x="2168" y="1590"/>
                    </a:cubicBezTo>
                    <a:cubicBezTo>
                      <a:pt x="2288" y="1590"/>
                      <a:pt x="2422" y="1286"/>
                      <a:pt x="2668" y="1286"/>
                    </a:cubicBezTo>
                    <a:cubicBezTo>
                      <a:pt x="2695" y="1286"/>
                      <a:pt x="2723" y="1290"/>
                      <a:pt x="2753" y="1298"/>
                    </a:cubicBezTo>
                    <a:cubicBezTo>
                      <a:pt x="2753" y="1575"/>
                      <a:pt x="2753" y="1839"/>
                      <a:pt x="2648" y="2011"/>
                    </a:cubicBezTo>
                    <a:cubicBezTo>
                      <a:pt x="3621" y="1714"/>
                      <a:pt x="4141" y="1282"/>
                      <a:pt x="4862" y="1282"/>
                    </a:cubicBezTo>
                    <a:cubicBezTo>
                      <a:pt x="5070" y="1282"/>
                      <a:pt x="5295" y="1318"/>
                      <a:pt x="5552" y="1403"/>
                    </a:cubicBezTo>
                    <a:cubicBezTo>
                      <a:pt x="5325" y="1403"/>
                      <a:pt x="5244" y="1649"/>
                      <a:pt x="4981" y="1649"/>
                    </a:cubicBezTo>
                    <a:cubicBezTo>
                      <a:pt x="4939" y="1649"/>
                      <a:pt x="4892" y="1642"/>
                      <a:pt x="4839" y="1628"/>
                    </a:cubicBezTo>
                    <a:lnTo>
                      <a:pt x="4839" y="1628"/>
                    </a:lnTo>
                    <a:cubicBezTo>
                      <a:pt x="4873" y="2022"/>
                      <a:pt x="4969" y="2144"/>
                      <a:pt x="5095" y="2144"/>
                    </a:cubicBezTo>
                    <a:cubicBezTo>
                      <a:pt x="5302" y="2144"/>
                      <a:pt x="5590" y="1815"/>
                      <a:pt x="5819" y="1815"/>
                    </a:cubicBezTo>
                    <a:cubicBezTo>
                      <a:pt x="5937" y="1815"/>
                      <a:pt x="6039" y="1903"/>
                      <a:pt x="6107" y="2169"/>
                    </a:cubicBezTo>
                    <a:cubicBezTo>
                      <a:pt x="6001" y="2341"/>
                      <a:pt x="5777" y="2446"/>
                      <a:pt x="5671" y="2724"/>
                    </a:cubicBezTo>
                    <a:cubicBezTo>
                      <a:pt x="5689" y="2727"/>
                      <a:pt x="5706" y="2729"/>
                      <a:pt x="5722" y="2729"/>
                    </a:cubicBezTo>
                    <a:cubicBezTo>
                      <a:pt x="5920" y="2729"/>
                      <a:pt x="5958" y="2481"/>
                      <a:pt x="6126" y="2481"/>
                    </a:cubicBezTo>
                    <a:cubicBezTo>
                      <a:pt x="6152" y="2481"/>
                      <a:pt x="6180" y="2486"/>
                      <a:pt x="6212" y="2499"/>
                    </a:cubicBezTo>
                    <a:cubicBezTo>
                      <a:pt x="6054" y="1733"/>
                      <a:pt x="6384" y="1351"/>
                      <a:pt x="5882" y="1073"/>
                    </a:cubicBezTo>
                    <a:cubicBezTo>
                      <a:pt x="6054" y="1021"/>
                      <a:pt x="6331" y="1126"/>
                      <a:pt x="6331" y="849"/>
                    </a:cubicBezTo>
                    <a:cubicBezTo>
                      <a:pt x="5832" y="849"/>
                      <a:pt x="5671" y="1"/>
                      <a:pt x="519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9"/>
              <p:cNvSpPr/>
              <p:nvPr/>
            </p:nvSpPr>
            <p:spPr>
              <a:xfrm>
                <a:off x="2610775" y="4993350"/>
                <a:ext cx="34350" cy="31700"/>
              </a:xfrm>
              <a:custGeom>
                <a:avLst/>
                <a:gdLst/>
                <a:ahLst/>
                <a:cxnLst/>
                <a:rect l="l" t="t" r="r" b="b"/>
                <a:pathLst>
                  <a:path w="1374" h="1268" extrusionOk="0">
                    <a:moveTo>
                      <a:pt x="0" y="1"/>
                    </a:moveTo>
                    <a:cubicBezTo>
                      <a:pt x="278" y="608"/>
                      <a:pt x="159" y="608"/>
                      <a:pt x="0" y="1268"/>
                    </a:cubicBezTo>
                    <a:cubicBezTo>
                      <a:pt x="103" y="1178"/>
                      <a:pt x="220" y="1151"/>
                      <a:pt x="343" y="1151"/>
                    </a:cubicBezTo>
                    <a:cubicBezTo>
                      <a:pt x="521" y="1151"/>
                      <a:pt x="710" y="1207"/>
                      <a:pt x="881" y="1207"/>
                    </a:cubicBezTo>
                    <a:cubicBezTo>
                      <a:pt x="1094" y="1207"/>
                      <a:pt x="1278" y="1120"/>
                      <a:pt x="1373" y="727"/>
                    </a:cubicBezTo>
                    <a:cubicBezTo>
                      <a:pt x="1330" y="683"/>
                      <a:pt x="1279" y="668"/>
                      <a:pt x="1224" y="668"/>
                    </a:cubicBezTo>
                    <a:cubicBezTo>
                      <a:pt x="1091" y="668"/>
                      <a:pt x="936" y="756"/>
                      <a:pt x="818" y="756"/>
                    </a:cubicBezTo>
                    <a:cubicBezTo>
                      <a:pt x="671" y="756"/>
                      <a:pt x="580" y="619"/>
                      <a:pt x="66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9"/>
              <p:cNvSpPr/>
              <p:nvPr/>
            </p:nvSpPr>
            <p:spPr>
              <a:xfrm>
                <a:off x="2321975" y="4948650"/>
                <a:ext cx="39975" cy="18650"/>
              </a:xfrm>
              <a:custGeom>
                <a:avLst/>
                <a:gdLst/>
                <a:ahLst/>
                <a:cxnLst/>
                <a:rect l="l" t="t" r="r" b="b"/>
                <a:pathLst>
                  <a:path w="1599" h="746" extrusionOk="0">
                    <a:moveTo>
                      <a:pt x="1318" y="1"/>
                    </a:moveTo>
                    <a:cubicBezTo>
                      <a:pt x="1210" y="1"/>
                      <a:pt x="1073" y="86"/>
                      <a:pt x="767" y="86"/>
                    </a:cubicBezTo>
                    <a:cubicBezTo>
                      <a:pt x="1044" y="746"/>
                      <a:pt x="1" y="310"/>
                      <a:pt x="437" y="640"/>
                    </a:cubicBezTo>
                    <a:cubicBezTo>
                      <a:pt x="561" y="558"/>
                      <a:pt x="679" y="534"/>
                      <a:pt x="789" y="534"/>
                    </a:cubicBezTo>
                    <a:cubicBezTo>
                      <a:pt x="946" y="534"/>
                      <a:pt x="1087" y="582"/>
                      <a:pt x="1216" y="582"/>
                    </a:cubicBezTo>
                    <a:cubicBezTo>
                      <a:pt x="1360" y="582"/>
                      <a:pt x="1488" y="520"/>
                      <a:pt x="1598" y="257"/>
                    </a:cubicBezTo>
                    <a:cubicBezTo>
                      <a:pt x="1474" y="56"/>
                      <a:pt x="1406" y="1"/>
                      <a:pt x="131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9"/>
              <p:cNvSpPr/>
              <p:nvPr/>
            </p:nvSpPr>
            <p:spPr>
              <a:xfrm>
                <a:off x="2305475" y="5014875"/>
                <a:ext cx="34350" cy="20950"/>
              </a:xfrm>
              <a:custGeom>
                <a:avLst/>
                <a:gdLst/>
                <a:ahLst/>
                <a:cxnLst/>
                <a:rect l="l" t="t" r="r" b="b"/>
                <a:pathLst>
                  <a:path w="1374" h="838" extrusionOk="0">
                    <a:moveTo>
                      <a:pt x="841" y="1"/>
                    </a:moveTo>
                    <a:cubicBezTo>
                      <a:pt x="543" y="1"/>
                      <a:pt x="283" y="344"/>
                      <a:pt x="1" y="737"/>
                    </a:cubicBezTo>
                    <a:cubicBezTo>
                      <a:pt x="91" y="696"/>
                      <a:pt x="182" y="680"/>
                      <a:pt x="272" y="680"/>
                    </a:cubicBezTo>
                    <a:cubicBezTo>
                      <a:pt x="558" y="680"/>
                      <a:pt x="836" y="837"/>
                      <a:pt x="1043" y="837"/>
                    </a:cubicBezTo>
                    <a:cubicBezTo>
                      <a:pt x="1212" y="837"/>
                      <a:pt x="1333" y="733"/>
                      <a:pt x="1374" y="354"/>
                    </a:cubicBezTo>
                    <a:cubicBezTo>
                      <a:pt x="1178" y="103"/>
                      <a:pt x="1004" y="1"/>
                      <a:pt x="84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9"/>
              <p:cNvSpPr/>
              <p:nvPr/>
            </p:nvSpPr>
            <p:spPr>
              <a:xfrm>
                <a:off x="2447075" y="5039650"/>
                <a:ext cx="26100" cy="14450"/>
              </a:xfrm>
              <a:custGeom>
                <a:avLst/>
                <a:gdLst/>
                <a:ahLst/>
                <a:cxnLst/>
                <a:rect l="l" t="t" r="r" b="b"/>
                <a:pathLst>
                  <a:path w="1044" h="578" extrusionOk="0">
                    <a:moveTo>
                      <a:pt x="820" y="1"/>
                    </a:moveTo>
                    <a:cubicBezTo>
                      <a:pt x="409" y="1"/>
                      <a:pt x="147" y="251"/>
                      <a:pt x="0" y="578"/>
                    </a:cubicBezTo>
                    <a:cubicBezTo>
                      <a:pt x="330" y="406"/>
                      <a:pt x="766" y="353"/>
                      <a:pt x="1043" y="23"/>
                    </a:cubicBezTo>
                    <a:cubicBezTo>
                      <a:pt x="964" y="8"/>
                      <a:pt x="890" y="1"/>
                      <a:pt x="82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9"/>
              <p:cNvSpPr/>
              <p:nvPr/>
            </p:nvSpPr>
            <p:spPr>
              <a:xfrm>
                <a:off x="2348050" y="5009775"/>
                <a:ext cx="86825" cy="46000"/>
              </a:xfrm>
              <a:custGeom>
                <a:avLst/>
                <a:gdLst/>
                <a:ahLst/>
                <a:cxnLst/>
                <a:rect l="l" t="t" r="r" b="b"/>
                <a:pathLst>
                  <a:path w="3473" h="1840" extrusionOk="0">
                    <a:moveTo>
                      <a:pt x="505" y="173"/>
                    </a:moveTo>
                    <a:cubicBezTo>
                      <a:pt x="505" y="173"/>
                      <a:pt x="504" y="174"/>
                      <a:pt x="502" y="175"/>
                    </a:cubicBezTo>
                    <a:cubicBezTo>
                      <a:pt x="503" y="174"/>
                      <a:pt x="504" y="174"/>
                      <a:pt x="505" y="173"/>
                    </a:cubicBezTo>
                    <a:close/>
                    <a:moveTo>
                      <a:pt x="980" y="1"/>
                    </a:moveTo>
                    <a:cubicBezTo>
                      <a:pt x="809" y="1"/>
                      <a:pt x="650" y="50"/>
                      <a:pt x="505" y="173"/>
                    </a:cubicBezTo>
                    <a:lnTo>
                      <a:pt x="505" y="173"/>
                    </a:lnTo>
                    <a:cubicBezTo>
                      <a:pt x="506" y="173"/>
                      <a:pt x="506" y="172"/>
                      <a:pt x="506" y="172"/>
                    </a:cubicBezTo>
                    <a:cubicBezTo>
                      <a:pt x="524" y="172"/>
                      <a:pt x="103" y="839"/>
                      <a:pt x="1" y="941"/>
                    </a:cubicBezTo>
                    <a:cubicBezTo>
                      <a:pt x="132" y="958"/>
                      <a:pt x="263" y="964"/>
                      <a:pt x="392" y="964"/>
                    </a:cubicBezTo>
                    <a:cubicBezTo>
                      <a:pt x="857" y="964"/>
                      <a:pt x="1300" y="879"/>
                      <a:pt x="1691" y="879"/>
                    </a:cubicBezTo>
                    <a:cubicBezTo>
                      <a:pt x="1962" y="879"/>
                      <a:pt x="2207" y="920"/>
                      <a:pt x="2417" y="1060"/>
                    </a:cubicBezTo>
                    <a:cubicBezTo>
                      <a:pt x="2417" y="1443"/>
                      <a:pt x="2153" y="1324"/>
                      <a:pt x="2205" y="1825"/>
                    </a:cubicBezTo>
                    <a:cubicBezTo>
                      <a:pt x="2246" y="1835"/>
                      <a:pt x="2283" y="1839"/>
                      <a:pt x="2318" y="1839"/>
                    </a:cubicBezTo>
                    <a:cubicBezTo>
                      <a:pt x="2550" y="1839"/>
                      <a:pt x="2676" y="1653"/>
                      <a:pt x="2810" y="1653"/>
                    </a:cubicBezTo>
                    <a:cubicBezTo>
                      <a:pt x="2875" y="1653"/>
                      <a:pt x="2942" y="1697"/>
                      <a:pt x="3024" y="1825"/>
                    </a:cubicBezTo>
                    <a:cubicBezTo>
                      <a:pt x="3077" y="1324"/>
                      <a:pt x="3248" y="1060"/>
                      <a:pt x="3473" y="888"/>
                    </a:cubicBezTo>
                    <a:cubicBezTo>
                      <a:pt x="2507" y="762"/>
                      <a:pt x="1649" y="1"/>
                      <a:pt x="98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9"/>
              <p:cNvSpPr/>
              <p:nvPr/>
            </p:nvSpPr>
            <p:spPr>
              <a:xfrm>
                <a:off x="2398275" y="4949100"/>
                <a:ext cx="29675" cy="9950"/>
              </a:xfrm>
              <a:custGeom>
                <a:avLst/>
                <a:gdLst/>
                <a:ahLst/>
                <a:cxnLst/>
                <a:rect l="l" t="t" r="r" b="b"/>
                <a:pathLst>
                  <a:path w="1187" h="398" extrusionOk="0">
                    <a:moveTo>
                      <a:pt x="313" y="1"/>
                    </a:moveTo>
                    <a:cubicBezTo>
                      <a:pt x="134" y="1"/>
                      <a:pt x="1" y="75"/>
                      <a:pt x="25" y="398"/>
                    </a:cubicBezTo>
                    <a:cubicBezTo>
                      <a:pt x="249" y="239"/>
                      <a:pt x="1187" y="292"/>
                      <a:pt x="962" y="15"/>
                    </a:cubicBezTo>
                    <a:lnTo>
                      <a:pt x="962" y="15"/>
                    </a:lnTo>
                    <a:cubicBezTo>
                      <a:pt x="916" y="43"/>
                      <a:pt x="858" y="53"/>
                      <a:pt x="793" y="53"/>
                    </a:cubicBezTo>
                    <a:cubicBezTo>
                      <a:pt x="645" y="53"/>
                      <a:pt x="463" y="1"/>
                      <a:pt x="31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9"/>
              <p:cNvSpPr/>
              <p:nvPr/>
            </p:nvSpPr>
            <p:spPr>
              <a:xfrm>
                <a:off x="2280725" y="4955725"/>
                <a:ext cx="20500" cy="16850"/>
              </a:xfrm>
              <a:custGeom>
                <a:avLst/>
                <a:gdLst/>
                <a:ahLst/>
                <a:cxnLst/>
                <a:rect l="l" t="t" r="r" b="b"/>
                <a:pathLst>
                  <a:path w="820" h="674" extrusionOk="0">
                    <a:moveTo>
                      <a:pt x="298" y="1"/>
                    </a:moveTo>
                    <a:cubicBezTo>
                      <a:pt x="149" y="1"/>
                      <a:pt x="24" y="85"/>
                      <a:pt x="1" y="357"/>
                    </a:cubicBezTo>
                    <a:cubicBezTo>
                      <a:pt x="185" y="482"/>
                      <a:pt x="402" y="673"/>
                      <a:pt x="567" y="673"/>
                    </a:cubicBezTo>
                    <a:cubicBezTo>
                      <a:pt x="698" y="673"/>
                      <a:pt x="796" y="553"/>
                      <a:pt x="819" y="185"/>
                    </a:cubicBezTo>
                    <a:cubicBezTo>
                      <a:pt x="703" y="127"/>
                      <a:pt x="482" y="1"/>
                      <a:pt x="29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9"/>
              <p:cNvSpPr/>
              <p:nvPr/>
            </p:nvSpPr>
            <p:spPr>
              <a:xfrm>
                <a:off x="2628600" y="5102275"/>
                <a:ext cx="57775" cy="34625"/>
              </a:xfrm>
              <a:custGeom>
                <a:avLst/>
                <a:gdLst/>
                <a:ahLst/>
                <a:cxnLst/>
                <a:rect l="l" t="t" r="r" b="b"/>
                <a:pathLst>
                  <a:path w="2311" h="1385" extrusionOk="0">
                    <a:moveTo>
                      <a:pt x="1875" y="0"/>
                    </a:moveTo>
                    <a:lnTo>
                      <a:pt x="1875" y="0"/>
                    </a:lnTo>
                    <a:cubicBezTo>
                      <a:pt x="1305" y="116"/>
                      <a:pt x="1039" y="296"/>
                      <a:pt x="590" y="296"/>
                    </a:cubicBezTo>
                    <a:cubicBezTo>
                      <a:pt x="426" y="296"/>
                      <a:pt x="237" y="272"/>
                      <a:pt x="0" y="211"/>
                    </a:cubicBezTo>
                    <a:lnTo>
                      <a:pt x="0" y="211"/>
                    </a:lnTo>
                    <a:cubicBezTo>
                      <a:pt x="53" y="660"/>
                      <a:pt x="277" y="766"/>
                      <a:pt x="53" y="1096"/>
                    </a:cubicBezTo>
                    <a:cubicBezTo>
                      <a:pt x="568" y="1306"/>
                      <a:pt x="967" y="1385"/>
                      <a:pt x="1340" y="1385"/>
                    </a:cubicBezTo>
                    <a:cubicBezTo>
                      <a:pt x="1647" y="1385"/>
                      <a:pt x="1936" y="1332"/>
                      <a:pt x="2258" y="1254"/>
                    </a:cubicBezTo>
                    <a:cubicBezTo>
                      <a:pt x="2310" y="766"/>
                      <a:pt x="2086" y="819"/>
                      <a:pt x="2086" y="383"/>
                    </a:cubicBezTo>
                    <a:cubicBezTo>
                      <a:pt x="2037" y="358"/>
                      <a:pt x="1996" y="346"/>
                      <a:pt x="1963" y="346"/>
                    </a:cubicBezTo>
                    <a:cubicBezTo>
                      <a:pt x="1723" y="346"/>
                      <a:pt x="1861" y="935"/>
                      <a:pt x="1610" y="935"/>
                    </a:cubicBezTo>
                    <a:cubicBezTo>
                      <a:pt x="1591" y="935"/>
                      <a:pt x="1569" y="932"/>
                      <a:pt x="1545" y="924"/>
                    </a:cubicBezTo>
                    <a:cubicBezTo>
                      <a:pt x="1492" y="330"/>
                      <a:pt x="1822" y="436"/>
                      <a:pt x="187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9"/>
              <p:cNvSpPr/>
              <p:nvPr/>
            </p:nvSpPr>
            <p:spPr>
              <a:xfrm>
                <a:off x="2144425" y="5071275"/>
                <a:ext cx="13875" cy="28925"/>
              </a:xfrm>
              <a:custGeom>
                <a:avLst/>
                <a:gdLst/>
                <a:ahLst/>
                <a:cxnLst/>
                <a:rect l="l" t="t" r="r" b="b"/>
                <a:pathLst>
                  <a:path w="555" h="1157" extrusionOk="0">
                    <a:moveTo>
                      <a:pt x="335" y="1"/>
                    </a:moveTo>
                    <a:cubicBezTo>
                      <a:pt x="148" y="1"/>
                      <a:pt x="0" y="76"/>
                      <a:pt x="0" y="356"/>
                    </a:cubicBezTo>
                    <a:cubicBezTo>
                      <a:pt x="233" y="444"/>
                      <a:pt x="38" y="1156"/>
                      <a:pt x="266" y="1156"/>
                    </a:cubicBezTo>
                    <a:cubicBezTo>
                      <a:pt x="310" y="1156"/>
                      <a:pt x="369" y="1130"/>
                      <a:pt x="449" y="1068"/>
                    </a:cubicBezTo>
                    <a:cubicBezTo>
                      <a:pt x="330" y="514"/>
                      <a:pt x="396" y="408"/>
                      <a:pt x="555" y="26"/>
                    </a:cubicBezTo>
                    <a:cubicBezTo>
                      <a:pt x="480" y="11"/>
                      <a:pt x="405" y="1"/>
                      <a:pt x="33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9"/>
              <p:cNvSpPr/>
              <p:nvPr/>
            </p:nvSpPr>
            <p:spPr>
              <a:xfrm>
                <a:off x="2180275" y="5033850"/>
                <a:ext cx="27550" cy="14650"/>
              </a:xfrm>
              <a:custGeom>
                <a:avLst/>
                <a:gdLst/>
                <a:ahLst/>
                <a:cxnLst/>
                <a:rect l="l" t="t" r="r" b="b"/>
                <a:pathLst>
                  <a:path w="1102" h="586" extrusionOk="0">
                    <a:moveTo>
                      <a:pt x="520" y="0"/>
                    </a:moveTo>
                    <a:cubicBezTo>
                      <a:pt x="247" y="0"/>
                      <a:pt x="1" y="141"/>
                      <a:pt x="58" y="585"/>
                    </a:cubicBezTo>
                    <a:cubicBezTo>
                      <a:pt x="494" y="585"/>
                      <a:pt x="824" y="480"/>
                      <a:pt x="1101" y="202"/>
                    </a:cubicBezTo>
                    <a:cubicBezTo>
                      <a:pt x="999" y="100"/>
                      <a:pt x="750" y="0"/>
                      <a:pt x="52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9"/>
              <p:cNvSpPr/>
              <p:nvPr/>
            </p:nvSpPr>
            <p:spPr>
              <a:xfrm>
                <a:off x="2151350" y="5058050"/>
                <a:ext cx="36000" cy="59100"/>
              </a:xfrm>
              <a:custGeom>
                <a:avLst/>
                <a:gdLst/>
                <a:ahLst/>
                <a:cxnLst/>
                <a:rect l="l" t="t" r="r" b="b"/>
                <a:pathLst>
                  <a:path w="1440" h="2364" extrusionOk="0">
                    <a:moveTo>
                      <a:pt x="502" y="0"/>
                    </a:moveTo>
                    <a:lnTo>
                      <a:pt x="502" y="0"/>
                    </a:lnTo>
                    <a:cubicBezTo>
                      <a:pt x="714" y="660"/>
                      <a:pt x="1" y="832"/>
                      <a:pt x="278" y="1043"/>
                    </a:cubicBezTo>
                    <a:cubicBezTo>
                      <a:pt x="331" y="937"/>
                      <a:pt x="383" y="885"/>
                      <a:pt x="502" y="885"/>
                    </a:cubicBezTo>
                    <a:cubicBezTo>
                      <a:pt x="331" y="1215"/>
                      <a:pt x="608" y="1439"/>
                      <a:pt x="661" y="1822"/>
                    </a:cubicBezTo>
                    <a:cubicBezTo>
                      <a:pt x="601" y="1772"/>
                      <a:pt x="540" y="1751"/>
                      <a:pt x="482" y="1751"/>
                    </a:cubicBezTo>
                    <a:cubicBezTo>
                      <a:pt x="218" y="1751"/>
                      <a:pt x="17" y="2190"/>
                      <a:pt x="331" y="2363"/>
                    </a:cubicBezTo>
                    <a:cubicBezTo>
                      <a:pt x="365" y="2151"/>
                      <a:pt x="513" y="2010"/>
                      <a:pt x="661" y="2010"/>
                    </a:cubicBezTo>
                    <a:cubicBezTo>
                      <a:pt x="743" y="2010"/>
                      <a:pt x="824" y="2053"/>
                      <a:pt x="885" y="2152"/>
                    </a:cubicBezTo>
                    <a:cubicBezTo>
                      <a:pt x="1044" y="1703"/>
                      <a:pt x="608" y="1267"/>
                      <a:pt x="885" y="1267"/>
                    </a:cubicBezTo>
                    <a:cubicBezTo>
                      <a:pt x="966" y="1315"/>
                      <a:pt x="1020" y="1338"/>
                      <a:pt x="1058" y="1338"/>
                    </a:cubicBezTo>
                    <a:cubicBezTo>
                      <a:pt x="1201" y="1338"/>
                      <a:pt x="1127" y="1022"/>
                      <a:pt x="1440" y="502"/>
                    </a:cubicBezTo>
                    <a:cubicBezTo>
                      <a:pt x="1110" y="330"/>
                      <a:pt x="832" y="555"/>
                      <a:pt x="50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9"/>
              <p:cNvSpPr/>
              <p:nvPr/>
            </p:nvSpPr>
            <p:spPr>
              <a:xfrm>
                <a:off x="2181725" y="5088400"/>
                <a:ext cx="29350" cy="30175"/>
              </a:xfrm>
              <a:custGeom>
                <a:avLst/>
                <a:gdLst/>
                <a:ahLst/>
                <a:cxnLst/>
                <a:rect l="l" t="t" r="r" b="b"/>
                <a:pathLst>
                  <a:path w="1174" h="1207" extrusionOk="0">
                    <a:moveTo>
                      <a:pt x="937" y="1"/>
                    </a:moveTo>
                    <a:lnTo>
                      <a:pt x="937" y="1"/>
                    </a:lnTo>
                    <a:cubicBezTo>
                      <a:pt x="660" y="766"/>
                      <a:pt x="330" y="225"/>
                      <a:pt x="0" y="938"/>
                    </a:cubicBezTo>
                    <a:cubicBezTo>
                      <a:pt x="50" y="1130"/>
                      <a:pt x="190" y="1206"/>
                      <a:pt x="350" y="1206"/>
                    </a:cubicBezTo>
                    <a:cubicBezTo>
                      <a:pt x="694" y="1206"/>
                      <a:pt x="1127" y="853"/>
                      <a:pt x="937" y="555"/>
                    </a:cubicBezTo>
                    <a:lnTo>
                      <a:pt x="937" y="555"/>
                    </a:lnTo>
                    <a:cubicBezTo>
                      <a:pt x="922" y="578"/>
                      <a:pt x="909" y="598"/>
                      <a:pt x="898" y="615"/>
                    </a:cubicBezTo>
                    <a:lnTo>
                      <a:pt x="898" y="615"/>
                    </a:lnTo>
                    <a:cubicBezTo>
                      <a:pt x="993" y="446"/>
                      <a:pt x="1173" y="66"/>
                      <a:pt x="93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9"/>
              <p:cNvSpPr/>
              <p:nvPr/>
            </p:nvSpPr>
            <p:spPr>
              <a:xfrm>
                <a:off x="2517375" y="5023725"/>
                <a:ext cx="1350" cy="2650"/>
              </a:xfrm>
              <a:custGeom>
                <a:avLst/>
                <a:gdLst/>
                <a:ahLst/>
                <a:cxnLst/>
                <a:rect l="l" t="t" r="r" b="b"/>
                <a:pathLst>
                  <a:path w="54" h="106" extrusionOk="0">
                    <a:moveTo>
                      <a:pt x="53" y="0"/>
                    </a:moveTo>
                    <a:cubicBezTo>
                      <a:pt x="53" y="53"/>
                      <a:pt x="53" y="53"/>
                      <a:pt x="0" y="106"/>
                    </a:cubicBezTo>
                    <a:lnTo>
                      <a:pt x="53" y="106"/>
                    </a:lnTo>
                    <a:lnTo>
                      <a:pt x="53"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9"/>
              <p:cNvSpPr/>
              <p:nvPr/>
            </p:nvSpPr>
            <p:spPr>
              <a:xfrm>
                <a:off x="2511750" y="5026350"/>
                <a:ext cx="5650" cy="4325"/>
              </a:xfrm>
              <a:custGeom>
                <a:avLst/>
                <a:gdLst/>
                <a:ahLst/>
                <a:cxnLst/>
                <a:rect l="l" t="t" r="r" b="b"/>
                <a:pathLst>
                  <a:path w="226" h="173" extrusionOk="0">
                    <a:moveTo>
                      <a:pt x="225" y="1"/>
                    </a:moveTo>
                    <a:cubicBezTo>
                      <a:pt x="106" y="1"/>
                      <a:pt x="1" y="120"/>
                      <a:pt x="159" y="172"/>
                    </a:cubicBezTo>
                    <a:cubicBezTo>
                      <a:pt x="159" y="120"/>
                      <a:pt x="225" y="67"/>
                      <a:pt x="2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9"/>
              <p:cNvSpPr/>
              <p:nvPr/>
            </p:nvSpPr>
            <p:spPr>
              <a:xfrm>
                <a:off x="2460925" y="5008025"/>
                <a:ext cx="17850" cy="18350"/>
              </a:xfrm>
              <a:custGeom>
                <a:avLst/>
                <a:gdLst/>
                <a:ahLst/>
                <a:cxnLst/>
                <a:rect l="l" t="t" r="r" b="b"/>
                <a:pathLst>
                  <a:path w="714" h="734" extrusionOk="0">
                    <a:moveTo>
                      <a:pt x="185" y="1"/>
                    </a:moveTo>
                    <a:cubicBezTo>
                      <a:pt x="78" y="1"/>
                      <a:pt x="1" y="41"/>
                      <a:pt x="1" y="192"/>
                    </a:cubicBezTo>
                    <a:cubicBezTo>
                      <a:pt x="489" y="245"/>
                      <a:pt x="1" y="351"/>
                      <a:pt x="1" y="575"/>
                    </a:cubicBezTo>
                    <a:cubicBezTo>
                      <a:pt x="159" y="575"/>
                      <a:pt x="278" y="681"/>
                      <a:pt x="331" y="734"/>
                    </a:cubicBezTo>
                    <a:cubicBezTo>
                      <a:pt x="384" y="404"/>
                      <a:pt x="661" y="404"/>
                      <a:pt x="714" y="21"/>
                    </a:cubicBezTo>
                    <a:lnTo>
                      <a:pt x="714" y="21"/>
                    </a:lnTo>
                    <a:cubicBezTo>
                      <a:pt x="676" y="41"/>
                      <a:pt x="630" y="48"/>
                      <a:pt x="580" y="48"/>
                    </a:cubicBezTo>
                    <a:cubicBezTo>
                      <a:pt x="454" y="48"/>
                      <a:pt x="301" y="1"/>
                      <a:pt x="1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9"/>
              <p:cNvSpPr/>
              <p:nvPr/>
            </p:nvSpPr>
            <p:spPr>
              <a:xfrm>
                <a:off x="2522650" y="4962550"/>
                <a:ext cx="12575" cy="26875"/>
              </a:xfrm>
              <a:custGeom>
                <a:avLst/>
                <a:gdLst/>
                <a:ahLst/>
                <a:cxnLst/>
                <a:rect l="l" t="t" r="r" b="b"/>
                <a:pathLst>
                  <a:path w="503" h="1075" extrusionOk="0">
                    <a:moveTo>
                      <a:pt x="157" y="1"/>
                    </a:moveTo>
                    <a:cubicBezTo>
                      <a:pt x="128" y="1"/>
                      <a:pt x="94" y="10"/>
                      <a:pt x="53" y="31"/>
                    </a:cubicBezTo>
                    <a:cubicBezTo>
                      <a:pt x="53" y="467"/>
                      <a:pt x="0" y="1074"/>
                      <a:pt x="278" y="1074"/>
                    </a:cubicBezTo>
                    <a:cubicBezTo>
                      <a:pt x="331" y="850"/>
                      <a:pt x="449" y="797"/>
                      <a:pt x="502" y="520"/>
                    </a:cubicBezTo>
                    <a:cubicBezTo>
                      <a:pt x="305" y="473"/>
                      <a:pt x="362" y="1"/>
                      <a:pt x="15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9"/>
              <p:cNvSpPr/>
              <p:nvPr/>
            </p:nvSpPr>
            <p:spPr>
              <a:xfrm>
                <a:off x="2495250" y="4962000"/>
                <a:ext cx="112900" cy="72625"/>
              </a:xfrm>
              <a:custGeom>
                <a:avLst/>
                <a:gdLst/>
                <a:ahLst/>
                <a:cxnLst/>
                <a:rect l="l" t="t" r="r" b="b"/>
                <a:pathLst>
                  <a:path w="4516" h="2905" extrusionOk="0">
                    <a:moveTo>
                      <a:pt x="3196" y="0"/>
                    </a:moveTo>
                    <a:cubicBezTo>
                      <a:pt x="3279" y="566"/>
                      <a:pt x="2848" y="816"/>
                      <a:pt x="2416" y="816"/>
                    </a:cubicBezTo>
                    <a:cubicBezTo>
                      <a:pt x="2303" y="816"/>
                      <a:pt x="2190" y="799"/>
                      <a:pt x="2087" y="766"/>
                    </a:cubicBezTo>
                    <a:cubicBezTo>
                      <a:pt x="1981" y="1255"/>
                      <a:pt x="1875" y="1862"/>
                      <a:pt x="1374" y="1862"/>
                    </a:cubicBezTo>
                    <a:cubicBezTo>
                      <a:pt x="1272" y="1627"/>
                      <a:pt x="1145" y="1552"/>
                      <a:pt x="1004" y="1552"/>
                    </a:cubicBezTo>
                    <a:cubicBezTo>
                      <a:pt x="760" y="1552"/>
                      <a:pt x="477" y="1777"/>
                      <a:pt x="222" y="1777"/>
                    </a:cubicBezTo>
                    <a:cubicBezTo>
                      <a:pt x="145" y="1777"/>
                      <a:pt x="71" y="1756"/>
                      <a:pt x="1" y="1703"/>
                    </a:cubicBezTo>
                    <a:lnTo>
                      <a:pt x="1" y="1703"/>
                    </a:lnTo>
                    <a:cubicBezTo>
                      <a:pt x="1" y="2086"/>
                      <a:pt x="235" y="2086"/>
                      <a:pt x="469" y="2086"/>
                    </a:cubicBezTo>
                    <a:cubicBezTo>
                      <a:pt x="704" y="2086"/>
                      <a:pt x="938" y="2086"/>
                      <a:pt x="938" y="2469"/>
                    </a:cubicBezTo>
                    <a:cubicBezTo>
                      <a:pt x="1137" y="2136"/>
                      <a:pt x="1531" y="1964"/>
                      <a:pt x="1923" y="1964"/>
                    </a:cubicBezTo>
                    <a:cubicBezTo>
                      <a:pt x="2183" y="1964"/>
                      <a:pt x="2441" y="2039"/>
                      <a:pt x="2641" y="2192"/>
                    </a:cubicBezTo>
                    <a:cubicBezTo>
                      <a:pt x="2469" y="2192"/>
                      <a:pt x="2364" y="2364"/>
                      <a:pt x="2311" y="2575"/>
                    </a:cubicBezTo>
                    <a:cubicBezTo>
                      <a:pt x="2360" y="2581"/>
                      <a:pt x="2412" y="2584"/>
                      <a:pt x="2465" y="2584"/>
                    </a:cubicBezTo>
                    <a:cubicBezTo>
                      <a:pt x="2680" y="2584"/>
                      <a:pt x="2926" y="2542"/>
                      <a:pt x="3141" y="2542"/>
                    </a:cubicBezTo>
                    <a:cubicBezTo>
                      <a:pt x="3410" y="2542"/>
                      <a:pt x="3631" y="2608"/>
                      <a:pt x="3684" y="2904"/>
                    </a:cubicBezTo>
                    <a:lnTo>
                      <a:pt x="3684" y="2904"/>
                    </a:lnTo>
                    <a:cubicBezTo>
                      <a:pt x="3460" y="1651"/>
                      <a:pt x="4186" y="1862"/>
                      <a:pt x="4516" y="1426"/>
                    </a:cubicBezTo>
                    <a:lnTo>
                      <a:pt x="4516" y="1426"/>
                    </a:lnTo>
                    <a:cubicBezTo>
                      <a:pt x="4439" y="1447"/>
                      <a:pt x="4358" y="1457"/>
                      <a:pt x="4281" y="1457"/>
                    </a:cubicBezTo>
                    <a:cubicBezTo>
                      <a:pt x="3959" y="1457"/>
                      <a:pt x="3685" y="1276"/>
                      <a:pt x="3908" y="872"/>
                    </a:cubicBezTo>
                    <a:cubicBezTo>
                      <a:pt x="3887" y="860"/>
                      <a:pt x="3867" y="854"/>
                      <a:pt x="3848" y="854"/>
                    </a:cubicBezTo>
                    <a:cubicBezTo>
                      <a:pt x="3675" y="854"/>
                      <a:pt x="3574" y="1295"/>
                      <a:pt x="3469" y="1295"/>
                    </a:cubicBezTo>
                    <a:cubicBezTo>
                      <a:pt x="3432" y="1295"/>
                      <a:pt x="3395" y="1241"/>
                      <a:pt x="3354" y="1096"/>
                    </a:cubicBezTo>
                    <a:cubicBezTo>
                      <a:pt x="3407" y="542"/>
                      <a:pt x="3856" y="660"/>
                      <a:pt x="3908" y="159"/>
                    </a:cubicBezTo>
                    <a:cubicBezTo>
                      <a:pt x="3790" y="0"/>
                      <a:pt x="3526" y="0"/>
                      <a:pt x="3196" y="0"/>
                    </a:cubicBezTo>
                    <a:close/>
                    <a:moveTo>
                      <a:pt x="3684" y="2904"/>
                    </a:moveTo>
                    <a:cubicBezTo>
                      <a:pt x="3684" y="2904"/>
                      <a:pt x="3684" y="2904"/>
                      <a:pt x="3684" y="2905"/>
                    </a:cubicBezTo>
                    <a:cubicBezTo>
                      <a:pt x="3684" y="2904"/>
                      <a:pt x="3684" y="2904"/>
                      <a:pt x="3684" y="2904"/>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9"/>
              <p:cNvSpPr/>
              <p:nvPr/>
            </p:nvSpPr>
            <p:spPr>
              <a:xfrm>
                <a:off x="609725" y="4349775"/>
                <a:ext cx="1427450" cy="1020500"/>
              </a:xfrm>
              <a:custGeom>
                <a:avLst/>
                <a:gdLst/>
                <a:ahLst/>
                <a:cxnLst/>
                <a:rect l="l" t="t" r="r" b="b"/>
                <a:pathLst>
                  <a:path w="57098" h="40820" extrusionOk="0">
                    <a:moveTo>
                      <a:pt x="19765" y="1757"/>
                    </a:moveTo>
                    <a:cubicBezTo>
                      <a:pt x="19919" y="1757"/>
                      <a:pt x="20050" y="1807"/>
                      <a:pt x="20133" y="1981"/>
                    </a:cubicBezTo>
                    <a:cubicBezTo>
                      <a:pt x="20133" y="2478"/>
                      <a:pt x="19929" y="2529"/>
                      <a:pt x="19694" y="2529"/>
                    </a:cubicBezTo>
                    <a:cubicBezTo>
                      <a:pt x="19633" y="2529"/>
                      <a:pt x="19570" y="2526"/>
                      <a:pt x="19507" y="2526"/>
                    </a:cubicBezTo>
                    <a:cubicBezTo>
                      <a:pt x="19460" y="2526"/>
                      <a:pt x="19413" y="2528"/>
                      <a:pt x="19368" y="2535"/>
                    </a:cubicBezTo>
                    <a:lnTo>
                      <a:pt x="19315" y="1822"/>
                    </a:lnTo>
                    <a:cubicBezTo>
                      <a:pt x="19471" y="1797"/>
                      <a:pt x="19627" y="1757"/>
                      <a:pt x="19765" y="1757"/>
                    </a:cubicBezTo>
                    <a:close/>
                    <a:moveTo>
                      <a:pt x="4556" y="1898"/>
                    </a:moveTo>
                    <a:cubicBezTo>
                      <a:pt x="4758" y="1898"/>
                      <a:pt x="4899" y="2102"/>
                      <a:pt x="4899" y="2641"/>
                    </a:cubicBezTo>
                    <a:cubicBezTo>
                      <a:pt x="4876" y="2632"/>
                      <a:pt x="4856" y="2628"/>
                      <a:pt x="4837" y="2628"/>
                    </a:cubicBezTo>
                    <a:cubicBezTo>
                      <a:pt x="4665" y="2628"/>
                      <a:pt x="4657" y="2968"/>
                      <a:pt x="4487" y="2968"/>
                    </a:cubicBezTo>
                    <a:cubicBezTo>
                      <a:pt x="4452" y="2968"/>
                      <a:pt x="4409" y="2953"/>
                      <a:pt x="4357" y="2918"/>
                    </a:cubicBezTo>
                    <a:cubicBezTo>
                      <a:pt x="4410" y="2707"/>
                      <a:pt x="4410" y="2377"/>
                      <a:pt x="4410" y="1928"/>
                    </a:cubicBezTo>
                    <a:cubicBezTo>
                      <a:pt x="4461" y="1908"/>
                      <a:pt x="4510" y="1898"/>
                      <a:pt x="4556" y="1898"/>
                    </a:cubicBezTo>
                    <a:close/>
                    <a:moveTo>
                      <a:pt x="10179" y="4410"/>
                    </a:moveTo>
                    <a:cubicBezTo>
                      <a:pt x="10179" y="4621"/>
                      <a:pt x="10074" y="4687"/>
                      <a:pt x="10126" y="4898"/>
                    </a:cubicBezTo>
                    <a:cubicBezTo>
                      <a:pt x="10354" y="4862"/>
                      <a:pt x="10608" y="4561"/>
                      <a:pt x="10851" y="4561"/>
                    </a:cubicBezTo>
                    <a:cubicBezTo>
                      <a:pt x="10960" y="4561"/>
                      <a:pt x="11067" y="4621"/>
                      <a:pt x="11169" y="4793"/>
                    </a:cubicBezTo>
                    <a:cubicBezTo>
                      <a:pt x="10969" y="5096"/>
                      <a:pt x="10743" y="5238"/>
                      <a:pt x="10515" y="5238"/>
                    </a:cubicBezTo>
                    <a:cubicBezTo>
                      <a:pt x="10248" y="5238"/>
                      <a:pt x="9979" y="5043"/>
                      <a:pt x="9744" y="4687"/>
                    </a:cubicBezTo>
                    <a:cubicBezTo>
                      <a:pt x="9796" y="4357"/>
                      <a:pt x="10021" y="4462"/>
                      <a:pt x="10179" y="4410"/>
                    </a:cubicBezTo>
                    <a:close/>
                    <a:moveTo>
                      <a:pt x="49299" y="4838"/>
                    </a:moveTo>
                    <a:cubicBezTo>
                      <a:pt x="49490" y="4838"/>
                      <a:pt x="49666" y="5611"/>
                      <a:pt x="50007" y="5611"/>
                    </a:cubicBezTo>
                    <a:cubicBezTo>
                      <a:pt x="50089" y="5611"/>
                      <a:pt x="50181" y="5565"/>
                      <a:pt x="50286" y="5453"/>
                    </a:cubicBezTo>
                    <a:lnTo>
                      <a:pt x="50286" y="5453"/>
                    </a:lnTo>
                    <a:cubicBezTo>
                      <a:pt x="50339" y="5948"/>
                      <a:pt x="50187" y="6043"/>
                      <a:pt x="49987" y="6043"/>
                    </a:cubicBezTo>
                    <a:cubicBezTo>
                      <a:pt x="49861" y="6043"/>
                      <a:pt x="49716" y="6005"/>
                      <a:pt x="49592" y="6005"/>
                    </a:cubicBezTo>
                    <a:cubicBezTo>
                      <a:pt x="49519" y="6005"/>
                      <a:pt x="49453" y="6018"/>
                      <a:pt x="49401" y="6060"/>
                    </a:cubicBezTo>
                    <a:cubicBezTo>
                      <a:pt x="49348" y="5558"/>
                      <a:pt x="49296" y="5228"/>
                      <a:pt x="49124" y="5070"/>
                    </a:cubicBezTo>
                    <a:cubicBezTo>
                      <a:pt x="49186" y="4903"/>
                      <a:pt x="49243" y="4838"/>
                      <a:pt x="49299" y="4838"/>
                    </a:cubicBezTo>
                    <a:close/>
                    <a:moveTo>
                      <a:pt x="48466" y="5635"/>
                    </a:moveTo>
                    <a:cubicBezTo>
                      <a:pt x="48698" y="5635"/>
                      <a:pt x="48940" y="5696"/>
                      <a:pt x="49124" y="5835"/>
                    </a:cubicBezTo>
                    <a:cubicBezTo>
                      <a:pt x="49045" y="6139"/>
                      <a:pt x="48811" y="6265"/>
                      <a:pt x="48542" y="6265"/>
                    </a:cubicBezTo>
                    <a:cubicBezTo>
                      <a:pt x="48273" y="6265"/>
                      <a:pt x="47969" y="6139"/>
                      <a:pt x="47751" y="5941"/>
                    </a:cubicBezTo>
                    <a:cubicBezTo>
                      <a:pt x="47850" y="5750"/>
                      <a:pt x="48148" y="5635"/>
                      <a:pt x="48466" y="5635"/>
                    </a:cubicBezTo>
                    <a:close/>
                    <a:moveTo>
                      <a:pt x="3632" y="5716"/>
                    </a:moveTo>
                    <a:cubicBezTo>
                      <a:pt x="3865" y="5716"/>
                      <a:pt x="4082" y="5849"/>
                      <a:pt x="4186" y="6218"/>
                    </a:cubicBezTo>
                    <a:cubicBezTo>
                      <a:pt x="4064" y="6097"/>
                      <a:pt x="3956" y="6053"/>
                      <a:pt x="3853" y="6053"/>
                    </a:cubicBezTo>
                    <a:cubicBezTo>
                      <a:pt x="3580" y="6053"/>
                      <a:pt x="3339" y="6359"/>
                      <a:pt x="2980" y="6359"/>
                    </a:cubicBezTo>
                    <a:cubicBezTo>
                      <a:pt x="2927" y="6359"/>
                      <a:pt x="2871" y="6352"/>
                      <a:pt x="2813" y="6337"/>
                    </a:cubicBezTo>
                    <a:cubicBezTo>
                      <a:pt x="2813" y="6089"/>
                      <a:pt x="3243" y="5716"/>
                      <a:pt x="3632" y="5716"/>
                    </a:cubicBezTo>
                    <a:close/>
                    <a:moveTo>
                      <a:pt x="49296" y="3802"/>
                    </a:moveTo>
                    <a:lnTo>
                      <a:pt x="49296" y="3802"/>
                    </a:lnTo>
                    <a:cubicBezTo>
                      <a:pt x="49169" y="4741"/>
                      <a:pt x="48803" y="4955"/>
                      <a:pt x="48380" y="4955"/>
                    </a:cubicBezTo>
                    <a:cubicBezTo>
                      <a:pt x="48232" y="4955"/>
                      <a:pt x="48077" y="4929"/>
                      <a:pt x="47923" y="4898"/>
                    </a:cubicBezTo>
                    <a:cubicBezTo>
                      <a:pt x="47593" y="5347"/>
                      <a:pt x="47593" y="5835"/>
                      <a:pt x="47593" y="6443"/>
                    </a:cubicBezTo>
                    <a:cubicBezTo>
                      <a:pt x="47486" y="6503"/>
                      <a:pt x="47393" y="6531"/>
                      <a:pt x="47311" y="6531"/>
                    </a:cubicBezTo>
                    <a:cubicBezTo>
                      <a:pt x="47090" y="6531"/>
                      <a:pt x="46953" y="6325"/>
                      <a:pt x="46867" y="6007"/>
                    </a:cubicBezTo>
                    <a:cubicBezTo>
                      <a:pt x="47082" y="5741"/>
                      <a:pt x="47248" y="5172"/>
                      <a:pt x="47692" y="5172"/>
                    </a:cubicBezTo>
                    <a:cubicBezTo>
                      <a:pt x="47711" y="5172"/>
                      <a:pt x="47731" y="5173"/>
                      <a:pt x="47751" y="5175"/>
                    </a:cubicBezTo>
                    <a:cubicBezTo>
                      <a:pt x="47711" y="4844"/>
                      <a:pt x="47572" y="4696"/>
                      <a:pt x="47415" y="4696"/>
                    </a:cubicBezTo>
                    <a:cubicBezTo>
                      <a:pt x="47365" y="4696"/>
                      <a:pt x="47313" y="4711"/>
                      <a:pt x="47263" y="4740"/>
                    </a:cubicBezTo>
                    <a:cubicBezTo>
                      <a:pt x="47857" y="4291"/>
                      <a:pt x="48688" y="4740"/>
                      <a:pt x="49296" y="3802"/>
                    </a:cubicBezTo>
                    <a:close/>
                    <a:moveTo>
                      <a:pt x="1928" y="5677"/>
                    </a:moveTo>
                    <a:cubicBezTo>
                      <a:pt x="2118" y="5722"/>
                      <a:pt x="2185" y="6162"/>
                      <a:pt x="2400" y="6162"/>
                    </a:cubicBezTo>
                    <a:cubicBezTo>
                      <a:pt x="2440" y="6162"/>
                      <a:pt x="2484" y="6147"/>
                      <a:pt x="2535" y="6113"/>
                    </a:cubicBezTo>
                    <a:lnTo>
                      <a:pt x="2535" y="6113"/>
                    </a:lnTo>
                    <a:cubicBezTo>
                      <a:pt x="2430" y="6548"/>
                      <a:pt x="2100" y="6443"/>
                      <a:pt x="1875" y="6667"/>
                    </a:cubicBezTo>
                    <a:cubicBezTo>
                      <a:pt x="1823" y="6166"/>
                      <a:pt x="1928" y="6007"/>
                      <a:pt x="1928" y="5677"/>
                    </a:cubicBezTo>
                    <a:close/>
                    <a:moveTo>
                      <a:pt x="46273" y="6060"/>
                    </a:moveTo>
                    <a:cubicBezTo>
                      <a:pt x="46324" y="6541"/>
                      <a:pt x="46116" y="6682"/>
                      <a:pt x="45870" y="6682"/>
                    </a:cubicBezTo>
                    <a:cubicBezTo>
                      <a:pt x="45609" y="6682"/>
                      <a:pt x="45305" y="6524"/>
                      <a:pt x="45216" y="6443"/>
                    </a:cubicBezTo>
                    <a:cubicBezTo>
                      <a:pt x="45278" y="6276"/>
                      <a:pt x="45364" y="6226"/>
                      <a:pt x="45463" y="6226"/>
                    </a:cubicBezTo>
                    <a:cubicBezTo>
                      <a:pt x="45614" y="6226"/>
                      <a:pt x="45793" y="6342"/>
                      <a:pt x="45956" y="6342"/>
                    </a:cubicBezTo>
                    <a:cubicBezTo>
                      <a:pt x="46076" y="6342"/>
                      <a:pt x="46187" y="6279"/>
                      <a:pt x="46273" y="6060"/>
                    </a:cubicBezTo>
                    <a:close/>
                    <a:moveTo>
                      <a:pt x="12539" y="5684"/>
                    </a:moveTo>
                    <a:cubicBezTo>
                      <a:pt x="12612" y="5684"/>
                      <a:pt x="12703" y="5744"/>
                      <a:pt x="12820" y="5888"/>
                    </a:cubicBezTo>
                    <a:cubicBezTo>
                      <a:pt x="12661" y="6218"/>
                      <a:pt x="12608" y="6667"/>
                      <a:pt x="12278" y="6720"/>
                    </a:cubicBezTo>
                    <a:cubicBezTo>
                      <a:pt x="12278" y="6298"/>
                      <a:pt x="12309" y="5684"/>
                      <a:pt x="12539" y="5684"/>
                    </a:cubicBezTo>
                    <a:close/>
                    <a:moveTo>
                      <a:pt x="11447" y="5558"/>
                    </a:moveTo>
                    <a:cubicBezTo>
                      <a:pt x="11552" y="5611"/>
                      <a:pt x="11552" y="6166"/>
                      <a:pt x="11618" y="6496"/>
                    </a:cubicBezTo>
                    <a:cubicBezTo>
                      <a:pt x="11461" y="6389"/>
                      <a:pt x="11391" y="6372"/>
                      <a:pt x="11312" y="6372"/>
                    </a:cubicBezTo>
                    <a:cubicBezTo>
                      <a:pt x="11275" y="6372"/>
                      <a:pt x="11235" y="6376"/>
                      <a:pt x="11184" y="6376"/>
                    </a:cubicBezTo>
                    <a:cubicBezTo>
                      <a:pt x="11116" y="6376"/>
                      <a:pt x="11026" y="6369"/>
                      <a:pt x="10892" y="6337"/>
                    </a:cubicBezTo>
                    <a:lnTo>
                      <a:pt x="10892" y="6337"/>
                    </a:lnTo>
                    <a:cubicBezTo>
                      <a:pt x="10892" y="6548"/>
                      <a:pt x="10958" y="6548"/>
                      <a:pt x="11011" y="6548"/>
                    </a:cubicBezTo>
                    <a:cubicBezTo>
                      <a:pt x="10996" y="6777"/>
                      <a:pt x="10965" y="6868"/>
                      <a:pt x="10928" y="6868"/>
                    </a:cubicBezTo>
                    <a:cubicBezTo>
                      <a:pt x="10831" y="6868"/>
                      <a:pt x="10695" y="6237"/>
                      <a:pt x="10734" y="5835"/>
                    </a:cubicBezTo>
                    <a:cubicBezTo>
                      <a:pt x="11064" y="5611"/>
                      <a:pt x="11341" y="5783"/>
                      <a:pt x="11447" y="5558"/>
                    </a:cubicBezTo>
                    <a:close/>
                    <a:moveTo>
                      <a:pt x="9638" y="4951"/>
                    </a:moveTo>
                    <a:cubicBezTo>
                      <a:pt x="9638" y="5347"/>
                      <a:pt x="9519" y="5611"/>
                      <a:pt x="9466" y="5941"/>
                    </a:cubicBezTo>
                    <a:cubicBezTo>
                      <a:pt x="9528" y="5792"/>
                      <a:pt x="9594" y="5742"/>
                      <a:pt x="9666" y="5742"/>
                    </a:cubicBezTo>
                    <a:cubicBezTo>
                      <a:pt x="9813" y="5742"/>
                      <a:pt x="9986" y="5951"/>
                      <a:pt x="10203" y="5951"/>
                    </a:cubicBezTo>
                    <a:cubicBezTo>
                      <a:pt x="10266" y="5951"/>
                      <a:pt x="10333" y="5933"/>
                      <a:pt x="10404" y="5888"/>
                    </a:cubicBezTo>
                    <a:cubicBezTo>
                      <a:pt x="10404" y="6247"/>
                      <a:pt x="10458" y="6546"/>
                      <a:pt x="10508" y="6546"/>
                    </a:cubicBezTo>
                    <a:cubicBezTo>
                      <a:pt x="10528" y="6546"/>
                      <a:pt x="10547" y="6499"/>
                      <a:pt x="10562" y="6390"/>
                    </a:cubicBezTo>
                    <a:cubicBezTo>
                      <a:pt x="10681" y="6390"/>
                      <a:pt x="10628" y="6601"/>
                      <a:pt x="10562" y="6601"/>
                    </a:cubicBezTo>
                    <a:lnTo>
                      <a:pt x="10562" y="7103"/>
                    </a:lnTo>
                    <a:cubicBezTo>
                      <a:pt x="10086" y="6812"/>
                      <a:pt x="9733" y="6615"/>
                      <a:pt x="9303" y="6615"/>
                    </a:cubicBezTo>
                    <a:cubicBezTo>
                      <a:pt x="9090" y="6615"/>
                      <a:pt x="8858" y="6663"/>
                      <a:pt x="8582" y="6773"/>
                    </a:cubicBezTo>
                    <a:cubicBezTo>
                      <a:pt x="8753" y="6271"/>
                      <a:pt x="8476" y="6337"/>
                      <a:pt x="8648" y="5783"/>
                    </a:cubicBezTo>
                    <a:cubicBezTo>
                      <a:pt x="8545" y="5750"/>
                      <a:pt x="8432" y="5737"/>
                      <a:pt x="8311" y="5737"/>
                    </a:cubicBezTo>
                    <a:cubicBezTo>
                      <a:pt x="7639" y="5737"/>
                      <a:pt x="6703" y="6156"/>
                      <a:pt x="5680" y="6156"/>
                    </a:cubicBezTo>
                    <a:cubicBezTo>
                      <a:pt x="5301" y="6156"/>
                      <a:pt x="4910" y="6099"/>
                      <a:pt x="4516" y="5941"/>
                    </a:cubicBezTo>
                    <a:cubicBezTo>
                      <a:pt x="6007" y="5281"/>
                      <a:pt x="8146" y="5400"/>
                      <a:pt x="9189" y="5017"/>
                    </a:cubicBezTo>
                    <a:lnTo>
                      <a:pt x="9189" y="5017"/>
                    </a:lnTo>
                    <a:cubicBezTo>
                      <a:pt x="9189" y="5730"/>
                      <a:pt x="8859" y="5888"/>
                      <a:pt x="8806" y="6548"/>
                    </a:cubicBezTo>
                    <a:cubicBezTo>
                      <a:pt x="9361" y="6548"/>
                      <a:pt x="9083" y="5228"/>
                      <a:pt x="9638" y="4951"/>
                    </a:cubicBezTo>
                    <a:close/>
                    <a:moveTo>
                      <a:pt x="43461" y="5835"/>
                    </a:moveTo>
                    <a:cubicBezTo>
                      <a:pt x="43408" y="6878"/>
                      <a:pt x="44173" y="5730"/>
                      <a:pt x="44015" y="7050"/>
                    </a:cubicBezTo>
                    <a:cubicBezTo>
                      <a:pt x="43804" y="6817"/>
                      <a:pt x="43645" y="6722"/>
                      <a:pt x="43497" y="6722"/>
                    </a:cubicBezTo>
                    <a:cubicBezTo>
                      <a:pt x="43294" y="6722"/>
                      <a:pt x="43113" y="6903"/>
                      <a:pt x="42853" y="7156"/>
                    </a:cubicBezTo>
                    <a:lnTo>
                      <a:pt x="42800" y="6166"/>
                    </a:lnTo>
                    <a:lnTo>
                      <a:pt x="42800" y="6166"/>
                    </a:lnTo>
                    <a:cubicBezTo>
                      <a:pt x="42950" y="6212"/>
                      <a:pt x="43043" y="6233"/>
                      <a:pt x="43105" y="6233"/>
                    </a:cubicBezTo>
                    <a:cubicBezTo>
                      <a:pt x="43274" y="6233"/>
                      <a:pt x="43219" y="6077"/>
                      <a:pt x="43461" y="5835"/>
                    </a:cubicBezTo>
                    <a:close/>
                    <a:moveTo>
                      <a:pt x="44285" y="6914"/>
                    </a:moveTo>
                    <a:cubicBezTo>
                      <a:pt x="44598" y="6914"/>
                      <a:pt x="45218" y="7604"/>
                      <a:pt x="45665" y="7657"/>
                    </a:cubicBezTo>
                    <a:cubicBezTo>
                      <a:pt x="45541" y="7859"/>
                      <a:pt x="45411" y="7937"/>
                      <a:pt x="45279" y="7937"/>
                    </a:cubicBezTo>
                    <a:cubicBezTo>
                      <a:pt x="44874" y="7937"/>
                      <a:pt x="44449" y="7209"/>
                      <a:pt x="44121" y="7050"/>
                    </a:cubicBezTo>
                    <a:cubicBezTo>
                      <a:pt x="44154" y="6953"/>
                      <a:pt x="44211" y="6914"/>
                      <a:pt x="44285" y="6914"/>
                    </a:cubicBezTo>
                    <a:close/>
                    <a:moveTo>
                      <a:pt x="1159" y="7181"/>
                    </a:moveTo>
                    <a:cubicBezTo>
                      <a:pt x="1208" y="7181"/>
                      <a:pt x="1261" y="7189"/>
                      <a:pt x="1321" y="7208"/>
                    </a:cubicBezTo>
                    <a:cubicBezTo>
                      <a:pt x="1268" y="7433"/>
                      <a:pt x="1215" y="7921"/>
                      <a:pt x="1387" y="7987"/>
                    </a:cubicBezTo>
                    <a:cubicBezTo>
                      <a:pt x="1215" y="8370"/>
                      <a:pt x="780" y="8370"/>
                      <a:pt x="502" y="8529"/>
                    </a:cubicBezTo>
                    <a:cubicBezTo>
                      <a:pt x="707" y="8084"/>
                      <a:pt x="670" y="7181"/>
                      <a:pt x="1159" y="7181"/>
                    </a:cubicBezTo>
                    <a:close/>
                    <a:moveTo>
                      <a:pt x="31355" y="8199"/>
                    </a:moveTo>
                    <a:lnTo>
                      <a:pt x="31355" y="8199"/>
                    </a:lnTo>
                    <a:cubicBezTo>
                      <a:pt x="31317" y="8595"/>
                      <a:pt x="31110" y="8931"/>
                      <a:pt x="30914" y="8931"/>
                    </a:cubicBezTo>
                    <a:cubicBezTo>
                      <a:pt x="30835" y="8931"/>
                      <a:pt x="30759" y="8877"/>
                      <a:pt x="30695" y="8753"/>
                    </a:cubicBezTo>
                    <a:cubicBezTo>
                      <a:pt x="30612" y="8293"/>
                      <a:pt x="30737" y="8208"/>
                      <a:pt x="30905" y="8208"/>
                    </a:cubicBezTo>
                    <a:cubicBezTo>
                      <a:pt x="31004" y="8208"/>
                      <a:pt x="31119" y="8238"/>
                      <a:pt x="31215" y="8238"/>
                    </a:cubicBezTo>
                    <a:cubicBezTo>
                      <a:pt x="31269" y="8238"/>
                      <a:pt x="31318" y="8228"/>
                      <a:pt x="31355" y="8199"/>
                    </a:cubicBezTo>
                    <a:close/>
                    <a:moveTo>
                      <a:pt x="12574" y="7379"/>
                    </a:moveTo>
                    <a:cubicBezTo>
                      <a:pt x="12837" y="7379"/>
                      <a:pt x="13068" y="7585"/>
                      <a:pt x="13044" y="8146"/>
                    </a:cubicBezTo>
                    <a:cubicBezTo>
                      <a:pt x="12973" y="8086"/>
                      <a:pt x="12911" y="8061"/>
                      <a:pt x="12854" y="8061"/>
                    </a:cubicBezTo>
                    <a:cubicBezTo>
                      <a:pt x="12490" y="8061"/>
                      <a:pt x="12379" y="9130"/>
                      <a:pt x="11959" y="9130"/>
                    </a:cubicBezTo>
                    <a:cubicBezTo>
                      <a:pt x="11836" y="9130"/>
                      <a:pt x="11688" y="9040"/>
                      <a:pt x="11499" y="8806"/>
                    </a:cubicBezTo>
                    <a:cubicBezTo>
                      <a:pt x="11400" y="8182"/>
                      <a:pt x="11441" y="7759"/>
                      <a:pt x="11725" y="7759"/>
                    </a:cubicBezTo>
                    <a:cubicBezTo>
                      <a:pt x="11741" y="7759"/>
                      <a:pt x="11758" y="7760"/>
                      <a:pt x="11777" y="7763"/>
                    </a:cubicBezTo>
                    <a:cubicBezTo>
                      <a:pt x="11441" y="8290"/>
                      <a:pt x="11723" y="8717"/>
                      <a:pt x="12023" y="8717"/>
                    </a:cubicBezTo>
                    <a:cubicBezTo>
                      <a:pt x="12158" y="8717"/>
                      <a:pt x="12297" y="8629"/>
                      <a:pt x="12384" y="8423"/>
                    </a:cubicBezTo>
                    <a:cubicBezTo>
                      <a:pt x="12278" y="8146"/>
                      <a:pt x="12107" y="7987"/>
                      <a:pt x="11882" y="7987"/>
                    </a:cubicBezTo>
                    <a:cubicBezTo>
                      <a:pt x="11918" y="7660"/>
                      <a:pt x="12267" y="7379"/>
                      <a:pt x="12574" y="7379"/>
                    </a:cubicBezTo>
                    <a:close/>
                    <a:moveTo>
                      <a:pt x="33211" y="8605"/>
                    </a:moveTo>
                    <a:cubicBezTo>
                      <a:pt x="33426" y="8605"/>
                      <a:pt x="33612" y="8789"/>
                      <a:pt x="33612" y="9241"/>
                    </a:cubicBezTo>
                    <a:lnTo>
                      <a:pt x="32569" y="9360"/>
                    </a:lnTo>
                    <a:cubicBezTo>
                      <a:pt x="32599" y="8919"/>
                      <a:pt x="32930" y="8605"/>
                      <a:pt x="33211" y="8605"/>
                    </a:cubicBezTo>
                    <a:close/>
                    <a:moveTo>
                      <a:pt x="31962" y="7156"/>
                    </a:moveTo>
                    <a:lnTo>
                      <a:pt x="31962" y="7156"/>
                    </a:lnTo>
                    <a:cubicBezTo>
                      <a:pt x="32122" y="7205"/>
                      <a:pt x="32087" y="7598"/>
                      <a:pt x="32210" y="7598"/>
                    </a:cubicBezTo>
                    <a:cubicBezTo>
                      <a:pt x="32219" y="7598"/>
                      <a:pt x="32228" y="7596"/>
                      <a:pt x="32239" y="7591"/>
                    </a:cubicBezTo>
                    <a:lnTo>
                      <a:pt x="32239" y="7591"/>
                    </a:lnTo>
                    <a:cubicBezTo>
                      <a:pt x="32464" y="8423"/>
                      <a:pt x="31685" y="8700"/>
                      <a:pt x="32081" y="9136"/>
                    </a:cubicBezTo>
                    <a:cubicBezTo>
                      <a:pt x="32052" y="9366"/>
                      <a:pt x="32026" y="9450"/>
                      <a:pt x="32001" y="9450"/>
                    </a:cubicBezTo>
                    <a:cubicBezTo>
                      <a:pt x="31933" y="9450"/>
                      <a:pt x="31863" y="8863"/>
                      <a:pt x="31711" y="8863"/>
                    </a:cubicBezTo>
                    <a:cubicBezTo>
                      <a:pt x="31687" y="8863"/>
                      <a:pt x="31660" y="8877"/>
                      <a:pt x="31632" y="8911"/>
                    </a:cubicBezTo>
                    <a:cubicBezTo>
                      <a:pt x="31473" y="7816"/>
                      <a:pt x="32239" y="8647"/>
                      <a:pt x="31804" y="7657"/>
                    </a:cubicBezTo>
                    <a:cubicBezTo>
                      <a:pt x="31804" y="7380"/>
                      <a:pt x="32015" y="7486"/>
                      <a:pt x="31962" y="7156"/>
                    </a:cubicBezTo>
                    <a:close/>
                    <a:moveTo>
                      <a:pt x="44292" y="7763"/>
                    </a:moveTo>
                    <a:cubicBezTo>
                      <a:pt x="44622" y="8093"/>
                      <a:pt x="45005" y="8423"/>
                      <a:pt x="45058" y="9466"/>
                    </a:cubicBezTo>
                    <a:cubicBezTo>
                      <a:pt x="44622" y="9360"/>
                      <a:pt x="44503" y="8370"/>
                      <a:pt x="44068" y="8251"/>
                    </a:cubicBezTo>
                    <a:cubicBezTo>
                      <a:pt x="44121" y="8040"/>
                      <a:pt x="44173" y="7816"/>
                      <a:pt x="44292" y="7763"/>
                    </a:cubicBezTo>
                    <a:close/>
                    <a:moveTo>
                      <a:pt x="2100" y="8647"/>
                    </a:moveTo>
                    <a:lnTo>
                      <a:pt x="2100" y="8647"/>
                    </a:lnTo>
                    <a:cubicBezTo>
                      <a:pt x="2076" y="9167"/>
                      <a:pt x="1815" y="9249"/>
                      <a:pt x="1510" y="9249"/>
                    </a:cubicBezTo>
                    <a:cubicBezTo>
                      <a:pt x="1369" y="9249"/>
                      <a:pt x="1218" y="9231"/>
                      <a:pt x="1078" y="9231"/>
                    </a:cubicBezTo>
                    <a:cubicBezTo>
                      <a:pt x="850" y="9231"/>
                      <a:pt x="649" y="9277"/>
                      <a:pt x="555" y="9519"/>
                    </a:cubicBezTo>
                    <a:cubicBezTo>
                      <a:pt x="578" y="8882"/>
                      <a:pt x="797" y="8742"/>
                      <a:pt x="1069" y="8742"/>
                    </a:cubicBezTo>
                    <a:cubicBezTo>
                      <a:pt x="1281" y="8742"/>
                      <a:pt x="1526" y="8827"/>
                      <a:pt x="1736" y="8827"/>
                    </a:cubicBezTo>
                    <a:cubicBezTo>
                      <a:pt x="1882" y="8827"/>
                      <a:pt x="2011" y="8786"/>
                      <a:pt x="2100" y="8647"/>
                    </a:cubicBezTo>
                    <a:close/>
                    <a:moveTo>
                      <a:pt x="37783" y="8325"/>
                    </a:moveTo>
                    <a:cubicBezTo>
                      <a:pt x="37977" y="8325"/>
                      <a:pt x="38208" y="8678"/>
                      <a:pt x="38553" y="8678"/>
                    </a:cubicBezTo>
                    <a:cubicBezTo>
                      <a:pt x="38687" y="8678"/>
                      <a:pt x="38838" y="8624"/>
                      <a:pt x="39012" y="8476"/>
                    </a:cubicBezTo>
                    <a:lnTo>
                      <a:pt x="39012" y="8476"/>
                    </a:lnTo>
                    <a:cubicBezTo>
                      <a:pt x="38787" y="9030"/>
                      <a:pt x="39170" y="9308"/>
                      <a:pt x="38946" y="9743"/>
                    </a:cubicBezTo>
                    <a:cubicBezTo>
                      <a:pt x="38843" y="9421"/>
                      <a:pt x="38620" y="9294"/>
                      <a:pt x="38381" y="9294"/>
                    </a:cubicBezTo>
                    <a:cubicBezTo>
                      <a:pt x="38130" y="9294"/>
                      <a:pt x="37861" y="9435"/>
                      <a:pt x="37691" y="9638"/>
                    </a:cubicBezTo>
                    <a:cubicBezTo>
                      <a:pt x="37783" y="9294"/>
                      <a:pt x="38003" y="8594"/>
                      <a:pt x="37700" y="8594"/>
                    </a:cubicBezTo>
                    <a:cubicBezTo>
                      <a:pt x="37653" y="8594"/>
                      <a:pt x="37594" y="8610"/>
                      <a:pt x="37520" y="8647"/>
                    </a:cubicBezTo>
                    <a:cubicBezTo>
                      <a:pt x="37605" y="8407"/>
                      <a:pt x="37689" y="8325"/>
                      <a:pt x="37783" y="8325"/>
                    </a:cubicBezTo>
                    <a:close/>
                    <a:moveTo>
                      <a:pt x="30029" y="8406"/>
                    </a:moveTo>
                    <a:cubicBezTo>
                      <a:pt x="30186" y="8406"/>
                      <a:pt x="30695" y="9824"/>
                      <a:pt x="30972" y="9968"/>
                    </a:cubicBezTo>
                    <a:cubicBezTo>
                      <a:pt x="30930" y="10257"/>
                      <a:pt x="30849" y="10363"/>
                      <a:pt x="30744" y="10363"/>
                    </a:cubicBezTo>
                    <a:cubicBezTo>
                      <a:pt x="30466" y="10363"/>
                      <a:pt x="30017" y="9631"/>
                      <a:pt x="29656" y="9631"/>
                    </a:cubicBezTo>
                    <a:cubicBezTo>
                      <a:pt x="29637" y="9631"/>
                      <a:pt x="29618" y="9633"/>
                      <a:pt x="29599" y="9638"/>
                    </a:cubicBezTo>
                    <a:cubicBezTo>
                      <a:pt x="29614" y="9408"/>
                      <a:pt x="29654" y="9332"/>
                      <a:pt x="29709" y="9332"/>
                    </a:cubicBezTo>
                    <a:cubicBezTo>
                      <a:pt x="29817" y="9332"/>
                      <a:pt x="29985" y="9622"/>
                      <a:pt x="30149" y="9622"/>
                    </a:cubicBezTo>
                    <a:cubicBezTo>
                      <a:pt x="30186" y="9622"/>
                      <a:pt x="30223" y="9607"/>
                      <a:pt x="30259" y="9572"/>
                    </a:cubicBezTo>
                    <a:cubicBezTo>
                      <a:pt x="30206" y="9083"/>
                      <a:pt x="30153" y="8753"/>
                      <a:pt x="29982" y="8581"/>
                    </a:cubicBezTo>
                    <a:cubicBezTo>
                      <a:pt x="29982" y="8458"/>
                      <a:pt x="29999" y="8406"/>
                      <a:pt x="30029" y="8406"/>
                    </a:cubicBezTo>
                    <a:close/>
                    <a:moveTo>
                      <a:pt x="6355" y="10170"/>
                    </a:moveTo>
                    <a:cubicBezTo>
                      <a:pt x="6578" y="10170"/>
                      <a:pt x="6770" y="10318"/>
                      <a:pt x="6720" y="10733"/>
                    </a:cubicBezTo>
                    <a:cubicBezTo>
                      <a:pt x="6166" y="10680"/>
                      <a:pt x="6338" y="10628"/>
                      <a:pt x="5783" y="10562"/>
                    </a:cubicBezTo>
                    <a:cubicBezTo>
                      <a:pt x="5811" y="10359"/>
                      <a:pt x="6103" y="10170"/>
                      <a:pt x="6355" y="10170"/>
                    </a:cubicBezTo>
                    <a:close/>
                    <a:moveTo>
                      <a:pt x="40107" y="7156"/>
                    </a:moveTo>
                    <a:cubicBezTo>
                      <a:pt x="40662" y="7486"/>
                      <a:pt x="41375" y="7869"/>
                      <a:pt x="42246" y="8199"/>
                    </a:cubicBezTo>
                    <a:cubicBezTo>
                      <a:pt x="42193" y="8806"/>
                      <a:pt x="42312" y="9136"/>
                      <a:pt x="42418" y="9413"/>
                    </a:cubicBezTo>
                    <a:cubicBezTo>
                      <a:pt x="42664" y="9206"/>
                      <a:pt x="42910" y="9130"/>
                      <a:pt x="43157" y="9130"/>
                    </a:cubicBezTo>
                    <a:cubicBezTo>
                      <a:pt x="43571" y="9130"/>
                      <a:pt x="43984" y="9345"/>
                      <a:pt x="44398" y="9519"/>
                    </a:cubicBezTo>
                    <a:cubicBezTo>
                      <a:pt x="44398" y="10073"/>
                      <a:pt x="44292" y="10562"/>
                      <a:pt x="44226" y="11011"/>
                    </a:cubicBezTo>
                    <a:cubicBezTo>
                      <a:pt x="44062" y="10900"/>
                      <a:pt x="43947" y="10869"/>
                      <a:pt x="43848" y="10869"/>
                    </a:cubicBezTo>
                    <a:cubicBezTo>
                      <a:pt x="43727" y="10869"/>
                      <a:pt x="43630" y="10914"/>
                      <a:pt x="43495" y="10914"/>
                    </a:cubicBezTo>
                    <a:cubicBezTo>
                      <a:pt x="43411" y="10914"/>
                      <a:pt x="43312" y="10896"/>
                      <a:pt x="43183" y="10839"/>
                    </a:cubicBezTo>
                    <a:cubicBezTo>
                      <a:pt x="43355" y="10350"/>
                      <a:pt x="43078" y="10403"/>
                      <a:pt x="43236" y="9849"/>
                    </a:cubicBezTo>
                    <a:lnTo>
                      <a:pt x="43236" y="9849"/>
                    </a:lnTo>
                    <a:cubicBezTo>
                      <a:pt x="43176" y="9947"/>
                      <a:pt x="43132" y="10041"/>
                      <a:pt x="43097" y="10041"/>
                    </a:cubicBezTo>
                    <a:cubicBezTo>
                      <a:pt x="43070" y="10041"/>
                      <a:pt x="43047" y="9989"/>
                      <a:pt x="43025" y="9849"/>
                    </a:cubicBezTo>
                    <a:lnTo>
                      <a:pt x="43025" y="9849"/>
                    </a:lnTo>
                    <a:cubicBezTo>
                      <a:pt x="43131" y="11116"/>
                      <a:pt x="42088" y="10232"/>
                      <a:pt x="42035" y="11222"/>
                    </a:cubicBezTo>
                    <a:cubicBezTo>
                      <a:pt x="42027" y="11224"/>
                      <a:pt x="42020" y="11225"/>
                      <a:pt x="42013" y="11225"/>
                    </a:cubicBezTo>
                    <a:cubicBezTo>
                      <a:pt x="41817" y="11225"/>
                      <a:pt x="41914" y="10337"/>
                      <a:pt x="41863" y="9968"/>
                    </a:cubicBezTo>
                    <a:lnTo>
                      <a:pt x="41863" y="9968"/>
                    </a:lnTo>
                    <a:cubicBezTo>
                      <a:pt x="41713" y="9992"/>
                      <a:pt x="41563" y="10026"/>
                      <a:pt x="41430" y="10026"/>
                    </a:cubicBezTo>
                    <a:cubicBezTo>
                      <a:pt x="41269" y="10026"/>
                      <a:pt x="41131" y="9976"/>
                      <a:pt x="41045" y="9796"/>
                    </a:cubicBezTo>
                    <a:cubicBezTo>
                      <a:pt x="40992" y="9413"/>
                      <a:pt x="41097" y="9360"/>
                      <a:pt x="41256" y="9308"/>
                    </a:cubicBezTo>
                    <a:cubicBezTo>
                      <a:pt x="41203" y="8977"/>
                      <a:pt x="41045" y="8911"/>
                      <a:pt x="40992" y="8581"/>
                    </a:cubicBezTo>
                    <a:cubicBezTo>
                      <a:pt x="40642" y="8581"/>
                      <a:pt x="40478" y="8931"/>
                      <a:pt x="40098" y="8931"/>
                    </a:cubicBezTo>
                    <a:cubicBezTo>
                      <a:pt x="40048" y="8931"/>
                      <a:pt x="39994" y="8925"/>
                      <a:pt x="39936" y="8911"/>
                    </a:cubicBezTo>
                    <a:cubicBezTo>
                      <a:pt x="40214" y="8689"/>
                      <a:pt x="40380" y="8137"/>
                      <a:pt x="40028" y="8137"/>
                    </a:cubicBezTo>
                    <a:cubicBezTo>
                      <a:pt x="39963" y="8137"/>
                      <a:pt x="39880" y="8155"/>
                      <a:pt x="39777" y="8199"/>
                    </a:cubicBezTo>
                    <a:cubicBezTo>
                      <a:pt x="39883" y="7816"/>
                      <a:pt x="39936" y="7433"/>
                      <a:pt x="40107" y="7156"/>
                    </a:cubicBezTo>
                    <a:close/>
                    <a:moveTo>
                      <a:pt x="40596" y="10350"/>
                    </a:moveTo>
                    <a:cubicBezTo>
                      <a:pt x="40926" y="10350"/>
                      <a:pt x="41097" y="10680"/>
                      <a:pt x="41150" y="11288"/>
                    </a:cubicBezTo>
                    <a:lnTo>
                      <a:pt x="40543" y="11341"/>
                    </a:lnTo>
                    <a:cubicBezTo>
                      <a:pt x="40715" y="10839"/>
                      <a:pt x="40437" y="10892"/>
                      <a:pt x="40596" y="10350"/>
                    </a:cubicBezTo>
                    <a:close/>
                    <a:moveTo>
                      <a:pt x="37917" y="11150"/>
                    </a:moveTo>
                    <a:cubicBezTo>
                      <a:pt x="38057" y="11150"/>
                      <a:pt x="38238" y="11300"/>
                      <a:pt x="38389" y="11300"/>
                    </a:cubicBezTo>
                    <a:cubicBezTo>
                      <a:pt x="38413" y="11300"/>
                      <a:pt x="38435" y="11296"/>
                      <a:pt x="38457" y="11288"/>
                    </a:cubicBezTo>
                    <a:lnTo>
                      <a:pt x="38457" y="11288"/>
                    </a:lnTo>
                    <a:cubicBezTo>
                      <a:pt x="38457" y="11541"/>
                      <a:pt x="38336" y="11592"/>
                      <a:pt x="38185" y="11592"/>
                    </a:cubicBezTo>
                    <a:cubicBezTo>
                      <a:pt x="38083" y="11592"/>
                      <a:pt x="37969" y="11569"/>
                      <a:pt x="37870" y="11569"/>
                    </a:cubicBezTo>
                    <a:cubicBezTo>
                      <a:pt x="37800" y="11569"/>
                      <a:pt x="37738" y="11580"/>
                      <a:pt x="37691" y="11618"/>
                    </a:cubicBezTo>
                    <a:cubicBezTo>
                      <a:pt x="37713" y="11250"/>
                      <a:pt x="37801" y="11150"/>
                      <a:pt x="37917" y="11150"/>
                    </a:cubicBezTo>
                    <a:close/>
                    <a:moveTo>
                      <a:pt x="15631" y="10403"/>
                    </a:moveTo>
                    <a:cubicBezTo>
                      <a:pt x="15684" y="10733"/>
                      <a:pt x="15790" y="10892"/>
                      <a:pt x="15909" y="11618"/>
                    </a:cubicBezTo>
                    <a:lnTo>
                      <a:pt x="15579" y="11671"/>
                    </a:lnTo>
                    <a:cubicBezTo>
                      <a:pt x="15407" y="10892"/>
                      <a:pt x="15460" y="11011"/>
                      <a:pt x="15631" y="10403"/>
                    </a:cubicBezTo>
                    <a:close/>
                    <a:moveTo>
                      <a:pt x="48780" y="11229"/>
                    </a:moveTo>
                    <a:cubicBezTo>
                      <a:pt x="48866" y="11229"/>
                      <a:pt x="48942" y="11295"/>
                      <a:pt x="49131" y="11295"/>
                    </a:cubicBezTo>
                    <a:cubicBezTo>
                      <a:pt x="49165" y="11295"/>
                      <a:pt x="49202" y="11293"/>
                      <a:pt x="49243" y="11288"/>
                    </a:cubicBezTo>
                    <a:lnTo>
                      <a:pt x="49243" y="11288"/>
                    </a:lnTo>
                    <a:cubicBezTo>
                      <a:pt x="49171" y="11647"/>
                      <a:pt x="48944" y="12075"/>
                      <a:pt x="48762" y="12075"/>
                    </a:cubicBezTo>
                    <a:cubicBezTo>
                      <a:pt x="48643" y="12075"/>
                      <a:pt x="48543" y="11893"/>
                      <a:pt x="48517" y="11393"/>
                    </a:cubicBezTo>
                    <a:cubicBezTo>
                      <a:pt x="48645" y="11265"/>
                      <a:pt x="48715" y="11229"/>
                      <a:pt x="48780" y="11229"/>
                    </a:cubicBezTo>
                    <a:close/>
                    <a:moveTo>
                      <a:pt x="40543" y="9083"/>
                    </a:moveTo>
                    <a:lnTo>
                      <a:pt x="40543" y="9083"/>
                    </a:lnTo>
                    <a:cubicBezTo>
                      <a:pt x="40586" y="10010"/>
                      <a:pt x="40275" y="10550"/>
                      <a:pt x="39925" y="10550"/>
                    </a:cubicBezTo>
                    <a:cubicBezTo>
                      <a:pt x="39842" y="10550"/>
                      <a:pt x="39756" y="10520"/>
                      <a:pt x="39672" y="10456"/>
                    </a:cubicBezTo>
                    <a:lnTo>
                      <a:pt x="39672" y="10456"/>
                    </a:lnTo>
                    <a:cubicBezTo>
                      <a:pt x="39974" y="11011"/>
                      <a:pt x="40176" y="11567"/>
                      <a:pt x="40632" y="11567"/>
                    </a:cubicBezTo>
                    <a:cubicBezTo>
                      <a:pt x="40675" y="11567"/>
                      <a:pt x="40720" y="11562"/>
                      <a:pt x="40767" y="11552"/>
                    </a:cubicBezTo>
                    <a:lnTo>
                      <a:pt x="40767" y="11552"/>
                    </a:lnTo>
                    <a:cubicBezTo>
                      <a:pt x="40283" y="12087"/>
                      <a:pt x="39910" y="11540"/>
                      <a:pt x="39588" y="12344"/>
                    </a:cubicBezTo>
                    <a:lnTo>
                      <a:pt x="39588" y="12344"/>
                    </a:lnTo>
                    <a:cubicBezTo>
                      <a:pt x="39836" y="11625"/>
                      <a:pt x="39276" y="11693"/>
                      <a:pt x="39276" y="10958"/>
                    </a:cubicBezTo>
                    <a:lnTo>
                      <a:pt x="39276" y="10958"/>
                    </a:lnTo>
                    <a:cubicBezTo>
                      <a:pt x="39290" y="10959"/>
                      <a:pt x="39304" y="10960"/>
                      <a:pt x="39318" y="10960"/>
                    </a:cubicBezTo>
                    <a:cubicBezTo>
                      <a:pt x="39713" y="10960"/>
                      <a:pt x="39535" y="10232"/>
                      <a:pt x="39012" y="10232"/>
                    </a:cubicBezTo>
                    <a:cubicBezTo>
                      <a:pt x="39114" y="10026"/>
                      <a:pt x="39237" y="9987"/>
                      <a:pt x="39356" y="9987"/>
                    </a:cubicBezTo>
                    <a:cubicBezTo>
                      <a:pt x="39431" y="9987"/>
                      <a:pt x="39503" y="10002"/>
                      <a:pt x="39569" y="10002"/>
                    </a:cubicBezTo>
                    <a:cubicBezTo>
                      <a:pt x="39736" y="10002"/>
                      <a:pt x="39856" y="9902"/>
                      <a:pt x="39830" y="9189"/>
                    </a:cubicBezTo>
                    <a:lnTo>
                      <a:pt x="40543" y="9083"/>
                    </a:lnTo>
                    <a:close/>
                    <a:moveTo>
                      <a:pt x="1651" y="11446"/>
                    </a:moveTo>
                    <a:cubicBezTo>
                      <a:pt x="1981" y="11446"/>
                      <a:pt x="2153" y="11776"/>
                      <a:pt x="2205" y="12383"/>
                    </a:cubicBezTo>
                    <a:cubicBezTo>
                      <a:pt x="1928" y="12383"/>
                      <a:pt x="1717" y="12053"/>
                      <a:pt x="1651" y="11446"/>
                    </a:cubicBezTo>
                    <a:close/>
                    <a:moveTo>
                      <a:pt x="3864" y="11712"/>
                    </a:moveTo>
                    <a:cubicBezTo>
                      <a:pt x="4054" y="11712"/>
                      <a:pt x="4210" y="11867"/>
                      <a:pt x="4291" y="12436"/>
                    </a:cubicBezTo>
                    <a:cubicBezTo>
                      <a:pt x="4238" y="12460"/>
                      <a:pt x="4192" y="12470"/>
                      <a:pt x="4150" y="12470"/>
                    </a:cubicBezTo>
                    <a:cubicBezTo>
                      <a:pt x="3940" y="12470"/>
                      <a:pt x="3844" y="12224"/>
                      <a:pt x="3645" y="12224"/>
                    </a:cubicBezTo>
                    <a:cubicBezTo>
                      <a:pt x="3595" y="12224"/>
                      <a:pt x="3539" y="12239"/>
                      <a:pt x="3473" y="12278"/>
                    </a:cubicBezTo>
                    <a:cubicBezTo>
                      <a:pt x="3473" y="12489"/>
                      <a:pt x="3631" y="12436"/>
                      <a:pt x="3697" y="12489"/>
                    </a:cubicBezTo>
                    <a:cubicBezTo>
                      <a:pt x="3678" y="12599"/>
                      <a:pt x="3601" y="12650"/>
                      <a:pt x="3501" y="12650"/>
                    </a:cubicBezTo>
                    <a:cubicBezTo>
                      <a:pt x="3254" y="12650"/>
                      <a:pt x="2865" y="12337"/>
                      <a:pt x="2865" y="11829"/>
                    </a:cubicBezTo>
                    <a:lnTo>
                      <a:pt x="2865" y="11829"/>
                    </a:lnTo>
                    <a:cubicBezTo>
                      <a:pt x="2946" y="11901"/>
                      <a:pt x="3031" y="11927"/>
                      <a:pt x="3119" y="11927"/>
                    </a:cubicBezTo>
                    <a:cubicBezTo>
                      <a:pt x="3370" y="11927"/>
                      <a:pt x="3641" y="11712"/>
                      <a:pt x="3864" y="11712"/>
                    </a:cubicBezTo>
                    <a:close/>
                    <a:moveTo>
                      <a:pt x="41322" y="11011"/>
                    </a:moveTo>
                    <a:cubicBezTo>
                      <a:pt x="41705" y="11341"/>
                      <a:pt x="41982" y="11948"/>
                      <a:pt x="42140" y="12714"/>
                    </a:cubicBezTo>
                    <a:cubicBezTo>
                      <a:pt x="42059" y="12538"/>
                      <a:pt x="41972" y="12479"/>
                      <a:pt x="41882" y="12479"/>
                    </a:cubicBezTo>
                    <a:cubicBezTo>
                      <a:pt x="41691" y="12479"/>
                      <a:pt x="41488" y="12748"/>
                      <a:pt x="41312" y="12748"/>
                    </a:cubicBezTo>
                    <a:cubicBezTo>
                      <a:pt x="41235" y="12748"/>
                      <a:pt x="41162" y="12695"/>
                      <a:pt x="41097" y="12542"/>
                    </a:cubicBezTo>
                    <a:cubicBezTo>
                      <a:pt x="41097" y="11552"/>
                      <a:pt x="41428" y="11829"/>
                      <a:pt x="41322" y="11011"/>
                    </a:cubicBezTo>
                    <a:close/>
                    <a:moveTo>
                      <a:pt x="8859" y="7261"/>
                    </a:moveTo>
                    <a:cubicBezTo>
                      <a:pt x="9086" y="7496"/>
                      <a:pt x="9160" y="7629"/>
                      <a:pt x="9287" y="7629"/>
                    </a:cubicBezTo>
                    <a:cubicBezTo>
                      <a:pt x="9375" y="7629"/>
                      <a:pt x="9487" y="7567"/>
                      <a:pt x="9691" y="7433"/>
                    </a:cubicBezTo>
                    <a:lnTo>
                      <a:pt x="9691" y="7433"/>
                    </a:lnTo>
                    <a:cubicBezTo>
                      <a:pt x="9691" y="7710"/>
                      <a:pt x="9691" y="7869"/>
                      <a:pt x="9572" y="7987"/>
                    </a:cubicBezTo>
                    <a:cubicBezTo>
                      <a:pt x="9572" y="8105"/>
                      <a:pt x="9604" y="8154"/>
                      <a:pt x="9650" y="8154"/>
                    </a:cubicBezTo>
                    <a:cubicBezTo>
                      <a:pt x="9772" y="8154"/>
                      <a:pt x="9989" y="7790"/>
                      <a:pt x="9902" y="7433"/>
                    </a:cubicBezTo>
                    <a:lnTo>
                      <a:pt x="9902" y="7433"/>
                    </a:lnTo>
                    <a:cubicBezTo>
                      <a:pt x="10365" y="7530"/>
                      <a:pt x="10592" y="8335"/>
                      <a:pt x="11090" y="8335"/>
                    </a:cubicBezTo>
                    <a:cubicBezTo>
                      <a:pt x="11132" y="8335"/>
                      <a:pt x="11176" y="8330"/>
                      <a:pt x="11222" y="8317"/>
                    </a:cubicBezTo>
                    <a:lnTo>
                      <a:pt x="11222" y="8317"/>
                    </a:lnTo>
                    <a:cubicBezTo>
                      <a:pt x="11064" y="9083"/>
                      <a:pt x="10628" y="9308"/>
                      <a:pt x="10404" y="9849"/>
                    </a:cubicBezTo>
                    <a:cubicBezTo>
                      <a:pt x="10734" y="8911"/>
                      <a:pt x="9849" y="9360"/>
                      <a:pt x="9638" y="8977"/>
                    </a:cubicBezTo>
                    <a:cubicBezTo>
                      <a:pt x="9414" y="8977"/>
                      <a:pt x="9796" y="9849"/>
                      <a:pt x="9849" y="10179"/>
                    </a:cubicBezTo>
                    <a:cubicBezTo>
                      <a:pt x="10053" y="10094"/>
                      <a:pt x="10212" y="9976"/>
                      <a:pt x="10366" y="9976"/>
                    </a:cubicBezTo>
                    <a:cubicBezTo>
                      <a:pt x="10501" y="9976"/>
                      <a:pt x="10632" y="10067"/>
                      <a:pt x="10786" y="10350"/>
                    </a:cubicBezTo>
                    <a:cubicBezTo>
                      <a:pt x="11064" y="10073"/>
                      <a:pt x="10562" y="9690"/>
                      <a:pt x="10839" y="9360"/>
                    </a:cubicBezTo>
                    <a:lnTo>
                      <a:pt x="10839" y="9360"/>
                    </a:lnTo>
                    <a:cubicBezTo>
                      <a:pt x="11011" y="9519"/>
                      <a:pt x="11288" y="9519"/>
                      <a:pt x="11222" y="10298"/>
                    </a:cubicBezTo>
                    <a:cubicBezTo>
                      <a:pt x="11465" y="10262"/>
                      <a:pt x="11542" y="10149"/>
                      <a:pt x="11605" y="10149"/>
                    </a:cubicBezTo>
                    <a:cubicBezTo>
                      <a:pt x="11658" y="10149"/>
                      <a:pt x="11702" y="10230"/>
                      <a:pt x="11829" y="10509"/>
                    </a:cubicBezTo>
                    <a:cubicBezTo>
                      <a:pt x="12092" y="10223"/>
                      <a:pt x="12292" y="9991"/>
                      <a:pt x="12523" y="9991"/>
                    </a:cubicBezTo>
                    <a:cubicBezTo>
                      <a:pt x="12687" y="9991"/>
                      <a:pt x="12867" y="10108"/>
                      <a:pt x="13097" y="10403"/>
                    </a:cubicBezTo>
                    <a:cubicBezTo>
                      <a:pt x="13044" y="10733"/>
                      <a:pt x="12938" y="11011"/>
                      <a:pt x="12767" y="11169"/>
                    </a:cubicBezTo>
                    <a:cubicBezTo>
                      <a:pt x="12820" y="11341"/>
                      <a:pt x="12872" y="11393"/>
                      <a:pt x="12938" y="11671"/>
                    </a:cubicBezTo>
                    <a:cubicBezTo>
                      <a:pt x="13598" y="11499"/>
                      <a:pt x="13044" y="9413"/>
                      <a:pt x="13374" y="9083"/>
                    </a:cubicBezTo>
                    <a:lnTo>
                      <a:pt x="13374" y="9083"/>
                    </a:lnTo>
                    <a:cubicBezTo>
                      <a:pt x="13623" y="9541"/>
                      <a:pt x="13744" y="9932"/>
                      <a:pt x="14004" y="9932"/>
                    </a:cubicBezTo>
                    <a:cubicBezTo>
                      <a:pt x="14089" y="9932"/>
                      <a:pt x="14188" y="9890"/>
                      <a:pt x="14311" y="9796"/>
                    </a:cubicBezTo>
                    <a:cubicBezTo>
                      <a:pt x="14470" y="10958"/>
                      <a:pt x="15130" y="10958"/>
                      <a:pt x="15249" y="12159"/>
                    </a:cubicBezTo>
                    <a:cubicBezTo>
                      <a:pt x="14599" y="12265"/>
                      <a:pt x="14079" y="12785"/>
                      <a:pt x="13596" y="12785"/>
                    </a:cubicBezTo>
                    <a:cubicBezTo>
                      <a:pt x="13295" y="12785"/>
                      <a:pt x="13008" y="12582"/>
                      <a:pt x="12714" y="11948"/>
                    </a:cubicBezTo>
                    <a:cubicBezTo>
                      <a:pt x="12714" y="12250"/>
                      <a:pt x="12543" y="12330"/>
                      <a:pt x="12319" y="12330"/>
                    </a:cubicBezTo>
                    <a:cubicBezTo>
                      <a:pt x="12067" y="12330"/>
                      <a:pt x="11748" y="12229"/>
                      <a:pt x="11530" y="12229"/>
                    </a:cubicBezTo>
                    <a:cubicBezTo>
                      <a:pt x="11451" y="12229"/>
                      <a:pt x="11385" y="12242"/>
                      <a:pt x="11341" y="12278"/>
                    </a:cubicBezTo>
                    <a:cubicBezTo>
                      <a:pt x="11246" y="11819"/>
                      <a:pt x="11356" y="11746"/>
                      <a:pt x="11510" y="11746"/>
                    </a:cubicBezTo>
                    <a:cubicBezTo>
                      <a:pt x="11582" y="11746"/>
                      <a:pt x="11663" y="11762"/>
                      <a:pt x="11737" y="11762"/>
                    </a:cubicBezTo>
                    <a:cubicBezTo>
                      <a:pt x="11792" y="11762"/>
                      <a:pt x="11842" y="11753"/>
                      <a:pt x="11882" y="11723"/>
                    </a:cubicBezTo>
                    <a:cubicBezTo>
                      <a:pt x="11948" y="10786"/>
                      <a:pt x="11618" y="10958"/>
                      <a:pt x="11447" y="10509"/>
                    </a:cubicBezTo>
                    <a:cubicBezTo>
                      <a:pt x="11372" y="10897"/>
                      <a:pt x="11236" y="10983"/>
                      <a:pt x="11080" y="10983"/>
                    </a:cubicBezTo>
                    <a:cubicBezTo>
                      <a:pt x="10957" y="10983"/>
                      <a:pt x="10821" y="10929"/>
                      <a:pt x="10692" y="10929"/>
                    </a:cubicBezTo>
                    <a:cubicBezTo>
                      <a:pt x="10498" y="10929"/>
                      <a:pt x="10322" y="11052"/>
                      <a:pt x="10232" y="11671"/>
                    </a:cubicBezTo>
                    <a:cubicBezTo>
                      <a:pt x="9766" y="11316"/>
                      <a:pt x="9300" y="10640"/>
                      <a:pt x="8797" y="10640"/>
                    </a:cubicBezTo>
                    <a:cubicBezTo>
                      <a:pt x="8587" y="10640"/>
                      <a:pt x="8371" y="10757"/>
                      <a:pt x="8146" y="11063"/>
                    </a:cubicBezTo>
                    <a:cubicBezTo>
                      <a:pt x="7988" y="9638"/>
                      <a:pt x="9189" y="10680"/>
                      <a:pt x="9361" y="9743"/>
                    </a:cubicBezTo>
                    <a:cubicBezTo>
                      <a:pt x="9308" y="9525"/>
                      <a:pt x="9241" y="9450"/>
                      <a:pt x="9166" y="9450"/>
                    </a:cubicBezTo>
                    <a:cubicBezTo>
                      <a:pt x="9006" y="9450"/>
                      <a:pt x="8813" y="9798"/>
                      <a:pt x="8668" y="9798"/>
                    </a:cubicBezTo>
                    <a:cubicBezTo>
                      <a:pt x="8661" y="9798"/>
                      <a:pt x="8655" y="9798"/>
                      <a:pt x="8648" y="9796"/>
                    </a:cubicBezTo>
                    <a:cubicBezTo>
                      <a:pt x="8529" y="9241"/>
                      <a:pt x="8859" y="9413"/>
                      <a:pt x="8859" y="9030"/>
                    </a:cubicBezTo>
                    <a:cubicBezTo>
                      <a:pt x="8844" y="8904"/>
                      <a:pt x="8790" y="8875"/>
                      <a:pt x="8718" y="8875"/>
                    </a:cubicBezTo>
                    <a:cubicBezTo>
                      <a:pt x="8656" y="8875"/>
                      <a:pt x="8581" y="8897"/>
                      <a:pt x="8507" y="8897"/>
                    </a:cubicBezTo>
                    <a:cubicBezTo>
                      <a:pt x="8363" y="8897"/>
                      <a:pt x="8224" y="8813"/>
                      <a:pt x="8199" y="8317"/>
                    </a:cubicBezTo>
                    <a:cubicBezTo>
                      <a:pt x="8753" y="8040"/>
                      <a:pt x="8859" y="8251"/>
                      <a:pt x="8859" y="7261"/>
                    </a:cubicBezTo>
                    <a:close/>
                    <a:moveTo>
                      <a:pt x="42418" y="11446"/>
                    </a:moveTo>
                    <a:cubicBezTo>
                      <a:pt x="42910" y="11859"/>
                      <a:pt x="43372" y="12449"/>
                      <a:pt x="43915" y="12449"/>
                    </a:cubicBezTo>
                    <a:cubicBezTo>
                      <a:pt x="44100" y="12449"/>
                      <a:pt x="44295" y="12380"/>
                      <a:pt x="44503" y="12212"/>
                    </a:cubicBezTo>
                    <a:lnTo>
                      <a:pt x="44503" y="12212"/>
                    </a:lnTo>
                    <a:cubicBezTo>
                      <a:pt x="44622" y="13044"/>
                      <a:pt x="44173" y="12872"/>
                      <a:pt x="44015" y="13268"/>
                    </a:cubicBezTo>
                    <a:cubicBezTo>
                      <a:pt x="43636" y="13019"/>
                      <a:pt x="43355" y="12453"/>
                      <a:pt x="42978" y="12453"/>
                    </a:cubicBezTo>
                    <a:cubicBezTo>
                      <a:pt x="42856" y="12453"/>
                      <a:pt x="42725" y="12512"/>
                      <a:pt x="42576" y="12661"/>
                    </a:cubicBezTo>
                    <a:cubicBezTo>
                      <a:pt x="42748" y="11776"/>
                      <a:pt x="42418" y="12159"/>
                      <a:pt x="42088" y="11948"/>
                    </a:cubicBezTo>
                    <a:cubicBezTo>
                      <a:pt x="42140" y="11723"/>
                      <a:pt x="42246" y="11552"/>
                      <a:pt x="42418" y="11446"/>
                    </a:cubicBezTo>
                    <a:close/>
                    <a:moveTo>
                      <a:pt x="12483" y="12709"/>
                    </a:moveTo>
                    <a:cubicBezTo>
                      <a:pt x="12585" y="12709"/>
                      <a:pt x="12686" y="12777"/>
                      <a:pt x="12767" y="12938"/>
                    </a:cubicBezTo>
                    <a:cubicBezTo>
                      <a:pt x="12767" y="13202"/>
                      <a:pt x="12542" y="13096"/>
                      <a:pt x="12542" y="13426"/>
                    </a:cubicBezTo>
                    <a:cubicBezTo>
                      <a:pt x="12527" y="13430"/>
                      <a:pt x="12512" y="13432"/>
                      <a:pt x="12498" y="13432"/>
                    </a:cubicBezTo>
                    <a:cubicBezTo>
                      <a:pt x="12336" y="13432"/>
                      <a:pt x="12272" y="13196"/>
                      <a:pt x="12101" y="13196"/>
                    </a:cubicBezTo>
                    <a:cubicBezTo>
                      <a:pt x="12086" y="13196"/>
                      <a:pt x="12071" y="13198"/>
                      <a:pt x="12054" y="13202"/>
                    </a:cubicBezTo>
                    <a:cubicBezTo>
                      <a:pt x="12121" y="12923"/>
                      <a:pt x="12303" y="12709"/>
                      <a:pt x="12483" y="12709"/>
                    </a:cubicBezTo>
                    <a:close/>
                    <a:moveTo>
                      <a:pt x="38625" y="13009"/>
                    </a:moveTo>
                    <a:cubicBezTo>
                      <a:pt x="38694" y="13009"/>
                      <a:pt x="38755" y="13081"/>
                      <a:pt x="38787" y="13268"/>
                    </a:cubicBezTo>
                    <a:lnTo>
                      <a:pt x="38840" y="13756"/>
                    </a:lnTo>
                    <a:cubicBezTo>
                      <a:pt x="38783" y="13795"/>
                      <a:pt x="38736" y="13811"/>
                      <a:pt x="38695" y="13811"/>
                    </a:cubicBezTo>
                    <a:cubicBezTo>
                      <a:pt x="38534" y="13811"/>
                      <a:pt x="38479" y="13565"/>
                      <a:pt x="38333" y="13565"/>
                    </a:cubicBezTo>
                    <a:cubicBezTo>
                      <a:pt x="38304" y="13565"/>
                      <a:pt x="38271" y="13574"/>
                      <a:pt x="38233" y="13598"/>
                    </a:cubicBezTo>
                    <a:cubicBezTo>
                      <a:pt x="38269" y="13370"/>
                      <a:pt x="38470" y="13009"/>
                      <a:pt x="38625" y="13009"/>
                    </a:cubicBezTo>
                    <a:close/>
                    <a:moveTo>
                      <a:pt x="39830" y="13149"/>
                    </a:moveTo>
                    <a:lnTo>
                      <a:pt x="39830" y="13149"/>
                    </a:lnTo>
                    <a:cubicBezTo>
                      <a:pt x="39749" y="13495"/>
                      <a:pt x="39463" y="13865"/>
                      <a:pt x="39240" y="13865"/>
                    </a:cubicBezTo>
                    <a:cubicBezTo>
                      <a:pt x="39174" y="13865"/>
                      <a:pt x="39113" y="13832"/>
                      <a:pt x="39064" y="13756"/>
                    </a:cubicBezTo>
                    <a:cubicBezTo>
                      <a:pt x="39064" y="13044"/>
                      <a:pt x="39500" y="13268"/>
                      <a:pt x="39830" y="13149"/>
                    </a:cubicBezTo>
                    <a:close/>
                    <a:moveTo>
                      <a:pt x="25660" y="13087"/>
                    </a:moveTo>
                    <a:cubicBezTo>
                      <a:pt x="26103" y="13087"/>
                      <a:pt x="26565" y="13384"/>
                      <a:pt x="26828" y="13384"/>
                    </a:cubicBezTo>
                    <a:cubicBezTo>
                      <a:pt x="26856" y="13384"/>
                      <a:pt x="26882" y="13381"/>
                      <a:pt x="26906" y="13374"/>
                    </a:cubicBezTo>
                    <a:lnTo>
                      <a:pt x="26906" y="13374"/>
                    </a:lnTo>
                    <a:cubicBezTo>
                      <a:pt x="26734" y="14034"/>
                      <a:pt x="25744" y="13374"/>
                      <a:pt x="25533" y="14258"/>
                    </a:cubicBezTo>
                    <a:cubicBezTo>
                      <a:pt x="25283" y="13901"/>
                      <a:pt x="25795" y="13243"/>
                      <a:pt x="25337" y="13243"/>
                    </a:cubicBezTo>
                    <a:cubicBezTo>
                      <a:pt x="25287" y="13243"/>
                      <a:pt x="25225" y="13251"/>
                      <a:pt x="25150" y="13268"/>
                    </a:cubicBezTo>
                    <a:cubicBezTo>
                      <a:pt x="25308" y="13135"/>
                      <a:pt x="25482" y="13087"/>
                      <a:pt x="25660" y="13087"/>
                    </a:cubicBezTo>
                    <a:close/>
                    <a:moveTo>
                      <a:pt x="3037" y="12819"/>
                    </a:moveTo>
                    <a:cubicBezTo>
                      <a:pt x="3037" y="13044"/>
                      <a:pt x="3196" y="12991"/>
                      <a:pt x="3248" y="13044"/>
                    </a:cubicBezTo>
                    <a:cubicBezTo>
                      <a:pt x="3301" y="14087"/>
                      <a:pt x="2641" y="13809"/>
                      <a:pt x="2430" y="14364"/>
                    </a:cubicBezTo>
                    <a:cubicBezTo>
                      <a:pt x="2377" y="13704"/>
                      <a:pt x="2588" y="13862"/>
                      <a:pt x="2377" y="13374"/>
                    </a:cubicBezTo>
                    <a:cubicBezTo>
                      <a:pt x="2364" y="13372"/>
                      <a:pt x="2352" y="13371"/>
                      <a:pt x="2340" y="13371"/>
                    </a:cubicBezTo>
                    <a:cubicBezTo>
                      <a:pt x="2058" y="13371"/>
                      <a:pt x="2036" y="13931"/>
                      <a:pt x="1754" y="13931"/>
                    </a:cubicBezTo>
                    <a:cubicBezTo>
                      <a:pt x="1742" y="13931"/>
                      <a:pt x="1730" y="13930"/>
                      <a:pt x="1717" y="13928"/>
                    </a:cubicBezTo>
                    <a:cubicBezTo>
                      <a:pt x="1545" y="12938"/>
                      <a:pt x="2311" y="13756"/>
                      <a:pt x="2205" y="12872"/>
                    </a:cubicBezTo>
                    <a:lnTo>
                      <a:pt x="2205" y="12872"/>
                    </a:lnTo>
                    <a:cubicBezTo>
                      <a:pt x="2303" y="13201"/>
                      <a:pt x="2394" y="13314"/>
                      <a:pt x="2485" y="13314"/>
                    </a:cubicBezTo>
                    <a:cubicBezTo>
                      <a:pt x="2653" y="13314"/>
                      <a:pt x="2823" y="12930"/>
                      <a:pt x="3037" y="12819"/>
                    </a:cubicBezTo>
                    <a:close/>
                    <a:moveTo>
                      <a:pt x="20899" y="13810"/>
                    </a:moveTo>
                    <a:cubicBezTo>
                      <a:pt x="20997" y="13810"/>
                      <a:pt x="21076" y="13826"/>
                      <a:pt x="21123" y="13862"/>
                    </a:cubicBezTo>
                    <a:cubicBezTo>
                      <a:pt x="21023" y="14282"/>
                      <a:pt x="20794" y="14393"/>
                      <a:pt x="20541" y="14393"/>
                    </a:cubicBezTo>
                    <a:cubicBezTo>
                      <a:pt x="20261" y="14393"/>
                      <a:pt x="19951" y="14258"/>
                      <a:pt x="19750" y="14258"/>
                    </a:cubicBezTo>
                    <a:cubicBezTo>
                      <a:pt x="20006" y="14002"/>
                      <a:pt x="20563" y="13810"/>
                      <a:pt x="20899" y="13810"/>
                    </a:cubicBezTo>
                    <a:close/>
                    <a:moveTo>
                      <a:pt x="43355" y="13598"/>
                    </a:moveTo>
                    <a:cubicBezTo>
                      <a:pt x="43408" y="14522"/>
                      <a:pt x="42853" y="14364"/>
                      <a:pt x="42470" y="14417"/>
                    </a:cubicBezTo>
                    <a:cubicBezTo>
                      <a:pt x="42748" y="14139"/>
                      <a:pt x="42972" y="13704"/>
                      <a:pt x="43355" y="13598"/>
                    </a:cubicBezTo>
                    <a:close/>
                    <a:moveTo>
                      <a:pt x="14311" y="13532"/>
                    </a:moveTo>
                    <a:cubicBezTo>
                      <a:pt x="14259" y="13704"/>
                      <a:pt x="14193" y="13928"/>
                      <a:pt x="14193" y="14258"/>
                    </a:cubicBezTo>
                    <a:cubicBezTo>
                      <a:pt x="13910" y="14258"/>
                      <a:pt x="13844" y="14015"/>
                      <a:pt x="13797" y="14015"/>
                    </a:cubicBezTo>
                    <a:cubicBezTo>
                      <a:pt x="13764" y="14015"/>
                      <a:pt x="13740" y="14143"/>
                      <a:pt x="13651" y="14588"/>
                    </a:cubicBezTo>
                    <a:lnTo>
                      <a:pt x="13427" y="14588"/>
                    </a:lnTo>
                    <a:lnTo>
                      <a:pt x="13374" y="13862"/>
                    </a:lnTo>
                    <a:cubicBezTo>
                      <a:pt x="13862" y="13598"/>
                      <a:pt x="13862" y="13862"/>
                      <a:pt x="14311" y="13532"/>
                    </a:cubicBezTo>
                    <a:close/>
                    <a:moveTo>
                      <a:pt x="47527" y="12436"/>
                    </a:moveTo>
                    <a:lnTo>
                      <a:pt x="47527" y="12436"/>
                    </a:lnTo>
                    <a:cubicBezTo>
                      <a:pt x="47593" y="13149"/>
                      <a:pt x="47091" y="12938"/>
                      <a:pt x="47144" y="13756"/>
                    </a:cubicBezTo>
                    <a:cubicBezTo>
                      <a:pt x="46971" y="13651"/>
                      <a:pt x="46847" y="13607"/>
                      <a:pt x="46756" y="13607"/>
                    </a:cubicBezTo>
                    <a:cubicBezTo>
                      <a:pt x="46325" y="13607"/>
                      <a:pt x="46637" y="14588"/>
                      <a:pt x="46048" y="14588"/>
                    </a:cubicBezTo>
                    <a:cubicBezTo>
                      <a:pt x="46101" y="14417"/>
                      <a:pt x="46273" y="13598"/>
                      <a:pt x="45995" y="13598"/>
                    </a:cubicBezTo>
                    <a:lnTo>
                      <a:pt x="45771" y="13651"/>
                    </a:lnTo>
                    <a:cubicBezTo>
                      <a:pt x="45995" y="12542"/>
                      <a:pt x="47038" y="12991"/>
                      <a:pt x="47527" y="12436"/>
                    </a:cubicBezTo>
                    <a:close/>
                    <a:moveTo>
                      <a:pt x="4410" y="12661"/>
                    </a:moveTo>
                    <a:lnTo>
                      <a:pt x="4410" y="12661"/>
                    </a:lnTo>
                    <a:cubicBezTo>
                      <a:pt x="4186" y="13598"/>
                      <a:pt x="4080" y="13374"/>
                      <a:pt x="4687" y="13651"/>
                    </a:cubicBezTo>
                    <a:cubicBezTo>
                      <a:pt x="4793" y="14417"/>
                      <a:pt x="4133" y="13809"/>
                      <a:pt x="4291" y="14694"/>
                    </a:cubicBezTo>
                    <a:cubicBezTo>
                      <a:pt x="4231" y="14747"/>
                      <a:pt x="4182" y="14769"/>
                      <a:pt x="4141" y="14769"/>
                    </a:cubicBezTo>
                    <a:cubicBezTo>
                      <a:pt x="3933" y="14769"/>
                      <a:pt x="3949" y="14178"/>
                      <a:pt x="3737" y="14178"/>
                    </a:cubicBezTo>
                    <a:cubicBezTo>
                      <a:pt x="3694" y="14178"/>
                      <a:pt x="3643" y="14201"/>
                      <a:pt x="3578" y="14258"/>
                    </a:cubicBezTo>
                    <a:lnTo>
                      <a:pt x="3526" y="13268"/>
                    </a:lnTo>
                    <a:lnTo>
                      <a:pt x="3526" y="13268"/>
                    </a:lnTo>
                    <a:cubicBezTo>
                      <a:pt x="3561" y="13433"/>
                      <a:pt x="3660" y="13498"/>
                      <a:pt x="3758" y="13498"/>
                    </a:cubicBezTo>
                    <a:cubicBezTo>
                      <a:pt x="3952" y="13498"/>
                      <a:pt x="4144" y="13245"/>
                      <a:pt x="3856" y="12991"/>
                    </a:cubicBezTo>
                    <a:cubicBezTo>
                      <a:pt x="3831" y="12730"/>
                      <a:pt x="3914" y="12677"/>
                      <a:pt x="4027" y="12677"/>
                    </a:cubicBezTo>
                    <a:cubicBezTo>
                      <a:pt x="4105" y="12677"/>
                      <a:pt x="4199" y="12703"/>
                      <a:pt x="4280" y="12703"/>
                    </a:cubicBezTo>
                    <a:cubicBezTo>
                      <a:pt x="4330" y="12703"/>
                      <a:pt x="4375" y="12693"/>
                      <a:pt x="4410" y="12661"/>
                    </a:cubicBezTo>
                    <a:close/>
                    <a:moveTo>
                      <a:pt x="44622" y="14258"/>
                    </a:moveTo>
                    <a:cubicBezTo>
                      <a:pt x="44622" y="14522"/>
                      <a:pt x="44675" y="14694"/>
                      <a:pt x="44781" y="14694"/>
                    </a:cubicBezTo>
                    <a:cubicBezTo>
                      <a:pt x="44781" y="15012"/>
                      <a:pt x="44673" y="15149"/>
                      <a:pt x="44541" y="15149"/>
                    </a:cubicBezTo>
                    <a:cubicBezTo>
                      <a:pt x="44334" y="15149"/>
                      <a:pt x="44068" y="14811"/>
                      <a:pt x="44068" y="14311"/>
                    </a:cubicBezTo>
                    <a:lnTo>
                      <a:pt x="44622" y="14258"/>
                    </a:lnTo>
                    <a:close/>
                    <a:moveTo>
                      <a:pt x="33191" y="12277"/>
                    </a:moveTo>
                    <a:cubicBezTo>
                      <a:pt x="33390" y="12277"/>
                      <a:pt x="33467" y="12970"/>
                      <a:pt x="33507" y="13268"/>
                    </a:cubicBezTo>
                    <a:cubicBezTo>
                      <a:pt x="33711" y="12958"/>
                      <a:pt x="34061" y="12526"/>
                      <a:pt x="34377" y="12526"/>
                    </a:cubicBezTo>
                    <a:cubicBezTo>
                      <a:pt x="34572" y="12526"/>
                      <a:pt x="34754" y="12691"/>
                      <a:pt x="34879" y="13149"/>
                    </a:cubicBezTo>
                    <a:cubicBezTo>
                      <a:pt x="34796" y="13149"/>
                      <a:pt x="34706" y="13139"/>
                      <a:pt x="34621" y="13139"/>
                    </a:cubicBezTo>
                    <a:cubicBezTo>
                      <a:pt x="34371" y="13139"/>
                      <a:pt x="34167" y="13228"/>
                      <a:pt x="34325" y="13928"/>
                    </a:cubicBezTo>
                    <a:cubicBezTo>
                      <a:pt x="34221" y="13969"/>
                      <a:pt x="34130" y="13983"/>
                      <a:pt x="34050" y="13983"/>
                    </a:cubicBezTo>
                    <a:cubicBezTo>
                      <a:pt x="33838" y="13983"/>
                      <a:pt x="33695" y="13882"/>
                      <a:pt x="33552" y="13882"/>
                    </a:cubicBezTo>
                    <a:cubicBezTo>
                      <a:pt x="33467" y="13882"/>
                      <a:pt x="33382" y="13918"/>
                      <a:pt x="33282" y="14034"/>
                    </a:cubicBezTo>
                    <a:cubicBezTo>
                      <a:pt x="33229" y="14799"/>
                      <a:pt x="33612" y="14469"/>
                      <a:pt x="33612" y="15248"/>
                    </a:cubicBezTo>
                    <a:cubicBezTo>
                      <a:pt x="33124" y="14641"/>
                      <a:pt x="33005" y="14799"/>
                      <a:pt x="32622" y="14364"/>
                    </a:cubicBezTo>
                    <a:cubicBezTo>
                      <a:pt x="32516" y="14364"/>
                      <a:pt x="32569" y="14641"/>
                      <a:pt x="32516" y="14852"/>
                    </a:cubicBezTo>
                    <a:cubicBezTo>
                      <a:pt x="32444" y="14728"/>
                      <a:pt x="32407" y="14684"/>
                      <a:pt x="32379" y="14684"/>
                    </a:cubicBezTo>
                    <a:cubicBezTo>
                      <a:pt x="32322" y="14684"/>
                      <a:pt x="32304" y="14874"/>
                      <a:pt x="32081" y="14918"/>
                    </a:cubicBezTo>
                    <a:cubicBezTo>
                      <a:pt x="31751" y="14694"/>
                      <a:pt x="32516" y="14522"/>
                      <a:pt x="32345" y="13862"/>
                    </a:cubicBezTo>
                    <a:cubicBezTo>
                      <a:pt x="32309" y="13549"/>
                      <a:pt x="32259" y="13462"/>
                      <a:pt x="32199" y="13462"/>
                    </a:cubicBezTo>
                    <a:cubicBezTo>
                      <a:pt x="32124" y="13462"/>
                      <a:pt x="32032" y="13599"/>
                      <a:pt x="31930" y="13599"/>
                    </a:cubicBezTo>
                    <a:cubicBezTo>
                      <a:pt x="31873" y="13599"/>
                      <a:pt x="31813" y="13557"/>
                      <a:pt x="31751" y="13426"/>
                    </a:cubicBezTo>
                    <a:cubicBezTo>
                      <a:pt x="31858" y="13270"/>
                      <a:pt x="31965" y="13217"/>
                      <a:pt x="32073" y="13217"/>
                    </a:cubicBezTo>
                    <a:cubicBezTo>
                      <a:pt x="32310" y="13217"/>
                      <a:pt x="32548" y="13475"/>
                      <a:pt x="32785" y="13475"/>
                    </a:cubicBezTo>
                    <a:cubicBezTo>
                      <a:pt x="32934" y="13475"/>
                      <a:pt x="33082" y="13373"/>
                      <a:pt x="33229" y="13044"/>
                    </a:cubicBezTo>
                    <a:cubicBezTo>
                      <a:pt x="33229" y="12608"/>
                      <a:pt x="33124" y="12542"/>
                      <a:pt x="32952" y="12542"/>
                    </a:cubicBezTo>
                    <a:cubicBezTo>
                      <a:pt x="33047" y="12352"/>
                      <a:pt x="33126" y="12277"/>
                      <a:pt x="33191" y="12277"/>
                    </a:cubicBezTo>
                    <a:close/>
                    <a:moveTo>
                      <a:pt x="41718" y="14681"/>
                    </a:moveTo>
                    <a:cubicBezTo>
                      <a:pt x="41909" y="14681"/>
                      <a:pt x="42088" y="14832"/>
                      <a:pt x="42035" y="15248"/>
                    </a:cubicBezTo>
                    <a:cubicBezTo>
                      <a:pt x="41978" y="15275"/>
                      <a:pt x="41928" y="15287"/>
                      <a:pt x="41882" y="15287"/>
                    </a:cubicBezTo>
                    <a:cubicBezTo>
                      <a:pt x="41660" y="15287"/>
                      <a:pt x="41541" y="15024"/>
                      <a:pt x="41322" y="15024"/>
                    </a:cubicBezTo>
                    <a:cubicBezTo>
                      <a:pt x="41322" y="14832"/>
                      <a:pt x="41527" y="14681"/>
                      <a:pt x="41718" y="14681"/>
                    </a:cubicBezTo>
                    <a:close/>
                    <a:moveTo>
                      <a:pt x="23883" y="12872"/>
                    </a:moveTo>
                    <a:cubicBezTo>
                      <a:pt x="24059" y="13060"/>
                      <a:pt x="24208" y="13358"/>
                      <a:pt x="24507" y="13358"/>
                    </a:cubicBezTo>
                    <a:cubicBezTo>
                      <a:pt x="24565" y="13358"/>
                      <a:pt x="24630" y="13347"/>
                      <a:pt x="24701" y="13321"/>
                    </a:cubicBezTo>
                    <a:cubicBezTo>
                      <a:pt x="24701" y="13598"/>
                      <a:pt x="24754" y="13756"/>
                      <a:pt x="24820" y="13809"/>
                    </a:cubicBezTo>
                    <a:cubicBezTo>
                      <a:pt x="24424" y="14087"/>
                      <a:pt x="24371" y="14852"/>
                      <a:pt x="24595" y="15301"/>
                    </a:cubicBezTo>
                    <a:cubicBezTo>
                      <a:pt x="24543" y="15684"/>
                      <a:pt x="24318" y="15578"/>
                      <a:pt x="24160" y="15631"/>
                    </a:cubicBezTo>
                    <a:cubicBezTo>
                      <a:pt x="24232" y="14977"/>
                      <a:pt x="24088" y="14893"/>
                      <a:pt x="23917" y="14893"/>
                    </a:cubicBezTo>
                    <a:cubicBezTo>
                      <a:pt x="23857" y="14893"/>
                      <a:pt x="23794" y="14903"/>
                      <a:pt x="23736" y="14903"/>
                    </a:cubicBezTo>
                    <a:cubicBezTo>
                      <a:pt x="23592" y="14903"/>
                      <a:pt x="23474" y="14842"/>
                      <a:pt x="23500" y="14417"/>
                    </a:cubicBezTo>
                    <a:lnTo>
                      <a:pt x="23500" y="14417"/>
                    </a:lnTo>
                    <a:cubicBezTo>
                      <a:pt x="23275" y="14747"/>
                      <a:pt x="22774" y="14641"/>
                      <a:pt x="22840" y="15459"/>
                    </a:cubicBezTo>
                    <a:cubicBezTo>
                      <a:pt x="22562" y="15354"/>
                      <a:pt x="22444" y="14747"/>
                      <a:pt x="22338" y="14311"/>
                    </a:cubicBezTo>
                    <a:cubicBezTo>
                      <a:pt x="22092" y="14379"/>
                      <a:pt x="22097" y="14676"/>
                      <a:pt x="22044" y="14676"/>
                    </a:cubicBezTo>
                    <a:cubicBezTo>
                      <a:pt x="22014" y="14676"/>
                      <a:pt x="21967" y="14584"/>
                      <a:pt x="21849" y="14311"/>
                    </a:cubicBezTo>
                    <a:cubicBezTo>
                      <a:pt x="21625" y="14364"/>
                      <a:pt x="21849" y="15182"/>
                      <a:pt x="21678" y="15354"/>
                    </a:cubicBezTo>
                    <a:cubicBezTo>
                      <a:pt x="21348" y="14469"/>
                      <a:pt x="21401" y="13981"/>
                      <a:pt x="21348" y="13651"/>
                    </a:cubicBezTo>
                    <a:cubicBezTo>
                      <a:pt x="21489" y="13510"/>
                      <a:pt x="21655" y="13464"/>
                      <a:pt x="21835" y="13464"/>
                    </a:cubicBezTo>
                    <a:cubicBezTo>
                      <a:pt x="22172" y="13464"/>
                      <a:pt x="22560" y="13624"/>
                      <a:pt x="22927" y="13624"/>
                    </a:cubicBezTo>
                    <a:cubicBezTo>
                      <a:pt x="23286" y="13624"/>
                      <a:pt x="23626" y="13472"/>
                      <a:pt x="23883" y="12872"/>
                    </a:cubicBezTo>
                    <a:close/>
                    <a:moveTo>
                      <a:pt x="39674" y="14390"/>
                    </a:moveTo>
                    <a:cubicBezTo>
                      <a:pt x="39704" y="14390"/>
                      <a:pt x="39738" y="14398"/>
                      <a:pt x="39777" y="14417"/>
                    </a:cubicBezTo>
                    <a:cubicBezTo>
                      <a:pt x="40002" y="14588"/>
                      <a:pt x="39724" y="14694"/>
                      <a:pt x="39553" y="14694"/>
                    </a:cubicBezTo>
                    <a:cubicBezTo>
                      <a:pt x="39342" y="14799"/>
                      <a:pt x="39394" y="15407"/>
                      <a:pt x="39276" y="15737"/>
                    </a:cubicBezTo>
                    <a:cubicBezTo>
                      <a:pt x="39117" y="15512"/>
                      <a:pt x="39276" y="15354"/>
                      <a:pt x="39117" y="14747"/>
                    </a:cubicBezTo>
                    <a:lnTo>
                      <a:pt x="39117" y="14747"/>
                    </a:lnTo>
                    <a:cubicBezTo>
                      <a:pt x="39149" y="14755"/>
                      <a:pt x="39177" y="14759"/>
                      <a:pt x="39204" y="14759"/>
                    </a:cubicBezTo>
                    <a:cubicBezTo>
                      <a:pt x="39456" y="14759"/>
                      <a:pt x="39474" y="14390"/>
                      <a:pt x="39674" y="14390"/>
                    </a:cubicBezTo>
                    <a:close/>
                    <a:moveTo>
                      <a:pt x="45005" y="14192"/>
                    </a:moveTo>
                    <a:lnTo>
                      <a:pt x="45005" y="14192"/>
                    </a:lnTo>
                    <a:cubicBezTo>
                      <a:pt x="45216" y="14417"/>
                      <a:pt x="45612" y="14139"/>
                      <a:pt x="45612" y="14918"/>
                    </a:cubicBezTo>
                    <a:cubicBezTo>
                      <a:pt x="45487" y="14804"/>
                      <a:pt x="45394" y="14757"/>
                      <a:pt x="45325" y="14757"/>
                    </a:cubicBezTo>
                    <a:cubicBezTo>
                      <a:pt x="45005" y="14757"/>
                      <a:pt x="45155" y="15742"/>
                      <a:pt x="44683" y="15742"/>
                    </a:cubicBezTo>
                    <a:cubicBezTo>
                      <a:pt x="44664" y="15742"/>
                      <a:pt x="44644" y="15740"/>
                      <a:pt x="44622" y="15737"/>
                    </a:cubicBezTo>
                    <a:cubicBezTo>
                      <a:pt x="44834" y="15024"/>
                      <a:pt x="45058" y="14971"/>
                      <a:pt x="45005" y="14192"/>
                    </a:cubicBezTo>
                    <a:close/>
                    <a:moveTo>
                      <a:pt x="27064" y="14588"/>
                    </a:moveTo>
                    <a:cubicBezTo>
                      <a:pt x="27183" y="14852"/>
                      <a:pt x="27289" y="15248"/>
                      <a:pt x="27289" y="15842"/>
                    </a:cubicBezTo>
                    <a:cubicBezTo>
                      <a:pt x="27130" y="15842"/>
                      <a:pt x="27183" y="15512"/>
                      <a:pt x="27130" y="15354"/>
                    </a:cubicBezTo>
                    <a:cubicBezTo>
                      <a:pt x="26677" y="15560"/>
                      <a:pt x="26196" y="15855"/>
                      <a:pt x="25750" y="15855"/>
                    </a:cubicBezTo>
                    <a:cubicBezTo>
                      <a:pt x="25598" y="15855"/>
                      <a:pt x="25449" y="15821"/>
                      <a:pt x="25308" y="15737"/>
                    </a:cubicBezTo>
                    <a:cubicBezTo>
                      <a:pt x="25273" y="15374"/>
                      <a:pt x="25298" y="15263"/>
                      <a:pt x="25358" y="15263"/>
                    </a:cubicBezTo>
                    <a:cubicBezTo>
                      <a:pt x="25453" y="15263"/>
                      <a:pt x="25637" y="15538"/>
                      <a:pt x="25818" y="15538"/>
                    </a:cubicBezTo>
                    <a:cubicBezTo>
                      <a:pt x="25869" y="15538"/>
                      <a:pt x="25920" y="15516"/>
                      <a:pt x="25968" y="15459"/>
                    </a:cubicBezTo>
                    <a:cubicBezTo>
                      <a:pt x="25938" y="15268"/>
                      <a:pt x="25867" y="15227"/>
                      <a:pt x="25782" y="15227"/>
                    </a:cubicBezTo>
                    <a:cubicBezTo>
                      <a:pt x="25720" y="15227"/>
                      <a:pt x="25652" y="15248"/>
                      <a:pt x="25586" y="15248"/>
                    </a:cubicBezTo>
                    <a:cubicBezTo>
                      <a:pt x="25622" y="14996"/>
                      <a:pt x="25700" y="14905"/>
                      <a:pt x="25789" y="14905"/>
                    </a:cubicBezTo>
                    <a:cubicBezTo>
                      <a:pt x="25955" y="14905"/>
                      <a:pt x="26158" y="15226"/>
                      <a:pt x="26193" y="15407"/>
                    </a:cubicBezTo>
                    <a:cubicBezTo>
                      <a:pt x="26351" y="15301"/>
                      <a:pt x="26140" y="15129"/>
                      <a:pt x="26140" y="14694"/>
                    </a:cubicBezTo>
                    <a:lnTo>
                      <a:pt x="27064" y="14588"/>
                    </a:lnTo>
                    <a:close/>
                    <a:moveTo>
                      <a:pt x="12282" y="13721"/>
                    </a:moveTo>
                    <a:cubicBezTo>
                      <a:pt x="12398" y="13721"/>
                      <a:pt x="12462" y="14149"/>
                      <a:pt x="12660" y="14149"/>
                    </a:cubicBezTo>
                    <a:cubicBezTo>
                      <a:pt x="12677" y="14149"/>
                      <a:pt x="12695" y="14146"/>
                      <a:pt x="12714" y="14139"/>
                    </a:cubicBezTo>
                    <a:lnTo>
                      <a:pt x="12714" y="14139"/>
                    </a:lnTo>
                    <a:cubicBezTo>
                      <a:pt x="12331" y="15578"/>
                      <a:pt x="13268" y="14641"/>
                      <a:pt x="13268" y="15842"/>
                    </a:cubicBezTo>
                    <a:cubicBezTo>
                      <a:pt x="13214" y="15873"/>
                      <a:pt x="13166" y="15886"/>
                      <a:pt x="13123" y="15886"/>
                    </a:cubicBezTo>
                    <a:cubicBezTo>
                      <a:pt x="12874" y="15886"/>
                      <a:pt x="12782" y="15449"/>
                      <a:pt x="12512" y="15449"/>
                    </a:cubicBezTo>
                    <a:cubicBezTo>
                      <a:pt x="12488" y="15449"/>
                      <a:pt x="12463" y="15452"/>
                      <a:pt x="12437" y="15459"/>
                    </a:cubicBezTo>
                    <a:cubicBezTo>
                      <a:pt x="12542" y="14417"/>
                      <a:pt x="12159" y="14694"/>
                      <a:pt x="12107" y="13981"/>
                    </a:cubicBezTo>
                    <a:cubicBezTo>
                      <a:pt x="12181" y="13789"/>
                      <a:pt x="12236" y="13721"/>
                      <a:pt x="12282" y="13721"/>
                    </a:cubicBezTo>
                    <a:close/>
                    <a:moveTo>
                      <a:pt x="35420" y="13786"/>
                    </a:moveTo>
                    <a:cubicBezTo>
                      <a:pt x="35727" y="13786"/>
                      <a:pt x="36093" y="14157"/>
                      <a:pt x="36200" y="14522"/>
                    </a:cubicBezTo>
                    <a:cubicBezTo>
                      <a:pt x="35540" y="15842"/>
                      <a:pt x="37137" y="15842"/>
                      <a:pt x="37903" y="16120"/>
                    </a:cubicBezTo>
                    <a:cubicBezTo>
                      <a:pt x="37729" y="16307"/>
                      <a:pt x="37532" y="16370"/>
                      <a:pt x="37324" y="16370"/>
                    </a:cubicBezTo>
                    <a:cubicBezTo>
                      <a:pt x="36915" y="16370"/>
                      <a:pt x="36464" y="16128"/>
                      <a:pt x="36063" y="16128"/>
                    </a:cubicBezTo>
                    <a:cubicBezTo>
                      <a:pt x="35895" y="16128"/>
                      <a:pt x="35736" y="16171"/>
                      <a:pt x="35592" y="16291"/>
                    </a:cubicBezTo>
                    <a:cubicBezTo>
                      <a:pt x="36147" y="14971"/>
                      <a:pt x="35315" y="14364"/>
                      <a:pt x="35051" y="14087"/>
                    </a:cubicBezTo>
                    <a:cubicBezTo>
                      <a:pt x="35137" y="13872"/>
                      <a:pt x="35272" y="13786"/>
                      <a:pt x="35420" y="13786"/>
                    </a:cubicBezTo>
                    <a:close/>
                    <a:moveTo>
                      <a:pt x="22285" y="15301"/>
                    </a:moveTo>
                    <a:cubicBezTo>
                      <a:pt x="22415" y="15431"/>
                      <a:pt x="22555" y="15794"/>
                      <a:pt x="22813" y="15794"/>
                    </a:cubicBezTo>
                    <a:cubicBezTo>
                      <a:pt x="22869" y="15794"/>
                      <a:pt x="22930" y="15777"/>
                      <a:pt x="22998" y="15737"/>
                    </a:cubicBezTo>
                    <a:lnTo>
                      <a:pt x="22998" y="15737"/>
                    </a:lnTo>
                    <a:cubicBezTo>
                      <a:pt x="23114" y="16106"/>
                      <a:pt x="22947" y="16299"/>
                      <a:pt x="22775" y="16299"/>
                    </a:cubicBezTo>
                    <a:cubicBezTo>
                      <a:pt x="22616" y="16299"/>
                      <a:pt x="22452" y="16133"/>
                      <a:pt x="22510" y="15790"/>
                    </a:cubicBezTo>
                    <a:cubicBezTo>
                      <a:pt x="22391" y="15790"/>
                      <a:pt x="22444" y="16238"/>
                      <a:pt x="22444" y="16502"/>
                    </a:cubicBezTo>
                    <a:lnTo>
                      <a:pt x="22008" y="16568"/>
                    </a:lnTo>
                    <a:cubicBezTo>
                      <a:pt x="22180" y="15908"/>
                      <a:pt x="22285" y="16014"/>
                      <a:pt x="22285" y="15301"/>
                    </a:cubicBezTo>
                    <a:close/>
                    <a:moveTo>
                      <a:pt x="32239" y="9849"/>
                    </a:moveTo>
                    <a:cubicBezTo>
                      <a:pt x="33176" y="10680"/>
                      <a:pt x="34444" y="10456"/>
                      <a:pt x="35262" y="11618"/>
                    </a:cubicBezTo>
                    <a:cubicBezTo>
                      <a:pt x="35061" y="11448"/>
                      <a:pt x="34854" y="11387"/>
                      <a:pt x="34647" y="11387"/>
                    </a:cubicBezTo>
                    <a:cubicBezTo>
                      <a:pt x="34177" y="11387"/>
                      <a:pt x="33704" y="11703"/>
                      <a:pt x="33282" y="11776"/>
                    </a:cubicBezTo>
                    <a:cubicBezTo>
                      <a:pt x="33282" y="11499"/>
                      <a:pt x="33507" y="11552"/>
                      <a:pt x="33612" y="11499"/>
                    </a:cubicBezTo>
                    <a:cubicBezTo>
                      <a:pt x="33438" y="11218"/>
                      <a:pt x="33286" y="11109"/>
                      <a:pt x="33148" y="11109"/>
                    </a:cubicBezTo>
                    <a:cubicBezTo>
                      <a:pt x="32673" y="11109"/>
                      <a:pt x="32367" y="12405"/>
                      <a:pt x="31907" y="12405"/>
                    </a:cubicBezTo>
                    <a:cubicBezTo>
                      <a:pt x="31873" y="12405"/>
                      <a:pt x="31839" y="12398"/>
                      <a:pt x="31804" y="12383"/>
                    </a:cubicBezTo>
                    <a:cubicBezTo>
                      <a:pt x="31751" y="11499"/>
                      <a:pt x="32292" y="11776"/>
                      <a:pt x="32464" y="11341"/>
                    </a:cubicBezTo>
                    <a:cubicBezTo>
                      <a:pt x="32292" y="10456"/>
                      <a:pt x="32464" y="10839"/>
                      <a:pt x="31962" y="10628"/>
                    </a:cubicBezTo>
                    <a:lnTo>
                      <a:pt x="31962" y="10628"/>
                    </a:lnTo>
                    <a:cubicBezTo>
                      <a:pt x="32015" y="10839"/>
                      <a:pt x="32081" y="11063"/>
                      <a:pt x="32186" y="11116"/>
                    </a:cubicBezTo>
                    <a:cubicBezTo>
                      <a:pt x="32411" y="11116"/>
                      <a:pt x="31196" y="11222"/>
                      <a:pt x="31473" y="12212"/>
                    </a:cubicBezTo>
                    <a:cubicBezTo>
                      <a:pt x="31461" y="12316"/>
                      <a:pt x="31425" y="12358"/>
                      <a:pt x="31373" y="12358"/>
                    </a:cubicBezTo>
                    <a:cubicBezTo>
                      <a:pt x="31206" y="12358"/>
                      <a:pt x="30882" y="11908"/>
                      <a:pt x="30761" y="11776"/>
                    </a:cubicBezTo>
                    <a:cubicBezTo>
                      <a:pt x="30642" y="11829"/>
                      <a:pt x="30642" y="12001"/>
                      <a:pt x="30536" y="12053"/>
                    </a:cubicBezTo>
                    <a:cubicBezTo>
                      <a:pt x="30695" y="12872"/>
                      <a:pt x="31632" y="12819"/>
                      <a:pt x="31355" y="12938"/>
                    </a:cubicBezTo>
                    <a:cubicBezTo>
                      <a:pt x="31845" y="13151"/>
                      <a:pt x="31371" y="13622"/>
                      <a:pt x="30789" y="13622"/>
                    </a:cubicBezTo>
                    <a:cubicBezTo>
                      <a:pt x="30650" y="13622"/>
                      <a:pt x="30504" y="13596"/>
                      <a:pt x="30365" y="13532"/>
                    </a:cubicBezTo>
                    <a:lnTo>
                      <a:pt x="30365" y="13532"/>
                    </a:lnTo>
                    <a:cubicBezTo>
                      <a:pt x="30431" y="13981"/>
                      <a:pt x="30761" y="13651"/>
                      <a:pt x="30866" y="13981"/>
                    </a:cubicBezTo>
                    <a:cubicBezTo>
                      <a:pt x="30767" y="14339"/>
                      <a:pt x="30807" y="15034"/>
                      <a:pt x="30542" y="15034"/>
                    </a:cubicBezTo>
                    <a:cubicBezTo>
                      <a:pt x="30524" y="15034"/>
                      <a:pt x="30504" y="15031"/>
                      <a:pt x="30483" y="15024"/>
                    </a:cubicBezTo>
                    <a:lnTo>
                      <a:pt x="30483" y="15024"/>
                    </a:lnTo>
                    <a:cubicBezTo>
                      <a:pt x="30589" y="15301"/>
                      <a:pt x="30695" y="15512"/>
                      <a:pt x="30866" y="15737"/>
                    </a:cubicBezTo>
                    <a:cubicBezTo>
                      <a:pt x="30734" y="16121"/>
                      <a:pt x="30591" y="16227"/>
                      <a:pt x="30448" y="16227"/>
                    </a:cubicBezTo>
                    <a:cubicBezTo>
                      <a:pt x="30271" y="16227"/>
                      <a:pt x="30093" y="16063"/>
                      <a:pt x="29937" y="16063"/>
                    </a:cubicBezTo>
                    <a:cubicBezTo>
                      <a:pt x="29805" y="16063"/>
                      <a:pt x="29688" y="16182"/>
                      <a:pt x="29599" y="16621"/>
                    </a:cubicBezTo>
                    <a:cubicBezTo>
                      <a:pt x="29398" y="16468"/>
                      <a:pt x="29514" y="15535"/>
                      <a:pt x="29814" y="15535"/>
                    </a:cubicBezTo>
                    <a:cubicBezTo>
                      <a:pt x="29849" y="15535"/>
                      <a:pt x="29888" y="15549"/>
                      <a:pt x="29929" y="15578"/>
                    </a:cubicBezTo>
                    <a:cubicBezTo>
                      <a:pt x="29820" y="15234"/>
                      <a:pt x="29631" y="15126"/>
                      <a:pt x="29395" y="15126"/>
                    </a:cubicBezTo>
                    <a:cubicBezTo>
                      <a:pt x="29287" y="15126"/>
                      <a:pt x="29169" y="15149"/>
                      <a:pt x="29044" y="15182"/>
                    </a:cubicBezTo>
                    <a:cubicBezTo>
                      <a:pt x="29110" y="14522"/>
                      <a:pt x="29823" y="15024"/>
                      <a:pt x="29704" y="14087"/>
                    </a:cubicBezTo>
                    <a:cubicBezTo>
                      <a:pt x="29673" y="14021"/>
                      <a:pt x="29628" y="14008"/>
                      <a:pt x="29573" y="14008"/>
                    </a:cubicBezTo>
                    <a:cubicBezTo>
                      <a:pt x="29540" y="14008"/>
                      <a:pt x="29504" y="14013"/>
                      <a:pt x="29466" y="14013"/>
                    </a:cubicBezTo>
                    <a:cubicBezTo>
                      <a:pt x="29353" y="14013"/>
                      <a:pt x="29222" y="13972"/>
                      <a:pt x="29110" y="13651"/>
                    </a:cubicBezTo>
                    <a:cubicBezTo>
                      <a:pt x="28823" y="13743"/>
                      <a:pt x="28736" y="14297"/>
                      <a:pt x="28394" y="14297"/>
                    </a:cubicBezTo>
                    <a:cubicBezTo>
                      <a:pt x="28344" y="14297"/>
                      <a:pt x="28288" y="14285"/>
                      <a:pt x="28226" y="14258"/>
                    </a:cubicBezTo>
                    <a:cubicBezTo>
                      <a:pt x="28226" y="13426"/>
                      <a:pt x="27949" y="13479"/>
                      <a:pt x="28173" y="12991"/>
                    </a:cubicBezTo>
                    <a:lnTo>
                      <a:pt x="28173" y="12991"/>
                    </a:lnTo>
                    <a:cubicBezTo>
                      <a:pt x="28279" y="13202"/>
                      <a:pt x="28173" y="13532"/>
                      <a:pt x="28450" y="13981"/>
                    </a:cubicBezTo>
                    <a:cubicBezTo>
                      <a:pt x="28311" y="13398"/>
                      <a:pt x="28917" y="12922"/>
                      <a:pt x="29449" y="12922"/>
                    </a:cubicBezTo>
                    <a:cubicBezTo>
                      <a:pt x="29772" y="12922"/>
                      <a:pt x="30068" y="13098"/>
                      <a:pt x="30153" y="13532"/>
                    </a:cubicBezTo>
                    <a:cubicBezTo>
                      <a:pt x="30385" y="13532"/>
                      <a:pt x="30460" y="13228"/>
                      <a:pt x="30671" y="13228"/>
                    </a:cubicBezTo>
                    <a:cubicBezTo>
                      <a:pt x="30712" y="13228"/>
                      <a:pt x="30759" y="13240"/>
                      <a:pt x="30813" y="13268"/>
                    </a:cubicBezTo>
                    <a:cubicBezTo>
                      <a:pt x="30813" y="12331"/>
                      <a:pt x="30365" y="12542"/>
                      <a:pt x="30100" y="12331"/>
                    </a:cubicBezTo>
                    <a:cubicBezTo>
                      <a:pt x="30034" y="12106"/>
                      <a:pt x="30034" y="11882"/>
                      <a:pt x="30034" y="11776"/>
                    </a:cubicBezTo>
                    <a:cubicBezTo>
                      <a:pt x="29891" y="11900"/>
                      <a:pt x="29740" y="11952"/>
                      <a:pt x="29582" y="11952"/>
                    </a:cubicBezTo>
                    <a:cubicBezTo>
                      <a:pt x="28899" y="11952"/>
                      <a:pt x="28103" y="10969"/>
                      <a:pt x="27341" y="10562"/>
                    </a:cubicBezTo>
                    <a:cubicBezTo>
                      <a:pt x="26959" y="10179"/>
                      <a:pt x="28001" y="10350"/>
                      <a:pt x="28226" y="10232"/>
                    </a:cubicBezTo>
                    <a:cubicBezTo>
                      <a:pt x="28226" y="10786"/>
                      <a:pt x="28331" y="10892"/>
                      <a:pt x="28384" y="11222"/>
                    </a:cubicBezTo>
                    <a:cubicBezTo>
                      <a:pt x="28429" y="11186"/>
                      <a:pt x="28616" y="10901"/>
                      <a:pt x="28734" y="10901"/>
                    </a:cubicBezTo>
                    <a:cubicBezTo>
                      <a:pt x="28792" y="10901"/>
                      <a:pt x="28833" y="10969"/>
                      <a:pt x="28833" y="11169"/>
                    </a:cubicBezTo>
                    <a:cubicBezTo>
                      <a:pt x="28992" y="11116"/>
                      <a:pt x="28886" y="10958"/>
                      <a:pt x="28833" y="10958"/>
                    </a:cubicBezTo>
                    <a:cubicBezTo>
                      <a:pt x="28872" y="10752"/>
                      <a:pt x="28915" y="10675"/>
                      <a:pt x="28962" y="10675"/>
                    </a:cubicBezTo>
                    <a:cubicBezTo>
                      <a:pt x="29102" y="10675"/>
                      <a:pt x="29271" y="11393"/>
                      <a:pt x="29440" y="11393"/>
                    </a:cubicBezTo>
                    <a:cubicBezTo>
                      <a:pt x="29770" y="11222"/>
                      <a:pt x="30100" y="11169"/>
                      <a:pt x="30206" y="10786"/>
                    </a:cubicBezTo>
                    <a:cubicBezTo>
                      <a:pt x="30424" y="11095"/>
                      <a:pt x="30631" y="11216"/>
                      <a:pt x="30827" y="11216"/>
                    </a:cubicBezTo>
                    <a:cubicBezTo>
                      <a:pt x="31368" y="11216"/>
                      <a:pt x="31832" y="10294"/>
                      <a:pt x="32239" y="9849"/>
                    </a:cubicBezTo>
                    <a:close/>
                    <a:moveTo>
                      <a:pt x="13609" y="16092"/>
                    </a:moveTo>
                    <a:cubicBezTo>
                      <a:pt x="13705" y="16092"/>
                      <a:pt x="13796" y="16149"/>
                      <a:pt x="13862" y="16291"/>
                    </a:cubicBezTo>
                    <a:cubicBezTo>
                      <a:pt x="13829" y="16635"/>
                      <a:pt x="13619" y="16851"/>
                      <a:pt x="13414" y="16851"/>
                    </a:cubicBezTo>
                    <a:cubicBezTo>
                      <a:pt x="13295" y="16851"/>
                      <a:pt x="13179" y="16780"/>
                      <a:pt x="13097" y="16621"/>
                    </a:cubicBezTo>
                    <a:cubicBezTo>
                      <a:pt x="13169" y="16360"/>
                      <a:pt x="13402" y="16092"/>
                      <a:pt x="13609" y="16092"/>
                    </a:cubicBezTo>
                    <a:close/>
                    <a:moveTo>
                      <a:pt x="15579" y="15908"/>
                    </a:moveTo>
                    <a:cubicBezTo>
                      <a:pt x="15691" y="16564"/>
                      <a:pt x="15478" y="16894"/>
                      <a:pt x="15265" y="16894"/>
                    </a:cubicBezTo>
                    <a:cubicBezTo>
                      <a:pt x="15177" y="16894"/>
                      <a:pt x="15089" y="16838"/>
                      <a:pt x="15024" y="16727"/>
                    </a:cubicBezTo>
                    <a:cubicBezTo>
                      <a:pt x="14971" y="15961"/>
                      <a:pt x="15407" y="16120"/>
                      <a:pt x="15579" y="15908"/>
                    </a:cubicBezTo>
                    <a:close/>
                    <a:moveTo>
                      <a:pt x="29110" y="16172"/>
                    </a:moveTo>
                    <a:lnTo>
                      <a:pt x="29110" y="16172"/>
                    </a:lnTo>
                    <a:cubicBezTo>
                      <a:pt x="28992" y="16898"/>
                      <a:pt x="28503" y="17057"/>
                      <a:pt x="28054" y="17281"/>
                    </a:cubicBezTo>
                    <a:cubicBezTo>
                      <a:pt x="28001" y="16172"/>
                      <a:pt x="28662" y="16344"/>
                      <a:pt x="29110" y="16172"/>
                    </a:cubicBezTo>
                    <a:close/>
                    <a:moveTo>
                      <a:pt x="9308" y="15838"/>
                    </a:moveTo>
                    <a:cubicBezTo>
                      <a:pt x="9392" y="15838"/>
                      <a:pt x="9442" y="15968"/>
                      <a:pt x="9466" y="16450"/>
                    </a:cubicBezTo>
                    <a:cubicBezTo>
                      <a:pt x="9430" y="16429"/>
                      <a:pt x="9396" y="16420"/>
                      <a:pt x="9363" y="16420"/>
                    </a:cubicBezTo>
                    <a:cubicBezTo>
                      <a:pt x="9167" y="16420"/>
                      <a:pt x="9053" y="16741"/>
                      <a:pt x="9271" y="16741"/>
                    </a:cubicBezTo>
                    <a:cubicBezTo>
                      <a:pt x="9297" y="16741"/>
                      <a:pt x="9326" y="16736"/>
                      <a:pt x="9361" y="16727"/>
                    </a:cubicBezTo>
                    <a:lnTo>
                      <a:pt x="9361" y="16727"/>
                    </a:lnTo>
                    <a:cubicBezTo>
                      <a:pt x="9277" y="17189"/>
                      <a:pt x="9149" y="17379"/>
                      <a:pt x="8966" y="17379"/>
                    </a:cubicBezTo>
                    <a:cubicBezTo>
                      <a:pt x="8888" y="17379"/>
                      <a:pt x="8800" y="17345"/>
                      <a:pt x="8701" y="17281"/>
                    </a:cubicBezTo>
                    <a:cubicBezTo>
                      <a:pt x="8806" y="16568"/>
                      <a:pt x="9136" y="16951"/>
                      <a:pt x="8859" y="16014"/>
                    </a:cubicBezTo>
                    <a:cubicBezTo>
                      <a:pt x="9065" y="16014"/>
                      <a:pt x="9210" y="15838"/>
                      <a:pt x="9308" y="15838"/>
                    </a:cubicBezTo>
                    <a:close/>
                    <a:moveTo>
                      <a:pt x="26523" y="16674"/>
                    </a:moveTo>
                    <a:lnTo>
                      <a:pt x="26523" y="16674"/>
                    </a:lnTo>
                    <a:cubicBezTo>
                      <a:pt x="26906" y="16898"/>
                      <a:pt x="26193" y="16727"/>
                      <a:pt x="26404" y="17387"/>
                    </a:cubicBezTo>
                    <a:cubicBezTo>
                      <a:pt x="26354" y="17440"/>
                      <a:pt x="26313" y="17461"/>
                      <a:pt x="26278" y="17461"/>
                    </a:cubicBezTo>
                    <a:cubicBezTo>
                      <a:pt x="26153" y="17461"/>
                      <a:pt x="26103" y="17197"/>
                      <a:pt x="25956" y="17197"/>
                    </a:cubicBezTo>
                    <a:cubicBezTo>
                      <a:pt x="25929" y="17197"/>
                      <a:pt x="25898" y="17207"/>
                      <a:pt x="25863" y="17228"/>
                    </a:cubicBezTo>
                    <a:cubicBezTo>
                      <a:pt x="25863" y="16674"/>
                      <a:pt x="26470" y="17162"/>
                      <a:pt x="26523" y="16674"/>
                    </a:cubicBezTo>
                    <a:close/>
                    <a:moveTo>
                      <a:pt x="7710" y="15631"/>
                    </a:moveTo>
                    <a:lnTo>
                      <a:pt x="7710" y="15631"/>
                    </a:lnTo>
                    <a:cubicBezTo>
                      <a:pt x="7816" y="15737"/>
                      <a:pt x="7922" y="15842"/>
                      <a:pt x="8041" y="15842"/>
                    </a:cubicBezTo>
                    <a:cubicBezTo>
                      <a:pt x="7922" y="17281"/>
                      <a:pt x="8648" y="16450"/>
                      <a:pt x="8648" y="17559"/>
                    </a:cubicBezTo>
                    <a:cubicBezTo>
                      <a:pt x="8460" y="17452"/>
                      <a:pt x="8362" y="17396"/>
                      <a:pt x="8274" y="17396"/>
                    </a:cubicBezTo>
                    <a:cubicBezTo>
                      <a:pt x="8178" y="17396"/>
                      <a:pt x="8095" y="17465"/>
                      <a:pt x="7922" y="17611"/>
                    </a:cubicBezTo>
                    <a:cubicBezTo>
                      <a:pt x="7922" y="16727"/>
                      <a:pt x="7816" y="16238"/>
                      <a:pt x="7710" y="15631"/>
                    </a:cubicBezTo>
                    <a:close/>
                    <a:moveTo>
                      <a:pt x="31386" y="15607"/>
                    </a:moveTo>
                    <a:cubicBezTo>
                      <a:pt x="31698" y="15607"/>
                      <a:pt x="32038" y="16500"/>
                      <a:pt x="32271" y="16500"/>
                    </a:cubicBezTo>
                    <a:cubicBezTo>
                      <a:pt x="32324" y="16500"/>
                      <a:pt x="32371" y="16455"/>
                      <a:pt x="32411" y="16344"/>
                    </a:cubicBezTo>
                    <a:cubicBezTo>
                      <a:pt x="32417" y="16343"/>
                      <a:pt x="32422" y="16342"/>
                      <a:pt x="32427" y="16342"/>
                    </a:cubicBezTo>
                    <a:cubicBezTo>
                      <a:pt x="32614" y="16342"/>
                      <a:pt x="32466" y="17239"/>
                      <a:pt x="32569" y="17611"/>
                    </a:cubicBezTo>
                    <a:lnTo>
                      <a:pt x="31751" y="17664"/>
                    </a:lnTo>
                    <a:cubicBezTo>
                      <a:pt x="31785" y="17161"/>
                      <a:pt x="31790" y="16991"/>
                      <a:pt x="31768" y="16991"/>
                    </a:cubicBezTo>
                    <a:cubicBezTo>
                      <a:pt x="31722" y="16991"/>
                      <a:pt x="31560" y="17717"/>
                      <a:pt x="31302" y="17717"/>
                    </a:cubicBezTo>
                    <a:cubicBezTo>
                      <a:pt x="31302" y="17281"/>
                      <a:pt x="31196" y="17281"/>
                      <a:pt x="31143" y="16951"/>
                    </a:cubicBezTo>
                    <a:cubicBezTo>
                      <a:pt x="30987" y="17167"/>
                      <a:pt x="30744" y="17416"/>
                      <a:pt x="30523" y="17416"/>
                    </a:cubicBezTo>
                    <a:cubicBezTo>
                      <a:pt x="30351" y="17416"/>
                      <a:pt x="30193" y="17265"/>
                      <a:pt x="30100" y="16832"/>
                    </a:cubicBezTo>
                    <a:cubicBezTo>
                      <a:pt x="30124" y="16815"/>
                      <a:pt x="30159" y="16808"/>
                      <a:pt x="30201" y="16808"/>
                    </a:cubicBezTo>
                    <a:cubicBezTo>
                      <a:pt x="30332" y="16808"/>
                      <a:pt x="30537" y="16874"/>
                      <a:pt x="30721" y="16874"/>
                    </a:cubicBezTo>
                    <a:cubicBezTo>
                      <a:pt x="31000" y="16874"/>
                      <a:pt x="31232" y="16722"/>
                      <a:pt x="31091" y="15961"/>
                    </a:cubicBezTo>
                    <a:cubicBezTo>
                      <a:pt x="31183" y="15704"/>
                      <a:pt x="31283" y="15607"/>
                      <a:pt x="31386" y="15607"/>
                    </a:cubicBezTo>
                    <a:close/>
                    <a:moveTo>
                      <a:pt x="24424" y="16568"/>
                    </a:moveTo>
                    <a:lnTo>
                      <a:pt x="24424" y="16568"/>
                    </a:lnTo>
                    <a:cubicBezTo>
                      <a:pt x="24873" y="17057"/>
                      <a:pt x="24213" y="17387"/>
                      <a:pt x="24265" y="17823"/>
                    </a:cubicBezTo>
                    <a:cubicBezTo>
                      <a:pt x="24112" y="17728"/>
                      <a:pt x="24096" y="17371"/>
                      <a:pt x="23943" y="17371"/>
                    </a:cubicBezTo>
                    <a:cubicBezTo>
                      <a:pt x="23925" y="17371"/>
                      <a:pt x="23905" y="17376"/>
                      <a:pt x="23883" y="17387"/>
                    </a:cubicBezTo>
                    <a:cubicBezTo>
                      <a:pt x="23883" y="16832"/>
                      <a:pt x="24543" y="17387"/>
                      <a:pt x="24424" y="16568"/>
                    </a:cubicBezTo>
                    <a:close/>
                    <a:moveTo>
                      <a:pt x="35592" y="17823"/>
                    </a:moveTo>
                    <a:cubicBezTo>
                      <a:pt x="35592" y="17847"/>
                      <a:pt x="35598" y="17868"/>
                      <a:pt x="35607" y="17888"/>
                    </a:cubicBezTo>
                    <a:lnTo>
                      <a:pt x="35607" y="17888"/>
                    </a:lnTo>
                    <a:cubicBezTo>
                      <a:pt x="35602" y="17866"/>
                      <a:pt x="35597" y="17845"/>
                      <a:pt x="35592" y="17823"/>
                    </a:cubicBezTo>
                    <a:close/>
                    <a:moveTo>
                      <a:pt x="7380" y="16172"/>
                    </a:moveTo>
                    <a:cubicBezTo>
                      <a:pt x="7220" y="16544"/>
                      <a:pt x="7314" y="16903"/>
                      <a:pt x="7598" y="16903"/>
                    </a:cubicBezTo>
                    <a:cubicBezTo>
                      <a:pt x="7617" y="16903"/>
                      <a:pt x="7637" y="16902"/>
                      <a:pt x="7658" y="16898"/>
                    </a:cubicBezTo>
                    <a:lnTo>
                      <a:pt x="7658" y="16898"/>
                    </a:lnTo>
                    <a:cubicBezTo>
                      <a:pt x="7380" y="17387"/>
                      <a:pt x="6602" y="17057"/>
                      <a:pt x="6668" y="18219"/>
                    </a:cubicBezTo>
                    <a:cubicBezTo>
                      <a:pt x="6654" y="18225"/>
                      <a:pt x="6642" y="18228"/>
                      <a:pt x="6630" y="18228"/>
                    </a:cubicBezTo>
                    <a:cubicBezTo>
                      <a:pt x="6448" y="18228"/>
                      <a:pt x="6483" y="17493"/>
                      <a:pt x="6272" y="17493"/>
                    </a:cubicBezTo>
                    <a:cubicBezTo>
                      <a:pt x="6303" y="17337"/>
                      <a:pt x="6355" y="17269"/>
                      <a:pt x="6406" y="17269"/>
                    </a:cubicBezTo>
                    <a:cubicBezTo>
                      <a:pt x="6464" y="17269"/>
                      <a:pt x="6521" y="17353"/>
                      <a:pt x="6549" y="17493"/>
                    </a:cubicBezTo>
                    <a:cubicBezTo>
                      <a:pt x="6549" y="16898"/>
                      <a:pt x="7103" y="17228"/>
                      <a:pt x="6932" y="16172"/>
                    </a:cubicBezTo>
                    <a:close/>
                    <a:moveTo>
                      <a:pt x="9849" y="16674"/>
                    </a:moveTo>
                    <a:lnTo>
                      <a:pt x="9849" y="16674"/>
                    </a:lnTo>
                    <a:cubicBezTo>
                      <a:pt x="10010" y="16723"/>
                      <a:pt x="10205" y="18456"/>
                      <a:pt x="9874" y="18456"/>
                    </a:cubicBezTo>
                    <a:cubicBezTo>
                      <a:pt x="9851" y="18456"/>
                      <a:pt x="9825" y="18448"/>
                      <a:pt x="9796" y="18430"/>
                    </a:cubicBezTo>
                    <a:cubicBezTo>
                      <a:pt x="9519" y="17889"/>
                      <a:pt x="10021" y="17611"/>
                      <a:pt x="9849" y="16674"/>
                    </a:cubicBezTo>
                    <a:close/>
                    <a:moveTo>
                      <a:pt x="37520" y="17611"/>
                    </a:moveTo>
                    <a:cubicBezTo>
                      <a:pt x="37911" y="17706"/>
                      <a:pt x="37866" y="18695"/>
                      <a:pt x="37499" y="18695"/>
                    </a:cubicBezTo>
                    <a:cubicBezTo>
                      <a:pt x="37457" y="18695"/>
                      <a:pt x="37411" y="18683"/>
                      <a:pt x="37361" y="18654"/>
                    </a:cubicBezTo>
                    <a:cubicBezTo>
                      <a:pt x="37190" y="17823"/>
                      <a:pt x="37744" y="18430"/>
                      <a:pt x="37520" y="17611"/>
                    </a:cubicBezTo>
                    <a:close/>
                    <a:moveTo>
                      <a:pt x="23500" y="16951"/>
                    </a:moveTo>
                    <a:cubicBezTo>
                      <a:pt x="23711" y="18047"/>
                      <a:pt x="23222" y="17717"/>
                      <a:pt x="23381" y="18707"/>
                    </a:cubicBezTo>
                    <a:lnTo>
                      <a:pt x="22892" y="18707"/>
                    </a:lnTo>
                    <a:cubicBezTo>
                      <a:pt x="22774" y="18047"/>
                      <a:pt x="23104" y="18219"/>
                      <a:pt x="23104" y="17717"/>
                    </a:cubicBezTo>
                    <a:cubicBezTo>
                      <a:pt x="23044" y="17682"/>
                      <a:pt x="22993" y="17668"/>
                      <a:pt x="22949" y="17668"/>
                    </a:cubicBezTo>
                    <a:cubicBezTo>
                      <a:pt x="22803" y="17668"/>
                      <a:pt x="22725" y="17814"/>
                      <a:pt x="22603" y="17814"/>
                    </a:cubicBezTo>
                    <a:cubicBezTo>
                      <a:pt x="22525" y="17814"/>
                      <a:pt x="22429" y="17754"/>
                      <a:pt x="22285" y="17559"/>
                    </a:cubicBezTo>
                    <a:cubicBezTo>
                      <a:pt x="22615" y="16898"/>
                      <a:pt x="22840" y="17162"/>
                      <a:pt x="23500" y="16951"/>
                    </a:cubicBezTo>
                    <a:close/>
                    <a:moveTo>
                      <a:pt x="29697" y="17903"/>
                    </a:moveTo>
                    <a:cubicBezTo>
                      <a:pt x="29787" y="17903"/>
                      <a:pt x="29875" y="17969"/>
                      <a:pt x="29929" y="18100"/>
                    </a:cubicBezTo>
                    <a:cubicBezTo>
                      <a:pt x="29996" y="18630"/>
                      <a:pt x="29844" y="18843"/>
                      <a:pt x="29666" y="18843"/>
                    </a:cubicBezTo>
                    <a:cubicBezTo>
                      <a:pt x="29565" y="18843"/>
                      <a:pt x="29456" y="18774"/>
                      <a:pt x="29374" y="18654"/>
                    </a:cubicBezTo>
                    <a:cubicBezTo>
                      <a:pt x="29340" y="18150"/>
                      <a:pt x="29523" y="17903"/>
                      <a:pt x="29697" y="17903"/>
                    </a:cubicBezTo>
                    <a:close/>
                    <a:moveTo>
                      <a:pt x="24773" y="17746"/>
                    </a:moveTo>
                    <a:cubicBezTo>
                      <a:pt x="25021" y="17746"/>
                      <a:pt x="25015" y="18350"/>
                      <a:pt x="25203" y="18483"/>
                    </a:cubicBezTo>
                    <a:cubicBezTo>
                      <a:pt x="25166" y="18824"/>
                      <a:pt x="25126" y="18935"/>
                      <a:pt x="25076" y="18935"/>
                    </a:cubicBezTo>
                    <a:cubicBezTo>
                      <a:pt x="24984" y="18935"/>
                      <a:pt x="24859" y="18547"/>
                      <a:pt x="24668" y="18547"/>
                    </a:cubicBezTo>
                    <a:cubicBezTo>
                      <a:pt x="24629" y="18547"/>
                      <a:pt x="24587" y="18563"/>
                      <a:pt x="24543" y="18601"/>
                    </a:cubicBezTo>
                    <a:cubicBezTo>
                      <a:pt x="24490" y="18153"/>
                      <a:pt x="24595" y="18153"/>
                      <a:pt x="24595" y="17823"/>
                    </a:cubicBezTo>
                    <a:cubicBezTo>
                      <a:pt x="24666" y="17769"/>
                      <a:pt x="24724" y="17746"/>
                      <a:pt x="24773" y="17746"/>
                    </a:cubicBezTo>
                    <a:close/>
                    <a:moveTo>
                      <a:pt x="18389" y="13207"/>
                    </a:moveTo>
                    <a:cubicBezTo>
                      <a:pt x="18532" y="13207"/>
                      <a:pt x="18708" y="13255"/>
                      <a:pt x="18932" y="13374"/>
                    </a:cubicBezTo>
                    <a:cubicBezTo>
                      <a:pt x="18760" y="14087"/>
                      <a:pt x="19090" y="14417"/>
                      <a:pt x="18879" y="15077"/>
                    </a:cubicBezTo>
                    <a:cubicBezTo>
                      <a:pt x="18667" y="15027"/>
                      <a:pt x="18608" y="14637"/>
                      <a:pt x="18326" y="14637"/>
                    </a:cubicBezTo>
                    <a:cubicBezTo>
                      <a:pt x="18309" y="14637"/>
                      <a:pt x="18291" y="14638"/>
                      <a:pt x="18272" y="14641"/>
                    </a:cubicBezTo>
                    <a:cubicBezTo>
                      <a:pt x="18219" y="14747"/>
                      <a:pt x="18100" y="14918"/>
                      <a:pt x="18100" y="15182"/>
                    </a:cubicBezTo>
                    <a:cubicBezTo>
                      <a:pt x="18186" y="15520"/>
                      <a:pt x="18279" y="15609"/>
                      <a:pt x="18386" y="15609"/>
                    </a:cubicBezTo>
                    <a:cubicBezTo>
                      <a:pt x="18507" y="15609"/>
                      <a:pt x="18645" y="15495"/>
                      <a:pt x="18809" y="15495"/>
                    </a:cubicBezTo>
                    <a:cubicBezTo>
                      <a:pt x="18880" y="15495"/>
                      <a:pt x="18956" y="15517"/>
                      <a:pt x="19038" y="15578"/>
                    </a:cubicBezTo>
                    <a:cubicBezTo>
                      <a:pt x="18985" y="15961"/>
                      <a:pt x="18707" y="15842"/>
                      <a:pt x="18879" y="16621"/>
                    </a:cubicBezTo>
                    <a:cubicBezTo>
                      <a:pt x="18494" y="16398"/>
                      <a:pt x="18406" y="16117"/>
                      <a:pt x="18344" y="16117"/>
                    </a:cubicBezTo>
                    <a:cubicBezTo>
                      <a:pt x="18299" y="16117"/>
                      <a:pt x="18269" y="16261"/>
                      <a:pt x="18153" y="16674"/>
                    </a:cubicBezTo>
                    <a:cubicBezTo>
                      <a:pt x="18269" y="17066"/>
                      <a:pt x="18510" y="17149"/>
                      <a:pt x="18763" y="17149"/>
                    </a:cubicBezTo>
                    <a:cubicBezTo>
                      <a:pt x="18947" y="17149"/>
                      <a:pt x="19138" y="17105"/>
                      <a:pt x="19292" y="17105"/>
                    </a:cubicBezTo>
                    <a:cubicBezTo>
                      <a:pt x="19433" y="17105"/>
                      <a:pt x="19544" y="17142"/>
                      <a:pt x="19592" y="17281"/>
                    </a:cubicBezTo>
                    <a:cubicBezTo>
                      <a:pt x="19847" y="16868"/>
                      <a:pt x="19532" y="15818"/>
                      <a:pt x="19223" y="15818"/>
                    </a:cubicBezTo>
                    <a:cubicBezTo>
                      <a:pt x="19196" y="15818"/>
                      <a:pt x="19169" y="15826"/>
                      <a:pt x="19143" y="15842"/>
                    </a:cubicBezTo>
                    <a:cubicBezTo>
                      <a:pt x="19314" y="15455"/>
                      <a:pt x="19481" y="15323"/>
                      <a:pt x="19656" y="15323"/>
                    </a:cubicBezTo>
                    <a:cubicBezTo>
                      <a:pt x="20027" y="15323"/>
                      <a:pt x="20439" y="15914"/>
                      <a:pt x="21024" y="15914"/>
                    </a:cubicBezTo>
                    <a:cubicBezTo>
                      <a:pt x="21057" y="15914"/>
                      <a:pt x="21090" y="15912"/>
                      <a:pt x="21123" y="15908"/>
                    </a:cubicBezTo>
                    <a:cubicBezTo>
                      <a:pt x="21156" y="16400"/>
                      <a:pt x="21173" y="16537"/>
                      <a:pt x="21221" y="16537"/>
                    </a:cubicBezTo>
                    <a:cubicBezTo>
                      <a:pt x="21271" y="16537"/>
                      <a:pt x="21353" y="16397"/>
                      <a:pt x="21519" y="16344"/>
                    </a:cubicBezTo>
                    <a:lnTo>
                      <a:pt x="21519" y="16344"/>
                    </a:lnTo>
                    <a:cubicBezTo>
                      <a:pt x="21955" y="16674"/>
                      <a:pt x="21189" y="16450"/>
                      <a:pt x="21295" y="16898"/>
                    </a:cubicBezTo>
                    <a:cubicBezTo>
                      <a:pt x="21678" y="17057"/>
                      <a:pt x="22510" y="17057"/>
                      <a:pt x="21453" y="17611"/>
                    </a:cubicBezTo>
                    <a:cubicBezTo>
                      <a:pt x="21295" y="17559"/>
                      <a:pt x="21242" y="17162"/>
                      <a:pt x="21071" y="17162"/>
                    </a:cubicBezTo>
                    <a:cubicBezTo>
                      <a:pt x="20750" y="17984"/>
                      <a:pt x="20330" y="18193"/>
                      <a:pt x="19912" y="18193"/>
                    </a:cubicBezTo>
                    <a:cubicBezTo>
                      <a:pt x="19481" y="18193"/>
                      <a:pt x="19052" y="17972"/>
                      <a:pt x="18733" y="17972"/>
                    </a:cubicBezTo>
                    <a:cubicBezTo>
                      <a:pt x="18407" y="17972"/>
                      <a:pt x="18196" y="18204"/>
                      <a:pt x="18219" y="19143"/>
                    </a:cubicBezTo>
                    <a:cubicBezTo>
                      <a:pt x="18195" y="19154"/>
                      <a:pt x="18170" y="19159"/>
                      <a:pt x="18145" y="19159"/>
                    </a:cubicBezTo>
                    <a:cubicBezTo>
                      <a:pt x="17783" y="19159"/>
                      <a:pt x="17336" y="18088"/>
                      <a:pt x="16710" y="18088"/>
                    </a:cubicBezTo>
                    <a:cubicBezTo>
                      <a:pt x="16485" y="18088"/>
                      <a:pt x="16237" y="18226"/>
                      <a:pt x="15962" y="18601"/>
                    </a:cubicBezTo>
                    <a:cubicBezTo>
                      <a:pt x="15962" y="18377"/>
                      <a:pt x="16067" y="18430"/>
                      <a:pt x="16173" y="18324"/>
                    </a:cubicBezTo>
                    <a:cubicBezTo>
                      <a:pt x="16067" y="18153"/>
                      <a:pt x="16067" y="17664"/>
                      <a:pt x="15909" y="17611"/>
                    </a:cubicBezTo>
                    <a:cubicBezTo>
                      <a:pt x="16265" y="17445"/>
                      <a:pt x="16645" y="17397"/>
                      <a:pt x="17072" y="17397"/>
                    </a:cubicBezTo>
                    <a:cubicBezTo>
                      <a:pt x="17357" y="17397"/>
                      <a:pt x="17662" y="17419"/>
                      <a:pt x="17995" y="17440"/>
                    </a:cubicBezTo>
                    <a:cubicBezTo>
                      <a:pt x="18219" y="17387"/>
                      <a:pt x="17995" y="16568"/>
                      <a:pt x="18153" y="16397"/>
                    </a:cubicBezTo>
                    <a:cubicBezTo>
                      <a:pt x="17717" y="16344"/>
                      <a:pt x="17823" y="15024"/>
                      <a:pt x="17387" y="14971"/>
                    </a:cubicBezTo>
                    <a:cubicBezTo>
                      <a:pt x="17332" y="15316"/>
                      <a:pt x="17201" y="15461"/>
                      <a:pt x="17052" y="15461"/>
                    </a:cubicBezTo>
                    <a:cubicBezTo>
                      <a:pt x="16774" y="15461"/>
                      <a:pt x="16432" y="14956"/>
                      <a:pt x="16397" y="14311"/>
                    </a:cubicBezTo>
                    <a:cubicBezTo>
                      <a:pt x="16503" y="14311"/>
                      <a:pt x="16503" y="14641"/>
                      <a:pt x="16569" y="14799"/>
                    </a:cubicBezTo>
                    <a:cubicBezTo>
                      <a:pt x="16655" y="14642"/>
                      <a:pt x="16755" y="14592"/>
                      <a:pt x="16862" y="14592"/>
                    </a:cubicBezTo>
                    <a:cubicBezTo>
                      <a:pt x="17048" y="14592"/>
                      <a:pt x="17258" y="14740"/>
                      <a:pt x="17457" y="14740"/>
                    </a:cubicBezTo>
                    <a:cubicBezTo>
                      <a:pt x="17586" y="14740"/>
                      <a:pt x="17711" y="14677"/>
                      <a:pt x="17823" y="14469"/>
                    </a:cubicBezTo>
                    <a:cubicBezTo>
                      <a:pt x="17786" y="14142"/>
                      <a:pt x="17709" y="14077"/>
                      <a:pt x="17619" y="14077"/>
                    </a:cubicBezTo>
                    <a:cubicBezTo>
                      <a:pt x="17560" y="14077"/>
                      <a:pt x="17495" y="14106"/>
                      <a:pt x="17432" y="14106"/>
                    </a:cubicBezTo>
                    <a:cubicBezTo>
                      <a:pt x="17319" y="14106"/>
                      <a:pt x="17213" y="14011"/>
                      <a:pt x="17163" y="13479"/>
                    </a:cubicBezTo>
                    <a:cubicBezTo>
                      <a:pt x="17192" y="13465"/>
                      <a:pt x="17218" y="13459"/>
                      <a:pt x="17240" y="13459"/>
                    </a:cubicBezTo>
                    <a:cubicBezTo>
                      <a:pt x="17388" y="13459"/>
                      <a:pt x="17394" y="13740"/>
                      <a:pt x="17440" y="13981"/>
                    </a:cubicBezTo>
                    <a:cubicBezTo>
                      <a:pt x="17793" y="13846"/>
                      <a:pt x="17868" y="13207"/>
                      <a:pt x="18389" y="13207"/>
                    </a:cubicBezTo>
                    <a:close/>
                    <a:moveTo>
                      <a:pt x="39089" y="16725"/>
                    </a:moveTo>
                    <a:cubicBezTo>
                      <a:pt x="39098" y="16725"/>
                      <a:pt x="39107" y="16725"/>
                      <a:pt x="39117" y="16727"/>
                    </a:cubicBezTo>
                    <a:cubicBezTo>
                      <a:pt x="38893" y="17387"/>
                      <a:pt x="39223" y="18324"/>
                      <a:pt x="39447" y="18707"/>
                    </a:cubicBezTo>
                    <a:cubicBezTo>
                      <a:pt x="39390" y="19278"/>
                      <a:pt x="39247" y="19435"/>
                      <a:pt x="39075" y="19435"/>
                    </a:cubicBezTo>
                    <a:cubicBezTo>
                      <a:pt x="38866" y="19435"/>
                      <a:pt x="38612" y="19203"/>
                      <a:pt x="38413" y="19203"/>
                    </a:cubicBezTo>
                    <a:cubicBezTo>
                      <a:pt x="38288" y="19203"/>
                      <a:pt x="38185" y="19294"/>
                      <a:pt x="38127" y="19592"/>
                    </a:cubicBezTo>
                    <a:cubicBezTo>
                      <a:pt x="37903" y="19473"/>
                      <a:pt x="38180" y="19143"/>
                      <a:pt x="37955" y="19090"/>
                    </a:cubicBezTo>
                    <a:cubicBezTo>
                      <a:pt x="38074" y="18760"/>
                      <a:pt x="38352" y="18707"/>
                      <a:pt x="38404" y="18324"/>
                    </a:cubicBezTo>
                    <a:cubicBezTo>
                      <a:pt x="38372" y="18123"/>
                      <a:pt x="38256" y="18084"/>
                      <a:pt x="38132" y="18084"/>
                    </a:cubicBezTo>
                    <a:cubicBezTo>
                      <a:pt x="38053" y="18084"/>
                      <a:pt x="37970" y="18100"/>
                      <a:pt x="37903" y="18100"/>
                    </a:cubicBezTo>
                    <a:cubicBezTo>
                      <a:pt x="37955" y="17889"/>
                      <a:pt x="38021" y="17664"/>
                      <a:pt x="37903" y="17611"/>
                    </a:cubicBezTo>
                    <a:cubicBezTo>
                      <a:pt x="37990" y="17419"/>
                      <a:pt x="38068" y="17341"/>
                      <a:pt x="38139" y="17341"/>
                    </a:cubicBezTo>
                    <a:cubicBezTo>
                      <a:pt x="38445" y="17341"/>
                      <a:pt x="38629" y="18774"/>
                      <a:pt x="38957" y="18774"/>
                    </a:cubicBezTo>
                    <a:cubicBezTo>
                      <a:pt x="39036" y="18774"/>
                      <a:pt x="39123" y="18690"/>
                      <a:pt x="39223" y="18483"/>
                    </a:cubicBezTo>
                    <a:cubicBezTo>
                      <a:pt x="39170" y="17994"/>
                      <a:pt x="38893" y="17994"/>
                      <a:pt x="38734" y="17770"/>
                    </a:cubicBezTo>
                    <a:cubicBezTo>
                      <a:pt x="38940" y="17667"/>
                      <a:pt x="38745" y="16725"/>
                      <a:pt x="39089" y="16725"/>
                    </a:cubicBezTo>
                    <a:close/>
                    <a:moveTo>
                      <a:pt x="36094" y="18271"/>
                    </a:moveTo>
                    <a:cubicBezTo>
                      <a:pt x="36270" y="18691"/>
                      <a:pt x="36377" y="18865"/>
                      <a:pt x="36544" y="18865"/>
                    </a:cubicBezTo>
                    <a:cubicBezTo>
                      <a:pt x="36639" y="18865"/>
                      <a:pt x="36754" y="18808"/>
                      <a:pt x="36913" y="18707"/>
                    </a:cubicBezTo>
                    <a:lnTo>
                      <a:pt x="36913" y="18707"/>
                    </a:lnTo>
                    <a:cubicBezTo>
                      <a:pt x="37084" y="19473"/>
                      <a:pt x="36530" y="19037"/>
                      <a:pt x="36635" y="19697"/>
                    </a:cubicBezTo>
                    <a:cubicBezTo>
                      <a:pt x="36530" y="19037"/>
                      <a:pt x="36147" y="19037"/>
                      <a:pt x="36094" y="18271"/>
                    </a:cubicBezTo>
                    <a:close/>
                    <a:moveTo>
                      <a:pt x="34459" y="15179"/>
                    </a:moveTo>
                    <a:cubicBezTo>
                      <a:pt x="34471" y="15179"/>
                      <a:pt x="34484" y="15180"/>
                      <a:pt x="34497" y="15182"/>
                    </a:cubicBezTo>
                    <a:cubicBezTo>
                      <a:pt x="34272" y="15684"/>
                      <a:pt x="34497" y="16344"/>
                      <a:pt x="34827" y="16397"/>
                    </a:cubicBezTo>
                    <a:cubicBezTo>
                      <a:pt x="34811" y="16602"/>
                      <a:pt x="34782" y="16671"/>
                      <a:pt x="34742" y="16671"/>
                    </a:cubicBezTo>
                    <a:cubicBezTo>
                      <a:pt x="34663" y="16671"/>
                      <a:pt x="34544" y="16397"/>
                      <a:pt x="34416" y="16397"/>
                    </a:cubicBezTo>
                    <a:cubicBezTo>
                      <a:pt x="34386" y="16397"/>
                      <a:pt x="34356" y="16412"/>
                      <a:pt x="34325" y="16450"/>
                    </a:cubicBezTo>
                    <a:cubicBezTo>
                      <a:pt x="34721" y="17281"/>
                      <a:pt x="35645" y="16727"/>
                      <a:pt x="35922" y="17770"/>
                    </a:cubicBezTo>
                    <a:cubicBezTo>
                      <a:pt x="36132" y="17921"/>
                      <a:pt x="36013" y="18006"/>
                      <a:pt x="35863" y="18006"/>
                    </a:cubicBezTo>
                    <a:cubicBezTo>
                      <a:pt x="35762" y="18006"/>
                      <a:pt x="35648" y="17968"/>
                      <a:pt x="35607" y="17888"/>
                    </a:cubicBezTo>
                    <a:lnTo>
                      <a:pt x="35607" y="17888"/>
                    </a:lnTo>
                    <a:cubicBezTo>
                      <a:pt x="35736" y="18407"/>
                      <a:pt x="36021" y="18771"/>
                      <a:pt x="35540" y="19037"/>
                    </a:cubicBezTo>
                    <a:cubicBezTo>
                      <a:pt x="35645" y="19367"/>
                      <a:pt x="35764" y="19803"/>
                      <a:pt x="35922" y="20027"/>
                    </a:cubicBezTo>
                    <a:cubicBezTo>
                      <a:pt x="35888" y="20098"/>
                      <a:pt x="35845" y="20130"/>
                      <a:pt x="35796" y="20130"/>
                    </a:cubicBezTo>
                    <a:cubicBezTo>
                      <a:pt x="35543" y="20130"/>
                      <a:pt x="35140" y="19287"/>
                      <a:pt x="35051" y="18601"/>
                    </a:cubicBezTo>
                    <a:cubicBezTo>
                      <a:pt x="35077" y="18590"/>
                      <a:pt x="35101" y="18585"/>
                      <a:pt x="35122" y="18585"/>
                    </a:cubicBezTo>
                    <a:cubicBezTo>
                      <a:pt x="35281" y="18585"/>
                      <a:pt x="35331" y="18867"/>
                      <a:pt x="35502" y="18867"/>
                    </a:cubicBezTo>
                    <a:cubicBezTo>
                      <a:pt x="35542" y="18867"/>
                      <a:pt x="35589" y="18851"/>
                      <a:pt x="35645" y="18813"/>
                    </a:cubicBezTo>
                    <a:cubicBezTo>
                      <a:pt x="35645" y="18219"/>
                      <a:pt x="35381" y="18271"/>
                      <a:pt x="35434" y="17559"/>
                    </a:cubicBezTo>
                    <a:cubicBezTo>
                      <a:pt x="35329" y="17300"/>
                      <a:pt x="35142" y="17174"/>
                      <a:pt x="34955" y="17174"/>
                    </a:cubicBezTo>
                    <a:cubicBezTo>
                      <a:pt x="34741" y="17174"/>
                      <a:pt x="34528" y="17340"/>
                      <a:pt x="34444" y="17664"/>
                    </a:cubicBezTo>
                    <a:cubicBezTo>
                      <a:pt x="34390" y="17363"/>
                      <a:pt x="34190" y="17257"/>
                      <a:pt x="33921" y="17257"/>
                    </a:cubicBezTo>
                    <a:cubicBezTo>
                      <a:pt x="33600" y="17257"/>
                      <a:pt x="33181" y="17408"/>
                      <a:pt x="32794" y="17559"/>
                    </a:cubicBezTo>
                    <a:cubicBezTo>
                      <a:pt x="32770" y="16683"/>
                      <a:pt x="33004" y="16535"/>
                      <a:pt x="33294" y="16535"/>
                    </a:cubicBezTo>
                    <a:cubicBezTo>
                      <a:pt x="33442" y="16535"/>
                      <a:pt x="33604" y="16574"/>
                      <a:pt x="33754" y="16574"/>
                    </a:cubicBezTo>
                    <a:cubicBezTo>
                      <a:pt x="33955" y="16574"/>
                      <a:pt x="34133" y="16503"/>
                      <a:pt x="34219" y="16172"/>
                    </a:cubicBezTo>
                    <a:cubicBezTo>
                      <a:pt x="34219" y="15407"/>
                      <a:pt x="33665" y="16120"/>
                      <a:pt x="33731" y="15248"/>
                    </a:cubicBezTo>
                    <a:lnTo>
                      <a:pt x="33731" y="15248"/>
                    </a:lnTo>
                    <a:cubicBezTo>
                      <a:pt x="33809" y="15408"/>
                      <a:pt x="33878" y="15463"/>
                      <a:pt x="33946" y="15463"/>
                    </a:cubicBezTo>
                    <a:cubicBezTo>
                      <a:pt x="34101" y="15463"/>
                      <a:pt x="34247" y="15179"/>
                      <a:pt x="34459" y="15179"/>
                    </a:cubicBezTo>
                    <a:close/>
                    <a:moveTo>
                      <a:pt x="33203" y="19129"/>
                    </a:moveTo>
                    <a:cubicBezTo>
                      <a:pt x="33545" y="19129"/>
                      <a:pt x="33837" y="19309"/>
                      <a:pt x="33837" y="19697"/>
                    </a:cubicBezTo>
                    <a:cubicBezTo>
                      <a:pt x="33683" y="19722"/>
                      <a:pt x="33550" y="19726"/>
                      <a:pt x="33426" y="19726"/>
                    </a:cubicBezTo>
                    <a:cubicBezTo>
                      <a:pt x="33354" y="19726"/>
                      <a:pt x="33286" y="19725"/>
                      <a:pt x="33218" y="19725"/>
                    </a:cubicBezTo>
                    <a:cubicBezTo>
                      <a:pt x="32905" y="19725"/>
                      <a:pt x="32617" y="19758"/>
                      <a:pt x="32134" y="20133"/>
                    </a:cubicBezTo>
                    <a:cubicBezTo>
                      <a:pt x="32134" y="19491"/>
                      <a:pt x="32719" y="19129"/>
                      <a:pt x="33203" y="19129"/>
                    </a:cubicBezTo>
                    <a:close/>
                    <a:moveTo>
                      <a:pt x="34758" y="19369"/>
                    </a:moveTo>
                    <a:cubicBezTo>
                      <a:pt x="34819" y="19369"/>
                      <a:pt x="34892" y="19432"/>
                      <a:pt x="34985" y="19592"/>
                    </a:cubicBezTo>
                    <a:cubicBezTo>
                      <a:pt x="34879" y="20133"/>
                      <a:pt x="34497" y="20199"/>
                      <a:pt x="34219" y="20410"/>
                    </a:cubicBezTo>
                    <a:cubicBezTo>
                      <a:pt x="34188" y="20152"/>
                      <a:pt x="34231" y="20028"/>
                      <a:pt x="34271" y="20028"/>
                    </a:cubicBezTo>
                    <a:cubicBezTo>
                      <a:pt x="34299" y="20028"/>
                      <a:pt x="34325" y="20086"/>
                      <a:pt x="34325" y="20199"/>
                    </a:cubicBezTo>
                    <a:cubicBezTo>
                      <a:pt x="34495" y="19989"/>
                      <a:pt x="34567" y="19369"/>
                      <a:pt x="34758" y="19369"/>
                    </a:cubicBezTo>
                    <a:close/>
                    <a:moveTo>
                      <a:pt x="30710" y="17971"/>
                    </a:moveTo>
                    <a:cubicBezTo>
                      <a:pt x="30952" y="17971"/>
                      <a:pt x="30990" y="18531"/>
                      <a:pt x="31253" y="18531"/>
                    </a:cubicBezTo>
                    <a:cubicBezTo>
                      <a:pt x="31313" y="18531"/>
                      <a:pt x="31385" y="18502"/>
                      <a:pt x="31473" y="18430"/>
                    </a:cubicBezTo>
                    <a:lnTo>
                      <a:pt x="31473" y="18430"/>
                    </a:lnTo>
                    <a:cubicBezTo>
                      <a:pt x="31751" y="18760"/>
                      <a:pt x="31302" y="19209"/>
                      <a:pt x="31632" y="19420"/>
                    </a:cubicBezTo>
                    <a:cubicBezTo>
                      <a:pt x="31606" y="19614"/>
                      <a:pt x="31568" y="19688"/>
                      <a:pt x="31526" y="19688"/>
                    </a:cubicBezTo>
                    <a:cubicBezTo>
                      <a:pt x="31399" y="19688"/>
                      <a:pt x="31223" y="19024"/>
                      <a:pt x="31143" y="18984"/>
                    </a:cubicBezTo>
                    <a:cubicBezTo>
                      <a:pt x="31025" y="19090"/>
                      <a:pt x="30919" y="19209"/>
                      <a:pt x="30919" y="19473"/>
                    </a:cubicBezTo>
                    <a:cubicBezTo>
                      <a:pt x="30919" y="19687"/>
                      <a:pt x="30989" y="19734"/>
                      <a:pt x="31077" y="19734"/>
                    </a:cubicBezTo>
                    <a:cubicBezTo>
                      <a:pt x="31147" y="19734"/>
                      <a:pt x="31229" y="19705"/>
                      <a:pt x="31297" y="19705"/>
                    </a:cubicBezTo>
                    <a:cubicBezTo>
                      <a:pt x="31410" y="19705"/>
                      <a:pt x="31487" y="19784"/>
                      <a:pt x="31421" y="20199"/>
                    </a:cubicBezTo>
                    <a:cubicBezTo>
                      <a:pt x="31436" y="20201"/>
                      <a:pt x="31450" y="20202"/>
                      <a:pt x="31464" y="20202"/>
                    </a:cubicBezTo>
                    <a:cubicBezTo>
                      <a:pt x="31706" y="20202"/>
                      <a:pt x="31706" y="19836"/>
                      <a:pt x="31901" y="19836"/>
                    </a:cubicBezTo>
                    <a:cubicBezTo>
                      <a:pt x="31933" y="19836"/>
                      <a:pt x="31970" y="19846"/>
                      <a:pt x="32015" y="19869"/>
                    </a:cubicBezTo>
                    <a:cubicBezTo>
                      <a:pt x="32015" y="20383"/>
                      <a:pt x="31797" y="20487"/>
                      <a:pt x="31526" y="20487"/>
                    </a:cubicBezTo>
                    <a:cubicBezTo>
                      <a:pt x="31341" y="20487"/>
                      <a:pt x="31131" y="20439"/>
                      <a:pt x="30949" y="20439"/>
                    </a:cubicBezTo>
                    <a:cubicBezTo>
                      <a:pt x="30830" y="20439"/>
                      <a:pt x="30722" y="20460"/>
                      <a:pt x="30642" y="20529"/>
                    </a:cubicBezTo>
                    <a:cubicBezTo>
                      <a:pt x="30589" y="19592"/>
                      <a:pt x="30100" y="19592"/>
                      <a:pt x="30100" y="18549"/>
                    </a:cubicBezTo>
                    <a:lnTo>
                      <a:pt x="30100" y="18549"/>
                    </a:lnTo>
                    <a:cubicBezTo>
                      <a:pt x="30312" y="18813"/>
                      <a:pt x="30365" y="19539"/>
                      <a:pt x="30589" y="19750"/>
                    </a:cubicBezTo>
                    <a:cubicBezTo>
                      <a:pt x="30813" y="19697"/>
                      <a:pt x="30695" y="18047"/>
                      <a:pt x="30536" y="18047"/>
                    </a:cubicBezTo>
                    <a:cubicBezTo>
                      <a:pt x="30604" y="17993"/>
                      <a:pt x="30661" y="17971"/>
                      <a:pt x="30710" y="17971"/>
                    </a:cubicBezTo>
                    <a:close/>
                    <a:moveTo>
                      <a:pt x="22468" y="19971"/>
                    </a:moveTo>
                    <a:cubicBezTo>
                      <a:pt x="22624" y="19971"/>
                      <a:pt x="22838" y="20240"/>
                      <a:pt x="22974" y="20240"/>
                    </a:cubicBezTo>
                    <a:cubicBezTo>
                      <a:pt x="23042" y="20240"/>
                      <a:pt x="23091" y="20173"/>
                      <a:pt x="23104" y="19974"/>
                    </a:cubicBezTo>
                    <a:cubicBezTo>
                      <a:pt x="23262" y="20342"/>
                      <a:pt x="23220" y="20429"/>
                      <a:pt x="23107" y="20429"/>
                    </a:cubicBezTo>
                    <a:cubicBezTo>
                      <a:pt x="23005" y="20429"/>
                      <a:pt x="22844" y="20357"/>
                      <a:pt x="22720" y="20357"/>
                    </a:cubicBezTo>
                    <a:cubicBezTo>
                      <a:pt x="22593" y="20357"/>
                      <a:pt x="22506" y="20433"/>
                      <a:pt x="22562" y="20740"/>
                    </a:cubicBezTo>
                    <a:cubicBezTo>
                      <a:pt x="22541" y="20749"/>
                      <a:pt x="22524" y="20754"/>
                      <a:pt x="22510" y="20754"/>
                    </a:cubicBezTo>
                    <a:cubicBezTo>
                      <a:pt x="22444" y="20754"/>
                      <a:pt x="22444" y="20659"/>
                      <a:pt x="22444" y="20529"/>
                    </a:cubicBezTo>
                    <a:cubicBezTo>
                      <a:pt x="22444" y="20304"/>
                      <a:pt x="22391" y="20304"/>
                      <a:pt x="22285" y="20304"/>
                    </a:cubicBezTo>
                    <a:cubicBezTo>
                      <a:pt x="22313" y="20053"/>
                      <a:pt x="22382" y="19971"/>
                      <a:pt x="22468" y="19971"/>
                    </a:cubicBezTo>
                    <a:close/>
                    <a:moveTo>
                      <a:pt x="41480" y="20252"/>
                    </a:moveTo>
                    <a:lnTo>
                      <a:pt x="41480" y="20252"/>
                    </a:lnTo>
                    <a:cubicBezTo>
                      <a:pt x="41428" y="20965"/>
                      <a:pt x="41097" y="21189"/>
                      <a:pt x="40767" y="21347"/>
                    </a:cubicBezTo>
                    <a:lnTo>
                      <a:pt x="40767" y="21347"/>
                    </a:lnTo>
                    <a:cubicBezTo>
                      <a:pt x="40767" y="20529"/>
                      <a:pt x="41150" y="20410"/>
                      <a:pt x="41480" y="20252"/>
                    </a:cubicBezTo>
                    <a:close/>
                    <a:moveTo>
                      <a:pt x="46246" y="20249"/>
                    </a:moveTo>
                    <a:cubicBezTo>
                      <a:pt x="46288" y="20249"/>
                      <a:pt x="46332" y="20265"/>
                      <a:pt x="46378" y="20304"/>
                    </a:cubicBezTo>
                    <a:cubicBezTo>
                      <a:pt x="46431" y="21123"/>
                      <a:pt x="45164" y="20635"/>
                      <a:pt x="45494" y="21123"/>
                    </a:cubicBezTo>
                    <a:cubicBezTo>
                      <a:pt x="45456" y="21346"/>
                      <a:pt x="45415" y="21432"/>
                      <a:pt x="45377" y="21432"/>
                    </a:cubicBezTo>
                    <a:cubicBezTo>
                      <a:pt x="45254" y="21432"/>
                      <a:pt x="45164" y="20541"/>
                      <a:pt x="45335" y="20410"/>
                    </a:cubicBezTo>
                    <a:lnTo>
                      <a:pt x="45335" y="20410"/>
                    </a:lnTo>
                    <a:cubicBezTo>
                      <a:pt x="45459" y="20525"/>
                      <a:pt x="45564" y="20567"/>
                      <a:pt x="45656" y="20567"/>
                    </a:cubicBezTo>
                    <a:cubicBezTo>
                      <a:pt x="45907" y="20567"/>
                      <a:pt x="46060" y="20249"/>
                      <a:pt x="46246" y="20249"/>
                    </a:cubicBezTo>
                    <a:close/>
                    <a:moveTo>
                      <a:pt x="33763" y="20658"/>
                    </a:moveTo>
                    <a:cubicBezTo>
                      <a:pt x="33925" y="20658"/>
                      <a:pt x="34061" y="20800"/>
                      <a:pt x="34061" y="21189"/>
                    </a:cubicBezTo>
                    <a:cubicBezTo>
                      <a:pt x="33982" y="21049"/>
                      <a:pt x="33882" y="20986"/>
                      <a:pt x="33782" y="20986"/>
                    </a:cubicBezTo>
                    <a:cubicBezTo>
                      <a:pt x="33599" y="20986"/>
                      <a:pt x="33412" y="21195"/>
                      <a:pt x="33335" y="21519"/>
                    </a:cubicBezTo>
                    <a:cubicBezTo>
                      <a:pt x="33010" y="21220"/>
                      <a:pt x="33439" y="20658"/>
                      <a:pt x="33763" y="20658"/>
                    </a:cubicBezTo>
                    <a:close/>
                    <a:moveTo>
                      <a:pt x="26800" y="19644"/>
                    </a:moveTo>
                    <a:cubicBezTo>
                      <a:pt x="27112" y="19687"/>
                      <a:pt x="27275" y="20099"/>
                      <a:pt x="27597" y="20099"/>
                    </a:cubicBezTo>
                    <a:cubicBezTo>
                      <a:pt x="27670" y="20099"/>
                      <a:pt x="27751" y="20078"/>
                      <a:pt x="27843" y="20027"/>
                    </a:cubicBezTo>
                    <a:lnTo>
                      <a:pt x="27843" y="20027"/>
                    </a:lnTo>
                    <a:cubicBezTo>
                      <a:pt x="27724" y="20582"/>
                      <a:pt x="27566" y="21017"/>
                      <a:pt x="27460" y="21572"/>
                    </a:cubicBezTo>
                    <a:cubicBezTo>
                      <a:pt x="27449" y="21575"/>
                      <a:pt x="27438" y="21576"/>
                      <a:pt x="27428" y="21576"/>
                    </a:cubicBezTo>
                    <a:cubicBezTo>
                      <a:pt x="27125" y="21576"/>
                      <a:pt x="27314" y="20273"/>
                      <a:pt x="26976" y="20273"/>
                    </a:cubicBezTo>
                    <a:cubicBezTo>
                      <a:pt x="26929" y="20273"/>
                      <a:pt x="26871" y="20299"/>
                      <a:pt x="26800" y="20357"/>
                    </a:cubicBezTo>
                    <a:lnTo>
                      <a:pt x="26800" y="19644"/>
                    </a:lnTo>
                    <a:close/>
                    <a:moveTo>
                      <a:pt x="28714" y="18707"/>
                    </a:moveTo>
                    <a:lnTo>
                      <a:pt x="28714" y="18707"/>
                    </a:lnTo>
                    <a:cubicBezTo>
                      <a:pt x="29044" y="18879"/>
                      <a:pt x="29269" y="19314"/>
                      <a:pt x="29440" y="19869"/>
                    </a:cubicBezTo>
                    <a:cubicBezTo>
                      <a:pt x="29652" y="19750"/>
                      <a:pt x="29929" y="19750"/>
                      <a:pt x="29876" y="19090"/>
                    </a:cubicBezTo>
                    <a:lnTo>
                      <a:pt x="29876" y="19090"/>
                    </a:lnTo>
                    <a:cubicBezTo>
                      <a:pt x="30866" y="19974"/>
                      <a:pt x="29876" y="20740"/>
                      <a:pt x="29546" y="21625"/>
                    </a:cubicBezTo>
                    <a:cubicBezTo>
                      <a:pt x="29021" y="21625"/>
                      <a:pt x="28782" y="20964"/>
                      <a:pt x="28266" y="20964"/>
                    </a:cubicBezTo>
                    <a:cubicBezTo>
                      <a:pt x="28186" y="20964"/>
                      <a:pt x="28098" y="20980"/>
                      <a:pt x="28001" y="21017"/>
                    </a:cubicBezTo>
                    <a:cubicBezTo>
                      <a:pt x="27790" y="19473"/>
                      <a:pt x="28384" y="20133"/>
                      <a:pt x="28503" y="19697"/>
                    </a:cubicBezTo>
                    <a:cubicBezTo>
                      <a:pt x="28714" y="19803"/>
                      <a:pt x="28503" y="19922"/>
                      <a:pt x="28556" y="20199"/>
                    </a:cubicBezTo>
                    <a:cubicBezTo>
                      <a:pt x="28567" y="20294"/>
                      <a:pt x="28597" y="20334"/>
                      <a:pt x="28635" y="20334"/>
                    </a:cubicBezTo>
                    <a:cubicBezTo>
                      <a:pt x="28773" y="20334"/>
                      <a:pt x="29021" y="19812"/>
                      <a:pt x="28939" y="19420"/>
                    </a:cubicBezTo>
                    <a:cubicBezTo>
                      <a:pt x="28926" y="19300"/>
                      <a:pt x="28902" y="19266"/>
                      <a:pt x="28875" y="19266"/>
                    </a:cubicBezTo>
                    <a:cubicBezTo>
                      <a:pt x="28840" y="19266"/>
                      <a:pt x="28799" y="19322"/>
                      <a:pt x="28767" y="19322"/>
                    </a:cubicBezTo>
                    <a:cubicBezTo>
                      <a:pt x="28721" y="19322"/>
                      <a:pt x="28691" y="19215"/>
                      <a:pt x="28714" y="18707"/>
                    </a:cubicBezTo>
                    <a:close/>
                    <a:moveTo>
                      <a:pt x="36740" y="20249"/>
                    </a:moveTo>
                    <a:cubicBezTo>
                      <a:pt x="37051" y="20249"/>
                      <a:pt x="37440" y="20645"/>
                      <a:pt x="37826" y="20645"/>
                    </a:cubicBezTo>
                    <a:cubicBezTo>
                      <a:pt x="37909" y="20645"/>
                      <a:pt x="37992" y="20626"/>
                      <a:pt x="38074" y="20582"/>
                    </a:cubicBezTo>
                    <a:lnTo>
                      <a:pt x="38074" y="20582"/>
                    </a:lnTo>
                    <a:cubicBezTo>
                      <a:pt x="38021" y="20859"/>
                      <a:pt x="37850" y="20793"/>
                      <a:pt x="37850" y="21123"/>
                    </a:cubicBezTo>
                    <a:cubicBezTo>
                      <a:pt x="37942" y="21421"/>
                      <a:pt x="38032" y="21512"/>
                      <a:pt x="38134" y="21512"/>
                    </a:cubicBezTo>
                    <a:cubicBezTo>
                      <a:pt x="38279" y="21512"/>
                      <a:pt x="38448" y="21326"/>
                      <a:pt x="38682" y="21295"/>
                    </a:cubicBezTo>
                    <a:lnTo>
                      <a:pt x="38682" y="21295"/>
                    </a:lnTo>
                    <a:cubicBezTo>
                      <a:pt x="38682" y="21783"/>
                      <a:pt x="38233" y="21572"/>
                      <a:pt x="38233" y="22060"/>
                    </a:cubicBezTo>
                    <a:cubicBezTo>
                      <a:pt x="37797" y="21189"/>
                      <a:pt x="37137" y="20793"/>
                      <a:pt x="36424" y="20463"/>
                    </a:cubicBezTo>
                    <a:cubicBezTo>
                      <a:pt x="36515" y="20306"/>
                      <a:pt x="36622" y="20249"/>
                      <a:pt x="36740" y="20249"/>
                    </a:cubicBezTo>
                    <a:close/>
                    <a:moveTo>
                      <a:pt x="25395" y="21468"/>
                    </a:moveTo>
                    <a:cubicBezTo>
                      <a:pt x="25569" y="21468"/>
                      <a:pt x="25655" y="21728"/>
                      <a:pt x="25828" y="21728"/>
                    </a:cubicBezTo>
                    <a:cubicBezTo>
                      <a:pt x="25869" y="21728"/>
                      <a:pt x="25915" y="21714"/>
                      <a:pt x="25968" y="21677"/>
                    </a:cubicBezTo>
                    <a:lnTo>
                      <a:pt x="25968" y="21677"/>
                    </a:lnTo>
                    <a:cubicBezTo>
                      <a:pt x="25881" y="21918"/>
                      <a:pt x="25672" y="22179"/>
                      <a:pt x="25503" y="22179"/>
                    </a:cubicBezTo>
                    <a:cubicBezTo>
                      <a:pt x="25366" y="22179"/>
                      <a:pt x="25255" y="22009"/>
                      <a:pt x="25255" y="21519"/>
                    </a:cubicBezTo>
                    <a:cubicBezTo>
                      <a:pt x="25309" y="21483"/>
                      <a:pt x="25354" y="21468"/>
                      <a:pt x="25395" y="21468"/>
                    </a:cubicBezTo>
                    <a:close/>
                    <a:moveTo>
                      <a:pt x="40205" y="18761"/>
                    </a:moveTo>
                    <a:cubicBezTo>
                      <a:pt x="40327" y="18761"/>
                      <a:pt x="40474" y="18858"/>
                      <a:pt x="40662" y="19090"/>
                    </a:cubicBezTo>
                    <a:cubicBezTo>
                      <a:pt x="40601" y="19068"/>
                      <a:pt x="40548" y="19059"/>
                      <a:pt x="40500" y="19059"/>
                    </a:cubicBezTo>
                    <a:cubicBezTo>
                      <a:pt x="40197" y="19059"/>
                      <a:pt x="40139" y="19450"/>
                      <a:pt x="40002" y="19644"/>
                    </a:cubicBezTo>
                    <a:cubicBezTo>
                      <a:pt x="40016" y="19866"/>
                      <a:pt x="40095" y="19931"/>
                      <a:pt x="40201" y="19931"/>
                    </a:cubicBezTo>
                    <a:cubicBezTo>
                      <a:pt x="40352" y="19931"/>
                      <a:pt x="40559" y="19799"/>
                      <a:pt x="40714" y="19799"/>
                    </a:cubicBezTo>
                    <a:cubicBezTo>
                      <a:pt x="40852" y="19799"/>
                      <a:pt x="40949" y="19904"/>
                      <a:pt x="40926" y="20304"/>
                    </a:cubicBezTo>
                    <a:cubicBezTo>
                      <a:pt x="40848" y="20239"/>
                      <a:pt x="40774" y="20207"/>
                      <a:pt x="40705" y="20207"/>
                    </a:cubicBezTo>
                    <a:cubicBezTo>
                      <a:pt x="40482" y="20207"/>
                      <a:pt x="40316" y="20538"/>
                      <a:pt x="40266" y="21123"/>
                    </a:cubicBezTo>
                    <a:cubicBezTo>
                      <a:pt x="40285" y="21237"/>
                      <a:pt x="40307" y="21276"/>
                      <a:pt x="40333" y="21276"/>
                    </a:cubicBezTo>
                    <a:cubicBezTo>
                      <a:pt x="40392" y="21276"/>
                      <a:pt x="40471" y="21066"/>
                      <a:pt x="40572" y="21066"/>
                    </a:cubicBezTo>
                    <a:cubicBezTo>
                      <a:pt x="40580" y="21066"/>
                      <a:pt x="40588" y="21067"/>
                      <a:pt x="40596" y="21070"/>
                    </a:cubicBezTo>
                    <a:cubicBezTo>
                      <a:pt x="40519" y="21473"/>
                      <a:pt x="40150" y="22455"/>
                      <a:pt x="39827" y="22455"/>
                    </a:cubicBezTo>
                    <a:cubicBezTo>
                      <a:pt x="39705" y="22455"/>
                      <a:pt x="39590" y="22316"/>
                      <a:pt x="39500" y="21955"/>
                    </a:cubicBezTo>
                    <a:lnTo>
                      <a:pt x="39500" y="21955"/>
                    </a:lnTo>
                    <a:cubicBezTo>
                      <a:pt x="39610" y="22034"/>
                      <a:pt x="39693" y="22068"/>
                      <a:pt x="39762" y="22068"/>
                    </a:cubicBezTo>
                    <a:cubicBezTo>
                      <a:pt x="39932" y="22068"/>
                      <a:pt x="40015" y="21860"/>
                      <a:pt x="40213" y="21625"/>
                    </a:cubicBezTo>
                    <a:cubicBezTo>
                      <a:pt x="40192" y="21513"/>
                      <a:pt x="40162" y="21474"/>
                      <a:pt x="40138" y="21474"/>
                    </a:cubicBezTo>
                    <a:cubicBezTo>
                      <a:pt x="40101" y="21474"/>
                      <a:pt x="40076" y="21561"/>
                      <a:pt x="40107" y="21625"/>
                    </a:cubicBezTo>
                    <a:cubicBezTo>
                      <a:pt x="39883" y="21295"/>
                      <a:pt x="39883" y="20410"/>
                      <a:pt x="39672" y="20199"/>
                    </a:cubicBezTo>
                    <a:lnTo>
                      <a:pt x="39672" y="20199"/>
                    </a:lnTo>
                    <a:cubicBezTo>
                      <a:pt x="39566" y="20386"/>
                      <a:pt x="39731" y="20760"/>
                      <a:pt x="39384" y="20760"/>
                    </a:cubicBezTo>
                    <a:cubicBezTo>
                      <a:pt x="39339" y="20760"/>
                      <a:pt x="39286" y="20754"/>
                      <a:pt x="39223" y="20740"/>
                    </a:cubicBezTo>
                    <a:cubicBezTo>
                      <a:pt x="39660" y="20095"/>
                      <a:pt x="39752" y="18761"/>
                      <a:pt x="40205" y="18761"/>
                    </a:cubicBezTo>
                    <a:close/>
                    <a:moveTo>
                      <a:pt x="27130" y="21572"/>
                    </a:moveTo>
                    <a:cubicBezTo>
                      <a:pt x="27317" y="21572"/>
                      <a:pt x="27297" y="22089"/>
                      <a:pt x="27519" y="22089"/>
                    </a:cubicBezTo>
                    <a:cubicBezTo>
                      <a:pt x="27548" y="22089"/>
                      <a:pt x="27581" y="22080"/>
                      <a:pt x="27619" y="22060"/>
                    </a:cubicBezTo>
                    <a:lnTo>
                      <a:pt x="27619" y="22060"/>
                    </a:lnTo>
                    <a:cubicBezTo>
                      <a:pt x="27619" y="22410"/>
                      <a:pt x="27492" y="22558"/>
                      <a:pt x="27351" y="22558"/>
                    </a:cubicBezTo>
                    <a:cubicBezTo>
                      <a:pt x="27248" y="22558"/>
                      <a:pt x="27137" y="22478"/>
                      <a:pt x="27064" y="22338"/>
                    </a:cubicBezTo>
                    <a:cubicBezTo>
                      <a:pt x="27064" y="22113"/>
                      <a:pt x="27130" y="21955"/>
                      <a:pt x="27130" y="21572"/>
                    </a:cubicBezTo>
                    <a:close/>
                    <a:moveTo>
                      <a:pt x="36533" y="21270"/>
                    </a:moveTo>
                    <a:cubicBezTo>
                      <a:pt x="36612" y="21270"/>
                      <a:pt x="36764" y="21501"/>
                      <a:pt x="36922" y="21501"/>
                    </a:cubicBezTo>
                    <a:cubicBezTo>
                      <a:pt x="36976" y="21501"/>
                      <a:pt x="37031" y="21474"/>
                      <a:pt x="37084" y="21400"/>
                    </a:cubicBezTo>
                    <a:cubicBezTo>
                      <a:pt x="37084" y="21849"/>
                      <a:pt x="37243" y="21955"/>
                      <a:pt x="37243" y="22390"/>
                    </a:cubicBezTo>
                    <a:cubicBezTo>
                      <a:pt x="37084" y="22338"/>
                      <a:pt x="36965" y="22113"/>
                      <a:pt x="36965" y="21677"/>
                    </a:cubicBezTo>
                    <a:lnTo>
                      <a:pt x="36965" y="21677"/>
                    </a:lnTo>
                    <a:cubicBezTo>
                      <a:pt x="36773" y="21979"/>
                      <a:pt x="37119" y="22742"/>
                      <a:pt x="36678" y="22742"/>
                    </a:cubicBezTo>
                    <a:cubicBezTo>
                      <a:pt x="36636" y="22742"/>
                      <a:pt x="36587" y="22735"/>
                      <a:pt x="36530" y="22720"/>
                    </a:cubicBezTo>
                    <a:cubicBezTo>
                      <a:pt x="36754" y="22179"/>
                      <a:pt x="36424" y="22232"/>
                      <a:pt x="36635" y="21730"/>
                    </a:cubicBezTo>
                    <a:cubicBezTo>
                      <a:pt x="36635" y="21519"/>
                      <a:pt x="36530" y="21453"/>
                      <a:pt x="36477" y="21453"/>
                    </a:cubicBezTo>
                    <a:cubicBezTo>
                      <a:pt x="36477" y="21317"/>
                      <a:pt x="36498" y="21270"/>
                      <a:pt x="36533" y="21270"/>
                    </a:cubicBezTo>
                    <a:close/>
                    <a:moveTo>
                      <a:pt x="37740" y="21843"/>
                    </a:moveTo>
                    <a:cubicBezTo>
                      <a:pt x="37860" y="21843"/>
                      <a:pt x="37980" y="21909"/>
                      <a:pt x="38021" y="22060"/>
                    </a:cubicBezTo>
                    <a:cubicBezTo>
                      <a:pt x="38071" y="22677"/>
                      <a:pt x="38028" y="23110"/>
                      <a:pt x="37796" y="23110"/>
                    </a:cubicBezTo>
                    <a:cubicBezTo>
                      <a:pt x="37780" y="23110"/>
                      <a:pt x="37762" y="23108"/>
                      <a:pt x="37744" y="23103"/>
                    </a:cubicBezTo>
                    <a:cubicBezTo>
                      <a:pt x="37850" y="22773"/>
                      <a:pt x="37797" y="22615"/>
                      <a:pt x="37573" y="22615"/>
                    </a:cubicBezTo>
                    <a:cubicBezTo>
                      <a:pt x="37653" y="22428"/>
                      <a:pt x="37625" y="22217"/>
                      <a:pt x="37598" y="22217"/>
                    </a:cubicBezTo>
                    <a:cubicBezTo>
                      <a:pt x="37585" y="22217"/>
                      <a:pt x="37573" y="22266"/>
                      <a:pt x="37573" y="22390"/>
                    </a:cubicBezTo>
                    <a:cubicBezTo>
                      <a:pt x="37289" y="22072"/>
                      <a:pt x="37515" y="21843"/>
                      <a:pt x="37740" y="21843"/>
                    </a:cubicBezTo>
                    <a:close/>
                    <a:moveTo>
                      <a:pt x="39394" y="21955"/>
                    </a:moveTo>
                    <a:lnTo>
                      <a:pt x="39394" y="21955"/>
                    </a:lnTo>
                    <a:cubicBezTo>
                      <a:pt x="39500" y="22998"/>
                      <a:pt x="39012" y="23050"/>
                      <a:pt x="38787" y="23499"/>
                    </a:cubicBezTo>
                    <a:cubicBezTo>
                      <a:pt x="38986" y="23101"/>
                      <a:pt x="38832" y="22755"/>
                      <a:pt x="38528" y="22755"/>
                    </a:cubicBezTo>
                    <a:cubicBezTo>
                      <a:pt x="38489" y="22755"/>
                      <a:pt x="38448" y="22761"/>
                      <a:pt x="38404" y="22773"/>
                    </a:cubicBezTo>
                    <a:cubicBezTo>
                      <a:pt x="38840" y="22113"/>
                      <a:pt x="38563" y="22113"/>
                      <a:pt x="39394" y="21955"/>
                    </a:cubicBezTo>
                    <a:close/>
                    <a:moveTo>
                      <a:pt x="44728" y="20199"/>
                    </a:moveTo>
                    <a:cubicBezTo>
                      <a:pt x="44728" y="20652"/>
                      <a:pt x="44885" y="20689"/>
                      <a:pt x="45029" y="20689"/>
                    </a:cubicBezTo>
                    <a:cubicBezTo>
                      <a:pt x="45057" y="20689"/>
                      <a:pt x="45085" y="20687"/>
                      <a:pt x="45111" y="20687"/>
                    </a:cubicBezTo>
                    <a:cubicBezTo>
                      <a:pt x="44622" y="21242"/>
                      <a:pt x="44781" y="21123"/>
                      <a:pt x="44398" y="22008"/>
                    </a:cubicBezTo>
                    <a:cubicBezTo>
                      <a:pt x="44398" y="22443"/>
                      <a:pt x="44781" y="22113"/>
                      <a:pt x="44886" y="22443"/>
                    </a:cubicBezTo>
                    <a:cubicBezTo>
                      <a:pt x="44781" y="23050"/>
                      <a:pt x="44952" y="23103"/>
                      <a:pt x="44728" y="23711"/>
                    </a:cubicBezTo>
                    <a:cubicBezTo>
                      <a:pt x="44616" y="23711"/>
                      <a:pt x="44463" y="23286"/>
                      <a:pt x="44387" y="23286"/>
                    </a:cubicBezTo>
                    <a:cubicBezTo>
                      <a:pt x="44346" y="23286"/>
                      <a:pt x="44327" y="23404"/>
                      <a:pt x="44345" y="23763"/>
                    </a:cubicBezTo>
                    <a:cubicBezTo>
                      <a:pt x="44318" y="23775"/>
                      <a:pt x="44293" y="23780"/>
                      <a:pt x="44271" y="23780"/>
                    </a:cubicBezTo>
                    <a:cubicBezTo>
                      <a:pt x="44104" y="23780"/>
                      <a:pt x="44056" y="23498"/>
                      <a:pt x="43912" y="23498"/>
                    </a:cubicBezTo>
                    <a:cubicBezTo>
                      <a:pt x="43878" y="23498"/>
                      <a:pt x="43838" y="23514"/>
                      <a:pt x="43791" y="23552"/>
                    </a:cubicBezTo>
                    <a:cubicBezTo>
                      <a:pt x="43962" y="23050"/>
                      <a:pt x="43738" y="22945"/>
                      <a:pt x="43685" y="22338"/>
                    </a:cubicBezTo>
                    <a:cubicBezTo>
                      <a:pt x="43598" y="22381"/>
                      <a:pt x="43516" y="22397"/>
                      <a:pt x="43438" y="22397"/>
                    </a:cubicBezTo>
                    <a:cubicBezTo>
                      <a:pt x="43202" y="22397"/>
                      <a:pt x="43005" y="22248"/>
                      <a:pt x="42852" y="22248"/>
                    </a:cubicBezTo>
                    <a:cubicBezTo>
                      <a:pt x="42732" y="22248"/>
                      <a:pt x="42640" y="22339"/>
                      <a:pt x="42576" y="22668"/>
                    </a:cubicBezTo>
                    <a:cubicBezTo>
                      <a:pt x="42406" y="22583"/>
                      <a:pt x="42407" y="22140"/>
                      <a:pt x="42243" y="22140"/>
                    </a:cubicBezTo>
                    <a:cubicBezTo>
                      <a:pt x="42203" y="22140"/>
                      <a:pt x="42153" y="22167"/>
                      <a:pt x="42088" y="22232"/>
                    </a:cubicBezTo>
                    <a:cubicBezTo>
                      <a:pt x="42365" y="21519"/>
                      <a:pt x="41916" y="21677"/>
                      <a:pt x="41916" y="20965"/>
                    </a:cubicBezTo>
                    <a:lnTo>
                      <a:pt x="41916" y="20965"/>
                    </a:lnTo>
                    <a:cubicBezTo>
                      <a:pt x="42147" y="21311"/>
                      <a:pt x="42371" y="21434"/>
                      <a:pt x="42599" y="21434"/>
                    </a:cubicBezTo>
                    <a:cubicBezTo>
                      <a:pt x="43022" y="21434"/>
                      <a:pt x="43456" y="21008"/>
                      <a:pt x="43962" y="20793"/>
                    </a:cubicBezTo>
                    <a:lnTo>
                      <a:pt x="43962" y="20793"/>
                    </a:lnTo>
                    <a:cubicBezTo>
                      <a:pt x="44068" y="21519"/>
                      <a:pt x="43632" y="21347"/>
                      <a:pt x="43408" y="21572"/>
                    </a:cubicBezTo>
                    <a:cubicBezTo>
                      <a:pt x="43449" y="21672"/>
                      <a:pt x="43525" y="21712"/>
                      <a:pt x="43619" y="21712"/>
                    </a:cubicBezTo>
                    <a:cubicBezTo>
                      <a:pt x="43882" y="21712"/>
                      <a:pt x="44285" y="21398"/>
                      <a:pt x="44451" y="21242"/>
                    </a:cubicBezTo>
                    <a:cubicBezTo>
                      <a:pt x="44403" y="20992"/>
                      <a:pt x="44313" y="20785"/>
                      <a:pt x="44131" y="20785"/>
                    </a:cubicBezTo>
                    <a:cubicBezTo>
                      <a:pt x="44111" y="20785"/>
                      <a:pt x="44090" y="20788"/>
                      <a:pt x="44068" y="20793"/>
                    </a:cubicBezTo>
                    <a:cubicBezTo>
                      <a:pt x="44173" y="20357"/>
                      <a:pt x="44556" y="20463"/>
                      <a:pt x="44728" y="20199"/>
                    </a:cubicBezTo>
                    <a:close/>
                    <a:moveTo>
                      <a:pt x="36701" y="23433"/>
                    </a:moveTo>
                    <a:lnTo>
                      <a:pt x="36701" y="23433"/>
                    </a:lnTo>
                    <a:cubicBezTo>
                      <a:pt x="36635" y="24318"/>
                      <a:pt x="36041" y="24265"/>
                      <a:pt x="35487" y="24318"/>
                    </a:cubicBezTo>
                    <a:cubicBezTo>
                      <a:pt x="35592" y="23433"/>
                      <a:pt x="36371" y="23882"/>
                      <a:pt x="36701" y="23433"/>
                    </a:cubicBezTo>
                    <a:close/>
                    <a:moveTo>
                      <a:pt x="26193" y="23433"/>
                    </a:moveTo>
                    <a:cubicBezTo>
                      <a:pt x="26074" y="24595"/>
                      <a:pt x="25308" y="23935"/>
                      <a:pt x="24754" y="24542"/>
                    </a:cubicBezTo>
                    <a:lnTo>
                      <a:pt x="24701" y="23829"/>
                    </a:lnTo>
                    <a:cubicBezTo>
                      <a:pt x="24884" y="23625"/>
                      <a:pt x="25064" y="23587"/>
                      <a:pt x="25255" y="23587"/>
                    </a:cubicBezTo>
                    <a:cubicBezTo>
                      <a:pt x="25368" y="23587"/>
                      <a:pt x="25485" y="23601"/>
                      <a:pt x="25609" y="23601"/>
                    </a:cubicBezTo>
                    <a:cubicBezTo>
                      <a:pt x="25787" y="23601"/>
                      <a:pt x="25980" y="23572"/>
                      <a:pt x="26193" y="23433"/>
                    </a:cubicBezTo>
                    <a:close/>
                    <a:moveTo>
                      <a:pt x="27130" y="23829"/>
                    </a:moveTo>
                    <a:lnTo>
                      <a:pt x="27130" y="23829"/>
                    </a:lnTo>
                    <a:cubicBezTo>
                      <a:pt x="27513" y="24041"/>
                      <a:pt x="27011" y="24542"/>
                      <a:pt x="27064" y="24819"/>
                    </a:cubicBezTo>
                    <a:cubicBezTo>
                      <a:pt x="27175" y="24709"/>
                      <a:pt x="27316" y="24647"/>
                      <a:pt x="27462" y="24647"/>
                    </a:cubicBezTo>
                    <a:cubicBezTo>
                      <a:pt x="27752" y="24647"/>
                      <a:pt x="28059" y="24891"/>
                      <a:pt x="28173" y="25480"/>
                    </a:cubicBezTo>
                    <a:cubicBezTo>
                      <a:pt x="27671" y="25255"/>
                      <a:pt x="27064" y="25361"/>
                      <a:pt x="26523" y="24872"/>
                    </a:cubicBezTo>
                    <a:cubicBezTo>
                      <a:pt x="26523" y="24701"/>
                      <a:pt x="26576" y="24489"/>
                      <a:pt x="26576" y="24159"/>
                    </a:cubicBezTo>
                    <a:cubicBezTo>
                      <a:pt x="26738" y="24321"/>
                      <a:pt x="26812" y="24415"/>
                      <a:pt x="26865" y="24415"/>
                    </a:cubicBezTo>
                    <a:cubicBezTo>
                      <a:pt x="26938" y="24415"/>
                      <a:pt x="26970" y="24241"/>
                      <a:pt x="27130" y="23829"/>
                    </a:cubicBezTo>
                    <a:close/>
                    <a:moveTo>
                      <a:pt x="40494" y="24075"/>
                    </a:moveTo>
                    <a:cubicBezTo>
                      <a:pt x="40745" y="24075"/>
                      <a:pt x="40997" y="24127"/>
                      <a:pt x="41256" y="24265"/>
                    </a:cubicBezTo>
                    <a:cubicBezTo>
                      <a:pt x="40985" y="24492"/>
                      <a:pt x="40794" y="25529"/>
                      <a:pt x="40487" y="25529"/>
                    </a:cubicBezTo>
                    <a:cubicBezTo>
                      <a:pt x="40419" y="25529"/>
                      <a:pt x="40346" y="25479"/>
                      <a:pt x="40266" y="25361"/>
                    </a:cubicBezTo>
                    <a:cubicBezTo>
                      <a:pt x="40266" y="24978"/>
                      <a:pt x="40596" y="25202"/>
                      <a:pt x="40596" y="24872"/>
                    </a:cubicBezTo>
                    <a:lnTo>
                      <a:pt x="40596" y="24872"/>
                    </a:lnTo>
                    <a:cubicBezTo>
                      <a:pt x="40501" y="24926"/>
                      <a:pt x="40416" y="24949"/>
                      <a:pt x="40338" y="24949"/>
                    </a:cubicBezTo>
                    <a:cubicBezTo>
                      <a:pt x="40016" y="24949"/>
                      <a:pt x="39819" y="24562"/>
                      <a:pt x="39553" y="24423"/>
                    </a:cubicBezTo>
                    <a:lnTo>
                      <a:pt x="39553" y="24423"/>
                    </a:lnTo>
                    <a:cubicBezTo>
                      <a:pt x="39606" y="24978"/>
                      <a:pt x="39276" y="24819"/>
                      <a:pt x="39223" y="25149"/>
                    </a:cubicBezTo>
                    <a:cubicBezTo>
                      <a:pt x="39276" y="25202"/>
                      <a:pt x="39342" y="25255"/>
                      <a:pt x="39342" y="25308"/>
                    </a:cubicBezTo>
                    <a:cubicBezTo>
                      <a:pt x="39342" y="25308"/>
                      <a:pt x="39276" y="25255"/>
                      <a:pt x="39223" y="25202"/>
                    </a:cubicBezTo>
                    <a:lnTo>
                      <a:pt x="39223" y="25149"/>
                    </a:lnTo>
                    <a:cubicBezTo>
                      <a:pt x="38893" y="24701"/>
                      <a:pt x="38352" y="25202"/>
                      <a:pt x="38074" y="24595"/>
                    </a:cubicBezTo>
                    <a:cubicBezTo>
                      <a:pt x="38978" y="24555"/>
                      <a:pt x="39732" y="24075"/>
                      <a:pt x="40494" y="24075"/>
                    </a:cubicBezTo>
                    <a:close/>
                    <a:moveTo>
                      <a:pt x="24873" y="25031"/>
                    </a:moveTo>
                    <a:lnTo>
                      <a:pt x="24873" y="25031"/>
                    </a:lnTo>
                    <a:cubicBezTo>
                      <a:pt x="25031" y="26192"/>
                      <a:pt x="24265" y="25691"/>
                      <a:pt x="24041" y="26140"/>
                    </a:cubicBezTo>
                    <a:cubicBezTo>
                      <a:pt x="23988" y="25691"/>
                      <a:pt x="23830" y="25638"/>
                      <a:pt x="23830" y="25149"/>
                    </a:cubicBezTo>
                    <a:cubicBezTo>
                      <a:pt x="24134" y="25149"/>
                      <a:pt x="24283" y="25216"/>
                      <a:pt x="24436" y="25216"/>
                    </a:cubicBezTo>
                    <a:cubicBezTo>
                      <a:pt x="24555" y="25216"/>
                      <a:pt x="24676" y="25175"/>
                      <a:pt x="24873" y="25031"/>
                    </a:cubicBezTo>
                    <a:close/>
                    <a:moveTo>
                      <a:pt x="50719" y="25132"/>
                    </a:moveTo>
                    <a:cubicBezTo>
                      <a:pt x="50737" y="25132"/>
                      <a:pt x="50755" y="25138"/>
                      <a:pt x="50774" y="25149"/>
                    </a:cubicBezTo>
                    <a:cubicBezTo>
                      <a:pt x="51104" y="25480"/>
                      <a:pt x="50721" y="26074"/>
                      <a:pt x="50999" y="26140"/>
                    </a:cubicBezTo>
                    <a:cubicBezTo>
                      <a:pt x="51022" y="26354"/>
                      <a:pt x="50918" y="26464"/>
                      <a:pt x="50808" y="26464"/>
                    </a:cubicBezTo>
                    <a:cubicBezTo>
                      <a:pt x="50668" y="26464"/>
                      <a:pt x="50520" y="26285"/>
                      <a:pt x="50616" y="25915"/>
                    </a:cubicBezTo>
                    <a:cubicBezTo>
                      <a:pt x="50497" y="25915"/>
                      <a:pt x="50497" y="26021"/>
                      <a:pt x="50497" y="26192"/>
                    </a:cubicBezTo>
                    <a:cubicBezTo>
                      <a:pt x="50349" y="26143"/>
                      <a:pt x="50477" y="25132"/>
                      <a:pt x="50719" y="25132"/>
                    </a:cubicBezTo>
                    <a:close/>
                    <a:moveTo>
                      <a:pt x="27341" y="25810"/>
                    </a:moveTo>
                    <a:cubicBezTo>
                      <a:pt x="27394" y="26575"/>
                      <a:pt x="27064" y="26575"/>
                      <a:pt x="26681" y="26628"/>
                    </a:cubicBezTo>
                    <a:cubicBezTo>
                      <a:pt x="26681" y="26351"/>
                      <a:pt x="26628" y="26192"/>
                      <a:pt x="26576" y="26140"/>
                    </a:cubicBezTo>
                    <a:cubicBezTo>
                      <a:pt x="26634" y="25993"/>
                      <a:pt x="26709" y="25962"/>
                      <a:pt x="26798" y="25962"/>
                    </a:cubicBezTo>
                    <a:cubicBezTo>
                      <a:pt x="26861" y="25962"/>
                      <a:pt x="26931" y="25978"/>
                      <a:pt x="27006" y="25978"/>
                    </a:cubicBezTo>
                    <a:cubicBezTo>
                      <a:pt x="27109" y="25978"/>
                      <a:pt x="27222" y="25949"/>
                      <a:pt x="27341" y="25810"/>
                    </a:cubicBezTo>
                    <a:close/>
                    <a:moveTo>
                      <a:pt x="25939" y="24673"/>
                    </a:moveTo>
                    <a:cubicBezTo>
                      <a:pt x="26121" y="24673"/>
                      <a:pt x="26278" y="24732"/>
                      <a:pt x="26351" y="24925"/>
                    </a:cubicBezTo>
                    <a:cubicBezTo>
                      <a:pt x="26333" y="25079"/>
                      <a:pt x="26307" y="25131"/>
                      <a:pt x="26275" y="25131"/>
                    </a:cubicBezTo>
                    <a:cubicBezTo>
                      <a:pt x="26215" y="25131"/>
                      <a:pt x="26132" y="24959"/>
                      <a:pt x="26021" y="24925"/>
                    </a:cubicBezTo>
                    <a:lnTo>
                      <a:pt x="26021" y="24925"/>
                    </a:lnTo>
                    <a:cubicBezTo>
                      <a:pt x="25916" y="25915"/>
                      <a:pt x="26470" y="25414"/>
                      <a:pt x="26351" y="26404"/>
                    </a:cubicBezTo>
                    <a:cubicBezTo>
                      <a:pt x="26246" y="26404"/>
                      <a:pt x="26246" y="26140"/>
                      <a:pt x="26193" y="25915"/>
                    </a:cubicBezTo>
                    <a:cubicBezTo>
                      <a:pt x="26000" y="25915"/>
                      <a:pt x="25967" y="26125"/>
                      <a:pt x="25889" y="26125"/>
                    </a:cubicBezTo>
                    <a:cubicBezTo>
                      <a:pt x="25855" y="26125"/>
                      <a:pt x="25812" y="26085"/>
                      <a:pt x="25744" y="25968"/>
                    </a:cubicBezTo>
                    <a:lnTo>
                      <a:pt x="25744" y="25968"/>
                    </a:lnTo>
                    <a:cubicBezTo>
                      <a:pt x="25586" y="26074"/>
                      <a:pt x="25810" y="26298"/>
                      <a:pt x="25810" y="26681"/>
                    </a:cubicBezTo>
                    <a:cubicBezTo>
                      <a:pt x="25586" y="26734"/>
                      <a:pt x="25480" y="26905"/>
                      <a:pt x="25480" y="27235"/>
                    </a:cubicBezTo>
                    <a:cubicBezTo>
                      <a:pt x="25031" y="27064"/>
                      <a:pt x="25414" y="26628"/>
                      <a:pt x="25255" y="25744"/>
                    </a:cubicBezTo>
                    <a:lnTo>
                      <a:pt x="25255" y="25744"/>
                    </a:lnTo>
                    <a:cubicBezTo>
                      <a:pt x="25296" y="25749"/>
                      <a:pt x="25334" y="25752"/>
                      <a:pt x="25370" y="25752"/>
                    </a:cubicBezTo>
                    <a:cubicBezTo>
                      <a:pt x="25770" y="25752"/>
                      <a:pt x="25897" y="25415"/>
                      <a:pt x="25691" y="24701"/>
                    </a:cubicBezTo>
                    <a:cubicBezTo>
                      <a:pt x="25775" y="24685"/>
                      <a:pt x="25860" y="24673"/>
                      <a:pt x="25939" y="24673"/>
                    </a:cubicBezTo>
                    <a:close/>
                    <a:moveTo>
                      <a:pt x="46893" y="28793"/>
                    </a:moveTo>
                    <a:cubicBezTo>
                      <a:pt x="46942" y="28793"/>
                      <a:pt x="46985" y="28806"/>
                      <a:pt x="47038" y="28833"/>
                    </a:cubicBezTo>
                    <a:lnTo>
                      <a:pt x="46708" y="28833"/>
                    </a:lnTo>
                    <a:cubicBezTo>
                      <a:pt x="46787" y="28806"/>
                      <a:pt x="46843" y="28793"/>
                      <a:pt x="46893" y="28793"/>
                    </a:cubicBezTo>
                    <a:close/>
                    <a:moveTo>
                      <a:pt x="50286" y="28556"/>
                    </a:moveTo>
                    <a:cubicBezTo>
                      <a:pt x="50497" y="28556"/>
                      <a:pt x="50721" y="28714"/>
                      <a:pt x="50946" y="28938"/>
                    </a:cubicBezTo>
                    <a:cubicBezTo>
                      <a:pt x="50999" y="28938"/>
                      <a:pt x="50999" y="28938"/>
                      <a:pt x="50999" y="28991"/>
                    </a:cubicBezTo>
                    <a:lnTo>
                      <a:pt x="50999" y="28938"/>
                    </a:lnTo>
                    <a:cubicBezTo>
                      <a:pt x="51157" y="29044"/>
                      <a:pt x="51276" y="29163"/>
                      <a:pt x="51434" y="29268"/>
                    </a:cubicBezTo>
                    <a:cubicBezTo>
                      <a:pt x="51418" y="29271"/>
                      <a:pt x="51402" y="29272"/>
                      <a:pt x="51387" y="29272"/>
                    </a:cubicBezTo>
                    <a:cubicBezTo>
                      <a:pt x="51098" y="29272"/>
                      <a:pt x="50867" y="28918"/>
                      <a:pt x="50597" y="28918"/>
                    </a:cubicBezTo>
                    <a:cubicBezTo>
                      <a:pt x="50531" y="28918"/>
                      <a:pt x="50463" y="28939"/>
                      <a:pt x="50391" y="28991"/>
                    </a:cubicBezTo>
                    <a:cubicBezTo>
                      <a:pt x="50497" y="28991"/>
                      <a:pt x="50616" y="29163"/>
                      <a:pt x="50616" y="29268"/>
                    </a:cubicBezTo>
                    <a:cubicBezTo>
                      <a:pt x="50556" y="29216"/>
                      <a:pt x="50500" y="29189"/>
                      <a:pt x="50446" y="29189"/>
                    </a:cubicBezTo>
                    <a:cubicBezTo>
                      <a:pt x="50391" y="29189"/>
                      <a:pt x="50339" y="29216"/>
                      <a:pt x="50286" y="29268"/>
                    </a:cubicBezTo>
                    <a:cubicBezTo>
                      <a:pt x="50167" y="29163"/>
                      <a:pt x="50167" y="28938"/>
                      <a:pt x="50167" y="28608"/>
                    </a:cubicBezTo>
                    <a:cubicBezTo>
                      <a:pt x="50233" y="28608"/>
                      <a:pt x="50286" y="28608"/>
                      <a:pt x="50286" y="28556"/>
                    </a:cubicBezTo>
                    <a:close/>
                    <a:moveTo>
                      <a:pt x="51897" y="25283"/>
                    </a:moveTo>
                    <a:cubicBezTo>
                      <a:pt x="51923" y="25283"/>
                      <a:pt x="51954" y="25291"/>
                      <a:pt x="51989" y="25308"/>
                    </a:cubicBezTo>
                    <a:cubicBezTo>
                      <a:pt x="51989" y="25638"/>
                      <a:pt x="52147" y="25638"/>
                      <a:pt x="52094" y="26021"/>
                    </a:cubicBezTo>
                    <a:cubicBezTo>
                      <a:pt x="52086" y="26020"/>
                      <a:pt x="52078" y="26019"/>
                      <a:pt x="52070" y="26019"/>
                    </a:cubicBezTo>
                    <a:cubicBezTo>
                      <a:pt x="51724" y="26019"/>
                      <a:pt x="51986" y="27139"/>
                      <a:pt x="51883" y="27565"/>
                    </a:cubicBezTo>
                    <a:cubicBezTo>
                      <a:pt x="52266" y="28001"/>
                      <a:pt x="52702" y="28331"/>
                      <a:pt x="52873" y="29216"/>
                    </a:cubicBezTo>
                    <a:cubicBezTo>
                      <a:pt x="52596" y="29704"/>
                      <a:pt x="52042" y="29770"/>
                      <a:pt x="51487" y="29823"/>
                    </a:cubicBezTo>
                    <a:cubicBezTo>
                      <a:pt x="51434" y="29770"/>
                      <a:pt x="51606" y="29546"/>
                      <a:pt x="51659" y="29374"/>
                    </a:cubicBezTo>
                    <a:cubicBezTo>
                      <a:pt x="51696" y="29383"/>
                      <a:pt x="51733" y="29388"/>
                      <a:pt x="51768" y="29388"/>
                    </a:cubicBezTo>
                    <a:cubicBezTo>
                      <a:pt x="51994" y="29388"/>
                      <a:pt x="52178" y="29202"/>
                      <a:pt x="52372" y="28780"/>
                    </a:cubicBezTo>
                    <a:cubicBezTo>
                      <a:pt x="51712" y="28450"/>
                      <a:pt x="51883" y="27671"/>
                      <a:pt x="51276" y="27130"/>
                    </a:cubicBezTo>
                    <a:lnTo>
                      <a:pt x="51276" y="27130"/>
                    </a:lnTo>
                    <a:cubicBezTo>
                      <a:pt x="51329" y="27671"/>
                      <a:pt x="51223" y="27895"/>
                      <a:pt x="50946" y="27895"/>
                    </a:cubicBezTo>
                    <a:cubicBezTo>
                      <a:pt x="50774" y="27671"/>
                      <a:pt x="50563" y="27565"/>
                      <a:pt x="50563" y="26958"/>
                    </a:cubicBezTo>
                    <a:cubicBezTo>
                      <a:pt x="50893" y="26628"/>
                      <a:pt x="51434" y="26958"/>
                      <a:pt x="51764" y="26298"/>
                    </a:cubicBezTo>
                    <a:cubicBezTo>
                      <a:pt x="51659" y="26298"/>
                      <a:pt x="51606" y="26074"/>
                      <a:pt x="51553" y="25862"/>
                    </a:cubicBezTo>
                    <a:cubicBezTo>
                      <a:pt x="51742" y="25815"/>
                      <a:pt x="51678" y="25283"/>
                      <a:pt x="51897" y="25283"/>
                    </a:cubicBezTo>
                    <a:close/>
                    <a:moveTo>
                      <a:pt x="50391" y="29823"/>
                    </a:moveTo>
                    <a:cubicBezTo>
                      <a:pt x="50391" y="29876"/>
                      <a:pt x="50391" y="29876"/>
                      <a:pt x="50444" y="29876"/>
                    </a:cubicBezTo>
                    <a:lnTo>
                      <a:pt x="50339" y="29876"/>
                    </a:lnTo>
                    <a:cubicBezTo>
                      <a:pt x="50339" y="29876"/>
                      <a:pt x="50391" y="29876"/>
                      <a:pt x="50391" y="29823"/>
                    </a:cubicBezTo>
                    <a:close/>
                    <a:moveTo>
                      <a:pt x="32073" y="31351"/>
                    </a:moveTo>
                    <a:cubicBezTo>
                      <a:pt x="32076" y="31352"/>
                      <a:pt x="32078" y="31353"/>
                      <a:pt x="32081" y="31354"/>
                    </a:cubicBezTo>
                    <a:cubicBezTo>
                      <a:pt x="32078" y="31353"/>
                      <a:pt x="32076" y="31352"/>
                      <a:pt x="32073" y="31351"/>
                    </a:cubicBezTo>
                    <a:close/>
                    <a:moveTo>
                      <a:pt x="32622" y="28608"/>
                    </a:moveTo>
                    <a:lnTo>
                      <a:pt x="32622" y="28608"/>
                    </a:lnTo>
                    <a:cubicBezTo>
                      <a:pt x="32932" y="28819"/>
                      <a:pt x="32904" y="29997"/>
                      <a:pt x="33315" y="29997"/>
                    </a:cubicBezTo>
                    <a:cubicBezTo>
                      <a:pt x="33342" y="29997"/>
                      <a:pt x="33370" y="29992"/>
                      <a:pt x="33401" y="29981"/>
                    </a:cubicBezTo>
                    <a:lnTo>
                      <a:pt x="33401" y="29981"/>
                    </a:lnTo>
                    <a:cubicBezTo>
                      <a:pt x="33335" y="30364"/>
                      <a:pt x="33176" y="30483"/>
                      <a:pt x="32952" y="30536"/>
                    </a:cubicBezTo>
                    <a:cubicBezTo>
                      <a:pt x="32973" y="31035"/>
                      <a:pt x="33029" y="31176"/>
                      <a:pt x="33119" y="31176"/>
                    </a:cubicBezTo>
                    <a:cubicBezTo>
                      <a:pt x="33236" y="31176"/>
                      <a:pt x="33410" y="30942"/>
                      <a:pt x="33643" y="30942"/>
                    </a:cubicBezTo>
                    <a:cubicBezTo>
                      <a:pt x="33688" y="30942"/>
                      <a:pt x="33735" y="30951"/>
                      <a:pt x="33784" y="30971"/>
                    </a:cubicBezTo>
                    <a:cubicBezTo>
                      <a:pt x="33671" y="31333"/>
                      <a:pt x="33665" y="31755"/>
                      <a:pt x="33386" y="31755"/>
                    </a:cubicBezTo>
                    <a:cubicBezTo>
                      <a:pt x="33370" y="31755"/>
                      <a:pt x="33353" y="31753"/>
                      <a:pt x="33335" y="31750"/>
                    </a:cubicBezTo>
                    <a:cubicBezTo>
                      <a:pt x="33335" y="31438"/>
                      <a:pt x="33314" y="31338"/>
                      <a:pt x="33275" y="31338"/>
                    </a:cubicBezTo>
                    <a:cubicBezTo>
                      <a:pt x="33206" y="31338"/>
                      <a:pt x="33083" y="31640"/>
                      <a:pt x="32919" y="31640"/>
                    </a:cubicBezTo>
                    <a:cubicBezTo>
                      <a:pt x="32880" y="31640"/>
                      <a:pt x="32838" y="31623"/>
                      <a:pt x="32794" y="31579"/>
                    </a:cubicBezTo>
                    <a:cubicBezTo>
                      <a:pt x="32915" y="30822"/>
                      <a:pt x="32749" y="30733"/>
                      <a:pt x="32546" y="30733"/>
                    </a:cubicBezTo>
                    <a:cubicBezTo>
                      <a:pt x="32484" y="30733"/>
                      <a:pt x="32419" y="30741"/>
                      <a:pt x="32357" y="30741"/>
                    </a:cubicBezTo>
                    <a:cubicBezTo>
                      <a:pt x="32268" y="30741"/>
                      <a:pt x="32187" y="30724"/>
                      <a:pt x="32134" y="30641"/>
                    </a:cubicBezTo>
                    <a:lnTo>
                      <a:pt x="32134" y="30641"/>
                    </a:lnTo>
                    <a:cubicBezTo>
                      <a:pt x="31856" y="30694"/>
                      <a:pt x="32292" y="31024"/>
                      <a:pt x="32186" y="31632"/>
                    </a:cubicBezTo>
                    <a:cubicBezTo>
                      <a:pt x="31909" y="32080"/>
                      <a:pt x="31196" y="31750"/>
                      <a:pt x="31355" y="32952"/>
                    </a:cubicBezTo>
                    <a:cubicBezTo>
                      <a:pt x="30959" y="32352"/>
                      <a:pt x="30923" y="30980"/>
                      <a:pt x="30554" y="30980"/>
                    </a:cubicBezTo>
                    <a:cubicBezTo>
                      <a:pt x="30516" y="30980"/>
                      <a:pt x="30475" y="30994"/>
                      <a:pt x="30431" y="31024"/>
                    </a:cubicBezTo>
                    <a:cubicBezTo>
                      <a:pt x="30919" y="30483"/>
                      <a:pt x="31302" y="30364"/>
                      <a:pt x="31526" y="30206"/>
                    </a:cubicBezTo>
                    <a:lnTo>
                      <a:pt x="31526" y="30206"/>
                    </a:lnTo>
                    <a:cubicBezTo>
                      <a:pt x="31856" y="30364"/>
                      <a:pt x="31302" y="30760"/>
                      <a:pt x="31355" y="31196"/>
                    </a:cubicBezTo>
                    <a:cubicBezTo>
                      <a:pt x="31379" y="31401"/>
                      <a:pt x="31454" y="31462"/>
                      <a:pt x="31551" y="31462"/>
                    </a:cubicBezTo>
                    <a:cubicBezTo>
                      <a:pt x="31688" y="31462"/>
                      <a:pt x="31869" y="31339"/>
                      <a:pt x="32007" y="31339"/>
                    </a:cubicBezTo>
                    <a:cubicBezTo>
                      <a:pt x="32030" y="31339"/>
                      <a:pt x="32053" y="31343"/>
                      <a:pt x="32073" y="31351"/>
                    </a:cubicBezTo>
                    <a:lnTo>
                      <a:pt x="32073" y="31351"/>
                    </a:lnTo>
                    <a:cubicBezTo>
                      <a:pt x="31599" y="31137"/>
                      <a:pt x="31741" y="29870"/>
                      <a:pt x="32139" y="29870"/>
                    </a:cubicBezTo>
                    <a:cubicBezTo>
                      <a:pt x="32155" y="29870"/>
                      <a:pt x="32170" y="29872"/>
                      <a:pt x="32186" y="29876"/>
                    </a:cubicBezTo>
                    <a:cubicBezTo>
                      <a:pt x="32134" y="29374"/>
                      <a:pt x="31856" y="29440"/>
                      <a:pt x="32015" y="28886"/>
                    </a:cubicBezTo>
                    <a:cubicBezTo>
                      <a:pt x="32049" y="28851"/>
                      <a:pt x="32086" y="28837"/>
                      <a:pt x="32123" y="28837"/>
                    </a:cubicBezTo>
                    <a:cubicBezTo>
                      <a:pt x="32278" y="28837"/>
                      <a:pt x="32443" y="29083"/>
                      <a:pt x="32541" y="29083"/>
                    </a:cubicBezTo>
                    <a:cubicBezTo>
                      <a:pt x="32606" y="29083"/>
                      <a:pt x="32640" y="28973"/>
                      <a:pt x="32622" y="28608"/>
                    </a:cubicBezTo>
                    <a:close/>
                    <a:moveTo>
                      <a:pt x="35988" y="34162"/>
                    </a:moveTo>
                    <a:cubicBezTo>
                      <a:pt x="36188" y="34162"/>
                      <a:pt x="36438" y="34260"/>
                      <a:pt x="36754" y="34443"/>
                    </a:cubicBezTo>
                    <a:cubicBezTo>
                      <a:pt x="36371" y="35922"/>
                      <a:pt x="35645" y="35156"/>
                      <a:pt x="35210" y="35869"/>
                    </a:cubicBezTo>
                    <a:cubicBezTo>
                      <a:pt x="35329" y="34682"/>
                      <a:pt x="35526" y="34162"/>
                      <a:pt x="35988" y="34162"/>
                    </a:cubicBezTo>
                    <a:close/>
                    <a:moveTo>
                      <a:pt x="34879" y="34602"/>
                    </a:moveTo>
                    <a:lnTo>
                      <a:pt x="34879" y="34602"/>
                    </a:lnTo>
                    <a:cubicBezTo>
                      <a:pt x="34827" y="35104"/>
                      <a:pt x="34602" y="35315"/>
                      <a:pt x="34391" y="35434"/>
                    </a:cubicBezTo>
                    <a:cubicBezTo>
                      <a:pt x="34391" y="35924"/>
                      <a:pt x="34478" y="36154"/>
                      <a:pt x="34700" y="36154"/>
                    </a:cubicBezTo>
                    <a:cubicBezTo>
                      <a:pt x="34723" y="36154"/>
                      <a:pt x="34748" y="36151"/>
                      <a:pt x="34774" y="36146"/>
                    </a:cubicBezTo>
                    <a:cubicBezTo>
                      <a:pt x="34827" y="36094"/>
                      <a:pt x="34879" y="35869"/>
                      <a:pt x="34985" y="35869"/>
                    </a:cubicBezTo>
                    <a:cubicBezTo>
                      <a:pt x="34861" y="35439"/>
                      <a:pt x="34817" y="35281"/>
                      <a:pt x="34830" y="35281"/>
                    </a:cubicBezTo>
                    <a:cubicBezTo>
                      <a:pt x="34864" y="35281"/>
                      <a:pt x="35319" y="36461"/>
                      <a:pt x="35689" y="36461"/>
                    </a:cubicBezTo>
                    <a:cubicBezTo>
                      <a:pt x="35773" y="36461"/>
                      <a:pt x="35853" y="36400"/>
                      <a:pt x="35922" y="36252"/>
                    </a:cubicBezTo>
                    <a:lnTo>
                      <a:pt x="35922" y="36252"/>
                    </a:lnTo>
                    <a:cubicBezTo>
                      <a:pt x="35856" y="36665"/>
                      <a:pt x="35731" y="36733"/>
                      <a:pt x="35591" y="36733"/>
                    </a:cubicBezTo>
                    <a:cubicBezTo>
                      <a:pt x="35522" y="36733"/>
                      <a:pt x="35449" y="36716"/>
                      <a:pt x="35378" y="36716"/>
                    </a:cubicBezTo>
                    <a:cubicBezTo>
                      <a:pt x="35250" y="36716"/>
                      <a:pt x="35130" y="36772"/>
                      <a:pt x="35051" y="37084"/>
                    </a:cubicBezTo>
                    <a:cubicBezTo>
                      <a:pt x="35262" y="36041"/>
                      <a:pt x="34391" y="36807"/>
                      <a:pt x="34061" y="35922"/>
                    </a:cubicBezTo>
                    <a:cubicBezTo>
                      <a:pt x="34325" y="35486"/>
                      <a:pt x="34444" y="34774"/>
                      <a:pt x="34879" y="34602"/>
                    </a:cubicBezTo>
                    <a:close/>
                    <a:moveTo>
                      <a:pt x="39043" y="36141"/>
                    </a:moveTo>
                    <a:cubicBezTo>
                      <a:pt x="39087" y="36141"/>
                      <a:pt x="39130" y="36159"/>
                      <a:pt x="39170" y="36199"/>
                    </a:cubicBezTo>
                    <a:cubicBezTo>
                      <a:pt x="38853" y="36385"/>
                      <a:pt x="38681" y="37204"/>
                      <a:pt x="38444" y="37204"/>
                    </a:cubicBezTo>
                    <a:cubicBezTo>
                      <a:pt x="38395" y="37204"/>
                      <a:pt x="38342" y="37168"/>
                      <a:pt x="38286" y="37084"/>
                    </a:cubicBezTo>
                    <a:cubicBezTo>
                      <a:pt x="38477" y="36757"/>
                      <a:pt x="38784" y="36141"/>
                      <a:pt x="39043" y="36141"/>
                    </a:cubicBezTo>
                    <a:close/>
                    <a:moveTo>
                      <a:pt x="36124" y="37021"/>
                    </a:moveTo>
                    <a:cubicBezTo>
                      <a:pt x="36147" y="37021"/>
                      <a:pt x="36173" y="37025"/>
                      <a:pt x="36200" y="37031"/>
                    </a:cubicBezTo>
                    <a:cubicBezTo>
                      <a:pt x="36094" y="37797"/>
                      <a:pt x="36583" y="37137"/>
                      <a:pt x="36477" y="37955"/>
                    </a:cubicBezTo>
                    <a:cubicBezTo>
                      <a:pt x="36442" y="37977"/>
                      <a:pt x="36411" y="37986"/>
                      <a:pt x="36383" y="37986"/>
                    </a:cubicBezTo>
                    <a:cubicBezTo>
                      <a:pt x="36236" y="37986"/>
                      <a:pt x="36181" y="37723"/>
                      <a:pt x="36027" y="37723"/>
                    </a:cubicBezTo>
                    <a:cubicBezTo>
                      <a:pt x="35984" y="37723"/>
                      <a:pt x="35933" y="37744"/>
                      <a:pt x="35870" y="37797"/>
                    </a:cubicBezTo>
                    <a:cubicBezTo>
                      <a:pt x="35822" y="37296"/>
                      <a:pt x="35903" y="37021"/>
                      <a:pt x="36124" y="37021"/>
                    </a:cubicBezTo>
                    <a:close/>
                    <a:moveTo>
                      <a:pt x="47197" y="0"/>
                    </a:moveTo>
                    <a:lnTo>
                      <a:pt x="47197" y="0"/>
                    </a:lnTo>
                    <a:cubicBezTo>
                      <a:pt x="47263" y="555"/>
                      <a:pt x="47527" y="1056"/>
                      <a:pt x="47144" y="1268"/>
                    </a:cubicBezTo>
                    <a:cubicBezTo>
                      <a:pt x="46592" y="1107"/>
                      <a:pt x="45893" y="1051"/>
                      <a:pt x="45117" y="1051"/>
                    </a:cubicBezTo>
                    <a:cubicBezTo>
                      <a:pt x="43304" y="1051"/>
                      <a:pt x="41070" y="1358"/>
                      <a:pt x="39302" y="1358"/>
                    </a:cubicBezTo>
                    <a:cubicBezTo>
                      <a:pt x="38966" y="1358"/>
                      <a:pt x="38647" y="1347"/>
                      <a:pt x="38352" y="1320"/>
                    </a:cubicBezTo>
                    <a:lnTo>
                      <a:pt x="38352" y="1320"/>
                    </a:lnTo>
                    <a:cubicBezTo>
                      <a:pt x="38413" y="1483"/>
                      <a:pt x="38368" y="1541"/>
                      <a:pt x="38264" y="1541"/>
                    </a:cubicBezTo>
                    <a:cubicBezTo>
                      <a:pt x="38014" y="1541"/>
                      <a:pt x="37423" y="1199"/>
                      <a:pt x="37190" y="1162"/>
                    </a:cubicBezTo>
                    <a:cubicBezTo>
                      <a:pt x="37190" y="1492"/>
                      <a:pt x="37137" y="1769"/>
                      <a:pt x="37031" y="1928"/>
                    </a:cubicBezTo>
                    <a:cubicBezTo>
                      <a:pt x="36807" y="1769"/>
                      <a:pt x="36530" y="1651"/>
                      <a:pt x="36424" y="1215"/>
                    </a:cubicBezTo>
                    <a:cubicBezTo>
                      <a:pt x="36317" y="1665"/>
                      <a:pt x="36264" y="2063"/>
                      <a:pt x="35977" y="2063"/>
                    </a:cubicBezTo>
                    <a:cubicBezTo>
                      <a:pt x="35944" y="2063"/>
                      <a:pt x="35909" y="2057"/>
                      <a:pt x="35870" y="2047"/>
                    </a:cubicBezTo>
                    <a:lnTo>
                      <a:pt x="35817" y="1056"/>
                    </a:lnTo>
                    <a:cubicBezTo>
                      <a:pt x="35504" y="1240"/>
                      <a:pt x="35262" y="1340"/>
                      <a:pt x="35050" y="1340"/>
                    </a:cubicBezTo>
                    <a:cubicBezTo>
                      <a:pt x="34699" y="1340"/>
                      <a:pt x="34431" y="1067"/>
                      <a:pt x="34061" y="449"/>
                    </a:cubicBezTo>
                    <a:lnTo>
                      <a:pt x="34061" y="449"/>
                    </a:lnTo>
                    <a:cubicBezTo>
                      <a:pt x="33942" y="1109"/>
                      <a:pt x="34549" y="1215"/>
                      <a:pt x="34219" y="1439"/>
                    </a:cubicBezTo>
                    <a:cubicBezTo>
                      <a:pt x="34070" y="1338"/>
                      <a:pt x="33910" y="1250"/>
                      <a:pt x="33770" y="1250"/>
                    </a:cubicBezTo>
                    <a:cubicBezTo>
                      <a:pt x="33600" y="1250"/>
                      <a:pt x="33459" y="1379"/>
                      <a:pt x="33401" y="1769"/>
                    </a:cubicBezTo>
                    <a:cubicBezTo>
                      <a:pt x="33401" y="1439"/>
                      <a:pt x="33229" y="1545"/>
                      <a:pt x="33176" y="1268"/>
                    </a:cubicBezTo>
                    <a:cubicBezTo>
                      <a:pt x="33335" y="1268"/>
                      <a:pt x="33454" y="1056"/>
                      <a:pt x="33507" y="779"/>
                    </a:cubicBezTo>
                    <a:cubicBezTo>
                      <a:pt x="33394" y="631"/>
                      <a:pt x="33282" y="577"/>
                      <a:pt x="33169" y="577"/>
                    </a:cubicBezTo>
                    <a:cubicBezTo>
                      <a:pt x="32862" y="577"/>
                      <a:pt x="32553" y="983"/>
                      <a:pt x="32224" y="983"/>
                    </a:cubicBezTo>
                    <a:cubicBezTo>
                      <a:pt x="32138" y="983"/>
                      <a:pt x="32051" y="955"/>
                      <a:pt x="31962" y="885"/>
                    </a:cubicBezTo>
                    <a:lnTo>
                      <a:pt x="31962" y="885"/>
                    </a:lnTo>
                    <a:cubicBezTo>
                      <a:pt x="32015" y="1822"/>
                      <a:pt x="32675" y="1215"/>
                      <a:pt x="32741" y="2099"/>
                    </a:cubicBezTo>
                    <a:cubicBezTo>
                      <a:pt x="32568" y="2067"/>
                      <a:pt x="32417" y="1901"/>
                      <a:pt x="32288" y="1901"/>
                    </a:cubicBezTo>
                    <a:cubicBezTo>
                      <a:pt x="32210" y="1901"/>
                      <a:pt x="32141" y="1962"/>
                      <a:pt x="32081" y="2152"/>
                    </a:cubicBezTo>
                    <a:cubicBezTo>
                      <a:pt x="31909" y="1822"/>
                      <a:pt x="31909" y="1215"/>
                      <a:pt x="31751" y="938"/>
                    </a:cubicBezTo>
                    <a:cubicBezTo>
                      <a:pt x="31355" y="1215"/>
                      <a:pt x="30972" y="1492"/>
                      <a:pt x="30536" y="1769"/>
                    </a:cubicBezTo>
                    <a:cubicBezTo>
                      <a:pt x="30536" y="1439"/>
                      <a:pt x="30431" y="1215"/>
                      <a:pt x="30365" y="1056"/>
                    </a:cubicBezTo>
                    <a:cubicBezTo>
                      <a:pt x="29823" y="1598"/>
                      <a:pt x="29216" y="1320"/>
                      <a:pt x="28780" y="1717"/>
                    </a:cubicBezTo>
                    <a:cubicBezTo>
                      <a:pt x="28780" y="1221"/>
                      <a:pt x="28747" y="1046"/>
                      <a:pt x="28718" y="1046"/>
                    </a:cubicBezTo>
                    <a:cubicBezTo>
                      <a:pt x="28661" y="1046"/>
                      <a:pt x="28617" y="1677"/>
                      <a:pt x="28833" y="1928"/>
                    </a:cubicBezTo>
                    <a:cubicBezTo>
                      <a:pt x="28895" y="1919"/>
                      <a:pt x="28957" y="1915"/>
                      <a:pt x="29018" y="1915"/>
                    </a:cubicBezTo>
                    <a:cubicBezTo>
                      <a:pt x="29337" y="1915"/>
                      <a:pt x="29644" y="2034"/>
                      <a:pt x="29876" y="2311"/>
                    </a:cubicBezTo>
                    <a:cubicBezTo>
                      <a:pt x="29823" y="2759"/>
                      <a:pt x="29322" y="2311"/>
                      <a:pt x="29440" y="3142"/>
                    </a:cubicBezTo>
                    <a:cubicBezTo>
                      <a:pt x="29811" y="3152"/>
                      <a:pt x="30175" y="3156"/>
                      <a:pt x="30534" y="3156"/>
                    </a:cubicBezTo>
                    <a:cubicBezTo>
                      <a:pt x="34271" y="3156"/>
                      <a:pt x="37456" y="2692"/>
                      <a:pt x="41322" y="2535"/>
                    </a:cubicBezTo>
                    <a:cubicBezTo>
                      <a:pt x="41375" y="2099"/>
                      <a:pt x="41150" y="1928"/>
                      <a:pt x="41322" y="1769"/>
                    </a:cubicBezTo>
                    <a:cubicBezTo>
                      <a:pt x="41352" y="1764"/>
                      <a:pt x="41382" y="1762"/>
                      <a:pt x="41412" y="1762"/>
                    </a:cubicBezTo>
                    <a:cubicBezTo>
                      <a:pt x="41926" y="1762"/>
                      <a:pt x="42540" y="2427"/>
                      <a:pt x="43080" y="2427"/>
                    </a:cubicBezTo>
                    <a:cubicBezTo>
                      <a:pt x="43277" y="2427"/>
                      <a:pt x="43464" y="2339"/>
                      <a:pt x="43632" y="2099"/>
                    </a:cubicBezTo>
                    <a:cubicBezTo>
                      <a:pt x="43632" y="2047"/>
                      <a:pt x="43685" y="1981"/>
                      <a:pt x="43685" y="1981"/>
                    </a:cubicBezTo>
                    <a:cubicBezTo>
                      <a:pt x="43685" y="1896"/>
                      <a:pt x="43715" y="1841"/>
                      <a:pt x="43727" y="1841"/>
                    </a:cubicBezTo>
                    <a:cubicBezTo>
                      <a:pt x="43738" y="1841"/>
                      <a:pt x="43734" y="1882"/>
                      <a:pt x="43685" y="1981"/>
                    </a:cubicBezTo>
                    <a:cubicBezTo>
                      <a:pt x="43685" y="2047"/>
                      <a:pt x="43738" y="2152"/>
                      <a:pt x="43843" y="2311"/>
                    </a:cubicBezTo>
                    <a:cubicBezTo>
                      <a:pt x="44012" y="2470"/>
                      <a:pt x="44199" y="2531"/>
                      <a:pt x="44398" y="2531"/>
                    </a:cubicBezTo>
                    <a:cubicBezTo>
                      <a:pt x="45058" y="2531"/>
                      <a:pt x="45852" y="1857"/>
                      <a:pt x="46565" y="1857"/>
                    </a:cubicBezTo>
                    <a:cubicBezTo>
                      <a:pt x="46830" y="1857"/>
                      <a:pt x="47084" y="1950"/>
                      <a:pt x="47315" y="2205"/>
                    </a:cubicBezTo>
                    <a:cubicBezTo>
                      <a:pt x="47272" y="1861"/>
                      <a:pt x="47342" y="1748"/>
                      <a:pt x="47453" y="1748"/>
                    </a:cubicBezTo>
                    <a:cubicBezTo>
                      <a:pt x="47646" y="1748"/>
                      <a:pt x="47961" y="2085"/>
                      <a:pt x="48028" y="2152"/>
                    </a:cubicBezTo>
                    <a:cubicBezTo>
                      <a:pt x="47857" y="2482"/>
                      <a:pt x="48028" y="3420"/>
                      <a:pt x="47751" y="3472"/>
                    </a:cubicBezTo>
                    <a:cubicBezTo>
                      <a:pt x="47708" y="3218"/>
                      <a:pt x="47628" y="3142"/>
                      <a:pt x="47543" y="3142"/>
                    </a:cubicBezTo>
                    <a:cubicBezTo>
                      <a:pt x="47420" y="3142"/>
                      <a:pt x="47286" y="3299"/>
                      <a:pt x="47239" y="3299"/>
                    </a:cubicBezTo>
                    <a:cubicBezTo>
                      <a:pt x="47199" y="3299"/>
                      <a:pt x="47222" y="3185"/>
                      <a:pt x="47368" y="2759"/>
                    </a:cubicBezTo>
                    <a:cubicBezTo>
                      <a:pt x="47254" y="2627"/>
                      <a:pt x="47067" y="2559"/>
                      <a:pt x="46896" y="2559"/>
                    </a:cubicBezTo>
                    <a:cubicBezTo>
                      <a:pt x="46574" y="2559"/>
                      <a:pt x="46311" y="2800"/>
                      <a:pt x="46708" y="3301"/>
                    </a:cubicBezTo>
                    <a:cubicBezTo>
                      <a:pt x="46681" y="3328"/>
                      <a:pt x="46654" y="3340"/>
                      <a:pt x="46628" y="3340"/>
                    </a:cubicBezTo>
                    <a:cubicBezTo>
                      <a:pt x="46454" y="3340"/>
                      <a:pt x="46304" y="2811"/>
                      <a:pt x="46199" y="2811"/>
                    </a:cubicBezTo>
                    <a:cubicBezTo>
                      <a:pt x="46160" y="2811"/>
                      <a:pt x="46127" y="2885"/>
                      <a:pt x="46101" y="3090"/>
                    </a:cubicBezTo>
                    <a:cubicBezTo>
                      <a:pt x="46136" y="3063"/>
                      <a:pt x="46163" y="3051"/>
                      <a:pt x="46183" y="3051"/>
                    </a:cubicBezTo>
                    <a:cubicBezTo>
                      <a:pt x="46374" y="3051"/>
                      <a:pt x="45968" y="4095"/>
                      <a:pt x="45700" y="4095"/>
                    </a:cubicBezTo>
                    <a:cubicBezTo>
                      <a:pt x="45639" y="4095"/>
                      <a:pt x="45585" y="4041"/>
                      <a:pt x="45546" y="3908"/>
                    </a:cubicBezTo>
                    <a:cubicBezTo>
                      <a:pt x="45718" y="3631"/>
                      <a:pt x="45995" y="3631"/>
                      <a:pt x="45995" y="3090"/>
                    </a:cubicBezTo>
                    <a:cubicBezTo>
                      <a:pt x="45730" y="2945"/>
                      <a:pt x="45318" y="2831"/>
                      <a:pt x="44902" y="2831"/>
                    </a:cubicBezTo>
                    <a:cubicBezTo>
                      <a:pt x="44365" y="2831"/>
                      <a:pt x="43819" y="3021"/>
                      <a:pt x="43566" y="3578"/>
                    </a:cubicBezTo>
                    <a:cubicBezTo>
                      <a:pt x="43332" y="3486"/>
                      <a:pt x="43137" y="3464"/>
                      <a:pt x="42942" y="3464"/>
                    </a:cubicBezTo>
                    <a:cubicBezTo>
                      <a:pt x="42759" y="3464"/>
                      <a:pt x="42576" y="3484"/>
                      <a:pt x="42360" y="3484"/>
                    </a:cubicBezTo>
                    <a:cubicBezTo>
                      <a:pt x="42275" y="3484"/>
                      <a:pt x="42185" y="3481"/>
                      <a:pt x="42088" y="3472"/>
                    </a:cubicBezTo>
                    <a:cubicBezTo>
                      <a:pt x="41881" y="3453"/>
                      <a:pt x="41552" y="3348"/>
                      <a:pt x="41239" y="3348"/>
                    </a:cubicBezTo>
                    <a:cubicBezTo>
                      <a:pt x="40713" y="3348"/>
                      <a:pt x="40231" y="3642"/>
                      <a:pt x="40437" y="5123"/>
                    </a:cubicBezTo>
                    <a:cubicBezTo>
                      <a:pt x="40780" y="5028"/>
                      <a:pt x="40900" y="4491"/>
                      <a:pt x="41280" y="4491"/>
                    </a:cubicBezTo>
                    <a:cubicBezTo>
                      <a:pt x="41325" y="4491"/>
                      <a:pt x="41374" y="4498"/>
                      <a:pt x="41428" y="4515"/>
                    </a:cubicBezTo>
                    <a:cubicBezTo>
                      <a:pt x="41428" y="5123"/>
                      <a:pt x="41705" y="5070"/>
                      <a:pt x="41652" y="5783"/>
                    </a:cubicBezTo>
                    <a:cubicBezTo>
                      <a:pt x="41480" y="5783"/>
                      <a:pt x="41375" y="5888"/>
                      <a:pt x="41322" y="6060"/>
                    </a:cubicBezTo>
                    <a:cubicBezTo>
                      <a:pt x="41071" y="6012"/>
                      <a:pt x="41047" y="5324"/>
                      <a:pt x="40759" y="5324"/>
                    </a:cubicBezTo>
                    <a:cubicBezTo>
                      <a:pt x="40730" y="5324"/>
                      <a:pt x="40698" y="5331"/>
                      <a:pt x="40662" y="5347"/>
                    </a:cubicBezTo>
                    <a:cubicBezTo>
                      <a:pt x="40799" y="6129"/>
                      <a:pt x="40406" y="6614"/>
                      <a:pt x="40070" y="6614"/>
                    </a:cubicBezTo>
                    <a:cubicBezTo>
                      <a:pt x="39890" y="6614"/>
                      <a:pt x="39727" y="6474"/>
                      <a:pt x="39672" y="6166"/>
                    </a:cubicBezTo>
                    <a:cubicBezTo>
                      <a:pt x="39830" y="6166"/>
                      <a:pt x="39936" y="6113"/>
                      <a:pt x="39883" y="5677"/>
                    </a:cubicBezTo>
                    <a:cubicBezTo>
                      <a:pt x="39725" y="5598"/>
                      <a:pt x="39557" y="5563"/>
                      <a:pt x="39390" y="5563"/>
                    </a:cubicBezTo>
                    <a:cubicBezTo>
                      <a:pt x="38858" y="5563"/>
                      <a:pt x="38325" y="5916"/>
                      <a:pt x="38074" y="6337"/>
                    </a:cubicBezTo>
                    <a:cubicBezTo>
                      <a:pt x="39117" y="7208"/>
                      <a:pt x="40213" y="7921"/>
                      <a:pt x="39170" y="9466"/>
                    </a:cubicBezTo>
                    <a:cubicBezTo>
                      <a:pt x="39262" y="9040"/>
                      <a:pt x="39023" y="7427"/>
                      <a:pt x="38820" y="7427"/>
                    </a:cubicBezTo>
                    <a:cubicBezTo>
                      <a:pt x="38790" y="7427"/>
                      <a:pt x="38761" y="7461"/>
                      <a:pt x="38734" y="7538"/>
                    </a:cubicBezTo>
                    <a:cubicBezTo>
                      <a:pt x="38946" y="7657"/>
                      <a:pt x="38286" y="7538"/>
                      <a:pt x="38180" y="8093"/>
                    </a:cubicBezTo>
                    <a:cubicBezTo>
                      <a:pt x="37850" y="8040"/>
                      <a:pt x="37903" y="7050"/>
                      <a:pt x="37625" y="6878"/>
                    </a:cubicBezTo>
                    <a:cubicBezTo>
                      <a:pt x="37440" y="7223"/>
                      <a:pt x="37254" y="7335"/>
                      <a:pt x="37070" y="7335"/>
                    </a:cubicBezTo>
                    <a:cubicBezTo>
                      <a:pt x="36721" y="7335"/>
                      <a:pt x="36379" y="6930"/>
                      <a:pt x="36056" y="6930"/>
                    </a:cubicBezTo>
                    <a:cubicBezTo>
                      <a:pt x="35896" y="6930"/>
                      <a:pt x="35741" y="7030"/>
                      <a:pt x="35592" y="7327"/>
                    </a:cubicBezTo>
                    <a:cubicBezTo>
                      <a:pt x="35487" y="6826"/>
                      <a:pt x="35210" y="7156"/>
                      <a:pt x="35434" y="6548"/>
                    </a:cubicBezTo>
                    <a:cubicBezTo>
                      <a:pt x="35185" y="6548"/>
                      <a:pt x="34967" y="7178"/>
                      <a:pt x="34733" y="7178"/>
                    </a:cubicBezTo>
                    <a:cubicBezTo>
                      <a:pt x="34656" y="7178"/>
                      <a:pt x="34578" y="7110"/>
                      <a:pt x="34497" y="6931"/>
                    </a:cubicBezTo>
                    <a:cubicBezTo>
                      <a:pt x="34721" y="6878"/>
                      <a:pt x="34827" y="6720"/>
                      <a:pt x="34827" y="6390"/>
                    </a:cubicBezTo>
                    <a:cubicBezTo>
                      <a:pt x="34655" y="6337"/>
                      <a:pt x="34721" y="5783"/>
                      <a:pt x="34655" y="5400"/>
                    </a:cubicBezTo>
                    <a:cubicBezTo>
                      <a:pt x="33995" y="5558"/>
                      <a:pt x="34061" y="6997"/>
                      <a:pt x="33784" y="7710"/>
                    </a:cubicBezTo>
                    <a:cubicBezTo>
                      <a:pt x="33819" y="7733"/>
                      <a:pt x="33849" y="7743"/>
                      <a:pt x="33874" y="7743"/>
                    </a:cubicBezTo>
                    <a:cubicBezTo>
                      <a:pt x="34082" y="7743"/>
                      <a:pt x="33966" y="7037"/>
                      <a:pt x="34167" y="6931"/>
                    </a:cubicBezTo>
                    <a:lnTo>
                      <a:pt x="34167" y="6931"/>
                    </a:lnTo>
                    <a:cubicBezTo>
                      <a:pt x="34061" y="7591"/>
                      <a:pt x="34549" y="7921"/>
                      <a:pt x="34219" y="8199"/>
                    </a:cubicBezTo>
                    <a:cubicBezTo>
                      <a:pt x="33995" y="7869"/>
                      <a:pt x="33507" y="8251"/>
                      <a:pt x="33282" y="7763"/>
                    </a:cubicBezTo>
                    <a:lnTo>
                      <a:pt x="33282" y="7538"/>
                    </a:lnTo>
                    <a:cubicBezTo>
                      <a:pt x="33248" y="7524"/>
                      <a:pt x="33219" y="7518"/>
                      <a:pt x="33194" y="7518"/>
                    </a:cubicBezTo>
                    <a:cubicBezTo>
                      <a:pt x="32952" y="7518"/>
                      <a:pt x="33071" y="8102"/>
                      <a:pt x="32804" y="8102"/>
                    </a:cubicBezTo>
                    <a:cubicBezTo>
                      <a:pt x="32785" y="8102"/>
                      <a:pt x="32764" y="8099"/>
                      <a:pt x="32741" y="8093"/>
                    </a:cubicBezTo>
                    <a:cubicBezTo>
                      <a:pt x="32675" y="7103"/>
                      <a:pt x="32186" y="7156"/>
                      <a:pt x="31962" y="6667"/>
                    </a:cubicBezTo>
                    <a:cubicBezTo>
                      <a:pt x="31779" y="6989"/>
                      <a:pt x="31430" y="7431"/>
                      <a:pt x="31184" y="7431"/>
                    </a:cubicBezTo>
                    <a:cubicBezTo>
                      <a:pt x="31056" y="7431"/>
                      <a:pt x="30955" y="7313"/>
                      <a:pt x="30919" y="6997"/>
                    </a:cubicBezTo>
                    <a:cubicBezTo>
                      <a:pt x="30642" y="7380"/>
                      <a:pt x="30483" y="7921"/>
                      <a:pt x="30100" y="8093"/>
                    </a:cubicBezTo>
                    <a:cubicBezTo>
                      <a:pt x="30206" y="6271"/>
                      <a:pt x="30813" y="5400"/>
                      <a:pt x="31632" y="4898"/>
                    </a:cubicBezTo>
                    <a:lnTo>
                      <a:pt x="31632" y="4898"/>
                    </a:lnTo>
                    <a:cubicBezTo>
                      <a:pt x="31685" y="5347"/>
                      <a:pt x="30972" y="5453"/>
                      <a:pt x="31302" y="5730"/>
                    </a:cubicBezTo>
                    <a:cubicBezTo>
                      <a:pt x="31196" y="6113"/>
                      <a:pt x="30866" y="6166"/>
                      <a:pt x="30536" y="6271"/>
                    </a:cubicBezTo>
                    <a:cubicBezTo>
                      <a:pt x="30592" y="6621"/>
                      <a:pt x="30678" y="6717"/>
                      <a:pt x="30772" y="6717"/>
                    </a:cubicBezTo>
                    <a:cubicBezTo>
                      <a:pt x="30887" y="6717"/>
                      <a:pt x="31015" y="6575"/>
                      <a:pt x="31117" y="6575"/>
                    </a:cubicBezTo>
                    <a:cubicBezTo>
                      <a:pt x="31169" y="6575"/>
                      <a:pt x="31215" y="6611"/>
                      <a:pt x="31249" y="6720"/>
                    </a:cubicBezTo>
                    <a:cubicBezTo>
                      <a:pt x="31473" y="6496"/>
                      <a:pt x="31473" y="5941"/>
                      <a:pt x="31685" y="5677"/>
                    </a:cubicBezTo>
                    <a:cubicBezTo>
                      <a:pt x="31909" y="5888"/>
                      <a:pt x="31909" y="6548"/>
                      <a:pt x="32186" y="6601"/>
                    </a:cubicBezTo>
                    <a:cubicBezTo>
                      <a:pt x="32292" y="6548"/>
                      <a:pt x="32292" y="6390"/>
                      <a:pt x="32411" y="6337"/>
                    </a:cubicBezTo>
                    <a:cubicBezTo>
                      <a:pt x="32292" y="6060"/>
                      <a:pt x="32081" y="5888"/>
                      <a:pt x="31909" y="5677"/>
                    </a:cubicBezTo>
                    <a:cubicBezTo>
                      <a:pt x="32292" y="5347"/>
                      <a:pt x="32569" y="4898"/>
                      <a:pt x="33071" y="4793"/>
                    </a:cubicBezTo>
                    <a:lnTo>
                      <a:pt x="33071" y="4793"/>
                    </a:lnTo>
                    <a:cubicBezTo>
                      <a:pt x="32788" y="4985"/>
                      <a:pt x="32903" y="6226"/>
                      <a:pt x="32733" y="6226"/>
                    </a:cubicBezTo>
                    <a:cubicBezTo>
                      <a:pt x="32705" y="6226"/>
                      <a:pt x="32669" y="6192"/>
                      <a:pt x="32622" y="6113"/>
                    </a:cubicBezTo>
                    <a:lnTo>
                      <a:pt x="32622" y="6113"/>
                    </a:lnTo>
                    <a:cubicBezTo>
                      <a:pt x="32675" y="6878"/>
                      <a:pt x="33176" y="6496"/>
                      <a:pt x="33282" y="7208"/>
                    </a:cubicBezTo>
                    <a:cubicBezTo>
                      <a:pt x="33246" y="5655"/>
                      <a:pt x="33753" y="4833"/>
                      <a:pt x="34418" y="4833"/>
                    </a:cubicBezTo>
                    <a:cubicBezTo>
                      <a:pt x="34719" y="4833"/>
                      <a:pt x="35052" y="5001"/>
                      <a:pt x="35381" y="5347"/>
                    </a:cubicBezTo>
                    <a:cubicBezTo>
                      <a:pt x="35157" y="5505"/>
                      <a:pt x="34879" y="5505"/>
                      <a:pt x="34827" y="5888"/>
                    </a:cubicBezTo>
                    <a:cubicBezTo>
                      <a:pt x="34950" y="5848"/>
                      <a:pt x="35053" y="5828"/>
                      <a:pt x="35139" y="5828"/>
                    </a:cubicBezTo>
                    <a:cubicBezTo>
                      <a:pt x="35394" y="5828"/>
                      <a:pt x="35500" y="6002"/>
                      <a:pt x="35540" y="6337"/>
                    </a:cubicBezTo>
                    <a:cubicBezTo>
                      <a:pt x="35540" y="6060"/>
                      <a:pt x="35645" y="5941"/>
                      <a:pt x="35711" y="5783"/>
                    </a:cubicBezTo>
                    <a:lnTo>
                      <a:pt x="35711" y="5783"/>
                    </a:lnTo>
                    <a:cubicBezTo>
                      <a:pt x="35764" y="6113"/>
                      <a:pt x="35592" y="6166"/>
                      <a:pt x="35645" y="6548"/>
                    </a:cubicBezTo>
                    <a:cubicBezTo>
                      <a:pt x="35690" y="6572"/>
                      <a:pt x="35728" y="6582"/>
                      <a:pt x="35760" y="6582"/>
                    </a:cubicBezTo>
                    <a:cubicBezTo>
                      <a:pt x="35946" y="6582"/>
                      <a:pt x="35959" y="6258"/>
                      <a:pt x="36134" y="6258"/>
                    </a:cubicBezTo>
                    <a:cubicBezTo>
                      <a:pt x="36153" y="6258"/>
                      <a:pt x="36175" y="6262"/>
                      <a:pt x="36200" y="6271"/>
                    </a:cubicBezTo>
                    <a:cubicBezTo>
                      <a:pt x="35922" y="5070"/>
                      <a:pt x="35592" y="5730"/>
                      <a:pt x="35975" y="4515"/>
                    </a:cubicBezTo>
                    <a:cubicBezTo>
                      <a:pt x="34061" y="4080"/>
                      <a:pt x="33335" y="4027"/>
                      <a:pt x="31685" y="3908"/>
                    </a:cubicBezTo>
                    <a:cubicBezTo>
                      <a:pt x="31570" y="4504"/>
                      <a:pt x="31306" y="4593"/>
                      <a:pt x="31027" y="4593"/>
                    </a:cubicBezTo>
                    <a:cubicBezTo>
                      <a:pt x="30909" y="4593"/>
                      <a:pt x="30788" y="4577"/>
                      <a:pt x="30675" y="4577"/>
                    </a:cubicBezTo>
                    <a:cubicBezTo>
                      <a:pt x="30439" y="4577"/>
                      <a:pt x="30234" y="4645"/>
                      <a:pt x="30153" y="5070"/>
                    </a:cubicBezTo>
                    <a:cubicBezTo>
                      <a:pt x="30170" y="5064"/>
                      <a:pt x="30186" y="5062"/>
                      <a:pt x="30201" y="5062"/>
                    </a:cubicBezTo>
                    <a:cubicBezTo>
                      <a:pt x="30336" y="5062"/>
                      <a:pt x="30436" y="5257"/>
                      <a:pt x="30483" y="5505"/>
                    </a:cubicBezTo>
                    <a:cubicBezTo>
                      <a:pt x="30436" y="5473"/>
                      <a:pt x="30398" y="5459"/>
                      <a:pt x="30366" y="5459"/>
                    </a:cubicBezTo>
                    <a:cubicBezTo>
                      <a:pt x="30178" y="5459"/>
                      <a:pt x="30236" y="5958"/>
                      <a:pt x="30100" y="6060"/>
                    </a:cubicBezTo>
                    <a:cubicBezTo>
                      <a:pt x="30100" y="5751"/>
                      <a:pt x="29843" y="5598"/>
                      <a:pt x="29575" y="5598"/>
                    </a:cubicBezTo>
                    <a:cubicBezTo>
                      <a:pt x="29363" y="5598"/>
                      <a:pt x="29144" y="5695"/>
                      <a:pt x="29044" y="5888"/>
                    </a:cubicBezTo>
                    <a:cubicBezTo>
                      <a:pt x="29216" y="6113"/>
                      <a:pt x="29440" y="6443"/>
                      <a:pt x="29546" y="6878"/>
                    </a:cubicBezTo>
                    <a:cubicBezTo>
                      <a:pt x="29163" y="7380"/>
                      <a:pt x="29044" y="7208"/>
                      <a:pt x="28662" y="7433"/>
                    </a:cubicBezTo>
                    <a:cubicBezTo>
                      <a:pt x="28609" y="7156"/>
                      <a:pt x="28780" y="7103"/>
                      <a:pt x="28714" y="6720"/>
                    </a:cubicBezTo>
                    <a:lnTo>
                      <a:pt x="28714" y="6720"/>
                    </a:lnTo>
                    <a:cubicBezTo>
                      <a:pt x="28331" y="6773"/>
                      <a:pt x="28001" y="6878"/>
                      <a:pt x="27843" y="7261"/>
                    </a:cubicBezTo>
                    <a:cubicBezTo>
                      <a:pt x="27949" y="8040"/>
                      <a:pt x="28450" y="7816"/>
                      <a:pt x="28662" y="8199"/>
                    </a:cubicBezTo>
                    <a:cubicBezTo>
                      <a:pt x="28482" y="8300"/>
                      <a:pt x="28331" y="8554"/>
                      <a:pt x="28053" y="8554"/>
                    </a:cubicBezTo>
                    <a:cubicBezTo>
                      <a:pt x="28005" y="8554"/>
                      <a:pt x="27953" y="8546"/>
                      <a:pt x="27896" y="8529"/>
                    </a:cubicBezTo>
                    <a:cubicBezTo>
                      <a:pt x="27804" y="8345"/>
                      <a:pt x="27792" y="7773"/>
                      <a:pt x="27609" y="7773"/>
                    </a:cubicBezTo>
                    <a:cubicBezTo>
                      <a:pt x="27581" y="7773"/>
                      <a:pt x="27549" y="7786"/>
                      <a:pt x="27513" y="7816"/>
                    </a:cubicBezTo>
                    <a:cubicBezTo>
                      <a:pt x="27513" y="8093"/>
                      <a:pt x="27566" y="8529"/>
                      <a:pt x="27460" y="8581"/>
                    </a:cubicBezTo>
                    <a:cubicBezTo>
                      <a:pt x="27183" y="8529"/>
                      <a:pt x="27130" y="7921"/>
                      <a:pt x="27289" y="7591"/>
                    </a:cubicBezTo>
                    <a:lnTo>
                      <a:pt x="27289" y="7591"/>
                    </a:lnTo>
                    <a:cubicBezTo>
                      <a:pt x="27241" y="7630"/>
                      <a:pt x="27196" y="7647"/>
                      <a:pt x="27155" y="7647"/>
                    </a:cubicBezTo>
                    <a:cubicBezTo>
                      <a:pt x="26868" y="7647"/>
                      <a:pt x="26723" y="6836"/>
                      <a:pt x="26522" y="6836"/>
                    </a:cubicBezTo>
                    <a:cubicBezTo>
                      <a:pt x="26456" y="6836"/>
                      <a:pt x="26384" y="6923"/>
                      <a:pt x="26298" y="7156"/>
                    </a:cubicBezTo>
                    <a:cubicBezTo>
                      <a:pt x="26628" y="7261"/>
                      <a:pt x="26959" y="7380"/>
                      <a:pt x="26959" y="8370"/>
                    </a:cubicBezTo>
                    <a:cubicBezTo>
                      <a:pt x="26628" y="8529"/>
                      <a:pt x="25744" y="8199"/>
                      <a:pt x="25638" y="9241"/>
                    </a:cubicBezTo>
                    <a:cubicBezTo>
                      <a:pt x="25255" y="9083"/>
                      <a:pt x="24978" y="8806"/>
                      <a:pt x="24648" y="8581"/>
                    </a:cubicBezTo>
                    <a:lnTo>
                      <a:pt x="24648" y="8581"/>
                    </a:lnTo>
                    <a:cubicBezTo>
                      <a:pt x="24595" y="9189"/>
                      <a:pt x="25255" y="9413"/>
                      <a:pt x="24978" y="9796"/>
                    </a:cubicBezTo>
                    <a:cubicBezTo>
                      <a:pt x="24615" y="9433"/>
                      <a:pt x="24399" y="8832"/>
                      <a:pt x="23955" y="8832"/>
                    </a:cubicBezTo>
                    <a:cubicBezTo>
                      <a:pt x="23867" y="8832"/>
                      <a:pt x="23768" y="8856"/>
                      <a:pt x="23658" y="8911"/>
                    </a:cubicBezTo>
                    <a:cubicBezTo>
                      <a:pt x="23658" y="9245"/>
                      <a:pt x="23670" y="9348"/>
                      <a:pt x="23699" y="9348"/>
                    </a:cubicBezTo>
                    <a:cubicBezTo>
                      <a:pt x="23744" y="9348"/>
                      <a:pt x="23832" y="9087"/>
                      <a:pt x="23980" y="9087"/>
                    </a:cubicBezTo>
                    <a:cubicBezTo>
                      <a:pt x="24015" y="9087"/>
                      <a:pt x="24053" y="9101"/>
                      <a:pt x="24094" y="9136"/>
                    </a:cubicBezTo>
                    <a:cubicBezTo>
                      <a:pt x="24213" y="9796"/>
                      <a:pt x="24160" y="9690"/>
                      <a:pt x="24543" y="10073"/>
                    </a:cubicBezTo>
                    <a:cubicBezTo>
                      <a:pt x="23988" y="9902"/>
                      <a:pt x="23500" y="9572"/>
                      <a:pt x="22998" y="9466"/>
                    </a:cubicBezTo>
                    <a:cubicBezTo>
                      <a:pt x="22975" y="9981"/>
                      <a:pt x="22907" y="10138"/>
                      <a:pt x="22806" y="10138"/>
                    </a:cubicBezTo>
                    <a:cubicBezTo>
                      <a:pt x="22678" y="10138"/>
                      <a:pt x="22498" y="9891"/>
                      <a:pt x="22285" y="9796"/>
                    </a:cubicBezTo>
                    <a:lnTo>
                      <a:pt x="22285" y="9796"/>
                    </a:lnTo>
                    <a:cubicBezTo>
                      <a:pt x="22338" y="10126"/>
                      <a:pt x="22285" y="10350"/>
                      <a:pt x="22232" y="10562"/>
                    </a:cubicBezTo>
                    <a:cubicBezTo>
                      <a:pt x="22281" y="10731"/>
                      <a:pt x="22380" y="10777"/>
                      <a:pt x="22501" y="10777"/>
                    </a:cubicBezTo>
                    <a:cubicBezTo>
                      <a:pt x="22647" y="10777"/>
                      <a:pt x="22824" y="10708"/>
                      <a:pt x="22975" y="10708"/>
                    </a:cubicBezTo>
                    <a:cubicBezTo>
                      <a:pt x="23107" y="10708"/>
                      <a:pt x="23220" y="10761"/>
                      <a:pt x="23275" y="10958"/>
                    </a:cubicBezTo>
                    <a:cubicBezTo>
                      <a:pt x="23170" y="10958"/>
                      <a:pt x="23222" y="11393"/>
                      <a:pt x="23104" y="11446"/>
                    </a:cubicBezTo>
                    <a:cubicBezTo>
                      <a:pt x="22700" y="11310"/>
                      <a:pt x="22107" y="11028"/>
                      <a:pt x="21643" y="11028"/>
                    </a:cubicBezTo>
                    <a:cubicBezTo>
                      <a:pt x="21166" y="11028"/>
                      <a:pt x="20824" y="11326"/>
                      <a:pt x="20965" y="12383"/>
                    </a:cubicBezTo>
                    <a:cubicBezTo>
                      <a:pt x="21013" y="12414"/>
                      <a:pt x="21052" y="12428"/>
                      <a:pt x="21085" y="12428"/>
                    </a:cubicBezTo>
                    <a:cubicBezTo>
                      <a:pt x="21346" y="12428"/>
                      <a:pt x="21148" y="11534"/>
                      <a:pt x="21348" y="11393"/>
                    </a:cubicBezTo>
                    <a:cubicBezTo>
                      <a:pt x="21434" y="11888"/>
                      <a:pt x="21516" y="11971"/>
                      <a:pt x="21625" y="11971"/>
                    </a:cubicBezTo>
                    <a:cubicBezTo>
                      <a:pt x="21679" y="11971"/>
                      <a:pt x="21741" y="11950"/>
                      <a:pt x="21812" y="11950"/>
                    </a:cubicBezTo>
                    <a:cubicBezTo>
                      <a:pt x="21883" y="11950"/>
                      <a:pt x="21965" y="11971"/>
                      <a:pt x="22061" y="12053"/>
                    </a:cubicBezTo>
                    <a:cubicBezTo>
                      <a:pt x="22356" y="11709"/>
                      <a:pt x="22737" y="11611"/>
                      <a:pt x="23153" y="11611"/>
                    </a:cubicBezTo>
                    <a:cubicBezTo>
                      <a:pt x="23698" y="11611"/>
                      <a:pt x="24302" y="11780"/>
                      <a:pt x="24850" y="11780"/>
                    </a:cubicBezTo>
                    <a:cubicBezTo>
                      <a:pt x="24893" y="11780"/>
                      <a:pt x="24936" y="11778"/>
                      <a:pt x="24978" y="11776"/>
                    </a:cubicBezTo>
                    <a:lnTo>
                      <a:pt x="24978" y="11776"/>
                    </a:lnTo>
                    <a:cubicBezTo>
                      <a:pt x="24754" y="11948"/>
                      <a:pt x="24820" y="12542"/>
                      <a:pt x="24648" y="12819"/>
                    </a:cubicBezTo>
                    <a:cubicBezTo>
                      <a:pt x="24155" y="12474"/>
                      <a:pt x="23638" y="12330"/>
                      <a:pt x="23102" y="12330"/>
                    </a:cubicBezTo>
                    <a:cubicBezTo>
                      <a:pt x="22448" y="12330"/>
                      <a:pt x="21767" y="12545"/>
                      <a:pt x="21071" y="12872"/>
                    </a:cubicBezTo>
                    <a:cubicBezTo>
                      <a:pt x="21052" y="12687"/>
                      <a:pt x="20989" y="12622"/>
                      <a:pt x="20912" y="12622"/>
                    </a:cubicBezTo>
                    <a:cubicBezTo>
                      <a:pt x="20764" y="12622"/>
                      <a:pt x="20564" y="12860"/>
                      <a:pt x="20529" y="12938"/>
                    </a:cubicBezTo>
                    <a:cubicBezTo>
                      <a:pt x="20305" y="11723"/>
                      <a:pt x="19368" y="12001"/>
                      <a:pt x="19473" y="10786"/>
                    </a:cubicBezTo>
                    <a:lnTo>
                      <a:pt x="19473" y="10786"/>
                    </a:lnTo>
                    <a:cubicBezTo>
                      <a:pt x="18932" y="11499"/>
                      <a:pt x="18272" y="10628"/>
                      <a:pt x="18153" y="11948"/>
                    </a:cubicBezTo>
                    <a:cubicBezTo>
                      <a:pt x="18187" y="11942"/>
                      <a:pt x="18220" y="11939"/>
                      <a:pt x="18252" y="11939"/>
                    </a:cubicBezTo>
                    <a:cubicBezTo>
                      <a:pt x="18586" y="11939"/>
                      <a:pt x="18780" y="12246"/>
                      <a:pt x="18985" y="12608"/>
                    </a:cubicBezTo>
                    <a:cubicBezTo>
                      <a:pt x="18913" y="12737"/>
                      <a:pt x="18815" y="12781"/>
                      <a:pt x="18707" y="12781"/>
                    </a:cubicBezTo>
                    <a:cubicBezTo>
                      <a:pt x="18467" y="12781"/>
                      <a:pt x="18175" y="12566"/>
                      <a:pt x="17993" y="12566"/>
                    </a:cubicBezTo>
                    <a:cubicBezTo>
                      <a:pt x="17878" y="12566"/>
                      <a:pt x="17807" y="12653"/>
                      <a:pt x="17823" y="12938"/>
                    </a:cubicBezTo>
                    <a:cubicBezTo>
                      <a:pt x="17760" y="12772"/>
                      <a:pt x="17634" y="12724"/>
                      <a:pt x="17485" y="12724"/>
                    </a:cubicBezTo>
                    <a:cubicBezTo>
                      <a:pt x="17385" y="12724"/>
                      <a:pt x="17274" y="12745"/>
                      <a:pt x="17163" y="12766"/>
                    </a:cubicBezTo>
                    <a:cubicBezTo>
                      <a:pt x="17110" y="12436"/>
                      <a:pt x="17282" y="12383"/>
                      <a:pt x="17229" y="12001"/>
                    </a:cubicBezTo>
                    <a:cubicBezTo>
                      <a:pt x="16899" y="11499"/>
                      <a:pt x="15737" y="12331"/>
                      <a:pt x="16120" y="10628"/>
                    </a:cubicBezTo>
                    <a:lnTo>
                      <a:pt x="16120" y="10628"/>
                    </a:lnTo>
                    <a:cubicBezTo>
                      <a:pt x="16151" y="11018"/>
                      <a:pt x="16436" y="11348"/>
                      <a:pt x="16686" y="11348"/>
                    </a:cubicBezTo>
                    <a:cubicBezTo>
                      <a:pt x="16859" y="11348"/>
                      <a:pt x="17014" y="11191"/>
                      <a:pt x="17057" y="10786"/>
                    </a:cubicBezTo>
                    <a:cubicBezTo>
                      <a:pt x="16937" y="10524"/>
                      <a:pt x="16691" y="10353"/>
                      <a:pt x="16566" y="10353"/>
                    </a:cubicBezTo>
                    <a:cubicBezTo>
                      <a:pt x="16459" y="10353"/>
                      <a:pt x="16442" y="10480"/>
                      <a:pt x="16674" y="10786"/>
                    </a:cubicBezTo>
                    <a:cubicBezTo>
                      <a:pt x="16621" y="10814"/>
                      <a:pt x="16570" y="10827"/>
                      <a:pt x="16523" y="10827"/>
                    </a:cubicBezTo>
                    <a:cubicBezTo>
                      <a:pt x="16282" y="10827"/>
                      <a:pt x="16148" y="10482"/>
                      <a:pt x="16292" y="10073"/>
                    </a:cubicBezTo>
                    <a:cubicBezTo>
                      <a:pt x="16233" y="9967"/>
                      <a:pt x="16168" y="9928"/>
                      <a:pt x="16099" y="9928"/>
                    </a:cubicBezTo>
                    <a:cubicBezTo>
                      <a:pt x="15896" y="9928"/>
                      <a:pt x="15662" y="10269"/>
                      <a:pt x="15485" y="10269"/>
                    </a:cubicBezTo>
                    <a:cubicBezTo>
                      <a:pt x="15436" y="10269"/>
                      <a:pt x="15392" y="10244"/>
                      <a:pt x="15354" y="10179"/>
                    </a:cubicBezTo>
                    <a:cubicBezTo>
                      <a:pt x="15460" y="9638"/>
                      <a:pt x="15962" y="9902"/>
                      <a:pt x="15909" y="9136"/>
                    </a:cubicBezTo>
                    <a:lnTo>
                      <a:pt x="15909" y="9136"/>
                    </a:lnTo>
                    <a:cubicBezTo>
                      <a:pt x="15854" y="9140"/>
                      <a:pt x="15800" y="9142"/>
                      <a:pt x="15747" y="9142"/>
                    </a:cubicBezTo>
                    <a:cubicBezTo>
                      <a:pt x="15095" y="9142"/>
                      <a:pt x="14568" y="8825"/>
                      <a:pt x="14311" y="7763"/>
                    </a:cubicBezTo>
                    <a:cubicBezTo>
                      <a:pt x="14274" y="7754"/>
                      <a:pt x="14240" y="7750"/>
                      <a:pt x="14209" y="7750"/>
                    </a:cubicBezTo>
                    <a:cubicBezTo>
                      <a:pt x="13905" y="7750"/>
                      <a:pt x="13840" y="8120"/>
                      <a:pt x="13565" y="8120"/>
                    </a:cubicBezTo>
                    <a:cubicBezTo>
                      <a:pt x="13524" y="8120"/>
                      <a:pt x="13479" y="8112"/>
                      <a:pt x="13427" y="8093"/>
                    </a:cubicBezTo>
                    <a:cubicBezTo>
                      <a:pt x="13374" y="7763"/>
                      <a:pt x="13202" y="7710"/>
                      <a:pt x="13150" y="7380"/>
                    </a:cubicBezTo>
                    <a:cubicBezTo>
                      <a:pt x="13651" y="6878"/>
                      <a:pt x="14311" y="7486"/>
                      <a:pt x="14747" y="6720"/>
                    </a:cubicBezTo>
                    <a:cubicBezTo>
                      <a:pt x="15027" y="7116"/>
                      <a:pt x="15223" y="8581"/>
                      <a:pt x="15457" y="8581"/>
                    </a:cubicBezTo>
                    <a:cubicBezTo>
                      <a:pt x="15543" y="8581"/>
                      <a:pt x="15635" y="8385"/>
                      <a:pt x="15737" y="7869"/>
                    </a:cubicBezTo>
                    <a:cubicBezTo>
                      <a:pt x="15737" y="8647"/>
                      <a:pt x="16292" y="8700"/>
                      <a:pt x="16014" y="9360"/>
                    </a:cubicBezTo>
                    <a:cubicBezTo>
                      <a:pt x="16952" y="9308"/>
                      <a:pt x="16833" y="9136"/>
                      <a:pt x="17612" y="8977"/>
                    </a:cubicBezTo>
                    <a:cubicBezTo>
                      <a:pt x="17335" y="7763"/>
                      <a:pt x="16239" y="8581"/>
                      <a:pt x="16239" y="6601"/>
                    </a:cubicBezTo>
                    <a:lnTo>
                      <a:pt x="16239" y="6601"/>
                    </a:lnTo>
                    <a:cubicBezTo>
                      <a:pt x="16305" y="6641"/>
                      <a:pt x="16359" y="6658"/>
                      <a:pt x="16401" y="6658"/>
                    </a:cubicBezTo>
                    <a:cubicBezTo>
                      <a:pt x="16693" y="6658"/>
                      <a:pt x="16466" y="5841"/>
                      <a:pt x="16296" y="5841"/>
                    </a:cubicBezTo>
                    <a:cubicBezTo>
                      <a:pt x="16244" y="5841"/>
                      <a:pt x="16198" y="5916"/>
                      <a:pt x="16173" y="6113"/>
                    </a:cubicBezTo>
                    <a:cubicBezTo>
                      <a:pt x="16278" y="6279"/>
                      <a:pt x="16144" y="6382"/>
                      <a:pt x="15966" y="6382"/>
                    </a:cubicBezTo>
                    <a:cubicBezTo>
                      <a:pt x="15676" y="6382"/>
                      <a:pt x="15268" y="6111"/>
                      <a:pt x="15579" y="5400"/>
                    </a:cubicBezTo>
                    <a:lnTo>
                      <a:pt x="15579" y="5400"/>
                    </a:lnTo>
                    <a:cubicBezTo>
                      <a:pt x="15024" y="6496"/>
                      <a:pt x="14747" y="5453"/>
                      <a:pt x="14259" y="6548"/>
                    </a:cubicBezTo>
                    <a:cubicBezTo>
                      <a:pt x="14034" y="6007"/>
                      <a:pt x="13981" y="5835"/>
                      <a:pt x="14034" y="5070"/>
                    </a:cubicBezTo>
                    <a:cubicBezTo>
                      <a:pt x="13982" y="5024"/>
                      <a:pt x="13944" y="5004"/>
                      <a:pt x="13915" y="5004"/>
                    </a:cubicBezTo>
                    <a:cubicBezTo>
                      <a:pt x="13707" y="5004"/>
                      <a:pt x="14034" y="6061"/>
                      <a:pt x="13774" y="6061"/>
                    </a:cubicBezTo>
                    <a:cubicBezTo>
                      <a:pt x="13769" y="6061"/>
                      <a:pt x="13763" y="6061"/>
                      <a:pt x="13757" y="6060"/>
                    </a:cubicBezTo>
                    <a:cubicBezTo>
                      <a:pt x="13150" y="5070"/>
                      <a:pt x="11829" y="5347"/>
                      <a:pt x="11288" y="5070"/>
                    </a:cubicBezTo>
                    <a:cubicBezTo>
                      <a:pt x="11447" y="5017"/>
                      <a:pt x="11341" y="4621"/>
                      <a:pt x="11499" y="4515"/>
                    </a:cubicBezTo>
                    <a:cubicBezTo>
                      <a:pt x="11561" y="4635"/>
                      <a:pt x="11602" y="4677"/>
                      <a:pt x="11636" y="4677"/>
                    </a:cubicBezTo>
                    <a:cubicBezTo>
                      <a:pt x="11717" y="4677"/>
                      <a:pt x="11764" y="4450"/>
                      <a:pt x="11966" y="4450"/>
                    </a:cubicBezTo>
                    <a:cubicBezTo>
                      <a:pt x="11992" y="4450"/>
                      <a:pt x="12022" y="4454"/>
                      <a:pt x="12054" y="4462"/>
                    </a:cubicBezTo>
                    <a:cubicBezTo>
                      <a:pt x="12054" y="4740"/>
                      <a:pt x="12001" y="4793"/>
                      <a:pt x="11948" y="5017"/>
                    </a:cubicBezTo>
                    <a:cubicBezTo>
                      <a:pt x="12211" y="4747"/>
                      <a:pt x="12413" y="4527"/>
                      <a:pt x="12611" y="4527"/>
                    </a:cubicBezTo>
                    <a:cubicBezTo>
                      <a:pt x="12781" y="4527"/>
                      <a:pt x="12948" y="4689"/>
                      <a:pt x="13150" y="5123"/>
                    </a:cubicBezTo>
                    <a:cubicBezTo>
                      <a:pt x="13044" y="4568"/>
                      <a:pt x="13097" y="4185"/>
                      <a:pt x="13321" y="4132"/>
                    </a:cubicBezTo>
                    <a:cubicBezTo>
                      <a:pt x="13477" y="4417"/>
                      <a:pt x="13670" y="4502"/>
                      <a:pt x="13881" y="4502"/>
                    </a:cubicBezTo>
                    <a:cubicBezTo>
                      <a:pt x="14193" y="4502"/>
                      <a:pt x="14546" y="4317"/>
                      <a:pt x="14880" y="4317"/>
                    </a:cubicBezTo>
                    <a:cubicBezTo>
                      <a:pt x="15106" y="4317"/>
                      <a:pt x="15323" y="4402"/>
                      <a:pt x="15513" y="4687"/>
                    </a:cubicBezTo>
                    <a:cubicBezTo>
                      <a:pt x="15781" y="4418"/>
                      <a:pt x="15690" y="3628"/>
                      <a:pt x="16033" y="3628"/>
                    </a:cubicBezTo>
                    <a:cubicBezTo>
                      <a:pt x="16044" y="3628"/>
                      <a:pt x="16055" y="3629"/>
                      <a:pt x="16067" y="3631"/>
                    </a:cubicBezTo>
                    <a:cubicBezTo>
                      <a:pt x="16067" y="4027"/>
                      <a:pt x="16173" y="4238"/>
                      <a:pt x="16344" y="4357"/>
                    </a:cubicBezTo>
                    <a:cubicBezTo>
                      <a:pt x="16376" y="4358"/>
                      <a:pt x="16409" y="4359"/>
                      <a:pt x="16443" y="4359"/>
                    </a:cubicBezTo>
                    <a:cubicBezTo>
                      <a:pt x="17744" y="4359"/>
                      <a:pt x="20177" y="3454"/>
                      <a:pt x="21933" y="3454"/>
                    </a:cubicBezTo>
                    <a:cubicBezTo>
                      <a:pt x="22072" y="3454"/>
                      <a:pt x="22208" y="3460"/>
                      <a:pt x="22338" y="3472"/>
                    </a:cubicBezTo>
                    <a:cubicBezTo>
                      <a:pt x="22338" y="3472"/>
                      <a:pt x="22285" y="3420"/>
                      <a:pt x="22285" y="3301"/>
                    </a:cubicBezTo>
                    <a:cubicBezTo>
                      <a:pt x="23034" y="3173"/>
                      <a:pt x="23600" y="3120"/>
                      <a:pt x="24108" y="3120"/>
                    </a:cubicBezTo>
                    <a:cubicBezTo>
                      <a:pt x="24908" y="3120"/>
                      <a:pt x="25567" y="3250"/>
                      <a:pt x="26576" y="3420"/>
                    </a:cubicBezTo>
                    <a:cubicBezTo>
                      <a:pt x="26681" y="2865"/>
                      <a:pt x="26681" y="2311"/>
                      <a:pt x="26959" y="2099"/>
                    </a:cubicBezTo>
                    <a:lnTo>
                      <a:pt x="26959" y="2099"/>
                    </a:lnTo>
                    <a:cubicBezTo>
                      <a:pt x="27064" y="2759"/>
                      <a:pt x="26734" y="2641"/>
                      <a:pt x="26800" y="3142"/>
                    </a:cubicBezTo>
                    <a:cubicBezTo>
                      <a:pt x="26844" y="3142"/>
                      <a:pt x="27001" y="3155"/>
                      <a:pt x="27197" y="3155"/>
                    </a:cubicBezTo>
                    <a:cubicBezTo>
                      <a:pt x="27704" y="3155"/>
                      <a:pt x="28479" y="3072"/>
                      <a:pt x="28279" y="2482"/>
                    </a:cubicBezTo>
                    <a:lnTo>
                      <a:pt x="28279" y="2482"/>
                    </a:lnTo>
                    <a:cubicBezTo>
                      <a:pt x="28111" y="2623"/>
                      <a:pt x="27857" y="2806"/>
                      <a:pt x="27618" y="2806"/>
                    </a:cubicBezTo>
                    <a:cubicBezTo>
                      <a:pt x="27389" y="2806"/>
                      <a:pt x="27174" y="2637"/>
                      <a:pt x="27064" y="2099"/>
                    </a:cubicBezTo>
                    <a:lnTo>
                      <a:pt x="27064" y="2099"/>
                    </a:lnTo>
                    <a:cubicBezTo>
                      <a:pt x="27264" y="2175"/>
                      <a:pt x="27408" y="2484"/>
                      <a:pt x="27533" y="2484"/>
                    </a:cubicBezTo>
                    <a:cubicBezTo>
                      <a:pt x="27581" y="2484"/>
                      <a:pt x="27627" y="2437"/>
                      <a:pt x="27671" y="2311"/>
                    </a:cubicBezTo>
                    <a:cubicBezTo>
                      <a:pt x="27183" y="938"/>
                      <a:pt x="26576" y="2099"/>
                      <a:pt x="26074" y="938"/>
                    </a:cubicBezTo>
                    <a:cubicBezTo>
                      <a:pt x="26065" y="936"/>
                      <a:pt x="26057" y="935"/>
                      <a:pt x="26049" y="935"/>
                    </a:cubicBezTo>
                    <a:cubicBezTo>
                      <a:pt x="25824" y="935"/>
                      <a:pt x="26014" y="1653"/>
                      <a:pt x="25810" y="1717"/>
                    </a:cubicBezTo>
                    <a:cubicBezTo>
                      <a:pt x="25361" y="1651"/>
                      <a:pt x="24424" y="660"/>
                      <a:pt x="24094" y="396"/>
                    </a:cubicBezTo>
                    <a:cubicBezTo>
                      <a:pt x="23605" y="1109"/>
                      <a:pt x="23104" y="555"/>
                      <a:pt x="22721" y="1268"/>
                    </a:cubicBezTo>
                    <a:cubicBezTo>
                      <a:pt x="22629" y="903"/>
                      <a:pt x="22501" y="806"/>
                      <a:pt x="22358" y="806"/>
                    </a:cubicBezTo>
                    <a:cubicBezTo>
                      <a:pt x="22194" y="806"/>
                      <a:pt x="22009" y="934"/>
                      <a:pt x="21831" y="934"/>
                    </a:cubicBezTo>
                    <a:cubicBezTo>
                      <a:pt x="21697" y="934"/>
                      <a:pt x="21567" y="861"/>
                      <a:pt x="21453" y="608"/>
                    </a:cubicBezTo>
                    <a:lnTo>
                      <a:pt x="21453" y="608"/>
                    </a:lnTo>
                    <a:cubicBezTo>
                      <a:pt x="21401" y="1439"/>
                      <a:pt x="21783" y="1109"/>
                      <a:pt x="21849" y="1598"/>
                    </a:cubicBezTo>
                    <a:cubicBezTo>
                      <a:pt x="21790" y="1552"/>
                      <a:pt x="21745" y="1532"/>
                      <a:pt x="21710" y="1532"/>
                    </a:cubicBezTo>
                    <a:cubicBezTo>
                      <a:pt x="21461" y="1532"/>
                      <a:pt x="21802" y="2589"/>
                      <a:pt x="21587" y="2589"/>
                    </a:cubicBezTo>
                    <a:cubicBezTo>
                      <a:pt x="21582" y="2589"/>
                      <a:pt x="21577" y="2589"/>
                      <a:pt x="21572" y="2588"/>
                    </a:cubicBezTo>
                    <a:cubicBezTo>
                      <a:pt x="21317" y="2447"/>
                      <a:pt x="21109" y="2201"/>
                      <a:pt x="20885" y="2201"/>
                    </a:cubicBezTo>
                    <a:cubicBezTo>
                      <a:pt x="20773" y="2201"/>
                      <a:pt x="20657" y="2262"/>
                      <a:pt x="20529" y="2429"/>
                    </a:cubicBezTo>
                    <a:cubicBezTo>
                      <a:pt x="20463" y="1928"/>
                      <a:pt x="20199" y="2152"/>
                      <a:pt x="20199" y="1492"/>
                    </a:cubicBezTo>
                    <a:cubicBezTo>
                      <a:pt x="20098" y="1518"/>
                      <a:pt x="20007" y="1528"/>
                      <a:pt x="19921" y="1528"/>
                    </a:cubicBezTo>
                    <a:cubicBezTo>
                      <a:pt x="19660" y="1528"/>
                      <a:pt x="19461" y="1435"/>
                      <a:pt x="19250" y="1435"/>
                    </a:cubicBezTo>
                    <a:cubicBezTo>
                      <a:pt x="19115" y="1435"/>
                      <a:pt x="18976" y="1473"/>
                      <a:pt x="18813" y="1598"/>
                    </a:cubicBezTo>
                    <a:cubicBezTo>
                      <a:pt x="18549" y="1320"/>
                      <a:pt x="19038" y="660"/>
                      <a:pt x="18655" y="396"/>
                    </a:cubicBezTo>
                    <a:lnTo>
                      <a:pt x="18655" y="396"/>
                    </a:lnTo>
                    <a:cubicBezTo>
                      <a:pt x="18430" y="726"/>
                      <a:pt x="18153" y="990"/>
                      <a:pt x="17889" y="1215"/>
                    </a:cubicBezTo>
                    <a:cubicBezTo>
                      <a:pt x="17770" y="1822"/>
                      <a:pt x="18430" y="2047"/>
                      <a:pt x="18047" y="2429"/>
                    </a:cubicBezTo>
                    <a:cubicBezTo>
                      <a:pt x="17995" y="2205"/>
                      <a:pt x="17942" y="1822"/>
                      <a:pt x="17665" y="1492"/>
                    </a:cubicBezTo>
                    <a:lnTo>
                      <a:pt x="17665" y="1492"/>
                    </a:lnTo>
                    <a:cubicBezTo>
                      <a:pt x="17440" y="1822"/>
                      <a:pt x="17823" y="2047"/>
                      <a:pt x="17612" y="2205"/>
                    </a:cubicBezTo>
                    <a:cubicBezTo>
                      <a:pt x="17387" y="2205"/>
                      <a:pt x="17229" y="2099"/>
                      <a:pt x="17110" y="1769"/>
                    </a:cubicBezTo>
                    <a:cubicBezTo>
                      <a:pt x="17229" y="1651"/>
                      <a:pt x="17335" y="1492"/>
                      <a:pt x="17440" y="1215"/>
                    </a:cubicBezTo>
                    <a:cubicBezTo>
                      <a:pt x="17369" y="1174"/>
                      <a:pt x="17310" y="1156"/>
                      <a:pt x="17261" y="1156"/>
                    </a:cubicBezTo>
                    <a:cubicBezTo>
                      <a:pt x="16977" y="1156"/>
                      <a:pt x="17034" y="1765"/>
                      <a:pt x="16899" y="2047"/>
                    </a:cubicBezTo>
                    <a:cubicBezTo>
                      <a:pt x="16095" y="1760"/>
                      <a:pt x="15297" y="1636"/>
                      <a:pt x="14523" y="1636"/>
                    </a:cubicBezTo>
                    <a:cubicBezTo>
                      <a:pt x="12908" y="1636"/>
                      <a:pt x="11394" y="2177"/>
                      <a:pt x="10126" y="2918"/>
                    </a:cubicBezTo>
                    <a:cubicBezTo>
                      <a:pt x="10168" y="2918"/>
                      <a:pt x="10227" y="2902"/>
                      <a:pt x="10284" y="2902"/>
                    </a:cubicBezTo>
                    <a:cubicBezTo>
                      <a:pt x="10373" y="2902"/>
                      <a:pt x="10456" y="2941"/>
                      <a:pt x="10456" y="3142"/>
                    </a:cubicBezTo>
                    <a:cubicBezTo>
                      <a:pt x="10431" y="3144"/>
                      <a:pt x="10406" y="3145"/>
                      <a:pt x="10382" y="3145"/>
                    </a:cubicBezTo>
                    <a:cubicBezTo>
                      <a:pt x="9895" y="3145"/>
                      <a:pt x="9716" y="2744"/>
                      <a:pt x="9146" y="2744"/>
                    </a:cubicBezTo>
                    <a:cubicBezTo>
                      <a:pt x="9020" y="2744"/>
                      <a:pt x="8874" y="2764"/>
                      <a:pt x="8701" y="2812"/>
                    </a:cubicBezTo>
                    <a:cubicBezTo>
                      <a:pt x="8476" y="3142"/>
                      <a:pt x="8912" y="3367"/>
                      <a:pt x="8648" y="3525"/>
                    </a:cubicBezTo>
                    <a:cubicBezTo>
                      <a:pt x="8578" y="2814"/>
                      <a:pt x="8067" y="2670"/>
                      <a:pt x="7520" y="2670"/>
                    </a:cubicBezTo>
                    <a:cubicBezTo>
                      <a:pt x="7149" y="2670"/>
                      <a:pt x="6761" y="2736"/>
                      <a:pt x="6484" y="2736"/>
                    </a:cubicBezTo>
                    <a:cubicBezTo>
                      <a:pt x="6161" y="2736"/>
                      <a:pt x="5988" y="2647"/>
                      <a:pt x="6166" y="2258"/>
                    </a:cubicBezTo>
                    <a:lnTo>
                      <a:pt x="6166" y="2258"/>
                    </a:lnTo>
                    <a:cubicBezTo>
                      <a:pt x="6122" y="2278"/>
                      <a:pt x="6080" y="2286"/>
                      <a:pt x="6041" y="2286"/>
                    </a:cubicBezTo>
                    <a:cubicBezTo>
                      <a:pt x="5869" y="2286"/>
                      <a:pt x="5747" y="2133"/>
                      <a:pt x="5719" y="2133"/>
                    </a:cubicBezTo>
                    <a:cubicBezTo>
                      <a:pt x="5697" y="2133"/>
                      <a:pt x="5730" y="2222"/>
                      <a:pt x="5836" y="2535"/>
                    </a:cubicBezTo>
                    <a:cubicBezTo>
                      <a:pt x="5746" y="2564"/>
                      <a:pt x="5657" y="2585"/>
                      <a:pt x="5574" y="2585"/>
                    </a:cubicBezTo>
                    <a:cubicBezTo>
                      <a:pt x="5351" y="2585"/>
                      <a:pt x="5176" y="2433"/>
                      <a:pt x="5176" y="1875"/>
                    </a:cubicBezTo>
                    <a:cubicBezTo>
                      <a:pt x="5357" y="1736"/>
                      <a:pt x="5524" y="1684"/>
                      <a:pt x="5687" y="1684"/>
                    </a:cubicBezTo>
                    <a:cubicBezTo>
                      <a:pt x="5975" y="1684"/>
                      <a:pt x="6256" y="1846"/>
                      <a:pt x="6602" y="1981"/>
                    </a:cubicBezTo>
                    <a:cubicBezTo>
                      <a:pt x="6190" y="1258"/>
                      <a:pt x="5639" y="1118"/>
                      <a:pt x="5120" y="1118"/>
                    </a:cubicBezTo>
                    <a:cubicBezTo>
                      <a:pt x="4890" y="1118"/>
                      <a:pt x="4666" y="1146"/>
                      <a:pt x="4463" y="1162"/>
                    </a:cubicBezTo>
                    <a:cubicBezTo>
                      <a:pt x="3924" y="1248"/>
                      <a:pt x="3605" y="1670"/>
                      <a:pt x="3175" y="1670"/>
                    </a:cubicBezTo>
                    <a:cubicBezTo>
                      <a:pt x="3078" y="1670"/>
                      <a:pt x="2977" y="1648"/>
                      <a:pt x="2865" y="1598"/>
                    </a:cubicBezTo>
                    <a:cubicBezTo>
                      <a:pt x="2602" y="1466"/>
                      <a:pt x="2292" y="1338"/>
                      <a:pt x="1985" y="1338"/>
                    </a:cubicBezTo>
                    <a:cubicBezTo>
                      <a:pt x="1647" y="1338"/>
                      <a:pt x="1313" y="1495"/>
                      <a:pt x="1057" y="1981"/>
                    </a:cubicBezTo>
                    <a:cubicBezTo>
                      <a:pt x="991" y="1717"/>
                      <a:pt x="991" y="1268"/>
                      <a:pt x="885" y="1268"/>
                    </a:cubicBezTo>
                    <a:cubicBezTo>
                      <a:pt x="832" y="1928"/>
                      <a:pt x="832" y="2099"/>
                      <a:pt x="727" y="2535"/>
                    </a:cubicBezTo>
                    <a:cubicBezTo>
                      <a:pt x="709" y="2539"/>
                      <a:pt x="692" y="2541"/>
                      <a:pt x="675" y="2541"/>
                    </a:cubicBezTo>
                    <a:cubicBezTo>
                      <a:pt x="494" y="2541"/>
                      <a:pt x="450" y="2271"/>
                      <a:pt x="450" y="1822"/>
                    </a:cubicBezTo>
                    <a:cubicBezTo>
                      <a:pt x="420" y="1815"/>
                      <a:pt x="392" y="1812"/>
                      <a:pt x="366" y="1812"/>
                    </a:cubicBezTo>
                    <a:cubicBezTo>
                      <a:pt x="197" y="1812"/>
                      <a:pt x="104" y="1951"/>
                      <a:pt x="1" y="2099"/>
                    </a:cubicBezTo>
                    <a:lnTo>
                      <a:pt x="278" y="7869"/>
                    </a:lnTo>
                    <a:cubicBezTo>
                      <a:pt x="278" y="7816"/>
                      <a:pt x="331" y="7816"/>
                      <a:pt x="331" y="7816"/>
                    </a:cubicBezTo>
                    <a:lnTo>
                      <a:pt x="397" y="8529"/>
                    </a:lnTo>
                    <a:lnTo>
                      <a:pt x="331" y="8529"/>
                    </a:lnTo>
                    <a:lnTo>
                      <a:pt x="397" y="10298"/>
                    </a:lnTo>
                    <a:cubicBezTo>
                      <a:pt x="832" y="10456"/>
                      <a:pt x="1387" y="10628"/>
                      <a:pt x="780" y="11499"/>
                    </a:cubicBezTo>
                    <a:cubicBezTo>
                      <a:pt x="808" y="11508"/>
                      <a:pt x="838" y="11511"/>
                      <a:pt x="869" y="11511"/>
                    </a:cubicBezTo>
                    <a:cubicBezTo>
                      <a:pt x="912" y="11511"/>
                      <a:pt x="957" y="11506"/>
                      <a:pt x="1000" y="11506"/>
                    </a:cubicBezTo>
                    <a:cubicBezTo>
                      <a:pt x="1098" y="11506"/>
                      <a:pt x="1185" y="11534"/>
                      <a:pt x="1215" y="11723"/>
                    </a:cubicBezTo>
                    <a:lnTo>
                      <a:pt x="780" y="11776"/>
                    </a:lnTo>
                    <a:lnTo>
                      <a:pt x="885" y="13268"/>
                    </a:lnTo>
                    <a:cubicBezTo>
                      <a:pt x="898" y="13271"/>
                      <a:pt x="909" y="13272"/>
                      <a:pt x="920" y="13272"/>
                    </a:cubicBezTo>
                    <a:cubicBezTo>
                      <a:pt x="1104" y="13272"/>
                      <a:pt x="1063" y="12863"/>
                      <a:pt x="1162" y="12714"/>
                    </a:cubicBezTo>
                    <a:cubicBezTo>
                      <a:pt x="1440" y="13704"/>
                      <a:pt x="1493" y="13862"/>
                      <a:pt x="1717" y="14417"/>
                    </a:cubicBezTo>
                    <a:cubicBezTo>
                      <a:pt x="991" y="14522"/>
                      <a:pt x="1545" y="14522"/>
                      <a:pt x="1651" y="14918"/>
                    </a:cubicBezTo>
                    <a:cubicBezTo>
                      <a:pt x="1823" y="15684"/>
                      <a:pt x="1215" y="15578"/>
                      <a:pt x="1440" y="15684"/>
                    </a:cubicBezTo>
                    <a:cubicBezTo>
                      <a:pt x="1531" y="15776"/>
                      <a:pt x="1773" y="15907"/>
                      <a:pt x="2014" y="15907"/>
                    </a:cubicBezTo>
                    <a:cubicBezTo>
                      <a:pt x="2190" y="15907"/>
                      <a:pt x="2366" y="15837"/>
                      <a:pt x="2483" y="15631"/>
                    </a:cubicBezTo>
                    <a:lnTo>
                      <a:pt x="2483" y="15631"/>
                    </a:lnTo>
                    <a:cubicBezTo>
                      <a:pt x="2410" y="15652"/>
                      <a:pt x="2352" y="15662"/>
                      <a:pt x="2307" y="15662"/>
                    </a:cubicBezTo>
                    <a:cubicBezTo>
                      <a:pt x="2010" y="15662"/>
                      <a:pt x="2265" y="15242"/>
                      <a:pt x="2311" y="14852"/>
                    </a:cubicBezTo>
                    <a:cubicBezTo>
                      <a:pt x="2238" y="14852"/>
                      <a:pt x="2116" y="14923"/>
                      <a:pt x="2012" y="14923"/>
                    </a:cubicBezTo>
                    <a:cubicBezTo>
                      <a:pt x="1891" y="14923"/>
                      <a:pt x="1794" y="14828"/>
                      <a:pt x="1823" y="14417"/>
                    </a:cubicBezTo>
                    <a:lnTo>
                      <a:pt x="1823" y="14417"/>
                    </a:lnTo>
                    <a:cubicBezTo>
                      <a:pt x="2734" y="14453"/>
                      <a:pt x="3382" y="15541"/>
                      <a:pt x="3895" y="15541"/>
                    </a:cubicBezTo>
                    <a:cubicBezTo>
                      <a:pt x="4125" y="15541"/>
                      <a:pt x="4328" y="15323"/>
                      <a:pt x="4516" y="14694"/>
                    </a:cubicBezTo>
                    <a:cubicBezTo>
                      <a:pt x="4846" y="14971"/>
                      <a:pt x="4621" y="15182"/>
                      <a:pt x="4793" y="15407"/>
                    </a:cubicBezTo>
                    <a:cubicBezTo>
                      <a:pt x="5070" y="14971"/>
                      <a:pt x="4899" y="14192"/>
                      <a:pt x="4793" y="13651"/>
                    </a:cubicBezTo>
                    <a:cubicBezTo>
                      <a:pt x="5017" y="13598"/>
                      <a:pt x="5176" y="13426"/>
                      <a:pt x="5229" y="13096"/>
                    </a:cubicBezTo>
                    <a:lnTo>
                      <a:pt x="5229" y="13096"/>
                    </a:lnTo>
                    <a:cubicBezTo>
                      <a:pt x="5153" y="13115"/>
                      <a:pt x="5095" y="13123"/>
                      <a:pt x="5052" y="13123"/>
                    </a:cubicBezTo>
                    <a:cubicBezTo>
                      <a:pt x="4848" y="13123"/>
                      <a:pt x="4981" y="12924"/>
                      <a:pt x="5123" y="12608"/>
                    </a:cubicBezTo>
                    <a:cubicBezTo>
                      <a:pt x="4899" y="12278"/>
                      <a:pt x="4516" y="12436"/>
                      <a:pt x="4357" y="11948"/>
                    </a:cubicBezTo>
                    <a:lnTo>
                      <a:pt x="4357" y="11948"/>
                    </a:lnTo>
                    <a:cubicBezTo>
                      <a:pt x="4586" y="12075"/>
                      <a:pt x="4842" y="12104"/>
                      <a:pt x="5089" y="12104"/>
                    </a:cubicBezTo>
                    <a:cubicBezTo>
                      <a:pt x="5301" y="12104"/>
                      <a:pt x="5506" y="12083"/>
                      <a:pt x="5682" y="12083"/>
                    </a:cubicBezTo>
                    <a:cubicBezTo>
                      <a:pt x="5835" y="12083"/>
                      <a:pt x="5966" y="12099"/>
                      <a:pt x="6060" y="12159"/>
                    </a:cubicBezTo>
                    <a:cubicBezTo>
                      <a:pt x="5941" y="11948"/>
                      <a:pt x="6007" y="11552"/>
                      <a:pt x="6113" y="11499"/>
                    </a:cubicBezTo>
                    <a:cubicBezTo>
                      <a:pt x="6145" y="11717"/>
                      <a:pt x="6199" y="11792"/>
                      <a:pt x="6264" y="11792"/>
                    </a:cubicBezTo>
                    <a:cubicBezTo>
                      <a:pt x="6404" y="11792"/>
                      <a:pt x="6599" y="11444"/>
                      <a:pt x="6752" y="11444"/>
                    </a:cubicBezTo>
                    <a:cubicBezTo>
                      <a:pt x="6759" y="11444"/>
                      <a:pt x="6766" y="11444"/>
                      <a:pt x="6773" y="11446"/>
                    </a:cubicBezTo>
                    <a:cubicBezTo>
                      <a:pt x="7070" y="12173"/>
                      <a:pt x="6708" y="12995"/>
                      <a:pt x="6296" y="12995"/>
                    </a:cubicBezTo>
                    <a:cubicBezTo>
                      <a:pt x="6177" y="12995"/>
                      <a:pt x="6054" y="12926"/>
                      <a:pt x="5941" y="12766"/>
                    </a:cubicBezTo>
                    <a:lnTo>
                      <a:pt x="5941" y="12766"/>
                    </a:lnTo>
                    <a:cubicBezTo>
                      <a:pt x="6007" y="13374"/>
                      <a:pt x="5941" y="13704"/>
                      <a:pt x="5730" y="13809"/>
                    </a:cubicBezTo>
                    <a:cubicBezTo>
                      <a:pt x="5730" y="13681"/>
                      <a:pt x="5730" y="13579"/>
                      <a:pt x="5668" y="13579"/>
                    </a:cubicBezTo>
                    <a:cubicBezTo>
                      <a:pt x="5653" y="13579"/>
                      <a:pt x="5634" y="13585"/>
                      <a:pt x="5611" y="13598"/>
                    </a:cubicBezTo>
                    <a:cubicBezTo>
                      <a:pt x="5677" y="13149"/>
                      <a:pt x="5941" y="13321"/>
                      <a:pt x="5783" y="12542"/>
                    </a:cubicBezTo>
                    <a:lnTo>
                      <a:pt x="5783" y="12542"/>
                    </a:lnTo>
                    <a:cubicBezTo>
                      <a:pt x="5763" y="12548"/>
                      <a:pt x="5743" y="12551"/>
                      <a:pt x="5726" y="12551"/>
                    </a:cubicBezTo>
                    <a:cubicBezTo>
                      <a:pt x="5563" y="12551"/>
                      <a:pt x="5501" y="12325"/>
                      <a:pt x="5381" y="12325"/>
                    </a:cubicBezTo>
                    <a:cubicBezTo>
                      <a:pt x="5370" y="12325"/>
                      <a:pt x="5359" y="12327"/>
                      <a:pt x="5347" y="12331"/>
                    </a:cubicBezTo>
                    <a:cubicBezTo>
                      <a:pt x="5783" y="13268"/>
                      <a:pt x="5176" y="13268"/>
                      <a:pt x="5400" y="14087"/>
                    </a:cubicBezTo>
                    <a:cubicBezTo>
                      <a:pt x="5488" y="14160"/>
                      <a:pt x="5568" y="14179"/>
                      <a:pt x="5645" y="14179"/>
                    </a:cubicBezTo>
                    <a:cubicBezTo>
                      <a:pt x="5724" y="14179"/>
                      <a:pt x="5801" y="14160"/>
                      <a:pt x="5884" y="14160"/>
                    </a:cubicBezTo>
                    <a:cubicBezTo>
                      <a:pt x="6025" y="14160"/>
                      <a:pt x="6182" y="14216"/>
                      <a:pt x="6390" y="14522"/>
                    </a:cubicBezTo>
                    <a:cubicBezTo>
                      <a:pt x="6390" y="14311"/>
                      <a:pt x="6338" y="14034"/>
                      <a:pt x="6443" y="13981"/>
                    </a:cubicBezTo>
                    <a:lnTo>
                      <a:pt x="6443" y="13981"/>
                    </a:lnTo>
                    <a:cubicBezTo>
                      <a:pt x="6668" y="15182"/>
                      <a:pt x="5941" y="14641"/>
                      <a:pt x="5941" y="15512"/>
                    </a:cubicBezTo>
                    <a:cubicBezTo>
                      <a:pt x="6496" y="14918"/>
                      <a:pt x="6826" y="14694"/>
                      <a:pt x="7156" y="14192"/>
                    </a:cubicBezTo>
                    <a:cubicBezTo>
                      <a:pt x="7131" y="14184"/>
                      <a:pt x="7103" y="14181"/>
                      <a:pt x="7073" y="14181"/>
                    </a:cubicBezTo>
                    <a:cubicBezTo>
                      <a:pt x="7017" y="14181"/>
                      <a:pt x="6954" y="14191"/>
                      <a:pt x="6895" y="14191"/>
                    </a:cubicBezTo>
                    <a:cubicBezTo>
                      <a:pt x="6790" y="14191"/>
                      <a:pt x="6696" y="14159"/>
                      <a:pt x="6668" y="13981"/>
                    </a:cubicBezTo>
                    <a:cubicBezTo>
                      <a:pt x="6826" y="13981"/>
                      <a:pt x="6773" y="13532"/>
                      <a:pt x="6879" y="13426"/>
                    </a:cubicBezTo>
                    <a:cubicBezTo>
                      <a:pt x="6937" y="13413"/>
                      <a:pt x="6998" y="13405"/>
                      <a:pt x="7058" y="13405"/>
                    </a:cubicBezTo>
                    <a:cubicBezTo>
                      <a:pt x="7464" y="13405"/>
                      <a:pt x="7898" y="13727"/>
                      <a:pt x="8093" y="14588"/>
                    </a:cubicBezTo>
                    <a:cubicBezTo>
                      <a:pt x="8118" y="14328"/>
                      <a:pt x="8265" y="14274"/>
                      <a:pt x="8443" y="14274"/>
                    </a:cubicBezTo>
                    <a:cubicBezTo>
                      <a:pt x="8568" y="14274"/>
                      <a:pt x="8707" y="14300"/>
                      <a:pt x="8829" y="14300"/>
                    </a:cubicBezTo>
                    <a:cubicBezTo>
                      <a:pt x="8905" y="14300"/>
                      <a:pt x="8975" y="14290"/>
                      <a:pt x="9031" y="14258"/>
                    </a:cubicBezTo>
                    <a:cubicBezTo>
                      <a:pt x="8753" y="12661"/>
                      <a:pt x="9638" y="13479"/>
                      <a:pt x="9414" y="12714"/>
                    </a:cubicBezTo>
                    <a:lnTo>
                      <a:pt x="9414" y="12714"/>
                    </a:lnTo>
                    <a:cubicBezTo>
                      <a:pt x="9401" y="12844"/>
                      <a:pt x="9373" y="12895"/>
                      <a:pt x="9337" y="12895"/>
                    </a:cubicBezTo>
                    <a:cubicBezTo>
                      <a:pt x="9217" y="12895"/>
                      <a:pt x="9003" y="12359"/>
                      <a:pt x="8912" y="12278"/>
                    </a:cubicBezTo>
                    <a:lnTo>
                      <a:pt x="9691" y="12212"/>
                    </a:lnTo>
                    <a:cubicBezTo>
                      <a:pt x="9796" y="12766"/>
                      <a:pt x="9968" y="13321"/>
                      <a:pt x="9902" y="14192"/>
                    </a:cubicBezTo>
                    <a:cubicBezTo>
                      <a:pt x="10562" y="14139"/>
                      <a:pt x="10958" y="14034"/>
                      <a:pt x="11552" y="13756"/>
                    </a:cubicBezTo>
                    <a:cubicBezTo>
                      <a:pt x="11394" y="13651"/>
                      <a:pt x="11288" y="13532"/>
                      <a:pt x="11169" y="13321"/>
                    </a:cubicBezTo>
                    <a:cubicBezTo>
                      <a:pt x="11370" y="13274"/>
                      <a:pt x="11307" y="12742"/>
                      <a:pt x="11526" y="12742"/>
                    </a:cubicBezTo>
                    <a:cubicBezTo>
                      <a:pt x="11553" y="12742"/>
                      <a:pt x="11583" y="12749"/>
                      <a:pt x="11618" y="12766"/>
                    </a:cubicBezTo>
                    <a:cubicBezTo>
                      <a:pt x="11671" y="13928"/>
                      <a:pt x="11618" y="14747"/>
                      <a:pt x="11499" y="15512"/>
                    </a:cubicBezTo>
                    <a:cubicBezTo>
                      <a:pt x="11882" y="15737"/>
                      <a:pt x="12542" y="15301"/>
                      <a:pt x="12714" y="16172"/>
                    </a:cubicBezTo>
                    <a:cubicBezTo>
                      <a:pt x="12278" y="15790"/>
                      <a:pt x="11499" y="16172"/>
                      <a:pt x="11169" y="15578"/>
                    </a:cubicBezTo>
                    <a:cubicBezTo>
                      <a:pt x="11169" y="15182"/>
                      <a:pt x="11447" y="15354"/>
                      <a:pt x="11341" y="14799"/>
                    </a:cubicBezTo>
                    <a:cubicBezTo>
                      <a:pt x="11341" y="14456"/>
                      <a:pt x="11176" y="14290"/>
                      <a:pt x="11010" y="14290"/>
                    </a:cubicBezTo>
                    <a:cubicBezTo>
                      <a:pt x="10832" y="14290"/>
                      <a:pt x="10653" y="14483"/>
                      <a:pt x="10681" y="14852"/>
                    </a:cubicBezTo>
                    <a:cubicBezTo>
                      <a:pt x="10786" y="15354"/>
                      <a:pt x="10958" y="15842"/>
                      <a:pt x="11117" y="16344"/>
                    </a:cubicBezTo>
                    <a:cubicBezTo>
                      <a:pt x="10684" y="15976"/>
                      <a:pt x="10451" y="15870"/>
                      <a:pt x="10214" y="15870"/>
                    </a:cubicBezTo>
                    <a:cubicBezTo>
                      <a:pt x="10060" y="15870"/>
                      <a:pt x="9904" y="15914"/>
                      <a:pt x="9691" y="15961"/>
                    </a:cubicBezTo>
                    <a:cubicBezTo>
                      <a:pt x="9638" y="15631"/>
                      <a:pt x="10021" y="14971"/>
                      <a:pt x="9744" y="14918"/>
                    </a:cubicBezTo>
                    <a:lnTo>
                      <a:pt x="9744" y="14918"/>
                    </a:lnTo>
                    <a:cubicBezTo>
                      <a:pt x="9729" y="15142"/>
                      <a:pt x="9698" y="15227"/>
                      <a:pt x="9659" y="15227"/>
                    </a:cubicBezTo>
                    <a:cubicBezTo>
                      <a:pt x="9556" y="15227"/>
                      <a:pt x="9399" y="14632"/>
                      <a:pt x="9361" y="14469"/>
                    </a:cubicBezTo>
                    <a:cubicBezTo>
                      <a:pt x="8663" y="14860"/>
                      <a:pt x="8129" y="15113"/>
                      <a:pt x="7529" y="15113"/>
                    </a:cubicBezTo>
                    <a:cubicBezTo>
                      <a:pt x="7277" y="15113"/>
                      <a:pt x="7013" y="15069"/>
                      <a:pt x="6720" y="14971"/>
                    </a:cubicBezTo>
                    <a:cubicBezTo>
                      <a:pt x="6549" y="16568"/>
                      <a:pt x="5941" y="16397"/>
                      <a:pt x="5453" y="17057"/>
                    </a:cubicBezTo>
                    <a:cubicBezTo>
                      <a:pt x="5677" y="17110"/>
                      <a:pt x="5836" y="17228"/>
                      <a:pt x="5941" y="17559"/>
                    </a:cubicBezTo>
                    <a:cubicBezTo>
                      <a:pt x="5836" y="17559"/>
                      <a:pt x="5836" y="17770"/>
                      <a:pt x="5730" y="17823"/>
                    </a:cubicBezTo>
                    <a:cubicBezTo>
                      <a:pt x="5594" y="17352"/>
                      <a:pt x="5118" y="16765"/>
                      <a:pt x="4815" y="16765"/>
                    </a:cubicBezTo>
                    <a:cubicBezTo>
                      <a:pt x="4736" y="16765"/>
                      <a:pt x="4668" y="16805"/>
                      <a:pt x="4621" y="16898"/>
                    </a:cubicBezTo>
                    <a:cubicBezTo>
                      <a:pt x="4793" y="16951"/>
                      <a:pt x="4740" y="17162"/>
                      <a:pt x="4687" y="17387"/>
                    </a:cubicBezTo>
                    <a:cubicBezTo>
                      <a:pt x="4951" y="18047"/>
                      <a:pt x="6113" y="18601"/>
                      <a:pt x="5559" y="18813"/>
                    </a:cubicBezTo>
                    <a:cubicBezTo>
                      <a:pt x="5658" y="18993"/>
                      <a:pt x="5787" y="19059"/>
                      <a:pt x="5924" y="19059"/>
                    </a:cubicBezTo>
                    <a:cubicBezTo>
                      <a:pt x="6166" y="19059"/>
                      <a:pt x="6433" y="18851"/>
                      <a:pt x="6602" y="18707"/>
                    </a:cubicBezTo>
                    <a:lnTo>
                      <a:pt x="6602" y="18707"/>
                    </a:lnTo>
                    <a:cubicBezTo>
                      <a:pt x="6602" y="19367"/>
                      <a:pt x="6443" y="19539"/>
                      <a:pt x="6668" y="19974"/>
                    </a:cubicBezTo>
                    <a:cubicBezTo>
                      <a:pt x="7209" y="19803"/>
                      <a:pt x="6773" y="19143"/>
                      <a:pt x="7156" y="18654"/>
                    </a:cubicBezTo>
                    <a:cubicBezTo>
                      <a:pt x="7188" y="18651"/>
                      <a:pt x="7218" y="18649"/>
                      <a:pt x="7248" y="18649"/>
                    </a:cubicBezTo>
                    <a:cubicBezTo>
                      <a:pt x="7691" y="18649"/>
                      <a:pt x="7942" y="19005"/>
                      <a:pt x="8252" y="19314"/>
                    </a:cubicBezTo>
                    <a:cubicBezTo>
                      <a:pt x="8224" y="19489"/>
                      <a:pt x="8184" y="19545"/>
                      <a:pt x="8139" y="19545"/>
                    </a:cubicBezTo>
                    <a:cubicBezTo>
                      <a:pt x="8062" y="19545"/>
                      <a:pt x="7972" y="19383"/>
                      <a:pt x="7905" y="19383"/>
                    </a:cubicBezTo>
                    <a:cubicBezTo>
                      <a:pt x="7863" y="19383"/>
                      <a:pt x="7831" y="19444"/>
                      <a:pt x="7816" y="19644"/>
                    </a:cubicBezTo>
                    <a:cubicBezTo>
                      <a:pt x="8041" y="20080"/>
                      <a:pt x="8371" y="20463"/>
                      <a:pt x="8582" y="21070"/>
                    </a:cubicBezTo>
                    <a:cubicBezTo>
                      <a:pt x="8529" y="21400"/>
                      <a:pt x="8476" y="21453"/>
                      <a:pt x="8648" y="21783"/>
                    </a:cubicBezTo>
                    <a:cubicBezTo>
                      <a:pt x="8318" y="21783"/>
                      <a:pt x="8041" y="21783"/>
                      <a:pt x="8093" y="22338"/>
                    </a:cubicBezTo>
                    <a:cubicBezTo>
                      <a:pt x="8115" y="22332"/>
                      <a:pt x="8135" y="22330"/>
                      <a:pt x="8153" y="22330"/>
                    </a:cubicBezTo>
                    <a:cubicBezTo>
                      <a:pt x="8317" y="22330"/>
                      <a:pt x="8306" y="22542"/>
                      <a:pt x="8199" y="22839"/>
                    </a:cubicBezTo>
                    <a:cubicBezTo>
                      <a:pt x="8227" y="22850"/>
                      <a:pt x="8257" y="22854"/>
                      <a:pt x="8289" y="22854"/>
                    </a:cubicBezTo>
                    <a:cubicBezTo>
                      <a:pt x="8456" y="22854"/>
                      <a:pt x="8666" y="22732"/>
                      <a:pt x="8821" y="22732"/>
                    </a:cubicBezTo>
                    <a:cubicBezTo>
                      <a:pt x="8930" y="22732"/>
                      <a:pt x="9011" y="22792"/>
                      <a:pt x="9031" y="22998"/>
                    </a:cubicBezTo>
                    <a:lnTo>
                      <a:pt x="9083" y="23763"/>
                    </a:lnTo>
                    <a:cubicBezTo>
                      <a:pt x="9031" y="23796"/>
                      <a:pt x="8966" y="23807"/>
                      <a:pt x="8896" y="23807"/>
                    </a:cubicBezTo>
                    <a:cubicBezTo>
                      <a:pt x="8762" y="23807"/>
                      <a:pt x="8606" y="23768"/>
                      <a:pt x="8471" y="23768"/>
                    </a:cubicBezTo>
                    <a:cubicBezTo>
                      <a:pt x="8305" y="23768"/>
                      <a:pt x="8170" y="23827"/>
                      <a:pt x="8146" y="24093"/>
                    </a:cubicBezTo>
                    <a:cubicBezTo>
                      <a:pt x="8288" y="24431"/>
                      <a:pt x="8571" y="24627"/>
                      <a:pt x="8749" y="24627"/>
                    </a:cubicBezTo>
                    <a:cubicBezTo>
                      <a:pt x="8919" y="24627"/>
                      <a:pt x="8992" y="24447"/>
                      <a:pt x="8753" y="24041"/>
                    </a:cubicBezTo>
                    <a:cubicBezTo>
                      <a:pt x="8818" y="24013"/>
                      <a:pt x="8880" y="24002"/>
                      <a:pt x="8939" y="24002"/>
                    </a:cubicBezTo>
                    <a:cubicBezTo>
                      <a:pt x="9146" y="24002"/>
                      <a:pt x="9320" y="24137"/>
                      <a:pt x="9459" y="24137"/>
                    </a:cubicBezTo>
                    <a:cubicBezTo>
                      <a:pt x="9580" y="24137"/>
                      <a:pt x="9674" y="24035"/>
                      <a:pt x="9744" y="23658"/>
                    </a:cubicBezTo>
                    <a:cubicBezTo>
                      <a:pt x="9242" y="23552"/>
                      <a:pt x="9519" y="23050"/>
                      <a:pt x="9308" y="21955"/>
                    </a:cubicBezTo>
                    <a:cubicBezTo>
                      <a:pt x="9744" y="21783"/>
                      <a:pt x="9638" y="21783"/>
                      <a:pt x="9691" y="20463"/>
                    </a:cubicBezTo>
                    <a:cubicBezTo>
                      <a:pt x="9083" y="20357"/>
                      <a:pt x="8529" y="20027"/>
                      <a:pt x="8371" y="18813"/>
                    </a:cubicBezTo>
                    <a:cubicBezTo>
                      <a:pt x="8476" y="17941"/>
                      <a:pt x="9414" y="18984"/>
                      <a:pt x="9572" y="17717"/>
                    </a:cubicBezTo>
                    <a:lnTo>
                      <a:pt x="9572" y="17717"/>
                    </a:lnTo>
                    <a:cubicBezTo>
                      <a:pt x="9744" y="18654"/>
                      <a:pt x="9242" y="18324"/>
                      <a:pt x="9308" y="18984"/>
                    </a:cubicBezTo>
                    <a:cubicBezTo>
                      <a:pt x="9366" y="18951"/>
                      <a:pt x="9414" y="18936"/>
                      <a:pt x="9454" y="18936"/>
                    </a:cubicBezTo>
                    <a:cubicBezTo>
                      <a:pt x="9746" y="18936"/>
                      <a:pt x="9572" y="19757"/>
                      <a:pt x="9572" y="20199"/>
                    </a:cubicBezTo>
                    <a:cubicBezTo>
                      <a:pt x="9922" y="20024"/>
                      <a:pt x="10128" y="19116"/>
                      <a:pt x="10465" y="19116"/>
                    </a:cubicBezTo>
                    <a:cubicBezTo>
                      <a:pt x="10560" y="19116"/>
                      <a:pt x="10665" y="19188"/>
                      <a:pt x="10786" y="19367"/>
                    </a:cubicBezTo>
                    <a:cubicBezTo>
                      <a:pt x="10628" y="18324"/>
                      <a:pt x="11394" y="17717"/>
                      <a:pt x="11394" y="17057"/>
                    </a:cubicBezTo>
                    <a:cubicBezTo>
                      <a:pt x="11474" y="17074"/>
                      <a:pt x="11555" y="17078"/>
                      <a:pt x="11635" y="17078"/>
                    </a:cubicBezTo>
                    <a:cubicBezTo>
                      <a:pt x="11709" y="17078"/>
                      <a:pt x="11783" y="17075"/>
                      <a:pt x="11855" y="17075"/>
                    </a:cubicBezTo>
                    <a:cubicBezTo>
                      <a:pt x="12182" y="17075"/>
                      <a:pt x="12488" y="17147"/>
                      <a:pt x="12714" y="17941"/>
                    </a:cubicBezTo>
                    <a:cubicBezTo>
                      <a:pt x="12659" y="17989"/>
                      <a:pt x="12605" y="18008"/>
                      <a:pt x="12552" y="18008"/>
                    </a:cubicBezTo>
                    <a:cubicBezTo>
                      <a:pt x="12343" y="18008"/>
                      <a:pt x="12158" y="17707"/>
                      <a:pt x="12029" y="17707"/>
                    </a:cubicBezTo>
                    <a:cubicBezTo>
                      <a:pt x="11966" y="17707"/>
                      <a:pt x="11916" y="17779"/>
                      <a:pt x="11882" y="17994"/>
                    </a:cubicBezTo>
                    <a:cubicBezTo>
                      <a:pt x="12542" y="18153"/>
                      <a:pt x="12212" y="19697"/>
                      <a:pt x="12489" y="20410"/>
                    </a:cubicBezTo>
                    <a:cubicBezTo>
                      <a:pt x="12608" y="19209"/>
                      <a:pt x="12489" y="17941"/>
                      <a:pt x="13480" y="17611"/>
                    </a:cubicBezTo>
                    <a:cubicBezTo>
                      <a:pt x="13480" y="17976"/>
                      <a:pt x="13788" y="18465"/>
                      <a:pt x="13967" y="18465"/>
                    </a:cubicBezTo>
                    <a:cubicBezTo>
                      <a:pt x="14028" y="18465"/>
                      <a:pt x="14073" y="18409"/>
                      <a:pt x="14087" y="18271"/>
                    </a:cubicBezTo>
                    <a:cubicBezTo>
                      <a:pt x="13981" y="18271"/>
                      <a:pt x="14193" y="17440"/>
                      <a:pt x="14140" y="17281"/>
                    </a:cubicBezTo>
                    <a:lnTo>
                      <a:pt x="14140" y="17281"/>
                    </a:lnTo>
                    <a:cubicBezTo>
                      <a:pt x="14523" y="18047"/>
                      <a:pt x="15249" y="17941"/>
                      <a:pt x="15737" y="18377"/>
                    </a:cubicBezTo>
                    <a:cubicBezTo>
                      <a:pt x="15662" y="18885"/>
                      <a:pt x="15385" y="19058"/>
                      <a:pt x="15113" y="19058"/>
                    </a:cubicBezTo>
                    <a:cubicBezTo>
                      <a:pt x="15004" y="19058"/>
                      <a:pt x="14895" y="19030"/>
                      <a:pt x="14800" y="18984"/>
                    </a:cubicBezTo>
                    <a:lnTo>
                      <a:pt x="14800" y="18984"/>
                    </a:lnTo>
                    <a:cubicBezTo>
                      <a:pt x="14905" y="19400"/>
                      <a:pt x="15095" y="19559"/>
                      <a:pt x="15306" y="19559"/>
                    </a:cubicBezTo>
                    <a:cubicBezTo>
                      <a:pt x="15545" y="19559"/>
                      <a:pt x="15811" y="19356"/>
                      <a:pt x="16014" y="19090"/>
                    </a:cubicBezTo>
                    <a:cubicBezTo>
                      <a:pt x="16014" y="19592"/>
                      <a:pt x="16173" y="19592"/>
                      <a:pt x="16292" y="19869"/>
                    </a:cubicBezTo>
                    <a:cubicBezTo>
                      <a:pt x="16067" y="20463"/>
                      <a:pt x="15684" y="20859"/>
                      <a:pt x="15301" y="21189"/>
                    </a:cubicBezTo>
                    <a:cubicBezTo>
                      <a:pt x="15324" y="20688"/>
                      <a:pt x="15153" y="20545"/>
                      <a:pt x="14902" y="20545"/>
                    </a:cubicBezTo>
                    <a:cubicBezTo>
                      <a:pt x="14571" y="20545"/>
                      <a:pt x="14102" y="20793"/>
                      <a:pt x="13757" y="20793"/>
                    </a:cubicBezTo>
                    <a:cubicBezTo>
                      <a:pt x="13704" y="21625"/>
                      <a:pt x="13480" y="22113"/>
                      <a:pt x="13532" y="22615"/>
                    </a:cubicBezTo>
                    <a:cubicBezTo>
                      <a:pt x="13321" y="22390"/>
                      <a:pt x="13150" y="21730"/>
                      <a:pt x="13321" y="21347"/>
                    </a:cubicBezTo>
                    <a:lnTo>
                      <a:pt x="13321" y="21347"/>
                    </a:lnTo>
                    <a:cubicBezTo>
                      <a:pt x="13157" y="21459"/>
                      <a:pt x="13033" y="21567"/>
                      <a:pt x="12982" y="21567"/>
                    </a:cubicBezTo>
                    <a:cubicBezTo>
                      <a:pt x="12931" y="21567"/>
                      <a:pt x="12957" y="21456"/>
                      <a:pt x="13097" y="21123"/>
                    </a:cubicBezTo>
                    <a:cubicBezTo>
                      <a:pt x="12849" y="21093"/>
                      <a:pt x="12703" y="20990"/>
                      <a:pt x="12553" y="20990"/>
                    </a:cubicBezTo>
                    <a:cubicBezTo>
                      <a:pt x="12440" y="20990"/>
                      <a:pt x="12324" y="21049"/>
                      <a:pt x="12159" y="21242"/>
                    </a:cubicBezTo>
                    <a:cubicBezTo>
                      <a:pt x="12331" y="22113"/>
                      <a:pt x="12278" y="22390"/>
                      <a:pt x="12384" y="22945"/>
                    </a:cubicBezTo>
                    <a:cubicBezTo>
                      <a:pt x="12562" y="22672"/>
                      <a:pt x="12733" y="22569"/>
                      <a:pt x="12904" y="22569"/>
                    </a:cubicBezTo>
                    <a:cubicBezTo>
                      <a:pt x="13420" y="22569"/>
                      <a:pt x="13938" y="23499"/>
                      <a:pt x="14641" y="23499"/>
                    </a:cubicBezTo>
                    <a:cubicBezTo>
                      <a:pt x="14736" y="22705"/>
                      <a:pt x="15363" y="21868"/>
                      <a:pt x="15691" y="21868"/>
                    </a:cubicBezTo>
                    <a:cubicBezTo>
                      <a:pt x="15728" y="21868"/>
                      <a:pt x="15762" y="21879"/>
                      <a:pt x="15790" y="21902"/>
                    </a:cubicBezTo>
                    <a:cubicBezTo>
                      <a:pt x="15631" y="21902"/>
                      <a:pt x="15513" y="22113"/>
                      <a:pt x="15460" y="22390"/>
                    </a:cubicBezTo>
                    <a:cubicBezTo>
                      <a:pt x="15909" y="22562"/>
                      <a:pt x="15962" y="22509"/>
                      <a:pt x="16450" y="22839"/>
                    </a:cubicBezTo>
                    <a:cubicBezTo>
                      <a:pt x="16450" y="21677"/>
                      <a:pt x="15962" y="22008"/>
                      <a:pt x="15843" y="21123"/>
                    </a:cubicBezTo>
                    <a:lnTo>
                      <a:pt x="15843" y="21123"/>
                    </a:lnTo>
                    <a:cubicBezTo>
                      <a:pt x="16026" y="21306"/>
                      <a:pt x="16107" y="21473"/>
                      <a:pt x="16173" y="21473"/>
                    </a:cubicBezTo>
                    <a:cubicBezTo>
                      <a:pt x="16225" y="21473"/>
                      <a:pt x="16268" y="21365"/>
                      <a:pt x="16344" y="21070"/>
                    </a:cubicBezTo>
                    <a:cubicBezTo>
                      <a:pt x="16436" y="21265"/>
                      <a:pt x="16408" y="21826"/>
                      <a:pt x="16614" y="21826"/>
                    </a:cubicBezTo>
                    <a:cubicBezTo>
                      <a:pt x="16646" y="21826"/>
                      <a:pt x="16683" y="21813"/>
                      <a:pt x="16727" y="21783"/>
                    </a:cubicBezTo>
                    <a:cubicBezTo>
                      <a:pt x="17110" y="21730"/>
                      <a:pt x="17057" y="20912"/>
                      <a:pt x="17335" y="20740"/>
                    </a:cubicBezTo>
                    <a:cubicBezTo>
                      <a:pt x="17274" y="20622"/>
                      <a:pt x="17233" y="20581"/>
                      <a:pt x="17199" y="20581"/>
                    </a:cubicBezTo>
                    <a:cubicBezTo>
                      <a:pt x="17118" y="20581"/>
                      <a:pt x="17072" y="20809"/>
                      <a:pt x="16875" y="20809"/>
                    </a:cubicBezTo>
                    <a:cubicBezTo>
                      <a:pt x="16847" y="20809"/>
                      <a:pt x="16815" y="20804"/>
                      <a:pt x="16780" y="20793"/>
                    </a:cubicBezTo>
                    <a:cubicBezTo>
                      <a:pt x="16674" y="19974"/>
                      <a:pt x="16292" y="19803"/>
                      <a:pt x="16450" y="19090"/>
                    </a:cubicBezTo>
                    <a:lnTo>
                      <a:pt x="16450" y="19090"/>
                    </a:lnTo>
                    <a:cubicBezTo>
                      <a:pt x="16533" y="19595"/>
                      <a:pt x="16756" y="19701"/>
                      <a:pt x="16995" y="19701"/>
                    </a:cubicBezTo>
                    <a:cubicBezTo>
                      <a:pt x="17166" y="19701"/>
                      <a:pt x="17346" y="19647"/>
                      <a:pt x="17488" y="19647"/>
                    </a:cubicBezTo>
                    <a:cubicBezTo>
                      <a:pt x="17557" y="19647"/>
                      <a:pt x="17618" y="19659"/>
                      <a:pt x="17665" y="19697"/>
                    </a:cubicBezTo>
                    <a:cubicBezTo>
                      <a:pt x="17665" y="20199"/>
                      <a:pt x="17282" y="19922"/>
                      <a:pt x="17335" y="20463"/>
                    </a:cubicBezTo>
                    <a:cubicBezTo>
                      <a:pt x="17386" y="20475"/>
                      <a:pt x="17434" y="20481"/>
                      <a:pt x="17478" y="20481"/>
                    </a:cubicBezTo>
                    <a:cubicBezTo>
                      <a:pt x="17670" y="20481"/>
                      <a:pt x="17792" y="20371"/>
                      <a:pt x="17889" y="20199"/>
                    </a:cubicBezTo>
                    <a:lnTo>
                      <a:pt x="17889" y="20199"/>
                    </a:lnTo>
                    <a:cubicBezTo>
                      <a:pt x="17717" y="20635"/>
                      <a:pt x="17995" y="20965"/>
                      <a:pt x="18219" y="21189"/>
                    </a:cubicBezTo>
                    <a:cubicBezTo>
                      <a:pt x="18325" y="20529"/>
                      <a:pt x="17770" y="20133"/>
                      <a:pt x="18100" y="19922"/>
                    </a:cubicBezTo>
                    <a:cubicBezTo>
                      <a:pt x="18549" y="19922"/>
                      <a:pt x="18655" y="20582"/>
                      <a:pt x="19090" y="20582"/>
                    </a:cubicBezTo>
                    <a:cubicBezTo>
                      <a:pt x="19143" y="19473"/>
                      <a:pt x="18707" y="19803"/>
                      <a:pt x="18549" y="19367"/>
                    </a:cubicBezTo>
                    <a:cubicBezTo>
                      <a:pt x="18657" y="19071"/>
                      <a:pt x="18924" y="19049"/>
                      <a:pt x="19204" y="19049"/>
                    </a:cubicBezTo>
                    <a:cubicBezTo>
                      <a:pt x="19251" y="19049"/>
                      <a:pt x="19298" y="19050"/>
                      <a:pt x="19345" y="19050"/>
                    </a:cubicBezTo>
                    <a:cubicBezTo>
                      <a:pt x="19430" y="19050"/>
                      <a:pt x="19513" y="19048"/>
                      <a:pt x="19592" y="19037"/>
                    </a:cubicBezTo>
                    <a:lnTo>
                      <a:pt x="19592" y="19037"/>
                    </a:lnTo>
                    <a:cubicBezTo>
                      <a:pt x="19869" y="19922"/>
                      <a:pt x="19539" y="20304"/>
                      <a:pt x="19698" y="20793"/>
                    </a:cubicBezTo>
                    <a:cubicBezTo>
                      <a:pt x="19750" y="20582"/>
                      <a:pt x="20199" y="20635"/>
                      <a:pt x="20199" y="19750"/>
                    </a:cubicBezTo>
                    <a:lnTo>
                      <a:pt x="20199" y="19750"/>
                    </a:lnTo>
                    <a:cubicBezTo>
                      <a:pt x="20184" y="19753"/>
                      <a:pt x="20169" y="19754"/>
                      <a:pt x="20154" y="19754"/>
                    </a:cubicBezTo>
                    <a:cubicBezTo>
                      <a:pt x="19909" y="19754"/>
                      <a:pt x="19797" y="19349"/>
                      <a:pt x="19698" y="19037"/>
                    </a:cubicBezTo>
                    <a:cubicBezTo>
                      <a:pt x="19770" y="18909"/>
                      <a:pt x="19869" y="18852"/>
                      <a:pt x="19978" y="18852"/>
                    </a:cubicBezTo>
                    <a:cubicBezTo>
                      <a:pt x="20286" y="18852"/>
                      <a:pt x="20676" y="19308"/>
                      <a:pt x="20793" y="19922"/>
                    </a:cubicBezTo>
                    <a:cubicBezTo>
                      <a:pt x="20028" y="20199"/>
                      <a:pt x="20582" y="21625"/>
                      <a:pt x="20080" y="22232"/>
                    </a:cubicBezTo>
                    <a:cubicBezTo>
                      <a:pt x="20320" y="22232"/>
                      <a:pt x="20704" y="22579"/>
                      <a:pt x="20938" y="22579"/>
                    </a:cubicBezTo>
                    <a:cubicBezTo>
                      <a:pt x="21027" y="22579"/>
                      <a:pt x="21094" y="22528"/>
                      <a:pt x="21123" y="22390"/>
                    </a:cubicBezTo>
                    <a:cubicBezTo>
                      <a:pt x="20688" y="20965"/>
                      <a:pt x="21123" y="19592"/>
                      <a:pt x="20965" y="18932"/>
                    </a:cubicBezTo>
                    <a:cubicBezTo>
                      <a:pt x="21034" y="18917"/>
                      <a:pt x="21098" y="18909"/>
                      <a:pt x="21156" y="18909"/>
                    </a:cubicBezTo>
                    <a:cubicBezTo>
                      <a:pt x="21975" y="18909"/>
                      <a:pt x="21771" y="20303"/>
                      <a:pt x="22338" y="21017"/>
                    </a:cubicBezTo>
                    <a:cubicBezTo>
                      <a:pt x="22282" y="21287"/>
                      <a:pt x="22164" y="21408"/>
                      <a:pt x="22044" y="21408"/>
                    </a:cubicBezTo>
                    <a:cubicBezTo>
                      <a:pt x="21823" y="21408"/>
                      <a:pt x="21594" y="20999"/>
                      <a:pt x="21731" y="20357"/>
                    </a:cubicBezTo>
                    <a:cubicBezTo>
                      <a:pt x="21606" y="20295"/>
                      <a:pt x="21477" y="20173"/>
                      <a:pt x="21356" y="20173"/>
                    </a:cubicBezTo>
                    <a:cubicBezTo>
                      <a:pt x="21273" y="20173"/>
                      <a:pt x="21194" y="20232"/>
                      <a:pt x="21123" y="20410"/>
                    </a:cubicBezTo>
                    <a:cubicBezTo>
                      <a:pt x="21348" y="20582"/>
                      <a:pt x="21453" y="20965"/>
                      <a:pt x="21453" y="21625"/>
                    </a:cubicBezTo>
                    <a:cubicBezTo>
                      <a:pt x="22232" y="21955"/>
                      <a:pt x="22721" y="21295"/>
                      <a:pt x="22998" y="22720"/>
                    </a:cubicBezTo>
                    <a:cubicBezTo>
                      <a:pt x="22930" y="22686"/>
                      <a:pt x="22834" y="22514"/>
                      <a:pt x="22761" y="22514"/>
                    </a:cubicBezTo>
                    <a:cubicBezTo>
                      <a:pt x="22720" y="22514"/>
                      <a:pt x="22687" y="22566"/>
                      <a:pt x="22668" y="22720"/>
                    </a:cubicBezTo>
                    <a:cubicBezTo>
                      <a:pt x="22942" y="22881"/>
                      <a:pt x="23528" y="23407"/>
                      <a:pt x="23857" y="23407"/>
                    </a:cubicBezTo>
                    <a:cubicBezTo>
                      <a:pt x="23988" y="23407"/>
                      <a:pt x="24079" y="23324"/>
                      <a:pt x="24094" y="23103"/>
                    </a:cubicBezTo>
                    <a:cubicBezTo>
                      <a:pt x="23935" y="23103"/>
                      <a:pt x="23935" y="22720"/>
                      <a:pt x="23935" y="22390"/>
                    </a:cubicBezTo>
                    <a:cubicBezTo>
                      <a:pt x="23898" y="22401"/>
                      <a:pt x="23862" y="22405"/>
                      <a:pt x="23829" y="22405"/>
                    </a:cubicBezTo>
                    <a:cubicBezTo>
                      <a:pt x="23478" y="22405"/>
                      <a:pt x="23363" y="21863"/>
                      <a:pt x="23170" y="21453"/>
                    </a:cubicBezTo>
                    <a:lnTo>
                      <a:pt x="23170" y="21453"/>
                    </a:lnTo>
                    <a:cubicBezTo>
                      <a:pt x="23471" y="21712"/>
                      <a:pt x="23739" y="22249"/>
                      <a:pt x="24026" y="22249"/>
                    </a:cubicBezTo>
                    <a:cubicBezTo>
                      <a:pt x="24104" y="22249"/>
                      <a:pt x="24183" y="22209"/>
                      <a:pt x="24265" y="22113"/>
                    </a:cubicBezTo>
                    <a:lnTo>
                      <a:pt x="24265" y="22113"/>
                    </a:lnTo>
                    <a:cubicBezTo>
                      <a:pt x="23988" y="22773"/>
                      <a:pt x="24318" y="23605"/>
                      <a:pt x="24595" y="23829"/>
                    </a:cubicBezTo>
                    <a:cubicBezTo>
                      <a:pt x="24558" y="24180"/>
                      <a:pt x="24262" y="24591"/>
                      <a:pt x="24039" y="24591"/>
                    </a:cubicBezTo>
                    <a:cubicBezTo>
                      <a:pt x="23951" y="24591"/>
                      <a:pt x="23874" y="24527"/>
                      <a:pt x="23830" y="24371"/>
                    </a:cubicBezTo>
                    <a:lnTo>
                      <a:pt x="23830" y="24371"/>
                    </a:lnTo>
                    <a:cubicBezTo>
                      <a:pt x="23873" y="24390"/>
                      <a:pt x="23908" y="24399"/>
                      <a:pt x="23937" y="24399"/>
                    </a:cubicBezTo>
                    <a:cubicBezTo>
                      <a:pt x="24163" y="24399"/>
                      <a:pt x="23976" y="23857"/>
                      <a:pt x="23883" y="23658"/>
                    </a:cubicBezTo>
                    <a:cubicBezTo>
                      <a:pt x="23864" y="23656"/>
                      <a:pt x="23847" y="23655"/>
                      <a:pt x="23831" y="23655"/>
                    </a:cubicBezTo>
                    <a:cubicBezTo>
                      <a:pt x="23364" y="23655"/>
                      <a:pt x="23873" y="24380"/>
                      <a:pt x="23605" y="24648"/>
                    </a:cubicBezTo>
                    <a:cubicBezTo>
                      <a:pt x="23161" y="24648"/>
                      <a:pt x="22927" y="24330"/>
                      <a:pt x="22696" y="24330"/>
                    </a:cubicBezTo>
                    <a:cubicBezTo>
                      <a:pt x="22555" y="24330"/>
                      <a:pt x="22416" y="24446"/>
                      <a:pt x="22232" y="24819"/>
                    </a:cubicBezTo>
                    <a:cubicBezTo>
                      <a:pt x="22510" y="25202"/>
                      <a:pt x="23051" y="25083"/>
                      <a:pt x="23275" y="25691"/>
                    </a:cubicBezTo>
                    <a:cubicBezTo>
                      <a:pt x="23101" y="25551"/>
                      <a:pt x="22941" y="25495"/>
                      <a:pt x="22788" y="25495"/>
                    </a:cubicBezTo>
                    <a:cubicBezTo>
                      <a:pt x="22408" y="25495"/>
                      <a:pt x="22073" y="25838"/>
                      <a:pt x="21678" y="26074"/>
                    </a:cubicBezTo>
                    <a:cubicBezTo>
                      <a:pt x="21678" y="26522"/>
                      <a:pt x="21902" y="26681"/>
                      <a:pt x="21731" y="26853"/>
                    </a:cubicBezTo>
                    <a:cubicBezTo>
                      <a:pt x="21509" y="26853"/>
                      <a:pt x="21431" y="26565"/>
                      <a:pt x="21212" y="26565"/>
                    </a:cubicBezTo>
                    <a:cubicBezTo>
                      <a:pt x="21158" y="26565"/>
                      <a:pt x="21094" y="26583"/>
                      <a:pt x="21018" y="26628"/>
                    </a:cubicBezTo>
                    <a:cubicBezTo>
                      <a:pt x="21071" y="27130"/>
                      <a:pt x="20965" y="27235"/>
                      <a:pt x="20965" y="27671"/>
                    </a:cubicBezTo>
                    <a:cubicBezTo>
                      <a:pt x="21001" y="27666"/>
                      <a:pt x="21037" y="27664"/>
                      <a:pt x="21070" y="27664"/>
                    </a:cubicBezTo>
                    <a:cubicBezTo>
                      <a:pt x="21613" y="27664"/>
                      <a:pt x="21825" y="28236"/>
                      <a:pt x="22141" y="28236"/>
                    </a:cubicBezTo>
                    <a:cubicBezTo>
                      <a:pt x="22247" y="28236"/>
                      <a:pt x="22364" y="28172"/>
                      <a:pt x="22510" y="28001"/>
                    </a:cubicBezTo>
                    <a:cubicBezTo>
                      <a:pt x="22444" y="26905"/>
                      <a:pt x="22285" y="27460"/>
                      <a:pt x="22061" y="26575"/>
                    </a:cubicBezTo>
                    <a:cubicBezTo>
                      <a:pt x="22615" y="26245"/>
                      <a:pt x="22721" y="26575"/>
                      <a:pt x="23104" y="25968"/>
                    </a:cubicBezTo>
                    <a:lnTo>
                      <a:pt x="23104" y="25968"/>
                    </a:lnTo>
                    <a:cubicBezTo>
                      <a:pt x="22840" y="26734"/>
                      <a:pt x="23605" y="26681"/>
                      <a:pt x="23275" y="27671"/>
                    </a:cubicBezTo>
                    <a:cubicBezTo>
                      <a:pt x="23433" y="27671"/>
                      <a:pt x="23552" y="27566"/>
                      <a:pt x="23605" y="27395"/>
                    </a:cubicBezTo>
                    <a:lnTo>
                      <a:pt x="23605" y="27395"/>
                    </a:lnTo>
                    <a:cubicBezTo>
                      <a:pt x="23440" y="27930"/>
                      <a:pt x="23741" y="28611"/>
                      <a:pt x="24118" y="28611"/>
                    </a:cubicBezTo>
                    <a:cubicBezTo>
                      <a:pt x="24132" y="28611"/>
                      <a:pt x="24146" y="28610"/>
                      <a:pt x="24160" y="28608"/>
                    </a:cubicBezTo>
                    <a:cubicBezTo>
                      <a:pt x="24364" y="28340"/>
                      <a:pt x="24272" y="27563"/>
                      <a:pt x="24614" y="27563"/>
                    </a:cubicBezTo>
                    <a:cubicBezTo>
                      <a:pt x="24625" y="27563"/>
                      <a:pt x="24636" y="27564"/>
                      <a:pt x="24648" y="27565"/>
                    </a:cubicBezTo>
                    <a:lnTo>
                      <a:pt x="24754" y="28556"/>
                    </a:lnTo>
                    <a:cubicBezTo>
                      <a:pt x="24900" y="28410"/>
                      <a:pt x="24984" y="28340"/>
                      <a:pt x="25078" y="28340"/>
                    </a:cubicBezTo>
                    <a:cubicBezTo>
                      <a:pt x="25163" y="28340"/>
                      <a:pt x="25258" y="28396"/>
                      <a:pt x="25414" y="28503"/>
                    </a:cubicBezTo>
                    <a:cubicBezTo>
                      <a:pt x="25414" y="28225"/>
                      <a:pt x="25361" y="27790"/>
                      <a:pt x="25480" y="27724"/>
                    </a:cubicBezTo>
                    <a:cubicBezTo>
                      <a:pt x="25500" y="27939"/>
                      <a:pt x="25578" y="27997"/>
                      <a:pt x="25679" y="27997"/>
                    </a:cubicBezTo>
                    <a:cubicBezTo>
                      <a:pt x="25799" y="27997"/>
                      <a:pt x="25951" y="27915"/>
                      <a:pt x="26077" y="27915"/>
                    </a:cubicBezTo>
                    <a:cubicBezTo>
                      <a:pt x="26119" y="27915"/>
                      <a:pt x="26158" y="27924"/>
                      <a:pt x="26193" y="27948"/>
                    </a:cubicBezTo>
                    <a:cubicBezTo>
                      <a:pt x="26140" y="28225"/>
                      <a:pt x="26074" y="28608"/>
                      <a:pt x="26140" y="29163"/>
                    </a:cubicBezTo>
                    <a:cubicBezTo>
                      <a:pt x="26168" y="29157"/>
                      <a:pt x="26193" y="29155"/>
                      <a:pt x="26216" y="29155"/>
                    </a:cubicBezTo>
                    <a:cubicBezTo>
                      <a:pt x="26656" y="29155"/>
                      <a:pt x="26277" y="30114"/>
                      <a:pt x="26701" y="30114"/>
                    </a:cubicBezTo>
                    <a:cubicBezTo>
                      <a:pt x="26730" y="30114"/>
                      <a:pt x="26763" y="30110"/>
                      <a:pt x="26800" y="30100"/>
                    </a:cubicBezTo>
                    <a:cubicBezTo>
                      <a:pt x="27324" y="29957"/>
                      <a:pt x="28231" y="29408"/>
                      <a:pt x="28990" y="29408"/>
                    </a:cubicBezTo>
                    <a:cubicBezTo>
                      <a:pt x="29417" y="29408"/>
                      <a:pt x="29797" y="29582"/>
                      <a:pt x="30034" y="30100"/>
                    </a:cubicBezTo>
                    <a:cubicBezTo>
                      <a:pt x="29754" y="29864"/>
                      <a:pt x="29521" y="29628"/>
                      <a:pt x="29148" y="29628"/>
                    </a:cubicBezTo>
                    <a:cubicBezTo>
                      <a:pt x="29083" y="29628"/>
                      <a:pt x="29014" y="29636"/>
                      <a:pt x="28939" y="29651"/>
                    </a:cubicBezTo>
                    <a:cubicBezTo>
                      <a:pt x="28886" y="30483"/>
                      <a:pt x="29269" y="30153"/>
                      <a:pt x="29374" y="30641"/>
                    </a:cubicBezTo>
                    <a:cubicBezTo>
                      <a:pt x="29194" y="30542"/>
                      <a:pt x="29098" y="30489"/>
                      <a:pt x="29013" y="30489"/>
                    </a:cubicBezTo>
                    <a:cubicBezTo>
                      <a:pt x="28918" y="30489"/>
                      <a:pt x="28836" y="30555"/>
                      <a:pt x="28662" y="30694"/>
                    </a:cubicBezTo>
                    <a:cubicBezTo>
                      <a:pt x="28662" y="30259"/>
                      <a:pt x="28556" y="30034"/>
                      <a:pt x="28384" y="29981"/>
                    </a:cubicBezTo>
                    <a:cubicBezTo>
                      <a:pt x="28101" y="30456"/>
                      <a:pt x="27758" y="30550"/>
                      <a:pt x="27399" y="30550"/>
                    </a:cubicBezTo>
                    <a:cubicBezTo>
                      <a:pt x="27162" y="30550"/>
                      <a:pt x="26917" y="30509"/>
                      <a:pt x="26678" y="30509"/>
                    </a:cubicBezTo>
                    <a:cubicBezTo>
                      <a:pt x="26233" y="30509"/>
                      <a:pt x="25806" y="30652"/>
                      <a:pt x="25480" y="31473"/>
                    </a:cubicBezTo>
                    <a:cubicBezTo>
                      <a:pt x="25599" y="31457"/>
                      <a:pt x="25717" y="31439"/>
                      <a:pt x="25830" y="31439"/>
                    </a:cubicBezTo>
                    <a:cubicBezTo>
                      <a:pt x="26079" y="31439"/>
                      <a:pt x="26295" y="31526"/>
                      <a:pt x="26404" y="31909"/>
                    </a:cubicBezTo>
                    <a:cubicBezTo>
                      <a:pt x="26298" y="32014"/>
                      <a:pt x="26193" y="32186"/>
                      <a:pt x="26074" y="32410"/>
                    </a:cubicBezTo>
                    <a:cubicBezTo>
                      <a:pt x="26207" y="32492"/>
                      <a:pt x="26300" y="32676"/>
                      <a:pt x="26439" y="32676"/>
                    </a:cubicBezTo>
                    <a:cubicBezTo>
                      <a:pt x="26480" y="32676"/>
                      <a:pt x="26525" y="32661"/>
                      <a:pt x="26576" y="32622"/>
                    </a:cubicBezTo>
                    <a:cubicBezTo>
                      <a:pt x="26853" y="32292"/>
                      <a:pt x="26404" y="31143"/>
                      <a:pt x="26628" y="31143"/>
                    </a:cubicBezTo>
                    <a:cubicBezTo>
                      <a:pt x="26959" y="31301"/>
                      <a:pt x="27394" y="31143"/>
                      <a:pt x="27566" y="31803"/>
                    </a:cubicBezTo>
                    <a:cubicBezTo>
                      <a:pt x="27460" y="32080"/>
                      <a:pt x="27183" y="31909"/>
                      <a:pt x="27289" y="32569"/>
                    </a:cubicBezTo>
                    <a:cubicBezTo>
                      <a:pt x="27548" y="32460"/>
                      <a:pt x="27714" y="32394"/>
                      <a:pt x="27847" y="32394"/>
                    </a:cubicBezTo>
                    <a:cubicBezTo>
                      <a:pt x="28051" y="32394"/>
                      <a:pt x="28178" y="32551"/>
                      <a:pt x="28450" y="32952"/>
                    </a:cubicBezTo>
                    <a:cubicBezTo>
                      <a:pt x="28780" y="32740"/>
                      <a:pt x="28173" y="32622"/>
                      <a:pt x="28279" y="31962"/>
                    </a:cubicBezTo>
                    <a:cubicBezTo>
                      <a:pt x="28518" y="31870"/>
                      <a:pt x="28630" y="31611"/>
                      <a:pt x="28903" y="31611"/>
                    </a:cubicBezTo>
                    <a:cubicBezTo>
                      <a:pt x="28946" y="31611"/>
                      <a:pt x="28993" y="31617"/>
                      <a:pt x="29044" y="31632"/>
                    </a:cubicBezTo>
                    <a:cubicBezTo>
                      <a:pt x="29110" y="32952"/>
                      <a:pt x="29704" y="32899"/>
                      <a:pt x="30100" y="33335"/>
                    </a:cubicBezTo>
                    <a:cubicBezTo>
                      <a:pt x="29652" y="33335"/>
                      <a:pt x="29322" y="33506"/>
                      <a:pt x="29322" y="34391"/>
                    </a:cubicBezTo>
                    <a:cubicBezTo>
                      <a:pt x="29349" y="34397"/>
                      <a:pt x="29376" y="34400"/>
                      <a:pt x="29402" y="34400"/>
                    </a:cubicBezTo>
                    <a:cubicBezTo>
                      <a:pt x="29687" y="34400"/>
                      <a:pt x="29896" y="34048"/>
                      <a:pt x="30105" y="34048"/>
                    </a:cubicBezTo>
                    <a:cubicBezTo>
                      <a:pt x="30190" y="34048"/>
                      <a:pt x="30275" y="34107"/>
                      <a:pt x="30365" y="34272"/>
                    </a:cubicBezTo>
                    <a:cubicBezTo>
                      <a:pt x="30206" y="33282"/>
                      <a:pt x="30642" y="33335"/>
                      <a:pt x="30761" y="32740"/>
                    </a:cubicBezTo>
                    <a:cubicBezTo>
                      <a:pt x="30813" y="33229"/>
                      <a:pt x="31025" y="33401"/>
                      <a:pt x="31143" y="33731"/>
                    </a:cubicBezTo>
                    <a:cubicBezTo>
                      <a:pt x="30431" y="33783"/>
                      <a:pt x="30365" y="35051"/>
                      <a:pt x="29704" y="35315"/>
                    </a:cubicBezTo>
                    <a:cubicBezTo>
                      <a:pt x="29535" y="34851"/>
                      <a:pt x="29366" y="34687"/>
                      <a:pt x="29196" y="34687"/>
                    </a:cubicBezTo>
                    <a:cubicBezTo>
                      <a:pt x="28782" y="34687"/>
                      <a:pt x="28362" y="35660"/>
                      <a:pt x="27925" y="35660"/>
                    </a:cubicBezTo>
                    <a:cubicBezTo>
                      <a:pt x="27841" y="35660"/>
                      <a:pt x="27757" y="35624"/>
                      <a:pt x="27671" y="35539"/>
                    </a:cubicBezTo>
                    <a:cubicBezTo>
                      <a:pt x="27671" y="34549"/>
                      <a:pt x="28450" y="35051"/>
                      <a:pt x="28503" y="34219"/>
                    </a:cubicBezTo>
                    <a:cubicBezTo>
                      <a:pt x="28001" y="33942"/>
                      <a:pt x="27896" y="32952"/>
                      <a:pt x="27619" y="32793"/>
                    </a:cubicBezTo>
                    <a:lnTo>
                      <a:pt x="27619" y="32793"/>
                    </a:lnTo>
                    <a:lnTo>
                      <a:pt x="27671" y="33282"/>
                    </a:lnTo>
                    <a:cubicBezTo>
                      <a:pt x="27566" y="33282"/>
                      <a:pt x="27513" y="33506"/>
                      <a:pt x="27671" y="33559"/>
                    </a:cubicBezTo>
                    <a:cubicBezTo>
                      <a:pt x="27656" y="33382"/>
                      <a:pt x="27678" y="33313"/>
                      <a:pt x="27715" y="33313"/>
                    </a:cubicBezTo>
                    <a:cubicBezTo>
                      <a:pt x="27805" y="33313"/>
                      <a:pt x="27986" y="33723"/>
                      <a:pt x="27949" y="33995"/>
                    </a:cubicBezTo>
                    <a:cubicBezTo>
                      <a:pt x="27865" y="33851"/>
                      <a:pt x="27802" y="33796"/>
                      <a:pt x="27750" y="33796"/>
                    </a:cubicBezTo>
                    <a:cubicBezTo>
                      <a:pt x="27584" y="33796"/>
                      <a:pt x="27525" y="34353"/>
                      <a:pt x="27246" y="34353"/>
                    </a:cubicBezTo>
                    <a:cubicBezTo>
                      <a:pt x="27211" y="34353"/>
                      <a:pt x="27172" y="34344"/>
                      <a:pt x="27130" y="34325"/>
                    </a:cubicBezTo>
                    <a:lnTo>
                      <a:pt x="27130" y="34325"/>
                    </a:lnTo>
                    <a:cubicBezTo>
                      <a:pt x="27064" y="35051"/>
                      <a:pt x="27394" y="34826"/>
                      <a:pt x="27394" y="35315"/>
                    </a:cubicBezTo>
                    <a:cubicBezTo>
                      <a:pt x="27290" y="35472"/>
                      <a:pt x="27202" y="35527"/>
                      <a:pt x="27123" y="35527"/>
                    </a:cubicBezTo>
                    <a:cubicBezTo>
                      <a:pt x="26944" y="35527"/>
                      <a:pt x="26810" y="35250"/>
                      <a:pt x="26640" y="35250"/>
                    </a:cubicBezTo>
                    <a:cubicBezTo>
                      <a:pt x="26569" y="35250"/>
                      <a:pt x="26493" y="35298"/>
                      <a:pt x="26404" y="35434"/>
                    </a:cubicBezTo>
                    <a:cubicBezTo>
                      <a:pt x="26883" y="35745"/>
                      <a:pt x="27431" y="36205"/>
                      <a:pt x="27884" y="36205"/>
                    </a:cubicBezTo>
                    <a:cubicBezTo>
                      <a:pt x="28217" y="36205"/>
                      <a:pt x="28499" y="35955"/>
                      <a:pt x="28662" y="35209"/>
                    </a:cubicBezTo>
                    <a:cubicBezTo>
                      <a:pt x="29017" y="35353"/>
                      <a:pt x="29688" y="35948"/>
                      <a:pt x="30284" y="35948"/>
                    </a:cubicBezTo>
                    <a:cubicBezTo>
                      <a:pt x="30617" y="35948"/>
                      <a:pt x="30926" y="35763"/>
                      <a:pt x="31143" y="35209"/>
                    </a:cubicBezTo>
                    <a:lnTo>
                      <a:pt x="31143" y="35209"/>
                    </a:lnTo>
                    <a:cubicBezTo>
                      <a:pt x="31076" y="35258"/>
                      <a:pt x="31020" y="35279"/>
                      <a:pt x="30974" y="35279"/>
                    </a:cubicBezTo>
                    <a:cubicBezTo>
                      <a:pt x="30755" y="35279"/>
                      <a:pt x="30730" y="34812"/>
                      <a:pt x="30589" y="34496"/>
                    </a:cubicBezTo>
                    <a:lnTo>
                      <a:pt x="30589" y="34496"/>
                    </a:lnTo>
                    <a:cubicBezTo>
                      <a:pt x="30629" y="34530"/>
                      <a:pt x="30668" y="34544"/>
                      <a:pt x="30706" y="34544"/>
                    </a:cubicBezTo>
                    <a:cubicBezTo>
                      <a:pt x="30892" y="34544"/>
                      <a:pt x="31042" y="34189"/>
                      <a:pt x="31162" y="34189"/>
                    </a:cubicBezTo>
                    <a:cubicBezTo>
                      <a:pt x="31214" y="34189"/>
                      <a:pt x="31260" y="34255"/>
                      <a:pt x="31302" y="34443"/>
                    </a:cubicBezTo>
                    <a:cubicBezTo>
                      <a:pt x="31196" y="34496"/>
                      <a:pt x="31091" y="34496"/>
                      <a:pt x="31091" y="34721"/>
                    </a:cubicBezTo>
                    <a:cubicBezTo>
                      <a:pt x="31149" y="34745"/>
                      <a:pt x="31198" y="34755"/>
                      <a:pt x="31241" y="34755"/>
                    </a:cubicBezTo>
                    <a:cubicBezTo>
                      <a:pt x="31480" y="34755"/>
                      <a:pt x="31516" y="34435"/>
                      <a:pt x="31751" y="34391"/>
                    </a:cubicBezTo>
                    <a:cubicBezTo>
                      <a:pt x="31751" y="35044"/>
                      <a:pt x="32152" y="35460"/>
                      <a:pt x="32374" y="35460"/>
                    </a:cubicBezTo>
                    <a:cubicBezTo>
                      <a:pt x="32449" y="35460"/>
                      <a:pt x="32503" y="35414"/>
                      <a:pt x="32516" y="35315"/>
                    </a:cubicBezTo>
                    <a:cubicBezTo>
                      <a:pt x="32292" y="34985"/>
                      <a:pt x="32411" y="34655"/>
                      <a:pt x="32675" y="34325"/>
                    </a:cubicBezTo>
                    <a:cubicBezTo>
                      <a:pt x="32345" y="33889"/>
                      <a:pt x="31962" y="33506"/>
                      <a:pt x="31909" y="32410"/>
                    </a:cubicBezTo>
                    <a:cubicBezTo>
                      <a:pt x="32147" y="32206"/>
                      <a:pt x="32323" y="31975"/>
                      <a:pt x="32515" y="31975"/>
                    </a:cubicBezTo>
                    <a:cubicBezTo>
                      <a:pt x="32632" y="31975"/>
                      <a:pt x="32754" y="32061"/>
                      <a:pt x="32899" y="32292"/>
                    </a:cubicBezTo>
                    <a:cubicBezTo>
                      <a:pt x="32899" y="32674"/>
                      <a:pt x="32794" y="32952"/>
                      <a:pt x="32741" y="33335"/>
                    </a:cubicBezTo>
                    <a:cubicBezTo>
                      <a:pt x="32796" y="33280"/>
                      <a:pt x="32838" y="33256"/>
                      <a:pt x="32872" y="33256"/>
                    </a:cubicBezTo>
                    <a:cubicBezTo>
                      <a:pt x="33070" y="33256"/>
                      <a:pt x="32947" y="34077"/>
                      <a:pt x="33113" y="34077"/>
                    </a:cubicBezTo>
                    <a:cubicBezTo>
                      <a:pt x="33142" y="34077"/>
                      <a:pt x="33180" y="34053"/>
                      <a:pt x="33229" y="33995"/>
                    </a:cubicBezTo>
                    <a:cubicBezTo>
                      <a:pt x="33176" y="33665"/>
                      <a:pt x="33229" y="32899"/>
                      <a:pt x="33176" y="32292"/>
                    </a:cubicBezTo>
                    <a:lnTo>
                      <a:pt x="33176" y="32292"/>
                    </a:lnTo>
                    <a:cubicBezTo>
                      <a:pt x="33257" y="32440"/>
                      <a:pt x="33318" y="32496"/>
                      <a:pt x="33369" y="32496"/>
                    </a:cubicBezTo>
                    <a:cubicBezTo>
                      <a:pt x="33526" y="32496"/>
                      <a:pt x="33587" y="31962"/>
                      <a:pt x="33837" y="31962"/>
                    </a:cubicBezTo>
                    <a:cubicBezTo>
                      <a:pt x="33837" y="32463"/>
                      <a:pt x="33995" y="32463"/>
                      <a:pt x="34114" y="32674"/>
                    </a:cubicBezTo>
                    <a:cubicBezTo>
                      <a:pt x="33942" y="32846"/>
                      <a:pt x="33837" y="33004"/>
                      <a:pt x="33784" y="33229"/>
                    </a:cubicBezTo>
                    <a:cubicBezTo>
                      <a:pt x="34061" y="33559"/>
                      <a:pt x="34325" y="33889"/>
                      <a:pt x="34655" y="34166"/>
                    </a:cubicBezTo>
                    <a:cubicBezTo>
                      <a:pt x="34646" y="34164"/>
                      <a:pt x="34638" y="34164"/>
                      <a:pt x="34630" y="34164"/>
                    </a:cubicBezTo>
                    <a:cubicBezTo>
                      <a:pt x="34401" y="34164"/>
                      <a:pt x="34542" y="34881"/>
                      <a:pt x="34325" y="34932"/>
                    </a:cubicBezTo>
                    <a:cubicBezTo>
                      <a:pt x="34203" y="34550"/>
                      <a:pt x="34001" y="34279"/>
                      <a:pt x="33802" y="34279"/>
                    </a:cubicBezTo>
                    <a:cubicBezTo>
                      <a:pt x="33656" y="34279"/>
                      <a:pt x="33512" y="34423"/>
                      <a:pt x="33401" y="34774"/>
                    </a:cubicBezTo>
                    <a:cubicBezTo>
                      <a:pt x="33423" y="34784"/>
                      <a:pt x="33447" y="34789"/>
                      <a:pt x="33473" y="34789"/>
                    </a:cubicBezTo>
                    <a:cubicBezTo>
                      <a:pt x="33607" y="34789"/>
                      <a:pt x="33787" y="34672"/>
                      <a:pt x="33923" y="34672"/>
                    </a:cubicBezTo>
                    <a:cubicBezTo>
                      <a:pt x="34020" y="34672"/>
                      <a:pt x="34094" y="34731"/>
                      <a:pt x="34114" y="34932"/>
                    </a:cubicBezTo>
                    <a:cubicBezTo>
                      <a:pt x="33934" y="35070"/>
                      <a:pt x="33754" y="35947"/>
                      <a:pt x="33519" y="35947"/>
                    </a:cubicBezTo>
                    <a:cubicBezTo>
                      <a:pt x="33461" y="35947"/>
                      <a:pt x="33400" y="35894"/>
                      <a:pt x="33335" y="35764"/>
                    </a:cubicBezTo>
                    <a:cubicBezTo>
                      <a:pt x="33370" y="35501"/>
                      <a:pt x="33332" y="35402"/>
                      <a:pt x="33246" y="35402"/>
                    </a:cubicBezTo>
                    <a:cubicBezTo>
                      <a:pt x="32975" y="35402"/>
                      <a:pt x="32232" y="36371"/>
                      <a:pt x="31780" y="36371"/>
                    </a:cubicBezTo>
                    <a:cubicBezTo>
                      <a:pt x="31678" y="36371"/>
                      <a:pt x="31590" y="36321"/>
                      <a:pt x="31526" y="36199"/>
                    </a:cubicBezTo>
                    <a:lnTo>
                      <a:pt x="31526" y="36199"/>
                    </a:lnTo>
                    <a:cubicBezTo>
                      <a:pt x="31751" y="37361"/>
                      <a:pt x="31025" y="36859"/>
                      <a:pt x="31249" y="37691"/>
                    </a:cubicBezTo>
                    <a:cubicBezTo>
                      <a:pt x="31355" y="37519"/>
                      <a:pt x="31632" y="37519"/>
                      <a:pt x="32015" y="37361"/>
                    </a:cubicBezTo>
                    <a:cubicBezTo>
                      <a:pt x="32081" y="37744"/>
                      <a:pt x="32134" y="37902"/>
                      <a:pt x="32186" y="38127"/>
                    </a:cubicBezTo>
                    <a:cubicBezTo>
                      <a:pt x="32075" y="38042"/>
                      <a:pt x="31925" y="37934"/>
                      <a:pt x="31808" y="37934"/>
                    </a:cubicBezTo>
                    <a:cubicBezTo>
                      <a:pt x="31689" y="37934"/>
                      <a:pt x="31605" y="38045"/>
                      <a:pt x="31632" y="38404"/>
                    </a:cubicBezTo>
                    <a:cubicBezTo>
                      <a:pt x="31816" y="38545"/>
                      <a:pt x="31992" y="38611"/>
                      <a:pt x="32157" y="38611"/>
                    </a:cubicBezTo>
                    <a:cubicBezTo>
                      <a:pt x="32440" y="38611"/>
                      <a:pt x="32691" y="38416"/>
                      <a:pt x="32899" y="38074"/>
                    </a:cubicBezTo>
                    <a:cubicBezTo>
                      <a:pt x="32741" y="37744"/>
                      <a:pt x="32345" y="38021"/>
                      <a:pt x="32292" y="37361"/>
                    </a:cubicBezTo>
                    <a:cubicBezTo>
                      <a:pt x="32411" y="37361"/>
                      <a:pt x="32345" y="36912"/>
                      <a:pt x="32464" y="36859"/>
                    </a:cubicBezTo>
                    <a:cubicBezTo>
                      <a:pt x="32541" y="36820"/>
                      <a:pt x="32610" y="36802"/>
                      <a:pt x="32674" y="36802"/>
                    </a:cubicBezTo>
                    <a:cubicBezTo>
                      <a:pt x="33054" y="36802"/>
                      <a:pt x="33199" y="37455"/>
                      <a:pt x="33335" y="38021"/>
                    </a:cubicBezTo>
                    <a:cubicBezTo>
                      <a:pt x="33376" y="38026"/>
                      <a:pt x="33414" y="38028"/>
                      <a:pt x="33450" y="38028"/>
                    </a:cubicBezTo>
                    <a:cubicBezTo>
                      <a:pt x="34184" y="38028"/>
                      <a:pt x="33973" y="37119"/>
                      <a:pt x="34736" y="37119"/>
                    </a:cubicBezTo>
                    <a:cubicBezTo>
                      <a:pt x="34795" y="37119"/>
                      <a:pt x="34860" y="37125"/>
                      <a:pt x="34932" y="37137"/>
                    </a:cubicBezTo>
                    <a:cubicBezTo>
                      <a:pt x="35040" y="37758"/>
                      <a:pt x="35080" y="37948"/>
                      <a:pt x="35229" y="37948"/>
                    </a:cubicBezTo>
                    <a:cubicBezTo>
                      <a:pt x="35317" y="37948"/>
                      <a:pt x="35443" y="37880"/>
                      <a:pt x="35645" y="37797"/>
                    </a:cubicBezTo>
                    <a:lnTo>
                      <a:pt x="35645" y="37797"/>
                    </a:lnTo>
                    <a:cubicBezTo>
                      <a:pt x="35645" y="38180"/>
                      <a:pt x="35487" y="38232"/>
                      <a:pt x="35487" y="38562"/>
                    </a:cubicBezTo>
                    <a:cubicBezTo>
                      <a:pt x="35508" y="38565"/>
                      <a:pt x="35529" y="38567"/>
                      <a:pt x="35551" y="38567"/>
                    </a:cubicBezTo>
                    <a:cubicBezTo>
                      <a:pt x="35713" y="38567"/>
                      <a:pt x="35903" y="38499"/>
                      <a:pt x="36065" y="38499"/>
                    </a:cubicBezTo>
                    <a:cubicBezTo>
                      <a:pt x="36285" y="38499"/>
                      <a:pt x="36453" y="38625"/>
                      <a:pt x="36424" y="39222"/>
                    </a:cubicBezTo>
                    <a:cubicBezTo>
                      <a:pt x="36411" y="39219"/>
                      <a:pt x="36399" y="39218"/>
                      <a:pt x="36388" y="39218"/>
                    </a:cubicBezTo>
                    <a:cubicBezTo>
                      <a:pt x="36199" y="39218"/>
                      <a:pt x="36194" y="39615"/>
                      <a:pt x="36094" y="39777"/>
                    </a:cubicBezTo>
                    <a:cubicBezTo>
                      <a:pt x="35949" y="39732"/>
                      <a:pt x="35889" y="39529"/>
                      <a:pt x="35740" y="39529"/>
                    </a:cubicBezTo>
                    <a:cubicBezTo>
                      <a:pt x="35712" y="39529"/>
                      <a:pt x="35681" y="39536"/>
                      <a:pt x="35645" y="39553"/>
                    </a:cubicBezTo>
                    <a:cubicBezTo>
                      <a:pt x="35592" y="40054"/>
                      <a:pt x="35434" y="40384"/>
                      <a:pt x="35381" y="40820"/>
                    </a:cubicBezTo>
                    <a:cubicBezTo>
                      <a:pt x="36371" y="40384"/>
                      <a:pt x="37084" y="40265"/>
                      <a:pt x="38180" y="39830"/>
                    </a:cubicBezTo>
                    <a:cubicBezTo>
                      <a:pt x="38127" y="39830"/>
                      <a:pt x="38074" y="39605"/>
                      <a:pt x="38180" y="39553"/>
                    </a:cubicBezTo>
                    <a:cubicBezTo>
                      <a:pt x="38264" y="39522"/>
                      <a:pt x="38356" y="39510"/>
                      <a:pt x="38455" y="39510"/>
                    </a:cubicBezTo>
                    <a:cubicBezTo>
                      <a:pt x="38910" y="39510"/>
                      <a:pt x="39501" y="39773"/>
                      <a:pt x="40007" y="39773"/>
                    </a:cubicBezTo>
                    <a:cubicBezTo>
                      <a:pt x="40397" y="39773"/>
                      <a:pt x="40737" y="39617"/>
                      <a:pt x="40926" y="39064"/>
                    </a:cubicBezTo>
                    <a:cubicBezTo>
                      <a:pt x="40657" y="39064"/>
                      <a:pt x="40428" y="39336"/>
                      <a:pt x="40228" y="39336"/>
                    </a:cubicBezTo>
                    <a:cubicBezTo>
                      <a:pt x="40103" y="39336"/>
                      <a:pt x="39989" y="39231"/>
                      <a:pt x="39883" y="38892"/>
                    </a:cubicBezTo>
                    <a:cubicBezTo>
                      <a:pt x="40160" y="38840"/>
                      <a:pt x="40332" y="38510"/>
                      <a:pt x="40266" y="37849"/>
                    </a:cubicBezTo>
                    <a:cubicBezTo>
                      <a:pt x="40225" y="37849"/>
                      <a:pt x="40165" y="37866"/>
                      <a:pt x="40108" y="37866"/>
                    </a:cubicBezTo>
                    <a:cubicBezTo>
                      <a:pt x="40019" y="37866"/>
                      <a:pt x="39936" y="37826"/>
                      <a:pt x="39936" y="37625"/>
                    </a:cubicBezTo>
                    <a:cubicBezTo>
                      <a:pt x="40385" y="37295"/>
                      <a:pt x="39936" y="37031"/>
                      <a:pt x="39883" y="36424"/>
                    </a:cubicBezTo>
                    <a:lnTo>
                      <a:pt x="39883" y="36424"/>
                    </a:lnTo>
                    <a:cubicBezTo>
                      <a:pt x="39910" y="36434"/>
                      <a:pt x="39935" y="36439"/>
                      <a:pt x="39959" y="36439"/>
                    </a:cubicBezTo>
                    <a:cubicBezTo>
                      <a:pt x="40335" y="36439"/>
                      <a:pt x="40291" y="35214"/>
                      <a:pt x="40093" y="35214"/>
                    </a:cubicBezTo>
                    <a:cubicBezTo>
                      <a:pt x="40047" y="35214"/>
                      <a:pt x="39994" y="35277"/>
                      <a:pt x="39936" y="35434"/>
                    </a:cubicBezTo>
                    <a:cubicBezTo>
                      <a:pt x="40002" y="35434"/>
                      <a:pt x="40055" y="35592"/>
                      <a:pt x="40055" y="35869"/>
                    </a:cubicBezTo>
                    <a:cubicBezTo>
                      <a:pt x="39969" y="35756"/>
                      <a:pt x="39837" y="35663"/>
                      <a:pt x="39686" y="35663"/>
                    </a:cubicBezTo>
                    <a:cubicBezTo>
                      <a:pt x="39626" y="35663"/>
                      <a:pt x="39564" y="35677"/>
                      <a:pt x="39500" y="35711"/>
                    </a:cubicBezTo>
                    <a:cubicBezTo>
                      <a:pt x="39394" y="36199"/>
                      <a:pt x="39883" y="36477"/>
                      <a:pt x="39553" y="36701"/>
                    </a:cubicBezTo>
                    <a:cubicBezTo>
                      <a:pt x="39170" y="36252"/>
                      <a:pt x="39447" y="35922"/>
                      <a:pt x="39342" y="34985"/>
                    </a:cubicBezTo>
                    <a:lnTo>
                      <a:pt x="39342" y="34985"/>
                    </a:lnTo>
                    <a:cubicBezTo>
                      <a:pt x="39035" y="35030"/>
                      <a:pt x="38993" y="35142"/>
                      <a:pt x="38872" y="35142"/>
                    </a:cubicBezTo>
                    <a:cubicBezTo>
                      <a:pt x="38815" y="35142"/>
                      <a:pt x="38741" y="35118"/>
                      <a:pt x="38616" y="35051"/>
                    </a:cubicBezTo>
                    <a:cubicBezTo>
                      <a:pt x="38588" y="35980"/>
                      <a:pt x="38283" y="36155"/>
                      <a:pt x="37968" y="36155"/>
                    </a:cubicBezTo>
                    <a:cubicBezTo>
                      <a:pt x="37778" y="36155"/>
                      <a:pt x="37584" y="36091"/>
                      <a:pt x="37446" y="36091"/>
                    </a:cubicBezTo>
                    <a:cubicBezTo>
                      <a:pt x="37389" y="36091"/>
                      <a:pt x="37341" y="36102"/>
                      <a:pt x="37307" y="36134"/>
                    </a:cubicBezTo>
                    <a:lnTo>
                      <a:pt x="37307" y="36134"/>
                    </a:lnTo>
                    <a:cubicBezTo>
                      <a:pt x="37467" y="35947"/>
                      <a:pt x="37469" y="35374"/>
                      <a:pt x="37573" y="35104"/>
                    </a:cubicBezTo>
                    <a:cubicBezTo>
                      <a:pt x="37640" y="34981"/>
                      <a:pt x="37711" y="34941"/>
                      <a:pt x="37782" y="34941"/>
                    </a:cubicBezTo>
                    <a:cubicBezTo>
                      <a:pt x="37917" y="34941"/>
                      <a:pt x="38055" y="35082"/>
                      <a:pt x="38180" y="35082"/>
                    </a:cubicBezTo>
                    <a:cubicBezTo>
                      <a:pt x="38261" y="35082"/>
                      <a:pt x="38337" y="35023"/>
                      <a:pt x="38404" y="34826"/>
                    </a:cubicBezTo>
                    <a:cubicBezTo>
                      <a:pt x="38218" y="34675"/>
                      <a:pt x="38109" y="34626"/>
                      <a:pt x="37888" y="34626"/>
                    </a:cubicBezTo>
                    <a:cubicBezTo>
                      <a:pt x="37781" y="34626"/>
                      <a:pt x="37648" y="34637"/>
                      <a:pt x="37467" y="34655"/>
                    </a:cubicBezTo>
                    <a:cubicBezTo>
                      <a:pt x="37295" y="35209"/>
                      <a:pt x="37137" y="35645"/>
                      <a:pt x="36807" y="35922"/>
                    </a:cubicBezTo>
                    <a:cubicBezTo>
                      <a:pt x="36913" y="34774"/>
                      <a:pt x="36754" y="33889"/>
                      <a:pt x="37520" y="33401"/>
                    </a:cubicBezTo>
                    <a:cubicBezTo>
                      <a:pt x="37520" y="33731"/>
                      <a:pt x="37520" y="34325"/>
                      <a:pt x="37691" y="34391"/>
                    </a:cubicBezTo>
                    <a:cubicBezTo>
                      <a:pt x="37603" y="33526"/>
                      <a:pt x="38100" y="33063"/>
                      <a:pt x="38518" y="33063"/>
                    </a:cubicBezTo>
                    <a:cubicBezTo>
                      <a:pt x="38661" y="33063"/>
                      <a:pt x="38795" y="33118"/>
                      <a:pt x="38893" y="33229"/>
                    </a:cubicBezTo>
                    <a:cubicBezTo>
                      <a:pt x="38858" y="33218"/>
                      <a:pt x="38820" y="33213"/>
                      <a:pt x="38780" y="33213"/>
                    </a:cubicBezTo>
                    <a:cubicBezTo>
                      <a:pt x="38435" y="33213"/>
                      <a:pt x="37937" y="33588"/>
                      <a:pt x="38233" y="33836"/>
                    </a:cubicBezTo>
                    <a:cubicBezTo>
                      <a:pt x="38341" y="33740"/>
                      <a:pt x="38395" y="33500"/>
                      <a:pt x="38615" y="33500"/>
                    </a:cubicBezTo>
                    <a:cubicBezTo>
                      <a:pt x="38636" y="33500"/>
                      <a:pt x="38658" y="33502"/>
                      <a:pt x="38682" y="33506"/>
                    </a:cubicBezTo>
                    <a:cubicBezTo>
                      <a:pt x="38682" y="33942"/>
                      <a:pt x="38682" y="34272"/>
                      <a:pt x="38616" y="34549"/>
                    </a:cubicBezTo>
                    <a:cubicBezTo>
                      <a:pt x="38645" y="34562"/>
                      <a:pt x="38671" y="34568"/>
                      <a:pt x="38694" y="34568"/>
                    </a:cubicBezTo>
                    <a:cubicBezTo>
                      <a:pt x="38964" y="34568"/>
                      <a:pt x="38769" y="33728"/>
                      <a:pt x="38988" y="33728"/>
                    </a:cubicBezTo>
                    <a:cubicBezTo>
                      <a:pt x="38995" y="33728"/>
                      <a:pt x="39003" y="33729"/>
                      <a:pt x="39012" y="33731"/>
                    </a:cubicBezTo>
                    <a:cubicBezTo>
                      <a:pt x="39012" y="34196"/>
                      <a:pt x="39128" y="34466"/>
                      <a:pt x="39304" y="34466"/>
                    </a:cubicBezTo>
                    <a:cubicBezTo>
                      <a:pt x="39332" y="34466"/>
                      <a:pt x="39363" y="34458"/>
                      <a:pt x="39394" y="34443"/>
                    </a:cubicBezTo>
                    <a:cubicBezTo>
                      <a:pt x="39724" y="33995"/>
                      <a:pt x="39064" y="33731"/>
                      <a:pt x="39342" y="33453"/>
                    </a:cubicBezTo>
                    <a:cubicBezTo>
                      <a:pt x="39398" y="33415"/>
                      <a:pt x="39445" y="33399"/>
                      <a:pt x="39485" y="33399"/>
                    </a:cubicBezTo>
                    <a:cubicBezTo>
                      <a:pt x="39656" y="33399"/>
                      <a:pt x="39706" y="33681"/>
                      <a:pt x="39865" y="33681"/>
                    </a:cubicBezTo>
                    <a:cubicBezTo>
                      <a:pt x="39886" y="33681"/>
                      <a:pt x="39910" y="33676"/>
                      <a:pt x="39936" y="33665"/>
                    </a:cubicBezTo>
                    <a:cubicBezTo>
                      <a:pt x="39936" y="33277"/>
                      <a:pt x="39811" y="32587"/>
                      <a:pt x="40015" y="32587"/>
                    </a:cubicBezTo>
                    <a:cubicBezTo>
                      <a:pt x="40040" y="32587"/>
                      <a:pt x="40071" y="32598"/>
                      <a:pt x="40107" y="32622"/>
                    </a:cubicBezTo>
                    <a:cubicBezTo>
                      <a:pt x="40160" y="33004"/>
                      <a:pt x="40107" y="33176"/>
                      <a:pt x="40055" y="33401"/>
                    </a:cubicBezTo>
                    <a:cubicBezTo>
                      <a:pt x="40662" y="33229"/>
                      <a:pt x="40596" y="33123"/>
                      <a:pt x="41150" y="32793"/>
                    </a:cubicBezTo>
                    <a:lnTo>
                      <a:pt x="41150" y="32793"/>
                    </a:lnTo>
                    <a:cubicBezTo>
                      <a:pt x="41150" y="33070"/>
                      <a:pt x="41097" y="33123"/>
                      <a:pt x="41097" y="33282"/>
                    </a:cubicBezTo>
                    <a:cubicBezTo>
                      <a:pt x="41480" y="32674"/>
                      <a:pt x="41982" y="33229"/>
                      <a:pt x="42035" y="31684"/>
                    </a:cubicBezTo>
                    <a:lnTo>
                      <a:pt x="42035" y="31684"/>
                    </a:lnTo>
                    <a:cubicBezTo>
                      <a:pt x="41862" y="31749"/>
                      <a:pt x="41695" y="31769"/>
                      <a:pt x="41540" y="31769"/>
                    </a:cubicBezTo>
                    <a:cubicBezTo>
                      <a:pt x="41264" y="31769"/>
                      <a:pt x="41021" y="31705"/>
                      <a:pt x="40834" y="31705"/>
                    </a:cubicBezTo>
                    <a:cubicBezTo>
                      <a:pt x="40587" y="31705"/>
                      <a:pt x="40437" y="31818"/>
                      <a:pt x="40437" y="32344"/>
                    </a:cubicBezTo>
                    <a:cubicBezTo>
                      <a:pt x="40196" y="32197"/>
                      <a:pt x="39940" y="32169"/>
                      <a:pt x="39691" y="32169"/>
                    </a:cubicBezTo>
                    <a:cubicBezTo>
                      <a:pt x="39541" y="32169"/>
                      <a:pt x="39393" y="32179"/>
                      <a:pt x="39253" y="32179"/>
                    </a:cubicBezTo>
                    <a:cubicBezTo>
                      <a:pt x="38937" y="32179"/>
                      <a:pt x="38656" y="32129"/>
                      <a:pt x="38457" y="31803"/>
                    </a:cubicBezTo>
                    <a:cubicBezTo>
                      <a:pt x="38217" y="32209"/>
                      <a:pt x="37771" y="32521"/>
                      <a:pt x="37392" y="32521"/>
                    </a:cubicBezTo>
                    <a:cubicBezTo>
                      <a:pt x="36897" y="32521"/>
                      <a:pt x="36515" y="31987"/>
                      <a:pt x="36860" y="30430"/>
                    </a:cubicBezTo>
                    <a:lnTo>
                      <a:pt x="36860" y="30430"/>
                    </a:lnTo>
                    <a:cubicBezTo>
                      <a:pt x="36804" y="30443"/>
                      <a:pt x="36756" y="30450"/>
                      <a:pt x="36714" y="30450"/>
                    </a:cubicBezTo>
                    <a:cubicBezTo>
                      <a:pt x="36583" y="30450"/>
                      <a:pt x="36504" y="30388"/>
                      <a:pt x="36424" y="30259"/>
                    </a:cubicBezTo>
                    <a:lnTo>
                      <a:pt x="36424" y="30259"/>
                    </a:lnTo>
                    <a:cubicBezTo>
                      <a:pt x="36558" y="30756"/>
                      <a:pt x="36551" y="30900"/>
                      <a:pt x="36484" y="30900"/>
                    </a:cubicBezTo>
                    <a:cubicBezTo>
                      <a:pt x="36391" y="30900"/>
                      <a:pt x="36183" y="30629"/>
                      <a:pt x="36062" y="30629"/>
                    </a:cubicBezTo>
                    <a:cubicBezTo>
                      <a:pt x="36019" y="30629"/>
                      <a:pt x="35987" y="30665"/>
                      <a:pt x="35975" y="30760"/>
                    </a:cubicBezTo>
                    <a:cubicBezTo>
                      <a:pt x="36371" y="30919"/>
                      <a:pt x="35764" y="31962"/>
                      <a:pt x="36147" y="32014"/>
                    </a:cubicBezTo>
                    <a:cubicBezTo>
                      <a:pt x="36147" y="31820"/>
                      <a:pt x="36194" y="31747"/>
                      <a:pt x="36259" y="31747"/>
                    </a:cubicBezTo>
                    <a:cubicBezTo>
                      <a:pt x="36391" y="31747"/>
                      <a:pt x="36600" y="32052"/>
                      <a:pt x="36635" y="32239"/>
                    </a:cubicBezTo>
                    <a:cubicBezTo>
                      <a:pt x="36533" y="32562"/>
                      <a:pt x="36420" y="32650"/>
                      <a:pt x="36289" y="32650"/>
                    </a:cubicBezTo>
                    <a:cubicBezTo>
                      <a:pt x="36131" y="32650"/>
                      <a:pt x="35945" y="32524"/>
                      <a:pt x="35716" y="32524"/>
                    </a:cubicBezTo>
                    <a:cubicBezTo>
                      <a:pt x="35644" y="32524"/>
                      <a:pt x="35568" y="32536"/>
                      <a:pt x="35487" y="32569"/>
                    </a:cubicBezTo>
                    <a:cubicBezTo>
                      <a:pt x="35381" y="33229"/>
                      <a:pt x="35975" y="33282"/>
                      <a:pt x="35645" y="33559"/>
                    </a:cubicBezTo>
                    <a:cubicBezTo>
                      <a:pt x="35600" y="33593"/>
                      <a:pt x="35559" y="33608"/>
                      <a:pt x="35520" y="33608"/>
                    </a:cubicBezTo>
                    <a:cubicBezTo>
                      <a:pt x="35261" y="33608"/>
                      <a:pt x="35112" y="32953"/>
                      <a:pt x="34769" y="32953"/>
                    </a:cubicBezTo>
                    <a:cubicBezTo>
                      <a:pt x="34664" y="32953"/>
                      <a:pt x="34541" y="33015"/>
                      <a:pt x="34391" y="33176"/>
                    </a:cubicBezTo>
                    <a:cubicBezTo>
                      <a:pt x="34325" y="32410"/>
                      <a:pt x="33995" y="32344"/>
                      <a:pt x="33942" y="31684"/>
                    </a:cubicBezTo>
                    <a:lnTo>
                      <a:pt x="33942" y="31684"/>
                    </a:lnTo>
                    <a:cubicBezTo>
                      <a:pt x="33963" y="31690"/>
                      <a:pt x="33981" y="31693"/>
                      <a:pt x="33998" y="31693"/>
                    </a:cubicBezTo>
                    <a:cubicBezTo>
                      <a:pt x="34168" y="31693"/>
                      <a:pt x="34187" y="31420"/>
                      <a:pt x="34391" y="31420"/>
                    </a:cubicBezTo>
                    <a:cubicBezTo>
                      <a:pt x="34602" y="31909"/>
                      <a:pt x="34325" y="31909"/>
                      <a:pt x="34549" y="32410"/>
                    </a:cubicBezTo>
                    <a:cubicBezTo>
                      <a:pt x="35051" y="32239"/>
                      <a:pt x="35764" y="32410"/>
                      <a:pt x="35764" y="31301"/>
                    </a:cubicBezTo>
                    <a:cubicBezTo>
                      <a:pt x="35721" y="31281"/>
                      <a:pt x="35685" y="31272"/>
                      <a:pt x="35654" y="31272"/>
                    </a:cubicBezTo>
                    <a:cubicBezTo>
                      <a:pt x="35464" y="31272"/>
                      <a:pt x="35451" y="31592"/>
                      <a:pt x="35277" y="31592"/>
                    </a:cubicBezTo>
                    <a:cubicBezTo>
                      <a:pt x="35257" y="31592"/>
                      <a:pt x="35235" y="31588"/>
                      <a:pt x="35210" y="31579"/>
                    </a:cubicBezTo>
                    <a:cubicBezTo>
                      <a:pt x="35051" y="30813"/>
                      <a:pt x="35104" y="30919"/>
                      <a:pt x="35262" y="30311"/>
                    </a:cubicBezTo>
                    <a:cubicBezTo>
                      <a:pt x="35211" y="30297"/>
                      <a:pt x="35163" y="30291"/>
                      <a:pt x="35119" y="30291"/>
                    </a:cubicBezTo>
                    <a:cubicBezTo>
                      <a:pt x="34835" y="30291"/>
                      <a:pt x="34684" y="30550"/>
                      <a:pt x="34444" y="30641"/>
                    </a:cubicBezTo>
                    <a:cubicBezTo>
                      <a:pt x="34325" y="29876"/>
                      <a:pt x="33889" y="29823"/>
                      <a:pt x="33559" y="29493"/>
                    </a:cubicBezTo>
                    <a:cubicBezTo>
                      <a:pt x="33665" y="29440"/>
                      <a:pt x="33784" y="29493"/>
                      <a:pt x="33784" y="29216"/>
                    </a:cubicBezTo>
                    <a:cubicBezTo>
                      <a:pt x="33665" y="29216"/>
                      <a:pt x="33507" y="29163"/>
                      <a:pt x="33559" y="28714"/>
                    </a:cubicBezTo>
                    <a:cubicBezTo>
                      <a:pt x="33641" y="28691"/>
                      <a:pt x="33716" y="28681"/>
                      <a:pt x="33787" y="28681"/>
                    </a:cubicBezTo>
                    <a:cubicBezTo>
                      <a:pt x="34043" y="28681"/>
                      <a:pt x="34237" y="28814"/>
                      <a:pt x="34497" y="28938"/>
                    </a:cubicBezTo>
                    <a:cubicBezTo>
                      <a:pt x="34549" y="27671"/>
                      <a:pt x="33784" y="28714"/>
                      <a:pt x="33837" y="27724"/>
                    </a:cubicBezTo>
                    <a:lnTo>
                      <a:pt x="33837" y="27724"/>
                    </a:lnTo>
                    <a:cubicBezTo>
                      <a:pt x="33507" y="28001"/>
                      <a:pt x="33229" y="28450"/>
                      <a:pt x="32846" y="28556"/>
                    </a:cubicBezTo>
                    <a:cubicBezTo>
                      <a:pt x="32741" y="27671"/>
                      <a:pt x="32622" y="27790"/>
                      <a:pt x="32741" y="27064"/>
                    </a:cubicBezTo>
                    <a:cubicBezTo>
                      <a:pt x="32732" y="27063"/>
                      <a:pt x="32724" y="27062"/>
                      <a:pt x="32715" y="27062"/>
                    </a:cubicBezTo>
                    <a:cubicBezTo>
                      <a:pt x="32396" y="27062"/>
                      <a:pt x="32562" y="27938"/>
                      <a:pt x="32228" y="27938"/>
                    </a:cubicBezTo>
                    <a:cubicBezTo>
                      <a:pt x="32187" y="27938"/>
                      <a:pt x="32139" y="27925"/>
                      <a:pt x="32081" y="27895"/>
                    </a:cubicBezTo>
                    <a:cubicBezTo>
                      <a:pt x="32186" y="27565"/>
                      <a:pt x="32186" y="27183"/>
                      <a:pt x="32134" y="26628"/>
                    </a:cubicBezTo>
                    <a:lnTo>
                      <a:pt x="32134" y="26628"/>
                    </a:lnTo>
                    <a:cubicBezTo>
                      <a:pt x="31685" y="26681"/>
                      <a:pt x="31751" y="27671"/>
                      <a:pt x="31526" y="28173"/>
                    </a:cubicBezTo>
                    <a:cubicBezTo>
                      <a:pt x="31685" y="28225"/>
                      <a:pt x="31856" y="28120"/>
                      <a:pt x="31909" y="28384"/>
                    </a:cubicBezTo>
                    <a:cubicBezTo>
                      <a:pt x="31579" y="28608"/>
                      <a:pt x="31143" y="28714"/>
                      <a:pt x="31579" y="29163"/>
                    </a:cubicBezTo>
                    <a:cubicBezTo>
                      <a:pt x="31249" y="29110"/>
                      <a:pt x="30972" y="28833"/>
                      <a:pt x="30761" y="28503"/>
                    </a:cubicBezTo>
                    <a:lnTo>
                      <a:pt x="30761" y="28503"/>
                    </a:lnTo>
                    <a:cubicBezTo>
                      <a:pt x="30553" y="28698"/>
                      <a:pt x="30864" y="29794"/>
                      <a:pt x="30570" y="29794"/>
                    </a:cubicBezTo>
                    <a:cubicBezTo>
                      <a:pt x="30545" y="29794"/>
                      <a:pt x="30517" y="29786"/>
                      <a:pt x="30483" y="29770"/>
                    </a:cubicBezTo>
                    <a:cubicBezTo>
                      <a:pt x="30431" y="29321"/>
                      <a:pt x="30431" y="28991"/>
                      <a:pt x="30536" y="28780"/>
                    </a:cubicBezTo>
                    <a:lnTo>
                      <a:pt x="30536" y="28780"/>
                    </a:lnTo>
                    <a:cubicBezTo>
                      <a:pt x="30311" y="28800"/>
                      <a:pt x="30072" y="28841"/>
                      <a:pt x="29848" y="28841"/>
                    </a:cubicBezTo>
                    <a:cubicBezTo>
                      <a:pt x="29468" y="28841"/>
                      <a:pt x="29133" y="28721"/>
                      <a:pt x="28992" y="28173"/>
                    </a:cubicBezTo>
                    <a:cubicBezTo>
                      <a:pt x="29067" y="27962"/>
                      <a:pt x="29159" y="27886"/>
                      <a:pt x="29244" y="27886"/>
                    </a:cubicBezTo>
                    <a:cubicBezTo>
                      <a:pt x="29291" y="27886"/>
                      <a:pt x="29336" y="27910"/>
                      <a:pt x="29374" y="27948"/>
                    </a:cubicBezTo>
                    <a:cubicBezTo>
                      <a:pt x="29269" y="28001"/>
                      <a:pt x="29216" y="28120"/>
                      <a:pt x="29163" y="28278"/>
                    </a:cubicBezTo>
                    <a:cubicBezTo>
                      <a:pt x="29322" y="28278"/>
                      <a:pt x="29493" y="28278"/>
                      <a:pt x="29652" y="28331"/>
                    </a:cubicBezTo>
                    <a:cubicBezTo>
                      <a:pt x="29704" y="28384"/>
                      <a:pt x="29770" y="28503"/>
                      <a:pt x="29823" y="28608"/>
                    </a:cubicBezTo>
                    <a:cubicBezTo>
                      <a:pt x="29876" y="28503"/>
                      <a:pt x="29876" y="28384"/>
                      <a:pt x="29876" y="28278"/>
                    </a:cubicBezTo>
                    <a:cubicBezTo>
                      <a:pt x="30034" y="28278"/>
                      <a:pt x="30206" y="28173"/>
                      <a:pt x="30206" y="27948"/>
                    </a:cubicBezTo>
                    <a:cubicBezTo>
                      <a:pt x="30153" y="27895"/>
                      <a:pt x="29982" y="27843"/>
                      <a:pt x="29823" y="27843"/>
                    </a:cubicBezTo>
                    <a:cubicBezTo>
                      <a:pt x="29652" y="27513"/>
                      <a:pt x="29110" y="27565"/>
                      <a:pt x="29163" y="26628"/>
                    </a:cubicBezTo>
                    <a:lnTo>
                      <a:pt x="29163" y="26628"/>
                    </a:lnTo>
                    <a:cubicBezTo>
                      <a:pt x="28886" y="26734"/>
                      <a:pt x="28662" y="27011"/>
                      <a:pt x="28503" y="27235"/>
                    </a:cubicBezTo>
                    <a:cubicBezTo>
                      <a:pt x="28503" y="26734"/>
                      <a:pt x="28279" y="26734"/>
                      <a:pt x="28226" y="26470"/>
                    </a:cubicBezTo>
                    <a:cubicBezTo>
                      <a:pt x="28759" y="26374"/>
                      <a:pt x="28577" y="25459"/>
                      <a:pt x="28947" y="25459"/>
                    </a:cubicBezTo>
                    <a:cubicBezTo>
                      <a:pt x="29035" y="25459"/>
                      <a:pt x="29154" y="25511"/>
                      <a:pt x="29322" y="25638"/>
                    </a:cubicBezTo>
                    <a:cubicBezTo>
                      <a:pt x="29295" y="25199"/>
                      <a:pt x="29051" y="25075"/>
                      <a:pt x="28799" y="25075"/>
                    </a:cubicBezTo>
                    <a:cubicBezTo>
                      <a:pt x="28543" y="25075"/>
                      <a:pt x="28279" y="25202"/>
                      <a:pt x="28226" y="25255"/>
                    </a:cubicBezTo>
                    <a:cubicBezTo>
                      <a:pt x="28609" y="24701"/>
                      <a:pt x="28120" y="24318"/>
                      <a:pt x="28279" y="23988"/>
                    </a:cubicBezTo>
                    <a:cubicBezTo>
                      <a:pt x="28310" y="23977"/>
                      <a:pt x="28336" y="23971"/>
                      <a:pt x="28358" y="23971"/>
                    </a:cubicBezTo>
                    <a:cubicBezTo>
                      <a:pt x="28626" y="23971"/>
                      <a:pt x="28324" y="24720"/>
                      <a:pt x="28671" y="24720"/>
                    </a:cubicBezTo>
                    <a:cubicBezTo>
                      <a:pt x="28702" y="24720"/>
                      <a:pt x="28738" y="24714"/>
                      <a:pt x="28780" y="24701"/>
                    </a:cubicBezTo>
                    <a:cubicBezTo>
                      <a:pt x="28662" y="23328"/>
                      <a:pt x="27843" y="23882"/>
                      <a:pt x="27724" y="22509"/>
                    </a:cubicBezTo>
                    <a:lnTo>
                      <a:pt x="27724" y="22509"/>
                    </a:lnTo>
                    <a:cubicBezTo>
                      <a:pt x="27911" y="22574"/>
                      <a:pt x="28088" y="22601"/>
                      <a:pt x="28256" y="22601"/>
                    </a:cubicBezTo>
                    <a:cubicBezTo>
                      <a:pt x="29300" y="22601"/>
                      <a:pt x="30026" y="21539"/>
                      <a:pt x="30677" y="21539"/>
                    </a:cubicBezTo>
                    <a:cubicBezTo>
                      <a:pt x="30891" y="21539"/>
                      <a:pt x="31096" y="21653"/>
                      <a:pt x="31302" y="21955"/>
                    </a:cubicBezTo>
                    <a:cubicBezTo>
                      <a:pt x="31143" y="22008"/>
                      <a:pt x="30919" y="21955"/>
                      <a:pt x="30972" y="22509"/>
                    </a:cubicBezTo>
                    <a:cubicBezTo>
                      <a:pt x="31006" y="22491"/>
                      <a:pt x="31037" y="22483"/>
                      <a:pt x="31065" y="22483"/>
                    </a:cubicBezTo>
                    <a:cubicBezTo>
                      <a:pt x="31203" y="22483"/>
                      <a:pt x="31271" y="22673"/>
                      <a:pt x="31426" y="22673"/>
                    </a:cubicBezTo>
                    <a:cubicBezTo>
                      <a:pt x="31441" y="22673"/>
                      <a:pt x="31457" y="22672"/>
                      <a:pt x="31473" y="22668"/>
                    </a:cubicBezTo>
                    <a:cubicBezTo>
                      <a:pt x="31318" y="22055"/>
                      <a:pt x="31536" y="21632"/>
                      <a:pt x="31755" y="21632"/>
                    </a:cubicBezTo>
                    <a:cubicBezTo>
                      <a:pt x="31853" y="21632"/>
                      <a:pt x="31950" y="21715"/>
                      <a:pt x="32015" y="21902"/>
                    </a:cubicBezTo>
                    <a:cubicBezTo>
                      <a:pt x="32015" y="22285"/>
                      <a:pt x="31685" y="22113"/>
                      <a:pt x="31804" y="22668"/>
                    </a:cubicBezTo>
                    <a:cubicBezTo>
                      <a:pt x="31962" y="22615"/>
                      <a:pt x="32239" y="22720"/>
                      <a:pt x="32239" y="22390"/>
                    </a:cubicBezTo>
                    <a:cubicBezTo>
                      <a:pt x="32088" y="22025"/>
                      <a:pt x="32671" y="21677"/>
                      <a:pt x="33269" y="21677"/>
                    </a:cubicBezTo>
                    <a:cubicBezTo>
                      <a:pt x="33556" y="21677"/>
                      <a:pt x="33847" y="21758"/>
                      <a:pt x="34061" y="21955"/>
                    </a:cubicBezTo>
                    <a:cubicBezTo>
                      <a:pt x="34017" y="22197"/>
                      <a:pt x="33936" y="22274"/>
                      <a:pt x="33841" y="22274"/>
                    </a:cubicBezTo>
                    <a:cubicBezTo>
                      <a:pt x="33679" y="22274"/>
                      <a:pt x="33476" y="22054"/>
                      <a:pt x="33337" y="22054"/>
                    </a:cubicBezTo>
                    <a:cubicBezTo>
                      <a:pt x="33242" y="22054"/>
                      <a:pt x="33176" y="22158"/>
                      <a:pt x="33176" y="22509"/>
                    </a:cubicBezTo>
                    <a:cubicBezTo>
                      <a:pt x="33223" y="22470"/>
                      <a:pt x="33261" y="22453"/>
                      <a:pt x="33293" y="22453"/>
                    </a:cubicBezTo>
                    <a:cubicBezTo>
                      <a:pt x="33493" y="22453"/>
                      <a:pt x="33454" y="23113"/>
                      <a:pt x="33454" y="23499"/>
                    </a:cubicBezTo>
                    <a:cubicBezTo>
                      <a:pt x="34391" y="23380"/>
                      <a:pt x="34827" y="22285"/>
                      <a:pt x="35434" y="21572"/>
                    </a:cubicBezTo>
                    <a:lnTo>
                      <a:pt x="35434" y="21572"/>
                    </a:lnTo>
                    <a:cubicBezTo>
                      <a:pt x="35256" y="22135"/>
                      <a:pt x="35381" y="22217"/>
                      <a:pt x="35535" y="22217"/>
                    </a:cubicBezTo>
                    <a:cubicBezTo>
                      <a:pt x="35598" y="22217"/>
                      <a:pt x="35666" y="22203"/>
                      <a:pt x="35720" y="22203"/>
                    </a:cubicBezTo>
                    <a:cubicBezTo>
                      <a:pt x="35777" y="22203"/>
                      <a:pt x="35817" y="22219"/>
                      <a:pt x="35817" y="22285"/>
                    </a:cubicBezTo>
                    <a:cubicBezTo>
                      <a:pt x="35434" y="22720"/>
                      <a:pt x="34721" y="22179"/>
                      <a:pt x="34655" y="23658"/>
                    </a:cubicBezTo>
                    <a:cubicBezTo>
                      <a:pt x="34932" y="23658"/>
                      <a:pt x="35210" y="23658"/>
                      <a:pt x="35262" y="24318"/>
                    </a:cubicBezTo>
                    <a:cubicBezTo>
                      <a:pt x="35067" y="24107"/>
                      <a:pt x="34815" y="24041"/>
                      <a:pt x="34537" y="24041"/>
                    </a:cubicBezTo>
                    <a:cubicBezTo>
                      <a:pt x="34071" y="24041"/>
                      <a:pt x="33531" y="24228"/>
                      <a:pt x="33059" y="24228"/>
                    </a:cubicBezTo>
                    <a:cubicBezTo>
                      <a:pt x="32562" y="24228"/>
                      <a:pt x="32141" y="24020"/>
                      <a:pt x="31962" y="23169"/>
                    </a:cubicBezTo>
                    <a:cubicBezTo>
                      <a:pt x="31795" y="23124"/>
                      <a:pt x="31644" y="23072"/>
                      <a:pt x="31511" y="23072"/>
                    </a:cubicBezTo>
                    <a:cubicBezTo>
                      <a:pt x="31297" y="23072"/>
                      <a:pt x="31130" y="23206"/>
                      <a:pt x="31025" y="23711"/>
                    </a:cubicBezTo>
                    <a:cubicBezTo>
                      <a:pt x="31040" y="23703"/>
                      <a:pt x="31056" y="23700"/>
                      <a:pt x="31074" y="23700"/>
                    </a:cubicBezTo>
                    <a:cubicBezTo>
                      <a:pt x="31306" y="23700"/>
                      <a:pt x="31670" y="24325"/>
                      <a:pt x="31473" y="24423"/>
                    </a:cubicBezTo>
                    <a:cubicBezTo>
                      <a:pt x="31427" y="24254"/>
                      <a:pt x="31333" y="24226"/>
                      <a:pt x="31232" y="24226"/>
                    </a:cubicBezTo>
                    <a:cubicBezTo>
                      <a:pt x="31183" y="24226"/>
                      <a:pt x="31133" y="24233"/>
                      <a:pt x="31086" y="24233"/>
                    </a:cubicBezTo>
                    <a:cubicBezTo>
                      <a:pt x="30979" y="24233"/>
                      <a:pt x="30889" y="24200"/>
                      <a:pt x="30866" y="23988"/>
                    </a:cubicBezTo>
                    <a:cubicBezTo>
                      <a:pt x="30813" y="23499"/>
                      <a:pt x="31143" y="23658"/>
                      <a:pt x="31025" y="22998"/>
                    </a:cubicBezTo>
                    <a:lnTo>
                      <a:pt x="31025" y="22998"/>
                    </a:lnTo>
                    <a:cubicBezTo>
                      <a:pt x="30695" y="23222"/>
                      <a:pt x="30431" y="23050"/>
                      <a:pt x="30312" y="23275"/>
                    </a:cubicBezTo>
                    <a:cubicBezTo>
                      <a:pt x="30428" y="23535"/>
                      <a:pt x="30258" y="23875"/>
                      <a:pt x="30054" y="23875"/>
                    </a:cubicBezTo>
                    <a:cubicBezTo>
                      <a:pt x="29958" y="23875"/>
                      <a:pt x="29855" y="23799"/>
                      <a:pt x="29770" y="23605"/>
                    </a:cubicBezTo>
                    <a:lnTo>
                      <a:pt x="29770" y="23605"/>
                    </a:lnTo>
                    <a:cubicBezTo>
                      <a:pt x="30153" y="24648"/>
                      <a:pt x="29546" y="24041"/>
                      <a:pt x="29493" y="24872"/>
                    </a:cubicBezTo>
                    <a:cubicBezTo>
                      <a:pt x="29929" y="25691"/>
                      <a:pt x="30259" y="25031"/>
                      <a:pt x="30695" y="25744"/>
                    </a:cubicBezTo>
                    <a:cubicBezTo>
                      <a:pt x="30761" y="24819"/>
                      <a:pt x="30153" y="25532"/>
                      <a:pt x="30206" y="24542"/>
                    </a:cubicBezTo>
                    <a:lnTo>
                      <a:pt x="30206" y="24542"/>
                    </a:lnTo>
                    <a:cubicBezTo>
                      <a:pt x="30901" y="25103"/>
                      <a:pt x="32029" y="25222"/>
                      <a:pt x="33018" y="25222"/>
                    </a:cubicBezTo>
                    <a:cubicBezTo>
                      <a:pt x="33288" y="25222"/>
                      <a:pt x="33547" y="25214"/>
                      <a:pt x="33784" y="25202"/>
                    </a:cubicBezTo>
                    <a:cubicBezTo>
                      <a:pt x="34027" y="25202"/>
                      <a:pt x="34341" y="24753"/>
                      <a:pt x="34563" y="24753"/>
                    </a:cubicBezTo>
                    <a:cubicBezTo>
                      <a:pt x="34691" y="24753"/>
                      <a:pt x="34788" y="24900"/>
                      <a:pt x="34827" y="25361"/>
                    </a:cubicBezTo>
                    <a:cubicBezTo>
                      <a:pt x="34804" y="25398"/>
                      <a:pt x="34762" y="25409"/>
                      <a:pt x="34711" y="25409"/>
                    </a:cubicBezTo>
                    <a:cubicBezTo>
                      <a:pt x="34638" y="25409"/>
                      <a:pt x="34546" y="25386"/>
                      <a:pt x="34465" y="25386"/>
                    </a:cubicBezTo>
                    <a:cubicBezTo>
                      <a:pt x="34344" y="25386"/>
                      <a:pt x="34247" y="25437"/>
                      <a:pt x="34272" y="25691"/>
                    </a:cubicBezTo>
                    <a:cubicBezTo>
                      <a:pt x="34444" y="25744"/>
                      <a:pt x="34549" y="25968"/>
                      <a:pt x="34549" y="26404"/>
                    </a:cubicBezTo>
                    <a:cubicBezTo>
                      <a:pt x="34701" y="26270"/>
                      <a:pt x="34844" y="26218"/>
                      <a:pt x="34983" y="26218"/>
                    </a:cubicBezTo>
                    <a:cubicBezTo>
                      <a:pt x="35352" y="26218"/>
                      <a:pt x="35691" y="26580"/>
                      <a:pt x="36094" y="26734"/>
                    </a:cubicBezTo>
                    <a:cubicBezTo>
                      <a:pt x="36041" y="25968"/>
                      <a:pt x="36371" y="25968"/>
                      <a:pt x="36754" y="25968"/>
                    </a:cubicBezTo>
                    <a:cubicBezTo>
                      <a:pt x="36735" y="26490"/>
                      <a:pt x="36781" y="26630"/>
                      <a:pt x="36852" y="26630"/>
                    </a:cubicBezTo>
                    <a:cubicBezTo>
                      <a:pt x="36935" y="26630"/>
                      <a:pt x="37051" y="26442"/>
                      <a:pt x="37139" y="26442"/>
                    </a:cubicBezTo>
                    <a:cubicBezTo>
                      <a:pt x="37183" y="26442"/>
                      <a:pt x="37220" y="26489"/>
                      <a:pt x="37243" y="26628"/>
                    </a:cubicBezTo>
                    <a:cubicBezTo>
                      <a:pt x="37243" y="26958"/>
                      <a:pt x="37031" y="26905"/>
                      <a:pt x="37031" y="27183"/>
                    </a:cubicBezTo>
                    <a:cubicBezTo>
                      <a:pt x="37097" y="27041"/>
                      <a:pt x="37163" y="26990"/>
                      <a:pt x="37227" y="26990"/>
                    </a:cubicBezTo>
                    <a:cubicBezTo>
                      <a:pt x="37391" y="26990"/>
                      <a:pt x="37545" y="27319"/>
                      <a:pt x="37669" y="27319"/>
                    </a:cubicBezTo>
                    <a:cubicBezTo>
                      <a:pt x="37741" y="27319"/>
                      <a:pt x="37803" y="27207"/>
                      <a:pt x="37850" y="26853"/>
                    </a:cubicBezTo>
                    <a:cubicBezTo>
                      <a:pt x="37573" y="26575"/>
                      <a:pt x="37190" y="26628"/>
                      <a:pt x="37084" y="25915"/>
                    </a:cubicBezTo>
                    <a:lnTo>
                      <a:pt x="37084" y="25915"/>
                    </a:lnTo>
                    <a:cubicBezTo>
                      <a:pt x="37595" y="25997"/>
                      <a:pt x="38060" y="26110"/>
                      <a:pt x="38474" y="26110"/>
                    </a:cubicBezTo>
                    <a:cubicBezTo>
                      <a:pt x="38862" y="26110"/>
                      <a:pt x="39206" y="26010"/>
                      <a:pt x="39500" y="25691"/>
                    </a:cubicBezTo>
                    <a:cubicBezTo>
                      <a:pt x="39447" y="25532"/>
                      <a:pt x="39394" y="25414"/>
                      <a:pt x="39342" y="25308"/>
                    </a:cubicBezTo>
                    <a:lnTo>
                      <a:pt x="39342" y="25308"/>
                    </a:lnTo>
                    <a:cubicBezTo>
                      <a:pt x="39753" y="25699"/>
                      <a:pt x="40189" y="25859"/>
                      <a:pt x="40601" y="25859"/>
                    </a:cubicBezTo>
                    <a:cubicBezTo>
                      <a:pt x="41232" y="25859"/>
                      <a:pt x="41805" y="25481"/>
                      <a:pt x="42140" y="24978"/>
                    </a:cubicBezTo>
                    <a:cubicBezTo>
                      <a:pt x="42035" y="24265"/>
                      <a:pt x="41533" y="24753"/>
                      <a:pt x="41375" y="24265"/>
                    </a:cubicBezTo>
                    <a:cubicBezTo>
                      <a:pt x="41517" y="23980"/>
                      <a:pt x="41715" y="23855"/>
                      <a:pt x="41927" y="23855"/>
                    </a:cubicBezTo>
                    <a:cubicBezTo>
                      <a:pt x="42126" y="23855"/>
                      <a:pt x="42337" y="23967"/>
                      <a:pt x="42523" y="24159"/>
                    </a:cubicBezTo>
                    <a:cubicBezTo>
                      <a:pt x="42449" y="24390"/>
                      <a:pt x="42401" y="24673"/>
                      <a:pt x="42284" y="24673"/>
                    </a:cubicBezTo>
                    <a:cubicBezTo>
                      <a:pt x="42234" y="24673"/>
                      <a:pt x="42171" y="24620"/>
                      <a:pt x="42088" y="24489"/>
                    </a:cubicBezTo>
                    <a:lnTo>
                      <a:pt x="42088" y="24489"/>
                    </a:lnTo>
                    <a:cubicBezTo>
                      <a:pt x="42193" y="25202"/>
                      <a:pt x="42193" y="24925"/>
                      <a:pt x="42140" y="25691"/>
                    </a:cubicBezTo>
                    <a:cubicBezTo>
                      <a:pt x="42163" y="25688"/>
                      <a:pt x="42184" y="25686"/>
                      <a:pt x="42205" y="25686"/>
                    </a:cubicBezTo>
                    <a:cubicBezTo>
                      <a:pt x="42473" y="25686"/>
                      <a:pt x="42637" y="25921"/>
                      <a:pt x="42872" y="25921"/>
                    </a:cubicBezTo>
                    <a:cubicBezTo>
                      <a:pt x="42935" y="25921"/>
                      <a:pt x="43002" y="25904"/>
                      <a:pt x="43078" y="25862"/>
                    </a:cubicBezTo>
                    <a:cubicBezTo>
                      <a:pt x="43143" y="25454"/>
                      <a:pt x="43069" y="25374"/>
                      <a:pt x="42960" y="25374"/>
                    </a:cubicBezTo>
                    <a:cubicBezTo>
                      <a:pt x="42889" y="25374"/>
                      <a:pt x="42802" y="25408"/>
                      <a:pt x="42729" y="25408"/>
                    </a:cubicBezTo>
                    <a:cubicBezTo>
                      <a:pt x="42643" y="25408"/>
                      <a:pt x="42576" y="25360"/>
                      <a:pt x="42576" y="25149"/>
                    </a:cubicBezTo>
                    <a:cubicBezTo>
                      <a:pt x="42853" y="24819"/>
                      <a:pt x="42642" y="23829"/>
                      <a:pt x="42748" y="23658"/>
                    </a:cubicBezTo>
                    <a:cubicBezTo>
                      <a:pt x="42886" y="23623"/>
                      <a:pt x="43003" y="23605"/>
                      <a:pt x="43103" y="23605"/>
                    </a:cubicBezTo>
                    <a:cubicBezTo>
                      <a:pt x="43637" y="23605"/>
                      <a:pt x="43665" y="24107"/>
                      <a:pt x="43843" y="25031"/>
                    </a:cubicBezTo>
                    <a:cubicBezTo>
                      <a:pt x="43666" y="25031"/>
                      <a:pt x="43559" y="24852"/>
                      <a:pt x="43463" y="24852"/>
                    </a:cubicBezTo>
                    <a:cubicBezTo>
                      <a:pt x="43409" y="24852"/>
                      <a:pt x="43359" y="24908"/>
                      <a:pt x="43302" y="25083"/>
                    </a:cubicBezTo>
                    <a:cubicBezTo>
                      <a:pt x="43408" y="25968"/>
                      <a:pt x="43843" y="26140"/>
                      <a:pt x="44173" y="26522"/>
                    </a:cubicBezTo>
                    <a:cubicBezTo>
                      <a:pt x="44292" y="25915"/>
                      <a:pt x="43843" y="25638"/>
                      <a:pt x="44121" y="25532"/>
                    </a:cubicBezTo>
                    <a:cubicBezTo>
                      <a:pt x="44535" y="25343"/>
                      <a:pt x="44918" y="25206"/>
                      <a:pt x="45233" y="25206"/>
                    </a:cubicBezTo>
                    <a:cubicBezTo>
                      <a:pt x="45840" y="25206"/>
                      <a:pt x="46196" y="25715"/>
                      <a:pt x="46048" y="27341"/>
                    </a:cubicBezTo>
                    <a:cubicBezTo>
                      <a:pt x="47315" y="26140"/>
                      <a:pt x="47474" y="27011"/>
                      <a:pt x="48517" y="26140"/>
                    </a:cubicBezTo>
                    <a:lnTo>
                      <a:pt x="48517" y="26140"/>
                    </a:lnTo>
                    <a:cubicBezTo>
                      <a:pt x="48464" y="26734"/>
                      <a:pt x="48306" y="27011"/>
                      <a:pt x="48636" y="27341"/>
                    </a:cubicBezTo>
                    <a:cubicBezTo>
                      <a:pt x="48517" y="27394"/>
                      <a:pt x="48358" y="27394"/>
                      <a:pt x="48411" y="27618"/>
                    </a:cubicBezTo>
                    <a:cubicBezTo>
                      <a:pt x="48636" y="27341"/>
                      <a:pt x="49348" y="26853"/>
                      <a:pt x="49124" y="26575"/>
                    </a:cubicBezTo>
                    <a:lnTo>
                      <a:pt x="49124" y="26575"/>
                    </a:lnTo>
                    <a:cubicBezTo>
                      <a:pt x="49033" y="26621"/>
                      <a:pt x="48981" y="26873"/>
                      <a:pt x="48790" y="26873"/>
                    </a:cubicBezTo>
                    <a:cubicBezTo>
                      <a:pt x="48760" y="26873"/>
                      <a:pt x="48726" y="26867"/>
                      <a:pt x="48688" y="26853"/>
                    </a:cubicBezTo>
                    <a:cubicBezTo>
                      <a:pt x="49018" y="26404"/>
                      <a:pt x="48306" y="25744"/>
                      <a:pt x="48636" y="25361"/>
                    </a:cubicBezTo>
                    <a:lnTo>
                      <a:pt x="48636" y="25361"/>
                    </a:lnTo>
                    <a:cubicBezTo>
                      <a:pt x="48645" y="25486"/>
                      <a:pt x="48668" y="25533"/>
                      <a:pt x="48701" y="25533"/>
                    </a:cubicBezTo>
                    <a:cubicBezTo>
                      <a:pt x="48805" y="25533"/>
                      <a:pt x="49013" y="25068"/>
                      <a:pt x="49237" y="25068"/>
                    </a:cubicBezTo>
                    <a:cubicBezTo>
                      <a:pt x="49348" y="25068"/>
                      <a:pt x="49464" y="25184"/>
                      <a:pt x="49573" y="25532"/>
                    </a:cubicBezTo>
                    <a:cubicBezTo>
                      <a:pt x="49243" y="25532"/>
                      <a:pt x="48966" y="25532"/>
                      <a:pt x="49018" y="26074"/>
                    </a:cubicBezTo>
                    <a:cubicBezTo>
                      <a:pt x="49117" y="26230"/>
                      <a:pt x="49223" y="26292"/>
                      <a:pt x="49325" y="26292"/>
                    </a:cubicBezTo>
                    <a:cubicBezTo>
                      <a:pt x="49618" y="26292"/>
                      <a:pt x="49872" y="25777"/>
                      <a:pt x="49784" y="25532"/>
                    </a:cubicBezTo>
                    <a:lnTo>
                      <a:pt x="49784" y="25532"/>
                    </a:lnTo>
                    <a:cubicBezTo>
                      <a:pt x="49816" y="25552"/>
                      <a:pt x="49845" y="25561"/>
                      <a:pt x="49874" y="25561"/>
                    </a:cubicBezTo>
                    <a:cubicBezTo>
                      <a:pt x="50068" y="25561"/>
                      <a:pt x="50202" y="25161"/>
                      <a:pt x="50315" y="25161"/>
                    </a:cubicBezTo>
                    <a:cubicBezTo>
                      <a:pt x="50360" y="25161"/>
                      <a:pt x="50403" y="25227"/>
                      <a:pt x="50444" y="25414"/>
                    </a:cubicBezTo>
                    <a:cubicBezTo>
                      <a:pt x="50332" y="25610"/>
                      <a:pt x="50239" y="25946"/>
                      <a:pt x="50101" y="25946"/>
                    </a:cubicBezTo>
                    <a:cubicBezTo>
                      <a:pt x="50044" y="25946"/>
                      <a:pt x="49980" y="25890"/>
                      <a:pt x="49903" y="25744"/>
                    </a:cubicBezTo>
                    <a:lnTo>
                      <a:pt x="49903" y="25744"/>
                    </a:lnTo>
                    <a:cubicBezTo>
                      <a:pt x="49847" y="26162"/>
                      <a:pt x="49929" y="26211"/>
                      <a:pt x="50032" y="26211"/>
                    </a:cubicBezTo>
                    <a:cubicBezTo>
                      <a:pt x="50064" y="26211"/>
                      <a:pt x="50097" y="26206"/>
                      <a:pt x="50130" y="26206"/>
                    </a:cubicBezTo>
                    <a:cubicBezTo>
                      <a:pt x="50213" y="26206"/>
                      <a:pt x="50286" y="26238"/>
                      <a:pt x="50286" y="26470"/>
                    </a:cubicBezTo>
                    <a:cubicBezTo>
                      <a:pt x="50426" y="26909"/>
                      <a:pt x="50281" y="27272"/>
                      <a:pt x="50136" y="27272"/>
                    </a:cubicBezTo>
                    <a:cubicBezTo>
                      <a:pt x="50064" y="27272"/>
                      <a:pt x="49991" y="27179"/>
                      <a:pt x="49956" y="26958"/>
                    </a:cubicBezTo>
                    <a:cubicBezTo>
                      <a:pt x="50114" y="26958"/>
                      <a:pt x="50233" y="26905"/>
                      <a:pt x="50167" y="26470"/>
                    </a:cubicBezTo>
                    <a:lnTo>
                      <a:pt x="50167" y="26470"/>
                    </a:lnTo>
                    <a:cubicBezTo>
                      <a:pt x="49348" y="27895"/>
                      <a:pt x="48636" y="27895"/>
                      <a:pt x="47474" y="27948"/>
                    </a:cubicBezTo>
                    <a:cubicBezTo>
                      <a:pt x="47474" y="27618"/>
                      <a:pt x="47645" y="27513"/>
                      <a:pt x="47698" y="27183"/>
                    </a:cubicBezTo>
                    <a:lnTo>
                      <a:pt x="47698" y="27183"/>
                    </a:lnTo>
                    <a:lnTo>
                      <a:pt x="47197" y="27235"/>
                    </a:lnTo>
                    <a:cubicBezTo>
                      <a:pt x="47091" y="27895"/>
                      <a:pt x="47527" y="28661"/>
                      <a:pt x="47315" y="28714"/>
                    </a:cubicBezTo>
                    <a:cubicBezTo>
                      <a:pt x="47052" y="28513"/>
                      <a:pt x="46884" y="28050"/>
                      <a:pt x="46584" y="28050"/>
                    </a:cubicBezTo>
                    <a:cubicBezTo>
                      <a:pt x="46569" y="28050"/>
                      <a:pt x="46553" y="28051"/>
                      <a:pt x="46537" y="28054"/>
                    </a:cubicBezTo>
                    <a:cubicBezTo>
                      <a:pt x="46655" y="27948"/>
                      <a:pt x="46761" y="27843"/>
                      <a:pt x="46814" y="27724"/>
                    </a:cubicBezTo>
                    <a:lnTo>
                      <a:pt x="46814" y="27724"/>
                    </a:lnTo>
                    <a:cubicBezTo>
                      <a:pt x="46737" y="27771"/>
                      <a:pt x="46665" y="27790"/>
                      <a:pt x="46598" y="27790"/>
                    </a:cubicBezTo>
                    <a:cubicBezTo>
                      <a:pt x="46296" y="27790"/>
                      <a:pt x="46083" y="27400"/>
                      <a:pt x="45876" y="27400"/>
                    </a:cubicBezTo>
                    <a:cubicBezTo>
                      <a:pt x="45806" y="27400"/>
                      <a:pt x="45737" y="27445"/>
                      <a:pt x="45665" y="27565"/>
                    </a:cubicBezTo>
                    <a:cubicBezTo>
                      <a:pt x="45824" y="27618"/>
                      <a:pt x="45995" y="27565"/>
                      <a:pt x="45995" y="27724"/>
                    </a:cubicBezTo>
                    <a:cubicBezTo>
                      <a:pt x="45781" y="27921"/>
                      <a:pt x="45584" y="27973"/>
                      <a:pt x="45400" y="27973"/>
                    </a:cubicBezTo>
                    <a:cubicBezTo>
                      <a:pt x="45190" y="27973"/>
                      <a:pt x="44997" y="27905"/>
                      <a:pt x="44817" y="27905"/>
                    </a:cubicBezTo>
                    <a:cubicBezTo>
                      <a:pt x="44669" y="27905"/>
                      <a:pt x="44531" y="27951"/>
                      <a:pt x="44398" y="28120"/>
                    </a:cubicBezTo>
                    <a:cubicBezTo>
                      <a:pt x="44504" y="27678"/>
                      <a:pt x="44273" y="27384"/>
                      <a:pt x="44073" y="27384"/>
                    </a:cubicBezTo>
                    <a:cubicBezTo>
                      <a:pt x="43974" y="27384"/>
                      <a:pt x="43883" y="27456"/>
                      <a:pt x="43843" y="27618"/>
                    </a:cubicBezTo>
                    <a:cubicBezTo>
                      <a:pt x="43890" y="27591"/>
                      <a:pt x="43928" y="27578"/>
                      <a:pt x="43959" y="27578"/>
                    </a:cubicBezTo>
                    <a:cubicBezTo>
                      <a:pt x="44178" y="27578"/>
                      <a:pt x="44022" y="28213"/>
                      <a:pt x="44068" y="28503"/>
                    </a:cubicBezTo>
                    <a:cubicBezTo>
                      <a:pt x="44146" y="28606"/>
                      <a:pt x="44231" y="28639"/>
                      <a:pt x="44316" y="28639"/>
                    </a:cubicBezTo>
                    <a:cubicBezTo>
                      <a:pt x="44463" y="28639"/>
                      <a:pt x="44613" y="28542"/>
                      <a:pt x="44740" y="28542"/>
                    </a:cubicBezTo>
                    <a:cubicBezTo>
                      <a:pt x="44851" y="28542"/>
                      <a:pt x="44944" y="28615"/>
                      <a:pt x="45005" y="28886"/>
                    </a:cubicBezTo>
                    <a:cubicBezTo>
                      <a:pt x="44989" y="28890"/>
                      <a:pt x="44971" y="28893"/>
                      <a:pt x="44951" y="28893"/>
                    </a:cubicBezTo>
                    <a:cubicBezTo>
                      <a:pt x="44848" y="28893"/>
                      <a:pt x="44699" y="28838"/>
                      <a:pt x="44581" y="28838"/>
                    </a:cubicBezTo>
                    <a:cubicBezTo>
                      <a:pt x="44477" y="28838"/>
                      <a:pt x="44398" y="28881"/>
                      <a:pt x="44398" y="29044"/>
                    </a:cubicBezTo>
                    <a:cubicBezTo>
                      <a:pt x="44781" y="29163"/>
                      <a:pt x="44292" y="29440"/>
                      <a:pt x="44451" y="29770"/>
                    </a:cubicBezTo>
                    <a:cubicBezTo>
                      <a:pt x="44675" y="29044"/>
                      <a:pt x="46101" y="29268"/>
                      <a:pt x="46154" y="28833"/>
                    </a:cubicBezTo>
                    <a:cubicBezTo>
                      <a:pt x="46123" y="28829"/>
                      <a:pt x="46091" y="28827"/>
                      <a:pt x="46058" y="28827"/>
                    </a:cubicBezTo>
                    <a:cubicBezTo>
                      <a:pt x="45884" y="28827"/>
                      <a:pt x="45682" y="28876"/>
                      <a:pt x="45508" y="28876"/>
                    </a:cubicBezTo>
                    <a:cubicBezTo>
                      <a:pt x="45302" y="28876"/>
                      <a:pt x="45137" y="28806"/>
                      <a:pt x="45111" y="28503"/>
                    </a:cubicBezTo>
                    <a:cubicBezTo>
                      <a:pt x="45665" y="28503"/>
                      <a:pt x="46101" y="28384"/>
                      <a:pt x="46431" y="28120"/>
                    </a:cubicBezTo>
                    <a:cubicBezTo>
                      <a:pt x="46484" y="28714"/>
                      <a:pt x="46655" y="28556"/>
                      <a:pt x="46484" y="29044"/>
                    </a:cubicBezTo>
                    <a:cubicBezTo>
                      <a:pt x="46603" y="28938"/>
                      <a:pt x="46655" y="28886"/>
                      <a:pt x="46708" y="28833"/>
                    </a:cubicBezTo>
                    <a:lnTo>
                      <a:pt x="46708" y="28833"/>
                    </a:lnTo>
                    <a:cubicBezTo>
                      <a:pt x="46596" y="29354"/>
                      <a:pt x="46279" y="29381"/>
                      <a:pt x="45949" y="29381"/>
                    </a:cubicBezTo>
                    <a:cubicBezTo>
                      <a:pt x="45912" y="29381"/>
                      <a:pt x="45875" y="29380"/>
                      <a:pt x="45837" y="29380"/>
                    </a:cubicBezTo>
                    <a:cubicBezTo>
                      <a:pt x="45544" y="29380"/>
                      <a:pt x="45257" y="29401"/>
                      <a:pt x="45111" y="29770"/>
                    </a:cubicBezTo>
                    <a:cubicBezTo>
                      <a:pt x="45210" y="29838"/>
                      <a:pt x="45331" y="29860"/>
                      <a:pt x="45470" y="29860"/>
                    </a:cubicBezTo>
                    <a:cubicBezTo>
                      <a:pt x="45704" y="29860"/>
                      <a:pt x="45989" y="29799"/>
                      <a:pt x="46301" y="29799"/>
                    </a:cubicBezTo>
                    <a:cubicBezTo>
                      <a:pt x="46518" y="29799"/>
                      <a:pt x="46749" y="29828"/>
                      <a:pt x="46985" y="29928"/>
                    </a:cubicBezTo>
                    <a:cubicBezTo>
                      <a:pt x="46985" y="29598"/>
                      <a:pt x="46814" y="29546"/>
                      <a:pt x="46708" y="29374"/>
                    </a:cubicBezTo>
                    <a:cubicBezTo>
                      <a:pt x="46753" y="29306"/>
                      <a:pt x="46821" y="29287"/>
                      <a:pt x="46895" y="29287"/>
                    </a:cubicBezTo>
                    <a:cubicBezTo>
                      <a:pt x="46994" y="29287"/>
                      <a:pt x="47106" y="29321"/>
                      <a:pt x="47197" y="29321"/>
                    </a:cubicBezTo>
                    <a:lnTo>
                      <a:pt x="47197" y="29493"/>
                    </a:lnTo>
                    <a:cubicBezTo>
                      <a:pt x="47263" y="29374"/>
                      <a:pt x="47263" y="29321"/>
                      <a:pt x="47263" y="29268"/>
                    </a:cubicBezTo>
                    <a:lnTo>
                      <a:pt x="47368" y="29268"/>
                    </a:lnTo>
                    <a:cubicBezTo>
                      <a:pt x="47368" y="29321"/>
                      <a:pt x="47421" y="29374"/>
                      <a:pt x="47474" y="29493"/>
                    </a:cubicBezTo>
                    <a:lnTo>
                      <a:pt x="47197" y="29493"/>
                    </a:lnTo>
                    <a:cubicBezTo>
                      <a:pt x="47144" y="29493"/>
                      <a:pt x="47091" y="29546"/>
                      <a:pt x="47091" y="29546"/>
                    </a:cubicBezTo>
                    <a:cubicBezTo>
                      <a:pt x="47091" y="29869"/>
                      <a:pt x="47409" y="30039"/>
                      <a:pt x="47675" y="30039"/>
                    </a:cubicBezTo>
                    <a:cubicBezTo>
                      <a:pt x="47865" y="30039"/>
                      <a:pt x="48028" y="29952"/>
                      <a:pt x="48028" y="29770"/>
                    </a:cubicBezTo>
                    <a:cubicBezTo>
                      <a:pt x="47923" y="29704"/>
                      <a:pt x="47857" y="29651"/>
                      <a:pt x="47751" y="29598"/>
                    </a:cubicBezTo>
                    <a:cubicBezTo>
                      <a:pt x="47857" y="29493"/>
                      <a:pt x="47923" y="29268"/>
                      <a:pt x="47923" y="29110"/>
                    </a:cubicBezTo>
                    <a:cubicBezTo>
                      <a:pt x="48002" y="29136"/>
                      <a:pt x="48098" y="29150"/>
                      <a:pt x="48200" y="29150"/>
                    </a:cubicBezTo>
                    <a:cubicBezTo>
                      <a:pt x="48302" y="29150"/>
                      <a:pt x="48411" y="29136"/>
                      <a:pt x="48517" y="29110"/>
                    </a:cubicBezTo>
                    <a:cubicBezTo>
                      <a:pt x="48636" y="29216"/>
                      <a:pt x="48741" y="29268"/>
                      <a:pt x="48847" y="29321"/>
                    </a:cubicBezTo>
                    <a:cubicBezTo>
                      <a:pt x="48847" y="29876"/>
                      <a:pt x="48636" y="30034"/>
                      <a:pt x="48517" y="30364"/>
                    </a:cubicBezTo>
                    <a:cubicBezTo>
                      <a:pt x="48568" y="30385"/>
                      <a:pt x="48613" y="30395"/>
                      <a:pt x="48653" y="30395"/>
                    </a:cubicBezTo>
                    <a:cubicBezTo>
                      <a:pt x="49025" y="30395"/>
                      <a:pt x="48896" y="29544"/>
                      <a:pt x="49265" y="29544"/>
                    </a:cubicBezTo>
                    <a:cubicBezTo>
                      <a:pt x="49275" y="29544"/>
                      <a:pt x="49285" y="29544"/>
                      <a:pt x="49296" y="29546"/>
                    </a:cubicBezTo>
                    <a:cubicBezTo>
                      <a:pt x="49348" y="29704"/>
                      <a:pt x="49348" y="29770"/>
                      <a:pt x="49401" y="29876"/>
                    </a:cubicBezTo>
                    <a:lnTo>
                      <a:pt x="49401" y="29928"/>
                    </a:lnTo>
                    <a:lnTo>
                      <a:pt x="49454" y="29928"/>
                    </a:lnTo>
                    <a:cubicBezTo>
                      <a:pt x="49573" y="30034"/>
                      <a:pt x="49626" y="30153"/>
                      <a:pt x="49626" y="30536"/>
                    </a:cubicBezTo>
                    <a:cubicBezTo>
                      <a:pt x="49555" y="30763"/>
                      <a:pt x="49447" y="30833"/>
                      <a:pt x="49326" y="30833"/>
                    </a:cubicBezTo>
                    <a:cubicBezTo>
                      <a:pt x="49125" y="30833"/>
                      <a:pt x="48887" y="30642"/>
                      <a:pt x="48712" y="30642"/>
                    </a:cubicBezTo>
                    <a:cubicBezTo>
                      <a:pt x="48578" y="30642"/>
                      <a:pt x="48481" y="30753"/>
                      <a:pt x="48464" y="31143"/>
                    </a:cubicBezTo>
                    <a:cubicBezTo>
                      <a:pt x="48570" y="31201"/>
                      <a:pt x="48659" y="31214"/>
                      <a:pt x="48741" y="31214"/>
                    </a:cubicBezTo>
                    <a:cubicBezTo>
                      <a:pt x="48808" y="31214"/>
                      <a:pt x="48871" y="31206"/>
                      <a:pt x="48933" y="31206"/>
                    </a:cubicBezTo>
                    <a:cubicBezTo>
                      <a:pt x="49071" y="31206"/>
                      <a:pt x="49210" y="31249"/>
                      <a:pt x="49401" y="31526"/>
                    </a:cubicBezTo>
                    <a:cubicBezTo>
                      <a:pt x="49301" y="31567"/>
                      <a:pt x="49211" y="31582"/>
                      <a:pt x="49130" y="31582"/>
                    </a:cubicBezTo>
                    <a:cubicBezTo>
                      <a:pt x="48899" y="31582"/>
                      <a:pt x="48735" y="31459"/>
                      <a:pt x="48566" y="31459"/>
                    </a:cubicBezTo>
                    <a:cubicBezTo>
                      <a:pt x="48468" y="31459"/>
                      <a:pt x="48368" y="31500"/>
                      <a:pt x="48253" y="31632"/>
                    </a:cubicBezTo>
                    <a:cubicBezTo>
                      <a:pt x="48462" y="32230"/>
                      <a:pt x="48740" y="32432"/>
                      <a:pt x="49026" y="32432"/>
                    </a:cubicBezTo>
                    <a:cubicBezTo>
                      <a:pt x="49480" y="32432"/>
                      <a:pt x="49958" y="31927"/>
                      <a:pt x="50233" y="31684"/>
                    </a:cubicBezTo>
                    <a:cubicBezTo>
                      <a:pt x="51138" y="31684"/>
                      <a:pt x="51888" y="32670"/>
                      <a:pt x="52801" y="32670"/>
                    </a:cubicBezTo>
                    <a:cubicBezTo>
                      <a:pt x="53220" y="32670"/>
                      <a:pt x="53674" y="32462"/>
                      <a:pt x="54193" y="31856"/>
                    </a:cubicBezTo>
                    <a:cubicBezTo>
                      <a:pt x="53692" y="31579"/>
                      <a:pt x="54075" y="31090"/>
                      <a:pt x="54246" y="30866"/>
                    </a:cubicBezTo>
                    <a:cubicBezTo>
                      <a:pt x="54023" y="30779"/>
                      <a:pt x="53784" y="30725"/>
                      <a:pt x="53560" y="30725"/>
                    </a:cubicBezTo>
                    <a:cubicBezTo>
                      <a:pt x="53067" y="30725"/>
                      <a:pt x="52649" y="30988"/>
                      <a:pt x="52649" y="31750"/>
                    </a:cubicBezTo>
                    <a:cubicBezTo>
                      <a:pt x="52372" y="31750"/>
                      <a:pt x="52094" y="31750"/>
                      <a:pt x="51989" y="32080"/>
                    </a:cubicBezTo>
                    <a:cubicBezTo>
                      <a:pt x="52042" y="31350"/>
                      <a:pt x="51688" y="31133"/>
                      <a:pt x="51232" y="31133"/>
                    </a:cubicBezTo>
                    <a:cubicBezTo>
                      <a:pt x="50790" y="31133"/>
                      <a:pt x="50254" y="31337"/>
                      <a:pt x="49903" y="31473"/>
                    </a:cubicBezTo>
                    <a:cubicBezTo>
                      <a:pt x="49903" y="31354"/>
                      <a:pt x="49956" y="31249"/>
                      <a:pt x="49956" y="31143"/>
                    </a:cubicBezTo>
                    <a:cubicBezTo>
                      <a:pt x="50061" y="31143"/>
                      <a:pt x="50114" y="31090"/>
                      <a:pt x="50114" y="30971"/>
                    </a:cubicBezTo>
                    <a:lnTo>
                      <a:pt x="50009" y="30971"/>
                    </a:lnTo>
                    <a:cubicBezTo>
                      <a:pt x="50061" y="30589"/>
                      <a:pt x="49903" y="30430"/>
                      <a:pt x="49679" y="29981"/>
                    </a:cubicBezTo>
                    <a:lnTo>
                      <a:pt x="49956" y="29981"/>
                    </a:lnTo>
                    <a:cubicBezTo>
                      <a:pt x="49903" y="30034"/>
                      <a:pt x="49837" y="30153"/>
                      <a:pt x="49837" y="30259"/>
                    </a:cubicBezTo>
                    <a:cubicBezTo>
                      <a:pt x="50009" y="30311"/>
                      <a:pt x="50167" y="30364"/>
                      <a:pt x="50339" y="30364"/>
                    </a:cubicBezTo>
                    <a:cubicBezTo>
                      <a:pt x="50286" y="30483"/>
                      <a:pt x="50233" y="30589"/>
                      <a:pt x="50167" y="30694"/>
                    </a:cubicBezTo>
                    <a:cubicBezTo>
                      <a:pt x="50336" y="30660"/>
                      <a:pt x="50488" y="30648"/>
                      <a:pt x="50627" y="30648"/>
                    </a:cubicBezTo>
                    <a:cubicBezTo>
                      <a:pt x="51066" y="30648"/>
                      <a:pt x="51376" y="30776"/>
                      <a:pt x="51694" y="30776"/>
                    </a:cubicBezTo>
                    <a:cubicBezTo>
                      <a:pt x="51904" y="30776"/>
                      <a:pt x="52116" y="30721"/>
                      <a:pt x="52372" y="30536"/>
                    </a:cubicBezTo>
                    <a:lnTo>
                      <a:pt x="52372" y="30536"/>
                    </a:lnTo>
                    <a:cubicBezTo>
                      <a:pt x="52424" y="30919"/>
                      <a:pt x="52266" y="31196"/>
                      <a:pt x="52424" y="31249"/>
                    </a:cubicBezTo>
                    <a:cubicBezTo>
                      <a:pt x="53137" y="29704"/>
                      <a:pt x="54246" y="28661"/>
                      <a:pt x="55949" y="27948"/>
                    </a:cubicBezTo>
                    <a:lnTo>
                      <a:pt x="55949" y="27948"/>
                    </a:lnTo>
                    <a:cubicBezTo>
                      <a:pt x="55844" y="28173"/>
                      <a:pt x="56227" y="28833"/>
                      <a:pt x="56557" y="29110"/>
                    </a:cubicBezTo>
                    <a:cubicBezTo>
                      <a:pt x="56519" y="29096"/>
                      <a:pt x="56483" y="29088"/>
                      <a:pt x="56449" y="29088"/>
                    </a:cubicBezTo>
                    <a:cubicBezTo>
                      <a:pt x="56329" y="29088"/>
                      <a:pt x="56249" y="29193"/>
                      <a:pt x="56332" y="29493"/>
                    </a:cubicBezTo>
                    <a:cubicBezTo>
                      <a:pt x="56311" y="29643"/>
                      <a:pt x="56366" y="29684"/>
                      <a:pt x="56450" y="29684"/>
                    </a:cubicBezTo>
                    <a:cubicBezTo>
                      <a:pt x="56548" y="29684"/>
                      <a:pt x="56686" y="29629"/>
                      <a:pt x="56793" y="29629"/>
                    </a:cubicBezTo>
                    <a:cubicBezTo>
                      <a:pt x="56829" y="29629"/>
                      <a:pt x="56861" y="29635"/>
                      <a:pt x="56887" y="29651"/>
                    </a:cubicBezTo>
                    <a:lnTo>
                      <a:pt x="56887" y="29163"/>
                    </a:lnTo>
                    <a:cubicBezTo>
                      <a:pt x="56992" y="29110"/>
                      <a:pt x="57098" y="28938"/>
                      <a:pt x="57098" y="28556"/>
                    </a:cubicBezTo>
                    <a:lnTo>
                      <a:pt x="57098" y="28556"/>
                    </a:lnTo>
                    <a:cubicBezTo>
                      <a:pt x="56995" y="28576"/>
                      <a:pt x="56871" y="28631"/>
                      <a:pt x="56763" y="28631"/>
                    </a:cubicBezTo>
                    <a:cubicBezTo>
                      <a:pt x="56595" y="28631"/>
                      <a:pt x="56464" y="28498"/>
                      <a:pt x="56504" y="27895"/>
                    </a:cubicBezTo>
                    <a:cubicBezTo>
                      <a:pt x="56487" y="27892"/>
                      <a:pt x="56472" y="27890"/>
                      <a:pt x="56457" y="27890"/>
                    </a:cubicBezTo>
                    <a:cubicBezTo>
                      <a:pt x="56278" y="27890"/>
                      <a:pt x="56263" y="28173"/>
                      <a:pt x="56055" y="28173"/>
                    </a:cubicBezTo>
                    <a:cubicBezTo>
                      <a:pt x="56227" y="27011"/>
                      <a:pt x="55619" y="27790"/>
                      <a:pt x="55566" y="27235"/>
                    </a:cubicBezTo>
                    <a:cubicBezTo>
                      <a:pt x="55672" y="26522"/>
                      <a:pt x="55184" y="25968"/>
                      <a:pt x="55448" y="25744"/>
                    </a:cubicBezTo>
                    <a:lnTo>
                      <a:pt x="55448" y="25744"/>
                    </a:lnTo>
                    <a:cubicBezTo>
                      <a:pt x="55514" y="26404"/>
                      <a:pt x="55844" y="26298"/>
                      <a:pt x="56002" y="26681"/>
                    </a:cubicBezTo>
                    <a:lnTo>
                      <a:pt x="55897" y="25414"/>
                    </a:lnTo>
                    <a:cubicBezTo>
                      <a:pt x="55751" y="25323"/>
                      <a:pt x="55624" y="25288"/>
                      <a:pt x="55510" y="25288"/>
                    </a:cubicBezTo>
                    <a:cubicBezTo>
                      <a:pt x="55163" y="25288"/>
                      <a:pt x="54933" y="25601"/>
                      <a:pt x="54674" y="25601"/>
                    </a:cubicBezTo>
                    <a:cubicBezTo>
                      <a:pt x="54559" y="25601"/>
                      <a:pt x="54438" y="25539"/>
                      <a:pt x="54299" y="25361"/>
                    </a:cubicBezTo>
                    <a:cubicBezTo>
                      <a:pt x="54299" y="26072"/>
                      <a:pt x="54164" y="26266"/>
                      <a:pt x="53975" y="26266"/>
                    </a:cubicBezTo>
                    <a:cubicBezTo>
                      <a:pt x="53749" y="26266"/>
                      <a:pt x="53446" y="25992"/>
                      <a:pt x="53201" y="25992"/>
                    </a:cubicBezTo>
                    <a:cubicBezTo>
                      <a:pt x="53095" y="25992"/>
                      <a:pt x="52999" y="26043"/>
                      <a:pt x="52926" y="26192"/>
                    </a:cubicBezTo>
                    <a:cubicBezTo>
                      <a:pt x="53137" y="26245"/>
                      <a:pt x="53085" y="26800"/>
                      <a:pt x="53085" y="27183"/>
                    </a:cubicBezTo>
                    <a:cubicBezTo>
                      <a:pt x="53377" y="27183"/>
                      <a:pt x="53617" y="27259"/>
                      <a:pt x="53830" y="27259"/>
                    </a:cubicBezTo>
                    <a:cubicBezTo>
                      <a:pt x="54060" y="27259"/>
                      <a:pt x="54259" y="27170"/>
                      <a:pt x="54458" y="26800"/>
                    </a:cubicBezTo>
                    <a:cubicBezTo>
                      <a:pt x="54443" y="26800"/>
                      <a:pt x="54420" y="26804"/>
                      <a:pt x="54395" y="26804"/>
                    </a:cubicBezTo>
                    <a:cubicBezTo>
                      <a:pt x="54329" y="26804"/>
                      <a:pt x="54246" y="26776"/>
                      <a:pt x="54246" y="26575"/>
                    </a:cubicBezTo>
                    <a:lnTo>
                      <a:pt x="54246" y="26575"/>
                    </a:lnTo>
                    <a:cubicBezTo>
                      <a:pt x="54291" y="26596"/>
                      <a:pt x="54331" y="26605"/>
                      <a:pt x="54366" y="26605"/>
                    </a:cubicBezTo>
                    <a:cubicBezTo>
                      <a:pt x="54702" y="26605"/>
                      <a:pt x="54621" y="25742"/>
                      <a:pt x="54982" y="25742"/>
                    </a:cubicBezTo>
                    <a:cubicBezTo>
                      <a:pt x="54992" y="25742"/>
                      <a:pt x="55002" y="25742"/>
                      <a:pt x="55012" y="25744"/>
                    </a:cubicBezTo>
                    <a:cubicBezTo>
                      <a:pt x="55461" y="27515"/>
                      <a:pt x="55039" y="28112"/>
                      <a:pt x="54398" y="28112"/>
                    </a:cubicBezTo>
                    <a:cubicBezTo>
                      <a:pt x="53625" y="28112"/>
                      <a:pt x="52533" y="27244"/>
                      <a:pt x="52266" y="26522"/>
                    </a:cubicBezTo>
                    <a:cubicBezTo>
                      <a:pt x="52319" y="26245"/>
                      <a:pt x="52372" y="25968"/>
                      <a:pt x="52477" y="25744"/>
                    </a:cubicBezTo>
                    <a:cubicBezTo>
                      <a:pt x="52511" y="25712"/>
                      <a:pt x="52557" y="25702"/>
                      <a:pt x="52609" y="25702"/>
                    </a:cubicBezTo>
                    <a:cubicBezTo>
                      <a:pt x="52708" y="25702"/>
                      <a:pt x="52829" y="25739"/>
                      <a:pt x="52930" y="25739"/>
                    </a:cubicBezTo>
                    <a:cubicBezTo>
                      <a:pt x="53047" y="25739"/>
                      <a:pt x="53137" y="25690"/>
                      <a:pt x="53137" y="25480"/>
                    </a:cubicBezTo>
                    <a:cubicBezTo>
                      <a:pt x="53226" y="25141"/>
                      <a:pt x="53530" y="25069"/>
                      <a:pt x="53928" y="25069"/>
                    </a:cubicBezTo>
                    <a:cubicBezTo>
                      <a:pt x="54214" y="25069"/>
                      <a:pt x="54550" y="25107"/>
                      <a:pt x="54889" y="25107"/>
                    </a:cubicBezTo>
                    <a:cubicBezTo>
                      <a:pt x="55543" y="25107"/>
                      <a:pt x="56208" y="24968"/>
                      <a:pt x="56557" y="24159"/>
                    </a:cubicBezTo>
                    <a:cubicBezTo>
                      <a:pt x="55065" y="24159"/>
                      <a:pt x="53533" y="24318"/>
                      <a:pt x="51989" y="24423"/>
                    </a:cubicBezTo>
                    <a:cubicBezTo>
                      <a:pt x="52042" y="24371"/>
                      <a:pt x="52042" y="24371"/>
                      <a:pt x="52042" y="24318"/>
                    </a:cubicBezTo>
                    <a:cubicBezTo>
                      <a:pt x="51487" y="23380"/>
                      <a:pt x="52926" y="24212"/>
                      <a:pt x="52755" y="23222"/>
                    </a:cubicBezTo>
                    <a:cubicBezTo>
                      <a:pt x="52637" y="23101"/>
                      <a:pt x="52511" y="23045"/>
                      <a:pt x="52388" y="23045"/>
                    </a:cubicBezTo>
                    <a:cubicBezTo>
                      <a:pt x="52053" y="23045"/>
                      <a:pt x="51736" y="23457"/>
                      <a:pt x="51659" y="24093"/>
                    </a:cubicBezTo>
                    <a:cubicBezTo>
                      <a:pt x="51664" y="24088"/>
                      <a:pt x="51670" y="24085"/>
                      <a:pt x="51675" y="24085"/>
                    </a:cubicBezTo>
                    <a:cubicBezTo>
                      <a:pt x="51723" y="24085"/>
                      <a:pt x="51776" y="24281"/>
                      <a:pt x="51883" y="24423"/>
                    </a:cubicBezTo>
                    <a:cubicBezTo>
                      <a:pt x="51327" y="24471"/>
                      <a:pt x="50804" y="24511"/>
                      <a:pt x="50310" y="24511"/>
                    </a:cubicBezTo>
                    <a:cubicBezTo>
                      <a:pt x="50113" y="24511"/>
                      <a:pt x="49920" y="24505"/>
                      <a:pt x="49731" y="24489"/>
                    </a:cubicBezTo>
                    <a:cubicBezTo>
                      <a:pt x="49837" y="24159"/>
                      <a:pt x="50167" y="24159"/>
                      <a:pt x="50114" y="23499"/>
                    </a:cubicBezTo>
                    <a:cubicBezTo>
                      <a:pt x="49875" y="23293"/>
                      <a:pt x="49614" y="23241"/>
                      <a:pt x="49361" y="23241"/>
                    </a:cubicBezTo>
                    <a:cubicBezTo>
                      <a:pt x="49108" y="23241"/>
                      <a:pt x="48863" y="23293"/>
                      <a:pt x="48657" y="23293"/>
                    </a:cubicBezTo>
                    <a:cubicBezTo>
                      <a:pt x="48410" y="23293"/>
                      <a:pt x="48218" y="23219"/>
                      <a:pt x="48134" y="22892"/>
                    </a:cubicBezTo>
                    <a:lnTo>
                      <a:pt x="48134" y="22892"/>
                    </a:lnTo>
                    <a:cubicBezTo>
                      <a:pt x="48247" y="22945"/>
                      <a:pt x="48359" y="22972"/>
                      <a:pt x="48469" y="22972"/>
                    </a:cubicBezTo>
                    <a:cubicBezTo>
                      <a:pt x="48796" y="22972"/>
                      <a:pt x="49102" y="22739"/>
                      <a:pt x="49348" y="22285"/>
                    </a:cubicBezTo>
                    <a:cubicBezTo>
                      <a:pt x="49018" y="22060"/>
                      <a:pt x="49071" y="21519"/>
                      <a:pt x="49071" y="21070"/>
                    </a:cubicBezTo>
                    <a:lnTo>
                      <a:pt x="48847" y="21070"/>
                    </a:lnTo>
                    <a:cubicBezTo>
                      <a:pt x="48741" y="21123"/>
                      <a:pt x="48688" y="21400"/>
                      <a:pt x="48636" y="21625"/>
                    </a:cubicBezTo>
                    <a:cubicBezTo>
                      <a:pt x="48741" y="21677"/>
                      <a:pt x="48847" y="21572"/>
                      <a:pt x="48913" y="21849"/>
                    </a:cubicBezTo>
                    <a:cubicBezTo>
                      <a:pt x="48253" y="23380"/>
                      <a:pt x="45546" y="21347"/>
                      <a:pt x="45441" y="24159"/>
                    </a:cubicBezTo>
                    <a:cubicBezTo>
                      <a:pt x="45592" y="24322"/>
                      <a:pt x="45814" y="24382"/>
                      <a:pt x="46083" y="24382"/>
                    </a:cubicBezTo>
                    <a:cubicBezTo>
                      <a:pt x="46808" y="24382"/>
                      <a:pt x="47866" y="23947"/>
                      <a:pt x="48740" y="23947"/>
                    </a:cubicBezTo>
                    <a:cubicBezTo>
                      <a:pt x="48957" y="23947"/>
                      <a:pt x="49162" y="23974"/>
                      <a:pt x="49348" y="24041"/>
                    </a:cubicBezTo>
                    <a:cubicBezTo>
                      <a:pt x="48481" y="25263"/>
                      <a:pt x="47613" y="25591"/>
                      <a:pt x="46315" y="25591"/>
                    </a:cubicBezTo>
                    <a:cubicBezTo>
                      <a:pt x="46211" y="25591"/>
                      <a:pt x="46105" y="25589"/>
                      <a:pt x="45995" y="25585"/>
                    </a:cubicBezTo>
                    <a:cubicBezTo>
                      <a:pt x="45942" y="24925"/>
                      <a:pt x="45612" y="25031"/>
                      <a:pt x="45546" y="24371"/>
                    </a:cubicBezTo>
                    <a:cubicBezTo>
                      <a:pt x="45239" y="24498"/>
                      <a:pt x="44928" y="24677"/>
                      <a:pt x="44645" y="24677"/>
                    </a:cubicBezTo>
                    <a:cubicBezTo>
                      <a:pt x="44431" y="24677"/>
                      <a:pt x="44233" y="24573"/>
                      <a:pt x="44068" y="24265"/>
                    </a:cubicBezTo>
                    <a:lnTo>
                      <a:pt x="44068" y="24265"/>
                    </a:lnTo>
                    <a:cubicBezTo>
                      <a:pt x="44152" y="24349"/>
                      <a:pt x="44218" y="24379"/>
                      <a:pt x="44279" y="24379"/>
                    </a:cubicBezTo>
                    <a:cubicBezTo>
                      <a:pt x="44428" y="24379"/>
                      <a:pt x="44541" y="24194"/>
                      <a:pt x="44802" y="24194"/>
                    </a:cubicBezTo>
                    <a:cubicBezTo>
                      <a:pt x="44848" y="24194"/>
                      <a:pt x="44897" y="24199"/>
                      <a:pt x="44952" y="24212"/>
                    </a:cubicBezTo>
                    <a:cubicBezTo>
                      <a:pt x="44675" y="22839"/>
                      <a:pt x="45335" y="23275"/>
                      <a:pt x="45335" y="22390"/>
                    </a:cubicBezTo>
                    <a:cubicBezTo>
                      <a:pt x="45324" y="22388"/>
                      <a:pt x="45313" y="22386"/>
                      <a:pt x="45302" y="22386"/>
                    </a:cubicBezTo>
                    <a:cubicBezTo>
                      <a:pt x="45165" y="22386"/>
                      <a:pt x="45099" y="22597"/>
                      <a:pt x="45055" y="22597"/>
                    </a:cubicBezTo>
                    <a:cubicBezTo>
                      <a:pt x="45036" y="22597"/>
                      <a:pt x="45020" y="22557"/>
                      <a:pt x="45005" y="22443"/>
                    </a:cubicBezTo>
                    <a:cubicBezTo>
                      <a:pt x="45718" y="21625"/>
                      <a:pt x="47144" y="21955"/>
                      <a:pt x="47923" y="21400"/>
                    </a:cubicBezTo>
                    <a:cubicBezTo>
                      <a:pt x="47368" y="21400"/>
                      <a:pt x="47804" y="20199"/>
                      <a:pt x="47976" y="20199"/>
                    </a:cubicBezTo>
                    <a:cubicBezTo>
                      <a:pt x="47751" y="19857"/>
                      <a:pt x="47550" y="19338"/>
                      <a:pt x="47445" y="19338"/>
                    </a:cubicBezTo>
                    <a:cubicBezTo>
                      <a:pt x="47396" y="19338"/>
                      <a:pt x="47368" y="19451"/>
                      <a:pt x="47368" y="19750"/>
                    </a:cubicBezTo>
                    <a:cubicBezTo>
                      <a:pt x="46814" y="18984"/>
                      <a:pt x="46537" y="19037"/>
                      <a:pt x="46048" y="18601"/>
                    </a:cubicBezTo>
                    <a:cubicBezTo>
                      <a:pt x="46048" y="18271"/>
                      <a:pt x="46207" y="18377"/>
                      <a:pt x="46273" y="18100"/>
                    </a:cubicBezTo>
                    <a:cubicBezTo>
                      <a:pt x="46197" y="17953"/>
                      <a:pt x="46109" y="17893"/>
                      <a:pt x="46019" y="17893"/>
                    </a:cubicBezTo>
                    <a:cubicBezTo>
                      <a:pt x="45843" y="17893"/>
                      <a:pt x="45660" y="18123"/>
                      <a:pt x="45546" y="18377"/>
                    </a:cubicBezTo>
                    <a:cubicBezTo>
                      <a:pt x="45582" y="18377"/>
                      <a:pt x="45618" y="18376"/>
                      <a:pt x="45653" y="18376"/>
                    </a:cubicBezTo>
                    <a:cubicBezTo>
                      <a:pt x="45836" y="18376"/>
                      <a:pt x="45987" y="18413"/>
                      <a:pt x="45942" y="18879"/>
                    </a:cubicBezTo>
                    <a:cubicBezTo>
                      <a:pt x="45771" y="19697"/>
                      <a:pt x="45441" y="19750"/>
                      <a:pt x="45164" y="19922"/>
                    </a:cubicBezTo>
                    <a:lnTo>
                      <a:pt x="45164" y="19209"/>
                    </a:lnTo>
                    <a:cubicBezTo>
                      <a:pt x="44693" y="19229"/>
                      <a:pt x="44213" y="19284"/>
                      <a:pt x="43720" y="19284"/>
                    </a:cubicBezTo>
                    <a:cubicBezTo>
                      <a:pt x="42954" y="19284"/>
                      <a:pt x="42158" y="19151"/>
                      <a:pt x="41322" y="18549"/>
                    </a:cubicBezTo>
                    <a:cubicBezTo>
                      <a:pt x="41356" y="18511"/>
                      <a:pt x="41407" y="18500"/>
                      <a:pt x="41466" y="18500"/>
                    </a:cubicBezTo>
                    <a:cubicBezTo>
                      <a:pt x="41550" y="18500"/>
                      <a:pt x="41650" y="18523"/>
                      <a:pt x="41739" y="18523"/>
                    </a:cubicBezTo>
                    <a:cubicBezTo>
                      <a:pt x="41872" y="18523"/>
                      <a:pt x="41982" y="18472"/>
                      <a:pt x="41982" y="18219"/>
                    </a:cubicBezTo>
                    <a:cubicBezTo>
                      <a:pt x="41586" y="18219"/>
                      <a:pt x="41916" y="17559"/>
                      <a:pt x="41705" y="17493"/>
                    </a:cubicBezTo>
                    <a:lnTo>
                      <a:pt x="41705" y="17493"/>
                    </a:lnTo>
                    <a:cubicBezTo>
                      <a:pt x="41586" y="18153"/>
                      <a:pt x="40332" y="17440"/>
                      <a:pt x="41045" y="18324"/>
                    </a:cubicBezTo>
                    <a:cubicBezTo>
                      <a:pt x="40953" y="18367"/>
                      <a:pt x="40859" y="18387"/>
                      <a:pt x="40767" y="18387"/>
                    </a:cubicBezTo>
                    <a:cubicBezTo>
                      <a:pt x="40146" y="18387"/>
                      <a:pt x="39568" y="17490"/>
                      <a:pt x="39672" y="16674"/>
                    </a:cubicBezTo>
                    <a:cubicBezTo>
                      <a:pt x="39675" y="16673"/>
                      <a:pt x="39679" y="16672"/>
                      <a:pt x="39683" y="16672"/>
                    </a:cubicBezTo>
                    <a:cubicBezTo>
                      <a:pt x="39795" y="16672"/>
                      <a:pt x="39911" y="17203"/>
                      <a:pt x="39987" y="17203"/>
                    </a:cubicBezTo>
                    <a:cubicBezTo>
                      <a:pt x="40017" y="17203"/>
                      <a:pt x="40040" y="17123"/>
                      <a:pt x="40055" y="16898"/>
                    </a:cubicBezTo>
                    <a:cubicBezTo>
                      <a:pt x="39883" y="16674"/>
                      <a:pt x="39672" y="16502"/>
                      <a:pt x="39553" y="16172"/>
                    </a:cubicBezTo>
                    <a:lnTo>
                      <a:pt x="39553" y="16172"/>
                    </a:lnTo>
                    <a:cubicBezTo>
                      <a:pt x="39616" y="16182"/>
                      <a:pt x="39671" y="16186"/>
                      <a:pt x="39718" y="16186"/>
                    </a:cubicBezTo>
                    <a:cubicBezTo>
                      <a:pt x="40009" y="16186"/>
                      <a:pt x="40008" y="16013"/>
                      <a:pt x="39724" y="15684"/>
                    </a:cubicBezTo>
                    <a:cubicBezTo>
                      <a:pt x="39819" y="15671"/>
                      <a:pt x="39911" y="15661"/>
                      <a:pt x="39997" y="15661"/>
                    </a:cubicBezTo>
                    <a:cubicBezTo>
                      <a:pt x="40260" y="15661"/>
                      <a:pt x="40477" y="15752"/>
                      <a:pt x="40596" y="16120"/>
                    </a:cubicBezTo>
                    <a:cubicBezTo>
                      <a:pt x="40437" y="16238"/>
                      <a:pt x="40332" y="16502"/>
                      <a:pt x="40266" y="16898"/>
                    </a:cubicBezTo>
                    <a:cubicBezTo>
                      <a:pt x="40926" y="16397"/>
                      <a:pt x="42748" y="16898"/>
                      <a:pt x="43025" y="15908"/>
                    </a:cubicBezTo>
                    <a:cubicBezTo>
                      <a:pt x="43183" y="16014"/>
                      <a:pt x="43461" y="15961"/>
                      <a:pt x="43632" y="16344"/>
                    </a:cubicBezTo>
                    <a:cubicBezTo>
                      <a:pt x="43582" y="16319"/>
                      <a:pt x="43541" y="16308"/>
                      <a:pt x="43509" y="16308"/>
                    </a:cubicBezTo>
                    <a:cubicBezTo>
                      <a:pt x="43255" y="16308"/>
                      <a:pt x="43527" y="17010"/>
                      <a:pt x="43632" y="17057"/>
                    </a:cubicBezTo>
                    <a:cubicBezTo>
                      <a:pt x="43791" y="16621"/>
                      <a:pt x="43685" y="15684"/>
                      <a:pt x="43896" y="15301"/>
                    </a:cubicBezTo>
                    <a:cubicBezTo>
                      <a:pt x="44224" y="15530"/>
                      <a:pt x="44316" y="16283"/>
                      <a:pt x="44712" y="16283"/>
                    </a:cubicBezTo>
                    <a:cubicBezTo>
                      <a:pt x="44795" y="16283"/>
                      <a:pt x="44891" y="16250"/>
                      <a:pt x="45005" y="16172"/>
                    </a:cubicBezTo>
                    <a:lnTo>
                      <a:pt x="45005" y="16172"/>
                    </a:lnTo>
                    <a:cubicBezTo>
                      <a:pt x="44729" y="16810"/>
                      <a:pt x="45193" y="17419"/>
                      <a:pt x="45578" y="17419"/>
                    </a:cubicBezTo>
                    <a:cubicBezTo>
                      <a:pt x="45728" y="17419"/>
                      <a:pt x="45865" y="17327"/>
                      <a:pt x="45942" y="17110"/>
                    </a:cubicBezTo>
                    <a:cubicBezTo>
                      <a:pt x="45718" y="16450"/>
                      <a:pt x="46484" y="15737"/>
                      <a:pt x="46537" y="14799"/>
                    </a:cubicBezTo>
                    <a:cubicBezTo>
                      <a:pt x="46603" y="15301"/>
                      <a:pt x="46814" y="15459"/>
                      <a:pt x="46933" y="15790"/>
                    </a:cubicBezTo>
                    <a:cubicBezTo>
                      <a:pt x="46967" y="15800"/>
                      <a:pt x="46998" y="15805"/>
                      <a:pt x="47026" y="15805"/>
                    </a:cubicBezTo>
                    <a:cubicBezTo>
                      <a:pt x="47273" y="15805"/>
                      <a:pt x="47292" y="15433"/>
                      <a:pt x="47491" y="15433"/>
                    </a:cubicBezTo>
                    <a:cubicBezTo>
                      <a:pt x="47521" y="15433"/>
                      <a:pt x="47554" y="15441"/>
                      <a:pt x="47593" y="15459"/>
                    </a:cubicBezTo>
                    <a:cubicBezTo>
                      <a:pt x="47593" y="13756"/>
                      <a:pt x="48187" y="15129"/>
                      <a:pt x="48187" y="13928"/>
                    </a:cubicBezTo>
                    <a:cubicBezTo>
                      <a:pt x="48253" y="14139"/>
                      <a:pt x="48306" y="14192"/>
                      <a:pt x="48358" y="14364"/>
                    </a:cubicBezTo>
                    <a:cubicBezTo>
                      <a:pt x="48464" y="15077"/>
                      <a:pt x="47923" y="14641"/>
                      <a:pt x="47923" y="15182"/>
                    </a:cubicBezTo>
                    <a:cubicBezTo>
                      <a:pt x="48583" y="15354"/>
                      <a:pt x="48583" y="15790"/>
                      <a:pt x="48794" y="16621"/>
                    </a:cubicBezTo>
                    <a:cubicBezTo>
                      <a:pt x="48882" y="16693"/>
                      <a:pt x="48958" y="16724"/>
                      <a:pt x="49025" y="16724"/>
                    </a:cubicBezTo>
                    <a:cubicBezTo>
                      <a:pt x="49380" y="16724"/>
                      <a:pt x="49466" y="15867"/>
                      <a:pt x="49617" y="15867"/>
                    </a:cubicBezTo>
                    <a:cubicBezTo>
                      <a:pt x="49651" y="15867"/>
                      <a:pt x="49688" y="15910"/>
                      <a:pt x="49731" y="16014"/>
                    </a:cubicBezTo>
                    <a:cubicBezTo>
                      <a:pt x="49401" y="16397"/>
                      <a:pt x="49124" y="17717"/>
                      <a:pt x="49731" y="17994"/>
                    </a:cubicBezTo>
                    <a:cubicBezTo>
                      <a:pt x="49817" y="17603"/>
                      <a:pt x="49971" y="17490"/>
                      <a:pt x="50162" y="17490"/>
                    </a:cubicBezTo>
                    <a:cubicBezTo>
                      <a:pt x="50423" y="17490"/>
                      <a:pt x="50753" y="17700"/>
                      <a:pt x="51075" y="17700"/>
                    </a:cubicBezTo>
                    <a:cubicBezTo>
                      <a:pt x="51280" y="17700"/>
                      <a:pt x="51481" y="17615"/>
                      <a:pt x="51659" y="17334"/>
                    </a:cubicBezTo>
                    <a:cubicBezTo>
                      <a:pt x="51052" y="16832"/>
                      <a:pt x="50114" y="17162"/>
                      <a:pt x="49507" y="16780"/>
                    </a:cubicBezTo>
                    <a:cubicBezTo>
                      <a:pt x="49903" y="16450"/>
                      <a:pt x="50391" y="16238"/>
                      <a:pt x="50774" y="15908"/>
                    </a:cubicBezTo>
                    <a:cubicBezTo>
                      <a:pt x="50114" y="15129"/>
                      <a:pt x="49573" y="14469"/>
                      <a:pt x="48913" y="14311"/>
                    </a:cubicBezTo>
                    <a:cubicBezTo>
                      <a:pt x="48966" y="13809"/>
                      <a:pt x="49507" y="14192"/>
                      <a:pt x="49348" y="13321"/>
                    </a:cubicBezTo>
                    <a:lnTo>
                      <a:pt x="49348" y="13321"/>
                    </a:lnTo>
                    <a:cubicBezTo>
                      <a:pt x="49267" y="13454"/>
                      <a:pt x="49172" y="13495"/>
                      <a:pt x="49073" y="13495"/>
                    </a:cubicBezTo>
                    <a:cubicBezTo>
                      <a:pt x="48920" y="13495"/>
                      <a:pt x="48757" y="13398"/>
                      <a:pt x="48617" y="13398"/>
                    </a:cubicBezTo>
                    <a:cubicBezTo>
                      <a:pt x="48480" y="13398"/>
                      <a:pt x="48365" y="13492"/>
                      <a:pt x="48306" y="13862"/>
                    </a:cubicBezTo>
                    <a:cubicBezTo>
                      <a:pt x="48270" y="13420"/>
                      <a:pt x="48216" y="13287"/>
                      <a:pt x="48146" y="13287"/>
                    </a:cubicBezTo>
                    <a:cubicBezTo>
                      <a:pt x="48043" y="13287"/>
                      <a:pt x="47906" y="13587"/>
                      <a:pt x="47750" y="13587"/>
                    </a:cubicBezTo>
                    <a:cubicBezTo>
                      <a:pt x="47663" y="13587"/>
                      <a:pt x="47570" y="13494"/>
                      <a:pt x="47474" y="13202"/>
                    </a:cubicBezTo>
                    <a:cubicBezTo>
                      <a:pt x="47786" y="13202"/>
                      <a:pt x="47708" y="12375"/>
                      <a:pt x="48068" y="12375"/>
                    </a:cubicBezTo>
                    <a:cubicBezTo>
                      <a:pt x="48088" y="12375"/>
                      <a:pt x="48110" y="12378"/>
                      <a:pt x="48134" y="12383"/>
                    </a:cubicBezTo>
                    <a:lnTo>
                      <a:pt x="48187" y="13149"/>
                    </a:lnTo>
                    <a:cubicBezTo>
                      <a:pt x="48380" y="12854"/>
                      <a:pt x="48589" y="12812"/>
                      <a:pt x="48798" y="12812"/>
                    </a:cubicBezTo>
                    <a:cubicBezTo>
                      <a:pt x="48881" y="12812"/>
                      <a:pt x="48965" y="12819"/>
                      <a:pt x="49047" y="12819"/>
                    </a:cubicBezTo>
                    <a:cubicBezTo>
                      <a:pt x="49293" y="12819"/>
                      <a:pt x="49531" y="12759"/>
                      <a:pt x="49731" y="12278"/>
                    </a:cubicBezTo>
                    <a:cubicBezTo>
                      <a:pt x="49401" y="11948"/>
                      <a:pt x="49243" y="11116"/>
                      <a:pt x="48966" y="10562"/>
                    </a:cubicBezTo>
                    <a:cubicBezTo>
                      <a:pt x="49073" y="10520"/>
                      <a:pt x="49167" y="10503"/>
                      <a:pt x="49254" y="10503"/>
                    </a:cubicBezTo>
                    <a:cubicBezTo>
                      <a:pt x="49581" y="10503"/>
                      <a:pt x="49797" y="10738"/>
                      <a:pt x="50148" y="10738"/>
                    </a:cubicBezTo>
                    <a:cubicBezTo>
                      <a:pt x="50176" y="10738"/>
                      <a:pt x="50204" y="10736"/>
                      <a:pt x="50233" y="10733"/>
                    </a:cubicBezTo>
                    <a:cubicBezTo>
                      <a:pt x="50233" y="10350"/>
                      <a:pt x="50233" y="10179"/>
                      <a:pt x="50286" y="9968"/>
                    </a:cubicBezTo>
                    <a:lnTo>
                      <a:pt x="50286" y="9968"/>
                    </a:lnTo>
                    <a:cubicBezTo>
                      <a:pt x="50157" y="10168"/>
                      <a:pt x="50020" y="10239"/>
                      <a:pt x="49871" y="10239"/>
                    </a:cubicBezTo>
                    <a:cubicBezTo>
                      <a:pt x="49577" y="10239"/>
                      <a:pt x="49232" y="9963"/>
                      <a:pt x="48794" y="9849"/>
                    </a:cubicBezTo>
                    <a:lnTo>
                      <a:pt x="48794" y="9849"/>
                    </a:lnTo>
                    <a:cubicBezTo>
                      <a:pt x="48873" y="10474"/>
                      <a:pt x="48788" y="10644"/>
                      <a:pt x="48639" y="10644"/>
                    </a:cubicBezTo>
                    <a:cubicBezTo>
                      <a:pt x="48461" y="10644"/>
                      <a:pt x="48192" y="10401"/>
                      <a:pt x="48006" y="10401"/>
                    </a:cubicBezTo>
                    <a:cubicBezTo>
                      <a:pt x="47907" y="10401"/>
                      <a:pt x="47831" y="10470"/>
                      <a:pt x="47804" y="10680"/>
                    </a:cubicBezTo>
                    <a:cubicBezTo>
                      <a:pt x="47847" y="10672"/>
                      <a:pt x="47887" y="10668"/>
                      <a:pt x="47924" y="10668"/>
                    </a:cubicBezTo>
                    <a:cubicBezTo>
                      <a:pt x="48131" y="10668"/>
                      <a:pt x="48261" y="10800"/>
                      <a:pt x="48306" y="11169"/>
                    </a:cubicBezTo>
                    <a:cubicBezTo>
                      <a:pt x="48243" y="11180"/>
                      <a:pt x="48182" y="11185"/>
                      <a:pt x="48122" y="11185"/>
                    </a:cubicBezTo>
                    <a:cubicBezTo>
                      <a:pt x="47559" y="11185"/>
                      <a:pt x="47145" y="10717"/>
                      <a:pt x="46655" y="10562"/>
                    </a:cubicBezTo>
                    <a:cubicBezTo>
                      <a:pt x="47038" y="10562"/>
                      <a:pt x="47923" y="10403"/>
                      <a:pt x="47645" y="9968"/>
                    </a:cubicBezTo>
                    <a:cubicBezTo>
                      <a:pt x="47489" y="9968"/>
                      <a:pt x="47475" y="10240"/>
                      <a:pt x="47355" y="10240"/>
                    </a:cubicBezTo>
                    <a:cubicBezTo>
                      <a:pt x="47343" y="10240"/>
                      <a:pt x="47330" y="10238"/>
                      <a:pt x="47315" y="10232"/>
                    </a:cubicBezTo>
                    <a:cubicBezTo>
                      <a:pt x="47263" y="9413"/>
                      <a:pt x="47527" y="9030"/>
                      <a:pt x="47038" y="9030"/>
                    </a:cubicBezTo>
                    <a:cubicBezTo>
                      <a:pt x="46814" y="9572"/>
                      <a:pt x="47368" y="9796"/>
                      <a:pt x="47091" y="10232"/>
                    </a:cubicBezTo>
                    <a:cubicBezTo>
                      <a:pt x="46814" y="9638"/>
                      <a:pt x="46708" y="9968"/>
                      <a:pt x="46325" y="9308"/>
                    </a:cubicBezTo>
                    <a:lnTo>
                      <a:pt x="46325" y="9308"/>
                    </a:lnTo>
                    <a:cubicBezTo>
                      <a:pt x="46354" y="9326"/>
                      <a:pt x="46395" y="9335"/>
                      <a:pt x="46441" y="9335"/>
                    </a:cubicBezTo>
                    <a:cubicBezTo>
                      <a:pt x="46652" y="9335"/>
                      <a:pt x="46970" y="9160"/>
                      <a:pt x="46655" y="9030"/>
                    </a:cubicBezTo>
                    <a:cubicBezTo>
                      <a:pt x="46446" y="8966"/>
                      <a:pt x="46309" y="8910"/>
                      <a:pt x="46215" y="8910"/>
                    </a:cubicBezTo>
                    <a:cubicBezTo>
                      <a:pt x="46061" y="8910"/>
                      <a:pt x="46028" y="9061"/>
                      <a:pt x="45995" y="9572"/>
                    </a:cubicBezTo>
                    <a:cubicBezTo>
                      <a:pt x="45862" y="9361"/>
                      <a:pt x="45829" y="9253"/>
                      <a:pt x="45808" y="9253"/>
                    </a:cubicBezTo>
                    <a:cubicBezTo>
                      <a:pt x="45785" y="9253"/>
                      <a:pt x="45775" y="9378"/>
                      <a:pt x="45665" y="9638"/>
                    </a:cubicBezTo>
                    <a:cubicBezTo>
                      <a:pt x="45494" y="9308"/>
                      <a:pt x="45335" y="8977"/>
                      <a:pt x="45164" y="8700"/>
                    </a:cubicBezTo>
                    <a:cubicBezTo>
                      <a:pt x="45316" y="8521"/>
                      <a:pt x="45504" y="8470"/>
                      <a:pt x="45706" y="8470"/>
                    </a:cubicBezTo>
                    <a:cubicBezTo>
                      <a:pt x="45968" y="8470"/>
                      <a:pt x="46254" y="8556"/>
                      <a:pt x="46516" y="8556"/>
                    </a:cubicBezTo>
                    <a:cubicBezTo>
                      <a:pt x="46855" y="8556"/>
                      <a:pt x="47154" y="8414"/>
                      <a:pt x="47315" y="7763"/>
                    </a:cubicBezTo>
                    <a:cubicBezTo>
                      <a:pt x="47091" y="7433"/>
                      <a:pt x="46603" y="7763"/>
                      <a:pt x="46431" y="7327"/>
                    </a:cubicBezTo>
                    <a:cubicBezTo>
                      <a:pt x="46463" y="7325"/>
                      <a:pt x="46495" y="7325"/>
                      <a:pt x="46527" y="7325"/>
                    </a:cubicBezTo>
                    <a:cubicBezTo>
                      <a:pt x="47312" y="7325"/>
                      <a:pt x="47835" y="7872"/>
                      <a:pt x="48403" y="7872"/>
                    </a:cubicBezTo>
                    <a:cubicBezTo>
                      <a:pt x="48630" y="7872"/>
                      <a:pt x="48864" y="7784"/>
                      <a:pt x="49124" y="7538"/>
                    </a:cubicBezTo>
                    <a:cubicBezTo>
                      <a:pt x="48966" y="7380"/>
                      <a:pt x="48741" y="7208"/>
                      <a:pt x="48741" y="6601"/>
                    </a:cubicBezTo>
                    <a:lnTo>
                      <a:pt x="48741" y="6601"/>
                    </a:lnTo>
                    <a:cubicBezTo>
                      <a:pt x="48827" y="6634"/>
                      <a:pt x="48923" y="6651"/>
                      <a:pt x="49018" y="6651"/>
                    </a:cubicBezTo>
                    <a:cubicBezTo>
                      <a:pt x="49114" y="6651"/>
                      <a:pt x="49210" y="6634"/>
                      <a:pt x="49296" y="6601"/>
                    </a:cubicBezTo>
                    <a:lnTo>
                      <a:pt x="49296" y="6601"/>
                    </a:lnTo>
                    <a:cubicBezTo>
                      <a:pt x="49177" y="7050"/>
                      <a:pt x="49401" y="7050"/>
                      <a:pt x="49243" y="7538"/>
                    </a:cubicBezTo>
                    <a:cubicBezTo>
                      <a:pt x="49454" y="7156"/>
                      <a:pt x="50009" y="7103"/>
                      <a:pt x="49784" y="6997"/>
                    </a:cubicBezTo>
                    <a:cubicBezTo>
                      <a:pt x="49731" y="6601"/>
                      <a:pt x="49454" y="6826"/>
                      <a:pt x="49348" y="6601"/>
                    </a:cubicBezTo>
                    <a:cubicBezTo>
                      <a:pt x="50294" y="6483"/>
                      <a:pt x="50989" y="5660"/>
                      <a:pt x="51786" y="5660"/>
                    </a:cubicBezTo>
                    <a:cubicBezTo>
                      <a:pt x="52057" y="5660"/>
                      <a:pt x="52340" y="5755"/>
                      <a:pt x="52649" y="6007"/>
                    </a:cubicBezTo>
                    <a:cubicBezTo>
                      <a:pt x="52200" y="6093"/>
                      <a:pt x="52115" y="6394"/>
                      <a:pt x="51839" y="6394"/>
                    </a:cubicBezTo>
                    <a:cubicBezTo>
                      <a:pt x="51775" y="6394"/>
                      <a:pt x="51699" y="6377"/>
                      <a:pt x="51606" y="6337"/>
                    </a:cubicBezTo>
                    <a:lnTo>
                      <a:pt x="51606" y="6337"/>
                    </a:lnTo>
                    <a:cubicBezTo>
                      <a:pt x="51606" y="6736"/>
                      <a:pt x="51843" y="7294"/>
                      <a:pt x="51989" y="7294"/>
                    </a:cubicBezTo>
                    <a:cubicBezTo>
                      <a:pt x="52040" y="7294"/>
                      <a:pt x="52081" y="7223"/>
                      <a:pt x="52094" y="7050"/>
                    </a:cubicBezTo>
                    <a:cubicBezTo>
                      <a:pt x="52066" y="7013"/>
                      <a:pt x="52057" y="6998"/>
                      <a:pt x="52063" y="6998"/>
                    </a:cubicBezTo>
                    <a:cubicBezTo>
                      <a:pt x="52081" y="6998"/>
                      <a:pt x="52260" y="7159"/>
                      <a:pt x="52401" y="7159"/>
                    </a:cubicBezTo>
                    <a:cubicBezTo>
                      <a:pt x="52532" y="7159"/>
                      <a:pt x="52631" y="7022"/>
                      <a:pt x="52543" y="6496"/>
                    </a:cubicBezTo>
                    <a:cubicBezTo>
                      <a:pt x="52568" y="6490"/>
                      <a:pt x="52591" y="6487"/>
                      <a:pt x="52613" y="6487"/>
                    </a:cubicBezTo>
                    <a:cubicBezTo>
                      <a:pt x="52978" y="6487"/>
                      <a:pt x="52963" y="7274"/>
                      <a:pt x="52702" y="7486"/>
                    </a:cubicBezTo>
                    <a:cubicBezTo>
                      <a:pt x="53586" y="7050"/>
                      <a:pt x="54075" y="7657"/>
                      <a:pt x="54735" y="6773"/>
                    </a:cubicBezTo>
                    <a:lnTo>
                      <a:pt x="54735" y="6773"/>
                    </a:lnTo>
                    <a:cubicBezTo>
                      <a:pt x="54705" y="6788"/>
                      <a:pt x="54678" y="6795"/>
                      <a:pt x="54654" y="6795"/>
                    </a:cubicBezTo>
                    <a:cubicBezTo>
                      <a:pt x="54370" y="6795"/>
                      <a:pt x="54454" y="5810"/>
                      <a:pt x="54178" y="5810"/>
                    </a:cubicBezTo>
                    <a:cubicBezTo>
                      <a:pt x="54136" y="5810"/>
                      <a:pt x="54084" y="5834"/>
                      <a:pt x="54022" y="5888"/>
                    </a:cubicBezTo>
                    <a:cubicBezTo>
                      <a:pt x="53948" y="6301"/>
                      <a:pt x="54026" y="6354"/>
                      <a:pt x="54131" y="6354"/>
                    </a:cubicBezTo>
                    <a:cubicBezTo>
                      <a:pt x="54168" y="6354"/>
                      <a:pt x="54208" y="6348"/>
                      <a:pt x="54245" y="6348"/>
                    </a:cubicBezTo>
                    <a:cubicBezTo>
                      <a:pt x="54331" y="6348"/>
                      <a:pt x="54405" y="6381"/>
                      <a:pt x="54405" y="6601"/>
                    </a:cubicBezTo>
                    <a:cubicBezTo>
                      <a:pt x="54246" y="6601"/>
                      <a:pt x="54299" y="7050"/>
                      <a:pt x="54193" y="7103"/>
                    </a:cubicBezTo>
                    <a:cubicBezTo>
                      <a:pt x="53966" y="6883"/>
                      <a:pt x="53835" y="6790"/>
                      <a:pt x="53681" y="6790"/>
                    </a:cubicBezTo>
                    <a:cubicBezTo>
                      <a:pt x="53568" y="6790"/>
                      <a:pt x="53442" y="6841"/>
                      <a:pt x="53256" y="6931"/>
                    </a:cubicBezTo>
                    <a:cubicBezTo>
                      <a:pt x="53639" y="5835"/>
                      <a:pt x="53137" y="6337"/>
                      <a:pt x="53032" y="5228"/>
                    </a:cubicBezTo>
                    <a:lnTo>
                      <a:pt x="53032" y="5228"/>
                    </a:lnTo>
                    <a:cubicBezTo>
                      <a:pt x="53091" y="5255"/>
                      <a:pt x="53142" y="5266"/>
                      <a:pt x="53186" y="5266"/>
                    </a:cubicBezTo>
                    <a:cubicBezTo>
                      <a:pt x="53432" y="5266"/>
                      <a:pt x="53486" y="4910"/>
                      <a:pt x="53586" y="4687"/>
                    </a:cubicBezTo>
                    <a:cubicBezTo>
                      <a:pt x="53660" y="4821"/>
                      <a:pt x="53770" y="4880"/>
                      <a:pt x="53885" y="4880"/>
                    </a:cubicBezTo>
                    <a:cubicBezTo>
                      <a:pt x="54100" y="4880"/>
                      <a:pt x="54336" y="4674"/>
                      <a:pt x="54405" y="4357"/>
                    </a:cubicBezTo>
                    <a:lnTo>
                      <a:pt x="54405" y="4357"/>
                    </a:lnTo>
                    <a:cubicBezTo>
                      <a:pt x="54357" y="4365"/>
                      <a:pt x="54314" y="4369"/>
                      <a:pt x="54275" y="4369"/>
                    </a:cubicBezTo>
                    <a:cubicBezTo>
                      <a:pt x="54050" y="4369"/>
                      <a:pt x="53992" y="4228"/>
                      <a:pt x="54127" y="3855"/>
                    </a:cubicBezTo>
                    <a:lnTo>
                      <a:pt x="54127" y="3855"/>
                    </a:lnTo>
                    <a:cubicBezTo>
                      <a:pt x="53415" y="4462"/>
                      <a:pt x="52807" y="4291"/>
                      <a:pt x="52319" y="5017"/>
                    </a:cubicBezTo>
                    <a:cubicBezTo>
                      <a:pt x="52154" y="4613"/>
                      <a:pt x="51896" y="4445"/>
                      <a:pt x="51629" y="4445"/>
                    </a:cubicBezTo>
                    <a:cubicBezTo>
                      <a:pt x="51277" y="4445"/>
                      <a:pt x="50909" y="4739"/>
                      <a:pt x="50721" y="5175"/>
                    </a:cubicBezTo>
                    <a:cubicBezTo>
                      <a:pt x="50721" y="4291"/>
                      <a:pt x="50339" y="4462"/>
                      <a:pt x="50233" y="3961"/>
                    </a:cubicBezTo>
                    <a:cubicBezTo>
                      <a:pt x="50473" y="3961"/>
                      <a:pt x="50542" y="4070"/>
                      <a:pt x="50641" y="4070"/>
                    </a:cubicBezTo>
                    <a:cubicBezTo>
                      <a:pt x="50700" y="4070"/>
                      <a:pt x="50770" y="4031"/>
                      <a:pt x="50893" y="3908"/>
                    </a:cubicBezTo>
                    <a:cubicBezTo>
                      <a:pt x="50861" y="3295"/>
                      <a:pt x="50731" y="3263"/>
                      <a:pt x="50579" y="3263"/>
                    </a:cubicBezTo>
                    <a:cubicBezTo>
                      <a:pt x="50561" y="3263"/>
                      <a:pt x="50542" y="3263"/>
                      <a:pt x="50524" y="3263"/>
                    </a:cubicBezTo>
                    <a:cubicBezTo>
                      <a:pt x="50376" y="3263"/>
                      <a:pt x="50217" y="3234"/>
                      <a:pt x="50114" y="2707"/>
                    </a:cubicBezTo>
                    <a:cubicBezTo>
                      <a:pt x="50101" y="2704"/>
                      <a:pt x="50088" y="2703"/>
                      <a:pt x="50076" y="2703"/>
                    </a:cubicBezTo>
                    <a:cubicBezTo>
                      <a:pt x="49788" y="2703"/>
                      <a:pt x="49828" y="3424"/>
                      <a:pt x="49626" y="3525"/>
                    </a:cubicBezTo>
                    <a:cubicBezTo>
                      <a:pt x="49490" y="3254"/>
                      <a:pt x="49330" y="3116"/>
                      <a:pt x="49181" y="3116"/>
                    </a:cubicBezTo>
                    <a:cubicBezTo>
                      <a:pt x="49025" y="3116"/>
                      <a:pt x="48882" y="3267"/>
                      <a:pt x="48794" y="3578"/>
                    </a:cubicBezTo>
                    <a:cubicBezTo>
                      <a:pt x="48794" y="3248"/>
                      <a:pt x="48913" y="3090"/>
                      <a:pt x="48847" y="2588"/>
                    </a:cubicBezTo>
                    <a:lnTo>
                      <a:pt x="48636" y="2588"/>
                    </a:lnTo>
                    <a:cubicBezTo>
                      <a:pt x="48517" y="2707"/>
                      <a:pt x="48411" y="2641"/>
                      <a:pt x="48411" y="2865"/>
                    </a:cubicBezTo>
                    <a:cubicBezTo>
                      <a:pt x="48517" y="2918"/>
                      <a:pt x="48583" y="3090"/>
                      <a:pt x="48583" y="3367"/>
                    </a:cubicBezTo>
                    <a:cubicBezTo>
                      <a:pt x="48568" y="3359"/>
                      <a:pt x="48554" y="3356"/>
                      <a:pt x="48539" y="3356"/>
                    </a:cubicBezTo>
                    <a:cubicBezTo>
                      <a:pt x="48395" y="3356"/>
                      <a:pt x="48253" y="3700"/>
                      <a:pt x="48130" y="3700"/>
                    </a:cubicBezTo>
                    <a:cubicBezTo>
                      <a:pt x="48074" y="3700"/>
                      <a:pt x="48022" y="3628"/>
                      <a:pt x="47976" y="3420"/>
                    </a:cubicBezTo>
                    <a:cubicBezTo>
                      <a:pt x="48358" y="2971"/>
                      <a:pt x="48028" y="2205"/>
                      <a:pt x="48358" y="1875"/>
                    </a:cubicBezTo>
                    <a:cubicBezTo>
                      <a:pt x="48511" y="1744"/>
                      <a:pt x="48665" y="1695"/>
                      <a:pt x="48826" y="1695"/>
                    </a:cubicBezTo>
                    <a:cubicBezTo>
                      <a:pt x="49292" y="1695"/>
                      <a:pt x="49804" y="2108"/>
                      <a:pt x="50435" y="2108"/>
                    </a:cubicBezTo>
                    <a:cubicBezTo>
                      <a:pt x="50679" y="2108"/>
                      <a:pt x="50940" y="2046"/>
                      <a:pt x="51223" y="1875"/>
                    </a:cubicBezTo>
                    <a:lnTo>
                      <a:pt x="51223" y="1875"/>
                    </a:lnTo>
                    <a:cubicBezTo>
                      <a:pt x="51181" y="1885"/>
                      <a:pt x="51147" y="1890"/>
                      <a:pt x="51119" y="1890"/>
                    </a:cubicBezTo>
                    <a:cubicBezTo>
                      <a:pt x="50855" y="1890"/>
                      <a:pt x="51223" y="1456"/>
                      <a:pt x="51223" y="1109"/>
                    </a:cubicBezTo>
                    <a:cubicBezTo>
                      <a:pt x="50828" y="1109"/>
                      <a:pt x="50268" y="666"/>
                      <a:pt x="49913" y="666"/>
                    </a:cubicBezTo>
                    <a:cubicBezTo>
                      <a:pt x="49818" y="666"/>
                      <a:pt x="49737" y="698"/>
                      <a:pt x="49679" y="779"/>
                    </a:cubicBezTo>
                    <a:cubicBezTo>
                      <a:pt x="49837" y="779"/>
                      <a:pt x="49837" y="1439"/>
                      <a:pt x="49731" y="1492"/>
                    </a:cubicBezTo>
                    <a:cubicBezTo>
                      <a:pt x="49450" y="1065"/>
                      <a:pt x="49115" y="1004"/>
                      <a:pt x="48774" y="1004"/>
                    </a:cubicBezTo>
                    <a:cubicBezTo>
                      <a:pt x="48636" y="1004"/>
                      <a:pt x="48497" y="1014"/>
                      <a:pt x="48360" y="1014"/>
                    </a:cubicBezTo>
                    <a:cubicBezTo>
                      <a:pt x="47914" y="1014"/>
                      <a:pt x="47490" y="907"/>
                      <a:pt x="4719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43" name="Google Shape;2043;p19"/>
          <p:cNvGrpSpPr/>
          <p:nvPr/>
        </p:nvGrpSpPr>
        <p:grpSpPr>
          <a:xfrm rot="5399169">
            <a:off x="2024033" y="2751508"/>
            <a:ext cx="1885977" cy="2771012"/>
            <a:chOff x="7859690" y="479523"/>
            <a:chExt cx="1519111" cy="2175561"/>
          </a:xfrm>
        </p:grpSpPr>
        <p:sp>
          <p:nvSpPr>
            <p:cNvPr id="2044" name="Google Shape;2044;p19"/>
            <p:cNvSpPr/>
            <p:nvPr/>
          </p:nvSpPr>
          <p:spPr>
            <a:xfrm rot="-5708213">
              <a:off x="7672360" y="976391"/>
              <a:ext cx="2065082" cy="1167592"/>
            </a:xfrm>
            <a:custGeom>
              <a:avLst/>
              <a:gdLst/>
              <a:ahLst/>
              <a:cxnLst/>
              <a:rect l="l" t="t" r="r" b="b"/>
              <a:pathLst>
                <a:path w="91647" h="51817" extrusionOk="0">
                  <a:moveTo>
                    <a:pt x="53" y="0"/>
                  </a:moveTo>
                  <a:lnTo>
                    <a:pt x="53" y="8912"/>
                  </a:lnTo>
                  <a:lnTo>
                    <a:pt x="53" y="28054"/>
                  </a:lnTo>
                  <a:lnTo>
                    <a:pt x="53" y="45876"/>
                  </a:lnTo>
                  <a:lnTo>
                    <a:pt x="53" y="49560"/>
                  </a:lnTo>
                  <a:lnTo>
                    <a:pt x="53" y="50721"/>
                  </a:lnTo>
                  <a:cubicBezTo>
                    <a:pt x="53" y="50827"/>
                    <a:pt x="0" y="50998"/>
                    <a:pt x="53" y="51157"/>
                  </a:cubicBezTo>
                  <a:cubicBezTo>
                    <a:pt x="80" y="51243"/>
                    <a:pt x="136" y="51256"/>
                    <a:pt x="205" y="51256"/>
                  </a:cubicBezTo>
                  <a:cubicBezTo>
                    <a:pt x="236" y="51256"/>
                    <a:pt x="269" y="51253"/>
                    <a:pt x="304" y="51253"/>
                  </a:cubicBezTo>
                  <a:cubicBezTo>
                    <a:pt x="347" y="51253"/>
                    <a:pt x="392" y="51257"/>
                    <a:pt x="436" y="51276"/>
                  </a:cubicBezTo>
                  <a:cubicBezTo>
                    <a:pt x="608" y="51329"/>
                    <a:pt x="766" y="51434"/>
                    <a:pt x="938" y="51487"/>
                  </a:cubicBezTo>
                  <a:cubicBezTo>
                    <a:pt x="1096" y="51606"/>
                    <a:pt x="1268" y="51711"/>
                    <a:pt x="1479" y="51764"/>
                  </a:cubicBezTo>
                  <a:cubicBezTo>
                    <a:pt x="1598" y="51764"/>
                    <a:pt x="1756" y="51817"/>
                    <a:pt x="1875" y="51817"/>
                  </a:cubicBezTo>
                  <a:cubicBezTo>
                    <a:pt x="2086" y="51817"/>
                    <a:pt x="2086" y="51606"/>
                    <a:pt x="2139" y="51434"/>
                  </a:cubicBezTo>
                  <a:cubicBezTo>
                    <a:pt x="2205" y="51157"/>
                    <a:pt x="2205" y="50616"/>
                    <a:pt x="2535" y="50550"/>
                  </a:cubicBezTo>
                  <a:cubicBezTo>
                    <a:pt x="2589" y="50539"/>
                    <a:pt x="2643" y="50535"/>
                    <a:pt x="2697" y="50535"/>
                  </a:cubicBezTo>
                  <a:cubicBezTo>
                    <a:pt x="2812" y="50535"/>
                    <a:pt x="2928" y="50552"/>
                    <a:pt x="3038" y="50552"/>
                  </a:cubicBezTo>
                  <a:cubicBezTo>
                    <a:pt x="3130" y="50552"/>
                    <a:pt x="3219" y="50540"/>
                    <a:pt x="3301" y="50497"/>
                  </a:cubicBezTo>
                  <a:cubicBezTo>
                    <a:pt x="3580" y="50408"/>
                    <a:pt x="3585" y="50196"/>
                    <a:pt x="3779" y="50196"/>
                  </a:cubicBezTo>
                  <a:cubicBezTo>
                    <a:pt x="3815" y="50196"/>
                    <a:pt x="3857" y="50203"/>
                    <a:pt x="3908" y="50220"/>
                  </a:cubicBezTo>
                  <a:cubicBezTo>
                    <a:pt x="4238" y="50391"/>
                    <a:pt x="4449" y="50616"/>
                    <a:pt x="4845" y="50616"/>
                  </a:cubicBezTo>
                  <a:cubicBezTo>
                    <a:pt x="5175" y="50550"/>
                    <a:pt x="5439" y="50286"/>
                    <a:pt x="5717" y="50114"/>
                  </a:cubicBezTo>
                  <a:cubicBezTo>
                    <a:pt x="5994" y="49956"/>
                    <a:pt x="6324" y="49837"/>
                    <a:pt x="6707" y="49837"/>
                  </a:cubicBezTo>
                  <a:cubicBezTo>
                    <a:pt x="6931" y="49837"/>
                    <a:pt x="7156" y="49956"/>
                    <a:pt x="7420" y="49956"/>
                  </a:cubicBezTo>
                  <a:cubicBezTo>
                    <a:pt x="7869" y="49956"/>
                    <a:pt x="8304" y="49890"/>
                    <a:pt x="8740" y="49890"/>
                  </a:cubicBezTo>
                  <a:cubicBezTo>
                    <a:pt x="8819" y="49890"/>
                    <a:pt x="8916" y="49866"/>
                    <a:pt x="9022" y="49866"/>
                  </a:cubicBezTo>
                  <a:cubicBezTo>
                    <a:pt x="9076" y="49866"/>
                    <a:pt x="9131" y="49872"/>
                    <a:pt x="9189" y="49890"/>
                  </a:cubicBezTo>
                  <a:cubicBezTo>
                    <a:pt x="9294" y="49890"/>
                    <a:pt x="9400" y="49956"/>
                    <a:pt x="9519" y="50008"/>
                  </a:cubicBezTo>
                  <a:cubicBezTo>
                    <a:pt x="9766" y="50127"/>
                    <a:pt x="10014" y="50187"/>
                    <a:pt x="10284" y="50187"/>
                  </a:cubicBezTo>
                  <a:cubicBezTo>
                    <a:pt x="10374" y="50187"/>
                    <a:pt x="10466" y="50180"/>
                    <a:pt x="10562" y="50167"/>
                  </a:cubicBezTo>
                  <a:cubicBezTo>
                    <a:pt x="11116" y="50167"/>
                    <a:pt x="11657" y="49890"/>
                    <a:pt x="12212" y="49784"/>
                  </a:cubicBezTo>
                  <a:cubicBezTo>
                    <a:pt x="12650" y="49689"/>
                    <a:pt x="13227" y="49499"/>
                    <a:pt x="13741" y="49499"/>
                  </a:cubicBezTo>
                  <a:cubicBezTo>
                    <a:pt x="13800" y="49499"/>
                    <a:pt x="13858" y="49501"/>
                    <a:pt x="13915" y="49507"/>
                  </a:cubicBezTo>
                  <a:cubicBezTo>
                    <a:pt x="14139" y="49507"/>
                    <a:pt x="14192" y="49560"/>
                    <a:pt x="14351" y="49678"/>
                  </a:cubicBezTo>
                  <a:cubicBezTo>
                    <a:pt x="14456" y="49759"/>
                    <a:pt x="14570" y="49801"/>
                    <a:pt x="14688" y="49801"/>
                  </a:cubicBezTo>
                  <a:cubicBezTo>
                    <a:pt x="14880" y="49801"/>
                    <a:pt x="15084" y="49691"/>
                    <a:pt x="15288" y="49454"/>
                  </a:cubicBezTo>
                  <a:cubicBezTo>
                    <a:pt x="16120" y="49177"/>
                    <a:pt x="16885" y="48899"/>
                    <a:pt x="17651" y="48635"/>
                  </a:cubicBezTo>
                  <a:cubicBezTo>
                    <a:pt x="17823" y="48794"/>
                    <a:pt x="17928" y="48899"/>
                    <a:pt x="18047" y="49018"/>
                  </a:cubicBezTo>
                  <a:cubicBezTo>
                    <a:pt x="18205" y="49124"/>
                    <a:pt x="18377" y="49348"/>
                    <a:pt x="18483" y="49454"/>
                  </a:cubicBezTo>
                  <a:cubicBezTo>
                    <a:pt x="18535" y="49626"/>
                    <a:pt x="18588" y="49837"/>
                    <a:pt x="18641" y="49956"/>
                  </a:cubicBezTo>
                  <a:cubicBezTo>
                    <a:pt x="18755" y="50096"/>
                    <a:pt x="18864" y="50120"/>
                    <a:pt x="19006" y="50120"/>
                  </a:cubicBezTo>
                  <a:cubicBezTo>
                    <a:pt x="19077" y="50120"/>
                    <a:pt x="19156" y="50114"/>
                    <a:pt x="19248" y="50114"/>
                  </a:cubicBezTo>
                  <a:cubicBezTo>
                    <a:pt x="19578" y="50114"/>
                    <a:pt x="19697" y="50061"/>
                    <a:pt x="20027" y="49890"/>
                  </a:cubicBezTo>
                  <a:cubicBezTo>
                    <a:pt x="20200" y="49803"/>
                    <a:pt x="20416" y="49717"/>
                    <a:pt x="20612" y="49717"/>
                  </a:cubicBezTo>
                  <a:cubicBezTo>
                    <a:pt x="20656" y="49717"/>
                    <a:pt x="20699" y="49721"/>
                    <a:pt x="20740" y="49731"/>
                  </a:cubicBezTo>
                  <a:cubicBezTo>
                    <a:pt x="21176" y="49731"/>
                    <a:pt x="21506" y="50114"/>
                    <a:pt x="21889" y="50220"/>
                  </a:cubicBezTo>
                  <a:cubicBezTo>
                    <a:pt x="22443" y="50286"/>
                    <a:pt x="23050" y="50286"/>
                    <a:pt x="23592" y="50286"/>
                  </a:cubicBezTo>
                  <a:cubicBezTo>
                    <a:pt x="23671" y="50286"/>
                    <a:pt x="23768" y="50256"/>
                    <a:pt x="23874" y="50256"/>
                  </a:cubicBezTo>
                  <a:cubicBezTo>
                    <a:pt x="23928" y="50256"/>
                    <a:pt x="23983" y="50264"/>
                    <a:pt x="24041" y="50286"/>
                  </a:cubicBezTo>
                  <a:cubicBezTo>
                    <a:pt x="24252" y="50338"/>
                    <a:pt x="24476" y="50616"/>
                    <a:pt x="24701" y="50774"/>
                  </a:cubicBezTo>
                  <a:cubicBezTo>
                    <a:pt x="24912" y="50946"/>
                    <a:pt x="25136" y="51051"/>
                    <a:pt x="25414" y="51104"/>
                  </a:cubicBezTo>
                  <a:cubicBezTo>
                    <a:pt x="25572" y="51141"/>
                    <a:pt x="25724" y="51179"/>
                    <a:pt x="25898" y="51179"/>
                  </a:cubicBezTo>
                  <a:cubicBezTo>
                    <a:pt x="25970" y="51179"/>
                    <a:pt x="26045" y="51172"/>
                    <a:pt x="26126" y="51157"/>
                  </a:cubicBezTo>
                  <a:cubicBezTo>
                    <a:pt x="26509" y="51157"/>
                    <a:pt x="26958" y="50998"/>
                    <a:pt x="27394" y="50946"/>
                  </a:cubicBezTo>
                  <a:cubicBezTo>
                    <a:pt x="27556" y="50946"/>
                    <a:pt x="27696" y="51000"/>
                    <a:pt x="27818" y="51000"/>
                  </a:cubicBezTo>
                  <a:cubicBezTo>
                    <a:pt x="27905" y="51000"/>
                    <a:pt x="27983" y="50973"/>
                    <a:pt x="28054" y="50880"/>
                  </a:cubicBezTo>
                  <a:cubicBezTo>
                    <a:pt x="28159" y="50721"/>
                    <a:pt x="28331" y="50616"/>
                    <a:pt x="28437" y="50497"/>
                  </a:cubicBezTo>
                  <a:lnTo>
                    <a:pt x="28938" y="50008"/>
                  </a:lnTo>
                  <a:cubicBezTo>
                    <a:pt x="29044" y="49890"/>
                    <a:pt x="29150" y="49890"/>
                    <a:pt x="29321" y="49837"/>
                  </a:cubicBezTo>
                  <a:cubicBezTo>
                    <a:pt x="29480" y="49837"/>
                    <a:pt x="29598" y="49784"/>
                    <a:pt x="29757" y="49784"/>
                  </a:cubicBezTo>
                  <a:cubicBezTo>
                    <a:pt x="29981" y="49731"/>
                    <a:pt x="30140" y="49626"/>
                    <a:pt x="30364" y="49560"/>
                  </a:cubicBezTo>
                  <a:cubicBezTo>
                    <a:pt x="30385" y="49553"/>
                    <a:pt x="30408" y="49550"/>
                    <a:pt x="30432" y="49550"/>
                  </a:cubicBezTo>
                  <a:cubicBezTo>
                    <a:pt x="30594" y="49550"/>
                    <a:pt x="30829" y="49685"/>
                    <a:pt x="31024" y="49731"/>
                  </a:cubicBezTo>
                  <a:cubicBezTo>
                    <a:pt x="31301" y="49784"/>
                    <a:pt x="31632" y="49837"/>
                    <a:pt x="31962" y="49837"/>
                  </a:cubicBezTo>
                  <a:cubicBezTo>
                    <a:pt x="32186" y="49864"/>
                    <a:pt x="32441" y="49895"/>
                    <a:pt x="32696" y="49895"/>
                  </a:cubicBezTo>
                  <a:cubicBezTo>
                    <a:pt x="32936" y="49895"/>
                    <a:pt x="33176" y="49867"/>
                    <a:pt x="33387" y="49784"/>
                  </a:cubicBezTo>
                  <a:cubicBezTo>
                    <a:pt x="33612" y="49678"/>
                    <a:pt x="33889" y="49507"/>
                    <a:pt x="34047" y="49348"/>
                  </a:cubicBezTo>
                  <a:cubicBezTo>
                    <a:pt x="34602" y="48899"/>
                    <a:pt x="35368" y="48794"/>
                    <a:pt x="36028" y="48688"/>
                  </a:cubicBezTo>
                  <a:cubicBezTo>
                    <a:pt x="36116" y="48674"/>
                    <a:pt x="36197" y="48667"/>
                    <a:pt x="36274" y="48667"/>
                  </a:cubicBezTo>
                  <a:cubicBezTo>
                    <a:pt x="36486" y="48667"/>
                    <a:pt x="36671" y="48716"/>
                    <a:pt x="36912" y="48794"/>
                  </a:cubicBezTo>
                  <a:cubicBezTo>
                    <a:pt x="37295" y="48899"/>
                    <a:pt x="37783" y="49018"/>
                    <a:pt x="38114" y="49229"/>
                  </a:cubicBezTo>
                  <a:cubicBezTo>
                    <a:pt x="38232" y="49295"/>
                    <a:pt x="38232" y="49295"/>
                    <a:pt x="38338" y="49348"/>
                  </a:cubicBezTo>
                  <a:cubicBezTo>
                    <a:pt x="38362" y="49352"/>
                    <a:pt x="38387" y="49354"/>
                    <a:pt x="38412" y="49354"/>
                  </a:cubicBezTo>
                  <a:cubicBezTo>
                    <a:pt x="38731" y="49354"/>
                    <a:pt x="39124" y="49063"/>
                    <a:pt x="39381" y="48965"/>
                  </a:cubicBezTo>
                  <a:cubicBezTo>
                    <a:pt x="39658" y="48847"/>
                    <a:pt x="39988" y="48635"/>
                    <a:pt x="40265" y="48635"/>
                  </a:cubicBezTo>
                  <a:cubicBezTo>
                    <a:pt x="40318" y="48635"/>
                    <a:pt x="40424" y="48688"/>
                    <a:pt x="40543" y="48741"/>
                  </a:cubicBezTo>
                  <a:cubicBezTo>
                    <a:pt x="40648" y="48741"/>
                    <a:pt x="40754" y="48741"/>
                    <a:pt x="40873" y="48794"/>
                  </a:cubicBezTo>
                  <a:cubicBezTo>
                    <a:pt x="40956" y="48836"/>
                    <a:pt x="40974" y="48919"/>
                    <a:pt x="41063" y="48919"/>
                  </a:cubicBezTo>
                  <a:cubicBezTo>
                    <a:pt x="41086" y="48919"/>
                    <a:pt x="41114" y="48913"/>
                    <a:pt x="41150" y="48899"/>
                  </a:cubicBezTo>
                  <a:cubicBezTo>
                    <a:pt x="41361" y="48899"/>
                    <a:pt x="41480" y="48688"/>
                    <a:pt x="41691" y="48635"/>
                  </a:cubicBezTo>
                  <a:cubicBezTo>
                    <a:pt x="41916" y="48569"/>
                    <a:pt x="42140" y="48517"/>
                    <a:pt x="42298" y="48464"/>
                  </a:cubicBezTo>
                  <a:cubicBezTo>
                    <a:pt x="42805" y="48329"/>
                    <a:pt x="43328" y="48300"/>
                    <a:pt x="43850" y="48300"/>
                  </a:cubicBezTo>
                  <a:cubicBezTo>
                    <a:pt x="44239" y="48300"/>
                    <a:pt x="44629" y="48316"/>
                    <a:pt x="45012" y="48316"/>
                  </a:cubicBezTo>
                  <a:cubicBezTo>
                    <a:pt x="45173" y="48316"/>
                    <a:pt x="45334" y="48313"/>
                    <a:pt x="45493" y="48305"/>
                  </a:cubicBezTo>
                  <a:cubicBezTo>
                    <a:pt x="45803" y="48305"/>
                    <a:pt x="46148" y="48158"/>
                    <a:pt x="46471" y="48158"/>
                  </a:cubicBezTo>
                  <a:cubicBezTo>
                    <a:pt x="46547" y="48158"/>
                    <a:pt x="46622" y="48166"/>
                    <a:pt x="46695" y="48187"/>
                  </a:cubicBezTo>
                  <a:cubicBezTo>
                    <a:pt x="47025" y="48239"/>
                    <a:pt x="47249" y="48569"/>
                    <a:pt x="47579" y="48794"/>
                  </a:cubicBezTo>
                  <a:cubicBezTo>
                    <a:pt x="47685" y="48847"/>
                    <a:pt x="47856" y="48899"/>
                    <a:pt x="47962" y="48965"/>
                  </a:cubicBezTo>
                  <a:cubicBezTo>
                    <a:pt x="48186" y="49071"/>
                    <a:pt x="48345" y="49229"/>
                    <a:pt x="48516" y="49348"/>
                  </a:cubicBezTo>
                  <a:cubicBezTo>
                    <a:pt x="49025" y="49700"/>
                    <a:pt x="49523" y="49962"/>
                    <a:pt x="50152" y="49962"/>
                  </a:cubicBezTo>
                  <a:cubicBezTo>
                    <a:pt x="50209" y="49962"/>
                    <a:pt x="50266" y="49960"/>
                    <a:pt x="50325" y="49956"/>
                  </a:cubicBezTo>
                  <a:cubicBezTo>
                    <a:pt x="50721" y="49890"/>
                    <a:pt x="51262" y="49678"/>
                    <a:pt x="51645" y="49507"/>
                  </a:cubicBezTo>
                  <a:cubicBezTo>
                    <a:pt x="51922" y="49348"/>
                    <a:pt x="52252" y="49229"/>
                    <a:pt x="52583" y="49071"/>
                  </a:cubicBezTo>
                  <a:cubicBezTo>
                    <a:pt x="52754" y="49018"/>
                    <a:pt x="52965" y="48847"/>
                    <a:pt x="53190" y="48847"/>
                  </a:cubicBezTo>
                  <a:cubicBezTo>
                    <a:pt x="53414" y="48847"/>
                    <a:pt x="53744" y="49071"/>
                    <a:pt x="53903" y="49177"/>
                  </a:cubicBezTo>
                  <a:cubicBezTo>
                    <a:pt x="54074" y="49295"/>
                    <a:pt x="54286" y="49348"/>
                    <a:pt x="54404" y="49454"/>
                  </a:cubicBezTo>
                  <a:cubicBezTo>
                    <a:pt x="54510" y="49560"/>
                    <a:pt x="54616" y="49731"/>
                    <a:pt x="54734" y="49890"/>
                  </a:cubicBezTo>
                  <a:cubicBezTo>
                    <a:pt x="55012" y="50114"/>
                    <a:pt x="55342" y="50286"/>
                    <a:pt x="55725" y="50286"/>
                  </a:cubicBezTo>
                  <a:cubicBezTo>
                    <a:pt x="55763" y="50291"/>
                    <a:pt x="55803" y="50293"/>
                    <a:pt x="55844" y="50293"/>
                  </a:cubicBezTo>
                  <a:cubicBezTo>
                    <a:pt x="56216" y="50293"/>
                    <a:pt x="56695" y="50091"/>
                    <a:pt x="56992" y="49890"/>
                  </a:cubicBezTo>
                  <a:cubicBezTo>
                    <a:pt x="57256" y="49784"/>
                    <a:pt x="57428" y="49560"/>
                    <a:pt x="57705" y="49454"/>
                  </a:cubicBezTo>
                  <a:cubicBezTo>
                    <a:pt x="57875" y="49354"/>
                    <a:pt x="58079" y="49322"/>
                    <a:pt x="58292" y="49322"/>
                  </a:cubicBezTo>
                  <a:cubicBezTo>
                    <a:pt x="58558" y="49322"/>
                    <a:pt x="58836" y="49372"/>
                    <a:pt x="59078" y="49401"/>
                  </a:cubicBezTo>
                  <a:cubicBezTo>
                    <a:pt x="59164" y="49410"/>
                    <a:pt x="59251" y="49415"/>
                    <a:pt x="59341" y="49415"/>
                  </a:cubicBezTo>
                  <a:cubicBezTo>
                    <a:pt x="59759" y="49415"/>
                    <a:pt x="60209" y="49318"/>
                    <a:pt x="60622" y="49177"/>
                  </a:cubicBezTo>
                  <a:cubicBezTo>
                    <a:pt x="60728" y="49124"/>
                    <a:pt x="61005" y="49124"/>
                    <a:pt x="61111" y="49018"/>
                  </a:cubicBezTo>
                  <a:cubicBezTo>
                    <a:pt x="61335" y="48847"/>
                    <a:pt x="61335" y="48517"/>
                    <a:pt x="61546" y="48305"/>
                  </a:cubicBezTo>
                  <a:cubicBezTo>
                    <a:pt x="61771" y="48187"/>
                    <a:pt x="62048" y="48187"/>
                    <a:pt x="62273" y="48187"/>
                  </a:cubicBezTo>
                  <a:cubicBezTo>
                    <a:pt x="62708" y="48187"/>
                    <a:pt x="63368" y="48081"/>
                    <a:pt x="63474" y="47579"/>
                  </a:cubicBezTo>
                  <a:cubicBezTo>
                    <a:pt x="63593" y="47196"/>
                    <a:pt x="63698" y="46814"/>
                    <a:pt x="64081" y="46589"/>
                  </a:cubicBezTo>
                  <a:cubicBezTo>
                    <a:pt x="64253" y="46484"/>
                    <a:pt x="64411" y="46431"/>
                    <a:pt x="64636" y="46378"/>
                  </a:cubicBezTo>
                  <a:cubicBezTo>
                    <a:pt x="64794" y="46378"/>
                    <a:pt x="65018" y="46325"/>
                    <a:pt x="65177" y="46325"/>
                  </a:cubicBezTo>
                  <a:cubicBezTo>
                    <a:pt x="65401" y="46325"/>
                    <a:pt x="65573" y="46536"/>
                    <a:pt x="65731" y="46708"/>
                  </a:cubicBezTo>
                  <a:cubicBezTo>
                    <a:pt x="66067" y="47044"/>
                    <a:pt x="66537" y="47254"/>
                    <a:pt x="67012" y="47254"/>
                  </a:cubicBezTo>
                  <a:cubicBezTo>
                    <a:pt x="67154" y="47254"/>
                    <a:pt x="67295" y="47236"/>
                    <a:pt x="67434" y="47196"/>
                  </a:cubicBezTo>
                  <a:cubicBezTo>
                    <a:pt x="67987" y="47020"/>
                    <a:pt x="68465" y="46603"/>
                    <a:pt x="69055" y="46603"/>
                  </a:cubicBezTo>
                  <a:cubicBezTo>
                    <a:pt x="69170" y="46603"/>
                    <a:pt x="69290" y="46618"/>
                    <a:pt x="69415" y="46655"/>
                  </a:cubicBezTo>
                  <a:cubicBezTo>
                    <a:pt x="69533" y="46708"/>
                    <a:pt x="69692" y="46814"/>
                    <a:pt x="69863" y="46814"/>
                  </a:cubicBezTo>
                  <a:cubicBezTo>
                    <a:pt x="69969" y="46866"/>
                    <a:pt x="70128" y="46866"/>
                    <a:pt x="70246" y="46866"/>
                  </a:cubicBezTo>
                  <a:cubicBezTo>
                    <a:pt x="70431" y="46866"/>
                    <a:pt x="70639" y="46919"/>
                    <a:pt x="70836" y="46919"/>
                  </a:cubicBezTo>
                  <a:cubicBezTo>
                    <a:pt x="70934" y="46919"/>
                    <a:pt x="71030" y="46906"/>
                    <a:pt x="71118" y="46866"/>
                  </a:cubicBezTo>
                  <a:cubicBezTo>
                    <a:pt x="71236" y="46761"/>
                    <a:pt x="71342" y="46655"/>
                    <a:pt x="71448" y="46589"/>
                  </a:cubicBezTo>
                  <a:cubicBezTo>
                    <a:pt x="71619" y="46589"/>
                    <a:pt x="71844" y="46655"/>
                    <a:pt x="71949" y="46655"/>
                  </a:cubicBezTo>
                  <a:cubicBezTo>
                    <a:pt x="72109" y="46686"/>
                    <a:pt x="72305" y="46716"/>
                    <a:pt x="72505" y="46716"/>
                  </a:cubicBezTo>
                  <a:cubicBezTo>
                    <a:pt x="72651" y="46716"/>
                    <a:pt x="72800" y="46700"/>
                    <a:pt x="72939" y="46655"/>
                  </a:cubicBezTo>
                  <a:cubicBezTo>
                    <a:pt x="73045" y="46589"/>
                    <a:pt x="73217" y="46536"/>
                    <a:pt x="73375" y="46536"/>
                  </a:cubicBezTo>
                  <a:cubicBezTo>
                    <a:pt x="73540" y="46536"/>
                    <a:pt x="73692" y="46523"/>
                    <a:pt x="73844" y="46523"/>
                  </a:cubicBezTo>
                  <a:cubicBezTo>
                    <a:pt x="73996" y="46523"/>
                    <a:pt x="74147" y="46536"/>
                    <a:pt x="74312" y="46589"/>
                  </a:cubicBezTo>
                  <a:cubicBezTo>
                    <a:pt x="74537" y="46708"/>
                    <a:pt x="74695" y="46761"/>
                    <a:pt x="74920" y="46814"/>
                  </a:cubicBezTo>
                  <a:cubicBezTo>
                    <a:pt x="75090" y="46835"/>
                    <a:pt x="75265" y="46846"/>
                    <a:pt x="75442" y="46846"/>
                  </a:cubicBezTo>
                  <a:cubicBezTo>
                    <a:pt x="76120" y="46846"/>
                    <a:pt x="76837" y="46692"/>
                    <a:pt x="77454" y="46431"/>
                  </a:cubicBezTo>
                  <a:cubicBezTo>
                    <a:pt x="77837" y="46259"/>
                    <a:pt x="78220" y="45995"/>
                    <a:pt x="78656" y="45929"/>
                  </a:cubicBezTo>
                  <a:cubicBezTo>
                    <a:pt x="78933" y="45876"/>
                    <a:pt x="79157" y="45771"/>
                    <a:pt x="79435" y="45599"/>
                  </a:cubicBezTo>
                  <a:cubicBezTo>
                    <a:pt x="79818" y="45441"/>
                    <a:pt x="80200" y="45269"/>
                    <a:pt x="80583" y="45058"/>
                  </a:cubicBezTo>
                  <a:cubicBezTo>
                    <a:pt x="80858" y="44896"/>
                    <a:pt x="80963" y="44769"/>
                    <a:pt x="81147" y="44769"/>
                  </a:cubicBezTo>
                  <a:cubicBezTo>
                    <a:pt x="81219" y="44769"/>
                    <a:pt x="81303" y="44789"/>
                    <a:pt x="81415" y="44833"/>
                  </a:cubicBezTo>
                  <a:cubicBezTo>
                    <a:pt x="81573" y="44886"/>
                    <a:pt x="81679" y="45005"/>
                    <a:pt x="81851" y="45005"/>
                  </a:cubicBezTo>
                  <a:cubicBezTo>
                    <a:pt x="82181" y="45005"/>
                    <a:pt x="82458" y="44886"/>
                    <a:pt x="82788" y="44886"/>
                  </a:cubicBezTo>
                  <a:cubicBezTo>
                    <a:pt x="82946" y="44886"/>
                    <a:pt x="83171" y="45005"/>
                    <a:pt x="83329" y="45058"/>
                  </a:cubicBezTo>
                  <a:cubicBezTo>
                    <a:pt x="83501" y="45058"/>
                    <a:pt x="83606" y="45058"/>
                    <a:pt x="83778" y="45111"/>
                  </a:cubicBezTo>
                  <a:cubicBezTo>
                    <a:pt x="83969" y="45137"/>
                    <a:pt x="84174" y="45150"/>
                    <a:pt x="84379" y="45150"/>
                  </a:cubicBezTo>
                  <a:cubicBezTo>
                    <a:pt x="84583" y="45150"/>
                    <a:pt x="84788" y="45137"/>
                    <a:pt x="84979" y="45111"/>
                  </a:cubicBezTo>
                  <a:cubicBezTo>
                    <a:pt x="85257" y="45111"/>
                    <a:pt x="85481" y="45163"/>
                    <a:pt x="85758" y="45163"/>
                  </a:cubicBezTo>
                  <a:cubicBezTo>
                    <a:pt x="86088" y="45111"/>
                    <a:pt x="86418" y="44886"/>
                    <a:pt x="86630" y="44675"/>
                  </a:cubicBezTo>
                  <a:cubicBezTo>
                    <a:pt x="86907" y="44398"/>
                    <a:pt x="87408" y="44345"/>
                    <a:pt x="87791" y="44226"/>
                  </a:cubicBezTo>
                  <a:cubicBezTo>
                    <a:pt x="88069" y="44120"/>
                    <a:pt x="88174" y="44015"/>
                    <a:pt x="88399" y="43843"/>
                  </a:cubicBezTo>
                  <a:cubicBezTo>
                    <a:pt x="88557" y="43685"/>
                    <a:pt x="88729" y="43619"/>
                    <a:pt x="88940" y="43566"/>
                  </a:cubicBezTo>
                  <a:cubicBezTo>
                    <a:pt x="89270" y="43513"/>
                    <a:pt x="89666" y="43460"/>
                    <a:pt x="89996" y="43355"/>
                  </a:cubicBezTo>
                  <a:cubicBezTo>
                    <a:pt x="90154" y="43289"/>
                    <a:pt x="90260" y="43130"/>
                    <a:pt x="90432" y="43077"/>
                  </a:cubicBezTo>
                  <a:cubicBezTo>
                    <a:pt x="90537" y="43025"/>
                    <a:pt x="90762" y="42853"/>
                    <a:pt x="90867" y="42800"/>
                  </a:cubicBezTo>
                  <a:cubicBezTo>
                    <a:pt x="91039" y="42747"/>
                    <a:pt x="91422" y="42800"/>
                    <a:pt x="91527" y="42629"/>
                  </a:cubicBezTo>
                  <a:cubicBezTo>
                    <a:pt x="91646" y="42523"/>
                    <a:pt x="91527" y="42299"/>
                    <a:pt x="91527" y="42140"/>
                  </a:cubicBezTo>
                  <a:lnTo>
                    <a:pt x="91527" y="41533"/>
                  </a:lnTo>
                  <a:lnTo>
                    <a:pt x="91527" y="40160"/>
                  </a:lnTo>
                  <a:lnTo>
                    <a:pt x="91527" y="36912"/>
                  </a:lnTo>
                  <a:lnTo>
                    <a:pt x="91527" y="33123"/>
                  </a:lnTo>
                  <a:lnTo>
                    <a:pt x="91527" y="28886"/>
                  </a:lnTo>
                  <a:lnTo>
                    <a:pt x="91527" y="24371"/>
                  </a:lnTo>
                  <a:lnTo>
                    <a:pt x="91527" y="19856"/>
                  </a:lnTo>
                  <a:lnTo>
                    <a:pt x="91527" y="15407"/>
                  </a:lnTo>
                  <a:lnTo>
                    <a:pt x="91527" y="11222"/>
                  </a:lnTo>
                  <a:lnTo>
                    <a:pt x="91527" y="7433"/>
                  </a:lnTo>
                  <a:lnTo>
                    <a:pt x="91527" y="4291"/>
                  </a:lnTo>
                  <a:lnTo>
                    <a:pt x="91527" y="1875"/>
                  </a:lnTo>
                  <a:lnTo>
                    <a:pt x="91527" y="383"/>
                  </a:lnTo>
                  <a:lnTo>
                    <a:pt x="91527" y="0"/>
                  </a:lnTo>
                  <a:lnTo>
                    <a:pt x="89442" y="0"/>
                  </a:lnTo>
                  <a:cubicBezTo>
                    <a:pt x="89164" y="0"/>
                    <a:pt x="88940" y="225"/>
                    <a:pt x="88940" y="502"/>
                  </a:cubicBezTo>
                  <a:lnTo>
                    <a:pt x="88940" y="779"/>
                  </a:lnTo>
                  <a:cubicBezTo>
                    <a:pt x="88940" y="885"/>
                    <a:pt x="89006" y="1043"/>
                    <a:pt x="89111" y="1109"/>
                  </a:cubicBezTo>
                  <a:cubicBezTo>
                    <a:pt x="89389" y="1268"/>
                    <a:pt x="89547" y="1598"/>
                    <a:pt x="89547" y="1981"/>
                  </a:cubicBezTo>
                  <a:cubicBezTo>
                    <a:pt x="89547" y="2575"/>
                    <a:pt x="89055" y="3041"/>
                    <a:pt x="88475" y="3041"/>
                  </a:cubicBezTo>
                  <a:cubicBezTo>
                    <a:pt x="88411" y="3041"/>
                    <a:pt x="88345" y="3035"/>
                    <a:pt x="88280" y="3024"/>
                  </a:cubicBezTo>
                  <a:cubicBezTo>
                    <a:pt x="87844" y="2918"/>
                    <a:pt x="87514" y="2588"/>
                    <a:pt x="87408" y="2152"/>
                  </a:cubicBezTo>
                  <a:cubicBezTo>
                    <a:pt x="87356" y="1703"/>
                    <a:pt x="87567" y="1321"/>
                    <a:pt x="87844" y="1109"/>
                  </a:cubicBezTo>
                  <a:cubicBezTo>
                    <a:pt x="87950" y="1043"/>
                    <a:pt x="88016" y="885"/>
                    <a:pt x="88016" y="779"/>
                  </a:cubicBezTo>
                  <a:lnTo>
                    <a:pt x="88016" y="502"/>
                  </a:lnTo>
                  <a:cubicBezTo>
                    <a:pt x="88016" y="225"/>
                    <a:pt x="87791" y="0"/>
                    <a:pt x="87514" y="0"/>
                  </a:cubicBezTo>
                  <a:lnTo>
                    <a:pt x="85534" y="0"/>
                  </a:lnTo>
                  <a:cubicBezTo>
                    <a:pt x="85257" y="0"/>
                    <a:pt x="85045" y="225"/>
                    <a:pt x="85045" y="502"/>
                  </a:cubicBezTo>
                  <a:lnTo>
                    <a:pt x="85045" y="779"/>
                  </a:lnTo>
                  <a:cubicBezTo>
                    <a:pt x="85045" y="885"/>
                    <a:pt x="85151" y="1043"/>
                    <a:pt x="85204" y="1109"/>
                  </a:cubicBezTo>
                  <a:cubicBezTo>
                    <a:pt x="85481" y="1268"/>
                    <a:pt x="85705" y="1598"/>
                    <a:pt x="85705" y="1981"/>
                  </a:cubicBezTo>
                  <a:cubicBezTo>
                    <a:pt x="85705" y="2575"/>
                    <a:pt x="85213" y="3041"/>
                    <a:pt x="84633" y="3041"/>
                  </a:cubicBezTo>
                  <a:cubicBezTo>
                    <a:pt x="84569" y="3041"/>
                    <a:pt x="84504" y="3035"/>
                    <a:pt x="84438" y="3024"/>
                  </a:cubicBezTo>
                  <a:cubicBezTo>
                    <a:pt x="83989" y="2918"/>
                    <a:pt x="83606" y="2588"/>
                    <a:pt x="83554" y="2152"/>
                  </a:cubicBezTo>
                  <a:cubicBezTo>
                    <a:pt x="83501" y="1703"/>
                    <a:pt x="83659" y="1321"/>
                    <a:pt x="83989" y="1109"/>
                  </a:cubicBezTo>
                  <a:cubicBezTo>
                    <a:pt x="84108" y="1043"/>
                    <a:pt x="84161" y="885"/>
                    <a:pt x="84161" y="779"/>
                  </a:cubicBezTo>
                  <a:lnTo>
                    <a:pt x="84161" y="502"/>
                  </a:lnTo>
                  <a:cubicBezTo>
                    <a:pt x="84161" y="225"/>
                    <a:pt x="83936" y="0"/>
                    <a:pt x="83659" y="0"/>
                  </a:cubicBezTo>
                  <a:lnTo>
                    <a:pt x="81679" y="0"/>
                  </a:lnTo>
                  <a:cubicBezTo>
                    <a:pt x="81415" y="0"/>
                    <a:pt x="81190" y="225"/>
                    <a:pt x="81190" y="502"/>
                  </a:cubicBezTo>
                  <a:lnTo>
                    <a:pt x="81190" y="779"/>
                  </a:lnTo>
                  <a:cubicBezTo>
                    <a:pt x="81190" y="885"/>
                    <a:pt x="81243" y="1043"/>
                    <a:pt x="81349" y="1109"/>
                  </a:cubicBezTo>
                  <a:cubicBezTo>
                    <a:pt x="81626" y="1268"/>
                    <a:pt x="81798" y="1598"/>
                    <a:pt x="81798" y="1981"/>
                  </a:cubicBezTo>
                  <a:cubicBezTo>
                    <a:pt x="81798" y="2575"/>
                    <a:pt x="81305" y="3041"/>
                    <a:pt x="80725" y="3041"/>
                  </a:cubicBezTo>
                  <a:cubicBezTo>
                    <a:pt x="80661" y="3041"/>
                    <a:pt x="80596" y="3035"/>
                    <a:pt x="80530" y="3024"/>
                  </a:cubicBezTo>
                  <a:cubicBezTo>
                    <a:pt x="80095" y="2918"/>
                    <a:pt x="79765" y="2588"/>
                    <a:pt x="79646" y="2152"/>
                  </a:cubicBezTo>
                  <a:cubicBezTo>
                    <a:pt x="79593" y="1703"/>
                    <a:pt x="79818" y="1321"/>
                    <a:pt x="80095" y="1109"/>
                  </a:cubicBezTo>
                  <a:cubicBezTo>
                    <a:pt x="80200" y="1043"/>
                    <a:pt x="80253" y="885"/>
                    <a:pt x="80253" y="779"/>
                  </a:cubicBezTo>
                  <a:lnTo>
                    <a:pt x="80253" y="502"/>
                  </a:lnTo>
                  <a:cubicBezTo>
                    <a:pt x="80253" y="225"/>
                    <a:pt x="80029" y="0"/>
                    <a:pt x="79765" y="0"/>
                  </a:cubicBezTo>
                  <a:lnTo>
                    <a:pt x="77784" y="0"/>
                  </a:lnTo>
                  <a:cubicBezTo>
                    <a:pt x="77507" y="0"/>
                    <a:pt x="77283" y="225"/>
                    <a:pt x="77283" y="502"/>
                  </a:cubicBezTo>
                  <a:lnTo>
                    <a:pt x="77283" y="779"/>
                  </a:lnTo>
                  <a:cubicBezTo>
                    <a:pt x="77283" y="885"/>
                    <a:pt x="77336" y="1043"/>
                    <a:pt x="77454" y="1109"/>
                  </a:cubicBezTo>
                  <a:cubicBezTo>
                    <a:pt x="77718" y="1268"/>
                    <a:pt x="77890" y="1598"/>
                    <a:pt x="77890" y="1981"/>
                  </a:cubicBezTo>
                  <a:cubicBezTo>
                    <a:pt x="77890" y="2575"/>
                    <a:pt x="77440" y="3041"/>
                    <a:pt x="76830" y="3041"/>
                  </a:cubicBezTo>
                  <a:cubicBezTo>
                    <a:pt x="76763" y="3041"/>
                    <a:pt x="76694" y="3035"/>
                    <a:pt x="76623" y="3024"/>
                  </a:cubicBezTo>
                  <a:cubicBezTo>
                    <a:pt x="76240" y="2918"/>
                    <a:pt x="75857" y="2588"/>
                    <a:pt x="75804" y="2152"/>
                  </a:cubicBezTo>
                  <a:cubicBezTo>
                    <a:pt x="75738" y="1703"/>
                    <a:pt x="75910" y="1321"/>
                    <a:pt x="76240" y="1109"/>
                  </a:cubicBezTo>
                  <a:cubicBezTo>
                    <a:pt x="76345" y="1043"/>
                    <a:pt x="76398" y="885"/>
                    <a:pt x="76398" y="779"/>
                  </a:cubicBezTo>
                  <a:lnTo>
                    <a:pt x="76398" y="502"/>
                  </a:lnTo>
                  <a:cubicBezTo>
                    <a:pt x="76398" y="225"/>
                    <a:pt x="76187" y="0"/>
                    <a:pt x="75910" y="0"/>
                  </a:cubicBezTo>
                  <a:lnTo>
                    <a:pt x="73930" y="0"/>
                  </a:lnTo>
                  <a:cubicBezTo>
                    <a:pt x="73652" y="0"/>
                    <a:pt x="73428" y="225"/>
                    <a:pt x="73428" y="502"/>
                  </a:cubicBezTo>
                  <a:lnTo>
                    <a:pt x="73428" y="779"/>
                  </a:lnTo>
                  <a:cubicBezTo>
                    <a:pt x="73428" y="885"/>
                    <a:pt x="73494" y="1043"/>
                    <a:pt x="73600" y="1109"/>
                  </a:cubicBezTo>
                  <a:cubicBezTo>
                    <a:pt x="73877" y="1268"/>
                    <a:pt x="74035" y="1598"/>
                    <a:pt x="74035" y="1981"/>
                  </a:cubicBezTo>
                  <a:cubicBezTo>
                    <a:pt x="74035" y="2575"/>
                    <a:pt x="73543" y="3041"/>
                    <a:pt x="72963" y="3041"/>
                  </a:cubicBezTo>
                  <a:cubicBezTo>
                    <a:pt x="72899" y="3041"/>
                    <a:pt x="72833" y="3035"/>
                    <a:pt x="72768" y="3024"/>
                  </a:cubicBezTo>
                  <a:cubicBezTo>
                    <a:pt x="72332" y="2918"/>
                    <a:pt x="72002" y="2588"/>
                    <a:pt x="71897" y="2152"/>
                  </a:cubicBezTo>
                  <a:cubicBezTo>
                    <a:pt x="71844" y="1703"/>
                    <a:pt x="72002" y="1321"/>
                    <a:pt x="72332" y="1109"/>
                  </a:cubicBezTo>
                  <a:cubicBezTo>
                    <a:pt x="72438" y="1043"/>
                    <a:pt x="72504" y="885"/>
                    <a:pt x="72504" y="779"/>
                  </a:cubicBezTo>
                  <a:lnTo>
                    <a:pt x="72504" y="502"/>
                  </a:lnTo>
                  <a:cubicBezTo>
                    <a:pt x="72504" y="225"/>
                    <a:pt x="72279" y="0"/>
                    <a:pt x="72002" y="0"/>
                  </a:cubicBezTo>
                  <a:lnTo>
                    <a:pt x="70022" y="0"/>
                  </a:lnTo>
                  <a:cubicBezTo>
                    <a:pt x="69745" y="0"/>
                    <a:pt x="69533" y="225"/>
                    <a:pt x="69533" y="502"/>
                  </a:cubicBezTo>
                  <a:lnTo>
                    <a:pt x="69533" y="779"/>
                  </a:lnTo>
                  <a:cubicBezTo>
                    <a:pt x="69533" y="885"/>
                    <a:pt x="69586" y="1043"/>
                    <a:pt x="69692" y="1109"/>
                  </a:cubicBezTo>
                  <a:cubicBezTo>
                    <a:pt x="69969" y="1268"/>
                    <a:pt x="70128" y="1598"/>
                    <a:pt x="70128" y="1981"/>
                  </a:cubicBezTo>
                  <a:cubicBezTo>
                    <a:pt x="70128" y="2575"/>
                    <a:pt x="69689" y="3041"/>
                    <a:pt x="69081" y="3041"/>
                  </a:cubicBezTo>
                  <a:cubicBezTo>
                    <a:pt x="69013" y="3041"/>
                    <a:pt x="68944" y="3035"/>
                    <a:pt x="68873" y="3024"/>
                  </a:cubicBezTo>
                  <a:cubicBezTo>
                    <a:pt x="68424" y="2918"/>
                    <a:pt x="68094" y="2588"/>
                    <a:pt x="68042" y="2152"/>
                  </a:cubicBezTo>
                  <a:cubicBezTo>
                    <a:pt x="67936" y="1703"/>
                    <a:pt x="68147" y="1321"/>
                    <a:pt x="68477" y="1109"/>
                  </a:cubicBezTo>
                  <a:cubicBezTo>
                    <a:pt x="68543" y="1043"/>
                    <a:pt x="68649" y="885"/>
                    <a:pt x="68649" y="779"/>
                  </a:cubicBezTo>
                  <a:lnTo>
                    <a:pt x="68649" y="502"/>
                  </a:lnTo>
                  <a:cubicBezTo>
                    <a:pt x="68649" y="225"/>
                    <a:pt x="68424" y="0"/>
                    <a:pt x="68147" y="0"/>
                  </a:cubicBezTo>
                  <a:lnTo>
                    <a:pt x="66167" y="0"/>
                  </a:lnTo>
                  <a:cubicBezTo>
                    <a:pt x="65903" y="0"/>
                    <a:pt x="65679" y="225"/>
                    <a:pt x="65679" y="502"/>
                  </a:cubicBezTo>
                  <a:lnTo>
                    <a:pt x="65679" y="779"/>
                  </a:lnTo>
                  <a:cubicBezTo>
                    <a:pt x="65679" y="885"/>
                    <a:pt x="65731" y="1043"/>
                    <a:pt x="65837" y="1109"/>
                  </a:cubicBezTo>
                  <a:cubicBezTo>
                    <a:pt x="66114" y="1268"/>
                    <a:pt x="66286" y="1598"/>
                    <a:pt x="66286" y="1981"/>
                  </a:cubicBezTo>
                  <a:cubicBezTo>
                    <a:pt x="66286" y="2575"/>
                    <a:pt x="65793" y="3041"/>
                    <a:pt x="65213" y="3041"/>
                  </a:cubicBezTo>
                  <a:cubicBezTo>
                    <a:pt x="65149" y="3041"/>
                    <a:pt x="65084" y="3035"/>
                    <a:pt x="65018" y="3024"/>
                  </a:cubicBezTo>
                  <a:cubicBezTo>
                    <a:pt x="64583" y="2918"/>
                    <a:pt x="64187" y="2588"/>
                    <a:pt x="64134" y="2152"/>
                  </a:cubicBezTo>
                  <a:cubicBezTo>
                    <a:pt x="64081" y="1703"/>
                    <a:pt x="64253" y="1321"/>
                    <a:pt x="64583" y="1109"/>
                  </a:cubicBezTo>
                  <a:cubicBezTo>
                    <a:pt x="64688" y="1043"/>
                    <a:pt x="64741" y="885"/>
                    <a:pt x="64741" y="779"/>
                  </a:cubicBezTo>
                  <a:lnTo>
                    <a:pt x="64741" y="502"/>
                  </a:lnTo>
                  <a:cubicBezTo>
                    <a:pt x="64741" y="225"/>
                    <a:pt x="64517" y="0"/>
                    <a:pt x="64253" y="0"/>
                  </a:cubicBezTo>
                  <a:lnTo>
                    <a:pt x="62273" y="0"/>
                  </a:lnTo>
                  <a:cubicBezTo>
                    <a:pt x="61995" y="0"/>
                    <a:pt x="61771" y="225"/>
                    <a:pt x="61771" y="502"/>
                  </a:cubicBezTo>
                  <a:lnTo>
                    <a:pt x="61771" y="779"/>
                  </a:lnTo>
                  <a:cubicBezTo>
                    <a:pt x="61771" y="885"/>
                    <a:pt x="61824" y="1043"/>
                    <a:pt x="61942" y="1109"/>
                  </a:cubicBezTo>
                  <a:cubicBezTo>
                    <a:pt x="62207" y="1268"/>
                    <a:pt x="62378" y="1598"/>
                    <a:pt x="62378" y="1981"/>
                  </a:cubicBezTo>
                  <a:cubicBezTo>
                    <a:pt x="62378" y="2575"/>
                    <a:pt x="61928" y="3041"/>
                    <a:pt x="61318" y="3041"/>
                  </a:cubicBezTo>
                  <a:cubicBezTo>
                    <a:pt x="61251" y="3041"/>
                    <a:pt x="61182" y="3035"/>
                    <a:pt x="61111" y="3024"/>
                  </a:cubicBezTo>
                  <a:cubicBezTo>
                    <a:pt x="60675" y="2918"/>
                    <a:pt x="60345" y="2588"/>
                    <a:pt x="60292" y="2152"/>
                  </a:cubicBezTo>
                  <a:cubicBezTo>
                    <a:pt x="60173" y="1703"/>
                    <a:pt x="60398" y="1321"/>
                    <a:pt x="60728" y="1109"/>
                  </a:cubicBezTo>
                  <a:cubicBezTo>
                    <a:pt x="60781" y="1043"/>
                    <a:pt x="60834" y="885"/>
                    <a:pt x="60834" y="779"/>
                  </a:cubicBezTo>
                  <a:lnTo>
                    <a:pt x="60834" y="502"/>
                  </a:lnTo>
                  <a:cubicBezTo>
                    <a:pt x="60834" y="225"/>
                    <a:pt x="60622" y="0"/>
                    <a:pt x="60398" y="0"/>
                  </a:cubicBezTo>
                  <a:lnTo>
                    <a:pt x="58418" y="0"/>
                  </a:lnTo>
                  <a:cubicBezTo>
                    <a:pt x="58140" y="0"/>
                    <a:pt x="57916" y="225"/>
                    <a:pt x="57916" y="502"/>
                  </a:cubicBezTo>
                  <a:lnTo>
                    <a:pt x="57916" y="779"/>
                  </a:lnTo>
                  <a:cubicBezTo>
                    <a:pt x="57916" y="885"/>
                    <a:pt x="57982" y="1043"/>
                    <a:pt x="58088" y="1109"/>
                  </a:cubicBezTo>
                  <a:cubicBezTo>
                    <a:pt x="58365" y="1268"/>
                    <a:pt x="58523" y="1598"/>
                    <a:pt x="58523" y="1981"/>
                  </a:cubicBezTo>
                  <a:cubicBezTo>
                    <a:pt x="58523" y="2575"/>
                    <a:pt x="58031" y="3041"/>
                    <a:pt x="57451" y="3041"/>
                  </a:cubicBezTo>
                  <a:cubicBezTo>
                    <a:pt x="57387" y="3041"/>
                    <a:pt x="57322" y="3035"/>
                    <a:pt x="57256" y="3024"/>
                  </a:cubicBezTo>
                  <a:cubicBezTo>
                    <a:pt x="56820" y="2918"/>
                    <a:pt x="56437" y="2588"/>
                    <a:pt x="56385" y="2152"/>
                  </a:cubicBezTo>
                  <a:cubicBezTo>
                    <a:pt x="56332" y="1703"/>
                    <a:pt x="56490" y="1321"/>
                    <a:pt x="56820" y="1109"/>
                  </a:cubicBezTo>
                  <a:cubicBezTo>
                    <a:pt x="56926" y="1043"/>
                    <a:pt x="56992" y="885"/>
                    <a:pt x="56992" y="779"/>
                  </a:cubicBezTo>
                  <a:lnTo>
                    <a:pt x="56992" y="502"/>
                  </a:lnTo>
                  <a:cubicBezTo>
                    <a:pt x="56992" y="225"/>
                    <a:pt x="56767" y="0"/>
                    <a:pt x="56490" y="0"/>
                  </a:cubicBezTo>
                  <a:lnTo>
                    <a:pt x="54510" y="0"/>
                  </a:lnTo>
                  <a:cubicBezTo>
                    <a:pt x="54233" y="0"/>
                    <a:pt x="54021" y="225"/>
                    <a:pt x="54021" y="502"/>
                  </a:cubicBezTo>
                  <a:lnTo>
                    <a:pt x="54021" y="779"/>
                  </a:lnTo>
                  <a:cubicBezTo>
                    <a:pt x="54021" y="885"/>
                    <a:pt x="54074" y="1043"/>
                    <a:pt x="54180" y="1109"/>
                  </a:cubicBezTo>
                  <a:cubicBezTo>
                    <a:pt x="54457" y="1268"/>
                    <a:pt x="54616" y="1598"/>
                    <a:pt x="54616" y="1981"/>
                  </a:cubicBezTo>
                  <a:cubicBezTo>
                    <a:pt x="54616" y="2575"/>
                    <a:pt x="54134" y="3041"/>
                    <a:pt x="53556" y="3041"/>
                  </a:cubicBezTo>
                  <a:cubicBezTo>
                    <a:pt x="53492" y="3041"/>
                    <a:pt x="53427" y="3035"/>
                    <a:pt x="53361" y="3024"/>
                  </a:cubicBezTo>
                  <a:cubicBezTo>
                    <a:pt x="52913" y="2918"/>
                    <a:pt x="52583" y="2588"/>
                    <a:pt x="52530" y="2152"/>
                  </a:cubicBezTo>
                  <a:cubicBezTo>
                    <a:pt x="52424" y="1703"/>
                    <a:pt x="52635" y="1321"/>
                    <a:pt x="52913" y="1109"/>
                  </a:cubicBezTo>
                  <a:cubicBezTo>
                    <a:pt x="53031" y="1043"/>
                    <a:pt x="53084" y="885"/>
                    <a:pt x="53084" y="779"/>
                  </a:cubicBezTo>
                  <a:lnTo>
                    <a:pt x="53084" y="502"/>
                  </a:lnTo>
                  <a:cubicBezTo>
                    <a:pt x="53084" y="225"/>
                    <a:pt x="52860" y="0"/>
                    <a:pt x="52583" y="0"/>
                  </a:cubicBezTo>
                  <a:lnTo>
                    <a:pt x="50655" y="0"/>
                  </a:lnTo>
                  <a:cubicBezTo>
                    <a:pt x="50391" y="0"/>
                    <a:pt x="50167" y="225"/>
                    <a:pt x="50167" y="502"/>
                  </a:cubicBezTo>
                  <a:lnTo>
                    <a:pt x="50167" y="779"/>
                  </a:lnTo>
                  <a:cubicBezTo>
                    <a:pt x="50167" y="885"/>
                    <a:pt x="50219" y="1043"/>
                    <a:pt x="50272" y="1109"/>
                  </a:cubicBezTo>
                  <a:cubicBezTo>
                    <a:pt x="50549" y="1268"/>
                    <a:pt x="50774" y="1598"/>
                    <a:pt x="50774" y="1981"/>
                  </a:cubicBezTo>
                  <a:cubicBezTo>
                    <a:pt x="50774" y="2575"/>
                    <a:pt x="50281" y="3041"/>
                    <a:pt x="49701" y="3041"/>
                  </a:cubicBezTo>
                  <a:cubicBezTo>
                    <a:pt x="49637" y="3041"/>
                    <a:pt x="49572" y="3035"/>
                    <a:pt x="49507" y="3024"/>
                  </a:cubicBezTo>
                  <a:cubicBezTo>
                    <a:pt x="49071" y="2918"/>
                    <a:pt x="48675" y="2588"/>
                    <a:pt x="48622" y="2152"/>
                  </a:cubicBezTo>
                  <a:cubicBezTo>
                    <a:pt x="48569" y="1703"/>
                    <a:pt x="48741" y="1321"/>
                    <a:pt x="49071" y="1109"/>
                  </a:cubicBezTo>
                  <a:cubicBezTo>
                    <a:pt x="49176" y="1043"/>
                    <a:pt x="49229" y="885"/>
                    <a:pt x="49229" y="779"/>
                  </a:cubicBezTo>
                  <a:lnTo>
                    <a:pt x="49229" y="502"/>
                  </a:lnTo>
                  <a:cubicBezTo>
                    <a:pt x="49229" y="225"/>
                    <a:pt x="49005" y="0"/>
                    <a:pt x="48741" y="0"/>
                  </a:cubicBezTo>
                  <a:lnTo>
                    <a:pt x="46761" y="0"/>
                  </a:lnTo>
                  <a:cubicBezTo>
                    <a:pt x="46483" y="0"/>
                    <a:pt x="46259" y="225"/>
                    <a:pt x="46259" y="502"/>
                  </a:cubicBezTo>
                  <a:lnTo>
                    <a:pt x="46259" y="779"/>
                  </a:lnTo>
                  <a:cubicBezTo>
                    <a:pt x="46259" y="885"/>
                    <a:pt x="46312" y="1043"/>
                    <a:pt x="46431" y="1109"/>
                  </a:cubicBezTo>
                  <a:cubicBezTo>
                    <a:pt x="46695" y="1268"/>
                    <a:pt x="46866" y="1598"/>
                    <a:pt x="46866" y="1981"/>
                  </a:cubicBezTo>
                  <a:cubicBezTo>
                    <a:pt x="46866" y="2575"/>
                    <a:pt x="46374" y="3041"/>
                    <a:pt x="45794" y="3041"/>
                  </a:cubicBezTo>
                  <a:cubicBezTo>
                    <a:pt x="45730" y="3041"/>
                    <a:pt x="45664" y="3035"/>
                    <a:pt x="45599" y="3024"/>
                  </a:cubicBezTo>
                  <a:cubicBezTo>
                    <a:pt x="45163" y="2918"/>
                    <a:pt x="44833" y="2588"/>
                    <a:pt x="44714" y="2152"/>
                  </a:cubicBezTo>
                  <a:cubicBezTo>
                    <a:pt x="44662" y="1703"/>
                    <a:pt x="44886" y="1321"/>
                    <a:pt x="45163" y="1109"/>
                  </a:cubicBezTo>
                  <a:cubicBezTo>
                    <a:pt x="45269" y="1043"/>
                    <a:pt x="45322" y="885"/>
                    <a:pt x="45322" y="779"/>
                  </a:cubicBezTo>
                  <a:lnTo>
                    <a:pt x="45322" y="502"/>
                  </a:lnTo>
                  <a:cubicBezTo>
                    <a:pt x="45322" y="225"/>
                    <a:pt x="45110" y="0"/>
                    <a:pt x="44833" y="0"/>
                  </a:cubicBezTo>
                  <a:lnTo>
                    <a:pt x="42853" y="0"/>
                  </a:lnTo>
                  <a:cubicBezTo>
                    <a:pt x="42628" y="0"/>
                    <a:pt x="42404" y="225"/>
                    <a:pt x="42404" y="502"/>
                  </a:cubicBezTo>
                  <a:lnTo>
                    <a:pt x="42404" y="779"/>
                  </a:lnTo>
                  <a:cubicBezTo>
                    <a:pt x="42404" y="885"/>
                    <a:pt x="42470" y="1043"/>
                    <a:pt x="42523" y="1109"/>
                  </a:cubicBezTo>
                  <a:cubicBezTo>
                    <a:pt x="42800" y="1268"/>
                    <a:pt x="43011" y="1598"/>
                    <a:pt x="43011" y="1981"/>
                  </a:cubicBezTo>
                  <a:cubicBezTo>
                    <a:pt x="43011" y="2575"/>
                    <a:pt x="42519" y="3041"/>
                    <a:pt x="41939" y="3041"/>
                  </a:cubicBezTo>
                  <a:cubicBezTo>
                    <a:pt x="41875" y="3041"/>
                    <a:pt x="41810" y="3035"/>
                    <a:pt x="41744" y="3024"/>
                  </a:cubicBezTo>
                  <a:cubicBezTo>
                    <a:pt x="41308" y="2918"/>
                    <a:pt x="40925" y="2588"/>
                    <a:pt x="40873" y="2152"/>
                  </a:cubicBezTo>
                  <a:cubicBezTo>
                    <a:pt x="40820" y="1703"/>
                    <a:pt x="40978" y="1321"/>
                    <a:pt x="41308" y="1109"/>
                  </a:cubicBezTo>
                  <a:cubicBezTo>
                    <a:pt x="41414" y="1043"/>
                    <a:pt x="41480" y="885"/>
                    <a:pt x="41480" y="779"/>
                  </a:cubicBezTo>
                  <a:lnTo>
                    <a:pt x="41480" y="502"/>
                  </a:lnTo>
                  <a:cubicBezTo>
                    <a:pt x="41480" y="225"/>
                    <a:pt x="41256" y="0"/>
                    <a:pt x="40978" y="0"/>
                  </a:cubicBezTo>
                  <a:lnTo>
                    <a:pt x="38998" y="0"/>
                  </a:lnTo>
                  <a:cubicBezTo>
                    <a:pt x="38721" y="0"/>
                    <a:pt x="38510" y="225"/>
                    <a:pt x="38510" y="502"/>
                  </a:cubicBezTo>
                  <a:lnTo>
                    <a:pt x="38510" y="779"/>
                  </a:lnTo>
                  <a:cubicBezTo>
                    <a:pt x="38510" y="885"/>
                    <a:pt x="38562" y="1043"/>
                    <a:pt x="38668" y="1109"/>
                  </a:cubicBezTo>
                  <a:cubicBezTo>
                    <a:pt x="38945" y="1268"/>
                    <a:pt x="39104" y="1598"/>
                    <a:pt x="39104" y="1981"/>
                  </a:cubicBezTo>
                  <a:cubicBezTo>
                    <a:pt x="39104" y="2575"/>
                    <a:pt x="38622" y="3041"/>
                    <a:pt x="38044" y="3041"/>
                  </a:cubicBezTo>
                  <a:cubicBezTo>
                    <a:pt x="37980" y="3041"/>
                    <a:pt x="37915" y="3035"/>
                    <a:pt x="37849" y="3024"/>
                  </a:cubicBezTo>
                  <a:cubicBezTo>
                    <a:pt x="37401" y="2918"/>
                    <a:pt x="37071" y="2588"/>
                    <a:pt x="36965" y="2152"/>
                  </a:cubicBezTo>
                  <a:cubicBezTo>
                    <a:pt x="36912" y="1703"/>
                    <a:pt x="37123" y="1321"/>
                    <a:pt x="37401" y="1109"/>
                  </a:cubicBezTo>
                  <a:cubicBezTo>
                    <a:pt x="37519" y="1043"/>
                    <a:pt x="37572" y="885"/>
                    <a:pt x="37572" y="779"/>
                  </a:cubicBezTo>
                  <a:lnTo>
                    <a:pt x="37572" y="502"/>
                  </a:lnTo>
                  <a:cubicBezTo>
                    <a:pt x="37572" y="225"/>
                    <a:pt x="37348" y="0"/>
                    <a:pt x="37071" y="0"/>
                  </a:cubicBezTo>
                  <a:lnTo>
                    <a:pt x="35090" y="0"/>
                  </a:lnTo>
                  <a:cubicBezTo>
                    <a:pt x="34813" y="0"/>
                    <a:pt x="34602" y="225"/>
                    <a:pt x="34602" y="502"/>
                  </a:cubicBezTo>
                  <a:lnTo>
                    <a:pt x="34602" y="779"/>
                  </a:lnTo>
                  <a:cubicBezTo>
                    <a:pt x="34602" y="885"/>
                    <a:pt x="34655" y="1043"/>
                    <a:pt x="34760" y="1109"/>
                  </a:cubicBezTo>
                  <a:cubicBezTo>
                    <a:pt x="35038" y="1268"/>
                    <a:pt x="35209" y="1598"/>
                    <a:pt x="35209" y="1981"/>
                  </a:cubicBezTo>
                  <a:cubicBezTo>
                    <a:pt x="35209" y="2575"/>
                    <a:pt x="34759" y="3041"/>
                    <a:pt x="34149" y="3041"/>
                  </a:cubicBezTo>
                  <a:cubicBezTo>
                    <a:pt x="34082" y="3041"/>
                    <a:pt x="34013" y="3035"/>
                    <a:pt x="33942" y="3024"/>
                  </a:cubicBezTo>
                  <a:cubicBezTo>
                    <a:pt x="33559" y="2918"/>
                    <a:pt x="33163" y="2588"/>
                    <a:pt x="33110" y="2152"/>
                  </a:cubicBezTo>
                  <a:cubicBezTo>
                    <a:pt x="33057" y="1703"/>
                    <a:pt x="33229" y="1321"/>
                    <a:pt x="33559" y="1109"/>
                  </a:cubicBezTo>
                  <a:cubicBezTo>
                    <a:pt x="33665" y="1043"/>
                    <a:pt x="33717" y="885"/>
                    <a:pt x="33717" y="779"/>
                  </a:cubicBezTo>
                  <a:lnTo>
                    <a:pt x="33717" y="502"/>
                  </a:lnTo>
                  <a:cubicBezTo>
                    <a:pt x="33717" y="225"/>
                    <a:pt x="33493" y="0"/>
                    <a:pt x="33229" y="0"/>
                  </a:cubicBezTo>
                  <a:lnTo>
                    <a:pt x="31249" y="0"/>
                  </a:lnTo>
                  <a:cubicBezTo>
                    <a:pt x="30971" y="0"/>
                    <a:pt x="30747" y="225"/>
                    <a:pt x="30747" y="502"/>
                  </a:cubicBezTo>
                  <a:lnTo>
                    <a:pt x="30747" y="779"/>
                  </a:lnTo>
                  <a:cubicBezTo>
                    <a:pt x="30747" y="885"/>
                    <a:pt x="30800" y="1043"/>
                    <a:pt x="30919" y="1109"/>
                  </a:cubicBezTo>
                  <a:cubicBezTo>
                    <a:pt x="31183" y="1268"/>
                    <a:pt x="31354" y="1598"/>
                    <a:pt x="31354" y="1981"/>
                  </a:cubicBezTo>
                  <a:cubicBezTo>
                    <a:pt x="31354" y="2575"/>
                    <a:pt x="30862" y="3041"/>
                    <a:pt x="30282" y="3041"/>
                  </a:cubicBezTo>
                  <a:cubicBezTo>
                    <a:pt x="30218" y="3041"/>
                    <a:pt x="30153" y="3035"/>
                    <a:pt x="30087" y="3024"/>
                  </a:cubicBezTo>
                  <a:cubicBezTo>
                    <a:pt x="29651" y="2918"/>
                    <a:pt x="29321" y="2588"/>
                    <a:pt x="29202" y="2152"/>
                  </a:cubicBezTo>
                  <a:cubicBezTo>
                    <a:pt x="29150" y="1703"/>
                    <a:pt x="29321" y="1321"/>
                    <a:pt x="29651" y="1109"/>
                  </a:cubicBezTo>
                  <a:cubicBezTo>
                    <a:pt x="29757" y="1043"/>
                    <a:pt x="29810" y="885"/>
                    <a:pt x="29810" y="779"/>
                  </a:cubicBezTo>
                  <a:lnTo>
                    <a:pt x="29810" y="502"/>
                  </a:lnTo>
                  <a:cubicBezTo>
                    <a:pt x="29810" y="225"/>
                    <a:pt x="29598" y="0"/>
                    <a:pt x="29321" y="0"/>
                  </a:cubicBezTo>
                  <a:lnTo>
                    <a:pt x="27341" y="0"/>
                  </a:lnTo>
                  <a:cubicBezTo>
                    <a:pt x="27064" y="0"/>
                    <a:pt x="26839" y="225"/>
                    <a:pt x="26839" y="502"/>
                  </a:cubicBezTo>
                  <a:lnTo>
                    <a:pt x="26839" y="779"/>
                  </a:lnTo>
                  <a:cubicBezTo>
                    <a:pt x="26839" y="885"/>
                    <a:pt x="26892" y="1043"/>
                    <a:pt x="27011" y="1109"/>
                  </a:cubicBezTo>
                  <a:cubicBezTo>
                    <a:pt x="27288" y="1268"/>
                    <a:pt x="27447" y="1598"/>
                    <a:pt x="27447" y="1981"/>
                  </a:cubicBezTo>
                  <a:cubicBezTo>
                    <a:pt x="27447" y="2575"/>
                    <a:pt x="26997" y="3041"/>
                    <a:pt x="26387" y="3041"/>
                  </a:cubicBezTo>
                  <a:cubicBezTo>
                    <a:pt x="26319" y="3041"/>
                    <a:pt x="26250" y="3035"/>
                    <a:pt x="26179" y="3024"/>
                  </a:cubicBezTo>
                  <a:cubicBezTo>
                    <a:pt x="25744" y="2918"/>
                    <a:pt x="25414" y="2588"/>
                    <a:pt x="25361" y="2152"/>
                  </a:cubicBezTo>
                  <a:cubicBezTo>
                    <a:pt x="25308" y="1703"/>
                    <a:pt x="25466" y="1321"/>
                    <a:pt x="25796" y="1109"/>
                  </a:cubicBezTo>
                  <a:cubicBezTo>
                    <a:pt x="25902" y="1043"/>
                    <a:pt x="25968" y="885"/>
                    <a:pt x="25968" y="779"/>
                  </a:cubicBezTo>
                  <a:lnTo>
                    <a:pt x="25968" y="502"/>
                  </a:lnTo>
                  <a:cubicBezTo>
                    <a:pt x="25968" y="225"/>
                    <a:pt x="25744" y="0"/>
                    <a:pt x="25466" y="0"/>
                  </a:cubicBezTo>
                  <a:lnTo>
                    <a:pt x="23486" y="0"/>
                  </a:lnTo>
                  <a:cubicBezTo>
                    <a:pt x="23209" y="0"/>
                    <a:pt x="22998" y="225"/>
                    <a:pt x="22998" y="502"/>
                  </a:cubicBezTo>
                  <a:lnTo>
                    <a:pt x="22998" y="779"/>
                  </a:lnTo>
                  <a:cubicBezTo>
                    <a:pt x="22998" y="885"/>
                    <a:pt x="23050" y="1043"/>
                    <a:pt x="23156" y="1109"/>
                  </a:cubicBezTo>
                  <a:cubicBezTo>
                    <a:pt x="23433" y="1268"/>
                    <a:pt x="23592" y="1598"/>
                    <a:pt x="23592" y="1981"/>
                  </a:cubicBezTo>
                  <a:cubicBezTo>
                    <a:pt x="23592" y="2575"/>
                    <a:pt x="23110" y="3041"/>
                    <a:pt x="22532" y="3041"/>
                  </a:cubicBezTo>
                  <a:cubicBezTo>
                    <a:pt x="22468" y="3041"/>
                    <a:pt x="22403" y="3035"/>
                    <a:pt x="22338" y="3024"/>
                  </a:cubicBezTo>
                  <a:cubicBezTo>
                    <a:pt x="21889" y="2918"/>
                    <a:pt x="21559" y="2588"/>
                    <a:pt x="21453" y="2152"/>
                  </a:cubicBezTo>
                  <a:cubicBezTo>
                    <a:pt x="21400" y="1703"/>
                    <a:pt x="21559" y="1321"/>
                    <a:pt x="21889" y="1109"/>
                  </a:cubicBezTo>
                  <a:cubicBezTo>
                    <a:pt x="22008" y="1043"/>
                    <a:pt x="22060" y="885"/>
                    <a:pt x="22060" y="779"/>
                  </a:cubicBezTo>
                  <a:lnTo>
                    <a:pt x="22060" y="502"/>
                  </a:lnTo>
                  <a:cubicBezTo>
                    <a:pt x="22060" y="225"/>
                    <a:pt x="21836" y="0"/>
                    <a:pt x="21559" y="0"/>
                  </a:cubicBezTo>
                  <a:lnTo>
                    <a:pt x="19578" y="0"/>
                  </a:lnTo>
                  <a:cubicBezTo>
                    <a:pt x="19301" y="0"/>
                    <a:pt x="19090" y="225"/>
                    <a:pt x="19090" y="502"/>
                  </a:cubicBezTo>
                  <a:lnTo>
                    <a:pt x="19090" y="779"/>
                  </a:lnTo>
                  <a:cubicBezTo>
                    <a:pt x="19090" y="885"/>
                    <a:pt x="19143" y="1043"/>
                    <a:pt x="19248" y="1109"/>
                  </a:cubicBezTo>
                  <a:cubicBezTo>
                    <a:pt x="19526" y="1268"/>
                    <a:pt x="19697" y="1598"/>
                    <a:pt x="19697" y="1981"/>
                  </a:cubicBezTo>
                  <a:cubicBezTo>
                    <a:pt x="19697" y="2575"/>
                    <a:pt x="19248" y="3041"/>
                    <a:pt x="18637" y="3041"/>
                  </a:cubicBezTo>
                  <a:cubicBezTo>
                    <a:pt x="18570" y="3041"/>
                    <a:pt x="18501" y="3035"/>
                    <a:pt x="18430" y="3024"/>
                  </a:cubicBezTo>
                  <a:cubicBezTo>
                    <a:pt x="17981" y="2918"/>
                    <a:pt x="17651" y="2588"/>
                    <a:pt x="17598" y="2152"/>
                  </a:cubicBezTo>
                  <a:cubicBezTo>
                    <a:pt x="17493" y="1703"/>
                    <a:pt x="17717" y="1321"/>
                    <a:pt x="18047" y="1109"/>
                  </a:cubicBezTo>
                  <a:cubicBezTo>
                    <a:pt x="18100" y="1043"/>
                    <a:pt x="18153" y="885"/>
                    <a:pt x="18153" y="779"/>
                  </a:cubicBezTo>
                  <a:lnTo>
                    <a:pt x="18153" y="502"/>
                  </a:lnTo>
                  <a:cubicBezTo>
                    <a:pt x="18153" y="225"/>
                    <a:pt x="17928" y="0"/>
                    <a:pt x="17717" y="0"/>
                  </a:cubicBezTo>
                  <a:lnTo>
                    <a:pt x="15737" y="0"/>
                  </a:lnTo>
                  <a:cubicBezTo>
                    <a:pt x="15459" y="0"/>
                    <a:pt x="15235" y="225"/>
                    <a:pt x="15235" y="502"/>
                  </a:cubicBezTo>
                  <a:lnTo>
                    <a:pt x="15235" y="779"/>
                  </a:lnTo>
                  <a:cubicBezTo>
                    <a:pt x="15235" y="885"/>
                    <a:pt x="15288" y="1043"/>
                    <a:pt x="15407" y="1109"/>
                  </a:cubicBezTo>
                  <a:cubicBezTo>
                    <a:pt x="15671" y="1268"/>
                    <a:pt x="15842" y="1598"/>
                    <a:pt x="15842" y="1981"/>
                  </a:cubicBezTo>
                  <a:cubicBezTo>
                    <a:pt x="15842" y="2575"/>
                    <a:pt x="15350" y="3041"/>
                    <a:pt x="14770" y="3041"/>
                  </a:cubicBezTo>
                  <a:cubicBezTo>
                    <a:pt x="14706" y="3041"/>
                    <a:pt x="14641" y="3035"/>
                    <a:pt x="14575" y="3024"/>
                  </a:cubicBezTo>
                  <a:cubicBezTo>
                    <a:pt x="14139" y="2918"/>
                    <a:pt x="13756" y="2588"/>
                    <a:pt x="13690" y="2152"/>
                  </a:cubicBezTo>
                  <a:cubicBezTo>
                    <a:pt x="13638" y="1703"/>
                    <a:pt x="13809" y="1321"/>
                    <a:pt x="14139" y="1109"/>
                  </a:cubicBezTo>
                  <a:cubicBezTo>
                    <a:pt x="14245" y="1043"/>
                    <a:pt x="14298" y="885"/>
                    <a:pt x="14298" y="779"/>
                  </a:cubicBezTo>
                  <a:lnTo>
                    <a:pt x="14298" y="502"/>
                  </a:lnTo>
                  <a:cubicBezTo>
                    <a:pt x="14298" y="225"/>
                    <a:pt x="14087" y="0"/>
                    <a:pt x="13809" y="0"/>
                  </a:cubicBezTo>
                  <a:lnTo>
                    <a:pt x="11829" y="0"/>
                  </a:lnTo>
                  <a:cubicBezTo>
                    <a:pt x="11552" y="0"/>
                    <a:pt x="11327" y="225"/>
                    <a:pt x="11327" y="502"/>
                  </a:cubicBezTo>
                  <a:lnTo>
                    <a:pt x="11327" y="779"/>
                  </a:lnTo>
                  <a:cubicBezTo>
                    <a:pt x="11327" y="885"/>
                    <a:pt x="11380" y="1043"/>
                    <a:pt x="11499" y="1109"/>
                  </a:cubicBezTo>
                  <a:cubicBezTo>
                    <a:pt x="11776" y="1268"/>
                    <a:pt x="11935" y="1598"/>
                    <a:pt x="11935" y="1981"/>
                  </a:cubicBezTo>
                  <a:cubicBezTo>
                    <a:pt x="11935" y="2575"/>
                    <a:pt x="11485" y="3041"/>
                    <a:pt x="10875" y="3041"/>
                  </a:cubicBezTo>
                  <a:cubicBezTo>
                    <a:pt x="10807" y="3041"/>
                    <a:pt x="10738" y="3035"/>
                    <a:pt x="10667" y="3024"/>
                  </a:cubicBezTo>
                  <a:cubicBezTo>
                    <a:pt x="10232" y="2918"/>
                    <a:pt x="9902" y="2588"/>
                    <a:pt x="9849" y="2152"/>
                  </a:cubicBezTo>
                  <a:cubicBezTo>
                    <a:pt x="9730" y="1703"/>
                    <a:pt x="9954" y="1321"/>
                    <a:pt x="10284" y="1109"/>
                  </a:cubicBezTo>
                  <a:cubicBezTo>
                    <a:pt x="10337" y="1043"/>
                    <a:pt x="10390" y="885"/>
                    <a:pt x="10390" y="779"/>
                  </a:cubicBezTo>
                  <a:lnTo>
                    <a:pt x="10390" y="502"/>
                  </a:lnTo>
                  <a:cubicBezTo>
                    <a:pt x="10390" y="225"/>
                    <a:pt x="10179" y="0"/>
                    <a:pt x="9902" y="0"/>
                  </a:cubicBezTo>
                  <a:lnTo>
                    <a:pt x="7974" y="0"/>
                  </a:lnTo>
                  <a:cubicBezTo>
                    <a:pt x="7697" y="0"/>
                    <a:pt x="7486" y="225"/>
                    <a:pt x="7486" y="502"/>
                  </a:cubicBezTo>
                  <a:lnTo>
                    <a:pt x="7486" y="779"/>
                  </a:lnTo>
                  <a:cubicBezTo>
                    <a:pt x="7486" y="885"/>
                    <a:pt x="7538" y="1043"/>
                    <a:pt x="7644" y="1109"/>
                  </a:cubicBezTo>
                  <a:cubicBezTo>
                    <a:pt x="7869" y="1268"/>
                    <a:pt x="8080" y="1598"/>
                    <a:pt x="8080" y="1981"/>
                  </a:cubicBezTo>
                  <a:cubicBezTo>
                    <a:pt x="8080" y="2575"/>
                    <a:pt x="7598" y="3041"/>
                    <a:pt x="7020" y="3041"/>
                  </a:cubicBezTo>
                  <a:cubicBezTo>
                    <a:pt x="6956" y="3041"/>
                    <a:pt x="6891" y="3035"/>
                    <a:pt x="6826" y="3024"/>
                  </a:cubicBezTo>
                  <a:cubicBezTo>
                    <a:pt x="6377" y="2918"/>
                    <a:pt x="5994" y="2588"/>
                    <a:pt x="5941" y="2152"/>
                  </a:cubicBezTo>
                  <a:cubicBezTo>
                    <a:pt x="5888" y="1703"/>
                    <a:pt x="6047" y="1321"/>
                    <a:pt x="6377" y="1109"/>
                  </a:cubicBezTo>
                  <a:cubicBezTo>
                    <a:pt x="6496" y="1043"/>
                    <a:pt x="6548" y="885"/>
                    <a:pt x="6548" y="779"/>
                  </a:cubicBezTo>
                  <a:lnTo>
                    <a:pt x="6548" y="502"/>
                  </a:lnTo>
                  <a:cubicBezTo>
                    <a:pt x="6548" y="225"/>
                    <a:pt x="6324" y="0"/>
                    <a:pt x="6047" y="0"/>
                  </a:cubicBezTo>
                  <a:lnTo>
                    <a:pt x="4066" y="0"/>
                  </a:lnTo>
                  <a:cubicBezTo>
                    <a:pt x="3789" y="0"/>
                    <a:pt x="3578" y="225"/>
                    <a:pt x="3578" y="502"/>
                  </a:cubicBezTo>
                  <a:lnTo>
                    <a:pt x="3578" y="779"/>
                  </a:lnTo>
                  <a:cubicBezTo>
                    <a:pt x="3578" y="885"/>
                    <a:pt x="3631" y="1043"/>
                    <a:pt x="3736" y="1109"/>
                  </a:cubicBezTo>
                  <a:cubicBezTo>
                    <a:pt x="4014" y="1268"/>
                    <a:pt x="4185" y="1598"/>
                    <a:pt x="4185" y="1981"/>
                  </a:cubicBezTo>
                  <a:cubicBezTo>
                    <a:pt x="4185" y="2575"/>
                    <a:pt x="3693" y="3041"/>
                    <a:pt x="3113" y="3041"/>
                  </a:cubicBezTo>
                  <a:cubicBezTo>
                    <a:pt x="3049" y="3041"/>
                    <a:pt x="2984" y="3035"/>
                    <a:pt x="2918" y="3024"/>
                  </a:cubicBezTo>
                  <a:cubicBezTo>
                    <a:pt x="2469" y="2918"/>
                    <a:pt x="2139" y="2588"/>
                    <a:pt x="2086" y="2152"/>
                  </a:cubicBezTo>
                  <a:cubicBezTo>
                    <a:pt x="1981" y="1703"/>
                    <a:pt x="2205" y="1321"/>
                    <a:pt x="2469" y="1109"/>
                  </a:cubicBezTo>
                  <a:cubicBezTo>
                    <a:pt x="2588" y="1043"/>
                    <a:pt x="2641" y="885"/>
                    <a:pt x="2641" y="779"/>
                  </a:cubicBezTo>
                  <a:lnTo>
                    <a:pt x="2641" y="502"/>
                  </a:lnTo>
                  <a:cubicBezTo>
                    <a:pt x="2641" y="225"/>
                    <a:pt x="2416" y="0"/>
                    <a:pt x="2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9"/>
            <p:cNvSpPr/>
            <p:nvPr/>
          </p:nvSpPr>
          <p:spPr>
            <a:xfrm rot="-5708213">
              <a:off x="7566124" y="923297"/>
              <a:ext cx="2061206" cy="1294724"/>
            </a:xfrm>
            <a:custGeom>
              <a:avLst/>
              <a:gdLst/>
              <a:ahLst/>
              <a:cxnLst/>
              <a:rect l="l" t="t" r="r" b="b"/>
              <a:pathLst>
                <a:path w="91475" h="57459" extrusionOk="0">
                  <a:moveTo>
                    <a:pt x="0" y="1"/>
                  </a:moveTo>
                  <a:lnTo>
                    <a:pt x="0" y="56715"/>
                  </a:lnTo>
                  <a:cubicBezTo>
                    <a:pt x="172" y="56543"/>
                    <a:pt x="383" y="56385"/>
                    <a:pt x="555" y="56332"/>
                  </a:cubicBezTo>
                  <a:cubicBezTo>
                    <a:pt x="832" y="56332"/>
                    <a:pt x="990" y="56491"/>
                    <a:pt x="1043" y="56768"/>
                  </a:cubicBezTo>
                  <a:cubicBezTo>
                    <a:pt x="1194" y="56965"/>
                    <a:pt x="1375" y="57458"/>
                    <a:pt x="1641" y="57458"/>
                  </a:cubicBezTo>
                  <a:cubicBezTo>
                    <a:pt x="1678" y="57458"/>
                    <a:pt x="1716" y="57449"/>
                    <a:pt x="1756" y="57428"/>
                  </a:cubicBezTo>
                  <a:cubicBezTo>
                    <a:pt x="1928" y="57375"/>
                    <a:pt x="2033" y="57151"/>
                    <a:pt x="2152" y="57045"/>
                  </a:cubicBezTo>
                  <a:cubicBezTo>
                    <a:pt x="2363" y="57045"/>
                    <a:pt x="2535" y="57045"/>
                    <a:pt x="2693" y="56992"/>
                  </a:cubicBezTo>
                  <a:cubicBezTo>
                    <a:pt x="3023" y="56939"/>
                    <a:pt x="3406" y="56873"/>
                    <a:pt x="3802" y="56873"/>
                  </a:cubicBezTo>
                  <a:cubicBezTo>
                    <a:pt x="4013" y="56873"/>
                    <a:pt x="4185" y="56768"/>
                    <a:pt x="4462" y="56715"/>
                  </a:cubicBezTo>
                  <a:cubicBezTo>
                    <a:pt x="4550" y="56697"/>
                    <a:pt x="4653" y="56692"/>
                    <a:pt x="4763" y="56692"/>
                  </a:cubicBezTo>
                  <a:cubicBezTo>
                    <a:pt x="4983" y="56692"/>
                    <a:pt x="5232" y="56715"/>
                    <a:pt x="5452" y="56715"/>
                  </a:cubicBezTo>
                  <a:lnTo>
                    <a:pt x="7037" y="56715"/>
                  </a:lnTo>
                  <a:cubicBezTo>
                    <a:pt x="7314" y="56715"/>
                    <a:pt x="7433" y="56543"/>
                    <a:pt x="7538" y="56332"/>
                  </a:cubicBezTo>
                  <a:cubicBezTo>
                    <a:pt x="7879" y="56332"/>
                    <a:pt x="8220" y="56399"/>
                    <a:pt x="8559" y="56399"/>
                  </a:cubicBezTo>
                  <a:cubicBezTo>
                    <a:pt x="8823" y="56399"/>
                    <a:pt x="9086" y="56358"/>
                    <a:pt x="9347" y="56213"/>
                  </a:cubicBezTo>
                  <a:cubicBezTo>
                    <a:pt x="9624" y="56002"/>
                    <a:pt x="9624" y="55949"/>
                    <a:pt x="10007" y="55949"/>
                  </a:cubicBezTo>
                  <a:cubicBezTo>
                    <a:pt x="10179" y="55949"/>
                    <a:pt x="10337" y="55949"/>
                    <a:pt x="10509" y="55883"/>
                  </a:cubicBezTo>
                  <a:cubicBezTo>
                    <a:pt x="10614" y="55883"/>
                    <a:pt x="10733" y="55831"/>
                    <a:pt x="10839" y="55778"/>
                  </a:cubicBezTo>
                  <a:lnTo>
                    <a:pt x="11393" y="55778"/>
                  </a:lnTo>
                  <a:cubicBezTo>
                    <a:pt x="11987" y="55778"/>
                    <a:pt x="12647" y="55725"/>
                    <a:pt x="13255" y="55672"/>
                  </a:cubicBezTo>
                  <a:cubicBezTo>
                    <a:pt x="14469" y="55553"/>
                    <a:pt x="15684" y="55553"/>
                    <a:pt x="16885" y="55553"/>
                  </a:cubicBezTo>
                  <a:lnTo>
                    <a:pt x="17215" y="55553"/>
                  </a:lnTo>
                  <a:cubicBezTo>
                    <a:pt x="17260" y="55539"/>
                    <a:pt x="17301" y="55533"/>
                    <a:pt x="17337" y="55533"/>
                  </a:cubicBezTo>
                  <a:cubicBezTo>
                    <a:pt x="17439" y="55533"/>
                    <a:pt x="17506" y="55585"/>
                    <a:pt x="17545" y="55672"/>
                  </a:cubicBezTo>
                  <a:cubicBezTo>
                    <a:pt x="17576" y="55734"/>
                    <a:pt x="17630" y="55760"/>
                    <a:pt x="17701" y="55760"/>
                  </a:cubicBezTo>
                  <a:cubicBezTo>
                    <a:pt x="17751" y="55760"/>
                    <a:pt x="17810" y="55747"/>
                    <a:pt x="17875" y="55725"/>
                  </a:cubicBezTo>
                  <a:cubicBezTo>
                    <a:pt x="17976" y="55663"/>
                    <a:pt x="18072" y="55637"/>
                    <a:pt x="18169" y="55637"/>
                  </a:cubicBezTo>
                  <a:cubicBezTo>
                    <a:pt x="18237" y="55637"/>
                    <a:pt x="18306" y="55650"/>
                    <a:pt x="18377" y="55672"/>
                  </a:cubicBezTo>
                  <a:cubicBezTo>
                    <a:pt x="18461" y="56021"/>
                    <a:pt x="18512" y="56479"/>
                    <a:pt x="18813" y="56479"/>
                  </a:cubicBezTo>
                  <a:cubicBezTo>
                    <a:pt x="18888" y="56479"/>
                    <a:pt x="18979" y="56451"/>
                    <a:pt x="19090" y="56385"/>
                  </a:cubicBezTo>
                  <a:cubicBezTo>
                    <a:pt x="19248" y="56279"/>
                    <a:pt x="19420" y="56161"/>
                    <a:pt x="19525" y="56055"/>
                  </a:cubicBezTo>
                  <a:cubicBezTo>
                    <a:pt x="19611" y="56029"/>
                    <a:pt x="19694" y="56015"/>
                    <a:pt x="19776" y="56015"/>
                  </a:cubicBezTo>
                  <a:cubicBezTo>
                    <a:pt x="19859" y="56015"/>
                    <a:pt x="19941" y="56029"/>
                    <a:pt x="20027" y="56055"/>
                  </a:cubicBezTo>
                  <a:cubicBezTo>
                    <a:pt x="20357" y="56108"/>
                    <a:pt x="20740" y="56161"/>
                    <a:pt x="21070" y="56213"/>
                  </a:cubicBezTo>
                  <a:cubicBezTo>
                    <a:pt x="21730" y="56385"/>
                    <a:pt x="22390" y="56662"/>
                    <a:pt x="22997" y="56768"/>
                  </a:cubicBezTo>
                  <a:cubicBezTo>
                    <a:pt x="23162" y="56794"/>
                    <a:pt x="23341" y="56807"/>
                    <a:pt x="23519" y="56807"/>
                  </a:cubicBezTo>
                  <a:cubicBezTo>
                    <a:pt x="23697" y="56807"/>
                    <a:pt x="23875" y="56794"/>
                    <a:pt x="24040" y="56768"/>
                  </a:cubicBezTo>
                  <a:cubicBezTo>
                    <a:pt x="24476" y="56768"/>
                    <a:pt x="24978" y="56873"/>
                    <a:pt x="25413" y="56939"/>
                  </a:cubicBezTo>
                  <a:cubicBezTo>
                    <a:pt x="25796" y="56992"/>
                    <a:pt x="26179" y="57045"/>
                    <a:pt x="26509" y="57204"/>
                  </a:cubicBezTo>
                  <a:cubicBezTo>
                    <a:pt x="26734" y="57045"/>
                    <a:pt x="26958" y="56939"/>
                    <a:pt x="27116" y="56768"/>
                  </a:cubicBezTo>
                  <a:cubicBezTo>
                    <a:pt x="27289" y="56623"/>
                    <a:pt x="27385" y="56540"/>
                    <a:pt x="27463" y="56540"/>
                  </a:cubicBezTo>
                  <a:cubicBezTo>
                    <a:pt x="27534" y="56540"/>
                    <a:pt x="27589" y="56610"/>
                    <a:pt x="27671" y="56768"/>
                  </a:cubicBezTo>
                  <a:cubicBezTo>
                    <a:pt x="27829" y="56768"/>
                    <a:pt x="28054" y="56662"/>
                    <a:pt x="28159" y="56543"/>
                  </a:cubicBezTo>
                  <a:cubicBezTo>
                    <a:pt x="28048" y="56506"/>
                    <a:pt x="27930" y="56469"/>
                    <a:pt x="27796" y="56432"/>
                  </a:cubicBezTo>
                  <a:lnTo>
                    <a:pt x="27796" y="56432"/>
                  </a:lnTo>
                  <a:cubicBezTo>
                    <a:pt x="27796" y="56432"/>
                    <a:pt x="27797" y="56432"/>
                    <a:pt x="27797" y="56432"/>
                  </a:cubicBezTo>
                  <a:cubicBezTo>
                    <a:pt x="28093" y="56432"/>
                    <a:pt x="28290" y="56043"/>
                    <a:pt x="28535" y="56043"/>
                  </a:cubicBezTo>
                  <a:cubicBezTo>
                    <a:pt x="28559" y="56043"/>
                    <a:pt x="28583" y="56047"/>
                    <a:pt x="28608" y="56055"/>
                  </a:cubicBezTo>
                  <a:cubicBezTo>
                    <a:pt x="28767" y="56108"/>
                    <a:pt x="28885" y="56213"/>
                    <a:pt x="29097" y="56213"/>
                  </a:cubicBezTo>
                  <a:cubicBezTo>
                    <a:pt x="29246" y="56213"/>
                    <a:pt x="29443" y="56190"/>
                    <a:pt x="29624" y="56190"/>
                  </a:cubicBezTo>
                  <a:cubicBezTo>
                    <a:pt x="29714" y="56190"/>
                    <a:pt x="29801" y="56196"/>
                    <a:pt x="29875" y="56213"/>
                  </a:cubicBezTo>
                  <a:cubicBezTo>
                    <a:pt x="30034" y="56279"/>
                    <a:pt x="30140" y="56438"/>
                    <a:pt x="30311" y="56491"/>
                  </a:cubicBezTo>
                  <a:cubicBezTo>
                    <a:pt x="30390" y="56517"/>
                    <a:pt x="30473" y="56530"/>
                    <a:pt x="30555" y="56530"/>
                  </a:cubicBezTo>
                  <a:cubicBezTo>
                    <a:pt x="30638" y="56530"/>
                    <a:pt x="30720" y="56517"/>
                    <a:pt x="30800" y="56491"/>
                  </a:cubicBezTo>
                  <a:cubicBezTo>
                    <a:pt x="31024" y="56438"/>
                    <a:pt x="31024" y="56213"/>
                    <a:pt x="31196" y="56108"/>
                  </a:cubicBezTo>
                  <a:cubicBezTo>
                    <a:pt x="31218" y="56100"/>
                    <a:pt x="31242" y="56097"/>
                    <a:pt x="31267" y="56097"/>
                  </a:cubicBezTo>
                  <a:cubicBezTo>
                    <a:pt x="31416" y="56097"/>
                    <a:pt x="31594" y="56213"/>
                    <a:pt x="31684" y="56213"/>
                  </a:cubicBezTo>
                  <a:cubicBezTo>
                    <a:pt x="32014" y="56213"/>
                    <a:pt x="32516" y="56108"/>
                    <a:pt x="32846" y="56002"/>
                  </a:cubicBezTo>
                  <a:cubicBezTo>
                    <a:pt x="33004" y="55883"/>
                    <a:pt x="33176" y="55831"/>
                    <a:pt x="33387" y="55831"/>
                  </a:cubicBezTo>
                  <a:cubicBezTo>
                    <a:pt x="33506" y="55831"/>
                    <a:pt x="33559" y="55883"/>
                    <a:pt x="33612" y="56002"/>
                  </a:cubicBezTo>
                  <a:cubicBezTo>
                    <a:pt x="33779" y="56170"/>
                    <a:pt x="34005" y="56236"/>
                    <a:pt x="34230" y="56236"/>
                  </a:cubicBezTo>
                  <a:cubicBezTo>
                    <a:pt x="34377" y="56236"/>
                    <a:pt x="34524" y="56208"/>
                    <a:pt x="34654" y="56161"/>
                  </a:cubicBezTo>
                  <a:cubicBezTo>
                    <a:pt x="35037" y="56108"/>
                    <a:pt x="35262" y="55831"/>
                    <a:pt x="35486" y="55500"/>
                  </a:cubicBezTo>
                  <a:cubicBezTo>
                    <a:pt x="35592" y="55223"/>
                    <a:pt x="35539" y="55170"/>
                    <a:pt x="35750" y="55065"/>
                  </a:cubicBezTo>
                  <a:cubicBezTo>
                    <a:pt x="35859" y="54982"/>
                    <a:pt x="36018" y="54954"/>
                    <a:pt x="36178" y="54954"/>
                  </a:cubicBezTo>
                  <a:cubicBezTo>
                    <a:pt x="36348" y="54954"/>
                    <a:pt x="36519" y="54985"/>
                    <a:pt x="36635" y="55012"/>
                  </a:cubicBezTo>
                  <a:cubicBezTo>
                    <a:pt x="37189" y="55065"/>
                    <a:pt x="37572" y="55448"/>
                    <a:pt x="38127" y="55448"/>
                  </a:cubicBezTo>
                  <a:cubicBezTo>
                    <a:pt x="39051" y="55448"/>
                    <a:pt x="40041" y="55395"/>
                    <a:pt x="40925" y="55118"/>
                  </a:cubicBezTo>
                  <a:cubicBezTo>
                    <a:pt x="41427" y="54959"/>
                    <a:pt x="41968" y="54788"/>
                    <a:pt x="42470" y="54682"/>
                  </a:cubicBezTo>
                  <a:cubicBezTo>
                    <a:pt x="42664" y="54645"/>
                    <a:pt x="42884" y="54601"/>
                    <a:pt x="43090" y="54601"/>
                  </a:cubicBezTo>
                  <a:cubicBezTo>
                    <a:pt x="43177" y="54601"/>
                    <a:pt x="43262" y="54609"/>
                    <a:pt x="43341" y="54629"/>
                  </a:cubicBezTo>
                  <a:cubicBezTo>
                    <a:pt x="43566" y="54682"/>
                    <a:pt x="43790" y="54840"/>
                    <a:pt x="44067" y="54893"/>
                  </a:cubicBezTo>
                  <a:lnTo>
                    <a:pt x="44780" y="54893"/>
                  </a:lnTo>
                  <a:cubicBezTo>
                    <a:pt x="45057" y="54840"/>
                    <a:pt x="45321" y="54629"/>
                    <a:pt x="45599" y="54563"/>
                  </a:cubicBezTo>
                  <a:cubicBezTo>
                    <a:pt x="45737" y="54510"/>
                    <a:pt x="45876" y="54497"/>
                    <a:pt x="46021" y="54497"/>
                  </a:cubicBezTo>
                  <a:cubicBezTo>
                    <a:pt x="46166" y="54497"/>
                    <a:pt x="46318" y="54510"/>
                    <a:pt x="46483" y="54510"/>
                  </a:cubicBezTo>
                  <a:cubicBezTo>
                    <a:pt x="46643" y="54510"/>
                    <a:pt x="46881" y="54486"/>
                    <a:pt x="47121" y="54486"/>
                  </a:cubicBezTo>
                  <a:cubicBezTo>
                    <a:pt x="47376" y="54486"/>
                    <a:pt x="47633" y="54514"/>
                    <a:pt x="47803" y="54629"/>
                  </a:cubicBezTo>
                  <a:cubicBezTo>
                    <a:pt x="47962" y="54735"/>
                    <a:pt x="48028" y="54893"/>
                    <a:pt x="48186" y="54959"/>
                  </a:cubicBezTo>
                  <a:cubicBezTo>
                    <a:pt x="48298" y="54986"/>
                    <a:pt x="48407" y="54999"/>
                    <a:pt x="48516" y="54999"/>
                  </a:cubicBezTo>
                  <a:cubicBezTo>
                    <a:pt x="48625" y="54999"/>
                    <a:pt x="48734" y="54986"/>
                    <a:pt x="48846" y="54959"/>
                  </a:cubicBezTo>
                  <a:cubicBezTo>
                    <a:pt x="49018" y="54959"/>
                    <a:pt x="49176" y="54959"/>
                    <a:pt x="49348" y="54893"/>
                  </a:cubicBezTo>
                  <a:cubicBezTo>
                    <a:pt x="49454" y="54959"/>
                    <a:pt x="49454" y="55223"/>
                    <a:pt x="49454" y="55342"/>
                  </a:cubicBezTo>
                  <a:cubicBezTo>
                    <a:pt x="49487" y="55499"/>
                    <a:pt x="49625" y="55555"/>
                    <a:pt x="49804" y="55555"/>
                  </a:cubicBezTo>
                  <a:cubicBezTo>
                    <a:pt x="50184" y="55555"/>
                    <a:pt x="50753" y="55304"/>
                    <a:pt x="50932" y="55223"/>
                  </a:cubicBezTo>
                  <a:lnTo>
                    <a:pt x="50932" y="55342"/>
                  </a:lnTo>
                  <a:cubicBezTo>
                    <a:pt x="51711" y="55342"/>
                    <a:pt x="52477" y="55170"/>
                    <a:pt x="53190" y="55012"/>
                  </a:cubicBezTo>
                  <a:cubicBezTo>
                    <a:pt x="53572" y="54959"/>
                    <a:pt x="53968" y="54893"/>
                    <a:pt x="54351" y="54840"/>
                  </a:cubicBezTo>
                  <a:cubicBezTo>
                    <a:pt x="54431" y="54788"/>
                    <a:pt x="54513" y="54761"/>
                    <a:pt x="54596" y="54761"/>
                  </a:cubicBezTo>
                  <a:cubicBezTo>
                    <a:pt x="54678" y="54761"/>
                    <a:pt x="54761" y="54788"/>
                    <a:pt x="54840" y="54840"/>
                  </a:cubicBezTo>
                  <a:cubicBezTo>
                    <a:pt x="54959" y="54893"/>
                    <a:pt x="55170" y="55223"/>
                    <a:pt x="55223" y="55395"/>
                  </a:cubicBezTo>
                  <a:cubicBezTo>
                    <a:pt x="55289" y="55448"/>
                    <a:pt x="55223" y="55500"/>
                    <a:pt x="55289" y="55619"/>
                  </a:cubicBezTo>
                  <a:cubicBezTo>
                    <a:pt x="55341" y="55672"/>
                    <a:pt x="55447" y="55725"/>
                    <a:pt x="55500" y="55831"/>
                  </a:cubicBezTo>
                  <a:cubicBezTo>
                    <a:pt x="55672" y="56002"/>
                    <a:pt x="55777" y="56161"/>
                    <a:pt x="56002" y="56279"/>
                  </a:cubicBezTo>
                  <a:cubicBezTo>
                    <a:pt x="56155" y="56364"/>
                    <a:pt x="56316" y="56381"/>
                    <a:pt x="56480" y="56381"/>
                  </a:cubicBezTo>
                  <a:cubicBezTo>
                    <a:pt x="56588" y="56381"/>
                    <a:pt x="56698" y="56373"/>
                    <a:pt x="56806" y="56373"/>
                  </a:cubicBezTo>
                  <a:cubicBezTo>
                    <a:pt x="56942" y="56373"/>
                    <a:pt x="57075" y="56385"/>
                    <a:pt x="57203" y="56438"/>
                  </a:cubicBezTo>
                  <a:cubicBezTo>
                    <a:pt x="57269" y="56438"/>
                    <a:pt x="57322" y="56491"/>
                    <a:pt x="57375" y="56543"/>
                  </a:cubicBezTo>
                  <a:cubicBezTo>
                    <a:pt x="57427" y="56662"/>
                    <a:pt x="57427" y="56821"/>
                    <a:pt x="57480" y="56939"/>
                  </a:cubicBezTo>
                  <a:cubicBezTo>
                    <a:pt x="57541" y="57058"/>
                    <a:pt x="57610" y="57103"/>
                    <a:pt x="57682" y="57103"/>
                  </a:cubicBezTo>
                  <a:cubicBezTo>
                    <a:pt x="57876" y="57103"/>
                    <a:pt x="58096" y="56778"/>
                    <a:pt x="58259" y="56662"/>
                  </a:cubicBezTo>
                  <a:cubicBezTo>
                    <a:pt x="58417" y="56609"/>
                    <a:pt x="58523" y="56491"/>
                    <a:pt x="58695" y="56385"/>
                  </a:cubicBezTo>
                  <a:lnTo>
                    <a:pt x="59685" y="55883"/>
                  </a:lnTo>
                  <a:cubicBezTo>
                    <a:pt x="59762" y="55858"/>
                    <a:pt x="59819" y="55849"/>
                    <a:pt x="59863" y="55849"/>
                  </a:cubicBezTo>
                  <a:cubicBezTo>
                    <a:pt x="60008" y="55849"/>
                    <a:pt x="60027" y="55949"/>
                    <a:pt x="60239" y="55949"/>
                  </a:cubicBezTo>
                  <a:cubicBezTo>
                    <a:pt x="60451" y="55949"/>
                    <a:pt x="60675" y="55831"/>
                    <a:pt x="60833" y="55725"/>
                  </a:cubicBezTo>
                  <a:cubicBezTo>
                    <a:pt x="61111" y="55500"/>
                    <a:pt x="61005" y="55448"/>
                    <a:pt x="61163" y="55223"/>
                  </a:cubicBezTo>
                  <a:cubicBezTo>
                    <a:pt x="61253" y="55065"/>
                    <a:pt x="61431" y="54898"/>
                    <a:pt x="61627" y="54898"/>
                  </a:cubicBezTo>
                  <a:cubicBezTo>
                    <a:pt x="61691" y="54898"/>
                    <a:pt x="61758" y="54917"/>
                    <a:pt x="61823" y="54959"/>
                  </a:cubicBezTo>
                  <a:cubicBezTo>
                    <a:pt x="62048" y="55012"/>
                    <a:pt x="62154" y="55289"/>
                    <a:pt x="62431" y="55342"/>
                  </a:cubicBezTo>
                  <a:cubicBezTo>
                    <a:pt x="62655" y="55065"/>
                    <a:pt x="62814" y="54735"/>
                    <a:pt x="62932" y="54405"/>
                  </a:cubicBezTo>
                  <a:cubicBezTo>
                    <a:pt x="62932" y="54409"/>
                    <a:pt x="62933" y="54411"/>
                    <a:pt x="62934" y="54411"/>
                  </a:cubicBezTo>
                  <a:cubicBezTo>
                    <a:pt x="62964" y="54411"/>
                    <a:pt x="63374" y="53135"/>
                    <a:pt x="63540" y="53085"/>
                  </a:cubicBezTo>
                  <a:cubicBezTo>
                    <a:pt x="63571" y="53074"/>
                    <a:pt x="63604" y="53070"/>
                    <a:pt x="63636" y="53070"/>
                  </a:cubicBezTo>
                  <a:cubicBezTo>
                    <a:pt x="63766" y="53070"/>
                    <a:pt x="63901" y="53137"/>
                    <a:pt x="64028" y="53137"/>
                  </a:cubicBezTo>
                  <a:cubicBezTo>
                    <a:pt x="64110" y="53157"/>
                    <a:pt x="64191" y="53169"/>
                    <a:pt x="64271" y="53169"/>
                  </a:cubicBezTo>
                  <a:cubicBezTo>
                    <a:pt x="64409" y="53169"/>
                    <a:pt x="64546" y="53132"/>
                    <a:pt x="64688" y="53032"/>
                  </a:cubicBezTo>
                  <a:cubicBezTo>
                    <a:pt x="64860" y="52913"/>
                    <a:pt x="65124" y="52530"/>
                    <a:pt x="65296" y="52530"/>
                  </a:cubicBezTo>
                  <a:cubicBezTo>
                    <a:pt x="65315" y="52520"/>
                    <a:pt x="65334" y="52516"/>
                    <a:pt x="65351" y="52516"/>
                  </a:cubicBezTo>
                  <a:cubicBezTo>
                    <a:pt x="65423" y="52516"/>
                    <a:pt x="65476" y="52595"/>
                    <a:pt x="65573" y="52649"/>
                  </a:cubicBezTo>
                  <a:cubicBezTo>
                    <a:pt x="65731" y="52755"/>
                    <a:pt x="65850" y="52807"/>
                    <a:pt x="66008" y="52913"/>
                  </a:cubicBezTo>
                  <a:cubicBezTo>
                    <a:pt x="66114" y="53032"/>
                    <a:pt x="66233" y="53137"/>
                    <a:pt x="66391" y="53190"/>
                  </a:cubicBezTo>
                  <a:cubicBezTo>
                    <a:pt x="66616" y="53415"/>
                    <a:pt x="66893" y="53520"/>
                    <a:pt x="67170" y="53520"/>
                  </a:cubicBezTo>
                  <a:cubicBezTo>
                    <a:pt x="67180" y="53582"/>
                    <a:pt x="67211" y="53607"/>
                    <a:pt x="67256" y="53607"/>
                  </a:cubicBezTo>
                  <a:cubicBezTo>
                    <a:pt x="67452" y="53607"/>
                    <a:pt x="67913" y="53128"/>
                    <a:pt x="68041" y="53085"/>
                  </a:cubicBezTo>
                  <a:cubicBezTo>
                    <a:pt x="68649" y="52913"/>
                    <a:pt x="69256" y="52755"/>
                    <a:pt x="69810" y="52477"/>
                  </a:cubicBezTo>
                  <a:cubicBezTo>
                    <a:pt x="69969" y="52424"/>
                    <a:pt x="70141" y="52372"/>
                    <a:pt x="70352" y="52319"/>
                  </a:cubicBezTo>
                  <a:cubicBezTo>
                    <a:pt x="70394" y="52314"/>
                    <a:pt x="70436" y="52312"/>
                    <a:pt x="70478" y="52312"/>
                  </a:cubicBezTo>
                  <a:cubicBezTo>
                    <a:pt x="70991" y="52312"/>
                    <a:pt x="71502" y="52657"/>
                    <a:pt x="72002" y="52755"/>
                  </a:cubicBezTo>
                  <a:cubicBezTo>
                    <a:pt x="72055" y="52755"/>
                    <a:pt x="72174" y="52807"/>
                    <a:pt x="72279" y="52807"/>
                  </a:cubicBezTo>
                  <a:cubicBezTo>
                    <a:pt x="72307" y="52793"/>
                    <a:pt x="72333" y="52787"/>
                    <a:pt x="72356" y="52787"/>
                  </a:cubicBezTo>
                  <a:cubicBezTo>
                    <a:pt x="72419" y="52787"/>
                    <a:pt x="72465" y="52836"/>
                    <a:pt x="72504" y="52913"/>
                  </a:cubicBezTo>
                  <a:cubicBezTo>
                    <a:pt x="72667" y="53009"/>
                    <a:pt x="72822" y="53045"/>
                    <a:pt x="72978" y="53045"/>
                  </a:cubicBezTo>
                  <a:cubicBezTo>
                    <a:pt x="73188" y="53045"/>
                    <a:pt x="73403" y="52981"/>
                    <a:pt x="73652" y="52913"/>
                  </a:cubicBezTo>
                  <a:cubicBezTo>
                    <a:pt x="73758" y="52888"/>
                    <a:pt x="73860" y="52879"/>
                    <a:pt x="73960" y="52879"/>
                  </a:cubicBezTo>
                  <a:cubicBezTo>
                    <a:pt x="74284" y="52879"/>
                    <a:pt x="74586" y="52979"/>
                    <a:pt x="74920" y="52979"/>
                  </a:cubicBezTo>
                  <a:cubicBezTo>
                    <a:pt x="75034" y="52979"/>
                    <a:pt x="75266" y="52926"/>
                    <a:pt x="75454" y="52926"/>
                  </a:cubicBezTo>
                  <a:cubicBezTo>
                    <a:pt x="75549" y="52926"/>
                    <a:pt x="75632" y="52939"/>
                    <a:pt x="75685" y="52979"/>
                  </a:cubicBezTo>
                  <a:cubicBezTo>
                    <a:pt x="75857" y="53085"/>
                    <a:pt x="75857" y="53243"/>
                    <a:pt x="76015" y="53362"/>
                  </a:cubicBezTo>
                  <a:cubicBezTo>
                    <a:pt x="76116" y="53438"/>
                    <a:pt x="76211" y="53469"/>
                    <a:pt x="76304" y="53469"/>
                  </a:cubicBezTo>
                  <a:cubicBezTo>
                    <a:pt x="76675" y="53469"/>
                    <a:pt x="77000" y="52979"/>
                    <a:pt x="77401" y="52979"/>
                  </a:cubicBezTo>
                  <a:cubicBezTo>
                    <a:pt x="77657" y="52979"/>
                    <a:pt x="77912" y="53002"/>
                    <a:pt x="78167" y="53002"/>
                  </a:cubicBezTo>
                  <a:cubicBezTo>
                    <a:pt x="78295" y="53002"/>
                    <a:pt x="78422" y="52997"/>
                    <a:pt x="78550" y="52979"/>
                  </a:cubicBezTo>
                  <a:cubicBezTo>
                    <a:pt x="78827" y="52979"/>
                    <a:pt x="78827" y="52913"/>
                    <a:pt x="79052" y="52755"/>
                  </a:cubicBezTo>
                  <a:cubicBezTo>
                    <a:pt x="79316" y="52530"/>
                    <a:pt x="79593" y="52477"/>
                    <a:pt x="79870" y="52372"/>
                  </a:cubicBezTo>
                  <a:cubicBezTo>
                    <a:pt x="80147" y="52319"/>
                    <a:pt x="80306" y="52200"/>
                    <a:pt x="80530" y="52094"/>
                  </a:cubicBezTo>
                  <a:cubicBezTo>
                    <a:pt x="80702" y="52042"/>
                    <a:pt x="80807" y="52042"/>
                    <a:pt x="80913" y="52042"/>
                  </a:cubicBezTo>
                  <a:cubicBezTo>
                    <a:pt x="81085" y="51989"/>
                    <a:pt x="81085" y="51989"/>
                    <a:pt x="81190" y="51817"/>
                  </a:cubicBezTo>
                  <a:lnTo>
                    <a:pt x="81903" y="51817"/>
                  </a:lnTo>
                  <a:cubicBezTo>
                    <a:pt x="82405" y="51923"/>
                    <a:pt x="82788" y="52147"/>
                    <a:pt x="83223" y="52200"/>
                  </a:cubicBezTo>
                  <a:cubicBezTo>
                    <a:pt x="83355" y="52231"/>
                    <a:pt x="83601" y="52267"/>
                    <a:pt x="83824" y="52267"/>
                  </a:cubicBezTo>
                  <a:cubicBezTo>
                    <a:pt x="83981" y="52267"/>
                    <a:pt x="84126" y="52249"/>
                    <a:pt x="84213" y="52200"/>
                  </a:cubicBezTo>
                  <a:cubicBezTo>
                    <a:pt x="84438" y="52094"/>
                    <a:pt x="84438" y="51870"/>
                    <a:pt x="84662" y="51712"/>
                  </a:cubicBezTo>
                  <a:cubicBezTo>
                    <a:pt x="84874" y="51593"/>
                    <a:pt x="85151" y="51659"/>
                    <a:pt x="85322" y="51593"/>
                  </a:cubicBezTo>
                  <a:cubicBezTo>
                    <a:pt x="85586" y="51593"/>
                    <a:pt x="85916" y="51487"/>
                    <a:pt x="86194" y="51434"/>
                  </a:cubicBezTo>
                  <a:lnTo>
                    <a:pt x="86471" y="51329"/>
                  </a:lnTo>
                  <a:cubicBezTo>
                    <a:pt x="86643" y="51210"/>
                    <a:pt x="86643" y="51052"/>
                    <a:pt x="86854" y="50933"/>
                  </a:cubicBezTo>
                  <a:cubicBezTo>
                    <a:pt x="87237" y="50721"/>
                    <a:pt x="87791" y="50721"/>
                    <a:pt x="88174" y="50391"/>
                  </a:cubicBezTo>
                  <a:cubicBezTo>
                    <a:pt x="88293" y="50220"/>
                    <a:pt x="88346" y="50061"/>
                    <a:pt x="88623" y="50061"/>
                  </a:cubicBezTo>
                  <a:cubicBezTo>
                    <a:pt x="88834" y="50009"/>
                    <a:pt x="89111" y="50009"/>
                    <a:pt x="89389" y="49943"/>
                  </a:cubicBezTo>
                  <a:cubicBezTo>
                    <a:pt x="89446" y="49933"/>
                    <a:pt x="89506" y="49929"/>
                    <a:pt x="89566" y="49929"/>
                  </a:cubicBezTo>
                  <a:cubicBezTo>
                    <a:pt x="89851" y="49929"/>
                    <a:pt x="90159" y="50018"/>
                    <a:pt x="90431" y="50061"/>
                  </a:cubicBezTo>
                  <a:cubicBezTo>
                    <a:pt x="90497" y="50077"/>
                    <a:pt x="90553" y="50083"/>
                    <a:pt x="90604" y="50083"/>
                  </a:cubicBezTo>
                  <a:cubicBezTo>
                    <a:pt x="90728" y="50083"/>
                    <a:pt x="90827" y="50046"/>
                    <a:pt x="90986" y="50009"/>
                  </a:cubicBezTo>
                  <a:cubicBezTo>
                    <a:pt x="91144" y="49943"/>
                    <a:pt x="91316" y="49943"/>
                    <a:pt x="91474" y="49943"/>
                  </a:cubicBezTo>
                  <a:lnTo>
                    <a:pt x="91474" y="1"/>
                  </a:lnTo>
                  <a:lnTo>
                    <a:pt x="89389" y="1"/>
                  </a:lnTo>
                  <a:cubicBezTo>
                    <a:pt x="89111" y="1"/>
                    <a:pt x="88887" y="225"/>
                    <a:pt x="88887" y="502"/>
                  </a:cubicBezTo>
                  <a:lnTo>
                    <a:pt x="88887" y="766"/>
                  </a:lnTo>
                  <a:cubicBezTo>
                    <a:pt x="88887" y="885"/>
                    <a:pt x="88953" y="1044"/>
                    <a:pt x="89058" y="1096"/>
                  </a:cubicBezTo>
                  <a:cubicBezTo>
                    <a:pt x="89336" y="1268"/>
                    <a:pt x="89494" y="1598"/>
                    <a:pt x="89494" y="1981"/>
                  </a:cubicBezTo>
                  <a:cubicBezTo>
                    <a:pt x="89494" y="2532"/>
                    <a:pt x="88994" y="3040"/>
                    <a:pt x="88407" y="3040"/>
                  </a:cubicBezTo>
                  <a:cubicBezTo>
                    <a:pt x="88348" y="3040"/>
                    <a:pt x="88288" y="3035"/>
                    <a:pt x="88227" y="3024"/>
                  </a:cubicBezTo>
                  <a:cubicBezTo>
                    <a:pt x="87791" y="2918"/>
                    <a:pt x="87461" y="2588"/>
                    <a:pt x="87355" y="2153"/>
                  </a:cubicBezTo>
                  <a:cubicBezTo>
                    <a:pt x="87303" y="1704"/>
                    <a:pt x="87514" y="1321"/>
                    <a:pt x="87791" y="1096"/>
                  </a:cubicBezTo>
                  <a:cubicBezTo>
                    <a:pt x="87897" y="991"/>
                    <a:pt x="87963" y="885"/>
                    <a:pt x="87963" y="766"/>
                  </a:cubicBezTo>
                  <a:lnTo>
                    <a:pt x="87963" y="502"/>
                  </a:lnTo>
                  <a:cubicBezTo>
                    <a:pt x="87963" y="225"/>
                    <a:pt x="87738" y="1"/>
                    <a:pt x="87461" y="1"/>
                  </a:cubicBezTo>
                  <a:lnTo>
                    <a:pt x="85481" y="1"/>
                  </a:lnTo>
                  <a:cubicBezTo>
                    <a:pt x="85204" y="1"/>
                    <a:pt x="84992" y="225"/>
                    <a:pt x="84992" y="502"/>
                  </a:cubicBezTo>
                  <a:lnTo>
                    <a:pt x="84992" y="766"/>
                  </a:lnTo>
                  <a:cubicBezTo>
                    <a:pt x="84992" y="885"/>
                    <a:pt x="85098" y="1044"/>
                    <a:pt x="85151" y="1096"/>
                  </a:cubicBezTo>
                  <a:cubicBezTo>
                    <a:pt x="85428" y="1268"/>
                    <a:pt x="85652" y="1598"/>
                    <a:pt x="85652" y="1981"/>
                  </a:cubicBezTo>
                  <a:cubicBezTo>
                    <a:pt x="85652" y="2532"/>
                    <a:pt x="85152" y="3040"/>
                    <a:pt x="84566" y="3040"/>
                  </a:cubicBezTo>
                  <a:cubicBezTo>
                    <a:pt x="84506" y="3040"/>
                    <a:pt x="84446" y="3035"/>
                    <a:pt x="84385" y="3024"/>
                  </a:cubicBezTo>
                  <a:cubicBezTo>
                    <a:pt x="83936" y="2918"/>
                    <a:pt x="83553" y="2588"/>
                    <a:pt x="83501" y="2153"/>
                  </a:cubicBezTo>
                  <a:cubicBezTo>
                    <a:pt x="83448" y="1704"/>
                    <a:pt x="83606" y="1321"/>
                    <a:pt x="83936" y="1096"/>
                  </a:cubicBezTo>
                  <a:cubicBezTo>
                    <a:pt x="84055" y="991"/>
                    <a:pt x="84108" y="885"/>
                    <a:pt x="84108" y="766"/>
                  </a:cubicBezTo>
                  <a:lnTo>
                    <a:pt x="84108" y="502"/>
                  </a:lnTo>
                  <a:cubicBezTo>
                    <a:pt x="84108" y="225"/>
                    <a:pt x="83883" y="1"/>
                    <a:pt x="83606" y="1"/>
                  </a:cubicBezTo>
                  <a:lnTo>
                    <a:pt x="81626" y="1"/>
                  </a:lnTo>
                  <a:cubicBezTo>
                    <a:pt x="81362" y="1"/>
                    <a:pt x="81137" y="225"/>
                    <a:pt x="81137" y="502"/>
                  </a:cubicBezTo>
                  <a:lnTo>
                    <a:pt x="81137" y="766"/>
                  </a:lnTo>
                  <a:cubicBezTo>
                    <a:pt x="81137" y="885"/>
                    <a:pt x="81190" y="1044"/>
                    <a:pt x="81296" y="1096"/>
                  </a:cubicBezTo>
                  <a:cubicBezTo>
                    <a:pt x="81573" y="1268"/>
                    <a:pt x="81745" y="1598"/>
                    <a:pt x="81745" y="1981"/>
                  </a:cubicBezTo>
                  <a:cubicBezTo>
                    <a:pt x="81745" y="2532"/>
                    <a:pt x="81244" y="3040"/>
                    <a:pt x="80658" y="3040"/>
                  </a:cubicBezTo>
                  <a:cubicBezTo>
                    <a:pt x="80599" y="3040"/>
                    <a:pt x="80538" y="3035"/>
                    <a:pt x="80477" y="3024"/>
                  </a:cubicBezTo>
                  <a:cubicBezTo>
                    <a:pt x="80042" y="2918"/>
                    <a:pt x="79712" y="2588"/>
                    <a:pt x="79593" y="2153"/>
                  </a:cubicBezTo>
                  <a:cubicBezTo>
                    <a:pt x="79540" y="1704"/>
                    <a:pt x="79765" y="1321"/>
                    <a:pt x="80042" y="1096"/>
                  </a:cubicBezTo>
                  <a:cubicBezTo>
                    <a:pt x="80147" y="991"/>
                    <a:pt x="80200" y="885"/>
                    <a:pt x="80200" y="766"/>
                  </a:cubicBezTo>
                  <a:lnTo>
                    <a:pt x="80200" y="502"/>
                  </a:lnTo>
                  <a:cubicBezTo>
                    <a:pt x="80200" y="225"/>
                    <a:pt x="79976" y="1"/>
                    <a:pt x="79712" y="1"/>
                  </a:cubicBezTo>
                  <a:lnTo>
                    <a:pt x="77731" y="1"/>
                  </a:lnTo>
                  <a:cubicBezTo>
                    <a:pt x="77454" y="1"/>
                    <a:pt x="77230" y="225"/>
                    <a:pt x="77230" y="502"/>
                  </a:cubicBezTo>
                  <a:lnTo>
                    <a:pt x="77230" y="766"/>
                  </a:lnTo>
                  <a:cubicBezTo>
                    <a:pt x="77230" y="885"/>
                    <a:pt x="77283" y="1044"/>
                    <a:pt x="77401" y="1096"/>
                  </a:cubicBezTo>
                  <a:cubicBezTo>
                    <a:pt x="77665" y="1268"/>
                    <a:pt x="77837" y="1598"/>
                    <a:pt x="77837" y="1981"/>
                  </a:cubicBezTo>
                  <a:cubicBezTo>
                    <a:pt x="77837" y="2532"/>
                    <a:pt x="77380" y="3040"/>
                    <a:pt x="76762" y="3040"/>
                  </a:cubicBezTo>
                  <a:cubicBezTo>
                    <a:pt x="76700" y="3040"/>
                    <a:pt x="76635" y="3035"/>
                    <a:pt x="76570" y="3024"/>
                  </a:cubicBezTo>
                  <a:cubicBezTo>
                    <a:pt x="76187" y="2918"/>
                    <a:pt x="75804" y="2588"/>
                    <a:pt x="75751" y="2153"/>
                  </a:cubicBezTo>
                  <a:cubicBezTo>
                    <a:pt x="75685" y="1704"/>
                    <a:pt x="75857" y="1321"/>
                    <a:pt x="76187" y="1096"/>
                  </a:cubicBezTo>
                  <a:cubicBezTo>
                    <a:pt x="76292" y="991"/>
                    <a:pt x="76345" y="885"/>
                    <a:pt x="76345" y="766"/>
                  </a:cubicBezTo>
                  <a:lnTo>
                    <a:pt x="76345" y="502"/>
                  </a:lnTo>
                  <a:cubicBezTo>
                    <a:pt x="76345" y="225"/>
                    <a:pt x="76134" y="1"/>
                    <a:pt x="75857" y="1"/>
                  </a:cubicBezTo>
                  <a:lnTo>
                    <a:pt x="73877" y="1"/>
                  </a:lnTo>
                  <a:cubicBezTo>
                    <a:pt x="73599" y="1"/>
                    <a:pt x="73375" y="225"/>
                    <a:pt x="73375" y="502"/>
                  </a:cubicBezTo>
                  <a:lnTo>
                    <a:pt x="73375" y="766"/>
                  </a:lnTo>
                  <a:cubicBezTo>
                    <a:pt x="73375" y="885"/>
                    <a:pt x="73441" y="1044"/>
                    <a:pt x="73547" y="1096"/>
                  </a:cubicBezTo>
                  <a:cubicBezTo>
                    <a:pt x="73824" y="1268"/>
                    <a:pt x="73982" y="1598"/>
                    <a:pt x="73982" y="1981"/>
                  </a:cubicBezTo>
                  <a:cubicBezTo>
                    <a:pt x="73982" y="2532"/>
                    <a:pt x="73482" y="3040"/>
                    <a:pt x="72896" y="3040"/>
                  </a:cubicBezTo>
                  <a:cubicBezTo>
                    <a:pt x="72836" y="3040"/>
                    <a:pt x="72776" y="3035"/>
                    <a:pt x="72715" y="3024"/>
                  </a:cubicBezTo>
                  <a:cubicBezTo>
                    <a:pt x="72279" y="2918"/>
                    <a:pt x="71949" y="2588"/>
                    <a:pt x="71844" y="2153"/>
                  </a:cubicBezTo>
                  <a:cubicBezTo>
                    <a:pt x="71791" y="1704"/>
                    <a:pt x="71949" y="1321"/>
                    <a:pt x="72279" y="1096"/>
                  </a:cubicBezTo>
                  <a:cubicBezTo>
                    <a:pt x="72385" y="991"/>
                    <a:pt x="72451" y="885"/>
                    <a:pt x="72451" y="766"/>
                  </a:cubicBezTo>
                  <a:lnTo>
                    <a:pt x="72451" y="502"/>
                  </a:lnTo>
                  <a:cubicBezTo>
                    <a:pt x="72451" y="225"/>
                    <a:pt x="72226" y="1"/>
                    <a:pt x="71949" y="1"/>
                  </a:cubicBezTo>
                  <a:lnTo>
                    <a:pt x="69969" y="1"/>
                  </a:lnTo>
                  <a:cubicBezTo>
                    <a:pt x="69692" y="1"/>
                    <a:pt x="69480" y="225"/>
                    <a:pt x="69480" y="502"/>
                  </a:cubicBezTo>
                  <a:lnTo>
                    <a:pt x="69480" y="766"/>
                  </a:lnTo>
                  <a:cubicBezTo>
                    <a:pt x="69480" y="885"/>
                    <a:pt x="69533" y="1044"/>
                    <a:pt x="69639" y="1096"/>
                  </a:cubicBezTo>
                  <a:cubicBezTo>
                    <a:pt x="69916" y="1268"/>
                    <a:pt x="70075" y="1598"/>
                    <a:pt x="70075" y="1981"/>
                  </a:cubicBezTo>
                  <a:cubicBezTo>
                    <a:pt x="70075" y="2532"/>
                    <a:pt x="69628" y="3040"/>
                    <a:pt x="69013" y="3040"/>
                  </a:cubicBezTo>
                  <a:cubicBezTo>
                    <a:pt x="68950" y="3040"/>
                    <a:pt x="68886" y="3035"/>
                    <a:pt x="68820" y="3024"/>
                  </a:cubicBezTo>
                  <a:cubicBezTo>
                    <a:pt x="68371" y="2918"/>
                    <a:pt x="68041" y="2588"/>
                    <a:pt x="67989" y="2153"/>
                  </a:cubicBezTo>
                  <a:cubicBezTo>
                    <a:pt x="67883" y="1704"/>
                    <a:pt x="68094" y="1321"/>
                    <a:pt x="68424" y="1096"/>
                  </a:cubicBezTo>
                  <a:cubicBezTo>
                    <a:pt x="68490" y="991"/>
                    <a:pt x="68596" y="885"/>
                    <a:pt x="68596" y="766"/>
                  </a:cubicBezTo>
                  <a:lnTo>
                    <a:pt x="68596" y="502"/>
                  </a:lnTo>
                  <a:cubicBezTo>
                    <a:pt x="68596" y="225"/>
                    <a:pt x="68371" y="1"/>
                    <a:pt x="68094" y="1"/>
                  </a:cubicBezTo>
                  <a:lnTo>
                    <a:pt x="66114" y="1"/>
                  </a:lnTo>
                  <a:cubicBezTo>
                    <a:pt x="65850" y="1"/>
                    <a:pt x="65626" y="225"/>
                    <a:pt x="65626" y="502"/>
                  </a:cubicBezTo>
                  <a:lnTo>
                    <a:pt x="65626" y="766"/>
                  </a:lnTo>
                  <a:cubicBezTo>
                    <a:pt x="65626" y="885"/>
                    <a:pt x="65678" y="1044"/>
                    <a:pt x="65784" y="1096"/>
                  </a:cubicBezTo>
                  <a:cubicBezTo>
                    <a:pt x="66061" y="1268"/>
                    <a:pt x="66233" y="1598"/>
                    <a:pt x="66233" y="1981"/>
                  </a:cubicBezTo>
                  <a:cubicBezTo>
                    <a:pt x="66233" y="2532"/>
                    <a:pt x="65732" y="3040"/>
                    <a:pt x="65146" y="3040"/>
                  </a:cubicBezTo>
                  <a:cubicBezTo>
                    <a:pt x="65087" y="3040"/>
                    <a:pt x="65026" y="3035"/>
                    <a:pt x="64965" y="3024"/>
                  </a:cubicBezTo>
                  <a:cubicBezTo>
                    <a:pt x="64530" y="2918"/>
                    <a:pt x="64134" y="2588"/>
                    <a:pt x="64081" y="2153"/>
                  </a:cubicBezTo>
                  <a:cubicBezTo>
                    <a:pt x="64028" y="1704"/>
                    <a:pt x="64200" y="1321"/>
                    <a:pt x="64530" y="1096"/>
                  </a:cubicBezTo>
                  <a:cubicBezTo>
                    <a:pt x="64635" y="991"/>
                    <a:pt x="64688" y="885"/>
                    <a:pt x="64688" y="766"/>
                  </a:cubicBezTo>
                  <a:lnTo>
                    <a:pt x="64688" y="502"/>
                  </a:lnTo>
                  <a:cubicBezTo>
                    <a:pt x="64688" y="225"/>
                    <a:pt x="64464" y="1"/>
                    <a:pt x="64200" y="1"/>
                  </a:cubicBezTo>
                  <a:lnTo>
                    <a:pt x="62220" y="1"/>
                  </a:lnTo>
                  <a:cubicBezTo>
                    <a:pt x="61942" y="1"/>
                    <a:pt x="61718" y="225"/>
                    <a:pt x="61718" y="502"/>
                  </a:cubicBezTo>
                  <a:lnTo>
                    <a:pt x="61718" y="766"/>
                  </a:lnTo>
                  <a:cubicBezTo>
                    <a:pt x="61718" y="885"/>
                    <a:pt x="61771" y="1044"/>
                    <a:pt x="61889" y="1096"/>
                  </a:cubicBezTo>
                  <a:cubicBezTo>
                    <a:pt x="62154" y="1268"/>
                    <a:pt x="62325" y="1598"/>
                    <a:pt x="62325" y="1981"/>
                  </a:cubicBezTo>
                  <a:cubicBezTo>
                    <a:pt x="62325" y="2532"/>
                    <a:pt x="61868" y="3040"/>
                    <a:pt x="61251" y="3040"/>
                  </a:cubicBezTo>
                  <a:cubicBezTo>
                    <a:pt x="61188" y="3040"/>
                    <a:pt x="61123" y="3035"/>
                    <a:pt x="61058" y="3024"/>
                  </a:cubicBezTo>
                  <a:cubicBezTo>
                    <a:pt x="60622" y="2918"/>
                    <a:pt x="60292" y="2588"/>
                    <a:pt x="60239" y="2153"/>
                  </a:cubicBezTo>
                  <a:cubicBezTo>
                    <a:pt x="60120" y="1704"/>
                    <a:pt x="60345" y="1321"/>
                    <a:pt x="60675" y="1096"/>
                  </a:cubicBezTo>
                  <a:cubicBezTo>
                    <a:pt x="60728" y="991"/>
                    <a:pt x="60781" y="885"/>
                    <a:pt x="60781" y="766"/>
                  </a:cubicBezTo>
                  <a:lnTo>
                    <a:pt x="60781" y="502"/>
                  </a:lnTo>
                  <a:cubicBezTo>
                    <a:pt x="60781" y="225"/>
                    <a:pt x="60569" y="1"/>
                    <a:pt x="60345" y="1"/>
                  </a:cubicBezTo>
                  <a:lnTo>
                    <a:pt x="58365" y="1"/>
                  </a:lnTo>
                  <a:cubicBezTo>
                    <a:pt x="58087" y="1"/>
                    <a:pt x="57863" y="225"/>
                    <a:pt x="57863" y="502"/>
                  </a:cubicBezTo>
                  <a:lnTo>
                    <a:pt x="57863" y="766"/>
                  </a:lnTo>
                  <a:cubicBezTo>
                    <a:pt x="57863" y="885"/>
                    <a:pt x="57929" y="1044"/>
                    <a:pt x="58035" y="1096"/>
                  </a:cubicBezTo>
                  <a:cubicBezTo>
                    <a:pt x="58312" y="1268"/>
                    <a:pt x="58470" y="1598"/>
                    <a:pt x="58470" y="1981"/>
                  </a:cubicBezTo>
                  <a:cubicBezTo>
                    <a:pt x="58470" y="2532"/>
                    <a:pt x="57970" y="3040"/>
                    <a:pt x="57384" y="3040"/>
                  </a:cubicBezTo>
                  <a:cubicBezTo>
                    <a:pt x="57324" y="3040"/>
                    <a:pt x="57264" y="3035"/>
                    <a:pt x="57203" y="3024"/>
                  </a:cubicBezTo>
                  <a:cubicBezTo>
                    <a:pt x="56767" y="2918"/>
                    <a:pt x="56384" y="2588"/>
                    <a:pt x="56332" y="2153"/>
                  </a:cubicBezTo>
                  <a:cubicBezTo>
                    <a:pt x="56279" y="1704"/>
                    <a:pt x="56437" y="1321"/>
                    <a:pt x="56767" y="1096"/>
                  </a:cubicBezTo>
                  <a:cubicBezTo>
                    <a:pt x="56873" y="991"/>
                    <a:pt x="56939" y="885"/>
                    <a:pt x="56939" y="766"/>
                  </a:cubicBezTo>
                  <a:lnTo>
                    <a:pt x="56939" y="502"/>
                  </a:lnTo>
                  <a:cubicBezTo>
                    <a:pt x="56939" y="225"/>
                    <a:pt x="56714" y="1"/>
                    <a:pt x="56437" y="1"/>
                  </a:cubicBezTo>
                  <a:lnTo>
                    <a:pt x="54457" y="1"/>
                  </a:lnTo>
                  <a:cubicBezTo>
                    <a:pt x="54180" y="1"/>
                    <a:pt x="53968" y="225"/>
                    <a:pt x="53968" y="502"/>
                  </a:cubicBezTo>
                  <a:lnTo>
                    <a:pt x="53968" y="766"/>
                  </a:lnTo>
                  <a:cubicBezTo>
                    <a:pt x="53968" y="885"/>
                    <a:pt x="54021" y="1044"/>
                    <a:pt x="54127" y="1096"/>
                  </a:cubicBezTo>
                  <a:cubicBezTo>
                    <a:pt x="54404" y="1268"/>
                    <a:pt x="54563" y="1598"/>
                    <a:pt x="54563" y="1981"/>
                  </a:cubicBezTo>
                  <a:cubicBezTo>
                    <a:pt x="54563" y="2532"/>
                    <a:pt x="54073" y="3040"/>
                    <a:pt x="53489" y="3040"/>
                  </a:cubicBezTo>
                  <a:cubicBezTo>
                    <a:pt x="53430" y="3040"/>
                    <a:pt x="53369" y="3035"/>
                    <a:pt x="53308" y="3024"/>
                  </a:cubicBezTo>
                  <a:cubicBezTo>
                    <a:pt x="52860" y="2918"/>
                    <a:pt x="52530" y="2588"/>
                    <a:pt x="52477" y="2153"/>
                  </a:cubicBezTo>
                  <a:cubicBezTo>
                    <a:pt x="52371" y="1704"/>
                    <a:pt x="52582" y="1321"/>
                    <a:pt x="52860" y="1096"/>
                  </a:cubicBezTo>
                  <a:cubicBezTo>
                    <a:pt x="52978" y="991"/>
                    <a:pt x="53031" y="885"/>
                    <a:pt x="53031" y="766"/>
                  </a:cubicBezTo>
                  <a:lnTo>
                    <a:pt x="53031" y="502"/>
                  </a:lnTo>
                  <a:cubicBezTo>
                    <a:pt x="53031" y="225"/>
                    <a:pt x="52807" y="1"/>
                    <a:pt x="52530" y="1"/>
                  </a:cubicBezTo>
                  <a:lnTo>
                    <a:pt x="50602" y="1"/>
                  </a:lnTo>
                  <a:cubicBezTo>
                    <a:pt x="50338" y="1"/>
                    <a:pt x="50114" y="225"/>
                    <a:pt x="50114" y="502"/>
                  </a:cubicBezTo>
                  <a:lnTo>
                    <a:pt x="50114" y="766"/>
                  </a:lnTo>
                  <a:cubicBezTo>
                    <a:pt x="50114" y="885"/>
                    <a:pt x="50166" y="1044"/>
                    <a:pt x="50219" y="1096"/>
                  </a:cubicBezTo>
                  <a:cubicBezTo>
                    <a:pt x="50496" y="1268"/>
                    <a:pt x="50721" y="1598"/>
                    <a:pt x="50721" y="1981"/>
                  </a:cubicBezTo>
                  <a:cubicBezTo>
                    <a:pt x="50721" y="2532"/>
                    <a:pt x="50220" y="3040"/>
                    <a:pt x="49634" y="3040"/>
                  </a:cubicBezTo>
                  <a:cubicBezTo>
                    <a:pt x="49575" y="3040"/>
                    <a:pt x="49514" y="3035"/>
                    <a:pt x="49454" y="3024"/>
                  </a:cubicBezTo>
                  <a:cubicBezTo>
                    <a:pt x="49018" y="2918"/>
                    <a:pt x="48622" y="2588"/>
                    <a:pt x="48569" y="2153"/>
                  </a:cubicBezTo>
                  <a:cubicBezTo>
                    <a:pt x="48516" y="1704"/>
                    <a:pt x="48688" y="1321"/>
                    <a:pt x="49018" y="1096"/>
                  </a:cubicBezTo>
                  <a:cubicBezTo>
                    <a:pt x="49123" y="991"/>
                    <a:pt x="49176" y="885"/>
                    <a:pt x="49176" y="766"/>
                  </a:cubicBezTo>
                  <a:lnTo>
                    <a:pt x="49176" y="502"/>
                  </a:lnTo>
                  <a:cubicBezTo>
                    <a:pt x="49176" y="225"/>
                    <a:pt x="48952" y="1"/>
                    <a:pt x="48688" y="1"/>
                  </a:cubicBezTo>
                  <a:lnTo>
                    <a:pt x="46708" y="1"/>
                  </a:lnTo>
                  <a:cubicBezTo>
                    <a:pt x="46430" y="1"/>
                    <a:pt x="46206" y="225"/>
                    <a:pt x="46206" y="502"/>
                  </a:cubicBezTo>
                  <a:lnTo>
                    <a:pt x="46206" y="766"/>
                  </a:lnTo>
                  <a:cubicBezTo>
                    <a:pt x="46206" y="885"/>
                    <a:pt x="46259" y="1044"/>
                    <a:pt x="46378" y="1096"/>
                  </a:cubicBezTo>
                  <a:cubicBezTo>
                    <a:pt x="46642" y="1268"/>
                    <a:pt x="46813" y="1598"/>
                    <a:pt x="46813" y="1981"/>
                  </a:cubicBezTo>
                  <a:cubicBezTo>
                    <a:pt x="46813" y="2532"/>
                    <a:pt x="46313" y="3040"/>
                    <a:pt x="45727" y="3040"/>
                  </a:cubicBezTo>
                  <a:cubicBezTo>
                    <a:pt x="45667" y="3040"/>
                    <a:pt x="45607" y="3035"/>
                    <a:pt x="45546" y="3024"/>
                  </a:cubicBezTo>
                  <a:cubicBezTo>
                    <a:pt x="45110" y="2918"/>
                    <a:pt x="44780" y="2588"/>
                    <a:pt x="44661" y="2153"/>
                  </a:cubicBezTo>
                  <a:cubicBezTo>
                    <a:pt x="44609" y="1704"/>
                    <a:pt x="44833" y="1321"/>
                    <a:pt x="45110" y="1096"/>
                  </a:cubicBezTo>
                  <a:cubicBezTo>
                    <a:pt x="45216" y="991"/>
                    <a:pt x="45269" y="885"/>
                    <a:pt x="45269" y="766"/>
                  </a:cubicBezTo>
                  <a:lnTo>
                    <a:pt x="45269" y="502"/>
                  </a:lnTo>
                  <a:cubicBezTo>
                    <a:pt x="45269" y="225"/>
                    <a:pt x="45057" y="1"/>
                    <a:pt x="44780" y="1"/>
                  </a:cubicBezTo>
                  <a:lnTo>
                    <a:pt x="42800" y="1"/>
                  </a:lnTo>
                  <a:cubicBezTo>
                    <a:pt x="42575" y="1"/>
                    <a:pt x="42351" y="225"/>
                    <a:pt x="42351" y="502"/>
                  </a:cubicBezTo>
                  <a:lnTo>
                    <a:pt x="42351" y="766"/>
                  </a:lnTo>
                  <a:cubicBezTo>
                    <a:pt x="42351" y="885"/>
                    <a:pt x="42417" y="1044"/>
                    <a:pt x="42470" y="1096"/>
                  </a:cubicBezTo>
                  <a:cubicBezTo>
                    <a:pt x="42747" y="1268"/>
                    <a:pt x="42958" y="1598"/>
                    <a:pt x="42958" y="1981"/>
                  </a:cubicBezTo>
                  <a:cubicBezTo>
                    <a:pt x="42958" y="2532"/>
                    <a:pt x="42458" y="3040"/>
                    <a:pt x="41872" y="3040"/>
                  </a:cubicBezTo>
                  <a:cubicBezTo>
                    <a:pt x="41812" y="3040"/>
                    <a:pt x="41752" y="3035"/>
                    <a:pt x="41691" y="3024"/>
                  </a:cubicBezTo>
                  <a:cubicBezTo>
                    <a:pt x="41255" y="2918"/>
                    <a:pt x="40872" y="2588"/>
                    <a:pt x="40820" y="2153"/>
                  </a:cubicBezTo>
                  <a:cubicBezTo>
                    <a:pt x="40767" y="1704"/>
                    <a:pt x="40925" y="1321"/>
                    <a:pt x="41255" y="1096"/>
                  </a:cubicBezTo>
                  <a:cubicBezTo>
                    <a:pt x="41361" y="991"/>
                    <a:pt x="41427" y="885"/>
                    <a:pt x="41427" y="766"/>
                  </a:cubicBezTo>
                  <a:lnTo>
                    <a:pt x="41427" y="502"/>
                  </a:lnTo>
                  <a:cubicBezTo>
                    <a:pt x="41427" y="225"/>
                    <a:pt x="41203" y="1"/>
                    <a:pt x="40925" y="1"/>
                  </a:cubicBezTo>
                  <a:lnTo>
                    <a:pt x="38945" y="1"/>
                  </a:lnTo>
                  <a:cubicBezTo>
                    <a:pt x="38668" y="1"/>
                    <a:pt x="38457" y="225"/>
                    <a:pt x="38457" y="502"/>
                  </a:cubicBezTo>
                  <a:lnTo>
                    <a:pt x="38457" y="766"/>
                  </a:lnTo>
                  <a:cubicBezTo>
                    <a:pt x="38457" y="885"/>
                    <a:pt x="38509" y="1044"/>
                    <a:pt x="38615" y="1096"/>
                  </a:cubicBezTo>
                  <a:cubicBezTo>
                    <a:pt x="38892" y="1268"/>
                    <a:pt x="39051" y="1598"/>
                    <a:pt x="39051" y="1981"/>
                  </a:cubicBezTo>
                  <a:cubicBezTo>
                    <a:pt x="39051" y="2532"/>
                    <a:pt x="38561" y="3040"/>
                    <a:pt x="37977" y="3040"/>
                  </a:cubicBezTo>
                  <a:cubicBezTo>
                    <a:pt x="37918" y="3040"/>
                    <a:pt x="37857" y="3035"/>
                    <a:pt x="37796" y="3024"/>
                  </a:cubicBezTo>
                  <a:cubicBezTo>
                    <a:pt x="37348" y="2918"/>
                    <a:pt x="37018" y="2588"/>
                    <a:pt x="36912" y="2153"/>
                  </a:cubicBezTo>
                  <a:cubicBezTo>
                    <a:pt x="36859" y="1704"/>
                    <a:pt x="37070" y="1321"/>
                    <a:pt x="37348" y="1096"/>
                  </a:cubicBezTo>
                  <a:cubicBezTo>
                    <a:pt x="37466" y="991"/>
                    <a:pt x="37519" y="885"/>
                    <a:pt x="37519" y="766"/>
                  </a:cubicBezTo>
                  <a:lnTo>
                    <a:pt x="37519" y="502"/>
                  </a:lnTo>
                  <a:cubicBezTo>
                    <a:pt x="37519" y="225"/>
                    <a:pt x="37295" y="1"/>
                    <a:pt x="37018" y="1"/>
                  </a:cubicBezTo>
                  <a:lnTo>
                    <a:pt x="35037" y="1"/>
                  </a:lnTo>
                  <a:cubicBezTo>
                    <a:pt x="34760" y="1"/>
                    <a:pt x="34549" y="225"/>
                    <a:pt x="34549" y="502"/>
                  </a:cubicBezTo>
                  <a:lnTo>
                    <a:pt x="34549" y="766"/>
                  </a:lnTo>
                  <a:cubicBezTo>
                    <a:pt x="34549" y="885"/>
                    <a:pt x="34602" y="1044"/>
                    <a:pt x="34707" y="1096"/>
                  </a:cubicBezTo>
                  <a:cubicBezTo>
                    <a:pt x="34985" y="1268"/>
                    <a:pt x="35156" y="1598"/>
                    <a:pt x="35156" y="1981"/>
                  </a:cubicBezTo>
                  <a:cubicBezTo>
                    <a:pt x="35156" y="2532"/>
                    <a:pt x="34699" y="3040"/>
                    <a:pt x="34082" y="3040"/>
                  </a:cubicBezTo>
                  <a:cubicBezTo>
                    <a:pt x="34019" y="3040"/>
                    <a:pt x="33954" y="3035"/>
                    <a:pt x="33889" y="3024"/>
                  </a:cubicBezTo>
                  <a:cubicBezTo>
                    <a:pt x="33506" y="2918"/>
                    <a:pt x="33110" y="2588"/>
                    <a:pt x="33057" y="2153"/>
                  </a:cubicBezTo>
                  <a:cubicBezTo>
                    <a:pt x="33004" y="1704"/>
                    <a:pt x="33176" y="1321"/>
                    <a:pt x="33506" y="1096"/>
                  </a:cubicBezTo>
                  <a:cubicBezTo>
                    <a:pt x="33612" y="991"/>
                    <a:pt x="33664" y="885"/>
                    <a:pt x="33664" y="766"/>
                  </a:cubicBezTo>
                  <a:lnTo>
                    <a:pt x="33664" y="502"/>
                  </a:lnTo>
                  <a:cubicBezTo>
                    <a:pt x="33664" y="225"/>
                    <a:pt x="33440" y="1"/>
                    <a:pt x="33176" y="1"/>
                  </a:cubicBezTo>
                  <a:lnTo>
                    <a:pt x="31196" y="1"/>
                  </a:lnTo>
                  <a:cubicBezTo>
                    <a:pt x="30918" y="1"/>
                    <a:pt x="30694" y="225"/>
                    <a:pt x="30694" y="502"/>
                  </a:cubicBezTo>
                  <a:lnTo>
                    <a:pt x="30694" y="766"/>
                  </a:lnTo>
                  <a:cubicBezTo>
                    <a:pt x="30694" y="885"/>
                    <a:pt x="30747" y="1044"/>
                    <a:pt x="30866" y="1096"/>
                  </a:cubicBezTo>
                  <a:cubicBezTo>
                    <a:pt x="31130" y="1268"/>
                    <a:pt x="31301" y="1598"/>
                    <a:pt x="31301" y="1981"/>
                  </a:cubicBezTo>
                  <a:cubicBezTo>
                    <a:pt x="31301" y="2532"/>
                    <a:pt x="30801" y="3040"/>
                    <a:pt x="30215" y="3040"/>
                  </a:cubicBezTo>
                  <a:cubicBezTo>
                    <a:pt x="30155" y="3040"/>
                    <a:pt x="30095" y="3035"/>
                    <a:pt x="30034" y="3024"/>
                  </a:cubicBezTo>
                  <a:cubicBezTo>
                    <a:pt x="29598" y="2918"/>
                    <a:pt x="29268" y="2588"/>
                    <a:pt x="29149" y="2153"/>
                  </a:cubicBezTo>
                  <a:cubicBezTo>
                    <a:pt x="29097" y="1704"/>
                    <a:pt x="29268" y="1321"/>
                    <a:pt x="29598" y="1096"/>
                  </a:cubicBezTo>
                  <a:cubicBezTo>
                    <a:pt x="29704" y="991"/>
                    <a:pt x="29757" y="885"/>
                    <a:pt x="29757" y="766"/>
                  </a:cubicBezTo>
                  <a:lnTo>
                    <a:pt x="29757" y="502"/>
                  </a:lnTo>
                  <a:cubicBezTo>
                    <a:pt x="29757" y="225"/>
                    <a:pt x="29545" y="1"/>
                    <a:pt x="29268" y="1"/>
                  </a:cubicBezTo>
                  <a:lnTo>
                    <a:pt x="27288" y="1"/>
                  </a:lnTo>
                  <a:cubicBezTo>
                    <a:pt x="27011" y="1"/>
                    <a:pt x="26786" y="225"/>
                    <a:pt x="26786" y="502"/>
                  </a:cubicBezTo>
                  <a:lnTo>
                    <a:pt x="26786" y="766"/>
                  </a:lnTo>
                  <a:cubicBezTo>
                    <a:pt x="26786" y="885"/>
                    <a:pt x="26839" y="1044"/>
                    <a:pt x="26958" y="1096"/>
                  </a:cubicBezTo>
                  <a:cubicBezTo>
                    <a:pt x="27235" y="1268"/>
                    <a:pt x="27394" y="1598"/>
                    <a:pt x="27394" y="1981"/>
                  </a:cubicBezTo>
                  <a:cubicBezTo>
                    <a:pt x="27394" y="2532"/>
                    <a:pt x="26937" y="3040"/>
                    <a:pt x="26319" y="3040"/>
                  </a:cubicBezTo>
                  <a:cubicBezTo>
                    <a:pt x="26256" y="3040"/>
                    <a:pt x="26192" y="3035"/>
                    <a:pt x="26126" y="3024"/>
                  </a:cubicBezTo>
                  <a:cubicBezTo>
                    <a:pt x="25691" y="2918"/>
                    <a:pt x="25361" y="2588"/>
                    <a:pt x="25308" y="2153"/>
                  </a:cubicBezTo>
                  <a:cubicBezTo>
                    <a:pt x="25255" y="1704"/>
                    <a:pt x="25413" y="1321"/>
                    <a:pt x="25743" y="1096"/>
                  </a:cubicBezTo>
                  <a:cubicBezTo>
                    <a:pt x="25849" y="991"/>
                    <a:pt x="25915" y="885"/>
                    <a:pt x="25915" y="766"/>
                  </a:cubicBezTo>
                  <a:lnTo>
                    <a:pt x="25915" y="502"/>
                  </a:lnTo>
                  <a:cubicBezTo>
                    <a:pt x="25915" y="225"/>
                    <a:pt x="25691" y="1"/>
                    <a:pt x="25413" y="1"/>
                  </a:cubicBezTo>
                  <a:lnTo>
                    <a:pt x="23433" y="1"/>
                  </a:lnTo>
                  <a:cubicBezTo>
                    <a:pt x="23156" y="1"/>
                    <a:pt x="22945" y="225"/>
                    <a:pt x="22945" y="502"/>
                  </a:cubicBezTo>
                  <a:lnTo>
                    <a:pt x="22945" y="766"/>
                  </a:lnTo>
                  <a:cubicBezTo>
                    <a:pt x="22945" y="885"/>
                    <a:pt x="22997" y="1044"/>
                    <a:pt x="23103" y="1096"/>
                  </a:cubicBezTo>
                  <a:cubicBezTo>
                    <a:pt x="23380" y="1268"/>
                    <a:pt x="23539" y="1598"/>
                    <a:pt x="23539" y="1981"/>
                  </a:cubicBezTo>
                  <a:cubicBezTo>
                    <a:pt x="23539" y="2532"/>
                    <a:pt x="23049" y="3040"/>
                    <a:pt x="22465" y="3040"/>
                  </a:cubicBezTo>
                  <a:cubicBezTo>
                    <a:pt x="22406" y="3040"/>
                    <a:pt x="22345" y="3035"/>
                    <a:pt x="22285" y="3024"/>
                  </a:cubicBezTo>
                  <a:cubicBezTo>
                    <a:pt x="21836" y="2918"/>
                    <a:pt x="21506" y="2588"/>
                    <a:pt x="21400" y="2153"/>
                  </a:cubicBezTo>
                  <a:cubicBezTo>
                    <a:pt x="21347" y="1704"/>
                    <a:pt x="21506" y="1321"/>
                    <a:pt x="21836" y="1096"/>
                  </a:cubicBezTo>
                  <a:cubicBezTo>
                    <a:pt x="21955" y="991"/>
                    <a:pt x="22007" y="885"/>
                    <a:pt x="22007" y="766"/>
                  </a:cubicBezTo>
                  <a:lnTo>
                    <a:pt x="22007" y="502"/>
                  </a:lnTo>
                  <a:cubicBezTo>
                    <a:pt x="22007" y="225"/>
                    <a:pt x="21783" y="1"/>
                    <a:pt x="21506" y="1"/>
                  </a:cubicBezTo>
                  <a:lnTo>
                    <a:pt x="19525" y="1"/>
                  </a:lnTo>
                  <a:cubicBezTo>
                    <a:pt x="19248" y="1"/>
                    <a:pt x="19037" y="225"/>
                    <a:pt x="19037" y="502"/>
                  </a:cubicBezTo>
                  <a:lnTo>
                    <a:pt x="19037" y="766"/>
                  </a:lnTo>
                  <a:cubicBezTo>
                    <a:pt x="19037" y="885"/>
                    <a:pt x="19090" y="1044"/>
                    <a:pt x="19195" y="1096"/>
                  </a:cubicBezTo>
                  <a:cubicBezTo>
                    <a:pt x="19473" y="1268"/>
                    <a:pt x="19644" y="1598"/>
                    <a:pt x="19644" y="1981"/>
                  </a:cubicBezTo>
                  <a:cubicBezTo>
                    <a:pt x="19644" y="2532"/>
                    <a:pt x="19187" y="3040"/>
                    <a:pt x="18570" y="3040"/>
                  </a:cubicBezTo>
                  <a:cubicBezTo>
                    <a:pt x="18507" y="3040"/>
                    <a:pt x="18443" y="3035"/>
                    <a:pt x="18377" y="3024"/>
                  </a:cubicBezTo>
                  <a:cubicBezTo>
                    <a:pt x="17928" y="2918"/>
                    <a:pt x="17598" y="2588"/>
                    <a:pt x="17545" y="2153"/>
                  </a:cubicBezTo>
                  <a:cubicBezTo>
                    <a:pt x="17440" y="1704"/>
                    <a:pt x="17664" y="1321"/>
                    <a:pt x="17994" y="1096"/>
                  </a:cubicBezTo>
                  <a:cubicBezTo>
                    <a:pt x="18047" y="991"/>
                    <a:pt x="18100" y="885"/>
                    <a:pt x="18100" y="766"/>
                  </a:cubicBezTo>
                  <a:lnTo>
                    <a:pt x="18100" y="502"/>
                  </a:lnTo>
                  <a:cubicBezTo>
                    <a:pt x="18100" y="225"/>
                    <a:pt x="17875" y="1"/>
                    <a:pt x="17664" y="1"/>
                  </a:cubicBezTo>
                  <a:lnTo>
                    <a:pt x="15684" y="1"/>
                  </a:lnTo>
                  <a:cubicBezTo>
                    <a:pt x="15406" y="1"/>
                    <a:pt x="15182" y="225"/>
                    <a:pt x="15182" y="502"/>
                  </a:cubicBezTo>
                  <a:lnTo>
                    <a:pt x="15182" y="766"/>
                  </a:lnTo>
                  <a:cubicBezTo>
                    <a:pt x="15182" y="885"/>
                    <a:pt x="15235" y="1044"/>
                    <a:pt x="15354" y="1096"/>
                  </a:cubicBezTo>
                  <a:cubicBezTo>
                    <a:pt x="15618" y="1268"/>
                    <a:pt x="15789" y="1598"/>
                    <a:pt x="15789" y="1981"/>
                  </a:cubicBezTo>
                  <a:cubicBezTo>
                    <a:pt x="15789" y="2532"/>
                    <a:pt x="15289" y="3040"/>
                    <a:pt x="14703" y="3040"/>
                  </a:cubicBezTo>
                  <a:cubicBezTo>
                    <a:pt x="14643" y="3040"/>
                    <a:pt x="14583" y="3035"/>
                    <a:pt x="14522" y="3024"/>
                  </a:cubicBezTo>
                  <a:cubicBezTo>
                    <a:pt x="14086" y="2918"/>
                    <a:pt x="13703" y="2588"/>
                    <a:pt x="13637" y="2153"/>
                  </a:cubicBezTo>
                  <a:cubicBezTo>
                    <a:pt x="13585" y="1704"/>
                    <a:pt x="13756" y="1321"/>
                    <a:pt x="14086" y="1096"/>
                  </a:cubicBezTo>
                  <a:cubicBezTo>
                    <a:pt x="14192" y="991"/>
                    <a:pt x="14245" y="885"/>
                    <a:pt x="14245" y="766"/>
                  </a:cubicBezTo>
                  <a:lnTo>
                    <a:pt x="14245" y="502"/>
                  </a:lnTo>
                  <a:cubicBezTo>
                    <a:pt x="14245" y="225"/>
                    <a:pt x="14034" y="1"/>
                    <a:pt x="13756" y="1"/>
                  </a:cubicBezTo>
                  <a:lnTo>
                    <a:pt x="11776" y="1"/>
                  </a:lnTo>
                  <a:cubicBezTo>
                    <a:pt x="11499" y="1"/>
                    <a:pt x="11274" y="225"/>
                    <a:pt x="11274" y="502"/>
                  </a:cubicBezTo>
                  <a:lnTo>
                    <a:pt x="11274" y="766"/>
                  </a:lnTo>
                  <a:cubicBezTo>
                    <a:pt x="11274" y="885"/>
                    <a:pt x="11327" y="1044"/>
                    <a:pt x="11446" y="1096"/>
                  </a:cubicBezTo>
                  <a:cubicBezTo>
                    <a:pt x="11723" y="1268"/>
                    <a:pt x="11882" y="1598"/>
                    <a:pt x="11882" y="1981"/>
                  </a:cubicBezTo>
                  <a:cubicBezTo>
                    <a:pt x="11882" y="2532"/>
                    <a:pt x="11425" y="3040"/>
                    <a:pt x="10807" y="3040"/>
                  </a:cubicBezTo>
                  <a:cubicBezTo>
                    <a:pt x="10744" y="3040"/>
                    <a:pt x="10680" y="3035"/>
                    <a:pt x="10614" y="3024"/>
                  </a:cubicBezTo>
                  <a:cubicBezTo>
                    <a:pt x="10179" y="2918"/>
                    <a:pt x="9849" y="2588"/>
                    <a:pt x="9796" y="2153"/>
                  </a:cubicBezTo>
                  <a:cubicBezTo>
                    <a:pt x="9677" y="1704"/>
                    <a:pt x="9901" y="1321"/>
                    <a:pt x="10231" y="1096"/>
                  </a:cubicBezTo>
                  <a:cubicBezTo>
                    <a:pt x="10284" y="991"/>
                    <a:pt x="10337" y="885"/>
                    <a:pt x="10337" y="766"/>
                  </a:cubicBezTo>
                  <a:lnTo>
                    <a:pt x="10337" y="502"/>
                  </a:lnTo>
                  <a:cubicBezTo>
                    <a:pt x="10337" y="225"/>
                    <a:pt x="10126" y="1"/>
                    <a:pt x="9849" y="1"/>
                  </a:cubicBezTo>
                  <a:lnTo>
                    <a:pt x="7921" y="1"/>
                  </a:lnTo>
                  <a:cubicBezTo>
                    <a:pt x="7644" y="1"/>
                    <a:pt x="7433" y="225"/>
                    <a:pt x="7433" y="502"/>
                  </a:cubicBezTo>
                  <a:lnTo>
                    <a:pt x="7433" y="766"/>
                  </a:lnTo>
                  <a:cubicBezTo>
                    <a:pt x="7433" y="885"/>
                    <a:pt x="7485" y="1044"/>
                    <a:pt x="7591" y="1096"/>
                  </a:cubicBezTo>
                  <a:cubicBezTo>
                    <a:pt x="7816" y="1268"/>
                    <a:pt x="8027" y="1598"/>
                    <a:pt x="8027" y="1981"/>
                  </a:cubicBezTo>
                  <a:cubicBezTo>
                    <a:pt x="8027" y="2532"/>
                    <a:pt x="7537" y="3040"/>
                    <a:pt x="6953" y="3040"/>
                  </a:cubicBezTo>
                  <a:cubicBezTo>
                    <a:pt x="6894" y="3040"/>
                    <a:pt x="6833" y="3035"/>
                    <a:pt x="6773" y="3024"/>
                  </a:cubicBezTo>
                  <a:cubicBezTo>
                    <a:pt x="6324" y="2918"/>
                    <a:pt x="5941" y="2588"/>
                    <a:pt x="5888" y="2153"/>
                  </a:cubicBezTo>
                  <a:cubicBezTo>
                    <a:pt x="5835" y="1704"/>
                    <a:pt x="5994" y="1321"/>
                    <a:pt x="6324" y="1096"/>
                  </a:cubicBezTo>
                  <a:cubicBezTo>
                    <a:pt x="6443" y="991"/>
                    <a:pt x="6495" y="885"/>
                    <a:pt x="6495" y="766"/>
                  </a:cubicBezTo>
                  <a:lnTo>
                    <a:pt x="6495" y="502"/>
                  </a:lnTo>
                  <a:cubicBezTo>
                    <a:pt x="6495" y="225"/>
                    <a:pt x="6271" y="1"/>
                    <a:pt x="5994" y="1"/>
                  </a:cubicBezTo>
                  <a:lnTo>
                    <a:pt x="4013" y="1"/>
                  </a:lnTo>
                  <a:cubicBezTo>
                    <a:pt x="3736" y="1"/>
                    <a:pt x="3525" y="225"/>
                    <a:pt x="3525" y="502"/>
                  </a:cubicBezTo>
                  <a:lnTo>
                    <a:pt x="3525" y="766"/>
                  </a:lnTo>
                  <a:cubicBezTo>
                    <a:pt x="3525" y="885"/>
                    <a:pt x="3578" y="1044"/>
                    <a:pt x="3683" y="1096"/>
                  </a:cubicBezTo>
                  <a:cubicBezTo>
                    <a:pt x="3961" y="1268"/>
                    <a:pt x="4132" y="1598"/>
                    <a:pt x="4132" y="1981"/>
                  </a:cubicBezTo>
                  <a:cubicBezTo>
                    <a:pt x="4132" y="2532"/>
                    <a:pt x="3632" y="3040"/>
                    <a:pt x="3046" y="3040"/>
                  </a:cubicBezTo>
                  <a:cubicBezTo>
                    <a:pt x="2986" y="3040"/>
                    <a:pt x="2926" y="3035"/>
                    <a:pt x="2865" y="3024"/>
                  </a:cubicBezTo>
                  <a:cubicBezTo>
                    <a:pt x="2416" y="2918"/>
                    <a:pt x="2086" y="2588"/>
                    <a:pt x="2033" y="2153"/>
                  </a:cubicBezTo>
                  <a:cubicBezTo>
                    <a:pt x="1928" y="1704"/>
                    <a:pt x="2152" y="1321"/>
                    <a:pt x="2416" y="1096"/>
                  </a:cubicBezTo>
                  <a:cubicBezTo>
                    <a:pt x="2535" y="991"/>
                    <a:pt x="2588" y="885"/>
                    <a:pt x="2588" y="766"/>
                  </a:cubicBezTo>
                  <a:lnTo>
                    <a:pt x="2588" y="502"/>
                  </a:lnTo>
                  <a:cubicBezTo>
                    <a:pt x="2588" y="225"/>
                    <a:pt x="2363" y="1"/>
                    <a:pt x="2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6" name="Google Shape;2046;p19"/>
            <p:cNvGrpSpPr/>
            <p:nvPr/>
          </p:nvGrpSpPr>
          <p:grpSpPr>
            <a:xfrm rot="-5708213">
              <a:off x="7749601" y="1161610"/>
              <a:ext cx="1707663" cy="1074486"/>
              <a:chOff x="669150" y="2475475"/>
              <a:chExt cx="1894625" cy="1192125"/>
            </a:xfrm>
          </p:grpSpPr>
          <p:sp>
            <p:nvSpPr>
              <p:cNvPr id="2047" name="Google Shape;2047;p19"/>
              <p:cNvSpPr/>
              <p:nvPr/>
            </p:nvSpPr>
            <p:spPr>
              <a:xfrm>
                <a:off x="773425" y="3483400"/>
                <a:ext cx="79900" cy="31675"/>
              </a:xfrm>
              <a:custGeom>
                <a:avLst/>
                <a:gdLst/>
                <a:ahLst/>
                <a:cxnLst/>
                <a:rect l="l" t="t" r="r" b="b"/>
                <a:pathLst>
                  <a:path w="3196" h="1267" extrusionOk="0">
                    <a:moveTo>
                      <a:pt x="1" y="1"/>
                    </a:moveTo>
                    <a:lnTo>
                      <a:pt x="1" y="991"/>
                    </a:lnTo>
                    <a:cubicBezTo>
                      <a:pt x="436" y="1179"/>
                      <a:pt x="920" y="1267"/>
                      <a:pt x="1397" y="1267"/>
                    </a:cubicBezTo>
                    <a:cubicBezTo>
                      <a:pt x="2061" y="1267"/>
                      <a:pt x="2711" y="1095"/>
                      <a:pt x="3196" y="780"/>
                    </a:cubicBezTo>
                    <a:cubicBezTo>
                      <a:pt x="3090" y="780"/>
                      <a:pt x="3090" y="503"/>
                      <a:pt x="3090" y="278"/>
                    </a:cubicBezTo>
                    <a:cubicBezTo>
                      <a:pt x="2729" y="430"/>
                      <a:pt x="2438" y="478"/>
                      <a:pt x="2179" y="478"/>
                    </a:cubicBezTo>
                    <a:cubicBezTo>
                      <a:pt x="1733" y="478"/>
                      <a:pt x="1387" y="334"/>
                      <a:pt x="960" y="334"/>
                    </a:cubicBezTo>
                    <a:cubicBezTo>
                      <a:pt x="730" y="334"/>
                      <a:pt x="477" y="375"/>
                      <a:pt x="172" y="503"/>
                    </a:cubicBezTo>
                    <a:cubicBezTo>
                      <a:pt x="172" y="225"/>
                      <a:pt x="120" y="67"/>
                      <a:pt x="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9"/>
              <p:cNvSpPr/>
              <p:nvPr/>
            </p:nvSpPr>
            <p:spPr>
              <a:xfrm>
                <a:off x="773425" y="3534575"/>
                <a:ext cx="6950" cy="12225"/>
              </a:xfrm>
              <a:custGeom>
                <a:avLst/>
                <a:gdLst/>
                <a:ahLst/>
                <a:cxnLst/>
                <a:rect l="l" t="t" r="r" b="b"/>
                <a:pathLst>
                  <a:path w="278" h="489" extrusionOk="0">
                    <a:moveTo>
                      <a:pt x="1" y="0"/>
                    </a:moveTo>
                    <a:lnTo>
                      <a:pt x="1" y="489"/>
                    </a:lnTo>
                    <a:cubicBezTo>
                      <a:pt x="120" y="436"/>
                      <a:pt x="225" y="383"/>
                      <a:pt x="278" y="264"/>
                    </a:cubicBezTo>
                    <a:cubicBezTo>
                      <a:pt x="172" y="159"/>
                      <a:pt x="120" y="106"/>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9"/>
              <p:cNvSpPr/>
              <p:nvPr/>
            </p:nvSpPr>
            <p:spPr>
              <a:xfrm>
                <a:off x="773425" y="3454700"/>
                <a:ext cx="37325" cy="31700"/>
              </a:xfrm>
              <a:custGeom>
                <a:avLst/>
                <a:gdLst/>
                <a:ahLst/>
                <a:cxnLst/>
                <a:rect l="l" t="t" r="r" b="b"/>
                <a:pathLst>
                  <a:path w="1493" h="1268" extrusionOk="0">
                    <a:moveTo>
                      <a:pt x="1" y="0"/>
                    </a:moveTo>
                    <a:lnTo>
                      <a:pt x="1" y="766"/>
                    </a:lnTo>
                    <a:cubicBezTo>
                      <a:pt x="172" y="885"/>
                      <a:pt x="278" y="1043"/>
                      <a:pt x="384" y="1268"/>
                    </a:cubicBezTo>
                    <a:cubicBezTo>
                      <a:pt x="384" y="938"/>
                      <a:pt x="832" y="1268"/>
                      <a:pt x="780" y="766"/>
                    </a:cubicBezTo>
                    <a:lnTo>
                      <a:pt x="780" y="766"/>
                    </a:lnTo>
                    <a:cubicBezTo>
                      <a:pt x="756" y="771"/>
                      <a:pt x="733" y="773"/>
                      <a:pt x="712" y="773"/>
                    </a:cubicBezTo>
                    <a:cubicBezTo>
                      <a:pt x="494" y="773"/>
                      <a:pt x="459" y="531"/>
                      <a:pt x="555" y="278"/>
                    </a:cubicBezTo>
                    <a:lnTo>
                      <a:pt x="555" y="278"/>
                    </a:lnTo>
                    <a:cubicBezTo>
                      <a:pt x="698" y="454"/>
                      <a:pt x="884" y="604"/>
                      <a:pt x="1099" y="604"/>
                    </a:cubicBezTo>
                    <a:cubicBezTo>
                      <a:pt x="1222" y="604"/>
                      <a:pt x="1354" y="556"/>
                      <a:pt x="1493" y="436"/>
                    </a:cubicBezTo>
                    <a:cubicBezTo>
                      <a:pt x="938" y="225"/>
                      <a:pt x="450" y="159"/>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9"/>
              <p:cNvSpPr/>
              <p:nvPr/>
            </p:nvSpPr>
            <p:spPr>
              <a:xfrm>
                <a:off x="773425" y="3646725"/>
                <a:ext cx="71650" cy="15600"/>
              </a:xfrm>
              <a:custGeom>
                <a:avLst/>
                <a:gdLst/>
                <a:ahLst/>
                <a:cxnLst/>
                <a:rect l="l" t="t" r="r" b="b"/>
                <a:pathLst>
                  <a:path w="2866" h="624" extrusionOk="0">
                    <a:moveTo>
                      <a:pt x="2136" y="0"/>
                    </a:moveTo>
                    <a:cubicBezTo>
                      <a:pt x="1673" y="0"/>
                      <a:pt x="1130" y="187"/>
                      <a:pt x="645" y="187"/>
                    </a:cubicBezTo>
                    <a:cubicBezTo>
                      <a:pt x="412" y="187"/>
                      <a:pt x="192" y="143"/>
                      <a:pt x="1" y="16"/>
                    </a:cubicBezTo>
                    <a:lnTo>
                      <a:pt x="1" y="623"/>
                    </a:lnTo>
                    <a:cubicBezTo>
                      <a:pt x="938" y="518"/>
                      <a:pt x="1770" y="570"/>
                      <a:pt x="2866" y="293"/>
                    </a:cubicBezTo>
                    <a:cubicBezTo>
                      <a:pt x="2673" y="70"/>
                      <a:pt x="2419" y="0"/>
                      <a:pt x="213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9"/>
              <p:cNvSpPr/>
              <p:nvPr/>
            </p:nvSpPr>
            <p:spPr>
              <a:xfrm>
                <a:off x="773425" y="3565925"/>
                <a:ext cx="25" cy="9925"/>
              </a:xfrm>
              <a:custGeom>
                <a:avLst/>
                <a:gdLst/>
                <a:ahLst/>
                <a:cxnLst/>
                <a:rect l="l" t="t" r="r" b="b"/>
                <a:pathLst>
                  <a:path w="1" h="397" extrusionOk="0">
                    <a:moveTo>
                      <a:pt x="1" y="396"/>
                    </a:moveTo>
                    <a:lnTo>
                      <a:pt x="1" y="396"/>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9"/>
              <p:cNvSpPr/>
              <p:nvPr/>
            </p:nvSpPr>
            <p:spPr>
              <a:xfrm>
                <a:off x="773425" y="3626650"/>
                <a:ext cx="1350" cy="2675"/>
              </a:xfrm>
              <a:custGeom>
                <a:avLst/>
                <a:gdLst/>
                <a:ahLst/>
                <a:cxnLst/>
                <a:rect l="l" t="t" r="r" b="b"/>
                <a:pathLst>
                  <a:path w="54" h="107" extrusionOk="0">
                    <a:moveTo>
                      <a:pt x="1" y="0"/>
                    </a:moveTo>
                    <a:lnTo>
                      <a:pt x="1" y="106"/>
                    </a:lnTo>
                    <a:lnTo>
                      <a:pt x="54" y="106"/>
                    </a:lnTo>
                    <a:cubicBezTo>
                      <a:pt x="1" y="53"/>
                      <a:pt x="1" y="53"/>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9"/>
              <p:cNvSpPr/>
              <p:nvPr/>
            </p:nvSpPr>
            <p:spPr>
              <a:xfrm>
                <a:off x="2435375" y="3262275"/>
                <a:ext cx="25575" cy="15925"/>
              </a:xfrm>
              <a:custGeom>
                <a:avLst/>
                <a:gdLst/>
                <a:ahLst/>
                <a:cxnLst/>
                <a:rect l="l" t="t" r="r" b="b"/>
                <a:pathLst>
                  <a:path w="1023" h="637" extrusionOk="0">
                    <a:moveTo>
                      <a:pt x="1023" y="1"/>
                    </a:moveTo>
                    <a:lnTo>
                      <a:pt x="1023" y="1"/>
                    </a:lnTo>
                    <a:cubicBezTo>
                      <a:pt x="956" y="19"/>
                      <a:pt x="880" y="24"/>
                      <a:pt x="801" y="24"/>
                    </a:cubicBezTo>
                    <a:cubicBezTo>
                      <a:pt x="703" y="24"/>
                      <a:pt x="600" y="16"/>
                      <a:pt x="502" y="16"/>
                    </a:cubicBezTo>
                    <a:cubicBezTo>
                      <a:pt x="231" y="16"/>
                      <a:pt x="1" y="78"/>
                      <a:pt x="33" y="542"/>
                    </a:cubicBezTo>
                    <a:cubicBezTo>
                      <a:pt x="85" y="599"/>
                      <a:pt x="210" y="637"/>
                      <a:pt x="354" y="637"/>
                    </a:cubicBezTo>
                    <a:cubicBezTo>
                      <a:pt x="648" y="637"/>
                      <a:pt x="1023" y="479"/>
                      <a:pt x="10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9"/>
              <p:cNvSpPr/>
              <p:nvPr/>
            </p:nvSpPr>
            <p:spPr>
              <a:xfrm>
                <a:off x="2416700" y="3260625"/>
                <a:ext cx="15600" cy="30450"/>
              </a:xfrm>
              <a:custGeom>
                <a:avLst/>
                <a:gdLst/>
                <a:ahLst/>
                <a:cxnLst/>
                <a:rect l="l" t="t" r="r" b="b"/>
                <a:pathLst>
                  <a:path w="624" h="1218" extrusionOk="0">
                    <a:moveTo>
                      <a:pt x="331" y="1"/>
                    </a:moveTo>
                    <a:cubicBezTo>
                      <a:pt x="331" y="555"/>
                      <a:pt x="1" y="450"/>
                      <a:pt x="120" y="1163"/>
                    </a:cubicBezTo>
                    <a:cubicBezTo>
                      <a:pt x="169" y="1200"/>
                      <a:pt x="215" y="1217"/>
                      <a:pt x="256" y="1217"/>
                    </a:cubicBezTo>
                    <a:cubicBezTo>
                      <a:pt x="574" y="1217"/>
                      <a:pt x="623" y="200"/>
                      <a:pt x="33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9"/>
              <p:cNvSpPr/>
              <p:nvPr/>
            </p:nvSpPr>
            <p:spPr>
              <a:xfrm>
                <a:off x="776400" y="3594050"/>
                <a:ext cx="17850" cy="13650"/>
              </a:xfrm>
              <a:custGeom>
                <a:avLst/>
                <a:gdLst/>
                <a:ahLst/>
                <a:cxnLst/>
                <a:rect l="l" t="t" r="r" b="b"/>
                <a:pathLst>
                  <a:path w="714" h="546" extrusionOk="0">
                    <a:moveTo>
                      <a:pt x="428" y="1"/>
                    </a:moveTo>
                    <a:cubicBezTo>
                      <a:pt x="229" y="1"/>
                      <a:pt x="1" y="94"/>
                      <a:pt x="1" y="420"/>
                    </a:cubicBezTo>
                    <a:cubicBezTo>
                      <a:pt x="63" y="510"/>
                      <a:pt x="122" y="545"/>
                      <a:pt x="181" y="545"/>
                    </a:cubicBezTo>
                    <a:cubicBezTo>
                      <a:pt x="370" y="545"/>
                      <a:pt x="542" y="171"/>
                      <a:pt x="713" y="90"/>
                    </a:cubicBezTo>
                    <a:cubicBezTo>
                      <a:pt x="692" y="46"/>
                      <a:pt x="567" y="1"/>
                      <a:pt x="42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9"/>
              <p:cNvSpPr/>
              <p:nvPr/>
            </p:nvSpPr>
            <p:spPr>
              <a:xfrm>
                <a:off x="791250" y="3564325"/>
                <a:ext cx="19500" cy="14175"/>
              </a:xfrm>
              <a:custGeom>
                <a:avLst/>
                <a:gdLst/>
                <a:ahLst/>
                <a:cxnLst/>
                <a:rect l="l" t="t" r="r" b="b"/>
                <a:pathLst>
                  <a:path w="780" h="567" extrusionOk="0">
                    <a:moveTo>
                      <a:pt x="483" y="1"/>
                    </a:moveTo>
                    <a:cubicBezTo>
                      <a:pt x="251" y="1"/>
                      <a:pt x="1" y="122"/>
                      <a:pt x="1" y="566"/>
                    </a:cubicBezTo>
                    <a:cubicBezTo>
                      <a:pt x="331" y="566"/>
                      <a:pt x="661" y="513"/>
                      <a:pt x="780" y="64"/>
                    </a:cubicBezTo>
                    <a:cubicBezTo>
                      <a:pt x="706" y="30"/>
                      <a:pt x="597" y="1"/>
                      <a:pt x="48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9"/>
              <p:cNvSpPr/>
              <p:nvPr/>
            </p:nvSpPr>
            <p:spPr>
              <a:xfrm>
                <a:off x="829875" y="3545450"/>
                <a:ext cx="17850" cy="20500"/>
              </a:xfrm>
              <a:custGeom>
                <a:avLst/>
                <a:gdLst/>
                <a:ahLst/>
                <a:cxnLst/>
                <a:rect l="l" t="t" r="r" b="b"/>
                <a:pathLst>
                  <a:path w="714" h="820" extrusionOk="0">
                    <a:moveTo>
                      <a:pt x="53" y="1"/>
                    </a:moveTo>
                    <a:lnTo>
                      <a:pt x="53" y="1"/>
                    </a:lnTo>
                    <a:cubicBezTo>
                      <a:pt x="0" y="384"/>
                      <a:pt x="225" y="331"/>
                      <a:pt x="172" y="819"/>
                    </a:cubicBezTo>
                    <a:cubicBezTo>
                      <a:pt x="713" y="767"/>
                      <a:pt x="277" y="159"/>
                      <a:pt x="5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9"/>
              <p:cNvSpPr/>
              <p:nvPr/>
            </p:nvSpPr>
            <p:spPr>
              <a:xfrm>
                <a:off x="1882050" y="3256300"/>
                <a:ext cx="104300" cy="81600"/>
              </a:xfrm>
              <a:custGeom>
                <a:avLst/>
                <a:gdLst/>
                <a:ahLst/>
                <a:cxnLst/>
                <a:rect l="l" t="t" r="r" b="b"/>
                <a:pathLst>
                  <a:path w="4172" h="3264" extrusionOk="0">
                    <a:moveTo>
                      <a:pt x="1432" y="0"/>
                    </a:moveTo>
                    <a:cubicBezTo>
                      <a:pt x="895" y="0"/>
                      <a:pt x="247" y="339"/>
                      <a:pt x="0" y="834"/>
                    </a:cubicBezTo>
                    <a:cubicBezTo>
                      <a:pt x="69" y="819"/>
                      <a:pt x="124" y="812"/>
                      <a:pt x="169" y="812"/>
                    </a:cubicBezTo>
                    <a:cubicBezTo>
                      <a:pt x="593" y="812"/>
                      <a:pt x="58" y="1447"/>
                      <a:pt x="106" y="1996"/>
                    </a:cubicBezTo>
                    <a:cubicBezTo>
                      <a:pt x="237" y="1664"/>
                      <a:pt x="380" y="1559"/>
                      <a:pt x="525" y="1559"/>
                    </a:cubicBezTo>
                    <a:cubicBezTo>
                      <a:pt x="781" y="1559"/>
                      <a:pt x="1046" y="1886"/>
                      <a:pt x="1276" y="1886"/>
                    </a:cubicBezTo>
                    <a:cubicBezTo>
                      <a:pt x="1347" y="1886"/>
                      <a:pt x="1415" y="1854"/>
                      <a:pt x="1479" y="1771"/>
                    </a:cubicBezTo>
                    <a:cubicBezTo>
                      <a:pt x="1373" y="1771"/>
                      <a:pt x="1201" y="1441"/>
                      <a:pt x="1320" y="1336"/>
                    </a:cubicBezTo>
                    <a:cubicBezTo>
                      <a:pt x="1357" y="1324"/>
                      <a:pt x="1391" y="1318"/>
                      <a:pt x="1422" y="1318"/>
                    </a:cubicBezTo>
                    <a:cubicBezTo>
                      <a:pt x="1673" y="1318"/>
                      <a:pt x="1756" y="1681"/>
                      <a:pt x="1756" y="2220"/>
                    </a:cubicBezTo>
                    <a:cubicBezTo>
                      <a:pt x="1591" y="2320"/>
                      <a:pt x="1472" y="2374"/>
                      <a:pt x="1372" y="2374"/>
                    </a:cubicBezTo>
                    <a:cubicBezTo>
                      <a:pt x="1208" y="2374"/>
                      <a:pt x="1097" y="2227"/>
                      <a:pt x="924" y="1890"/>
                    </a:cubicBezTo>
                    <a:lnTo>
                      <a:pt x="924" y="1890"/>
                    </a:lnTo>
                    <a:cubicBezTo>
                      <a:pt x="871" y="2550"/>
                      <a:pt x="1149" y="2431"/>
                      <a:pt x="1149" y="2986"/>
                    </a:cubicBezTo>
                    <a:cubicBezTo>
                      <a:pt x="1043" y="3039"/>
                      <a:pt x="924" y="3039"/>
                      <a:pt x="924" y="3263"/>
                    </a:cubicBezTo>
                    <a:cubicBezTo>
                      <a:pt x="1291" y="2956"/>
                      <a:pt x="1708" y="2888"/>
                      <a:pt x="2122" y="2888"/>
                    </a:cubicBezTo>
                    <a:cubicBezTo>
                      <a:pt x="2456" y="2888"/>
                      <a:pt x="2789" y="2932"/>
                      <a:pt x="3091" y="2932"/>
                    </a:cubicBezTo>
                    <a:cubicBezTo>
                      <a:pt x="3492" y="2932"/>
                      <a:pt x="3840" y="2853"/>
                      <a:pt x="4066" y="2484"/>
                    </a:cubicBezTo>
                    <a:cubicBezTo>
                      <a:pt x="3961" y="2484"/>
                      <a:pt x="4172" y="1494"/>
                      <a:pt x="4172" y="1441"/>
                    </a:cubicBezTo>
                    <a:cubicBezTo>
                      <a:pt x="4087" y="1365"/>
                      <a:pt x="3965" y="1340"/>
                      <a:pt x="3824" y="1340"/>
                    </a:cubicBezTo>
                    <a:cubicBezTo>
                      <a:pt x="3523" y="1340"/>
                      <a:pt x="3136" y="1458"/>
                      <a:pt x="2839" y="1458"/>
                    </a:cubicBezTo>
                    <a:cubicBezTo>
                      <a:pt x="2477" y="1458"/>
                      <a:pt x="2247" y="1282"/>
                      <a:pt x="2469" y="504"/>
                    </a:cubicBezTo>
                    <a:cubicBezTo>
                      <a:pt x="2412" y="473"/>
                      <a:pt x="2358" y="460"/>
                      <a:pt x="2306" y="460"/>
                    </a:cubicBezTo>
                    <a:cubicBezTo>
                      <a:pt x="2025" y="460"/>
                      <a:pt x="1816" y="845"/>
                      <a:pt x="1613" y="845"/>
                    </a:cubicBezTo>
                    <a:cubicBezTo>
                      <a:pt x="1534" y="845"/>
                      <a:pt x="1455" y="787"/>
                      <a:pt x="1373" y="623"/>
                    </a:cubicBezTo>
                    <a:cubicBezTo>
                      <a:pt x="1703" y="623"/>
                      <a:pt x="1980" y="623"/>
                      <a:pt x="1914" y="121"/>
                    </a:cubicBezTo>
                    <a:cubicBezTo>
                      <a:pt x="1779" y="38"/>
                      <a:pt x="1611" y="0"/>
                      <a:pt x="143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9"/>
              <p:cNvSpPr/>
              <p:nvPr/>
            </p:nvSpPr>
            <p:spPr>
              <a:xfrm>
                <a:off x="1978175" y="3259925"/>
                <a:ext cx="24675" cy="16550"/>
              </a:xfrm>
              <a:custGeom>
                <a:avLst/>
                <a:gdLst/>
                <a:ahLst/>
                <a:cxnLst/>
                <a:rect l="l" t="t" r="r" b="b"/>
                <a:pathLst>
                  <a:path w="987" h="662" extrusionOk="0">
                    <a:moveTo>
                      <a:pt x="396" y="1"/>
                    </a:moveTo>
                    <a:cubicBezTo>
                      <a:pt x="180" y="1"/>
                      <a:pt x="0" y="140"/>
                      <a:pt x="50" y="425"/>
                    </a:cubicBezTo>
                    <a:cubicBezTo>
                      <a:pt x="232" y="529"/>
                      <a:pt x="534" y="662"/>
                      <a:pt x="749" y="662"/>
                    </a:cubicBezTo>
                    <a:cubicBezTo>
                      <a:pt x="862" y="662"/>
                      <a:pt x="951" y="626"/>
                      <a:pt x="987" y="530"/>
                    </a:cubicBezTo>
                    <a:cubicBezTo>
                      <a:pt x="931" y="180"/>
                      <a:pt x="640" y="1"/>
                      <a:pt x="39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9"/>
              <p:cNvSpPr/>
              <p:nvPr/>
            </p:nvSpPr>
            <p:spPr>
              <a:xfrm>
                <a:off x="1922425" y="3227725"/>
                <a:ext cx="19350" cy="14200"/>
              </a:xfrm>
              <a:custGeom>
                <a:avLst/>
                <a:gdLst/>
                <a:ahLst/>
                <a:cxnLst/>
                <a:rect l="l" t="t" r="r" b="b"/>
                <a:pathLst>
                  <a:path w="774" h="568" extrusionOk="0">
                    <a:moveTo>
                      <a:pt x="411" y="1"/>
                    </a:moveTo>
                    <a:cubicBezTo>
                      <a:pt x="210" y="1"/>
                      <a:pt x="1" y="155"/>
                      <a:pt x="35" y="327"/>
                    </a:cubicBezTo>
                    <a:cubicBezTo>
                      <a:pt x="241" y="327"/>
                      <a:pt x="327" y="567"/>
                      <a:pt x="535" y="567"/>
                    </a:cubicBezTo>
                    <a:cubicBezTo>
                      <a:pt x="595" y="567"/>
                      <a:pt x="664" y="548"/>
                      <a:pt x="748" y="498"/>
                    </a:cubicBezTo>
                    <a:cubicBezTo>
                      <a:pt x="773" y="131"/>
                      <a:pt x="596" y="1"/>
                      <a:pt x="41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9"/>
              <p:cNvSpPr/>
              <p:nvPr/>
            </p:nvSpPr>
            <p:spPr>
              <a:xfrm>
                <a:off x="1297525" y="3522425"/>
                <a:ext cx="42600" cy="12250"/>
              </a:xfrm>
              <a:custGeom>
                <a:avLst/>
                <a:gdLst/>
                <a:ahLst/>
                <a:cxnLst/>
                <a:rect l="l" t="t" r="r" b="b"/>
                <a:pathLst>
                  <a:path w="1704" h="490" extrusionOk="0">
                    <a:moveTo>
                      <a:pt x="971" y="0"/>
                    </a:moveTo>
                    <a:cubicBezTo>
                      <a:pt x="575" y="0"/>
                      <a:pt x="205" y="131"/>
                      <a:pt x="1" y="367"/>
                    </a:cubicBezTo>
                    <a:cubicBezTo>
                      <a:pt x="291" y="424"/>
                      <a:pt x="566" y="490"/>
                      <a:pt x="835" y="490"/>
                    </a:cubicBezTo>
                    <a:cubicBezTo>
                      <a:pt x="1128" y="490"/>
                      <a:pt x="1414" y="411"/>
                      <a:pt x="1704" y="156"/>
                    </a:cubicBezTo>
                    <a:cubicBezTo>
                      <a:pt x="1472" y="50"/>
                      <a:pt x="1217" y="0"/>
                      <a:pt x="97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9"/>
              <p:cNvSpPr/>
              <p:nvPr/>
            </p:nvSpPr>
            <p:spPr>
              <a:xfrm>
                <a:off x="1329225" y="3480775"/>
                <a:ext cx="35675" cy="24775"/>
              </a:xfrm>
              <a:custGeom>
                <a:avLst/>
                <a:gdLst/>
                <a:ahLst/>
                <a:cxnLst/>
                <a:rect l="l" t="t" r="r" b="b"/>
                <a:pathLst>
                  <a:path w="1427" h="991" extrusionOk="0">
                    <a:moveTo>
                      <a:pt x="872" y="0"/>
                    </a:moveTo>
                    <a:lnTo>
                      <a:pt x="872" y="0"/>
                    </a:lnTo>
                    <a:cubicBezTo>
                      <a:pt x="713" y="53"/>
                      <a:pt x="0" y="106"/>
                      <a:pt x="330" y="502"/>
                    </a:cubicBezTo>
                    <a:cubicBezTo>
                      <a:pt x="379" y="398"/>
                      <a:pt x="408" y="357"/>
                      <a:pt x="427" y="357"/>
                    </a:cubicBezTo>
                    <a:cubicBezTo>
                      <a:pt x="488" y="357"/>
                      <a:pt x="432" y="818"/>
                      <a:pt x="594" y="990"/>
                    </a:cubicBezTo>
                    <a:cubicBezTo>
                      <a:pt x="872" y="832"/>
                      <a:pt x="1149" y="713"/>
                      <a:pt x="1426" y="502"/>
                    </a:cubicBezTo>
                    <a:cubicBezTo>
                      <a:pt x="1372" y="381"/>
                      <a:pt x="1309" y="344"/>
                      <a:pt x="1244" y="344"/>
                    </a:cubicBezTo>
                    <a:cubicBezTo>
                      <a:pt x="1142" y="344"/>
                      <a:pt x="1037" y="439"/>
                      <a:pt x="963" y="439"/>
                    </a:cubicBezTo>
                    <a:cubicBezTo>
                      <a:pt x="893" y="439"/>
                      <a:pt x="852" y="350"/>
                      <a:pt x="87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9"/>
              <p:cNvSpPr/>
              <p:nvPr/>
            </p:nvSpPr>
            <p:spPr>
              <a:xfrm>
                <a:off x="1216350" y="3579500"/>
                <a:ext cx="96400" cy="32000"/>
              </a:xfrm>
              <a:custGeom>
                <a:avLst/>
                <a:gdLst/>
                <a:ahLst/>
                <a:cxnLst/>
                <a:rect l="l" t="t" r="r" b="b"/>
                <a:pathLst>
                  <a:path w="3856" h="1280" extrusionOk="0">
                    <a:moveTo>
                      <a:pt x="2744" y="330"/>
                    </a:moveTo>
                    <a:cubicBezTo>
                      <a:pt x="2892" y="330"/>
                      <a:pt x="3009" y="464"/>
                      <a:pt x="3076" y="778"/>
                    </a:cubicBezTo>
                    <a:cubicBezTo>
                      <a:pt x="2899" y="634"/>
                      <a:pt x="2695" y="514"/>
                      <a:pt x="2478" y="440"/>
                    </a:cubicBezTo>
                    <a:lnTo>
                      <a:pt x="2478" y="440"/>
                    </a:lnTo>
                    <a:cubicBezTo>
                      <a:pt x="2574" y="369"/>
                      <a:pt x="2664" y="330"/>
                      <a:pt x="2744" y="330"/>
                    </a:cubicBezTo>
                    <a:close/>
                    <a:moveTo>
                      <a:pt x="2595" y="1"/>
                    </a:moveTo>
                    <a:cubicBezTo>
                      <a:pt x="2516" y="1"/>
                      <a:pt x="2470" y="92"/>
                      <a:pt x="2469" y="437"/>
                    </a:cubicBezTo>
                    <a:lnTo>
                      <a:pt x="2469" y="437"/>
                    </a:lnTo>
                    <a:cubicBezTo>
                      <a:pt x="2326" y="390"/>
                      <a:pt x="2178" y="362"/>
                      <a:pt x="2028" y="362"/>
                    </a:cubicBezTo>
                    <a:cubicBezTo>
                      <a:pt x="1715" y="362"/>
                      <a:pt x="1393" y="480"/>
                      <a:pt x="1096" y="778"/>
                    </a:cubicBezTo>
                    <a:cubicBezTo>
                      <a:pt x="885" y="448"/>
                      <a:pt x="1096" y="566"/>
                      <a:pt x="1043" y="117"/>
                    </a:cubicBezTo>
                    <a:lnTo>
                      <a:pt x="1043" y="117"/>
                    </a:lnTo>
                    <a:cubicBezTo>
                      <a:pt x="1031" y="125"/>
                      <a:pt x="1015" y="128"/>
                      <a:pt x="997" y="128"/>
                    </a:cubicBezTo>
                    <a:cubicBezTo>
                      <a:pt x="924" y="128"/>
                      <a:pt x="810" y="82"/>
                      <a:pt x="716" y="82"/>
                    </a:cubicBezTo>
                    <a:cubicBezTo>
                      <a:pt x="626" y="82"/>
                      <a:pt x="555" y="124"/>
                      <a:pt x="555" y="289"/>
                    </a:cubicBezTo>
                    <a:cubicBezTo>
                      <a:pt x="581" y="283"/>
                      <a:pt x="606" y="279"/>
                      <a:pt x="629" y="279"/>
                    </a:cubicBezTo>
                    <a:cubicBezTo>
                      <a:pt x="794" y="279"/>
                      <a:pt x="885" y="442"/>
                      <a:pt x="885" y="778"/>
                    </a:cubicBezTo>
                    <a:cubicBezTo>
                      <a:pt x="821" y="829"/>
                      <a:pt x="745" y="843"/>
                      <a:pt x="664" y="843"/>
                    </a:cubicBezTo>
                    <a:cubicBezTo>
                      <a:pt x="573" y="843"/>
                      <a:pt x="476" y="825"/>
                      <a:pt x="385" y="825"/>
                    </a:cubicBezTo>
                    <a:cubicBezTo>
                      <a:pt x="209" y="825"/>
                      <a:pt x="54" y="892"/>
                      <a:pt x="0" y="1279"/>
                    </a:cubicBezTo>
                    <a:cubicBezTo>
                      <a:pt x="1598" y="1226"/>
                      <a:pt x="2799" y="1279"/>
                      <a:pt x="3855" y="566"/>
                    </a:cubicBezTo>
                    <a:cubicBezTo>
                      <a:pt x="3773" y="434"/>
                      <a:pt x="3701" y="384"/>
                      <a:pt x="3633" y="384"/>
                    </a:cubicBezTo>
                    <a:cubicBezTo>
                      <a:pt x="3473" y="384"/>
                      <a:pt x="3344" y="666"/>
                      <a:pt x="3195" y="778"/>
                    </a:cubicBezTo>
                    <a:cubicBezTo>
                      <a:pt x="3129" y="289"/>
                      <a:pt x="3354" y="395"/>
                      <a:pt x="3129" y="65"/>
                    </a:cubicBezTo>
                    <a:cubicBezTo>
                      <a:pt x="3072" y="98"/>
                      <a:pt x="3017" y="111"/>
                      <a:pt x="2965" y="111"/>
                    </a:cubicBezTo>
                    <a:cubicBezTo>
                      <a:pt x="2811" y="111"/>
                      <a:pt x="2682" y="1"/>
                      <a:pt x="259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9"/>
              <p:cNvSpPr/>
              <p:nvPr/>
            </p:nvSpPr>
            <p:spPr>
              <a:xfrm>
                <a:off x="1182025" y="3461125"/>
                <a:ext cx="39950" cy="37500"/>
              </a:xfrm>
              <a:custGeom>
                <a:avLst/>
                <a:gdLst/>
                <a:ahLst/>
                <a:cxnLst/>
                <a:rect l="l" t="t" r="r" b="b"/>
                <a:pathLst>
                  <a:path w="1598" h="1500" extrusionOk="0">
                    <a:moveTo>
                      <a:pt x="1040" y="1"/>
                    </a:moveTo>
                    <a:cubicBezTo>
                      <a:pt x="751" y="1"/>
                      <a:pt x="478" y="147"/>
                      <a:pt x="383" y="509"/>
                    </a:cubicBezTo>
                    <a:cubicBezTo>
                      <a:pt x="489" y="562"/>
                      <a:pt x="660" y="786"/>
                      <a:pt x="489" y="839"/>
                    </a:cubicBezTo>
                    <a:cubicBezTo>
                      <a:pt x="443" y="793"/>
                      <a:pt x="399" y="776"/>
                      <a:pt x="358" y="776"/>
                    </a:cubicBezTo>
                    <a:cubicBezTo>
                      <a:pt x="206" y="776"/>
                      <a:pt x="83" y="1011"/>
                      <a:pt x="0" y="1011"/>
                    </a:cubicBezTo>
                    <a:cubicBezTo>
                      <a:pt x="436" y="1446"/>
                      <a:pt x="938" y="1011"/>
                      <a:pt x="1202" y="1499"/>
                    </a:cubicBezTo>
                    <a:cubicBezTo>
                      <a:pt x="1202" y="892"/>
                      <a:pt x="1426" y="562"/>
                      <a:pt x="1598" y="179"/>
                    </a:cubicBezTo>
                    <a:cubicBezTo>
                      <a:pt x="1438" y="67"/>
                      <a:pt x="1235" y="1"/>
                      <a:pt x="104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9"/>
              <p:cNvSpPr/>
              <p:nvPr/>
            </p:nvSpPr>
            <p:spPr>
              <a:xfrm>
                <a:off x="1390950" y="3483400"/>
                <a:ext cx="13875" cy="18200"/>
              </a:xfrm>
              <a:custGeom>
                <a:avLst/>
                <a:gdLst/>
                <a:ahLst/>
                <a:cxnLst/>
                <a:rect l="l" t="t" r="r" b="b"/>
                <a:pathLst>
                  <a:path w="555" h="728" extrusionOk="0">
                    <a:moveTo>
                      <a:pt x="502" y="1"/>
                    </a:moveTo>
                    <a:lnTo>
                      <a:pt x="502" y="1"/>
                    </a:lnTo>
                    <a:cubicBezTo>
                      <a:pt x="478" y="25"/>
                      <a:pt x="443" y="33"/>
                      <a:pt x="403" y="33"/>
                    </a:cubicBezTo>
                    <a:cubicBezTo>
                      <a:pt x="326" y="33"/>
                      <a:pt x="229" y="4"/>
                      <a:pt x="150" y="4"/>
                    </a:cubicBezTo>
                    <a:cubicBezTo>
                      <a:pt x="65" y="4"/>
                      <a:pt x="0" y="37"/>
                      <a:pt x="0" y="173"/>
                    </a:cubicBezTo>
                    <a:cubicBezTo>
                      <a:pt x="224" y="225"/>
                      <a:pt x="224" y="661"/>
                      <a:pt x="436" y="727"/>
                    </a:cubicBezTo>
                    <a:cubicBezTo>
                      <a:pt x="436" y="450"/>
                      <a:pt x="555" y="397"/>
                      <a:pt x="5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9"/>
              <p:cNvSpPr/>
              <p:nvPr/>
            </p:nvSpPr>
            <p:spPr>
              <a:xfrm>
                <a:off x="1333175" y="3438200"/>
                <a:ext cx="17850" cy="17850"/>
              </a:xfrm>
              <a:custGeom>
                <a:avLst/>
                <a:gdLst/>
                <a:ahLst/>
                <a:cxnLst/>
                <a:rect l="l" t="t" r="r" b="b"/>
                <a:pathLst>
                  <a:path w="714" h="714" extrusionOk="0">
                    <a:moveTo>
                      <a:pt x="331" y="0"/>
                    </a:moveTo>
                    <a:cubicBezTo>
                      <a:pt x="436" y="555"/>
                      <a:pt x="1" y="159"/>
                      <a:pt x="106" y="713"/>
                    </a:cubicBezTo>
                    <a:cubicBezTo>
                      <a:pt x="436" y="660"/>
                      <a:pt x="714" y="713"/>
                      <a:pt x="714" y="159"/>
                    </a:cubicBezTo>
                    <a:lnTo>
                      <a:pt x="714" y="159"/>
                    </a:lnTo>
                    <a:cubicBezTo>
                      <a:pt x="672" y="176"/>
                      <a:pt x="630" y="184"/>
                      <a:pt x="590" y="184"/>
                    </a:cubicBezTo>
                    <a:cubicBezTo>
                      <a:pt x="474" y="184"/>
                      <a:pt x="370" y="118"/>
                      <a:pt x="33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9"/>
              <p:cNvSpPr/>
              <p:nvPr/>
            </p:nvSpPr>
            <p:spPr>
              <a:xfrm>
                <a:off x="1374425" y="3487875"/>
                <a:ext cx="13900" cy="13725"/>
              </a:xfrm>
              <a:custGeom>
                <a:avLst/>
                <a:gdLst/>
                <a:ahLst/>
                <a:cxnLst/>
                <a:rect l="l" t="t" r="r" b="b"/>
                <a:pathLst>
                  <a:path w="556" h="549" extrusionOk="0">
                    <a:moveTo>
                      <a:pt x="334" y="1"/>
                    </a:moveTo>
                    <a:cubicBezTo>
                      <a:pt x="233" y="1"/>
                      <a:pt x="110" y="53"/>
                      <a:pt x="37" y="53"/>
                    </a:cubicBezTo>
                    <a:cubicBezTo>
                      <a:pt x="23" y="53"/>
                      <a:pt x="11" y="51"/>
                      <a:pt x="1" y="46"/>
                    </a:cubicBezTo>
                    <a:lnTo>
                      <a:pt x="1" y="548"/>
                    </a:lnTo>
                    <a:cubicBezTo>
                      <a:pt x="32" y="527"/>
                      <a:pt x="71" y="520"/>
                      <a:pt x="115" y="520"/>
                    </a:cubicBezTo>
                    <a:cubicBezTo>
                      <a:pt x="192" y="520"/>
                      <a:pt x="281" y="541"/>
                      <a:pt x="356" y="541"/>
                    </a:cubicBezTo>
                    <a:cubicBezTo>
                      <a:pt x="473" y="541"/>
                      <a:pt x="555" y="489"/>
                      <a:pt x="503" y="218"/>
                    </a:cubicBezTo>
                    <a:cubicBezTo>
                      <a:pt x="503" y="46"/>
                      <a:pt x="428" y="1"/>
                      <a:pt x="33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9"/>
              <p:cNvSpPr/>
              <p:nvPr/>
            </p:nvSpPr>
            <p:spPr>
              <a:xfrm>
                <a:off x="1989300" y="3204075"/>
                <a:ext cx="26100" cy="13150"/>
              </a:xfrm>
              <a:custGeom>
                <a:avLst/>
                <a:gdLst/>
                <a:ahLst/>
                <a:cxnLst/>
                <a:rect l="l" t="t" r="r" b="b"/>
                <a:pathLst>
                  <a:path w="1044" h="526" extrusionOk="0">
                    <a:moveTo>
                      <a:pt x="558" y="0"/>
                    </a:moveTo>
                    <a:cubicBezTo>
                      <a:pt x="273" y="0"/>
                      <a:pt x="35" y="149"/>
                      <a:pt x="1" y="507"/>
                    </a:cubicBezTo>
                    <a:cubicBezTo>
                      <a:pt x="48" y="502"/>
                      <a:pt x="93" y="500"/>
                      <a:pt x="136" y="500"/>
                    </a:cubicBezTo>
                    <a:cubicBezTo>
                      <a:pt x="290" y="500"/>
                      <a:pt x="416" y="526"/>
                      <a:pt x="529" y="526"/>
                    </a:cubicBezTo>
                    <a:cubicBezTo>
                      <a:pt x="710" y="526"/>
                      <a:pt x="861" y="461"/>
                      <a:pt x="1044" y="124"/>
                    </a:cubicBezTo>
                    <a:cubicBezTo>
                      <a:pt x="885" y="45"/>
                      <a:pt x="714" y="0"/>
                      <a:pt x="55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9"/>
              <p:cNvSpPr/>
              <p:nvPr/>
            </p:nvSpPr>
            <p:spPr>
              <a:xfrm>
                <a:off x="2104400" y="3228200"/>
                <a:ext cx="20125" cy="14625"/>
              </a:xfrm>
              <a:custGeom>
                <a:avLst/>
                <a:gdLst/>
                <a:ahLst/>
                <a:cxnLst/>
                <a:rect l="l" t="t" r="r" b="b"/>
                <a:pathLst>
                  <a:path w="805" h="585" extrusionOk="0">
                    <a:moveTo>
                      <a:pt x="504" y="1"/>
                    </a:moveTo>
                    <a:cubicBezTo>
                      <a:pt x="275" y="1"/>
                      <a:pt x="0" y="268"/>
                      <a:pt x="70" y="585"/>
                    </a:cubicBezTo>
                    <a:cubicBezTo>
                      <a:pt x="218" y="457"/>
                      <a:pt x="293" y="420"/>
                      <a:pt x="355" y="420"/>
                    </a:cubicBezTo>
                    <a:cubicBezTo>
                      <a:pt x="438" y="420"/>
                      <a:pt x="496" y="486"/>
                      <a:pt x="676" y="486"/>
                    </a:cubicBezTo>
                    <a:cubicBezTo>
                      <a:pt x="707" y="486"/>
                      <a:pt x="743" y="484"/>
                      <a:pt x="783" y="479"/>
                    </a:cubicBezTo>
                    <a:cubicBezTo>
                      <a:pt x="805" y="135"/>
                      <a:pt x="666" y="1"/>
                      <a:pt x="50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9"/>
              <p:cNvSpPr/>
              <p:nvPr/>
            </p:nvSpPr>
            <p:spPr>
              <a:xfrm>
                <a:off x="2125075" y="3259725"/>
                <a:ext cx="23575" cy="14800"/>
              </a:xfrm>
              <a:custGeom>
                <a:avLst/>
                <a:gdLst/>
                <a:ahLst/>
                <a:cxnLst/>
                <a:rect l="l" t="t" r="r" b="b"/>
                <a:pathLst>
                  <a:path w="943" h="592" extrusionOk="0">
                    <a:moveTo>
                      <a:pt x="516" y="1"/>
                    </a:moveTo>
                    <a:cubicBezTo>
                      <a:pt x="264" y="1"/>
                      <a:pt x="1" y="209"/>
                      <a:pt x="114" y="591"/>
                    </a:cubicBezTo>
                    <a:lnTo>
                      <a:pt x="893" y="486"/>
                    </a:lnTo>
                    <a:cubicBezTo>
                      <a:pt x="942" y="156"/>
                      <a:pt x="733" y="1"/>
                      <a:pt x="51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9"/>
              <p:cNvSpPr/>
              <p:nvPr/>
            </p:nvSpPr>
            <p:spPr>
              <a:xfrm>
                <a:off x="2090950" y="3247100"/>
                <a:ext cx="34350" cy="54825"/>
              </a:xfrm>
              <a:custGeom>
                <a:avLst/>
                <a:gdLst/>
                <a:ahLst/>
                <a:cxnLst/>
                <a:rect l="l" t="t" r="r" b="b"/>
                <a:pathLst>
                  <a:path w="1374" h="2193" extrusionOk="0">
                    <a:moveTo>
                      <a:pt x="885" y="1"/>
                    </a:moveTo>
                    <a:cubicBezTo>
                      <a:pt x="278" y="53"/>
                      <a:pt x="331" y="542"/>
                      <a:pt x="1" y="608"/>
                    </a:cubicBezTo>
                    <a:cubicBezTo>
                      <a:pt x="331" y="1532"/>
                      <a:pt x="159" y="1096"/>
                      <a:pt x="159" y="2192"/>
                    </a:cubicBezTo>
                    <a:cubicBezTo>
                      <a:pt x="649" y="2149"/>
                      <a:pt x="709" y="1462"/>
                      <a:pt x="1061" y="1462"/>
                    </a:cubicBezTo>
                    <a:cubicBezTo>
                      <a:pt x="1146" y="1462"/>
                      <a:pt x="1246" y="1501"/>
                      <a:pt x="1374" y="1598"/>
                    </a:cubicBezTo>
                    <a:lnTo>
                      <a:pt x="1374" y="1598"/>
                    </a:lnTo>
                    <a:cubicBezTo>
                      <a:pt x="1268" y="278"/>
                      <a:pt x="885" y="1426"/>
                      <a:pt x="8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9"/>
              <p:cNvSpPr/>
              <p:nvPr/>
            </p:nvSpPr>
            <p:spPr>
              <a:xfrm>
                <a:off x="2014050" y="3258000"/>
                <a:ext cx="76925" cy="79850"/>
              </a:xfrm>
              <a:custGeom>
                <a:avLst/>
                <a:gdLst/>
                <a:ahLst/>
                <a:cxnLst/>
                <a:rect l="l" t="t" r="r" b="b"/>
                <a:pathLst>
                  <a:path w="3077" h="3194" extrusionOk="0">
                    <a:moveTo>
                      <a:pt x="2245" y="0"/>
                    </a:moveTo>
                    <a:lnTo>
                      <a:pt x="2245" y="0"/>
                    </a:lnTo>
                    <a:cubicBezTo>
                      <a:pt x="2087" y="938"/>
                      <a:pt x="595" y="885"/>
                      <a:pt x="595" y="1373"/>
                    </a:cubicBezTo>
                    <a:cubicBezTo>
                      <a:pt x="619" y="1376"/>
                      <a:pt x="643" y="1378"/>
                      <a:pt x="668" y="1378"/>
                    </a:cubicBezTo>
                    <a:cubicBezTo>
                      <a:pt x="864" y="1378"/>
                      <a:pt x="1086" y="1289"/>
                      <a:pt x="1278" y="1289"/>
                    </a:cubicBezTo>
                    <a:cubicBezTo>
                      <a:pt x="1465" y="1289"/>
                      <a:pt x="1624" y="1373"/>
                      <a:pt x="1704" y="1703"/>
                    </a:cubicBezTo>
                    <a:cubicBezTo>
                      <a:pt x="925" y="1822"/>
                      <a:pt x="331" y="2152"/>
                      <a:pt x="1" y="2865"/>
                    </a:cubicBezTo>
                    <a:cubicBezTo>
                      <a:pt x="86" y="2794"/>
                      <a:pt x="167" y="2766"/>
                      <a:pt x="245" y="2766"/>
                    </a:cubicBezTo>
                    <a:cubicBezTo>
                      <a:pt x="547" y="2766"/>
                      <a:pt x="793" y="3193"/>
                      <a:pt x="994" y="3193"/>
                    </a:cubicBezTo>
                    <a:cubicBezTo>
                      <a:pt x="1070" y="3193"/>
                      <a:pt x="1139" y="3134"/>
                      <a:pt x="1202" y="2971"/>
                    </a:cubicBezTo>
                    <a:cubicBezTo>
                      <a:pt x="1044" y="2918"/>
                      <a:pt x="872" y="3023"/>
                      <a:pt x="819" y="2746"/>
                    </a:cubicBezTo>
                    <a:cubicBezTo>
                      <a:pt x="1060" y="2448"/>
                      <a:pt x="1286" y="2383"/>
                      <a:pt x="1495" y="2383"/>
                    </a:cubicBezTo>
                    <a:cubicBezTo>
                      <a:pt x="1658" y="2383"/>
                      <a:pt x="1810" y="2422"/>
                      <a:pt x="1950" y="2422"/>
                    </a:cubicBezTo>
                    <a:cubicBezTo>
                      <a:pt x="2125" y="2422"/>
                      <a:pt x="2282" y="2361"/>
                      <a:pt x="2417" y="2086"/>
                    </a:cubicBezTo>
                    <a:lnTo>
                      <a:pt x="2417" y="2086"/>
                    </a:lnTo>
                    <a:cubicBezTo>
                      <a:pt x="2348" y="2662"/>
                      <a:pt x="2604" y="3003"/>
                      <a:pt x="2820" y="3003"/>
                    </a:cubicBezTo>
                    <a:cubicBezTo>
                      <a:pt x="2936" y="3003"/>
                      <a:pt x="3040" y="2905"/>
                      <a:pt x="3077" y="2693"/>
                    </a:cubicBezTo>
                    <a:lnTo>
                      <a:pt x="3077" y="2693"/>
                    </a:lnTo>
                    <a:cubicBezTo>
                      <a:pt x="3024" y="2739"/>
                      <a:pt x="2980" y="2760"/>
                      <a:pt x="2944" y="2760"/>
                    </a:cubicBezTo>
                    <a:cubicBezTo>
                      <a:pt x="2720" y="2760"/>
                      <a:pt x="2792" y="1973"/>
                      <a:pt x="2747" y="1598"/>
                    </a:cubicBezTo>
                    <a:cubicBezTo>
                      <a:pt x="2651" y="1476"/>
                      <a:pt x="2560" y="1434"/>
                      <a:pt x="2475" y="1434"/>
                    </a:cubicBezTo>
                    <a:cubicBezTo>
                      <a:pt x="2292" y="1434"/>
                      <a:pt x="2132" y="1624"/>
                      <a:pt x="1996" y="1624"/>
                    </a:cubicBezTo>
                    <a:cubicBezTo>
                      <a:pt x="1906" y="1624"/>
                      <a:pt x="1826" y="1542"/>
                      <a:pt x="1757" y="1268"/>
                    </a:cubicBezTo>
                    <a:cubicBezTo>
                      <a:pt x="1798" y="1223"/>
                      <a:pt x="1859" y="1212"/>
                      <a:pt x="1925" y="1212"/>
                    </a:cubicBezTo>
                    <a:cubicBezTo>
                      <a:pt x="1987" y="1212"/>
                      <a:pt x="2053" y="1221"/>
                      <a:pt x="2113" y="1221"/>
                    </a:cubicBezTo>
                    <a:cubicBezTo>
                      <a:pt x="2238" y="1221"/>
                      <a:pt x="2337" y="1182"/>
                      <a:pt x="2311" y="938"/>
                    </a:cubicBezTo>
                    <a:cubicBezTo>
                      <a:pt x="1981" y="832"/>
                      <a:pt x="2364" y="436"/>
                      <a:pt x="224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9"/>
              <p:cNvSpPr/>
              <p:nvPr/>
            </p:nvSpPr>
            <p:spPr>
              <a:xfrm>
                <a:off x="2286400" y="2807750"/>
                <a:ext cx="87750" cy="58500"/>
              </a:xfrm>
              <a:custGeom>
                <a:avLst/>
                <a:gdLst/>
                <a:ahLst/>
                <a:cxnLst/>
                <a:rect l="l" t="t" r="r" b="b"/>
                <a:pathLst>
                  <a:path w="3510" h="2340" extrusionOk="0">
                    <a:moveTo>
                      <a:pt x="1781" y="842"/>
                    </a:moveTo>
                    <a:cubicBezTo>
                      <a:pt x="1829" y="842"/>
                      <a:pt x="1874" y="877"/>
                      <a:pt x="1912" y="954"/>
                    </a:cubicBezTo>
                    <a:cubicBezTo>
                      <a:pt x="1978" y="1403"/>
                      <a:pt x="1648" y="1350"/>
                      <a:pt x="1648" y="1785"/>
                    </a:cubicBezTo>
                    <a:cubicBezTo>
                      <a:pt x="1318" y="1733"/>
                      <a:pt x="1860" y="1178"/>
                      <a:pt x="1529" y="1125"/>
                    </a:cubicBezTo>
                    <a:cubicBezTo>
                      <a:pt x="1605" y="949"/>
                      <a:pt x="1697" y="842"/>
                      <a:pt x="1781" y="842"/>
                    </a:cubicBezTo>
                    <a:close/>
                    <a:moveTo>
                      <a:pt x="1151" y="1"/>
                    </a:moveTo>
                    <a:cubicBezTo>
                      <a:pt x="734" y="1"/>
                      <a:pt x="272" y="174"/>
                      <a:pt x="51" y="465"/>
                    </a:cubicBezTo>
                    <a:cubicBezTo>
                      <a:pt x="81" y="463"/>
                      <a:pt x="109" y="461"/>
                      <a:pt x="133" y="461"/>
                    </a:cubicBezTo>
                    <a:cubicBezTo>
                      <a:pt x="594" y="461"/>
                      <a:pt x="1" y="920"/>
                      <a:pt x="51" y="1284"/>
                    </a:cubicBezTo>
                    <a:cubicBezTo>
                      <a:pt x="167" y="1094"/>
                      <a:pt x="275" y="1029"/>
                      <a:pt x="380" y="1029"/>
                    </a:cubicBezTo>
                    <a:cubicBezTo>
                      <a:pt x="613" y="1029"/>
                      <a:pt x="829" y="1350"/>
                      <a:pt x="1070" y="1350"/>
                    </a:cubicBezTo>
                    <a:cubicBezTo>
                      <a:pt x="1129" y="1350"/>
                      <a:pt x="1190" y="1331"/>
                      <a:pt x="1252" y="1284"/>
                    </a:cubicBezTo>
                    <a:cubicBezTo>
                      <a:pt x="1147" y="1231"/>
                      <a:pt x="988" y="1020"/>
                      <a:pt x="1147" y="954"/>
                    </a:cubicBezTo>
                    <a:cubicBezTo>
                      <a:pt x="1165" y="949"/>
                      <a:pt x="1183" y="947"/>
                      <a:pt x="1199" y="947"/>
                    </a:cubicBezTo>
                    <a:cubicBezTo>
                      <a:pt x="1387" y="947"/>
                      <a:pt x="1472" y="1214"/>
                      <a:pt x="1424" y="1614"/>
                    </a:cubicBezTo>
                    <a:cubicBezTo>
                      <a:pt x="1294" y="1672"/>
                      <a:pt x="1195" y="1704"/>
                      <a:pt x="1112" y="1704"/>
                    </a:cubicBezTo>
                    <a:cubicBezTo>
                      <a:pt x="950" y="1704"/>
                      <a:pt x="851" y="1581"/>
                      <a:pt x="711" y="1284"/>
                    </a:cubicBezTo>
                    <a:lnTo>
                      <a:pt x="711" y="1284"/>
                    </a:lnTo>
                    <a:cubicBezTo>
                      <a:pt x="658" y="1785"/>
                      <a:pt x="869" y="1733"/>
                      <a:pt x="817" y="2115"/>
                    </a:cubicBezTo>
                    <a:cubicBezTo>
                      <a:pt x="764" y="2168"/>
                      <a:pt x="658" y="2168"/>
                      <a:pt x="658" y="2340"/>
                    </a:cubicBezTo>
                    <a:cubicBezTo>
                      <a:pt x="904" y="2192"/>
                      <a:pt x="1167" y="2147"/>
                      <a:pt x="1431" y="2147"/>
                    </a:cubicBezTo>
                    <a:cubicBezTo>
                      <a:pt x="1861" y="2147"/>
                      <a:pt x="2297" y="2267"/>
                      <a:pt x="2673" y="2267"/>
                    </a:cubicBezTo>
                    <a:cubicBezTo>
                      <a:pt x="2935" y="2267"/>
                      <a:pt x="3168" y="2209"/>
                      <a:pt x="3351" y="2010"/>
                    </a:cubicBezTo>
                    <a:cubicBezTo>
                      <a:pt x="3299" y="2010"/>
                      <a:pt x="3510" y="1284"/>
                      <a:pt x="3510" y="1284"/>
                    </a:cubicBezTo>
                    <a:cubicBezTo>
                      <a:pt x="3402" y="1176"/>
                      <a:pt x="3207" y="1155"/>
                      <a:pt x="2993" y="1155"/>
                    </a:cubicBezTo>
                    <a:cubicBezTo>
                      <a:pt x="2859" y="1155"/>
                      <a:pt x="2718" y="1163"/>
                      <a:pt x="2586" y="1163"/>
                    </a:cubicBezTo>
                    <a:cubicBezTo>
                      <a:pt x="2184" y="1163"/>
                      <a:pt x="1873" y="1087"/>
                      <a:pt x="2137" y="465"/>
                    </a:cubicBezTo>
                    <a:cubicBezTo>
                      <a:pt x="2082" y="433"/>
                      <a:pt x="2028" y="420"/>
                      <a:pt x="1976" y="420"/>
                    </a:cubicBezTo>
                    <a:cubicBezTo>
                      <a:pt x="1759" y="420"/>
                      <a:pt x="1564" y="640"/>
                      <a:pt x="1400" y="640"/>
                    </a:cubicBezTo>
                    <a:cubicBezTo>
                      <a:pt x="1327" y="640"/>
                      <a:pt x="1259" y="595"/>
                      <a:pt x="1199" y="465"/>
                    </a:cubicBezTo>
                    <a:cubicBezTo>
                      <a:pt x="1477" y="465"/>
                      <a:pt x="1701" y="465"/>
                      <a:pt x="1701" y="135"/>
                    </a:cubicBezTo>
                    <a:cubicBezTo>
                      <a:pt x="1552" y="43"/>
                      <a:pt x="1357" y="1"/>
                      <a:pt x="115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9"/>
              <p:cNvSpPr/>
              <p:nvPr/>
            </p:nvSpPr>
            <p:spPr>
              <a:xfrm>
                <a:off x="2394925" y="2822000"/>
                <a:ext cx="64700" cy="54750"/>
              </a:xfrm>
              <a:custGeom>
                <a:avLst/>
                <a:gdLst/>
                <a:ahLst/>
                <a:cxnLst/>
                <a:rect l="l" t="t" r="r" b="b"/>
                <a:pathLst>
                  <a:path w="2588" h="2190" extrusionOk="0">
                    <a:moveTo>
                      <a:pt x="2086" y="1"/>
                    </a:moveTo>
                    <a:lnTo>
                      <a:pt x="2086" y="1"/>
                    </a:lnTo>
                    <a:cubicBezTo>
                      <a:pt x="1862" y="661"/>
                      <a:pt x="608" y="450"/>
                      <a:pt x="608" y="833"/>
                    </a:cubicBezTo>
                    <a:cubicBezTo>
                      <a:pt x="661" y="849"/>
                      <a:pt x="717" y="855"/>
                      <a:pt x="776" y="855"/>
                    </a:cubicBezTo>
                    <a:cubicBezTo>
                      <a:pt x="900" y="855"/>
                      <a:pt x="1032" y="829"/>
                      <a:pt x="1147" y="829"/>
                    </a:cubicBezTo>
                    <a:cubicBezTo>
                      <a:pt x="1317" y="829"/>
                      <a:pt x="1453" y="885"/>
                      <a:pt x="1479" y="1163"/>
                    </a:cubicBezTo>
                    <a:cubicBezTo>
                      <a:pt x="819" y="1163"/>
                      <a:pt x="330" y="1374"/>
                      <a:pt x="0" y="1875"/>
                    </a:cubicBezTo>
                    <a:cubicBezTo>
                      <a:pt x="66" y="1838"/>
                      <a:pt x="126" y="1823"/>
                      <a:pt x="183" y="1823"/>
                    </a:cubicBezTo>
                    <a:cubicBezTo>
                      <a:pt x="457" y="1823"/>
                      <a:pt x="639" y="2184"/>
                      <a:pt x="813" y="2184"/>
                    </a:cubicBezTo>
                    <a:cubicBezTo>
                      <a:pt x="872" y="2184"/>
                      <a:pt x="930" y="2143"/>
                      <a:pt x="991" y="2034"/>
                    </a:cubicBezTo>
                    <a:cubicBezTo>
                      <a:pt x="872" y="1981"/>
                      <a:pt x="713" y="2034"/>
                      <a:pt x="713" y="1875"/>
                    </a:cubicBezTo>
                    <a:cubicBezTo>
                      <a:pt x="909" y="1697"/>
                      <a:pt x="1081" y="1650"/>
                      <a:pt x="1237" y="1650"/>
                    </a:cubicBezTo>
                    <a:cubicBezTo>
                      <a:pt x="1413" y="1650"/>
                      <a:pt x="1569" y="1710"/>
                      <a:pt x="1716" y="1710"/>
                    </a:cubicBezTo>
                    <a:cubicBezTo>
                      <a:pt x="1844" y="1710"/>
                      <a:pt x="1965" y="1664"/>
                      <a:pt x="2086" y="1493"/>
                    </a:cubicBezTo>
                    <a:lnTo>
                      <a:pt x="2086" y="1493"/>
                    </a:lnTo>
                    <a:cubicBezTo>
                      <a:pt x="1979" y="1905"/>
                      <a:pt x="2194" y="2189"/>
                      <a:pt x="2380" y="2189"/>
                    </a:cubicBezTo>
                    <a:cubicBezTo>
                      <a:pt x="2468" y="2189"/>
                      <a:pt x="2550" y="2125"/>
                      <a:pt x="2588" y="1981"/>
                    </a:cubicBezTo>
                    <a:lnTo>
                      <a:pt x="2588" y="1981"/>
                    </a:lnTo>
                    <a:cubicBezTo>
                      <a:pt x="2544" y="2011"/>
                      <a:pt x="2509" y="2024"/>
                      <a:pt x="2481" y="2024"/>
                    </a:cubicBezTo>
                    <a:cubicBezTo>
                      <a:pt x="2296" y="2024"/>
                      <a:pt x="2409" y="1449"/>
                      <a:pt x="2364" y="1163"/>
                    </a:cubicBezTo>
                    <a:cubicBezTo>
                      <a:pt x="2297" y="1071"/>
                      <a:pt x="2225" y="1042"/>
                      <a:pt x="2152" y="1042"/>
                    </a:cubicBezTo>
                    <a:cubicBezTo>
                      <a:pt x="2027" y="1042"/>
                      <a:pt x="1899" y="1127"/>
                      <a:pt x="1795" y="1127"/>
                    </a:cubicBezTo>
                    <a:cubicBezTo>
                      <a:pt x="1706" y="1127"/>
                      <a:pt x="1635" y="1064"/>
                      <a:pt x="1598" y="833"/>
                    </a:cubicBezTo>
                    <a:cubicBezTo>
                      <a:pt x="1608" y="827"/>
                      <a:pt x="1621" y="825"/>
                      <a:pt x="1636" y="825"/>
                    </a:cubicBezTo>
                    <a:cubicBezTo>
                      <a:pt x="1707" y="825"/>
                      <a:pt x="1823" y="873"/>
                      <a:pt x="1920" y="873"/>
                    </a:cubicBezTo>
                    <a:cubicBezTo>
                      <a:pt x="2012" y="873"/>
                      <a:pt x="2086" y="830"/>
                      <a:pt x="2086" y="661"/>
                    </a:cubicBezTo>
                    <a:cubicBezTo>
                      <a:pt x="1756" y="555"/>
                      <a:pt x="2192" y="331"/>
                      <a:pt x="208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9"/>
              <p:cNvSpPr/>
              <p:nvPr/>
            </p:nvSpPr>
            <p:spPr>
              <a:xfrm>
                <a:off x="1993275" y="3258250"/>
                <a:ext cx="59100" cy="39700"/>
              </a:xfrm>
              <a:custGeom>
                <a:avLst/>
                <a:gdLst/>
                <a:ahLst/>
                <a:cxnLst/>
                <a:rect l="l" t="t" r="r" b="b"/>
                <a:pathLst>
                  <a:path w="2364" h="1588" extrusionOk="0">
                    <a:moveTo>
                      <a:pt x="2078" y="1"/>
                    </a:moveTo>
                    <a:cubicBezTo>
                      <a:pt x="1782" y="1"/>
                      <a:pt x="1391" y="191"/>
                      <a:pt x="945" y="191"/>
                    </a:cubicBezTo>
                    <a:cubicBezTo>
                      <a:pt x="782" y="191"/>
                      <a:pt x="611" y="166"/>
                      <a:pt x="436" y="96"/>
                    </a:cubicBezTo>
                    <a:lnTo>
                      <a:pt x="436" y="96"/>
                    </a:lnTo>
                    <a:cubicBezTo>
                      <a:pt x="436" y="597"/>
                      <a:pt x="660" y="545"/>
                      <a:pt x="766" y="756"/>
                    </a:cubicBezTo>
                    <a:cubicBezTo>
                      <a:pt x="607" y="1152"/>
                      <a:pt x="0" y="545"/>
                      <a:pt x="0" y="1588"/>
                    </a:cubicBezTo>
                    <a:lnTo>
                      <a:pt x="832" y="1482"/>
                    </a:lnTo>
                    <a:cubicBezTo>
                      <a:pt x="990" y="96"/>
                      <a:pt x="2086" y="1258"/>
                      <a:pt x="2363" y="96"/>
                    </a:cubicBezTo>
                    <a:cubicBezTo>
                      <a:pt x="2282" y="26"/>
                      <a:pt x="2187" y="1"/>
                      <a:pt x="207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9"/>
              <p:cNvSpPr/>
              <p:nvPr/>
            </p:nvSpPr>
            <p:spPr>
              <a:xfrm>
                <a:off x="1190275" y="3594225"/>
                <a:ext cx="16525" cy="18575"/>
              </a:xfrm>
              <a:custGeom>
                <a:avLst/>
                <a:gdLst/>
                <a:ahLst/>
                <a:cxnLst/>
                <a:rect l="l" t="t" r="r" b="b"/>
                <a:pathLst>
                  <a:path w="661" h="743" extrusionOk="0">
                    <a:moveTo>
                      <a:pt x="182" y="1"/>
                    </a:moveTo>
                    <a:cubicBezTo>
                      <a:pt x="158" y="1"/>
                      <a:pt x="133" y="9"/>
                      <a:pt x="106" y="30"/>
                    </a:cubicBezTo>
                    <a:cubicBezTo>
                      <a:pt x="106" y="255"/>
                      <a:pt x="0" y="360"/>
                      <a:pt x="53" y="743"/>
                    </a:cubicBezTo>
                    <a:cubicBezTo>
                      <a:pt x="330" y="585"/>
                      <a:pt x="542" y="690"/>
                      <a:pt x="608" y="519"/>
                    </a:cubicBezTo>
                    <a:cubicBezTo>
                      <a:pt x="542" y="519"/>
                      <a:pt x="489" y="413"/>
                      <a:pt x="489" y="189"/>
                    </a:cubicBezTo>
                    <a:cubicBezTo>
                      <a:pt x="542" y="189"/>
                      <a:pt x="661" y="83"/>
                      <a:pt x="489" y="30"/>
                    </a:cubicBezTo>
                    <a:cubicBezTo>
                      <a:pt x="474" y="167"/>
                      <a:pt x="455" y="214"/>
                      <a:pt x="431" y="214"/>
                    </a:cubicBezTo>
                    <a:cubicBezTo>
                      <a:pt x="378" y="214"/>
                      <a:pt x="300" y="1"/>
                      <a:pt x="18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9"/>
              <p:cNvSpPr/>
              <p:nvPr/>
            </p:nvSpPr>
            <p:spPr>
              <a:xfrm>
                <a:off x="2536800" y="2909350"/>
                <a:ext cx="26975" cy="10375"/>
              </a:xfrm>
              <a:custGeom>
                <a:avLst/>
                <a:gdLst/>
                <a:ahLst/>
                <a:cxnLst/>
                <a:rect l="l" t="t" r="r" b="b"/>
                <a:pathLst>
                  <a:path w="1079" h="415" extrusionOk="0">
                    <a:moveTo>
                      <a:pt x="449" y="1"/>
                    </a:moveTo>
                    <a:cubicBezTo>
                      <a:pt x="227" y="1"/>
                      <a:pt x="1" y="95"/>
                      <a:pt x="42" y="415"/>
                    </a:cubicBezTo>
                    <a:cubicBezTo>
                      <a:pt x="213" y="415"/>
                      <a:pt x="319" y="362"/>
                      <a:pt x="425" y="190"/>
                    </a:cubicBezTo>
                    <a:cubicBezTo>
                      <a:pt x="482" y="193"/>
                      <a:pt x="532" y="195"/>
                      <a:pt x="576" y="195"/>
                    </a:cubicBezTo>
                    <a:cubicBezTo>
                      <a:pt x="1078" y="195"/>
                      <a:pt x="768" y="1"/>
                      <a:pt x="44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9"/>
              <p:cNvSpPr/>
              <p:nvPr/>
            </p:nvSpPr>
            <p:spPr>
              <a:xfrm>
                <a:off x="1176850" y="3594975"/>
                <a:ext cx="12125" cy="17900"/>
              </a:xfrm>
              <a:custGeom>
                <a:avLst/>
                <a:gdLst/>
                <a:ahLst/>
                <a:cxnLst/>
                <a:rect l="l" t="t" r="r" b="b"/>
                <a:pathLst>
                  <a:path w="485" h="716" extrusionOk="0">
                    <a:moveTo>
                      <a:pt x="260" y="0"/>
                    </a:moveTo>
                    <a:cubicBezTo>
                      <a:pt x="0" y="83"/>
                      <a:pt x="215" y="715"/>
                      <a:pt x="376" y="715"/>
                    </a:cubicBezTo>
                    <a:cubicBezTo>
                      <a:pt x="420" y="715"/>
                      <a:pt x="459" y="669"/>
                      <a:pt x="485" y="555"/>
                    </a:cubicBezTo>
                    <a:cubicBezTo>
                      <a:pt x="313" y="436"/>
                      <a:pt x="485" y="330"/>
                      <a:pt x="48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9"/>
              <p:cNvSpPr/>
              <p:nvPr/>
            </p:nvSpPr>
            <p:spPr>
              <a:xfrm>
                <a:off x="1144725" y="3469025"/>
                <a:ext cx="33025" cy="23900"/>
              </a:xfrm>
              <a:custGeom>
                <a:avLst/>
                <a:gdLst/>
                <a:ahLst/>
                <a:cxnLst/>
                <a:rect l="l" t="t" r="r" b="b"/>
                <a:pathLst>
                  <a:path w="1321" h="956" extrusionOk="0">
                    <a:moveTo>
                      <a:pt x="976" y="0"/>
                    </a:moveTo>
                    <a:cubicBezTo>
                      <a:pt x="403" y="0"/>
                      <a:pt x="103" y="438"/>
                      <a:pt x="1" y="906"/>
                    </a:cubicBezTo>
                    <a:cubicBezTo>
                      <a:pt x="67" y="923"/>
                      <a:pt x="119" y="931"/>
                      <a:pt x="161" y="931"/>
                    </a:cubicBezTo>
                    <a:cubicBezTo>
                      <a:pt x="405" y="931"/>
                      <a:pt x="293" y="670"/>
                      <a:pt x="383" y="523"/>
                    </a:cubicBezTo>
                    <a:lnTo>
                      <a:pt x="383" y="523"/>
                    </a:lnTo>
                    <a:cubicBezTo>
                      <a:pt x="473" y="866"/>
                      <a:pt x="576" y="956"/>
                      <a:pt x="716" y="956"/>
                    </a:cubicBezTo>
                    <a:cubicBezTo>
                      <a:pt x="845" y="956"/>
                      <a:pt x="1006" y="879"/>
                      <a:pt x="1215" y="853"/>
                    </a:cubicBezTo>
                    <a:cubicBezTo>
                      <a:pt x="1321" y="470"/>
                      <a:pt x="1162" y="576"/>
                      <a:pt x="1268" y="35"/>
                    </a:cubicBezTo>
                    <a:cubicBezTo>
                      <a:pt x="1164" y="11"/>
                      <a:pt x="1067" y="0"/>
                      <a:pt x="97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9"/>
              <p:cNvSpPr/>
              <p:nvPr/>
            </p:nvSpPr>
            <p:spPr>
              <a:xfrm>
                <a:off x="916675" y="3435125"/>
                <a:ext cx="10200" cy="21350"/>
              </a:xfrm>
              <a:custGeom>
                <a:avLst/>
                <a:gdLst/>
                <a:ahLst/>
                <a:cxnLst/>
                <a:rect l="l" t="t" r="r" b="b"/>
                <a:pathLst>
                  <a:path w="408" h="854" extrusionOk="0">
                    <a:moveTo>
                      <a:pt x="84" y="0"/>
                    </a:moveTo>
                    <a:cubicBezTo>
                      <a:pt x="58" y="0"/>
                      <a:pt x="30" y="6"/>
                      <a:pt x="0" y="18"/>
                    </a:cubicBezTo>
                    <a:lnTo>
                      <a:pt x="0" y="836"/>
                    </a:lnTo>
                    <a:cubicBezTo>
                      <a:pt x="30" y="848"/>
                      <a:pt x="58" y="854"/>
                      <a:pt x="84" y="854"/>
                    </a:cubicBezTo>
                    <a:cubicBezTo>
                      <a:pt x="408" y="854"/>
                      <a:pt x="408" y="0"/>
                      <a:pt x="8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9"/>
              <p:cNvSpPr/>
              <p:nvPr/>
            </p:nvSpPr>
            <p:spPr>
              <a:xfrm>
                <a:off x="930975" y="3432650"/>
                <a:ext cx="24000" cy="19275"/>
              </a:xfrm>
              <a:custGeom>
                <a:avLst/>
                <a:gdLst/>
                <a:ahLst/>
                <a:cxnLst/>
                <a:rect l="l" t="t" r="r" b="b"/>
                <a:pathLst>
                  <a:path w="960" h="771" extrusionOk="0">
                    <a:moveTo>
                      <a:pt x="65" y="0"/>
                    </a:moveTo>
                    <a:cubicBezTo>
                      <a:pt x="19" y="0"/>
                      <a:pt x="0" y="34"/>
                      <a:pt x="22" y="117"/>
                    </a:cubicBezTo>
                    <a:cubicBezTo>
                      <a:pt x="141" y="117"/>
                      <a:pt x="141" y="222"/>
                      <a:pt x="141" y="447"/>
                    </a:cubicBezTo>
                    <a:cubicBezTo>
                      <a:pt x="203" y="400"/>
                      <a:pt x="258" y="381"/>
                      <a:pt x="308" y="381"/>
                    </a:cubicBezTo>
                    <a:cubicBezTo>
                      <a:pt x="534" y="381"/>
                      <a:pt x="653" y="771"/>
                      <a:pt x="798" y="771"/>
                    </a:cubicBezTo>
                    <a:cubicBezTo>
                      <a:pt x="847" y="771"/>
                      <a:pt x="899" y="726"/>
                      <a:pt x="960" y="605"/>
                    </a:cubicBezTo>
                    <a:cubicBezTo>
                      <a:pt x="793" y="480"/>
                      <a:pt x="238" y="0"/>
                      <a:pt x="6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9"/>
              <p:cNvSpPr/>
              <p:nvPr/>
            </p:nvSpPr>
            <p:spPr>
              <a:xfrm>
                <a:off x="857250" y="3606900"/>
                <a:ext cx="37325" cy="21100"/>
              </a:xfrm>
              <a:custGeom>
                <a:avLst/>
                <a:gdLst/>
                <a:ahLst/>
                <a:cxnLst/>
                <a:rect l="l" t="t" r="r" b="b"/>
                <a:pathLst>
                  <a:path w="1493" h="844" extrusionOk="0">
                    <a:moveTo>
                      <a:pt x="323" y="1"/>
                    </a:moveTo>
                    <a:cubicBezTo>
                      <a:pt x="16" y="1"/>
                      <a:pt x="112" y="634"/>
                      <a:pt x="1" y="843"/>
                    </a:cubicBezTo>
                    <a:cubicBezTo>
                      <a:pt x="223" y="732"/>
                      <a:pt x="427" y="693"/>
                      <a:pt x="623" y="693"/>
                    </a:cubicBezTo>
                    <a:cubicBezTo>
                      <a:pt x="916" y="693"/>
                      <a:pt x="1192" y="780"/>
                      <a:pt x="1493" y="843"/>
                    </a:cubicBezTo>
                    <a:cubicBezTo>
                      <a:pt x="1473" y="499"/>
                      <a:pt x="1291" y="429"/>
                      <a:pt x="1078" y="429"/>
                    </a:cubicBezTo>
                    <a:cubicBezTo>
                      <a:pt x="931" y="429"/>
                      <a:pt x="770" y="463"/>
                      <a:pt x="638" y="463"/>
                    </a:cubicBezTo>
                    <a:cubicBezTo>
                      <a:pt x="442" y="463"/>
                      <a:pt x="312" y="387"/>
                      <a:pt x="397" y="12"/>
                    </a:cubicBezTo>
                    <a:cubicBezTo>
                      <a:pt x="370" y="4"/>
                      <a:pt x="345" y="1"/>
                      <a:pt x="3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9"/>
              <p:cNvSpPr/>
              <p:nvPr/>
            </p:nvSpPr>
            <p:spPr>
              <a:xfrm>
                <a:off x="897850" y="3617575"/>
                <a:ext cx="24775" cy="10425"/>
              </a:xfrm>
              <a:custGeom>
                <a:avLst/>
                <a:gdLst/>
                <a:ahLst/>
                <a:cxnLst/>
                <a:rect l="l" t="t" r="r" b="b"/>
                <a:pathLst>
                  <a:path w="991" h="417" extrusionOk="0">
                    <a:moveTo>
                      <a:pt x="496" y="0"/>
                    </a:moveTo>
                    <a:cubicBezTo>
                      <a:pt x="248" y="0"/>
                      <a:pt x="1" y="139"/>
                      <a:pt x="27" y="416"/>
                    </a:cubicBezTo>
                    <a:cubicBezTo>
                      <a:pt x="166" y="304"/>
                      <a:pt x="331" y="248"/>
                      <a:pt x="496" y="248"/>
                    </a:cubicBezTo>
                    <a:cubicBezTo>
                      <a:pt x="661" y="248"/>
                      <a:pt x="826" y="304"/>
                      <a:pt x="964" y="416"/>
                    </a:cubicBezTo>
                    <a:cubicBezTo>
                      <a:pt x="991" y="139"/>
                      <a:pt x="743" y="0"/>
                      <a:pt x="49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9"/>
              <p:cNvSpPr/>
              <p:nvPr/>
            </p:nvSpPr>
            <p:spPr>
              <a:xfrm>
                <a:off x="857250" y="3653275"/>
                <a:ext cx="14275" cy="14325"/>
              </a:xfrm>
              <a:custGeom>
                <a:avLst/>
                <a:gdLst/>
                <a:ahLst/>
                <a:cxnLst/>
                <a:rect l="l" t="t" r="r" b="b"/>
                <a:pathLst>
                  <a:path w="571" h="573" extrusionOk="0">
                    <a:moveTo>
                      <a:pt x="200" y="0"/>
                    </a:moveTo>
                    <a:cubicBezTo>
                      <a:pt x="107" y="0"/>
                      <a:pt x="24" y="63"/>
                      <a:pt x="1" y="203"/>
                    </a:cubicBezTo>
                    <a:cubicBezTo>
                      <a:pt x="31" y="184"/>
                      <a:pt x="56" y="176"/>
                      <a:pt x="77" y="176"/>
                    </a:cubicBezTo>
                    <a:cubicBezTo>
                      <a:pt x="225" y="176"/>
                      <a:pt x="182" y="572"/>
                      <a:pt x="378" y="572"/>
                    </a:cubicBezTo>
                    <a:cubicBezTo>
                      <a:pt x="412" y="572"/>
                      <a:pt x="452" y="561"/>
                      <a:pt x="503" y="533"/>
                    </a:cubicBezTo>
                    <a:cubicBezTo>
                      <a:pt x="571" y="209"/>
                      <a:pt x="369" y="0"/>
                      <a:pt x="20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9"/>
              <p:cNvSpPr/>
              <p:nvPr/>
            </p:nvSpPr>
            <p:spPr>
              <a:xfrm>
                <a:off x="894550" y="3447775"/>
                <a:ext cx="15225" cy="25025"/>
              </a:xfrm>
              <a:custGeom>
                <a:avLst/>
                <a:gdLst/>
                <a:ahLst/>
                <a:cxnLst/>
                <a:rect l="l" t="t" r="r" b="b"/>
                <a:pathLst>
                  <a:path w="609" h="1001" extrusionOk="0">
                    <a:moveTo>
                      <a:pt x="331" y="0"/>
                    </a:moveTo>
                    <a:cubicBezTo>
                      <a:pt x="331" y="277"/>
                      <a:pt x="54" y="106"/>
                      <a:pt x="1" y="330"/>
                    </a:cubicBezTo>
                    <a:cubicBezTo>
                      <a:pt x="310" y="330"/>
                      <a:pt x="179" y="1000"/>
                      <a:pt x="431" y="1000"/>
                    </a:cubicBezTo>
                    <a:cubicBezTo>
                      <a:pt x="449" y="1000"/>
                      <a:pt x="468" y="997"/>
                      <a:pt x="489" y="990"/>
                    </a:cubicBezTo>
                    <a:cubicBezTo>
                      <a:pt x="608" y="555"/>
                      <a:pt x="555" y="225"/>
                      <a:pt x="33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9"/>
              <p:cNvSpPr/>
              <p:nvPr/>
            </p:nvSpPr>
            <p:spPr>
              <a:xfrm>
                <a:off x="857250" y="3480500"/>
                <a:ext cx="103350" cy="47525"/>
              </a:xfrm>
              <a:custGeom>
                <a:avLst/>
                <a:gdLst/>
                <a:ahLst/>
                <a:cxnLst/>
                <a:rect l="l" t="t" r="r" b="b"/>
                <a:pathLst>
                  <a:path w="4134" h="1901" extrusionOk="0">
                    <a:moveTo>
                      <a:pt x="2004" y="1"/>
                    </a:moveTo>
                    <a:cubicBezTo>
                      <a:pt x="1591" y="1"/>
                      <a:pt x="1546" y="637"/>
                      <a:pt x="1546" y="896"/>
                    </a:cubicBezTo>
                    <a:cubicBezTo>
                      <a:pt x="1342" y="717"/>
                      <a:pt x="1051" y="584"/>
                      <a:pt x="771" y="584"/>
                    </a:cubicBezTo>
                    <a:cubicBezTo>
                      <a:pt x="453" y="584"/>
                      <a:pt x="148" y="755"/>
                      <a:pt x="1" y="1226"/>
                    </a:cubicBezTo>
                    <a:cubicBezTo>
                      <a:pt x="61" y="1298"/>
                      <a:pt x="133" y="1323"/>
                      <a:pt x="210" y="1323"/>
                    </a:cubicBezTo>
                    <a:cubicBezTo>
                      <a:pt x="383" y="1323"/>
                      <a:pt x="587" y="1197"/>
                      <a:pt x="768" y="1197"/>
                    </a:cubicBezTo>
                    <a:cubicBezTo>
                      <a:pt x="876" y="1197"/>
                      <a:pt x="976" y="1242"/>
                      <a:pt x="1057" y="1384"/>
                    </a:cubicBezTo>
                    <a:cubicBezTo>
                      <a:pt x="1011" y="1376"/>
                      <a:pt x="970" y="1371"/>
                      <a:pt x="932" y="1371"/>
                    </a:cubicBezTo>
                    <a:cubicBezTo>
                      <a:pt x="742" y="1371"/>
                      <a:pt x="652" y="1483"/>
                      <a:pt x="608" y="1714"/>
                    </a:cubicBezTo>
                    <a:lnTo>
                      <a:pt x="1321" y="1714"/>
                    </a:lnTo>
                    <a:cubicBezTo>
                      <a:pt x="1387" y="1384"/>
                      <a:pt x="1216" y="1384"/>
                      <a:pt x="1110" y="1226"/>
                    </a:cubicBezTo>
                    <a:lnTo>
                      <a:pt x="1110" y="1226"/>
                    </a:lnTo>
                    <a:cubicBezTo>
                      <a:pt x="1134" y="1242"/>
                      <a:pt x="1163" y="1248"/>
                      <a:pt x="1195" y="1248"/>
                    </a:cubicBezTo>
                    <a:cubicBezTo>
                      <a:pt x="1291" y="1248"/>
                      <a:pt x="1413" y="1194"/>
                      <a:pt x="1499" y="1194"/>
                    </a:cubicBezTo>
                    <a:cubicBezTo>
                      <a:pt x="1573" y="1194"/>
                      <a:pt x="1619" y="1234"/>
                      <a:pt x="1598" y="1384"/>
                    </a:cubicBezTo>
                    <a:cubicBezTo>
                      <a:pt x="1493" y="1384"/>
                      <a:pt x="1387" y="1437"/>
                      <a:pt x="1440" y="1714"/>
                    </a:cubicBezTo>
                    <a:cubicBezTo>
                      <a:pt x="1777" y="1796"/>
                      <a:pt x="2138" y="1900"/>
                      <a:pt x="2507" y="1900"/>
                    </a:cubicBezTo>
                    <a:cubicBezTo>
                      <a:pt x="2918" y="1900"/>
                      <a:pt x="3340" y="1770"/>
                      <a:pt x="3750" y="1332"/>
                    </a:cubicBezTo>
                    <a:cubicBezTo>
                      <a:pt x="3750" y="1556"/>
                      <a:pt x="3856" y="1714"/>
                      <a:pt x="3909" y="1886"/>
                    </a:cubicBezTo>
                    <a:cubicBezTo>
                      <a:pt x="3961" y="1714"/>
                      <a:pt x="4027" y="1662"/>
                      <a:pt x="4133" y="1662"/>
                    </a:cubicBezTo>
                    <a:lnTo>
                      <a:pt x="4133" y="1173"/>
                    </a:lnTo>
                    <a:cubicBezTo>
                      <a:pt x="3968" y="1114"/>
                      <a:pt x="3912" y="1084"/>
                      <a:pt x="3862" y="1084"/>
                    </a:cubicBezTo>
                    <a:cubicBezTo>
                      <a:pt x="3813" y="1084"/>
                      <a:pt x="3770" y="1114"/>
                      <a:pt x="3631" y="1173"/>
                    </a:cubicBezTo>
                    <a:cubicBezTo>
                      <a:pt x="3697" y="341"/>
                      <a:pt x="3301" y="236"/>
                      <a:pt x="3037" y="11"/>
                    </a:cubicBezTo>
                    <a:cubicBezTo>
                      <a:pt x="2977" y="188"/>
                      <a:pt x="2897" y="243"/>
                      <a:pt x="2805" y="243"/>
                    </a:cubicBezTo>
                    <a:cubicBezTo>
                      <a:pt x="2655" y="243"/>
                      <a:pt x="2473" y="99"/>
                      <a:pt x="2292" y="99"/>
                    </a:cubicBezTo>
                    <a:cubicBezTo>
                      <a:pt x="2167" y="99"/>
                      <a:pt x="2042" y="166"/>
                      <a:pt x="1928" y="394"/>
                    </a:cubicBezTo>
                    <a:cubicBezTo>
                      <a:pt x="1928" y="117"/>
                      <a:pt x="2100" y="236"/>
                      <a:pt x="2100" y="11"/>
                    </a:cubicBezTo>
                    <a:cubicBezTo>
                      <a:pt x="2066" y="4"/>
                      <a:pt x="2034" y="1"/>
                      <a:pt x="200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9"/>
              <p:cNvSpPr/>
              <p:nvPr/>
            </p:nvSpPr>
            <p:spPr>
              <a:xfrm>
                <a:off x="1041750" y="3433800"/>
                <a:ext cx="9600" cy="16625"/>
              </a:xfrm>
              <a:custGeom>
                <a:avLst/>
                <a:gdLst/>
                <a:ahLst/>
                <a:cxnLst/>
                <a:rect l="l" t="t" r="r" b="b"/>
                <a:pathLst>
                  <a:path w="384" h="665" extrusionOk="0">
                    <a:moveTo>
                      <a:pt x="348" y="0"/>
                    </a:moveTo>
                    <a:cubicBezTo>
                      <a:pt x="159" y="0"/>
                      <a:pt x="150" y="407"/>
                      <a:pt x="1" y="506"/>
                    </a:cubicBezTo>
                    <a:cubicBezTo>
                      <a:pt x="24" y="501"/>
                      <a:pt x="45" y="498"/>
                      <a:pt x="64" y="498"/>
                    </a:cubicBezTo>
                    <a:cubicBezTo>
                      <a:pt x="214" y="498"/>
                      <a:pt x="231" y="665"/>
                      <a:pt x="384" y="665"/>
                    </a:cubicBezTo>
                    <a:lnTo>
                      <a:pt x="384" y="5"/>
                    </a:lnTo>
                    <a:cubicBezTo>
                      <a:pt x="371" y="2"/>
                      <a:pt x="359" y="0"/>
                      <a:pt x="34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9"/>
              <p:cNvSpPr/>
              <p:nvPr/>
            </p:nvSpPr>
            <p:spPr>
              <a:xfrm>
                <a:off x="959250" y="3459725"/>
                <a:ext cx="137900" cy="61975"/>
              </a:xfrm>
              <a:custGeom>
                <a:avLst/>
                <a:gdLst/>
                <a:ahLst/>
                <a:cxnLst/>
                <a:rect l="l" t="t" r="r" b="b"/>
                <a:pathLst>
                  <a:path w="5516" h="2479" extrusionOk="0">
                    <a:moveTo>
                      <a:pt x="527" y="1"/>
                    </a:moveTo>
                    <a:cubicBezTo>
                      <a:pt x="399" y="1"/>
                      <a:pt x="357" y="201"/>
                      <a:pt x="197" y="201"/>
                    </a:cubicBezTo>
                    <a:cubicBezTo>
                      <a:pt x="170" y="201"/>
                      <a:pt x="140" y="195"/>
                      <a:pt x="106" y="182"/>
                    </a:cubicBezTo>
                    <a:lnTo>
                      <a:pt x="106" y="182"/>
                    </a:lnTo>
                    <a:cubicBezTo>
                      <a:pt x="278" y="895"/>
                      <a:pt x="0" y="1278"/>
                      <a:pt x="436" y="1502"/>
                    </a:cubicBezTo>
                    <a:cubicBezTo>
                      <a:pt x="278" y="1555"/>
                      <a:pt x="53" y="1450"/>
                      <a:pt x="53" y="1674"/>
                    </a:cubicBezTo>
                    <a:cubicBezTo>
                      <a:pt x="502" y="1717"/>
                      <a:pt x="622" y="2479"/>
                      <a:pt x="1003" y="2479"/>
                    </a:cubicBezTo>
                    <a:cubicBezTo>
                      <a:pt x="1092" y="2479"/>
                      <a:pt x="1195" y="2437"/>
                      <a:pt x="1320" y="2334"/>
                    </a:cubicBezTo>
                    <a:cubicBezTo>
                      <a:pt x="1268" y="2334"/>
                      <a:pt x="1202" y="2215"/>
                      <a:pt x="1320" y="2163"/>
                    </a:cubicBezTo>
                    <a:cubicBezTo>
                      <a:pt x="1370" y="2174"/>
                      <a:pt x="1421" y="2179"/>
                      <a:pt x="1474" y="2179"/>
                    </a:cubicBezTo>
                    <a:cubicBezTo>
                      <a:pt x="2059" y="2179"/>
                      <a:pt x="2852" y="1560"/>
                      <a:pt x="3628" y="1560"/>
                    </a:cubicBezTo>
                    <a:cubicBezTo>
                      <a:pt x="3870" y="1560"/>
                      <a:pt x="4111" y="1621"/>
                      <a:pt x="4344" y="1780"/>
                    </a:cubicBezTo>
                    <a:cubicBezTo>
                      <a:pt x="4412" y="1422"/>
                      <a:pt x="4656" y="1382"/>
                      <a:pt x="4899" y="1382"/>
                    </a:cubicBezTo>
                    <a:cubicBezTo>
                      <a:pt x="4968" y="1382"/>
                      <a:pt x="5038" y="1385"/>
                      <a:pt x="5103" y="1385"/>
                    </a:cubicBezTo>
                    <a:cubicBezTo>
                      <a:pt x="5338" y="1385"/>
                      <a:pt x="5516" y="1342"/>
                      <a:pt x="5439" y="948"/>
                    </a:cubicBezTo>
                    <a:lnTo>
                      <a:pt x="5439" y="948"/>
                    </a:lnTo>
                    <a:cubicBezTo>
                      <a:pt x="5361" y="1106"/>
                      <a:pt x="5266" y="1163"/>
                      <a:pt x="5161" y="1163"/>
                    </a:cubicBezTo>
                    <a:cubicBezTo>
                      <a:pt x="4877" y="1163"/>
                      <a:pt x="4518" y="744"/>
                      <a:pt x="4188" y="744"/>
                    </a:cubicBezTo>
                    <a:cubicBezTo>
                      <a:pt x="4129" y="744"/>
                      <a:pt x="4070" y="757"/>
                      <a:pt x="4014" y="790"/>
                    </a:cubicBezTo>
                    <a:cubicBezTo>
                      <a:pt x="3961" y="1014"/>
                      <a:pt x="3908" y="1172"/>
                      <a:pt x="3842" y="1278"/>
                    </a:cubicBezTo>
                    <a:cubicBezTo>
                      <a:pt x="3778" y="1077"/>
                      <a:pt x="3722" y="1009"/>
                      <a:pt x="3664" y="1009"/>
                    </a:cubicBezTo>
                    <a:cubicBezTo>
                      <a:pt x="3548" y="1009"/>
                      <a:pt x="3424" y="1291"/>
                      <a:pt x="3209" y="1291"/>
                    </a:cubicBezTo>
                    <a:cubicBezTo>
                      <a:pt x="3184" y="1291"/>
                      <a:pt x="3157" y="1287"/>
                      <a:pt x="3129" y="1278"/>
                    </a:cubicBezTo>
                    <a:cubicBezTo>
                      <a:pt x="3129" y="1014"/>
                      <a:pt x="3129" y="790"/>
                      <a:pt x="3248" y="618"/>
                    </a:cubicBezTo>
                    <a:lnTo>
                      <a:pt x="3248" y="618"/>
                    </a:lnTo>
                    <a:cubicBezTo>
                      <a:pt x="2406" y="919"/>
                      <a:pt x="1952" y="1303"/>
                      <a:pt x="1349" y="1303"/>
                    </a:cubicBezTo>
                    <a:cubicBezTo>
                      <a:pt x="1158" y="1303"/>
                      <a:pt x="951" y="1265"/>
                      <a:pt x="713" y="1172"/>
                    </a:cubicBezTo>
                    <a:cubicBezTo>
                      <a:pt x="941" y="1172"/>
                      <a:pt x="1018" y="984"/>
                      <a:pt x="1192" y="984"/>
                    </a:cubicBezTo>
                    <a:cubicBezTo>
                      <a:pt x="1230" y="984"/>
                      <a:pt x="1272" y="993"/>
                      <a:pt x="1320" y="1014"/>
                    </a:cubicBezTo>
                    <a:cubicBezTo>
                      <a:pt x="1286" y="647"/>
                      <a:pt x="1202" y="533"/>
                      <a:pt x="1093" y="533"/>
                    </a:cubicBezTo>
                    <a:cubicBezTo>
                      <a:pt x="916" y="533"/>
                      <a:pt x="675" y="830"/>
                      <a:pt x="474" y="830"/>
                    </a:cubicBezTo>
                    <a:cubicBezTo>
                      <a:pt x="371" y="830"/>
                      <a:pt x="278" y="752"/>
                      <a:pt x="212" y="512"/>
                    </a:cubicBezTo>
                    <a:cubicBezTo>
                      <a:pt x="330" y="354"/>
                      <a:pt x="489" y="235"/>
                      <a:pt x="608" y="24"/>
                    </a:cubicBezTo>
                    <a:cubicBezTo>
                      <a:pt x="577" y="8"/>
                      <a:pt x="550" y="1"/>
                      <a:pt x="52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9"/>
              <p:cNvSpPr/>
              <p:nvPr/>
            </p:nvSpPr>
            <p:spPr>
              <a:xfrm>
                <a:off x="843725" y="3548100"/>
                <a:ext cx="30075" cy="30400"/>
              </a:xfrm>
              <a:custGeom>
                <a:avLst/>
                <a:gdLst/>
                <a:ahLst/>
                <a:cxnLst/>
                <a:rect l="l" t="t" r="r" b="b"/>
                <a:pathLst>
                  <a:path w="1203" h="1216" extrusionOk="0">
                    <a:moveTo>
                      <a:pt x="1202" y="0"/>
                    </a:moveTo>
                    <a:cubicBezTo>
                      <a:pt x="1105" y="98"/>
                      <a:pt x="990" y="124"/>
                      <a:pt x="869" y="124"/>
                    </a:cubicBezTo>
                    <a:cubicBezTo>
                      <a:pt x="725" y="124"/>
                      <a:pt x="573" y="86"/>
                      <a:pt x="435" y="86"/>
                    </a:cubicBezTo>
                    <a:cubicBezTo>
                      <a:pt x="237" y="86"/>
                      <a:pt x="70" y="166"/>
                      <a:pt x="1" y="555"/>
                    </a:cubicBezTo>
                    <a:cubicBezTo>
                      <a:pt x="43" y="597"/>
                      <a:pt x="90" y="612"/>
                      <a:pt x="139" y="612"/>
                    </a:cubicBezTo>
                    <a:cubicBezTo>
                      <a:pt x="267" y="612"/>
                      <a:pt x="407" y="509"/>
                      <a:pt x="506" y="509"/>
                    </a:cubicBezTo>
                    <a:cubicBezTo>
                      <a:pt x="619" y="509"/>
                      <a:pt x="679" y="643"/>
                      <a:pt x="608" y="1215"/>
                    </a:cubicBezTo>
                    <a:lnTo>
                      <a:pt x="1202" y="1215"/>
                    </a:lnTo>
                    <a:cubicBezTo>
                      <a:pt x="991" y="661"/>
                      <a:pt x="1044" y="661"/>
                      <a:pt x="120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9"/>
              <p:cNvSpPr/>
              <p:nvPr/>
            </p:nvSpPr>
            <p:spPr>
              <a:xfrm>
                <a:off x="1088300" y="3601900"/>
                <a:ext cx="34675" cy="17175"/>
              </a:xfrm>
              <a:custGeom>
                <a:avLst/>
                <a:gdLst/>
                <a:ahLst/>
                <a:cxnLst/>
                <a:rect l="l" t="t" r="r" b="b"/>
                <a:pathLst>
                  <a:path w="1387" h="687" extrusionOk="0">
                    <a:moveTo>
                      <a:pt x="990" y="106"/>
                    </a:moveTo>
                    <a:lnTo>
                      <a:pt x="990" y="106"/>
                    </a:lnTo>
                    <a:cubicBezTo>
                      <a:pt x="896" y="187"/>
                      <a:pt x="806" y="211"/>
                      <a:pt x="718" y="211"/>
                    </a:cubicBezTo>
                    <a:cubicBezTo>
                      <a:pt x="582" y="211"/>
                      <a:pt x="454" y="152"/>
                      <a:pt x="333" y="152"/>
                    </a:cubicBezTo>
                    <a:cubicBezTo>
                      <a:pt x="215" y="152"/>
                      <a:pt x="104" y="209"/>
                      <a:pt x="0" y="436"/>
                    </a:cubicBezTo>
                    <a:cubicBezTo>
                      <a:pt x="125" y="633"/>
                      <a:pt x="194" y="687"/>
                      <a:pt x="273" y="687"/>
                    </a:cubicBezTo>
                    <a:cubicBezTo>
                      <a:pt x="369" y="687"/>
                      <a:pt x="480" y="608"/>
                      <a:pt x="726" y="608"/>
                    </a:cubicBezTo>
                    <a:cubicBezTo>
                      <a:pt x="502" y="0"/>
                      <a:pt x="1386" y="436"/>
                      <a:pt x="990" y="106"/>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9"/>
              <p:cNvSpPr/>
              <p:nvPr/>
            </p:nvSpPr>
            <p:spPr>
              <a:xfrm>
                <a:off x="1107775" y="3539450"/>
                <a:ext cx="30050" cy="18750"/>
              </a:xfrm>
              <a:custGeom>
                <a:avLst/>
                <a:gdLst/>
                <a:ahLst/>
                <a:cxnLst/>
                <a:rect l="l" t="t" r="r" b="b"/>
                <a:pathLst>
                  <a:path w="1202" h="750" extrusionOk="0">
                    <a:moveTo>
                      <a:pt x="302" y="1"/>
                    </a:moveTo>
                    <a:cubicBezTo>
                      <a:pt x="151" y="1"/>
                      <a:pt x="41" y="99"/>
                      <a:pt x="0" y="465"/>
                    </a:cubicBezTo>
                    <a:cubicBezTo>
                      <a:pt x="166" y="667"/>
                      <a:pt x="313" y="750"/>
                      <a:pt x="451" y="750"/>
                    </a:cubicBezTo>
                    <a:cubicBezTo>
                      <a:pt x="719" y="750"/>
                      <a:pt x="948" y="436"/>
                      <a:pt x="1201" y="69"/>
                    </a:cubicBezTo>
                    <a:lnTo>
                      <a:pt x="1201" y="69"/>
                    </a:lnTo>
                    <a:cubicBezTo>
                      <a:pt x="1115" y="114"/>
                      <a:pt x="1028" y="130"/>
                      <a:pt x="943" y="130"/>
                    </a:cubicBezTo>
                    <a:cubicBezTo>
                      <a:pt x="703" y="130"/>
                      <a:pt x="476" y="1"/>
                      <a:pt x="3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9"/>
              <p:cNvSpPr/>
              <p:nvPr/>
            </p:nvSpPr>
            <p:spPr>
              <a:xfrm>
                <a:off x="993575" y="3522025"/>
                <a:ext cx="22125" cy="13225"/>
              </a:xfrm>
              <a:custGeom>
                <a:avLst/>
                <a:gdLst/>
                <a:ahLst/>
                <a:cxnLst/>
                <a:rect l="l" t="t" r="r" b="b"/>
                <a:pathLst>
                  <a:path w="885" h="529" extrusionOk="0">
                    <a:moveTo>
                      <a:pt x="885" y="1"/>
                    </a:moveTo>
                    <a:lnTo>
                      <a:pt x="885" y="1"/>
                    </a:lnTo>
                    <a:cubicBezTo>
                      <a:pt x="555" y="172"/>
                      <a:pt x="225" y="225"/>
                      <a:pt x="0" y="502"/>
                    </a:cubicBezTo>
                    <a:cubicBezTo>
                      <a:pt x="73" y="520"/>
                      <a:pt x="142" y="528"/>
                      <a:pt x="206" y="528"/>
                    </a:cubicBezTo>
                    <a:cubicBezTo>
                      <a:pt x="526" y="528"/>
                      <a:pt x="742" y="319"/>
                      <a:pt x="8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9"/>
              <p:cNvSpPr/>
              <p:nvPr/>
            </p:nvSpPr>
            <p:spPr>
              <a:xfrm>
                <a:off x="1025250" y="3521275"/>
                <a:ext cx="75600" cy="41800"/>
              </a:xfrm>
              <a:custGeom>
                <a:avLst/>
                <a:gdLst/>
                <a:ahLst/>
                <a:cxnLst/>
                <a:rect l="l" t="t" r="r" b="b"/>
                <a:pathLst>
                  <a:path w="3024" h="1672" extrusionOk="0">
                    <a:moveTo>
                      <a:pt x="956" y="1"/>
                    </a:moveTo>
                    <a:cubicBezTo>
                      <a:pt x="769" y="1"/>
                      <a:pt x="661" y="171"/>
                      <a:pt x="548" y="171"/>
                    </a:cubicBezTo>
                    <a:cubicBezTo>
                      <a:pt x="497" y="171"/>
                      <a:pt x="445" y="135"/>
                      <a:pt x="383" y="31"/>
                    </a:cubicBezTo>
                    <a:cubicBezTo>
                      <a:pt x="383" y="466"/>
                      <a:pt x="212" y="691"/>
                      <a:pt x="1" y="862"/>
                    </a:cubicBezTo>
                    <a:cubicBezTo>
                      <a:pt x="881" y="947"/>
                      <a:pt x="1626" y="1672"/>
                      <a:pt x="2227" y="1672"/>
                    </a:cubicBezTo>
                    <a:cubicBezTo>
                      <a:pt x="2373" y="1672"/>
                      <a:pt x="2511" y="1629"/>
                      <a:pt x="2641" y="1522"/>
                    </a:cubicBezTo>
                    <a:lnTo>
                      <a:pt x="2641" y="1522"/>
                    </a:lnTo>
                    <a:cubicBezTo>
                      <a:pt x="2636" y="1524"/>
                      <a:pt x="2633" y="1525"/>
                      <a:pt x="2630" y="1525"/>
                    </a:cubicBezTo>
                    <a:cubicBezTo>
                      <a:pt x="2552" y="1525"/>
                      <a:pt x="2922" y="911"/>
                      <a:pt x="3024" y="796"/>
                    </a:cubicBezTo>
                    <a:cubicBezTo>
                      <a:pt x="2947" y="791"/>
                      <a:pt x="2871" y="789"/>
                      <a:pt x="2796" y="789"/>
                    </a:cubicBezTo>
                    <a:cubicBezTo>
                      <a:pt x="2370" y="789"/>
                      <a:pt x="1966" y="855"/>
                      <a:pt x="1604" y="855"/>
                    </a:cubicBezTo>
                    <a:cubicBezTo>
                      <a:pt x="1334" y="855"/>
                      <a:pt x="1087" y="819"/>
                      <a:pt x="872" y="691"/>
                    </a:cubicBezTo>
                    <a:cubicBezTo>
                      <a:pt x="872" y="361"/>
                      <a:pt x="1149" y="466"/>
                      <a:pt x="1096" y="31"/>
                    </a:cubicBezTo>
                    <a:cubicBezTo>
                      <a:pt x="1045" y="9"/>
                      <a:pt x="999" y="1"/>
                      <a:pt x="95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9"/>
              <p:cNvSpPr/>
              <p:nvPr/>
            </p:nvSpPr>
            <p:spPr>
              <a:xfrm>
                <a:off x="1032175" y="3610150"/>
                <a:ext cx="25350" cy="8850"/>
              </a:xfrm>
              <a:custGeom>
                <a:avLst/>
                <a:gdLst/>
                <a:ahLst/>
                <a:cxnLst/>
                <a:rect l="l" t="t" r="r" b="b"/>
                <a:pathLst>
                  <a:path w="1014" h="354" extrusionOk="0">
                    <a:moveTo>
                      <a:pt x="991" y="0"/>
                    </a:moveTo>
                    <a:lnTo>
                      <a:pt x="991" y="0"/>
                    </a:lnTo>
                    <a:cubicBezTo>
                      <a:pt x="767" y="106"/>
                      <a:pt x="1" y="106"/>
                      <a:pt x="159" y="330"/>
                    </a:cubicBezTo>
                    <a:cubicBezTo>
                      <a:pt x="205" y="302"/>
                      <a:pt x="259" y="292"/>
                      <a:pt x="318" y="292"/>
                    </a:cubicBezTo>
                    <a:cubicBezTo>
                      <a:pt x="464" y="292"/>
                      <a:pt x="637" y="353"/>
                      <a:pt x="771" y="353"/>
                    </a:cubicBezTo>
                    <a:cubicBezTo>
                      <a:pt x="914" y="353"/>
                      <a:pt x="1014" y="284"/>
                      <a:pt x="9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9"/>
              <p:cNvSpPr/>
              <p:nvPr/>
            </p:nvSpPr>
            <p:spPr>
              <a:xfrm>
                <a:off x="1140775" y="3597725"/>
                <a:ext cx="17850" cy="15200"/>
              </a:xfrm>
              <a:custGeom>
                <a:avLst/>
                <a:gdLst/>
                <a:ahLst/>
                <a:cxnLst/>
                <a:rect l="l" t="t" r="r" b="b"/>
                <a:pathLst>
                  <a:path w="714" h="608" extrusionOk="0">
                    <a:moveTo>
                      <a:pt x="219" y="0"/>
                    </a:moveTo>
                    <a:cubicBezTo>
                      <a:pt x="108" y="0"/>
                      <a:pt x="23" y="107"/>
                      <a:pt x="0" y="445"/>
                    </a:cubicBezTo>
                    <a:cubicBezTo>
                      <a:pt x="114" y="501"/>
                      <a:pt x="296" y="608"/>
                      <a:pt x="449" y="608"/>
                    </a:cubicBezTo>
                    <a:cubicBezTo>
                      <a:pt x="580" y="608"/>
                      <a:pt x="689" y="529"/>
                      <a:pt x="713" y="273"/>
                    </a:cubicBezTo>
                    <a:cubicBezTo>
                      <a:pt x="556" y="183"/>
                      <a:pt x="365" y="0"/>
                      <a:pt x="21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9"/>
              <p:cNvSpPr/>
              <p:nvPr/>
            </p:nvSpPr>
            <p:spPr>
              <a:xfrm>
                <a:off x="807750" y="3446400"/>
                <a:ext cx="49525" cy="31750"/>
              </a:xfrm>
              <a:custGeom>
                <a:avLst/>
                <a:gdLst/>
                <a:ahLst/>
                <a:cxnLst/>
                <a:rect l="l" t="t" r="r" b="b"/>
                <a:pathLst>
                  <a:path w="1981" h="1270" extrusionOk="0">
                    <a:moveTo>
                      <a:pt x="815" y="1"/>
                    </a:moveTo>
                    <a:cubicBezTo>
                      <a:pt x="561" y="1"/>
                      <a:pt x="322" y="40"/>
                      <a:pt x="67" y="108"/>
                    </a:cubicBezTo>
                    <a:cubicBezTo>
                      <a:pt x="1" y="557"/>
                      <a:pt x="225" y="557"/>
                      <a:pt x="172" y="940"/>
                    </a:cubicBezTo>
                    <a:cubicBezTo>
                      <a:pt x="208" y="955"/>
                      <a:pt x="239" y="961"/>
                      <a:pt x="265" y="961"/>
                    </a:cubicBezTo>
                    <a:cubicBezTo>
                      <a:pt x="500" y="961"/>
                      <a:pt x="382" y="428"/>
                      <a:pt x="603" y="428"/>
                    </a:cubicBezTo>
                    <a:cubicBezTo>
                      <a:pt x="620" y="428"/>
                      <a:pt x="639" y="431"/>
                      <a:pt x="661" y="438"/>
                    </a:cubicBezTo>
                    <a:cubicBezTo>
                      <a:pt x="727" y="940"/>
                      <a:pt x="450" y="887"/>
                      <a:pt x="397" y="1270"/>
                    </a:cubicBezTo>
                    <a:cubicBezTo>
                      <a:pt x="860" y="1149"/>
                      <a:pt x="1076" y="1010"/>
                      <a:pt x="1428" y="1010"/>
                    </a:cubicBezTo>
                    <a:cubicBezTo>
                      <a:pt x="1578" y="1010"/>
                      <a:pt x="1752" y="1035"/>
                      <a:pt x="1981" y="1098"/>
                    </a:cubicBezTo>
                    <a:cubicBezTo>
                      <a:pt x="1981" y="662"/>
                      <a:pt x="1823" y="557"/>
                      <a:pt x="1981" y="227"/>
                    </a:cubicBezTo>
                    <a:cubicBezTo>
                      <a:pt x="1515" y="69"/>
                      <a:pt x="1151" y="1"/>
                      <a:pt x="81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9"/>
              <p:cNvSpPr/>
              <p:nvPr/>
            </p:nvSpPr>
            <p:spPr>
              <a:xfrm>
                <a:off x="1264525" y="3479425"/>
                <a:ext cx="12250" cy="27450"/>
              </a:xfrm>
              <a:custGeom>
                <a:avLst/>
                <a:gdLst/>
                <a:ahLst/>
                <a:cxnLst/>
                <a:rect l="l" t="t" r="r" b="b"/>
                <a:pathLst>
                  <a:path w="490" h="1098" extrusionOk="0">
                    <a:moveTo>
                      <a:pt x="247" y="1"/>
                    </a:moveTo>
                    <a:cubicBezTo>
                      <a:pt x="211" y="1"/>
                      <a:pt x="165" y="17"/>
                      <a:pt x="106" y="54"/>
                    </a:cubicBezTo>
                    <a:cubicBezTo>
                      <a:pt x="212" y="609"/>
                      <a:pt x="159" y="714"/>
                      <a:pt x="1" y="1097"/>
                    </a:cubicBezTo>
                    <a:cubicBezTo>
                      <a:pt x="278" y="1097"/>
                      <a:pt x="489" y="1097"/>
                      <a:pt x="489" y="767"/>
                    </a:cubicBezTo>
                    <a:cubicBezTo>
                      <a:pt x="306" y="676"/>
                      <a:pt x="480" y="1"/>
                      <a:pt x="24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9"/>
              <p:cNvSpPr/>
              <p:nvPr/>
            </p:nvSpPr>
            <p:spPr>
              <a:xfrm>
                <a:off x="1221950" y="3527625"/>
                <a:ext cx="24700" cy="13350"/>
              </a:xfrm>
              <a:custGeom>
                <a:avLst/>
                <a:gdLst/>
                <a:ahLst/>
                <a:cxnLst/>
                <a:rect l="l" t="t" r="r" b="b"/>
                <a:pathLst>
                  <a:path w="988" h="534" extrusionOk="0">
                    <a:moveTo>
                      <a:pt x="925" y="1"/>
                    </a:moveTo>
                    <a:cubicBezTo>
                      <a:pt x="542" y="1"/>
                      <a:pt x="212" y="107"/>
                      <a:pt x="1" y="331"/>
                    </a:cubicBezTo>
                    <a:cubicBezTo>
                      <a:pt x="101" y="431"/>
                      <a:pt x="339" y="533"/>
                      <a:pt x="550" y="533"/>
                    </a:cubicBezTo>
                    <a:cubicBezTo>
                      <a:pt x="786" y="533"/>
                      <a:pt x="988" y="405"/>
                      <a:pt x="9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9"/>
              <p:cNvSpPr/>
              <p:nvPr/>
            </p:nvSpPr>
            <p:spPr>
              <a:xfrm>
                <a:off x="1239775" y="3464275"/>
                <a:ext cx="31725" cy="55125"/>
              </a:xfrm>
              <a:custGeom>
                <a:avLst/>
                <a:gdLst/>
                <a:ahLst/>
                <a:cxnLst/>
                <a:rect l="l" t="t" r="r" b="b"/>
                <a:pathLst>
                  <a:path w="1269" h="2205" extrusionOk="0">
                    <a:moveTo>
                      <a:pt x="991" y="0"/>
                    </a:moveTo>
                    <a:cubicBezTo>
                      <a:pt x="918" y="203"/>
                      <a:pt x="790" y="321"/>
                      <a:pt x="675" y="321"/>
                    </a:cubicBezTo>
                    <a:cubicBezTo>
                      <a:pt x="603" y="321"/>
                      <a:pt x="535" y="274"/>
                      <a:pt x="489" y="172"/>
                    </a:cubicBezTo>
                    <a:lnTo>
                      <a:pt x="489" y="172"/>
                    </a:lnTo>
                    <a:cubicBezTo>
                      <a:pt x="331" y="608"/>
                      <a:pt x="714" y="990"/>
                      <a:pt x="489" y="1043"/>
                    </a:cubicBezTo>
                    <a:cubicBezTo>
                      <a:pt x="408" y="975"/>
                      <a:pt x="358" y="944"/>
                      <a:pt x="322" y="944"/>
                    </a:cubicBezTo>
                    <a:cubicBezTo>
                      <a:pt x="213" y="944"/>
                      <a:pt x="250" y="1244"/>
                      <a:pt x="1" y="1703"/>
                    </a:cubicBezTo>
                    <a:cubicBezTo>
                      <a:pt x="331" y="1875"/>
                      <a:pt x="542" y="1650"/>
                      <a:pt x="819" y="2205"/>
                    </a:cubicBezTo>
                    <a:cubicBezTo>
                      <a:pt x="608" y="1598"/>
                      <a:pt x="1268" y="1426"/>
                      <a:pt x="991" y="1215"/>
                    </a:cubicBezTo>
                    <a:lnTo>
                      <a:pt x="991" y="1215"/>
                    </a:lnTo>
                    <a:cubicBezTo>
                      <a:pt x="991" y="1320"/>
                      <a:pt x="872" y="1373"/>
                      <a:pt x="766" y="1373"/>
                    </a:cubicBezTo>
                    <a:cubicBezTo>
                      <a:pt x="991" y="1043"/>
                      <a:pt x="714" y="885"/>
                      <a:pt x="661" y="502"/>
                    </a:cubicBezTo>
                    <a:lnTo>
                      <a:pt x="661" y="502"/>
                    </a:lnTo>
                    <a:cubicBezTo>
                      <a:pt x="723" y="552"/>
                      <a:pt x="783" y="573"/>
                      <a:pt x="839" y="573"/>
                    </a:cubicBezTo>
                    <a:cubicBezTo>
                      <a:pt x="1076" y="573"/>
                      <a:pt x="1216" y="182"/>
                      <a:pt x="9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9"/>
              <p:cNvSpPr/>
              <p:nvPr/>
            </p:nvSpPr>
            <p:spPr>
              <a:xfrm>
                <a:off x="1219400" y="3462700"/>
                <a:ext cx="24375" cy="27675"/>
              </a:xfrm>
              <a:custGeom>
                <a:avLst/>
                <a:gdLst/>
                <a:ahLst/>
                <a:cxnLst/>
                <a:rect l="l" t="t" r="r" b="b"/>
                <a:pathLst>
                  <a:path w="975" h="1107" extrusionOk="0">
                    <a:moveTo>
                      <a:pt x="716" y="1"/>
                    </a:moveTo>
                    <a:cubicBezTo>
                      <a:pt x="434" y="1"/>
                      <a:pt x="52" y="351"/>
                      <a:pt x="208" y="618"/>
                    </a:cubicBezTo>
                    <a:cubicBezTo>
                      <a:pt x="223" y="594"/>
                      <a:pt x="235" y="575"/>
                      <a:pt x="245" y="558"/>
                    </a:cubicBezTo>
                    <a:lnTo>
                      <a:pt x="245" y="558"/>
                    </a:lnTo>
                    <a:cubicBezTo>
                      <a:pt x="164" y="711"/>
                      <a:pt x="1" y="1073"/>
                      <a:pt x="208" y="1106"/>
                    </a:cubicBezTo>
                    <a:cubicBezTo>
                      <a:pt x="433" y="393"/>
                      <a:pt x="763" y="895"/>
                      <a:pt x="974" y="235"/>
                    </a:cubicBezTo>
                    <a:cubicBezTo>
                      <a:pt x="942" y="67"/>
                      <a:pt x="839" y="1"/>
                      <a:pt x="71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9"/>
              <p:cNvSpPr/>
              <p:nvPr/>
            </p:nvSpPr>
            <p:spPr>
              <a:xfrm>
                <a:off x="953625" y="3548100"/>
                <a:ext cx="25" cy="1350"/>
              </a:xfrm>
              <a:custGeom>
                <a:avLst/>
                <a:gdLst/>
                <a:ahLst/>
                <a:cxnLst/>
                <a:rect l="l" t="t" r="r" b="b"/>
                <a:pathLst>
                  <a:path w="1" h="54" extrusionOk="0">
                    <a:moveTo>
                      <a:pt x="1" y="0"/>
                    </a:moveTo>
                    <a:lnTo>
                      <a:pt x="1" y="53"/>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9"/>
              <p:cNvSpPr/>
              <p:nvPr/>
            </p:nvSpPr>
            <p:spPr>
              <a:xfrm>
                <a:off x="953625" y="3544150"/>
                <a:ext cx="5650" cy="3975"/>
              </a:xfrm>
              <a:custGeom>
                <a:avLst/>
                <a:gdLst/>
                <a:ahLst/>
                <a:cxnLst/>
                <a:rect l="l" t="t" r="r" b="b"/>
                <a:pathLst>
                  <a:path w="226" h="159" extrusionOk="0">
                    <a:moveTo>
                      <a:pt x="54" y="0"/>
                    </a:moveTo>
                    <a:cubicBezTo>
                      <a:pt x="54" y="53"/>
                      <a:pt x="54" y="106"/>
                      <a:pt x="1" y="158"/>
                    </a:cubicBezTo>
                    <a:cubicBezTo>
                      <a:pt x="106" y="106"/>
                      <a:pt x="225" y="53"/>
                      <a:pt x="5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9"/>
              <p:cNvSpPr/>
              <p:nvPr/>
            </p:nvSpPr>
            <p:spPr>
              <a:xfrm>
                <a:off x="987950" y="3546775"/>
                <a:ext cx="15225" cy="18100"/>
              </a:xfrm>
              <a:custGeom>
                <a:avLst/>
                <a:gdLst/>
                <a:ahLst/>
                <a:cxnLst/>
                <a:rect l="l" t="t" r="r" b="b"/>
                <a:pathLst>
                  <a:path w="609" h="724" extrusionOk="0">
                    <a:moveTo>
                      <a:pt x="278" y="1"/>
                    </a:moveTo>
                    <a:cubicBezTo>
                      <a:pt x="278" y="384"/>
                      <a:pt x="54" y="331"/>
                      <a:pt x="1" y="714"/>
                    </a:cubicBezTo>
                    <a:cubicBezTo>
                      <a:pt x="32" y="695"/>
                      <a:pt x="71" y="688"/>
                      <a:pt x="115" y="688"/>
                    </a:cubicBezTo>
                    <a:cubicBezTo>
                      <a:pt x="216" y="688"/>
                      <a:pt x="341" y="723"/>
                      <a:pt x="439" y="723"/>
                    </a:cubicBezTo>
                    <a:cubicBezTo>
                      <a:pt x="536" y="723"/>
                      <a:pt x="608" y="689"/>
                      <a:pt x="608" y="555"/>
                    </a:cubicBezTo>
                    <a:cubicBezTo>
                      <a:pt x="172" y="502"/>
                      <a:pt x="608" y="436"/>
                      <a:pt x="608" y="172"/>
                    </a:cubicBezTo>
                    <a:lnTo>
                      <a:pt x="608" y="172"/>
                    </a:lnTo>
                    <a:cubicBezTo>
                      <a:pt x="581" y="181"/>
                      <a:pt x="557" y="185"/>
                      <a:pt x="535" y="185"/>
                    </a:cubicBezTo>
                    <a:cubicBezTo>
                      <a:pt x="426" y="185"/>
                      <a:pt x="366" y="88"/>
                      <a:pt x="27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9"/>
              <p:cNvSpPr/>
              <p:nvPr/>
            </p:nvSpPr>
            <p:spPr>
              <a:xfrm>
                <a:off x="938450" y="3581100"/>
                <a:ext cx="11250" cy="25600"/>
              </a:xfrm>
              <a:custGeom>
                <a:avLst/>
                <a:gdLst/>
                <a:ahLst/>
                <a:cxnLst/>
                <a:rect l="l" t="t" r="r" b="b"/>
                <a:pathLst>
                  <a:path w="450" h="1024" extrusionOk="0">
                    <a:moveTo>
                      <a:pt x="225" y="1"/>
                    </a:moveTo>
                    <a:cubicBezTo>
                      <a:pt x="172" y="278"/>
                      <a:pt x="53" y="278"/>
                      <a:pt x="1" y="502"/>
                    </a:cubicBezTo>
                    <a:cubicBezTo>
                      <a:pt x="195" y="594"/>
                      <a:pt x="142" y="1023"/>
                      <a:pt x="340" y="1023"/>
                    </a:cubicBezTo>
                    <a:cubicBezTo>
                      <a:pt x="370" y="1023"/>
                      <a:pt x="406" y="1013"/>
                      <a:pt x="449" y="991"/>
                    </a:cubicBezTo>
                    <a:cubicBezTo>
                      <a:pt x="383" y="555"/>
                      <a:pt x="449" y="53"/>
                      <a:pt x="2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9"/>
              <p:cNvSpPr/>
              <p:nvPr/>
            </p:nvSpPr>
            <p:spPr>
              <a:xfrm>
                <a:off x="876725" y="3539850"/>
                <a:ext cx="97725" cy="67350"/>
              </a:xfrm>
              <a:custGeom>
                <a:avLst/>
                <a:gdLst/>
                <a:ahLst/>
                <a:cxnLst/>
                <a:rect l="l" t="t" r="r" b="b"/>
                <a:pathLst>
                  <a:path w="3909" h="2694" extrusionOk="0">
                    <a:moveTo>
                      <a:pt x="661" y="0"/>
                    </a:moveTo>
                    <a:cubicBezTo>
                      <a:pt x="662" y="4"/>
                      <a:pt x="662" y="7"/>
                      <a:pt x="663" y="10"/>
                    </a:cubicBezTo>
                    <a:lnTo>
                      <a:pt x="663" y="10"/>
                    </a:lnTo>
                    <a:cubicBezTo>
                      <a:pt x="662" y="7"/>
                      <a:pt x="662" y="4"/>
                      <a:pt x="661" y="0"/>
                    </a:cubicBezTo>
                    <a:close/>
                    <a:moveTo>
                      <a:pt x="663" y="10"/>
                    </a:moveTo>
                    <a:cubicBezTo>
                      <a:pt x="868" y="1161"/>
                      <a:pt x="212" y="939"/>
                      <a:pt x="1" y="1373"/>
                    </a:cubicBezTo>
                    <a:cubicBezTo>
                      <a:pt x="64" y="1353"/>
                      <a:pt x="129" y="1343"/>
                      <a:pt x="192" y="1343"/>
                    </a:cubicBezTo>
                    <a:cubicBezTo>
                      <a:pt x="455" y="1343"/>
                      <a:pt x="671" y="1523"/>
                      <a:pt x="489" y="1875"/>
                    </a:cubicBezTo>
                    <a:cubicBezTo>
                      <a:pt x="509" y="1889"/>
                      <a:pt x="527" y="1895"/>
                      <a:pt x="544" y="1895"/>
                    </a:cubicBezTo>
                    <a:cubicBezTo>
                      <a:pt x="683" y="1895"/>
                      <a:pt x="774" y="1524"/>
                      <a:pt x="875" y="1524"/>
                    </a:cubicBezTo>
                    <a:cubicBezTo>
                      <a:pt x="912" y="1524"/>
                      <a:pt x="949" y="1572"/>
                      <a:pt x="991" y="1703"/>
                    </a:cubicBezTo>
                    <a:cubicBezTo>
                      <a:pt x="938" y="2152"/>
                      <a:pt x="542" y="2100"/>
                      <a:pt x="489" y="2535"/>
                    </a:cubicBezTo>
                    <a:cubicBezTo>
                      <a:pt x="608" y="2694"/>
                      <a:pt x="819" y="2694"/>
                      <a:pt x="1097" y="2694"/>
                    </a:cubicBezTo>
                    <a:cubicBezTo>
                      <a:pt x="1055" y="2172"/>
                      <a:pt x="1426" y="1931"/>
                      <a:pt x="1798" y="1931"/>
                    </a:cubicBezTo>
                    <a:cubicBezTo>
                      <a:pt x="1897" y="1931"/>
                      <a:pt x="1995" y="1947"/>
                      <a:pt x="2087" y="1981"/>
                    </a:cubicBezTo>
                    <a:cubicBezTo>
                      <a:pt x="2192" y="1492"/>
                      <a:pt x="2258" y="991"/>
                      <a:pt x="2694" y="991"/>
                    </a:cubicBezTo>
                    <a:cubicBezTo>
                      <a:pt x="2776" y="1185"/>
                      <a:pt x="2880" y="1246"/>
                      <a:pt x="2995" y="1246"/>
                    </a:cubicBezTo>
                    <a:cubicBezTo>
                      <a:pt x="3195" y="1246"/>
                      <a:pt x="3428" y="1061"/>
                      <a:pt x="3629" y="1061"/>
                    </a:cubicBezTo>
                    <a:cubicBezTo>
                      <a:pt x="3706" y="1061"/>
                      <a:pt x="3778" y="1088"/>
                      <a:pt x="3843" y="1162"/>
                    </a:cubicBezTo>
                    <a:cubicBezTo>
                      <a:pt x="3909" y="449"/>
                      <a:pt x="3024" y="1162"/>
                      <a:pt x="3077" y="383"/>
                    </a:cubicBezTo>
                    <a:lnTo>
                      <a:pt x="3077" y="383"/>
                    </a:lnTo>
                    <a:cubicBezTo>
                      <a:pt x="2872" y="694"/>
                      <a:pt x="2500" y="873"/>
                      <a:pt x="2140" y="873"/>
                    </a:cubicBezTo>
                    <a:cubicBezTo>
                      <a:pt x="1919" y="873"/>
                      <a:pt x="1703" y="806"/>
                      <a:pt x="1532" y="661"/>
                    </a:cubicBezTo>
                    <a:cubicBezTo>
                      <a:pt x="1757" y="661"/>
                      <a:pt x="1809" y="555"/>
                      <a:pt x="1862" y="330"/>
                    </a:cubicBezTo>
                    <a:cubicBezTo>
                      <a:pt x="1827" y="326"/>
                      <a:pt x="1791" y="324"/>
                      <a:pt x="1754" y="324"/>
                    </a:cubicBezTo>
                    <a:cubicBezTo>
                      <a:pt x="1558" y="324"/>
                      <a:pt x="1333" y="373"/>
                      <a:pt x="1138" y="373"/>
                    </a:cubicBezTo>
                    <a:cubicBezTo>
                      <a:pt x="908" y="373"/>
                      <a:pt x="718" y="306"/>
                      <a:pt x="663" y="1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9"/>
              <p:cNvSpPr/>
              <p:nvPr/>
            </p:nvSpPr>
            <p:spPr>
              <a:xfrm>
                <a:off x="669150" y="2475475"/>
                <a:ext cx="1423150" cy="979250"/>
              </a:xfrm>
              <a:custGeom>
                <a:avLst/>
                <a:gdLst/>
                <a:ahLst/>
                <a:cxnLst/>
                <a:rect l="l" t="t" r="r" b="b"/>
                <a:pathLst>
                  <a:path w="56926" h="39170" extrusionOk="0">
                    <a:moveTo>
                      <a:pt x="4565" y="873"/>
                    </a:moveTo>
                    <a:cubicBezTo>
                      <a:pt x="4785" y="873"/>
                      <a:pt x="4941" y="1025"/>
                      <a:pt x="4885" y="1545"/>
                    </a:cubicBezTo>
                    <a:cubicBezTo>
                      <a:pt x="4871" y="1542"/>
                      <a:pt x="4858" y="1541"/>
                      <a:pt x="4846" y="1541"/>
                    </a:cubicBezTo>
                    <a:cubicBezTo>
                      <a:pt x="4658" y="1541"/>
                      <a:pt x="4653" y="1854"/>
                      <a:pt x="4462" y="1854"/>
                    </a:cubicBezTo>
                    <a:cubicBezTo>
                      <a:pt x="4429" y="1854"/>
                      <a:pt x="4390" y="1844"/>
                      <a:pt x="4343" y="1822"/>
                    </a:cubicBezTo>
                    <a:cubicBezTo>
                      <a:pt x="4396" y="1597"/>
                      <a:pt x="4449" y="1267"/>
                      <a:pt x="4449" y="885"/>
                    </a:cubicBezTo>
                    <a:cubicBezTo>
                      <a:pt x="4489" y="877"/>
                      <a:pt x="4528" y="873"/>
                      <a:pt x="4565" y="873"/>
                    </a:cubicBezTo>
                    <a:close/>
                    <a:moveTo>
                      <a:pt x="20034" y="1801"/>
                    </a:moveTo>
                    <a:cubicBezTo>
                      <a:pt x="20209" y="1801"/>
                      <a:pt x="20363" y="1841"/>
                      <a:pt x="20463" y="2033"/>
                    </a:cubicBezTo>
                    <a:cubicBezTo>
                      <a:pt x="20463" y="2482"/>
                      <a:pt x="20230" y="2528"/>
                      <a:pt x="19978" y="2528"/>
                    </a:cubicBezTo>
                    <a:cubicBezTo>
                      <a:pt x="19913" y="2528"/>
                      <a:pt x="19847" y="2525"/>
                      <a:pt x="19784" y="2525"/>
                    </a:cubicBezTo>
                    <a:cubicBezTo>
                      <a:pt x="19731" y="2525"/>
                      <a:pt x="19679" y="2527"/>
                      <a:pt x="19631" y="2535"/>
                    </a:cubicBezTo>
                    <a:lnTo>
                      <a:pt x="19631" y="1822"/>
                    </a:lnTo>
                    <a:cubicBezTo>
                      <a:pt x="19769" y="1822"/>
                      <a:pt x="19907" y="1801"/>
                      <a:pt x="20034" y="1801"/>
                    </a:cubicBezTo>
                    <a:close/>
                    <a:moveTo>
                      <a:pt x="10231" y="3578"/>
                    </a:moveTo>
                    <a:cubicBezTo>
                      <a:pt x="10231" y="3749"/>
                      <a:pt x="10112" y="3802"/>
                      <a:pt x="10112" y="4013"/>
                    </a:cubicBezTo>
                    <a:cubicBezTo>
                      <a:pt x="10368" y="4013"/>
                      <a:pt x="10629" y="3773"/>
                      <a:pt x="10853" y="3773"/>
                    </a:cubicBezTo>
                    <a:cubicBezTo>
                      <a:pt x="10965" y="3773"/>
                      <a:pt x="11067" y="3833"/>
                      <a:pt x="11155" y="4013"/>
                    </a:cubicBezTo>
                    <a:cubicBezTo>
                      <a:pt x="10969" y="4273"/>
                      <a:pt x="10761" y="4393"/>
                      <a:pt x="10553" y="4393"/>
                    </a:cubicBezTo>
                    <a:cubicBezTo>
                      <a:pt x="10276" y="4393"/>
                      <a:pt x="10001" y="4180"/>
                      <a:pt x="9782" y="3802"/>
                    </a:cubicBezTo>
                    <a:cubicBezTo>
                      <a:pt x="9782" y="3525"/>
                      <a:pt x="10060" y="3631"/>
                      <a:pt x="10231" y="3578"/>
                    </a:cubicBezTo>
                    <a:close/>
                    <a:moveTo>
                      <a:pt x="3437" y="4345"/>
                    </a:moveTo>
                    <a:cubicBezTo>
                      <a:pt x="3691" y="4345"/>
                      <a:pt x="3925" y="4474"/>
                      <a:pt x="4013" y="4845"/>
                    </a:cubicBezTo>
                    <a:cubicBezTo>
                      <a:pt x="3885" y="4702"/>
                      <a:pt x="3767" y="4653"/>
                      <a:pt x="3648" y="4653"/>
                    </a:cubicBezTo>
                    <a:cubicBezTo>
                      <a:pt x="3396" y="4653"/>
                      <a:pt x="3141" y="4870"/>
                      <a:pt x="2784" y="4870"/>
                    </a:cubicBezTo>
                    <a:cubicBezTo>
                      <a:pt x="2718" y="4870"/>
                      <a:pt x="2648" y="4863"/>
                      <a:pt x="2574" y="4845"/>
                    </a:cubicBezTo>
                    <a:cubicBezTo>
                      <a:pt x="2614" y="4646"/>
                      <a:pt x="3049" y="4345"/>
                      <a:pt x="3437" y="4345"/>
                    </a:cubicBezTo>
                    <a:close/>
                    <a:moveTo>
                      <a:pt x="1756" y="4185"/>
                    </a:moveTo>
                    <a:cubicBezTo>
                      <a:pt x="1946" y="4230"/>
                      <a:pt x="1975" y="4670"/>
                      <a:pt x="2211" y="4670"/>
                    </a:cubicBezTo>
                    <a:cubicBezTo>
                      <a:pt x="2254" y="4670"/>
                      <a:pt x="2304" y="4655"/>
                      <a:pt x="2363" y="4621"/>
                    </a:cubicBezTo>
                    <a:lnTo>
                      <a:pt x="2363" y="4621"/>
                    </a:lnTo>
                    <a:cubicBezTo>
                      <a:pt x="2244" y="5004"/>
                      <a:pt x="1861" y="4845"/>
                      <a:pt x="1650" y="5070"/>
                    </a:cubicBezTo>
                    <a:cubicBezTo>
                      <a:pt x="1584" y="4621"/>
                      <a:pt x="1703" y="4462"/>
                      <a:pt x="1756" y="4185"/>
                    </a:cubicBezTo>
                    <a:close/>
                    <a:moveTo>
                      <a:pt x="12555" y="4952"/>
                    </a:moveTo>
                    <a:cubicBezTo>
                      <a:pt x="12637" y="4952"/>
                      <a:pt x="12741" y="5017"/>
                      <a:pt x="12872" y="5175"/>
                    </a:cubicBezTo>
                    <a:cubicBezTo>
                      <a:pt x="12647" y="5452"/>
                      <a:pt x="12594" y="5835"/>
                      <a:pt x="12264" y="5888"/>
                    </a:cubicBezTo>
                    <a:cubicBezTo>
                      <a:pt x="12264" y="5478"/>
                      <a:pt x="12322" y="4952"/>
                      <a:pt x="12555" y="4952"/>
                    </a:cubicBezTo>
                    <a:close/>
                    <a:moveTo>
                      <a:pt x="11433" y="4739"/>
                    </a:moveTo>
                    <a:cubicBezTo>
                      <a:pt x="11604" y="4792"/>
                      <a:pt x="11551" y="5281"/>
                      <a:pt x="11551" y="5664"/>
                    </a:cubicBezTo>
                    <a:cubicBezTo>
                      <a:pt x="11274" y="5400"/>
                      <a:pt x="11327" y="5558"/>
                      <a:pt x="10825" y="5452"/>
                    </a:cubicBezTo>
                    <a:lnTo>
                      <a:pt x="10825" y="5452"/>
                    </a:lnTo>
                    <a:cubicBezTo>
                      <a:pt x="10825" y="5611"/>
                      <a:pt x="10891" y="5664"/>
                      <a:pt x="10944" y="5664"/>
                    </a:cubicBezTo>
                    <a:cubicBezTo>
                      <a:pt x="10913" y="5853"/>
                      <a:pt x="10876" y="5930"/>
                      <a:pt x="10839" y="5930"/>
                    </a:cubicBezTo>
                    <a:cubicBezTo>
                      <a:pt x="10737" y="5930"/>
                      <a:pt x="10642" y="5321"/>
                      <a:pt x="10720" y="4951"/>
                    </a:cubicBezTo>
                    <a:cubicBezTo>
                      <a:pt x="11103" y="4792"/>
                      <a:pt x="11327" y="4951"/>
                      <a:pt x="11433" y="4739"/>
                    </a:cubicBezTo>
                    <a:close/>
                    <a:moveTo>
                      <a:pt x="9175" y="4079"/>
                    </a:moveTo>
                    <a:lnTo>
                      <a:pt x="9175" y="4079"/>
                    </a:lnTo>
                    <a:cubicBezTo>
                      <a:pt x="9122" y="4739"/>
                      <a:pt x="8792" y="4845"/>
                      <a:pt x="8740" y="5452"/>
                    </a:cubicBezTo>
                    <a:cubicBezTo>
                      <a:pt x="8750" y="5453"/>
                      <a:pt x="8761" y="5454"/>
                      <a:pt x="8771" y="5454"/>
                    </a:cubicBezTo>
                    <a:cubicBezTo>
                      <a:pt x="9232" y="5454"/>
                      <a:pt x="9031" y="4286"/>
                      <a:pt x="9677" y="4079"/>
                    </a:cubicBezTo>
                    <a:lnTo>
                      <a:pt x="9677" y="4079"/>
                    </a:lnTo>
                    <a:cubicBezTo>
                      <a:pt x="9624" y="4409"/>
                      <a:pt x="9505" y="4621"/>
                      <a:pt x="9400" y="4951"/>
                    </a:cubicBezTo>
                    <a:cubicBezTo>
                      <a:pt x="9470" y="4827"/>
                      <a:pt x="9537" y="4784"/>
                      <a:pt x="9606" y="4784"/>
                    </a:cubicBezTo>
                    <a:cubicBezTo>
                      <a:pt x="9764" y="4784"/>
                      <a:pt x="9932" y="5013"/>
                      <a:pt x="10172" y="5013"/>
                    </a:cubicBezTo>
                    <a:cubicBezTo>
                      <a:pt x="10239" y="5013"/>
                      <a:pt x="10311" y="4996"/>
                      <a:pt x="10390" y="4951"/>
                    </a:cubicBezTo>
                    <a:lnTo>
                      <a:pt x="10390" y="4951"/>
                    </a:lnTo>
                    <a:cubicBezTo>
                      <a:pt x="10351" y="5282"/>
                      <a:pt x="10398" y="5577"/>
                      <a:pt x="10447" y="5577"/>
                    </a:cubicBezTo>
                    <a:cubicBezTo>
                      <a:pt x="10464" y="5577"/>
                      <a:pt x="10481" y="5539"/>
                      <a:pt x="10495" y="5452"/>
                    </a:cubicBezTo>
                    <a:cubicBezTo>
                      <a:pt x="10614" y="5452"/>
                      <a:pt x="10561" y="5664"/>
                      <a:pt x="10495" y="5664"/>
                    </a:cubicBezTo>
                    <a:lnTo>
                      <a:pt x="10495" y="6112"/>
                    </a:lnTo>
                    <a:cubicBezTo>
                      <a:pt x="9978" y="5787"/>
                      <a:pt x="9607" y="5558"/>
                      <a:pt x="9104" y="5558"/>
                    </a:cubicBezTo>
                    <a:cubicBezTo>
                      <a:pt x="8914" y="5558"/>
                      <a:pt x="8705" y="5591"/>
                      <a:pt x="8462" y="5664"/>
                    </a:cubicBezTo>
                    <a:cubicBezTo>
                      <a:pt x="8687" y="5228"/>
                      <a:pt x="8409" y="5228"/>
                      <a:pt x="8581" y="4739"/>
                    </a:cubicBezTo>
                    <a:cubicBezTo>
                      <a:pt x="8446" y="4686"/>
                      <a:pt x="8286" y="4665"/>
                      <a:pt x="8106" y="4665"/>
                    </a:cubicBezTo>
                    <a:cubicBezTo>
                      <a:pt x="7524" y="4665"/>
                      <a:pt x="6732" y="4880"/>
                      <a:pt x="5881" y="4880"/>
                    </a:cubicBezTo>
                    <a:cubicBezTo>
                      <a:pt x="5379" y="4880"/>
                      <a:pt x="4856" y="4806"/>
                      <a:pt x="4343" y="4568"/>
                    </a:cubicBezTo>
                    <a:cubicBezTo>
                      <a:pt x="5875" y="4079"/>
                      <a:pt x="8079" y="4343"/>
                      <a:pt x="9175" y="4079"/>
                    </a:cubicBezTo>
                    <a:close/>
                    <a:moveTo>
                      <a:pt x="850" y="5510"/>
                    </a:moveTo>
                    <a:cubicBezTo>
                      <a:pt x="906" y="5510"/>
                      <a:pt x="970" y="5525"/>
                      <a:pt x="1043" y="5558"/>
                    </a:cubicBezTo>
                    <a:cubicBezTo>
                      <a:pt x="990" y="5730"/>
                      <a:pt x="871" y="6218"/>
                      <a:pt x="1096" y="6271"/>
                    </a:cubicBezTo>
                    <a:cubicBezTo>
                      <a:pt x="871" y="6601"/>
                      <a:pt x="436" y="6548"/>
                      <a:pt x="158" y="6720"/>
                    </a:cubicBezTo>
                    <a:cubicBezTo>
                      <a:pt x="403" y="6325"/>
                      <a:pt x="432" y="5510"/>
                      <a:pt x="850" y="5510"/>
                    </a:cubicBezTo>
                    <a:close/>
                    <a:moveTo>
                      <a:pt x="1809" y="6931"/>
                    </a:moveTo>
                    <a:cubicBezTo>
                      <a:pt x="1766" y="7354"/>
                      <a:pt x="1541" y="7442"/>
                      <a:pt x="1267" y="7442"/>
                    </a:cubicBezTo>
                    <a:cubicBezTo>
                      <a:pt x="1068" y="7442"/>
                      <a:pt x="843" y="7396"/>
                      <a:pt x="643" y="7396"/>
                    </a:cubicBezTo>
                    <a:cubicBezTo>
                      <a:pt x="438" y="7396"/>
                      <a:pt x="258" y="7445"/>
                      <a:pt x="158" y="7644"/>
                    </a:cubicBezTo>
                    <a:cubicBezTo>
                      <a:pt x="226" y="7079"/>
                      <a:pt x="423" y="6937"/>
                      <a:pt x="666" y="6937"/>
                    </a:cubicBezTo>
                    <a:cubicBezTo>
                      <a:pt x="912" y="6937"/>
                      <a:pt x="1204" y="7081"/>
                      <a:pt x="1459" y="7081"/>
                    </a:cubicBezTo>
                    <a:cubicBezTo>
                      <a:pt x="1589" y="7081"/>
                      <a:pt x="1709" y="7044"/>
                      <a:pt x="1809" y="6931"/>
                    </a:cubicBezTo>
                    <a:close/>
                    <a:moveTo>
                      <a:pt x="50069" y="6793"/>
                    </a:moveTo>
                    <a:cubicBezTo>
                      <a:pt x="50268" y="6793"/>
                      <a:pt x="50399" y="7559"/>
                      <a:pt x="50762" y="7559"/>
                    </a:cubicBezTo>
                    <a:cubicBezTo>
                      <a:pt x="50842" y="7559"/>
                      <a:pt x="50932" y="7522"/>
                      <a:pt x="51038" y="7433"/>
                    </a:cubicBezTo>
                    <a:lnTo>
                      <a:pt x="51038" y="7433"/>
                    </a:lnTo>
                    <a:cubicBezTo>
                      <a:pt x="51091" y="7854"/>
                      <a:pt x="50963" y="7953"/>
                      <a:pt x="50781" y="7953"/>
                    </a:cubicBezTo>
                    <a:cubicBezTo>
                      <a:pt x="50621" y="7953"/>
                      <a:pt x="50418" y="7876"/>
                      <a:pt x="50261" y="7876"/>
                    </a:cubicBezTo>
                    <a:cubicBezTo>
                      <a:pt x="50199" y="7876"/>
                      <a:pt x="50143" y="7888"/>
                      <a:pt x="50100" y="7921"/>
                    </a:cubicBezTo>
                    <a:cubicBezTo>
                      <a:pt x="50100" y="7485"/>
                      <a:pt x="49995" y="7155"/>
                      <a:pt x="49889" y="6984"/>
                    </a:cubicBezTo>
                    <a:cubicBezTo>
                      <a:pt x="49958" y="6847"/>
                      <a:pt x="50016" y="6793"/>
                      <a:pt x="50069" y="6793"/>
                    </a:cubicBezTo>
                    <a:close/>
                    <a:moveTo>
                      <a:pt x="49136" y="7455"/>
                    </a:moveTo>
                    <a:cubicBezTo>
                      <a:pt x="49387" y="7455"/>
                      <a:pt x="49660" y="7529"/>
                      <a:pt x="49889" y="7710"/>
                    </a:cubicBezTo>
                    <a:cubicBezTo>
                      <a:pt x="49786" y="7958"/>
                      <a:pt x="49559" y="8059"/>
                      <a:pt x="49304" y="8059"/>
                    </a:cubicBezTo>
                    <a:cubicBezTo>
                      <a:pt x="49003" y="8059"/>
                      <a:pt x="48665" y="7917"/>
                      <a:pt x="48450" y="7710"/>
                    </a:cubicBezTo>
                    <a:cubicBezTo>
                      <a:pt x="48572" y="7559"/>
                      <a:pt x="48838" y="7455"/>
                      <a:pt x="49136" y="7455"/>
                    </a:cubicBezTo>
                    <a:close/>
                    <a:moveTo>
                      <a:pt x="12484" y="6515"/>
                    </a:moveTo>
                    <a:cubicBezTo>
                      <a:pt x="12756" y="6515"/>
                      <a:pt x="13002" y="6715"/>
                      <a:pt x="12977" y="7261"/>
                    </a:cubicBezTo>
                    <a:cubicBezTo>
                      <a:pt x="12902" y="7200"/>
                      <a:pt x="12835" y="7173"/>
                      <a:pt x="12772" y="7173"/>
                    </a:cubicBezTo>
                    <a:cubicBezTo>
                      <a:pt x="12401" y="7173"/>
                      <a:pt x="12212" y="8101"/>
                      <a:pt x="11800" y="8101"/>
                    </a:cubicBezTo>
                    <a:cubicBezTo>
                      <a:pt x="11669" y="8101"/>
                      <a:pt x="11516" y="8008"/>
                      <a:pt x="11327" y="7763"/>
                    </a:cubicBezTo>
                    <a:cubicBezTo>
                      <a:pt x="11327" y="7217"/>
                      <a:pt x="11370" y="6810"/>
                      <a:pt x="11618" y="6810"/>
                    </a:cubicBezTo>
                    <a:cubicBezTo>
                      <a:pt x="11646" y="6810"/>
                      <a:pt x="11677" y="6815"/>
                      <a:pt x="11710" y="6825"/>
                    </a:cubicBezTo>
                    <a:cubicBezTo>
                      <a:pt x="11316" y="7294"/>
                      <a:pt x="11594" y="7736"/>
                      <a:pt x="11907" y="7736"/>
                    </a:cubicBezTo>
                    <a:cubicBezTo>
                      <a:pt x="12035" y="7736"/>
                      <a:pt x="12169" y="7662"/>
                      <a:pt x="12264" y="7485"/>
                    </a:cubicBezTo>
                    <a:cubicBezTo>
                      <a:pt x="12212" y="7208"/>
                      <a:pt x="12040" y="7050"/>
                      <a:pt x="11816" y="7050"/>
                    </a:cubicBezTo>
                    <a:cubicBezTo>
                      <a:pt x="11850" y="6759"/>
                      <a:pt x="12183" y="6515"/>
                      <a:pt x="12484" y="6515"/>
                    </a:cubicBezTo>
                    <a:close/>
                    <a:moveTo>
                      <a:pt x="50100" y="5835"/>
                    </a:moveTo>
                    <a:lnTo>
                      <a:pt x="50100" y="5835"/>
                    </a:lnTo>
                    <a:cubicBezTo>
                      <a:pt x="49950" y="6650"/>
                      <a:pt x="49601" y="6834"/>
                      <a:pt x="49194" y="6834"/>
                    </a:cubicBezTo>
                    <a:cubicBezTo>
                      <a:pt x="49027" y="6834"/>
                      <a:pt x="48851" y="6803"/>
                      <a:pt x="48675" y="6773"/>
                    </a:cubicBezTo>
                    <a:cubicBezTo>
                      <a:pt x="48292" y="7155"/>
                      <a:pt x="48292" y="7591"/>
                      <a:pt x="48239" y="8146"/>
                    </a:cubicBezTo>
                    <a:cubicBezTo>
                      <a:pt x="48151" y="8182"/>
                      <a:pt x="48072" y="8199"/>
                      <a:pt x="48001" y="8199"/>
                    </a:cubicBezTo>
                    <a:cubicBezTo>
                      <a:pt x="47760" y="8199"/>
                      <a:pt x="47607" y="8005"/>
                      <a:pt x="47526" y="7710"/>
                    </a:cubicBezTo>
                    <a:cubicBezTo>
                      <a:pt x="47768" y="7456"/>
                      <a:pt x="47932" y="6971"/>
                      <a:pt x="48332" y="6971"/>
                    </a:cubicBezTo>
                    <a:cubicBezTo>
                      <a:pt x="48369" y="6971"/>
                      <a:pt x="48408" y="6975"/>
                      <a:pt x="48450" y="6984"/>
                    </a:cubicBezTo>
                    <a:cubicBezTo>
                      <a:pt x="48406" y="6661"/>
                      <a:pt x="48286" y="6535"/>
                      <a:pt x="48084" y="6535"/>
                    </a:cubicBezTo>
                    <a:cubicBezTo>
                      <a:pt x="48046" y="6535"/>
                      <a:pt x="48005" y="6540"/>
                      <a:pt x="47962" y="6548"/>
                    </a:cubicBezTo>
                    <a:cubicBezTo>
                      <a:pt x="48622" y="6218"/>
                      <a:pt x="49506" y="6654"/>
                      <a:pt x="50100" y="5835"/>
                    </a:cubicBezTo>
                    <a:close/>
                    <a:moveTo>
                      <a:pt x="46919" y="7710"/>
                    </a:moveTo>
                    <a:cubicBezTo>
                      <a:pt x="46943" y="8112"/>
                      <a:pt x="46757" y="8236"/>
                      <a:pt x="46534" y="8236"/>
                    </a:cubicBezTo>
                    <a:cubicBezTo>
                      <a:pt x="46273" y="8236"/>
                      <a:pt x="45961" y="8066"/>
                      <a:pt x="45876" y="7974"/>
                    </a:cubicBezTo>
                    <a:cubicBezTo>
                      <a:pt x="45931" y="7833"/>
                      <a:pt x="46006" y="7788"/>
                      <a:pt x="46092" y="7788"/>
                    </a:cubicBezTo>
                    <a:cubicBezTo>
                      <a:pt x="46245" y="7788"/>
                      <a:pt x="46433" y="7927"/>
                      <a:pt x="46612" y="7927"/>
                    </a:cubicBezTo>
                    <a:cubicBezTo>
                      <a:pt x="46721" y="7927"/>
                      <a:pt x="46827" y="7876"/>
                      <a:pt x="46919" y="7710"/>
                    </a:cubicBezTo>
                    <a:close/>
                    <a:moveTo>
                      <a:pt x="44107" y="7314"/>
                    </a:moveTo>
                    <a:lnTo>
                      <a:pt x="44107" y="7314"/>
                    </a:lnTo>
                    <a:cubicBezTo>
                      <a:pt x="44001" y="8251"/>
                      <a:pt x="44820" y="7261"/>
                      <a:pt x="44556" y="8476"/>
                    </a:cubicBezTo>
                    <a:cubicBezTo>
                      <a:pt x="44335" y="8232"/>
                      <a:pt x="44168" y="8139"/>
                      <a:pt x="44013" y="8139"/>
                    </a:cubicBezTo>
                    <a:cubicBezTo>
                      <a:pt x="43816" y="8139"/>
                      <a:pt x="43638" y="8291"/>
                      <a:pt x="43394" y="8476"/>
                    </a:cubicBezTo>
                    <a:lnTo>
                      <a:pt x="43394" y="7538"/>
                    </a:lnTo>
                    <a:cubicBezTo>
                      <a:pt x="43555" y="7610"/>
                      <a:pt x="43641" y="7642"/>
                      <a:pt x="43698" y="7642"/>
                    </a:cubicBezTo>
                    <a:cubicBezTo>
                      <a:pt x="43819" y="7642"/>
                      <a:pt x="43811" y="7502"/>
                      <a:pt x="44107" y="7314"/>
                    </a:cubicBezTo>
                    <a:close/>
                    <a:moveTo>
                      <a:pt x="5989" y="8665"/>
                    </a:moveTo>
                    <a:cubicBezTo>
                      <a:pt x="6245" y="8665"/>
                      <a:pt x="6482" y="8803"/>
                      <a:pt x="6429" y="9188"/>
                    </a:cubicBezTo>
                    <a:cubicBezTo>
                      <a:pt x="5822" y="9136"/>
                      <a:pt x="5994" y="9083"/>
                      <a:pt x="5439" y="8964"/>
                    </a:cubicBezTo>
                    <a:cubicBezTo>
                      <a:pt x="5465" y="8800"/>
                      <a:pt x="5736" y="8665"/>
                      <a:pt x="5989" y="8665"/>
                    </a:cubicBezTo>
                    <a:close/>
                    <a:moveTo>
                      <a:pt x="31106" y="8591"/>
                    </a:moveTo>
                    <a:cubicBezTo>
                      <a:pt x="31230" y="8591"/>
                      <a:pt x="31387" y="8653"/>
                      <a:pt x="31514" y="8653"/>
                    </a:cubicBezTo>
                    <a:cubicBezTo>
                      <a:pt x="31552" y="8653"/>
                      <a:pt x="31587" y="8648"/>
                      <a:pt x="31618" y="8634"/>
                    </a:cubicBezTo>
                    <a:lnTo>
                      <a:pt x="31618" y="8634"/>
                    </a:lnTo>
                    <a:cubicBezTo>
                      <a:pt x="31545" y="8982"/>
                      <a:pt x="31338" y="9273"/>
                      <a:pt x="31143" y="9273"/>
                    </a:cubicBezTo>
                    <a:cubicBezTo>
                      <a:pt x="31057" y="9273"/>
                      <a:pt x="30974" y="9216"/>
                      <a:pt x="30905" y="9083"/>
                    </a:cubicBezTo>
                    <a:cubicBezTo>
                      <a:pt x="30854" y="8682"/>
                      <a:pt x="30957" y="8591"/>
                      <a:pt x="31106" y="8591"/>
                    </a:cubicBezTo>
                    <a:close/>
                    <a:moveTo>
                      <a:pt x="44833" y="8338"/>
                    </a:moveTo>
                    <a:cubicBezTo>
                      <a:pt x="45118" y="8338"/>
                      <a:pt x="45745" y="9091"/>
                      <a:pt x="46259" y="9136"/>
                    </a:cubicBezTo>
                    <a:cubicBezTo>
                      <a:pt x="46131" y="9300"/>
                      <a:pt x="46000" y="9365"/>
                      <a:pt x="45870" y="9365"/>
                    </a:cubicBezTo>
                    <a:cubicBezTo>
                      <a:pt x="45436" y="9365"/>
                      <a:pt x="45009" y="8636"/>
                      <a:pt x="44714" y="8423"/>
                    </a:cubicBezTo>
                    <a:cubicBezTo>
                      <a:pt x="44741" y="8364"/>
                      <a:pt x="44781" y="8338"/>
                      <a:pt x="44833" y="8338"/>
                    </a:cubicBezTo>
                    <a:close/>
                    <a:moveTo>
                      <a:pt x="33433" y="9139"/>
                    </a:moveTo>
                    <a:cubicBezTo>
                      <a:pt x="33668" y="9139"/>
                      <a:pt x="33875" y="9314"/>
                      <a:pt x="33875" y="9743"/>
                    </a:cubicBezTo>
                    <a:lnTo>
                      <a:pt x="32780" y="9743"/>
                    </a:lnTo>
                    <a:cubicBezTo>
                      <a:pt x="32837" y="9385"/>
                      <a:pt x="33155" y="9139"/>
                      <a:pt x="33433" y="9139"/>
                    </a:cubicBezTo>
                    <a:close/>
                    <a:moveTo>
                      <a:pt x="32344" y="7710"/>
                    </a:moveTo>
                    <a:cubicBezTo>
                      <a:pt x="32450" y="7763"/>
                      <a:pt x="32397" y="8146"/>
                      <a:pt x="32555" y="8146"/>
                    </a:cubicBezTo>
                    <a:cubicBezTo>
                      <a:pt x="32727" y="8911"/>
                      <a:pt x="31948" y="9136"/>
                      <a:pt x="32344" y="9518"/>
                    </a:cubicBezTo>
                    <a:cubicBezTo>
                      <a:pt x="32301" y="9739"/>
                      <a:pt x="32269" y="9819"/>
                      <a:pt x="32240" y="9819"/>
                    </a:cubicBezTo>
                    <a:cubicBezTo>
                      <a:pt x="32162" y="9819"/>
                      <a:pt x="32105" y="9260"/>
                      <a:pt x="31924" y="9260"/>
                    </a:cubicBezTo>
                    <a:cubicBezTo>
                      <a:pt x="31899" y="9260"/>
                      <a:pt x="31872" y="9270"/>
                      <a:pt x="31842" y="9294"/>
                    </a:cubicBezTo>
                    <a:cubicBezTo>
                      <a:pt x="31790" y="8251"/>
                      <a:pt x="32502" y="9083"/>
                      <a:pt x="32067" y="8146"/>
                    </a:cubicBezTo>
                    <a:cubicBezTo>
                      <a:pt x="32120" y="7921"/>
                      <a:pt x="32344" y="7974"/>
                      <a:pt x="32344" y="7710"/>
                    </a:cubicBezTo>
                    <a:close/>
                    <a:moveTo>
                      <a:pt x="1201" y="9518"/>
                    </a:moveTo>
                    <a:cubicBezTo>
                      <a:pt x="1531" y="9518"/>
                      <a:pt x="1703" y="9849"/>
                      <a:pt x="1703" y="10403"/>
                    </a:cubicBezTo>
                    <a:cubicBezTo>
                      <a:pt x="1426" y="10403"/>
                      <a:pt x="1254" y="10073"/>
                      <a:pt x="1201" y="9518"/>
                    </a:cubicBezTo>
                    <a:close/>
                    <a:moveTo>
                      <a:pt x="30230" y="8718"/>
                    </a:moveTo>
                    <a:cubicBezTo>
                      <a:pt x="30368" y="8718"/>
                      <a:pt x="30856" y="10097"/>
                      <a:pt x="31182" y="10231"/>
                    </a:cubicBezTo>
                    <a:cubicBezTo>
                      <a:pt x="31110" y="10503"/>
                      <a:pt x="31012" y="10604"/>
                      <a:pt x="30897" y="10604"/>
                    </a:cubicBezTo>
                    <a:cubicBezTo>
                      <a:pt x="30573" y="10604"/>
                      <a:pt x="30118" y="9796"/>
                      <a:pt x="29757" y="9796"/>
                    </a:cubicBezTo>
                    <a:cubicBezTo>
                      <a:pt x="29786" y="9599"/>
                      <a:pt x="29828" y="9532"/>
                      <a:pt x="29880" y="9532"/>
                    </a:cubicBezTo>
                    <a:cubicBezTo>
                      <a:pt x="29994" y="9532"/>
                      <a:pt x="30157" y="9846"/>
                      <a:pt x="30345" y="9846"/>
                    </a:cubicBezTo>
                    <a:cubicBezTo>
                      <a:pt x="30385" y="9846"/>
                      <a:pt x="30427" y="9831"/>
                      <a:pt x="30469" y="9796"/>
                    </a:cubicBezTo>
                    <a:cubicBezTo>
                      <a:pt x="30417" y="9360"/>
                      <a:pt x="30364" y="9030"/>
                      <a:pt x="30192" y="8858"/>
                    </a:cubicBezTo>
                    <a:cubicBezTo>
                      <a:pt x="30192" y="8760"/>
                      <a:pt x="30206" y="8718"/>
                      <a:pt x="30230" y="8718"/>
                    </a:cubicBezTo>
                    <a:close/>
                    <a:moveTo>
                      <a:pt x="38157" y="9193"/>
                    </a:moveTo>
                    <a:cubicBezTo>
                      <a:pt x="38364" y="9193"/>
                      <a:pt x="38580" y="9601"/>
                      <a:pt x="38971" y="9601"/>
                    </a:cubicBezTo>
                    <a:cubicBezTo>
                      <a:pt x="39090" y="9601"/>
                      <a:pt x="39225" y="9563"/>
                      <a:pt x="39381" y="9466"/>
                    </a:cubicBezTo>
                    <a:lnTo>
                      <a:pt x="39381" y="9466"/>
                    </a:lnTo>
                    <a:cubicBezTo>
                      <a:pt x="39156" y="9901"/>
                      <a:pt x="39486" y="10179"/>
                      <a:pt x="39275" y="10614"/>
                    </a:cubicBezTo>
                    <a:cubicBezTo>
                      <a:pt x="39157" y="10269"/>
                      <a:pt x="38906" y="10136"/>
                      <a:pt x="38646" y="10136"/>
                    </a:cubicBezTo>
                    <a:cubicBezTo>
                      <a:pt x="38409" y="10136"/>
                      <a:pt x="38165" y="10246"/>
                      <a:pt x="38008" y="10403"/>
                    </a:cubicBezTo>
                    <a:cubicBezTo>
                      <a:pt x="38103" y="10105"/>
                      <a:pt x="38381" y="9441"/>
                      <a:pt x="38026" y="9441"/>
                    </a:cubicBezTo>
                    <a:cubicBezTo>
                      <a:pt x="37988" y="9441"/>
                      <a:pt x="37943" y="9449"/>
                      <a:pt x="37889" y="9466"/>
                    </a:cubicBezTo>
                    <a:cubicBezTo>
                      <a:pt x="37985" y="9264"/>
                      <a:pt x="38070" y="9193"/>
                      <a:pt x="38157" y="9193"/>
                    </a:cubicBezTo>
                    <a:close/>
                    <a:moveTo>
                      <a:pt x="15512" y="9518"/>
                    </a:moveTo>
                    <a:cubicBezTo>
                      <a:pt x="15565" y="9849"/>
                      <a:pt x="15618" y="10020"/>
                      <a:pt x="15723" y="10680"/>
                    </a:cubicBezTo>
                    <a:lnTo>
                      <a:pt x="15393" y="10680"/>
                    </a:lnTo>
                    <a:cubicBezTo>
                      <a:pt x="15235" y="9954"/>
                      <a:pt x="15340" y="10073"/>
                      <a:pt x="15512" y="9518"/>
                    </a:cubicBezTo>
                    <a:close/>
                    <a:moveTo>
                      <a:pt x="44820" y="9136"/>
                    </a:moveTo>
                    <a:cubicBezTo>
                      <a:pt x="45150" y="9466"/>
                      <a:pt x="45480" y="9796"/>
                      <a:pt x="45546" y="10733"/>
                    </a:cubicBezTo>
                    <a:cubicBezTo>
                      <a:pt x="45097" y="10680"/>
                      <a:pt x="45044" y="9743"/>
                      <a:pt x="44608" y="9624"/>
                    </a:cubicBezTo>
                    <a:cubicBezTo>
                      <a:pt x="44661" y="9413"/>
                      <a:pt x="44661" y="9188"/>
                      <a:pt x="44820" y="9136"/>
                    </a:cubicBezTo>
                    <a:close/>
                    <a:moveTo>
                      <a:pt x="3405" y="9918"/>
                    </a:moveTo>
                    <a:cubicBezTo>
                      <a:pt x="3612" y="9918"/>
                      <a:pt x="3778" y="10058"/>
                      <a:pt x="3842" y="10614"/>
                    </a:cubicBezTo>
                    <a:cubicBezTo>
                      <a:pt x="3804" y="10626"/>
                      <a:pt x="3769" y="10631"/>
                      <a:pt x="3737" y="10631"/>
                    </a:cubicBezTo>
                    <a:cubicBezTo>
                      <a:pt x="3501" y="10631"/>
                      <a:pt x="3405" y="10349"/>
                      <a:pt x="3194" y="10349"/>
                    </a:cubicBezTo>
                    <a:cubicBezTo>
                      <a:pt x="3145" y="10349"/>
                      <a:pt x="3089" y="10365"/>
                      <a:pt x="3023" y="10403"/>
                    </a:cubicBezTo>
                    <a:cubicBezTo>
                      <a:pt x="3023" y="10614"/>
                      <a:pt x="3129" y="10561"/>
                      <a:pt x="3234" y="10614"/>
                    </a:cubicBezTo>
                    <a:cubicBezTo>
                      <a:pt x="3205" y="10723"/>
                      <a:pt x="3130" y="10772"/>
                      <a:pt x="3037" y="10772"/>
                    </a:cubicBezTo>
                    <a:cubicBezTo>
                      <a:pt x="2790" y="10772"/>
                      <a:pt x="2416" y="10433"/>
                      <a:pt x="2416" y="9954"/>
                    </a:cubicBezTo>
                    <a:lnTo>
                      <a:pt x="2416" y="9954"/>
                    </a:lnTo>
                    <a:cubicBezTo>
                      <a:pt x="2505" y="10036"/>
                      <a:pt x="2603" y="10064"/>
                      <a:pt x="2706" y="10064"/>
                    </a:cubicBezTo>
                    <a:cubicBezTo>
                      <a:pt x="2939" y="10064"/>
                      <a:pt x="3193" y="9918"/>
                      <a:pt x="3405" y="9918"/>
                    </a:cubicBezTo>
                    <a:close/>
                    <a:moveTo>
                      <a:pt x="8740" y="6165"/>
                    </a:moveTo>
                    <a:cubicBezTo>
                      <a:pt x="8988" y="6379"/>
                      <a:pt x="9053" y="6499"/>
                      <a:pt x="9205" y="6499"/>
                    </a:cubicBezTo>
                    <a:cubicBezTo>
                      <a:pt x="9287" y="6499"/>
                      <a:pt x="9395" y="6464"/>
                      <a:pt x="9571" y="6390"/>
                    </a:cubicBezTo>
                    <a:lnTo>
                      <a:pt x="9571" y="6390"/>
                    </a:lnTo>
                    <a:cubicBezTo>
                      <a:pt x="9571" y="6654"/>
                      <a:pt x="9505" y="6773"/>
                      <a:pt x="9452" y="6825"/>
                    </a:cubicBezTo>
                    <a:cubicBezTo>
                      <a:pt x="9437" y="6953"/>
                      <a:pt x="9469" y="7006"/>
                      <a:pt x="9519" y="7006"/>
                    </a:cubicBezTo>
                    <a:cubicBezTo>
                      <a:pt x="9640" y="7006"/>
                      <a:pt x="9866" y="6698"/>
                      <a:pt x="9782" y="6390"/>
                    </a:cubicBezTo>
                    <a:lnTo>
                      <a:pt x="9782" y="6390"/>
                    </a:lnTo>
                    <a:cubicBezTo>
                      <a:pt x="10240" y="6534"/>
                      <a:pt x="10412" y="7283"/>
                      <a:pt x="10940" y="7283"/>
                    </a:cubicBezTo>
                    <a:cubicBezTo>
                      <a:pt x="10991" y="7283"/>
                      <a:pt x="11045" y="7276"/>
                      <a:pt x="11103" y="7261"/>
                    </a:cubicBezTo>
                    <a:lnTo>
                      <a:pt x="11103" y="7261"/>
                    </a:lnTo>
                    <a:cubicBezTo>
                      <a:pt x="10891" y="7974"/>
                      <a:pt x="10443" y="8146"/>
                      <a:pt x="10165" y="8700"/>
                    </a:cubicBezTo>
                    <a:cubicBezTo>
                      <a:pt x="10561" y="7815"/>
                      <a:pt x="9677" y="8146"/>
                      <a:pt x="9452" y="7763"/>
                    </a:cubicBezTo>
                    <a:lnTo>
                      <a:pt x="9452" y="7763"/>
                    </a:lnTo>
                    <a:cubicBezTo>
                      <a:pt x="9241" y="7815"/>
                      <a:pt x="9571" y="8634"/>
                      <a:pt x="9571" y="8911"/>
                    </a:cubicBezTo>
                    <a:cubicBezTo>
                      <a:pt x="9797" y="8856"/>
                      <a:pt x="9966" y="8756"/>
                      <a:pt x="10122" y="8756"/>
                    </a:cubicBezTo>
                    <a:cubicBezTo>
                      <a:pt x="10268" y="8756"/>
                      <a:pt x="10402" y="8843"/>
                      <a:pt x="10561" y="9136"/>
                    </a:cubicBezTo>
                    <a:cubicBezTo>
                      <a:pt x="10825" y="8911"/>
                      <a:pt x="10337" y="8528"/>
                      <a:pt x="10614" y="8198"/>
                    </a:cubicBezTo>
                    <a:lnTo>
                      <a:pt x="10614" y="8198"/>
                    </a:lnTo>
                    <a:cubicBezTo>
                      <a:pt x="10825" y="8423"/>
                      <a:pt x="11103" y="8370"/>
                      <a:pt x="10997" y="9136"/>
                    </a:cubicBezTo>
                    <a:cubicBezTo>
                      <a:pt x="11224" y="9108"/>
                      <a:pt x="11318" y="9020"/>
                      <a:pt x="11388" y="9020"/>
                    </a:cubicBezTo>
                    <a:cubicBezTo>
                      <a:pt x="11453" y="9020"/>
                      <a:pt x="11497" y="9094"/>
                      <a:pt x="11604" y="9360"/>
                    </a:cubicBezTo>
                    <a:cubicBezTo>
                      <a:pt x="11842" y="9115"/>
                      <a:pt x="12049" y="8940"/>
                      <a:pt x="12269" y="8940"/>
                    </a:cubicBezTo>
                    <a:cubicBezTo>
                      <a:pt x="12452" y="8940"/>
                      <a:pt x="12644" y="9061"/>
                      <a:pt x="12872" y="9360"/>
                    </a:cubicBezTo>
                    <a:cubicBezTo>
                      <a:pt x="12806" y="9690"/>
                      <a:pt x="12700" y="9901"/>
                      <a:pt x="12542" y="10020"/>
                    </a:cubicBezTo>
                    <a:cubicBezTo>
                      <a:pt x="12594" y="10231"/>
                      <a:pt x="12647" y="10284"/>
                      <a:pt x="12647" y="10509"/>
                    </a:cubicBezTo>
                    <a:cubicBezTo>
                      <a:pt x="13360" y="10403"/>
                      <a:pt x="12872" y="8476"/>
                      <a:pt x="13254" y="8198"/>
                    </a:cubicBezTo>
                    <a:lnTo>
                      <a:pt x="13254" y="8198"/>
                    </a:lnTo>
                    <a:cubicBezTo>
                      <a:pt x="13465" y="8620"/>
                      <a:pt x="13577" y="8973"/>
                      <a:pt x="13862" y="8973"/>
                    </a:cubicBezTo>
                    <a:cubicBezTo>
                      <a:pt x="13952" y="8973"/>
                      <a:pt x="14059" y="8938"/>
                      <a:pt x="14192" y="8858"/>
                    </a:cubicBezTo>
                    <a:cubicBezTo>
                      <a:pt x="14297" y="9954"/>
                      <a:pt x="14958" y="10020"/>
                      <a:pt x="15010" y="11169"/>
                    </a:cubicBezTo>
                    <a:cubicBezTo>
                      <a:pt x="14365" y="11200"/>
                      <a:pt x="13830" y="11615"/>
                      <a:pt x="13354" y="11615"/>
                    </a:cubicBezTo>
                    <a:cubicBezTo>
                      <a:pt x="13021" y="11615"/>
                      <a:pt x="12716" y="11412"/>
                      <a:pt x="12423" y="10733"/>
                    </a:cubicBezTo>
                    <a:cubicBezTo>
                      <a:pt x="12403" y="11001"/>
                      <a:pt x="12243" y="11075"/>
                      <a:pt x="12034" y="11075"/>
                    </a:cubicBezTo>
                    <a:cubicBezTo>
                      <a:pt x="11776" y="11075"/>
                      <a:pt x="11441" y="10961"/>
                      <a:pt x="11202" y="10961"/>
                    </a:cubicBezTo>
                    <a:cubicBezTo>
                      <a:pt x="11120" y="10961"/>
                      <a:pt x="11050" y="10975"/>
                      <a:pt x="10997" y="11010"/>
                    </a:cubicBezTo>
                    <a:cubicBezTo>
                      <a:pt x="10942" y="10574"/>
                      <a:pt x="11050" y="10487"/>
                      <a:pt x="11197" y="10487"/>
                    </a:cubicBezTo>
                    <a:cubicBezTo>
                      <a:pt x="11296" y="10487"/>
                      <a:pt x="11414" y="10526"/>
                      <a:pt x="11511" y="10526"/>
                    </a:cubicBezTo>
                    <a:cubicBezTo>
                      <a:pt x="11545" y="10526"/>
                      <a:pt x="11577" y="10522"/>
                      <a:pt x="11604" y="10509"/>
                    </a:cubicBezTo>
                    <a:cubicBezTo>
                      <a:pt x="11710" y="9624"/>
                      <a:pt x="11327" y="9796"/>
                      <a:pt x="11221" y="9360"/>
                    </a:cubicBezTo>
                    <a:cubicBezTo>
                      <a:pt x="11137" y="9678"/>
                      <a:pt x="11012" y="9760"/>
                      <a:pt x="10872" y="9760"/>
                    </a:cubicBezTo>
                    <a:cubicBezTo>
                      <a:pt x="10719" y="9760"/>
                      <a:pt x="10548" y="9663"/>
                      <a:pt x="10390" y="9663"/>
                    </a:cubicBezTo>
                    <a:cubicBezTo>
                      <a:pt x="10215" y="9663"/>
                      <a:pt x="10055" y="9782"/>
                      <a:pt x="9954" y="10284"/>
                    </a:cubicBezTo>
                    <a:cubicBezTo>
                      <a:pt x="9479" y="9932"/>
                      <a:pt x="9003" y="9265"/>
                      <a:pt x="8463" y="9265"/>
                    </a:cubicBezTo>
                    <a:cubicBezTo>
                      <a:pt x="8254" y="9265"/>
                      <a:pt x="8035" y="9366"/>
                      <a:pt x="7802" y="9624"/>
                    </a:cubicBezTo>
                    <a:cubicBezTo>
                      <a:pt x="7749" y="8251"/>
                      <a:pt x="8911" y="9294"/>
                      <a:pt x="9122" y="8476"/>
                    </a:cubicBezTo>
                    <a:cubicBezTo>
                      <a:pt x="9072" y="8264"/>
                      <a:pt x="9003" y="8194"/>
                      <a:pt x="8926" y="8194"/>
                    </a:cubicBezTo>
                    <a:cubicBezTo>
                      <a:pt x="8772" y="8194"/>
                      <a:pt x="8583" y="8478"/>
                      <a:pt x="8434" y="8478"/>
                    </a:cubicBezTo>
                    <a:cubicBezTo>
                      <a:pt x="8426" y="8478"/>
                      <a:pt x="8418" y="8477"/>
                      <a:pt x="8409" y="8476"/>
                    </a:cubicBezTo>
                    <a:cubicBezTo>
                      <a:pt x="8357" y="7974"/>
                      <a:pt x="8634" y="8146"/>
                      <a:pt x="8634" y="7763"/>
                    </a:cubicBezTo>
                    <a:cubicBezTo>
                      <a:pt x="8634" y="7652"/>
                      <a:pt x="8583" y="7628"/>
                      <a:pt x="8510" y="7628"/>
                    </a:cubicBezTo>
                    <a:cubicBezTo>
                      <a:pt x="8458" y="7628"/>
                      <a:pt x="8394" y="7641"/>
                      <a:pt x="8330" y="7641"/>
                    </a:cubicBezTo>
                    <a:cubicBezTo>
                      <a:pt x="8178" y="7641"/>
                      <a:pt x="8027" y="7571"/>
                      <a:pt x="8027" y="7103"/>
                    </a:cubicBezTo>
                    <a:cubicBezTo>
                      <a:pt x="8581" y="6878"/>
                      <a:pt x="8687" y="7050"/>
                      <a:pt x="8740" y="6165"/>
                    </a:cubicBezTo>
                    <a:close/>
                    <a:moveTo>
                      <a:pt x="12143" y="11448"/>
                    </a:moveTo>
                    <a:cubicBezTo>
                      <a:pt x="12255" y="11448"/>
                      <a:pt x="12361" y="11516"/>
                      <a:pt x="12423" y="11670"/>
                    </a:cubicBezTo>
                    <a:cubicBezTo>
                      <a:pt x="12423" y="11934"/>
                      <a:pt x="12212" y="11829"/>
                      <a:pt x="12212" y="12106"/>
                    </a:cubicBezTo>
                    <a:cubicBezTo>
                      <a:pt x="12195" y="12110"/>
                      <a:pt x="12179" y="12112"/>
                      <a:pt x="12164" y="12112"/>
                    </a:cubicBezTo>
                    <a:cubicBezTo>
                      <a:pt x="11993" y="12112"/>
                      <a:pt x="11928" y="11876"/>
                      <a:pt x="11757" y="11876"/>
                    </a:cubicBezTo>
                    <a:cubicBezTo>
                      <a:pt x="11742" y="11876"/>
                      <a:pt x="11727" y="11878"/>
                      <a:pt x="11710" y="11882"/>
                    </a:cubicBezTo>
                    <a:cubicBezTo>
                      <a:pt x="11774" y="11616"/>
                      <a:pt x="11967" y="11448"/>
                      <a:pt x="12143" y="11448"/>
                    </a:cubicBezTo>
                    <a:close/>
                    <a:moveTo>
                      <a:pt x="40595" y="8251"/>
                    </a:moveTo>
                    <a:cubicBezTo>
                      <a:pt x="41084" y="8634"/>
                      <a:pt x="41849" y="9030"/>
                      <a:pt x="42681" y="9413"/>
                    </a:cubicBezTo>
                    <a:cubicBezTo>
                      <a:pt x="42681" y="9954"/>
                      <a:pt x="42734" y="10284"/>
                      <a:pt x="42839" y="10561"/>
                    </a:cubicBezTo>
                    <a:cubicBezTo>
                      <a:pt x="43065" y="10394"/>
                      <a:pt x="43299" y="10329"/>
                      <a:pt x="43533" y="10329"/>
                    </a:cubicBezTo>
                    <a:cubicBezTo>
                      <a:pt x="43981" y="10329"/>
                      <a:pt x="44429" y="10569"/>
                      <a:pt x="44820" y="10786"/>
                    </a:cubicBezTo>
                    <a:cubicBezTo>
                      <a:pt x="44820" y="11274"/>
                      <a:pt x="44714" y="11723"/>
                      <a:pt x="44608" y="12159"/>
                    </a:cubicBezTo>
                    <a:cubicBezTo>
                      <a:pt x="44413" y="12030"/>
                      <a:pt x="44286" y="12002"/>
                      <a:pt x="44174" y="12002"/>
                    </a:cubicBezTo>
                    <a:cubicBezTo>
                      <a:pt x="44086" y="12002"/>
                      <a:pt x="44008" y="12019"/>
                      <a:pt x="43914" y="12019"/>
                    </a:cubicBezTo>
                    <a:cubicBezTo>
                      <a:pt x="43821" y="12019"/>
                      <a:pt x="43713" y="12002"/>
                      <a:pt x="43565" y="11934"/>
                    </a:cubicBezTo>
                    <a:cubicBezTo>
                      <a:pt x="43724" y="11446"/>
                      <a:pt x="43447" y="11499"/>
                      <a:pt x="43671" y="11010"/>
                    </a:cubicBezTo>
                    <a:lnTo>
                      <a:pt x="43671" y="11010"/>
                    </a:lnTo>
                    <a:cubicBezTo>
                      <a:pt x="43612" y="11099"/>
                      <a:pt x="43549" y="11171"/>
                      <a:pt x="43495" y="11171"/>
                    </a:cubicBezTo>
                    <a:cubicBezTo>
                      <a:pt x="43453" y="11171"/>
                      <a:pt x="43417" y="11126"/>
                      <a:pt x="43394" y="11010"/>
                    </a:cubicBezTo>
                    <a:lnTo>
                      <a:pt x="43394" y="11010"/>
                    </a:lnTo>
                    <a:cubicBezTo>
                      <a:pt x="43447" y="12159"/>
                      <a:pt x="42457" y="11274"/>
                      <a:pt x="42351" y="12159"/>
                    </a:cubicBezTo>
                    <a:cubicBezTo>
                      <a:pt x="42344" y="12160"/>
                      <a:pt x="42337" y="12161"/>
                      <a:pt x="42331" y="12161"/>
                    </a:cubicBezTo>
                    <a:cubicBezTo>
                      <a:pt x="42137" y="12161"/>
                      <a:pt x="42296" y="11381"/>
                      <a:pt x="42245" y="11010"/>
                    </a:cubicBezTo>
                    <a:cubicBezTo>
                      <a:pt x="42117" y="11010"/>
                      <a:pt x="41988" y="11026"/>
                      <a:pt x="41868" y="11026"/>
                    </a:cubicBezTo>
                    <a:cubicBezTo>
                      <a:pt x="41682" y="11026"/>
                      <a:pt x="41518" y="10987"/>
                      <a:pt x="41414" y="10786"/>
                    </a:cubicBezTo>
                    <a:cubicBezTo>
                      <a:pt x="41361" y="10403"/>
                      <a:pt x="41519" y="10350"/>
                      <a:pt x="41638" y="10350"/>
                    </a:cubicBezTo>
                    <a:cubicBezTo>
                      <a:pt x="41585" y="10020"/>
                      <a:pt x="41414" y="9954"/>
                      <a:pt x="41414" y="9624"/>
                    </a:cubicBezTo>
                    <a:cubicBezTo>
                      <a:pt x="41100" y="9678"/>
                      <a:pt x="40892" y="9945"/>
                      <a:pt x="40588" y="9945"/>
                    </a:cubicBezTo>
                    <a:cubicBezTo>
                      <a:pt x="40521" y="9945"/>
                      <a:pt x="40449" y="9932"/>
                      <a:pt x="40371" y="9901"/>
                    </a:cubicBezTo>
                    <a:cubicBezTo>
                      <a:pt x="40619" y="9712"/>
                      <a:pt x="40814" y="9164"/>
                      <a:pt x="40380" y="9164"/>
                    </a:cubicBezTo>
                    <a:cubicBezTo>
                      <a:pt x="40328" y="9164"/>
                      <a:pt x="40269" y="9172"/>
                      <a:pt x="40199" y="9188"/>
                    </a:cubicBezTo>
                    <a:cubicBezTo>
                      <a:pt x="40318" y="8911"/>
                      <a:pt x="40423" y="8476"/>
                      <a:pt x="40595" y="8251"/>
                    </a:cubicBezTo>
                    <a:close/>
                    <a:moveTo>
                      <a:pt x="40978" y="11274"/>
                    </a:moveTo>
                    <a:cubicBezTo>
                      <a:pt x="41255" y="11274"/>
                      <a:pt x="41414" y="11604"/>
                      <a:pt x="41414" y="12212"/>
                    </a:cubicBezTo>
                    <a:lnTo>
                      <a:pt x="40859" y="12212"/>
                    </a:lnTo>
                    <a:cubicBezTo>
                      <a:pt x="41031" y="11723"/>
                      <a:pt x="40754" y="11776"/>
                      <a:pt x="40978" y="11274"/>
                    </a:cubicBezTo>
                    <a:close/>
                    <a:moveTo>
                      <a:pt x="2522" y="10839"/>
                    </a:moveTo>
                    <a:cubicBezTo>
                      <a:pt x="2522" y="11116"/>
                      <a:pt x="2693" y="11063"/>
                      <a:pt x="2746" y="11116"/>
                    </a:cubicBezTo>
                    <a:cubicBezTo>
                      <a:pt x="2746" y="12053"/>
                      <a:pt x="2086" y="11776"/>
                      <a:pt x="1861" y="12264"/>
                    </a:cubicBezTo>
                    <a:cubicBezTo>
                      <a:pt x="1809" y="11604"/>
                      <a:pt x="2033" y="11776"/>
                      <a:pt x="1809" y="11340"/>
                    </a:cubicBezTo>
                    <a:cubicBezTo>
                      <a:pt x="1792" y="11337"/>
                      <a:pt x="1775" y="11335"/>
                      <a:pt x="1760" y="11335"/>
                    </a:cubicBezTo>
                    <a:cubicBezTo>
                      <a:pt x="1490" y="11335"/>
                      <a:pt x="1464" y="11832"/>
                      <a:pt x="1188" y="11832"/>
                    </a:cubicBezTo>
                    <a:cubicBezTo>
                      <a:pt x="1176" y="11832"/>
                      <a:pt x="1162" y="11831"/>
                      <a:pt x="1149" y="11829"/>
                    </a:cubicBezTo>
                    <a:cubicBezTo>
                      <a:pt x="990" y="10891"/>
                      <a:pt x="1809" y="11723"/>
                      <a:pt x="1703" y="10891"/>
                    </a:cubicBezTo>
                    <a:lnTo>
                      <a:pt x="1703" y="10891"/>
                    </a:lnTo>
                    <a:cubicBezTo>
                      <a:pt x="1778" y="11203"/>
                      <a:pt x="1860" y="11310"/>
                      <a:pt x="1950" y="11310"/>
                    </a:cubicBezTo>
                    <a:cubicBezTo>
                      <a:pt x="2116" y="11310"/>
                      <a:pt x="2308" y="10950"/>
                      <a:pt x="2522" y="10839"/>
                    </a:cubicBezTo>
                    <a:close/>
                    <a:moveTo>
                      <a:pt x="38130" y="11825"/>
                    </a:moveTo>
                    <a:cubicBezTo>
                      <a:pt x="38279" y="11825"/>
                      <a:pt x="38468" y="12011"/>
                      <a:pt x="38648" y="12011"/>
                    </a:cubicBezTo>
                    <a:cubicBezTo>
                      <a:pt x="38673" y="12011"/>
                      <a:pt x="38697" y="12008"/>
                      <a:pt x="38720" y="12000"/>
                    </a:cubicBezTo>
                    <a:lnTo>
                      <a:pt x="38720" y="12000"/>
                    </a:lnTo>
                    <a:cubicBezTo>
                      <a:pt x="38698" y="12226"/>
                      <a:pt x="38589" y="12282"/>
                      <a:pt x="38453" y="12282"/>
                    </a:cubicBezTo>
                    <a:cubicBezTo>
                      <a:pt x="38319" y="12282"/>
                      <a:pt x="38159" y="12227"/>
                      <a:pt x="38030" y="12227"/>
                    </a:cubicBezTo>
                    <a:cubicBezTo>
                      <a:pt x="37976" y="12227"/>
                      <a:pt x="37928" y="12237"/>
                      <a:pt x="37889" y="12264"/>
                    </a:cubicBezTo>
                    <a:cubicBezTo>
                      <a:pt x="37935" y="11924"/>
                      <a:pt x="38022" y="11825"/>
                      <a:pt x="38130" y="11825"/>
                    </a:cubicBezTo>
                    <a:close/>
                    <a:moveTo>
                      <a:pt x="3554" y="10807"/>
                    </a:moveTo>
                    <a:cubicBezTo>
                      <a:pt x="3658" y="10807"/>
                      <a:pt x="3783" y="10858"/>
                      <a:pt x="3879" y="10858"/>
                    </a:cubicBezTo>
                    <a:cubicBezTo>
                      <a:pt x="3910" y="10858"/>
                      <a:pt x="3937" y="10853"/>
                      <a:pt x="3961" y="10839"/>
                    </a:cubicBezTo>
                    <a:lnTo>
                      <a:pt x="3961" y="10839"/>
                    </a:lnTo>
                    <a:cubicBezTo>
                      <a:pt x="3630" y="11670"/>
                      <a:pt x="3564" y="11446"/>
                      <a:pt x="4172" y="11776"/>
                    </a:cubicBezTo>
                    <a:cubicBezTo>
                      <a:pt x="4291" y="12489"/>
                      <a:pt x="3630" y="11882"/>
                      <a:pt x="3736" y="12713"/>
                    </a:cubicBezTo>
                    <a:cubicBezTo>
                      <a:pt x="3677" y="12746"/>
                      <a:pt x="3628" y="12760"/>
                      <a:pt x="3586" y="12760"/>
                    </a:cubicBezTo>
                    <a:cubicBezTo>
                      <a:pt x="3326" y="12760"/>
                      <a:pt x="3378" y="12200"/>
                      <a:pt x="3169" y="12200"/>
                    </a:cubicBezTo>
                    <a:cubicBezTo>
                      <a:pt x="3131" y="12200"/>
                      <a:pt x="3083" y="12219"/>
                      <a:pt x="3023" y="12264"/>
                    </a:cubicBezTo>
                    <a:lnTo>
                      <a:pt x="3023" y="11340"/>
                    </a:lnTo>
                    <a:cubicBezTo>
                      <a:pt x="3041" y="11490"/>
                      <a:pt x="3137" y="11549"/>
                      <a:pt x="3238" y="11549"/>
                    </a:cubicBezTo>
                    <a:cubicBezTo>
                      <a:pt x="3430" y="11549"/>
                      <a:pt x="3639" y="11333"/>
                      <a:pt x="3353" y="11116"/>
                    </a:cubicBezTo>
                    <a:cubicBezTo>
                      <a:pt x="3353" y="10867"/>
                      <a:pt x="3441" y="10807"/>
                      <a:pt x="3554" y="10807"/>
                    </a:cubicBezTo>
                    <a:close/>
                    <a:moveTo>
                      <a:pt x="40925" y="10126"/>
                    </a:moveTo>
                    <a:cubicBezTo>
                      <a:pt x="40925" y="10928"/>
                      <a:pt x="40629" y="11409"/>
                      <a:pt x="40294" y="11409"/>
                    </a:cubicBezTo>
                    <a:cubicBezTo>
                      <a:pt x="40193" y="11409"/>
                      <a:pt x="40089" y="11366"/>
                      <a:pt x="39988" y="11274"/>
                    </a:cubicBezTo>
                    <a:lnTo>
                      <a:pt x="39988" y="11274"/>
                    </a:lnTo>
                    <a:cubicBezTo>
                      <a:pt x="40254" y="11857"/>
                      <a:pt x="40508" y="12439"/>
                      <a:pt x="41017" y="12439"/>
                    </a:cubicBezTo>
                    <a:cubicBezTo>
                      <a:pt x="41039" y="12439"/>
                      <a:pt x="41061" y="12438"/>
                      <a:pt x="41084" y="12436"/>
                    </a:cubicBezTo>
                    <a:lnTo>
                      <a:pt x="41084" y="12436"/>
                    </a:lnTo>
                    <a:cubicBezTo>
                      <a:pt x="40552" y="12854"/>
                      <a:pt x="40178" y="12312"/>
                      <a:pt x="39810" y="13048"/>
                    </a:cubicBezTo>
                    <a:lnTo>
                      <a:pt x="39810" y="13048"/>
                    </a:lnTo>
                    <a:cubicBezTo>
                      <a:pt x="40092" y="12387"/>
                      <a:pt x="39539" y="12406"/>
                      <a:pt x="39539" y="11776"/>
                    </a:cubicBezTo>
                    <a:lnTo>
                      <a:pt x="39539" y="11776"/>
                    </a:lnTo>
                    <a:cubicBezTo>
                      <a:pt x="39557" y="11778"/>
                      <a:pt x="39574" y="11779"/>
                      <a:pt x="39590" y="11779"/>
                    </a:cubicBezTo>
                    <a:cubicBezTo>
                      <a:pt x="40028" y="11779"/>
                      <a:pt x="39850" y="11114"/>
                      <a:pt x="39328" y="11063"/>
                    </a:cubicBezTo>
                    <a:cubicBezTo>
                      <a:pt x="39443" y="10881"/>
                      <a:pt x="39567" y="10842"/>
                      <a:pt x="39686" y="10842"/>
                    </a:cubicBezTo>
                    <a:cubicBezTo>
                      <a:pt x="39770" y="10842"/>
                      <a:pt x="39852" y="10862"/>
                      <a:pt x="39924" y="10862"/>
                    </a:cubicBezTo>
                    <a:cubicBezTo>
                      <a:pt x="40085" y="10862"/>
                      <a:pt x="40199" y="10763"/>
                      <a:pt x="40199" y="10126"/>
                    </a:cubicBezTo>
                    <a:close/>
                    <a:moveTo>
                      <a:pt x="13967" y="12330"/>
                    </a:moveTo>
                    <a:lnTo>
                      <a:pt x="13967" y="12330"/>
                    </a:lnTo>
                    <a:cubicBezTo>
                      <a:pt x="13915" y="12542"/>
                      <a:pt x="13862" y="12713"/>
                      <a:pt x="13862" y="13043"/>
                    </a:cubicBezTo>
                    <a:cubicBezTo>
                      <a:pt x="13532" y="13012"/>
                      <a:pt x="13478" y="12766"/>
                      <a:pt x="13441" y="12766"/>
                    </a:cubicBezTo>
                    <a:cubicBezTo>
                      <a:pt x="13415" y="12766"/>
                      <a:pt x="13398" y="12880"/>
                      <a:pt x="13307" y="13255"/>
                    </a:cubicBezTo>
                    <a:lnTo>
                      <a:pt x="13030" y="13255"/>
                    </a:lnTo>
                    <a:lnTo>
                      <a:pt x="13030" y="12594"/>
                    </a:lnTo>
                    <a:cubicBezTo>
                      <a:pt x="13532" y="12383"/>
                      <a:pt x="13532" y="12594"/>
                      <a:pt x="13967" y="12330"/>
                    </a:cubicBezTo>
                    <a:close/>
                    <a:moveTo>
                      <a:pt x="49210" y="12666"/>
                    </a:moveTo>
                    <a:cubicBezTo>
                      <a:pt x="49324" y="12666"/>
                      <a:pt x="49374" y="12766"/>
                      <a:pt x="49665" y="12766"/>
                    </a:cubicBezTo>
                    <a:cubicBezTo>
                      <a:pt x="49634" y="13091"/>
                      <a:pt x="49413" y="13451"/>
                      <a:pt x="49225" y="13451"/>
                    </a:cubicBezTo>
                    <a:cubicBezTo>
                      <a:pt x="49091" y="13451"/>
                      <a:pt x="48974" y="13270"/>
                      <a:pt x="48952" y="12766"/>
                    </a:cubicBezTo>
                    <a:cubicBezTo>
                      <a:pt x="49079" y="12691"/>
                      <a:pt x="49153" y="12666"/>
                      <a:pt x="49210" y="12666"/>
                    </a:cubicBezTo>
                    <a:close/>
                    <a:moveTo>
                      <a:pt x="41691" y="11934"/>
                    </a:moveTo>
                    <a:cubicBezTo>
                      <a:pt x="42021" y="12264"/>
                      <a:pt x="42245" y="12819"/>
                      <a:pt x="42404" y="13585"/>
                    </a:cubicBezTo>
                    <a:cubicBezTo>
                      <a:pt x="42317" y="13397"/>
                      <a:pt x="42223" y="13336"/>
                      <a:pt x="42126" y="13336"/>
                    </a:cubicBezTo>
                    <a:cubicBezTo>
                      <a:pt x="41938" y="13336"/>
                      <a:pt x="41739" y="13563"/>
                      <a:pt x="41553" y="13563"/>
                    </a:cubicBezTo>
                    <a:cubicBezTo>
                      <a:pt x="41467" y="13563"/>
                      <a:pt x="41385" y="13515"/>
                      <a:pt x="41308" y="13373"/>
                    </a:cubicBezTo>
                    <a:cubicBezTo>
                      <a:pt x="41414" y="12436"/>
                      <a:pt x="41691" y="12713"/>
                      <a:pt x="41691" y="11934"/>
                    </a:cubicBezTo>
                    <a:close/>
                    <a:moveTo>
                      <a:pt x="20587" y="13047"/>
                    </a:moveTo>
                    <a:cubicBezTo>
                      <a:pt x="20747" y="13047"/>
                      <a:pt x="20881" y="13079"/>
                      <a:pt x="20951" y="13149"/>
                    </a:cubicBezTo>
                    <a:cubicBezTo>
                      <a:pt x="20828" y="13517"/>
                      <a:pt x="20609" y="13624"/>
                      <a:pt x="20371" y="13624"/>
                    </a:cubicBezTo>
                    <a:cubicBezTo>
                      <a:pt x="20070" y="13624"/>
                      <a:pt x="19738" y="13456"/>
                      <a:pt x="19525" y="13426"/>
                    </a:cubicBezTo>
                    <a:cubicBezTo>
                      <a:pt x="19752" y="13199"/>
                      <a:pt x="20235" y="13047"/>
                      <a:pt x="20587" y="13047"/>
                    </a:cubicBezTo>
                    <a:close/>
                    <a:moveTo>
                      <a:pt x="25561" y="12730"/>
                    </a:moveTo>
                    <a:cubicBezTo>
                      <a:pt x="26056" y="12730"/>
                      <a:pt x="26539" y="13099"/>
                      <a:pt x="26802" y="13099"/>
                    </a:cubicBezTo>
                    <a:cubicBezTo>
                      <a:pt x="26815" y="13099"/>
                      <a:pt x="26827" y="13098"/>
                      <a:pt x="26839" y="13096"/>
                    </a:cubicBezTo>
                    <a:lnTo>
                      <a:pt x="26839" y="13096"/>
                    </a:lnTo>
                    <a:cubicBezTo>
                      <a:pt x="26667" y="13703"/>
                      <a:pt x="25677" y="13043"/>
                      <a:pt x="25413" y="13809"/>
                    </a:cubicBezTo>
                    <a:cubicBezTo>
                      <a:pt x="25155" y="13501"/>
                      <a:pt x="25757" y="12861"/>
                      <a:pt x="25219" y="12861"/>
                    </a:cubicBezTo>
                    <a:cubicBezTo>
                      <a:pt x="25180" y="12861"/>
                      <a:pt x="25135" y="12865"/>
                      <a:pt x="25083" y="12872"/>
                    </a:cubicBezTo>
                    <a:cubicBezTo>
                      <a:pt x="25239" y="12769"/>
                      <a:pt x="25401" y="12730"/>
                      <a:pt x="25561" y="12730"/>
                    </a:cubicBezTo>
                    <a:close/>
                    <a:moveTo>
                      <a:pt x="42734" y="12436"/>
                    </a:moveTo>
                    <a:cubicBezTo>
                      <a:pt x="43252" y="12872"/>
                      <a:pt x="43738" y="13470"/>
                      <a:pt x="44351" y="13470"/>
                    </a:cubicBezTo>
                    <a:cubicBezTo>
                      <a:pt x="44519" y="13470"/>
                      <a:pt x="44696" y="13425"/>
                      <a:pt x="44886" y="13321"/>
                    </a:cubicBezTo>
                    <a:lnTo>
                      <a:pt x="44886" y="13321"/>
                    </a:lnTo>
                    <a:cubicBezTo>
                      <a:pt x="44886" y="14033"/>
                      <a:pt x="44437" y="13862"/>
                      <a:pt x="44278" y="14245"/>
                    </a:cubicBezTo>
                    <a:cubicBezTo>
                      <a:pt x="43895" y="13952"/>
                      <a:pt x="43643" y="13405"/>
                      <a:pt x="43250" y="13405"/>
                    </a:cubicBezTo>
                    <a:cubicBezTo>
                      <a:pt x="43129" y="13405"/>
                      <a:pt x="42995" y="13457"/>
                      <a:pt x="42839" y="13585"/>
                    </a:cubicBezTo>
                    <a:cubicBezTo>
                      <a:pt x="43064" y="12713"/>
                      <a:pt x="42734" y="13096"/>
                      <a:pt x="42404" y="12872"/>
                    </a:cubicBezTo>
                    <a:cubicBezTo>
                      <a:pt x="42457" y="12660"/>
                      <a:pt x="42575" y="12542"/>
                      <a:pt x="42734" y="12436"/>
                    </a:cubicBezTo>
                    <a:close/>
                    <a:moveTo>
                      <a:pt x="38803" y="13588"/>
                    </a:moveTo>
                    <a:cubicBezTo>
                      <a:pt x="38886" y="13588"/>
                      <a:pt x="38959" y="13663"/>
                      <a:pt x="38998" y="13862"/>
                    </a:cubicBezTo>
                    <a:lnTo>
                      <a:pt x="38998" y="14311"/>
                    </a:lnTo>
                    <a:cubicBezTo>
                      <a:pt x="38943" y="14346"/>
                      <a:pt x="38897" y="14360"/>
                      <a:pt x="38858" y="14360"/>
                    </a:cubicBezTo>
                    <a:cubicBezTo>
                      <a:pt x="38681" y="14360"/>
                      <a:pt x="38632" y="14072"/>
                      <a:pt x="38459" y="14072"/>
                    </a:cubicBezTo>
                    <a:cubicBezTo>
                      <a:pt x="38438" y="14072"/>
                      <a:pt x="38416" y="14077"/>
                      <a:pt x="38390" y="14086"/>
                    </a:cubicBezTo>
                    <a:cubicBezTo>
                      <a:pt x="38426" y="13900"/>
                      <a:pt x="38634" y="13588"/>
                      <a:pt x="38803" y="13588"/>
                    </a:cubicBezTo>
                    <a:close/>
                    <a:moveTo>
                      <a:pt x="40041" y="13809"/>
                    </a:moveTo>
                    <a:lnTo>
                      <a:pt x="40041" y="13809"/>
                    </a:lnTo>
                    <a:cubicBezTo>
                      <a:pt x="39913" y="14132"/>
                      <a:pt x="39612" y="14433"/>
                      <a:pt x="39395" y="14433"/>
                    </a:cubicBezTo>
                    <a:cubicBezTo>
                      <a:pt x="39319" y="14433"/>
                      <a:pt x="39253" y="14396"/>
                      <a:pt x="39209" y="14311"/>
                    </a:cubicBezTo>
                    <a:cubicBezTo>
                      <a:pt x="39209" y="13862"/>
                      <a:pt x="39441" y="13816"/>
                      <a:pt x="39694" y="13816"/>
                    </a:cubicBezTo>
                    <a:cubicBezTo>
                      <a:pt x="39758" y="13816"/>
                      <a:pt x="39824" y="13819"/>
                      <a:pt x="39888" y="13819"/>
                    </a:cubicBezTo>
                    <a:cubicBezTo>
                      <a:pt x="39941" y="13819"/>
                      <a:pt x="39993" y="13817"/>
                      <a:pt x="40041" y="13809"/>
                    </a:cubicBezTo>
                    <a:close/>
                    <a:moveTo>
                      <a:pt x="11926" y="12358"/>
                    </a:moveTo>
                    <a:cubicBezTo>
                      <a:pt x="12034" y="12358"/>
                      <a:pt x="12071" y="12821"/>
                      <a:pt x="12291" y="12821"/>
                    </a:cubicBezTo>
                    <a:cubicBezTo>
                      <a:pt x="12299" y="12821"/>
                      <a:pt x="12308" y="12820"/>
                      <a:pt x="12317" y="12819"/>
                    </a:cubicBezTo>
                    <a:lnTo>
                      <a:pt x="12317" y="12819"/>
                    </a:lnTo>
                    <a:cubicBezTo>
                      <a:pt x="11882" y="14139"/>
                      <a:pt x="12872" y="13321"/>
                      <a:pt x="12806" y="14416"/>
                    </a:cubicBezTo>
                    <a:cubicBezTo>
                      <a:pt x="12759" y="14433"/>
                      <a:pt x="12717" y="14441"/>
                      <a:pt x="12679" y="14441"/>
                    </a:cubicBezTo>
                    <a:cubicBezTo>
                      <a:pt x="12382" y="14441"/>
                      <a:pt x="12333" y="13976"/>
                      <a:pt x="12040" y="13976"/>
                    </a:cubicBezTo>
                    <a:cubicBezTo>
                      <a:pt x="12023" y="13976"/>
                      <a:pt x="12005" y="13977"/>
                      <a:pt x="11987" y="13981"/>
                    </a:cubicBezTo>
                    <a:cubicBezTo>
                      <a:pt x="12146" y="13043"/>
                      <a:pt x="11710" y="13255"/>
                      <a:pt x="11763" y="12594"/>
                    </a:cubicBezTo>
                    <a:cubicBezTo>
                      <a:pt x="11835" y="12421"/>
                      <a:pt x="11885" y="12358"/>
                      <a:pt x="11926" y="12358"/>
                    </a:cubicBezTo>
                    <a:close/>
                    <a:moveTo>
                      <a:pt x="23763" y="12436"/>
                    </a:moveTo>
                    <a:cubicBezTo>
                      <a:pt x="23986" y="12570"/>
                      <a:pt x="24105" y="12910"/>
                      <a:pt x="24399" y="12910"/>
                    </a:cubicBezTo>
                    <a:cubicBezTo>
                      <a:pt x="24453" y="12910"/>
                      <a:pt x="24513" y="12899"/>
                      <a:pt x="24582" y="12872"/>
                    </a:cubicBezTo>
                    <a:cubicBezTo>
                      <a:pt x="24582" y="13149"/>
                      <a:pt x="24634" y="13321"/>
                      <a:pt x="24687" y="13373"/>
                    </a:cubicBezTo>
                    <a:cubicBezTo>
                      <a:pt x="24304" y="13585"/>
                      <a:pt x="24199" y="14311"/>
                      <a:pt x="24357" y="14746"/>
                    </a:cubicBezTo>
                    <a:cubicBezTo>
                      <a:pt x="24357" y="14948"/>
                      <a:pt x="24259" y="14987"/>
                      <a:pt x="24143" y="14987"/>
                    </a:cubicBezTo>
                    <a:cubicBezTo>
                      <a:pt x="24069" y="14987"/>
                      <a:pt x="23988" y="14971"/>
                      <a:pt x="23921" y="14971"/>
                    </a:cubicBezTo>
                    <a:cubicBezTo>
                      <a:pt x="24146" y="13703"/>
                      <a:pt x="23156" y="14852"/>
                      <a:pt x="23314" y="13809"/>
                    </a:cubicBezTo>
                    <a:lnTo>
                      <a:pt x="23314" y="13809"/>
                    </a:lnTo>
                    <a:cubicBezTo>
                      <a:pt x="23037" y="14139"/>
                      <a:pt x="22601" y="13981"/>
                      <a:pt x="22601" y="14746"/>
                    </a:cubicBezTo>
                    <a:cubicBezTo>
                      <a:pt x="22324" y="14575"/>
                      <a:pt x="22218" y="14086"/>
                      <a:pt x="22113" y="13585"/>
                    </a:cubicBezTo>
                    <a:cubicBezTo>
                      <a:pt x="21852" y="13663"/>
                      <a:pt x="21860" y="13953"/>
                      <a:pt x="21817" y="13953"/>
                    </a:cubicBezTo>
                    <a:cubicBezTo>
                      <a:pt x="21795" y="13953"/>
                      <a:pt x="21758" y="13876"/>
                      <a:pt x="21664" y="13651"/>
                    </a:cubicBezTo>
                    <a:cubicBezTo>
                      <a:pt x="21453" y="13651"/>
                      <a:pt x="21611" y="14416"/>
                      <a:pt x="21453" y="14522"/>
                    </a:cubicBezTo>
                    <a:cubicBezTo>
                      <a:pt x="21123" y="13703"/>
                      <a:pt x="21175" y="13255"/>
                      <a:pt x="21175" y="12925"/>
                    </a:cubicBezTo>
                    <a:cubicBezTo>
                      <a:pt x="21293" y="12844"/>
                      <a:pt x="21422" y="12814"/>
                      <a:pt x="21560" y="12814"/>
                    </a:cubicBezTo>
                    <a:cubicBezTo>
                      <a:pt x="21958" y="12814"/>
                      <a:pt x="22424" y="13066"/>
                      <a:pt x="22863" y="13066"/>
                    </a:cubicBezTo>
                    <a:cubicBezTo>
                      <a:pt x="23191" y="13066"/>
                      <a:pt x="23504" y="12926"/>
                      <a:pt x="23763" y="12436"/>
                    </a:cubicBezTo>
                    <a:close/>
                    <a:moveTo>
                      <a:pt x="43565" y="14469"/>
                    </a:moveTo>
                    <a:lnTo>
                      <a:pt x="43565" y="14469"/>
                    </a:lnTo>
                    <a:cubicBezTo>
                      <a:pt x="43604" y="15106"/>
                      <a:pt x="43326" y="15195"/>
                      <a:pt x="43006" y="15195"/>
                    </a:cubicBezTo>
                    <a:cubicBezTo>
                      <a:pt x="42881" y="15195"/>
                      <a:pt x="42750" y="15182"/>
                      <a:pt x="42628" y="15182"/>
                    </a:cubicBezTo>
                    <a:cubicBezTo>
                      <a:pt x="42958" y="14971"/>
                      <a:pt x="43169" y="14522"/>
                      <a:pt x="43565" y="14469"/>
                    </a:cubicBezTo>
                    <a:close/>
                    <a:moveTo>
                      <a:pt x="33279" y="12545"/>
                    </a:moveTo>
                    <a:cubicBezTo>
                      <a:pt x="33465" y="12545"/>
                      <a:pt x="33505" y="13188"/>
                      <a:pt x="33545" y="13479"/>
                    </a:cubicBezTo>
                    <a:cubicBezTo>
                      <a:pt x="33779" y="13214"/>
                      <a:pt x="34158" y="12846"/>
                      <a:pt x="34483" y="12846"/>
                    </a:cubicBezTo>
                    <a:cubicBezTo>
                      <a:pt x="34691" y="12846"/>
                      <a:pt x="34876" y="12998"/>
                      <a:pt x="34984" y="13426"/>
                    </a:cubicBezTo>
                    <a:cubicBezTo>
                      <a:pt x="34892" y="13426"/>
                      <a:pt x="34791" y="13413"/>
                      <a:pt x="34696" y="13413"/>
                    </a:cubicBezTo>
                    <a:cubicBezTo>
                      <a:pt x="34452" y="13413"/>
                      <a:pt x="34253" y="13502"/>
                      <a:pt x="34377" y="14139"/>
                    </a:cubicBezTo>
                    <a:cubicBezTo>
                      <a:pt x="34292" y="14165"/>
                      <a:pt x="34216" y="14176"/>
                      <a:pt x="34147" y="14176"/>
                    </a:cubicBezTo>
                    <a:cubicBezTo>
                      <a:pt x="33885" y="14176"/>
                      <a:pt x="33730" y="14024"/>
                      <a:pt x="33566" y="14024"/>
                    </a:cubicBezTo>
                    <a:cubicBezTo>
                      <a:pt x="33494" y="14024"/>
                      <a:pt x="33420" y="14054"/>
                      <a:pt x="33334" y="14139"/>
                    </a:cubicBezTo>
                    <a:cubicBezTo>
                      <a:pt x="33215" y="14852"/>
                      <a:pt x="33664" y="14575"/>
                      <a:pt x="33545" y="15301"/>
                    </a:cubicBezTo>
                    <a:cubicBezTo>
                      <a:pt x="33110" y="14746"/>
                      <a:pt x="33004" y="14852"/>
                      <a:pt x="32608" y="14416"/>
                    </a:cubicBezTo>
                    <a:cubicBezTo>
                      <a:pt x="32502" y="14416"/>
                      <a:pt x="32502" y="14694"/>
                      <a:pt x="32502" y="14852"/>
                    </a:cubicBezTo>
                    <a:cubicBezTo>
                      <a:pt x="32433" y="14733"/>
                      <a:pt x="32391" y="14693"/>
                      <a:pt x="32357" y="14693"/>
                    </a:cubicBezTo>
                    <a:cubicBezTo>
                      <a:pt x="32287" y="14693"/>
                      <a:pt x="32248" y="14856"/>
                      <a:pt x="32068" y="14856"/>
                    </a:cubicBezTo>
                    <a:cubicBezTo>
                      <a:pt x="32051" y="14856"/>
                      <a:pt x="32033" y="14855"/>
                      <a:pt x="32014" y="14852"/>
                    </a:cubicBezTo>
                    <a:cubicBezTo>
                      <a:pt x="31737" y="14641"/>
                      <a:pt x="32502" y="14575"/>
                      <a:pt x="32397" y="13915"/>
                    </a:cubicBezTo>
                    <a:cubicBezTo>
                      <a:pt x="32356" y="13636"/>
                      <a:pt x="32299" y="13561"/>
                      <a:pt x="32233" y="13561"/>
                    </a:cubicBezTo>
                    <a:cubicBezTo>
                      <a:pt x="32154" y="13561"/>
                      <a:pt x="32062" y="13666"/>
                      <a:pt x="31969" y="13666"/>
                    </a:cubicBezTo>
                    <a:cubicBezTo>
                      <a:pt x="31908" y="13666"/>
                      <a:pt x="31848" y="13622"/>
                      <a:pt x="31790" y="13479"/>
                    </a:cubicBezTo>
                    <a:cubicBezTo>
                      <a:pt x="31901" y="13356"/>
                      <a:pt x="32008" y="13312"/>
                      <a:pt x="32113" y="13312"/>
                    </a:cubicBezTo>
                    <a:cubicBezTo>
                      <a:pt x="32380" y="13312"/>
                      <a:pt x="32628" y="13603"/>
                      <a:pt x="32890" y="13603"/>
                    </a:cubicBezTo>
                    <a:cubicBezTo>
                      <a:pt x="33032" y="13603"/>
                      <a:pt x="33179" y="13518"/>
                      <a:pt x="33334" y="13255"/>
                    </a:cubicBezTo>
                    <a:cubicBezTo>
                      <a:pt x="33334" y="12819"/>
                      <a:pt x="33215" y="12819"/>
                      <a:pt x="33057" y="12766"/>
                    </a:cubicBezTo>
                    <a:cubicBezTo>
                      <a:pt x="33148" y="12608"/>
                      <a:pt x="33221" y="12545"/>
                      <a:pt x="33279" y="12545"/>
                    </a:cubicBezTo>
                    <a:close/>
                    <a:moveTo>
                      <a:pt x="13133" y="14696"/>
                    </a:moveTo>
                    <a:cubicBezTo>
                      <a:pt x="13240" y="14696"/>
                      <a:pt x="13340" y="14755"/>
                      <a:pt x="13413" y="14905"/>
                    </a:cubicBezTo>
                    <a:cubicBezTo>
                      <a:pt x="13350" y="15202"/>
                      <a:pt x="13149" y="15360"/>
                      <a:pt x="12951" y="15360"/>
                    </a:cubicBezTo>
                    <a:cubicBezTo>
                      <a:pt x="12815" y="15360"/>
                      <a:pt x="12681" y="15285"/>
                      <a:pt x="12594" y="15129"/>
                    </a:cubicBezTo>
                    <a:cubicBezTo>
                      <a:pt x="12698" y="14913"/>
                      <a:pt x="12928" y="14696"/>
                      <a:pt x="13133" y="14696"/>
                    </a:cubicBezTo>
                    <a:close/>
                    <a:moveTo>
                      <a:pt x="26945" y="14245"/>
                    </a:moveTo>
                    <a:cubicBezTo>
                      <a:pt x="27063" y="14522"/>
                      <a:pt x="27116" y="14852"/>
                      <a:pt x="27116" y="15406"/>
                    </a:cubicBezTo>
                    <a:cubicBezTo>
                      <a:pt x="26945" y="15406"/>
                      <a:pt x="26997" y="15129"/>
                      <a:pt x="26945" y="14971"/>
                    </a:cubicBezTo>
                    <a:cubicBezTo>
                      <a:pt x="26522" y="15118"/>
                      <a:pt x="26075" y="15322"/>
                      <a:pt x="25641" y="15322"/>
                    </a:cubicBezTo>
                    <a:cubicBezTo>
                      <a:pt x="25451" y="15322"/>
                      <a:pt x="25264" y="15283"/>
                      <a:pt x="25083" y="15182"/>
                    </a:cubicBezTo>
                    <a:cubicBezTo>
                      <a:pt x="25083" y="14843"/>
                      <a:pt x="25124" y="14737"/>
                      <a:pt x="25190" y="14737"/>
                    </a:cubicBezTo>
                    <a:cubicBezTo>
                      <a:pt x="25300" y="14737"/>
                      <a:pt x="25481" y="15032"/>
                      <a:pt x="25663" y="15032"/>
                    </a:cubicBezTo>
                    <a:cubicBezTo>
                      <a:pt x="25708" y="15032"/>
                      <a:pt x="25752" y="15014"/>
                      <a:pt x="25796" y="14971"/>
                    </a:cubicBezTo>
                    <a:cubicBezTo>
                      <a:pt x="25758" y="14770"/>
                      <a:pt x="25657" y="14742"/>
                      <a:pt x="25545" y="14742"/>
                    </a:cubicBezTo>
                    <a:cubicBezTo>
                      <a:pt x="25502" y="14742"/>
                      <a:pt x="25457" y="14746"/>
                      <a:pt x="25413" y="14746"/>
                    </a:cubicBezTo>
                    <a:cubicBezTo>
                      <a:pt x="25448" y="14530"/>
                      <a:pt x="25518" y="14449"/>
                      <a:pt x="25599" y="14449"/>
                    </a:cubicBezTo>
                    <a:cubicBezTo>
                      <a:pt x="25764" y="14449"/>
                      <a:pt x="25972" y="14785"/>
                      <a:pt x="26007" y="14971"/>
                    </a:cubicBezTo>
                    <a:cubicBezTo>
                      <a:pt x="26179" y="14852"/>
                      <a:pt x="25954" y="14641"/>
                      <a:pt x="26007" y="14245"/>
                    </a:cubicBezTo>
                    <a:close/>
                    <a:moveTo>
                      <a:pt x="15182" y="14641"/>
                    </a:moveTo>
                    <a:lnTo>
                      <a:pt x="15182" y="14641"/>
                    </a:lnTo>
                    <a:cubicBezTo>
                      <a:pt x="15255" y="15240"/>
                      <a:pt x="15040" y="15533"/>
                      <a:pt x="14830" y="15533"/>
                    </a:cubicBezTo>
                    <a:cubicBezTo>
                      <a:pt x="14735" y="15533"/>
                      <a:pt x="14641" y="15473"/>
                      <a:pt x="14575" y="15354"/>
                    </a:cubicBezTo>
                    <a:cubicBezTo>
                      <a:pt x="14575" y="14641"/>
                      <a:pt x="14958" y="14852"/>
                      <a:pt x="15182" y="14641"/>
                    </a:cubicBezTo>
                    <a:close/>
                    <a:moveTo>
                      <a:pt x="8799" y="14128"/>
                    </a:moveTo>
                    <a:cubicBezTo>
                      <a:pt x="8887" y="14128"/>
                      <a:pt x="8939" y="14251"/>
                      <a:pt x="8964" y="14746"/>
                    </a:cubicBezTo>
                    <a:cubicBezTo>
                      <a:pt x="8907" y="14708"/>
                      <a:pt x="8854" y="14692"/>
                      <a:pt x="8806" y="14692"/>
                    </a:cubicBezTo>
                    <a:cubicBezTo>
                      <a:pt x="8600" y="14692"/>
                      <a:pt x="8498" y="14984"/>
                      <a:pt x="8705" y="14984"/>
                    </a:cubicBezTo>
                    <a:cubicBezTo>
                      <a:pt x="8729" y="14984"/>
                      <a:pt x="8758" y="14980"/>
                      <a:pt x="8792" y="14971"/>
                    </a:cubicBezTo>
                    <a:lnTo>
                      <a:pt x="8792" y="14971"/>
                    </a:lnTo>
                    <a:cubicBezTo>
                      <a:pt x="8722" y="15364"/>
                      <a:pt x="8601" y="15549"/>
                      <a:pt x="8431" y="15549"/>
                    </a:cubicBezTo>
                    <a:cubicBezTo>
                      <a:pt x="8344" y="15549"/>
                      <a:pt x="8244" y="15500"/>
                      <a:pt x="8132" y="15406"/>
                    </a:cubicBezTo>
                    <a:cubicBezTo>
                      <a:pt x="8251" y="14746"/>
                      <a:pt x="8581" y="15129"/>
                      <a:pt x="8357" y="14245"/>
                    </a:cubicBezTo>
                    <a:lnTo>
                      <a:pt x="8357" y="14245"/>
                    </a:lnTo>
                    <a:cubicBezTo>
                      <a:pt x="8377" y="14248"/>
                      <a:pt x="8397" y="14250"/>
                      <a:pt x="8417" y="14250"/>
                    </a:cubicBezTo>
                    <a:cubicBezTo>
                      <a:pt x="8587" y="14250"/>
                      <a:pt x="8711" y="14128"/>
                      <a:pt x="8799" y="14128"/>
                    </a:cubicBezTo>
                    <a:close/>
                    <a:moveTo>
                      <a:pt x="47909" y="13756"/>
                    </a:moveTo>
                    <a:cubicBezTo>
                      <a:pt x="47909" y="14416"/>
                      <a:pt x="47407" y="14139"/>
                      <a:pt x="47460" y="14905"/>
                    </a:cubicBezTo>
                    <a:cubicBezTo>
                      <a:pt x="47275" y="14781"/>
                      <a:pt x="47143" y="14731"/>
                      <a:pt x="47048" y="14731"/>
                    </a:cubicBezTo>
                    <a:cubicBezTo>
                      <a:pt x="46642" y="14731"/>
                      <a:pt x="46880" y="15632"/>
                      <a:pt x="46349" y="15632"/>
                    </a:cubicBezTo>
                    <a:cubicBezTo>
                      <a:pt x="46337" y="15632"/>
                      <a:pt x="46324" y="15632"/>
                      <a:pt x="46311" y="15631"/>
                    </a:cubicBezTo>
                    <a:cubicBezTo>
                      <a:pt x="46311" y="15459"/>
                      <a:pt x="46589" y="14694"/>
                      <a:pt x="46311" y="14694"/>
                    </a:cubicBezTo>
                    <a:lnTo>
                      <a:pt x="46034" y="14694"/>
                    </a:lnTo>
                    <a:cubicBezTo>
                      <a:pt x="46311" y="13703"/>
                      <a:pt x="47354" y="14192"/>
                      <a:pt x="47909" y="13756"/>
                    </a:cubicBezTo>
                    <a:close/>
                    <a:moveTo>
                      <a:pt x="7142" y="13809"/>
                    </a:moveTo>
                    <a:cubicBezTo>
                      <a:pt x="7261" y="13915"/>
                      <a:pt x="7367" y="14033"/>
                      <a:pt x="7525" y="14033"/>
                    </a:cubicBezTo>
                    <a:cubicBezTo>
                      <a:pt x="7314" y="15354"/>
                      <a:pt x="8079" y="14641"/>
                      <a:pt x="8027" y="15684"/>
                    </a:cubicBezTo>
                    <a:cubicBezTo>
                      <a:pt x="7835" y="15571"/>
                      <a:pt x="7740" y="15515"/>
                      <a:pt x="7650" y="15515"/>
                    </a:cubicBezTo>
                    <a:cubicBezTo>
                      <a:pt x="7561" y="15515"/>
                      <a:pt x="7479" y="15571"/>
                      <a:pt x="7314" y="15684"/>
                    </a:cubicBezTo>
                    <a:cubicBezTo>
                      <a:pt x="7367" y="14852"/>
                      <a:pt x="7261" y="14363"/>
                      <a:pt x="7142" y="13809"/>
                    </a:cubicBezTo>
                    <a:close/>
                    <a:moveTo>
                      <a:pt x="21994" y="14522"/>
                    </a:moveTo>
                    <a:cubicBezTo>
                      <a:pt x="22185" y="14713"/>
                      <a:pt x="22290" y="15057"/>
                      <a:pt x="22554" y="15057"/>
                    </a:cubicBezTo>
                    <a:cubicBezTo>
                      <a:pt x="22599" y="15057"/>
                      <a:pt x="22650" y="15047"/>
                      <a:pt x="22707" y="15024"/>
                    </a:cubicBezTo>
                    <a:lnTo>
                      <a:pt x="22707" y="15024"/>
                    </a:lnTo>
                    <a:cubicBezTo>
                      <a:pt x="22819" y="15354"/>
                      <a:pt x="22654" y="15519"/>
                      <a:pt x="22489" y="15519"/>
                    </a:cubicBezTo>
                    <a:cubicBezTo>
                      <a:pt x="22324" y="15519"/>
                      <a:pt x="22159" y="15354"/>
                      <a:pt x="22271" y="15024"/>
                    </a:cubicBezTo>
                    <a:cubicBezTo>
                      <a:pt x="22113" y="15024"/>
                      <a:pt x="22166" y="15406"/>
                      <a:pt x="22166" y="15684"/>
                    </a:cubicBezTo>
                    <a:lnTo>
                      <a:pt x="21664" y="15684"/>
                    </a:lnTo>
                    <a:cubicBezTo>
                      <a:pt x="21888" y="15076"/>
                      <a:pt x="21994" y="15182"/>
                      <a:pt x="21994" y="14522"/>
                    </a:cubicBezTo>
                    <a:close/>
                    <a:moveTo>
                      <a:pt x="41877" y="15358"/>
                    </a:moveTo>
                    <a:cubicBezTo>
                      <a:pt x="42081" y="15358"/>
                      <a:pt x="42267" y="15505"/>
                      <a:pt x="42179" y="15895"/>
                    </a:cubicBezTo>
                    <a:cubicBezTo>
                      <a:pt x="42109" y="15926"/>
                      <a:pt x="42050" y="15939"/>
                      <a:pt x="41999" y="15939"/>
                    </a:cubicBezTo>
                    <a:cubicBezTo>
                      <a:pt x="41770" y="15939"/>
                      <a:pt x="41693" y="15684"/>
                      <a:pt x="41466" y="15684"/>
                    </a:cubicBezTo>
                    <a:cubicBezTo>
                      <a:pt x="41466" y="15496"/>
                      <a:pt x="41680" y="15358"/>
                      <a:pt x="41877" y="15358"/>
                    </a:cubicBezTo>
                    <a:close/>
                    <a:moveTo>
                      <a:pt x="44886" y="15182"/>
                    </a:moveTo>
                    <a:cubicBezTo>
                      <a:pt x="44886" y="15406"/>
                      <a:pt x="44886" y="15565"/>
                      <a:pt x="44991" y="15631"/>
                    </a:cubicBezTo>
                    <a:cubicBezTo>
                      <a:pt x="44991" y="15894"/>
                      <a:pt x="44887" y="16008"/>
                      <a:pt x="44758" y="16008"/>
                    </a:cubicBezTo>
                    <a:cubicBezTo>
                      <a:pt x="44538" y="16008"/>
                      <a:pt x="44245" y="15674"/>
                      <a:pt x="44278" y="15182"/>
                    </a:cubicBezTo>
                    <a:close/>
                    <a:moveTo>
                      <a:pt x="39796" y="14990"/>
                    </a:moveTo>
                    <a:cubicBezTo>
                      <a:pt x="39835" y="14990"/>
                      <a:pt x="39881" y="15000"/>
                      <a:pt x="39935" y="15024"/>
                    </a:cubicBezTo>
                    <a:cubicBezTo>
                      <a:pt x="40146" y="15182"/>
                      <a:pt x="39869" y="15235"/>
                      <a:pt x="39711" y="15235"/>
                    </a:cubicBezTo>
                    <a:cubicBezTo>
                      <a:pt x="39433" y="15301"/>
                      <a:pt x="39486" y="15842"/>
                      <a:pt x="39328" y="16172"/>
                    </a:cubicBezTo>
                    <a:cubicBezTo>
                      <a:pt x="39156" y="15961"/>
                      <a:pt x="39381" y="15789"/>
                      <a:pt x="39209" y="15235"/>
                    </a:cubicBezTo>
                    <a:lnTo>
                      <a:pt x="39209" y="15235"/>
                    </a:lnTo>
                    <a:cubicBezTo>
                      <a:pt x="39263" y="15258"/>
                      <a:pt x="39309" y="15268"/>
                      <a:pt x="39348" y="15268"/>
                    </a:cubicBezTo>
                    <a:cubicBezTo>
                      <a:pt x="39556" y="15268"/>
                      <a:pt x="39588" y="14990"/>
                      <a:pt x="39796" y="14990"/>
                    </a:cubicBezTo>
                    <a:close/>
                    <a:moveTo>
                      <a:pt x="6812" y="14311"/>
                    </a:moveTo>
                    <a:cubicBezTo>
                      <a:pt x="6664" y="14620"/>
                      <a:pt x="6701" y="14976"/>
                      <a:pt x="6978" y="14976"/>
                    </a:cubicBezTo>
                    <a:cubicBezTo>
                      <a:pt x="6996" y="14976"/>
                      <a:pt x="7016" y="14974"/>
                      <a:pt x="7037" y="14971"/>
                    </a:cubicBezTo>
                    <a:lnTo>
                      <a:pt x="7037" y="14971"/>
                    </a:lnTo>
                    <a:cubicBezTo>
                      <a:pt x="6759" y="15406"/>
                      <a:pt x="5994" y="15076"/>
                      <a:pt x="5994" y="16172"/>
                    </a:cubicBezTo>
                    <a:cubicBezTo>
                      <a:pt x="5984" y="16174"/>
                      <a:pt x="5976" y="16175"/>
                      <a:pt x="5967" y="16175"/>
                    </a:cubicBezTo>
                    <a:cubicBezTo>
                      <a:pt x="5726" y="16175"/>
                      <a:pt x="5868" y="15459"/>
                      <a:pt x="5664" y="15459"/>
                    </a:cubicBezTo>
                    <a:cubicBezTo>
                      <a:pt x="5664" y="15328"/>
                      <a:pt x="5711" y="15271"/>
                      <a:pt x="5761" y="15271"/>
                    </a:cubicBezTo>
                    <a:cubicBezTo>
                      <a:pt x="5816" y="15271"/>
                      <a:pt x="5875" y="15341"/>
                      <a:pt x="5875" y="15459"/>
                    </a:cubicBezTo>
                    <a:cubicBezTo>
                      <a:pt x="5941" y="14905"/>
                      <a:pt x="6482" y="15235"/>
                      <a:pt x="6324" y="14311"/>
                    </a:cubicBezTo>
                    <a:close/>
                    <a:moveTo>
                      <a:pt x="32450" y="10231"/>
                    </a:moveTo>
                    <a:cubicBezTo>
                      <a:pt x="33334" y="11010"/>
                      <a:pt x="34654" y="10944"/>
                      <a:pt x="35420" y="12053"/>
                    </a:cubicBezTo>
                    <a:cubicBezTo>
                      <a:pt x="35208" y="11859"/>
                      <a:pt x="34976" y="11795"/>
                      <a:pt x="34739" y="11795"/>
                    </a:cubicBezTo>
                    <a:cubicBezTo>
                      <a:pt x="34297" y="11795"/>
                      <a:pt x="33835" y="12019"/>
                      <a:pt x="33440" y="12053"/>
                    </a:cubicBezTo>
                    <a:cubicBezTo>
                      <a:pt x="33440" y="11776"/>
                      <a:pt x="33598" y="11882"/>
                      <a:pt x="33770" y="11829"/>
                    </a:cubicBezTo>
                    <a:cubicBezTo>
                      <a:pt x="33600" y="11547"/>
                      <a:pt x="33443" y="11440"/>
                      <a:pt x="33294" y="11440"/>
                    </a:cubicBezTo>
                    <a:cubicBezTo>
                      <a:pt x="32815" y="11440"/>
                      <a:pt x="32430" y="12566"/>
                      <a:pt x="32001" y="12566"/>
                    </a:cubicBezTo>
                    <a:cubicBezTo>
                      <a:pt x="31966" y="12566"/>
                      <a:pt x="31931" y="12558"/>
                      <a:pt x="31895" y="12542"/>
                    </a:cubicBezTo>
                    <a:cubicBezTo>
                      <a:pt x="31842" y="11723"/>
                      <a:pt x="32397" y="12000"/>
                      <a:pt x="32608" y="11604"/>
                    </a:cubicBezTo>
                    <a:cubicBezTo>
                      <a:pt x="32450" y="10786"/>
                      <a:pt x="32674" y="11169"/>
                      <a:pt x="32120" y="10944"/>
                    </a:cubicBezTo>
                    <a:lnTo>
                      <a:pt x="32120" y="10944"/>
                    </a:lnTo>
                    <a:cubicBezTo>
                      <a:pt x="32172" y="11116"/>
                      <a:pt x="32225" y="11340"/>
                      <a:pt x="32344" y="11393"/>
                    </a:cubicBezTo>
                    <a:cubicBezTo>
                      <a:pt x="32555" y="11393"/>
                      <a:pt x="31288" y="11393"/>
                      <a:pt x="31512" y="12330"/>
                    </a:cubicBezTo>
                    <a:cubicBezTo>
                      <a:pt x="31500" y="12430"/>
                      <a:pt x="31465" y="12469"/>
                      <a:pt x="31416" y="12469"/>
                    </a:cubicBezTo>
                    <a:cubicBezTo>
                      <a:pt x="31249" y="12469"/>
                      <a:pt x="30922" y="12014"/>
                      <a:pt x="30799" y="11882"/>
                    </a:cubicBezTo>
                    <a:cubicBezTo>
                      <a:pt x="30747" y="11934"/>
                      <a:pt x="30694" y="12106"/>
                      <a:pt x="30575" y="12106"/>
                    </a:cubicBezTo>
                    <a:cubicBezTo>
                      <a:pt x="30747" y="12925"/>
                      <a:pt x="31684" y="12925"/>
                      <a:pt x="31407" y="13043"/>
                    </a:cubicBezTo>
                    <a:cubicBezTo>
                      <a:pt x="31865" y="13252"/>
                      <a:pt x="31444" y="13611"/>
                      <a:pt x="30904" y="13611"/>
                    </a:cubicBezTo>
                    <a:cubicBezTo>
                      <a:pt x="30728" y="13611"/>
                      <a:pt x="30539" y="13573"/>
                      <a:pt x="30364" y="13479"/>
                    </a:cubicBezTo>
                    <a:lnTo>
                      <a:pt x="30364" y="13479"/>
                    </a:lnTo>
                    <a:cubicBezTo>
                      <a:pt x="30417" y="13915"/>
                      <a:pt x="30747" y="13651"/>
                      <a:pt x="30852" y="13981"/>
                    </a:cubicBezTo>
                    <a:cubicBezTo>
                      <a:pt x="30706" y="14286"/>
                      <a:pt x="30740" y="14918"/>
                      <a:pt x="30443" y="14918"/>
                    </a:cubicBezTo>
                    <a:cubicBezTo>
                      <a:pt x="30419" y="14918"/>
                      <a:pt x="30393" y="14914"/>
                      <a:pt x="30364" y="14905"/>
                    </a:cubicBezTo>
                    <a:lnTo>
                      <a:pt x="30364" y="14905"/>
                    </a:lnTo>
                    <a:cubicBezTo>
                      <a:pt x="30522" y="15129"/>
                      <a:pt x="30628" y="15354"/>
                      <a:pt x="30747" y="15565"/>
                    </a:cubicBezTo>
                    <a:cubicBezTo>
                      <a:pt x="30600" y="15888"/>
                      <a:pt x="30455" y="15981"/>
                      <a:pt x="30316" y="15981"/>
                    </a:cubicBezTo>
                    <a:cubicBezTo>
                      <a:pt x="30126" y="15981"/>
                      <a:pt x="29948" y="15808"/>
                      <a:pt x="29793" y="15808"/>
                    </a:cubicBezTo>
                    <a:cubicBezTo>
                      <a:pt x="29672" y="15808"/>
                      <a:pt x="29565" y="15914"/>
                      <a:pt x="29479" y="16291"/>
                    </a:cubicBezTo>
                    <a:cubicBezTo>
                      <a:pt x="29234" y="16139"/>
                      <a:pt x="29381" y="15307"/>
                      <a:pt x="29683" y="15307"/>
                    </a:cubicBezTo>
                    <a:cubicBezTo>
                      <a:pt x="29723" y="15307"/>
                      <a:pt x="29765" y="15321"/>
                      <a:pt x="29809" y="15354"/>
                    </a:cubicBezTo>
                    <a:cubicBezTo>
                      <a:pt x="29725" y="14993"/>
                      <a:pt x="29452" y="14888"/>
                      <a:pt x="29177" y="14888"/>
                    </a:cubicBezTo>
                    <a:cubicBezTo>
                      <a:pt x="29110" y="14888"/>
                      <a:pt x="29043" y="14894"/>
                      <a:pt x="28978" y="14905"/>
                    </a:cubicBezTo>
                    <a:cubicBezTo>
                      <a:pt x="29044" y="14311"/>
                      <a:pt x="29757" y="14852"/>
                      <a:pt x="29638" y="13981"/>
                    </a:cubicBezTo>
                    <a:cubicBezTo>
                      <a:pt x="29585" y="13756"/>
                      <a:pt x="29255" y="14086"/>
                      <a:pt x="29096" y="13532"/>
                    </a:cubicBezTo>
                    <a:cubicBezTo>
                      <a:pt x="28777" y="13576"/>
                      <a:pt x="28678" y="14043"/>
                      <a:pt x="28370" y="14043"/>
                    </a:cubicBezTo>
                    <a:cubicBezTo>
                      <a:pt x="28309" y="14043"/>
                      <a:pt x="28240" y="14024"/>
                      <a:pt x="28159" y="13981"/>
                    </a:cubicBezTo>
                    <a:cubicBezTo>
                      <a:pt x="28212" y="13255"/>
                      <a:pt x="27882" y="13255"/>
                      <a:pt x="28106" y="12819"/>
                    </a:cubicBezTo>
                    <a:lnTo>
                      <a:pt x="28106" y="12819"/>
                    </a:lnTo>
                    <a:cubicBezTo>
                      <a:pt x="28265" y="13043"/>
                      <a:pt x="28106" y="13373"/>
                      <a:pt x="28384" y="13756"/>
                    </a:cubicBezTo>
                    <a:cubicBezTo>
                      <a:pt x="28282" y="13233"/>
                      <a:pt x="28855" y="12848"/>
                      <a:pt x="29376" y="12848"/>
                    </a:cubicBezTo>
                    <a:cubicBezTo>
                      <a:pt x="29735" y="12848"/>
                      <a:pt x="30069" y="13032"/>
                      <a:pt x="30139" y="13479"/>
                    </a:cubicBezTo>
                    <a:cubicBezTo>
                      <a:pt x="30369" y="13479"/>
                      <a:pt x="30445" y="13216"/>
                      <a:pt x="30682" y="13216"/>
                    </a:cubicBezTo>
                    <a:cubicBezTo>
                      <a:pt x="30731" y="13216"/>
                      <a:pt x="30787" y="13227"/>
                      <a:pt x="30852" y="13255"/>
                    </a:cubicBezTo>
                    <a:cubicBezTo>
                      <a:pt x="30852" y="12436"/>
                      <a:pt x="30417" y="12594"/>
                      <a:pt x="30139" y="12330"/>
                    </a:cubicBezTo>
                    <a:cubicBezTo>
                      <a:pt x="30087" y="12106"/>
                      <a:pt x="30087" y="11934"/>
                      <a:pt x="30139" y="11829"/>
                    </a:cubicBezTo>
                    <a:lnTo>
                      <a:pt x="30139" y="11829"/>
                    </a:lnTo>
                    <a:cubicBezTo>
                      <a:pt x="30000" y="11922"/>
                      <a:pt x="29858" y="11962"/>
                      <a:pt x="29713" y="11962"/>
                    </a:cubicBezTo>
                    <a:cubicBezTo>
                      <a:pt x="28996" y="11962"/>
                      <a:pt x="28218" y="10970"/>
                      <a:pt x="27393" y="10509"/>
                    </a:cubicBezTo>
                    <a:cubicBezTo>
                      <a:pt x="27228" y="10317"/>
                      <a:pt x="27407" y="10278"/>
                      <a:pt x="27653" y="10278"/>
                    </a:cubicBezTo>
                    <a:cubicBezTo>
                      <a:pt x="27826" y="10278"/>
                      <a:pt x="28033" y="10297"/>
                      <a:pt x="28177" y="10297"/>
                    </a:cubicBezTo>
                    <a:cubicBezTo>
                      <a:pt x="28237" y="10297"/>
                      <a:pt x="28287" y="10294"/>
                      <a:pt x="28318" y="10284"/>
                    </a:cubicBezTo>
                    <a:lnTo>
                      <a:pt x="28318" y="10284"/>
                    </a:lnTo>
                    <a:cubicBezTo>
                      <a:pt x="28265" y="10786"/>
                      <a:pt x="28436" y="10891"/>
                      <a:pt x="28436" y="11221"/>
                    </a:cubicBezTo>
                    <a:cubicBezTo>
                      <a:pt x="28505" y="11187"/>
                      <a:pt x="28692" y="10939"/>
                      <a:pt x="28813" y="10939"/>
                    </a:cubicBezTo>
                    <a:cubicBezTo>
                      <a:pt x="28878" y="10939"/>
                      <a:pt x="28925" y="11010"/>
                      <a:pt x="28925" y="11221"/>
                    </a:cubicBezTo>
                    <a:cubicBezTo>
                      <a:pt x="29044" y="11169"/>
                      <a:pt x="28978" y="10944"/>
                      <a:pt x="28925" y="10944"/>
                    </a:cubicBezTo>
                    <a:cubicBezTo>
                      <a:pt x="28964" y="10783"/>
                      <a:pt x="29005" y="10720"/>
                      <a:pt x="29047" y="10720"/>
                    </a:cubicBezTo>
                    <a:cubicBezTo>
                      <a:pt x="29193" y="10720"/>
                      <a:pt x="29359" y="11446"/>
                      <a:pt x="29532" y="11446"/>
                    </a:cubicBezTo>
                    <a:cubicBezTo>
                      <a:pt x="29809" y="11340"/>
                      <a:pt x="30192" y="11274"/>
                      <a:pt x="30364" y="10944"/>
                    </a:cubicBezTo>
                    <a:cubicBezTo>
                      <a:pt x="30579" y="11256"/>
                      <a:pt x="30790" y="11376"/>
                      <a:pt x="30996" y="11376"/>
                    </a:cubicBezTo>
                    <a:cubicBezTo>
                      <a:pt x="31522" y="11376"/>
                      <a:pt x="32013" y="10592"/>
                      <a:pt x="32450" y="10231"/>
                    </a:cubicBezTo>
                    <a:close/>
                    <a:moveTo>
                      <a:pt x="45216" y="15129"/>
                    </a:moveTo>
                    <a:cubicBezTo>
                      <a:pt x="45427" y="15354"/>
                      <a:pt x="45876" y="15129"/>
                      <a:pt x="45810" y="15842"/>
                    </a:cubicBezTo>
                    <a:cubicBezTo>
                      <a:pt x="45694" y="15735"/>
                      <a:pt x="45609" y="15692"/>
                      <a:pt x="45543" y="15692"/>
                    </a:cubicBezTo>
                    <a:cubicBezTo>
                      <a:pt x="45248" y="15692"/>
                      <a:pt x="45344" y="16562"/>
                      <a:pt x="44847" y="16562"/>
                    </a:cubicBezTo>
                    <a:cubicBezTo>
                      <a:pt x="44822" y="16562"/>
                      <a:pt x="44795" y="16560"/>
                      <a:pt x="44767" y="16555"/>
                    </a:cubicBezTo>
                    <a:cubicBezTo>
                      <a:pt x="45044" y="15895"/>
                      <a:pt x="45268" y="15895"/>
                      <a:pt x="45216" y="15129"/>
                    </a:cubicBezTo>
                    <a:close/>
                    <a:moveTo>
                      <a:pt x="9294" y="14971"/>
                    </a:moveTo>
                    <a:lnTo>
                      <a:pt x="9294" y="14971"/>
                    </a:lnTo>
                    <a:cubicBezTo>
                      <a:pt x="9441" y="15020"/>
                      <a:pt x="9554" y="16584"/>
                      <a:pt x="9252" y="16584"/>
                    </a:cubicBezTo>
                    <a:cubicBezTo>
                      <a:pt x="9229" y="16584"/>
                      <a:pt x="9203" y="16575"/>
                      <a:pt x="9175" y="16555"/>
                    </a:cubicBezTo>
                    <a:cubicBezTo>
                      <a:pt x="8911" y="16067"/>
                      <a:pt x="9400" y="15842"/>
                      <a:pt x="9294" y="14971"/>
                    </a:cubicBezTo>
                    <a:close/>
                    <a:moveTo>
                      <a:pt x="35484" y="14097"/>
                    </a:moveTo>
                    <a:cubicBezTo>
                      <a:pt x="35814" y="14097"/>
                      <a:pt x="36187" y="14464"/>
                      <a:pt x="36305" y="14799"/>
                    </a:cubicBezTo>
                    <a:cubicBezTo>
                      <a:pt x="35526" y="16014"/>
                      <a:pt x="37123" y="16119"/>
                      <a:pt x="37955" y="16397"/>
                    </a:cubicBezTo>
                    <a:cubicBezTo>
                      <a:pt x="37777" y="16558"/>
                      <a:pt x="37587" y="16615"/>
                      <a:pt x="37391" y="16615"/>
                    </a:cubicBezTo>
                    <a:cubicBezTo>
                      <a:pt x="36942" y="16615"/>
                      <a:pt x="36462" y="16320"/>
                      <a:pt x="36020" y="16320"/>
                    </a:cubicBezTo>
                    <a:cubicBezTo>
                      <a:pt x="35867" y="16320"/>
                      <a:pt x="35719" y="16355"/>
                      <a:pt x="35578" y="16449"/>
                    </a:cubicBezTo>
                    <a:cubicBezTo>
                      <a:pt x="36186" y="15235"/>
                      <a:pt x="35367" y="14641"/>
                      <a:pt x="35090" y="14363"/>
                    </a:cubicBezTo>
                    <a:cubicBezTo>
                      <a:pt x="35193" y="14173"/>
                      <a:pt x="35334" y="14097"/>
                      <a:pt x="35484" y="14097"/>
                    </a:cubicBezTo>
                    <a:close/>
                    <a:moveTo>
                      <a:pt x="28978" y="15842"/>
                    </a:moveTo>
                    <a:lnTo>
                      <a:pt x="28978" y="15842"/>
                    </a:lnTo>
                    <a:cubicBezTo>
                      <a:pt x="28766" y="16502"/>
                      <a:pt x="28265" y="16621"/>
                      <a:pt x="27829" y="16779"/>
                    </a:cubicBezTo>
                    <a:cubicBezTo>
                      <a:pt x="27829" y="15789"/>
                      <a:pt x="28489" y="15961"/>
                      <a:pt x="28978" y="15842"/>
                    </a:cubicBezTo>
                    <a:close/>
                    <a:moveTo>
                      <a:pt x="26285" y="16119"/>
                    </a:moveTo>
                    <a:lnTo>
                      <a:pt x="26285" y="16119"/>
                    </a:lnTo>
                    <a:cubicBezTo>
                      <a:pt x="26667" y="16344"/>
                      <a:pt x="25954" y="16172"/>
                      <a:pt x="26179" y="16779"/>
                    </a:cubicBezTo>
                    <a:cubicBezTo>
                      <a:pt x="26118" y="16821"/>
                      <a:pt x="26068" y="16838"/>
                      <a:pt x="26026" y="16838"/>
                    </a:cubicBezTo>
                    <a:cubicBezTo>
                      <a:pt x="25851" y="16838"/>
                      <a:pt x="25803" y="16551"/>
                      <a:pt x="25612" y="16551"/>
                    </a:cubicBezTo>
                    <a:cubicBezTo>
                      <a:pt x="25599" y="16551"/>
                      <a:pt x="25586" y="16552"/>
                      <a:pt x="25572" y="16555"/>
                    </a:cubicBezTo>
                    <a:cubicBezTo>
                      <a:pt x="25594" y="16345"/>
                      <a:pt x="25709" y="16316"/>
                      <a:pt x="25842" y="16316"/>
                    </a:cubicBezTo>
                    <a:cubicBezTo>
                      <a:pt x="25894" y="16316"/>
                      <a:pt x="25949" y="16320"/>
                      <a:pt x="26002" y="16320"/>
                    </a:cubicBezTo>
                    <a:cubicBezTo>
                      <a:pt x="26127" y="16320"/>
                      <a:pt x="26242" y="16294"/>
                      <a:pt x="26285" y="16119"/>
                    </a:cubicBezTo>
                    <a:close/>
                    <a:moveTo>
                      <a:pt x="24146" y="15895"/>
                    </a:moveTo>
                    <a:cubicBezTo>
                      <a:pt x="24582" y="16397"/>
                      <a:pt x="23921" y="16674"/>
                      <a:pt x="23921" y="17057"/>
                    </a:cubicBezTo>
                    <a:cubicBezTo>
                      <a:pt x="23824" y="16959"/>
                      <a:pt x="23816" y="16614"/>
                      <a:pt x="23597" y="16614"/>
                    </a:cubicBezTo>
                    <a:cubicBezTo>
                      <a:pt x="23579" y="16614"/>
                      <a:pt x="23560" y="16616"/>
                      <a:pt x="23539" y="16621"/>
                    </a:cubicBezTo>
                    <a:cubicBezTo>
                      <a:pt x="23591" y="16067"/>
                      <a:pt x="24199" y="16621"/>
                      <a:pt x="24146" y="15895"/>
                    </a:cubicBezTo>
                    <a:close/>
                    <a:moveTo>
                      <a:pt x="15669" y="16952"/>
                    </a:moveTo>
                    <a:cubicBezTo>
                      <a:pt x="15597" y="17009"/>
                      <a:pt x="15523" y="17079"/>
                      <a:pt x="15446" y="17162"/>
                    </a:cubicBezTo>
                    <a:cubicBezTo>
                      <a:pt x="15446" y="16952"/>
                      <a:pt x="15564" y="17003"/>
                      <a:pt x="15669" y="16952"/>
                    </a:cubicBezTo>
                    <a:close/>
                    <a:moveTo>
                      <a:pt x="31279" y="15483"/>
                    </a:moveTo>
                    <a:cubicBezTo>
                      <a:pt x="31611" y="15483"/>
                      <a:pt x="31893" y="16372"/>
                      <a:pt x="32129" y="16372"/>
                    </a:cubicBezTo>
                    <a:cubicBezTo>
                      <a:pt x="32181" y="16372"/>
                      <a:pt x="32231" y="16329"/>
                      <a:pt x="32278" y="16225"/>
                    </a:cubicBezTo>
                    <a:cubicBezTo>
                      <a:pt x="32555" y="16225"/>
                      <a:pt x="32344" y="17057"/>
                      <a:pt x="32397" y="17439"/>
                    </a:cubicBezTo>
                    <a:lnTo>
                      <a:pt x="31565" y="17439"/>
                    </a:lnTo>
                    <a:cubicBezTo>
                      <a:pt x="31640" y="16964"/>
                      <a:pt x="31659" y="16806"/>
                      <a:pt x="31637" y="16806"/>
                    </a:cubicBezTo>
                    <a:cubicBezTo>
                      <a:pt x="31593" y="16806"/>
                      <a:pt x="31385" y="17439"/>
                      <a:pt x="31130" y="17439"/>
                    </a:cubicBezTo>
                    <a:cubicBezTo>
                      <a:pt x="31130" y="17057"/>
                      <a:pt x="31024" y="17057"/>
                      <a:pt x="30958" y="16727"/>
                    </a:cubicBezTo>
                    <a:cubicBezTo>
                      <a:pt x="30818" y="16902"/>
                      <a:pt x="30581" y="17091"/>
                      <a:pt x="30364" y="17091"/>
                    </a:cubicBezTo>
                    <a:cubicBezTo>
                      <a:pt x="30172" y="17091"/>
                      <a:pt x="29996" y="16942"/>
                      <a:pt x="29915" y="16502"/>
                    </a:cubicBezTo>
                    <a:cubicBezTo>
                      <a:pt x="29930" y="16495"/>
                      <a:pt x="29950" y="16492"/>
                      <a:pt x="29972" y="16492"/>
                    </a:cubicBezTo>
                    <a:cubicBezTo>
                      <a:pt x="30117" y="16492"/>
                      <a:pt x="30393" y="16621"/>
                      <a:pt x="30621" y="16621"/>
                    </a:cubicBezTo>
                    <a:cubicBezTo>
                      <a:pt x="30874" y="16621"/>
                      <a:pt x="31068" y="16462"/>
                      <a:pt x="30958" y="15789"/>
                    </a:cubicBezTo>
                    <a:cubicBezTo>
                      <a:pt x="31070" y="15568"/>
                      <a:pt x="31177" y="15483"/>
                      <a:pt x="31279" y="15483"/>
                    </a:cubicBezTo>
                    <a:close/>
                    <a:moveTo>
                      <a:pt x="23209" y="16172"/>
                    </a:moveTo>
                    <a:lnTo>
                      <a:pt x="23209" y="16172"/>
                    </a:lnTo>
                    <a:cubicBezTo>
                      <a:pt x="23367" y="17162"/>
                      <a:pt x="22878" y="16885"/>
                      <a:pt x="22984" y="17770"/>
                    </a:cubicBezTo>
                    <a:lnTo>
                      <a:pt x="22496" y="17770"/>
                    </a:lnTo>
                    <a:cubicBezTo>
                      <a:pt x="22443" y="17162"/>
                      <a:pt x="22773" y="17334"/>
                      <a:pt x="22773" y="16832"/>
                    </a:cubicBezTo>
                    <a:cubicBezTo>
                      <a:pt x="22708" y="16797"/>
                      <a:pt x="22653" y="16784"/>
                      <a:pt x="22605" y="16784"/>
                    </a:cubicBezTo>
                    <a:cubicBezTo>
                      <a:pt x="22467" y="16784"/>
                      <a:pt x="22386" y="16894"/>
                      <a:pt x="22265" y="16894"/>
                    </a:cubicBezTo>
                    <a:cubicBezTo>
                      <a:pt x="22175" y="16894"/>
                      <a:pt x="22063" y="16833"/>
                      <a:pt x="21888" y="16621"/>
                    </a:cubicBezTo>
                    <a:cubicBezTo>
                      <a:pt x="22324" y="16067"/>
                      <a:pt x="22548" y="16344"/>
                      <a:pt x="23209" y="16172"/>
                    </a:cubicBezTo>
                    <a:close/>
                    <a:moveTo>
                      <a:pt x="18130" y="12315"/>
                    </a:moveTo>
                    <a:cubicBezTo>
                      <a:pt x="18277" y="12315"/>
                      <a:pt x="18459" y="12364"/>
                      <a:pt x="18694" y="12489"/>
                    </a:cubicBezTo>
                    <a:cubicBezTo>
                      <a:pt x="18535" y="13149"/>
                      <a:pt x="18865" y="13479"/>
                      <a:pt x="18588" y="14139"/>
                    </a:cubicBezTo>
                    <a:cubicBezTo>
                      <a:pt x="18364" y="14033"/>
                      <a:pt x="18311" y="13651"/>
                      <a:pt x="17981" y="13651"/>
                    </a:cubicBezTo>
                    <a:cubicBezTo>
                      <a:pt x="17875" y="13756"/>
                      <a:pt x="17756" y="13862"/>
                      <a:pt x="17756" y="14139"/>
                    </a:cubicBezTo>
                    <a:cubicBezTo>
                      <a:pt x="17845" y="14491"/>
                      <a:pt x="17951" y="14579"/>
                      <a:pt x="18071" y="14579"/>
                    </a:cubicBezTo>
                    <a:cubicBezTo>
                      <a:pt x="18192" y="14579"/>
                      <a:pt x="18328" y="14488"/>
                      <a:pt x="18473" y="14488"/>
                    </a:cubicBezTo>
                    <a:cubicBezTo>
                      <a:pt x="18544" y="14488"/>
                      <a:pt x="18618" y="14509"/>
                      <a:pt x="18694" y="14575"/>
                    </a:cubicBezTo>
                    <a:cubicBezTo>
                      <a:pt x="18641" y="14971"/>
                      <a:pt x="18364" y="14799"/>
                      <a:pt x="18482" y="15512"/>
                    </a:cubicBezTo>
                    <a:cubicBezTo>
                      <a:pt x="18125" y="15287"/>
                      <a:pt x="18051" y="15025"/>
                      <a:pt x="17984" y="15025"/>
                    </a:cubicBezTo>
                    <a:cubicBezTo>
                      <a:pt x="17936" y="15025"/>
                      <a:pt x="17892" y="15153"/>
                      <a:pt x="17756" y="15512"/>
                    </a:cubicBezTo>
                    <a:cubicBezTo>
                      <a:pt x="17868" y="15981"/>
                      <a:pt x="18185" y="16037"/>
                      <a:pt x="18496" y="16037"/>
                    </a:cubicBezTo>
                    <a:cubicBezTo>
                      <a:pt x="18593" y="16037"/>
                      <a:pt x="18690" y="16031"/>
                      <a:pt x="18780" y="16031"/>
                    </a:cubicBezTo>
                    <a:cubicBezTo>
                      <a:pt x="18975" y="16031"/>
                      <a:pt x="19136" y="16058"/>
                      <a:pt x="19195" y="16225"/>
                    </a:cubicBezTo>
                    <a:cubicBezTo>
                      <a:pt x="19510" y="15809"/>
                      <a:pt x="19224" y="14792"/>
                      <a:pt x="18864" y="14792"/>
                    </a:cubicBezTo>
                    <a:cubicBezTo>
                      <a:pt x="18847" y="14792"/>
                      <a:pt x="18830" y="14794"/>
                      <a:pt x="18812" y="14799"/>
                    </a:cubicBezTo>
                    <a:cubicBezTo>
                      <a:pt x="18983" y="14485"/>
                      <a:pt x="19146" y="14374"/>
                      <a:pt x="19313" y="14374"/>
                    </a:cubicBezTo>
                    <a:cubicBezTo>
                      <a:pt x="19719" y="14374"/>
                      <a:pt x="20153" y="15025"/>
                      <a:pt x="20792" y="15025"/>
                    </a:cubicBezTo>
                    <a:cubicBezTo>
                      <a:pt x="20810" y="15025"/>
                      <a:pt x="20828" y="15025"/>
                      <a:pt x="20845" y="15024"/>
                    </a:cubicBezTo>
                    <a:lnTo>
                      <a:pt x="20845" y="15024"/>
                    </a:lnTo>
                    <a:cubicBezTo>
                      <a:pt x="20819" y="15501"/>
                      <a:pt x="20833" y="15633"/>
                      <a:pt x="20890" y="15633"/>
                    </a:cubicBezTo>
                    <a:cubicBezTo>
                      <a:pt x="20945" y="15633"/>
                      <a:pt x="21040" y="15511"/>
                      <a:pt x="21175" y="15459"/>
                    </a:cubicBezTo>
                    <a:lnTo>
                      <a:pt x="21175" y="15459"/>
                    </a:lnTo>
                    <a:cubicBezTo>
                      <a:pt x="21611" y="15789"/>
                      <a:pt x="20845" y="15512"/>
                      <a:pt x="20951" y="15961"/>
                    </a:cubicBezTo>
                    <a:cubicBezTo>
                      <a:pt x="21334" y="16119"/>
                      <a:pt x="22166" y="16225"/>
                      <a:pt x="21057" y="16621"/>
                    </a:cubicBezTo>
                    <a:cubicBezTo>
                      <a:pt x="20951" y="16555"/>
                      <a:pt x="20898" y="16225"/>
                      <a:pt x="20727" y="16172"/>
                    </a:cubicBezTo>
                    <a:cubicBezTo>
                      <a:pt x="20398" y="16866"/>
                      <a:pt x="20004" y="17058"/>
                      <a:pt x="19612" y="17058"/>
                    </a:cubicBezTo>
                    <a:cubicBezTo>
                      <a:pt x="19121" y="17058"/>
                      <a:pt x="18632" y="16757"/>
                      <a:pt x="18271" y="16757"/>
                    </a:cubicBezTo>
                    <a:cubicBezTo>
                      <a:pt x="17959" y="16757"/>
                      <a:pt x="17742" y="16983"/>
                      <a:pt x="17703" y="17822"/>
                    </a:cubicBezTo>
                    <a:cubicBezTo>
                      <a:pt x="17684" y="17829"/>
                      <a:pt x="17665" y="17832"/>
                      <a:pt x="17646" y="17832"/>
                    </a:cubicBezTo>
                    <a:cubicBezTo>
                      <a:pt x="17288" y="17832"/>
                      <a:pt x="16883" y="16732"/>
                      <a:pt x="16206" y="16732"/>
                    </a:cubicBezTo>
                    <a:cubicBezTo>
                      <a:pt x="16044" y="16732"/>
                      <a:pt x="15867" y="16795"/>
                      <a:pt x="15670" y="16951"/>
                    </a:cubicBezTo>
                    <a:lnTo>
                      <a:pt x="15670" y="16951"/>
                    </a:lnTo>
                    <a:cubicBezTo>
                      <a:pt x="15565" y="16779"/>
                      <a:pt x="15617" y="16291"/>
                      <a:pt x="15446" y="16225"/>
                    </a:cubicBezTo>
                    <a:cubicBezTo>
                      <a:pt x="15703" y="16136"/>
                      <a:pt x="15969" y="16103"/>
                      <a:pt x="16253" y="16103"/>
                    </a:cubicBezTo>
                    <a:cubicBezTo>
                      <a:pt x="16642" y="16103"/>
                      <a:pt x="17065" y="16164"/>
                      <a:pt x="17545" y="16225"/>
                    </a:cubicBezTo>
                    <a:cubicBezTo>
                      <a:pt x="17756" y="16172"/>
                      <a:pt x="17598" y="15459"/>
                      <a:pt x="17756" y="15301"/>
                    </a:cubicBezTo>
                    <a:cubicBezTo>
                      <a:pt x="17373" y="15182"/>
                      <a:pt x="17492" y="13981"/>
                      <a:pt x="17043" y="13915"/>
                    </a:cubicBezTo>
                    <a:cubicBezTo>
                      <a:pt x="16990" y="14210"/>
                      <a:pt x="16868" y="14333"/>
                      <a:pt x="16729" y="14333"/>
                    </a:cubicBezTo>
                    <a:cubicBezTo>
                      <a:pt x="16452" y="14333"/>
                      <a:pt x="16106" y="13844"/>
                      <a:pt x="16106" y="13255"/>
                    </a:cubicBezTo>
                    <a:cubicBezTo>
                      <a:pt x="16225" y="13255"/>
                      <a:pt x="16225" y="13532"/>
                      <a:pt x="16225" y="13703"/>
                    </a:cubicBezTo>
                    <a:cubicBezTo>
                      <a:pt x="16321" y="13564"/>
                      <a:pt x="16424" y="13519"/>
                      <a:pt x="16531" y="13519"/>
                    </a:cubicBezTo>
                    <a:cubicBezTo>
                      <a:pt x="16729" y="13519"/>
                      <a:pt x="16941" y="13673"/>
                      <a:pt x="17154" y="13673"/>
                    </a:cubicBezTo>
                    <a:cubicBezTo>
                      <a:pt x="17286" y="13673"/>
                      <a:pt x="17417" y="13615"/>
                      <a:pt x="17545" y="13426"/>
                    </a:cubicBezTo>
                    <a:cubicBezTo>
                      <a:pt x="17503" y="13129"/>
                      <a:pt x="17420" y="13073"/>
                      <a:pt x="17328" y="13073"/>
                    </a:cubicBezTo>
                    <a:cubicBezTo>
                      <a:pt x="17273" y="13073"/>
                      <a:pt x="17214" y="13093"/>
                      <a:pt x="17159" y="13093"/>
                    </a:cubicBezTo>
                    <a:cubicBezTo>
                      <a:pt x="17052" y="13093"/>
                      <a:pt x="16960" y="13014"/>
                      <a:pt x="16938" y="12542"/>
                    </a:cubicBezTo>
                    <a:cubicBezTo>
                      <a:pt x="16961" y="12526"/>
                      <a:pt x="16983" y="12519"/>
                      <a:pt x="17003" y="12519"/>
                    </a:cubicBezTo>
                    <a:cubicBezTo>
                      <a:pt x="17114" y="12519"/>
                      <a:pt x="17162" y="12755"/>
                      <a:pt x="17162" y="12991"/>
                    </a:cubicBezTo>
                    <a:cubicBezTo>
                      <a:pt x="17541" y="12898"/>
                      <a:pt x="17626" y="12315"/>
                      <a:pt x="18130" y="12315"/>
                    </a:cubicBezTo>
                    <a:close/>
                    <a:moveTo>
                      <a:pt x="35473" y="17822"/>
                    </a:moveTo>
                    <a:cubicBezTo>
                      <a:pt x="35473" y="17854"/>
                      <a:pt x="35479" y="17882"/>
                      <a:pt x="35491" y="17907"/>
                    </a:cubicBezTo>
                    <a:lnTo>
                      <a:pt x="35491" y="17907"/>
                    </a:lnTo>
                    <a:cubicBezTo>
                      <a:pt x="35484" y="17879"/>
                      <a:pt x="35478" y="17851"/>
                      <a:pt x="35473" y="17822"/>
                    </a:cubicBezTo>
                    <a:close/>
                    <a:moveTo>
                      <a:pt x="24401" y="17013"/>
                    </a:moveTo>
                    <a:cubicBezTo>
                      <a:pt x="24678" y="17013"/>
                      <a:pt x="24664" y="17575"/>
                      <a:pt x="24859" y="17770"/>
                    </a:cubicBezTo>
                    <a:cubicBezTo>
                      <a:pt x="24809" y="18057"/>
                      <a:pt x="24765" y="18154"/>
                      <a:pt x="24716" y="18154"/>
                    </a:cubicBezTo>
                    <a:cubicBezTo>
                      <a:pt x="24615" y="18154"/>
                      <a:pt x="24496" y="17729"/>
                      <a:pt x="24270" y="17729"/>
                    </a:cubicBezTo>
                    <a:cubicBezTo>
                      <a:pt x="24232" y="17729"/>
                      <a:pt x="24191" y="17741"/>
                      <a:pt x="24146" y="17770"/>
                    </a:cubicBezTo>
                    <a:cubicBezTo>
                      <a:pt x="24146" y="17387"/>
                      <a:pt x="24251" y="17334"/>
                      <a:pt x="24251" y="17057"/>
                    </a:cubicBezTo>
                    <a:cubicBezTo>
                      <a:pt x="24309" y="17027"/>
                      <a:pt x="24359" y="17013"/>
                      <a:pt x="24401" y="17013"/>
                    </a:cubicBezTo>
                    <a:close/>
                    <a:moveTo>
                      <a:pt x="29453" y="17485"/>
                    </a:moveTo>
                    <a:cubicBezTo>
                      <a:pt x="29549" y="17485"/>
                      <a:pt x="29643" y="17547"/>
                      <a:pt x="29704" y="17664"/>
                    </a:cubicBezTo>
                    <a:cubicBezTo>
                      <a:pt x="29769" y="18168"/>
                      <a:pt x="29603" y="18382"/>
                      <a:pt x="29417" y="18382"/>
                    </a:cubicBezTo>
                    <a:cubicBezTo>
                      <a:pt x="29301" y="18382"/>
                      <a:pt x="29177" y="18299"/>
                      <a:pt x="29096" y="18152"/>
                    </a:cubicBezTo>
                    <a:cubicBezTo>
                      <a:pt x="29096" y="17692"/>
                      <a:pt x="29278" y="17485"/>
                      <a:pt x="29453" y="17485"/>
                    </a:cubicBezTo>
                    <a:close/>
                    <a:moveTo>
                      <a:pt x="37453" y="17822"/>
                    </a:moveTo>
                    <a:lnTo>
                      <a:pt x="37453" y="17822"/>
                    </a:lnTo>
                    <a:cubicBezTo>
                      <a:pt x="37840" y="17928"/>
                      <a:pt x="37758" y="18804"/>
                      <a:pt x="37383" y="18804"/>
                    </a:cubicBezTo>
                    <a:cubicBezTo>
                      <a:pt x="37336" y="18804"/>
                      <a:pt x="37285" y="18791"/>
                      <a:pt x="37229" y="18760"/>
                    </a:cubicBezTo>
                    <a:cubicBezTo>
                      <a:pt x="37123" y="17994"/>
                      <a:pt x="37625" y="18535"/>
                      <a:pt x="37453" y="17822"/>
                    </a:cubicBezTo>
                    <a:close/>
                    <a:moveTo>
                      <a:pt x="39055" y="17101"/>
                    </a:moveTo>
                    <a:cubicBezTo>
                      <a:pt x="39070" y="17101"/>
                      <a:pt x="39086" y="17104"/>
                      <a:pt x="39103" y="17109"/>
                    </a:cubicBezTo>
                    <a:cubicBezTo>
                      <a:pt x="38879" y="17717"/>
                      <a:pt x="39156" y="18535"/>
                      <a:pt x="39381" y="18931"/>
                    </a:cubicBezTo>
                    <a:cubicBezTo>
                      <a:pt x="39291" y="19442"/>
                      <a:pt x="39146" y="19589"/>
                      <a:pt x="38978" y="19589"/>
                    </a:cubicBezTo>
                    <a:cubicBezTo>
                      <a:pt x="38750" y="19589"/>
                      <a:pt x="38482" y="19315"/>
                      <a:pt x="38260" y="19315"/>
                    </a:cubicBezTo>
                    <a:cubicBezTo>
                      <a:pt x="38140" y="19315"/>
                      <a:pt x="38033" y="19396"/>
                      <a:pt x="37955" y="19644"/>
                    </a:cubicBezTo>
                    <a:cubicBezTo>
                      <a:pt x="37783" y="19591"/>
                      <a:pt x="38060" y="19261"/>
                      <a:pt x="37836" y="19195"/>
                    </a:cubicBezTo>
                    <a:cubicBezTo>
                      <a:pt x="37955" y="18865"/>
                      <a:pt x="38219" y="18865"/>
                      <a:pt x="38338" y="18482"/>
                    </a:cubicBezTo>
                    <a:cubicBezTo>
                      <a:pt x="38309" y="18304"/>
                      <a:pt x="38215" y="18272"/>
                      <a:pt x="38108" y="18272"/>
                    </a:cubicBezTo>
                    <a:cubicBezTo>
                      <a:pt x="38048" y="18272"/>
                      <a:pt x="37983" y="18282"/>
                      <a:pt x="37924" y="18282"/>
                    </a:cubicBezTo>
                    <a:cubicBezTo>
                      <a:pt x="37893" y="18282"/>
                      <a:pt x="37863" y="18280"/>
                      <a:pt x="37836" y="18271"/>
                    </a:cubicBezTo>
                    <a:cubicBezTo>
                      <a:pt x="37889" y="18047"/>
                      <a:pt x="37955" y="17822"/>
                      <a:pt x="37836" y="17822"/>
                    </a:cubicBezTo>
                    <a:cubicBezTo>
                      <a:pt x="37929" y="17654"/>
                      <a:pt x="38009" y="17586"/>
                      <a:pt x="38080" y="17586"/>
                    </a:cubicBezTo>
                    <a:cubicBezTo>
                      <a:pt x="38400" y="17586"/>
                      <a:pt x="38541" y="18964"/>
                      <a:pt x="38882" y="18964"/>
                    </a:cubicBezTo>
                    <a:cubicBezTo>
                      <a:pt x="38961" y="18964"/>
                      <a:pt x="39051" y="18890"/>
                      <a:pt x="39156" y="18707"/>
                    </a:cubicBezTo>
                    <a:cubicBezTo>
                      <a:pt x="39103" y="18271"/>
                      <a:pt x="38826" y="18271"/>
                      <a:pt x="38668" y="18047"/>
                    </a:cubicBezTo>
                    <a:cubicBezTo>
                      <a:pt x="38930" y="17947"/>
                      <a:pt x="38790" y="17101"/>
                      <a:pt x="39055" y="17101"/>
                    </a:cubicBezTo>
                    <a:close/>
                    <a:moveTo>
                      <a:pt x="21996" y="18902"/>
                    </a:moveTo>
                    <a:cubicBezTo>
                      <a:pt x="22145" y="18902"/>
                      <a:pt x="22358" y="19196"/>
                      <a:pt x="22504" y="19196"/>
                    </a:cubicBezTo>
                    <a:cubicBezTo>
                      <a:pt x="22574" y="19196"/>
                      <a:pt x="22629" y="19129"/>
                      <a:pt x="22654" y="18931"/>
                    </a:cubicBezTo>
                    <a:lnTo>
                      <a:pt x="22654" y="18931"/>
                    </a:lnTo>
                    <a:cubicBezTo>
                      <a:pt x="22788" y="19276"/>
                      <a:pt x="22741" y="19360"/>
                      <a:pt x="22629" y="19360"/>
                    </a:cubicBezTo>
                    <a:cubicBezTo>
                      <a:pt x="22523" y="19360"/>
                      <a:pt x="22359" y="19286"/>
                      <a:pt x="22231" y="19286"/>
                    </a:cubicBezTo>
                    <a:cubicBezTo>
                      <a:pt x="22104" y="19286"/>
                      <a:pt x="22013" y="19358"/>
                      <a:pt x="22047" y="19644"/>
                    </a:cubicBezTo>
                    <a:cubicBezTo>
                      <a:pt x="22033" y="19651"/>
                      <a:pt x="22021" y="19654"/>
                      <a:pt x="22011" y="19654"/>
                    </a:cubicBezTo>
                    <a:cubicBezTo>
                      <a:pt x="21941" y="19654"/>
                      <a:pt x="21941" y="19512"/>
                      <a:pt x="21941" y="19420"/>
                    </a:cubicBezTo>
                    <a:cubicBezTo>
                      <a:pt x="21941" y="19195"/>
                      <a:pt x="21888" y="19195"/>
                      <a:pt x="21836" y="19195"/>
                    </a:cubicBezTo>
                    <a:cubicBezTo>
                      <a:pt x="21862" y="18975"/>
                      <a:pt x="21921" y="18902"/>
                      <a:pt x="21996" y="18902"/>
                    </a:cubicBezTo>
                    <a:close/>
                    <a:moveTo>
                      <a:pt x="35975" y="18271"/>
                    </a:moveTo>
                    <a:cubicBezTo>
                      <a:pt x="36115" y="18709"/>
                      <a:pt x="36214" y="18879"/>
                      <a:pt x="36407" y="18879"/>
                    </a:cubicBezTo>
                    <a:cubicBezTo>
                      <a:pt x="36506" y="18879"/>
                      <a:pt x="36628" y="18835"/>
                      <a:pt x="36793" y="18760"/>
                    </a:cubicBezTo>
                    <a:lnTo>
                      <a:pt x="36793" y="18760"/>
                    </a:lnTo>
                    <a:cubicBezTo>
                      <a:pt x="36899" y="19473"/>
                      <a:pt x="36410" y="19090"/>
                      <a:pt x="36463" y="19697"/>
                    </a:cubicBezTo>
                    <a:cubicBezTo>
                      <a:pt x="36357" y="19037"/>
                      <a:pt x="35975" y="19037"/>
                      <a:pt x="35975" y="18271"/>
                    </a:cubicBezTo>
                    <a:close/>
                    <a:moveTo>
                      <a:pt x="32869" y="18886"/>
                    </a:moveTo>
                    <a:cubicBezTo>
                      <a:pt x="33253" y="18886"/>
                      <a:pt x="33598" y="19080"/>
                      <a:pt x="33598" y="19473"/>
                    </a:cubicBezTo>
                    <a:cubicBezTo>
                      <a:pt x="33292" y="19473"/>
                      <a:pt x="33057" y="19427"/>
                      <a:pt x="32816" y="19427"/>
                    </a:cubicBezTo>
                    <a:cubicBezTo>
                      <a:pt x="32538" y="19427"/>
                      <a:pt x="32253" y="19488"/>
                      <a:pt x="31842" y="19750"/>
                    </a:cubicBezTo>
                    <a:cubicBezTo>
                      <a:pt x="31871" y="19176"/>
                      <a:pt x="32400" y="18886"/>
                      <a:pt x="32869" y="18886"/>
                    </a:cubicBezTo>
                    <a:close/>
                    <a:moveTo>
                      <a:pt x="34431" y="15296"/>
                    </a:moveTo>
                    <a:cubicBezTo>
                      <a:pt x="34448" y="15296"/>
                      <a:pt x="34465" y="15297"/>
                      <a:pt x="34483" y="15301"/>
                    </a:cubicBezTo>
                    <a:cubicBezTo>
                      <a:pt x="34258" y="15789"/>
                      <a:pt x="34483" y="16397"/>
                      <a:pt x="34760" y="16449"/>
                    </a:cubicBezTo>
                    <a:cubicBezTo>
                      <a:pt x="34745" y="16653"/>
                      <a:pt x="34716" y="16722"/>
                      <a:pt x="34677" y="16722"/>
                    </a:cubicBezTo>
                    <a:cubicBezTo>
                      <a:pt x="34594" y="16722"/>
                      <a:pt x="34467" y="16414"/>
                      <a:pt x="34333" y="16414"/>
                    </a:cubicBezTo>
                    <a:cubicBezTo>
                      <a:pt x="34308" y="16414"/>
                      <a:pt x="34283" y="16424"/>
                      <a:pt x="34258" y="16449"/>
                    </a:cubicBezTo>
                    <a:cubicBezTo>
                      <a:pt x="34654" y="17281"/>
                      <a:pt x="35578" y="16832"/>
                      <a:pt x="35803" y="17822"/>
                    </a:cubicBezTo>
                    <a:cubicBezTo>
                      <a:pt x="36003" y="17967"/>
                      <a:pt x="35904" y="18050"/>
                      <a:pt x="35764" y="18050"/>
                    </a:cubicBezTo>
                    <a:cubicBezTo>
                      <a:pt x="35662" y="18050"/>
                      <a:pt x="35537" y="18005"/>
                      <a:pt x="35491" y="17907"/>
                    </a:cubicBezTo>
                    <a:lnTo>
                      <a:pt x="35491" y="17907"/>
                    </a:lnTo>
                    <a:cubicBezTo>
                      <a:pt x="35610" y="18416"/>
                      <a:pt x="35881" y="18771"/>
                      <a:pt x="35367" y="18984"/>
                    </a:cubicBezTo>
                    <a:cubicBezTo>
                      <a:pt x="35473" y="19314"/>
                      <a:pt x="35578" y="19697"/>
                      <a:pt x="35750" y="19921"/>
                    </a:cubicBezTo>
                    <a:cubicBezTo>
                      <a:pt x="35705" y="19992"/>
                      <a:pt x="35654" y="20024"/>
                      <a:pt x="35600" y="20024"/>
                    </a:cubicBezTo>
                    <a:cubicBezTo>
                      <a:pt x="35323" y="20024"/>
                      <a:pt x="34965" y="19187"/>
                      <a:pt x="34866" y="18535"/>
                    </a:cubicBezTo>
                    <a:cubicBezTo>
                      <a:pt x="34895" y="18526"/>
                      <a:pt x="34921" y="18522"/>
                      <a:pt x="34945" y="18522"/>
                    </a:cubicBezTo>
                    <a:cubicBezTo>
                      <a:pt x="35143" y="18522"/>
                      <a:pt x="35169" y="18814"/>
                      <a:pt x="35333" y="18814"/>
                    </a:cubicBezTo>
                    <a:cubicBezTo>
                      <a:pt x="35371" y="18814"/>
                      <a:pt x="35416" y="18798"/>
                      <a:pt x="35473" y="18760"/>
                    </a:cubicBezTo>
                    <a:cubicBezTo>
                      <a:pt x="35526" y="18205"/>
                      <a:pt x="35248" y="18271"/>
                      <a:pt x="35367" y="17611"/>
                    </a:cubicBezTo>
                    <a:cubicBezTo>
                      <a:pt x="35229" y="17334"/>
                      <a:pt x="35021" y="17195"/>
                      <a:pt x="34821" y="17195"/>
                    </a:cubicBezTo>
                    <a:cubicBezTo>
                      <a:pt x="34621" y="17195"/>
                      <a:pt x="34430" y="17334"/>
                      <a:pt x="34324" y="17611"/>
                    </a:cubicBezTo>
                    <a:cubicBezTo>
                      <a:pt x="34291" y="17305"/>
                      <a:pt x="34053" y="17207"/>
                      <a:pt x="33734" y="17207"/>
                    </a:cubicBezTo>
                    <a:cubicBezTo>
                      <a:pt x="33420" y="17207"/>
                      <a:pt x="33028" y="17302"/>
                      <a:pt x="32674" y="17387"/>
                    </a:cubicBezTo>
                    <a:cubicBezTo>
                      <a:pt x="32674" y="16639"/>
                      <a:pt x="32882" y="16487"/>
                      <a:pt x="33147" y="16487"/>
                    </a:cubicBezTo>
                    <a:cubicBezTo>
                      <a:pt x="33328" y="16487"/>
                      <a:pt x="33534" y="16558"/>
                      <a:pt x="33719" y="16558"/>
                    </a:cubicBezTo>
                    <a:cubicBezTo>
                      <a:pt x="33900" y="16558"/>
                      <a:pt x="34059" y="16491"/>
                      <a:pt x="34153" y="16225"/>
                    </a:cubicBezTo>
                    <a:cubicBezTo>
                      <a:pt x="34206" y="15512"/>
                      <a:pt x="33598" y="16172"/>
                      <a:pt x="33664" y="15301"/>
                    </a:cubicBezTo>
                    <a:lnTo>
                      <a:pt x="33664" y="15301"/>
                    </a:lnTo>
                    <a:cubicBezTo>
                      <a:pt x="33747" y="15471"/>
                      <a:pt x="33826" y="15527"/>
                      <a:pt x="33905" y="15527"/>
                    </a:cubicBezTo>
                    <a:cubicBezTo>
                      <a:pt x="34066" y="15527"/>
                      <a:pt x="34229" y="15296"/>
                      <a:pt x="34431" y="15296"/>
                    </a:cubicBezTo>
                    <a:close/>
                    <a:moveTo>
                      <a:pt x="30461" y="17604"/>
                    </a:moveTo>
                    <a:cubicBezTo>
                      <a:pt x="30717" y="17604"/>
                      <a:pt x="30716" y="18179"/>
                      <a:pt x="31015" y="18179"/>
                    </a:cubicBezTo>
                    <a:cubicBezTo>
                      <a:pt x="31074" y="18179"/>
                      <a:pt x="31147" y="18155"/>
                      <a:pt x="31235" y="18100"/>
                    </a:cubicBezTo>
                    <a:lnTo>
                      <a:pt x="31235" y="18100"/>
                    </a:lnTo>
                    <a:cubicBezTo>
                      <a:pt x="31512" y="18430"/>
                      <a:pt x="31024" y="18812"/>
                      <a:pt x="31354" y="19037"/>
                    </a:cubicBezTo>
                    <a:cubicBezTo>
                      <a:pt x="31325" y="19211"/>
                      <a:pt x="31290" y="19277"/>
                      <a:pt x="31253" y="19277"/>
                    </a:cubicBezTo>
                    <a:cubicBezTo>
                      <a:pt x="31138" y="19277"/>
                      <a:pt x="30995" y="18641"/>
                      <a:pt x="30905" y="18601"/>
                    </a:cubicBezTo>
                    <a:cubicBezTo>
                      <a:pt x="30799" y="18707"/>
                      <a:pt x="30694" y="18812"/>
                      <a:pt x="30628" y="19037"/>
                    </a:cubicBezTo>
                    <a:cubicBezTo>
                      <a:pt x="30628" y="19260"/>
                      <a:pt x="30704" y="19307"/>
                      <a:pt x="30798" y="19307"/>
                    </a:cubicBezTo>
                    <a:cubicBezTo>
                      <a:pt x="30864" y="19307"/>
                      <a:pt x="30940" y="19283"/>
                      <a:pt x="31005" y="19283"/>
                    </a:cubicBezTo>
                    <a:cubicBezTo>
                      <a:pt x="31118" y="19283"/>
                      <a:pt x="31196" y="19355"/>
                      <a:pt x="31130" y="19750"/>
                    </a:cubicBezTo>
                    <a:cubicBezTo>
                      <a:pt x="31155" y="19759"/>
                      <a:pt x="31177" y="19764"/>
                      <a:pt x="31198" y="19764"/>
                    </a:cubicBezTo>
                    <a:cubicBezTo>
                      <a:pt x="31371" y="19764"/>
                      <a:pt x="31421" y="19476"/>
                      <a:pt x="31597" y="19476"/>
                    </a:cubicBezTo>
                    <a:cubicBezTo>
                      <a:pt x="31636" y="19476"/>
                      <a:pt x="31682" y="19490"/>
                      <a:pt x="31737" y="19525"/>
                    </a:cubicBezTo>
                    <a:cubicBezTo>
                      <a:pt x="31715" y="19941"/>
                      <a:pt x="31537" y="20047"/>
                      <a:pt x="31304" y="20047"/>
                    </a:cubicBezTo>
                    <a:cubicBezTo>
                      <a:pt x="31061" y="20047"/>
                      <a:pt x="30758" y="19931"/>
                      <a:pt x="30513" y="19931"/>
                    </a:cubicBezTo>
                    <a:cubicBezTo>
                      <a:pt x="30434" y="19931"/>
                      <a:pt x="30361" y="19943"/>
                      <a:pt x="30298" y="19974"/>
                    </a:cubicBezTo>
                    <a:cubicBezTo>
                      <a:pt x="30298" y="19090"/>
                      <a:pt x="29809" y="19142"/>
                      <a:pt x="29809" y="18152"/>
                    </a:cubicBezTo>
                    <a:lnTo>
                      <a:pt x="29809" y="18152"/>
                    </a:lnTo>
                    <a:cubicBezTo>
                      <a:pt x="30034" y="18430"/>
                      <a:pt x="30087" y="19037"/>
                      <a:pt x="30298" y="19314"/>
                    </a:cubicBezTo>
                    <a:cubicBezTo>
                      <a:pt x="30522" y="19261"/>
                      <a:pt x="30469" y="17717"/>
                      <a:pt x="30298" y="17664"/>
                    </a:cubicBezTo>
                    <a:cubicBezTo>
                      <a:pt x="30362" y="17622"/>
                      <a:pt x="30416" y="17604"/>
                      <a:pt x="30461" y="17604"/>
                    </a:cubicBezTo>
                    <a:close/>
                    <a:moveTo>
                      <a:pt x="34540" y="19232"/>
                    </a:moveTo>
                    <a:cubicBezTo>
                      <a:pt x="34602" y="19232"/>
                      <a:pt x="34673" y="19299"/>
                      <a:pt x="34760" y="19473"/>
                    </a:cubicBezTo>
                    <a:cubicBezTo>
                      <a:pt x="34654" y="19921"/>
                      <a:pt x="34258" y="19974"/>
                      <a:pt x="33994" y="20185"/>
                    </a:cubicBezTo>
                    <a:cubicBezTo>
                      <a:pt x="33953" y="19914"/>
                      <a:pt x="34004" y="19791"/>
                      <a:pt x="34049" y="19791"/>
                    </a:cubicBezTo>
                    <a:cubicBezTo>
                      <a:pt x="34075" y="19791"/>
                      <a:pt x="34100" y="19837"/>
                      <a:pt x="34100" y="19921"/>
                    </a:cubicBezTo>
                    <a:cubicBezTo>
                      <a:pt x="34265" y="19756"/>
                      <a:pt x="34366" y="19232"/>
                      <a:pt x="34540" y="19232"/>
                    </a:cubicBezTo>
                    <a:close/>
                    <a:moveTo>
                      <a:pt x="26403" y="18865"/>
                    </a:moveTo>
                    <a:cubicBezTo>
                      <a:pt x="26725" y="18965"/>
                      <a:pt x="26888" y="19363"/>
                      <a:pt x="27260" y="19363"/>
                    </a:cubicBezTo>
                    <a:cubicBezTo>
                      <a:pt x="27331" y="19363"/>
                      <a:pt x="27410" y="19348"/>
                      <a:pt x="27499" y="19314"/>
                    </a:cubicBezTo>
                    <a:lnTo>
                      <a:pt x="27499" y="19314"/>
                    </a:lnTo>
                    <a:cubicBezTo>
                      <a:pt x="27327" y="19803"/>
                      <a:pt x="27169" y="20251"/>
                      <a:pt x="26997" y="20740"/>
                    </a:cubicBezTo>
                    <a:cubicBezTo>
                      <a:pt x="26991" y="20741"/>
                      <a:pt x="26986" y="20741"/>
                      <a:pt x="26980" y="20741"/>
                    </a:cubicBezTo>
                    <a:cubicBezTo>
                      <a:pt x="26669" y="20741"/>
                      <a:pt x="26911" y="19514"/>
                      <a:pt x="26578" y="19514"/>
                    </a:cubicBezTo>
                    <a:cubicBezTo>
                      <a:pt x="26532" y="19514"/>
                      <a:pt x="26475" y="19538"/>
                      <a:pt x="26403" y="19591"/>
                    </a:cubicBezTo>
                    <a:lnTo>
                      <a:pt x="26403" y="18865"/>
                    </a:lnTo>
                    <a:close/>
                    <a:moveTo>
                      <a:pt x="28436" y="18152"/>
                    </a:moveTo>
                    <a:lnTo>
                      <a:pt x="28436" y="18152"/>
                    </a:lnTo>
                    <a:cubicBezTo>
                      <a:pt x="28766" y="18377"/>
                      <a:pt x="28978" y="18760"/>
                      <a:pt x="29149" y="19314"/>
                    </a:cubicBezTo>
                    <a:cubicBezTo>
                      <a:pt x="29374" y="19195"/>
                      <a:pt x="29638" y="19195"/>
                      <a:pt x="29585" y="18601"/>
                    </a:cubicBezTo>
                    <a:lnTo>
                      <a:pt x="29585" y="18601"/>
                    </a:lnTo>
                    <a:cubicBezTo>
                      <a:pt x="30575" y="19473"/>
                      <a:pt x="29479" y="20133"/>
                      <a:pt x="29149" y="20964"/>
                    </a:cubicBezTo>
                    <a:cubicBezTo>
                      <a:pt x="28610" y="20917"/>
                      <a:pt x="28373" y="20215"/>
                      <a:pt x="27827" y="20215"/>
                    </a:cubicBezTo>
                    <a:cubicBezTo>
                      <a:pt x="27759" y="20215"/>
                      <a:pt x="27685" y="20226"/>
                      <a:pt x="27605" y="20251"/>
                    </a:cubicBezTo>
                    <a:cubicBezTo>
                      <a:pt x="27446" y="18812"/>
                      <a:pt x="28054" y="19473"/>
                      <a:pt x="28159" y="19090"/>
                    </a:cubicBezTo>
                    <a:cubicBezTo>
                      <a:pt x="28384" y="19195"/>
                      <a:pt x="28159" y="19314"/>
                      <a:pt x="28212" y="19525"/>
                    </a:cubicBezTo>
                    <a:cubicBezTo>
                      <a:pt x="28212" y="19615"/>
                      <a:pt x="28238" y="19654"/>
                      <a:pt x="28277" y="19654"/>
                    </a:cubicBezTo>
                    <a:cubicBezTo>
                      <a:pt x="28411" y="19654"/>
                      <a:pt x="28699" y="19212"/>
                      <a:pt x="28648" y="18865"/>
                    </a:cubicBezTo>
                    <a:cubicBezTo>
                      <a:pt x="28634" y="18755"/>
                      <a:pt x="28607" y="18726"/>
                      <a:pt x="28575" y="18726"/>
                    </a:cubicBezTo>
                    <a:cubicBezTo>
                      <a:pt x="28539" y="18726"/>
                      <a:pt x="28497" y="18763"/>
                      <a:pt x="28464" y="18763"/>
                    </a:cubicBezTo>
                    <a:cubicBezTo>
                      <a:pt x="28411" y="18763"/>
                      <a:pt x="28381" y="18665"/>
                      <a:pt x="28436" y="18152"/>
                    </a:cubicBezTo>
                    <a:close/>
                    <a:moveTo>
                      <a:pt x="33468" y="20357"/>
                    </a:moveTo>
                    <a:cubicBezTo>
                      <a:pt x="33628" y="20357"/>
                      <a:pt x="33753" y="20488"/>
                      <a:pt x="33717" y="20846"/>
                    </a:cubicBezTo>
                    <a:cubicBezTo>
                      <a:pt x="33656" y="20709"/>
                      <a:pt x="33561" y="20650"/>
                      <a:pt x="33462" y="20650"/>
                    </a:cubicBezTo>
                    <a:cubicBezTo>
                      <a:pt x="33283" y="20650"/>
                      <a:pt x="33091" y="20842"/>
                      <a:pt x="33057" y="21123"/>
                    </a:cubicBezTo>
                    <a:cubicBezTo>
                      <a:pt x="32727" y="20837"/>
                      <a:pt x="33161" y="20357"/>
                      <a:pt x="33468" y="20357"/>
                    </a:cubicBezTo>
                    <a:close/>
                    <a:moveTo>
                      <a:pt x="24917" y="20487"/>
                    </a:moveTo>
                    <a:cubicBezTo>
                      <a:pt x="25106" y="20487"/>
                      <a:pt x="25162" y="20773"/>
                      <a:pt x="25347" y="20773"/>
                    </a:cubicBezTo>
                    <a:cubicBezTo>
                      <a:pt x="25382" y="20773"/>
                      <a:pt x="25421" y="20763"/>
                      <a:pt x="25466" y="20740"/>
                    </a:cubicBezTo>
                    <a:lnTo>
                      <a:pt x="25466" y="20740"/>
                    </a:lnTo>
                    <a:cubicBezTo>
                      <a:pt x="25402" y="20946"/>
                      <a:pt x="25201" y="21170"/>
                      <a:pt x="25037" y="21170"/>
                    </a:cubicBezTo>
                    <a:cubicBezTo>
                      <a:pt x="24895" y="21170"/>
                      <a:pt x="24782" y="21004"/>
                      <a:pt x="24806" y="20515"/>
                    </a:cubicBezTo>
                    <a:cubicBezTo>
                      <a:pt x="24848" y="20495"/>
                      <a:pt x="24885" y="20487"/>
                      <a:pt x="24917" y="20487"/>
                    </a:cubicBezTo>
                    <a:close/>
                    <a:moveTo>
                      <a:pt x="41414" y="20515"/>
                    </a:moveTo>
                    <a:cubicBezTo>
                      <a:pt x="41308" y="21176"/>
                      <a:pt x="40978" y="21347"/>
                      <a:pt x="40595" y="21453"/>
                    </a:cubicBezTo>
                    <a:cubicBezTo>
                      <a:pt x="40648" y="20740"/>
                      <a:pt x="41031" y="20634"/>
                      <a:pt x="41414" y="20515"/>
                    </a:cubicBezTo>
                    <a:close/>
                    <a:moveTo>
                      <a:pt x="26667" y="20740"/>
                    </a:moveTo>
                    <a:cubicBezTo>
                      <a:pt x="26864" y="20740"/>
                      <a:pt x="26848" y="21206"/>
                      <a:pt x="27063" y="21206"/>
                    </a:cubicBezTo>
                    <a:cubicBezTo>
                      <a:pt x="27093" y="21206"/>
                      <a:pt x="27128" y="21197"/>
                      <a:pt x="27169" y="21176"/>
                    </a:cubicBezTo>
                    <a:lnTo>
                      <a:pt x="27169" y="21176"/>
                    </a:lnTo>
                    <a:cubicBezTo>
                      <a:pt x="27139" y="21519"/>
                      <a:pt x="27004" y="21651"/>
                      <a:pt x="26861" y="21651"/>
                    </a:cubicBezTo>
                    <a:cubicBezTo>
                      <a:pt x="26751" y="21651"/>
                      <a:pt x="26636" y="21573"/>
                      <a:pt x="26562" y="21453"/>
                    </a:cubicBezTo>
                    <a:cubicBezTo>
                      <a:pt x="26615" y="21242"/>
                      <a:pt x="26667" y="21070"/>
                      <a:pt x="26667" y="20740"/>
                    </a:cubicBezTo>
                    <a:close/>
                    <a:moveTo>
                      <a:pt x="46196" y="20883"/>
                    </a:moveTo>
                    <a:cubicBezTo>
                      <a:pt x="46251" y="20883"/>
                      <a:pt x="46306" y="20906"/>
                      <a:pt x="46364" y="20964"/>
                    </a:cubicBezTo>
                    <a:cubicBezTo>
                      <a:pt x="46364" y="21730"/>
                      <a:pt x="45097" y="21123"/>
                      <a:pt x="45427" y="21624"/>
                    </a:cubicBezTo>
                    <a:cubicBezTo>
                      <a:pt x="45378" y="21815"/>
                      <a:pt x="45330" y="21890"/>
                      <a:pt x="45290" y="21890"/>
                    </a:cubicBezTo>
                    <a:cubicBezTo>
                      <a:pt x="45157" y="21890"/>
                      <a:pt x="45096" y="21086"/>
                      <a:pt x="45268" y="20964"/>
                    </a:cubicBezTo>
                    <a:lnTo>
                      <a:pt x="45268" y="20964"/>
                    </a:lnTo>
                    <a:cubicBezTo>
                      <a:pt x="45399" y="21082"/>
                      <a:pt x="45512" y="21124"/>
                      <a:pt x="45611" y="21124"/>
                    </a:cubicBezTo>
                    <a:cubicBezTo>
                      <a:pt x="45851" y="21124"/>
                      <a:pt x="46019" y="20883"/>
                      <a:pt x="46196" y="20883"/>
                    </a:cubicBezTo>
                    <a:close/>
                    <a:moveTo>
                      <a:pt x="36506" y="20171"/>
                    </a:moveTo>
                    <a:cubicBezTo>
                      <a:pt x="36844" y="20171"/>
                      <a:pt x="37233" y="20623"/>
                      <a:pt x="37634" y="20623"/>
                    </a:cubicBezTo>
                    <a:cubicBezTo>
                      <a:pt x="37701" y="20623"/>
                      <a:pt x="37769" y="20611"/>
                      <a:pt x="37836" y="20581"/>
                    </a:cubicBezTo>
                    <a:lnTo>
                      <a:pt x="37836" y="20581"/>
                    </a:lnTo>
                    <a:cubicBezTo>
                      <a:pt x="37836" y="20846"/>
                      <a:pt x="37625" y="20740"/>
                      <a:pt x="37625" y="21070"/>
                    </a:cubicBezTo>
                    <a:cubicBezTo>
                      <a:pt x="37716" y="21354"/>
                      <a:pt x="37809" y="21435"/>
                      <a:pt x="37917" y="21435"/>
                    </a:cubicBezTo>
                    <a:cubicBezTo>
                      <a:pt x="38059" y="21435"/>
                      <a:pt x="38225" y="21294"/>
                      <a:pt x="38443" y="21294"/>
                    </a:cubicBezTo>
                    <a:cubicBezTo>
                      <a:pt x="38443" y="21730"/>
                      <a:pt x="38008" y="21506"/>
                      <a:pt x="38008" y="21954"/>
                    </a:cubicBezTo>
                    <a:cubicBezTo>
                      <a:pt x="37559" y="21123"/>
                      <a:pt x="36899" y="20740"/>
                      <a:pt x="36186" y="20357"/>
                    </a:cubicBezTo>
                    <a:cubicBezTo>
                      <a:pt x="36286" y="20222"/>
                      <a:pt x="36393" y="20171"/>
                      <a:pt x="36506" y="20171"/>
                    </a:cubicBezTo>
                    <a:close/>
                    <a:moveTo>
                      <a:pt x="40102" y="19044"/>
                    </a:moveTo>
                    <a:cubicBezTo>
                      <a:pt x="40222" y="19044"/>
                      <a:pt x="40361" y="19138"/>
                      <a:pt x="40529" y="19367"/>
                    </a:cubicBezTo>
                    <a:cubicBezTo>
                      <a:pt x="40470" y="19340"/>
                      <a:pt x="40417" y="19329"/>
                      <a:pt x="40370" y="19329"/>
                    </a:cubicBezTo>
                    <a:cubicBezTo>
                      <a:pt x="40112" y="19329"/>
                      <a:pt x="40014" y="19677"/>
                      <a:pt x="39869" y="19855"/>
                    </a:cubicBezTo>
                    <a:cubicBezTo>
                      <a:pt x="39888" y="20064"/>
                      <a:pt x="39984" y="20121"/>
                      <a:pt x="40107" y="20121"/>
                    </a:cubicBezTo>
                    <a:cubicBezTo>
                      <a:pt x="40255" y="20121"/>
                      <a:pt x="40444" y="20040"/>
                      <a:pt x="40589" y="20040"/>
                    </a:cubicBezTo>
                    <a:cubicBezTo>
                      <a:pt x="40744" y="20040"/>
                      <a:pt x="40850" y="20132"/>
                      <a:pt x="40806" y="20515"/>
                    </a:cubicBezTo>
                    <a:cubicBezTo>
                      <a:pt x="40722" y="20448"/>
                      <a:pt x="40642" y="20415"/>
                      <a:pt x="40567" y="20415"/>
                    </a:cubicBezTo>
                    <a:cubicBezTo>
                      <a:pt x="40347" y="20415"/>
                      <a:pt x="40172" y="20700"/>
                      <a:pt x="40093" y="21242"/>
                    </a:cubicBezTo>
                    <a:cubicBezTo>
                      <a:pt x="40109" y="21341"/>
                      <a:pt x="40131" y="21375"/>
                      <a:pt x="40160" y="21375"/>
                    </a:cubicBezTo>
                    <a:cubicBezTo>
                      <a:pt x="40219" y="21375"/>
                      <a:pt x="40306" y="21234"/>
                      <a:pt x="40428" y="21234"/>
                    </a:cubicBezTo>
                    <a:cubicBezTo>
                      <a:pt x="40443" y="21234"/>
                      <a:pt x="40459" y="21236"/>
                      <a:pt x="40476" y="21242"/>
                    </a:cubicBezTo>
                    <a:cubicBezTo>
                      <a:pt x="40363" y="21591"/>
                      <a:pt x="39933" y="22453"/>
                      <a:pt x="39600" y="22453"/>
                    </a:cubicBezTo>
                    <a:cubicBezTo>
                      <a:pt x="39467" y="22453"/>
                      <a:pt x="39350" y="22316"/>
                      <a:pt x="39275" y="21954"/>
                    </a:cubicBezTo>
                    <a:lnTo>
                      <a:pt x="39275" y="21954"/>
                    </a:lnTo>
                    <a:cubicBezTo>
                      <a:pt x="39399" y="22044"/>
                      <a:pt x="39488" y="22081"/>
                      <a:pt x="39561" y="22081"/>
                    </a:cubicBezTo>
                    <a:cubicBezTo>
                      <a:pt x="39715" y="22081"/>
                      <a:pt x="39800" y="21918"/>
                      <a:pt x="39988" y="21730"/>
                    </a:cubicBezTo>
                    <a:cubicBezTo>
                      <a:pt x="39988" y="21609"/>
                      <a:pt x="39965" y="21564"/>
                      <a:pt x="39940" y="21564"/>
                    </a:cubicBezTo>
                    <a:cubicBezTo>
                      <a:pt x="39907" y="21564"/>
                      <a:pt x="39869" y="21641"/>
                      <a:pt x="39869" y="21730"/>
                    </a:cubicBezTo>
                    <a:cubicBezTo>
                      <a:pt x="39711" y="21400"/>
                      <a:pt x="39763" y="20581"/>
                      <a:pt x="39486" y="20357"/>
                    </a:cubicBezTo>
                    <a:lnTo>
                      <a:pt x="39486" y="20357"/>
                    </a:lnTo>
                    <a:cubicBezTo>
                      <a:pt x="39397" y="20491"/>
                      <a:pt x="39543" y="20831"/>
                      <a:pt x="39258" y="20831"/>
                    </a:cubicBezTo>
                    <a:cubicBezTo>
                      <a:pt x="39205" y="20831"/>
                      <a:pt x="39137" y="20820"/>
                      <a:pt x="39051" y="20793"/>
                    </a:cubicBezTo>
                    <a:cubicBezTo>
                      <a:pt x="39483" y="20236"/>
                      <a:pt x="39675" y="19044"/>
                      <a:pt x="40102" y="19044"/>
                    </a:cubicBezTo>
                    <a:close/>
                    <a:moveTo>
                      <a:pt x="36284" y="21129"/>
                    </a:moveTo>
                    <a:cubicBezTo>
                      <a:pt x="36353" y="21129"/>
                      <a:pt x="36493" y="21374"/>
                      <a:pt x="36649" y="21374"/>
                    </a:cubicBezTo>
                    <a:cubicBezTo>
                      <a:pt x="36696" y="21374"/>
                      <a:pt x="36745" y="21352"/>
                      <a:pt x="36793" y="21294"/>
                    </a:cubicBezTo>
                    <a:cubicBezTo>
                      <a:pt x="36793" y="21730"/>
                      <a:pt x="36965" y="21783"/>
                      <a:pt x="36965" y="22232"/>
                    </a:cubicBezTo>
                    <a:cubicBezTo>
                      <a:pt x="36793" y="22113"/>
                      <a:pt x="36687" y="21954"/>
                      <a:pt x="36687" y="21506"/>
                    </a:cubicBezTo>
                    <a:lnTo>
                      <a:pt x="36687" y="21506"/>
                    </a:lnTo>
                    <a:cubicBezTo>
                      <a:pt x="36489" y="21797"/>
                      <a:pt x="36806" y="22481"/>
                      <a:pt x="36427" y="22481"/>
                    </a:cubicBezTo>
                    <a:cubicBezTo>
                      <a:pt x="36377" y="22481"/>
                      <a:pt x="36315" y="22469"/>
                      <a:pt x="36239" y="22443"/>
                    </a:cubicBezTo>
                    <a:cubicBezTo>
                      <a:pt x="36410" y="22007"/>
                      <a:pt x="36133" y="22007"/>
                      <a:pt x="36357" y="21506"/>
                    </a:cubicBezTo>
                    <a:cubicBezTo>
                      <a:pt x="36357" y="21347"/>
                      <a:pt x="36305" y="21294"/>
                      <a:pt x="36239" y="21294"/>
                    </a:cubicBezTo>
                    <a:cubicBezTo>
                      <a:pt x="36239" y="21172"/>
                      <a:pt x="36255" y="21129"/>
                      <a:pt x="36284" y="21129"/>
                    </a:cubicBezTo>
                    <a:close/>
                    <a:moveTo>
                      <a:pt x="37446" y="21742"/>
                    </a:moveTo>
                    <a:cubicBezTo>
                      <a:pt x="37578" y="21742"/>
                      <a:pt x="37710" y="21809"/>
                      <a:pt x="37730" y="21954"/>
                    </a:cubicBezTo>
                    <a:cubicBezTo>
                      <a:pt x="37778" y="22500"/>
                      <a:pt x="37740" y="22908"/>
                      <a:pt x="37492" y="22908"/>
                    </a:cubicBezTo>
                    <a:cubicBezTo>
                      <a:pt x="37464" y="22908"/>
                      <a:pt x="37434" y="22902"/>
                      <a:pt x="37400" y="22892"/>
                    </a:cubicBezTo>
                    <a:cubicBezTo>
                      <a:pt x="37559" y="22615"/>
                      <a:pt x="37506" y="22443"/>
                      <a:pt x="37295" y="22443"/>
                    </a:cubicBezTo>
                    <a:cubicBezTo>
                      <a:pt x="37401" y="22258"/>
                      <a:pt x="37389" y="22049"/>
                      <a:pt x="37353" y="22049"/>
                    </a:cubicBezTo>
                    <a:cubicBezTo>
                      <a:pt x="37336" y="22049"/>
                      <a:pt x="37312" y="22100"/>
                      <a:pt x="37295" y="22232"/>
                    </a:cubicBezTo>
                    <a:cubicBezTo>
                      <a:pt x="37016" y="21921"/>
                      <a:pt x="37230" y="21742"/>
                      <a:pt x="37446" y="21742"/>
                    </a:cubicBezTo>
                    <a:close/>
                    <a:moveTo>
                      <a:pt x="25624" y="22390"/>
                    </a:moveTo>
                    <a:lnTo>
                      <a:pt x="25624" y="22390"/>
                    </a:lnTo>
                    <a:cubicBezTo>
                      <a:pt x="25466" y="23486"/>
                      <a:pt x="24753" y="22773"/>
                      <a:pt x="24093" y="23327"/>
                    </a:cubicBezTo>
                    <a:lnTo>
                      <a:pt x="24093" y="22615"/>
                    </a:lnTo>
                    <a:cubicBezTo>
                      <a:pt x="24262" y="22482"/>
                      <a:pt x="24418" y="22448"/>
                      <a:pt x="24577" y="22448"/>
                    </a:cubicBezTo>
                    <a:cubicBezTo>
                      <a:pt x="24752" y="22448"/>
                      <a:pt x="24930" y="22489"/>
                      <a:pt x="25132" y="22489"/>
                    </a:cubicBezTo>
                    <a:cubicBezTo>
                      <a:pt x="25280" y="22489"/>
                      <a:pt x="25442" y="22467"/>
                      <a:pt x="25624" y="22390"/>
                    </a:cubicBezTo>
                    <a:close/>
                    <a:moveTo>
                      <a:pt x="39156" y="21954"/>
                    </a:moveTo>
                    <a:cubicBezTo>
                      <a:pt x="39209" y="22945"/>
                      <a:pt x="38720" y="22945"/>
                      <a:pt x="38496" y="23380"/>
                    </a:cubicBezTo>
                    <a:lnTo>
                      <a:pt x="38496" y="23380"/>
                    </a:lnTo>
                    <a:cubicBezTo>
                      <a:pt x="38648" y="22994"/>
                      <a:pt x="38531" y="22650"/>
                      <a:pt x="38236" y="22650"/>
                    </a:cubicBezTo>
                    <a:cubicBezTo>
                      <a:pt x="38198" y="22650"/>
                      <a:pt x="38157" y="22655"/>
                      <a:pt x="38113" y="22667"/>
                    </a:cubicBezTo>
                    <a:cubicBezTo>
                      <a:pt x="38615" y="22113"/>
                      <a:pt x="38285" y="22060"/>
                      <a:pt x="39156" y="21954"/>
                    </a:cubicBezTo>
                    <a:close/>
                    <a:moveTo>
                      <a:pt x="36357" y="23156"/>
                    </a:moveTo>
                    <a:cubicBezTo>
                      <a:pt x="36263" y="23819"/>
                      <a:pt x="35866" y="23886"/>
                      <a:pt x="35427" y="23886"/>
                    </a:cubicBezTo>
                    <a:cubicBezTo>
                      <a:pt x="35316" y="23886"/>
                      <a:pt x="35202" y="23882"/>
                      <a:pt x="35090" y="23882"/>
                    </a:cubicBezTo>
                    <a:cubicBezTo>
                      <a:pt x="35196" y="23050"/>
                      <a:pt x="35975" y="23486"/>
                      <a:pt x="36357" y="23156"/>
                    </a:cubicBezTo>
                    <a:close/>
                    <a:moveTo>
                      <a:pt x="44714" y="20740"/>
                    </a:moveTo>
                    <a:cubicBezTo>
                      <a:pt x="44672" y="21137"/>
                      <a:pt x="44804" y="21178"/>
                      <a:pt x="44940" y="21178"/>
                    </a:cubicBezTo>
                    <a:cubicBezTo>
                      <a:pt x="44975" y="21178"/>
                      <a:pt x="45011" y="21176"/>
                      <a:pt x="45044" y="21176"/>
                    </a:cubicBezTo>
                    <a:cubicBezTo>
                      <a:pt x="44490" y="21624"/>
                      <a:pt x="44714" y="21572"/>
                      <a:pt x="44226" y="22337"/>
                    </a:cubicBezTo>
                    <a:cubicBezTo>
                      <a:pt x="44278" y="22773"/>
                      <a:pt x="44661" y="22496"/>
                      <a:pt x="44714" y="22826"/>
                    </a:cubicBezTo>
                    <a:cubicBezTo>
                      <a:pt x="44608" y="23327"/>
                      <a:pt x="44767" y="23433"/>
                      <a:pt x="44490" y="23988"/>
                    </a:cubicBezTo>
                    <a:cubicBezTo>
                      <a:pt x="44384" y="23988"/>
                      <a:pt x="44249" y="23547"/>
                      <a:pt x="44186" y="23547"/>
                    </a:cubicBezTo>
                    <a:cubicBezTo>
                      <a:pt x="44155" y="23547"/>
                      <a:pt x="44142" y="23657"/>
                      <a:pt x="44160" y="23988"/>
                    </a:cubicBezTo>
                    <a:cubicBezTo>
                      <a:pt x="44130" y="23997"/>
                      <a:pt x="44103" y="24001"/>
                      <a:pt x="44079" y="24001"/>
                    </a:cubicBezTo>
                    <a:cubicBezTo>
                      <a:pt x="43882" y="24001"/>
                      <a:pt x="43865" y="23714"/>
                      <a:pt x="43701" y="23714"/>
                    </a:cubicBezTo>
                    <a:cubicBezTo>
                      <a:pt x="43664" y="23714"/>
                      <a:pt x="43620" y="23728"/>
                      <a:pt x="43565" y="23763"/>
                    </a:cubicBezTo>
                    <a:cubicBezTo>
                      <a:pt x="43777" y="23327"/>
                      <a:pt x="43565" y="23156"/>
                      <a:pt x="43565" y="22615"/>
                    </a:cubicBezTo>
                    <a:cubicBezTo>
                      <a:pt x="43487" y="22642"/>
                      <a:pt x="43412" y="22653"/>
                      <a:pt x="43340" y="22653"/>
                    </a:cubicBezTo>
                    <a:cubicBezTo>
                      <a:pt x="43055" y="22653"/>
                      <a:pt x="42827" y="22477"/>
                      <a:pt x="42648" y="22477"/>
                    </a:cubicBezTo>
                    <a:cubicBezTo>
                      <a:pt x="42528" y="22477"/>
                      <a:pt x="42430" y="22557"/>
                      <a:pt x="42351" y="22826"/>
                    </a:cubicBezTo>
                    <a:cubicBezTo>
                      <a:pt x="42211" y="22739"/>
                      <a:pt x="42229" y="22318"/>
                      <a:pt x="42061" y="22318"/>
                    </a:cubicBezTo>
                    <a:cubicBezTo>
                      <a:pt x="42023" y="22318"/>
                      <a:pt x="41976" y="22339"/>
                      <a:pt x="41915" y="22390"/>
                    </a:cubicBezTo>
                    <a:cubicBezTo>
                      <a:pt x="42179" y="21783"/>
                      <a:pt x="41744" y="21902"/>
                      <a:pt x="41744" y="21242"/>
                    </a:cubicBezTo>
                    <a:lnTo>
                      <a:pt x="41744" y="21242"/>
                    </a:lnTo>
                    <a:cubicBezTo>
                      <a:pt x="41987" y="21582"/>
                      <a:pt x="42229" y="21700"/>
                      <a:pt x="42481" y="21700"/>
                    </a:cubicBezTo>
                    <a:cubicBezTo>
                      <a:pt x="42913" y="21700"/>
                      <a:pt x="43370" y="21351"/>
                      <a:pt x="43896" y="21176"/>
                    </a:cubicBezTo>
                    <a:lnTo>
                      <a:pt x="43896" y="21176"/>
                    </a:lnTo>
                    <a:cubicBezTo>
                      <a:pt x="43948" y="21902"/>
                      <a:pt x="43499" y="21677"/>
                      <a:pt x="43288" y="21902"/>
                    </a:cubicBezTo>
                    <a:cubicBezTo>
                      <a:pt x="43318" y="21994"/>
                      <a:pt x="43394" y="22029"/>
                      <a:pt x="43495" y="22029"/>
                    </a:cubicBezTo>
                    <a:cubicBezTo>
                      <a:pt x="43753" y="22029"/>
                      <a:pt x="44169" y="21791"/>
                      <a:pt x="44331" y="21677"/>
                    </a:cubicBezTo>
                    <a:cubicBezTo>
                      <a:pt x="44278" y="21347"/>
                      <a:pt x="44226" y="21176"/>
                      <a:pt x="44001" y="21176"/>
                    </a:cubicBezTo>
                    <a:cubicBezTo>
                      <a:pt x="44107" y="20793"/>
                      <a:pt x="44490" y="20964"/>
                      <a:pt x="44714" y="20740"/>
                    </a:cubicBezTo>
                    <a:close/>
                    <a:moveTo>
                      <a:pt x="26562" y="22826"/>
                    </a:moveTo>
                    <a:cubicBezTo>
                      <a:pt x="26945" y="23050"/>
                      <a:pt x="26456" y="23433"/>
                      <a:pt x="26456" y="23763"/>
                    </a:cubicBezTo>
                    <a:cubicBezTo>
                      <a:pt x="26577" y="23659"/>
                      <a:pt x="26719" y="23605"/>
                      <a:pt x="26862" y="23605"/>
                    </a:cubicBezTo>
                    <a:cubicBezTo>
                      <a:pt x="27171" y="23605"/>
                      <a:pt x="27479" y="23862"/>
                      <a:pt x="27552" y="24423"/>
                    </a:cubicBezTo>
                    <a:cubicBezTo>
                      <a:pt x="27063" y="24146"/>
                      <a:pt x="26456" y="24212"/>
                      <a:pt x="25849" y="23763"/>
                    </a:cubicBezTo>
                    <a:cubicBezTo>
                      <a:pt x="25954" y="23552"/>
                      <a:pt x="26007" y="23380"/>
                      <a:pt x="25954" y="23050"/>
                    </a:cubicBezTo>
                    <a:lnTo>
                      <a:pt x="25954" y="23050"/>
                    </a:lnTo>
                    <a:cubicBezTo>
                      <a:pt x="26160" y="23226"/>
                      <a:pt x="26247" y="23332"/>
                      <a:pt x="26307" y="23332"/>
                    </a:cubicBezTo>
                    <a:cubicBezTo>
                      <a:pt x="26378" y="23332"/>
                      <a:pt x="26412" y="23183"/>
                      <a:pt x="26562" y="22826"/>
                    </a:cubicBezTo>
                    <a:close/>
                    <a:moveTo>
                      <a:pt x="24199" y="23763"/>
                    </a:moveTo>
                    <a:lnTo>
                      <a:pt x="24199" y="23763"/>
                    </a:lnTo>
                    <a:cubicBezTo>
                      <a:pt x="24304" y="24806"/>
                      <a:pt x="23539" y="24318"/>
                      <a:pt x="23261" y="24700"/>
                    </a:cubicBezTo>
                    <a:cubicBezTo>
                      <a:pt x="23314" y="24318"/>
                      <a:pt x="23156" y="24265"/>
                      <a:pt x="23156" y="23816"/>
                    </a:cubicBezTo>
                    <a:cubicBezTo>
                      <a:pt x="23490" y="23816"/>
                      <a:pt x="23643" y="23902"/>
                      <a:pt x="23814" y="23902"/>
                    </a:cubicBezTo>
                    <a:cubicBezTo>
                      <a:pt x="23920" y="23902"/>
                      <a:pt x="24032" y="23869"/>
                      <a:pt x="24199" y="23763"/>
                    </a:cubicBezTo>
                    <a:close/>
                    <a:moveTo>
                      <a:pt x="26733" y="24700"/>
                    </a:moveTo>
                    <a:cubicBezTo>
                      <a:pt x="26733" y="25321"/>
                      <a:pt x="26433" y="25361"/>
                      <a:pt x="26137" y="25361"/>
                    </a:cubicBezTo>
                    <a:cubicBezTo>
                      <a:pt x="26094" y="25361"/>
                      <a:pt x="26050" y="25360"/>
                      <a:pt x="26007" y="25360"/>
                    </a:cubicBezTo>
                    <a:cubicBezTo>
                      <a:pt x="26007" y="25083"/>
                      <a:pt x="25954" y="24978"/>
                      <a:pt x="25902" y="24925"/>
                    </a:cubicBezTo>
                    <a:cubicBezTo>
                      <a:pt x="25961" y="24793"/>
                      <a:pt x="26025" y="24758"/>
                      <a:pt x="26102" y="24758"/>
                    </a:cubicBezTo>
                    <a:cubicBezTo>
                      <a:pt x="26186" y="24758"/>
                      <a:pt x="26286" y="24799"/>
                      <a:pt x="26411" y="24799"/>
                    </a:cubicBezTo>
                    <a:cubicBezTo>
                      <a:pt x="26503" y="24799"/>
                      <a:pt x="26609" y="24777"/>
                      <a:pt x="26733" y="24700"/>
                    </a:cubicBezTo>
                    <a:close/>
                    <a:moveTo>
                      <a:pt x="39980" y="23984"/>
                    </a:moveTo>
                    <a:cubicBezTo>
                      <a:pt x="40317" y="23984"/>
                      <a:pt x="40648" y="24056"/>
                      <a:pt x="40978" y="24265"/>
                    </a:cubicBezTo>
                    <a:cubicBezTo>
                      <a:pt x="40709" y="24394"/>
                      <a:pt x="40440" y="25374"/>
                      <a:pt x="40142" y="25374"/>
                    </a:cubicBezTo>
                    <a:cubicBezTo>
                      <a:pt x="40075" y="25374"/>
                      <a:pt x="40006" y="25324"/>
                      <a:pt x="39935" y="25202"/>
                    </a:cubicBezTo>
                    <a:cubicBezTo>
                      <a:pt x="39935" y="24806"/>
                      <a:pt x="40265" y="25030"/>
                      <a:pt x="40265" y="24700"/>
                    </a:cubicBezTo>
                    <a:lnTo>
                      <a:pt x="40265" y="24700"/>
                    </a:lnTo>
                    <a:cubicBezTo>
                      <a:pt x="40157" y="24754"/>
                      <a:pt x="40064" y="24777"/>
                      <a:pt x="39981" y="24777"/>
                    </a:cubicBezTo>
                    <a:cubicBezTo>
                      <a:pt x="39638" y="24777"/>
                      <a:pt x="39475" y="24392"/>
                      <a:pt x="39209" y="24265"/>
                    </a:cubicBezTo>
                    <a:cubicBezTo>
                      <a:pt x="39209" y="24753"/>
                      <a:pt x="38879" y="24595"/>
                      <a:pt x="38879" y="24925"/>
                    </a:cubicBezTo>
                    <a:cubicBezTo>
                      <a:pt x="38879" y="24978"/>
                      <a:pt x="38945" y="25030"/>
                      <a:pt x="38998" y="25083"/>
                    </a:cubicBezTo>
                    <a:cubicBezTo>
                      <a:pt x="38945" y="25030"/>
                      <a:pt x="38879" y="25030"/>
                      <a:pt x="38826" y="24978"/>
                    </a:cubicBezTo>
                    <a:lnTo>
                      <a:pt x="38879" y="24925"/>
                    </a:lnTo>
                    <a:cubicBezTo>
                      <a:pt x="38496" y="24476"/>
                      <a:pt x="37955" y="24925"/>
                      <a:pt x="37678" y="24318"/>
                    </a:cubicBezTo>
                    <a:cubicBezTo>
                      <a:pt x="38499" y="24318"/>
                      <a:pt x="39252" y="23984"/>
                      <a:pt x="39980" y="23984"/>
                    </a:cubicBezTo>
                    <a:close/>
                    <a:moveTo>
                      <a:pt x="25321" y="23516"/>
                    </a:moveTo>
                    <a:cubicBezTo>
                      <a:pt x="25512" y="23516"/>
                      <a:pt x="25663" y="23577"/>
                      <a:pt x="25743" y="23763"/>
                    </a:cubicBezTo>
                    <a:cubicBezTo>
                      <a:pt x="25720" y="23900"/>
                      <a:pt x="25684" y="23946"/>
                      <a:pt x="25644" y="23946"/>
                    </a:cubicBezTo>
                    <a:cubicBezTo>
                      <a:pt x="25571" y="23946"/>
                      <a:pt x="25481" y="23797"/>
                      <a:pt x="25413" y="23763"/>
                    </a:cubicBezTo>
                    <a:lnTo>
                      <a:pt x="25413" y="23763"/>
                    </a:lnTo>
                    <a:cubicBezTo>
                      <a:pt x="25242" y="24700"/>
                      <a:pt x="25796" y="24265"/>
                      <a:pt x="25624" y="25136"/>
                    </a:cubicBezTo>
                    <a:cubicBezTo>
                      <a:pt x="25519" y="25136"/>
                      <a:pt x="25572" y="24872"/>
                      <a:pt x="25519" y="24700"/>
                    </a:cubicBezTo>
                    <a:cubicBezTo>
                      <a:pt x="25499" y="24697"/>
                      <a:pt x="25482" y="24696"/>
                      <a:pt x="25465" y="24696"/>
                    </a:cubicBezTo>
                    <a:cubicBezTo>
                      <a:pt x="25288" y="24696"/>
                      <a:pt x="25266" y="24859"/>
                      <a:pt x="25211" y="24859"/>
                    </a:cubicBezTo>
                    <a:cubicBezTo>
                      <a:pt x="25184" y="24859"/>
                      <a:pt x="25149" y="24820"/>
                      <a:pt x="25083" y="24700"/>
                    </a:cubicBezTo>
                    <a:lnTo>
                      <a:pt x="25083" y="24700"/>
                    </a:lnTo>
                    <a:cubicBezTo>
                      <a:pt x="24859" y="24806"/>
                      <a:pt x="25136" y="24978"/>
                      <a:pt x="25083" y="25413"/>
                    </a:cubicBezTo>
                    <a:cubicBezTo>
                      <a:pt x="25061" y="25408"/>
                      <a:pt x="25040" y="25406"/>
                      <a:pt x="25020" y="25406"/>
                    </a:cubicBezTo>
                    <a:cubicBezTo>
                      <a:pt x="24838" y="25406"/>
                      <a:pt x="24747" y="25612"/>
                      <a:pt x="24687" y="25862"/>
                    </a:cubicBezTo>
                    <a:cubicBezTo>
                      <a:pt x="24304" y="25691"/>
                      <a:pt x="24687" y="25308"/>
                      <a:pt x="24582" y="24476"/>
                    </a:cubicBezTo>
                    <a:lnTo>
                      <a:pt x="24582" y="24476"/>
                    </a:lnTo>
                    <a:cubicBezTo>
                      <a:pt x="24629" y="24482"/>
                      <a:pt x="24674" y="24485"/>
                      <a:pt x="24715" y="24485"/>
                    </a:cubicBezTo>
                    <a:cubicBezTo>
                      <a:pt x="25110" y="24485"/>
                      <a:pt x="25220" y="24197"/>
                      <a:pt x="25017" y="23552"/>
                    </a:cubicBezTo>
                    <a:cubicBezTo>
                      <a:pt x="25125" y="23530"/>
                      <a:pt x="25228" y="23516"/>
                      <a:pt x="25321" y="23516"/>
                    </a:cubicBezTo>
                    <a:close/>
                    <a:moveTo>
                      <a:pt x="50587" y="25727"/>
                    </a:moveTo>
                    <a:cubicBezTo>
                      <a:pt x="50609" y="25727"/>
                      <a:pt x="50631" y="25732"/>
                      <a:pt x="50655" y="25743"/>
                    </a:cubicBezTo>
                    <a:cubicBezTo>
                      <a:pt x="50932" y="26021"/>
                      <a:pt x="50496" y="26628"/>
                      <a:pt x="50760" y="26681"/>
                    </a:cubicBezTo>
                    <a:cubicBezTo>
                      <a:pt x="50788" y="26862"/>
                      <a:pt x="50698" y="26950"/>
                      <a:pt x="50596" y="26950"/>
                    </a:cubicBezTo>
                    <a:cubicBezTo>
                      <a:pt x="50453" y="26950"/>
                      <a:pt x="50285" y="26779"/>
                      <a:pt x="50378" y="26456"/>
                    </a:cubicBezTo>
                    <a:cubicBezTo>
                      <a:pt x="50369" y="26448"/>
                      <a:pt x="50360" y="26443"/>
                      <a:pt x="50352" y="26443"/>
                    </a:cubicBezTo>
                    <a:cubicBezTo>
                      <a:pt x="50309" y="26443"/>
                      <a:pt x="50272" y="26548"/>
                      <a:pt x="50272" y="26681"/>
                    </a:cubicBezTo>
                    <a:cubicBezTo>
                      <a:pt x="50112" y="26632"/>
                      <a:pt x="50295" y="25727"/>
                      <a:pt x="50587" y="25727"/>
                    </a:cubicBezTo>
                    <a:close/>
                    <a:moveTo>
                      <a:pt x="31202" y="30185"/>
                    </a:moveTo>
                    <a:cubicBezTo>
                      <a:pt x="31213" y="30192"/>
                      <a:pt x="31224" y="30199"/>
                      <a:pt x="31235" y="30205"/>
                    </a:cubicBezTo>
                    <a:cubicBezTo>
                      <a:pt x="31225" y="30197"/>
                      <a:pt x="31214" y="30190"/>
                      <a:pt x="31202" y="30185"/>
                    </a:cubicBezTo>
                    <a:close/>
                    <a:moveTo>
                      <a:pt x="31895" y="27618"/>
                    </a:moveTo>
                    <a:lnTo>
                      <a:pt x="31895" y="27618"/>
                    </a:lnTo>
                    <a:cubicBezTo>
                      <a:pt x="32211" y="27884"/>
                      <a:pt x="32128" y="28997"/>
                      <a:pt x="32550" y="28997"/>
                    </a:cubicBezTo>
                    <a:cubicBezTo>
                      <a:pt x="32568" y="28997"/>
                      <a:pt x="32588" y="28995"/>
                      <a:pt x="32608" y="28991"/>
                    </a:cubicBezTo>
                    <a:lnTo>
                      <a:pt x="32608" y="28991"/>
                    </a:lnTo>
                    <a:cubicBezTo>
                      <a:pt x="32555" y="29321"/>
                      <a:pt x="32397" y="29427"/>
                      <a:pt x="32172" y="29493"/>
                    </a:cubicBezTo>
                    <a:cubicBezTo>
                      <a:pt x="32172" y="29952"/>
                      <a:pt x="32225" y="30077"/>
                      <a:pt x="32320" y="30077"/>
                    </a:cubicBezTo>
                    <a:cubicBezTo>
                      <a:pt x="32436" y="30077"/>
                      <a:pt x="32615" y="29892"/>
                      <a:pt x="32838" y="29892"/>
                    </a:cubicBezTo>
                    <a:cubicBezTo>
                      <a:pt x="32891" y="29892"/>
                      <a:pt x="32946" y="29902"/>
                      <a:pt x="33004" y="29928"/>
                    </a:cubicBezTo>
                    <a:cubicBezTo>
                      <a:pt x="32885" y="30258"/>
                      <a:pt x="32833" y="30641"/>
                      <a:pt x="32555" y="30641"/>
                    </a:cubicBezTo>
                    <a:cubicBezTo>
                      <a:pt x="32555" y="30307"/>
                      <a:pt x="32524" y="30204"/>
                      <a:pt x="32469" y="30204"/>
                    </a:cubicBezTo>
                    <a:cubicBezTo>
                      <a:pt x="32382" y="30204"/>
                      <a:pt x="32237" y="30465"/>
                      <a:pt x="32069" y="30465"/>
                    </a:cubicBezTo>
                    <a:cubicBezTo>
                      <a:pt x="32030" y="30465"/>
                      <a:pt x="31989" y="30451"/>
                      <a:pt x="31948" y="30417"/>
                    </a:cubicBezTo>
                    <a:cubicBezTo>
                      <a:pt x="32149" y="29654"/>
                      <a:pt x="31944" y="29599"/>
                      <a:pt x="31717" y="29599"/>
                    </a:cubicBezTo>
                    <a:cubicBezTo>
                      <a:pt x="31679" y="29599"/>
                      <a:pt x="31641" y="29601"/>
                      <a:pt x="31604" y="29601"/>
                    </a:cubicBezTo>
                    <a:cubicBezTo>
                      <a:pt x="31497" y="29601"/>
                      <a:pt x="31400" y="29588"/>
                      <a:pt x="31354" y="29493"/>
                    </a:cubicBezTo>
                    <a:lnTo>
                      <a:pt x="31354" y="29493"/>
                    </a:lnTo>
                    <a:cubicBezTo>
                      <a:pt x="31077" y="29545"/>
                      <a:pt x="31512" y="29875"/>
                      <a:pt x="31354" y="30417"/>
                    </a:cubicBezTo>
                    <a:cubicBezTo>
                      <a:pt x="31077" y="30813"/>
                      <a:pt x="30364" y="30483"/>
                      <a:pt x="30417" y="31578"/>
                    </a:cubicBezTo>
                    <a:cubicBezTo>
                      <a:pt x="30059" y="31011"/>
                      <a:pt x="30082" y="29683"/>
                      <a:pt x="29677" y="29683"/>
                    </a:cubicBezTo>
                    <a:cubicBezTo>
                      <a:pt x="29649" y="29683"/>
                      <a:pt x="29618" y="29690"/>
                      <a:pt x="29585" y="29704"/>
                    </a:cubicBezTo>
                    <a:cubicBezTo>
                      <a:pt x="30139" y="29268"/>
                      <a:pt x="30522" y="29163"/>
                      <a:pt x="30747" y="29044"/>
                    </a:cubicBezTo>
                    <a:lnTo>
                      <a:pt x="30747" y="29044"/>
                    </a:lnTo>
                    <a:cubicBezTo>
                      <a:pt x="31077" y="29215"/>
                      <a:pt x="30469" y="29545"/>
                      <a:pt x="30522" y="29928"/>
                    </a:cubicBezTo>
                    <a:cubicBezTo>
                      <a:pt x="30522" y="30160"/>
                      <a:pt x="30610" y="30216"/>
                      <a:pt x="30727" y="30216"/>
                    </a:cubicBezTo>
                    <a:cubicBezTo>
                      <a:pt x="30839" y="30216"/>
                      <a:pt x="30980" y="30164"/>
                      <a:pt x="31096" y="30164"/>
                    </a:cubicBezTo>
                    <a:cubicBezTo>
                      <a:pt x="31135" y="30164"/>
                      <a:pt x="31171" y="30169"/>
                      <a:pt x="31202" y="30185"/>
                    </a:cubicBezTo>
                    <a:lnTo>
                      <a:pt x="31202" y="30185"/>
                    </a:lnTo>
                    <a:cubicBezTo>
                      <a:pt x="30775" y="29883"/>
                      <a:pt x="30953" y="28760"/>
                      <a:pt x="31401" y="28760"/>
                    </a:cubicBezTo>
                    <a:cubicBezTo>
                      <a:pt x="31420" y="28760"/>
                      <a:pt x="31440" y="28762"/>
                      <a:pt x="31460" y="28767"/>
                    </a:cubicBezTo>
                    <a:cubicBezTo>
                      <a:pt x="31407" y="28331"/>
                      <a:pt x="31130" y="28331"/>
                      <a:pt x="31354" y="27842"/>
                    </a:cubicBezTo>
                    <a:cubicBezTo>
                      <a:pt x="31381" y="27819"/>
                      <a:pt x="31409" y="27810"/>
                      <a:pt x="31437" y="27810"/>
                    </a:cubicBezTo>
                    <a:cubicBezTo>
                      <a:pt x="31587" y="27810"/>
                      <a:pt x="31743" y="28090"/>
                      <a:pt x="31831" y="28090"/>
                    </a:cubicBezTo>
                    <a:cubicBezTo>
                      <a:pt x="31886" y="28090"/>
                      <a:pt x="31914" y="27979"/>
                      <a:pt x="31895" y="27618"/>
                    </a:cubicBezTo>
                    <a:close/>
                    <a:moveTo>
                      <a:pt x="35050" y="33036"/>
                    </a:moveTo>
                    <a:cubicBezTo>
                      <a:pt x="35260" y="33036"/>
                      <a:pt x="35521" y="33139"/>
                      <a:pt x="35856" y="33334"/>
                    </a:cubicBezTo>
                    <a:cubicBezTo>
                      <a:pt x="35420" y="34707"/>
                      <a:pt x="34707" y="33942"/>
                      <a:pt x="34206" y="34549"/>
                    </a:cubicBezTo>
                    <a:cubicBezTo>
                      <a:pt x="34394" y="33500"/>
                      <a:pt x="34606" y="33036"/>
                      <a:pt x="35050" y="33036"/>
                    </a:cubicBezTo>
                    <a:close/>
                    <a:moveTo>
                      <a:pt x="33994" y="33387"/>
                    </a:moveTo>
                    <a:lnTo>
                      <a:pt x="33994" y="33387"/>
                    </a:lnTo>
                    <a:cubicBezTo>
                      <a:pt x="33875" y="33836"/>
                      <a:pt x="33664" y="33994"/>
                      <a:pt x="33387" y="34113"/>
                    </a:cubicBezTo>
                    <a:cubicBezTo>
                      <a:pt x="33387" y="34555"/>
                      <a:pt x="33473" y="34781"/>
                      <a:pt x="33695" y="34781"/>
                    </a:cubicBezTo>
                    <a:cubicBezTo>
                      <a:pt x="33718" y="34781"/>
                      <a:pt x="33743" y="34778"/>
                      <a:pt x="33770" y="34773"/>
                    </a:cubicBezTo>
                    <a:cubicBezTo>
                      <a:pt x="33875" y="34707"/>
                      <a:pt x="33875" y="34549"/>
                      <a:pt x="33994" y="34549"/>
                    </a:cubicBezTo>
                    <a:cubicBezTo>
                      <a:pt x="33892" y="34150"/>
                      <a:pt x="33859" y="34004"/>
                      <a:pt x="33874" y="34004"/>
                    </a:cubicBezTo>
                    <a:cubicBezTo>
                      <a:pt x="33917" y="34004"/>
                      <a:pt x="34343" y="35164"/>
                      <a:pt x="34702" y="35164"/>
                    </a:cubicBezTo>
                    <a:cubicBezTo>
                      <a:pt x="34779" y="35164"/>
                      <a:pt x="34852" y="35111"/>
                      <a:pt x="34918" y="34984"/>
                    </a:cubicBezTo>
                    <a:lnTo>
                      <a:pt x="34918" y="34984"/>
                    </a:lnTo>
                    <a:cubicBezTo>
                      <a:pt x="34858" y="35345"/>
                      <a:pt x="34746" y="35420"/>
                      <a:pt x="34617" y="35420"/>
                    </a:cubicBezTo>
                    <a:cubicBezTo>
                      <a:pt x="34523" y="35420"/>
                      <a:pt x="34420" y="35381"/>
                      <a:pt x="34321" y="35381"/>
                    </a:cubicBezTo>
                    <a:cubicBezTo>
                      <a:pt x="34200" y="35381"/>
                      <a:pt x="34083" y="35439"/>
                      <a:pt x="33994" y="35697"/>
                    </a:cubicBezTo>
                    <a:cubicBezTo>
                      <a:pt x="34258" y="34707"/>
                      <a:pt x="33387" y="35367"/>
                      <a:pt x="33057" y="34549"/>
                    </a:cubicBezTo>
                    <a:cubicBezTo>
                      <a:pt x="33334" y="34166"/>
                      <a:pt x="33493" y="33506"/>
                      <a:pt x="33994" y="33387"/>
                    </a:cubicBezTo>
                    <a:close/>
                    <a:moveTo>
                      <a:pt x="38095" y="35090"/>
                    </a:moveTo>
                    <a:cubicBezTo>
                      <a:pt x="38142" y="35090"/>
                      <a:pt x="38184" y="35110"/>
                      <a:pt x="38219" y="35156"/>
                    </a:cubicBezTo>
                    <a:cubicBezTo>
                      <a:pt x="37954" y="35283"/>
                      <a:pt x="37731" y="36023"/>
                      <a:pt x="37483" y="36023"/>
                    </a:cubicBezTo>
                    <a:cubicBezTo>
                      <a:pt x="37422" y="36023"/>
                      <a:pt x="37360" y="35978"/>
                      <a:pt x="37295" y="35869"/>
                    </a:cubicBezTo>
                    <a:cubicBezTo>
                      <a:pt x="37515" y="35594"/>
                      <a:pt x="37863" y="35090"/>
                      <a:pt x="38095" y="35090"/>
                    </a:cubicBezTo>
                    <a:close/>
                    <a:moveTo>
                      <a:pt x="35121" y="35690"/>
                    </a:moveTo>
                    <a:cubicBezTo>
                      <a:pt x="35144" y="35690"/>
                      <a:pt x="35169" y="35692"/>
                      <a:pt x="35196" y="35697"/>
                    </a:cubicBezTo>
                    <a:cubicBezTo>
                      <a:pt x="35037" y="36423"/>
                      <a:pt x="35578" y="35869"/>
                      <a:pt x="35420" y="36582"/>
                    </a:cubicBezTo>
                    <a:cubicBezTo>
                      <a:pt x="35393" y="36592"/>
                      <a:pt x="35368" y="36597"/>
                      <a:pt x="35345" y="36597"/>
                    </a:cubicBezTo>
                    <a:cubicBezTo>
                      <a:pt x="35172" y="36597"/>
                      <a:pt x="35124" y="36326"/>
                      <a:pt x="34935" y="36326"/>
                    </a:cubicBezTo>
                    <a:cubicBezTo>
                      <a:pt x="34900" y="36326"/>
                      <a:pt x="34860" y="36335"/>
                      <a:pt x="34813" y="36357"/>
                    </a:cubicBezTo>
                    <a:cubicBezTo>
                      <a:pt x="34813" y="35916"/>
                      <a:pt x="34899" y="35690"/>
                      <a:pt x="35121" y="35690"/>
                    </a:cubicBezTo>
                    <a:close/>
                    <a:moveTo>
                      <a:pt x="871" y="0"/>
                    </a:moveTo>
                    <a:cubicBezTo>
                      <a:pt x="819" y="607"/>
                      <a:pt x="819" y="779"/>
                      <a:pt x="660" y="1162"/>
                    </a:cubicBezTo>
                    <a:cubicBezTo>
                      <a:pt x="642" y="1166"/>
                      <a:pt x="625" y="1168"/>
                      <a:pt x="609" y="1168"/>
                    </a:cubicBezTo>
                    <a:cubicBezTo>
                      <a:pt x="428" y="1168"/>
                      <a:pt x="387" y="898"/>
                      <a:pt x="436" y="449"/>
                    </a:cubicBezTo>
                    <a:cubicBezTo>
                      <a:pt x="211" y="449"/>
                      <a:pt x="106" y="555"/>
                      <a:pt x="0" y="713"/>
                    </a:cubicBezTo>
                    <a:lnTo>
                      <a:pt x="0" y="6060"/>
                    </a:lnTo>
                    <a:lnTo>
                      <a:pt x="0" y="6720"/>
                    </a:lnTo>
                    <a:lnTo>
                      <a:pt x="0" y="8304"/>
                    </a:lnTo>
                    <a:cubicBezTo>
                      <a:pt x="436" y="8528"/>
                      <a:pt x="924" y="8700"/>
                      <a:pt x="264" y="9518"/>
                    </a:cubicBezTo>
                    <a:cubicBezTo>
                      <a:pt x="331" y="9518"/>
                      <a:pt x="414" y="9502"/>
                      <a:pt x="494" y="9502"/>
                    </a:cubicBezTo>
                    <a:cubicBezTo>
                      <a:pt x="618" y="9502"/>
                      <a:pt x="734" y="9542"/>
                      <a:pt x="766" y="9743"/>
                    </a:cubicBezTo>
                    <a:lnTo>
                      <a:pt x="264" y="9743"/>
                    </a:lnTo>
                    <a:lnTo>
                      <a:pt x="330" y="11116"/>
                    </a:lnTo>
                    <a:cubicBezTo>
                      <a:pt x="345" y="11120"/>
                      <a:pt x="360" y="11122"/>
                      <a:pt x="373" y="11122"/>
                    </a:cubicBezTo>
                    <a:cubicBezTo>
                      <a:pt x="542" y="11122"/>
                      <a:pt x="550" y="10827"/>
                      <a:pt x="660" y="10680"/>
                    </a:cubicBezTo>
                    <a:cubicBezTo>
                      <a:pt x="871" y="11552"/>
                      <a:pt x="924" y="11723"/>
                      <a:pt x="1149" y="12264"/>
                    </a:cubicBezTo>
                    <a:cubicBezTo>
                      <a:pt x="330" y="12330"/>
                      <a:pt x="924" y="12330"/>
                      <a:pt x="1043" y="12766"/>
                    </a:cubicBezTo>
                    <a:cubicBezTo>
                      <a:pt x="1149" y="13479"/>
                      <a:pt x="541" y="13321"/>
                      <a:pt x="766" y="13426"/>
                    </a:cubicBezTo>
                    <a:cubicBezTo>
                      <a:pt x="862" y="13523"/>
                      <a:pt x="1125" y="13683"/>
                      <a:pt x="1391" y="13683"/>
                    </a:cubicBezTo>
                    <a:cubicBezTo>
                      <a:pt x="1561" y="13683"/>
                      <a:pt x="1733" y="13617"/>
                      <a:pt x="1861" y="13426"/>
                    </a:cubicBezTo>
                    <a:lnTo>
                      <a:pt x="1861" y="13426"/>
                    </a:lnTo>
                    <a:cubicBezTo>
                      <a:pt x="1800" y="13438"/>
                      <a:pt x="1749" y="13444"/>
                      <a:pt x="1709" y="13444"/>
                    </a:cubicBezTo>
                    <a:cubicBezTo>
                      <a:pt x="1392" y="13444"/>
                      <a:pt x="1656" y="13099"/>
                      <a:pt x="1703" y="12713"/>
                    </a:cubicBezTo>
                    <a:cubicBezTo>
                      <a:pt x="1689" y="12709"/>
                      <a:pt x="1674" y="12707"/>
                      <a:pt x="1657" y="12707"/>
                    </a:cubicBezTo>
                    <a:cubicBezTo>
                      <a:pt x="1583" y="12707"/>
                      <a:pt x="1488" y="12743"/>
                      <a:pt x="1406" y="12743"/>
                    </a:cubicBezTo>
                    <a:cubicBezTo>
                      <a:pt x="1286" y="12743"/>
                      <a:pt x="1196" y="12663"/>
                      <a:pt x="1254" y="12264"/>
                    </a:cubicBezTo>
                    <a:lnTo>
                      <a:pt x="1254" y="12264"/>
                    </a:lnTo>
                    <a:cubicBezTo>
                      <a:pt x="2148" y="12348"/>
                      <a:pt x="2766" y="13437"/>
                      <a:pt x="3307" y="13437"/>
                    </a:cubicBezTo>
                    <a:cubicBezTo>
                      <a:pt x="3534" y="13437"/>
                      <a:pt x="3746" y="13246"/>
                      <a:pt x="3961" y="12713"/>
                    </a:cubicBezTo>
                    <a:cubicBezTo>
                      <a:pt x="4225" y="12991"/>
                      <a:pt x="4066" y="13149"/>
                      <a:pt x="4225" y="13373"/>
                    </a:cubicBezTo>
                    <a:cubicBezTo>
                      <a:pt x="4555" y="12991"/>
                      <a:pt x="4343" y="12264"/>
                      <a:pt x="4291" y="11776"/>
                    </a:cubicBezTo>
                    <a:cubicBezTo>
                      <a:pt x="4502" y="11723"/>
                      <a:pt x="4726" y="11604"/>
                      <a:pt x="4779" y="11274"/>
                    </a:cubicBezTo>
                    <a:lnTo>
                      <a:pt x="4779" y="11274"/>
                    </a:lnTo>
                    <a:cubicBezTo>
                      <a:pt x="4710" y="11284"/>
                      <a:pt x="4654" y="11288"/>
                      <a:pt x="4611" y="11288"/>
                    </a:cubicBezTo>
                    <a:cubicBezTo>
                      <a:pt x="4350" y="11288"/>
                      <a:pt x="4526" y="11122"/>
                      <a:pt x="4673" y="10839"/>
                    </a:cubicBezTo>
                    <a:cubicBezTo>
                      <a:pt x="4449" y="10509"/>
                      <a:pt x="4066" y="10680"/>
                      <a:pt x="3961" y="10179"/>
                    </a:cubicBezTo>
                    <a:lnTo>
                      <a:pt x="3961" y="10179"/>
                    </a:lnTo>
                    <a:cubicBezTo>
                      <a:pt x="4502" y="10509"/>
                      <a:pt x="5333" y="10284"/>
                      <a:pt x="5611" y="10456"/>
                    </a:cubicBezTo>
                    <a:cubicBezTo>
                      <a:pt x="5545" y="10284"/>
                      <a:pt x="5611" y="9954"/>
                      <a:pt x="5716" y="9901"/>
                    </a:cubicBezTo>
                    <a:cubicBezTo>
                      <a:pt x="5750" y="10113"/>
                      <a:pt x="5812" y="10183"/>
                      <a:pt x="5889" y="10183"/>
                    </a:cubicBezTo>
                    <a:cubicBezTo>
                      <a:pt x="6042" y="10183"/>
                      <a:pt x="6253" y="9899"/>
                      <a:pt x="6404" y="9899"/>
                    </a:cubicBezTo>
                    <a:cubicBezTo>
                      <a:pt x="6413" y="9899"/>
                      <a:pt x="6421" y="9899"/>
                      <a:pt x="6429" y="9901"/>
                    </a:cubicBezTo>
                    <a:cubicBezTo>
                      <a:pt x="6680" y="10574"/>
                      <a:pt x="6298" y="11307"/>
                      <a:pt x="5880" y="11307"/>
                    </a:cubicBezTo>
                    <a:cubicBezTo>
                      <a:pt x="5748" y="11307"/>
                      <a:pt x="5612" y="11234"/>
                      <a:pt x="5492" y="11063"/>
                    </a:cubicBezTo>
                    <a:cubicBezTo>
                      <a:pt x="5492" y="11604"/>
                      <a:pt x="5439" y="11934"/>
                      <a:pt x="5281" y="12000"/>
                    </a:cubicBezTo>
                    <a:cubicBezTo>
                      <a:pt x="5226" y="11859"/>
                      <a:pt x="5217" y="11762"/>
                      <a:pt x="5156" y="11762"/>
                    </a:cubicBezTo>
                    <a:cubicBezTo>
                      <a:pt x="5143" y="11762"/>
                      <a:pt x="5128" y="11767"/>
                      <a:pt x="5109" y="11776"/>
                    </a:cubicBezTo>
                    <a:cubicBezTo>
                      <a:pt x="5162" y="11393"/>
                      <a:pt x="5492" y="11552"/>
                      <a:pt x="5386" y="10839"/>
                    </a:cubicBezTo>
                    <a:lnTo>
                      <a:pt x="5386" y="10839"/>
                    </a:lnTo>
                    <a:cubicBezTo>
                      <a:pt x="5370" y="10843"/>
                      <a:pt x="5354" y="10844"/>
                      <a:pt x="5339" y="10844"/>
                    </a:cubicBezTo>
                    <a:cubicBezTo>
                      <a:pt x="5168" y="10844"/>
                      <a:pt x="5103" y="10608"/>
                      <a:pt x="4932" y="10608"/>
                    </a:cubicBezTo>
                    <a:cubicBezTo>
                      <a:pt x="4917" y="10608"/>
                      <a:pt x="4901" y="10610"/>
                      <a:pt x="4885" y="10614"/>
                    </a:cubicBezTo>
                    <a:cubicBezTo>
                      <a:pt x="5333" y="11499"/>
                      <a:pt x="4673" y="11446"/>
                      <a:pt x="4885" y="12212"/>
                    </a:cubicBezTo>
                    <a:cubicBezTo>
                      <a:pt x="4991" y="12301"/>
                      <a:pt x="5087" y="12316"/>
                      <a:pt x="5180" y="12316"/>
                    </a:cubicBezTo>
                    <a:cubicBezTo>
                      <a:pt x="5228" y="12316"/>
                      <a:pt x="5276" y="12312"/>
                      <a:pt x="5324" y="12312"/>
                    </a:cubicBezTo>
                    <a:cubicBezTo>
                      <a:pt x="5472" y="12312"/>
                      <a:pt x="5626" y="12350"/>
                      <a:pt x="5822" y="12660"/>
                    </a:cubicBezTo>
                    <a:cubicBezTo>
                      <a:pt x="5875" y="12489"/>
                      <a:pt x="5822" y="12212"/>
                      <a:pt x="5994" y="12212"/>
                    </a:cubicBezTo>
                    <a:cubicBezTo>
                      <a:pt x="6099" y="13373"/>
                      <a:pt x="5386" y="12766"/>
                      <a:pt x="5386" y="13585"/>
                    </a:cubicBezTo>
                    <a:cubicBezTo>
                      <a:pt x="5941" y="13096"/>
                      <a:pt x="6324" y="12925"/>
                      <a:pt x="6654" y="12436"/>
                    </a:cubicBezTo>
                    <a:cubicBezTo>
                      <a:pt x="6623" y="12427"/>
                      <a:pt x="6592" y="12424"/>
                      <a:pt x="6560" y="12424"/>
                    </a:cubicBezTo>
                    <a:cubicBezTo>
                      <a:pt x="6515" y="12424"/>
                      <a:pt x="6470" y="12429"/>
                      <a:pt x="6427" y="12429"/>
                    </a:cubicBezTo>
                    <a:cubicBezTo>
                      <a:pt x="6328" y="12429"/>
                      <a:pt x="6243" y="12401"/>
                      <a:pt x="6205" y="12212"/>
                    </a:cubicBezTo>
                    <a:cubicBezTo>
                      <a:pt x="6376" y="12212"/>
                      <a:pt x="6324" y="11776"/>
                      <a:pt x="6429" y="11723"/>
                    </a:cubicBezTo>
                    <a:cubicBezTo>
                      <a:pt x="6464" y="11719"/>
                      <a:pt x="6499" y="11717"/>
                      <a:pt x="6536" y="11717"/>
                    </a:cubicBezTo>
                    <a:cubicBezTo>
                      <a:pt x="6951" y="11717"/>
                      <a:pt x="7437" y="12009"/>
                      <a:pt x="7644" y="12872"/>
                    </a:cubicBezTo>
                    <a:cubicBezTo>
                      <a:pt x="7666" y="12669"/>
                      <a:pt x="7783" y="12617"/>
                      <a:pt x="7932" y="12617"/>
                    </a:cubicBezTo>
                    <a:cubicBezTo>
                      <a:pt x="8095" y="12617"/>
                      <a:pt x="8297" y="12680"/>
                      <a:pt x="8456" y="12680"/>
                    </a:cubicBezTo>
                    <a:cubicBezTo>
                      <a:pt x="8502" y="12680"/>
                      <a:pt x="8544" y="12674"/>
                      <a:pt x="8581" y="12660"/>
                    </a:cubicBezTo>
                    <a:cubicBezTo>
                      <a:pt x="8357" y="11116"/>
                      <a:pt x="9241" y="12000"/>
                      <a:pt x="9017" y="11221"/>
                    </a:cubicBezTo>
                    <a:lnTo>
                      <a:pt x="9017" y="11221"/>
                    </a:lnTo>
                    <a:cubicBezTo>
                      <a:pt x="9005" y="11336"/>
                      <a:pt x="8978" y="11381"/>
                      <a:pt x="8943" y="11381"/>
                    </a:cubicBezTo>
                    <a:cubicBezTo>
                      <a:pt x="8824" y="11381"/>
                      <a:pt x="8607" y="10867"/>
                      <a:pt x="8515" y="10786"/>
                    </a:cubicBezTo>
                    <a:lnTo>
                      <a:pt x="9347" y="10786"/>
                    </a:lnTo>
                    <a:cubicBezTo>
                      <a:pt x="9452" y="11340"/>
                      <a:pt x="9571" y="11829"/>
                      <a:pt x="9505" y="12594"/>
                    </a:cubicBezTo>
                    <a:cubicBezTo>
                      <a:pt x="9668" y="12611"/>
                      <a:pt x="9811" y="12619"/>
                      <a:pt x="9944" y="12619"/>
                    </a:cubicBezTo>
                    <a:cubicBezTo>
                      <a:pt x="10348" y="12619"/>
                      <a:pt x="10658" y="12542"/>
                      <a:pt x="11155" y="12383"/>
                    </a:cubicBezTo>
                    <a:cubicBezTo>
                      <a:pt x="10997" y="12264"/>
                      <a:pt x="10891" y="12106"/>
                      <a:pt x="10773" y="11934"/>
                    </a:cubicBezTo>
                    <a:cubicBezTo>
                      <a:pt x="11016" y="11888"/>
                      <a:pt x="10964" y="11415"/>
                      <a:pt x="11171" y="11415"/>
                    </a:cubicBezTo>
                    <a:cubicBezTo>
                      <a:pt x="11200" y="11415"/>
                      <a:pt x="11234" y="11425"/>
                      <a:pt x="11274" y="11446"/>
                    </a:cubicBezTo>
                    <a:cubicBezTo>
                      <a:pt x="11327" y="12542"/>
                      <a:pt x="11155" y="13255"/>
                      <a:pt x="11050" y="13981"/>
                    </a:cubicBezTo>
                    <a:cubicBezTo>
                      <a:pt x="11433" y="14245"/>
                      <a:pt x="12146" y="13862"/>
                      <a:pt x="12212" y="14694"/>
                    </a:cubicBezTo>
                    <a:cubicBezTo>
                      <a:pt x="11763" y="14311"/>
                      <a:pt x="11050" y="14575"/>
                      <a:pt x="10720" y="13981"/>
                    </a:cubicBezTo>
                    <a:cubicBezTo>
                      <a:pt x="10720" y="13651"/>
                      <a:pt x="10997" y="13809"/>
                      <a:pt x="10944" y="13321"/>
                    </a:cubicBezTo>
                    <a:cubicBezTo>
                      <a:pt x="10944" y="12991"/>
                      <a:pt x="10766" y="12825"/>
                      <a:pt x="10588" y="12825"/>
                    </a:cubicBezTo>
                    <a:cubicBezTo>
                      <a:pt x="10410" y="12825"/>
                      <a:pt x="10231" y="12991"/>
                      <a:pt x="10231" y="13321"/>
                    </a:cubicBezTo>
                    <a:cubicBezTo>
                      <a:pt x="10337" y="13756"/>
                      <a:pt x="10443" y="14245"/>
                      <a:pt x="10561" y="14694"/>
                    </a:cubicBezTo>
                    <a:cubicBezTo>
                      <a:pt x="10096" y="14303"/>
                      <a:pt x="9873" y="14214"/>
                      <a:pt x="9588" y="14214"/>
                    </a:cubicBezTo>
                    <a:cubicBezTo>
                      <a:pt x="9469" y="14214"/>
                      <a:pt x="9339" y="14229"/>
                      <a:pt x="9175" y="14245"/>
                    </a:cubicBezTo>
                    <a:cubicBezTo>
                      <a:pt x="9122" y="13915"/>
                      <a:pt x="9571" y="13373"/>
                      <a:pt x="9294" y="13321"/>
                    </a:cubicBezTo>
                    <a:lnTo>
                      <a:pt x="9294" y="13321"/>
                    </a:lnTo>
                    <a:cubicBezTo>
                      <a:pt x="9262" y="13511"/>
                      <a:pt x="9224" y="13584"/>
                      <a:pt x="9184" y="13584"/>
                    </a:cubicBezTo>
                    <a:cubicBezTo>
                      <a:pt x="9074" y="13584"/>
                      <a:pt x="8950" y="13036"/>
                      <a:pt x="8911" y="12872"/>
                    </a:cubicBezTo>
                    <a:cubicBezTo>
                      <a:pt x="8240" y="13157"/>
                      <a:pt x="7708" y="13325"/>
                      <a:pt x="7169" y="13325"/>
                    </a:cubicBezTo>
                    <a:cubicBezTo>
                      <a:pt x="6859" y="13325"/>
                      <a:pt x="6547" y="13269"/>
                      <a:pt x="6205" y="13149"/>
                    </a:cubicBezTo>
                    <a:cubicBezTo>
                      <a:pt x="5941" y="14641"/>
                      <a:pt x="5333" y="14416"/>
                      <a:pt x="4832" y="15024"/>
                    </a:cubicBezTo>
                    <a:cubicBezTo>
                      <a:pt x="5056" y="15024"/>
                      <a:pt x="5215" y="15129"/>
                      <a:pt x="5281" y="15459"/>
                    </a:cubicBezTo>
                    <a:cubicBezTo>
                      <a:pt x="5162" y="15459"/>
                      <a:pt x="5162" y="15684"/>
                      <a:pt x="5056" y="15684"/>
                    </a:cubicBezTo>
                    <a:cubicBezTo>
                      <a:pt x="4919" y="15281"/>
                      <a:pt x="4467" y="14676"/>
                      <a:pt x="4185" y="14676"/>
                    </a:cubicBezTo>
                    <a:cubicBezTo>
                      <a:pt x="4115" y="14676"/>
                      <a:pt x="4055" y="14713"/>
                      <a:pt x="4013" y="14799"/>
                    </a:cubicBezTo>
                    <a:cubicBezTo>
                      <a:pt x="4119" y="14852"/>
                      <a:pt x="4066" y="15024"/>
                      <a:pt x="4013" y="15235"/>
                    </a:cubicBezTo>
                    <a:cubicBezTo>
                      <a:pt x="4225" y="15842"/>
                      <a:pt x="5439" y="16449"/>
                      <a:pt x="4832" y="16621"/>
                    </a:cubicBezTo>
                    <a:cubicBezTo>
                      <a:pt x="4921" y="16794"/>
                      <a:pt x="5063" y="16855"/>
                      <a:pt x="5217" y="16855"/>
                    </a:cubicBezTo>
                    <a:cubicBezTo>
                      <a:pt x="5452" y="16855"/>
                      <a:pt x="5716" y="16716"/>
                      <a:pt x="5875" y="16621"/>
                    </a:cubicBezTo>
                    <a:lnTo>
                      <a:pt x="5875" y="16621"/>
                    </a:lnTo>
                    <a:cubicBezTo>
                      <a:pt x="5875" y="17162"/>
                      <a:pt x="5664" y="17334"/>
                      <a:pt x="5875" y="17770"/>
                    </a:cubicBezTo>
                    <a:cubicBezTo>
                      <a:pt x="6429" y="17664"/>
                      <a:pt x="6046" y="17004"/>
                      <a:pt x="6482" y="16621"/>
                    </a:cubicBezTo>
                    <a:cubicBezTo>
                      <a:pt x="6519" y="16616"/>
                      <a:pt x="6556" y="16614"/>
                      <a:pt x="6591" y="16614"/>
                    </a:cubicBezTo>
                    <a:cubicBezTo>
                      <a:pt x="7025" y="16614"/>
                      <a:pt x="7281" y="16976"/>
                      <a:pt x="7525" y="17281"/>
                    </a:cubicBezTo>
                    <a:cubicBezTo>
                      <a:pt x="7498" y="17431"/>
                      <a:pt x="7464" y="17480"/>
                      <a:pt x="7426" y="17480"/>
                    </a:cubicBezTo>
                    <a:cubicBezTo>
                      <a:pt x="7355" y="17480"/>
                      <a:pt x="7270" y="17308"/>
                      <a:pt x="7198" y="17308"/>
                    </a:cubicBezTo>
                    <a:cubicBezTo>
                      <a:pt x="7156" y="17308"/>
                      <a:pt x="7118" y="17365"/>
                      <a:pt x="7089" y="17545"/>
                    </a:cubicBezTo>
                    <a:cubicBezTo>
                      <a:pt x="7314" y="17994"/>
                      <a:pt x="7591" y="18324"/>
                      <a:pt x="7802" y="18931"/>
                    </a:cubicBezTo>
                    <a:cubicBezTo>
                      <a:pt x="7749" y="19261"/>
                      <a:pt x="7644" y="19314"/>
                      <a:pt x="7802" y="19591"/>
                    </a:cubicBezTo>
                    <a:cubicBezTo>
                      <a:pt x="7525" y="19591"/>
                      <a:pt x="7261" y="19591"/>
                      <a:pt x="7195" y="20080"/>
                    </a:cubicBezTo>
                    <a:cubicBezTo>
                      <a:pt x="7419" y="20080"/>
                      <a:pt x="7472" y="20251"/>
                      <a:pt x="7367" y="20515"/>
                    </a:cubicBezTo>
                    <a:cubicBezTo>
                      <a:pt x="7408" y="20547"/>
                      <a:pt x="7460" y="20558"/>
                      <a:pt x="7518" y="20558"/>
                    </a:cubicBezTo>
                    <a:cubicBezTo>
                      <a:pt x="7651" y="20558"/>
                      <a:pt x="7815" y="20499"/>
                      <a:pt x="7947" y="20499"/>
                    </a:cubicBezTo>
                    <a:cubicBezTo>
                      <a:pt x="8069" y="20499"/>
                      <a:pt x="8164" y="20549"/>
                      <a:pt x="8185" y="20740"/>
                    </a:cubicBezTo>
                    <a:lnTo>
                      <a:pt x="8185" y="21453"/>
                    </a:lnTo>
                    <a:cubicBezTo>
                      <a:pt x="8138" y="21483"/>
                      <a:pt x="8080" y="21494"/>
                      <a:pt x="8016" y="21494"/>
                    </a:cubicBezTo>
                    <a:cubicBezTo>
                      <a:pt x="7861" y="21494"/>
                      <a:pt x="7672" y="21431"/>
                      <a:pt x="7521" y="21431"/>
                    </a:cubicBezTo>
                    <a:cubicBezTo>
                      <a:pt x="7386" y="21431"/>
                      <a:pt x="7281" y="21482"/>
                      <a:pt x="7261" y="21677"/>
                    </a:cubicBezTo>
                    <a:cubicBezTo>
                      <a:pt x="7372" y="22025"/>
                      <a:pt x="7655" y="22233"/>
                      <a:pt x="7825" y="22233"/>
                    </a:cubicBezTo>
                    <a:cubicBezTo>
                      <a:pt x="7978" y="22233"/>
                      <a:pt x="8040" y="22065"/>
                      <a:pt x="7802" y="21677"/>
                    </a:cubicBezTo>
                    <a:cubicBezTo>
                      <a:pt x="7861" y="21659"/>
                      <a:pt x="7916" y="21652"/>
                      <a:pt x="7968" y="21652"/>
                    </a:cubicBezTo>
                    <a:cubicBezTo>
                      <a:pt x="8234" y="21652"/>
                      <a:pt x="8429" y="21844"/>
                      <a:pt x="8596" y="21844"/>
                    </a:cubicBezTo>
                    <a:cubicBezTo>
                      <a:pt x="8710" y="21844"/>
                      <a:pt x="8811" y="21755"/>
                      <a:pt x="8911" y="21453"/>
                    </a:cubicBezTo>
                    <a:cubicBezTo>
                      <a:pt x="8357" y="21294"/>
                      <a:pt x="8634" y="20846"/>
                      <a:pt x="8515" y="19803"/>
                    </a:cubicBezTo>
                    <a:cubicBezTo>
                      <a:pt x="8911" y="19697"/>
                      <a:pt x="8792" y="19644"/>
                      <a:pt x="8964" y="18430"/>
                    </a:cubicBezTo>
                    <a:cubicBezTo>
                      <a:pt x="8304" y="18324"/>
                      <a:pt x="7802" y="17941"/>
                      <a:pt x="7644" y="16832"/>
                    </a:cubicBezTo>
                    <a:cubicBezTo>
                      <a:pt x="7721" y="16532"/>
                      <a:pt x="7889" y="16482"/>
                      <a:pt x="8082" y="16482"/>
                    </a:cubicBezTo>
                    <a:cubicBezTo>
                      <a:pt x="8178" y="16482"/>
                      <a:pt x="8280" y="16494"/>
                      <a:pt x="8379" y="16494"/>
                    </a:cubicBezTo>
                    <a:cubicBezTo>
                      <a:pt x="8627" y="16494"/>
                      <a:pt x="8863" y="16419"/>
                      <a:pt x="8964" y="15895"/>
                    </a:cubicBezTo>
                    <a:lnTo>
                      <a:pt x="8964" y="15895"/>
                    </a:lnTo>
                    <a:cubicBezTo>
                      <a:pt x="9122" y="16779"/>
                      <a:pt x="8634" y="16449"/>
                      <a:pt x="8634" y="17057"/>
                    </a:cubicBezTo>
                    <a:cubicBezTo>
                      <a:pt x="8693" y="17032"/>
                      <a:pt x="8743" y="17021"/>
                      <a:pt x="8784" y="17021"/>
                    </a:cubicBezTo>
                    <a:cubicBezTo>
                      <a:pt x="9120" y="17021"/>
                      <a:pt x="8904" y="17770"/>
                      <a:pt x="8845" y="18205"/>
                    </a:cubicBezTo>
                    <a:cubicBezTo>
                      <a:pt x="9194" y="18082"/>
                      <a:pt x="9440" y="17255"/>
                      <a:pt x="9786" y="17255"/>
                    </a:cubicBezTo>
                    <a:cubicBezTo>
                      <a:pt x="9885" y="17255"/>
                      <a:pt x="9992" y="17322"/>
                      <a:pt x="10112" y="17492"/>
                    </a:cubicBezTo>
                    <a:cubicBezTo>
                      <a:pt x="10007" y="16502"/>
                      <a:pt x="10825" y="16014"/>
                      <a:pt x="10825" y="15406"/>
                    </a:cubicBezTo>
                    <a:cubicBezTo>
                      <a:pt x="11380" y="15512"/>
                      <a:pt x="11882" y="15182"/>
                      <a:pt x="12146" y="16291"/>
                    </a:cubicBezTo>
                    <a:cubicBezTo>
                      <a:pt x="12088" y="16341"/>
                      <a:pt x="12033" y="16360"/>
                      <a:pt x="11980" y="16360"/>
                    </a:cubicBezTo>
                    <a:cubicBezTo>
                      <a:pt x="11774" y="16360"/>
                      <a:pt x="11605" y="16059"/>
                      <a:pt x="11476" y="16059"/>
                    </a:cubicBezTo>
                    <a:cubicBezTo>
                      <a:pt x="11418" y="16059"/>
                      <a:pt x="11368" y="16118"/>
                      <a:pt x="11327" y="16291"/>
                    </a:cubicBezTo>
                    <a:cubicBezTo>
                      <a:pt x="11987" y="16555"/>
                      <a:pt x="11551" y="17941"/>
                      <a:pt x="11816" y="18601"/>
                    </a:cubicBezTo>
                    <a:cubicBezTo>
                      <a:pt x="11987" y="17492"/>
                      <a:pt x="11934" y="16291"/>
                      <a:pt x="12977" y="16067"/>
                    </a:cubicBezTo>
                    <a:cubicBezTo>
                      <a:pt x="12977" y="16430"/>
                      <a:pt x="13219" y="16926"/>
                      <a:pt x="13391" y="16926"/>
                    </a:cubicBezTo>
                    <a:cubicBezTo>
                      <a:pt x="13451" y="16926"/>
                      <a:pt x="13501" y="16868"/>
                      <a:pt x="13532" y="16727"/>
                    </a:cubicBezTo>
                    <a:cubicBezTo>
                      <a:pt x="13466" y="16727"/>
                      <a:pt x="13690" y="16014"/>
                      <a:pt x="13637" y="15789"/>
                    </a:cubicBezTo>
                    <a:lnTo>
                      <a:pt x="13637" y="15789"/>
                    </a:lnTo>
                    <a:cubicBezTo>
                      <a:pt x="14020" y="16502"/>
                      <a:pt x="14733" y="16502"/>
                      <a:pt x="15182" y="16951"/>
                    </a:cubicBezTo>
                    <a:cubicBezTo>
                      <a:pt x="15103" y="17388"/>
                      <a:pt x="14862" y="17536"/>
                      <a:pt x="14613" y="17536"/>
                    </a:cubicBezTo>
                    <a:cubicBezTo>
                      <a:pt x="14486" y="17536"/>
                      <a:pt x="14356" y="17497"/>
                      <a:pt x="14245" y="17439"/>
                    </a:cubicBezTo>
                    <a:lnTo>
                      <a:pt x="14245" y="17439"/>
                    </a:lnTo>
                    <a:cubicBezTo>
                      <a:pt x="14324" y="17855"/>
                      <a:pt x="14528" y="18007"/>
                      <a:pt x="14761" y="18007"/>
                    </a:cubicBezTo>
                    <a:cubicBezTo>
                      <a:pt x="14994" y="18007"/>
                      <a:pt x="15255" y="17855"/>
                      <a:pt x="15446" y="17664"/>
                    </a:cubicBezTo>
                    <a:lnTo>
                      <a:pt x="15446" y="17664"/>
                    </a:lnTo>
                    <a:cubicBezTo>
                      <a:pt x="15393" y="18100"/>
                      <a:pt x="15618" y="18100"/>
                      <a:pt x="15670" y="18324"/>
                    </a:cubicBezTo>
                    <a:cubicBezTo>
                      <a:pt x="15446" y="18931"/>
                      <a:pt x="15063" y="19261"/>
                      <a:pt x="14627" y="19525"/>
                    </a:cubicBezTo>
                    <a:cubicBezTo>
                      <a:pt x="14675" y="19028"/>
                      <a:pt x="14487" y="18893"/>
                      <a:pt x="14210" y="18893"/>
                    </a:cubicBezTo>
                    <a:cubicBezTo>
                      <a:pt x="13877" y="18893"/>
                      <a:pt x="13415" y="19090"/>
                      <a:pt x="13083" y="19090"/>
                    </a:cubicBezTo>
                    <a:cubicBezTo>
                      <a:pt x="12977" y="19803"/>
                      <a:pt x="12700" y="20251"/>
                      <a:pt x="12753" y="20687"/>
                    </a:cubicBezTo>
                    <a:cubicBezTo>
                      <a:pt x="12542" y="20463"/>
                      <a:pt x="12423" y="19855"/>
                      <a:pt x="12647" y="19525"/>
                    </a:cubicBezTo>
                    <a:lnTo>
                      <a:pt x="12647" y="19525"/>
                    </a:lnTo>
                    <a:cubicBezTo>
                      <a:pt x="12463" y="19608"/>
                      <a:pt x="12315" y="19687"/>
                      <a:pt x="12249" y="19687"/>
                    </a:cubicBezTo>
                    <a:cubicBezTo>
                      <a:pt x="12177" y="19687"/>
                      <a:pt x="12199" y="19595"/>
                      <a:pt x="12370" y="19314"/>
                    </a:cubicBezTo>
                    <a:cubicBezTo>
                      <a:pt x="12125" y="19280"/>
                      <a:pt x="11967" y="19155"/>
                      <a:pt x="11785" y="19155"/>
                    </a:cubicBezTo>
                    <a:cubicBezTo>
                      <a:pt x="11682" y="19155"/>
                      <a:pt x="11571" y="19195"/>
                      <a:pt x="11433" y="19314"/>
                    </a:cubicBezTo>
                    <a:cubicBezTo>
                      <a:pt x="11551" y="20185"/>
                      <a:pt x="11485" y="20410"/>
                      <a:pt x="11604" y="20964"/>
                    </a:cubicBezTo>
                    <a:cubicBezTo>
                      <a:pt x="11785" y="20731"/>
                      <a:pt x="11951" y="20641"/>
                      <a:pt x="12112" y="20641"/>
                    </a:cubicBezTo>
                    <a:cubicBezTo>
                      <a:pt x="12634" y="20641"/>
                      <a:pt x="13105" y="21584"/>
                      <a:pt x="13862" y="21624"/>
                    </a:cubicBezTo>
                    <a:cubicBezTo>
                      <a:pt x="14006" y="20867"/>
                      <a:pt x="14654" y="20164"/>
                      <a:pt x="15018" y="20164"/>
                    </a:cubicBezTo>
                    <a:cubicBezTo>
                      <a:pt x="15053" y="20164"/>
                      <a:pt x="15086" y="20171"/>
                      <a:pt x="15116" y="20185"/>
                    </a:cubicBezTo>
                    <a:cubicBezTo>
                      <a:pt x="14905" y="20185"/>
                      <a:pt x="14786" y="20357"/>
                      <a:pt x="14786" y="20687"/>
                    </a:cubicBezTo>
                    <a:cubicBezTo>
                      <a:pt x="15182" y="20846"/>
                      <a:pt x="15235" y="20793"/>
                      <a:pt x="15723" y="21123"/>
                    </a:cubicBezTo>
                    <a:cubicBezTo>
                      <a:pt x="15842" y="20027"/>
                      <a:pt x="15235" y="20304"/>
                      <a:pt x="15235" y="19473"/>
                    </a:cubicBezTo>
                    <a:lnTo>
                      <a:pt x="15235" y="19473"/>
                    </a:lnTo>
                    <a:cubicBezTo>
                      <a:pt x="15388" y="19685"/>
                      <a:pt x="15457" y="19848"/>
                      <a:pt x="15515" y="19848"/>
                    </a:cubicBezTo>
                    <a:cubicBezTo>
                      <a:pt x="15561" y="19848"/>
                      <a:pt x="15600" y="19743"/>
                      <a:pt x="15670" y="19473"/>
                    </a:cubicBezTo>
                    <a:cubicBezTo>
                      <a:pt x="15823" y="19672"/>
                      <a:pt x="15746" y="20214"/>
                      <a:pt x="15958" y="20214"/>
                    </a:cubicBezTo>
                    <a:cubicBezTo>
                      <a:pt x="15984" y="20214"/>
                      <a:pt x="16016" y="20205"/>
                      <a:pt x="16053" y="20185"/>
                    </a:cubicBezTo>
                    <a:cubicBezTo>
                      <a:pt x="16436" y="20133"/>
                      <a:pt x="16436" y="19420"/>
                      <a:pt x="16766" y="19261"/>
                    </a:cubicBezTo>
                    <a:cubicBezTo>
                      <a:pt x="16703" y="19128"/>
                      <a:pt x="16659" y="19083"/>
                      <a:pt x="16618" y="19083"/>
                    </a:cubicBezTo>
                    <a:cubicBezTo>
                      <a:pt x="16534" y="19083"/>
                      <a:pt x="16462" y="19275"/>
                      <a:pt x="16267" y="19275"/>
                    </a:cubicBezTo>
                    <a:cubicBezTo>
                      <a:pt x="16238" y="19275"/>
                      <a:pt x="16207" y="19271"/>
                      <a:pt x="16172" y="19261"/>
                    </a:cubicBezTo>
                    <a:cubicBezTo>
                      <a:pt x="16106" y="18482"/>
                      <a:pt x="15723" y="18324"/>
                      <a:pt x="15895" y="17664"/>
                    </a:cubicBezTo>
                    <a:lnTo>
                      <a:pt x="15895" y="17664"/>
                    </a:lnTo>
                    <a:cubicBezTo>
                      <a:pt x="15980" y="18198"/>
                      <a:pt x="16261" y="18283"/>
                      <a:pt x="16535" y="18283"/>
                    </a:cubicBezTo>
                    <a:cubicBezTo>
                      <a:pt x="16663" y="18283"/>
                      <a:pt x="16789" y="18264"/>
                      <a:pt x="16894" y="18264"/>
                    </a:cubicBezTo>
                    <a:cubicBezTo>
                      <a:pt x="16980" y="18264"/>
                      <a:pt x="17052" y="18277"/>
                      <a:pt x="17096" y="18324"/>
                    </a:cubicBezTo>
                    <a:cubicBezTo>
                      <a:pt x="17096" y="18760"/>
                      <a:pt x="16713" y="18482"/>
                      <a:pt x="16766" y="19037"/>
                    </a:cubicBezTo>
                    <a:cubicBezTo>
                      <a:pt x="16813" y="19046"/>
                      <a:pt x="16857" y="19050"/>
                      <a:pt x="16899" y="19050"/>
                    </a:cubicBezTo>
                    <a:cubicBezTo>
                      <a:pt x="17090" y="19050"/>
                      <a:pt x="17219" y="18956"/>
                      <a:pt x="17307" y="18788"/>
                    </a:cubicBezTo>
                    <a:lnTo>
                      <a:pt x="17307" y="18788"/>
                    </a:lnTo>
                    <a:cubicBezTo>
                      <a:pt x="17108" y="19207"/>
                      <a:pt x="17378" y="19477"/>
                      <a:pt x="17598" y="19697"/>
                    </a:cubicBezTo>
                    <a:cubicBezTo>
                      <a:pt x="17703" y="19142"/>
                      <a:pt x="17215" y="18760"/>
                      <a:pt x="17598" y="18535"/>
                    </a:cubicBezTo>
                    <a:lnTo>
                      <a:pt x="17598" y="18535"/>
                    </a:lnTo>
                    <a:cubicBezTo>
                      <a:pt x="17981" y="18601"/>
                      <a:pt x="18086" y="19195"/>
                      <a:pt x="18535" y="19195"/>
                    </a:cubicBezTo>
                    <a:cubicBezTo>
                      <a:pt x="18641" y="18205"/>
                      <a:pt x="18205" y="18482"/>
                      <a:pt x="18033" y="18047"/>
                    </a:cubicBezTo>
                    <a:cubicBezTo>
                      <a:pt x="18148" y="17851"/>
                      <a:pt x="18331" y="17811"/>
                      <a:pt x="18527" y="17811"/>
                    </a:cubicBezTo>
                    <a:cubicBezTo>
                      <a:pt x="18667" y="17811"/>
                      <a:pt x="18813" y="17831"/>
                      <a:pt x="18945" y="17831"/>
                    </a:cubicBezTo>
                    <a:cubicBezTo>
                      <a:pt x="18991" y="17831"/>
                      <a:pt x="19035" y="17829"/>
                      <a:pt x="19076" y="17822"/>
                    </a:cubicBezTo>
                    <a:lnTo>
                      <a:pt x="19076" y="17822"/>
                    </a:lnTo>
                    <a:cubicBezTo>
                      <a:pt x="19301" y="18654"/>
                      <a:pt x="19024" y="18984"/>
                      <a:pt x="19142" y="19473"/>
                    </a:cubicBezTo>
                    <a:cubicBezTo>
                      <a:pt x="19195" y="19261"/>
                      <a:pt x="19631" y="19367"/>
                      <a:pt x="19684" y="18482"/>
                    </a:cubicBezTo>
                    <a:lnTo>
                      <a:pt x="19684" y="18482"/>
                    </a:lnTo>
                    <a:cubicBezTo>
                      <a:pt x="19666" y="18486"/>
                      <a:pt x="19650" y="18487"/>
                      <a:pt x="19633" y="18487"/>
                    </a:cubicBezTo>
                    <a:cubicBezTo>
                      <a:pt x="19393" y="18487"/>
                      <a:pt x="19294" y="18132"/>
                      <a:pt x="19195" y="17822"/>
                    </a:cubicBezTo>
                    <a:cubicBezTo>
                      <a:pt x="19275" y="17717"/>
                      <a:pt x="19374" y="17670"/>
                      <a:pt x="19479" y="17670"/>
                    </a:cubicBezTo>
                    <a:cubicBezTo>
                      <a:pt x="19812" y="17670"/>
                      <a:pt x="20211" y="18139"/>
                      <a:pt x="20291" y="18760"/>
                    </a:cubicBezTo>
                    <a:cubicBezTo>
                      <a:pt x="19472" y="18931"/>
                      <a:pt x="20014" y="20304"/>
                      <a:pt x="19472" y="20846"/>
                    </a:cubicBezTo>
                    <a:cubicBezTo>
                      <a:pt x="19721" y="20846"/>
                      <a:pt x="20118" y="21219"/>
                      <a:pt x="20373" y="21219"/>
                    </a:cubicBezTo>
                    <a:cubicBezTo>
                      <a:pt x="20457" y="21219"/>
                      <a:pt x="20526" y="21178"/>
                      <a:pt x="20568" y="21070"/>
                    </a:cubicBezTo>
                    <a:cubicBezTo>
                      <a:pt x="20133" y="19697"/>
                      <a:pt x="20674" y="18430"/>
                      <a:pt x="20515" y="17822"/>
                    </a:cubicBezTo>
                    <a:cubicBezTo>
                      <a:pt x="20572" y="17814"/>
                      <a:pt x="20625" y="17810"/>
                      <a:pt x="20674" y="17810"/>
                    </a:cubicBezTo>
                    <a:cubicBezTo>
                      <a:pt x="21574" y="17810"/>
                      <a:pt x="21260" y="19129"/>
                      <a:pt x="21836" y="19855"/>
                    </a:cubicBezTo>
                    <a:cubicBezTo>
                      <a:pt x="21758" y="20105"/>
                      <a:pt x="21630" y="20216"/>
                      <a:pt x="21506" y="20216"/>
                    </a:cubicBezTo>
                    <a:cubicBezTo>
                      <a:pt x="21268" y="20216"/>
                      <a:pt x="21046" y="19811"/>
                      <a:pt x="21228" y="19195"/>
                    </a:cubicBezTo>
                    <a:cubicBezTo>
                      <a:pt x="21090" y="19130"/>
                      <a:pt x="20976" y="18999"/>
                      <a:pt x="20857" y="18999"/>
                    </a:cubicBezTo>
                    <a:cubicBezTo>
                      <a:pt x="20783" y="18999"/>
                      <a:pt x="20707" y="19049"/>
                      <a:pt x="20621" y="19195"/>
                    </a:cubicBezTo>
                    <a:cubicBezTo>
                      <a:pt x="20845" y="19367"/>
                      <a:pt x="20898" y="19750"/>
                      <a:pt x="20898" y="20357"/>
                    </a:cubicBezTo>
                    <a:cubicBezTo>
                      <a:pt x="21664" y="20740"/>
                      <a:pt x="22218" y="20133"/>
                      <a:pt x="22443" y="21506"/>
                    </a:cubicBezTo>
                    <a:cubicBezTo>
                      <a:pt x="22332" y="21471"/>
                      <a:pt x="22249" y="21300"/>
                      <a:pt x="22189" y="21300"/>
                    </a:cubicBezTo>
                    <a:cubicBezTo>
                      <a:pt x="22157" y="21300"/>
                      <a:pt x="22131" y="21351"/>
                      <a:pt x="22113" y="21506"/>
                    </a:cubicBezTo>
                    <a:cubicBezTo>
                      <a:pt x="22355" y="21670"/>
                      <a:pt x="22916" y="22218"/>
                      <a:pt x="23245" y="22218"/>
                    </a:cubicBezTo>
                    <a:cubicBezTo>
                      <a:pt x="23365" y="22218"/>
                      <a:pt x="23454" y="22145"/>
                      <a:pt x="23486" y="21954"/>
                    </a:cubicBezTo>
                    <a:cubicBezTo>
                      <a:pt x="23367" y="21902"/>
                      <a:pt x="23367" y="21572"/>
                      <a:pt x="23367" y="21242"/>
                    </a:cubicBezTo>
                    <a:cubicBezTo>
                      <a:pt x="23333" y="21250"/>
                      <a:pt x="23301" y="21254"/>
                      <a:pt x="23271" y="21254"/>
                    </a:cubicBezTo>
                    <a:cubicBezTo>
                      <a:pt x="22914" y="21254"/>
                      <a:pt x="22812" y="20706"/>
                      <a:pt x="22654" y="20304"/>
                    </a:cubicBezTo>
                    <a:lnTo>
                      <a:pt x="22654" y="20304"/>
                    </a:lnTo>
                    <a:cubicBezTo>
                      <a:pt x="22963" y="20571"/>
                      <a:pt x="23204" y="21122"/>
                      <a:pt x="23487" y="21122"/>
                    </a:cubicBezTo>
                    <a:cubicBezTo>
                      <a:pt x="23554" y="21122"/>
                      <a:pt x="23623" y="21091"/>
                      <a:pt x="23697" y="21017"/>
                    </a:cubicBezTo>
                    <a:lnTo>
                      <a:pt x="23697" y="21017"/>
                    </a:lnTo>
                    <a:cubicBezTo>
                      <a:pt x="23433" y="21624"/>
                      <a:pt x="23697" y="22390"/>
                      <a:pt x="23974" y="22615"/>
                    </a:cubicBezTo>
                    <a:cubicBezTo>
                      <a:pt x="23936" y="22927"/>
                      <a:pt x="23612" y="23302"/>
                      <a:pt x="23374" y="23302"/>
                    </a:cubicBezTo>
                    <a:cubicBezTo>
                      <a:pt x="23281" y="23302"/>
                      <a:pt x="23200" y="23244"/>
                      <a:pt x="23156" y="23103"/>
                    </a:cubicBezTo>
                    <a:lnTo>
                      <a:pt x="23156" y="23103"/>
                    </a:lnTo>
                    <a:cubicBezTo>
                      <a:pt x="23199" y="23122"/>
                      <a:pt x="23234" y="23131"/>
                      <a:pt x="23263" y="23131"/>
                    </a:cubicBezTo>
                    <a:cubicBezTo>
                      <a:pt x="23490" y="23131"/>
                      <a:pt x="23308" y="22589"/>
                      <a:pt x="23261" y="22390"/>
                    </a:cubicBezTo>
                    <a:cubicBezTo>
                      <a:pt x="23241" y="22388"/>
                      <a:pt x="23222" y="22387"/>
                      <a:pt x="23205" y="22387"/>
                    </a:cubicBezTo>
                    <a:cubicBezTo>
                      <a:pt x="22690" y="22387"/>
                      <a:pt x="23199" y="23110"/>
                      <a:pt x="22931" y="23327"/>
                    </a:cubicBezTo>
                    <a:cubicBezTo>
                      <a:pt x="22438" y="23293"/>
                      <a:pt x="22241" y="22937"/>
                      <a:pt x="22001" y="22937"/>
                    </a:cubicBezTo>
                    <a:cubicBezTo>
                      <a:pt x="21868" y="22937"/>
                      <a:pt x="21722" y="23046"/>
                      <a:pt x="21506" y="23380"/>
                    </a:cubicBezTo>
                    <a:cubicBezTo>
                      <a:pt x="21836" y="23763"/>
                      <a:pt x="22377" y="23657"/>
                      <a:pt x="22601" y="24265"/>
                    </a:cubicBezTo>
                    <a:cubicBezTo>
                      <a:pt x="22398" y="24110"/>
                      <a:pt x="22216" y="24051"/>
                      <a:pt x="22045" y="24051"/>
                    </a:cubicBezTo>
                    <a:cubicBezTo>
                      <a:pt x="21661" y="24051"/>
                      <a:pt x="21335" y="24350"/>
                      <a:pt x="20951" y="24542"/>
                    </a:cubicBezTo>
                    <a:cubicBezTo>
                      <a:pt x="20898" y="24925"/>
                      <a:pt x="21123" y="25083"/>
                      <a:pt x="20951" y="25202"/>
                    </a:cubicBezTo>
                    <a:cubicBezTo>
                      <a:pt x="20723" y="25202"/>
                      <a:pt x="20611" y="24935"/>
                      <a:pt x="20395" y="24935"/>
                    </a:cubicBezTo>
                    <a:cubicBezTo>
                      <a:pt x="20349" y="24935"/>
                      <a:pt x="20297" y="24947"/>
                      <a:pt x="20238" y="24978"/>
                    </a:cubicBezTo>
                    <a:cubicBezTo>
                      <a:pt x="20238" y="25413"/>
                      <a:pt x="20133" y="25532"/>
                      <a:pt x="20133" y="25915"/>
                    </a:cubicBezTo>
                    <a:cubicBezTo>
                      <a:pt x="20766" y="25915"/>
                      <a:pt x="20941" y="26541"/>
                      <a:pt x="21294" y="26541"/>
                    </a:cubicBezTo>
                    <a:cubicBezTo>
                      <a:pt x="21397" y="26541"/>
                      <a:pt x="21515" y="26488"/>
                      <a:pt x="21664" y="26351"/>
                    </a:cubicBezTo>
                    <a:cubicBezTo>
                      <a:pt x="21664" y="25308"/>
                      <a:pt x="21506" y="25796"/>
                      <a:pt x="21281" y="24978"/>
                    </a:cubicBezTo>
                    <a:cubicBezTo>
                      <a:pt x="21836" y="24700"/>
                      <a:pt x="21941" y="25030"/>
                      <a:pt x="22324" y="24476"/>
                    </a:cubicBezTo>
                    <a:lnTo>
                      <a:pt x="22324" y="24476"/>
                    </a:lnTo>
                    <a:cubicBezTo>
                      <a:pt x="22047" y="25202"/>
                      <a:pt x="22826" y="25202"/>
                      <a:pt x="22496" y="26126"/>
                    </a:cubicBezTo>
                    <a:cubicBezTo>
                      <a:pt x="22654" y="26126"/>
                      <a:pt x="22707" y="26021"/>
                      <a:pt x="22826" y="25862"/>
                    </a:cubicBezTo>
                    <a:lnTo>
                      <a:pt x="22826" y="25862"/>
                    </a:lnTo>
                    <a:cubicBezTo>
                      <a:pt x="22609" y="26333"/>
                      <a:pt x="22909" y="27013"/>
                      <a:pt x="23274" y="27013"/>
                    </a:cubicBezTo>
                    <a:cubicBezTo>
                      <a:pt x="23287" y="27013"/>
                      <a:pt x="23301" y="27013"/>
                      <a:pt x="23314" y="27011"/>
                    </a:cubicBezTo>
                    <a:cubicBezTo>
                      <a:pt x="23531" y="26794"/>
                      <a:pt x="23489" y="26071"/>
                      <a:pt x="23832" y="26071"/>
                    </a:cubicBezTo>
                    <a:cubicBezTo>
                      <a:pt x="23844" y="26071"/>
                      <a:pt x="23856" y="26072"/>
                      <a:pt x="23869" y="26073"/>
                    </a:cubicBezTo>
                    <a:lnTo>
                      <a:pt x="23921" y="27011"/>
                    </a:lnTo>
                    <a:cubicBezTo>
                      <a:pt x="24086" y="26898"/>
                      <a:pt x="24169" y="26842"/>
                      <a:pt x="24251" y="26842"/>
                    </a:cubicBezTo>
                    <a:cubicBezTo>
                      <a:pt x="24334" y="26842"/>
                      <a:pt x="24416" y="26898"/>
                      <a:pt x="24582" y="27011"/>
                    </a:cubicBezTo>
                    <a:cubicBezTo>
                      <a:pt x="24634" y="26733"/>
                      <a:pt x="24582" y="26351"/>
                      <a:pt x="24687" y="26298"/>
                    </a:cubicBezTo>
                    <a:cubicBezTo>
                      <a:pt x="24715" y="26529"/>
                      <a:pt x="24816" y="26586"/>
                      <a:pt x="24937" y="26586"/>
                    </a:cubicBezTo>
                    <a:cubicBezTo>
                      <a:pt x="25053" y="26586"/>
                      <a:pt x="25188" y="26533"/>
                      <a:pt x="25293" y="26533"/>
                    </a:cubicBezTo>
                    <a:cubicBezTo>
                      <a:pt x="25341" y="26533"/>
                      <a:pt x="25382" y="26544"/>
                      <a:pt x="25413" y="26575"/>
                    </a:cubicBezTo>
                    <a:cubicBezTo>
                      <a:pt x="25347" y="26786"/>
                      <a:pt x="25294" y="27182"/>
                      <a:pt x="25294" y="27724"/>
                    </a:cubicBezTo>
                    <a:cubicBezTo>
                      <a:pt x="25325" y="27719"/>
                      <a:pt x="25352" y="27716"/>
                      <a:pt x="25377" y="27716"/>
                    </a:cubicBezTo>
                    <a:cubicBezTo>
                      <a:pt x="25871" y="27716"/>
                      <a:pt x="25375" y="28615"/>
                      <a:pt x="25826" y="28615"/>
                    </a:cubicBezTo>
                    <a:cubicBezTo>
                      <a:pt x="25848" y="28615"/>
                      <a:pt x="25874" y="28613"/>
                      <a:pt x="25902" y="28608"/>
                    </a:cubicBezTo>
                    <a:cubicBezTo>
                      <a:pt x="26442" y="28544"/>
                      <a:pt x="27348" y="28124"/>
                      <a:pt x="28097" y="28124"/>
                    </a:cubicBezTo>
                    <a:cubicBezTo>
                      <a:pt x="28573" y="28124"/>
                      <a:pt x="28987" y="28294"/>
                      <a:pt x="29202" y="28833"/>
                    </a:cubicBezTo>
                    <a:cubicBezTo>
                      <a:pt x="28966" y="28597"/>
                      <a:pt x="28730" y="28361"/>
                      <a:pt x="28364" y="28361"/>
                    </a:cubicBezTo>
                    <a:cubicBezTo>
                      <a:pt x="28300" y="28361"/>
                      <a:pt x="28232" y="28368"/>
                      <a:pt x="28159" y="28384"/>
                    </a:cubicBezTo>
                    <a:cubicBezTo>
                      <a:pt x="28054" y="29097"/>
                      <a:pt x="28489" y="28833"/>
                      <a:pt x="28542" y="29268"/>
                    </a:cubicBezTo>
                    <a:cubicBezTo>
                      <a:pt x="28351" y="29182"/>
                      <a:pt x="28255" y="29139"/>
                      <a:pt x="28166" y="29139"/>
                    </a:cubicBezTo>
                    <a:cubicBezTo>
                      <a:pt x="28077" y="29139"/>
                      <a:pt x="27994" y="29182"/>
                      <a:pt x="27829" y="29268"/>
                    </a:cubicBezTo>
                    <a:cubicBezTo>
                      <a:pt x="27829" y="28885"/>
                      <a:pt x="27723" y="28714"/>
                      <a:pt x="27552" y="28608"/>
                    </a:cubicBezTo>
                    <a:cubicBezTo>
                      <a:pt x="27282" y="28979"/>
                      <a:pt x="26977" y="29072"/>
                      <a:pt x="26658" y="29072"/>
                    </a:cubicBezTo>
                    <a:cubicBezTo>
                      <a:pt x="26342" y="29072"/>
                      <a:pt x="26013" y="28980"/>
                      <a:pt x="25690" y="28980"/>
                    </a:cubicBezTo>
                    <a:cubicBezTo>
                      <a:pt x="25276" y="28980"/>
                      <a:pt x="24874" y="29132"/>
                      <a:pt x="24529" y="29823"/>
                    </a:cubicBezTo>
                    <a:cubicBezTo>
                      <a:pt x="24648" y="29802"/>
                      <a:pt x="24773" y="29783"/>
                      <a:pt x="24891" y="29783"/>
                    </a:cubicBezTo>
                    <a:cubicBezTo>
                      <a:pt x="25152" y="29783"/>
                      <a:pt x="25384" y="29877"/>
                      <a:pt x="25466" y="30258"/>
                    </a:cubicBezTo>
                    <a:cubicBezTo>
                      <a:pt x="25347" y="30364"/>
                      <a:pt x="25189" y="30483"/>
                      <a:pt x="25136" y="30694"/>
                    </a:cubicBezTo>
                    <a:cubicBezTo>
                      <a:pt x="25277" y="30800"/>
                      <a:pt x="25335" y="30979"/>
                      <a:pt x="25505" y="30979"/>
                    </a:cubicBezTo>
                    <a:cubicBezTo>
                      <a:pt x="25525" y="30979"/>
                      <a:pt x="25547" y="30977"/>
                      <a:pt x="25572" y="30971"/>
                    </a:cubicBezTo>
                    <a:cubicBezTo>
                      <a:pt x="25902" y="30641"/>
                      <a:pt x="25466" y="29545"/>
                      <a:pt x="25677" y="29545"/>
                    </a:cubicBezTo>
                    <a:cubicBezTo>
                      <a:pt x="26073" y="29704"/>
                      <a:pt x="26509" y="29598"/>
                      <a:pt x="26615" y="30258"/>
                    </a:cubicBezTo>
                    <a:cubicBezTo>
                      <a:pt x="26562" y="30483"/>
                      <a:pt x="26232" y="30311"/>
                      <a:pt x="26285" y="30918"/>
                    </a:cubicBezTo>
                    <a:cubicBezTo>
                      <a:pt x="26532" y="30859"/>
                      <a:pt x="26701" y="30820"/>
                      <a:pt x="26836" y="30820"/>
                    </a:cubicBezTo>
                    <a:cubicBezTo>
                      <a:pt x="27088" y="30820"/>
                      <a:pt x="27215" y="30958"/>
                      <a:pt x="27499" y="31354"/>
                    </a:cubicBezTo>
                    <a:cubicBezTo>
                      <a:pt x="27829" y="31196"/>
                      <a:pt x="27222" y="31024"/>
                      <a:pt x="27327" y="30483"/>
                    </a:cubicBezTo>
                    <a:cubicBezTo>
                      <a:pt x="27557" y="30384"/>
                      <a:pt x="27715" y="30177"/>
                      <a:pt x="27980" y="30177"/>
                    </a:cubicBezTo>
                    <a:cubicBezTo>
                      <a:pt x="28035" y="30177"/>
                      <a:pt x="28094" y="30185"/>
                      <a:pt x="28159" y="30205"/>
                    </a:cubicBezTo>
                    <a:cubicBezTo>
                      <a:pt x="28159" y="31407"/>
                      <a:pt x="28766" y="31407"/>
                      <a:pt x="29149" y="31856"/>
                    </a:cubicBezTo>
                    <a:cubicBezTo>
                      <a:pt x="29101" y="31850"/>
                      <a:pt x="29053" y="31847"/>
                      <a:pt x="29006" y="31847"/>
                    </a:cubicBezTo>
                    <a:cubicBezTo>
                      <a:pt x="28630" y="31847"/>
                      <a:pt x="28318" y="32054"/>
                      <a:pt x="28318" y="32793"/>
                    </a:cubicBezTo>
                    <a:cubicBezTo>
                      <a:pt x="28349" y="32800"/>
                      <a:pt x="28380" y="32804"/>
                      <a:pt x="28410" y="32804"/>
                    </a:cubicBezTo>
                    <a:cubicBezTo>
                      <a:pt x="28686" y="32804"/>
                      <a:pt x="28897" y="32522"/>
                      <a:pt x="29103" y="32522"/>
                    </a:cubicBezTo>
                    <a:cubicBezTo>
                      <a:pt x="29192" y="32522"/>
                      <a:pt x="29281" y="32575"/>
                      <a:pt x="29374" y="32727"/>
                    </a:cubicBezTo>
                    <a:cubicBezTo>
                      <a:pt x="29255" y="31803"/>
                      <a:pt x="29704" y="31856"/>
                      <a:pt x="29862" y="31354"/>
                    </a:cubicBezTo>
                    <a:cubicBezTo>
                      <a:pt x="29862" y="31803"/>
                      <a:pt x="30087" y="31961"/>
                      <a:pt x="30192" y="32291"/>
                    </a:cubicBezTo>
                    <a:cubicBezTo>
                      <a:pt x="29427" y="32291"/>
                      <a:pt x="29308" y="33453"/>
                      <a:pt x="28648" y="33664"/>
                    </a:cubicBezTo>
                    <a:cubicBezTo>
                      <a:pt x="28489" y="33194"/>
                      <a:pt x="28316" y="33032"/>
                      <a:pt x="28136" y="33032"/>
                    </a:cubicBezTo>
                    <a:cubicBezTo>
                      <a:pt x="27730" y="33032"/>
                      <a:pt x="27282" y="33852"/>
                      <a:pt x="26845" y="33852"/>
                    </a:cubicBezTo>
                    <a:cubicBezTo>
                      <a:pt x="26750" y="33852"/>
                      <a:pt x="26655" y="33812"/>
                      <a:pt x="26562" y="33717"/>
                    </a:cubicBezTo>
                    <a:cubicBezTo>
                      <a:pt x="26615" y="32793"/>
                      <a:pt x="27393" y="33281"/>
                      <a:pt x="27499" y="32569"/>
                    </a:cubicBezTo>
                    <a:cubicBezTo>
                      <a:pt x="26997" y="32291"/>
                      <a:pt x="26945" y="31301"/>
                      <a:pt x="26667" y="31143"/>
                    </a:cubicBezTo>
                    <a:lnTo>
                      <a:pt x="26667" y="31631"/>
                    </a:lnTo>
                    <a:cubicBezTo>
                      <a:pt x="26615" y="31631"/>
                      <a:pt x="26509" y="31803"/>
                      <a:pt x="26667" y="31856"/>
                    </a:cubicBezTo>
                    <a:cubicBezTo>
                      <a:pt x="26667" y="31703"/>
                      <a:pt x="26692" y="31643"/>
                      <a:pt x="26726" y="31643"/>
                    </a:cubicBezTo>
                    <a:cubicBezTo>
                      <a:pt x="26816" y="31643"/>
                      <a:pt x="26968" y="32066"/>
                      <a:pt x="26892" y="32344"/>
                    </a:cubicBezTo>
                    <a:cubicBezTo>
                      <a:pt x="26812" y="32173"/>
                      <a:pt x="26749" y="32110"/>
                      <a:pt x="26693" y="32110"/>
                    </a:cubicBezTo>
                    <a:cubicBezTo>
                      <a:pt x="26536" y="32110"/>
                      <a:pt x="26431" y="32598"/>
                      <a:pt x="26183" y="32598"/>
                    </a:cubicBezTo>
                    <a:cubicBezTo>
                      <a:pt x="26149" y="32598"/>
                      <a:pt x="26113" y="32589"/>
                      <a:pt x="26073" y="32569"/>
                    </a:cubicBezTo>
                    <a:lnTo>
                      <a:pt x="26073" y="32569"/>
                    </a:lnTo>
                    <a:cubicBezTo>
                      <a:pt x="26007" y="33176"/>
                      <a:pt x="26337" y="33004"/>
                      <a:pt x="26337" y="33506"/>
                    </a:cubicBezTo>
                    <a:cubicBezTo>
                      <a:pt x="26227" y="33644"/>
                      <a:pt x="26135" y="33693"/>
                      <a:pt x="26055" y="33693"/>
                    </a:cubicBezTo>
                    <a:cubicBezTo>
                      <a:pt x="25850" y="33693"/>
                      <a:pt x="25714" y="33371"/>
                      <a:pt x="25496" y="33371"/>
                    </a:cubicBezTo>
                    <a:cubicBezTo>
                      <a:pt x="25422" y="33371"/>
                      <a:pt x="25339" y="33408"/>
                      <a:pt x="25242" y="33506"/>
                    </a:cubicBezTo>
                    <a:cubicBezTo>
                      <a:pt x="25740" y="33831"/>
                      <a:pt x="26315" y="34340"/>
                      <a:pt x="26801" y="34340"/>
                    </a:cubicBezTo>
                    <a:cubicBezTo>
                      <a:pt x="27125" y="34340"/>
                      <a:pt x="27409" y="34113"/>
                      <a:pt x="27605" y="33453"/>
                    </a:cubicBezTo>
                    <a:cubicBezTo>
                      <a:pt x="27975" y="33630"/>
                      <a:pt x="28665" y="34278"/>
                      <a:pt x="29279" y="34278"/>
                    </a:cubicBezTo>
                    <a:cubicBezTo>
                      <a:pt x="29583" y="34278"/>
                      <a:pt x="29868" y="34119"/>
                      <a:pt x="30087" y="33664"/>
                    </a:cubicBezTo>
                    <a:lnTo>
                      <a:pt x="30087" y="33664"/>
                    </a:lnTo>
                    <a:cubicBezTo>
                      <a:pt x="30025" y="33700"/>
                      <a:pt x="29974" y="33716"/>
                      <a:pt x="29931" y="33716"/>
                    </a:cubicBezTo>
                    <a:cubicBezTo>
                      <a:pt x="29702" y="33716"/>
                      <a:pt x="29693" y="33273"/>
                      <a:pt x="29638" y="32951"/>
                    </a:cubicBezTo>
                    <a:lnTo>
                      <a:pt x="29638" y="32951"/>
                    </a:lnTo>
                    <a:cubicBezTo>
                      <a:pt x="29673" y="32987"/>
                      <a:pt x="29709" y="33002"/>
                      <a:pt x="29745" y="33002"/>
                    </a:cubicBezTo>
                    <a:cubicBezTo>
                      <a:pt x="29908" y="33002"/>
                      <a:pt x="30064" y="32688"/>
                      <a:pt x="30175" y="32688"/>
                    </a:cubicBezTo>
                    <a:cubicBezTo>
                      <a:pt x="30227" y="32688"/>
                      <a:pt x="30269" y="32755"/>
                      <a:pt x="30298" y="32951"/>
                    </a:cubicBezTo>
                    <a:cubicBezTo>
                      <a:pt x="30245" y="33004"/>
                      <a:pt x="30087" y="32951"/>
                      <a:pt x="30087" y="33229"/>
                    </a:cubicBezTo>
                    <a:cubicBezTo>
                      <a:pt x="30133" y="33241"/>
                      <a:pt x="30175" y="33247"/>
                      <a:pt x="30212" y="33247"/>
                    </a:cubicBezTo>
                    <a:cubicBezTo>
                      <a:pt x="30486" y="33247"/>
                      <a:pt x="30556" y="32951"/>
                      <a:pt x="30799" y="32951"/>
                    </a:cubicBezTo>
                    <a:cubicBezTo>
                      <a:pt x="30758" y="33553"/>
                      <a:pt x="31157" y="33992"/>
                      <a:pt x="31381" y="33992"/>
                    </a:cubicBezTo>
                    <a:cubicBezTo>
                      <a:pt x="31442" y="33992"/>
                      <a:pt x="31490" y="33959"/>
                      <a:pt x="31512" y="33889"/>
                    </a:cubicBezTo>
                    <a:cubicBezTo>
                      <a:pt x="31288" y="33506"/>
                      <a:pt x="31460" y="33229"/>
                      <a:pt x="31737" y="32951"/>
                    </a:cubicBezTo>
                    <a:cubicBezTo>
                      <a:pt x="31407" y="32516"/>
                      <a:pt x="31024" y="32133"/>
                      <a:pt x="31024" y="31077"/>
                    </a:cubicBezTo>
                    <a:cubicBezTo>
                      <a:pt x="31255" y="30949"/>
                      <a:pt x="31448" y="30759"/>
                      <a:pt x="31648" y="30759"/>
                    </a:cubicBezTo>
                    <a:cubicBezTo>
                      <a:pt x="31780" y="30759"/>
                      <a:pt x="31915" y="30841"/>
                      <a:pt x="32067" y="31077"/>
                    </a:cubicBezTo>
                    <a:cubicBezTo>
                      <a:pt x="32014" y="31407"/>
                      <a:pt x="31895" y="31684"/>
                      <a:pt x="31842" y="32014"/>
                    </a:cubicBezTo>
                    <a:cubicBezTo>
                      <a:pt x="31890" y="31978"/>
                      <a:pt x="31927" y="31962"/>
                      <a:pt x="31958" y="31962"/>
                    </a:cubicBezTo>
                    <a:cubicBezTo>
                      <a:pt x="32175" y="31962"/>
                      <a:pt x="32000" y="32779"/>
                      <a:pt x="32225" y="32779"/>
                    </a:cubicBezTo>
                    <a:cubicBezTo>
                      <a:pt x="32256" y="32779"/>
                      <a:pt x="32295" y="32763"/>
                      <a:pt x="32344" y="32727"/>
                    </a:cubicBezTo>
                    <a:cubicBezTo>
                      <a:pt x="32225" y="32397"/>
                      <a:pt x="32397" y="31684"/>
                      <a:pt x="32278" y="31077"/>
                    </a:cubicBezTo>
                    <a:lnTo>
                      <a:pt x="32278" y="31077"/>
                    </a:lnTo>
                    <a:cubicBezTo>
                      <a:pt x="32364" y="31235"/>
                      <a:pt x="32432" y="31293"/>
                      <a:pt x="32492" y="31293"/>
                    </a:cubicBezTo>
                    <a:cubicBezTo>
                      <a:pt x="32654" y="31293"/>
                      <a:pt x="32752" y="30863"/>
                      <a:pt x="32975" y="30863"/>
                    </a:cubicBezTo>
                    <a:cubicBezTo>
                      <a:pt x="32985" y="30863"/>
                      <a:pt x="32994" y="30864"/>
                      <a:pt x="33004" y="30866"/>
                    </a:cubicBezTo>
                    <a:cubicBezTo>
                      <a:pt x="33004" y="31301"/>
                      <a:pt x="33163" y="31301"/>
                      <a:pt x="33268" y="31526"/>
                    </a:cubicBezTo>
                    <a:cubicBezTo>
                      <a:pt x="33110" y="31631"/>
                      <a:pt x="33004" y="31803"/>
                      <a:pt x="32885" y="32014"/>
                    </a:cubicBezTo>
                    <a:cubicBezTo>
                      <a:pt x="33163" y="32291"/>
                      <a:pt x="33440" y="32674"/>
                      <a:pt x="33717" y="32899"/>
                    </a:cubicBezTo>
                    <a:cubicBezTo>
                      <a:pt x="33710" y="32897"/>
                      <a:pt x="33702" y="32896"/>
                      <a:pt x="33696" y="32896"/>
                    </a:cubicBezTo>
                    <a:cubicBezTo>
                      <a:pt x="33499" y="32896"/>
                      <a:pt x="33591" y="33612"/>
                      <a:pt x="33387" y="33612"/>
                    </a:cubicBezTo>
                    <a:cubicBezTo>
                      <a:pt x="33253" y="33248"/>
                      <a:pt x="33061" y="32983"/>
                      <a:pt x="32858" y="32983"/>
                    </a:cubicBezTo>
                    <a:cubicBezTo>
                      <a:pt x="32723" y="32983"/>
                      <a:pt x="32582" y="33101"/>
                      <a:pt x="32450" y="33387"/>
                    </a:cubicBezTo>
                    <a:cubicBezTo>
                      <a:pt x="32491" y="33419"/>
                      <a:pt x="32541" y="33430"/>
                      <a:pt x="32596" y="33430"/>
                    </a:cubicBezTo>
                    <a:cubicBezTo>
                      <a:pt x="32722" y="33430"/>
                      <a:pt x="32870" y="33371"/>
                      <a:pt x="32984" y="33371"/>
                    </a:cubicBezTo>
                    <a:cubicBezTo>
                      <a:pt x="33088" y="33371"/>
                      <a:pt x="33163" y="33421"/>
                      <a:pt x="33163" y="33612"/>
                    </a:cubicBezTo>
                    <a:cubicBezTo>
                      <a:pt x="32944" y="33747"/>
                      <a:pt x="32726" y="34521"/>
                      <a:pt x="32514" y="34521"/>
                    </a:cubicBezTo>
                    <a:cubicBezTo>
                      <a:pt x="32457" y="34521"/>
                      <a:pt x="32400" y="34465"/>
                      <a:pt x="32344" y="34324"/>
                    </a:cubicBezTo>
                    <a:cubicBezTo>
                      <a:pt x="32390" y="34076"/>
                      <a:pt x="32349" y="33984"/>
                      <a:pt x="32252" y="33984"/>
                    </a:cubicBezTo>
                    <a:cubicBezTo>
                      <a:pt x="31969" y="33984"/>
                      <a:pt x="31213" y="34768"/>
                      <a:pt x="30748" y="34768"/>
                    </a:cubicBezTo>
                    <a:cubicBezTo>
                      <a:pt x="30634" y="34768"/>
                      <a:pt x="30537" y="34720"/>
                      <a:pt x="30469" y="34602"/>
                    </a:cubicBezTo>
                    <a:lnTo>
                      <a:pt x="30469" y="34602"/>
                    </a:lnTo>
                    <a:cubicBezTo>
                      <a:pt x="30628" y="35645"/>
                      <a:pt x="29915" y="35209"/>
                      <a:pt x="30139" y="35975"/>
                    </a:cubicBezTo>
                    <a:cubicBezTo>
                      <a:pt x="30245" y="35816"/>
                      <a:pt x="30522" y="35816"/>
                      <a:pt x="30958" y="35763"/>
                    </a:cubicBezTo>
                    <a:cubicBezTo>
                      <a:pt x="30958" y="36027"/>
                      <a:pt x="31024" y="36252"/>
                      <a:pt x="31077" y="36423"/>
                    </a:cubicBezTo>
                    <a:cubicBezTo>
                      <a:pt x="30937" y="36337"/>
                      <a:pt x="30784" y="36224"/>
                      <a:pt x="30667" y="36224"/>
                    </a:cubicBezTo>
                    <a:cubicBezTo>
                      <a:pt x="30551" y="36224"/>
                      <a:pt x="30469" y="36334"/>
                      <a:pt x="30469" y="36688"/>
                    </a:cubicBezTo>
                    <a:cubicBezTo>
                      <a:pt x="30655" y="36838"/>
                      <a:pt x="30836" y="36907"/>
                      <a:pt x="31009" y="36907"/>
                    </a:cubicBezTo>
                    <a:cubicBezTo>
                      <a:pt x="31290" y="36907"/>
                      <a:pt x="31553" y="36726"/>
                      <a:pt x="31790" y="36423"/>
                    </a:cubicBezTo>
                    <a:cubicBezTo>
                      <a:pt x="31618" y="36093"/>
                      <a:pt x="31182" y="36305"/>
                      <a:pt x="31182" y="35763"/>
                    </a:cubicBezTo>
                    <a:cubicBezTo>
                      <a:pt x="31354" y="35763"/>
                      <a:pt x="31288" y="35315"/>
                      <a:pt x="31407" y="35262"/>
                    </a:cubicBezTo>
                    <a:cubicBezTo>
                      <a:pt x="31472" y="35235"/>
                      <a:pt x="31531" y="35222"/>
                      <a:pt x="31585" y="35222"/>
                    </a:cubicBezTo>
                    <a:cubicBezTo>
                      <a:pt x="31977" y="35222"/>
                      <a:pt x="32086" y="35889"/>
                      <a:pt x="32225" y="36423"/>
                    </a:cubicBezTo>
                    <a:cubicBezTo>
                      <a:pt x="32289" y="36434"/>
                      <a:pt x="32347" y="36439"/>
                      <a:pt x="32399" y="36439"/>
                    </a:cubicBezTo>
                    <a:cubicBezTo>
                      <a:pt x="33055" y="36439"/>
                      <a:pt x="32937" y="35670"/>
                      <a:pt x="33629" y="35670"/>
                    </a:cubicBezTo>
                    <a:cubicBezTo>
                      <a:pt x="33702" y="35670"/>
                      <a:pt x="33783" y="35679"/>
                      <a:pt x="33875" y="35697"/>
                    </a:cubicBezTo>
                    <a:cubicBezTo>
                      <a:pt x="33986" y="36300"/>
                      <a:pt x="34025" y="36472"/>
                      <a:pt x="34183" y="36472"/>
                    </a:cubicBezTo>
                    <a:cubicBezTo>
                      <a:pt x="34271" y="36472"/>
                      <a:pt x="34395" y="36419"/>
                      <a:pt x="34588" y="36357"/>
                    </a:cubicBezTo>
                    <a:lnTo>
                      <a:pt x="34588" y="36357"/>
                    </a:lnTo>
                    <a:cubicBezTo>
                      <a:pt x="34588" y="36688"/>
                      <a:pt x="34430" y="36806"/>
                      <a:pt x="34377" y="37084"/>
                    </a:cubicBezTo>
                    <a:cubicBezTo>
                      <a:pt x="34404" y="37087"/>
                      <a:pt x="34433" y="37089"/>
                      <a:pt x="34462" y="37089"/>
                    </a:cubicBezTo>
                    <a:cubicBezTo>
                      <a:pt x="34601" y="37089"/>
                      <a:pt x="34759" y="37053"/>
                      <a:pt x="34901" y="37053"/>
                    </a:cubicBezTo>
                    <a:cubicBezTo>
                      <a:pt x="35147" y="37053"/>
                      <a:pt x="35346" y="37160"/>
                      <a:pt x="35314" y="37744"/>
                    </a:cubicBezTo>
                    <a:cubicBezTo>
                      <a:pt x="35297" y="37739"/>
                      <a:pt x="35282" y="37736"/>
                      <a:pt x="35267" y="37736"/>
                    </a:cubicBezTo>
                    <a:cubicBezTo>
                      <a:pt x="35089" y="37736"/>
                      <a:pt x="35082" y="38086"/>
                      <a:pt x="34984" y="38232"/>
                    </a:cubicBezTo>
                    <a:cubicBezTo>
                      <a:pt x="34840" y="38188"/>
                      <a:pt x="34780" y="37984"/>
                      <a:pt x="34598" y="37984"/>
                    </a:cubicBezTo>
                    <a:cubicBezTo>
                      <a:pt x="34565" y="37984"/>
                      <a:pt x="34526" y="37991"/>
                      <a:pt x="34483" y="38008"/>
                    </a:cubicBezTo>
                    <a:cubicBezTo>
                      <a:pt x="34430" y="38509"/>
                      <a:pt x="34258" y="38787"/>
                      <a:pt x="34153" y="39169"/>
                    </a:cubicBezTo>
                    <a:cubicBezTo>
                      <a:pt x="35196" y="38839"/>
                      <a:pt x="35909" y="38787"/>
                      <a:pt x="37070" y="38457"/>
                    </a:cubicBezTo>
                    <a:cubicBezTo>
                      <a:pt x="37017" y="38457"/>
                      <a:pt x="36965" y="38232"/>
                      <a:pt x="37070" y="38179"/>
                    </a:cubicBezTo>
                    <a:cubicBezTo>
                      <a:pt x="37140" y="38160"/>
                      <a:pt x="37214" y="38152"/>
                      <a:pt x="37291" y="38152"/>
                    </a:cubicBezTo>
                    <a:cubicBezTo>
                      <a:pt x="37813" y="38152"/>
                      <a:pt x="38497" y="38527"/>
                      <a:pt x="39072" y="38527"/>
                    </a:cubicBezTo>
                    <a:cubicBezTo>
                      <a:pt x="39419" y="38527"/>
                      <a:pt x="39726" y="38391"/>
                      <a:pt x="39935" y="37955"/>
                    </a:cubicBezTo>
                    <a:cubicBezTo>
                      <a:pt x="39914" y="37953"/>
                      <a:pt x="39892" y="37952"/>
                      <a:pt x="39872" y="37952"/>
                    </a:cubicBezTo>
                    <a:cubicBezTo>
                      <a:pt x="39597" y="37952"/>
                      <a:pt x="39375" y="38134"/>
                      <a:pt x="39185" y="38134"/>
                    </a:cubicBezTo>
                    <a:cubicBezTo>
                      <a:pt x="39052" y="38134"/>
                      <a:pt x="38935" y="38045"/>
                      <a:pt x="38826" y="37744"/>
                    </a:cubicBezTo>
                    <a:cubicBezTo>
                      <a:pt x="39156" y="37678"/>
                      <a:pt x="39328" y="37348"/>
                      <a:pt x="39328" y="36806"/>
                    </a:cubicBezTo>
                    <a:cubicBezTo>
                      <a:pt x="39156" y="36754"/>
                      <a:pt x="38998" y="36806"/>
                      <a:pt x="38945" y="36582"/>
                    </a:cubicBezTo>
                    <a:cubicBezTo>
                      <a:pt x="39433" y="36252"/>
                      <a:pt x="38998" y="35975"/>
                      <a:pt x="38945" y="35367"/>
                    </a:cubicBezTo>
                    <a:lnTo>
                      <a:pt x="38945" y="35367"/>
                    </a:lnTo>
                    <a:cubicBezTo>
                      <a:pt x="38984" y="35386"/>
                      <a:pt x="39021" y="35394"/>
                      <a:pt x="39054" y="35394"/>
                    </a:cubicBezTo>
                    <a:cubicBezTo>
                      <a:pt x="39435" y="35394"/>
                      <a:pt x="39431" y="34291"/>
                      <a:pt x="39224" y="34291"/>
                    </a:cubicBezTo>
                    <a:cubicBezTo>
                      <a:pt x="39176" y="34291"/>
                      <a:pt x="39118" y="34350"/>
                      <a:pt x="39051" y="34496"/>
                    </a:cubicBezTo>
                    <a:cubicBezTo>
                      <a:pt x="39156" y="34549"/>
                      <a:pt x="39209" y="34654"/>
                      <a:pt x="39156" y="34932"/>
                    </a:cubicBezTo>
                    <a:cubicBezTo>
                      <a:pt x="39075" y="34760"/>
                      <a:pt x="38955" y="34688"/>
                      <a:pt x="38785" y="34688"/>
                    </a:cubicBezTo>
                    <a:cubicBezTo>
                      <a:pt x="38733" y="34688"/>
                      <a:pt x="38676" y="34695"/>
                      <a:pt x="38615" y="34707"/>
                    </a:cubicBezTo>
                    <a:cubicBezTo>
                      <a:pt x="38496" y="35156"/>
                      <a:pt x="38945" y="35486"/>
                      <a:pt x="38615" y="35645"/>
                    </a:cubicBezTo>
                    <a:cubicBezTo>
                      <a:pt x="38219" y="35209"/>
                      <a:pt x="38549" y="34932"/>
                      <a:pt x="38443" y="33994"/>
                    </a:cubicBezTo>
                    <a:lnTo>
                      <a:pt x="38443" y="33994"/>
                    </a:lnTo>
                    <a:cubicBezTo>
                      <a:pt x="38148" y="34030"/>
                      <a:pt x="38101" y="34145"/>
                      <a:pt x="37999" y="34145"/>
                    </a:cubicBezTo>
                    <a:cubicBezTo>
                      <a:pt x="37950" y="34145"/>
                      <a:pt x="37889" y="34119"/>
                      <a:pt x="37783" y="34047"/>
                    </a:cubicBezTo>
                    <a:cubicBezTo>
                      <a:pt x="37704" y="34846"/>
                      <a:pt x="37400" y="35011"/>
                      <a:pt x="37090" y="35011"/>
                    </a:cubicBezTo>
                    <a:cubicBezTo>
                      <a:pt x="36872" y="35011"/>
                      <a:pt x="36650" y="34929"/>
                      <a:pt x="36501" y="34929"/>
                    </a:cubicBezTo>
                    <a:cubicBezTo>
                      <a:pt x="36457" y="34929"/>
                      <a:pt x="36420" y="34936"/>
                      <a:pt x="36390" y="34954"/>
                    </a:cubicBezTo>
                    <a:lnTo>
                      <a:pt x="36390" y="34954"/>
                    </a:lnTo>
                    <a:cubicBezTo>
                      <a:pt x="36563" y="34765"/>
                      <a:pt x="36525" y="34259"/>
                      <a:pt x="36687" y="34047"/>
                    </a:cubicBezTo>
                    <a:cubicBezTo>
                      <a:pt x="36753" y="33931"/>
                      <a:pt x="36822" y="33892"/>
                      <a:pt x="36892" y="33892"/>
                    </a:cubicBezTo>
                    <a:cubicBezTo>
                      <a:pt x="37028" y="33892"/>
                      <a:pt x="37167" y="34039"/>
                      <a:pt x="37291" y="34039"/>
                    </a:cubicBezTo>
                    <a:cubicBezTo>
                      <a:pt x="37370" y="34039"/>
                      <a:pt x="37443" y="33979"/>
                      <a:pt x="37506" y="33783"/>
                    </a:cubicBezTo>
                    <a:cubicBezTo>
                      <a:pt x="37229" y="33612"/>
                      <a:pt x="37123" y="33612"/>
                      <a:pt x="36569" y="33559"/>
                    </a:cubicBezTo>
                    <a:cubicBezTo>
                      <a:pt x="36410" y="34113"/>
                      <a:pt x="36186" y="34496"/>
                      <a:pt x="35856" y="34773"/>
                    </a:cubicBezTo>
                    <a:cubicBezTo>
                      <a:pt x="36027" y="33664"/>
                      <a:pt x="35856" y="32846"/>
                      <a:pt x="36687" y="32397"/>
                    </a:cubicBezTo>
                    <a:lnTo>
                      <a:pt x="36687" y="32397"/>
                    </a:lnTo>
                    <a:cubicBezTo>
                      <a:pt x="36687" y="32793"/>
                      <a:pt x="36635" y="33281"/>
                      <a:pt x="36793" y="33334"/>
                    </a:cubicBezTo>
                    <a:cubicBezTo>
                      <a:pt x="36793" y="32594"/>
                      <a:pt x="37265" y="32187"/>
                      <a:pt x="37676" y="32187"/>
                    </a:cubicBezTo>
                    <a:cubicBezTo>
                      <a:pt x="37844" y="32187"/>
                      <a:pt x="38002" y="32255"/>
                      <a:pt x="38113" y="32397"/>
                    </a:cubicBezTo>
                    <a:cubicBezTo>
                      <a:pt x="38070" y="32383"/>
                      <a:pt x="38021" y="32377"/>
                      <a:pt x="37970" y="32377"/>
                    </a:cubicBezTo>
                    <a:cubicBezTo>
                      <a:pt x="37627" y="32377"/>
                      <a:pt x="37159" y="32658"/>
                      <a:pt x="37400" y="32899"/>
                    </a:cubicBezTo>
                    <a:cubicBezTo>
                      <a:pt x="37534" y="32809"/>
                      <a:pt x="37602" y="32598"/>
                      <a:pt x="37747" y="32598"/>
                    </a:cubicBezTo>
                    <a:cubicBezTo>
                      <a:pt x="37774" y="32598"/>
                      <a:pt x="37803" y="32605"/>
                      <a:pt x="37836" y="32621"/>
                    </a:cubicBezTo>
                    <a:cubicBezTo>
                      <a:pt x="37889" y="33057"/>
                      <a:pt x="37836" y="33334"/>
                      <a:pt x="37730" y="33559"/>
                    </a:cubicBezTo>
                    <a:cubicBezTo>
                      <a:pt x="37769" y="33582"/>
                      <a:pt x="37802" y="33592"/>
                      <a:pt x="37830" y="33592"/>
                    </a:cubicBezTo>
                    <a:cubicBezTo>
                      <a:pt x="38066" y="33592"/>
                      <a:pt x="37931" y="32844"/>
                      <a:pt x="38194" y="32844"/>
                    </a:cubicBezTo>
                    <a:cubicBezTo>
                      <a:pt x="38202" y="32844"/>
                      <a:pt x="38210" y="32844"/>
                      <a:pt x="38219" y="32846"/>
                    </a:cubicBezTo>
                    <a:cubicBezTo>
                      <a:pt x="38219" y="33336"/>
                      <a:pt x="38316" y="33566"/>
                      <a:pt x="38491" y="33566"/>
                    </a:cubicBezTo>
                    <a:cubicBezTo>
                      <a:pt x="38510" y="33566"/>
                      <a:pt x="38529" y="33564"/>
                      <a:pt x="38549" y="33559"/>
                    </a:cubicBezTo>
                    <a:cubicBezTo>
                      <a:pt x="38945" y="33123"/>
                      <a:pt x="38219" y="32846"/>
                      <a:pt x="38549" y="32621"/>
                    </a:cubicBezTo>
                    <a:cubicBezTo>
                      <a:pt x="38605" y="32583"/>
                      <a:pt x="38652" y="32567"/>
                      <a:pt x="38692" y="32567"/>
                    </a:cubicBezTo>
                    <a:cubicBezTo>
                      <a:pt x="38866" y="32567"/>
                      <a:pt x="38916" y="32859"/>
                      <a:pt x="39089" y="32859"/>
                    </a:cubicBezTo>
                    <a:cubicBezTo>
                      <a:pt x="39109" y="32859"/>
                      <a:pt x="39132" y="32855"/>
                      <a:pt x="39156" y="32846"/>
                    </a:cubicBezTo>
                    <a:cubicBezTo>
                      <a:pt x="39156" y="32510"/>
                      <a:pt x="39075" y="31869"/>
                      <a:pt x="39278" y="31869"/>
                    </a:cubicBezTo>
                    <a:cubicBezTo>
                      <a:pt x="39306" y="31869"/>
                      <a:pt x="39340" y="31881"/>
                      <a:pt x="39381" y="31908"/>
                    </a:cubicBezTo>
                    <a:cubicBezTo>
                      <a:pt x="39381" y="32239"/>
                      <a:pt x="39328" y="32397"/>
                      <a:pt x="39275" y="32621"/>
                    </a:cubicBezTo>
                    <a:cubicBezTo>
                      <a:pt x="39935" y="32516"/>
                      <a:pt x="39816" y="32397"/>
                      <a:pt x="40423" y="32133"/>
                    </a:cubicBezTo>
                    <a:lnTo>
                      <a:pt x="40423" y="32133"/>
                    </a:lnTo>
                    <a:cubicBezTo>
                      <a:pt x="40423" y="32344"/>
                      <a:pt x="40371" y="32397"/>
                      <a:pt x="40318" y="32621"/>
                    </a:cubicBezTo>
                    <a:cubicBezTo>
                      <a:pt x="40754" y="32067"/>
                      <a:pt x="41255" y="32569"/>
                      <a:pt x="41361" y="31196"/>
                    </a:cubicBezTo>
                    <a:lnTo>
                      <a:pt x="41361" y="31196"/>
                    </a:lnTo>
                    <a:cubicBezTo>
                      <a:pt x="41250" y="31222"/>
                      <a:pt x="41143" y="31232"/>
                      <a:pt x="41041" y="31232"/>
                    </a:cubicBezTo>
                    <a:cubicBezTo>
                      <a:pt x="40671" y="31232"/>
                      <a:pt x="40356" y="31098"/>
                      <a:pt x="40131" y="31098"/>
                    </a:cubicBezTo>
                    <a:cubicBezTo>
                      <a:pt x="39918" y="31098"/>
                      <a:pt x="39786" y="31218"/>
                      <a:pt x="39763" y="31684"/>
                    </a:cubicBezTo>
                    <a:cubicBezTo>
                      <a:pt x="38998" y="31196"/>
                      <a:pt x="38113" y="31684"/>
                      <a:pt x="37730" y="31024"/>
                    </a:cubicBezTo>
                    <a:cubicBezTo>
                      <a:pt x="37480" y="31367"/>
                      <a:pt x="37044" y="31615"/>
                      <a:pt x="36670" y="31615"/>
                    </a:cubicBezTo>
                    <a:cubicBezTo>
                      <a:pt x="36139" y="31615"/>
                      <a:pt x="35736" y="31110"/>
                      <a:pt x="36186" y="29651"/>
                    </a:cubicBezTo>
                    <a:cubicBezTo>
                      <a:pt x="35975" y="29651"/>
                      <a:pt x="35803" y="29598"/>
                      <a:pt x="35697" y="29427"/>
                    </a:cubicBezTo>
                    <a:lnTo>
                      <a:pt x="35697" y="29427"/>
                    </a:lnTo>
                    <a:cubicBezTo>
                      <a:pt x="35827" y="29897"/>
                      <a:pt x="35831" y="30036"/>
                      <a:pt x="35775" y="30036"/>
                    </a:cubicBezTo>
                    <a:cubicBezTo>
                      <a:pt x="35693" y="30036"/>
                      <a:pt x="35486" y="29746"/>
                      <a:pt x="35353" y="29746"/>
                    </a:cubicBezTo>
                    <a:cubicBezTo>
                      <a:pt x="35306" y="29746"/>
                      <a:pt x="35269" y="29781"/>
                      <a:pt x="35248" y="29875"/>
                    </a:cubicBezTo>
                    <a:cubicBezTo>
                      <a:pt x="35697" y="30034"/>
                      <a:pt x="34984" y="30971"/>
                      <a:pt x="35367" y="31024"/>
                    </a:cubicBezTo>
                    <a:cubicBezTo>
                      <a:pt x="35383" y="30861"/>
                      <a:pt x="35429" y="30801"/>
                      <a:pt x="35486" y="30801"/>
                    </a:cubicBezTo>
                    <a:cubicBezTo>
                      <a:pt x="35620" y="30801"/>
                      <a:pt x="35819" y="31128"/>
                      <a:pt x="35856" y="31248"/>
                    </a:cubicBezTo>
                    <a:cubicBezTo>
                      <a:pt x="35748" y="31545"/>
                      <a:pt x="35633" y="31628"/>
                      <a:pt x="35498" y="31628"/>
                    </a:cubicBezTo>
                    <a:cubicBezTo>
                      <a:pt x="35327" y="31628"/>
                      <a:pt x="35124" y="31496"/>
                      <a:pt x="34864" y="31496"/>
                    </a:cubicBezTo>
                    <a:cubicBezTo>
                      <a:pt x="34798" y="31496"/>
                      <a:pt x="34728" y="31504"/>
                      <a:pt x="34654" y="31526"/>
                    </a:cubicBezTo>
                    <a:cubicBezTo>
                      <a:pt x="34536" y="32067"/>
                      <a:pt x="35143" y="32239"/>
                      <a:pt x="34813" y="32463"/>
                    </a:cubicBezTo>
                    <a:cubicBezTo>
                      <a:pt x="34769" y="32487"/>
                      <a:pt x="34729" y="32497"/>
                      <a:pt x="34692" y="32497"/>
                    </a:cubicBezTo>
                    <a:cubicBezTo>
                      <a:pt x="34399" y="32497"/>
                      <a:pt x="34294" y="31833"/>
                      <a:pt x="33898" y="31833"/>
                    </a:cubicBezTo>
                    <a:cubicBezTo>
                      <a:pt x="33789" y="31833"/>
                      <a:pt x="33657" y="31884"/>
                      <a:pt x="33493" y="32014"/>
                    </a:cubicBezTo>
                    <a:cubicBezTo>
                      <a:pt x="33493" y="31301"/>
                      <a:pt x="33163" y="31196"/>
                      <a:pt x="33110" y="30588"/>
                    </a:cubicBezTo>
                    <a:lnTo>
                      <a:pt x="33110" y="30588"/>
                    </a:lnTo>
                    <a:cubicBezTo>
                      <a:pt x="33129" y="30593"/>
                      <a:pt x="33147" y="30595"/>
                      <a:pt x="33165" y="30595"/>
                    </a:cubicBezTo>
                    <a:cubicBezTo>
                      <a:pt x="33345" y="30595"/>
                      <a:pt x="33405" y="30364"/>
                      <a:pt x="33598" y="30364"/>
                    </a:cubicBezTo>
                    <a:cubicBezTo>
                      <a:pt x="33823" y="30866"/>
                      <a:pt x="33493" y="30813"/>
                      <a:pt x="33717" y="31301"/>
                    </a:cubicBezTo>
                    <a:cubicBezTo>
                      <a:pt x="34258" y="31196"/>
                      <a:pt x="34984" y="31407"/>
                      <a:pt x="35037" y="30364"/>
                    </a:cubicBezTo>
                    <a:cubicBezTo>
                      <a:pt x="34974" y="30329"/>
                      <a:pt x="34922" y="30315"/>
                      <a:pt x="34879" y="30315"/>
                    </a:cubicBezTo>
                    <a:cubicBezTo>
                      <a:pt x="34686" y="30315"/>
                      <a:pt x="34664" y="30602"/>
                      <a:pt x="34498" y="30602"/>
                    </a:cubicBezTo>
                    <a:cubicBezTo>
                      <a:pt x="34477" y="30602"/>
                      <a:pt x="34455" y="30598"/>
                      <a:pt x="34430" y="30588"/>
                    </a:cubicBezTo>
                    <a:cubicBezTo>
                      <a:pt x="34258" y="29875"/>
                      <a:pt x="34377" y="29981"/>
                      <a:pt x="34536" y="29427"/>
                    </a:cubicBezTo>
                    <a:cubicBezTo>
                      <a:pt x="34475" y="29410"/>
                      <a:pt x="34420" y="29403"/>
                      <a:pt x="34370" y="29403"/>
                    </a:cubicBezTo>
                    <a:cubicBezTo>
                      <a:pt x="34100" y="29403"/>
                      <a:pt x="33951" y="29607"/>
                      <a:pt x="33717" y="29651"/>
                    </a:cubicBezTo>
                    <a:cubicBezTo>
                      <a:pt x="33598" y="28938"/>
                      <a:pt x="33163" y="28885"/>
                      <a:pt x="32885" y="28555"/>
                    </a:cubicBezTo>
                    <a:cubicBezTo>
                      <a:pt x="32938" y="28502"/>
                      <a:pt x="33110" y="28502"/>
                      <a:pt x="33110" y="28278"/>
                    </a:cubicBezTo>
                    <a:cubicBezTo>
                      <a:pt x="32938" y="28278"/>
                      <a:pt x="32833" y="28225"/>
                      <a:pt x="32885" y="27842"/>
                    </a:cubicBezTo>
                    <a:cubicBezTo>
                      <a:pt x="32975" y="27815"/>
                      <a:pt x="33058" y="27803"/>
                      <a:pt x="33137" y="27803"/>
                    </a:cubicBezTo>
                    <a:cubicBezTo>
                      <a:pt x="33397" y="27803"/>
                      <a:pt x="33610" y="27932"/>
                      <a:pt x="33823" y="28054"/>
                    </a:cubicBezTo>
                    <a:cubicBezTo>
                      <a:pt x="33994" y="26958"/>
                      <a:pt x="33110" y="27842"/>
                      <a:pt x="33215" y="26905"/>
                    </a:cubicBezTo>
                    <a:lnTo>
                      <a:pt x="33215" y="26905"/>
                    </a:lnTo>
                    <a:cubicBezTo>
                      <a:pt x="32833" y="27116"/>
                      <a:pt x="32555" y="27512"/>
                      <a:pt x="32172" y="27618"/>
                    </a:cubicBezTo>
                    <a:cubicBezTo>
                      <a:pt x="32067" y="26786"/>
                      <a:pt x="32014" y="26852"/>
                      <a:pt x="32120" y="26245"/>
                    </a:cubicBezTo>
                    <a:cubicBezTo>
                      <a:pt x="32100" y="26239"/>
                      <a:pt x="32082" y="26236"/>
                      <a:pt x="32065" y="26236"/>
                    </a:cubicBezTo>
                    <a:cubicBezTo>
                      <a:pt x="31799" y="26236"/>
                      <a:pt x="31886" y="26967"/>
                      <a:pt x="31618" y="26967"/>
                    </a:cubicBezTo>
                    <a:cubicBezTo>
                      <a:pt x="31575" y="26967"/>
                      <a:pt x="31523" y="26948"/>
                      <a:pt x="31460" y="26905"/>
                    </a:cubicBezTo>
                    <a:cubicBezTo>
                      <a:pt x="31512" y="26681"/>
                      <a:pt x="31565" y="26298"/>
                      <a:pt x="31565" y="25743"/>
                    </a:cubicBezTo>
                    <a:lnTo>
                      <a:pt x="31565" y="25743"/>
                    </a:lnTo>
                    <a:cubicBezTo>
                      <a:pt x="31077" y="25796"/>
                      <a:pt x="31077" y="26733"/>
                      <a:pt x="30852" y="27182"/>
                    </a:cubicBezTo>
                    <a:cubicBezTo>
                      <a:pt x="30908" y="27182"/>
                      <a:pt x="30962" y="27175"/>
                      <a:pt x="31011" y="27175"/>
                    </a:cubicBezTo>
                    <a:cubicBezTo>
                      <a:pt x="31115" y="27175"/>
                      <a:pt x="31199" y="27206"/>
                      <a:pt x="31235" y="27394"/>
                    </a:cubicBezTo>
                    <a:cubicBezTo>
                      <a:pt x="30905" y="27565"/>
                      <a:pt x="30417" y="27618"/>
                      <a:pt x="30852" y="28106"/>
                    </a:cubicBezTo>
                    <a:cubicBezTo>
                      <a:pt x="30522" y="28001"/>
                      <a:pt x="30245" y="27724"/>
                      <a:pt x="30034" y="27394"/>
                    </a:cubicBezTo>
                    <a:lnTo>
                      <a:pt x="30034" y="27394"/>
                    </a:lnTo>
                    <a:cubicBezTo>
                      <a:pt x="29827" y="27551"/>
                      <a:pt x="30090" y="28580"/>
                      <a:pt x="29795" y="28580"/>
                    </a:cubicBezTo>
                    <a:cubicBezTo>
                      <a:pt x="29769" y="28580"/>
                      <a:pt x="29739" y="28572"/>
                      <a:pt x="29704" y="28555"/>
                    </a:cubicBezTo>
                    <a:cubicBezTo>
                      <a:pt x="29704" y="28172"/>
                      <a:pt x="29704" y="27842"/>
                      <a:pt x="29809" y="27671"/>
                    </a:cubicBezTo>
                    <a:cubicBezTo>
                      <a:pt x="29202" y="27618"/>
                      <a:pt x="28489" y="27776"/>
                      <a:pt x="28265" y="26958"/>
                    </a:cubicBezTo>
                    <a:cubicBezTo>
                      <a:pt x="28359" y="26770"/>
                      <a:pt x="28448" y="26698"/>
                      <a:pt x="28533" y="26698"/>
                    </a:cubicBezTo>
                    <a:cubicBezTo>
                      <a:pt x="28748" y="26698"/>
                      <a:pt x="28936" y="27157"/>
                      <a:pt x="29096" y="27394"/>
                    </a:cubicBezTo>
                    <a:cubicBezTo>
                      <a:pt x="29585" y="26245"/>
                      <a:pt x="28384" y="26786"/>
                      <a:pt x="28489" y="25585"/>
                    </a:cubicBezTo>
                    <a:lnTo>
                      <a:pt x="28489" y="25585"/>
                    </a:lnTo>
                    <a:cubicBezTo>
                      <a:pt x="28212" y="25638"/>
                      <a:pt x="27988" y="25862"/>
                      <a:pt x="27776" y="26073"/>
                    </a:cubicBezTo>
                    <a:cubicBezTo>
                      <a:pt x="27829" y="25585"/>
                      <a:pt x="27605" y="25585"/>
                      <a:pt x="27552" y="25360"/>
                    </a:cubicBezTo>
                    <a:cubicBezTo>
                      <a:pt x="28080" y="25318"/>
                      <a:pt x="27974" y="24463"/>
                      <a:pt x="28338" y="24463"/>
                    </a:cubicBezTo>
                    <a:cubicBezTo>
                      <a:pt x="28428" y="24463"/>
                      <a:pt x="28548" y="24516"/>
                      <a:pt x="28714" y="24648"/>
                    </a:cubicBezTo>
                    <a:cubicBezTo>
                      <a:pt x="28714" y="24206"/>
                      <a:pt x="28435" y="24092"/>
                      <a:pt x="28163" y="24092"/>
                    </a:cubicBezTo>
                    <a:cubicBezTo>
                      <a:pt x="27923" y="24092"/>
                      <a:pt x="27688" y="24181"/>
                      <a:pt x="27657" y="24212"/>
                    </a:cubicBezTo>
                    <a:cubicBezTo>
                      <a:pt x="28054" y="23710"/>
                      <a:pt x="27552" y="23327"/>
                      <a:pt x="27776" y="23050"/>
                    </a:cubicBezTo>
                    <a:cubicBezTo>
                      <a:pt x="27809" y="23038"/>
                      <a:pt x="27835" y="23033"/>
                      <a:pt x="27857" y="23033"/>
                    </a:cubicBezTo>
                    <a:cubicBezTo>
                      <a:pt x="28105" y="23033"/>
                      <a:pt x="27727" y="23730"/>
                      <a:pt x="28088" y="23730"/>
                    </a:cubicBezTo>
                    <a:cubicBezTo>
                      <a:pt x="28122" y="23730"/>
                      <a:pt x="28163" y="23724"/>
                      <a:pt x="28212" y="23710"/>
                    </a:cubicBezTo>
                    <a:cubicBezTo>
                      <a:pt x="28159" y="22496"/>
                      <a:pt x="27327" y="22892"/>
                      <a:pt x="27275" y="21677"/>
                    </a:cubicBezTo>
                    <a:lnTo>
                      <a:pt x="27275" y="21677"/>
                    </a:lnTo>
                    <a:cubicBezTo>
                      <a:pt x="27489" y="21754"/>
                      <a:pt x="27693" y="21786"/>
                      <a:pt x="27888" y="21786"/>
                    </a:cubicBezTo>
                    <a:cubicBezTo>
                      <a:pt x="28872" y="21786"/>
                      <a:pt x="29618" y="20971"/>
                      <a:pt x="30244" y="20971"/>
                    </a:cubicBezTo>
                    <a:cubicBezTo>
                      <a:pt x="30479" y="20971"/>
                      <a:pt x="30697" y="21085"/>
                      <a:pt x="30905" y="21400"/>
                    </a:cubicBezTo>
                    <a:cubicBezTo>
                      <a:pt x="30877" y="21400"/>
                      <a:pt x="30847" y="21398"/>
                      <a:pt x="30816" y="21398"/>
                    </a:cubicBezTo>
                    <a:cubicBezTo>
                      <a:pt x="30676" y="21398"/>
                      <a:pt x="30532" y="21434"/>
                      <a:pt x="30575" y="21836"/>
                    </a:cubicBezTo>
                    <a:cubicBezTo>
                      <a:pt x="30592" y="21832"/>
                      <a:pt x="30608" y="21830"/>
                      <a:pt x="30622" y="21830"/>
                    </a:cubicBezTo>
                    <a:cubicBezTo>
                      <a:pt x="30793" y="21830"/>
                      <a:pt x="30855" y="22066"/>
                      <a:pt x="30987" y="22066"/>
                    </a:cubicBezTo>
                    <a:cubicBezTo>
                      <a:pt x="30999" y="22066"/>
                      <a:pt x="31011" y="22064"/>
                      <a:pt x="31024" y="22060"/>
                    </a:cubicBezTo>
                    <a:cubicBezTo>
                      <a:pt x="30905" y="21492"/>
                      <a:pt x="31161" y="21102"/>
                      <a:pt x="31382" y="21102"/>
                    </a:cubicBezTo>
                    <a:cubicBezTo>
                      <a:pt x="31479" y="21102"/>
                      <a:pt x="31570" y="21178"/>
                      <a:pt x="31618" y="21347"/>
                    </a:cubicBezTo>
                    <a:cubicBezTo>
                      <a:pt x="31618" y="21730"/>
                      <a:pt x="31354" y="21572"/>
                      <a:pt x="31407" y="22060"/>
                    </a:cubicBezTo>
                    <a:cubicBezTo>
                      <a:pt x="31565" y="22007"/>
                      <a:pt x="31842" y="22113"/>
                      <a:pt x="31842" y="21836"/>
                    </a:cubicBezTo>
                    <a:cubicBezTo>
                      <a:pt x="31703" y="21500"/>
                      <a:pt x="32204" y="21246"/>
                      <a:pt x="32774" y="21246"/>
                    </a:cubicBezTo>
                    <a:cubicBezTo>
                      <a:pt x="33124" y="21246"/>
                      <a:pt x="33499" y="21341"/>
                      <a:pt x="33770" y="21572"/>
                    </a:cubicBezTo>
                    <a:cubicBezTo>
                      <a:pt x="33714" y="21774"/>
                      <a:pt x="33629" y="21839"/>
                      <a:pt x="33532" y="21839"/>
                    </a:cubicBezTo>
                    <a:cubicBezTo>
                      <a:pt x="33356" y="21839"/>
                      <a:pt x="33142" y="21626"/>
                      <a:pt x="32998" y="21626"/>
                    </a:cubicBezTo>
                    <a:cubicBezTo>
                      <a:pt x="32899" y="21626"/>
                      <a:pt x="32833" y="21725"/>
                      <a:pt x="32833" y="22060"/>
                    </a:cubicBezTo>
                    <a:cubicBezTo>
                      <a:pt x="32881" y="22020"/>
                      <a:pt x="32918" y="22002"/>
                      <a:pt x="32948" y="22002"/>
                    </a:cubicBezTo>
                    <a:cubicBezTo>
                      <a:pt x="33121" y="22002"/>
                      <a:pt x="33012" y="22618"/>
                      <a:pt x="33057" y="22945"/>
                    </a:cubicBezTo>
                    <a:cubicBezTo>
                      <a:pt x="33994" y="22892"/>
                      <a:pt x="34483" y="21954"/>
                      <a:pt x="35143" y="21294"/>
                    </a:cubicBezTo>
                    <a:lnTo>
                      <a:pt x="35143" y="21294"/>
                    </a:lnTo>
                    <a:cubicBezTo>
                      <a:pt x="34915" y="21884"/>
                      <a:pt x="35075" y="21945"/>
                      <a:pt x="35254" y="21945"/>
                    </a:cubicBezTo>
                    <a:cubicBezTo>
                      <a:pt x="35300" y="21945"/>
                      <a:pt x="35347" y="21940"/>
                      <a:pt x="35390" y="21940"/>
                    </a:cubicBezTo>
                    <a:cubicBezTo>
                      <a:pt x="35458" y="21940"/>
                      <a:pt x="35512" y="21951"/>
                      <a:pt x="35526" y="22007"/>
                    </a:cubicBezTo>
                    <a:cubicBezTo>
                      <a:pt x="35090" y="22337"/>
                      <a:pt x="34377" y="21836"/>
                      <a:pt x="34206" y="23156"/>
                    </a:cubicBezTo>
                    <a:cubicBezTo>
                      <a:pt x="34536" y="23222"/>
                      <a:pt x="34813" y="23222"/>
                      <a:pt x="34813" y="23882"/>
                    </a:cubicBezTo>
                    <a:cubicBezTo>
                      <a:pt x="34582" y="23618"/>
                      <a:pt x="34251" y="23555"/>
                      <a:pt x="33884" y="23555"/>
                    </a:cubicBezTo>
                    <a:cubicBezTo>
                      <a:pt x="33549" y="23555"/>
                      <a:pt x="33184" y="23608"/>
                      <a:pt x="32842" y="23608"/>
                    </a:cubicBezTo>
                    <a:cubicBezTo>
                      <a:pt x="32230" y="23608"/>
                      <a:pt x="31689" y="23439"/>
                      <a:pt x="31512" y="22496"/>
                    </a:cubicBezTo>
                    <a:cubicBezTo>
                      <a:pt x="31356" y="22458"/>
                      <a:pt x="31220" y="22420"/>
                      <a:pt x="31099" y="22420"/>
                    </a:cubicBezTo>
                    <a:cubicBezTo>
                      <a:pt x="30884" y="22420"/>
                      <a:pt x="30719" y="22541"/>
                      <a:pt x="30575" y="22997"/>
                    </a:cubicBezTo>
                    <a:cubicBezTo>
                      <a:pt x="30590" y="22990"/>
                      <a:pt x="30607" y="22987"/>
                      <a:pt x="30623" y="22987"/>
                    </a:cubicBezTo>
                    <a:cubicBezTo>
                      <a:pt x="30849" y="22987"/>
                      <a:pt x="31167" y="23612"/>
                      <a:pt x="30958" y="23710"/>
                    </a:cubicBezTo>
                    <a:cubicBezTo>
                      <a:pt x="30852" y="23275"/>
                      <a:pt x="30364" y="23710"/>
                      <a:pt x="30364" y="23222"/>
                    </a:cubicBezTo>
                    <a:cubicBezTo>
                      <a:pt x="30364" y="22773"/>
                      <a:pt x="30694" y="22945"/>
                      <a:pt x="30575" y="22284"/>
                    </a:cubicBezTo>
                    <a:lnTo>
                      <a:pt x="30575" y="22284"/>
                    </a:lnTo>
                    <a:cubicBezTo>
                      <a:pt x="30192" y="22496"/>
                      <a:pt x="29968" y="22337"/>
                      <a:pt x="29862" y="22562"/>
                    </a:cubicBezTo>
                    <a:cubicBezTo>
                      <a:pt x="29931" y="22778"/>
                      <a:pt x="29768" y="23062"/>
                      <a:pt x="29570" y="23062"/>
                    </a:cubicBezTo>
                    <a:cubicBezTo>
                      <a:pt x="29465" y="23062"/>
                      <a:pt x="29351" y="22983"/>
                      <a:pt x="29255" y="22773"/>
                    </a:cubicBezTo>
                    <a:lnTo>
                      <a:pt x="29255" y="22773"/>
                    </a:lnTo>
                    <a:cubicBezTo>
                      <a:pt x="29585" y="23763"/>
                      <a:pt x="29044" y="23222"/>
                      <a:pt x="28925" y="23935"/>
                    </a:cubicBezTo>
                    <a:cubicBezTo>
                      <a:pt x="29374" y="24753"/>
                      <a:pt x="29704" y="24146"/>
                      <a:pt x="30139" y="24872"/>
                    </a:cubicBezTo>
                    <a:cubicBezTo>
                      <a:pt x="30192" y="23988"/>
                      <a:pt x="29532" y="24595"/>
                      <a:pt x="29638" y="23710"/>
                    </a:cubicBezTo>
                    <a:lnTo>
                      <a:pt x="29638" y="23710"/>
                    </a:lnTo>
                    <a:cubicBezTo>
                      <a:pt x="30522" y="24423"/>
                      <a:pt x="32172" y="24542"/>
                      <a:pt x="33334" y="24595"/>
                    </a:cubicBezTo>
                    <a:cubicBezTo>
                      <a:pt x="33540" y="24595"/>
                      <a:pt x="33873" y="24211"/>
                      <a:pt x="34108" y="24211"/>
                    </a:cubicBezTo>
                    <a:cubicBezTo>
                      <a:pt x="34251" y="24211"/>
                      <a:pt x="34357" y="24352"/>
                      <a:pt x="34377" y="24806"/>
                    </a:cubicBezTo>
                    <a:cubicBezTo>
                      <a:pt x="34352" y="24824"/>
                      <a:pt x="34320" y="24830"/>
                      <a:pt x="34285" y="24830"/>
                    </a:cubicBezTo>
                    <a:cubicBezTo>
                      <a:pt x="34184" y="24830"/>
                      <a:pt x="34052" y="24774"/>
                      <a:pt x="33947" y="24774"/>
                    </a:cubicBezTo>
                    <a:cubicBezTo>
                      <a:pt x="33846" y="24774"/>
                      <a:pt x="33770" y="24826"/>
                      <a:pt x="33770" y="25030"/>
                    </a:cubicBezTo>
                    <a:cubicBezTo>
                      <a:pt x="33928" y="25136"/>
                      <a:pt x="34047" y="25360"/>
                      <a:pt x="34047" y="25743"/>
                    </a:cubicBezTo>
                    <a:cubicBezTo>
                      <a:pt x="34182" y="25634"/>
                      <a:pt x="34312" y="25591"/>
                      <a:pt x="34439" y="25591"/>
                    </a:cubicBezTo>
                    <a:cubicBezTo>
                      <a:pt x="34819" y="25591"/>
                      <a:pt x="35173" y="25984"/>
                      <a:pt x="35578" y="26192"/>
                    </a:cubicBezTo>
                    <a:cubicBezTo>
                      <a:pt x="35526" y="25466"/>
                      <a:pt x="35909" y="25466"/>
                      <a:pt x="36239" y="25466"/>
                    </a:cubicBezTo>
                    <a:cubicBezTo>
                      <a:pt x="36198" y="25977"/>
                      <a:pt x="36248" y="26102"/>
                      <a:pt x="36331" y="26102"/>
                    </a:cubicBezTo>
                    <a:cubicBezTo>
                      <a:pt x="36411" y="26102"/>
                      <a:pt x="36521" y="25986"/>
                      <a:pt x="36610" y="25986"/>
                    </a:cubicBezTo>
                    <a:cubicBezTo>
                      <a:pt x="36667" y="25986"/>
                      <a:pt x="36715" y="26034"/>
                      <a:pt x="36740" y="26192"/>
                    </a:cubicBezTo>
                    <a:cubicBezTo>
                      <a:pt x="36740" y="26456"/>
                      <a:pt x="36516" y="26351"/>
                      <a:pt x="36516" y="26628"/>
                    </a:cubicBezTo>
                    <a:cubicBezTo>
                      <a:pt x="36578" y="26513"/>
                      <a:pt x="36639" y="26471"/>
                      <a:pt x="36697" y="26471"/>
                    </a:cubicBezTo>
                    <a:cubicBezTo>
                      <a:pt x="36860" y="26471"/>
                      <a:pt x="37008" y="26798"/>
                      <a:pt x="37142" y="26798"/>
                    </a:cubicBezTo>
                    <a:cubicBezTo>
                      <a:pt x="37215" y="26798"/>
                      <a:pt x="37283" y="26701"/>
                      <a:pt x="37347" y="26403"/>
                    </a:cubicBezTo>
                    <a:cubicBezTo>
                      <a:pt x="37070" y="26126"/>
                      <a:pt x="36687" y="26126"/>
                      <a:pt x="36635" y="25466"/>
                    </a:cubicBezTo>
                    <a:lnTo>
                      <a:pt x="36635" y="25466"/>
                    </a:lnTo>
                    <a:cubicBezTo>
                      <a:pt x="37221" y="25568"/>
                      <a:pt x="37748" y="25744"/>
                      <a:pt x="38217" y="25744"/>
                    </a:cubicBezTo>
                    <a:cubicBezTo>
                      <a:pt x="38539" y="25744"/>
                      <a:pt x="38834" y="25661"/>
                      <a:pt x="39103" y="25413"/>
                    </a:cubicBezTo>
                    <a:cubicBezTo>
                      <a:pt x="39051" y="25308"/>
                      <a:pt x="38998" y="25202"/>
                      <a:pt x="38998" y="25083"/>
                    </a:cubicBezTo>
                    <a:lnTo>
                      <a:pt x="38998" y="25083"/>
                    </a:lnTo>
                    <a:cubicBezTo>
                      <a:pt x="39401" y="25487"/>
                      <a:pt x="39864" y="25656"/>
                      <a:pt x="40308" y="25656"/>
                    </a:cubicBezTo>
                    <a:cubicBezTo>
                      <a:pt x="40895" y="25656"/>
                      <a:pt x="41451" y="25361"/>
                      <a:pt x="41796" y="24925"/>
                    </a:cubicBezTo>
                    <a:cubicBezTo>
                      <a:pt x="41744" y="24318"/>
                      <a:pt x="41189" y="24700"/>
                      <a:pt x="41084" y="24265"/>
                    </a:cubicBezTo>
                    <a:cubicBezTo>
                      <a:pt x="41218" y="24021"/>
                      <a:pt x="41403" y="23908"/>
                      <a:pt x="41603" y="23908"/>
                    </a:cubicBezTo>
                    <a:cubicBezTo>
                      <a:pt x="41814" y="23908"/>
                      <a:pt x="42042" y="24034"/>
                      <a:pt x="42245" y="24265"/>
                    </a:cubicBezTo>
                    <a:cubicBezTo>
                      <a:pt x="42131" y="24450"/>
                      <a:pt x="42069" y="24682"/>
                      <a:pt x="41974" y="24682"/>
                    </a:cubicBezTo>
                    <a:cubicBezTo>
                      <a:pt x="41927" y="24682"/>
                      <a:pt x="41871" y="24625"/>
                      <a:pt x="41796" y="24476"/>
                    </a:cubicBezTo>
                    <a:lnTo>
                      <a:pt x="41796" y="24476"/>
                    </a:lnTo>
                    <a:cubicBezTo>
                      <a:pt x="41849" y="25202"/>
                      <a:pt x="41849" y="24925"/>
                      <a:pt x="41796" y="25638"/>
                    </a:cubicBezTo>
                    <a:cubicBezTo>
                      <a:pt x="41819" y="25635"/>
                      <a:pt x="41840" y="25633"/>
                      <a:pt x="41860" y="25633"/>
                    </a:cubicBezTo>
                    <a:cubicBezTo>
                      <a:pt x="42139" y="25633"/>
                      <a:pt x="42275" y="25897"/>
                      <a:pt x="42552" y="25897"/>
                    </a:cubicBezTo>
                    <a:cubicBezTo>
                      <a:pt x="42606" y="25897"/>
                      <a:pt x="42666" y="25887"/>
                      <a:pt x="42734" y="25862"/>
                    </a:cubicBezTo>
                    <a:cubicBezTo>
                      <a:pt x="42807" y="25460"/>
                      <a:pt x="42728" y="25391"/>
                      <a:pt x="42613" y="25391"/>
                    </a:cubicBezTo>
                    <a:cubicBezTo>
                      <a:pt x="42553" y="25391"/>
                      <a:pt x="42483" y="25410"/>
                      <a:pt x="42421" y="25410"/>
                    </a:cubicBezTo>
                    <a:cubicBezTo>
                      <a:pt x="42324" y="25410"/>
                      <a:pt x="42245" y="25365"/>
                      <a:pt x="42245" y="25136"/>
                    </a:cubicBezTo>
                    <a:cubicBezTo>
                      <a:pt x="42575" y="24872"/>
                      <a:pt x="42404" y="23935"/>
                      <a:pt x="42457" y="23763"/>
                    </a:cubicBezTo>
                    <a:cubicBezTo>
                      <a:pt x="42547" y="23753"/>
                      <a:pt x="42630" y="23748"/>
                      <a:pt x="42704" y="23748"/>
                    </a:cubicBezTo>
                    <a:cubicBezTo>
                      <a:pt x="43395" y="23748"/>
                      <a:pt x="43410" y="24194"/>
                      <a:pt x="43565" y="25136"/>
                    </a:cubicBezTo>
                    <a:cubicBezTo>
                      <a:pt x="43381" y="25136"/>
                      <a:pt x="43266" y="24942"/>
                      <a:pt x="43148" y="24942"/>
                    </a:cubicBezTo>
                    <a:cubicBezTo>
                      <a:pt x="43089" y="24942"/>
                      <a:pt x="43029" y="24991"/>
                      <a:pt x="42958" y="25136"/>
                    </a:cubicBezTo>
                    <a:cubicBezTo>
                      <a:pt x="43064" y="25968"/>
                      <a:pt x="43499" y="26192"/>
                      <a:pt x="43830" y="26522"/>
                    </a:cubicBezTo>
                    <a:cubicBezTo>
                      <a:pt x="43948" y="26021"/>
                      <a:pt x="43499" y="25638"/>
                      <a:pt x="43777" y="25585"/>
                    </a:cubicBezTo>
                    <a:cubicBezTo>
                      <a:pt x="44178" y="25469"/>
                      <a:pt x="44539" y="25381"/>
                      <a:pt x="44839" y="25381"/>
                    </a:cubicBezTo>
                    <a:cubicBezTo>
                      <a:pt x="45527" y="25381"/>
                      <a:pt x="45897" y="25838"/>
                      <a:pt x="45704" y="27446"/>
                    </a:cubicBezTo>
                    <a:cubicBezTo>
                      <a:pt x="47077" y="26403"/>
                      <a:pt x="47130" y="27235"/>
                      <a:pt x="48292" y="26456"/>
                    </a:cubicBezTo>
                    <a:lnTo>
                      <a:pt x="48292" y="26456"/>
                    </a:lnTo>
                    <a:cubicBezTo>
                      <a:pt x="48186" y="27063"/>
                      <a:pt x="47962" y="27288"/>
                      <a:pt x="48292" y="27618"/>
                    </a:cubicBezTo>
                    <a:cubicBezTo>
                      <a:pt x="48239" y="27671"/>
                      <a:pt x="48067" y="27618"/>
                      <a:pt x="48067" y="27842"/>
                    </a:cubicBezTo>
                    <a:cubicBezTo>
                      <a:pt x="48292" y="27618"/>
                      <a:pt x="49057" y="27235"/>
                      <a:pt x="48899" y="26905"/>
                    </a:cubicBezTo>
                    <a:lnTo>
                      <a:pt x="48899" y="26905"/>
                    </a:lnTo>
                    <a:cubicBezTo>
                      <a:pt x="48745" y="27000"/>
                      <a:pt x="48687" y="27190"/>
                      <a:pt x="48476" y="27190"/>
                    </a:cubicBezTo>
                    <a:cubicBezTo>
                      <a:pt x="48452" y="27190"/>
                      <a:pt x="48426" y="27188"/>
                      <a:pt x="48397" y="27182"/>
                    </a:cubicBezTo>
                    <a:cubicBezTo>
                      <a:pt x="48727" y="26786"/>
                      <a:pt x="48014" y="26126"/>
                      <a:pt x="48397" y="25743"/>
                    </a:cubicBezTo>
                    <a:lnTo>
                      <a:pt x="48397" y="25743"/>
                    </a:lnTo>
                    <a:cubicBezTo>
                      <a:pt x="48407" y="25879"/>
                      <a:pt x="48438" y="25929"/>
                      <a:pt x="48482" y="25929"/>
                    </a:cubicBezTo>
                    <a:cubicBezTo>
                      <a:pt x="48605" y="25929"/>
                      <a:pt x="48838" y="25540"/>
                      <a:pt x="49047" y="25540"/>
                    </a:cubicBezTo>
                    <a:cubicBezTo>
                      <a:pt x="49155" y="25540"/>
                      <a:pt x="49258" y="25646"/>
                      <a:pt x="49335" y="25968"/>
                    </a:cubicBezTo>
                    <a:cubicBezTo>
                      <a:pt x="49057" y="25968"/>
                      <a:pt x="48780" y="25968"/>
                      <a:pt x="48780" y="26456"/>
                    </a:cubicBezTo>
                    <a:cubicBezTo>
                      <a:pt x="48872" y="26625"/>
                      <a:pt x="48981" y="26692"/>
                      <a:pt x="49089" y="26692"/>
                    </a:cubicBezTo>
                    <a:cubicBezTo>
                      <a:pt x="49368" y="26692"/>
                      <a:pt x="49635" y="26244"/>
                      <a:pt x="49559" y="25968"/>
                    </a:cubicBezTo>
                    <a:lnTo>
                      <a:pt x="49559" y="25968"/>
                    </a:lnTo>
                    <a:cubicBezTo>
                      <a:pt x="49602" y="26003"/>
                      <a:pt x="49642" y="26018"/>
                      <a:pt x="49681" y="26018"/>
                    </a:cubicBezTo>
                    <a:cubicBezTo>
                      <a:pt x="49860" y="26018"/>
                      <a:pt x="50001" y="25704"/>
                      <a:pt x="50119" y="25704"/>
                    </a:cubicBezTo>
                    <a:cubicBezTo>
                      <a:pt x="50174" y="25704"/>
                      <a:pt x="50225" y="25771"/>
                      <a:pt x="50272" y="25968"/>
                    </a:cubicBezTo>
                    <a:cubicBezTo>
                      <a:pt x="50151" y="26126"/>
                      <a:pt x="50036" y="26443"/>
                      <a:pt x="49900" y="26443"/>
                    </a:cubicBezTo>
                    <a:cubicBezTo>
                      <a:pt x="49843" y="26443"/>
                      <a:pt x="49783" y="26388"/>
                      <a:pt x="49717" y="26245"/>
                    </a:cubicBezTo>
                    <a:lnTo>
                      <a:pt x="49717" y="26245"/>
                    </a:lnTo>
                    <a:cubicBezTo>
                      <a:pt x="49619" y="26625"/>
                      <a:pt x="49695" y="26675"/>
                      <a:pt x="49798" y="26675"/>
                    </a:cubicBezTo>
                    <a:cubicBezTo>
                      <a:pt x="49836" y="26675"/>
                      <a:pt x="49876" y="26668"/>
                      <a:pt x="49914" y="26668"/>
                    </a:cubicBezTo>
                    <a:cubicBezTo>
                      <a:pt x="49998" y="26668"/>
                      <a:pt x="50067" y="26700"/>
                      <a:pt x="50047" y="26905"/>
                    </a:cubicBezTo>
                    <a:cubicBezTo>
                      <a:pt x="50197" y="27344"/>
                      <a:pt x="50025" y="27660"/>
                      <a:pt x="49878" y="27660"/>
                    </a:cubicBezTo>
                    <a:cubicBezTo>
                      <a:pt x="49803" y="27660"/>
                      <a:pt x="49735" y="27579"/>
                      <a:pt x="49717" y="27394"/>
                    </a:cubicBezTo>
                    <a:cubicBezTo>
                      <a:pt x="49836" y="27341"/>
                      <a:pt x="49995" y="27288"/>
                      <a:pt x="49942" y="26905"/>
                    </a:cubicBezTo>
                    <a:lnTo>
                      <a:pt x="49942" y="26905"/>
                    </a:lnTo>
                    <a:cubicBezTo>
                      <a:pt x="49141" y="28053"/>
                      <a:pt x="48437" y="28107"/>
                      <a:pt x="47449" y="28107"/>
                    </a:cubicBezTo>
                    <a:cubicBezTo>
                      <a:pt x="47346" y="28107"/>
                      <a:pt x="47240" y="28106"/>
                      <a:pt x="47130" y="28106"/>
                    </a:cubicBezTo>
                    <a:cubicBezTo>
                      <a:pt x="47130" y="27776"/>
                      <a:pt x="47302" y="27724"/>
                      <a:pt x="47354" y="27394"/>
                    </a:cubicBezTo>
                    <a:lnTo>
                      <a:pt x="46866" y="27394"/>
                    </a:lnTo>
                    <a:cubicBezTo>
                      <a:pt x="46747" y="28054"/>
                      <a:pt x="47130" y="28767"/>
                      <a:pt x="46919" y="28833"/>
                    </a:cubicBezTo>
                    <a:cubicBezTo>
                      <a:pt x="46665" y="28579"/>
                      <a:pt x="46555" y="28093"/>
                      <a:pt x="46194" y="28093"/>
                    </a:cubicBezTo>
                    <a:cubicBezTo>
                      <a:pt x="46161" y="28093"/>
                      <a:pt x="46125" y="28097"/>
                      <a:pt x="46087" y="28106"/>
                    </a:cubicBezTo>
                    <a:cubicBezTo>
                      <a:pt x="46034" y="28767"/>
                      <a:pt x="46259" y="28608"/>
                      <a:pt x="46087" y="29044"/>
                    </a:cubicBezTo>
                    <a:cubicBezTo>
                      <a:pt x="46231" y="28886"/>
                      <a:pt x="46364" y="28820"/>
                      <a:pt x="46474" y="28820"/>
                    </a:cubicBezTo>
                    <a:cubicBezTo>
                      <a:pt x="46707" y="28820"/>
                      <a:pt x="46845" y="29117"/>
                      <a:pt x="46800" y="29493"/>
                    </a:cubicBezTo>
                    <a:cubicBezTo>
                      <a:pt x="46841" y="29293"/>
                      <a:pt x="46872" y="29221"/>
                      <a:pt x="46900" y="29221"/>
                    </a:cubicBezTo>
                    <a:cubicBezTo>
                      <a:pt x="46975" y="29221"/>
                      <a:pt x="47022" y="29756"/>
                      <a:pt x="47166" y="29756"/>
                    </a:cubicBezTo>
                    <a:cubicBezTo>
                      <a:pt x="47191" y="29756"/>
                      <a:pt x="47218" y="29740"/>
                      <a:pt x="47249" y="29704"/>
                    </a:cubicBezTo>
                    <a:cubicBezTo>
                      <a:pt x="47632" y="29545"/>
                      <a:pt x="47460" y="28661"/>
                      <a:pt x="47579" y="28555"/>
                    </a:cubicBezTo>
                    <a:lnTo>
                      <a:pt x="47579" y="28555"/>
                    </a:lnTo>
                    <a:cubicBezTo>
                      <a:pt x="47909" y="29163"/>
                      <a:pt x="48186" y="29321"/>
                      <a:pt x="48450" y="29493"/>
                    </a:cubicBezTo>
                    <a:cubicBezTo>
                      <a:pt x="48397" y="29928"/>
                      <a:pt x="48186" y="30087"/>
                      <a:pt x="48067" y="30417"/>
                    </a:cubicBezTo>
                    <a:cubicBezTo>
                      <a:pt x="48121" y="30439"/>
                      <a:pt x="48169" y="30448"/>
                      <a:pt x="48210" y="30448"/>
                    </a:cubicBezTo>
                    <a:cubicBezTo>
                      <a:pt x="48573" y="30448"/>
                      <a:pt x="48503" y="29696"/>
                      <a:pt x="48838" y="29696"/>
                    </a:cubicBezTo>
                    <a:cubicBezTo>
                      <a:pt x="48857" y="29696"/>
                      <a:pt x="48877" y="29699"/>
                      <a:pt x="48899" y="29704"/>
                    </a:cubicBezTo>
                    <a:cubicBezTo>
                      <a:pt x="48899" y="30153"/>
                      <a:pt x="49229" y="29981"/>
                      <a:pt x="49176" y="30641"/>
                    </a:cubicBezTo>
                    <a:cubicBezTo>
                      <a:pt x="49099" y="30820"/>
                      <a:pt x="49001" y="30879"/>
                      <a:pt x="48893" y="30879"/>
                    </a:cubicBezTo>
                    <a:cubicBezTo>
                      <a:pt x="48679" y="30879"/>
                      <a:pt x="48427" y="30644"/>
                      <a:pt x="48235" y="30644"/>
                    </a:cubicBezTo>
                    <a:cubicBezTo>
                      <a:pt x="48110" y="30644"/>
                      <a:pt x="48010" y="30745"/>
                      <a:pt x="47962" y="31077"/>
                    </a:cubicBezTo>
                    <a:cubicBezTo>
                      <a:pt x="48344" y="31354"/>
                      <a:pt x="48569" y="31024"/>
                      <a:pt x="48952" y="31578"/>
                    </a:cubicBezTo>
                    <a:cubicBezTo>
                      <a:pt x="48877" y="31598"/>
                      <a:pt x="48808" y="31606"/>
                      <a:pt x="48744" y="31606"/>
                    </a:cubicBezTo>
                    <a:cubicBezTo>
                      <a:pt x="48432" y="31606"/>
                      <a:pt x="48233" y="31416"/>
                      <a:pt x="48032" y="31416"/>
                    </a:cubicBezTo>
                    <a:cubicBezTo>
                      <a:pt x="47938" y="31416"/>
                      <a:pt x="47844" y="31457"/>
                      <a:pt x="47737" y="31578"/>
                    </a:cubicBezTo>
                    <a:cubicBezTo>
                      <a:pt x="47941" y="32179"/>
                      <a:pt x="48234" y="32372"/>
                      <a:pt x="48543" y="32372"/>
                    </a:cubicBezTo>
                    <a:cubicBezTo>
                      <a:pt x="48995" y="32372"/>
                      <a:pt x="49480" y="31960"/>
                      <a:pt x="49770" y="31803"/>
                    </a:cubicBezTo>
                    <a:cubicBezTo>
                      <a:pt x="50704" y="31840"/>
                      <a:pt x="51419" y="32841"/>
                      <a:pt x="52402" y="32841"/>
                    </a:cubicBezTo>
                    <a:cubicBezTo>
                      <a:pt x="52810" y="32841"/>
                      <a:pt x="53263" y="32669"/>
                      <a:pt x="53797" y="32186"/>
                    </a:cubicBezTo>
                    <a:cubicBezTo>
                      <a:pt x="53295" y="31908"/>
                      <a:pt x="53678" y="31473"/>
                      <a:pt x="53850" y="31248"/>
                    </a:cubicBezTo>
                    <a:cubicBezTo>
                      <a:pt x="53591" y="31148"/>
                      <a:pt x="53310" y="31077"/>
                      <a:pt x="53057" y="31077"/>
                    </a:cubicBezTo>
                    <a:cubicBezTo>
                      <a:pt x="52612" y="31077"/>
                      <a:pt x="52252" y="31296"/>
                      <a:pt x="52252" y="31961"/>
                    </a:cubicBezTo>
                    <a:cubicBezTo>
                      <a:pt x="51922" y="31961"/>
                      <a:pt x="51645" y="31961"/>
                      <a:pt x="51539" y="32239"/>
                    </a:cubicBezTo>
                    <a:cubicBezTo>
                      <a:pt x="51626" y="31518"/>
                      <a:pt x="51209" y="31305"/>
                      <a:pt x="50686" y="31305"/>
                    </a:cubicBezTo>
                    <a:cubicBezTo>
                      <a:pt x="50250" y="31305"/>
                      <a:pt x="49741" y="31453"/>
                      <a:pt x="49387" y="31578"/>
                    </a:cubicBezTo>
                    <a:cubicBezTo>
                      <a:pt x="49665" y="30747"/>
                      <a:pt x="49559" y="30747"/>
                      <a:pt x="49282" y="30153"/>
                    </a:cubicBezTo>
                    <a:lnTo>
                      <a:pt x="49282" y="30153"/>
                    </a:lnTo>
                    <a:cubicBezTo>
                      <a:pt x="49368" y="30163"/>
                      <a:pt x="49451" y="30169"/>
                      <a:pt x="49532" y="30169"/>
                    </a:cubicBezTo>
                    <a:cubicBezTo>
                      <a:pt x="49862" y="30169"/>
                      <a:pt x="50144" y="30064"/>
                      <a:pt x="50325" y="29704"/>
                    </a:cubicBezTo>
                    <a:cubicBezTo>
                      <a:pt x="50234" y="29527"/>
                      <a:pt x="50143" y="29460"/>
                      <a:pt x="50057" y="29460"/>
                    </a:cubicBezTo>
                    <a:cubicBezTo>
                      <a:pt x="49879" y="29460"/>
                      <a:pt x="49718" y="29742"/>
                      <a:pt x="49612" y="29928"/>
                    </a:cubicBezTo>
                    <a:cubicBezTo>
                      <a:pt x="49612" y="29598"/>
                      <a:pt x="49559" y="29427"/>
                      <a:pt x="49506" y="29215"/>
                    </a:cubicBezTo>
                    <a:cubicBezTo>
                      <a:pt x="49653" y="28962"/>
                      <a:pt x="49807" y="28866"/>
                      <a:pt x="49965" y="28866"/>
                    </a:cubicBezTo>
                    <a:cubicBezTo>
                      <a:pt x="50441" y="28866"/>
                      <a:pt x="50959" y="29729"/>
                      <a:pt x="51474" y="29729"/>
                    </a:cubicBezTo>
                    <a:cubicBezTo>
                      <a:pt x="51678" y="29729"/>
                      <a:pt x="51881" y="29594"/>
                      <a:pt x="52081" y="29215"/>
                    </a:cubicBezTo>
                    <a:cubicBezTo>
                      <a:pt x="51420" y="28885"/>
                      <a:pt x="51592" y="28106"/>
                      <a:pt x="50985" y="27618"/>
                    </a:cubicBezTo>
                    <a:lnTo>
                      <a:pt x="50985" y="27618"/>
                    </a:lnTo>
                    <a:cubicBezTo>
                      <a:pt x="51033" y="28060"/>
                      <a:pt x="50951" y="28286"/>
                      <a:pt x="50729" y="28286"/>
                    </a:cubicBezTo>
                    <a:cubicBezTo>
                      <a:pt x="50706" y="28286"/>
                      <a:pt x="50681" y="28283"/>
                      <a:pt x="50655" y="28278"/>
                    </a:cubicBezTo>
                    <a:cubicBezTo>
                      <a:pt x="50496" y="28106"/>
                      <a:pt x="50272" y="27948"/>
                      <a:pt x="50325" y="27341"/>
                    </a:cubicBezTo>
                    <a:cubicBezTo>
                      <a:pt x="50655" y="27116"/>
                      <a:pt x="51209" y="27446"/>
                      <a:pt x="51592" y="26905"/>
                    </a:cubicBezTo>
                    <a:cubicBezTo>
                      <a:pt x="51486" y="26852"/>
                      <a:pt x="51420" y="26628"/>
                      <a:pt x="51368" y="26403"/>
                    </a:cubicBezTo>
                    <a:cubicBezTo>
                      <a:pt x="51564" y="26403"/>
                      <a:pt x="51508" y="25937"/>
                      <a:pt x="51712" y="25937"/>
                    </a:cubicBezTo>
                    <a:cubicBezTo>
                      <a:pt x="51741" y="25937"/>
                      <a:pt x="51776" y="25947"/>
                      <a:pt x="51816" y="25968"/>
                    </a:cubicBezTo>
                    <a:cubicBezTo>
                      <a:pt x="51816" y="26245"/>
                      <a:pt x="51975" y="26298"/>
                      <a:pt x="51922" y="26628"/>
                    </a:cubicBezTo>
                    <a:cubicBezTo>
                      <a:pt x="51913" y="26627"/>
                      <a:pt x="51904" y="26626"/>
                      <a:pt x="51896" y="26626"/>
                    </a:cubicBezTo>
                    <a:cubicBezTo>
                      <a:pt x="51549" y="26626"/>
                      <a:pt x="51747" y="27680"/>
                      <a:pt x="51592" y="28054"/>
                    </a:cubicBezTo>
                    <a:cubicBezTo>
                      <a:pt x="51975" y="28436"/>
                      <a:pt x="52411" y="28767"/>
                      <a:pt x="52582" y="29651"/>
                    </a:cubicBezTo>
                    <a:cubicBezTo>
                      <a:pt x="51869" y="30536"/>
                      <a:pt x="50272" y="29598"/>
                      <a:pt x="49717" y="30866"/>
                    </a:cubicBezTo>
                    <a:cubicBezTo>
                      <a:pt x="49862" y="30843"/>
                      <a:pt x="49995" y="30834"/>
                      <a:pt x="50118" y="30834"/>
                    </a:cubicBezTo>
                    <a:cubicBezTo>
                      <a:pt x="50652" y="30834"/>
                      <a:pt x="50998" y="31007"/>
                      <a:pt x="51360" y="31007"/>
                    </a:cubicBezTo>
                    <a:cubicBezTo>
                      <a:pt x="51550" y="31007"/>
                      <a:pt x="51745" y="30959"/>
                      <a:pt x="51975" y="30813"/>
                    </a:cubicBezTo>
                    <a:lnTo>
                      <a:pt x="51975" y="30813"/>
                    </a:lnTo>
                    <a:cubicBezTo>
                      <a:pt x="52028" y="31196"/>
                      <a:pt x="51816" y="31407"/>
                      <a:pt x="51975" y="31526"/>
                    </a:cubicBezTo>
                    <a:cubicBezTo>
                      <a:pt x="52807" y="30153"/>
                      <a:pt x="54008" y="29215"/>
                      <a:pt x="55711" y="28661"/>
                    </a:cubicBezTo>
                    <a:lnTo>
                      <a:pt x="55711" y="28661"/>
                    </a:lnTo>
                    <a:cubicBezTo>
                      <a:pt x="55597" y="28973"/>
                      <a:pt x="56189" y="29909"/>
                      <a:pt x="56592" y="29909"/>
                    </a:cubicBezTo>
                    <a:cubicBezTo>
                      <a:pt x="56751" y="29909"/>
                      <a:pt x="56881" y="29763"/>
                      <a:pt x="56926" y="29374"/>
                    </a:cubicBezTo>
                    <a:cubicBezTo>
                      <a:pt x="56819" y="29374"/>
                      <a:pt x="56701" y="29397"/>
                      <a:pt x="56595" y="29397"/>
                    </a:cubicBezTo>
                    <a:cubicBezTo>
                      <a:pt x="56376" y="29397"/>
                      <a:pt x="56211" y="29295"/>
                      <a:pt x="56318" y="28661"/>
                    </a:cubicBezTo>
                    <a:cubicBezTo>
                      <a:pt x="56303" y="28657"/>
                      <a:pt x="56288" y="28655"/>
                      <a:pt x="56274" y="28655"/>
                    </a:cubicBezTo>
                    <a:cubicBezTo>
                      <a:pt x="56096" y="28655"/>
                      <a:pt x="56025" y="28938"/>
                      <a:pt x="55830" y="28938"/>
                    </a:cubicBezTo>
                    <a:cubicBezTo>
                      <a:pt x="56041" y="27842"/>
                      <a:pt x="55447" y="28502"/>
                      <a:pt x="55381" y="28001"/>
                    </a:cubicBezTo>
                    <a:cubicBezTo>
                      <a:pt x="55553" y="27341"/>
                      <a:pt x="55051" y="26852"/>
                      <a:pt x="55328" y="26628"/>
                    </a:cubicBezTo>
                    <a:lnTo>
                      <a:pt x="55328" y="26628"/>
                    </a:lnTo>
                    <a:cubicBezTo>
                      <a:pt x="55328" y="27235"/>
                      <a:pt x="55711" y="27182"/>
                      <a:pt x="55830" y="27512"/>
                    </a:cubicBezTo>
                    <a:lnTo>
                      <a:pt x="55830" y="26351"/>
                    </a:lnTo>
                    <a:cubicBezTo>
                      <a:pt x="55664" y="26246"/>
                      <a:pt x="55518" y="26209"/>
                      <a:pt x="55386" y="26209"/>
                    </a:cubicBezTo>
                    <a:cubicBezTo>
                      <a:pt x="55066" y="26209"/>
                      <a:pt x="54829" y="26428"/>
                      <a:pt x="54582" y="26428"/>
                    </a:cubicBezTo>
                    <a:cubicBezTo>
                      <a:pt x="54455" y="26428"/>
                      <a:pt x="54325" y="26369"/>
                      <a:pt x="54180" y="26192"/>
                    </a:cubicBezTo>
                    <a:cubicBezTo>
                      <a:pt x="54137" y="26839"/>
                      <a:pt x="53992" y="27023"/>
                      <a:pt x="53804" y="27023"/>
                    </a:cubicBezTo>
                    <a:cubicBezTo>
                      <a:pt x="53556" y="27023"/>
                      <a:pt x="53234" y="26700"/>
                      <a:pt x="52980" y="26700"/>
                    </a:cubicBezTo>
                    <a:cubicBezTo>
                      <a:pt x="52889" y="26700"/>
                      <a:pt x="52807" y="26741"/>
                      <a:pt x="52741" y="26852"/>
                    </a:cubicBezTo>
                    <a:cubicBezTo>
                      <a:pt x="52965" y="26905"/>
                      <a:pt x="52859" y="27446"/>
                      <a:pt x="52912" y="27776"/>
                    </a:cubicBezTo>
                    <a:cubicBezTo>
                      <a:pt x="53256" y="27776"/>
                      <a:pt x="53511" y="27903"/>
                      <a:pt x="53746" y="27903"/>
                    </a:cubicBezTo>
                    <a:cubicBezTo>
                      <a:pt x="53927" y="27903"/>
                      <a:pt x="54096" y="27829"/>
                      <a:pt x="54285" y="27565"/>
                    </a:cubicBezTo>
                    <a:cubicBezTo>
                      <a:pt x="54232" y="27512"/>
                      <a:pt x="54061" y="27565"/>
                      <a:pt x="54061" y="27341"/>
                    </a:cubicBezTo>
                    <a:lnTo>
                      <a:pt x="54061" y="27341"/>
                    </a:lnTo>
                    <a:cubicBezTo>
                      <a:pt x="54110" y="27363"/>
                      <a:pt x="54153" y="27372"/>
                      <a:pt x="54191" y="27372"/>
                    </a:cubicBezTo>
                    <a:cubicBezTo>
                      <a:pt x="54528" y="27372"/>
                      <a:pt x="54503" y="26620"/>
                      <a:pt x="54833" y="26620"/>
                    </a:cubicBezTo>
                    <a:cubicBezTo>
                      <a:pt x="54852" y="26620"/>
                      <a:pt x="54871" y="26623"/>
                      <a:pt x="54892" y="26628"/>
                    </a:cubicBezTo>
                    <a:cubicBezTo>
                      <a:pt x="55248" y="28206"/>
                      <a:pt x="54838" y="28744"/>
                      <a:pt x="54229" y="28744"/>
                    </a:cubicBezTo>
                    <a:cubicBezTo>
                      <a:pt x="53436" y="28744"/>
                      <a:pt x="52304" y="27833"/>
                      <a:pt x="52081" y="27116"/>
                    </a:cubicBezTo>
                    <a:cubicBezTo>
                      <a:pt x="52147" y="26852"/>
                      <a:pt x="52199" y="26575"/>
                      <a:pt x="52305" y="26403"/>
                    </a:cubicBezTo>
                    <a:cubicBezTo>
                      <a:pt x="52335" y="26389"/>
                      <a:pt x="52368" y="26384"/>
                      <a:pt x="52404" y="26384"/>
                    </a:cubicBezTo>
                    <a:cubicBezTo>
                      <a:pt x="52526" y="26384"/>
                      <a:pt x="52676" y="26447"/>
                      <a:pt x="52797" y="26447"/>
                    </a:cubicBezTo>
                    <a:cubicBezTo>
                      <a:pt x="52908" y="26447"/>
                      <a:pt x="52996" y="26394"/>
                      <a:pt x="53018" y="26192"/>
                    </a:cubicBezTo>
                    <a:cubicBezTo>
                      <a:pt x="53105" y="25944"/>
                      <a:pt x="53332" y="25873"/>
                      <a:pt x="53634" y="25873"/>
                    </a:cubicBezTo>
                    <a:cubicBezTo>
                      <a:pt x="54029" y="25873"/>
                      <a:pt x="54554" y="25994"/>
                      <a:pt x="55067" y="25994"/>
                    </a:cubicBezTo>
                    <a:cubicBezTo>
                      <a:pt x="55641" y="25994"/>
                      <a:pt x="56199" y="25843"/>
                      <a:pt x="56543" y="25202"/>
                    </a:cubicBezTo>
                    <a:cubicBezTo>
                      <a:pt x="55797" y="25169"/>
                      <a:pt x="55028" y="25169"/>
                      <a:pt x="54252" y="25169"/>
                    </a:cubicBezTo>
                    <a:cubicBezTo>
                      <a:pt x="53477" y="25169"/>
                      <a:pt x="52694" y="25169"/>
                      <a:pt x="51922" y="25136"/>
                    </a:cubicBezTo>
                    <a:lnTo>
                      <a:pt x="51922" y="25030"/>
                    </a:lnTo>
                    <a:cubicBezTo>
                      <a:pt x="51420" y="24146"/>
                      <a:pt x="52859" y="25030"/>
                      <a:pt x="52741" y="24093"/>
                    </a:cubicBezTo>
                    <a:cubicBezTo>
                      <a:pt x="52594" y="23962"/>
                      <a:pt x="52441" y="23900"/>
                      <a:pt x="52296" y="23900"/>
                    </a:cubicBezTo>
                    <a:cubicBezTo>
                      <a:pt x="51959" y="23900"/>
                      <a:pt x="51666" y="24234"/>
                      <a:pt x="51592" y="24806"/>
                    </a:cubicBezTo>
                    <a:cubicBezTo>
                      <a:pt x="51645" y="24806"/>
                      <a:pt x="51698" y="24978"/>
                      <a:pt x="51750" y="25136"/>
                    </a:cubicBezTo>
                    <a:cubicBezTo>
                      <a:pt x="50985" y="25136"/>
                      <a:pt x="50272" y="25136"/>
                      <a:pt x="49559" y="25083"/>
                    </a:cubicBezTo>
                    <a:cubicBezTo>
                      <a:pt x="49717" y="24700"/>
                      <a:pt x="50047" y="24753"/>
                      <a:pt x="50047" y="24146"/>
                    </a:cubicBezTo>
                    <a:cubicBezTo>
                      <a:pt x="49746" y="23886"/>
                      <a:pt x="49403" y="23849"/>
                      <a:pt x="49083" y="23849"/>
                    </a:cubicBezTo>
                    <a:cubicBezTo>
                      <a:pt x="48954" y="23849"/>
                      <a:pt x="48830" y="23855"/>
                      <a:pt x="48713" y="23855"/>
                    </a:cubicBezTo>
                    <a:cubicBezTo>
                      <a:pt x="48381" y="23855"/>
                      <a:pt x="48115" y="23807"/>
                      <a:pt x="48014" y="23433"/>
                    </a:cubicBezTo>
                    <a:lnTo>
                      <a:pt x="48014" y="23433"/>
                    </a:lnTo>
                    <a:cubicBezTo>
                      <a:pt x="48161" y="23499"/>
                      <a:pt x="48302" y="23530"/>
                      <a:pt x="48437" y="23530"/>
                    </a:cubicBezTo>
                    <a:cubicBezTo>
                      <a:pt x="48766" y="23530"/>
                      <a:pt x="49063" y="23343"/>
                      <a:pt x="49335" y="22997"/>
                    </a:cubicBezTo>
                    <a:cubicBezTo>
                      <a:pt x="49005" y="22720"/>
                      <a:pt x="49057" y="22232"/>
                      <a:pt x="49057" y="21836"/>
                    </a:cubicBezTo>
                    <a:lnTo>
                      <a:pt x="48846" y="21836"/>
                    </a:lnTo>
                    <a:cubicBezTo>
                      <a:pt x="48675" y="21902"/>
                      <a:pt x="48675" y="22060"/>
                      <a:pt x="48622" y="22284"/>
                    </a:cubicBezTo>
                    <a:cubicBezTo>
                      <a:pt x="48675" y="22337"/>
                      <a:pt x="48846" y="22284"/>
                      <a:pt x="48846" y="22496"/>
                    </a:cubicBezTo>
                    <a:cubicBezTo>
                      <a:pt x="48607" y="22952"/>
                      <a:pt x="48160" y="23037"/>
                      <a:pt x="47659" y="23037"/>
                    </a:cubicBezTo>
                    <a:cubicBezTo>
                      <a:pt x="47366" y="23037"/>
                      <a:pt x="47055" y="23008"/>
                      <a:pt x="46756" y="23008"/>
                    </a:cubicBezTo>
                    <a:cubicBezTo>
                      <a:pt x="46012" y="23008"/>
                      <a:pt x="45342" y="23185"/>
                      <a:pt x="45216" y="24423"/>
                    </a:cubicBezTo>
                    <a:cubicBezTo>
                      <a:pt x="45396" y="24618"/>
                      <a:pt x="45683" y="24682"/>
                      <a:pt x="46030" y="24682"/>
                    </a:cubicBezTo>
                    <a:cubicBezTo>
                      <a:pt x="46688" y="24682"/>
                      <a:pt x="47564" y="24453"/>
                      <a:pt x="48347" y="24453"/>
                    </a:cubicBezTo>
                    <a:cubicBezTo>
                      <a:pt x="48663" y="24453"/>
                      <a:pt x="48964" y="24490"/>
                      <a:pt x="49229" y="24595"/>
                    </a:cubicBezTo>
                    <a:cubicBezTo>
                      <a:pt x="48386" y="25523"/>
                      <a:pt x="47613" y="25847"/>
                      <a:pt x="46532" y="25847"/>
                    </a:cubicBezTo>
                    <a:cubicBezTo>
                      <a:pt x="46275" y="25847"/>
                      <a:pt x="46001" y="25829"/>
                      <a:pt x="45704" y="25796"/>
                    </a:cubicBezTo>
                    <a:cubicBezTo>
                      <a:pt x="45704" y="25136"/>
                      <a:pt x="45321" y="25255"/>
                      <a:pt x="45321" y="24648"/>
                    </a:cubicBezTo>
                    <a:cubicBezTo>
                      <a:pt x="45028" y="24731"/>
                      <a:pt x="44720" y="24863"/>
                      <a:pt x="44438" y="24863"/>
                    </a:cubicBezTo>
                    <a:cubicBezTo>
                      <a:pt x="44187" y="24863"/>
                      <a:pt x="43957" y="24759"/>
                      <a:pt x="43777" y="24423"/>
                    </a:cubicBezTo>
                    <a:lnTo>
                      <a:pt x="43777" y="24423"/>
                    </a:lnTo>
                    <a:cubicBezTo>
                      <a:pt x="43886" y="24517"/>
                      <a:pt x="43969" y="24549"/>
                      <a:pt x="44044" y="24549"/>
                    </a:cubicBezTo>
                    <a:cubicBezTo>
                      <a:pt x="44202" y="24549"/>
                      <a:pt x="44321" y="24406"/>
                      <a:pt x="44564" y="24406"/>
                    </a:cubicBezTo>
                    <a:cubicBezTo>
                      <a:pt x="44609" y="24406"/>
                      <a:pt x="44659" y="24411"/>
                      <a:pt x="44714" y="24423"/>
                    </a:cubicBezTo>
                    <a:cubicBezTo>
                      <a:pt x="44490" y="23156"/>
                      <a:pt x="45150" y="23605"/>
                      <a:pt x="45216" y="22826"/>
                    </a:cubicBezTo>
                    <a:cubicBezTo>
                      <a:pt x="45190" y="22814"/>
                      <a:pt x="45166" y="22809"/>
                      <a:pt x="45144" y="22809"/>
                    </a:cubicBezTo>
                    <a:cubicBezTo>
                      <a:pt x="45024" y="22809"/>
                      <a:pt x="44945" y="22952"/>
                      <a:pt x="44887" y="22952"/>
                    </a:cubicBezTo>
                    <a:cubicBezTo>
                      <a:pt x="44860" y="22952"/>
                      <a:pt x="44838" y="22920"/>
                      <a:pt x="44820" y="22826"/>
                    </a:cubicBezTo>
                    <a:cubicBezTo>
                      <a:pt x="45651" y="22113"/>
                      <a:pt x="47077" y="22562"/>
                      <a:pt x="47909" y="22060"/>
                    </a:cubicBezTo>
                    <a:cubicBezTo>
                      <a:pt x="47354" y="22060"/>
                      <a:pt x="47790" y="20912"/>
                      <a:pt x="48014" y="20912"/>
                    </a:cubicBezTo>
                    <a:cubicBezTo>
                      <a:pt x="47787" y="20602"/>
                      <a:pt x="47584" y="20090"/>
                      <a:pt x="47480" y="20090"/>
                    </a:cubicBezTo>
                    <a:cubicBezTo>
                      <a:pt x="47434" y="20090"/>
                      <a:pt x="47407" y="20193"/>
                      <a:pt x="47407" y="20463"/>
                    </a:cubicBezTo>
                    <a:cubicBezTo>
                      <a:pt x="46919" y="19750"/>
                      <a:pt x="46589" y="19750"/>
                      <a:pt x="46087" y="19314"/>
                    </a:cubicBezTo>
                    <a:cubicBezTo>
                      <a:pt x="46087" y="19037"/>
                      <a:pt x="46311" y="19090"/>
                      <a:pt x="46311" y="18865"/>
                    </a:cubicBezTo>
                    <a:cubicBezTo>
                      <a:pt x="46252" y="18733"/>
                      <a:pt x="46168" y="18680"/>
                      <a:pt x="46079" y="18680"/>
                    </a:cubicBezTo>
                    <a:cubicBezTo>
                      <a:pt x="45909" y="18680"/>
                      <a:pt x="45721" y="18873"/>
                      <a:pt x="45651" y="19090"/>
                    </a:cubicBezTo>
                    <a:cubicBezTo>
                      <a:pt x="45679" y="19090"/>
                      <a:pt x="45710" y="19088"/>
                      <a:pt x="45740" y="19088"/>
                    </a:cubicBezTo>
                    <a:cubicBezTo>
                      <a:pt x="45881" y="19088"/>
                      <a:pt x="46025" y="19124"/>
                      <a:pt x="45981" y="19525"/>
                    </a:cubicBezTo>
                    <a:cubicBezTo>
                      <a:pt x="45757" y="20304"/>
                      <a:pt x="45427" y="20357"/>
                      <a:pt x="45150" y="20463"/>
                    </a:cubicBezTo>
                    <a:lnTo>
                      <a:pt x="45150" y="19803"/>
                    </a:lnTo>
                    <a:cubicBezTo>
                      <a:pt x="43948" y="19750"/>
                      <a:pt x="42628" y="19974"/>
                      <a:pt x="41255" y="18931"/>
                    </a:cubicBezTo>
                    <a:cubicBezTo>
                      <a:pt x="41295" y="18899"/>
                      <a:pt x="41344" y="18888"/>
                      <a:pt x="41399" y="18888"/>
                    </a:cubicBezTo>
                    <a:cubicBezTo>
                      <a:pt x="41514" y="18888"/>
                      <a:pt x="41650" y="18936"/>
                      <a:pt x="41761" y="18936"/>
                    </a:cubicBezTo>
                    <a:cubicBezTo>
                      <a:pt x="41880" y="18936"/>
                      <a:pt x="41968" y="18881"/>
                      <a:pt x="41968" y="18654"/>
                    </a:cubicBezTo>
                    <a:cubicBezTo>
                      <a:pt x="41585" y="18601"/>
                      <a:pt x="41968" y="18047"/>
                      <a:pt x="41744" y="17994"/>
                    </a:cubicBezTo>
                    <a:lnTo>
                      <a:pt x="41744" y="17994"/>
                    </a:lnTo>
                    <a:cubicBezTo>
                      <a:pt x="41679" y="18243"/>
                      <a:pt x="41428" y="18268"/>
                      <a:pt x="41203" y="18268"/>
                    </a:cubicBezTo>
                    <a:cubicBezTo>
                      <a:pt x="41146" y="18268"/>
                      <a:pt x="41092" y="18266"/>
                      <a:pt x="41042" y="18266"/>
                    </a:cubicBezTo>
                    <a:cubicBezTo>
                      <a:pt x="40806" y="18266"/>
                      <a:pt x="40683" y="18302"/>
                      <a:pt x="41031" y="18707"/>
                    </a:cubicBezTo>
                    <a:cubicBezTo>
                      <a:pt x="40945" y="18738"/>
                      <a:pt x="40859" y="18752"/>
                      <a:pt x="40775" y="18752"/>
                    </a:cubicBezTo>
                    <a:cubicBezTo>
                      <a:pt x="40113" y="18752"/>
                      <a:pt x="39558" y="17848"/>
                      <a:pt x="39711" y="17109"/>
                    </a:cubicBezTo>
                    <a:cubicBezTo>
                      <a:pt x="39713" y="17108"/>
                      <a:pt x="39716" y="17107"/>
                      <a:pt x="39719" y="17107"/>
                    </a:cubicBezTo>
                    <a:cubicBezTo>
                      <a:pt x="39795" y="17107"/>
                      <a:pt x="39902" y="17616"/>
                      <a:pt x="39975" y="17616"/>
                    </a:cubicBezTo>
                    <a:cubicBezTo>
                      <a:pt x="40003" y="17616"/>
                      <a:pt x="40026" y="17541"/>
                      <a:pt x="40041" y="17334"/>
                    </a:cubicBezTo>
                    <a:cubicBezTo>
                      <a:pt x="39935" y="17057"/>
                      <a:pt x="39711" y="16951"/>
                      <a:pt x="39605" y="16621"/>
                    </a:cubicBezTo>
                    <a:lnTo>
                      <a:pt x="39605" y="16621"/>
                    </a:lnTo>
                    <a:cubicBezTo>
                      <a:pt x="39669" y="16629"/>
                      <a:pt x="39726" y="16633"/>
                      <a:pt x="39773" y="16633"/>
                    </a:cubicBezTo>
                    <a:cubicBezTo>
                      <a:pt x="40049" y="16633"/>
                      <a:pt x="40052" y="16498"/>
                      <a:pt x="39816" y="16172"/>
                    </a:cubicBezTo>
                    <a:cubicBezTo>
                      <a:pt x="39910" y="16159"/>
                      <a:pt x="40001" y="16149"/>
                      <a:pt x="40086" y="16149"/>
                    </a:cubicBezTo>
                    <a:cubicBezTo>
                      <a:pt x="40348" y="16149"/>
                      <a:pt x="40558" y="16242"/>
                      <a:pt x="40648" y="16621"/>
                    </a:cubicBezTo>
                    <a:cubicBezTo>
                      <a:pt x="40476" y="16727"/>
                      <a:pt x="40371" y="17004"/>
                      <a:pt x="40318" y="17334"/>
                    </a:cubicBezTo>
                    <a:cubicBezTo>
                      <a:pt x="40978" y="16885"/>
                      <a:pt x="42787" y="17492"/>
                      <a:pt x="43117" y="16555"/>
                    </a:cubicBezTo>
                    <a:cubicBezTo>
                      <a:pt x="43341" y="16727"/>
                      <a:pt x="43618" y="16674"/>
                      <a:pt x="43724" y="17057"/>
                    </a:cubicBezTo>
                    <a:cubicBezTo>
                      <a:pt x="43669" y="17029"/>
                      <a:pt x="43627" y="17016"/>
                      <a:pt x="43595" y="17016"/>
                    </a:cubicBezTo>
                    <a:cubicBezTo>
                      <a:pt x="43367" y="17016"/>
                      <a:pt x="43631" y="17624"/>
                      <a:pt x="43724" y="17717"/>
                    </a:cubicBezTo>
                    <a:cubicBezTo>
                      <a:pt x="43896" y="17281"/>
                      <a:pt x="43830" y="16449"/>
                      <a:pt x="44054" y="16119"/>
                    </a:cubicBezTo>
                    <a:cubicBezTo>
                      <a:pt x="44376" y="16353"/>
                      <a:pt x="44427" y="17091"/>
                      <a:pt x="44860" y="17091"/>
                    </a:cubicBezTo>
                    <a:cubicBezTo>
                      <a:pt x="44942" y="17091"/>
                      <a:pt x="45037" y="17065"/>
                      <a:pt x="45150" y="17004"/>
                    </a:cubicBezTo>
                    <a:lnTo>
                      <a:pt x="45150" y="17004"/>
                    </a:lnTo>
                    <a:cubicBezTo>
                      <a:pt x="44827" y="17571"/>
                      <a:pt x="45316" y="18203"/>
                      <a:pt x="45725" y="18203"/>
                    </a:cubicBezTo>
                    <a:cubicBezTo>
                      <a:pt x="45868" y="18203"/>
                      <a:pt x="46001" y="18126"/>
                      <a:pt x="46087" y="17941"/>
                    </a:cubicBezTo>
                    <a:cubicBezTo>
                      <a:pt x="45876" y="17334"/>
                      <a:pt x="46694" y="16674"/>
                      <a:pt x="46747" y="15842"/>
                    </a:cubicBezTo>
                    <a:cubicBezTo>
                      <a:pt x="46800" y="16291"/>
                      <a:pt x="47024" y="16449"/>
                      <a:pt x="47130" y="16779"/>
                    </a:cubicBezTo>
                    <a:cubicBezTo>
                      <a:pt x="47166" y="16789"/>
                      <a:pt x="47198" y="16793"/>
                      <a:pt x="47226" y="16793"/>
                    </a:cubicBezTo>
                    <a:cubicBezTo>
                      <a:pt x="47476" y="16793"/>
                      <a:pt x="47496" y="16473"/>
                      <a:pt x="47724" y="16473"/>
                    </a:cubicBezTo>
                    <a:cubicBezTo>
                      <a:pt x="47761" y="16473"/>
                      <a:pt x="47805" y="16482"/>
                      <a:pt x="47856" y="16502"/>
                    </a:cubicBezTo>
                    <a:cubicBezTo>
                      <a:pt x="47909" y="14971"/>
                      <a:pt x="48450" y="16225"/>
                      <a:pt x="48516" y="15129"/>
                    </a:cubicBezTo>
                    <a:cubicBezTo>
                      <a:pt x="48516" y="15354"/>
                      <a:pt x="48622" y="15406"/>
                      <a:pt x="48675" y="15565"/>
                    </a:cubicBezTo>
                    <a:cubicBezTo>
                      <a:pt x="48727" y="16225"/>
                      <a:pt x="48239" y="15789"/>
                      <a:pt x="48186" y="16291"/>
                    </a:cubicBezTo>
                    <a:cubicBezTo>
                      <a:pt x="48846" y="16502"/>
                      <a:pt x="48780" y="16885"/>
                      <a:pt x="49005" y="17664"/>
                    </a:cubicBezTo>
                    <a:cubicBezTo>
                      <a:pt x="49100" y="17742"/>
                      <a:pt x="49183" y="17775"/>
                      <a:pt x="49255" y="17775"/>
                    </a:cubicBezTo>
                    <a:cubicBezTo>
                      <a:pt x="49604" y="17775"/>
                      <a:pt x="49713" y="17026"/>
                      <a:pt x="49844" y="17026"/>
                    </a:cubicBezTo>
                    <a:cubicBezTo>
                      <a:pt x="49875" y="17026"/>
                      <a:pt x="49906" y="17065"/>
                      <a:pt x="49942" y="17162"/>
                    </a:cubicBezTo>
                    <a:cubicBezTo>
                      <a:pt x="49612" y="17545"/>
                      <a:pt x="49282" y="18707"/>
                      <a:pt x="49889" y="19037"/>
                    </a:cubicBezTo>
                    <a:cubicBezTo>
                      <a:pt x="49986" y="18697"/>
                      <a:pt x="50134" y="18593"/>
                      <a:pt x="50314" y="18593"/>
                    </a:cubicBezTo>
                    <a:cubicBezTo>
                      <a:pt x="50595" y="18593"/>
                      <a:pt x="50952" y="18846"/>
                      <a:pt x="51305" y="18846"/>
                    </a:cubicBezTo>
                    <a:cubicBezTo>
                      <a:pt x="51498" y="18846"/>
                      <a:pt x="51691" y="18770"/>
                      <a:pt x="51869" y="18535"/>
                    </a:cubicBezTo>
                    <a:cubicBezTo>
                      <a:pt x="51315" y="18047"/>
                      <a:pt x="50325" y="18324"/>
                      <a:pt x="49717" y="17875"/>
                    </a:cubicBezTo>
                    <a:cubicBezTo>
                      <a:pt x="50166" y="17611"/>
                      <a:pt x="50602" y="17439"/>
                      <a:pt x="51038" y="17162"/>
                    </a:cubicBezTo>
                    <a:cubicBezTo>
                      <a:pt x="50430" y="16397"/>
                      <a:pt x="49889" y="15736"/>
                      <a:pt x="49229" y="15565"/>
                    </a:cubicBezTo>
                    <a:cubicBezTo>
                      <a:pt x="49335" y="15076"/>
                      <a:pt x="49836" y="15512"/>
                      <a:pt x="49717" y="14641"/>
                    </a:cubicBezTo>
                    <a:lnTo>
                      <a:pt x="49717" y="14641"/>
                    </a:lnTo>
                    <a:cubicBezTo>
                      <a:pt x="49627" y="14756"/>
                      <a:pt x="49531" y="14792"/>
                      <a:pt x="49434" y="14792"/>
                    </a:cubicBezTo>
                    <a:cubicBezTo>
                      <a:pt x="49272" y="14792"/>
                      <a:pt x="49107" y="14691"/>
                      <a:pt x="48962" y="14691"/>
                    </a:cubicBezTo>
                    <a:cubicBezTo>
                      <a:pt x="48825" y="14691"/>
                      <a:pt x="48705" y="14781"/>
                      <a:pt x="48622" y="15129"/>
                    </a:cubicBezTo>
                    <a:cubicBezTo>
                      <a:pt x="48622" y="14699"/>
                      <a:pt x="48579" y="14576"/>
                      <a:pt x="48508" y="14576"/>
                    </a:cubicBezTo>
                    <a:cubicBezTo>
                      <a:pt x="48413" y="14576"/>
                      <a:pt x="48267" y="14798"/>
                      <a:pt x="48106" y="14798"/>
                    </a:cubicBezTo>
                    <a:cubicBezTo>
                      <a:pt x="48004" y="14798"/>
                      <a:pt x="47896" y="14709"/>
                      <a:pt x="47790" y="14416"/>
                    </a:cubicBezTo>
                    <a:cubicBezTo>
                      <a:pt x="48160" y="14416"/>
                      <a:pt x="48081" y="13692"/>
                      <a:pt x="48434" y="13692"/>
                    </a:cubicBezTo>
                    <a:cubicBezTo>
                      <a:pt x="48459" y="13692"/>
                      <a:pt x="48486" y="13695"/>
                      <a:pt x="48516" y="13703"/>
                    </a:cubicBezTo>
                    <a:lnTo>
                      <a:pt x="48516" y="14416"/>
                    </a:lnTo>
                    <a:cubicBezTo>
                      <a:pt x="48699" y="14175"/>
                      <a:pt x="48890" y="14123"/>
                      <a:pt x="49081" y="14123"/>
                    </a:cubicBezTo>
                    <a:cubicBezTo>
                      <a:pt x="49228" y="14123"/>
                      <a:pt x="49376" y="14154"/>
                      <a:pt x="49522" y="14154"/>
                    </a:cubicBezTo>
                    <a:cubicBezTo>
                      <a:pt x="49746" y="14154"/>
                      <a:pt x="49965" y="14080"/>
                      <a:pt x="50166" y="13703"/>
                    </a:cubicBezTo>
                    <a:cubicBezTo>
                      <a:pt x="49836" y="13373"/>
                      <a:pt x="49717" y="12594"/>
                      <a:pt x="49440" y="12106"/>
                    </a:cubicBezTo>
                    <a:cubicBezTo>
                      <a:pt x="49551" y="12061"/>
                      <a:pt x="49651" y="12043"/>
                      <a:pt x="49744" y="12043"/>
                    </a:cubicBezTo>
                    <a:cubicBezTo>
                      <a:pt x="50114" y="12043"/>
                      <a:pt x="50370" y="12330"/>
                      <a:pt x="50760" y="12330"/>
                    </a:cubicBezTo>
                    <a:cubicBezTo>
                      <a:pt x="50708" y="12000"/>
                      <a:pt x="50760" y="11776"/>
                      <a:pt x="50879" y="11604"/>
                    </a:cubicBezTo>
                    <a:lnTo>
                      <a:pt x="50879" y="11604"/>
                    </a:lnTo>
                    <a:cubicBezTo>
                      <a:pt x="50721" y="11779"/>
                      <a:pt x="50575" y="11844"/>
                      <a:pt x="50428" y="11844"/>
                    </a:cubicBezTo>
                    <a:cubicBezTo>
                      <a:pt x="50109" y="11844"/>
                      <a:pt x="49787" y="11538"/>
                      <a:pt x="49335" y="11393"/>
                    </a:cubicBezTo>
                    <a:lnTo>
                      <a:pt x="49335" y="11393"/>
                    </a:lnTo>
                    <a:cubicBezTo>
                      <a:pt x="49371" y="11967"/>
                      <a:pt x="49276" y="12127"/>
                      <a:pt x="49128" y="12127"/>
                    </a:cubicBezTo>
                    <a:cubicBezTo>
                      <a:pt x="48942" y="12127"/>
                      <a:pt x="48673" y="11870"/>
                      <a:pt x="48486" y="11870"/>
                    </a:cubicBezTo>
                    <a:cubicBezTo>
                      <a:pt x="48396" y="11870"/>
                      <a:pt x="48325" y="11930"/>
                      <a:pt x="48292" y="12106"/>
                    </a:cubicBezTo>
                    <a:cubicBezTo>
                      <a:pt x="48327" y="12098"/>
                      <a:pt x="48362" y="12093"/>
                      <a:pt x="48396" y="12093"/>
                    </a:cubicBezTo>
                    <a:cubicBezTo>
                      <a:pt x="48577" y="12093"/>
                      <a:pt x="48727" y="12219"/>
                      <a:pt x="48727" y="12542"/>
                    </a:cubicBezTo>
                    <a:cubicBezTo>
                      <a:pt x="48694" y="12544"/>
                      <a:pt x="48661" y="12546"/>
                      <a:pt x="48629" y="12546"/>
                    </a:cubicBezTo>
                    <a:cubicBezTo>
                      <a:pt x="48023" y="12546"/>
                      <a:pt x="47603" y="12095"/>
                      <a:pt x="47077" y="11882"/>
                    </a:cubicBezTo>
                    <a:lnTo>
                      <a:pt x="47077" y="11882"/>
                    </a:lnTo>
                    <a:cubicBezTo>
                      <a:pt x="47151" y="11892"/>
                      <a:pt x="47245" y="11898"/>
                      <a:pt x="47347" y="11898"/>
                    </a:cubicBezTo>
                    <a:cubicBezTo>
                      <a:pt x="47775" y="11898"/>
                      <a:pt x="48344" y="11788"/>
                      <a:pt x="48120" y="11393"/>
                    </a:cubicBezTo>
                    <a:lnTo>
                      <a:pt x="48120" y="11393"/>
                    </a:lnTo>
                    <a:cubicBezTo>
                      <a:pt x="48024" y="11441"/>
                      <a:pt x="47971" y="11677"/>
                      <a:pt x="47832" y="11677"/>
                    </a:cubicBezTo>
                    <a:cubicBezTo>
                      <a:pt x="47819" y="11677"/>
                      <a:pt x="47805" y="11675"/>
                      <a:pt x="47790" y="11670"/>
                    </a:cubicBezTo>
                    <a:cubicBezTo>
                      <a:pt x="47737" y="10891"/>
                      <a:pt x="48067" y="10509"/>
                      <a:pt x="47526" y="10509"/>
                    </a:cubicBezTo>
                    <a:cubicBezTo>
                      <a:pt x="47302" y="11010"/>
                      <a:pt x="47856" y="11221"/>
                      <a:pt x="47579" y="11670"/>
                    </a:cubicBezTo>
                    <a:cubicBezTo>
                      <a:pt x="47302" y="11063"/>
                      <a:pt x="47196" y="11340"/>
                      <a:pt x="46866" y="10733"/>
                    </a:cubicBezTo>
                    <a:lnTo>
                      <a:pt x="46866" y="10733"/>
                    </a:lnTo>
                    <a:cubicBezTo>
                      <a:pt x="46884" y="10742"/>
                      <a:pt x="46918" y="10747"/>
                      <a:pt x="46960" y="10747"/>
                    </a:cubicBezTo>
                    <a:cubicBezTo>
                      <a:pt x="47154" y="10747"/>
                      <a:pt x="47512" y="10650"/>
                      <a:pt x="47196" y="10509"/>
                    </a:cubicBezTo>
                    <a:cubicBezTo>
                      <a:pt x="46947" y="10416"/>
                      <a:pt x="46791" y="10344"/>
                      <a:pt x="46689" y="10344"/>
                    </a:cubicBezTo>
                    <a:cubicBezTo>
                      <a:pt x="46543" y="10344"/>
                      <a:pt x="46509" y="10493"/>
                      <a:pt x="46470" y="10944"/>
                    </a:cubicBezTo>
                    <a:cubicBezTo>
                      <a:pt x="46364" y="10726"/>
                      <a:pt x="46338" y="10618"/>
                      <a:pt x="46310" y="10618"/>
                    </a:cubicBezTo>
                    <a:cubicBezTo>
                      <a:pt x="46282" y="10618"/>
                      <a:pt x="46252" y="10726"/>
                      <a:pt x="46140" y="10944"/>
                    </a:cubicBezTo>
                    <a:cubicBezTo>
                      <a:pt x="45981" y="10614"/>
                      <a:pt x="45810" y="10350"/>
                      <a:pt x="45651" y="10073"/>
                    </a:cubicBezTo>
                    <a:cubicBezTo>
                      <a:pt x="45809" y="9939"/>
                      <a:pt x="45984" y="9896"/>
                      <a:pt x="46168" y="9896"/>
                    </a:cubicBezTo>
                    <a:cubicBezTo>
                      <a:pt x="46492" y="9896"/>
                      <a:pt x="46839" y="10029"/>
                      <a:pt x="47149" y="10029"/>
                    </a:cubicBezTo>
                    <a:cubicBezTo>
                      <a:pt x="47460" y="10029"/>
                      <a:pt x="47734" y="9896"/>
                      <a:pt x="47909" y="9360"/>
                    </a:cubicBezTo>
                    <a:cubicBezTo>
                      <a:pt x="47684" y="9030"/>
                      <a:pt x="47196" y="9294"/>
                      <a:pt x="47077" y="8858"/>
                    </a:cubicBezTo>
                    <a:lnTo>
                      <a:pt x="47077" y="8858"/>
                    </a:lnTo>
                    <a:cubicBezTo>
                      <a:pt x="47914" y="8898"/>
                      <a:pt x="48458" y="9540"/>
                      <a:pt x="49100" y="9540"/>
                    </a:cubicBezTo>
                    <a:cubicBezTo>
                      <a:pt x="49308" y="9540"/>
                      <a:pt x="49527" y="9472"/>
                      <a:pt x="49770" y="9294"/>
                    </a:cubicBezTo>
                    <a:cubicBezTo>
                      <a:pt x="49612" y="9083"/>
                      <a:pt x="49387" y="8964"/>
                      <a:pt x="49387" y="8370"/>
                    </a:cubicBezTo>
                    <a:lnTo>
                      <a:pt x="49387" y="8370"/>
                    </a:lnTo>
                    <a:cubicBezTo>
                      <a:pt x="49546" y="8407"/>
                      <a:pt x="49672" y="8445"/>
                      <a:pt x="49811" y="8445"/>
                    </a:cubicBezTo>
                    <a:cubicBezTo>
                      <a:pt x="49869" y="8445"/>
                      <a:pt x="49929" y="8438"/>
                      <a:pt x="49995" y="8423"/>
                    </a:cubicBezTo>
                    <a:lnTo>
                      <a:pt x="49995" y="8423"/>
                    </a:lnTo>
                    <a:cubicBezTo>
                      <a:pt x="49836" y="8858"/>
                      <a:pt x="50047" y="8858"/>
                      <a:pt x="49889" y="9294"/>
                    </a:cubicBezTo>
                    <a:cubicBezTo>
                      <a:pt x="50100" y="8911"/>
                      <a:pt x="50708" y="8964"/>
                      <a:pt x="50496" y="8858"/>
                    </a:cubicBezTo>
                    <a:cubicBezTo>
                      <a:pt x="50430" y="8476"/>
                      <a:pt x="50166" y="8634"/>
                      <a:pt x="50047" y="8423"/>
                    </a:cubicBezTo>
                    <a:cubicBezTo>
                      <a:pt x="50961" y="8385"/>
                      <a:pt x="51703" y="7716"/>
                      <a:pt x="52476" y="7716"/>
                    </a:cubicBezTo>
                    <a:cubicBezTo>
                      <a:pt x="52776" y="7716"/>
                      <a:pt x="53080" y="7816"/>
                      <a:pt x="53401" y="8093"/>
                    </a:cubicBezTo>
                    <a:cubicBezTo>
                      <a:pt x="52951" y="8137"/>
                      <a:pt x="52875" y="8408"/>
                      <a:pt x="52575" y="8408"/>
                    </a:cubicBezTo>
                    <a:cubicBezTo>
                      <a:pt x="52513" y="8408"/>
                      <a:pt x="52443" y="8397"/>
                      <a:pt x="52358" y="8370"/>
                    </a:cubicBezTo>
                    <a:lnTo>
                      <a:pt x="52358" y="8370"/>
                    </a:lnTo>
                    <a:cubicBezTo>
                      <a:pt x="52319" y="8732"/>
                      <a:pt x="52519" y="9246"/>
                      <a:pt x="52695" y="9246"/>
                    </a:cubicBezTo>
                    <a:cubicBezTo>
                      <a:pt x="52756" y="9246"/>
                      <a:pt x="52815" y="9184"/>
                      <a:pt x="52859" y="9030"/>
                    </a:cubicBezTo>
                    <a:cubicBezTo>
                      <a:pt x="52829" y="8993"/>
                      <a:pt x="52818" y="8979"/>
                      <a:pt x="52821" y="8979"/>
                    </a:cubicBezTo>
                    <a:cubicBezTo>
                      <a:pt x="52831" y="8979"/>
                      <a:pt x="53017" y="9161"/>
                      <a:pt x="53158" y="9161"/>
                    </a:cubicBezTo>
                    <a:cubicBezTo>
                      <a:pt x="53275" y="9161"/>
                      <a:pt x="53362" y="9037"/>
                      <a:pt x="53295" y="8581"/>
                    </a:cubicBezTo>
                    <a:cubicBezTo>
                      <a:pt x="53321" y="8575"/>
                      <a:pt x="53346" y="8572"/>
                      <a:pt x="53369" y="8572"/>
                    </a:cubicBezTo>
                    <a:cubicBezTo>
                      <a:pt x="53724" y="8572"/>
                      <a:pt x="53661" y="9304"/>
                      <a:pt x="53401" y="9466"/>
                    </a:cubicBezTo>
                    <a:cubicBezTo>
                      <a:pt x="53644" y="9380"/>
                      <a:pt x="53854" y="9357"/>
                      <a:pt x="54046" y="9357"/>
                    </a:cubicBezTo>
                    <a:cubicBezTo>
                      <a:pt x="54258" y="9357"/>
                      <a:pt x="54447" y="9385"/>
                      <a:pt x="54633" y="9385"/>
                    </a:cubicBezTo>
                    <a:cubicBezTo>
                      <a:pt x="54924" y="9385"/>
                      <a:pt x="55206" y="9317"/>
                      <a:pt x="55553" y="8964"/>
                    </a:cubicBezTo>
                    <a:lnTo>
                      <a:pt x="55553" y="8964"/>
                    </a:lnTo>
                    <a:cubicBezTo>
                      <a:pt x="55524" y="8974"/>
                      <a:pt x="55498" y="8978"/>
                      <a:pt x="55474" y="8978"/>
                    </a:cubicBezTo>
                    <a:cubicBezTo>
                      <a:pt x="55135" y="8978"/>
                      <a:pt x="55294" y="8027"/>
                      <a:pt x="54999" y="8027"/>
                    </a:cubicBezTo>
                    <a:cubicBezTo>
                      <a:pt x="54956" y="8027"/>
                      <a:pt x="54904" y="8047"/>
                      <a:pt x="54840" y="8093"/>
                    </a:cubicBezTo>
                    <a:cubicBezTo>
                      <a:pt x="54760" y="8472"/>
                      <a:pt x="54837" y="8523"/>
                      <a:pt x="54936" y="8523"/>
                    </a:cubicBezTo>
                    <a:cubicBezTo>
                      <a:pt x="54972" y="8523"/>
                      <a:pt x="55011" y="8516"/>
                      <a:pt x="55047" y="8516"/>
                    </a:cubicBezTo>
                    <a:cubicBezTo>
                      <a:pt x="55126" y="8516"/>
                      <a:pt x="55189" y="8548"/>
                      <a:pt x="55170" y="8753"/>
                    </a:cubicBezTo>
                    <a:cubicBezTo>
                      <a:pt x="54998" y="8753"/>
                      <a:pt x="55051" y="9188"/>
                      <a:pt x="54945" y="9241"/>
                    </a:cubicBezTo>
                    <a:cubicBezTo>
                      <a:pt x="54716" y="9012"/>
                      <a:pt x="54586" y="8920"/>
                      <a:pt x="54422" y="8920"/>
                    </a:cubicBezTo>
                    <a:cubicBezTo>
                      <a:pt x="54313" y="8920"/>
                      <a:pt x="54188" y="8961"/>
                      <a:pt x="54008" y="9030"/>
                    </a:cubicBezTo>
                    <a:cubicBezTo>
                      <a:pt x="54457" y="8040"/>
                      <a:pt x="53902" y="8476"/>
                      <a:pt x="53850" y="7380"/>
                    </a:cubicBezTo>
                    <a:lnTo>
                      <a:pt x="53850" y="7380"/>
                    </a:lnTo>
                    <a:cubicBezTo>
                      <a:pt x="53927" y="7422"/>
                      <a:pt x="53993" y="7441"/>
                      <a:pt x="54050" y="7441"/>
                    </a:cubicBezTo>
                    <a:cubicBezTo>
                      <a:pt x="54276" y="7441"/>
                      <a:pt x="54362" y="7152"/>
                      <a:pt x="54457" y="6931"/>
                    </a:cubicBezTo>
                    <a:cubicBezTo>
                      <a:pt x="54537" y="7076"/>
                      <a:pt x="54659" y="7144"/>
                      <a:pt x="54786" y="7144"/>
                    </a:cubicBezTo>
                    <a:cubicBezTo>
                      <a:pt x="54992" y="7144"/>
                      <a:pt x="55210" y="6965"/>
                      <a:pt x="55275" y="6654"/>
                    </a:cubicBezTo>
                    <a:lnTo>
                      <a:pt x="55275" y="6654"/>
                    </a:lnTo>
                    <a:cubicBezTo>
                      <a:pt x="55206" y="6679"/>
                      <a:pt x="55149" y="6691"/>
                      <a:pt x="55103" y="6691"/>
                    </a:cubicBezTo>
                    <a:cubicBezTo>
                      <a:pt x="54932" y="6691"/>
                      <a:pt x="54926" y="6520"/>
                      <a:pt x="55051" y="6218"/>
                    </a:cubicBezTo>
                    <a:lnTo>
                      <a:pt x="55051" y="6218"/>
                    </a:lnTo>
                    <a:cubicBezTo>
                      <a:pt x="54285" y="6720"/>
                      <a:pt x="53678" y="6548"/>
                      <a:pt x="53189" y="7155"/>
                    </a:cubicBezTo>
                    <a:cubicBezTo>
                      <a:pt x="53014" y="6751"/>
                      <a:pt x="52723" y="6578"/>
                      <a:pt x="52427" y="6578"/>
                    </a:cubicBezTo>
                    <a:cubicBezTo>
                      <a:pt x="52076" y="6578"/>
                      <a:pt x="51718" y="6821"/>
                      <a:pt x="51539" y="7208"/>
                    </a:cubicBezTo>
                    <a:cubicBezTo>
                      <a:pt x="51539" y="6390"/>
                      <a:pt x="51156" y="6495"/>
                      <a:pt x="51038" y="6060"/>
                    </a:cubicBezTo>
                    <a:cubicBezTo>
                      <a:pt x="51337" y="6060"/>
                      <a:pt x="51384" y="6154"/>
                      <a:pt x="51495" y="6154"/>
                    </a:cubicBezTo>
                    <a:cubicBezTo>
                      <a:pt x="51551" y="6154"/>
                      <a:pt x="51623" y="6130"/>
                      <a:pt x="51750" y="6060"/>
                    </a:cubicBezTo>
                    <a:cubicBezTo>
                      <a:pt x="51698" y="4845"/>
                      <a:pt x="51209" y="5941"/>
                      <a:pt x="51038" y="4898"/>
                    </a:cubicBezTo>
                    <a:cubicBezTo>
                      <a:pt x="51011" y="4891"/>
                      <a:pt x="50987" y="4887"/>
                      <a:pt x="50965" y="4887"/>
                    </a:cubicBezTo>
                    <a:cubicBezTo>
                      <a:pt x="50660" y="4887"/>
                      <a:pt x="50689" y="5512"/>
                      <a:pt x="50430" y="5611"/>
                    </a:cubicBezTo>
                    <a:cubicBezTo>
                      <a:pt x="50325" y="5340"/>
                      <a:pt x="50176" y="5205"/>
                      <a:pt x="50026" y="5205"/>
                    </a:cubicBezTo>
                    <a:cubicBezTo>
                      <a:pt x="49876" y="5205"/>
                      <a:pt x="49724" y="5340"/>
                      <a:pt x="49612" y="5611"/>
                    </a:cubicBezTo>
                    <a:cubicBezTo>
                      <a:pt x="49665" y="5281"/>
                      <a:pt x="49770" y="5175"/>
                      <a:pt x="49717" y="4673"/>
                    </a:cubicBezTo>
                    <a:lnTo>
                      <a:pt x="49506" y="4673"/>
                    </a:lnTo>
                    <a:cubicBezTo>
                      <a:pt x="49387" y="4739"/>
                      <a:pt x="49282" y="4673"/>
                      <a:pt x="49282" y="4898"/>
                    </a:cubicBezTo>
                    <a:cubicBezTo>
                      <a:pt x="49335" y="4951"/>
                      <a:pt x="49387" y="5122"/>
                      <a:pt x="49387" y="5400"/>
                    </a:cubicBezTo>
                    <a:cubicBezTo>
                      <a:pt x="49367" y="5383"/>
                      <a:pt x="49346" y="5376"/>
                      <a:pt x="49324" y="5376"/>
                    </a:cubicBezTo>
                    <a:cubicBezTo>
                      <a:pt x="49189" y="5376"/>
                      <a:pt x="49037" y="5658"/>
                      <a:pt x="48920" y="5658"/>
                    </a:cubicBezTo>
                    <a:cubicBezTo>
                      <a:pt x="48863" y="5658"/>
                      <a:pt x="48815" y="5593"/>
                      <a:pt x="48780" y="5400"/>
                    </a:cubicBezTo>
                    <a:cubicBezTo>
                      <a:pt x="49229" y="4951"/>
                      <a:pt x="48899" y="4238"/>
                      <a:pt x="49229" y="3961"/>
                    </a:cubicBezTo>
                    <a:cubicBezTo>
                      <a:pt x="49369" y="3868"/>
                      <a:pt x="49508" y="3831"/>
                      <a:pt x="49649" y="3831"/>
                    </a:cubicBezTo>
                    <a:cubicBezTo>
                      <a:pt x="50177" y="3831"/>
                      <a:pt x="50733" y="4343"/>
                      <a:pt x="51483" y="4343"/>
                    </a:cubicBezTo>
                    <a:cubicBezTo>
                      <a:pt x="51704" y="4343"/>
                      <a:pt x="51941" y="4299"/>
                      <a:pt x="52199" y="4185"/>
                    </a:cubicBezTo>
                    <a:lnTo>
                      <a:pt x="52199" y="4185"/>
                    </a:lnTo>
                    <a:cubicBezTo>
                      <a:pt x="52171" y="4188"/>
                      <a:pt x="52146" y="4189"/>
                      <a:pt x="52124" y="4189"/>
                    </a:cubicBezTo>
                    <a:cubicBezTo>
                      <a:pt x="51752" y="4189"/>
                      <a:pt x="52199" y="3784"/>
                      <a:pt x="52199" y="3472"/>
                    </a:cubicBezTo>
                    <a:cubicBezTo>
                      <a:pt x="51785" y="3472"/>
                      <a:pt x="51192" y="2942"/>
                      <a:pt x="50841" y="2942"/>
                    </a:cubicBezTo>
                    <a:cubicBezTo>
                      <a:pt x="50767" y="2942"/>
                      <a:pt x="50703" y="2966"/>
                      <a:pt x="50655" y="3023"/>
                    </a:cubicBezTo>
                    <a:cubicBezTo>
                      <a:pt x="50826" y="3023"/>
                      <a:pt x="50826" y="3683"/>
                      <a:pt x="50655" y="3749"/>
                    </a:cubicBezTo>
                    <a:cubicBezTo>
                      <a:pt x="49942" y="2588"/>
                      <a:pt x="48727" y="3908"/>
                      <a:pt x="48186" y="2152"/>
                    </a:cubicBezTo>
                    <a:lnTo>
                      <a:pt x="48186" y="2152"/>
                    </a:lnTo>
                    <a:cubicBezTo>
                      <a:pt x="48186" y="2693"/>
                      <a:pt x="48397" y="3142"/>
                      <a:pt x="48067" y="3300"/>
                    </a:cubicBezTo>
                    <a:cubicBezTo>
                      <a:pt x="47018" y="2951"/>
                      <a:pt x="45451" y="2906"/>
                      <a:pt x="43827" y="2906"/>
                    </a:cubicBezTo>
                    <a:cubicBezTo>
                      <a:pt x="43270" y="2906"/>
                      <a:pt x="42705" y="2911"/>
                      <a:pt x="42153" y="2911"/>
                    </a:cubicBezTo>
                    <a:cubicBezTo>
                      <a:pt x="41035" y="2911"/>
                      <a:pt x="39967" y="2890"/>
                      <a:pt x="39103" y="2759"/>
                    </a:cubicBezTo>
                    <a:lnTo>
                      <a:pt x="39103" y="2759"/>
                    </a:lnTo>
                    <a:cubicBezTo>
                      <a:pt x="39149" y="2890"/>
                      <a:pt x="39107" y="2938"/>
                      <a:pt x="39015" y="2938"/>
                    </a:cubicBezTo>
                    <a:cubicBezTo>
                      <a:pt x="38762" y="2938"/>
                      <a:pt x="38131" y="2573"/>
                      <a:pt x="37889" y="2535"/>
                    </a:cubicBezTo>
                    <a:cubicBezTo>
                      <a:pt x="37836" y="2812"/>
                      <a:pt x="37783" y="3023"/>
                      <a:pt x="37678" y="3195"/>
                    </a:cubicBezTo>
                    <a:cubicBezTo>
                      <a:pt x="37453" y="3023"/>
                      <a:pt x="37229" y="2918"/>
                      <a:pt x="37070" y="2535"/>
                    </a:cubicBezTo>
                    <a:cubicBezTo>
                      <a:pt x="37023" y="2878"/>
                      <a:pt x="36923" y="3264"/>
                      <a:pt x="36626" y="3264"/>
                    </a:cubicBezTo>
                    <a:cubicBezTo>
                      <a:pt x="36592" y="3264"/>
                      <a:pt x="36555" y="3259"/>
                      <a:pt x="36516" y="3248"/>
                    </a:cubicBezTo>
                    <a:lnTo>
                      <a:pt x="36516" y="2310"/>
                    </a:lnTo>
                    <a:cubicBezTo>
                      <a:pt x="36212" y="2444"/>
                      <a:pt x="35973" y="2518"/>
                      <a:pt x="35766" y="2518"/>
                    </a:cubicBezTo>
                    <a:cubicBezTo>
                      <a:pt x="35380" y="2518"/>
                      <a:pt x="35102" y="2260"/>
                      <a:pt x="34707" y="1650"/>
                    </a:cubicBezTo>
                    <a:lnTo>
                      <a:pt x="34707" y="1650"/>
                    </a:lnTo>
                    <a:cubicBezTo>
                      <a:pt x="34588" y="2205"/>
                      <a:pt x="35196" y="2363"/>
                      <a:pt x="34866" y="2535"/>
                    </a:cubicBezTo>
                    <a:cubicBezTo>
                      <a:pt x="34712" y="2430"/>
                      <a:pt x="34547" y="2340"/>
                      <a:pt x="34404" y="2340"/>
                    </a:cubicBezTo>
                    <a:cubicBezTo>
                      <a:pt x="34239" y="2340"/>
                      <a:pt x="34104" y="2459"/>
                      <a:pt x="34047" y="2812"/>
                    </a:cubicBezTo>
                    <a:cubicBezTo>
                      <a:pt x="34047" y="2482"/>
                      <a:pt x="33823" y="2588"/>
                      <a:pt x="33770" y="2310"/>
                    </a:cubicBezTo>
                    <a:lnTo>
                      <a:pt x="33770" y="2310"/>
                    </a:lnTo>
                    <a:cubicBezTo>
                      <a:pt x="33793" y="2316"/>
                      <a:pt x="33815" y="2319"/>
                      <a:pt x="33836" y="2319"/>
                    </a:cubicBezTo>
                    <a:cubicBezTo>
                      <a:pt x="34016" y="2319"/>
                      <a:pt x="34105" y="2123"/>
                      <a:pt x="34153" y="1875"/>
                    </a:cubicBezTo>
                    <a:cubicBezTo>
                      <a:pt x="34049" y="1731"/>
                      <a:pt x="33936" y="1679"/>
                      <a:pt x="33817" y="1679"/>
                    </a:cubicBezTo>
                    <a:cubicBezTo>
                      <a:pt x="33526" y="1679"/>
                      <a:pt x="33200" y="1985"/>
                      <a:pt x="32892" y="1985"/>
                    </a:cubicBezTo>
                    <a:cubicBezTo>
                      <a:pt x="32795" y="1985"/>
                      <a:pt x="32700" y="1954"/>
                      <a:pt x="32608" y="1875"/>
                    </a:cubicBezTo>
                    <a:lnTo>
                      <a:pt x="32608" y="1875"/>
                    </a:lnTo>
                    <a:cubicBezTo>
                      <a:pt x="32608" y="2759"/>
                      <a:pt x="33334" y="2205"/>
                      <a:pt x="33334" y="3023"/>
                    </a:cubicBezTo>
                    <a:cubicBezTo>
                      <a:pt x="33155" y="2989"/>
                      <a:pt x="32998" y="2817"/>
                      <a:pt x="32849" y="2817"/>
                    </a:cubicBezTo>
                    <a:cubicBezTo>
                      <a:pt x="32767" y="2817"/>
                      <a:pt x="32688" y="2869"/>
                      <a:pt x="32608" y="3023"/>
                    </a:cubicBezTo>
                    <a:cubicBezTo>
                      <a:pt x="32502" y="2759"/>
                      <a:pt x="32502" y="2205"/>
                      <a:pt x="32397" y="1875"/>
                    </a:cubicBezTo>
                    <a:cubicBezTo>
                      <a:pt x="31948" y="2152"/>
                      <a:pt x="31512" y="2363"/>
                      <a:pt x="31077" y="2588"/>
                    </a:cubicBezTo>
                    <a:cubicBezTo>
                      <a:pt x="31077" y="2258"/>
                      <a:pt x="31024" y="2099"/>
                      <a:pt x="30958" y="1928"/>
                    </a:cubicBezTo>
                    <a:cubicBezTo>
                      <a:pt x="30364" y="2363"/>
                      <a:pt x="29757" y="2099"/>
                      <a:pt x="29308" y="2429"/>
                    </a:cubicBezTo>
                    <a:cubicBezTo>
                      <a:pt x="29330" y="1951"/>
                      <a:pt x="29306" y="1782"/>
                      <a:pt x="29275" y="1782"/>
                    </a:cubicBezTo>
                    <a:cubicBezTo>
                      <a:pt x="29217" y="1782"/>
                      <a:pt x="29135" y="2390"/>
                      <a:pt x="29308" y="2640"/>
                    </a:cubicBezTo>
                    <a:cubicBezTo>
                      <a:pt x="29378" y="2632"/>
                      <a:pt x="29447" y="2628"/>
                      <a:pt x="29513" y="2628"/>
                    </a:cubicBezTo>
                    <a:cubicBezTo>
                      <a:pt x="29872" y="2628"/>
                      <a:pt x="30175" y="2755"/>
                      <a:pt x="30364" y="3089"/>
                    </a:cubicBezTo>
                    <a:cubicBezTo>
                      <a:pt x="30298" y="3472"/>
                      <a:pt x="29809" y="3023"/>
                      <a:pt x="29915" y="3802"/>
                    </a:cubicBezTo>
                    <a:cubicBezTo>
                      <a:pt x="32060" y="3994"/>
                      <a:pt x="34014" y="4020"/>
                      <a:pt x="35975" y="4020"/>
                    </a:cubicBezTo>
                    <a:cubicBezTo>
                      <a:pt x="36721" y="4020"/>
                      <a:pt x="37469" y="4016"/>
                      <a:pt x="38229" y="4016"/>
                    </a:cubicBezTo>
                    <a:cubicBezTo>
                      <a:pt x="39463" y="4016"/>
                      <a:pt x="40729" y="4026"/>
                      <a:pt x="42074" y="4079"/>
                    </a:cubicBezTo>
                    <a:cubicBezTo>
                      <a:pt x="42074" y="3683"/>
                      <a:pt x="41849" y="3472"/>
                      <a:pt x="42074" y="3353"/>
                    </a:cubicBezTo>
                    <a:cubicBezTo>
                      <a:pt x="42088" y="3352"/>
                      <a:pt x="42103" y="3352"/>
                      <a:pt x="42117" y="3352"/>
                    </a:cubicBezTo>
                    <a:cubicBezTo>
                      <a:pt x="42687" y="3352"/>
                      <a:pt x="43317" y="4092"/>
                      <a:pt x="43870" y="4092"/>
                    </a:cubicBezTo>
                    <a:cubicBezTo>
                      <a:pt x="44051" y="4092"/>
                      <a:pt x="44224" y="4013"/>
                      <a:pt x="44384" y="3802"/>
                    </a:cubicBezTo>
                    <a:cubicBezTo>
                      <a:pt x="44437" y="3802"/>
                      <a:pt x="44437" y="3749"/>
                      <a:pt x="44490" y="3749"/>
                    </a:cubicBezTo>
                    <a:cubicBezTo>
                      <a:pt x="44490" y="3658"/>
                      <a:pt x="44523" y="3600"/>
                      <a:pt x="44537" y="3600"/>
                    </a:cubicBezTo>
                    <a:cubicBezTo>
                      <a:pt x="44549" y="3600"/>
                      <a:pt x="44545" y="3645"/>
                      <a:pt x="44490" y="3749"/>
                    </a:cubicBezTo>
                    <a:cubicBezTo>
                      <a:pt x="44490" y="3802"/>
                      <a:pt x="44490" y="3908"/>
                      <a:pt x="44661" y="4013"/>
                    </a:cubicBezTo>
                    <a:cubicBezTo>
                      <a:pt x="44852" y="4216"/>
                      <a:pt x="45079" y="4288"/>
                      <a:pt x="45326" y="4288"/>
                    </a:cubicBezTo>
                    <a:cubicBezTo>
                      <a:pt x="45938" y="4288"/>
                      <a:pt x="46678" y="3850"/>
                      <a:pt x="47334" y="3850"/>
                    </a:cubicBezTo>
                    <a:cubicBezTo>
                      <a:pt x="47645" y="3850"/>
                      <a:pt x="47936" y="3948"/>
                      <a:pt x="48186" y="4238"/>
                    </a:cubicBezTo>
                    <a:cubicBezTo>
                      <a:pt x="48143" y="3916"/>
                      <a:pt x="48210" y="3807"/>
                      <a:pt x="48318" y="3807"/>
                    </a:cubicBezTo>
                    <a:cubicBezTo>
                      <a:pt x="48508" y="3807"/>
                      <a:pt x="48823" y="4137"/>
                      <a:pt x="48899" y="4238"/>
                    </a:cubicBezTo>
                    <a:cubicBezTo>
                      <a:pt x="48727" y="4515"/>
                      <a:pt x="48846" y="5334"/>
                      <a:pt x="48569" y="5400"/>
                    </a:cubicBezTo>
                    <a:cubicBezTo>
                      <a:pt x="48534" y="5143"/>
                      <a:pt x="48446" y="5072"/>
                      <a:pt x="48349" y="5072"/>
                    </a:cubicBezTo>
                    <a:cubicBezTo>
                      <a:pt x="48229" y="5072"/>
                      <a:pt x="48097" y="5182"/>
                      <a:pt x="48043" y="5182"/>
                    </a:cubicBezTo>
                    <a:cubicBezTo>
                      <a:pt x="47990" y="5182"/>
                      <a:pt x="48011" y="5079"/>
                      <a:pt x="48186" y="4673"/>
                    </a:cubicBezTo>
                    <a:cubicBezTo>
                      <a:pt x="48071" y="4559"/>
                      <a:pt x="47889" y="4498"/>
                      <a:pt x="47721" y="4498"/>
                    </a:cubicBezTo>
                    <a:cubicBezTo>
                      <a:pt x="47407" y="4498"/>
                      <a:pt x="47142" y="4710"/>
                      <a:pt x="47460" y="5175"/>
                    </a:cubicBezTo>
                    <a:cubicBezTo>
                      <a:pt x="47437" y="5195"/>
                      <a:pt x="47415" y="5203"/>
                      <a:pt x="47394" y="5203"/>
                    </a:cubicBezTo>
                    <a:cubicBezTo>
                      <a:pt x="47234" y="5203"/>
                      <a:pt x="47131" y="4694"/>
                      <a:pt x="47031" y="4694"/>
                    </a:cubicBezTo>
                    <a:cubicBezTo>
                      <a:pt x="46994" y="4694"/>
                      <a:pt x="46958" y="4763"/>
                      <a:pt x="46919" y="4951"/>
                    </a:cubicBezTo>
                    <a:cubicBezTo>
                      <a:pt x="46952" y="4930"/>
                      <a:pt x="46977" y="4920"/>
                      <a:pt x="46996" y="4920"/>
                    </a:cubicBezTo>
                    <a:cubicBezTo>
                      <a:pt x="47180" y="4920"/>
                      <a:pt x="46715" y="5844"/>
                      <a:pt x="46453" y="5844"/>
                    </a:cubicBezTo>
                    <a:cubicBezTo>
                      <a:pt x="46390" y="5844"/>
                      <a:pt x="46339" y="5792"/>
                      <a:pt x="46311" y="5664"/>
                    </a:cubicBezTo>
                    <a:cubicBezTo>
                      <a:pt x="46470" y="5400"/>
                      <a:pt x="46747" y="5400"/>
                      <a:pt x="46800" y="4951"/>
                    </a:cubicBezTo>
                    <a:cubicBezTo>
                      <a:pt x="46503" y="4759"/>
                      <a:pt x="45995" y="4594"/>
                      <a:pt x="45506" y="4594"/>
                    </a:cubicBezTo>
                    <a:cubicBezTo>
                      <a:pt x="45018" y="4594"/>
                      <a:pt x="44549" y="4759"/>
                      <a:pt x="44331" y="5228"/>
                    </a:cubicBezTo>
                    <a:cubicBezTo>
                      <a:pt x="43724" y="4951"/>
                      <a:pt x="43394" y="5070"/>
                      <a:pt x="42787" y="5004"/>
                    </a:cubicBezTo>
                    <a:cubicBezTo>
                      <a:pt x="42561" y="4960"/>
                      <a:pt x="42180" y="4810"/>
                      <a:pt x="41828" y="4810"/>
                    </a:cubicBezTo>
                    <a:cubicBezTo>
                      <a:pt x="41335" y="4810"/>
                      <a:pt x="40900" y="5103"/>
                      <a:pt x="41031" y="6390"/>
                    </a:cubicBezTo>
                    <a:cubicBezTo>
                      <a:pt x="41356" y="6334"/>
                      <a:pt x="41481" y="5896"/>
                      <a:pt x="41852" y="5896"/>
                    </a:cubicBezTo>
                    <a:cubicBezTo>
                      <a:pt x="41918" y="5896"/>
                      <a:pt x="41991" y="5909"/>
                      <a:pt x="42074" y="5941"/>
                    </a:cubicBezTo>
                    <a:cubicBezTo>
                      <a:pt x="42021" y="6495"/>
                      <a:pt x="42298" y="6442"/>
                      <a:pt x="42179" y="7103"/>
                    </a:cubicBezTo>
                    <a:cubicBezTo>
                      <a:pt x="42021" y="7103"/>
                      <a:pt x="41968" y="7208"/>
                      <a:pt x="41849" y="7314"/>
                    </a:cubicBezTo>
                    <a:cubicBezTo>
                      <a:pt x="41603" y="7265"/>
                      <a:pt x="41632" y="6643"/>
                      <a:pt x="41328" y="6643"/>
                    </a:cubicBezTo>
                    <a:cubicBezTo>
                      <a:pt x="41306" y="6643"/>
                      <a:pt x="41282" y="6646"/>
                      <a:pt x="41255" y="6654"/>
                    </a:cubicBezTo>
                    <a:cubicBezTo>
                      <a:pt x="41357" y="7367"/>
                      <a:pt x="40940" y="7780"/>
                      <a:pt x="40598" y="7780"/>
                    </a:cubicBezTo>
                    <a:cubicBezTo>
                      <a:pt x="40408" y="7780"/>
                      <a:pt x="40241" y="7653"/>
                      <a:pt x="40199" y="7380"/>
                    </a:cubicBezTo>
                    <a:cubicBezTo>
                      <a:pt x="40371" y="7314"/>
                      <a:pt x="40476" y="7261"/>
                      <a:pt x="40423" y="6878"/>
                    </a:cubicBezTo>
                    <a:cubicBezTo>
                      <a:pt x="40254" y="6786"/>
                      <a:pt x="40059" y="6745"/>
                      <a:pt x="39859" y="6745"/>
                    </a:cubicBezTo>
                    <a:cubicBezTo>
                      <a:pt x="39341" y="6745"/>
                      <a:pt x="38787" y="7018"/>
                      <a:pt x="38549" y="7380"/>
                    </a:cubicBezTo>
                    <a:cubicBezTo>
                      <a:pt x="39605" y="8251"/>
                      <a:pt x="40701" y="9030"/>
                      <a:pt x="39539" y="10350"/>
                    </a:cubicBezTo>
                    <a:cubicBezTo>
                      <a:pt x="39643" y="9957"/>
                      <a:pt x="39484" y="8429"/>
                      <a:pt x="39256" y="8429"/>
                    </a:cubicBezTo>
                    <a:cubicBezTo>
                      <a:pt x="39224" y="8429"/>
                      <a:pt x="39190" y="8460"/>
                      <a:pt x="39156" y="8528"/>
                    </a:cubicBezTo>
                    <a:cubicBezTo>
                      <a:pt x="39433" y="8700"/>
                      <a:pt x="38720" y="8476"/>
                      <a:pt x="38549" y="8964"/>
                    </a:cubicBezTo>
                    <a:cubicBezTo>
                      <a:pt x="38285" y="8911"/>
                      <a:pt x="38338" y="8040"/>
                      <a:pt x="38113" y="7815"/>
                    </a:cubicBezTo>
                    <a:cubicBezTo>
                      <a:pt x="37907" y="8121"/>
                      <a:pt x="37711" y="8225"/>
                      <a:pt x="37523" y="8225"/>
                    </a:cubicBezTo>
                    <a:cubicBezTo>
                      <a:pt x="37130" y="8225"/>
                      <a:pt x="36770" y="7777"/>
                      <a:pt x="36420" y="7777"/>
                    </a:cubicBezTo>
                    <a:cubicBezTo>
                      <a:pt x="36270" y="7777"/>
                      <a:pt x="36122" y="7859"/>
                      <a:pt x="35975" y="8093"/>
                    </a:cubicBezTo>
                    <a:cubicBezTo>
                      <a:pt x="35856" y="7644"/>
                      <a:pt x="35644" y="7921"/>
                      <a:pt x="35856" y="7433"/>
                    </a:cubicBezTo>
                    <a:cubicBezTo>
                      <a:pt x="35838" y="7426"/>
                      <a:pt x="35820" y="7423"/>
                      <a:pt x="35802" y="7423"/>
                    </a:cubicBezTo>
                    <a:cubicBezTo>
                      <a:pt x="35576" y="7423"/>
                      <a:pt x="35351" y="7901"/>
                      <a:pt x="35144" y="7901"/>
                    </a:cubicBezTo>
                    <a:cubicBezTo>
                      <a:pt x="35066" y="7901"/>
                      <a:pt x="34990" y="7832"/>
                      <a:pt x="34918" y="7644"/>
                    </a:cubicBezTo>
                    <a:cubicBezTo>
                      <a:pt x="35090" y="7644"/>
                      <a:pt x="35196" y="7485"/>
                      <a:pt x="35248" y="7208"/>
                    </a:cubicBezTo>
                    <a:cubicBezTo>
                      <a:pt x="35090" y="7155"/>
                      <a:pt x="35143" y="6601"/>
                      <a:pt x="35143" y="6271"/>
                    </a:cubicBezTo>
                    <a:lnTo>
                      <a:pt x="35143" y="6271"/>
                    </a:lnTo>
                    <a:cubicBezTo>
                      <a:pt x="34483" y="6390"/>
                      <a:pt x="34430" y="7710"/>
                      <a:pt x="34100" y="8370"/>
                    </a:cubicBezTo>
                    <a:cubicBezTo>
                      <a:pt x="34136" y="8385"/>
                      <a:pt x="34166" y="8391"/>
                      <a:pt x="34193" y="8391"/>
                    </a:cubicBezTo>
                    <a:cubicBezTo>
                      <a:pt x="34456" y="8391"/>
                      <a:pt x="34344" y="7752"/>
                      <a:pt x="34536" y="7644"/>
                    </a:cubicBezTo>
                    <a:lnTo>
                      <a:pt x="34536" y="7644"/>
                    </a:lnTo>
                    <a:cubicBezTo>
                      <a:pt x="34430" y="8251"/>
                      <a:pt x="34918" y="8581"/>
                      <a:pt x="34536" y="8806"/>
                    </a:cubicBezTo>
                    <a:cubicBezTo>
                      <a:pt x="34324" y="8476"/>
                      <a:pt x="33770" y="8806"/>
                      <a:pt x="33598" y="8370"/>
                    </a:cubicBezTo>
                    <a:lnTo>
                      <a:pt x="33598" y="8146"/>
                    </a:lnTo>
                    <a:cubicBezTo>
                      <a:pt x="33565" y="8128"/>
                      <a:pt x="33537" y="8121"/>
                      <a:pt x="33512" y="8121"/>
                    </a:cubicBezTo>
                    <a:cubicBezTo>
                      <a:pt x="33312" y="8121"/>
                      <a:pt x="33343" y="8606"/>
                      <a:pt x="33144" y="8606"/>
                    </a:cubicBezTo>
                    <a:cubicBezTo>
                      <a:pt x="33119" y="8606"/>
                      <a:pt x="33090" y="8598"/>
                      <a:pt x="33057" y="8581"/>
                    </a:cubicBezTo>
                    <a:cubicBezTo>
                      <a:pt x="33004" y="7644"/>
                      <a:pt x="32555" y="7710"/>
                      <a:pt x="32278" y="7208"/>
                    </a:cubicBezTo>
                    <a:cubicBezTo>
                      <a:pt x="32108" y="7531"/>
                      <a:pt x="31747" y="7920"/>
                      <a:pt x="31497" y="7920"/>
                    </a:cubicBezTo>
                    <a:cubicBezTo>
                      <a:pt x="31358" y="7920"/>
                      <a:pt x="31254" y="7801"/>
                      <a:pt x="31235" y="7485"/>
                    </a:cubicBezTo>
                    <a:cubicBezTo>
                      <a:pt x="30958" y="7815"/>
                      <a:pt x="30747" y="8304"/>
                      <a:pt x="30298" y="8423"/>
                    </a:cubicBezTo>
                    <a:cubicBezTo>
                      <a:pt x="30522" y="6720"/>
                      <a:pt x="31182" y="5994"/>
                      <a:pt x="32067" y="5611"/>
                    </a:cubicBezTo>
                    <a:lnTo>
                      <a:pt x="32067" y="5611"/>
                    </a:lnTo>
                    <a:cubicBezTo>
                      <a:pt x="32120" y="5994"/>
                      <a:pt x="31354" y="6060"/>
                      <a:pt x="31737" y="6271"/>
                    </a:cubicBezTo>
                    <a:cubicBezTo>
                      <a:pt x="31512" y="6654"/>
                      <a:pt x="31182" y="6654"/>
                      <a:pt x="30905" y="6773"/>
                    </a:cubicBezTo>
                    <a:cubicBezTo>
                      <a:pt x="30924" y="7116"/>
                      <a:pt x="31004" y="7208"/>
                      <a:pt x="31105" y="7208"/>
                    </a:cubicBezTo>
                    <a:cubicBezTo>
                      <a:pt x="31221" y="7208"/>
                      <a:pt x="31366" y="7085"/>
                      <a:pt x="31479" y="7085"/>
                    </a:cubicBezTo>
                    <a:cubicBezTo>
                      <a:pt x="31536" y="7085"/>
                      <a:pt x="31584" y="7116"/>
                      <a:pt x="31618" y="7208"/>
                    </a:cubicBezTo>
                    <a:cubicBezTo>
                      <a:pt x="31842" y="7050"/>
                      <a:pt x="31842" y="6548"/>
                      <a:pt x="32067" y="6271"/>
                    </a:cubicBezTo>
                    <a:cubicBezTo>
                      <a:pt x="32278" y="6495"/>
                      <a:pt x="32278" y="7155"/>
                      <a:pt x="32555" y="7208"/>
                    </a:cubicBezTo>
                    <a:cubicBezTo>
                      <a:pt x="32608" y="7155"/>
                      <a:pt x="32674" y="6984"/>
                      <a:pt x="32780" y="6984"/>
                    </a:cubicBezTo>
                    <a:cubicBezTo>
                      <a:pt x="32674" y="6654"/>
                      <a:pt x="32450" y="6548"/>
                      <a:pt x="32278" y="6271"/>
                    </a:cubicBezTo>
                    <a:cubicBezTo>
                      <a:pt x="32674" y="6060"/>
                      <a:pt x="33057" y="5664"/>
                      <a:pt x="33493" y="5611"/>
                    </a:cubicBezTo>
                    <a:lnTo>
                      <a:pt x="33493" y="5611"/>
                    </a:lnTo>
                    <a:cubicBezTo>
                      <a:pt x="33257" y="5757"/>
                      <a:pt x="33308" y="6888"/>
                      <a:pt x="33125" y="6888"/>
                    </a:cubicBezTo>
                    <a:cubicBezTo>
                      <a:pt x="33093" y="6888"/>
                      <a:pt x="33053" y="6853"/>
                      <a:pt x="33004" y="6773"/>
                    </a:cubicBezTo>
                    <a:lnTo>
                      <a:pt x="33004" y="6773"/>
                    </a:lnTo>
                    <a:cubicBezTo>
                      <a:pt x="33004" y="7485"/>
                      <a:pt x="33545" y="7155"/>
                      <a:pt x="33598" y="7815"/>
                    </a:cubicBezTo>
                    <a:cubicBezTo>
                      <a:pt x="33678" y="6415"/>
                      <a:pt x="34222" y="5705"/>
                      <a:pt x="34870" y="5705"/>
                    </a:cubicBezTo>
                    <a:cubicBezTo>
                      <a:pt x="35188" y="5705"/>
                      <a:pt x="35530" y="5875"/>
                      <a:pt x="35856" y="6218"/>
                    </a:cubicBezTo>
                    <a:cubicBezTo>
                      <a:pt x="35644" y="6390"/>
                      <a:pt x="35367" y="6390"/>
                      <a:pt x="35248" y="6720"/>
                    </a:cubicBezTo>
                    <a:cubicBezTo>
                      <a:pt x="35354" y="6695"/>
                      <a:pt x="35447" y="6683"/>
                      <a:pt x="35529" y="6683"/>
                    </a:cubicBezTo>
                    <a:cubicBezTo>
                      <a:pt x="35835" y="6683"/>
                      <a:pt x="35975" y="6853"/>
                      <a:pt x="35975" y="7155"/>
                    </a:cubicBezTo>
                    <a:cubicBezTo>
                      <a:pt x="35975" y="6931"/>
                      <a:pt x="36080" y="6825"/>
                      <a:pt x="36186" y="6720"/>
                    </a:cubicBezTo>
                    <a:lnTo>
                      <a:pt x="36186" y="6720"/>
                    </a:lnTo>
                    <a:cubicBezTo>
                      <a:pt x="36186" y="6984"/>
                      <a:pt x="36027" y="7050"/>
                      <a:pt x="36080" y="7433"/>
                    </a:cubicBezTo>
                    <a:cubicBezTo>
                      <a:pt x="36127" y="7455"/>
                      <a:pt x="36166" y="7464"/>
                      <a:pt x="36201" y="7464"/>
                    </a:cubicBezTo>
                    <a:cubicBezTo>
                      <a:pt x="36403" y="7464"/>
                      <a:pt x="36444" y="7151"/>
                      <a:pt x="36647" y="7151"/>
                    </a:cubicBezTo>
                    <a:cubicBezTo>
                      <a:pt x="36659" y="7151"/>
                      <a:pt x="36673" y="7153"/>
                      <a:pt x="36687" y="7155"/>
                    </a:cubicBezTo>
                    <a:cubicBezTo>
                      <a:pt x="36410" y="6060"/>
                      <a:pt x="36080" y="6654"/>
                      <a:pt x="36516" y="5558"/>
                    </a:cubicBezTo>
                    <a:cubicBezTo>
                      <a:pt x="34588" y="4951"/>
                      <a:pt x="33823" y="4845"/>
                      <a:pt x="32172" y="4673"/>
                    </a:cubicBezTo>
                    <a:cubicBezTo>
                      <a:pt x="32044" y="5147"/>
                      <a:pt x="31807" y="5243"/>
                      <a:pt x="31549" y="5243"/>
                    </a:cubicBezTo>
                    <a:cubicBezTo>
                      <a:pt x="31372" y="5243"/>
                      <a:pt x="31185" y="5197"/>
                      <a:pt x="31017" y="5197"/>
                    </a:cubicBezTo>
                    <a:cubicBezTo>
                      <a:pt x="30802" y="5197"/>
                      <a:pt x="30617" y="5272"/>
                      <a:pt x="30522" y="5611"/>
                    </a:cubicBezTo>
                    <a:cubicBezTo>
                      <a:pt x="30747" y="5611"/>
                      <a:pt x="30852" y="5782"/>
                      <a:pt x="30905" y="6112"/>
                    </a:cubicBezTo>
                    <a:cubicBezTo>
                      <a:pt x="30835" y="6062"/>
                      <a:pt x="30780" y="6041"/>
                      <a:pt x="30735" y="6041"/>
                    </a:cubicBezTo>
                    <a:cubicBezTo>
                      <a:pt x="30534" y="6041"/>
                      <a:pt x="30546" y="6462"/>
                      <a:pt x="30417" y="6548"/>
                    </a:cubicBezTo>
                    <a:cubicBezTo>
                      <a:pt x="30448" y="6256"/>
                      <a:pt x="30164" y="6097"/>
                      <a:pt x="29874" y="6097"/>
                    </a:cubicBezTo>
                    <a:cubicBezTo>
                      <a:pt x="29679" y="6097"/>
                      <a:pt x="29480" y="6169"/>
                      <a:pt x="29374" y="6324"/>
                    </a:cubicBezTo>
                    <a:cubicBezTo>
                      <a:pt x="29585" y="6548"/>
                      <a:pt x="29704" y="6825"/>
                      <a:pt x="29809" y="7261"/>
                    </a:cubicBezTo>
                    <a:cubicBezTo>
                      <a:pt x="29427" y="7710"/>
                      <a:pt x="29308" y="7538"/>
                      <a:pt x="28872" y="7710"/>
                    </a:cubicBezTo>
                    <a:cubicBezTo>
                      <a:pt x="28872" y="7433"/>
                      <a:pt x="29044" y="7433"/>
                      <a:pt x="28978" y="7050"/>
                    </a:cubicBezTo>
                    <a:cubicBezTo>
                      <a:pt x="28595" y="7050"/>
                      <a:pt x="28265" y="7155"/>
                      <a:pt x="28054" y="7485"/>
                    </a:cubicBezTo>
                    <a:cubicBezTo>
                      <a:pt x="28159" y="8251"/>
                      <a:pt x="28648" y="8093"/>
                      <a:pt x="28925" y="8423"/>
                    </a:cubicBezTo>
                    <a:cubicBezTo>
                      <a:pt x="28691" y="8512"/>
                      <a:pt x="28541" y="8724"/>
                      <a:pt x="28270" y="8724"/>
                    </a:cubicBezTo>
                    <a:cubicBezTo>
                      <a:pt x="28220" y="8724"/>
                      <a:pt x="28166" y="8716"/>
                      <a:pt x="28106" y="8700"/>
                    </a:cubicBezTo>
                    <a:cubicBezTo>
                      <a:pt x="27953" y="8499"/>
                      <a:pt x="28032" y="7950"/>
                      <a:pt x="27814" y="7950"/>
                    </a:cubicBezTo>
                    <a:cubicBezTo>
                      <a:pt x="27788" y="7950"/>
                      <a:pt x="27758" y="7957"/>
                      <a:pt x="27723" y="7974"/>
                    </a:cubicBezTo>
                    <a:cubicBezTo>
                      <a:pt x="27723" y="8251"/>
                      <a:pt x="27776" y="8634"/>
                      <a:pt x="27605" y="8700"/>
                    </a:cubicBezTo>
                    <a:cubicBezTo>
                      <a:pt x="27327" y="8634"/>
                      <a:pt x="27327" y="8040"/>
                      <a:pt x="27499" y="7763"/>
                    </a:cubicBezTo>
                    <a:lnTo>
                      <a:pt x="27499" y="7763"/>
                    </a:lnTo>
                    <a:cubicBezTo>
                      <a:pt x="27455" y="7792"/>
                      <a:pt x="27415" y="7804"/>
                      <a:pt x="27377" y="7804"/>
                    </a:cubicBezTo>
                    <a:cubicBezTo>
                      <a:pt x="27081" y="7804"/>
                      <a:pt x="26967" y="7009"/>
                      <a:pt x="26778" y="7009"/>
                    </a:cubicBezTo>
                    <a:cubicBezTo>
                      <a:pt x="26716" y="7009"/>
                      <a:pt x="26647" y="7093"/>
                      <a:pt x="26562" y="7314"/>
                    </a:cubicBezTo>
                    <a:cubicBezTo>
                      <a:pt x="26839" y="7433"/>
                      <a:pt x="27222" y="7538"/>
                      <a:pt x="27116" y="8476"/>
                    </a:cubicBezTo>
                    <a:cubicBezTo>
                      <a:pt x="27066" y="8492"/>
                      <a:pt x="27003" y="8496"/>
                      <a:pt x="26931" y="8496"/>
                    </a:cubicBezTo>
                    <a:cubicBezTo>
                      <a:pt x="26828" y="8496"/>
                      <a:pt x="26707" y="8486"/>
                      <a:pt x="26583" y="8486"/>
                    </a:cubicBezTo>
                    <a:cubicBezTo>
                      <a:pt x="26228" y="8486"/>
                      <a:pt x="25843" y="8567"/>
                      <a:pt x="25743" y="9188"/>
                    </a:cubicBezTo>
                    <a:cubicBezTo>
                      <a:pt x="25413" y="8964"/>
                      <a:pt x="25083" y="8700"/>
                      <a:pt x="24806" y="8476"/>
                    </a:cubicBezTo>
                    <a:lnTo>
                      <a:pt x="24806" y="8476"/>
                    </a:lnTo>
                    <a:cubicBezTo>
                      <a:pt x="24687" y="9030"/>
                      <a:pt x="25347" y="9294"/>
                      <a:pt x="25017" y="9624"/>
                    </a:cubicBezTo>
                    <a:cubicBezTo>
                      <a:pt x="24691" y="9298"/>
                      <a:pt x="24489" y="8694"/>
                      <a:pt x="23988" y="8694"/>
                    </a:cubicBezTo>
                    <a:cubicBezTo>
                      <a:pt x="23900" y="8694"/>
                      <a:pt x="23804" y="8712"/>
                      <a:pt x="23697" y="8753"/>
                    </a:cubicBezTo>
                    <a:cubicBezTo>
                      <a:pt x="23697" y="9068"/>
                      <a:pt x="23716" y="9165"/>
                      <a:pt x="23755" y="9165"/>
                    </a:cubicBezTo>
                    <a:cubicBezTo>
                      <a:pt x="23816" y="9165"/>
                      <a:pt x="23926" y="8918"/>
                      <a:pt x="24082" y="8918"/>
                    </a:cubicBezTo>
                    <a:cubicBezTo>
                      <a:pt x="24119" y="8918"/>
                      <a:pt x="24157" y="8931"/>
                      <a:pt x="24199" y="8964"/>
                    </a:cubicBezTo>
                    <a:cubicBezTo>
                      <a:pt x="24304" y="9571"/>
                      <a:pt x="24199" y="9466"/>
                      <a:pt x="24582" y="9849"/>
                    </a:cubicBezTo>
                    <a:cubicBezTo>
                      <a:pt x="24027" y="9690"/>
                      <a:pt x="23591" y="9360"/>
                      <a:pt x="23037" y="9188"/>
                    </a:cubicBezTo>
                    <a:cubicBezTo>
                      <a:pt x="22991" y="9662"/>
                      <a:pt x="22914" y="9807"/>
                      <a:pt x="22814" y="9807"/>
                    </a:cubicBezTo>
                    <a:cubicBezTo>
                      <a:pt x="22682" y="9807"/>
                      <a:pt x="22511" y="9556"/>
                      <a:pt x="22324" y="9466"/>
                    </a:cubicBezTo>
                    <a:cubicBezTo>
                      <a:pt x="22324" y="9743"/>
                      <a:pt x="22271" y="9954"/>
                      <a:pt x="22218" y="10126"/>
                    </a:cubicBezTo>
                    <a:cubicBezTo>
                      <a:pt x="22274" y="10320"/>
                      <a:pt x="22406" y="10365"/>
                      <a:pt x="22558" y="10365"/>
                    </a:cubicBezTo>
                    <a:cubicBezTo>
                      <a:pt x="22690" y="10365"/>
                      <a:pt x="22838" y="10331"/>
                      <a:pt x="22965" y="10331"/>
                    </a:cubicBezTo>
                    <a:cubicBezTo>
                      <a:pt x="23108" y="10331"/>
                      <a:pt x="23225" y="10375"/>
                      <a:pt x="23261" y="10561"/>
                    </a:cubicBezTo>
                    <a:cubicBezTo>
                      <a:pt x="23103" y="10614"/>
                      <a:pt x="23156" y="11010"/>
                      <a:pt x="23037" y="11063"/>
                    </a:cubicBezTo>
                    <a:cubicBezTo>
                      <a:pt x="22608" y="10890"/>
                      <a:pt x="21967" y="10551"/>
                      <a:pt x="21477" y="10551"/>
                    </a:cubicBezTo>
                    <a:cubicBezTo>
                      <a:pt x="21031" y="10551"/>
                      <a:pt x="20711" y="10832"/>
                      <a:pt x="20793" y="11776"/>
                    </a:cubicBezTo>
                    <a:cubicBezTo>
                      <a:pt x="20837" y="11799"/>
                      <a:pt x="20874" y="11809"/>
                      <a:pt x="20906" y="11809"/>
                    </a:cubicBezTo>
                    <a:cubicBezTo>
                      <a:pt x="21188" y="11809"/>
                      <a:pt x="21032" y="10993"/>
                      <a:pt x="21281" y="10839"/>
                    </a:cubicBezTo>
                    <a:cubicBezTo>
                      <a:pt x="21341" y="11373"/>
                      <a:pt x="21423" y="11405"/>
                      <a:pt x="21563" y="11405"/>
                    </a:cubicBezTo>
                    <a:cubicBezTo>
                      <a:pt x="21582" y="11405"/>
                      <a:pt x="21602" y="11405"/>
                      <a:pt x="21624" y="11405"/>
                    </a:cubicBezTo>
                    <a:cubicBezTo>
                      <a:pt x="21720" y="11405"/>
                      <a:pt x="21841" y="11417"/>
                      <a:pt x="21994" y="11552"/>
                    </a:cubicBezTo>
                    <a:cubicBezTo>
                      <a:pt x="22278" y="11292"/>
                      <a:pt x="22610" y="11207"/>
                      <a:pt x="22966" y="11207"/>
                    </a:cubicBezTo>
                    <a:cubicBezTo>
                      <a:pt x="23588" y="11207"/>
                      <a:pt x="24282" y="11465"/>
                      <a:pt x="24912" y="11499"/>
                    </a:cubicBezTo>
                    <a:cubicBezTo>
                      <a:pt x="24753" y="11670"/>
                      <a:pt x="24753" y="12212"/>
                      <a:pt x="24582" y="12436"/>
                    </a:cubicBezTo>
                    <a:cubicBezTo>
                      <a:pt x="24012" y="12003"/>
                      <a:pt x="23395" y="11828"/>
                      <a:pt x="22756" y="11828"/>
                    </a:cubicBezTo>
                    <a:cubicBezTo>
                      <a:pt x="22167" y="11828"/>
                      <a:pt x="21559" y="11977"/>
                      <a:pt x="20951" y="12212"/>
                    </a:cubicBezTo>
                    <a:cubicBezTo>
                      <a:pt x="20932" y="12034"/>
                      <a:pt x="20853" y="11972"/>
                      <a:pt x="20759" y="11972"/>
                    </a:cubicBezTo>
                    <a:cubicBezTo>
                      <a:pt x="20593" y="11972"/>
                      <a:pt x="20377" y="12164"/>
                      <a:pt x="20344" y="12264"/>
                    </a:cubicBezTo>
                    <a:cubicBezTo>
                      <a:pt x="20185" y="11116"/>
                      <a:pt x="19248" y="11274"/>
                      <a:pt x="19354" y="10179"/>
                    </a:cubicBezTo>
                    <a:lnTo>
                      <a:pt x="19354" y="10179"/>
                    </a:lnTo>
                    <a:cubicBezTo>
                      <a:pt x="19140" y="10440"/>
                      <a:pt x="18907" y="10459"/>
                      <a:pt x="18693" y="10459"/>
                    </a:cubicBezTo>
                    <a:cubicBezTo>
                      <a:pt x="18656" y="10459"/>
                      <a:pt x="18619" y="10458"/>
                      <a:pt x="18583" y="10458"/>
                    </a:cubicBezTo>
                    <a:cubicBezTo>
                      <a:pt x="18304" y="10458"/>
                      <a:pt x="18073" y="10494"/>
                      <a:pt x="17981" y="11116"/>
                    </a:cubicBezTo>
                    <a:cubicBezTo>
                      <a:pt x="18364" y="11116"/>
                      <a:pt x="18588" y="11446"/>
                      <a:pt x="18812" y="11829"/>
                    </a:cubicBezTo>
                    <a:cubicBezTo>
                      <a:pt x="18733" y="11940"/>
                      <a:pt x="18636" y="11980"/>
                      <a:pt x="18533" y="11980"/>
                    </a:cubicBezTo>
                    <a:cubicBezTo>
                      <a:pt x="18270" y="11980"/>
                      <a:pt x="17963" y="11719"/>
                      <a:pt x="17789" y="11719"/>
                    </a:cubicBezTo>
                    <a:cubicBezTo>
                      <a:pt x="17692" y="11719"/>
                      <a:pt x="17636" y="11800"/>
                      <a:pt x="17651" y="12053"/>
                    </a:cubicBezTo>
                    <a:cubicBezTo>
                      <a:pt x="17540" y="11860"/>
                      <a:pt x="17372" y="11802"/>
                      <a:pt x="17187" y="11802"/>
                    </a:cubicBezTo>
                    <a:cubicBezTo>
                      <a:pt x="17106" y="11802"/>
                      <a:pt x="17022" y="11813"/>
                      <a:pt x="16938" y="11829"/>
                    </a:cubicBezTo>
                    <a:cubicBezTo>
                      <a:pt x="16938" y="11552"/>
                      <a:pt x="17043" y="11499"/>
                      <a:pt x="17043" y="11116"/>
                    </a:cubicBezTo>
                    <a:cubicBezTo>
                      <a:pt x="16713" y="10614"/>
                      <a:pt x="15512" y="11340"/>
                      <a:pt x="15948" y="9743"/>
                    </a:cubicBezTo>
                    <a:lnTo>
                      <a:pt x="15948" y="9743"/>
                    </a:lnTo>
                    <a:cubicBezTo>
                      <a:pt x="15979" y="10140"/>
                      <a:pt x="16269" y="10475"/>
                      <a:pt x="16521" y="10475"/>
                    </a:cubicBezTo>
                    <a:cubicBezTo>
                      <a:pt x="16687" y="10475"/>
                      <a:pt x="16838" y="10328"/>
                      <a:pt x="16885" y="9954"/>
                    </a:cubicBezTo>
                    <a:cubicBezTo>
                      <a:pt x="16791" y="9715"/>
                      <a:pt x="16549" y="9539"/>
                      <a:pt x="16433" y="9539"/>
                    </a:cubicBezTo>
                    <a:cubicBezTo>
                      <a:pt x="16339" y="9539"/>
                      <a:pt x="16329" y="9657"/>
                      <a:pt x="16555" y="9954"/>
                    </a:cubicBezTo>
                    <a:cubicBezTo>
                      <a:pt x="16496" y="9981"/>
                      <a:pt x="16441" y="9993"/>
                      <a:pt x="16390" y="9993"/>
                    </a:cubicBezTo>
                    <a:cubicBezTo>
                      <a:pt x="16114" y="9993"/>
                      <a:pt x="15982" y="9629"/>
                      <a:pt x="16172" y="9294"/>
                    </a:cubicBezTo>
                    <a:cubicBezTo>
                      <a:pt x="16109" y="9183"/>
                      <a:pt x="16034" y="9143"/>
                      <a:pt x="15954" y="9143"/>
                    </a:cubicBezTo>
                    <a:cubicBezTo>
                      <a:pt x="15751" y="9143"/>
                      <a:pt x="15517" y="9399"/>
                      <a:pt x="15361" y="9399"/>
                    </a:cubicBezTo>
                    <a:cubicBezTo>
                      <a:pt x="15309" y="9399"/>
                      <a:pt x="15265" y="9371"/>
                      <a:pt x="15235" y="9294"/>
                    </a:cubicBezTo>
                    <a:cubicBezTo>
                      <a:pt x="15340" y="8806"/>
                      <a:pt x="15842" y="9083"/>
                      <a:pt x="15842" y="8370"/>
                    </a:cubicBezTo>
                    <a:cubicBezTo>
                      <a:pt x="15063" y="8370"/>
                      <a:pt x="14522" y="8093"/>
                      <a:pt x="14297" y="6984"/>
                    </a:cubicBezTo>
                    <a:cubicBezTo>
                      <a:pt x="14246" y="6965"/>
                      <a:pt x="14200" y="6957"/>
                      <a:pt x="14158" y="6957"/>
                    </a:cubicBezTo>
                    <a:cubicBezTo>
                      <a:pt x="13886" y="6957"/>
                      <a:pt x="13777" y="7292"/>
                      <a:pt x="13509" y="7292"/>
                    </a:cubicBezTo>
                    <a:cubicBezTo>
                      <a:pt x="13464" y="7292"/>
                      <a:pt x="13415" y="7283"/>
                      <a:pt x="13360" y="7261"/>
                    </a:cubicBezTo>
                    <a:cubicBezTo>
                      <a:pt x="13307" y="6931"/>
                      <a:pt x="13136" y="6878"/>
                      <a:pt x="13083" y="6548"/>
                    </a:cubicBezTo>
                    <a:cubicBezTo>
                      <a:pt x="13265" y="6405"/>
                      <a:pt x="13452" y="6375"/>
                      <a:pt x="13640" y="6375"/>
                    </a:cubicBezTo>
                    <a:cubicBezTo>
                      <a:pt x="13780" y="6375"/>
                      <a:pt x="13921" y="6392"/>
                      <a:pt x="14059" y="6392"/>
                    </a:cubicBezTo>
                    <a:cubicBezTo>
                      <a:pt x="14296" y="6392"/>
                      <a:pt x="14525" y="6340"/>
                      <a:pt x="14733" y="6060"/>
                    </a:cubicBezTo>
                    <a:cubicBezTo>
                      <a:pt x="15064" y="6459"/>
                      <a:pt x="15208" y="7847"/>
                      <a:pt x="15415" y="7847"/>
                    </a:cubicBezTo>
                    <a:cubicBezTo>
                      <a:pt x="15488" y="7847"/>
                      <a:pt x="15570" y="7670"/>
                      <a:pt x="15670" y="7208"/>
                    </a:cubicBezTo>
                    <a:cubicBezTo>
                      <a:pt x="15723" y="7868"/>
                      <a:pt x="16225" y="7974"/>
                      <a:pt x="15948" y="8581"/>
                    </a:cubicBezTo>
                    <a:cubicBezTo>
                      <a:pt x="16050" y="8587"/>
                      <a:pt x="16141" y="8590"/>
                      <a:pt x="16223" y="8590"/>
                    </a:cubicBezTo>
                    <a:cubicBezTo>
                      <a:pt x="16883" y="8590"/>
                      <a:pt x="16916" y="8417"/>
                      <a:pt x="17598" y="8370"/>
                    </a:cubicBezTo>
                    <a:cubicBezTo>
                      <a:pt x="17321" y="7208"/>
                      <a:pt x="16172" y="7921"/>
                      <a:pt x="16278" y="6060"/>
                    </a:cubicBezTo>
                    <a:lnTo>
                      <a:pt x="16278" y="6060"/>
                    </a:lnTo>
                    <a:cubicBezTo>
                      <a:pt x="16346" y="6099"/>
                      <a:pt x="16402" y="6117"/>
                      <a:pt x="16447" y="6117"/>
                    </a:cubicBezTo>
                    <a:cubicBezTo>
                      <a:pt x="16751" y="6117"/>
                      <a:pt x="16565" y="5333"/>
                      <a:pt x="16401" y="5333"/>
                    </a:cubicBezTo>
                    <a:cubicBezTo>
                      <a:pt x="16354" y="5333"/>
                      <a:pt x="16309" y="5396"/>
                      <a:pt x="16278" y="5558"/>
                    </a:cubicBezTo>
                    <a:cubicBezTo>
                      <a:pt x="16361" y="5744"/>
                      <a:pt x="16223" y="5845"/>
                      <a:pt x="16044" y="5845"/>
                    </a:cubicBezTo>
                    <a:cubicBezTo>
                      <a:pt x="15741" y="5845"/>
                      <a:pt x="15321" y="5554"/>
                      <a:pt x="15670" y="4898"/>
                    </a:cubicBezTo>
                    <a:lnTo>
                      <a:pt x="15670" y="4898"/>
                    </a:lnTo>
                    <a:cubicBezTo>
                      <a:pt x="15416" y="5313"/>
                      <a:pt x="15219" y="5371"/>
                      <a:pt x="15037" y="5371"/>
                    </a:cubicBezTo>
                    <a:cubicBezTo>
                      <a:pt x="14967" y="5371"/>
                      <a:pt x="14899" y="5362"/>
                      <a:pt x="14830" y="5362"/>
                    </a:cubicBezTo>
                    <a:cubicBezTo>
                      <a:pt x="14652" y="5362"/>
                      <a:pt x="14472" y="5420"/>
                      <a:pt x="14245" y="5835"/>
                    </a:cubicBezTo>
                    <a:cubicBezTo>
                      <a:pt x="14073" y="5334"/>
                      <a:pt x="14020" y="5175"/>
                      <a:pt x="14126" y="4462"/>
                    </a:cubicBezTo>
                    <a:cubicBezTo>
                      <a:pt x="14072" y="4415"/>
                      <a:pt x="14031" y="4395"/>
                      <a:pt x="14000" y="4395"/>
                    </a:cubicBezTo>
                    <a:cubicBezTo>
                      <a:pt x="13779" y="4395"/>
                      <a:pt x="14028" y="5401"/>
                      <a:pt x="13811" y="5401"/>
                    </a:cubicBezTo>
                    <a:cubicBezTo>
                      <a:pt x="13806" y="5401"/>
                      <a:pt x="13801" y="5401"/>
                      <a:pt x="13796" y="5400"/>
                    </a:cubicBezTo>
                    <a:cubicBezTo>
                      <a:pt x="13202" y="4409"/>
                      <a:pt x="11882" y="4568"/>
                      <a:pt x="11327" y="4238"/>
                    </a:cubicBezTo>
                    <a:cubicBezTo>
                      <a:pt x="11433" y="4238"/>
                      <a:pt x="11433" y="3855"/>
                      <a:pt x="11551" y="3802"/>
                    </a:cubicBezTo>
                    <a:cubicBezTo>
                      <a:pt x="11610" y="3922"/>
                      <a:pt x="11652" y="3963"/>
                      <a:pt x="11690" y="3963"/>
                    </a:cubicBezTo>
                    <a:cubicBezTo>
                      <a:pt x="11773" y="3963"/>
                      <a:pt x="11840" y="3771"/>
                      <a:pt x="12014" y="3771"/>
                    </a:cubicBezTo>
                    <a:cubicBezTo>
                      <a:pt x="12053" y="3771"/>
                      <a:pt x="12096" y="3780"/>
                      <a:pt x="12146" y="3802"/>
                    </a:cubicBezTo>
                    <a:cubicBezTo>
                      <a:pt x="12146" y="4013"/>
                      <a:pt x="12040" y="4079"/>
                      <a:pt x="11987" y="4238"/>
                    </a:cubicBezTo>
                    <a:cubicBezTo>
                      <a:pt x="12236" y="4042"/>
                      <a:pt x="12444" y="3875"/>
                      <a:pt x="12641" y="3875"/>
                    </a:cubicBezTo>
                    <a:cubicBezTo>
                      <a:pt x="12830" y="3875"/>
                      <a:pt x="13008" y="4029"/>
                      <a:pt x="13202" y="4462"/>
                    </a:cubicBezTo>
                    <a:cubicBezTo>
                      <a:pt x="13136" y="3961"/>
                      <a:pt x="13202" y="3578"/>
                      <a:pt x="13413" y="3525"/>
                    </a:cubicBezTo>
                    <a:cubicBezTo>
                      <a:pt x="13574" y="3843"/>
                      <a:pt x="13802" y="3928"/>
                      <a:pt x="14058" y="3928"/>
                    </a:cubicBezTo>
                    <a:cubicBezTo>
                      <a:pt x="14351" y="3928"/>
                      <a:pt x="14680" y="3816"/>
                      <a:pt x="14986" y="3816"/>
                    </a:cubicBezTo>
                    <a:cubicBezTo>
                      <a:pt x="15243" y="3816"/>
                      <a:pt x="15482" y="3895"/>
                      <a:pt x="15670" y="4185"/>
                    </a:cubicBezTo>
                    <a:cubicBezTo>
                      <a:pt x="15888" y="4019"/>
                      <a:pt x="15845" y="3245"/>
                      <a:pt x="16190" y="3245"/>
                    </a:cubicBezTo>
                    <a:cubicBezTo>
                      <a:pt x="16201" y="3245"/>
                      <a:pt x="16213" y="3246"/>
                      <a:pt x="16225" y="3248"/>
                    </a:cubicBezTo>
                    <a:cubicBezTo>
                      <a:pt x="16225" y="3683"/>
                      <a:pt x="16330" y="3855"/>
                      <a:pt x="16502" y="3961"/>
                    </a:cubicBezTo>
                    <a:cubicBezTo>
                      <a:pt x="16633" y="3977"/>
                      <a:pt x="16777" y="3984"/>
                      <a:pt x="16934" y="3984"/>
                    </a:cubicBezTo>
                    <a:cubicBezTo>
                      <a:pt x="18190" y="3984"/>
                      <a:pt x="20216" y="3521"/>
                      <a:pt x="21802" y="3521"/>
                    </a:cubicBezTo>
                    <a:cubicBezTo>
                      <a:pt x="22105" y="3521"/>
                      <a:pt x="22392" y="3538"/>
                      <a:pt x="22654" y="3578"/>
                    </a:cubicBezTo>
                    <a:cubicBezTo>
                      <a:pt x="22654" y="3578"/>
                      <a:pt x="22601" y="3525"/>
                      <a:pt x="22601" y="3419"/>
                    </a:cubicBezTo>
                    <a:cubicBezTo>
                      <a:pt x="23071" y="3379"/>
                      <a:pt x="23470" y="3360"/>
                      <a:pt x="23826" y="3360"/>
                    </a:cubicBezTo>
                    <a:cubicBezTo>
                      <a:pt x="24973" y="3360"/>
                      <a:pt x="25686" y="3550"/>
                      <a:pt x="26945" y="3802"/>
                    </a:cubicBezTo>
                    <a:cubicBezTo>
                      <a:pt x="27116" y="3353"/>
                      <a:pt x="27169" y="2812"/>
                      <a:pt x="27446" y="2640"/>
                    </a:cubicBezTo>
                    <a:lnTo>
                      <a:pt x="27446" y="2640"/>
                    </a:lnTo>
                    <a:cubicBezTo>
                      <a:pt x="27499" y="3300"/>
                      <a:pt x="27222" y="3142"/>
                      <a:pt x="27222" y="3578"/>
                    </a:cubicBezTo>
                    <a:cubicBezTo>
                      <a:pt x="27298" y="3578"/>
                      <a:pt x="27657" y="3644"/>
                      <a:pt x="28006" y="3644"/>
                    </a:cubicBezTo>
                    <a:cubicBezTo>
                      <a:pt x="28440" y="3644"/>
                      <a:pt x="28860" y="3542"/>
                      <a:pt x="28714" y="3089"/>
                    </a:cubicBezTo>
                    <a:lnTo>
                      <a:pt x="28714" y="3089"/>
                    </a:lnTo>
                    <a:cubicBezTo>
                      <a:pt x="28553" y="3192"/>
                      <a:pt x="28314" y="3335"/>
                      <a:pt x="28092" y="3335"/>
                    </a:cubicBezTo>
                    <a:cubicBezTo>
                      <a:pt x="27857" y="3335"/>
                      <a:pt x="27640" y="3176"/>
                      <a:pt x="27552" y="2640"/>
                    </a:cubicBezTo>
                    <a:lnTo>
                      <a:pt x="27552" y="2640"/>
                    </a:lnTo>
                    <a:cubicBezTo>
                      <a:pt x="27714" y="2726"/>
                      <a:pt x="27841" y="3032"/>
                      <a:pt x="27984" y="3032"/>
                    </a:cubicBezTo>
                    <a:cubicBezTo>
                      <a:pt x="28039" y="3032"/>
                      <a:pt x="28097" y="2986"/>
                      <a:pt x="28159" y="2865"/>
                    </a:cubicBezTo>
                    <a:cubicBezTo>
                      <a:pt x="27723" y="1597"/>
                      <a:pt x="27063" y="2640"/>
                      <a:pt x="26615" y="1492"/>
                    </a:cubicBezTo>
                    <a:cubicBezTo>
                      <a:pt x="26605" y="1490"/>
                      <a:pt x="26597" y="1489"/>
                      <a:pt x="26588" y="1489"/>
                    </a:cubicBezTo>
                    <a:cubicBezTo>
                      <a:pt x="26345" y="1489"/>
                      <a:pt x="26449" y="2205"/>
                      <a:pt x="26232" y="2205"/>
                    </a:cubicBezTo>
                    <a:cubicBezTo>
                      <a:pt x="25796" y="2099"/>
                      <a:pt x="24912" y="1162"/>
                      <a:pt x="24582" y="832"/>
                    </a:cubicBezTo>
                    <a:cubicBezTo>
                      <a:pt x="24093" y="1492"/>
                      <a:pt x="23539" y="937"/>
                      <a:pt x="23209" y="1545"/>
                    </a:cubicBezTo>
                    <a:cubicBezTo>
                      <a:pt x="23112" y="1201"/>
                      <a:pt x="22970" y="1115"/>
                      <a:pt x="22809" y="1115"/>
                    </a:cubicBezTo>
                    <a:cubicBezTo>
                      <a:pt x="22648" y="1115"/>
                      <a:pt x="22468" y="1201"/>
                      <a:pt x="22298" y="1201"/>
                    </a:cubicBezTo>
                    <a:cubicBezTo>
                      <a:pt x="22148" y="1201"/>
                      <a:pt x="22005" y="1135"/>
                      <a:pt x="21888" y="885"/>
                    </a:cubicBezTo>
                    <a:lnTo>
                      <a:pt x="21888" y="885"/>
                    </a:lnTo>
                    <a:cubicBezTo>
                      <a:pt x="21783" y="1597"/>
                      <a:pt x="22166" y="1320"/>
                      <a:pt x="22218" y="1822"/>
                    </a:cubicBezTo>
                    <a:cubicBezTo>
                      <a:pt x="22165" y="1775"/>
                      <a:pt x="22125" y="1754"/>
                      <a:pt x="22094" y="1754"/>
                    </a:cubicBezTo>
                    <a:cubicBezTo>
                      <a:pt x="21883" y="1754"/>
                      <a:pt x="22165" y="2761"/>
                      <a:pt x="21906" y="2761"/>
                    </a:cubicBezTo>
                    <a:cubicBezTo>
                      <a:pt x="21901" y="2761"/>
                      <a:pt x="21895" y="2760"/>
                      <a:pt x="21888" y="2759"/>
                    </a:cubicBezTo>
                    <a:cubicBezTo>
                      <a:pt x="21666" y="2573"/>
                      <a:pt x="21468" y="2308"/>
                      <a:pt x="21229" y="2308"/>
                    </a:cubicBezTo>
                    <a:cubicBezTo>
                      <a:pt x="21113" y="2308"/>
                      <a:pt x="20988" y="2371"/>
                      <a:pt x="20845" y="2535"/>
                    </a:cubicBezTo>
                    <a:cubicBezTo>
                      <a:pt x="20845" y="2033"/>
                      <a:pt x="20515" y="2205"/>
                      <a:pt x="20568" y="1597"/>
                    </a:cubicBezTo>
                    <a:lnTo>
                      <a:pt x="20568" y="1597"/>
                    </a:lnTo>
                    <a:cubicBezTo>
                      <a:pt x="20494" y="1609"/>
                      <a:pt x="20425" y="1614"/>
                      <a:pt x="20360" y="1614"/>
                    </a:cubicBezTo>
                    <a:cubicBezTo>
                      <a:pt x="20016" y="1614"/>
                      <a:pt x="19802" y="1472"/>
                      <a:pt x="19564" y="1472"/>
                    </a:cubicBezTo>
                    <a:cubicBezTo>
                      <a:pt x="19452" y="1472"/>
                      <a:pt x="19334" y="1504"/>
                      <a:pt x="19195" y="1597"/>
                    </a:cubicBezTo>
                    <a:cubicBezTo>
                      <a:pt x="18865" y="1320"/>
                      <a:pt x="19406" y="713"/>
                      <a:pt x="19024" y="449"/>
                    </a:cubicBezTo>
                    <a:lnTo>
                      <a:pt x="19024" y="449"/>
                    </a:lnTo>
                    <a:cubicBezTo>
                      <a:pt x="18812" y="779"/>
                      <a:pt x="18535" y="990"/>
                      <a:pt x="18205" y="1162"/>
                    </a:cubicBezTo>
                    <a:cubicBezTo>
                      <a:pt x="18086" y="1769"/>
                      <a:pt x="18746" y="1980"/>
                      <a:pt x="18364" y="2310"/>
                    </a:cubicBezTo>
                    <a:cubicBezTo>
                      <a:pt x="18258" y="2099"/>
                      <a:pt x="18258" y="1703"/>
                      <a:pt x="17981" y="1373"/>
                    </a:cubicBezTo>
                    <a:lnTo>
                      <a:pt x="17981" y="1373"/>
                    </a:lnTo>
                    <a:cubicBezTo>
                      <a:pt x="17756" y="1703"/>
                      <a:pt x="18152" y="1928"/>
                      <a:pt x="17875" y="2099"/>
                    </a:cubicBezTo>
                    <a:cubicBezTo>
                      <a:pt x="17651" y="2033"/>
                      <a:pt x="17492" y="1928"/>
                      <a:pt x="17426" y="1650"/>
                    </a:cubicBezTo>
                    <a:cubicBezTo>
                      <a:pt x="17545" y="1492"/>
                      <a:pt x="17651" y="1373"/>
                      <a:pt x="17756" y="1162"/>
                    </a:cubicBezTo>
                    <a:cubicBezTo>
                      <a:pt x="17672" y="1105"/>
                      <a:pt x="17604" y="1081"/>
                      <a:pt x="17548" y="1081"/>
                    </a:cubicBezTo>
                    <a:cubicBezTo>
                      <a:pt x="17280" y="1081"/>
                      <a:pt x="17293" y="1645"/>
                      <a:pt x="17162" y="1875"/>
                    </a:cubicBezTo>
                    <a:cubicBezTo>
                      <a:pt x="16162" y="1476"/>
                      <a:pt x="15165" y="1308"/>
                      <a:pt x="14200" y="1308"/>
                    </a:cubicBezTo>
                    <a:cubicBezTo>
                      <a:pt x="12771" y="1308"/>
                      <a:pt x="11414" y="1677"/>
                      <a:pt x="10231" y="2205"/>
                    </a:cubicBezTo>
                    <a:cubicBezTo>
                      <a:pt x="10275" y="2205"/>
                      <a:pt x="10320" y="2201"/>
                      <a:pt x="10362" y="2201"/>
                    </a:cubicBezTo>
                    <a:cubicBezTo>
                      <a:pt x="10471" y="2201"/>
                      <a:pt x="10561" y="2228"/>
                      <a:pt x="10561" y="2429"/>
                    </a:cubicBezTo>
                    <a:cubicBezTo>
                      <a:pt x="9919" y="2429"/>
                      <a:pt x="9804" y="1954"/>
                      <a:pt x="9100" y="1954"/>
                    </a:cubicBezTo>
                    <a:cubicBezTo>
                      <a:pt x="9008" y="1954"/>
                      <a:pt x="8907" y="1962"/>
                      <a:pt x="8792" y="1980"/>
                    </a:cubicBezTo>
                    <a:cubicBezTo>
                      <a:pt x="8581" y="2310"/>
                      <a:pt x="8964" y="2535"/>
                      <a:pt x="8687" y="2693"/>
                    </a:cubicBezTo>
                    <a:cubicBezTo>
                      <a:pt x="8660" y="1842"/>
                      <a:pt x="7891" y="1759"/>
                      <a:pt x="7203" y="1759"/>
                    </a:cubicBezTo>
                    <a:cubicBezTo>
                      <a:pt x="7038" y="1759"/>
                      <a:pt x="6877" y="1764"/>
                      <a:pt x="6732" y="1764"/>
                    </a:cubicBezTo>
                    <a:cubicBezTo>
                      <a:pt x="6275" y="1764"/>
                      <a:pt x="5979" y="1716"/>
                      <a:pt x="6205" y="1320"/>
                    </a:cubicBezTo>
                    <a:lnTo>
                      <a:pt x="6205" y="1320"/>
                    </a:lnTo>
                    <a:cubicBezTo>
                      <a:pt x="6172" y="1331"/>
                      <a:pt x="6140" y="1335"/>
                      <a:pt x="6110" y="1335"/>
                    </a:cubicBezTo>
                    <a:cubicBezTo>
                      <a:pt x="5928" y="1335"/>
                      <a:pt x="5812" y="1168"/>
                      <a:pt x="5786" y="1168"/>
                    </a:cubicBezTo>
                    <a:cubicBezTo>
                      <a:pt x="5768" y="1168"/>
                      <a:pt x="5794" y="1253"/>
                      <a:pt x="5875" y="1545"/>
                    </a:cubicBezTo>
                    <a:cubicBezTo>
                      <a:pt x="5793" y="1556"/>
                      <a:pt x="5716" y="1565"/>
                      <a:pt x="5646" y="1565"/>
                    </a:cubicBezTo>
                    <a:cubicBezTo>
                      <a:pt x="5389" y="1565"/>
                      <a:pt x="5229" y="1445"/>
                      <a:pt x="5281" y="885"/>
                    </a:cubicBezTo>
                    <a:cubicBezTo>
                      <a:pt x="5429" y="784"/>
                      <a:pt x="5567" y="745"/>
                      <a:pt x="5704" y="745"/>
                    </a:cubicBezTo>
                    <a:cubicBezTo>
                      <a:pt x="6017" y="745"/>
                      <a:pt x="6320" y="953"/>
                      <a:pt x="6706" y="1109"/>
                    </a:cubicBezTo>
                    <a:cubicBezTo>
                      <a:pt x="6254" y="247"/>
                      <a:pt x="5546" y="168"/>
                      <a:pt x="4942" y="168"/>
                    </a:cubicBezTo>
                    <a:cubicBezTo>
                      <a:pt x="4806" y="168"/>
                      <a:pt x="4676" y="172"/>
                      <a:pt x="4555" y="172"/>
                    </a:cubicBezTo>
                    <a:cubicBezTo>
                      <a:pt x="4044" y="213"/>
                      <a:pt x="3668" y="553"/>
                      <a:pt x="3268" y="553"/>
                    </a:cubicBezTo>
                    <a:cubicBezTo>
                      <a:pt x="3150" y="553"/>
                      <a:pt x="3030" y="524"/>
                      <a:pt x="2904" y="449"/>
                    </a:cubicBezTo>
                    <a:cubicBezTo>
                      <a:pt x="2626" y="306"/>
                      <a:pt x="2285" y="150"/>
                      <a:pt x="1946" y="150"/>
                    </a:cubicBezTo>
                    <a:cubicBezTo>
                      <a:pt x="1625" y="150"/>
                      <a:pt x="1306" y="290"/>
                      <a:pt x="1043" y="713"/>
                    </a:cubicBezTo>
                    <a:cubicBezTo>
                      <a:pt x="990" y="449"/>
                      <a:pt x="1043" y="53"/>
                      <a:pt x="87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0" name="Google Shape;2110;p19"/>
          <p:cNvSpPr txBox="1">
            <a:spLocks noGrp="1"/>
          </p:cNvSpPr>
          <p:nvPr>
            <p:ph type="title"/>
          </p:nvPr>
        </p:nvSpPr>
        <p:spPr>
          <a:xfrm>
            <a:off x="56573" y="181882"/>
            <a:ext cx="7895400" cy="5178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Clr>
                <a:schemeClr val="dk1"/>
              </a:buClr>
              <a:buSzPts val="1100"/>
              <a:buFont typeface="Arial"/>
              <a:buNone/>
            </a:pPr>
            <a:r>
              <a:rPr lang="en" dirty="0"/>
              <a:t>PROBLEM SETTING</a:t>
            </a:r>
            <a:endParaRPr dirty="0"/>
          </a:p>
        </p:txBody>
      </p:sp>
      <p:pic>
        <p:nvPicPr>
          <p:cNvPr id="2" name="Picture 1" descr="Logo&#10;&#10;Description automatically generated">
            <a:extLst>
              <a:ext uri="{FF2B5EF4-FFF2-40B4-BE49-F238E27FC236}">
                <a16:creationId xmlns:a16="http://schemas.microsoft.com/office/drawing/2014/main" id="{A34C0034-3A7B-999B-B176-B993992F0DFA}"/>
              </a:ext>
            </a:extLst>
          </p:cNvPr>
          <p:cNvPicPr>
            <a:picLocks noChangeAspect="1"/>
          </p:cNvPicPr>
          <p:nvPr/>
        </p:nvPicPr>
        <p:blipFill>
          <a:blip r:embed="rId3"/>
          <a:stretch>
            <a:fillRect/>
          </a:stretch>
        </p:blipFill>
        <p:spPr>
          <a:xfrm>
            <a:off x="7744962" y="10788"/>
            <a:ext cx="1386925" cy="1410040"/>
          </a:xfrm>
          <a:prstGeom prst="rect">
            <a:avLst/>
          </a:prstGeom>
        </p:spPr>
      </p:pic>
      <p:sp>
        <p:nvSpPr>
          <p:cNvPr id="5" name="TextBox 4">
            <a:extLst>
              <a:ext uri="{FF2B5EF4-FFF2-40B4-BE49-F238E27FC236}">
                <a16:creationId xmlns:a16="http://schemas.microsoft.com/office/drawing/2014/main" id="{9878E8FD-19BD-BB0E-DF01-5EA424C60AF3}"/>
              </a:ext>
            </a:extLst>
          </p:cNvPr>
          <p:cNvSpPr txBox="1"/>
          <p:nvPr/>
        </p:nvSpPr>
        <p:spPr>
          <a:xfrm>
            <a:off x="604573" y="1461402"/>
            <a:ext cx="8151561" cy="2893100"/>
          </a:xfrm>
          <a:prstGeom prst="rect">
            <a:avLst/>
          </a:prstGeom>
          <a:noFill/>
        </p:spPr>
        <p:txBody>
          <a:bodyPr wrap="square" rtlCol="0">
            <a:spAutoFit/>
          </a:bodyPr>
          <a:lstStyle/>
          <a:p>
            <a:pPr algn="l">
              <a:buFont typeface="Arial" panose="020B0604020202020204" pitchFamily="34" charset="0"/>
              <a:buChar char="•"/>
            </a:pP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Urban communities are experiencing a concerning increase in crime rates</a:t>
            </a:r>
          </a:p>
          <a:p>
            <a:pPr algn="l"/>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The rise in crime poses a significant threat to the safety and well-being of residents</a:t>
            </a:r>
          </a:p>
          <a:p>
            <a:pPr algn="l"/>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Crime also leads to decreased property values, slowed economic development, and a negative impact on quality of life</a:t>
            </a:r>
          </a:p>
          <a:p>
            <a:pPr algn="l"/>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Many urban communities struggle to effectively address crime due to a lack of relevant data and proper analysis</a:t>
            </a:r>
          </a:p>
          <a:p>
            <a:pPr algn="l"/>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Records of data involving demographic information, economic information, and crime statistics can be used to identify patterns and trends associated with higher crime rates</a:t>
            </a:r>
          </a:p>
          <a:p>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9916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grpSp>
        <p:nvGrpSpPr>
          <p:cNvPr id="1805" name="Google Shape;1805;p19"/>
          <p:cNvGrpSpPr/>
          <p:nvPr/>
        </p:nvGrpSpPr>
        <p:grpSpPr>
          <a:xfrm rot="1462">
            <a:off x="3973201" y="195981"/>
            <a:ext cx="4012803" cy="452331"/>
            <a:chOff x="5138925" y="1785900"/>
            <a:chExt cx="2133675" cy="495000"/>
          </a:xfrm>
        </p:grpSpPr>
        <p:sp>
          <p:nvSpPr>
            <p:cNvPr id="1806" name="Google Shape;1806;p19"/>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9"/>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9"/>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9"/>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9"/>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9"/>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9"/>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9"/>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9"/>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9"/>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9"/>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9"/>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9"/>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9"/>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9"/>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9"/>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9"/>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9"/>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9"/>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9"/>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9"/>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9"/>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9"/>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9"/>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9"/>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9"/>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9"/>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9"/>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9"/>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9"/>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9"/>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9"/>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9"/>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9"/>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9"/>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9"/>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9"/>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9"/>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9"/>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9"/>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9"/>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9"/>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9"/>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9"/>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9"/>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9"/>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9"/>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9"/>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9"/>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9"/>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9"/>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9"/>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9"/>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9"/>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9"/>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9"/>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9"/>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19"/>
          <p:cNvGrpSpPr/>
          <p:nvPr/>
        </p:nvGrpSpPr>
        <p:grpSpPr>
          <a:xfrm rot="364685" flipH="1">
            <a:off x="5586227" y="1324066"/>
            <a:ext cx="3029479" cy="1729724"/>
            <a:chOff x="6177931" y="3230298"/>
            <a:chExt cx="2194064" cy="1123014"/>
          </a:xfrm>
        </p:grpSpPr>
        <p:sp>
          <p:nvSpPr>
            <p:cNvPr id="1870" name="Google Shape;1870;p19"/>
            <p:cNvSpPr/>
            <p:nvPr/>
          </p:nvSpPr>
          <p:spPr>
            <a:xfrm rot="498323">
              <a:off x="6289896" y="3381938"/>
              <a:ext cx="2032892" cy="828897"/>
            </a:xfrm>
            <a:custGeom>
              <a:avLst/>
              <a:gdLst/>
              <a:ahLst/>
              <a:cxnLst/>
              <a:rect l="l" t="t" r="r" b="b"/>
              <a:pathLst>
                <a:path w="118050" h="48134" extrusionOk="0">
                  <a:moveTo>
                    <a:pt x="1" y="1"/>
                  </a:moveTo>
                  <a:lnTo>
                    <a:pt x="1" y="1756"/>
                  </a:lnTo>
                  <a:cubicBezTo>
                    <a:pt x="1" y="2034"/>
                    <a:pt x="225" y="2258"/>
                    <a:pt x="502" y="2258"/>
                  </a:cubicBezTo>
                  <a:lnTo>
                    <a:pt x="766" y="2258"/>
                  </a:lnTo>
                  <a:cubicBezTo>
                    <a:pt x="885" y="2258"/>
                    <a:pt x="991" y="2205"/>
                    <a:pt x="1097" y="2086"/>
                  </a:cubicBezTo>
                  <a:cubicBezTo>
                    <a:pt x="1268" y="1809"/>
                    <a:pt x="1598" y="1651"/>
                    <a:pt x="1928" y="1651"/>
                  </a:cubicBezTo>
                  <a:cubicBezTo>
                    <a:pt x="2588" y="1651"/>
                    <a:pt x="3143" y="2258"/>
                    <a:pt x="3024" y="2918"/>
                  </a:cubicBezTo>
                  <a:cubicBezTo>
                    <a:pt x="2918" y="3354"/>
                    <a:pt x="2588" y="3737"/>
                    <a:pt x="2153" y="3789"/>
                  </a:cubicBezTo>
                  <a:cubicBezTo>
                    <a:pt x="2089" y="3799"/>
                    <a:pt x="2026" y="3803"/>
                    <a:pt x="1965" y="3803"/>
                  </a:cubicBezTo>
                  <a:cubicBezTo>
                    <a:pt x="1598" y="3803"/>
                    <a:pt x="1289" y="3637"/>
                    <a:pt x="1097" y="3354"/>
                  </a:cubicBezTo>
                  <a:cubicBezTo>
                    <a:pt x="991" y="3248"/>
                    <a:pt x="885" y="3195"/>
                    <a:pt x="766" y="3195"/>
                  </a:cubicBezTo>
                  <a:lnTo>
                    <a:pt x="502" y="3195"/>
                  </a:lnTo>
                  <a:cubicBezTo>
                    <a:pt x="225" y="3195"/>
                    <a:pt x="1" y="3407"/>
                    <a:pt x="1" y="3684"/>
                  </a:cubicBezTo>
                  <a:lnTo>
                    <a:pt x="1" y="5664"/>
                  </a:lnTo>
                  <a:cubicBezTo>
                    <a:pt x="1" y="5941"/>
                    <a:pt x="225" y="6166"/>
                    <a:pt x="502" y="6166"/>
                  </a:cubicBezTo>
                  <a:lnTo>
                    <a:pt x="766" y="6166"/>
                  </a:lnTo>
                  <a:cubicBezTo>
                    <a:pt x="885" y="6166"/>
                    <a:pt x="991" y="6100"/>
                    <a:pt x="1097" y="5994"/>
                  </a:cubicBezTo>
                  <a:cubicBezTo>
                    <a:pt x="1268" y="5717"/>
                    <a:pt x="1598" y="5558"/>
                    <a:pt x="1928" y="5558"/>
                  </a:cubicBezTo>
                  <a:cubicBezTo>
                    <a:pt x="2588" y="5558"/>
                    <a:pt x="3143" y="6100"/>
                    <a:pt x="3024" y="6826"/>
                  </a:cubicBezTo>
                  <a:cubicBezTo>
                    <a:pt x="2918" y="7261"/>
                    <a:pt x="2588" y="7591"/>
                    <a:pt x="2153" y="7644"/>
                  </a:cubicBezTo>
                  <a:cubicBezTo>
                    <a:pt x="2073" y="7663"/>
                    <a:pt x="1996" y="7672"/>
                    <a:pt x="1922" y="7672"/>
                  </a:cubicBezTo>
                  <a:cubicBezTo>
                    <a:pt x="1574" y="7672"/>
                    <a:pt x="1281" y="7480"/>
                    <a:pt x="1097" y="7209"/>
                  </a:cubicBezTo>
                  <a:cubicBezTo>
                    <a:pt x="991" y="7156"/>
                    <a:pt x="885" y="7090"/>
                    <a:pt x="766" y="7090"/>
                  </a:cubicBezTo>
                  <a:lnTo>
                    <a:pt x="502" y="7090"/>
                  </a:lnTo>
                  <a:cubicBezTo>
                    <a:pt x="225" y="7090"/>
                    <a:pt x="1" y="7314"/>
                    <a:pt x="1" y="7591"/>
                  </a:cubicBezTo>
                  <a:lnTo>
                    <a:pt x="1" y="9519"/>
                  </a:lnTo>
                  <a:cubicBezTo>
                    <a:pt x="1" y="9796"/>
                    <a:pt x="225" y="10007"/>
                    <a:pt x="502" y="10007"/>
                  </a:cubicBezTo>
                  <a:lnTo>
                    <a:pt x="766" y="10007"/>
                  </a:lnTo>
                  <a:cubicBezTo>
                    <a:pt x="885" y="10007"/>
                    <a:pt x="991" y="9955"/>
                    <a:pt x="1097" y="9849"/>
                  </a:cubicBezTo>
                  <a:cubicBezTo>
                    <a:pt x="1268" y="9625"/>
                    <a:pt x="1598" y="9400"/>
                    <a:pt x="1928" y="9400"/>
                  </a:cubicBezTo>
                  <a:cubicBezTo>
                    <a:pt x="2588" y="9400"/>
                    <a:pt x="3143" y="10007"/>
                    <a:pt x="3024" y="10667"/>
                  </a:cubicBezTo>
                  <a:cubicBezTo>
                    <a:pt x="2918" y="11116"/>
                    <a:pt x="2588" y="11499"/>
                    <a:pt x="2153" y="11552"/>
                  </a:cubicBezTo>
                  <a:cubicBezTo>
                    <a:pt x="2096" y="11559"/>
                    <a:pt x="2040" y="11562"/>
                    <a:pt x="1986" y="11562"/>
                  </a:cubicBezTo>
                  <a:cubicBezTo>
                    <a:pt x="1609" y="11562"/>
                    <a:pt x="1293" y="11405"/>
                    <a:pt x="1097" y="11116"/>
                  </a:cubicBezTo>
                  <a:cubicBezTo>
                    <a:pt x="991" y="10998"/>
                    <a:pt x="885" y="10945"/>
                    <a:pt x="766" y="10945"/>
                  </a:cubicBezTo>
                  <a:lnTo>
                    <a:pt x="502" y="10945"/>
                  </a:lnTo>
                  <a:cubicBezTo>
                    <a:pt x="225" y="10945"/>
                    <a:pt x="1" y="11169"/>
                    <a:pt x="1" y="11446"/>
                  </a:cubicBezTo>
                  <a:lnTo>
                    <a:pt x="1" y="13427"/>
                  </a:lnTo>
                  <a:cubicBezTo>
                    <a:pt x="1" y="13691"/>
                    <a:pt x="225" y="13915"/>
                    <a:pt x="502" y="13915"/>
                  </a:cubicBezTo>
                  <a:lnTo>
                    <a:pt x="766" y="13915"/>
                  </a:lnTo>
                  <a:cubicBezTo>
                    <a:pt x="885" y="13915"/>
                    <a:pt x="991" y="13862"/>
                    <a:pt x="1097" y="13757"/>
                  </a:cubicBezTo>
                  <a:cubicBezTo>
                    <a:pt x="1268" y="13479"/>
                    <a:pt x="1598" y="13308"/>
                    <a:pt x="1928" y="13308"/>
                  </a:cubicBezTo>
                  <a:cubicBezTo>
                    <a:pt x="2588" y="13308"/>
                    <a:pt x="3143" y="13915"/>
                    <a:pt x="3024" y="14575"/>
                  </a:cubicBezTo>
                  <a:cubicBezTo>
                    <a:pt x="2918" y="15011"/>
                    <a:pt x="2588" y="15341"/>
                    <a:pt x="2153" y="15407"/>
                  </a:cubicBezTo>
                  <a:cubicBezTo>
                    <a:pt x="2075" y="15425"/>
                    <a:pt x="2000" y="15433"/>
                    <a:pt x="1927" y="15433"/>
                  </a:cubicBezTo>
                  <a:cubicBezTo>
                    <a:pt x="1576" y="15433"/>
                    <a:pt x="1282" y="15240"/>
                    <a:pt x="1097" y="15011"/>
                  </a:cubicBezTo>
                  <a:cubicBezTo>
                    <a:pt x="991" y="14905"/>
                    <a:pt x="885" y="14852"/>
                    <a:pt x="766" y="14852"/>
                  </a:cubicBezTo>
                  <a:lnTo>
                    <a:pt x="502" y="14852"/>
                  </a:lnTo>
                  <a:cubicBezTo>
                    <a:pt x="225" y="14852"/>
                    <a:pt x="1" y="15077"/>
                    <a:pt x="1" y="15341"/>
                  </a:cubicBezTo>
                  <a:lnTo>
                    <a:pt x="1" y="17321"/>
                  </a:lnTo>
                  <a:cubicBezTo>
                    <a:pt x="1" y="17546"/>
                    <a:pt x="225" y="17770"/>
                    <a:pt x="502" y="17770"/>
                  </a:cubicBezTo>
                  <a:lnTo>
                    <a:pt x="766" y="17770"/>
                  </a:lnTo>
                  <a:cubicBezTo>
                    <a:pt x="885" y="17770"/>
                    <a:pt x="991" y="17717"/>
                    <a:pt x="1097" y="17651"/>
                  </a:cubicBezTo>
                  <a:cubicBezTo>
                    <a:pt x="1268" y="17387"/>
                    <a:pt x="1598" y="17163"/>
                    <a:pt x="1928" y="17163"/>
                  </a:cubicBezTo>
                  <a:cubicBezTo>
                    <a:pt x="2588" y="17163"/>
                    <a:pt x="3143" y="17770"/>
                    <a:pt x="3024" y="18430"/>
                  </a:cubicBezTo>
                  <a:cubicBezTo>
                    <a:pt x="2918" y="18866"/>
                    <a:pt x="2588" y="19249"/>
                    <a:pt x="2153" y="19301"/>
                  </a:cubicBezTo>
                  <a:cubicBezTo>
                    <a:pt x="2089" y="19311"/>
                    <a:pt x="2026" y="19315"/>
                    <a:pt x="1965" y="19315"/>
                  </a:cubicBezTo>
                  <a:cubicBezTo>
                    <a:pt x="1598" y="19315"/>
                    <a:pt x="1289" y="19149"/>
                    <a:pt x="1097" y="18866"/>
                  </a:cubicBezTo>
                  <a:cubicBezTo>
                    <a:pt x="991" y="18760"/>
                    <a:pt x="885" y="18707"/>
                    <a:pt x="766" y="18707"/>
                  </a:cubicBezTo>
                  <a:lnTo>
                    <a:pt x="502" y="18707"/>
                  </a:lnTo>
                  <a:cubicBezTo>
                    <a:pt x="225" y="18707"/>
                    <a:pt x="1" y="18919"/>
                    <a:pt x="1" y="19196"/>
                  </a:cubicBezTo>
                  <a:lnTo>
                    <a:pt x="1" y="21176"/>
                  </a:lnTo>
                  <a:cubicBezTo>
                    <a:pt x="1" y="21453"/>
                    <a:pt x="225" y="21678"/>
                    <a:pt x="502" y="21678"/>
                  </a:cubicBezTo>
                  <a:lnTo>
                    <a:pt x="766" y="21678"/>
                  </a:lnTo>
                  <a:cubicBezTo>
                    <a:pt x="885" y="21678"/>
                    <a:pt x="991" y="21612"/>
                    <a:pt x="1097" y="21506"/>
                  </a:cubicBezTo>
                  <a:cubicBezTo>
                    <a:pt x="1268" y="21229"/>
                    <a:pt x="1598" y="21070"/>
                    <a:pt x="1928" y="21070"/>
                  </a:cubicBezTo>
                  <a:cubicBezTo>
                    <a:pt x="2588" y="21070"/>
                    <a:pt x="3143" y="21678"/>
                    <a:pt x="3024" y="22338"/>
                  </a:cubicBezTo>
                  <a:cubicBezTo>
                    <a:pt x="2918" y="22773"/>
                    <a:pt x="2588" y="23103"/>
                    <a:pt x="2153" y="23209"/>
                  </a:cubicBezTo>
                  <a:cubicBezTo>
                    <a:pt x="2106" y="23215"/>
                    <a:pt x="2060" y="23217"/>
                    <a:pt x="2015" y="23217"/>
                  </a:cubicBezTo>
                  <a:cubicBezTo>
                    <a:pt x="1626" y="23217"/>
                    <a:pt x="1298" y="23022"/>
                    <a:pt x="1097" y="22773"/>
                  </a:cubicBezTo>
                  <a:cubicBezTo>
                    <a:pt x="991" y="22668"/>
                    <a:pt x="885" y="22602"/>
                    <a:pt x="766" y="22602"/>
                  </a:cubicBezTo>
                  <a:lnTo>
                    <a:pt x="502" y="22602"/>
                  </a:lnTo>
                  <a:cubicBezTo>
                    <a:pt x="225" y="22602"/>
                    <a:pt x="1" y="22826"/>
                    <a:pt x="1" y="23103"/>
                  </a:cubicBezTo>
                  <a:lnTo>
                    <a:pt x="1" y="25084"/>
                  </a:lnTo>
                  <a:cubicBezTo>
                    <a:pt x="1" y="25361"/>
                    <a:pt x="225" y="25572"/>
                    <a:pt x="502" y="25572"/>
                  </a:cubicBezTo>
                  <a:lnTo>
                    <a:pt x="766" y="25572"/>
                  </a:lnTo>
                  <a:cubicBezTo>
                    <a:pt x="885" y="25572"/>
                    <a:pt x="991" y="25467"/>
                    <a:pt x="1097" y="25414"/>
                  </a:cubicBezTo>
                  <a:cubicBezTo>
                    <a:pt x="1268" y="25137"/>
                    <a:pt x="1598" y="24912"/>
                    <a:pt x="1928" y="24912"/>
                  </a:cubicBezTo>
                  <a:cubicBezTo>
                    <a:pt x="2588" y="24912"/>
                    <a:pt x="3143" y="25519"/>
                    <a:pt x="3024" y="26179"/>
                  </a:cubicBezTo>
                  <a:cubicBezTo>
                    <a:pt x="2918" y="26628"/>
                    <a:pt x="2588" y="27011"/>
                    <a:pt x="2153" y="27064"/>
                  </a:cubicBezTo>
                  <a:cubicBezTo>
                    <a:pt x="2096" y="27071"/>
                    <a:pt x="2040" y="27074"/>
                    <a:pt x="1986" y="27074"/>
                  </a:cubicBezTo>
                  <a:cubicBezTo>
                    <a:pt x="1609" y="27074"/>
                    <a:pt x="1293" y="26917"/>
                    <a:pt x="1097" y="26628"/>
                  </a:cubicBezTo>
                  <a:cubicBezTo>
                    <a:pt x="991" y="26509"/>
                    <a:pt x="885" y="26457"/>
                    <a:pt x="766" y="26457"/>
                  </a:cubicBezTo>
                  <a:lnTo>
                    <a:pt x="502" y="26457"/>
                  </a:lnTo>
                  <a:cubicBezTo>
                    <a:pt x="225" y="26457"/>
                    <a:pt x="1" y="26681"/>
                    <a:pt x="1" y="26958"/>
                  </a:cubicBezTo>
                  <a:lnTo>
                    <a:pt x="1" y="28939"/>
                  </a:lnTo>
                  <a:cubicBezTo>
                    <a:pt x="1" y="29203"/>
                    <a:pt x="225" y="29427"/>
                    <a:pt x="502" y="29427"/>
                  </a:cubicBezTo>
                  <a:lnTo>
                    <a:pt x="766" y="29427"/>
                  </a:lnTo>
                  <a:cubicBezTo>
                    <a:pt x="885" y="29427"/>
                    <a:pt x="991" y="29374"/>
                    <a:pt x="1097" y="29269"/>
                  </a:cubicBezTo>
                  <a:cubicBezTo>
                    <a:pt x="1268" y="28991"/>
                    <a:pt x="1598" y="28820"/>
                    <a:pt x="1928" y="28820"/>
                  </a:cubicBezTo>
                  <a:cubicBezTo>
                    <a:pt x="2588" y="28820"/>
                    <a:pt x="3143" y="29427"/>
                    <a:pt x="3024" y="30087"/>
                  </a:cubicBezTo>
                  <a:cubicBezTo>
                    <a:pt x="2918" y="30523"/>
                    <a:pt x="2588" y="30853"/>
                    <a:pt x="2153" y="30972"/>
                  </a:cubicBezTo>
                  <a:cubicBezTo>
                    <a:pt x="2108" y="30977"/>
                    <a:pt x="2064" y="30979"/>
                    <a:pt x="2021" y="30979"/>
                  </a:cubicBezTo>
                  <a:cubicBezTo>
                    <a:pt x="1629" y="30979"/>
                    <a:pt x="1299" y="30773"/>
                    <a:pt x="1097" y="30523"/>
                  </a:cubicBezTo>
                  <a:cubicBezTo>
                    <a:pt x="991" y="30417"/>
                    <a:pt x="885" y="30364"/>
                    <a:pt x="766" y="30364"/>
                  </a:cubicBezTo>
                  <a:lnTo>
                    <a:pt x="502" y="30364"/>
                  </a:lnTo>
                  <a:cubicBezTo>
                    <a:pt x="225" y="30364"/>
                    <a:pt x="1" y="30589"/>
                    <a:pt x="1" y="30853"/>
                  </a:cubicBezTo>
                  <a:lnTo>
                    <a:pt x="1" y="32833"/>
                  </a:lnTo>
                  <a:cubicBezTo>
                    <a:pt x="1" y="33110"/>
                    <a:pt x="225" y="33335"/>
                    <a:pt x="502" y="33335"/>
                  </a:cubicBezTo>
                  <a:lnTo>
                    <a:pt x="766" y="33335"/>
                  </a:lnTo>
                  <a:cubicBezTo>
                    <a:pt x="885" y="33335"/>
                    <a:pt x="991" y="33282"/>
                    <a:pt x="1097" y="33163"/>
                  </a:cubicBezTo>
                  <a:cubicBezTo>
                    <a:pt x="1268" y="32899"/>
                    <a:pt x="1598" y="32727"/>
                    <a:pt x="1928" y="32727"/>
                  </a:cubicBezTo>
                  <a:cubicBezTo>
                    <a:pt x="2588" y="32727"/>
                    <a:pt x="3143" y="33282"/>
                    <a:pt x="3024" y="33995"/>
                  </a:cubicBezTo>
                  <a:cubicBezTo>
                    <a:pt x="2918" y="34378"/>
                    <a:pt x="2588" y="34761"/>
                    <a:pt x="2153" y="34813"/>
                  </a:cubicBezTo>
                  <a:cubicBezTo>
                    <a:pt x="2089" y="34823"/>
                    <a:pt x="2026" y="34827"/>
                    <a:pt x="1965" y="34827"/>
                  </a:cubicBezTo>
                  <a:cubicBezTo>
                    <a:pt x="1598" y="34827"/>
                    <a:pt x="1289" y="34661"/>
                    <a:pt x="1097" y="34378"/>
                  </a:cubicBezTo>
                  <a:cubicBezTo>
                    <a:pt x="991" y="34272"/>
                    <a:pt x="885" y="34219"/>
                    <a:pt x="766" y="34219"/>
                  </a:cubicBezTo>
                  <a:lnTo>
                    <a:pt x="502" y="34219"/>
                  </a:lnTo>
                  <a:cubicBezTo>
                    <a:pt x="225" y="34219"/>
                    <a:pt x="1" y="34430"/>
                    <a:pt x="1" y="34708"/>
                  </a:cubicBezTo>
                  <a:lnTo>
                    <a:pt x="1" y="36688"/>
                  </a:lnTo>
                  <a:cubicBezTo>
                    <a:pt x="1" y="36965"/>
                    <a:pt x="225" y="37190"/>
                    <a:pt x="502" y="37190"/>
                  </a:cubicBezTo>
                  <a:lnTo>
                    <a:pt x="766" y="37190"/>
                  </a:lnTo>
                  <a:cubicBezTo>
                    <a:pt x="885" y="37190"/>
                    <a:pt x="991" y="37124"/>
                    <a:pt x="1097" y="37018"/>
                  </a:cubicBezTo>
                  <a:cubicBezTo>
                    <a:pt x="1268" y="36741"/>
                    <a:pt x="1598" y="36582"/>
                    <a:pt x="1928" y="36582"/>
                  </a:cubicBezTo>
                  <a:cubicBezTo>
                    <a:pt x="2588" y="36582"/>
                    <a:pt x="3143" y="37190"/>
                    <a:pt x="3024" y="37850"/>
                  </a:cubicBezTo>
                  <a:cubicBezTo>
                    <a:pt x="2918" y="38285"/>
                    <a:pt x="2588" y="38615"/>
                    <a:pt x="2153" y="38721"/>
                  </a:cubicBezTo>
                  <a:cubicBezTo>
                    <a:pt x="2096" y="38728"/>
                    <a:pt x="2040" y="38731"/>
                    <a:pt x="1986" y="38731"/>
                  </a:cubicBezTo>
                  <a:cubicBezTo>
                    <a:pt x="1609" y="38731"/>
                    <a:pt x="1293" y="38574"/>
                    <a:pt x="1097" y="38285"/>
                  </a:cubicBezTo>
                  <a:cubicBezTo>
                    <a:pt x="991" y="38180"/>
                    <a:pt x="885" y="38114"/>
                    <a:pt x="766" y="38114"/>
                  </a:cubicBezTo>
                  <a:lnTo>
                    <a:pt x="502" y="38114"/>
                  </a:lnTo>
                  <a:cubicBezTo>
                    <a:pt x="225" y="38114"/>
                    <a:pt x="1" y="38338"/>
                    <a:pt x="1" y="38615"/>
                  </a:cubicBezTo>
                  <a:lnTo>
                    <a:pt x="1" y="40596"/>
                  </a:lnTo>
                  <a:cubicBezTo>
                    <a:pt x="1" y="40873"/>
                    <a:pt x="225" y="41084"/>
                    <a:pt x="502" y="41084"/>
                  </a:cubicBezTo>
                  <a:lnTo>
                    <a:pt x="766" y="41084"/>
                  </a:lnTo>
                  <a:cubicBezTo>
                    <a:pt x="885" y="41084"/>
                    <a:pt x="991" y="41031"/>
                    <a:pt x="1097" y="40926"/>
                  </a:cubicBezTo>
                  <a:cubicBezTo>
                    <a:pt x="1268" y="40648"/>
                    <a:pt x="1598" y="40490"/>
                    <a:pt x="1928" y="40490"/>
                  </a:cubicBezTo>
                  <a:cubicBezTo>
                    <a:pt x="2588" y="40490"/>
                    <a:pt x="3143" y="41031"/>
                    <a:pt x="3024" y="41744"/>
                  </a:cubicBezTo>
                  <a:cubicBezTo>
                    <a:pt x="2918" y="42193"/>
                    <a:pt x="2588" y="42523"/>
                    <a:pt x="2153" y="42576"/>
                  </a:cubicBezTo>
                  <a:cubicBezTo>
                    <a:pt x="2073" y="42595"/>
                    <a:pt x="1996" y="42603"/>
                    <a:pt x="1922" y="42603"/>
                  </a:cubicBezTo>
                  <a:cubicBezTo>
                    <a:pt x="1574" y="42603"/>
                    <a:pt x="1281" y="42412"/>
                    <a:pt x="1097" y="42140"/>
                  </a:cubicBezTo>
                  <a:cubicBezTo>
                    <a:pt x="991" y="42074"/>
                    <a:pt x="885" y="41969"/>
                    <a:pt x="766" y="41969"/>
                  </a:cubicBezTo>
                  <a:lnTo>
                    <a:pt x="502" y="41969"/>
                  </a:lnTo>
                  <a:cubicBezTo>
                    <a:pt x="225" y="41969"/>
                    <a:pt x="1" y="42193"/>
                    <a:pt x="1" y="42470"/>
                  </a:cubicBezTo>
                  <a:lnTo>
                    <a:pt x="1" y="44451"/>
                  </a:lnTo>
                  <a:cubicBezTo>
                    <a:pt x="1" y="44715"/>
                    <a:pt x="225" y="44939"/>
                    <a:pt x="502" y="44939"/>
                  </a:cubicBezTo>
                  <a:lnTo>
                    <a:pt x="766" y="44939"/>
                  </a:lnTo>
                  <a:cubicBezTo>
                    <a:pt x="885" y="44939"/>
                    <a:pt x="991" y="44886"/>
                    <a:pt x="1097" y="44781"/>
                  </a:cubicBezTo>
                  <a:cubicBezTo>
                    <a:pt x="1268" y="44503"/>
                    <a:pt x="1598" y="44332"/>
                    <a:pt x="1928" y="44332"/>
                  </a:cubicBezTo>
                  <a:cubicBezTo>
                    <a:pt x="2588" y="44332"/>
                    <a:pt x="3143" y="44939"/>
                    <a:pt x="3024" y="45599"/>
                  </a:cubicBezTo>
                  <a:cubicBezTo>
                    <a:pt x="2918" y="46035"/>
                    <a:pt x="2588" y="46431"/>
                    <a:pt x="2153" y="46484"/>
                  </a:cubicBezTo>
                  <a:cubicBezTo>
                    <a:pt x="2099" y="46490"/>
                    <a:pt x="2046" y="46493"/>
                    <a:pt x="1994" y="46493"/>
                  </a:cubicBezTo>
                  <a:cubicBezTo>
                    <a:pt x="1614" y="46493"/>
                    <a:pt x="1294" y="46325"/>
                    <a:pt x="1097" y="46035"/>
                  </a:cubicBezTo>
                  <a:cubicBezTo>
                    <a:pt x="991" y="45929"/>
                    <a:pt x="885" y="45876"/>
                    <a:pt x="766" y="45876"/>
                  </a:cubicBezTo>
                  <a:lnTo>
                    <a:pt x="502" y="45876"/>
                  </a:lnTo>
                  <a:cubicBezTo>
                    <a:pt x="225" y="45876"/>
                    <a:pt x="1" y="46101"/>
                    <a:pt x="1" y="46365"/>
                  </a:cubicBezTo>
                  <a:lnTo>
                    <a:pt x="1" y="48134"/>
                  </a:lnTo>
                  <a:lnTo>
                    <a:pt x="117997" y="48134"/>
                  </a:lnTo>
                  <a:cubicBezTo>
                    <a:pt x="117997" y="47751"/>
                    <a:pt x="118050" y="47355"/>
                    <a:pt x="117997" y="47091"/>
                  </a:cubicBezTo>
                  <a:cubicBezTo>
                    <a:pt x="117931" y="46814"/>
                    <a:pt x="117773" y="46642"/>
                    <a:pt x="117667" y="46431"/>
                  </a:cubicBezTo>
                  <a:cubicBezTo>
                    <a:pt x="117390" y="45824"/>
                    <a:pt x="117165" y="45375"/>
                    <a:pt x="116505" y="45111"/>
                  </a:cubicBezTo>
                  <a:cubicBezTo>
                    <a:pt x="116281" y="44992"/>
                    <a:pt x="116228" y="44992"/>
                    <a:pt x="116070" y="44886"/>
                  </a:cubicBezTo>
                  <a:cubicBezTo>
                    <a:pt x="115740" y="44662"/>
                    <a:pt x="115515" y="44173"/>
                    <a:pt x="115185" y="43896"/>
                  </a:cubicBezTo>
                  <a:cubicBezTo>
                    <a:pt x="115027" y="43790"/>
                    <a:pt x="114855" y="43724"/>
                    <a:pt x="114697" y="43619"/>
                  </a:cubicBezTo>
                  <a:cubicBezTo>
                    <a:pt x="114578" y="43513"/>
                    <a:pt x="114472" y="43342"/>
                    <a:pt x="114301" y="43236"/>
                  </a:cubicBezTo>
                  <a:cubicBezTo>
                    <a:pt x="114172" y="43154"/>
                    <a:pt x="114019" y="43125"/>
                    <a:pt x="113854" y="43125"/>
                  </a:cubicBezTo>
                  <a:cubicBezTo>
                    <a:pt x="113462" y="43125"/>
                    <a:pt x="113004" y="43289"/>
                    <a:pt x="112650" y="43289"/>
                  </a:cubicBezTo>
                  <a:cubicBezTo>
                    <a:pt x="112056" y="43289"/>
                    <a:pt x="111660" y="42853"/>
                    <a:pt x="111172" y="42523"/>
                  </a:cubicBezTo>
                  <a:cubicBezTo>
                    <a:pt x="110842" y="42299"/>
                    <a:pt x="110406" y="42074"/>
                    <a:pt x="110235" y="41744"/>
                  </a:cubicBezTo>
                  <a:cubicBezTo>
                    <a:pt x="110026" y="41548"/>
                    <a:pt x="109783" y="40861"/>
                    <a:pt x="109431" y="40861"/>
                  </a:cubicBezTo>
                  <a:cubicBezTo>
                    <a:pt x="109405" y="40861"/>
                    <a:pt x="109378" y="40865"/>
                    <a:pt x="109350" y="40873"/>
                  </a:cubicBezTo>
                  <a:cubicBezTo>
                    <a:pt x="109192" y="40371"/>
                    <a:pt x="108862" y="39434"/>
                    <a:pt x="108360" y="39275"/>
                  </a:cubicBezTo>
                  <a:cubicBezTo>
                    <a:pt x="108030" y="39170"/>
                    <a:pt x="107819" y="39328"/>
                    <a:pt x="107594" y="39051"/>
                  </a:cubicBezTo>
                  <a:cubicBezTo>
                    <a:pt x="107370" y="38774"/>
                    <a:pt x="107436" y="38510"/>
                    <a:pt x="107370" y="38233"/>
                  </a:cubicBezTo>
                  <a:cubicBezTo>
                    <a:pt x="107317" y="37784"/>
                    <a:pt x="107264" y="37401"/>
                    <a:pt x="107264" y="36912"/>
                  </a:cubicBezTo>
                  <a:cubicBezTo>
                    <a:pt x="107211" y="36582"/>
                    <a:pt x="107159" y="36199"/>
                    <a:pt x="107040" y="35869"/>
                  </a:cubicBezTo>
                  <a:cubicBezTo>
                    <a:pt x="106828" y="35262"/>
                    <a:pt x="106776" y="34602"/>
                    <a:pt x="106446" y="34048"/>
                  </a:cubicBezTo>
                  <a:cubicBezTo>
                    <a:pt x="105786" y="32952"/>
                    <a:pt x="104677" y="32173"/>
                    <a:pt x="104188" y="30972"/>
                  </a:cubicBezTo>
                  <a:cubicBezTo>
                    <a:pt x="103911" y="30364"/>
                    <a:pt x="103145" y="30034"/>
                    <a:pt x="102921" y="29374"/>
                  </a:cubicBezTo>
                  <a:cubicBezTo>
                    <a:pt x="102868" y="29044"/>
                    <a:pt x="102921" y="28714"/>
                    <a:pt x="102921" y="28437"/>
                  </a:cubicBezTo>
                  <a:cubicBezTo>
                    <a:pt x="102815" y="27830"/>
                    <a:pt x="102485" y="27552"/>
                    <a:pt x="101983" y="27222"/>
                  </a:cubicBezTo>
                  <a:cubicBezTo>
                    <a:pt x="101548" y="26958"/>
                    <a:pt x="101046" y="26681"/>
                    <a:pt x="100558" y="26509"/>
                  </a:cubicBezTo>
                  <a:cubicBezTo>
                    <a:pt x="100439" y="26457"/>
                    <a:pt x="100228" y="26404"/>
                    <a:pt x="100109" y="26351"/>
                  </a:cubicBezTo>
                  <a:cubicBezTo>
                    <a:pt x="99779" y="26179"/>
                    <a:pt x="99726" y="25797"/>
                    <a:pt x="99515" y="25572"/>
                  </a:cubicBezTo>
                  <a:cubicBezTo>
                    <a:pt x="99290" y="25308"/>
                    <a:pt x="98789" y="25137"/>
                    <a:pt x="98525" y="24912"/>
                  </a:cubicBezTo>
                  <a:cubicBezTo>
                    <a:pt x="97693" y="24371"/>
                    <a:pt x="96373" y="23262"/>
                    <a:pt x="96478" y="22219"/>
                  </a:cubicBezTo>
                  <a:cubicBezTo>
                    <a:pt x="96544" y="21453"/>
                    <a:pt x="96874" y="21348"/>
                    <a:pt x="97469" y="21176"/>
                  </a:cubicBezTo>
                  <a:cubicBezTo>
                    <a:pt x="97865" y="21070"/>
                    <a:pt x="97970" y="21070"/>
                    <a:pt x="97970" y="20622"/>
                  </a:cubicBezTo>
                  <a:cubicBezTo>
                    <a:pt x="97917" y="20186"/>
                    <a:pt x="97799" y="19803"/>
                    <a:pt x="97865" y="19367"/>
                  </a:cubicBezTo>
                  <a:cubicBezTo>
                    <a:pt x="97970" y="18483"/>
                    <a:pt x="98300" y="18258"/>
                    <a:pt x="99066" y="17876"/>
                  </a:cubicBezTo>
                  <a:cubicBezTo>
                    <a:pt x="100558" y="17216"/>
                    <a:pt x="98023" y="15512"/>
                    <a:pt x="97469" y="15077"/>
                  </a:cubicBezTo>
                  <a:cubicBezTo>
                    <a:pt x="97033" y="14681"/>
                    <a:pt x="96808" y="14417"/>
                    <a:pt x="96650" y="13809"/>
                  </a:cubicBezTo>
                  <a:cubicBezTo>
                    <a:pt x="96597" y="13585"/>
                    <a:pt x="96544" y="13149"/>
                    <a:pt x="96373" y="12925"/>
                  </a:cubicBezTo>
                  <a:cubicBezTo>
                    <a:pt x="96214" y="12767"/>
                    <a:pt x="95818" y="12595"/>
                    <a:pt x="95607" y="12489"/>
                  </a:cubicBezTo>
                  <a:cubicBezTo>
                    <a:pt x="95330" y="12370"/>
                    <a:pt x="95105" y="12159"/>
                    <a:pt x="94828" y="11988"/>
                  </a:cubicBezTo>
                  <a:cubicBezTo>
                    <a:pt x="94445" y="11710"/>
                    <a:pt x="94010" y="11328"/>
                    <a:pt x="93574" y="11169"/>
                  </a:cubicBezTo>
                  <a:cubicBezTo>
                    <a:pt x="93178" y="10998"/>
                    <a:pt x="92795" y="10945"/>
                    <a:pt x="92412" y="10839"/>
                  </a:cubicBezTo>
                  <a:cubicBezTo>
                    <a:pt x="91924" y="10615"/>
                    <a:pt x="90274" y="10509"/>
                    <a:pt x="89878" y="10060"/>
                  </a:cubicBezTo>
                  <a:cubicBezTo>
                    <a:pt x="89389" y="9572"/>
                    <a:pt x="89284" y="8740"/>
                    <a:pt x="88729" y="8304"/>
                  </a:cubicBezTo>
                  <a:cubicBezTo>
                    <a:pt x="88346" y="7974"/>
                    <a:pt x="87792" y="7816"/>
                    <a:pt x="87356" y="7539"/>
                  </a:cubicBezTo>
                  <a:cubicBezTo>
                    <a:pt x="86973" y="7314"/>
                    <a:pt x="86802" y="7156"/>
                    <a:pt x="86643" y="6707"/>
                  </a:cubicBezTo>
                  <a:cubicBezTo>
                    <a:pt x="86419" y="6166"/>
                    <a:pt x="85983" y="5941"/>
                    <a:pt x="85534" y="5611"/>
                  </a:cubicBezTo>
                  <a:cubicBezTo>
                    <a:pt x="85917" y="5334"/>
                    <a:pt x="86366" y="4621"/>
                    <a:pt x="86524" y="4185"/>
                  </a:cubicBezTo>
                  <a:cubicBezTo>
                    <a:pt x="86802" y="3301"/>
                    <a:pt x="86524" y="2971"/>
                    <a:pt x="86036" y="2311"/>
                  </a:cubicBezTo>
                  <a:cubicBezTo>
                    <a:pt x="85759" y="2034"/>
                    <a:pt x="85429" y="1651"/>
                    <a:pt x="85204" y="1374"/>
                  </a:cubicBezTo>
                  <a:cubicBezTo>
                    <a:pt x="85099" y="1321"/>
                    <a:pt x="84386" y="1268"/>
                    <a:pt x="84333" y="1215"/>
                  </a:cubicBezTo>
                  <a:cubicBezTo>
                    <a:pt x="84267" y="1149"/>
                    <a:pt x="84267" y="1043"/>
                    <a:pt x="84333" y="991"/>
                  </a:cubicBezTo>
                  <a:cubicBezTo>
                    <a:pt x="84003" y="608"/>
                    <a:pt x="83066" y="278"/>
                    <a:pt x="82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498323">
              <a:off x="6227039" y="3374140"/>
              <a:ext cx="2051766" cy="828897"/>
            </a:xfrm>
            <a:custGeom>
              <a:avLst/>
              <a:gdLst/>
              <a:ahLst/>
              <a:cxnLst/>
              <a:rect l="l" t="t" r="r" b="b"/>
              <a:pathLst>
                <a:path w="119146" h="48134" extrusionOk="0">
                  <a:moveTo>
                    <a:pt x="1" y="1"/>
                  </a:moveTo>
                  <a:lnTo>
                    <a:pt x="1" y="1756"/>
                  </a:lnTo>
                  <a:cubicBezTo>
                    <a:pt x="1" y="2034"/>
                    <a:pt x="225" y="2258"/>
                    <a:pt x="489" y="2258"/>
                  </a:cubicBezTo>
                  <a:lnTo>
                    <a:pt x="819" y="2258"/>
                  </a:lnTo>
                  <a:cubicBezTo>
                    <a:pt x="938" y="2258"/>
                    <a:pt x="1043" y="2205"/>
                    <a:pt x="1096" y="2086"/>
                  </a:cubicBezTo>
                  <a:cubicBezTo>
                    <a:pt x="1321" y="1809"/>
                    <a:pt x="1651" y="1651"/>
                    <a:pt x="1981" y="1651"/>
                  </a:cubicBezTo>
                  <a:cubicBezTo>
                    <a:pt x="2641" y="1651"/>
                    <a:pt x="3195" y="2258"/>
                    <a:pt x="3024" y="2918"/>
                  </a:cubicBezTo>
                  <a:cubicBezTo>
                    <a:pt x="2971" y="3354"/>
                    <a:pt x="2588" y="3737"/>
                    <a:pt x="2139" y="3789"/>
                  </a:cubicBezTo>
                  <a:cubicBezTo>
                    <a:pt x="2085" y="3799"/>
                    <a:pt x="2030" y="3803"/>
                    <a:pt x="1976" y="3803"/>
                  </a:cubicBezTo>
                  <a:cubicBezTo>
                    <a:pt x="1650" y="3803"/>
                    <a:pt x="1334" y="3637"/>
                    <a:pt x="1096" y="3354"/>
                  </a:cubicBezTo>
                  <a:cubicBezTo>
                    <a:pt x="1043" y="3248"/>
                    <a:pt x="938" y="3195"/>
                    <a:pt x="819" y="3195"/>
                  </a:cubicBezTo>
                  <a:lnTo>
                    <a:pt x="489" y="3195"/>
                  </a:lnTo>
                  <a:cubicBezTo>
                    <a:pt x="225" y="3195"/>
                    <a:pt x="1" y="3407"/>
                    <a:pt x="1" y="3684"/>
                  </a:cubicBezTo>
                  <a:lnTo>
                    <a:pt x="1" y="5664"/>
                  </a:lnTo>
                  <a:cubicBezTo>
                    <a:pt x="1" y="5941"/>
                    <a:pt x="225" y="6166"/>
                    <a:pt x="489" y="6166"/>
                  </a:cubicBezTo>
                  <a:lnTo>
                    <a:pt x="819" y="6166"/>
                  </a:lnTo>
                  <a:cubicBezTo>
                    <a:pt x="938" y="6166"/>
                    <a:pt x="1043" y="6100"/>
                    <a:pt x="1096" y="5994"/>
                  </a:cubicBezTo>
                  <a:cubicBezTo>
                    <a:pt x="1321" y="5717"/>
                    <a:pt x="1651" y="5558"/>
                    <a:pt x="1981" y="5558"/>
                  </a:cubicBezTo>
                  <a:cubicBezTo>
                    <a:pt x="2641" y="5558"/>
                    <a:pt x="3195" y="6100"/>
                    <a:pt x="3024" y="6826"/>
                  </a:cubicBezTo>
                  <a:cubicBezTo>
                    <a:pt x="2971" y="7261"/>
                    <a:pt x="2588" y="7591"/>
                    <a:pt x="2139" y="7644"/>
                  </a:cubicBezTo>
                  <a:cubicBezTo>
                    <a:pt x="2072" y="7663"/>
                    <a:pt x="2004" y="7672"/>
                    <a:pt x="1937" y="7672"/>
                  </a:cubicBezTo>
                  <a:cubicBezTo>
                    <a:pt x="1625" y="7672"/>
                    <a:pt x="1325" y="7480"/>
                    <a:pt x="1096" y="7209"/>
                  </a:cubicBezTo>
                  <a:cubicBezTo>
                    <a:pt x="1043" y="7156"/>
                    <a:pt x="938" y="7090"/>
                    <a:pt x="819" y="7090"/>
                  </a:cubicBezTo>
                  <a:lnTo>
                    <a:pt x="489" y="7090"/>
                  </a:lnTo>
                  <a:cubicBezTo>
                    <a:pt x="225" y="7090"/>
                    <a:pt x="1" y="7314"/>
                    <a:pt x="1" y="7591"/>
                  </a:cubicBezTo>
                  <a:lnTo>
                    <a:pt x="1" y="9519"/>
                  </a:lnTo>
                  <a:cubicBezTo>
                    <a:pt x="1" y="9796"/>
                    <a:pt x="225" y="10007"/>
                    <a:pt x="489" y="10007"/>
                  </a:cubicBezTo>
                  <a:lnTo>
                    <a:pt x="819" y="10007"/>
                  </a:lnTo>
                  <a:cubicBezTo>
                    <a:pt x="938" y="10007"/>
                    <a:pt x="1043" y="9955"/>
                    <a:pt x="1096" y="9849"/>
                  </a:cubicBezTo>
                  <a:cubicBezTo>
                    <a:pt x="1321" y="9625"/>
                    <a:pt x="1651" y="9400"/>
                    <a:pt x="1981" y="9400"/>
                  </a:cubicBezTo>
                  <a:cubicBezTo>
                    <a:pt x="2641" y="9400"/>
                    <a:pt x="3195" y="10007"/>
                    <a:pt x="3024" y="10667"/>
                  </a:cubicBezTo>
                  <a:cubicBezTo>
                    <a:pt x="2971" y="11116"/>
                    <a:pt x="2588" y="11499"/>
                    <a:pt x="2139" y="11552"/>
                  </a:cubicBezTo>
                  <a:cubicBezTo>
                    <a:pt x="2091" y="11559"/>
                    <a:pt x="2042" y="11562"/>
                    <a:pt x="1994" y="11562"/>
                  </a:cubicBezTo>
                  <a:cubicBezTo>
                    <a:pt x="1661" y="11562"/>
                    <a:pt x="1338" y="11405"/>
                    <a:pt x="1096" y="11116"/>
                  </a:cubicBezTo>
                  <a:cubicBezTo>
                    <a:pt x="1043" y="10998"/>
                    <a:pt x="938" y="10945"/>
                    <a:pt x="819" y="10945"/>
                  </a:cubicBezTo>
                  <a:lnTo>
                    <a:pt x="489" y="10945"/>
                  </a:lnTo>
                  <a:cubicBezTo>
                    <a:pt x="225" y="10945"/>
                    <a:pt x="1" y="11169"/>
                    <a:pt x="1" y="11446"/>
                  </a:cubicBezTo>
                  <a:lnTo>
                    <a:pt x="1" y="13427"/>
                  </a:lnTo>
                  <a:cubicBezTo>
                    <a:pt x="1" y="13691"/>
                    <a:pt x="225" y="13915"/>
                    <a:pt x="489" y="13915"/>
                  </a:cubicBezTo>
                  <a:lnTo>
                    <a:pt x="819" y="13915"/>
                  </a:lnTo>
                  <a:cubicBezTo>
                    <a:pt x="938" y="13915"/>
                    <a:pt x="1043" y="13862"/>
                    <a:pt x="1096" y="13757"/>
                  </a:cubicBezTo>
                  <a:cubicBezTo>
                    <a:pt x="1321" y="13479"/>
                    <a:pt x="1651" y="13308"/>
                    <a:pt x="1981" y="13308"/>
                  </a:cubicBezTo>
                  <a:cubicBezTo>
                    <a:pt x="2641" y="13308"/>
                    <a:pt x="3195" y="13915"/>
                    <a:pt x="3024" y="14575"/>
                  </a:cubicBezTo>
                  <a:cubicBezTo>
                    <a:pt x="2971" y="15011"/>
                    <a:pt x="2588" y="15341"/>
                    <a:pt x="2139" y="15407"/>
                  </a:cubicBezTo>
                  <a:cubicBezTo>
                    <a:pt x="2073" y="15425"/>
                    <a:pt x="2007" y="15433"/>
                    <a:pt x="1942" y="15433"/>
                  </a:cubicBezTo>
                  <a:cubicBezTo>
                    <a:pt x="1627" y="15433"/>
                    <a:pt x="1326" y="15240"/>
                    <a:pt x="1096" y="15011"/>
                  </a:cubicBezTo>
                  <a:cubicBezTo>
                    <a:pt x="1043" y="14905"/>
                    <a:pt x="938" y="14852"/>
                    <a:pt x="819" y="14852"/>
                  </a:cubicBezTo>
                  <a:lnTo>
                    <a:pt x="489" y="14852"/>
                  </a:lnTo>
                  <a:cubicBezTo>
                    <a:pt x="225" y="14852"/>
                    <a:pt x="1" y="15077"/>
                    <a:pt x="1" y="15341"/>
                  </a:cubicBezTo>
                  <a:lnTo>
                    <a:pt x="1" y="17321"/>
                  </a:lnTo>
                  <a:cubicBezTo>
                    <a:pt x="1" y="17546"/>
                    <a:pt x="225" y="17770"/>
                    <a:pt x="489" y="17770"/>
                  </a:cubicBezTo>
                  <a:lnTo>
                    <a:pt x="819" y="17770"/>
                  </a:lnTo>
                  <a:cubicBezTo>
                    <a:pt x="938" y="17770"/>
                    <a:pt x="1043" y="17717"/>
                    <a:pt x="1096" y="17651"/>
                  </a:cubicBezTo>
                  <a:cubicBezTo>
                    <a:pt x="1321" y="17387"/>
                    <a:pt x="1651" y="17163"/>
                    <a:pt x="1981" y="17163"/>
                  </a:cubicBezTo>
                  <a:cubicBezTo>
                    <a:pt x="2641" y="17163"/>
                    <a:pt x="3195" y="17770"/>
                    <a:pt x="3024" y="18430"/>
                  </a:cubicBezTo>
                  <a:cubicBezTo>
                    <a:pt x="2971" y="18866"/>
                    <a:pt x="2588" y="19249"/>
                    <a:pt x="2139" y="19301"/>
                  </a:cubicBezTo>
                  <a:cubicBezTo>
                    <a:pt x="2085" y="19311"/>
                    <a:pt x="2030" y="19315"/>
                    <a:pt x="1976" y="19315"/>
                  </a:cubicBezTo>
                  <a:cubicBezTo>
                    <a:pt x="1650" y="19315"/>
                    <a:pt x="1334" y="19149"/>
                    <a:pt x="1096" y="18866"/>
                  </a:cubicBezTo>
                  <a:cubicBezTo>
                    <a:pt x="1043" y="18760"/>
                    <a:pt x="938" y="18707"/>
                    <a:pt x="819" y="18707"/>
                  </a:cubicBezTo>
                  <a:lnTo>
                    <a:pt x="489" y="18707"/>
                  </a:lnTo>
                  <a:cubicBezTo>
                    <a:pt x="225" y="18707"/>
                    <a:pt x="1" y="18919"/>
                    <a:pt x="1" y="19196"/>
                  </a:cubicBezTo>
                  <a:lnTo>
                    <a:pt x="1" y="21176"/>
                  </a:lnTo>
                  <a:cubicBezTo>
                    <a:pt x="1" y="21453"/>
                    <a:pt x="225" y="21678"/>
                    <a:pt x="489" y="21678"/>
                  </a:cubicBezTo>
                  <a:lnTo>
                    <a:pt x="819" y="21678"/>
                  </a:lnTo>
                  <a:cubicBezTo>
                    <a:pt x="938" y="21678"/>
                    <a:pt x="1043" y="21612"/>
                    <a:pt x="1096" y="21506"/>
                  </a:cubicBezTo>
                  <a:cubicBezTo>
                    <a:pt x="1321" y="21229"/>
                    <a:pt x="1651" y="21070"/>
                    <a:pt x="1981" y="21070"/>
                  </a:cubicBezTo>
                  <a:cubicBezTo>
                    <a:pt x="2641" y="21070"/>
                    <a:pt x="3195" y="21678"/>
                    <a:pt x="3024" y="22338"/>
                  </a:cubicBezTo>
                  <a:cubicBezTo>
                    <a:pt x="2971" y="22773"/>
                    <a:pt x="2588" y="23103"/>
                    <a:pt x="2139" y="23209"/>
                  </a:cubicBezTo>
                  <a:cubicBezTo>
                    <a:pt x="2099" y="23215"/>
                    <a:pt x="2059" y="23217"/>
                    <a:pt x="2020" y="23217"/>
                  </a:cubicBezTo>
                  <a:cubicBezTo>
                    <a:pt x="1678" y="23217"/>
                    <a:pt x="1345" y="23022"/>
                    <a:pt x="1096" y="22773"/>
                  </a:cubicBezTo>
                  <a:cubicBezTo>
                    <a:pt x="1043" y="22668"/>
                    <a:pt x="938" y="22602"/>
                    <a:pt x="819" y="22602"/>
                  </a:cubicBezTo>
                  <a:lnTo>
                    <a:pt x="489" y="22602"/>
                  </a:lnTo>
                  <a:cubicBezTo>
                    <a:pt x="225" y="22602"/>
                    <a:pt x="1" y="22826"/>
                    <a:pt x="1" y="23103"/>
                  </a:cubicBezTo>
                  <a:lnTo>
                    <a:pt x="1" y="25084"/>
                  </a:lnTo>
                  <a:cubicBezTo>
                    <a:pt x="1" y="25361"/>
                    <a:pt x="225" y="25572"/>
                    <a:pt x="489" y="25572"/>
                  </a:cubicBezTo>
                  <a:lnTo>
                    <a:pt x="819" y="25572"/>
                  </a:lnTo>
                  <a:cubicBezTo>
                    <a:pt x="938" y="25572"/>
                    <a:pt x="1043" y="25467"/>
                    <a:pt x="1096" y="25414"/>
                  </a:cubicBezTo>
                  <a:cubicBezTo>
                    <a:pt x="1321" y="25137"/>
                    <a:pt x="1651" y="24912"/>
                    <a:pt x="1981" y="24912"/>
                  </a:cubicBezTo>
                  <a:cubicBezTo>
                    <a:pt x="2641" y="24912"/>
                    <a:pt x="3195" y="25519"/>
                    <a:pt x="3024" y="26179"/>
                  </a:cubicBezTo>
                  <a:cubicBezTo>
                    <a:pt x="2971" y="26628"/>
                    <a:pt x="2588" y="27011"/>
                    <a:pt x="2139" y="27064"/>
                  </a:cubicBezTo>
                  <a:cubicBezTo>
                    <a:pt x="2091" y="27071"/>
                    <a:pt x="2042" y="27074"/>
                    <a:pt x="1994" y="27074"/>
                  </a:cubicBezTo>
                  <a:cubicBezTo>
                    <a:pt x="1661" y="27074"/>
                    <a:pt x="1338" y="26917"/>
                    <a:pt x="1096" y="26628"/>
                  </a:cubicBezTo>
                  <a:cubicBezTo>
                    <a:pt x="1043" y="26509"/>
                    <a:pt x="938" y="26457"/>
                    <a:pt x="819" y="26457"/>
                  </a:cubicBezTo>
                  <a:lnTo>
                    <a:pt x="489" y="26457"/>
                  </a:lnTo>
                  <a:cubicBezTo>
                    <a:pt x="225" y="26457"/>
                    <a:pt x="1" y="26681"/>
                    <a:pt x="1" y="26958"/>
                  </a:cubicBezTo>
                  <a:lnTo>
                    <a:pt x="1" y="28939"/>
                  </a:lnTo>
                  <a:cubicBezTo>
                    <a:pt x="1" y="29203"/>
                    <a:pt x="225" y="29427"/>
                    <a:pt x="489" y="29427"/>
                  </a:cubicBezTo>
                  <a:lnTo>
                    <a:pt x="819" y="29427"/>
                  </a:lnTo>
                  <a:cubicBezTo>
                    <a:pt x="938" y="29427"/>
                    <a:pt x="1043" y="29374"/>
                    <a:pt x="1096" y="29269"/>
                  </a:cubicBezTo>
                  <a:cubicBezTo>
                    <a:pt x="1321" y="28991"/>
                    <a:pt x="1651" y="28820"/>
                    <a:pt x="1981" y="28820"/>
                  </a:cubicBezTo>
                  <a:cubicBezTo>
                    <a:pt x="2641" y="28820"/>
                    <a:pt x="3195" y="29427"/>
                    <a:pt x="3024" y="30087"/>
                  </a:cubicBezTo>
                  <a:cubicBezTo>
                    <a:pt x="2971" y="30523"/>
                    <a:pt x="2588" y="30853"/>
                    <a:pt x="2139" y="30972"/>
                  </a:cubicBezTo>
                  <a:cubicBezTo>
                    <a:pt x="2101" y="30977"/>
                    <a:pt x="2063" y="30979"/>
                    <a:pt x="2025" y="30979"/>
                  </a:cubicBezTo>
                  <a:cubicBezTo>
                    <a:pt x="1681" y="30979"/>
                    <a:pt x="1346" y="30773"/>
                    <a:pt x="1096" y="30523"/>
                  </a:cubicBezTo>
                  <a:cubicBezTo>
                    <a:pt x="1043" y="30417"/>
                    <a:pt x="938" y="30364"/>
                    <a:pt x="819" y="30364"/>
                  </a:cubicBezTo>
                  <a:lnTo>
                    <a:pt x="489" y="30364"/>
                  </a:lnTo>
                  <a:cubicBezTo>
                    <a:pt x="225" y="30364"/>
                    <a:pt x="1" y="30589"/>
                    <a:pt x="1" y="30853"/>
                  </a:cubicBezTo>
                  <a:lnTo>
                    <a:pt x="1" y="32833"/>
                  </a:lnTo>
                  <a:cubicBezTo>
                    <a:pt x="1" y="33110"/>
                    <a:pt x="225" y="33335"/>
                    <a:pt x="489" y="33335"/>
                  </a:cubicBezTo>
                  <a:lnTo>
                    <a:pt x="819" y="33335"/>
                  </a:lnTo>
                  <a:cubicBezTo>
                    <a:pt x="938" y="33335"/>
                    <a:pt x="1043" y="33282"/>
                    <a:pt x="1096" y="33163"/>
                  </a:cubicBezTo>
                  <a:cubicBezTo>
                    <a:pt x="1321" y="32899"/>
                    <a:pt x="1651" y="32727"/>
                    <a:pt x="1981" y="32727"/>
                  </a:cubicBezTo>
                  <a:cubicBezTo>
                    <a:pt x="2641" y="32727"/>
                    <a:pt x="3195" y="33282"/>
                    <a:pt x="3024" y="33995"/>
                  </a:cubicBezTo>
                  <a:cubicBezTo>
                    <a:pt x="2971" y="34378"/>
                    <a:pt x="2588" y="34761"/>
                    <a:pt x="2139" y="34813"/>
                  </a:cubicBezTo>
                  <a:cubicBezTo>
                    <a:pt x="2085" y="34823"/>
                    <a:pt x="2030" y="34827"/>
                    <a:pt x="1976" y="34827"/>
                  </a:cubicBezTo>
                  <a:cubicBezTo>
                    <a:pt x="1650" y="34827"/>
                    <a:pt x="1334" y="34661"/>
                    <a:pt x="1096" y="34378"/>
                  </a:cubicBezTo>
                  <a:cubicBezTo>
                    <a:pt x="1043" y="34272"/>
                    <a:pt x="938" y="34219"/>
                    <a:pt x="819" y="34219"/>
                  </a:cubicBezTo>
                  <a:lnTo>
                    <a:pt x="489" y="34219"/>
                  </a:lnTo>
                  <a:cubicBezTo>
                    <a:pt x="225" y="34219"/>
                    <a:pt x="1" y="34430"/>
                    <a:pt x="1" y="34708"/>
                  </a:cubicBezTo>
                  <a:lnTo>
                    <a:pt x="1" y="36688"/>
                  </a:lnTo>
                  <a:cubicBezTo>
                    <a:pt x="1" y="36965"/>
                    <a:pt x="225" y="37190"/>
                    <a:pt x="489" y="37190"/>
                  </a:cubicBezTo>
                  <a:lnTo>
                    <a:pt x="819" y="37190"/>
                  </a:lnTo>
                  <a:cubicBezTo>
                    <a:pt x="938" y="37190"/>
                    <a:pt x="1043" y="37124"/>
                    <a:pt x="1096" y="37018"/>
                  </a:cubicBezTo>
                  <a:cubicBezTo>
                    <a:pt x="1321" y="36741"/>
                    <a:pt x="1651" y="36582"/>
                    <a:pt x="1981" y="36582"/>
                  </a:cubicBezTo>
                  <a:cubicBezTo>
                    <a:pt x="2641" y="36582"/>
                    <a:pt x="3195" y="37190"/>
                    <a:pt x="3024" y="37850"/>
                  </a:cubicBezTo>
                  <a:cubicBezTo>
                    <a:pt x="2971" y="38285"/>
                    <a:pt x="2588" y="38615"/>
                    <a:pt x="2139" y="38721"/>
                  </a:cubicBezTo>
                  <a:cubicBezTo>
                    <a:pt x="2091" y="38728"/>
                    <a:pt x="2042" y="38731"/>
                    <a:pt x="1994" y="38731"/>
                  </a:cubicBezTo>
                  <a:cubicBezTo>
                    <a:pt x="1661" y="38731"/>
                    <a:pt x="1338" y="38574"/>
                    <a:pt x="1096" y="38285"/>
                  </a:cubicBezTo>
                  <a:cubicBezTo>
                    <a:pt x="1043" y="38180"/>
                    <a:pt x="938" y="38114"/>
                    <a:pt x="819" y="38114"/>
                  </a:cubicBezTo>
                  <a:lnTo>
                    <a:pt x="489" y="38114"/>
                  </a:lnTo>
                  <a:cubicBezTo>
                    <a:pt x="225" y="38114"/>
                    <a:pt x="1" y="38338"/>
                    <a:pt x="1" y="38615"/>
                  </a:cubicBezTo>
                  <a:lnTo>
                    <a:pt x="1" y="40596"/>
                  </a:lnTo>
                  <a:cubicBezTo>
                    <a:pt x="1" y="40873"/>
                    <a:pt x="225" y="41084"/>
                    <a:pt x="489" y="41084"/>
                  </a:cubicBezTo>
                  <a:lnTo>
                    <a:pt x="819" y="41084"/>
                  </a:lnTo>
                  <a:cubicBezTo>
                    <a:pt x="938" y="41084"/>
                    <a:pt x="1043" y="41031"/>
                    <a:pt x="1096" y="40926"/>
                  </a:cubicBezTo>
                  <a:cubicBezTo>
                    <a:pt x="1321" y="40648"/>
                    <a:pt x="1651" y="40490"/>
                    <a:pt x="1981" y="40490"/>
                  </a:cubicBezTo>
                  <a:cubicBezTo>
                    <a:pt x="2641" y="40490"/>
                    <a:pt x="3195" y="41031"/>
                    <a:pt x="3024" y="41744"/>
                  </a:cubicBezTo>
                  <a:cubicBezTo>
                    <a:pt x="2971" y="42193"/>
                    <a:pt x="2588" y="42523"/>
                    <a:pt x="2139" y="42576"/>
                  </a:cubicBezTo>
                  <a:cubicBezTo>
                    <a:pt x="2072" y="42595"/>
                    <a:pt x="2004" y="42603"/>
                    <a:pt x="1937" y="42603"/>
                  </a:cubicBezTo>
                  <a:cubicBezTo>
                    <a:pt x="1625" y="42603"/>
                    <a:pt x="1325" y="42412"/>
                    <a:pt x="1096" y="42140"/>
                  </a:cubicBezTo>
                  <a:cubicBezTo>
                    <a:pt x="1043" y="42074"/>
                    <a:pt x="938" y="41969"/>
                    <a:pt x="819" y="41969"/>
                  </a:cubicBezTo>
                  <a:lnTo>
                    <a:pt x="489" y="41969"/>
                  </a:lnTo>
                  <a:cubicBezTo>
                    <a:pt x="225" y="41969"/>
                    <a:pt x="1" y="42193"/>
                    <a:pt x="1" y="42470"/>
                  </a:cubicBezTo>
                  <a:lnTo>
                    <a:pt x="1" y="44451"/>
                  </a:lnTo>
                  <a:cubicBezTo>
                    <a:pt x="1" y="44715"/>
                    <a:pt x="225" y="44939"/>
                    <a:pt x="489" y="44939"/>
                  </a:cubicBezTo>
                  <a:lnTo>
                    <a:pt x="819" y="44939"/>
                  </a:lnTo>
                  <a:cubicBezTo>
                    <a:pt x="938" y="44939"/>
                    <a:pt x="1043" y="44886"/>
                    <a:pt x="1096" y="44781"/>
                  </a:cubicBezTo>
                  <a:cubicBezTo>
                    <a:pt x="1321" y="44503"/>
                    <a:pt x="1651" y="44332"/>
                    <a:pt x="1981" y="44332"/>
                  </a:cubicBezTo>
                  <a:cubicBezTo>
                    <a:pt x="2641" y="44332"/>
                    <a:pt x="3195" y="44939"/>
                    <a:pt x="3024" y="45599"/>
                  </a:cubicBezTo>
                  <a:cubicBezTo>
                    <a:pt x="2971" y="46035"/>
                    <a:pt x="2588" y="46431"/>
                    <a:pt x="2139" y="46484"/>
                  </a:cubicBezTo>
                  <a:cubicBezTo>
                    <a:pt x="2093" y="46490"/>
                    <a:pt x="2047" y="46493"/>
                    <a:pt x="2002" y="46493"/>
                  </a:cubicBezTo>
                  <a:cubicBezTo>
                    <a:pt x="1666" y="46493"/>
                    <a:pt x="1340" y="46325"/>
                    <a:pt x="1096" y="46035"/>
                  </a:cubicBezTo>
                  <a:cubicBezTo>
                    <a:pt x="1043" y="45929"/>
                    <a:pt x="938" y="45876"/>
                    <a:pt x="819" y="45876"/>
                  </a:cubicBezTo>
                  <a:lnTo>
                    <a:pt x="489" y="45876"/>
                  </a:lnTo>
                  <a:cubicBezTo>
                    <a:pt x="225" y="45876"/>
                    <a:pt x="1" y="46101"/>
                    <a:pt x="1" y="46365"/>
                  </a:cubicBezTo>
                  <a:lnTo>
                    <a:pt x="1" y="48134"/>
                  </a:lnTo>
                  <a:lnTo>
                    <a:pt x="119040" y="48134"/>
                  </a:lnTo>
                  <a:cubicBezTo>
                    <a:pt x="119093" y="47751"/>
                    <a:pt x="119145" y="47355"/>
                    <a:pt x="119040" y="47091"/>
                  </a:cubicBezTo>
                  <a:cubicBezTo>
                    <a:pt x="118974" y="46814"/>
                    <a:pt x="118868" y="46642"/>
                    <a:pt x="118763" y="46431"/>
                  </a:cubicBezTo>
                  <a:cubicBezTo>
                    <a:pt x="118485" y="45824"/>
                    <a:pt x="118208" y="45375"/>
                    <a:pt x="117548" y="45111"/>
                  </a:cubicBezTo>
                  <a:cubicBezTo>
                    <a:pt x="117390" y="44992"/>
                    <a:pt x="117271" y="44992"/>
                    <a:pt x="117165" y="44886"/>
                  </a:cubicBezTo>
                  <a:cubicBezTo>
                    <a:pt x="116835" y="44662"/>
                    <a:pt x="116558" y="44173"/>
                    <a:pt x="116228" y="43896"/>
                  </a:cubicBezTo>
                  <a:cubicBezTo>
                    <a:pt x="116122" y="43790"/>
                    <a:pt x="115898" y="43724"/>
                    <a:pt x="115792" y="43619"/>
                  </a:cubicBezTo>
                  <a:cubicBezTo>
                    <a:pt x="115673" y="43513"/>
                    <a:pt x="115568" y="43342"/>
                    <a:pt x="115409" y="43236"/>
                  </a:cubicBezTo>
                  <a:cubicBezTo>
                    <a:pt x="115343" y="43183"/>
                    <a:pt x="115238" y="43183"/>
                    <a:pt x="115185" y="43183"/>
                  </a:cubicBezTo>
                  <a:cubicBezTo>
                    <a:pt x="115099" y="43157"/>
                    <a:pt x="115003" y="43144"/>
                    <a:pt x="114901" y="43144"/>
                  </a:cubicBezTo>
                  <a:cubicBezTo>
                    <a:pt x="114799" y="43144"/>
                    <a:pt x="114690" y="43157"/>
                    <a:pt x="114578" y="43183"/>
                  </a:cubicBezTo>
                  <a:cubicBezTo>
                    <a:pt x="114300" y="43183"/>
                    <a:pt x="113970" y="43289"/>
                    <a:pt x="113759" y="43289"/>
                  </a:cubicBezTo>
                  <a:cubicBezTo>
                    <a:pt x="113535" y="43289"/>
                    <a:pt x="113310" y="43236"/>
                    <a:pt x="113152" y="43183"/>
                  </a:cubicBezTo>
                  <a:cubicBezTo>
                    <a:pt x="112980" y="43064"/>
                    <a:pt x="112822" y="42959"/>
                    <a:pt x="112650" y="42800"/>
                  </a:cubicBezTo>
                  <a:cubicBezTo>
                    <a:pt x="112545" y="42682"/>
                    <a:pt x="112373" y="42576"/>
                    <a:pt x="112267" y="42523"/>
                  </a:cubicBezTo>
                  <a:cubicBezTo>
                    <a:pt x="111937" y="42299"/>
                    <a:pt x="111502" y="42074"/>
                    <a:pt x="111277" y="41744"/>
                  </a:cubicBezTo>
                  <a:cubicBezTo>
                    <a:pt x="111130" y="41548"/>
                    <a:pt x="110880" y="40861"/>
                    <a:pt x="110485" y="40861"/>
                  </a:cubicBezTo>
                  <a:cubicBezTo>
                    <a:pt x="110455" y="40861"/>
                    <a:pt x="110424" y="40865"/>
                    <a:pt x="110393" y="40873"/>
                  </a:cubicBezTo>
                  <a:cubicBezTo>
                    <a:pt x="110234" y="40371"/>
                    <a:pt x="109957" y="39434"/>
                    <a:pt x="109403" y="39275"/>
                  </a:cubicBezTo>
                  <a:cubicBezTo>
                    <a:pt x="109073" y="39170"/>
                    <a:pt x="108861" y="39328"/>
                    <a:pt x="108637" y="39051"/>
                  </a:cubicBezTo>
                  <a:cubicBezTo>
                    <a:pt x="108412" y="38774"/>
                    <a:pt x="108531" y="38510"/>
                    <a:pt x="108478" y="38233"/>
                  </a:cubicBezTo>
                  <a:cubicBezTo>
                    <a:pt x="108478" y="38008"/>
                    <a:pt x="108412" y="37850"/>
                    <a:pt x="108412" y="37678"/>
                  </a:cubicBezTo>
                  <a:cubicBezTo>
                    <a:pt x="108360" y="37572"/>
                    <a:pt x="108360" y="37401"/>
                    <a:pt x="108360" y="37295"/>
                  </a:cubicBezTo>
                  <a:cubicBezTo>
                    <a:pt x="108360" y="37190"/>
                    <a:pt x="108307" y="37071"/>
                    <a:pt x="108307" y="36912"/>
                  </a:cubicBezTo>
                  <a:cubicBezTo>
                    <a:pt x="108307" y="36582"/>
                    <a:pt x="108254" y="36199"/>
                    <a:pt x="108082" y="35869"/>
                  </a:cubicBezTo>
                  <a:cubicBezTo>
                    <a:pt x="107871" y="35262"/>
                    <a:pt x="107871" y="34602"/>
                    <a:pt x="107541" y="34048"/>
                  </a:cubicBezTo>
                  <a:cubicBezTo>
                    <a:pt x="107092" y="33388"/>
                    <a:pt x="106551" y="32780"/>
                    <a:pt x="105997" y="32173"/>
                  </a:cubicBezTo>
                  <a:cubicBezTo>
                    <a:pt x="105944" y="32067"/>
                    <a:pt x="105838" y="31962"/>
                    <a:pt x="105772" y="31790"/>
                  </a:cubicBezTo>
                  <a:cubicBezTo>
                    <a:pt x="105561" y="31579"/>
                    <a:pt x="105389" y="31249"/>
                    <a:pt x="105284" y="30972"/>
                  </a:cubicBezTo>
                  <a:cubicBezTo>
                    <a:pt x="105006" y="30364"/>
                    <a:pt x="104241" y="30034"/>
                    <a:pt x="104016" y="29374"/>
                  </a:cubicBezTo>
                  <a:cubicBezTo>
                    <a:pt x="103911" y="29044"/>
                    <a:pt x="104016" y="28714"/>
                    <a:pt x="103963" y="28437"/>
                  </a:cubicBezTo>
                  <a:cubicBezTo>
                    <a:pt x="103911" y="27830"/>
                    <a:pt x="103581" y="27552"/>
                    <a:pt x="103079" y="27222"/>
                  </a:cubicBezTo>
                  <a:cubicBezTo>
                    <a:pt x="102749" y="27011"/>
                    <a:pt x="102419" y="26840"/>
                    <a:pt x="102036" y="26681"/>
                  </a:cubicBezTo>
                  <a:cubicBezTo>
                    <a:pt x="101930" y="26628"/>
                    <a:pt x="101759" y="26562"/>
                    <a:pt x="101653" y="26509"/>
                  </a:cubicBezTo>
                  <a:cubicBezTo>
                    <a:pt x="101482" y="26457"/>
                    <a:pt x="101323" y="26404"/>
                    <a:pt x="101152" y="26351"/>
                  </a:cubicBezTo>
                  <a:cubicBezTo>
                    <a:pt x="100821" y="26127"/>
                    <a:pt x="100821" y="25797"/>
                    <a:pt x="100610" y="25572"/>
                  </a:cubicBezTo>
                  <a:cubicBezTo>
                    <a:pt x="100333" y="25308"/>
                    <a:pt x="99897" y="25137"/>
                    <a:pt x="99567" y="24912"/>
                  </a:cubicBezTo>
                  <a:cubicBezTo>
                    <a:pt x="98736" y="24371"/>
                    <a:pt x="97468" y="23262"/>
                    <a:pt x="97521" y="22219"/>
                  </a:cubicBezTo>
                  <a:cubicBezTo>
                    <a:pt x="97587" y="21506"/>
                    <a:pt x="97917" y="21400"/>
                    <a:pt x="98511" y="21176"/>
                  </a:cubicBezTo>
                  <a:lnTo>
                    <a:pt x="98577" y="21176"/>
                  </a:lnTo>
                  <a:cubicBezTo>
                    <a:pt x="98841" y="21070"/>
                    <a:pt x="99013" y="21070"/>
                    <a:pt x="99013" y="20846"/>
                  </a:cubicBezTo>
                  <a:lnTo>
                    <a:pt x="99013" y="20622"/>
                  </a:lnTo>
                  <a:cubicBezTo>
                    <a:pt x="98960" y="20186"/>
                    <a:pt x="98841" y="19803"/>
                    <a:pt x="98960" y="19367"/>
                  </a:cubicBezTo>
                  <a:cubicBezTo>
                    <a:pt x="99066" y="18483"/>
                    <a:pt x="99343" y="18258"/>
                    <a:pt x="100109" y="17876"/>
                  </a:cubicBezTo>
                  <a:cubicBezTo>
                    <a:pt x="101218" y="17387"/>
                    <a:pt x="100227" y="16397"/>
                    <a:pt x="99343" y="15671"/>
                  </a:cubicBezTo>
                  <a:cubicBezTo>
                    <a:pt x="99171" y="15565"/>
                    <a:pt x="99066" y="15460"/>
                    <a:pt x="98907" y="15341"/>
                  </a:cubicBezTo>
                  <a:cubicBezTo>
                    <a:pt x="98788" y="15235"/>
                    <a:pt x="98630" y="15130"/>
                    <a:pt x="98577" y="15077"/>
                  </a:cubicBezTo>
                  <a:cubicBezTo>
                    <a:pt x="98128" y="14681"/>
                    <a:pt x="97851" y="14417"/>
                    <a:pt x="97746" y="13809"/>
                  </a:cubicBezTo>
                  <a:cubicBezTo>
                    <a:pt x="97693" y="13585"/>
                    <a:pt x="97640" y="13149"/>
                    <a:pt x="97415" y="12925"/>
                  </a:cubicBezTo>
                  <a:cubicBezTo>
                    <a:pt x="97310" y="12767"/>
                    <a:pt x="96927" y="12595"/>
                    <a:pt x="96703" y="12489"/>
                  </a:cubicBezTo>
                  <a:cubicBezTo>
                    <a:pt x="96373" y="12370"/>
                    <a:pt x="96148" y="12159"/>
                    <a:pt x="95871" y="11988"/>
                  </a:cubicBezTo>
                  <a:cubicBezTo>
                    <a:pt x="95541" y="11710"/>
                    <a:pt x="95052" y="11328"/>
                    <a:pt x="94670" y="11169"/>
                  </a:cubicBezTo>
                  <a:cubicBezTo>
                    <a:pt x="94287" y="10998"/>
                    <a:pt x="93838" y="10945"/>
                    <a:pt x="93455" y="10839"/>
                  </a:cubicBezTo>
                  <a:cubicBezTo>
                    <a:pt x="93019" y="10615"/>
                    <a:pt x="92570" y="10509"/>
                    <a:pt x="92240" y="10232"/>
                  </a:cubicBezTo>
                  <a:lnTo>
                    <a:pt x="92082" y="10060"/>
                  </a:lnTo>
                  <a:cubicBezTo>
                    <a:pt x="92029" y="10007"/>
                    <a:pt x="91976" y="9955"/>
                    <a:pt x="91910" y="9849"/>
                  </a:cubicBezTo>
                  <a:cubicBezTo>
                    <a:pt x="91580" y="9347"/>
                    <a:pt x="91422" y="8687"/>
                    <a:pt x="90920" y="8304"/>
                  </a:cubicBezTo>
                  <a:cubicBezTo>
                    <a:pt x="90537" y="7974"/>
                    <a:pt x="89996" y="7816"/>
                    <a:pt x="89547" y="7539"/>
                  </a:cubicBezTo>
                  <a:cubicBezTo>
                    <a:pt x="89164" y="7314"/>
                    <a:pt x="89006" y="7090"/>
                    <a:pt x="88834" y="6707"/>
                  </a:cubicBezTo>
                  <a:cubicBezTo>
                    <a:pt x="88610" y="6166"/>
                    <a:pt x="88174" y="5941"/>
                    <a:pt x="87739" y="5611"/>
                  </a:cubicBezTo>
                  <a:cubicBezTo>
                    <a:pt x="88016" y="5440"/>
                    <a:pt x="88280" y="5057"/>
                    <a:pt x="88452" y="4727"/>
                  </a:cubicBezTo>
                  <a:cubicBezTo>
                    <a:pt x="88557" y="4621"/>
                    <a:pt x="88610" y="4449"/>
                    <a:pt x="88676" y="4344"/>
                  </a:cubicBezTo>
                  <a:cubicBezTo>
                    <a:pt x="88676" y="4291"/>
                    <a:pt x="88729" y="4238"/>
                    <a:pt x="88729" y="4185"/>
                  </a:cubicBezTo>
                  <a:cubicBezTo>
                    <a:pt x="89006" y="3301"/>
                    <a:pt x="88729" y="2971"/>
                    <a:pt x="88227" y="2311"/>
                  </a:cubicBezTo>
                  <a:cubicBezTo>
                    <a:pt x="87950" y="2034"/>
                    <a:pt x="87950" y="1651"/>
                    <a:pt x="87686" y="1374"/>
                  </a:cubicBezTo>
                  <a:cubicBezTo>
                    <a:pt x="87567" y="1321"/>
                    <a:pt x="87514" y="1268"/>
                    <a:pt x="87461" y="1215"/>
                  </a:cubicBezTo>
                  <a:cubicBezTo>
                    <a:pt x="87409" y="1149"/>
                    <a:pt x="87409" y="1043"/>
                    <a:pt x="87461" y="991"/>
                  </a:cubicBezTo>
                  <a:cubicBezTo>
                    <a:pt x="87131" y="608"/>
                    <a:pt x="86749" y="278"/>
                    <a:pt x="86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2" name="Google Shape;1872;p19"/>
            <p:cNvGrpSpPr/>
            <p:nvPr/>
          </p:nvGrpSpPr>
          <p:grpSpPr>
            <a:xfrm rot="498323">
              <a:off x="6339833" y="3401070"/>
              <a:ext cx="1457948" cy="706820"/>
              <a:chOff x="609725" y="4349775"/>
              <a:chExt cx="2116575" cy="1026125"/>
            </a:xfrm>
          </p:grpSpPr>
          <p:sp>
            <p:nvSpPr>
              <p:cNvPr id="1873" name="Google Shape;1873;p19"/>
              <p:cNvSpPr/>
              <p:nvPr/>
            </p:nvSpPr>
            <p:spPr>
              <a:xfrm>
                <a:off x="2634200" y="5061300"/>
                <a:ext cx="92100" cy="35375"/>
              </a:xfrm>
              <a:custGeom>
                <a:avLst/>
                <a:gdLst/>
                <a:ahLst/>
                <a:cxnLst/>
                <a:rect l="l" t="t" r="r" b="b"/>
                <a:pathLst>
                  <a:path w="3684" h="1415" extrusionOk="0">
                    <a:moveTo>
                      <a:pt x="2018" y="0"/>
                    </a:moveTo>
                    <a:cubicBezTo>
                      <a:pt x="1265" y="0"/>
                      <a:pt x="536" y="183"/>
                      <a:pt x="1" y="530"/>
                    </a:cubicBezTo>
                    <a:cubicBezTo>
                      <a:pt x="159" y="583"/>
                      <a:pt x="159" y="860"/>
                      <a:pt x="159" y="1085"/>
                    </a:cubicBezTo>
                    <a:cubicBezTo>
                      <a:pt x="556" y="923"/>
                      <a:pt x="879" y="871"/>
                      <a:pt x="1164" y="871"/>
                    </a:cubicBezTo>
                    <a:cubicBezTo>
                      <a:pt x="1683" y="871"/>
                      <a:pt x="2078" y="1044"/>
                      <a:pt x="2578" y="1044"/>
                    </a:cubicBezTo>
                    <a:cubicBezTo>
                      <a:pt x="2834" y="1044"/>
                      <a:pt x="3118" y="998"/>
                      <a:pt x="3459" y="860"/>
                    </a:cubicBezTo>
                    <a:cubicBezTo>
                      <a:pt x="3459" y="1190"/>
                      <a:pt x="3578" y="1362"/>
                      <a:pt x="3684" y="1415"/>
                    </a:cubicBezTo>
                    <a:lnTo>
                      <a:pt x="3684" y="319"/>
                    </a:lnTo>
                    <a:cubicBezTo>
                      <a:pt x="3163" y="104"/>
                      <a:pt x="2583" y="0"/>
                      <a:pt x="201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a:off x="2718025" y="5028000"/>
                <a:ext cx="8275" cy="12250"/>
              </a:xfrm>
              <a:custGeom>
                <a:avLst/>
                <a:gdLst/>
                <a:ahLst/>
                <a:cxnLst/>
                <a:rect l="l" t="t" r="r" b="b"/>
                <a:pathLst>
                  <a:path w="331" h="490" extrusionOk="0">
                    <a:moveTo>
                      <a:pt x="331" y="1"/>
                    </a:moveTo>
                    <a:cubicBezTo>
                      <a:pt x="225" y="54"/>
                      <a:pt x="54" y="54"/>
                      <a:pt x="1" y="212"/>
                    </a:cubicBezTo>
                    <a:cubicBezTo>
                      <a:pt x="106" y="331"/>
                      <a:pt x="225" y="436"/>
                      <a:pt x="331" y="489"/>
                    </a:cubicBezTo>
                    <a:lnTo>
                      <a:pt x="331" y="1"/>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a:off x="2683700" y="5092375"/>
                <a:ext cx="42600" cy="36000"/>
              </a:xfrm>
              <a:custGeom>
                <a:avLst/>
                <a:gdLst/>
                <a:ahLst/>
                <a:cxnLst/>
                <a:rect l="l" t="t" r="r" b="b"/>
                <a:pathLst>
                  <a:path w="1704" h="1440" extrusionOk="0">
                    <a:moveTo>
                      <a:pt x="1268" y="0"/>
                    </a:moveTo>
                    <a:cubicBezTo>
                      <a:pt x="1268" y="396"/>
                      <a:pt x="767" y="66"/>
                      <a:pt x="819" y="555"/>
                    </a:cubicBezTo>
                    <a:cubicBezTo>
                      <a:pt x="843" y="551"/>
                      <a:pt x="865" y="549"/>
                      <a:pt x="886" y="549"/>
                    </a:cubicBezTo>
                    <a:cubicBezTo>
                      <a:pt x="1156" y="549"/>
                      <a:pt x="1191" y="852"/>
                      <a:pt x="1044" y="1109"/>
                    </a:cubicBezTo>
                    <a:cubicBezTo>
                      <a:pt x="898" y="929"/>
                      <a:pt x="686" y="750"/>
                      <a:pt x="437" y="750"/>
                    </a:cubicBezTo>
                    <a:cubicBezTo>
                      <a:pt x="301" y="750"/>
                      <a:pt x="154" y="803"/>
                      <a:pt x="1" y="937"/>
                    </a:cubicBezTo>
                    <a:cubicBezTo>
                      <a:pt x="608" y="1162"/>
                      <a:pt x="1202" y="1267"/>
                      <a:pt x="1704" y="1439"/>
                    </a:cubicBezTo>
                    <a:lnTo>
                      <a:pt x="1704" y="555"/>
                    </a:lnTo>
                    <a:cubicBezTo>
                      <a:pt x="1532" y="449"/>
                      <a:pt x="1374" y="277"/>
                      <a:pt x="126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a:off x="2643775" y="4901275"/>
                <a:ext cx="82525" cy="17700"/>
              </a:xfrm>
              <a:custGeom>
                <a:avLst/>
                <a:gdLst/>
                <a:ahLst/>
                <a:cxnLst/>
                <a:rect l="l" t="t" r="r" b="b"/>
                <a:pathLst>
                  <a:path w="3301" h="708" extrusionOk="0">
                    <a:moveTo>
                      <a:pt x="3301" y="0"/>
                    </a:moveTo>
                    <a:cubicBezTo>
                      <a:pt x="2258" y="172"/>
                      <a:pt x="1268" y="53"/>
                      <a:pt x="0" y="383"/>
                    </a:cubicBezTo>
                    <a:cubicBezTo>
                      <a:pt x="228" y="631"/>
                      <a:pt x="530" y="708"/>
                      <a:pt x="866" y="708"/>
                    </a:cubicBezTo>
                    <a:cubicBezTo>
                      <a:pt x="1415" y="708"/>
                      <a:pt x="2055" y="503"/>
                      <a:pt x="2615" y="503"/>
                    </a:cubicBezTo>
                    <a:cubicBezTo>
                      <a:pt x="2865" y="503"/>
                      <a:pt x="3098" y="543"/>
                      <a:pt x="3301" y="660"/>
                    </a:cubicBezTo>
                    <a:lnTo>
                      <a:pt x="330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a:off x="2726275" y="4996325"/>
                <a:ext cx="25" cy="10925"/>
              </a:xfrm>
              <a:custGeom>
                <a:avLst/>
                <a:gdLst/>
                <a:ahLst/>
                <a:cxnLst/>
                <a:rect l="l" t="t" r="r" b="b"/>
                <a:pathLst>
                  <a:path w="1" h="437" extrusionOk="0">
                    <a:moveTo>
                      <a:pt x="1" y="436"/>
                    </a:moveTo>
                    <a:lnTo>
                      <a:pt x="1" y="0"/>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a:off x="2724975" y="4937250"/>
                <a:ext cx="1325" cy="3975"/>
              </a:xfrm>
              <a:custGeom>
                <a:avLst/>
                <a:gdLst/>
                <a:ahLst/>
                <a:cxnLst/>
                <a:rect l="l" t="t" r="r" b="b"/>
                <a:pathLst>
                  <a:path w="53" h="159" extrusionOk="0">
                    <a:moveTo>
                      <a:pt x="0" y="0"/>
                    </a:moveTo>
                    <a:cubicBezTo>
                      <a:pt x="53" y="53"/>
                      <a:pt x="53" y="106"/>
                      <a:pt x="53" y="159"/>
                    </a:cubicBezTo>
                    <a:lnTo>
                      <a:pt x="53"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9"/>
              <p:cNvSpPr/>
              <p:nvPr/>
            </p:nvSpPr>
            <p:spPr>
              <a:xfrm>
                <a:off x="1367225" y="5037625"/>
                <a:ext cx="16800" cy="23400"/>
              </a:xfrm>
              <a:custGeom>
                <a:avLst/>
                <a:gdLst/>
                <a:ahLst/>
                <a:cxnLst/>
                <a:rect l="l" t="t" r="r" b="b"/>
                <a:pathLst>
                  <a:path w="672" h="936" extrusionOk="0">
                    <a:moveTo>
                      <a:pt x="464" y="1"/>
                    </a:moveTo>
                    <a:cubicBezTo>
                      <a:pt x="135" y="1"/>
                      <a:pt x="1" y="740"/>
                      <a:pt x="289" y="936"/>
                    </a:cubicBezTo>
                    <a:cubicBezTo>
                      <a:pt x="289" y="540"/>
                      <a:pt x="672" y="606"/>
                      <a:pt x="619" y="51"/>
                    </a:cubicBezTo>
                    <a:cubicBezTo>
                      <a:pt x="564" y="16"/>
                      <a:pt x="512" y="1"/>
                      <a:pt x="46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9"/>
              <p:cNvSpPr/>
              <p:nvPr/>
            </p:nvSpPr>
            <p:spPr>
              <a:xfrm>
                <a:off x="2702850" y="4961525"/>
                <a:ext cx="20175" cy="14850"/>
              </a:xfrm>
              <a:custGeom>
                <a:avLst/>
                <a:gdLst/>
                <a:ahLst/>
                <a:cxnLst/>
                <a:rect l="l" t="t" r="r" b="b"/>
                <a:pathLst>
                  <a:path w="807" h="594" extrusionOk="0">
                    <a:moveTo>
                      <a:pt x="581" y="0"/>
                    </a:moveTo>
                    <a:cubicBezTo>
                      <a:pt x="376" y="0"/>
                      <a:pt x="173" y="386"/>
                      <a:pt x="1" y="508"/>
                    </a:cubicBezTo>
                    <a:cubicBezTo>
                      <a:pt x="22" y="550"/>
                      <a:pt x="156" y="594"/>
                      <a:pt x="308" y="594"/>
                    </a:cubicBezTo>
                    <a:cubicBezTo>
                      <a:pt x="538" y="594"/>
                      <a:pt x="806" y="492"/>
                      <a:pt x="766" y="125"/>
                    </a:cubicBezTo>
                    <a:cubicBezTo>
                      <a:pt x="705" y="36"/>
                      <a:pt x="643" y="0"/>
                      <a:pt x="58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9"/>
              <p:cNvSpPr/>
              <p:nvPr/>
            </p:nvSpPr>
            <p:spPr>
              <a:xfrm>
                <a:off x="2682400" y="4992025"/>
                <a:ext cx="23125" cy="15800"/>
              </a:xfrm>
              <a:custGeom>
                <a:avLst/>
                <a:gdLst/>
                <a:ahLst/>
                <a:cxnLst/>
                <a:rect l="l" t="t" r="r" b="b"/>
                <a:pathLst>
                  <a:path w="925" h="632" extrusionOk="0">
                    <a:moveTo>
                      <a:pt x="924" y="1"/>
                    </a:moveTo>
                    <a:lnTo>
                      <a:pt x="924" y="1"/>
                    </a:lnTo>
                    <a:cubicBezTo>
                      <a:pt x="541" y="54"/>
                      <a:pt x="158" y="120"/>
                      <a:pt x="0" y="555"/>
                    </a:cubicBezTo>
                    <a:cubicBezTo>
                      <a:pt x="94" y="593"/>
                      <a:pt x="238" y="632"/>
                      <a:pt x="384" y="632"/>
                    </a:cubicBezTo>
                    <a:cubicBezTo>
                      <a:pt x="650" y="632"/>
                      <a:pt x="924" y="503"/>
                      <a:pt x="92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a:off x="2641125" y="5007225"/>
                <a:ext cx="20500" cy="22125"/>
              </a:xfrm>
              <a:custGeom>
                <a:avLst/>
                <a:gdLst/>
                <a:ahLst/>
                <a:cxnLst/>
                <a:rect l="l" t="t" r="r" b="b"/>
                <a:pathLst>
                  <a:path w="820" h="885" extrusionOk="0">
                    <a:moveTo>
                      <a:pt x="661" y="0"/>
                    </a:moveTo>
                    <a:cubicBezTo>
                      <a:pt x="1" y="0"/>
                      <a:pt x="489" y="713"/>
                      <a:pt x="767" y="885"/>
                    </a:cubicBezTo>
                    <a:cubicBezTo>
                      <a:pt x="819" y="436"/>
                      <a:pt x="542" y="502"/>
                      <a:pt x="66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a:off x="2071825" y="5040950"/>
                <a:ext cx="49525" cy="13350"/>
              </a:xfrm>
              <a:custGeom>
                <a:avLst/>
                <a:gdLst/>
                <a:ahLst/>
                <a:cxnLst/>
                <a:rect l="l" t="t" r="r" b="b"/>
                <a:pathLst>
                  <a:path w="1981" h="534" extrusionOk="0">
                    <a:moveTo>
                      <a:pt x="921" y="1"/>
                    </a:moveTo>
                    <a:cubicBezTo>
                      <a:pt x="597" y="1"/>
                      <a:pt x="297" y="83"/>
                      <a:pt x="0" y="354"/>
                    </a:cubicBezTo>
                    <a:cubicBezTo>
                      <a:pt x="248" y="478"/>
                      <a:pt x="534" y="533"/>
                      <a:pt x="815" y="533"/>
                    </a:cubicBezTo>
                    <a:cubicBezTo>
                      <a:pt x="1280" y="533"/>
                      <a:pt x="1733" y="382"/>
                      <a:pt x="1980" y="143"/>
                    </a:cubicBezTo>
                    <a:cubicBezTo>
                      <a:pt x="1591" y="83"/>
                      <a:pt x="1244" y="1"/>
                      <a:pt x="92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a:off x="2042775" y="5071900"/>
                <a:ext cx="41275" cy="27425"/>
              </a:xfrm>
              <a:custGeom>
                <a:avLst/>
                <a:gdLst/>
                <a:ahLst/>
                <a:cxnLst/>
                <a:rect l="l" t="t" r="r" b="b"/>
                <a:pathLst>
                  <a:path w="1651" h="1097" extrusionOk="0">
                    <a:moveTo>
                      <a:pt x="938" y="1"/>
                    </a:moveTo>
                    <a:cubicBezTo>
                      <a:pt x="608" y="159"/>
                      <a:pt x="278" y="331"/>
                      <a:pt x="0" y="555"/>
                    </a:cubicBezTo>
                    <a:cubicBezTo>
                      <a:pt x="51" y="665"/>
                      <a:pt x="115" y="700"/>
                      <a:pt x="183" y="700"/>
                    </a:cubicBezTo>
                    <a:cubicBezTo>
                      <a:pt x="300" y="700"/>
                      <a:pt x="428" y="595"/>
                      <a:pt x="515" y="595"/>
                    </a:cubicBezTo>
                    <a:cubicBezTo>
                      <a:pt x="601" y="595"/>
                      <a:pt x="648" y="696"/>
                      <a:pt x="608" y="1096"/>
                    </a:cubicBezTo>
                    <a:cubicBezTo>
                      <a:pt x="832" y="1043"/>
                      <a:pt x="1650" y="938"/>
                      <a:pt x="1268" y="555"/>
                    </a:cubicBezTo>
                    <a:lnTo>
                      <a:pt x="1268" y="555"/>
                    </a:lnTo>
                    <a:cubicBezTo>
                      <a:pt x="1206" y="664"/>
                      <a:pt x="1169" y="708"/>
                      <a:pt x="1146" y="708"/>
                    </a:cubicBezTo>
                    <a:cubicBezTo>
                      <a:pt x="1066" y="708"/>
                      <a:pt x="1153" y="175"/>
                      <a:pt x="93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a:off x="2103175" y="4956375"/>
                <a:ext cx="111575" cy="35725"/>
              </a:xfrm>
              <a:custGeom>
                <a:avLst/>
                <a:gdLst/>
                <a:ahLst/>
                <a:cxnLst/>
                <a:rect l="l" t="t" r="r" b="b"/>
                <a:pathLst>
                  <a:path w="4463" h="1429" extrusionOk="0">
                    <a:moveTo>
                      <a:pt x="885" y="608"/>
                    </a:moveTo>
                    <a:cubicBezTo>
                      <a:pt x="1103" y="752"/>
                      <a:pt x="1339" y="873"/>
                      <a:pt x="1588" y="946"/>
                    </a:cubicBezTo>
                    <a:lnTo>
                      <a:pt x="1588" y="946"/>
                    </a:lnTo>
                    <a:cubicBezTo>
                      <a:pt x="1475" y="1039"/>
                      <a:pt x="1376" y="1085"/>
                      <a:pt x="1288" y="1085"/>
                    </a:cubicBezTo>
                    <a:cubicBezTo>
                      <a:pt x="1123" y="1085"/>
                      <a:pt x="996" y="924"/>
                      <a:pt x="885" y="608"/>
                    </a:cubicBezTo>
                    <a:close/>
                    <a:moveTo>
                      <a:pt x="4462" y="1"/>
                    </a:moveTo>
                    <a:lnTo>
                      <a:pt x="4462" y="1"/>
                    </a:lnTo>
                    <a:cubicBezTo>
                      <a:pt x="2641" y="54"/>
                      <a:pt x="1162" y="1"/>
                      <a:pt x="0" y="767"/>
                    </a:cubicBezTo>
                    <a:cubicBezTo>
                      <a:pt x="84" y="919"/>
                      <a:pt x="163" y="974"/>
                      <a:pt x="240" y="974"/>
                    </a:cubicBezTo>
                    <a:cubicBezTo>
                      <a:pt x="418" y="974"/>
                      <a:pt x="586" y="682"/>
                      <a:pt x="779" y="608"/>
                    </a:cubicBezTo>
                    <a:lnTo>
                      <a:pt x="779" y="608"/>
                    </a:lnTo>
                    <a:cubicBezTo>
                      <a:pt x="779" y="1097"/>
                      <a:pt x="607" y="991"/>
                      <a:pt x="779" y="1321"/>
                    </a:cubicBezTo>
                    <a:cubicBezTo>
                      <a:pt x="835" y="1302"/>
                      <a:pt x="889" y="1294"/>
                      <a:pt x="940" y="1294"/>
                    </a:cubicBezTo>
                    <a:cubicBezTo>
                      <a:pt x="1153" y="1294"/>
                      <a:pt x="1326" y="1429"/>
                      <a:pt x="1441" y="1429"/>
                    </a:cubicBezTo>
                    <a:cubicBezTo>
                      <a:pt x="1540" y="1429"/>
                      <a:pt x="1597" y="1328"/>
                      <a:pt x="1598" y="949"/>
                    </a:cubicBezTo>
                    <a:lnTo>
                      <a:pt x="1598" y="949"/>
                    </a:lnTo>
                    <a:cubicBezTo>
                      <a:pt x="1760" y="996"/>
                      <a:pt x="1927" y="1023"/>
                      <a:pt x="2098" y="1023"/>
                    </a:cubicBezTo>
                    <a:cubicBezTo>
                      <a:pt x="2455" y="1023"/>
                      <a:pt x="2826" y="906"/>
                      <a:pt x="3195" y="608"/>
                    </a:cubicBezTo>
                    <a:cubicBezTo>
                      <a:pt x="3419" y="938"/>
                      <a:pt x="3195" y="819"/>
                      <a:pt x="3195" y="1321"/>
                    </a:cubicBezTo>
                    <a:cubicBezTo>
                      <a:pt x="3229" y="1301"/>
                      <a:pt x="3272" y="1294"/>
                      <a:pt x="3321" y="1294"/>
                    </a:cubicBezTo>
                    <a:cubicBezTo>
                      <a:pt x="3404" y="1294"/>
                      <a:pt x="3502" y="1313"/>
                      <a:pt x="3588" y="1313"/>
                    </a:cubicBezTo>
                    <a:cubicBezTo>
                      <a:pt x="3707" y="1313"/>
                      <a:pt x="3802" y="1276"/>
                      <a:pt x="3802" y="1097"/>
                    </a:cubicBezTo>
                    <a:lnTo>
                      <a:pt x="3802" y="1097"/>
                    </a:lnTo>
                    <a:cubicBezTo>
                      <a:pt x="3768" y="1103"/>
                      <a:pt x="3737" y="1106"/>
                      <a:pt x="3708" y="1106"/>
                    </a:cubicBezTo>
                    <a:cubicBezTo>
                      <a:pt x="3501" y="1106"/>
                      <a:pt x="3419" y="938"/>
                      <a:pt x="3419" y="555"/>
                    </a:cubicBezTo>
                    <a:cubicBezTo>
                      <a:pt x="3486" y="510"/>
                      <a:pt x="3564" y="497"/>
                      <a:pt x="3647" y="497"/>
                    </a:cubicBezTo>
                    <a:cubicBezTo>
                      <a:pt x="3770" y="497"/>
                      <a:pt x="3902" y="526"/>
                      <a:pt x="4025" y="526"/>
                    </a:cubicBezTo>
                    <a:cubicBezTo>
                      <a:pt x="4231" y="526"/>
                      <a:pt x="4410" y="443"/>
                      <a:pt x="446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a:off x="2207800" y="5080150"/>
                <a:ext cx="46875" cy="40050"/>
              </a:xfrm>
              <a:custGeom>
                <a:avLst/>
                <a:gdLst/>
                <a:ahLst/>
                <a:cxnLst/>
                <a:rect l="l" t="t" r="r" b="b"/>
                <a:pathLst>
                  <a:path w="1875" h="1602" extrusionOk="0">
                    <a:moveTo>
                      <a:pt x="436" y="1"/>
                    </a:moveTo>
                    <a:cubicBezTo>
                      <a:pt x="436" y="661"/>
                      <a:pt x="225" y="1044"/>
                      <a:pt x="0" y="1426"/>
                    </a:cubicBezTo>
                    <a:cubicBezTo>
                      <a:pt x="171" y="1535"/>
                      <a:pt x="396" y="1602"/>
                      <a:pt x="615" y="1602"/>
                    </a:cubicBezTo>
                    <a:cubicBezTo>
                      <a:pt x="952" y="1602"/>
                      <a:pt x="1277" y="1444"/>
                      <a:pt x="1373" y="1044"/>
                    </a:cubicBezTo>
                    <a:cubicBezTo>
                      <a:pt x="1267" y="1044"/>
                      <a:pt x="1096" y="766"/>
                      <a:pt x="1267" y="713"/>
                    </a:cubicBezTo>
                    <a:lnTo>
                      <a:pt x="1267" y="713"/>
                    </a:lnTo>
                    <a:cubicBezTo>
                      <a:pt x="1327" y="774"/>
                      <a:pt x="1382" y="797"/>
                      <a:pt x="1432" y="797"/>
                    </a:cubicBezTo>
                    <a:cubicBezTo>
                      <a:pt x="1614" y="797"/>
                      <a:pt x="1740" y="489"/>
                      <a:pt x="1875" y="489"/>
                    </a:cubicBezTo>
                    <a:cubicBezTo>
                      <a:pt x="1655" y="296"/>
                      <a:pt x="1436" y="266"/>
                      <a:pt x="1230" y="266"/>
                    </a:cubicBezTo>
                    <a:cubicBezTo>
                      <a:pt x="1138" y="266"/>
                      <a:pt x="1048" y="272"/>
                      <a:pt x="963" y="272"/>
                    </a:cubicBezTo>
                    <a:cubicBezTo>
                      <a:pt x="758" y="272"/>
                      <a:pt x="577" y="237"/>
                      <a:pt x="43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a:off x="1995900" y="5077500"/>
                <a:ext cx="15800" cy="18850"/>
              </a:xfrm>
              <a:custGeom>
                <a:avLst/>
                <a:gdLst/>
                <a:ahLst/>
                <a:cxnLst/>
                <a:rect l="l" t="t" r="r" b="b"/>
                <a:pathLst>
                  <a:path w="632" h="754" extrusionOk="0">
                    <a:moveTo>
                      <a:pt x="172" y="1"/>
                    </a:moveTo>
                    <a:cubicBezTo>
                      <a:pt x="119" y="265"/>
                      <a:pt x="1" y="331"/>
                      <a:pt x="67" y="714"/>
                    </a:cubicBezTo>
                    <a:cubicBezTo>
                      <a:pt x="82" y="709"/>
                      <a:pt x="100" y="707"/>
                      <a:pt x="120" y="707"/>
                    </a:cubicBezTo>
                    <a:cubicBezTo>
                      <a:pt x="215" y="707"/>
                      <a:pt x="353" y="754"/>
                      <a:pt x="459" y="754"/>
                    </a:cubicBezTo>
                    <a:cubicBezTo>
                      <a:pt x="560" y="754"/>
                      <a:pt x="631" y="711"/>
                      <a:pt x="608" y="542"/>
                    </a:cubicBezTo>
                    <a:cubicBezTo>
                      <a:pt x="397" y="489"/>
                      <a:pt x="397" y="54"/>
                      <a:pt x="17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a:off x="2057950" y="5127025"/>
                <a:ext cx="22150" cy="17850"/>
              </a:xfrm>
              <a:custGeom>
                <a:avLst/>
                <a:gdLst/>
                <a:ahLst/>
                <a:cxnLst/>
                <a:rect l="l" t="t" r="r" b="b"/>
                <a:pathLst>
                  <a:path w="886" h="714" extrusionOk="0">
                    <a:moveTo>
                      <a:pt x="713" y="0"/>
                    </a:moveTo>
                    <a:cubicBezTo>
                      <a:pt x="383" y="0"/>
                      <a:pt x="1" y="0"/>
                      <a:pt x="1" y="542"/>
                    </a:cubicBezTo>
                    <a:cubicBezTo>
                      <a:pt x="225" y="542"/>
                      <a:pt x="383" y="594"/>
                      <a:pt x="489" y="713"/>
                    </a:cubicBezTo>
                    <a:cubicBezTo>
                      <a:pt x="331" y="159"/>
                      <a:pt x="885" y="594"/>
                      <a:pt x="71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a:off x="1770475" y="5132350"/>
                <a:ext cx="24800" cy="10600"/>
              </a:xfrm>
              <a:custGeom>
                <a:avLst/>
                <a:gdLst/>
                <a:ahLst/>
                <a:cxnLst/>
                <a:rect l="l" t="t" r="r" b="b"/>
                <a:pathLst>
                  <a:path w="992" h="424" extrusionOk="0">
                    <a:moveTo>
                      <a:pt x="463" y="0"/>
                    </a:moveTo>
                    <a:cubicBezTo>
                      <a:pt x="309" y="0"/>
                      <a:pt x="168" y="55"/>
                      <a:pt x="1" y="276"/>
                    </a:cubicBezTo>
                    <a:cubicBezTo>
                      <a:pt x="138" y="369"/>
                      <a:pt x="313" y="423"/>
                      <a:pt x="479" y="423"/>
                    </a:cubicBezTo>
                    <a:cubicBezTo>
                      <a:pt x="713" y="423"/>
                      <a:pt x="929" y="314"/>
                      <a:pt x="991" y="51"/>
                    </a:cubicBezTo>
                    <a:cubicBezTo>
                      <a:pt x="777" y="51"/>
                      <a:pt x="613" y="0"/>
                      <a:pt x="46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a:off x="1664675" y="5103575"/>
                <a:ext cx="19350" cy="10425"/>
              </a:xfrm>
              <a:custGeom>
                <a:avLst/>
                <a:gdLst/>
                <a:ahLst/>
                <a:cxnLst/>
                <a:rect l="l" t="t" r="r" b="b"/>
                <a:pathLst>
                  <a:path w="774" h="417" extrusionOk="0">
                    <a:moveTo>
                      <a:pt x="48" y="1"/>
                    </a:moveTo>
                    <a:cubicBezTo>
                      <a:pt x="0" y="298"/>
                      <a:pt x="154" y="416"/>
                      <a:pt x="326" y="416"/>
                    </a:cubicBezTo>
                    <a:cubicBezTo>
                      <a:pt x="536" y="416"/>
                      <a:pt x="773" y="240"/>
                      <a:pt x="708" y="1"/>
                    </a:cubicBezTo>
                    <a:lnTo>
                      <a:pt x="708" y="1"/>
                    </a:lnTo>
                    <a:cubicBezTo>
                      <a:pt x="584" y="81"/>
                      <a:pt x="523" y="108"/>
                      <a:pt x="472" y="108"/>
                    </a:cubicBezTo>
                    <a:cubicBezTo>
                      <a:pt x="387" y="108"/>
                      <a:pt x="328" y="34"/>
                      <a:pt x="4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a:off x="1643325" y="5075850"/>
                <a:ext cx="24100" cy="11650"/>
              </a:xfrm>
              <a:custGeom>
                <a:avLst/>
                <a:gdLst/>
                <a:ahLst/>
                <a:cxnLst/>
                <a:rect l="l" t="t" r="r" b="b"/>
                <a:pathLst>
                  <a:path w="964" h="466" extrusionOk="0">
                    <a:moveTo>
                      <a:pt x="902" y="1"/>
                    </a:moveTo>
                    <a:lnTo>
                      <a:pt x="84" y="67"/>
                    </a:lnTo>
                    <a:cubicBezTo>
                      <a:pt x="0" y="330"/>
                      <a:pt x="219" y="465"/>
                      <a:pt x="452" y="465"/>
                    </a:cubicBezTo>
                    <a:cubicBezTo>
                      <a:pt x="699" y="465"/>
                      <a:pt x="963" y="313"/>
                      <a:pt x="9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a:off x="1668825" y="5058050"/>
                <a:ext cx="31725" cy="41275"/>
              </a:xfrm>
              <a:custGeom>
                <a:avLst/>
                <a:gdLst/>
                <a:ahLst/>
                <a:cxnLst/>
                <a:rect l="l" t="t" r="r" b="b"/>
                <a:pathLst>
                  <a:path w="1269" h="1651" extrusionOk="0">
                    <a:moveTo>
                      <a:pt x="1268" y="0"/>
                    </a:moveTo>
                    <a:cubicBezTo>
                      <a:pt x="748" y="0"/>
                      <a:pt x="638" y="516"/>
                      <a:pt x="318" y="516"/>
                    </a:cubicBezTo>
                    <a:cubicBezTo>
                      <a:pt x="231" y="516"/>
                      <a:pt x="130" y="478"/>
                      <a:pt x="1" y="383"/>
                    </a:cubicBezTo>
                    <a:lnTo>
                      <a:pt x="1" y="383"/>
                    </a:lnTo>
                    <a:cubicBezTo>
                      <a:pt x="1" y="1373"/>
                      <a:pt x="436" y="555"/>
                      <a:pt x="331" y="1650"/>
                    </a:cubicBezTo>
                    <a:cubicBezTo>
                      <a:pt x="938" y="1650"/>
                      <a:pt x="938" y="1267"/>
                      <a:pt x="1268" y="1267"/>
                    </a:cubicBezTo>
                    <a:cubicBezTo>
                      <a:pt x="991" y="502"/>
                      <a:pt x="1149" y="832"/>
                      <a:pt x="126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a:off x="2225625" y="4956375"/>
                <a:ext cx="19475" cy="18975"/>
              </a:xfrm>
              <a:custGeom>
                <a:avLst/>
                <a:gdLst/>
                <a:ahLst/>
                <a:cxnLst/>
                <a:rect l="l" t="t" r="r" b="b"/>
                <a:pathLst>
                  <a:path w="779" h="759" extrusionOk="0">
                    <a:moveTo>
                      <a:pt x="713" y="1"/>
                    </a:moveTo>
                    <a:lnTo>
                      <a:pt x="713" y="1"/>
                    </a:lnTo>
                    <a:cubicBezTo>
                      <a:pt x="383" y="159"/>
                      <a:pt x="119" y="54"/>
                      <a:pt x="53" y="225"/>
                    </a:cubicBezTo>
                    <a:cubicBezTo>
                      <a:pt x="119" y="225"/>
                      <a:pt x="172" y="331"/>
                      <a:pt x="172" y="555"/>
                    </a:cubicBezTo>
                    <a:cubicBezTo>
                      <a:pt x="119" y="555"/>
                      <a:pt x="0" y="714"/>
                      <a:pt x="172" y="714"/>
                    </a:cubicBezTo>
                    <a:cubicBezTo>
                      <a:pt x="186" y="584"/>
                      <a:pt x="207" y="539"/>
                      <a:pt x="236" y="539"/>
                    </a:cubicBezTo>
                    <a:cubicBezTo>
                      <a:pt x="298" y="539"/>
                      <a:pt x="394" y="759"/>
                      <a:pt x="515" y="759"/>
                    </a:cubicBezTo>
                    <a:cubicBezTo>
                      <a:pt x="544" y="759"/>
                      <a:pt x="575" y="746"/>
                      <a:pt x="607" y="714"/>
                    </a:cubicBezTo>
                    <a:cubicBezTo>
                      <a:pt x="660" y="489"/>
                      <a:pt x="779" y="384"/>
                      <a:pt x="71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a:off x="889800" y="5066300"/>
                <a:ext cx="30850" cy="10900"/>
              </a:xfrm>
              <a:custGeom>
                <a:avLst/>
                <a:gdLst/>
                <a:ahLst/>
                <a:cxnLst/>
                <a:rect l="l" t="t" r="r" b="b"/>
                <a:pathLst>
                  <a:path w="1234" h="436" extrusionOk="0">
                    <a:moveTo>
                      <a:pt x="1234" y="0"/>
                    </a:moveTo>
                    <a:cubicBezTo>
                      <a:pt x="1075" y="0"/>
                      <a:pt x="904" y="53"/>
                      <a:pt x="798" y="172"/>
                    </a:cubicBezTo>
                    <a:cubicBezTo>
                      <a:pt x="709" y="164"/>
                      <a:pt x="633" y="161"/>
                      <a:pt x="569" y="161"/>
                    </a:cubicBezTo>
                    <a:cubicBezTo>
                      <a:pt x="1" y="161"/>
                      <a:pt x="393" y="436"/>
                      <a:pt x="773" y="436"/>
                    </a:cubicBezTo>
                    <a:cubicBezTo>
                      <a:pt x="1006" y="436"/>
                      <a:pt x="1234" y="333"/>
                      <a:pt x="123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a:off x="2246400" y="4955800"/>
                <a:ext cx="13400" cy="18425"/>
              </a:xfrm>
              <a:custGeom>
                <a:avLst/>
                <a:gdLst/>
                <a:ahLst/>
                <a:cxnLst/>
                <a:rect l="l" t="t" r="r" b="b"/>
                <a:pathLst>
                  <a:path w="536" h="737" extrusionOk="0">
                    <a:moveTo>
                      <a:pt x="114" y="1"/>
                    </a:moveTo>
                    <a:cubicBezTo>
                      <a:pt x="66" y="1"/>
                      <a:pt x="24" y="52"/>
                      <a:pt x="1" y="182"/>
                    </a:cubicBezTo>
                    <a:cubicBezTo>
                      <a:pt x="212" y="301"/>
                      <a:pt x="1" y="460"/>
                      <a:pt x="1" y="737"/>
                    </a:cubicBezTo>
                    <a:lnTo>
                      <a:pt x="278" y="737"/>
                    </a:lnTo>
                    <a:cubicBezTo>
                      <a:pt x="536" y="654"/>
                      <a:pt x="286" y="1"/>
                      <a:pt x="11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a:off x="2258625" y="5085825"/>
                <a:ext cx="38625" cy="26800"/>
              </a:xfrm>
              <a:custGeom>
                <a:avLst/>
                <a:gdLst/>
                <a:ahLst/>
                <a:cxnLst/>
                <a:rect l="l" t="t" r="r" b="b"/>
                <a:pathLst>
                  <a:path w="1545" h="1072" extrusionOk="0">
                    <a:moveTo>
                      <a:pt x="723" y="1"/>
                    </a:moveTo>
                    <a:cubicBezTo>
                      <a:pt x="581" y="1"/>
                      <a:pt x="407" y="78"/>
                      <a:pt x="172" y="104"/>
                    </a:cubicBezTo>
                    <a:cubicBezTo>
                      <a:pt x="0" y="539"/>
                      <a:pt x="172" y="434"/>
                      <a:pt x="53" y="1041"/>
                    </a:cubicBezTo>
                    <a:cubicBezTo>
                      <a:pt x="174" y="1061"/>
                      <a:pt x="286" y="1071"/>
                      <a:pt x="389" y="1071"/>
                    </a:cubicBezTo>
                    <a:cubicBezTo>
                      <a:pt x="1086" y="1071"/>
                      <a:pt x="1395" y="632"/>
                      <a:pt x="1545" y="104"/>
                    </a:cubicBezTo>
                    <a:cubicBezTo>
                      <a:pt x="1436" y="70"/>
                      <a:pt x="1357" y="56"/>
                      <a:pt x="1300" y="56"/>
                    </a:cubicBezTo>
                    <a:cubicBezTo>
                      <a:pt x="1066" y="56"/>
                      <a:pt x="1194" y="296"/>
                      <a:pt x="1109" y="434"/>
                    </a:cubicBezTo>
                    <a:cubicBezTo>
                      <a:pt x="993" y="91"/>
                      <a:pt x="876" y="1"/>
                      <a:pt x="7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a:off x="2549350" y="5125025"/>
                <a:ext cx="10625" cy="24200"/>
              </a:xfrm>
              <a:custGeom>
                <a:avLst/>
                <a:gdLst/>
                <a:ahLst/>
                <a:cxnLst/>
                <a:rect l="l" t="t" r="r" b="b"/>
                <a:pathLst>
                  <a:path w="425" h="968" extrusionOk="0">
                    <a:moveTo>
                      <a:pt x="349" y="0"/>
                    </a:moveTo>
                    <a:cubicBezTo>
                      <a:pt x="2" y="0"/>
                      <a:pt x="0" y="968"/>
                      <a:pt x="344" y="968"/>
                    </a:cubicBezTo>
                    <a:cubicBezTo>
                      <a:pt x="369" y="968"/>
                      <a:pt x="396" y="962"/>
                      <a:pt x="424" y="952"/>
                    </a:cubicBezTo>
                    <a:lnTo>
                      <a:pt x="424" y="14"/>
                    </a:lnTo>
                    <a:cubicBezTo>
                      <a:pt x="398" y="5"/>
                      <a:pt x="373" y="0"/>
                      <a:pt x="34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a:off x="2517375" y="5130600"/>
                <a:ext cx="26900" cy="21000"/>
              </a:xfrm>
              <a:custGeom>
                <a:avLst/>
                <a:gdLst/>
                <a:ahLst/>
                <a:cxnLst/>
                <a:rect l="l" t="t" r="r" b="b"/>
                <a:pathLst>
                  <a:path w="1076" h="840" extrusionOk="0">
                    <a:moveTo>
                      <a:pt x="169" y="0"/>
                    </a:moveTo>
                    <a:cubicBezTo>
                      <a:pt x="114" y="0"/>
                      <a:pt x="60" y="51"/>
                      <a:pt x="0" y="187"/>
                    </a:cubicBezTo>
                    <a:cubicBezTo>
                      <a:pt x="168" y="355"/>
                      <a:pt x="828" y="840"/>
                      <a:pt x="1012" y="840"/>
                    </a:cubicBezTo>
                    <a:cubicBezTo>
                      <a:pt x="1060" y="840"/>
                      <a:pt x="1076" y="807"/>
                      <a:pt x="1043" y="729"/>
                    </a:cubicBezTo>
                    <a:cubicBezTo>
                      <a:pt x="924" y="676"/>
                      <a:pt x="872" y="570"/>
                      <a:pt x="924" y="346"/>
                    </a:cubicBezTo>
                    <a:lnTo>
                      <a:pt x="924" y="346"/>
                    </a:lnTo>
                    <a:cubicBezTo>
                      <a:pt x="858" y="391"/>
                      <a:pt x="797" y="409"/>
                      <a:pt x="742" y="409"/>
                    </a:cubicBezTo>
                    <a:cubicBezTo>
                      <a:pt x="480" y="409"/>
                      <a:pt x="324" y="0"/>
                      <a:pt x="16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a:off x="2587350" y="4938575"/>
                <a:ext cx="42600" cy="23700"/>
              </a:xfrm>
              <a:custGeom>
                <a:avLst/>
                <a:gdLst/>
                <a:ahLst/>
                <a:cxnLst/>
                <a:rect l="l" t="t" r="r" b="b"/>
                <a:pathLst>
                  <a:path w="1704" h="948" extrusionOk="0">
                    <a:moveTo>
                      <a:pt x="0" y="0"/>
                    </a:moveTo>
                    <a:cubicBezTo>
                      <a:pt x="0" y="386"/>
                      <a:pt x="204" y="463"/>
                      <a:pt x="449" y="463"/>
                    </a:cubicBezTo>
                    <a:cubicBezTo>
                      <a:pt x="613" y="463"/>
                      <a:pt x="795" y="428"/>
                      <a:pt x="948" y="428"/>
                    </a:cubicBezTo>
                    <a:cubicBezTo>
                      <a:pt x="1187" y="428"/>
                      <a:pt x="1354" y="512"/>
                      <a:pt x="1267" y="937"/>
                    </a:cubicBezTo>
                    <a:cubicBezTo>
                      <a:pt x="1295" y="944"/>
                      <a:pt x="1321" y="947"/>
                      <a:pt x="1344" y="947"/>
                    </a:cubicBezTo>
                    <a:cubicBezTo>
                      <a:pt x="1684" y="947"/>
                      <a:pt x="1555" y="260"/>
                      <a:pt x="1703" y="0"/>
                    </a:cubicBezTo>
                    <a:lnTo>
                      <a:pt x="1703" y="0"/>
                    </a:lnTo>
                    <a:cubicBezTo>
                      <a:pt x="1426" y="138"/>
                      <a:pt x="1171" y="189"/>
                      <a:pt x="930" y="189"/>
                    </a:cubicBezTo>
                    <a:cubicBezTo>
                      <a:pt x="596" y="189"/>
                      <a:pt x="291" y="92"/>
                      <a:pt x="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a:off x="2554375" y="4938575"/>
                <a:ext cx="27575" cy="11575"/>
              </a:xfrm>
              <a:custGeom>
                <a:avLst/>
                <a:gdLst/>
                <a:ahLst/>
                <a:cxnLst/>
                <a:rect l="l" t="t" r="r" b="b"/>
                <a:pathLst>
                  <a:path w="1103" h="463" extrusionOk="0">
                    <a:moveTo>
                      <a:pt x="1042" y="0"/>
                    </a:moveTo>
                    <a:lnTo>
                      <a:pt x="1042" y="0"/>
                    </a:lnTo>
                    <a:cubicBezTo>
                      <a:pt x="896" y="146"/>
                      <a:pt x="721" y="215"/>
                      <a:pt x="539" y="215"/>
                    </a:cubicBezTo>
                    <a:cubicBezTo>
                      <a:pt x="376" y="215"/>
                      <a:pt x="208" y="159"/>
                      <a:pt x="52" y="53"/>
                    </a:cubicBezTo>
                    <a:lnTo>
                      <a:pt x="52" y="53"/>
                    </a:lnTo>
                    <a:cubicBezTo>
                      <a:pt x="0" y="324"/>
                      <a:pt x="264" y="462"/>
                      <a:pt x="533" y="462"/>
                    </a:cubicBezTo>
                    <a:cubicBezTo>
                      <a:pt x="815" y="462"/>
                      <a:pt x="1103" y="311"/>
                      <a:pt x="104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a:off x="2613000" y="4896275"/>
                <a:ext cx="16950" cy="16000"/>
              </a:xfrm>
              <a:custGeom>
                <a:avLst/>
                <a:gdLst/>
                <a:ahLst/>
                <a:cxnLst/>
                <a:rect l="l" t="t" r="r" b="b"/>
                <a:pathLst>
                  <a:path w="678" h="640" extrusionOk="0">
                    <a:moveTo>
                      <a:pt x="213" y="0"/>
                    </a:moveTo>
                    <a:cubicBezTo>
                      <a:pt x="175" y="0"/>
                      <a:pt x="128" y="13"/>
                      <a:pt x="70" y="42"/>
                    </a:cubicBezTo>
                    <a:cubicBezTo>
                      <a:pt x="0" y="398"/>
                      <a:pt x="239" y="640"/>
                      <a:pt x="441" y="640"/>
                    </a:cubicBezTo>
                    <a:cubicBezTo>
                      <a:pt x="546" y="640"/>
                      <a:pt x="641" y="574"/>
                      <a:pt x="677" y="425"/>
                    </a:cubicBezTo>
                    <a:lnTo>
                      <a:pt x="677" y="425"/>
                    </a:lnTo>
                    <a:cubicBezTo>
                      <a:pt x="641" y="440"/>
                      <a:pt x="610" y="447"/>
                      <a:pt x="583" y="447"/>
                    </a:cubicBezTo>
                    <a:cubicBezTo>
                      <a:pt x="367" y="447"/>
                      <a:pt x="443" y="0"/>
                      <a:pt x="21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a:off x="2568200" y="5107475"/>
                <a:ext cx="17850" cy="27825"/>
              </a:xfrm>
              <a:custGeom>
                <a:avLst/>
                <a:gdLst/>
                <a:ahLst/>
                <a:cxnLst/>
                <a:rect l="l" t="t" r="r" b="b"/>
                <a:pathLst>
                  <a:path w="714" h="1113" extrusionOk="0">
                    <a:moveTo>
                      <a:pt x="192" y="1"/>
                    </a:moveTo>
                    <a:cubicBezTo>
                      <a:pt x="182" y="1"/>
                      <a:pt x="171" y="2"/>
                      <a:pt x="159" y="3"/>
                    </a:cubicBezTo>
                    <a:cubicBezTo>
                      <a:pt x="0" y="505"/>
                      <a:pt x="53" y="888"/>
                      <a:pt x="383" y="1112"/>
                    </a:cubicBezTo>
                    <a:cubicBezTo>
                      <a:pt x="383" y="782"/>
                      <a:pt x="713" y="993"/>
                      <a:pt x="713" y="716"/>
                    </a:cubicBezTo>
                    <a:lnTo>
                      <a:pt x="713" y="716"/>
                    </a:lnTo>
                    <a:cubicBezTo>
                      <a:pt x="699" y="719"/>
                      <a:pt x="685" y="720"/>
                      <a:pt x="672" y="720"/>
                    </a:cubicBezTo>
                    <a:cubicBezTo>
                      <a:pt x="356" y="720"/>
                      <a:pt x="516" y="1"/>
                      <a:pt x="19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a:off x="2510450" y="5305925"/>
                <a:ext cx="118175" cy="69975"/>
              </a:xfrm>
              <a:custGeom>
                <a:avLst/>
                <a:gdLst/>
                <a:ahLst/>
                <a:cxnLst/>
                <a:rect l="l" t="t" r="r" b="b"/>
                <a:pathLst>
                  <a:path w="4727" h="2799" extrusionOk="0">
                    <a:moveTo>
                      <a:pt x="1885" y="0"/>
                    </a:moveTo>
                    <a:cubicBezTo>
                      <a:pt x="1413" y="0"/>
                      <a:pt x="924" y="185"/>
                      <a:pt x="436" y="818"/>
                    </a:cubicBezTo>
                    <a:cubicBezTo>
                      <a:pt x="383" y="488"/>
                      <a:pt x="330" y="264"/>
                      <a:pt x="211" y="39"/>
                    </a:cubicBezTo>
                    <a:cubicBezTo>
                      <a:pt x="211" y="264"/>
                      <a:pt x="106" y="316"/>
                      <a:pt x="0" y="316"/>
                    </a:cubicBezTo>
                    <a:lnTo>
                      <a:pt x="0" y="1029"/>
                    </a:lnTo>
                    <a:cubicBezTo>
                      <a:pt x="191" y="1115"/>
                      <a:pt x="244" y="1158"/>
                      <a:pt x="299" y="1158"/>
                    </a:cubicBezTo>
                    <a:cubicBezTo>
                      <a:pt x="353" y="1158"/>
                      <a:pt x="409" y="1115"/>
                      <a:pt x="607" y="1029"/>
                    </a:cubicBezTo>
                    <a:lnTo>
                      <a:pt x="607" y="1029"/>
                    </a:lnTo>
                    <a:cubicBezTo>
                      <a:pt x="488" y="2297"/>
                      <a:pt x="937" y="2468"/>
                      <a:pt x="1267" y="2798"/>
                    </a:cubicBezTo>
                    <a:cubicBezTo>
                      <a:pt x="1337" y="2538"/>
                      <a:pt x="1426" y="2457"/>
                      <a:pt x="1528" y="2457"/>
                    </a:cubicBezTo>
                    <a:cubicBezTo>
                      <a:pt x="1700" y="2457"/>
                      <a:pt x="1908" y="2689"/>
                      <a:pt x="2116" y="2689"/>
                    </a:cubicBezTo>
                    <a:cubicBezTo>
                      <a:pt x="2255" y="2689"/>
                      <a:pt x="2393" y="2586"/>
                      <a:pt x="2522" y="2244"/>
                    </a:cubicBezTo>
                    <a:lnTo>
                      <a:pt x="2522" y="2244"/>
                    </a:lnTo>
                    <a:cubicBezTo>
                      <a:pt x="2588" y="2574"/>
                      <a:pt x="2363" y="2521"/>
                      <a:pt x="2310" y="2745"/>
                    </a:cubicBezTo>
                    <a:cubicBezTo>
                      <a:pt x="2365" y="2765"/>
                      <a:pt x="2416" y="2773"/>
                      <a:pt x="2463" y="2773"/>
                    </a:cubicBezTo>
                    <a:cubicBezTo>
                      <a:pt x="2936" y="2773"/>
                      <a:pt x="3023" y="1879"/>
                      <a:pt x="3023" y="1531"/>
                    </a:cubicBezTo>
                    <a:cubicBezTo>
                      <a:pt x="3244" y="1782"/>
                      <a:pt x="3558" y="1963"/>
                      <a:pt x="3860" y="1963"/>
                    </a:cubicBezTo>
                    <a:cubicBezTo>
                      <a:pt x="4225" y="1963"/>
                      <a:pt x="4575" y="1699"/>
                      <a:pt x="4726" y="976"/>
                    </a:cubicBezTo>
                    <a:cubicBezTo>
                      <a:pt x="4669" y="887"/>
                      <a:pt x="4602" y="856"/>
                      <a:pt x="4527" y="856"/>
                    </a:cubicBezTo>
                    <a:cubicBezTo>
                      <a:pt x="4344" y="856"/>
                      <a:pt x="4121" y="1043"/>
                      <a:pt x="3915" y="1043"/>
                    </a:cubicBezTo>
                    <a:cubicBezTo>
                      <a:pt x="3792" y="1043"/>
                      <a:pt x="3676" y="977"/>
                      <a:pt x="3578" y="765"/>
                    </a:cubicBezTo>
                    <a:lnTo>
                      <a:pt x="3578" y="765"/>
                    </a:lnTo>
                    <a:cubicBezTo>
                      <a:pt x="3616" y="773"/>
                      <a:pt x="3652" y="777"/>
                      <a:pt x="3686" y="777"/>
                    </a:cubicBezTo>
                    <a:cubicBezTo>
                      <a:pt x="3888" y="777"/>
                      <a:pt x="4013" y="636"/>
                      <a:pt x="4013" y="264"/>
                    </a:cubicBezTo>
                    <a:lnTo>
                      <a:pt x="3248" y="264"/>
                    </a:lnTo>
                    <a:cubicBezTo>
                      <a:pt x="3182" y="765"/>
                      <a:pt x="3406" y="765"/>
                      <a:pt x="3459" y="976"/>
                    </a:cubicBezTo>
                    <a:cubicBezTo>
                      <a:pt x="3440" y="964"/>
                      <a:pt x="3418" y="959"/>
                      <a:pt x="3393" y="959"/>
                    </a:cubicBezTo>
                    <a:cubicBezTo>
                      <a:pt x="3290" y="959"/>
                      <a:pt x="3141" y="1043"/>
                      <a:pt x="3036" y="1043"/>
                    </a:cubicBezTo>
                    <a:cubicBezTo>
                      <a:pt x="2948" y="1043"/>
                      <a:pt x="2891" y="984"/>
                      <a:pt x="2918" y="765"/>
                    </a:cubicBezTo>
                    <a:cubicBezTo>
                      <a:pt x="3023" y="765"/>
                      <a:pt x="3129" y="699"/>
                      <a:pt x="3129" y="264"/>
                    </a:cubicBezTo>
                    <a:cubicBezTo>
                      <a:pt x="2737" y="156"/>
                      <a:pt x="2318" y="0"/>
                      <a:pt x="188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a:off x="2404500" y="5132125"/>
                <a:ext cx="10900" cy="18175"/>
              </a:xfrm>
              <a:custGeom>
                <a:avLst/>
                <a:gdLst/>
                <a:ahLst/>
                <a:cxnLst/>
                <a:rect l="l" t="t" r="r" b="b"/>
                <a:pathLst>
                  <a:path w="436" h="727" extrusionOk="0">
                    <a:moveTo>
                      <a:pt x="56" y="1"/>
                    </a:moveTo>
                    <a:cubicBezTo>
                      <a:pt x="38" y="1"/>
                      <a:pt x="20" y="3"/>
                      <a:pt x="0" y="7"/>
                    </a:cubicBezTo>
                    <a:lnTo>
                      <a:pt x="0" y="720"/>
                    </a:lnTo>
                    <a:cubicBezTo>
                      <a:pt x="19" y="725"/>
                      <a:pt x="37" y="727"/>
                      <a:pt x="53" y="727"/>
                    </a:cubicBezTo>
                    <a:cubicBezTo>
                      <a:pt x="278" y="727"/>
                      <a:pt x="288" y="327"/>
                      <a:pt x="436" y="179"/>
                    </a:cubicBezTo>
                    <a:lnTo>
                      <a:pt x="436" y="179"/>
                    </a:lnTo>
                    <a:cubicBezTo>
                      <a:pt x="422" y="184"/>
                      <a:pt x="409" y="186"/>
                      <a:pt x="397" y="186"/>
                    </a:cubicBezTo>
                    <a:cubicBezTo>
                      <a:pt x="279" y="186"/>
                      <a:pt x="218" y="1"/>
                      <a:pt x="5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a:off x="2352175" y="5054650"/>
                <a:ext cx="159600" cy="68225"/>
              </a:xfrm>
              <a:custGeom>
                <a:avLst/>
                <a:gdLst/>
                <a:ahLst/>
                <a:cxnLst/>
                <a:rect l="l" t="t" r="r" b="b"/>
                <a:pathLst>
                  <a:path w="6384" h="2729" extrusionOk="0">
                    <a:moveTo>
                      <a:pt x="5197" y="1"/>
                    </a:moveTo>
                    <a:cubicBezTo>
                      <a:pt x="5095" y="1"/>
                      <a:pt x="4977" y="40"/>
                      <a:pt x="4839" y="136"/>
                    </a:cubicBezTo>
                    <a:cubicBezTo>
                      <a:pt x="4892" y="136"/>
                      <a:pt x="4958" y="308"/>
                      <a:pt x="4839" y="361"/>
                    </a:cubicBezTo>
                    <a:cubicBezTo>
                      <a:pt x="4775" y="344"/>
                      <a:pt x="4708" y="336"/>
                      <a:pt x="4638" y="336"/>
                    </a:cubicBezTo>
                    <a:cubicBezTo>
                      <a:pt x="3979" y="336"/>
                      <a:pt x="3095" y="1005"/>
                      <a:pt x="2224" y="1005"/>
                    </a:cubicBezTo>
                    <a:cubicBezTo>
                      <a:pt x="1939" y="1005"/>
                      <a:pt x="1655" y="933"/>
                      <a:pt x="1380" y="743"/>
                    </a:cubicBezTo>
                    <a:cubicBezTo>
                      <a:pt x="1299" y="1161"/>
                      <a:pt x="963" y="1172"/>
                      <a:pt x="653" y="1172"/>
                    </a:cubicBezTo>
                    <a:cubicBezTo>
                      <a:pt x="635" y="1172"/>
                      <a:pt x="616" y="1172"/>
                      <a:pt x="598" y="1172"/>
                    </a:cubicBezTo>
                    <a:cubicBezTo>
                      <a:pt x="275" y="1172"/>
                      <a:pt x="1" y="1186"/>
                      <a:pt x="113" y="1681"/>
                    </a:cubicBezTo>
                    <a:cubicBezTo>
                      <a:pt x="207" y="1507"/>
                      <a:pt x="316" y="1444"/>
                      <a:pt x="437" y="1444"/>
                    </a:cubicBezTo>
                    <a:cubicBezTo>
                      <a:pt x="757" y="1444"/>
                      <a:pt x="1152" y="1883"/>
                      <a:pt x="1521" y="1883"/>
                    </a:cubicBezTo>
                    <a:cubicBezTo>
                      <a:pt x="1585" y="1883"/>
                      <a:pt x="1649" y="1870"/>
                      <a:pt x="1710" y="1839"/>
                    </a:cubicBezTo>
                    <a:cubicBezTo>
                      <a:pt x="1763" y="1628"/>
                      <a:pt x="1869" y="1403"/>
                      <a:pt x="1988" y="1298"/>
                    </a:cubicBezTo>
                    <a:cubicBezTo>
                      <a:pt x="2052" y="1517"/>
                      <a:pt x="2109" y="1590"/>
                      <a:pt x="2168" y="1590"/>
                    </a:cubicBezTo>
                    <a:cubicBezTo>
                      <a:pt x="2288" y="1590"/>
                      <a:pt x="2422" y="1286"/>
                      <a:pt x="2668" y="1286"/>
                    </a:cubicBezTo>
                    <a:cubicBezTo>
                      <a:pt x="2695" y="1286"/>
                      <a:pt x="2723" y="1290"/>
                      <a:pt x="2753" y="1298"/>
                    </a:cubicBezTo>
                    <a:cubicBezTo>
                      <a:pt x="2753" y="1575"/>
                      <a:pt x="2753" y="1839"/>
                      <a:pt x="2648" y="2011"/>
                    </a:cubicBezTo>
                    <a:cubicBezTo>
                      <a:pt x="3621" y="1714"/>
                      <a:pt x="4141" y="1282"/>
                      <a:pt x="4862" y="1282"/>
                    </a:cubicBezTo>
                    <a:cubicBezTo>
                      <a:pt x="5070" y="1282"/>
                      <a:pt x="5295" y="1318"/>
                      <a:pt x="5552" y="1403"/>
                    </a:cubicBezTo>
                    <a:cubicBezTo>
                      <a:pt x="5325" y="1403"/>
                      <a:pt x="5244" y="1649"/>
                      <a:pt x="4981" y="1649"/>
                    </a:cubicBezTo>
                    <a:cubicBezTo>
                      <a:pt x="4939" y="1649"/>
                      <a:pt x="4892" y="1642"/>
                      <a:pt x="4839" y="1628"/>
                    </a:cubicBezTo>
                    <a:lnTo>
                      <a:pt x="4839" y="1628"/>
                    </a:lnTo>
                    <a:cubicBezTo>
                      <a:pt x="4873" y="2022"/>
                      <a:pt x="4969" y="2144"/>
                      <a:pt x="5095" y="2144"/>
                    </a:cubicBezTo>
                    <a:cubicBezTo>
                      <a:pt x="5302" y="2144"/>
                      <a:pt x="5590" y="1815"/>
                      <a:pt x="5819" y="1815"/>
                    </a:cubicBezTo>
                    <a:cubicBezTo>
                      <a:pt x="5937" y="1815"/>
                      <a:pt x="6039" y="1903"/>
                      <a:pt x="6107" y="2169"/>
                    </a:cubicBezTo>
                    <a:cubicBezTo>
                      <a:pt x="6001" y="2341"/>
                      <a:pt x="5777" y="2446"/>
                      <a:pt x="5671" y="2724"/>
                    </a:cubicBezTo>
                    <a:cubicBezTo>
                      <a:pt x="5689" y="2727"/>
                      <a:pt x="5706" y="2729"/>
                      <a:pt x="5722" y="2729"/>
                    </a:cubicBezTo>
                    <a:cubicBezTo>
                      <a:pt x="5920" y="2729"/>
                      <a:pt x="5958" y="2481"/>
                      <a:pt x="6126" y="2481"/>
                    </a:cubicBezTo>
                    <a:cubicBezTo>
                      <a:pt x="6152" y="2481"/>
                      <a:pt x="6180" y="2486"/>
                      <a:pt x="6212" y="2499"/>
                    </a:cubicBezTo>
                    <a:cubicBezTo>
                      <a:pt x="6054" y="1733"/>
                      <a:pt x="6384" y="1351"/>
                      <a:pt x="5882" y="1073"/>
                    </a:cubicBezTo>
                    <a:cubicBezTo>
                      <a:pt x="6054" y="1021"/>
                      <a:pt x="6331" y="1126"/>
                      <a:pt x="6331" y="849"/>
                    </a:cubicBezTo>
                    <a:cubicBezTo>
                      <a:pt x="5832" y="849"/>
                      <a:pt x="5671" y="1"/>
                      <a:pt x="519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a:off x="2610775" y="4993350"/>
                <a:ext cx="34350" cy="31700"/>
              </a:xfrm>
              <a:custGeom>
                <a:avLst/>
                <a:gdLst/>
                <a:ahLst/>
                <a:cxnLst/>
                <a:rect l="l" t="t" r="r" b="b"/>
                <a:pathLst>
                  <a:path w="1374" h="1268" extrusionOk="0">
                    <a:moveTo>
                      <a:pt x="0" y="1"/>
                    </a:moveTo>
                    <a:cubicBezTo>
                      <a:pt x="278" y="608"/>
                      <a:pt x="159" y="608"/>
                      <a:pt x="0" y="1268"/>
                    </a:cubicBezTo>
                    <a:cubicBezTo>
                      <a:pt x="103" y="1178"/>
                      <a:pt x="220" y="1151"/>
                      <a:pt x="343" y="1151"/>
                    </a:cubicBezTo>
                    <a:cubicBezTo>
                      <a:pt x="521" y="1151"/>
                      <a:pt x="710" y="1207"/>
                      <a:pt x="881" y="1207"/>
                    </a:cubicBezTo>
                    <a:cubicBezTo>
                      <a:pt x="1094" y="1207"/>
                      <a:pt x="1278" y="1120"/>
                      <a:pt x="1373" y="727"/>
                    </a:cubicBezTo>
                    <a:cubicBezTo>
                      <a:pt x="1330" y="683"/>
                      <a:pt x="1279" y="668"/>
                      <a:pt x="1224" y="668"/>
                    </a:cubicBezTo>
                    <a:cubicBezTo>
                      <a:pt x="1091" y="668"/>
                      <a:pt x="936" y="756"/>
                      <a:pt x="818" y="756"/>
                    </a:cubicBezTo>
                    <a:cubicBezTo>
                      <a:pt x="671" y="756"/>
                      <a:pt x="580" y="619"/>
                      <a:pt x="66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9"/>
              <p:cNvSpPr/>
              <p:nvPr/>
            </p:nvSpPr>
            <p:spPr>
              <a:xfrm>
                <a:off x="2321975" y="4948650"/>
                <a:ext cx="39975" cy="18650"/>
              </a:xfrm>
              <a:custGeom>
                <a:avLst/>
                <a:gdLst/>
                <a:ahLst/>
                <a:cxnLst/>
                <a:rect l="l" t="t" r="r" b="b"/>
                <a:pathLst>
                  <a:path w="1599" h="746" extrusionOk="0">
                    <a:moveTo>
                      <a:pt x="1318" y="1"/>
                    </a:moveTo>
                    <a:cubicBezTo>
                      <a:pt x="1210" y="1"/>
                      <a:pt x="1073" y="86"/>
                      <a:pt x="767" y="86"/>
                    </a:cubicBezTo>
                    <a:cubicBezTo>
                      <a:pt x="1044" y="746"/>
                      <a:pt x="1" y="310"/>
                      <a:pt x="437" y="640"/>
                    </a:cubicBezTo>
                    <a:cubicBezTo>
                      <a:pt x="561" y="558"/>
                      <a:pt x="679" y="534"/>
                      <a:pt x="789" y="534"/>
                    </a:cubicBezTo>
                    <a:cubicBezTo>
                      <a:pt x="946" y="534"/>
                      <a:pt x="1087" y="582"/>
                      <a:pt x="1216" y="582"/>
                    </a:cubicBezTo>
                    <a:cubicBezTo>
                      <a:pt x="1360" y="582"/>
                      <a:pt x="1488" y="520"/>
                      <a:pt x="1598" y="257"/>
                    </a:cubicBezTo>
                    <a:cubicBezTo>
                      <a:pt x="1474" y="56"/>
                      <a:pt x="1406" y="1"/>
                      <a:pt x="131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9"/>
              <p:cNvSpPr/>
              <p:nvPr/>
            </p:nvSpPr>
            <p:spPr>
              <a:xfrm>
                <a:off x="2305475" y="5014875"/>
                <a:ext cx="34350" cy="20950"/>
              </a:xfrm>
              <a:custGeom>
                <a:avLst/>
                <a:gdLst/>
                <a:ahLst/>
                <a:cxnLst/>
                <a:rect l="l" t="t" r="r" b="b"/>
                <a:pathLst>
                  <a:path w="1374" h="838" extrusionOk="0">
                    <a:moveTo>
                      <a:pt x="841" y="1"/>
                    </a:moveTo>
                    <a:cubicBezTo>
                      <a:pt x="543" y="1"/>
                      <a:pt x="283" y="344"/>
                      <a:pt x="1" y="737"/>
                    </a:cubicBezTo>
                    <a:cubicBezTo>
                      <a:pt x="91" y="696"/>
                      <a:pt x="182" y="680"/>
                      <a:pt x="272" y="680"/>
                    </a:cubicBezTo>
                    <a:cubicBezTo>
                      <a:pt x="558" y="680"/>
                      <a:pt x="836" y="837"/>
                      <a:pt x="1043" y="837"/>
                    </a:cubicBezTo>
                    <a:cubicBezTo>
                      <a:pt x="1212" y="837"/>
                      <a:pt x="1333" y="733"/>
                      <a:pt x="1374" y="354"/>
                    </a:cubicBezTo>
                    <a:cubicBezTo>
                      <a:pt x="1178" y="103"/>
                      <a:pt x="1004" y="1"/>
                      <a:pt x="84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a:off x="2447075" y="5039650"/>
                <a:ext cx="26100" cy="14450"/>
              </a:xfrm>
              <a:custGeom>
                <a:avLst/>
                <a:gdLst/>
                <a:ahLst/>
                <a:cxnLst/>
                <a:rect l="l" t="t" r="r" b="b"/>
                <a:pathLst>
                  <a:path w="1044" h="578" extrusionOk="0">
                    <a:moveTo>
                      <a:pt x="820" y="1"/>
                    </a:moveTo>
                    <a:cubicBezTo>
                      <a:pt x="409" y="1"/>
                      <a:pt x="147" y="251"/>
                      <a:pt x="0" y="578"/>
                    </a:cubicBezTo>
                    <a:cubicBezTo>
                      <a:pt x="330" y="406"/>
                      <a:pt x="766" y="353"/>
                      <a:pt x="1043" y="23"/>
                    </a:cubicBezTo>
                    <a:cubicBezTo>
                      <a:pt x="964" y="8"/>
                      <a:pt x="890" y="1"/>
                      <a:pt x="82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a:off x="2348050" y="5009775"/>
                <a:ext cx="86825" cy="46000"/>
              </a:xfrm>
              <a:custGeom>
                <a:avLst/>
                <a:gdLst/>
                <a:ahLst/>
                <a:cxnLst/>
                <a:rect l="l" t="t" r="r" b="b"/>
                <a:pathLst>
                  <a:path w="3473" h="1840" extrusionOk="0">
                    <a:moveTo>
                      <a:pt x="505" y="173"/>
                    </a:moveTo>
                    <a:cubicBezTo>
                      <a:pt x="505" y="173"/>
                      <a:pt x="504" y="174"/>
                      <a:pt x="502" y="175"/>
                    </a:cubicBezTo>
                    <a:cubicBezTo>
                      <a:pt x="503" y="174"/>
                      <a:pt x="504" y="174"/>
                      <a:pt x="505" y="173"/>
                    </a:cubicBezTo>
                    <a:close/>
                    <a:moveTo>
                      <a:pt x="980" y="1"/>
                    </a:moveTo>
                    <a:cubicBezTo>
                      <a:pt x="809" y="1"/>
                      <a:pt x="650" y="50"/>
                      <a:pt x="505" y="173"/>
                    </a:cubicBezTo>
                    <a:lnTo>
                      <a:pt x="505" y="173"/>
                    </a:lnTo>
                    <a:cubicBezTo>
                      <a:pt x="506" y="173"/>
                      <a:pt x="506" y="172"/>
                      <a:pt x="506" y="172"/>
                    </a:cubicBezTo>
                    <a:cubicBezTo>
                      <a:pt x="524" y="172"/>
                      <a:pt x="103" y="839"/>
                      <a:pt x="1" y="941"/>
                    </a:cubicBezTo>
                    <a:cubicBezTo>
                      <a:pt x="132" y="958"/>
                      <a:pt x="263" y="964"/>
                      <a:pt x="392" y="964"/>
                    </a:cubicBezTo>
                    <a:cubicBezTo>
                      <a:pt x="857" y="964"/>
                      <a:pt x="1300" y="879"/>
                      <a:pt x="1691" y="879"/>
                    </a:cubicBezTo>
                    <a:cubicBezTo>
                      <a:pt x="1962" y="879"/>
                      <a:pt x="2207" y="920"/>
                      <a:pt x="2417" y="1060"/>
                    </a:cubicBezTo>
                    <a:cubicBezTo>
                      <a:pt x="2417" y="1443"/>
                      <a:pt x="2153" y="1324"/>
                      <a:pt x="2205" y="1825"/>
                    </a:cubicBezTo>
                    <a:cubicBezTo>
                      <a:pt x="2246" y="1835"/>
                      <a:pt x="2283" y="1839"/>
                      <a:pt x="2318" y="1839"/>
                    </a:cubicBezTo>
                    <a:cubicBezTo>
                      <a:pt x="2550" y="1839"/>
                      <a:pt x="2676" y="1653"/>
                      <a:pt x="2810" y="1653"/>
                    </a:cubicBezTo>
                    <a:cubicBezTo>
                      <a:pt x="2875" y="1653"/>
                      <a:pt x="2942" y="1697"/>
                      <a:pt x="3024" y="1825"/>
                    </a:cubicBezTo>
                    <a:cubicBezTo>
                      <a:pt x="3077" y="1324"/>
                      <a:pt x="3248" y="1060"/>
                      <a:pt x="3473" y="888"/>
                    </a:cubicBezTo>
                    <a:cubicBezTo>
                      <a:pt x="2507" y="762"/>
                      <a:pt x="1649" y="1"/>
                      <a:pt x="98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a:off x="2398275" y="4949100"/>
                <a:ext cx="29675" cy="9950"/>
              </a:xfrm>
              <a:custGeom>
                <a:avLst/>
                <a:gdLst/>
                <a:ahLst/>
                <a:cxnLst/>
                <a:rect l="l" t="t" r="r" b="b"/>
                <a:pathLst>
                  <a:path w="1187" h="398" extrusionOk="0">
                    <a:moveTo>
                      <a:pt x="313" y="1"/>
                    </a:moveTo>
                    <a:cubicBezTo>
                      <a:pt x="134" y="1"/>
                      <a:pt x="1" y="75"/>
                      <a:pt x="25" y="398"/>
                    </a:cubicBezTo>
                    <a:cubicBezTo>
                      <a:pt x="249" y="239"/>
                      <a:pt x="1187" y="292"/>
                      <a:pt x="962" y="15"/>
                    </a:cubicBezTo>
                    <a:lnTo>
                      <a:pt x="962" y="15"/>
                    </a:lnTo>
                    <a:cubicBezTo>
                      <a:pt x="916" y="43"/>
                      <a:pt x="858" y="53"/>
                      <a:pt x="793" y="53"/>
                    </a:cubicBezTo>
                    <a:cubicBezTo>
                      <a:pt x="645" y="53"/>
                      <a:pt x="463" y="1"/>
                      <a:pt x="31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a:off x="2280725" y="4955725"/>
                <a:ext cx="20500" cy="16850"/>
              </a:xfrm>
              <a:custGeom>
                <a:avLst/>
                <a:gdLst/>
                <a:ahLst/>
                <a:cxnLst/>
                <a:rect l="l" t="t" r="r" b="b"/>
                <a:pathLst>
                  <a:path w="820" h="674" extrusionOk="0">
                    <a:moveTo>
                      <a:pt x="298" y="1"/>
                    </a:moveTo>
                    <a:cubicBezTo>
                      <a:pt x="149" y="1"/>
                      <a:pt x="24" y="85"/>
                      <a:pt x="1" y="357"/>
                    </a:cubicBezTo>
                    <a:cubicBezTo>
                      <a:pt x="185" y="482"/>
                      <a:pt x="402" y="673"/>
                      <a:pt x="567" y="673"/>
                    </a:cubicBezTo>
                    <a:cubicBezTo>
                      <a:pt x="698" y="673"/>
                      <a:pt x="796" y="553"/>
                      <a:pt x="819" y="185"/>
                    </a:cubicBezTo>
                    <a:cubicBezTo>
                      <a:pt x="703" y="127"/>
                      <a:pt x="482" y="1"/>
                      <a:pt x="29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a:off x="2628600" y="5102275"/>
                <a:ext cx="57775" cy="34625"/>
              </a:xfrm>
              <a:custGeom>
                <a:avLst/>
                <a:gdLst/>
                <a:ahLst/>
                <a:cxnLst/>
                <a:rect l="l" t="t" r="r" b="b"/>
                <a:pathLst>
                  <a:path w="2311" h="1385" extrusionOk="0">
                    <a:moveTo>
                      <a:pt x="1875" y="0"/>
                    </a:moveTo>
                    <a:lnTo>
                      <a:pt x="1875" y="0"/>
                    </a:lnTo>
                    <a:cubicBezTo>
                      <a:pt x="1305" y="116"/>
                      <a:pt x="1039" y="296"/>
                      <a:pt x="590" y="296"/>
                    </a:cubicBezTo>
                    <a:cubicBezTo>
                      <a:pt x="426" y="296"/>
                      <a:pt x="237" y="272"/>
                      <a:pt x="0" y="211"/>
                    </a:cubicBezTo>
                    <a:lnTo>
                      <a:pt x="0" y="211"/>
                    </a:lnTo>
                    <a:cubicBezTo>
                      <a:pt x="53" y="660"/>
                      <a:pt x="277" y="766"/>
                      <a:pt x="53" y="1096"/>
                    </a:cubicBezTo>
                    <a:cubicBezTo>
                      <a:pt x="568" y="1306"/>
                      <a:pt x="967" y="1385"/>
                      <a:pt x="1340" y="1385"/>
                    </a:cubicBezTo>
                    <a:cubicBezTo>
                      <a:pt x="1647" y="1385"/>
                      <a:pt x="1936" y="1332"/>
                      <a:pt x="2258" y="1254"/>
                    </a:cubicBezTo>
                    <a:cubicBezTo>
                      <a:pt x="2310" y="766"/>
                      <a:pt x="2086" y="819"/>
                      <a:pt x="2086" y="383"/>
                    </a:cubicBezTo>
                    <a:cubicBezTo>
                      <a:pt x="2037" y="358"/>
                      <a:pt x="1996" y="346"/>
                      <a:pt x="1963" y="346"/>
                    </a:cubicBezTo>
                    <a:cubicBezTo>
                      <a:pt x="1723" y="346"/>
                      <a:pt x="1861" y="935"/>
                      <a:pt x="1610" y="935"/>
                    </a:cubicBezTo>
                    <a:cubicBezTo>
                      <a:pt x="1591" y="935"/>
                      <a:pt x="1569" y="932"/>
                      <a:pt x="1545" y="924"/>
                    </a:cubicBezTo>
                    <a:cubicBezTo>
                      <a:pt x="1492" y="330"/>
                      <a:pt x="1822" y="436"/>
                      <a:pt x="187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a:off x="2144425" y="5071275"/>
                <a:ext cx="13875" cy="28925"/>
              </a:xfrm>
              <a:custGeom>
                <a:avLst/>
                <a:gdLst/>
                <a:ahLst/>
                <a:cxnLst/>
                <a:rect l="l" t="t" r="r" b="b"/>
                <a:pathLst>
                  <a:path w="555" h="1157" extrusionOk="0">
                    <a:moveTo>
                      <a:pt x="335" y="1"/>
                    </a:moveTo>
                    <a:cubicBezTo>
                      <a:pt x="148" y="1"/>
                      <a:pt x="0" y="76"/>
                      <a:pt x="0" y="356"/>
                    </a:cubicBezTo>
                    <a:cubicBezTo>
                      <a:pt x="233" y="444"/>
                      <a:pt x="38" y="1156"/>
                      <a:pt x="266" y="1156"/>
                    </a:cubicBezTo>
                    <a:cubicBezTo>
                      <a:pt x="310" y="1156"/>
                      <a:pt x="369" y="1130"/>
                      <a:pt x="449" y="1068"/>
                    </a:cubicBezTo>
                    <a:cubicBezTo>
                      <a:pt x="330" y="514"/>
                      <a:pt x="396" y="408"/>
                      <a:pt x="555" y="26"/>
                    </a:cubicBezTo>
                    <a:cubicBezTo>
                      <a:pt x="480" y="11"/>
                      <a:pt x="405" y="1"/>
                      <a:pt x="33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a:off x="2180275" y="5033850"/>
                <a:ext cx="27550" cy="14650"/>
              </a:xfrm>
              <a:custGeom>
                <a:avLst/>
                <a:gdLst/>
                <a:ahLst/>
                <a:cxnLst/>
                <a:rect l="l" t="t" r="r" b="b"/>
                <a:pathLst>
                  <a:path w="1102" h="586" extrusionOk="0">
                    <a:moveTo>
                      <a:pt x="520" y="0"/>
                    </a:moveTo>
                    <a:cubicBezTo>
                      <a:pt x="247" y="0"/>
                      <a:pt x="1" y="141"/>
                      <a:pt x="58" y="585"/>
                    </a:cubicBezTo>
                    <a:cubicBezTo>
                      <a:pt x="494" y="585"/>
                      <a:pt x="824" y="480"/>
                      <a:pt x="1101" y="202"/>
                    </a:cubicBezTo>
                    <a:cubicBezTo>
                      <a:pt x="999" y="100"/>
                      <a:pt x="750" y="0"/>
                      <a:pt x="52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a:off x="2151350" y="5058050"/>
                <a:ext cx="36000" cy="59100"/>
              </a:xfrm>
              <a:custGeom>
                <a:avLst/>
                <a:gdLst/>
                <a:ahLst/>
                <a:cxnLst/>
                <a:rect l="l" t="t" r="r" b="b"/>
                <a:pathLst>
                  <a:path w="1440" h="2364" extrusionOk="0">
                    <a:moveTo>
                      <a:pt x="502" y="0"/>
                    </a:moveTo>
                    <a:lnTo>
                      <a:pt x="502" y="0"/>
                    </a:lnTo>
                    <a:cubicBezTo>
                      <a:pt x="714" y="660"/>
                      <a:pt x="1" y="832"/>
                      <a:pt x="278" y="1043"/>
                    </a:cubicBezTo>
                    <a:cubicBezTo>
                      <a:pt x="331" y="937"/>
                      <a:pt x="383" y="885"/>
                      <a:pt x="502" y="885"/>
                    </a:cubicBezTo>
                    <a:cubicBezTo>
                      <a:pt x="331" y="1215"/>
                      <a:pt x="608" y="1439"/>
                      <a:pt x="661" y="1822"/>
                    </a:cubicBezTo>
                    <a:cubicBezTo>
                      <a:pt x="601" y="1772"/>
                      <a:pt x="540" y="1751"/>
                      <a:pt x="482" y="1751"/>
                    </a:cubicBezTo>
                    <a:cubicBezTo>
                      <a:pt x="218" y="1751"/>
                      <a:pt x="17" y="2190"/>
                      <a:pt x="331" y="2363"/>
                    </a:cubicBezTo>
                    <a:cubicBezTo>
                      <a:pt x="365" y="2151"/>
                      <a:pt x="513" y="2010"/>
                      <a:pt x="661" y="2010"/>
                    </a:cubicBezTo>
                    <a:cubicBezTo>
                      <a:pt x="743" y="2010"/>
                      <a:pt x="824" y="2053"/>
                      <a:pt x="885" y="2152"/>
                    </a:cubicBezTo>
                    <a:cubicBezTo>
                      <a:pt x="1044" y="1703"/>
                      <a:pt x="608" y="1267"/>
                      <a:pt x="885" y="1267"/>
                    </a:cubicBezTo>
                    <a:cubicBezTo>
                      <a:pt x="966" y="1315"/>
                      <a:pt x="1020" y="1338"/>
                      <a:pt x="1058" y="1338"/>
                    </a:cubicBezTo>
                    <a:cubicBezTo>
                      <a:pt x="1201" y="1338"/>
                      <a:pt x="1127" y="1022"/>
                      <a:pt x="1440" y="502"/>
                    </a:cubicBezTo>
                    <a:cubicBezTo>
                      <a:pt x="1110" y="330"/>
                      <a:pt x="832" y="555"/>
                      <a:pt x="50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a:off x="2181725" y="5088400"/>
                <a:ext cx="29350" cy="30175"/>
              </a:xfrm>
              <a:custGeom>
                <a:avLst/>
                <a:gdLst/>
                <a:ahLst/>
                <a:cxnLst/>
                <a:rect l="l" t="t" r="r" b="b"/>
                <a:pathLst>
                  <a:path w="1174" h="1207" extrusionOk="0">
                    <a:moveTo>
                      <a:pt x="937" y="1"/>
                    </a:moveTo>
                    <a:lnTo>
                      <a:pt x="937" y="1"/>
                    </a:lnTo>
                    <a:cubicBezTo>
                      <a:pt x="660" y="766"/>
                      <a:pt x="330" y="225"/>
                      <a:pt x="0" y="938"/>
                    </a:cubicBezTo>
                    <a:cubicBezTo>
                      <a:pt x="50" y="1130"/>
                      <a:pt x="190" y="1206"/>
                      <a:pt x="350" y="1206"/>
                    </a:cubicBezTo>
                    <a:cubicBezTo>
                      <a:pt x="694" y="1206"/>
                      <a:pt x="1127" y="853"/>
                      <a:pt x="937" y="555"/>
                    </a:cubicBezTo>
                    <a:lnTo>
                      <a:pt x="937" y="555"/>
                    </a:lnTo>
                    <a:cubicBezTo>
                      <a:pt x="922" y="578"/>
                      <a:pt x="909" y="598"/>
                      <a:pt x="898" y="615"/>
                    </a:cubicBezTo>
                    <a:lnTo>
                      <a:pt x="898" y="615"/>
                    </a:lnTo>
                    <a:cubicBezTo>
                      <a:pt x="993" y="446"/>
                      <a:pt x="1173" y="66"/>
                      <a:pt x="93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a:off x="2517375" y="5023725"/>
                <a:ext cx="1350" cy="2650"/>
              </a:xfrm>
              <a:custGeom>
                <a:avLst/>
                <a:gdLst/>
                <a:ahLst/>
                <a:cxnLst/>
                <a:rect l="l" t="t" r="r" b="b"/>
                <a:pathLst>
                  <a:path w="54" h="106" extrusionOk="0">
                    <a:moveTo>
                      <a:pt x="53" y="0"/>
                    </a:moveTo>
                    <a:cubicBezTo>
                      <a:pt x="53" y="53"/>
                      <a:pt x="53" y="53"/>
                      <a:pt x="0" y="106"/>
                    </a:cubicBezTo>
                    <a:lnTo>
                      <a:pt x="53" y="106"/>
                    </a:lnTo>
                    <a:lnTo>
                      <a:pt x="53"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a:off x="2511750" y="5026350"/>
                <a:ext cx="5650" cy="4325"/>
              </a:xfrm>
              <a:custGeom>
                <a:avLst/>
                <a:gdLst/>
                <a:ahLst/>
                <a:cxnLst/>
                <a:rect l="l" t="t" r="r" b="b"/>
                <a:pathLst>
                  <a:path w="226" h="173" extrusionOk="0">
                    <a:moveTo>
                      <a:pt x="225" y="1"/>
                    </a:moveTo>
                    <a:cubicBezTo>
                      <a:pt x="106" y="1"/>
                      <a:pt x="1" y="120"/>
                      <a:pt x="159" y="172"/>
                    </a:cubicBezTo>
                    <a:cubicBezTo>
                      <a:pt x="159" y="120"/>
                      <a:pt x="225" y="67"/>
                      <a:pt x="2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a:off x="2460925" y="5008025"/>
                <a:ext cx="17850" cy="18350"/>
              </a:xfrm>
              <a:custGeom>
                <a:avLst/>
                <a:gdLst/>
                <a:ahLst/>
                <a:cxnLst/>
                <a:rect l="l" t="t" r="r" b="b"/>
                <a:pathLst>
                  <a:path w="714" h="734" extrusionOk="0">
                    <a:moveTo>
                      <a:pt x="185" y="1"/>
                    </a:moveTo>
                    <a:cubicBezTo>
                      <a:pt x="78" y="1"/>
                      <a:pt x="1" y="41"/>
                      <a:pt x="1" y="192"/>
                    </a:cubicBezTo>
                    <a:cubicBezTo>
                      <a:pt x="489" y="245"/>
                      <a:pt x="1" y="351"/>
                      <a:pt x="1" y="575"/>
                    </a:cubicBezTo>
                    <a:cubicBezTo>
                      <a:pt x="159" y="575"/>
                      <a:pt x="278" y="681"/>
                      <a:pt x="331" y="734"/>
                    </a:cubicBezTo>
                    <a:cubicBezTo>
                      <a:pt x="384" y="404"/>
                      <a:pt x="661" y="404"/>
                      <a:pt x="714" y="21"/>
                    </a:cubicBezTo>
                    <a:lnTo>
                      <a:pt x="714" y="21"/>
                    </a:lnTo>
                    <a:cubicBezTo>
                      <a:pt x="676" y="41"/>
                      <a:pt x="630" y="48"/>
                      <a:pt x="580" y="48"/>
                    </a:cubicBezTo>
                    <a:cubicBezTo>
                      <a:pt x="454" y="48"/>
                      <a:pt x="301" y="1"/>
                      <a:pt x="1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a:off x="2522650" y="4962550"/>
                <a:ext cx="12575" cy="26875"/>
              </a:xfrm>
              <a:custGeom>
                <a:avLst/>
                <a:gdLst/>
                <a:ahLst/>
                <a:cxnLst/>
                <a:rect l="l" t="t" r="r" b="b"/>
                <a:pathLst>
                  <a:path w="503" h="1075" extrusionOk="0">
                    <a:moveTo>
                      <a:pt x="157" y="1"/>
                    </a:moveTo>
                    <a:cubicBezTo>
                      <a:pt x="128" y="1"/>
                      <a:pt x="94" y="10"/>
                      <a:pt x="53" y="31"/>
                    </a:cubicBezTo>
                    <a:cubicBezTo>
                      <a:pt x="53" y="467"/>
                      <a:pt x="0" y="1074"/>
                      <a:pt x="278" y="1074"/>
                    </a:cubicBezTo>
                    <a:cubicBezTo>
                      <a:pt x="331" y="850"/>
                      <a:pt x="449" y="797"/>
                      <a:pt x="502" y="520"/>
                    </a:cubicBezTo>
                    <a:cubicBezTo>
                      <a:pt x="305" y="473"/>
                      <a:pt x="362" y="1"/>
                      <a:pt x="15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a:off x="2495250" y="4962000"/>
                <a:ext cx="112900" cy="72625"/>
              </a:xfrm>
              <a:custGeom>
                <a:avLst/>
                <a:gdLst/>
                <a:ahLst/>
                <a:cxnLst/>
                <a:rect l="l" t="t" r="r" b="b"/>
                <a:pathLst>
                  <a:path w="4516" h="2905" extrusionOk="0">
                    <a:moveTo>
                      <a:pt x="3196" y="0"/>
                    </a:moveTo>
                    <a:cubicBezTo>
                      <a:pt x="3279" y="566"/>
                      <a:pt x="2848" y="816"/>
                      <a:pt x="2416" y="816"/>
                    </a:cubicBezTo>
                    <a:cubicBezTo>
                      <a:pt x="2303" y="816"/>
                      <a:pt x="2190" y="799"/>
                      <a:pt x="2087" y="766"/>
                    </a:cubicBezTo>
                    <a:cubicBezTo>
                      <a:pt x="1981" y="1255"/>
                      <a:pt x="1875" y="1862"/>
                      <a:pt x="1374" y="1862"/>
                    </a:cubicBezTo>
                    <a:cubicBezTo>
                      <a:pt x="1272" y="1627"/>
                      <a:pt x="1145" y="1552"/>
                      <a:pt x="1004" y="1552"/>
                    </a:cubicBezTo>
                    <a:cubicBezTo>
                      <a:pt x="760" y="1552"/>
                      <a:pt x="477" y="1777"/>
                      <a:pt x="222" y="1777"/>
                    </a:cubicBezTo>
                    <a:cubicBezTo>
                      <a:pt x="145" y="1777"/>
                      <a:pt x="71" y="1756"/>
                      <a:pt x="1" y="1703"/>
                    </a:cubicBezTo>
                    <a:lnTo>
                      <a:pt x="1" y="1703"/>
                    </a:lnTo>
                    <a:cubicBezTo>
                      <a:pt x="1" y="2086"/>
                      <a:pt x="235" y="2086"/>
                      <a:pt x="469" y="2086"/>
                    </a:cubicBezTo>
                    <a:cubicBezTo>
                      <a:pt x="704" y="2086"/>
                      <a:pt x="938" y="2086"/>
                      <a:pt x="938" y="2469"/>
                    </a:cubicBezTo>
                    <a:cubicBezTo>
                      <a:pt x="1137" y="2136"/>
                      <a:pt x="1531" y="1964"/>
                      <a:pt x="1923" y="1964"/>
                    </a:cubicBezTo>
                    <a:cubicBezTo>
                      <a:pt x="2183" y="1964"/>
                      <a:pt x="2441" y="2039"/>
                      <a:pt x="2641" y="2192"/>
                    </a:cubicBezTo>
                    <a:cubicBezTo>
                      <a:pt x="2469" y="2192"/>
                      <a:pt x="2364" y="2364"/>
                      <a:pt x="2311" y="2575"/>
                    </a:cubicBezTo>
                    <a:cubicBezTo>
                      <a:pt x="2360" y="2581"/>
                      <a:pt x="2412" y="2584"/>
                      <a:pt x="2465" y="2584"/>
                    </a:cubicBezTo>
                    <a:cubicBezTo>
                      <a:pt x="2680" y="2584"/>
                      <a:pt x="2926" y="2542"/>
                      <a:pt x="3141" y="2542"/>
                    </a:cubicBezTo>
                    <a:cubicBezTo>
                      <a:pt x="3410" y="2542"/>
                      <a:pt x="3631" y="2608"/>
                      <a:pt x="3684" y="2904"/>
                    </a:cubicBezTo>
                    <a:lnTo>
                      <a:pt x="3684" y="2904"/>
                    </a:lnTo>
                    <a:cubicBezTo>
                      <a:pt x="3460" y="1651"/>
                      <a:pt x="4186" y="1862"/>
                      <a:pt x="4516" y="1426"/>
                    </a:cubicBezTo>
                    <a:lnTo>
                      <a:pt x="4516" y="1426"/>
                    </a:lnTo>
                    <a:cubicBezTo>
                      <a:pt x="4439" y="1447"/>
                      <a:pt x="4358" y="1457"/>
                      <a:pt x="4281" y="1457"/>
                    </a:cubicBezTo>
                    <a:cubicBezTo>
                      <a:pt x="3959" y="1457"/>
                      <a:pt x="3685" y="1276"/>
                      <a:pt x="3908" y="872"/>
                    </a:cubicBezTo>
                    <a:cubicBezTo>
                      <a:pt x="3887" y="860"/>
                      <a:pt x="3867" y="854"/>
                      <a:pt x="3848" y="854"/>
                    </a:cubicBezTo>
                    <a:cubicBezTo>
                      <a:pt x="3675" y="854"/>
                      <a:pt x="3574" y="1295"/>
                      <a:pt x="3469" y="1295"/>
                    </a:cubicBezTo>
                    <a:cubicBezTo>
                      <a:pt x="3432" y="1295"/>
                      <a:pt x="3395" y="1241"/>
                      <a:pt x="3354" y="1096"/>
                    </a:cubicBezTo>
                    <a:cubicBezTo>
                      <a:pt x="3407" y="542"/>
                      <a:pt x="3856" y="660"/>
                      <a:pt x="3908" y="159"/>
                    </a:cubicBezTo>
                    <a:cubicBezTo>
                      <a:pt x="3790" y="0"/>
                      <a:pt x="3526" y="0"/>
                      <a:pt x="3196" y="0"/>
                    </a:cubicBezTo>
                    <a:close/>
                    <a:moveTo>
                      <a:pt x="3684" y="2904"/>
                    </a:moveTo>
                    <a:cubicBezTo>
                      <a:pt x="3684" y="2904"/>
                      <a:pt x="3684" y="2904"/>
                      <a:pt x="3684" y="2905"/>
                    </a:cubicBezTo>
                    <a:cubicBezTo>
                      <a:pt x="3684" y="2904"/>
                      <a:pt x="3684" y="2904"/>
                      <a:pt x="3684" y="2904"/>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a:off x="609725" y="4349775"/>
                <a:ext cx="1427450" cy="1020500"/>
              </a:xfrm>
              <a:custGeom>
                <a:avLst/>
                <a:gdLst/>
                <a:ahLst/>
                <a:cxnLst/>
                <a:rect l="l" t="t" r="r" b="b"/>
                <a:pathLst>
                  <a:path w="57098" h="40820" extrusionOk="0">
                    <a:moveTo>
                      <a:pt x="19765" y="1757"/>
                    </a:moveTo>
                    <a:cubicBezTo>
                      <a:pt x="19919" y="1757"/>
                      <a:pt x="20050" y="1807"/>
                      <a:pt x="20133" y="1981"/>
                    </a:cubicBezTo>
                    <a:cubicBezTo>
                      <a:pt x="20133" y="2478"/>
                      <a:pt x="19929" y="2529"/>
                      <a:pt x="19694" y="2529"/>
                    </a:cubicBezTo>
                    <a:cubicBezTo>
                      <a:pt x="19633" y="2529"/>
                      <a:pt x="19570" y="2526"/>
                      <a:pt x="19507" y="2526"/>
                    </a:cubicBezTo>
                    <a:cubicBezTo>
                      <a:pt x="19460" y="2526"/>
                      <a:pt x="19413" y="2528"/>
                      <a:pt x="19368" y="2535"/>
                    </a:cubicBezTo>
                    <a:lnTo>
                      <a:pt x="19315" y="1822"/>
                    </a:lnTo>
                    <a:cubicBezTo>
                      <a:pt x="19471" y="1797"/>
                      <a:pt x="19627" y="1757"/>
                      <a:pt x="19765" y="1757"/>
                    </a:cubicBezTo>
                    <a:close/>
                    <a:moveTo>
                      <a:pt x="4556" y="1898"/>
                    </a:moveTo>
                    <a:cubicBezTo>
                      <a:pt x="4758" y="1898"/>
                      <a:pt x="4899" y="2102"/>
                      <a:pt x="4899" y="2641"/>
                    </a:cubicBezTo>
                    <a:cubicBezTo>
                      <a:pt x="4876" y="2632"/>
                      <a:pt x="4856" y="2628"/>
                      <a:pt x="4837" y="2628"/>
                    </a:cubicBezTo>
                    <a:cubicBezTo>
                      <a:pt x="4665" y="2628"/>
                      <a:pt x="4657" y="2968"/>
                      <a:pt x="4487" y="2968"/>
                    </a:cubicBezTo>
                    <a:cubicBezTo>
                      <a:pt x="4452" y="2968"/>
                      <a:pt x="4409" y="2953"/>
                      <a:pt x="4357" y="2918"/>
                    </a:cubicBezTo>
                    <a:cubicBezTo>
                      <a:pt x="4410" y="2707"/>
                      <a:pt x="4410" y="2377"/>
                      <a:pt x="4410" y="1928"/>
                    </a:cubicBezTo>
                    <a:cubicBezTo>
                      <a:pt x="4461" y="1908"/>
                      <a:pt x="4510" y="1898"/>
                      <a:pt x="4556" y="1898"/>
                    </a:cubicBezTo>
                    <a:close/>
                    <a:moveTo>
                      <a:pt x="10179" y="4410"/>
                    </a:moveTo>
                    <a:cubicBezTo>
                      <a:pt x="10179" y="4621"/>
                      <a:pt x="10074" y="4687"/>
                      <a:pt x="10126" y="4898"/>
                    </a:cubicBezTo>
                    <a:cubicBezTo>
                      <a:pt x="10354" y="4862"/>
                      <a:pt x="10608" y="4561"/>
                      <a:pt x="10851" y="4561"/>
                    </a:cubicBezTo>
                    <a:cubicBezTo>
                      <a:pt x="10960" y="4561"/>
                      <a:pt x="11067" y="4621"/>
                      <a:pt x="11169" y="4793"/>
                    </a:cubicBezTo>
                    <a:cubicBezTo>
                      <a:pt x="10969" y="5096"/>
                      <a:pt x="10743" y="5238"/>
                      <a:pt x="10515" y="5238"/>
                    </a:cubicBezTo>
                    <a:cubicBezTo>
                      <a:pt x="10248" y="5238"/>
                      <a:pt x="9979" y="5043"/>
                      <a:pt x="9744" y="4687"/>
                    </a:cubicBezTo>
                    <a:cubicBezTo>
                      <a:pt x="9796" y="4357"/>
                      <a:pt x="10021" y="4462"/>
                      <a:pt x="10179" y="4410"/>
                    </a:cubicBezTo>
                    <a:close/>
                    <a:moveTo>
                      <a:pt x="49299" y="4838"/>
                    </a:moveTo>
                    <a:cubicBezTo>
                      <a:pt x="49490" y="4838"/>
                      <a:pt x="49666" y="5611"/>
                      <a:pt x="50007" y="5611"/>
                    </a:cubicBezTo>
                    <a:cubicBezTo>
                      <a:pt x="50089" y="5611"/>
                      <a:pt x="50181" y="5565"/>
                      <a:pt x="50286" y="5453"/>
                    </a:cubicBezTo>
                    <a:lnTo>
                      <a:pt x="50286" y="5453"/>
                    </a:lnTo>
                    <a:cubicBezTo>
                      <a:pt x="50339" y="5948"/>
                      <a:pt x="50187" y="6043"/>
                      <a:pt x="49987" y="6043"/>
                    </a:cubicBezTo>
                    <a:cubicBezTo>
                      <a:pt x="49861" y="6043"/>
                      <a:pt x="49716" y="6005"/>
                      <a:pt x="49592" y="6005"/>
                    </a:cubicBezTo>
                    <a:cubicBezTo>
                      <a:pt x="49519" y="6005"/>
                      <a:pt x="49453" y="6018"/>
                      <a:pt x="49401" y="6060"/>
                    </a:cubicBezTo>
                    <a:cubicBezTo>
                      <a:pt x="49348" y="5558"/>
                      <a:pt x="49296" y="5228"/>
                      <a:pt x="49124" y="5070"/>
                    </a:cubicBezTo>
                    <a:cubicBezTo>
                      <a:pt x="49186" y="4903"/>
                      <a:pt x="49243" y="4838"/>
                      <a:pt x="49299" y="4838"/>
                    </a:cubicBezTo>
                    <a:close/>
                    <a:moveTo>
                      <a:pt x="48466" y="5635"/>
                    </a:moveTo>
                    <a:cubicBezTo>
                      <a:pt x="48698" y="5635"/>
                      <a:pt x="48940" y="5696"/>
                      <a:pt x="49124" y="5835"/>
                    </a:cubicBezTo>
                    <a:cubicBezTo>
                      <a:pt x="49045" y="6139"/>
                      <a:pt x="48811" y="6265"/>
                      <a:pt x="48542" y="6265"/>
                    </a:cubicBezTo>
                    <a:cubicBezTo>
                      <a:pt x="48273" y="6265"/>
                      <a:pt x="47969" y="6139"/>
                      <a:pt x="47751" y="5941"/>
                    </a:cubicBezTo>
                    <a:cubicBezTo>
                      <a:pt x="47850" y="5750"/>
                      <a:pt x="48148" y="5635"/>
                      <a:pt x="48466" y="5635"/>
                    </a:cubicBezTo>
                    <a:close/>
                    <a:moveTo>
                      <a:pt x="3632" y="5716"/>
                    </a:moveTo>
                    <a:cubicBezTo>
                      <a:pt x="3865" y="5716"/>
                      <a:pt x="4082" y="5849"/>
                      <a:pt x="4186" y="6218"/>
                    </a:cubicBezTo>
                    <a:cubicBezTo>
                      <a:pt x="4064" y="6097"/>
                      <a:pt x="3956" y="6053"/>
                      <a:pt x="3853" y="6053"/>
                    </a:cubicBezTo>
                    <a:cubicBezTo>
                      <a:pt x="3580" y="6053"/>
                      <a:pt x="3339" y="6359"/>
                      <a:pt x="2980" y="6359"/>
                    </a:cubicBezTo>
                    <a:cubicBezTo>
                      <a:pt x="2927" y="6359"/>
                      <a:pt x="2871" y="6352"/>
                      <a:pt x="2813" y="6337"/>
                    </a:cubicBezTo>
                    <a:cubicBezTo>
                      <a:pt x="2813" y="6089"/>
                      <a:pt x="3243" y="5716"/>
                      <a:pt x="3632" y="5716"/>
                    </a:cubicBezTo>
                    <a:close/>
                    <a:moveTo>
                      <a:pt x="49296" y="3802"/>
                    </a:moveTo>
                    <a:lnTo>
                      <a:pt x="49296" y="3802"/>
                    </a:lnTo>
                    <a:cubicBezTo>
                      <a:pt x="49169" y="4741"/>
                      <a:pt x="48803" y="4955"/>
                      <a:pt x="48380" y="4955"/>
                    </a:cubicBezTo>
                    <a:cubicBezTo>
                      <a:pt x="48232" y="4955"/>
                      <a:pt x="48077" y="4929"/>
                      <a:pt x="47923" y="4898"/>
                    </a:cubicBezTo>
                    <a:cubicBezTo>
                      <a:pt x="47593" y="5347"/>
                      <a:pt x="47593" y="5835"/>
                      <a:pt x="47593" y="6443"/>
                    </a:cubicBezTo>
                    <a:cubicBezTo>
                      <a:pt x="47486" y="6503"/>
                      <a:pt x="47393" y="6531"/>
                      <a:pt x="47311" y="6531"/>
                    </a:cubicBezTo>
                    <a:cubicBezTo>
                      <a:pt x="47090" y="6531"/>
                      <a:pt x="46953" y="6325"/>
                      <a:pt x="46867" y="6007"/>
                    </a:cubicBezTo>
                    <a:cubicBezTo>
                      <a:pt x="47082" y="5741"/>
                      <a:pt x="47248" y="5172"/>
                      <a:pt x="47692" y="5172"/>
                    </a:cubicBezTo>
                    <a:cubicBezTo>
                      <a:pt x="47711" y="5172"/>
                      <a:pt x="47731" y="5173"/>
                      <a:pt x="47751" y="5175"/>
                    </a:cubicBezTo>
                    <a:cubicBezTo>
                      <a:pt x="47711" y="4844"/>
                      <a:pt x="47572" y="4696"/>
                      <a:pt x="47415" y="4696"/>
                    </a:cubicBezTo>
                    <a:cubicBezTo>
                      <a:pt x="47365" y="4696"/>
                      <a:pt x="47313" y="4711"/>
                      <a:pt x="47263" y="4740"/>
                    </a:cubicBezTo>
                    <a:cubicBezTo>
                      <a:pt x="47857" y="4291"/>
                      <a:pt x="48688" y="4740"/>
                      <a:pt x="49296" y="3802"/>
                    </a:cubicBezTo>
                    <a:close/>
                    <a:moveTo>
                      <a:pt x="1928" y="5677"/>
                    </a:moveTo>
                    <a:cubicBezTo>
                      <a:pt x="2118" y="5722"/>
                      <a:pt x="2185" y="6162"/>
                      <a:pt x="2400" y="6162"/>
                    </a:cubicBezTo>
                    <a:cubicBezTo>
                      <a:pt x="2440" y="6162"/>
                      <a:pt x="2484" y="6147"/>
                      <a:pt x="2535" y="6113"/>
                    </a:cubicBezTo>
                    <a:lnTo>
                      <a:pt x="2535" y="6113"/>
                    </a:lnTo>
                    <a:cubicBezTo>
                      <a:pt x="2430" y="6548"/>
                      <a:pt x="2100" y="6443"/>
                      <a:pt x="1875" y="6667"/>
                    </a:cubicBezTo>
                    <a:cubicBezTo>
                      <a:pt x="1823" y="6166"/>
                      <a:pt x="1928" y="6007"/>
                      <a:pt x="1928" y="5677"/>
                    </a:cubicBezTo>
                    <a:close/>
                    <a:moveTo>
                      <a:pt x="46273" y="6060"/>
                    </a:moveTo>
                    <a:cubicBezTo>
                      <a:pt x="46324" y="6541"/>
                      <a:pt x="46116" y="6682"/>
                      <a:pt x="45870" y="6682"/>
                    </a:cubicBezTo>
                    <a:cubicBezTo>
                      <a:pt x="45609" y="6682"/>
                      <a:pt x="45305" y="6524"/>
                      <a:pt x="45216" y="6443"/>
                    </a:cubicBezTo>
                    <a:cubicBezTo>
                      <a:pt x="45278" y="6276"/>
                      <a:pt x="45364" y="6226"/>
                      <a:pt x="45463" y="6226"/>
                    </a:cubicBezTo>
                    <a:cubicBezTo>
                      <a:pt x="45614" y="6226"/>
                      <a:pt x="45793" y="6342"/>
                      <a:pt x="45956" y="6342"/>
                    </a:cubicBezTo>
                    <a:cubicBezTo>
                      <a:pt x="46076" y="6342"/>
                      <a:pt x="46187" y="6279"/>
                      <a:pt x="46273" y="6060"/>
                    </a:cubicBezTo>
                    <a:close/>
                    <a:moveTo>
                      <a:pt x="12539" y="5684"/>
                    </a:moveTo>
                    <a:cubicBezTo>
                      <a:pt x="12612" y="5684"/>
                      <a:pt x="12703" y="5744"/>
                      <a:pt x="12820" y="5888"/>
                    </a:cubicBezTo>
                    <a:cubicBezTo>
                      <a:pt x="12661" y="6218"/>
                      <a:pt x="12608" y="6667"/>
                      <a:pt x="12278" y="6720"/>
                    </a:cubicBezTo>
                    <a:cubicBezTo>
                      <a:pt x="12278" y="6298"/>
                      <a:pt x="12309" y="5684"/>
                      <a:pt x="12539" y="5684"/>
                    </a:cubicBezTo>
                    <a:close/>
                    <a:moveTo>
                      <a:pt x="11447" y="5558"/>
                    </a:moveTo>
                    <a:cubicBezTo>
                      <a:pt x="11552" y="5611"/>
                      <a:pt x="11552" y="6166"/>
                      <a:pt x="11618" y="6496"/>
                    </a:cubicBezTo>
                    <a:cubicBezTo>
                      <a:pt x="11461" y="6389"/>
                      <a:pt x="11391" y="6372"/>
                      <a:pt x="11312" y="6372"/>
                    </a:cubicBezTo>
                    <a:cubicBezTo>
                      <a:pt x="11275" y="6372"/>
                      <a:pt x="11235" y="6376"/>
                      <a:pt x="11184" y="6376"/>
                    </a:cubicBezTo>
                    <a:cubicBezTo>
                      <a:pt x="11116" y="6376"/>
                      <a:pt x="11026" y="6369"/>
                      <a:pt x="10892" y="6337"/>
                    </a:cubicBezTo>
                    <a:lnTo>
                      <a:pt x="10892" y="6337"/>
                    </a:lnTo>
                    <a:cubicBezTo>
                      <a:pt x="10892" y="6548"/>
                      <a:pt x="10958" y="6548"/>
                      <a:pt x="11011" y="6548"/>
                    </a:cubicBezTo>
                    <a:cubicBezTo>
                      <a:pt x="10996" y="6777"/>
                      <a:pt x="10965" y="6868"/>
                      <a:pt x="10928" y="6868"/>
                    </a:cubicBezTo>
                    <a:cubicBezTo>
                      <a:pt x="10831" y="6868"/>
                      <a:pt x="10695" y="6237"/>
                      <a:pt x="10734" y="5835"/>
                    </a:cubicBezTo>
                    <a:cubicBezTo>
                      <a:pt x="11064" y="5611"/>
                      <a:pt x="11341" y="5783"/>
                      <a:pt x="11447" y="5558"/>
                    </a:cubicBezTo>
                    <a:close/>
                    <a:moveTo>
                      <a:pt x="9638" y="4951"/>
                    </a:moveTo>
                    <a:cubicBezTo>
                      <a:pt x="9638" y="5347"/>
                      <a:pt x="9519" y="5611"/>
                      <a:pt x="9466" y="5941"/>
                    </a:cubicBezTo>
                    <a:cubicBezTo>
                      <a:pt x="9528" y="5792"/>
                      <a:pt x="9594" y="5742"/>
                      <a:pt x="9666" y="5742"/>
                    </a:cubicBezTo>
                    <a:cubicBezTo>
                      <a:pt x="9813" y="5742"/>
                      <a:pt x="9986" y="5951"/>
                      <a:pt x="10203" y="5951"/>
                    </a:cubicBezTo>
                    <a:cubicBezTo>
                      <a:pt x="10266" y="5951"/>
                      <a:pt x="10333" y="5933"/>
                      <a:pt x="10404" y="5888"/>
                    </a:cubicBezTo>
                    <a:cubicBezTo>
                      <a:pt x="10404" y="6247"/>
                      <a:pt x="10458" y="6546"/>
                      <a:pt x="10508" y="6546"/>
                    </a:cubicBezTo>
                    <a:cubicBezTo>
                      <a:pt x="10528" y="6546"/>
                      <a:pt x="10547" y="6499"/>
                      <a:pt x="10562" y="6390"/>
                    </a:cubicBezTo>
                    <a:cubicBezTo>
                      <a:pt x="10681" y="6390"/>
                      <a:pt x="10628" y="6601"/>
                      <a:pt x="10562" y="6601"/>
                    </a:cubicBezTo>
                    <a:lnTo>
                      <a:pt x="10562" y="7103"/>
                    </a:lnTo>
                    <a:cubicBezTo>
                      <a:pt x="10086" y="6812"/>
                      <a:pt x="9733" y="6615"/>
                      <a:pt x="9303" y="6615"/>
                    </a:cubicBezTo>
                    <a:cubicBezTo>
                      <a:pt x="9090" y="6615"/>
                      <a:pt x="8858" y="6663"/>
                      <a:pt x="8582" y="6773"/>
                    </a:cubicBezTo>
                    <a:cubicBezTo>
                      <a:pt x="8753" y="6271"/>
                      <a:pt x="8476" y="6337"/>
                      <a:pt x="8648" y="5783"/>
                    </a:cubicBezTo>
                    <a:cubicBezTo>
                      <a:pt x="8545" y="5750"/>
                      <a:pt x="8432" y="5737"/>
                      <a:pt x="8311" y="5737"/>
                    </a:cubicBezTo>
                    <a:cubicBezTo>
                      <a:pt x="7639" y="5737"/>
                      <a:pt x="6703" y="6156"/>
                      <a:pt x="5680" y="6156"/>
                    </a:cubicBezTo>
                    <a:cubicBezTo>
                      <a:pt x="5301" y="6156"/>
                      <a:pt x="4910" y="6099"/>
                      <a:pt x="4516" y="5941"/>
                    </a:cubicBezTo>
                    <a:cubicBezTo>
                      <a:pt x="6007" y="5281"/>
                      <a:pt x="8146" y="5400"/>
                      <a:pt x="9189" y="5017"/>
                    </a:cubicBezTo>
                    <a:lnTo>
                      <a:pt x="9189" y="5017"/>
                    </a:lnTo>
                    <a:cubicBezTo>
                      <a:pt x="9189" y="5730"/>
                      <a:pt x="8859" y="5888"/>
                      <a:pt x="8806" y="6548"/>
                    </a:cubicBezTo>
                    <a:cubicBezTo>
                      <a:pt x="9361" y="6548"/>
                      <a:pt x="9083" y="5228"/>
                      <a:pt x="9638" y="4951"/>
                    </a:cubicBezTo>
                    <a:close/>
                    <a:moveTo>
                      <a:pt x="43461" y="5835"/>
                    </a:moveTo>
                    <a:cubicBezTo>
                      <a:pt x="43408" y="6878"/>
                      <a:pt x="44173" y="5730"/>
                      <a:pt x="44015" y="7050"/>
                    </a:cubicBezTo>
                    <a:cubicBezTo>
                      <a:pt x="43804" y="6817"/>
                      <a:pt x="43645" y="6722"/>
                      <a:pt x="43497" y="6722"/>
                    </a:cubicBezTo>
                    <a:cubicBezTo>
                      <a:pt x="43294" y="6722"/>
                      <a:pt x="43113" y="6903"/>
                      <a:pt x="42853" y="7156"/>
                    </a:cubicBezTo>
                    <a:lnTo>
                      <a:pt x="42800" y="6166"/>
                    </a:lnTo>
                    <a:lnTo>
                      <a:pt x="42800" y="6166"/>
                    </a:lnTo>
                    <a:cubicBezTo>
                      <a:pt x="42950" y="6212"/>
                      <a:pt x="43043" y="6233"/>
                      <a:pt x="43105" y="6233"/>
                    </a:cubicBezTo>
                    <a:cubicBezTo>
                      <a:pt x="43274" y="6233"/>
                      <a:pt x="43219" y="6077"/>
                      <a:pt x="43461" y="5835"/>
                    </a:cubicBezTo>
                    <a:close/>
                    <a:moveTo>
                      <a:pt x="44285" y="6914"/>
                    </a:moveTo>
                    <a:cubicBezTo>
                      <a:pt x="44598" y="6914"/>
                      <a:pt x="45218" y="7604"/>
                      <a:pt x="45665" y="7657"/>
                    </a:cubicBezTo>
                    <a:cubicBezTo>
                      <a:pt x="45541" y="7859"/>
                      <a:pt x="45411" y="7937"/>
                      <a:pt x="45279" y="7937"/>
                    </a:cubicBezTo>
                    <a:cubicBezTo>
                      <a:pt x="44874" y="7937"/>
                      <a:pt x="44449" y="7209"/>
                      <a:pt x="44121" y="7050"/>
                    </a:cubicBezTo>
                    <a:cubicBezTo>
                      <a:pt x="44154" y="6953"/>
                      <a:pt x="44211" y="6914"/>
                      <a:pt x="44285" y="6914"/>
                    </a:cubicBezTo>
                    <a:close/>
                    <a:moveTo>
                      <a:pt x="1159" y="7181"/>
                    </a:moveTo>
                    <a:cubicBezTo>
                      <a:pt x="1208" y="7181"/>
                      <a:pt x="1261" y="7189"/>
                      <a:pt x="1321" y="7208"/>
                    </a:cubicBezTo>
                    <a:cubicBezTo>
                      <a:pt x="1268" y="7433"/>
                      <a:pt x="1215" y="7921"/>
                      <a:pt x="1387" y="7987"/>
                    </a:cubicBezTo>
                    <a:cubicBezTo>
                      <a:pt x="1215" y="8370"/>
                      <a:pt x="780" y="8370"/>
                      <a:pt x="502" y="8529"/>
                    </a:cubicBezTo>
                    <a:cubicBezTo>
                      <a:pt x="707" y="8084"/>
                      <a:pt x="670" y="7181"/>
                      <a:pt x="1159" y="7181"/>
                    </a:cubicBezTo>
                    <a:close/>
                    <a:moveTo>
                      <a:pt x="31355" y="8199"/>
                    </a:moveTo>
                    <a:lnTo>
                      <a:pt x="31355" y="8199"/>
                    </a:lnTo>
                    <a:cubicBezTo>
                      <a:pt x="31317" y="8595"/>
                      <a:pt x="31110" y="8931"/>
                      <a:pt x="30914" y="8931"/>
                    </a:cubicBezTo>
                    <a:cubicBezTo>
                      <a:pt x="30835" y="8931"/>
                      <a:pt x="30759" y="8877"/>
                      <a:pt x="30695" y="8753"/>
                    </a:cubicBezTo>
                    <a:cubicBezTo>
                      <a:pt x="30612" y="8293"/>
                      <a:pt x="30737" y="8208"/>
                      <a:pt x="30905" y="8208"/>
                    </a:cubicBezTo>
                    <a:cubicBezTo>
                      <a:pt x="31004" y="8208"/>
                      <a:pt x="31119" y="8238"/>
                      <a:pt x="31215" y="8238"/>
                    </a:cubicBezTo>
                    <a:cubicBezTo>
                      <a:pt x="31269" y="8238"/>
                      <a:pt x="31318" y="8228"/>
                      <a:pt x="31355" y="8199"/>
                    </a:cubicBezTo>
                    <a:close/>
                    <a:moveTo>
                      <a:pt x="12574" y="7379"/>
                    </a:moveTo>
                    <a:cubicBezTo>
                      <a:pt x="12837" y="7379"/>
                      <a:pt x="13068" y="7585"/>
                      <a:pt x="13044" y="8146"/>
                    </a:cubicBezTo>
                    <a:cubicBezTo>
                      <a:pt x="12973" y="8086"/>
                      <a:pt x="12911" y="8061"/>
                      <a:pt x="12854" y="8061"/>
                    </a:cubicBezTo>
                    <a:cubicBezTo>
                      <a:pt x="12490" y="8061"/>
                      <a:pt x="12379" y="9130"/>
                      <a:pt x="11959" y="9130"/>
                    </a:cubicBezTo>
                    <a:cubicBezTo>
                      <a:pt x="11836" y="9130"/>
                      <a:pt x="11688" y="9040"/>
                      <a:pt x="11499" y="8806"/>
                    </a:cubicBezTo>
                    <a:cubicBezTo>
                      <a:pt x="11400" y="8182"/>
                      <a:pt x="11441" y="7759"/>
                      <a:pt x="11725" y="7759"/>
                    </a:cubicBezTo>
                    <a:cubicBezTo>
                      <a:pt x="11741" y="7759"/>
                      <a:pt x="11758" y="7760"/>
                      <a:pt x="11777" y="7763"/>
                    </a:cubicBezTo>
                    <a:cubicBezTo>
                      <a:pt x="11441" y="8290"/>
                      <a:pt x="11723" y="8717"/>
                      <a:pt x="12023" y="8717"/>
                    </a:cubicBezTo>
                    <a:cubicBezTo>
                      <a:pt x="12158" y="8717"/>
                      <a:pt x="12297" y="8629"/>
                      <a:pt x="12384" y="8423"/>
                    </a:cubicBezTo>
                    <a:cubicBezTo>
                      <a:pt x="12278" y="8146"/>
                      <a:pt x="12107" y="7987"/>
                      <a:pt x="11882" y="7987"/>
                    </a:cubicBezTo>
                    <a:cubicBezTo>
                      <a:pt x="11918" y="7660"/>
                      <a:pt x="12267" y="7379"/>
                      <a:pt x="12574" y="7379"/>
                    </a:cubicBezTo>
                    <a:close/>
                    <a:moveTo>
                      <a:pt x="33211" y="8605"/>
                    </a:moveTo>
                    <a:cubicBezTo>
                      <a:pt x="33426" y="8605"/>
                      <a:pt x="33612" y="8789"/>
                      <a:pt x="33612" y="9241"/>
                    </a:cubicBezTo>
                    <a:lnTo>
                      <a:pt x="32569" y="9360"/>
                    </a:lnTo>
                    <a:cubicBezTo>
                      <a:pt x="32599" y="8919"/>
                      <a:pt x="32930" y="8605"/>
                      <a:pt x="33211" y="8605"/>
                    </a:cubicBezTo>
                    <a:close/>
                    <a:moveTo>
                      <a:pt x="31962" y="7156"/>
                    </a:moveTo>
                    <a:lnTo>
                      <a:pt x="31962" y="7156"/>
                    </a:lnTo>
                    <a:cubicBezTo>
                      <a:pt x="32122" y="7205"/>
                      <a:pt x="32087" y="7598"/>
                      <a:pt x="32210" y="7598"/>
                    </a:cubicBezTo>
                    <a:cubicBezTo>
                      <a:pt x="32219" y="7598"/>
                      <a:pt x="32228" y="7596"/>
                      <a:pt x="32239" y="7591"/>
                    </a:cubicBezTo>
                    <a:lnTo>
                      <a:pt x="32239" y="7591"/>
                    </a:lnTo>
                    <a:cubicBezTo>
                      <a:pt x="32464" y="8423"/>
                      <a:pt x="31685" y="8700"/>
                      <a:pt x="32081" y="9136"/>
                    </a:cubicBezTo>
                    <a:cubicBezTo>
                      <a:pt x="32052" y="9366"/>
                      <a:pt x="32026" y="9450"/>
                      <a:pt x="32001" y="9450"/>
                    </a:cubicBezTo>
                    <a:cubicBezTo>
                      <a:pt x="31933" y="9450"/>
                      <a:pt x="31863" y="8863"/>
                      <a:pt x="31711" y="8863"/>
                    </a:cubicBezTo>
                    <a:cubicBezTo>
                      <a:pt x="31687" y="8863"/>
                      <a:pt x="31660" y="8877"/>
                      <a:pt x="31632" y="8911"/>
                    </a:cubicBezTo>
                    <a:cubicBezTo>
                      <a:pt x="31473" y="7816"/>
                      <a:pt x="32239" y="8647"/>
                      <a:pt x="31804" y="7657"/>
                    </a:cubicBezTo>
                    <a:cubicBezTo>
                      <a:pt x="31804" y="7380"/>
                      <a:pt x="32015" y="7486"/>
                      <a:pt x="31962" y="7156"/>
                    </a:cubicBezTo>
                    <a:close/>
                    <a:moveTo>
                      <a:pt x="44292" y="7763"/>
                    </a:moveTo>
                    <a:cubicBezTo>
                      <a:pt x="44622" y="8093"/>
                      <a:pt x="45005" y="8423"/>
                      <a:pt x="45058" y="9466"/>
                    </a:cubicBezTo>
                    <a:cubicBezTo>
                      <a:pt x="44622" y="9360"/>
                      <a:pt x="44503" y="8370"/>
                      <a:pt x="44068" y="8251"/>
                    </a:cubicBezTo>
                    <a:cubicBezTo>
                      <a:pt x="44121" y="8040"/>
                      <a:pt x="44173" y="7816"/>
                      <a:pt x="44292" y="7763"/>
                    </a:cubicBezTo>
                    <a:close/>
                    <a:moveTo>
                      <a:pt x="2100" y="8647"/>
                    </a:moveTo>
                    <a:lnTo>
                      <a:pt x="2100" y="8647"/>
                    </a:lnTo>
                    <a:cubicBezTo>
                      <a:pt x="2076" y="9167"/>
                      <a:pt x="1815" y="9249"/>
                      <a:pt x="1510" y="9249"/>
                    </a:cubicBezTo>
                    <a:cubicBezTo>
                      <a:pt x="1369" y="9249"/>
                      <a:pt x="1218" y="9231"/>
                      <a:pt x="1078" y="9231"/>
                    </a:cubicBezTo>
                    <a:cubicBezTo>
                      <a:pt x="850" y="9231"/>
                      <a:pt x="649" y="9277"/>
                      <a:pt x="555" y="9519"/>
                    </a:cubicBezTo>
                    <a:cubicBezTo>
                      <a:pt x="578" y="8882"/>
                      <a:pt x="797" y="8742"/>
                      <a:pt x="1069" y="8742"/>
                    </a:cubicBezTo>
                    <a:cubicBezTo>
                      <a:pt x="1281" y="8742"/>
                      <a:pt x="1526" y="8827"/>
                      <a:pt x="1736" y="8827"/>
                    </a:cubicBezTo>
                    <a:cubicBezTo>
                      <a:pt x="1882" y="8827"/>
                      <a:pt x="2011" y="8786"/>
                      <a:pt x="2100" y="8647"/>
                    </a:cubicBezTo>
                    <a:close/>
                    <a:moveTo>
                      <a:pt x="37783" y="8325"/>
                    </a:moveTo>
                    <a:cubicBezTo>
                      <a:pt x="37977" y="8325"/>
                      <a:pt x="38208" y="8678"/>
                      <a:pt x="38553" y="8678"/>
                    </a:cubicBezTo>
                    <a:cubicBezTo>
                      <a:pt x="38687" y="8678"/>
                      <a:pt x="38838" y="8624"/>
                      <a:pt x="39012" y="8476"/>
                    </a:cubicBezTo>
                    <a:lnTo>
                      <a:pt x="39012" y="8476"/>
                    </a:lnTo>
                    <a:cubicBezTo>
                      <a:pt x="38787" y="9030"/>
                      <a:pt x="39170" y="9308"/>
                      <a:pt x="38946" y="9743"/>
                    </a:cubicBezTo>
                    <a:cubicBezTo>
                      <a:pt x="38843" y="9421"/>
                      <a:pt x="38620" y="9294"/>
                      <a:pt x="38381" y="9294"/>
                    </a:cubicBezTo>
                    <a:cubicBezTo>
                      <a:pt x="38130" y="9294"/>
                      <a:pt x="37861" y="9435"/>
                      <a:pt x="37691" y="9638"/>
                    </a:cubicBezTo>
                    <a:cubicBezTo>
                      <a:pt x="37783" y="9294"/>
                      <a:pt x="38003" y="8594"/>
                      <a:pt x="37700" y="8594"/>
                    </a:cubicBezTo>
                    <a:cubicBezTo>
                      <a:pt x="37653" y="8594"/>
                      <a:pt x="37594" y="8610"/>
                      <a:pt x="37520" y="8647"/>
                    </a:cubicBezTo>
                    <a:cubicBezTo>
                      <a:pt x="37605" y="8407"/>
                      <a:pt x="37689" y="8325"/>
                      <a:pt x="37783" y="8325"/>
                    </a:cubicBezTo>
                    <a:close/>
                    <a:moveTo>
                      <a:pt x="30029" y="8406"/>
                    </a:moveTo>
                    <a:cubicBezTo>
                      <a:pt x="30186" y="8406"/>
                      <a:pt x="30695" y="9824"/>
                      <a:pt x="30972" y="9968"/>
                    </a:cubicBezTo>
                    <a:cubicBezTo>
                      <a:pt x="30930" y="10257"/>
                      <a:pt x="30849" y="10363"/>
                      <a:pt x="30744" y="10363"/>
                    </a:cubicBezTo>
                    <a:cubicBezTo>
                      <a:pt x="30466" y="10363"/>
                      <a:pt x="30017" y="9631"/>
                      <a:pt x="29656" y="9631"/>
                    </a:cubicBezTo>
                    <a:cubicBezTo>
                      <a:pt x="29637" y="9631"/>
                      <a:pt x="29618" y="9633"/>
                      <a:pt x="29599" y="9638"/>
                    </a:cubicBezTo>
                    <a:cubicBezTo>
                      <a:pt x="29614" y="9408"/>
                      <a:pt x="29654" y="9332"/>
                      <a:pt x="29709" y="9332"/>
                    </a:cubicBezTo>
                    <a:cubicBezTo>
                      <a:pt x="29817" y="9332"/>
                      <a:pt x="29985" y="9622"/>
                      <a:pt x="30149" y="9622"/>
                    </a:cubicBezTo>
                    <a:cubicBezTo>
                      <a:pt x="30186" y="9622"/>
                      <a:pt x="30223" y="9607"/>
                      <a:pt x="30259" y="9572"/>
                    </a:cubicBezTo>
                    <a:cubicBezTo>
                      <a:pt x="30206" y="9083"/>
                      <a:pt x="30153" y="8753"/>
                      <a:pt x="29982" y="8581"/>
                    </a:cubicBezTo>
                    <a:cubicBezTo>
                      <a:pt x="29982" y="8458"/>
                      <a:pt x="29999" y="8406"/>
                      <a:pt x="30029" y="8406"/>
                    </a:cubicBezTo>
                    <a:close/>
                    <a:moveTo>
                      <a:pt x="6355" y="10170"/>
                    </a:moveTo>
                    <a:cubicBezTo>
                      <a:pt x="6578" y="10170"/>
                      <a:pt x="6770" y="10318"/>
                      <a:pt x="6720" y="10733"/>
                    </a:cubicBezTo>
                    <a:cubicBezTo>
                      <a:pt x="6166" y="10680"/>
                      <a:pt x="6338" y="10628"/>
                      <a:pt x="5783" y="10562"/>
                    </a:cubicBezTo>
                    <a:cubicBezTo>
                      <a:pt x="5811" y="10359"/>
                      <a:pt x="6103" y="10170"/>
                      <a:pt x="6355" y="10170"/>
                    </a:cubicBezTo>
                    <a:close/>
                    <a:moveTo>
                      <a:pt x="40107" y="7156"/>
                    </a:moveTo>
                    <a:cubicBezTo>
                      <a:pt x="40662" y="7486"/>
                      <a:pt x="41375" y="7869"/>
                      <a:pt x="42246" y="8199"/>
                    </a:cubicBezTo>
                    <a:cubicBezTo>
                      <a:pt x="42193" y="8806"/>
                      <a:pt x="42312" y="9136"/>
                      <a:pt x="42418" y="9413"/>
                    </a:cubicBezTo>
                    <a:cubicBezTo>
                      <a:pt x="42664" y="9206"/>
                      <a:pt x="42910" y="9130"/>
                      <a:pt x="43157" y="9130"/>
                    </a:cubicBezTo>
                    <a:cubicBezTo>
                      <a:pt x="43571" y="9130"/>
                      <a:pt x="43984" y="9345"/>
                      <a:pt x="44398" y="9519"/>
                    </a:cubicBezTo>
                    <a:cubicBezTo>
                      <a:pt x="44398" y="10073"/>
                      <a:pt x="44292" y="10562"/>
                      <a:pt x="44226" y="11011"/>
                    </a:cubicBezTo>
                    <a:cubicBezTo>
                      <a:pt x="44062" y="10900"/>
                      <a:pt x="43947" y="10869"/>
                      <a:pt x="43848" y="10869"/>
                    </a:cubicBezTo>
                    <a:cubicBezTo>
                      <a:pt x="43727" y="10869"/>
                      <a:pt x="43630" y="10914"/>
                      <a:pt x="43495" y="10914"/>
                    </a:cubicBezTo>
                    <a:cubicBezTo>
                      <a:pt x="43411" y="10914"/>
                      <a:pt x="43312" y="10896"/>
                      <a:pt x="43183" y="10839"/>
                    </a:cubicBezTo>
                    <a:cubicBezTo>
                      <a:pt x="43355" y="10350"/>
                      <a:pt x="43078" y="10403"/>
                      <a:pt x="43236" y="9849"/>
                    </a:cubicBezTo>
                    <a:lnTo>
                      <a:pt x="43236" y="9849"/>
                    </a:lnTo>
                    <a:cubicBezTo>
                      <a:pt x="43176" y="9947"/>
                      <a:pt x="43132" y="10041"/>
                      <a:pt x="43097" y="10041"/>
                    </a:cubicBezTo>
                    <a:cubicBezTo>
                      <a:pt x="43070" y="10041"/>
                      <a:pt x="43047" y="9989"/>
                      <a:pt x="43025" y="9849"/>
                    </a:cubicBezTo>
                    <a:lnTo>
                      <a:pt x="43025" y="9849"/>
                    </a:lnTo>
                    <a:cubicBezTo>
                      <a:pt x="43131" y="11116"/>
                      <a:pt x="42088" y="10232"/>
                      <a:pt x="42035" y="11222"/>
                    </a:cubicBezTo>
                    <a:cubicBezTo>
                      <a:pt x="42027" y="11224"/>
                      <a:pt x="42020" y="11225"/>
                      <a:pt x="42013" y="11225"/>
                    </a:cubicBezTo>
                    <a:cubicBezTo>
                      <a:pt x="41817" y="11225"/>
                      <a:pt x="41914" y="10337"/>
                      <a:pt x="41863" y="9968"/>
                    </a:cubicBezTo>
                    <a:lnTo>
                      <a:pt x="41863" y="9968"/>
                    </a:lnTo>
                    <a:cubicBezTo>
                      <a:pt x="41713" y="9992"/>
                      <a:pt x="41563" y="10026"/>
                      <a:pt x="41430" y="10026"/>
                    </a:cubicBezTo>
                    <a:cubicBezTo>
                      <a:pt x="41269" y="10026"/>
                      <a:pt x="41131" y="9976"/>
                      <a:pt x="41045" y="9796"/>
                    </a:cubicBezTo>
                    <a:cubicBezTo>
                      <a:pt x="40992" y="9413"/>
                      <a:pt x="41097" y="9360"/>
                      <a:pt x="41256" y="9308"/>
                    </a:cubicBezTo>
                    <a:cubicBezTo>
                      <a:pt x="41203" y="8977"/>
                      <a:pt x="41045" y="8911"/>
                      <a:pt x="40992" y="8581"/>
                    </a:cubicBezTo>
                    <a:cubicBezTo>
                      <a:pt x="40642" y="8581"/>
                      <a:pt x="40478" y="8931"/>
                      <a:pt x="40098" y="8931"/>
                    </a:cubicBezTo>
                    <a:cubicBezTo>
                      <a:pt x="40048" y="8931"/>
                      <a:pt x="39994" y="8925"/>
                      <a:pt x="39936" y="8911"/>
                    </a:cubicBezTo>
                    <a:cubicBezTo>
                      <a:pt x="40214" y="8689"/>
                      <a:pt x="40380" y="8137"/>
                      <a:pt x="40028" y="8137"/>
                    </a:cubicBezTo>
                    <a:cubicBezTo>
                      <a:pt x="39963" y="8137"/>
                      <a:pt x="39880" y="8155"/>
                      <a:pt x="39777" y="8199"/>
                    </a:cubicBezTo>
                    <a:cubicBezTo>
                      <a:pt x="39883" y="7816"/>
                      <a:pt x="39936" y="7433"/>
                      <a:pt x="40107" y="7156"/>
                    </a:cubicBezTo>
                    <a:close/>
                    <a:moveTo>
                      <a:pt x="40596" y="10350"/>
                    </a:moveTo>
                    <a:cubicBezTo>
                      <a:pt x="40926" y="10350"/>
                      <a:pt x="41097" y="10680"/>
                      <a:pt x="41150" y="11288"/>
                    </a:cubicBezTo>
                    <a:lnTo>
                      <a:pt x="40543" y="11341"/>
                    </a:lnTo>
                    <a:cubicBezTo>
                      <a:pt x="40715" y="10839"/>
                      <a:pt x="40437" y="10892"/>
                      <a:pt x="40596" y="10350"/>
                    </a:cubicBezTo>
                    <a:close/>
                    <a:moveTo>
                      <a:pt x="37917" y="11150"/>
                    </a:moveTo>
                    <a:cubicBezTo>
                      <a:pt x="38057" y="11150"/>
                      <a:pt x="38238" y="11300"/>
                      <a:pt x="38389" y="11300"/>
                    </a:cubicBezTo>
                    <a:cubicBezTo>
                      <a:pt x="38413" y="11300"/>
                      <a:pt x="38435" y="11296"/>
                      <a:pt x="38457" y="11288"/>
                    </a:cubicBezTo>
                    <a:lnTo>
                      <a:pt x="38457" y="11288"/>
                    </a:lnTo>
                    <a:cubicBezTo>
                      <a:pt x="38457" y="11541"/>
                      <a:pt x="38336" y="11592"/>
                      <a:pt x="38185" y="11592"/>
                    </a:cubicBezTo>
                    <a:cubicBezTo>
                      <a:pt x="38083" y="11592"/>
                      <a:pt x="37969" y="11569"/>
                      <a:pt x="37870" y="11569"/>
                    </a:cubicBezTo>
                    <a:cubicBezTo>
                      <a:pt x="37800" y="11569"/>
                      <a:pt x="37738" y="11580"/>
                      <a:pt x="37691" y="11618"/>
                    </a:cubicBezTo>
                    <a:cubicBezTo>
                      <a:pt x="37713" y="11250"/>
                      <a:pt x="37801" y="11150"/>
                      <a:pt x="37917" y="11150"/>
                    </a:cubicBezTo>
                    <a:close/>
                    <a:moveTo>
                      <a:pt x="15631" y="10403"/>
                    </a:moveTo>
                    <a:cubicBezTo>
                      <a:pt x="15684" y="10733"/>
                      <a:pt x="15790" y="10892"/>
                      <a:pt x="15909" y="11618"/>
                    </a:cubicBezTo>
                    <a:lnTo>
                      <a:pt x="15579" y="11671"/>
                    </a:lnTo>
                    <a:cubicBezTo>
                      <a:pt x="15407" y="10892"/>
                      <a:pt x="15460" y="11011"/>
                      <a:pt x="15631" y="10403"/>
                    </a:cubicBezTo>
                    <a:close/>
                    <a:moveTo>
                      <a:pt x="48780" y="11229"/>
                    </a:moveTo>
                    <a:cubicBezTo>
                      <a:pt x="48866" y="11229"/>
                      <a:pt x="48942" y="11295"/>
                      <a:pt x="49131" y="11295"/>
                    </a:cubicBezTo>
                    <a:cubicBezTo>
                      <a:pt x="49165" y="11295"/>
                      <a:pt x="49202" y="11293"/>
                      <a:pt x="49243" y="11288"/>
                    </a:cubicBezTo>
                    <a:lnTo>
                      <a:pt x="49243" y="11288"/>
                    </a:lnTo>
                    <a:cubicBezTo>
                      <a:pt x="49171" y="11647"/>
                      <a:pt x="48944" y="12075"/>
                      <a:pt x="48762" y="12075"/>
                    </a:cubicBezTo>
                    <a:cubicBezTo>
                      <a:pt x="48643" y="12075"/>
                      <a:pt x="48543" y="11893"/>
                      <a:pt x="48517" y="11393"/>
                    </a:cubicBezTo>
                    <a:cubicBezTo>
                      <a:pt x="48645" y="11265"/>
                      <a:pt x="48715" y="11229"/>
                      <a:pt x="48780" y="11229"/>
                    </a:cubicBezTo>
                    <a:close/>
                    <a:moveTo>
                      <a:pt x="40543" y="9083"/>
                    </a:moveTo>
                    <a:lnTo>
                      <a:pt x="40543" y="9083"/>
                    </a:lnTo>
                    <a:cubicBezTo>
                      <a:pt x="40586" y="10010"/>
                      <a:pt x="40275" y="10550"/>
                      <a:pt x="39925" y="10550"/>
                    </a:cubicBezTo>
                    <a:cubicBezTo>
                      <a:pt x="39842" y="10550"/>
                      <a:pt x="39756" y="10520"/>
                      <a:pt x="39672" y="10456"/>
                    </a:cubicBezTo>
                    <a:lnTo>
                      <a:pt x="39672" y="10456"/>
                    </a:lnTo>
                    <a:cubicBezTo>
                      <a:pt x="39974" y="11011"/>
                      <a:pt x="40176" y="11567"/>
                      <a:pt x="40632" y="11567"/>
                    </a:cubicBezTo>
                    <a:cubicBezTo>
                      <a:pt x="40675" y="11567"/>
                      <a:pt x="40720" y="11562"/>
                      <a:pt x="40767" y="11552"/>
                    </a:cubicBezTo>
                    <a:lnTo>
                      <a:pt x="40767" y="11552"/>
                    </a:lnTo>
                    <a:cubicBezTo>
                      <a:pt x="40283" y="12087"/>
                      <a:pt x="39910" y="11540"/>
                      <a:pt x="39588" y="12344"/>
                    </a:cubicBezTo>
                    <a:lnTo>
                      <a:pt x="39588" y="12344"/>
                    </a:lnTo>
                    <a:cubicBezTo>
                      <a:pt x="39836" y="11625"/>
                      <a:pt x="39276" y="11693"/>
                      <a:pt x="39276" y="10958"/>
                    </a:cubicBezTo>
                    <a:lnTo>
                      <a:pt x="39276" y="10958"/>
                    </a:lnTo>
                    <a:cubicBezTo>
                      <a:pt x="39290" y="10959"/>
                      <a:pt x="39304" y="10960"/>
                      <a:pt x="39318" y="10960"/>
                    </a:cubicBezTo>
                    <a:cubicBezTo>
                      <a:pt x="39713" y="10960"/>
                      <a:pt x="39535" y="10232"/>
                      <a:pt x="39012" y="10232"/>
                    </a:cubicBezTo>
                    <a:cubicBezTo>
                      <a:pt x="39114" y="10026"/>
                      <a:pt x="39237" y="9987"/>
                      <a:pt x="39356" y="9987"/>
                    </a:cubicBezTo>
                    <a:cubicBezTo>
                      <a:pt x="39431" y="9987"/>
                      <a:pt x="39503" y="10002"/>
                      <a:pt x="39569" y="10002"/>
                    </a:cubicBezTo>
                    <a:cubicBezTo>
                      <a:pt x="39736" y="10002"/>
                      <a:pt x="39856" y="9902"/>
                      <a:pt x="39830" y="9189"/>
                    </a:cubicBezTo>
                    <a:lnTo>
                      <a:pt x="40543" y="9083"/>
                    </a:lnTo>
                    <a:close/>
                    <a:moveTo>
                      <a:pt x="1651" y="11446"/>
                    </a:moveTo>
                    <a:cubicBezTo>
                      <a:pt x="1981" y="11446"/>
                      <a:pt x="2153" y="11776"/>
                      <a:pt x="2205" y="12383"/>
                    </a:cubicBezTo>
                    <a:cubicBezTo>
                      <a:pt x="1928" y="12383"/>
                      <a:pt x="1717" y="12053"/>
                      <a:pt x="1651" y="11446"/>
                    </a:cubicBezTo>
                    <a:close/>
                    <a:moveTo>
                      <a:pt x="3864" y="11712"/>
                    </a:moveTo>
                    <a:cubicBezTo>
                      <a:pt x="4054" y="11712"/>
                      <a:pt x="4210" y="11867"/>
                      <a:pt x="4291" y="12436"/>
                    </a:cubicBezTo>
                    <a:cubicBezTo>
                      <a:pt x="4238" y="12460"/>
                      <a:pt x="4192" y="12470"/>
                      <a:pt x="4150" y="12470"/>
                    </a:cubicBezTo>
                    <a:cubicBezTo>
                      <a:pt x="3940" y="12470"/>
                      <a:pt x="3844" y="12224"/>
                      <a:pt x="3645" y="12224"/>
                    </a:cubicBezTo>
                    <a:cubicBezTo>
                      <a:pt x="3595" y="12224"/>
                      <a:pt x="3539" y="12239"/>
                      <a:pt x="3473" y="12278"/>
                    </a:cubicBezTo>
                    <a:cubicBezTo>
                      <a:pt x="3473" y="12489"/>
                      <a:pt x="3631" y="12436"/>
                      <a:pt x="3697" y="12489"/>
                    </a:cubicBezTo>
                    <a:cubicBezTo>
                      <a:pt x="3678" y="12599"/>
                      <a:pt x="3601" y="12650"/>
                      <a:pt x="3501" y="12650"/>
                    </a:cubicBezTo>
                    <a:cubicBezTo>
                      <a:pt x="3254" y="12650"/>
                      <a:pt x="2865" y="12337"/>
                      <a:pt x="2865" y="11829"/>
                    </a:cubicBezTo>
                    <a:lnTo>
                      <a:pt x="2865" y="11829"/>
                    </a:lnTo>
                    <a:cubicBezTo>
                      <a:pt x="2946" y="11901"/>
                      <a:pt x="3031" y="11927"/>
                      <a:pt x="3119" y="11927"/>
                    </a:cubicBezTo>
                    <a:cubicBezTo>
                      <a:pt x="3370" y="11927"/>
                      <a:pt x="3641" y="11712"/>
                      <a:pt x="3864" y="11712"/>
                    </a:cubicBezTo>
                    <a:close/>
                    <a:moveTo>
                      <a:pt x="41322" y="11011"/>
                    </a:moveTo>
                    <a:cubicBezTo>
                      <a:pt x="41705" y="11341"/>
                      <a:pt x="41982" y="11948"/>
                      <a:pt x="42140" y="12714"/>
                    </a:cubicBezTo>
                    <a:cubicBezTo>
                      <a:pt x="42059" y="12538"/>
                      <a:pt x="41972" y="12479"/>
                      <a:pt x="41882" y="12479"/>
                    </a:cubicBezTo>
                    <a:cubicBezTo>
                      <a:pt x="41691" y="12479"/>
                      <a:pt x="41488" y="12748"/>
                      <a:pt x="41312" y="12748"/>
                    </a:cubicBezTo>
                    <a:cubicBezTo>
                      <a:pt x="41235" y="12748"/>
                      <a:pt x="41162" y="12695"/>
                      <a:pt x="41097" y="12542"/>
                    </a:cubicBezTo>
                    <a:cubicBezTo>
                      <a:pt x="41097" y="11552"/>
                      <a:pt x="41428" y="11829"/>
                      <a:pt x="41322" y="11011"/>
                    </a:cubicBezTo>
                    <a:close/>
                    <a:moveTo>
                      <a:pt x="8859" y="7261"/>
                    </a:moveTo>
                    <a:cubicBezTo>
                      <a:pt x="9086" y="7496"/>
                      <a:pt x="9160" y="7629"/>
                      <a:pt x="9287" y="7629"/>
                    </a:cubicBezTo>
                    <a:cubicBezTo>
                      <a:pt x="9375" y="7629"/>
                      <a:pt x="9487" y="7567"/>
                      <a:pt x="9691" y="7433"/>
                    </a:cubicBezTo>
                    <a:lnTo>
                      <a:pt x="9691" y="7433"/>
                    </a:lnTo>
                    <a:cubicBezTo>
                      <a:pt x="9691" y="7710"/>
                      <a:pt x="9691" y="7869"/>
                      <a:pt x="9572" y="7987"/>
                    </a:cubicBezTo>
                    <a:cubicBezTo>
                      <a:pt x="9572" y="8105"/>
                      <a:pt x="9604" y="8154"/>
                      <a:pt x="9650" y="8154"/>
                    </a:cubicBezTo>
                    <a:cubicBezTo>
                      <a:pt x="9772" y="8154"/>
                      <a:pt x="9989" y="7790"/>
                      <a:pt x="9902" y="7433"/>
                    </a:cubicBezTo>
                    <a:lnTo>
                      <a:pt x="9902" y="7433"/>
                    </a:lnTo>
                    <a:cubicBezTo>
                      <a:pt x="10365" y="7530"/>
                      <a:pt x="10592" y="8335"/>
                      <a:pt x="11090" y="8335"/>
                    </a:cubicBezTo>
                    <a:cubicBezTo>
                      <a:pt x="11132" y="8335"/>
                      <a:pt x="11176" y="8330"/>
                      <a:pt x="11222" y="8317"/>
                    </a:cubicBezTo>
                    <a:lnTo>
                      <a:pt x="11222" y="8317"/>
                    </a:lnTo>
                    <a:cubicBezTo>
                      <a:pt x="11064" y="9083"/>
                      <a:pt x="10628" y="9308"/>
                      <a:pt x="10404" y="9849"/>
                    </a:cubicBezTo>
                    <a:cubicBezTo>
                      <a:pt x="10734" y="8911"/>
                      <a:pt x="9849" y="9360"/>
                      <a:pt x="9638" y="8977"/>
                    </a:cubicBezTo>
                    <a:cubicBezTo>
                      <a:pt x="9414" y="8977"/>
                      <a:pt x="9796" y="9849"/>
                      <a:pt x="9849" y="10179"/>
                    </a:cubicBezTo>
                    <a:cubicBezTo>
                      <a:pt x="10053" y="10094"/>
                      <a:pt x="10212" y="9976"/>
                      <a:pt x="10366" y="9976"/>
                    </a:cubicBezTo>
                    <a:cubicBezTo>
                      <a:pt x="10501" y="9976"/>
                      <a:pt x="10632" y="10067"/>
                      <a:pt x="10786" y="10350"/>
                    </a:cubicBezTo>
                    <a:cubicBezTo>
                      <a:pt x="11064" y="10073"/>
                      <a:pt x="10562" y="9690"/>
                      <a:pt x="10839" y="9360"/>
                    </a:cubicBezTo>
                    <a:lnTo>
                      <a:pt x="10839" y="9360"/>
                    </a:lnTo>
                    <a:cubicBezTo>
                      <a:pt x="11011" y="9519"/>
                      <a:pt x="11288" y="9519"/>
                      <a:pt x="11222" y="10298"/>
                    </a:cubicBezTo>
                    <a:cubicBezTo>
                      <a:pt x="11465" y="10262"/>
                      <a:pt x="11542" y="10149"/>
                      <a:pt x="11605" y="10149"/>
                    </a:cubicBezTo>
                    <a:cubicBezTo>
                      <a:pt x="11658" y="10149"/>
                      <a:pt x="11702" y="10230"/>
                      <a:pt x="11829" y="10509"/>
                    </a:cubicBezTo>
                    <a:cubicBezTo>
                      <a:pt x="12092" y="10223"/>
                      <a:pt x="12292" y="9991"/>
                      <a:pt x="12523" y="9991"/>
                    </a:cubicBezTo>
                    <a:cubicBezTo>
                      <a:pt x="12687" y="9991"/>
                      <a:pt x="12867" y="10108"/>
                      <a:pt x="13097" y="10403"/>
                    </a:cubicBezTo>
                    <a:cubicBezTo>
                      <a:pt x="13044" y="10733"/>
                      <a:pt x="12938" y="11011"/>
                      <a:pt x="12767" y="11169"/>
                    </a:cubicBezTo>
                    <a:cubicBezTo>
                      <a:pt x="12820" y="11341"/>
                      <a:pt x="12872" y="11393"/>
                      <a:pt x="12938" y="11671"/>
                    </a:cubicBezTo>
                    <a:cubicBezTo>
                      <a:pt x="13598" y="11499"/>
                      <a:pt x="13044" y="9413"/>
                      <a:pt x="13374" y="9083"/>
                    </a:cubicBezTo>
                    <a:lnTo>
                      <a:pt x="13374" y="9083"/>
                    </a:lnTo>
                    <a:cubicBezTo>
                      <a:pt x="13623" y="9541"/>
                      <a:pt x="13744" y="9932"/>
                      <a:pt x="14004" y="9932"/>
                    </a:cubicBezTo>
                    <a:cubicBezTo>
                      <a:pt x="14089" y="9932"/>
                      <a:pt x="14188" y="9890"/>
                      <a:pt x="14311" y="9796"/>
                    </a:cubicBezTo>
                    <a:cubicBezTo>
                      <a:pt x="14470" y="10958"/>
                      <a:pt x="15130" y="10958"/>
                      <a:pt x="15249" y="12159"/>
                    </a:cubicBezTo>
                    <a:cubicBezTo>
                      <a:pt x="14599" y="12265"/>
                      <a:pt x="14079" y="12785"/>
                      <a:pt x="13596" y="12785"/>
                    </a:cubicBezTo>
                    <a:cubicBezTo>
                      <a:pt x="13295" y="12785"/>
                      <a:pt x="13008" y="12582"/>
                      <a:pt x="12714" y="11948"/>
                    </a:cubicBezTo>
                    <a:cubicBezTo>
                      <a:pt x="12714" y="12250"/>
                      <a:pt x="12543" y="12330"/>
                      <a:pt x="12319" y="12330"/>
                    </a:cubicBezTo>
                    <a:cubicBezTo>
                      <a:pt x="12067" y="12330"/>
                      <a:pt x="11748" y="12229"/>
                      <a:pt x="11530" y="12229"/>
                    </a:cubicBezTo>
                    <a:cubicBezTo>
                      <a:pt x="11451" y="12229"/>
                      <a:pt x="11385" y="12242"/>
                      <a:pt x="11341" y="12278"/>
                    </a:cubicBezTo>
                    <a:cubicBezTo>
                      <a:pt x="11246" y="11819"/>
                      <a:pt x="11356" y="11746"/>
                      <a:pt x="11510" y="11746"/>
                    </a:cubicBezTo>
                    <a:cubicBezTo>
                      <a:pt x="11582" y="11746"/>
                      <a:pt x="11663" y="11762"/>
                      <a:pt x="11737" y="11762"/>
                    </a:cubicBezTo>
                    <a:cubicBezTo>
                      <a:pt x="11792" y="11762"/>
                      <a:pt x="11842" y="11753"/>
                      <a:pt x="11882" y="11723"/>
                    </a:cubicBezTo>
                    <a:cubicBezTo>
                      <a:pt x="11948" y="10786"/>
                      <a:pt x="11618" y="10958"/>
                      <a:pt x="11447" y="10509"/>
                    </a:cubicBezTo>
                    <a:cubicBezTo>
                      <a:pt x="11372" y="10897"/>
                      <a:pt x="11236" y="10983"/>
                      <a:pt x="11080" y="10983"/>
                    </a:cubicBezTo>
                    <a:cubicBezTo>
                      <a:pt x="10957" y="10983"/>
                      <a:pt x="10821" y="10929"/>
                      <a:pt x="10692" y="10929"/>
                    </a:cubicBezTo>
                    <a:cubicBezTo>
                      <a:pt x="10498" y="10929"/>
                      <a:pt x="10322" y="11052"/>
                      <a:pt x="10232" y="11671"/>
                    </a:cubicBezTo>
                    <a:cubicBezTo>
                      <a:pt x="9766" y="11316"/>
                      <a:pt x="9300" y="10640"/>
                      <a:pt x="8797" y="10640"/>
                    </a:cubicBezTo>
                    <a:cubicBezTo>
                      <a:pt x="8587" y="10640"/>
                      <a:pt x="8371" y="10757"/>
                      <a:pt x="8146" y="11063"/>
                    </a:cubicBezTo>
                    <a:cubicBezTo>
                      <a:pt x="7988" y="9638"/>
                      <a:pt x="9189" y="10680"/>
                      <a:pt x="9361" y="9743"/>
                    </a:cubicBezTo>
                    <a:cubicBezTo>
                      <a:pt x="9308" y="9525"/>
                      <a:pt x="9241" y="9450"/>
                      <a:pt x="9166" y="9450"/>
                    </a:cubicBezTo>
                    <a:cubicBezTo>
                      <a:pt x="9006" y="9450"/>
                      <a:pt x="8813" y="9798"/>
                      <a:pt x="8668" y="9798"/>
                    </a:cubicBezTo>
                    <a:cubicBezTo>
                      <a:pt x="8661" y="9798"/>
                      <a:pt x="8655" y="9798"/>
                      <a:pt x="8648" y="9796"/>
                    </a:cubicBezTo>
                    <a:cubicBezTo>
                      <a:pt x="8529" y="9241"/>
                      <a:pt x="8859" y="9413"/>
                      <a:pt x="8859" y="9030"/>
                    </a:cubicBezTo>
                    <a:cubicBezTo>
                      <a:pt x="8844" y="8904"/>
                      <a:pt x="8790" y="8875"/>
                      <a:pt x="8718" y="8875"/>
                    </a:cubicBezTo>
                    <a:cubicBezTo>
                      <a:pt x="8656" y="8875"/>
                      <a:pt x="8581" y="8897"/>
                      <a:pt x="8507" y="8897"/>
                    </a:cubicBezTo>
                    <a:cubicBezTo>
                      <a:pt x="8363" y="8897"/>
                      <a:pt x="8224" y="8813"/>
                      <a:pt x="8199" y="8317"/>
                    </a:cubicBezTo>
                    <a:cubicBezTo>
                      <a:pt x="8753" y="8040"/>
                      <a:pt x="8859" y="8251"/>
                      <a:pt x="8859" y="7261"/>
                    </a:cubicBezTo>
                    <a:close/>
                    <a:moveTo>
                      <a:pt x="42418" y="11446"/>
                    </a:moveTo>
                    <a:cubicBezTo>
                      <a:pt x="42910" y="11859"/>
                      <a:pt x="43372" y="12449"/>
                      <a:pt x="43915" y="12449"/>
                    </a:cubicBezTo>
                    <a:cubicBezTo>
                      <a:pt x="44100" y="12449"/>
                      <a:pt x="44295" y="12380"/>
                      <a:pt x="44503" y="12212"/>
                    </a:cubicBezTo>
                    <a:lnTo>
                      <a:pt x="44503" y="12212"/>
                    </a:lnTo>
                    <a:cubicBezTo>
                      <a:pt x="44622" y="13044"/>
                      <a:pt x="44173" y="12872"/>
                      <a:pt x="44015" y="13268"/>
                    </a:cubicBezTo>
                    <a:cubicBezTo>
                      <a:pt x="43636" y="13019"/>
                      <a:pt x="43355" y="12453"/>
                      <a:pt x="42978" y="12453"/>
                    </a:cubicBezTo>
                    <a:cubicBezTo>
                      <a:pt x="42856" y="12453"/>
                      <a:pt x="42725" y="12512"/>
                      <a:pt x="42576" y="12661"/>
                    </a:cubicBezTo>
                    <a:cubicBezTo>
                      <a:pt x="42748" y="11776"/>
                      <a:pt x="42418" y="12159"/>
                      <a:pt x="42088" y="11948"/>
                    </a:cubicBezTo>
                    <a:cubicBezTo>
                      <a:pt x="42140" y="11723"/>
                      <a:pt x="42246" y="11552"/>
                      <a:pt x="42418" y="11446"/>
                    </a:cubicBezTo>
                    <a:close/>
                    <a:moveTo>
                      <a:pt x="12483" y="12709"/>
                    </a:moveTo>
                    <a:cubicBezTo>
                      <a:pt x="12585" y="12709"/>
                      <a:pt x="12686" y="12777"/>
                      <a:pt x="12767" y="12938"/>
                    </a:cubicBezTo>
                    <a:cubicBezTo>
                      <a:pt x="12767" y="13202"/>
                      <a:pt x="12542" y="13096"/>
                      <a:pt x="12542" y="13426"/>
                    </a:cubicBezTo>
                    <a:cubicBezTo>
                      <a:pt x="12527" y="13430"/>
                      <a:pt x="12512" y="13432"/>
                      <a:pt x="12498" y="13432"/>
                    </a:cubicBezTo>
                    <a:cubicBezTo>
                      <a:pt x="12336" y="13432"/>
                      <a:pt x="12272" y="13196"/>
                      <a:pt x="12101" y="13196"/>
                    </a:cubicBezTo>
                    <a:cubicBezTo>
                      <a:pt x="12086" y="13196"/>
                      <a:pt x="12071" y="13198"/>
                      <a:pt x="12054" y="13202"/>
                    </a:cubicBezTo>
                    <a:cubicBezTo>
                      <a:pt x="12121" y="12923"/>
                      <a:pt x="12303" y="12709"/>
                      <a:pt x="12483" y="12709"/>
                    </a:cubicBezTo>
                    <a:close/>
                    <a:moveTo>
                      <a:pt x="38625" y="13009"/>
                    </a:moveTo>
                    <a:cubicBezTo>
                      <a:pt x="38694" y="13009"/>
                      <a:pt x="38755" y="13081"/>
                      <a:pt x="38787" y="13268"/>
                    </a:cubicBezTo>
                    <a:lnTo>
                      <a:pt x="38840" y="13756"/>
                    </a:lnTo>
                    <a:cubicBezTo>
                      <a:pt x="38783" y="13795"/>
                      <a:pt x="38736" y="13811"/>
                      <a:pt x="38695" y="13811"/>
                    </a:cubicBezTo>
                    <a:cubicBezTo>
                      <a:pt x="38534" y="13811"/>
                      <a:pt x="38479" y="13565"/>
                      <a:pt x="38333" y="13565"/>
                    </a:cubicBezTo>
                    <a:cubicBezTo>
                      <a:pt x="38304" y="13565"/>
                      <a:pt x="38271" y="13574"/>
                      <a:pt x="38233" y="13598"/>
                    </a:cubicBezTo>
                    <a:cubicBezTo>
                      <a:pt x="38269" y="13370"/>
                      <a:pt x="38470" y="13009"/>
                      <a:pt x="38625" y="13009"/>
                    </a:cubicBezTo>
                    <a:close/>
                    <a:moveTo>
                      <a:pt x="39830" y="13149"/>
                    </a:moveTo>
                    <a:lnTo>
                      <a:pt x="39830" y="13149"/>
                    </a:lnTo>
                    <a:cubicBezTo>
                      <a:pt x="39749" y="13495"/>
                      <a:pt x="39463" y="13865"/>
                      <a:pt x="39240" y="13865"/>
                    </a:cubicBezTo>
                    <a:cubicBezTo>
                      <a:pt x="39174" y="13865"/>
                      <a:pt x="39113" y="13832"/>
                      <a:pt x="39064" y="13756"/>
                    </a:cubicBezTo>
                    <a:cubicBezTo>
                      <a:pt x="39064" y="13044"/>
                      <a:pt x="39500" y="13268"/>
                      <a:pt x="39830" y="13149"/>
                    </a:cubicBezTo>
                    <a:close/>
                    <a:moveTo>
                      <a:pt x="25660" y="13087"/>
                    </a:moveTo>
                    <a:cubicBezTo>
                      <a:pt x="26103" y="13087"/>
                      <a:pt x="26565" y="13384"/>
                      <a:pt x="26828" y="13384"/>
                    </a:cubicBezTo>
                    <a:cubicBezTo>
                      <a:pt x="26856" y="13384"/>
                      <a:pt x="26882" y="13381"/>
                      <a:pt x="26906" y="13374"/>
                    </a:cubicBezTo>
                    <a:lnTo>
                      <a:pt x="26906" y="13374"/>
                    </a:lnTo>
                    <a:cubicBezTo>
                      <a:pt x="26734" y="14034"/>
                      <a:pt x="25744" y="13374"/>
                      <a:pt x="25533" y="14258"/>
                    </a:cubicBezTo>
                    <a:cubicBezTo>
                      <a:pt x="25283" y="13901"/>
                      <a:pt x="25795" y="13243"/>
                      <a:pt x="25337" y="13243"/>
                    </a:cubicBezTo>
                    <a:cubicBezTo>
                      <a:pt x="25287" y="13243"/>
                      <a:pt x="25225" y="13251"/>
                      <a:pt x="25150" y="13268"/>
                    </a:cubicBezTo>
                    <a:cubicBezTo>
                      <a:pt x="25308" y="13135"/>
                      <a:pt x="25482" y="13087"/>
                      <a:pt x="25660" y="13087"/>
                    </a:cubicBezTo>
                    <a:close/>
                    <a:moveTo>
                      <a:pt x="3037" y="12819"/>
                    </a:moveTo>
                    <a:cubicBezTo>
                      <a:pt x="3037" y="13044"/>
                      <a:pt x="3196" y="12991"/>
                      <a:pt x="3248" y="13044"/>
                    </a:cubicBezTo>
                    <a:cubicBezTo>
                      <a:pt x="3301" y="14087"/>
                      <a:pt x="2641" y="13809"/>
                      <a:pt x="2430" y="14364"/>
                    </a:cubicBezTo>
                    <a:cubicBezTo>
                      <a:pt x="2377" y="13704"/>
                      <a:pt x="2588" y="13862"/>
                      <a:pt x="2377" y="13374"/>
                    </a:cubicBezTo>
                    <a:cubicBezTo>
                      <a:pt x="2364" y="13372"/>
                      <a:pt x="2352" y="13371"/>
                      <a:pt x="2340" y="13371"/>
                    </a:cubicBezTo>
                    <a:cubicBezTo>
                      <a:pt x="2058" y="13371"/>
                      <a:pt x="2036" y="13931"/>
                      <a:pt x="1754" y="13931"/>
                    </a:cubicBezTo>
                    <a:cubicBezTo>
                      <a:pt x="1742" y="13931"/>
                      <a:pt x="1730" y="13930"/>
                      <a:pt x="1717" y="13928"/>
                    </a:cubicBezTo>
                    <a:cubicBezTo>
                      <a:pt x="1545" y="12938"/>
                      <a:pt x="2311" y="13756"/>
                      <a:pt x="2205" y="12872"/>
                    </a:cubicBezTo>
                    <a:lnTo>
                      <a:pt x="2205" y="12872"/>
                    </a:lnTo>
                    <a:cubicBezTo>
                      <a:pt x="2303" y="13201"/>
                      <a:pt x="2394" y="13314"/>
                      <a:pt x="2485" y="13314"/>
                    </a:cubicBezTo>
                    <a:cubicBezTo>
                      <a:pt x="2653" y="13314"/>
                      <a:pt x="2823" y="12930"/>
                      <a:pt x="3037" y="12819"/>
                    </a:cubicBezTo>
                    <a:close/>
                    <a:moveTo>
                      <a:pt x="20899" y="13810"/>
                    </a:moveTo>
                    <a:cubicBezTo>
                      <a:pt x="20997" y="13810"/>
                      <a:pt x="21076" y="13826"/>
                      <a:pt x="21123" y="13862"/>
                    </a:cubicBezTo>
                    <a:cubicBezTo>
                      <a:pt x="21023" y="14282"/>
                      <a:pt x="20794" y="14393"/>
                      <a:pt x="20541" y="14393"/>
                    </a:cubicBezTo>
                    <a:cubicBezTo>
                      <a:pt x="20261" y="14393"/>
                      <a:pt x="19951" y="14258"/>
                      <a:pt x="19750" y="14258"/>
                    </a:cubicBezTo>
                    <a:cubicBezTo>
                      <a:pt x="20006" y="14002"/>
                      <a:pt x="20563" y="13810"/>
                      <a:pt x="20899" y="13810"/>
                    </a:cubicBezTo>
                    <a:close/>
                    <a:moveTo>
                      <a:pt x="43355" y="13598"/>
                    </a:moveTo>
                    <a:cubicBezTo>
                      <a:pt x="43408" y="14522"/>
                      <a:pt x="42853" y="14364"/>
                      <a:pt x="42470" y="14417"/>
                    </a:cubicBezTo>
                    <a:cubicBezTo>
                      <a:pt x="42748" y="14139"/>
                      <a:pt x="42972" y="13704"/>
                      <a:pt x="43355" y="13598"/>
                    </a:cubicBezTo>
                    <a:close/>
                    <a:moveTo>
                      <a:pt x="14311" y="13532"/>
                    </a:moveTo>
                    <a:cubicBezTo>
                      <a:pt x="14259" y="13704"/>
                      <a:pt x="14193" y="13928"/>
                      <a:pt x="14193" y="14258"/>
                    </a:cubicBezTo>
                    <a:cubicBezTo>
                      <a:pt x="13910" y="14258"/>
                      <a:pt x="13844" y="14015"/>
                      <a:pt x="13797" y="14015"/>
                    </a:cubicBezTo>
                    <a:cubicBezTo>
                      <a:pt x="13764" y="14015"/>
                      <a:pt x="13740" y="14143"/>
                      <a:pt x="13651" y="14588"/>
                    </a:cubicBezTo>
                    <a:lnTo>
                      <a:pt x="13427" y="14588"/>
                    </a:lnTo>
                    <a:lnTo>
                      <a:pt x="13374" y="13862"/>
                    </a:lnTo>
                    <a:cubicBezTo>
                      <a:pt x="13862" y="13598"/>
                      <a:pt x="13862" y="13862"/>
                      <a:pt x="14311" y="13532"/>
                    </a:cubicBezTo>
                    <a:close/>
                    <a:moveTo>
                      <a:pt x="47527" y="12436"/>
                    </a:moveTo>
                    <a:lnTo>
                      <a:pt x="47527" y="12436"/>
                    </a:lnTo>
                    <a:cubicBezTo>
                      <a:pt x="47593" y="13149"/>
                      <a:pt x="47091" y="12938"/>
                      <a:pt x="47144" y="13756"/>
                    </a:cubicBezTo>
                    <a:cubicBezTo>
                      <a:pt x="46971" y="13651"/>
                      <a:pt x="46847" y="13607"/>
                      <a:pt x="46756" y="13607"/>
                    </a:cubicBezTo>
                    <a:cubicBezTo>
                      <a:pt x="46325" y="13607"/>
                      <a:pt x="46637" y="14588"/>
                      <a:pt x="46048" y="14588"/>
                    </a:cubicBezTo>
                    <a:cubicBezTo>
                      <a:pt x="46101" y="14417"/>
                      <a:pt x="46273" y="13598"/>
                      <a:pt x="45995" y="13598"/>
                    </a:cubicBezTo>
                    <a:lnTo>
                      <a:pt x="45771" y="13651"/>
                    </a:lnTo>
                    <a:cubicBezTo>
                      <a:pt x="45995" y="12542"/>
                      <a:pt x="47038" y="12991"/>
                      <a:pt x="47527" y="12436"/>
                    </a:cubicBezTo>
                    <a:close/>
                    <a:moveTo>
                      <a:pt x="4410" y="12661"/>
                    </a:moveTo>
                    <a:lnTo>
                      <a:pt x="4410" y="12661"/>
                    </a:lnTo>
                    <a:cubicBezTo>
                      <a:pt x="4186" y="13598"/>
                      <a:pt x="4080" y="13374"/>
                      <a:pt x="4687" y="13651"/>
                    </a:cubicBezTo>
                    <a:cubicBezTo>
                      <a:pt x="4793" y="14417"/>
                      <a:pt x="4133" y="13809"/>
                      <a:pt x="4291" y="14694"/>
                    </a:cubicBezTo>
                    <a:cubicBezTo>
                      <a:pt x="4231" y="14747"/>
                      <a:pt x="4182" y="14769"/>
                      <a:pt x="4141" y="14769"/>
                    </a:cubicBezTo>
                    <a:cubicBezTo>
                      <a:pt x="3933" y="14769"/>
                      <a:pt x="3949" y="14178"/>
                      <a:pt x="3737" y="14178"/>
                    </a:cubicBezTo>
                    <a:cubicBezTo>
                      <a:pt x="3694" y="14178"/>
                      <a:pt x="3643" y="14201"/>
                      <a:pt x="3578" y="14258"/>
                    </a:cubicBezTo>
                    <a:lnTo>
                      <a:pt x="3526" y="13268"/>
                    </a:lnTo>
                    <a:lnTo>
                      <a:pt x="3526" y="13268"/>
                    </a:lnTo>
                    <a:cubicBezTo>
                      <a:pt x="3561" y="13433"/>
                      <a:pt x="3660" y="13498"/>
                      <a:pt x="3758" y="13498"/>
                    </a:cubicBezTo>
                    <a:cubicBezTo>
                      <a:pt x="3952" y="13498"/>
                      <a:pt x="4144" y="13245"/>
                      <a:pt x="3856" y="12991"/>
                    </a:cubicBezTo>
                    <a:cubicBezTo>
                      <a:pt x="3831" y="12730"/>
                      <a:pt x="3914" y="12677"/>
                      <a:pt x="4027" y="12677"/>
                    </a:cubicBezTo>
                    <a:cubicBezTo>
                      <a:pt x="4105" y="12677"/>
                      <a:pt x="4199" y="12703"/>
                      <a:pt x="4280" y="12703"/>
                    </a:cubicBezTo>
                    <a:cubicBezTo>
                      <a:pt x="4330" y="12703"/>
                      <a:pt x="4375" y="12693"/>
                      <a:pt x="4410" y="12661"/>
                    </a:cubicBezTo>
                    <a:close/>
                    <a:moveTo>
                      <a:pt x="44622" y="14258"/>
                    </a:moveTo>
                    <a:cubicBezTo>
                      <a:pt x="44622" y="14522"/>
                      <a:pt x="44675" y="14694"/>
                      <a:pt x="44781" y="14694"/>
                    </a:cubicBezTo>
                    <a:cubicBezTo>
                      <a:pt x="44781" y="15012"/>
                      <a:pt x="44673" y="15149"/>
                      <a:pt x="44541" y="15149"/>
                    </a:cubicBezTo>
                    <a:cubicBezTo>
                      <a:pt x="44334" y="15149"/>
                      <a:pt x="44068" y="14811"/>
                      <a:pt x="44068" y="14311"/>
                    </a:cubicBezTo>
                    <a:lnTo>
                      <a:pt x="44622" y="14258"/>
                    </a:lnTo>
                    <a:close/>
                    <a:moveTo>
                      <a:pt x="33191" y="12277"/>
                    </a:moveTo>
                    <a:cubicBezTo>
                      <a:pt x="33390" y="12277"/>
                      <a:pt x="33467" y="12970"/>
                      <a:pt x="33507" y="13268"/>
                    </a:cubicBezTo>
                    <a:cubicBezTo>
                      <a:pt x="33711" y="12958"/>
                      <a:pt x="34061" y="12526"/>
                      <a:pt x="34377" y="12526"/>
                    </a:cubicBezTo>
                    <a:cubicBezTo>
                      <a:pt x="34572" y="12526"/>
                      <a:pt x="34754" y="12691"/>
                      <a:pt x="34879" y="13149"/>
                    </a:cubicBezTo>
                    <a:cubicBezTo>
                      <a:pt x="34796" y="13149"/>
                      <a:pt x="34706" y="13139"/>
                      <a:pt x="34621" y="13139"/>
                    </a:cubicBezTo>
                    <a:cubicBezTo>
                      <a:pt x="34371" y="13139"/>
                      <a:pt x="34167" y="13228"/>
                      <a:pt x="34325" y="13928"/>
                    </a:cubicBezTo>
                    <a:cubicBezTo>
                      <a:pt x="34221" y="13969"/>
                      <a:pt x="34130" y="13983"/>
                      <a:pt x="34050" y="13983"/>
                    </a:cubicBezTo>
                    <a:cubicBezTo>
                      <a:pt x="33838" y="13983"/>
                      <a:pt x="33695" y="13882"/>
                      <a:pt x="33552" y="13882"/>
                    </a:cubicBezTo>
                    <a:cubicBezTo>
                      <a:pt x="33467" y="13882"/>
                      <a:pt x="33382" y="13918"/>
                      <a:pt x="33282" y="14034"/>
                    </a:cubicBezTo>
                    <a:cubicBezTo>
                      <a:pt x="33229" y="14799"/>
                      <a:pt x="33612" y="14469"/>
                      <a:pt x="33612" y="15248"/>
                    </a:cubicBezTo>
                    <a:cubicBezTo>
                      <a:pt x="33124" y="14641"/>
                      <a:pt x="33005" y="14799"/>
                      <a:pt x="32622" y="14364"/>
                    </a:cubicBezTo>
                    <a:cubicBezTo>
                      <a:pt x="32516" y="14364"/>
                      <a:pt x="32569" y="14641"/>
                      <a:pt x="32516" y="14852"/>
                    </a:cubicBezTo>
                    <a:cubicBezTo>
                      <a:pt x="32444" y="14728"/>
                      <a:pt x="32407" y="14684"/>
                      <a:pt x="32379" y="14684"/>
                    </a:cubicBezTo>
                    <a:cubicBezTo>
                      <a:pt x="32322" y="14684"/>
                      <a:pt x="32304" y="14874"/>
                      <a:pt x="32081" y="14918"/>
                    </a:cubicBezTo>
                    <a:cubicBezTo>
                      <a:pt x="31751" y="14694"/>
                      <a:pt x="32516" y="14522"/>
                      <a:pt x="32345" y="13862"/>
                    </a:cubicBezTo>
                    <a:cubicBezTo>
                      <a:pt x="32309" y="13549"/>
                      <a:pt x="32259" y="13462"/>
                      <a:pt x="32199" y="13462"/>
                    </a:cubicBezTo>
                    <a:cubicBezTo>
                      <a:pt x="32124" y="13462"/>
                      <a:pt x="32032" y="13599"/>
                      <a:pt x="31930" y="13599"/>
                    </a:cubicBezTo>
                    <a:cubicBezTo>
                      <a:pt x="31873" y="13599"/>
                      <a:pt x="31813" y="13557"/>
                      <a:pt x="31751" y="13426"/>
                    </a:cubicBezTo>
                    <a:cubicBezTo>
                      <a:pt x="31858" y="13270"/>
                      <a:pt x="31965" y="13217"/>
                      <a:pt x="32073" y="13217"/>
                    </a:cubicBezTo>
                    <a:cubicBezTo>
                      <a:pt x="32310" y="13217"/>
                      <a:pt x="32548" y="13475"/>
                      <a:pt x="32785" y="13475"/>
                    </a:cubicBezTo>
                    <a:cubicBezTo>
                      <a:pt x="32934" y="13475"/>
                      <a:pt x="33082" y="13373"/>
                      <a:pt x="33229" y="13044"/>
                    </a:cubicBezTo>
                    <a:cubicBezTo>
                      <a:pt x="33229" y="12608"/>
                      <a:pt x="33124" y="12542"/>
                      <a:pt x="32952" y="12542"/>
                    </a:cubicBezTo>
                    <a:cubicBezTo>
                      <a:pt x="33047" y="12352"/>
                      <a:pt x="33126" y="12277"/>
                      <a:pt x="33191" y="12277"/>
                    </a:cubicBezTo>
                    <a:close/>
                    <a:moveTo>
                      <a:pt x="41718" y="14681"/>
                    </a:moveTo>
                    <a:cubicBezTo>
                      <a:pt x="41909" y="14681"/>
                      <a:pt x="42088" y="14832"/>
                      <a:pt x="42035" y="15248"/>
                    </a:cubicBezTo>
                    <a:cubicBezTo>
                      <a:pt x="41978" y="15275"/>
                      <a:pt x="41928" y="15287"/>
                      <a:pt x="41882" y="15287"/>
                    </a:cubicBezTo>
                    <a:cubicBezTo>
                      <a:pt x="41660" y="15287"/>
                      <a:pt x="41541" y="15024"/>
                      <a:pt x="41322" y="15024"/>
                    </a:cubicBezTo>
                    <a:cubicBezTo>
                      <a:pt x="41322" y="14832"/>
                      <a:pt x="41527" y="14681"/>
                      <a:pt x="41718" y="14681"/>
                    </a:cubicBezTo>
                    <a:close/>
                    <a:moveTo>
                      <a:pt x="23883" y="12872"/>
                    </a:moveTo>
                    <a:cubicBezTo>
                      <a:pt x="24059" y="13060"/>
                      <a:pt x="24208" y="13358"/>
                      <a:pt x="24507" y="13358"/>
                    </a:cubicBezTo>
                    <a:cubicBezTo>
                      <a:pt x="24565" y="13358"/>
                      <a:pt x="24630" y="13347"/>
                      <a:pt x="24701" y="13321"/>
                    </a:cubicBezTo>
                    <a:cubicBezTo>
                      <a:pt x="24701" y="13598"/>
                      <a:pt x="24754" y="13756"/>
                      <a:pt x="24820" y="13809"/>
                    </a:cubicBezTo>
                    <a:cubicBezTo>
                      <a:pt x="24424" y="14087"/>
                      <a:pt x="24371" y="14852"/>
                      <a:pt x="24595" y="15301"/>
                    </a:cubicBezTo>
                    <a:cubicBezTo>
                      <a:pt x="24543" y="15684"/>
                      <a:pt x="24318" y="15578"/>
                      <a:pt x="24160" y="15631"/>
                    </a:cubicBezTo>
                    <a:cubicBezTo>
                      <a:pt x="24232" y="14977"/>
                      <a:pt x="24088" y="14893"/>
                      <a:pt x="23917" y="14893"/>
                    </a:cubicBezTo>
                    <a:cubicBezTo>
                      <a:pt x="23857" y="14893"/>
                      <a:pt x="23794" y="14903"/>
                      <a:pt x="23736" y="14903"/>
                    </a:cubicBezTo>
                    <a:cubicBezTo>
                      <a:pt x="23592" y="14903"/>
                      <a:pt x="23474" y="14842"/>
                      <a:pt x="23500" y="14417"/>
                    </a:cubicBezTo>
                    <a:lnTo>
                      <a:pt x="23500" y="14417"/>
                    </a:lnTo>
                    <a:cubicBezTo>
                      <a:pt x="23275" y="14747"/>
                      <a:pt x="22774" y="14641"/>
                      <a:pt x="22840" y="15459"/>
                    </a:cubicBezTo>
                    <a:cubicBezTo>
                      <a:pt x="22562" y="15354"/>
                      <a:pt x="22444" y="14747"/>
                      <a:pt x="22338" y="14311"/>
                    </a:cubicBezTo>
                    <a:cubicBezTo>
                      <a:pt x="22092" y="14379"/>
                      <a:pt x="22097" y="14676"/>
                      <a:pt x="22044" y="14676"/>
                    </a:cubicBezTo>
                    <a:cubicBezTo>
                      <a:pt x="22014" y="14676"/>
                      <a:pt x="21967" y="14584"/>
                      <a:pt x="21849" y="14311"/>
                    </a:cubicBezTo>
                    <a:cubicBezTo>
                      <a:pt x="21625" y="14364"/>
                      <a:pt x="21849" y="15182"/>
                      <a:pt x="21678" y="15354"/>
                    </a:cubicBezTo>
                    <a:cubicBezTo>
                      <a:pt x="21348" y="14469"/>
                      <a:pt x="21401" y="13981"/>
                      <a:pt x="21348" y="13651"/>
                    </a:cubicBezTo>
                    <a:cubicBezTo>
                      <a:pt x="21489" y="13510"/>
                      <a:pt x="21655" y="13464"/>
                      <a:pt x="21835" y="13464"/>
                    </a:cubicBezTo>
                    <a:cubicBezTo>
                      <a:pt x="22172" y="13464"/>
                      <a:pt x="22560" y="13624"/>
                      <a:pt x="22927" y="13624"/>
                    </a:cubicBezTo>
                    <a:cubicBezTo>
                      <a:pt x="23286" y="13624"/>
                      <a:pt x="23626" y="13472"/>
                      <a:pt x="23883" y="12872"/>
                    </a:cubicBezTo>
                    <a:close/>
                    <a:moveTo>
                      <a:pt x="39674" y="14390"/>
                    </a:moveTo>
                    <a:cubicBezTo>
                      <a:pt x="39704" y="14390"/>
                      <a:pt x="39738" y="14398"/>
                      <a:pt x="39777" y="14417"/>
                    </a:cubicBezTo>
                    <a:cubicBezTo>
                      <a:pt x="40002" y="14588"/>
                      <a:pt x="39724" y="14694"/>
                      <a:pt x="39553" y="14694"/>
                    </a:cubicBezTo>
                    <a:cubicBezTo>
                      <a:pt x="39342" y="14799"/>
                      <a:pt x="39394" y="15407"/>
                      <a:pt x="39276" y="15737"/>
                    </a:cubicBezTo>
                    <a:cubicBezTo>
                      <a:pt x="39117" y="15512"/>
                      <a:pt x="39276" y="15354"/>
                      <a:pt x="39117" y="14747"/>
                    </a:cubicBezTo>
                    <a:lnTo>
                      <a:pt x="39117" y="14747"/>
                    </a:lnTo>
                    <a:cubicBezTo>
                      <a:pt x="39149" y="14755"/>
                      <a:pt x="39177" y="14759"/>
                      <a:pt x="39204" y="14759"/>
                    </a:cubicBezTo>
                    <a:cubicBezTo>
                      <a:pt x="39456" y="14759"/>
                      <a:pt x="39474" y="14390"/>
                      <a:pt x="39674" y="14390"/>
                    </a:cubicBezTo>
                    <a:close/>
                    <a:moveTo>
                      <a:pt x="45005" y="14192"/>
                    </a:moveTo>
                    <a:lnTo>
                      <a:pt x="45005" y="14192"/>
                    </a:lnTo>
                    <a:cubicBezTo>
                      <a:pt x="45216" y="14417"/>
                      <a:pt x="45612" y="14139"/>
                      <a:pt x="45612" y="14918"/>
                    </a:cubicBezTo>
                    <a:cubicBezTo>
                      <a:pt x="45487" y="14804"/>
                      <a:pt x="45394" y="14757"/>
                      <a:pt x="45325" y="14757"/>
                    </a:cubicBezTo>
                    <a:cubicBezTo>
                      <a:pt x="45005" y="14757"/>
                      <a:pt x="45155" y="15742"/>
                      <a:pt x="44683" y="15742"/>
                    </a:cubicBezTo>
                    <a:cubicBezTo>
                      <a:pt x="44664" y="15742"/>
                      <a:pt x="44644" y="15740"/>
                      <a:pt x="44622" y="15737"/>
                    </a:cubicBezTo>
                    <a:cubicBezTo>
                      <a:pt x="44834" y="15024"/>
                      <a:pt x="45058" y="14971"/>
                      <a:pt x="45005" y="14192"/>
                    </a:cubicBezTo>
                    <a:close/>
                    <a:moveTo>
                      <a:pt x="27064" y="14588"/>
                    </a:moveTo>
                    <a:cubicBezTo>
                      <a:pt x="27183" y="14852"/>
                      <a:pt x="27289" y="15248"/>
                      <a:pt x="27289" y="15842"/>
                    </a:cubicBezTo>
                    <a:cubicBezTo>
                      <a:pt x="27130" y="15842"/>
                      <a:pt x="27183" y="15512"/>
                      <a:pt x="27130" y="15354"/>
                    </a:cubicBezTo>
                    <a:cubicBezTo>
                      <a:pt x="26677" y="15560"/>
                      <a:pt x="26196" y="15855"/>
                      <a:pt x="25750" y="15855"/>
                    </a:cubicBezTo>
                    <a:cubicBezTo>
                      <a:pt x="25598" y="15855"/>
                      <a:pt x="25449" y="15821"/>
                      <a:pt x="25308" y="15737"/>
                    </a:cubicBezTo>
                    <a:cubicBezTo>
                      <a:pt x="25273" y="15374"/>
                      <a:pt x="25298" y="15263"/>
                      <a:pt x="25358" y="15263"/>
                    </a:cubicBezTo>
                    <a:cubicBezTo>
                      <a:pt x="25453" y="15263"/>
                      <a:pt x="25637" y="15538"/>
                      <a:pt x="25818" y="15538"/>
                    </a:cubicBezTo>
                    <a:cubicBezTo>
                      <a:pt x="25869" y="15538"/>
                      <a:pt x="25920" y="15516"/>
                      <a:pt x="25968" y="15459"/>
                    </a:cubicBezTo>
                    <a:cubicBezTo>
                      <a:pt x="25938" y="15268"/>
                      <a:pt x="25867" y="15227"/>
                      <a:pt x="25782" y="15227"/>
                    </a:cubicBezTo>
                    <a:cubicBezTo>
                      <a:pt x="25720" y="15227"/>
                      <a:pt x="25652" y="15248"/>
                      <a:pt x="25586" y="15248"/>
                    </a:cubicBezTo>
                    <a:cubicBezTo>
                      <a:pt x="25622" y="14996"/>
                      <a:pt x="25700" y="14905"/>
                      <a:pt x="25789" y="14905"/>
                    </a:cubicBezTo>
                    <a:cubicBezTo>
                      <a:pt x="25955" y="14905"/>
                      <a:pt x="26158" y="15226"/>
                      <a:pt x="26193" y="15407"/>
                    </a:cubicBezTo>
                    <a:cubicBezTo>
                      <a:pt x="26351" y="15301"/>
                      <a:pt x="26140" y="15129"/>
                      <a:pt x="26140" y="14694"/>
                    </a:cubicBezTo>
                    <a:lnTo>
                      <a:pt x="27064" y="14588"/>
                    </a:lnTo>
                    <a:close/>
                    <a:moveTo>
                      <a:pt x="12282" y="13721"/>
                    </a:moveTo>
                    <a:cubicBezTo>
                      <a:pt x="12398" y="13721"/>
                      <a:pt x="12462" y="14149"/>
                      <a:pt x="12660" y="14149"/>
                    </a:cubicBezTo>
                    <a:cubicBezTo>
                      <a:pt x="12677" y="14149"/>
                      <a:pt x="12695" y="14146"/>
                      <a:pt x="12714" y="14139"/>
                    </a:cubicBezTo>
                    <a:lnTo>
                      <a:pt x="12714" y="14139"/>
                    </a:lnTo>
                    <a:cubicBezTo>
                      <a:pt x="12331" y="15578"/>
                      <a:pt x="13268" y="14641"/>
                      <a:pt x="13268" y="15842"/>
                    </a:cubicBezTo>
                    <a:cubicBezTo>
                      <a:pt x="13214" y="15873"/>
                      <a:pt x="13166" y="15886"/>
                      <a:pt x="13123" y="15886"/>
                    </a:cubicBezTo>
                    <a:cubicBezTo>
                      <a:pt x="12874" y="15886"/>
                      <a:pt x="12782" y="15449"/>
                      <a:pt x="12512" y="15449"/>
                    </a:cubicBezTo>
                    <a:cubicBezTo>
                      <a:pt x="12488" y="15449"/>
                      <a:pt x="12463" y="15452"/>
                      <a:pt x="12437" y="15459"/>
                    </a:cubicBezTo>
                    <a:cubicBezTo>
                      <a:pt x="12542" y="14417"/>
                      <a:pt x="12159" y="14694"/>
                      <a:pt x="12107" y="13981"/>
                    </a:cubicBezTo>
                    <a:cubicBezTo>
                      <a:pt x="12181" y="13789"/>
                      <a:pt x="12236" y="13721"/>
                      <a:pt x="12282" y="13721"/>
                    </a:cubicBezTo>
                    <a:close/>
                    <a:moveTo>
                      <a:pt x="35420" y="13786"/>
                    </a:moveTo>
                    <a:cubicBezTo>
                      <a:pt x="35727" y="13786"/>
                      <a:pt x="36093" y="14157"/>
                      <a:pt x="36200" y="14522"/>
                    </a:cubicBezTo>
                    <a:cubicBezTo>
                      <a:pt x="35540" y="15842"/>
                      <a:pt x="37137" y="15842"/>
                      <a:pt x="37903" y="16120"/>
                    </a:cubicBezTo>
                    <a:cubicBezTo>
                      <a:pt x="37729" y="16307"/>
                      <a:pt x="37532" y="16370"/>
                      <a:pt x="37324" y="16370"/>
                    </a:cubicBezTo>
                    <a:cubicBezTo>
                      <a:pt x="36915" y="16370"/>
                      <a:pt x="36464" y="16128"/>
                      <a:pt x="36063" y="16128"/>
                    </a:cubicBezTo>
                    <a:cubicBezTo>
                      <a:pt x="35895" y="16128"/>
                      <a:pt x="35736" y="16171"/>
                      <a:pt x="35592" y="16291"/>
                    </a:cubicBezTo>
                    <a:cubicBezTo>
                      <a:pt x="36147" y="14971"/>
                      <a:pt x="35315" y="14364"/>
                      <a:pt x="35051" y="14087"/>
                    </a:cubicBezTo>
                    <a:cubicBezTo>
                      <a:pt x="35137" y="13872"/>
                      <a:pt x="35272" y="13786"/>
                      <a:pt x="35420" y="13786"/>
                    </a:cubicBezTo>
                    <a:close/>
                    <a:moveTo>
                      <a:pt x="22285" y="15301"/>
                    </a:moveTo>
                    <a:cubicBezTo>
                      <a:pt x="22415" y="15431"/>
                      <a:pt x="22555" y="15794"/>
                      <a:pt x="22813" y="15794"/>
                    </a:cubicBezTo>
                    <a:cubicBezTo>
                      <a:pt x="22869" y="15794"/>
                      <a:pt x="22930" y="15777"/>
                      <a:pt x="22998" y="15737"/>
                    </a:cubicBezTo>
                    <a:lnTo>
                      <a:pt x="22998" y="15737"/>
                    </a:lnTo>
                    <a:cubicBezTo>
                      <a:pt x="23114" y="16106"/>
                      <a:pt x="22947" y="16299"/>
                      <a:pt x="22775" y="16299"/>
                    </a:cubicBezTo>
                    <a:cubicBezTo>
                      <a:pt x="22616" y="16299"/>
                      <a:pt x="22452" y="16133"/>
                      <a:pt x="22510" y="15790"/>
                    </a:cubicBezTo>
                    <a:cubicBezTo>
                      <a:pt x="22391" y="15790"/>
                      <a:pt x="22444" y="16238"/>
                      <a:pt x="22444" y="16502"/>
                    </a:cubicBezTo>
                    <a:lnTo>
                      <a:pt x="22008" y="16568"/>
                    </a:lnTo>
                    <a:cubicBezTo>
                      <a:pt x="22180" y="15908"/>
                      <a:pt x="22285" y="16014"/>
                      <a:pt x="22285" y="15301"/>
                    </a:cubicBezTo>
                    <a:close/>
                    <a:moveTo>
                      <a:pt x="32239" y="9849"/>
                    </a:moveTo>
                    <a:cubicBezTo>
                      <a:pt x="33176" y="10680"/>
                      <a:pt x="34444" y="10456"/>
                      <a:pt x="35262" y="11618"/>
                    </a:cubicBezTo>
                    <a:cubicBezTo>
                      <a:pt x="35061" y="11448"/>
                      <a:pt x="34854" y="11387"/>
                      <a:pt x="34647" y="11387"/>
                    </a:cubicBezTo>
                    <a:cubicBezTo>
                      <a:pt x="34177" y="11387"/>
                      <a:pt x="33704" y="11703"/>
                      <a:pt x="33282" y="11776"/>
                    </a:cubicBezTo>
                    <a:cubicBezTo>
                      <a:pt x="33282" y="11499"/>
                      <a:pt x="33507" y="11552"/>
                      <a:pt x="33612" y="11499"/>
                    </a:cubicBezTo>
                    <a:cubicBezTo>
                      <a:pt x="33438" y="11218"/>
                      <a:pt x="33286" y="11109"/>
                      <a:pt x="33148" y="11109"/>
                    </a:cubicBezTo>
                    <a:cubicBezTo>
                      <a:pt x="32673" y="11109"/>
                      <a:pt x="32367" y="12405"/>
                      <a:pt x="31907" y="12405"/>
                    </a:cubicBezTo>
                    <a:cubicBezTo>
                      <a:pt x="31873" y="12405"/>
                      <a:pt x="31839" y="12398"/>
                      <a:pt x="31804" y="12383"/>
                    </a:cubicBezTo>
                    <a:cubicBezTo>
                      <a:pt x="31751" y="11499"/>
                      <a:pt x="32292" y="11776"/>
                      <a:pt x="32464" y="11341"/>
                    </a:cubicBezTo>
                    <a:cubicBezTo>
                      <a:pt x="32292" y="10456"/>
                      <a:pt x="32464" y="10839"/>
                      <a:pt x="31962" y="10628"/>
                    </a:cubicBezTo>
                    <a:lnTo>
                      <a:pt x="31962" y="10628"/>
                    </a:lnTo>
                    <a:cubicBezTo>
                      <a:pt x="32015" y="10839"/>
                      <a:pt x="32081" y="11063"/>
                      <a:pt x="32186" y="11116"/>
                    </a:cubicBezTo>
                    <a:cubicBezTo>
                      <a:pt x="32411" y="11116"/>
                      <a:pt x="31196" y="11222"/>
                      <a:pt x="31473" y="12212"/>
                    </a:cubicBezTo>
                    <a:cubicBezTo>
                      <a:pt x="31461" y="12316"/>
                      <a:pt x="31425" y="12358"/>
                      <a:pt x="31373" y="12358"/>
                    </a:cubicBezTo>
                    <a:cubicBezTo>
                      <a:pt x="31206" y="12358"/>
                      <a:pt x="30882" y="11908"/>
                      <a:pt x="30761" y="11776"/>
                    </a:cubicBezTo>
                    <a:cubicBezTo>
                      <a:pt x="30642" y="11829"/>
                      <a:pt x="30642" y="12001"/>
                      <a:pt x="30536" y="12053"/>
                    </a:cubicBezTo>
                    <a:cubicBezTo>
                      <a:pt x="30695" y="12872"/>
                      <a:pt x="31632" y="12819"/>
                      <a:pt x="31355" y="12938"/>
                    </a:cubicBezTo>
                    <a:cubicBezTo>
                      <a:pt x="31845" y="13151"/>
                      <a:pt x="31371" y="13622"/>
                      <a:pt x="30789" y="13622"/>
                    </a:cubicBezTo>
                    <a:cubicBezTo>
                      <a:pt x="30650" y="13622"/>
                      <a:pt x="30504" y="13596"/>
                      <a:pt x="30365" y="13532"/>
                    </a:cubicBezTo>
                    <a:lnTo>
                      <a:pt x="30365" y="13532"/>
                    </a:lnTo>
                    <a:cubicBezTo>
                      <a:pt x="30431" y="13981"/>
                      <a:pt x="30761" y="13651"/>
                      <a:pt x="30866" y="13981"/>
                    </a:cubicBezTo>
                    <a:cubicBezTo>
                      <a:pt x="30767" y="14339"/>
                      <a:pt x="30807" y="15034"/>
                      <a:pt x="30542" y="15034"/>
                    </a:cubicBezTo>
                    <a:cubicBezTo>
                      <a:pt x="30524" y="15034"/>
                      <a:pt x="30504" y="15031"/>
                      <a:pt x="30483" y="15024"/>
                    </a:cubicBezTo>
                    <a:lnTo>
                      <a:pt x="30483" y="15024"/>
                    </a:lnTo>
                    <a:cubicBezTo>
                      <a:pt x="30589" y="15301"/>
                      <a:pt x="30695" y="15512"/>
                      <a:pt x="30866" y="15737"/>
                    </a:cubicBezTo>
                    <a:cubicBezTo>
                      <a:pt x="30734" y="16121"/>
                      <a:pt x="30591" y="16227"/>
                      <a:pt x="30448" y="16227"/>
                    </a:cubicBezTo>
                    <a:cubicBezTo>
                      <a:pt x="30271" y="16227"/>
                      <a:pt x="30093" y="16063"/>
                      <a:pt x="29937" y="16063"/>
                    </a:cubicBezTo>
                    <a:cubicBezTo>
                      <a:pt x="29805" y="16063"/>
                      <a:pt x="29688" y="16182"/>
                      <a:pt x="29599" y="16621"/>
                    </a:cubicBezTo>
                    <a:cubicBezTo>
                      <a:pt x="29398" y="16468"/>
                      <a:pt x="29514" y="15535"/>
                      <a:pt x="29814" y="15535"/>
                    </a:cubicBezTo>
                    <a:cubicBezTo>
                      <a:pt x="29849" y="15535"/>
                      <a:pt x="29888" y="15549"/>
                      <a:pt x="29929" y="15578"/>
                    </a:cubicBezTo>
                    <a:cubicBezTo>
                      <a:pt x="29820" y="15234"/>
                      <a:pt x="29631" y="15126"/>
                      <a:pt x="29395" y="15126"/>
                    </a:cubicBezTo>
                    <a:cubicBezTo>
                      <a:pt x="29287" y="15126"/>
                      <a:pt x="29169" y="15149"/>
                      <a:pt x="29044" y="15182"/>
                    </a:cubicBezTo>
                    <a:cubicBezTo>
                      <a:pt x="29110" y="14522"/>
                      <a:pt x="29823" y="15024"/>
                      <a:pt x="29704" y="14087"/>
                    </a:cubicBezTo>
                    <a:cubicBezTo>
                      <a:pt x="29673" y="14021"/>
                      <a:pt x="29628" y="14008"/>
                      <a:pt x="29573" y="14008"/>
                    </a:cubicBezTo>
                    <a:cubicBezTo>
                      <a:pt x="29540" y="14008"/>
                      <a:pt x="29504" y="14013"/>
                      <a:pt x="29466" y="14013"/>
                    </a:cubicBezTo>
                    <a:cubicBezTo>
                      <a:pt x="29353" y="14013"/>
                      <a:pt x="29222" y="13972"/>
                      <a:pt x="29110" y="13651"/>
                    </a:cubicBezTo>
                    <a:cubicBezTo>
                      <a:pt x="28823" y="13743"/>
                      <a:pt x="28736" y="14297"/>
                      <a:pt x="28394" y="14297"/>
                    </a:cubicBezTo>
                    <a:cubicBezTo>
                      <a:pt x="28344" y="14297"/>
                      <a:pt x="28288" y="14285"/>
                      <a:pt x="28226" y="14258"/>
                    </a:cubicBezTo>
                    <a:cubicBezTo>
                      <a:pt x="28226" y="13426"/>
                      <a:pt x="27949" y="13479"/>
                      <a:pt x="28173" y="12991"/>
                    </a:cubicBezTo>
                    <a:lnTo>
                      <a:pt x="28173" y="12991"/>
                    </a:lnTo>
                    <a:cubicBezTo>
                      <a:pt x="28279" y="13202"/>
                      <a:pt x="28173" y="13532"/>
                      <a:pt x="28450" y="13981"/>
                    </a:cubicBezTo>
                    <a:cubicBezTo>
                      <a:pt x="28311" y="13398"/>
                      <a:pt x="28917" y="12922"/>
                      <a:pt x="29449" y="12922"/>
                    </a:cubicBezTo>
                    <a:cubicBezTo>
                      <a:pt x="29772" y="12922"/>
                      <a:pt x="30068" y="13098"/>
                      <a:pt x="30153" y="13532"/>
                    </a:cubicBezTo>
                    <a:cubicBezTo>
                      <a:pt x="30385" y="13532"/>
                      <a:pt x="30460" y="13228"/>
                      <a:pt x="30671" y="13228"/>
                    </a:cubicBezTo>
                    <a:cubicBezTo>
                      <a:pt x="30712" y="13228"/>
                      <a:pt x="30759" y="13240"/>
                      <a:pt x="30813" y="13268"/>
                    </a:cubicBezTo>
                    <a:cubicBezTo>
                      <a:pt x="30813" y="12331"/>
                      <a:pt x="30365" y="12542"/>
                      <a:pt x="30100" y="12331"/>
                    </a:cubicBezTo>
                    <a:cubicBezTo>
                      <a:pt x="30034" y="12106"/>
                      <a:pt x="30034" y="11882"/>
                      <a:pt x="30034" y="11776"/>
                    </a:cubicBezTo>
                    <a:cubicBezTo>
                      <a:pt x="29891" y="11900"/>
                      <a:pt x="29740" y="11952"/>
                      <a:pt x="29582" y="11952"/>
                    </a:cubicBezTo>
                    <a:cubicBezTo>
                      <a:pt x="28899" y="11952"/>
                      <a:pt x="28103" y="10969"/>
                      <a:pt x="27341" y="10562"/>
                    </a:cubicBezTo>
                    <a:cubicBezTo>
                      <a:pt x="26959" y="10179"/>
                      <a:pt x="28001" y="10350"/>
                      <a:pt x="28226" y="10232"/>
                    </a:cubicBezTo>
                    <a:cubicBezTo>
                      <a:pt x="28226" y="10786"/>
                      <a:pt x="28331" y="10892"/>
                      <a:pt x="28384" y="11222"/>
                    </a:cubicBezTo>
                    <a:cubicBezTo>
                      <a:pt x="28429" y="11186"/>
                      <a:pt x="28616" y="10901"/>
                      <a:pt x="28734" y="10901"/>
                    </a:cubicBezTo>
                    <a:cubicBezTo>
                      <a:pt x="28792" y="10901"/>
                      <a:pt x="28833" y="10969"/>
                      <a:pt x="28833" y="11169"/>
                    </a:cubicBezTo>
                    <a:cubicBezTo>
                      <a:pt x="28992" y="11116"/>
                      <a:pt x="28886" y="10958"/>
                      <a:pt x="28833" y="10958"/>
                    </a:cubicBezTo>
                    <a:cubicBezTo>
                      <a:pt x="28872" y="10752"/>
                      <a:pt x="28915" y="10675"/>
                      <a:pt x="28962" y="10675"/>
                    </a:cubicBezTo>
                    <a:cubicBezTo>
                      <a:pt x="29102" y="10675"/>
                      <a:pt x="29271" y="11393"/>
                      <a:pt x="29440" y="11393"/>
                    </a:cubicBezTo>
                    <a:cubicBezTo>
                      <a:pt x="29770" y="11222"/>
                      <a:pt x="30100" y="11169"/>
                      <a:pt x="30206" y="10786"/>
                    </a:cubicBezTo>
                    <a:cubicBezTo>
                      <a:pt x="30424" y="11095"/>
                      <a:pt x="30631" y="11216"/>
                      <a:pt x="30827" y="11216"/>
                    </a:cubicBezTo>
                    <a:cubicBezTo>
                      <a:pt x="31368" y="11216"/>
                      <a:pt x="31832" y="10294"/>
                      <a:pt x="32239" y="9849"/>
                    </a:cubicBezTo>
                    <a:close/>
                    <a:moveTo>
                      <a:pt x="13609" y="16092"/>
                    </a:moveTo>
                    <a:cubicBezTo>
                      <a:pt x="13705" y="16092"/>
                      <a:pt x="13796" y="16149"/>
                      <a:pt x="13862" y="16291"/>
                    </a:cubicBezTo>
                    <a:cubicBezTo>
                      <a:pt x="13829" y="16635"/>
                      <a:pt x="13619" y="16851"/>
                      <a:pt x="13414" y="16851"/>
                    </a:cubicBezTo>
                    <a:cubicBezTo>
                      <a:pt x="13295" y="16851"/>
                      <a:pt x="13179" y="16780"/>
                      <a:pt x="13097" y="16621"/>
                    </a:cubicBezTo>
                    <a:cubicBezTo>
                      <a:pt x="13169" y="16360"/>
                      <a:pt x="13402" y="16092"/>
                      <a:pt x="13609" y="16092"/>
                    </a:cubicBezTo>
                    <a:close/>
                    <a:moveTo>
                      <a:pt x="15579" y="15908"/>
                    </a:moveTo>
                    <a:cubicBezTo>
                      <a:pt x="15691" y="16564"/>
                      <a:pt x="15478" y="16894"/>
                      <a:pt x="15265" y="16894"/>
                    </a:cubicBezTo>
                    <a:cubicBezTo>
                      <a:pt x="15177" y="16894"/>
                      <a:pt x="15089" y="16838"/>
                      <a:pt x="15024" y="16727"/>
                    </a:cubicBezTo>
                    <a:cubicBezTo>
                      <a:pt x="14971" y="15961"/>
                      <a:pt x="15407" y="16120"/>
                      <a:pt x="15579" y="15908"/>
                    </a:cubicBezTo>
                    <a:close/>
                    <a:moveTo>
                      <a:pt x="29110" y="16172"/>
                    </a:moveTo>
                    <a:lnTo>
                      <a:pt x="29110" y="16172"/>
                    </a:lnTo>
                    <a:cubicBezTo>
                      <a:pt x="28992" y="16898"/>
                      <a:pt x="28503" y="17057"/>
                      <a:pt x="28054" y="17281"/>
                    </a:cubicBezTo>
                    <a:cubicBezTo>
                      <a:pt x="28001" y="16172"/>
                      <a:pt x="28662" y="16344"/>
                      <a:pt x="29110" y="16172"/>
                    </a:cubicBezTo>
                    <a:close/>
                    <a:moveTo>
                      <a:pt x="9308" y="15838"/>
                    </a:moveTo>
                    <a:cubicBezTo>
                      <a:pt x="9392" y="15838"/>
                      <a:pt x="9442" y="15968"/>
                      <a:pt x="9466" y="16450"/>
                    </a:cubicBezTo>
                    <a:cubicBezTo>
                      <a:pt x="9430" y="16429"/>
                      <a:pt x="9396" y="16420"/>
                      <a:pt x="9363" y="16420"/>
                    </a:cubicBezTo>
                    <a:cubicBezTo>
                      <a:pt x="9167" y="16420"/>
                      <a:pt x="9053" y="16741"/>
                      <a:pt x="9271" y="16741"/>
                    </a:cubicBezTo>
                    <a:cubicBezTo>
                      <a:pt x="9297" y="16741"/>
                      <a:pt x="9326" y="16736"/>
                      <a:pt x="9361" y="16727"/>
                    </a:cubicBezTo>
                    <a:lnTo>
                      <a:pt x="9361" y="16727"/>
                    </a:lnTo>
                    <a:cubicBezTo>
                      <a:pt x="9277" y="17189"/>
                      <a:pt x="9149" y="17379"/>
                      <a:pt x="8966" y="17379"/>
                    </a:cubicBezTo>
                    <a:cubicBezTo>
                      <a:pt x="8888" y="17379"/>
                      <a:pt x="8800" y="17345"/>
                      <a:pt x="8701" y="17281"/>
                    </a:cubicBezTo>
                    <a:cubicBezTo>
                      <a:pt x="8806" y="16568"/>
                      <a:pt x="9136" y="16951"/>
                      <a:pt x="8859" y="16014"/>
                    </a:cubicBezTo>
                    <a:cubicBezTo>
                      <a:pt x="9065" y="16014"/>
                      <a:pt x="9210" y="15838"/>
                      <a:pt x="9308" y="15838"/>
                    </a:cubicBezTo>
                    <a:close/>
                    <a:moveTo>
                      <a:pt x="26523" y="16674"/>
                    </a:moveTo>
                    <a:lnTo>
                      <a:pt x="26523" y="16674"/>
                    </a:lnTo>
                    <a:cubicBezTo>
                      <a:pt x="26906" y="16898"/>
                      <a:pt x="26193" y="16727"/>
                      <a:pt x="26404" y="17387"/>
                    </a:cubicBezTo>
                    <a:cubicBezTo>
                      <a:pt x="26354" y="17440"/>
                      <a:pt x="26313" y="17461"/>
                      <a:pt x="26278" y="17461"/>
                    </a:cubicBezTo>
                    <a:cubicBezTo>
                      <a:pt x="26153" y="17461"/>
                      <a:pt x="26103" y="17197"/>
                      <a:pt x="25956" y="17197"/>
                    </a:cubicBezTo>
                    <a:cubicBezTo>
                      <a:pt x="25929" y="17197"/>
                      <a:pt x="25898" y="17207"/>
                      <a:pt x="25863" y="17228"/>
                    </a:cubicBezTo>
                    <a:cubicBezTo>
                      <a:pt x="25863" y="16674"/>
                      <a:pt x="26470" y="17162"/>
                      <a:pt x="26523" y="16674"/>
                    </a:cubicBezTo>
                    <a:close/>
                    <a:moveTo>
                      <a:pt x="7710" y="15631"/>
                    </a:moveTo>
                    <a:lnTo>
                      <a:pt x="7710" y="15631"/>
                    </a:lnTo>
                    <a:cubicBezTo>
                      <a:pt x="7816" y="15737"/>
                      <a:pt x="7922" y="15842"/>
                      <a:pt x="8041" y="15842"/>
                    </a:cubicBezTo>
                    <a:cubicBezTo>
                      <a:pt x="7922" y="17281"/>
                      <a:pt x="8648" y="16450"/>
                      <a:pt x="8648" y="17559"/>
                    </a:cubicBezTo>
                    <a:cubicBezTo>
                      <a:pt x="8460" y="17452"/>
                      <a:pt x="8362" y="17396"/>
                      <a:pt x="8274" y="17396"/>
                    </a:cubicBezTo>
                    <a:cubicBezTo>
                      <a:pt x="8178" y="17396"/>
                      <a:pt x="8095" y="17465"/>
                      <a:pt x="7922" y="17611"/>
                    </a:cubicBezTo>
                    <a:cubicBezTo>
                      <a:pt x="7922" y="16727"/>
                      <a:pt x="7816" y="16238"/>
                      <a:pt x="7710" y="15631"/>
                    </a:cubicBezTo>
                    <a:close/>
                    <a:moveTo>
                      <a:pt x="31386" y="15607"/>
                    </a:moveTo>
                    <a:cubicBezTo>
                      <a:pt x="31698" y="15607"/>
                      <a:pt x="32038" y="16500"/>
                      <a:pt x="32271" y="16500"/>
                    </a:cubicBezTo>
                    <a:cubicBezTo>
                      <a:pt x="32324" y="16500"/>
                      <a:pt x="32371" y="16455"/>
                      <a:pt x="32411" y="16344"/>
                    </a:cubicBezTo>
                    <a:cubicBezTo>
                      <a:pt x="32417" y="16343"/>
                      <a:pt x="32422" y="16342"/>
                      <a:pt x="32427" y="16342"/>
                    </a:cubicBezTo>
                    <a:cubicBezTo>
                      <a:pt x="32614" y="16342"/>
                      <a:pt x="32466" y="17239"/>
                      <a:pt x="32569" y="17611"/>
                    </a:cubicBezTo>
                    <a:lnTo>
                      <a:pt x="31751" y="17664"/>
                    </a:lnTo>
                    <a:cubicBezTo>
                      <a:pt x="31785" y="17161"/>
                      <a:pt x="31790" y="16991"/>
                      <a:pt x="31768" y="16991"/>
                    </a:cubicBezTo>
                    <a:cubicBezTo>
                      <a:pt x="31722" y="16991"/>
                      <a:pt x="31560" y="17717"/>
                      <a:pt x="31302" y="17717"/>
                    </a:cubicBezTo>
                    <a:cubicBezTo>
                      <a:pt x="31302" y="17281"/>
                      <a:pt x="31196" y="17281"/>
                      <a:pt x="31143" y="16951"/>
                    </a:cubicBezTo>
                    <a:cubicBezTo>
                      <a:pt x="30987" y="17167"/>
                      <a:pt x="30744" y="17416"/>
                      <a:pt x="30523" y="17416"/>
                    </a:cubicBezTo>
                    <a:cubicBezTo>
                      <a:pt x="30351" y="17416"/>
                      <a:pt x="30193" y="17265"/>
                      <a:pt x="30100" y="16832"/>
                    </a:cubicBezTo>
                    <a:cubicBezTo>
                      <a:pt x="30124" y="16815"/>
                      <a:pt x="30159" y="16808"/>
                      <a:pt x="30201" y="16808"/>
                    </a:cubicBezTo>
                    <a:cubicBezTo>
                      <a:pt x="30332" y="16808"/>
                      <a:pt x="30537" y="16874"/>
                      <a:pt x="30721" y="16874"/>
                    </a:cubicBezTo>
                    <a:cubicBezTo>
                      <a:pt x="31000" y="16874"/>
                      <a:pt x="31232" y="16722"/>
                      <a:pt x="31091" y="15961"/>
                    </a:cubicBezTo>
                    <a:cubicBezTo>
                      <a:pt x="31183" y="15704"/>
                      <a:pt x="31283" y="15607"/>
                      <a:pt x="31386" y="15607"/>
                    </a:cubicBezTo>
                    <a:close/>
                    <a:moveTo>
                      <a:pt x="24424" y="16568"/>
                    </a:moveTo>
                    <a:lnTo>
                      <a:pt x="24424" y="16568"/>
                    </a:lnTo>
                    <a:cubicBezTo>
                      <a:pt x="24873" y="17057"/>
                      <a:pt x="24213" y="17387"/>
                      <a:pt x="24265" y="17823"/>
                    </a:cubicBezTo>
                    <a:cubicBezTo>
                      <a:pt x="24112" y="17728"/>
                      <a:pt x="24096" y="17371"/>
                      <a:pt x="23943" y="17371"/>
                    </a:cubicBezTo>
                    <a:cubicBezTo>
                      <a:pt x="23925" y="17371"/>
                      <a:pt x="23905" y="17376"/>
                      <a:pt x="23883" y="17387"/>
                    </a:cubicBezTo>
                    <a:cubicBezTo>
                      <a:pt x="23883" y="16832"/>
                      <a:pt x="24543" y="17387"/>
                      <a:pt x="24424" y="16568"/>
                    </a:cubicBezTo>
                    <a:close/>
                    <a:moveTo>
                      <a:pt x="35592" y="17823"/>
                    </a:moveTo>
                    <a:cubicBezTo>
                      <a:pt x="35592" y="17847"/>
                      <a:pt x="35598" y="17868"/>
                      <a:pt x="35607" y="17888"/>
                    </a:cubicBezTo>
                    <a:lnTo>
                      <a:pt x="35607" y="17888"/>
                    </a:lnTo>
                    <a:cubicBezTo>
                      <a:pt x="35602" y="17866"/>
                      <a:pt x="35597" y="17845"/>
                      <a:pt x="35592" y="17823"/>
                    </a:cubicBezTo>
                    <a:close/>
                    <a:moveTo>
                      <a:pt x="7380" y="16172"/>
                    </a:moveTo>
                    <a:cubicBezTo>
                      <a:pt x="7220" y="16544"/>
                      <a:pt x="7314" y="16903"/>
                      <a:pt x="7598" y="16903"/>
                    </a:cubicBezTo>
                    <a:cubicBezTo>
                      <a:pt x="7617" y="16903"/>
                      <a:pt x="7637" y="16902"/>
                      <a:pt x="7658" y="16898"/>
                    </a:cubicBezTo>
                    <a:lnTo>
                      <a:pt x="7658" y="16898"/>
                    </a:lnTo>
                    <a:cubicBezTo>
                      <a:pt x="7380" y="17387"/>
                      <a:pt x="6602" y="17057"/>
                      <a:pt x="6668" y="18219"/>
                    </a:cubicBezTo>
                    <a:cubicBezTo>
                      <a:pt x="6654" y="18225"/>
                      <a:pt x="6642" y="18228"/>
                      <a:pt x="6630" y="18228"/>
                    </a:cubicBezTo>
                    <a:cubicBezTo>
                      <a:pt x="6448" y="18228"/>
                      <a:pt x="6483" y="17493"/>
                      <a:pt x="6272" y="17493"/>
                    </a:cubicBezTo>
                    <a:cubicBezTo>
                      <a:pt x="6303" y="17337"/>
                      <a:pt x="6355" y="17269"/>
                      <a:pt x="6406" y="17269"/>
                    </a:cubicBezTo>
                    <a:cubicBezTo>
                      <a:pt x="6464" y="17269"/>
                      <a:pt x="6521" y="17353"/>
                      <a:pt x="6549" y="17493"/>
                    </a:cubicBezTo>
                    <a:cubicBezTo>
                      <a:pt x="6549" y="16898"/>
                      <a:pt x="7103" y="17228"/>
                      <a:pt x="6932" y="16172"/>
                    </a:cubicBezTo>
                    <a:close/>
                    <a:moveTo>
                      <a:pt x="9849" y="16674"/>
                    </a:moveTo>
                    <a:lnTo>
                      <a:pt x="9849" y="16674"/>
                    </a:lnTo>
                    <a:cubicBezTo>
                      <a:pt x="10010" y="16723"/>
                      <a:pt x="10205" y="18456"/>
                      <a:pt x="9874" y="18456"/>
                    </a:cubicBezTo>
                    <a:cubicBezTo>
                      <a:pt x="9851" y="18456"/>
                      <a:pt x="9825" y="18448"/>
                      <a:pt x="9796" y="18430"/>
                    </a:cubicBezTo>
                    <a:cubicBezTo>
                      <a:pt x="9519" y="17889"/>
                      <a:pt x="10021" y="17611"/>
                      <a:pt x="9849" y="16674"/>
                    </a:cubicBezTo>
                    <a:close/>
                    <a:moveTo>
                      <a:pt x="37520" y="17611"/>
                    </a:moveTo>
                    <a:cubicBezTo>
                      <a:pt x="37911" y="17706"/>
                      <a:pt x="37866" y="18695"/>
                      <a:pt x="37499" y="18695"/>
                    </a:cubicBezTo>
                    <a:cubicBezTo>
                      <a:pt x="37457" y="18695"/>
                      <a:pt x="37411" y="18683"/>
                      <a:pt x="37361" y="18654"/>
                    </a:cubicBezTo>
                    <a:cubicBezTo>
                      <a:pt x="37190" y="17823"/>
                      <a:pt x="37744" y="18430"/>
                      <a:pt x="37520" y="17611"/>
                    </a:cubicBezTo>
                    <a:close/>
                    <a:moveTo>
                      <a:pt x="23500" y="16951"/>
                    </a:moveTo>
                    <a:cubicBezTo>
                      <a:pt x="23711" y="18047"/>
                      <a:pt x="23222" y="17717"/>
                      <a:pt x="23381" y="18707"/>
                    </a:cubicBezTo>
                    <a:lnTo>
                      <a:pt x="22892" y="18707"/>
                    </a:lnTo>
                    <a:cubicBezTo>
                      <a:pt x="22774" y="18047"/>
                      <a:pt x="23104" y="18219"/>
                      <a:pt x="23104" y="17717"/>
                    </a:cubicBezTo>
                    <a:cubicBezTo>
                      <a:pt x="23044" y="17682"/>
                      <a:pt x="22993" y="17668"/>
                      <a:pt x="22949" y="17668"/>
                    </a:cubicBezTo>
                    <a:cubicBezTo>
                      <a:pt x="22803" y="17668"/>
                      <a:pt x="22725" y="17814"/>
                      <a:pt x="22603" y="17814"/>
                    </a:cubicBezTo>
                    <a:cubicBezTo>
                      <a:pt x="22525" y="17814"/>
                      <a:pt x="22429" y="17754"/>
                      <a:pt x="22285" y="17559"/>
                    </a:cubicBezTo>
                    <a:cubicBezTo>
                      <a:pt x="22615" y="16898"/>
                      <a:pt x="22840" y="17162"/>
                      <a:pt x="23500" y="16951"/>
                    </a:cubicBezTo>
                    <a:close/>
                    <a:moveTo>
                      <a:pt x="29697" y="17903"/>
                    </a:moveTo>
                    <a:cubicBezTo>
                      <a:pt x="29787" y="17903"/>
                      <a:pt x="29875" y="17969"/>
                      <a:pt x="29929" y="18100"/>
                    </a:cubicBezTo>
                    <a:cubicBezTo>
                      <a:pt x="29996" y="18630"/>
                      <a:pt x="29844" y="18843"/>
                      <a:pt x="29666" y="18843"/>
                    </a:cubicBezTo>
                    <a:cubicBezTo>
                      <a:pt x="29565" y="18843"/>
                      <a:pt x="29456" y="18774"/>
                      <a:pt x="29374" y="18654"/>
                    </a:cubicBezTo>
                    <a:cubicBezTo>
                      <a:pt x="29340" y="18150"/>
                      <a:pt x="29523" y="17903"/>
                      <a:pt x="29697" y="17903"/>
                    </a:cubicBezTo>
                    <a:close/>
                    <a:moveTo>
                      <a:pt x="24773" y="17746"/>
                    </a:moveTo>
                    <a:cubicBezTo>
                      <a:pt x="25021" y="17746"/>
                      <a:pt x="25015" y="18350"/>
                      <a:pt x="25203" y="18483"/>
                    </a:cubicBezTo>
                    <a:cubicBezTo>
                      <a:pt x="25166" y="18824"/>
                      <a:pt x="25126" y="18935"/>
                      <a:pt x="25076" y="18935"/>
                    </a:cubicBezTo>
                    <a:cubicBezTo>
                      <a:pt x="24984" y="18935"/>
                      <a:pt x="24859" y="18547"/>
                      <a:pt x="24668" y="18547"/>
                    </a:cubicBezTo>
                    <a:cubicBezTo>
                      <a:pt x="24629" y="18547"/>
                      <a:pt x="24587" y="18563"/>
                      <a:pt x="24543" y="18601"/>
                    </a:cubicBezTo>
                    <a:cubicBezTo>
                      <a:pt x="24490" y="18153"/>
                      <a:pt x="24595" y="18153"/>
                      <a:pt x="24595" y="17823"/>
                    </a:cubicBezTo>
                    <a:cubicBezTo>
                      <a:pt x="24666" y="17769"/>
                      <a:pt x="24724" y="17746"/>
                      <a:pt x="24773" y="17746"/>
                    </a:cubicBezTo>
                    <a:close/>
                    <a:moveTo>
                      <a:pt x="18389" y="13207"/>
                    </a:moveTo>
                    <a:cubicBezTo>
                      <a:pt x="18532" y="13207"/>
                      <a:pt x="18708" y="13255"/>
                      <a:pt x="18932" y="13374"/>
                    </a:cubicBezTo>
                    <a:cubicBezTo>
                      <a:pt x="18760" y="14087"/>
                      <a:pt x="19090" y="14417"/>
                      <a:pt x="18879" y="15077"/>
                    </a:cubicBezTo>
                    <a:cubicBezTo>
                      <a:pt x="18667" y="15027"/>
                      <a:pt x="18608" y="14637"/>
                      <a:pt x="18326" y="14637"/>
                    </a:cubicBezTo>
                    <a:cubicBezTo>
                      <a:pt x="18309" y="14637"/>
                      <a:pt x="18291" y="14638"/>
                      <a:pt x="18272" y="14641"/>
                    </a:cubicBezTo>
                    <a:cubicBezTo>
                      <a:pt x="18219" y="14747"/>
                      <a:pt x="18100" y="14918"/>
                      <a:pt x="18100" y="15182"/>
                    </a:cubicBezTo>
                    <a:cubicBezTo>
                      <a:pt x="18186" y="15520"/>
                      <a:pt x="18279" y="15609"/>
                      <a:pt x="18386" y="15609"/>
                    </a:cubicBezTo>
                    <a:cubicBezTo>
                      <a:pt x="18507" y="15609"/>
                      <a:pt x="18645" y="15495"/>
                      <a:pt x="18809" y="15495"/>
                    </a:cubicBezTo>
                    <a:cubicBezTo>
                      <a:pt x="18880" y="15495"/>
                      <a:pt x="18956" y="15517"/>
                      <a:pt x="19038" y="15578"/>
                    </a:cubicBezTo>
                    <a:cubicBezTo>
                      <a:pt x="18985" y="15961"/>
                      <a:pt x="18707" y="15842"/>
                      <a:pt x="18879" y="16621"/>
                    </a:cubicBezTo>
                    <a:cubicBezTo>
                      <a:pt x="18494" y="16398"/>
                      <a:pt x="18406" y="16117"/>
                      <a:pt x="18344" y="16117"/>
                    </a:cubicBezTo>
                    <a:cubicBezTo>
                      <a:pt x="18299" y="16117"/>
                      <a:pt x="18269" y="16261"/>
                      <a:pt x="18153" y="16674"/>
                    </a:cubicBezTo>
                    <a:cubicBezTo>
                      <a:pt x="18269" y="17066"/>
                      <a:pt x="18510" y="17149"/>
                      <a:pt x="18763" y="17149"/>
                    </a:cubicBezTo>
                    <a:cubicBezTo>
                      <a:pt x="18947" y="17149"/>
                      <a:pt x="19138" y="17105"/>
                      <a:pt x="19292" y="17105"/>
                    </a:cubicBezTo>
                    <a:cubicBezTo>
                      <a:pt x="19433" y="17105"/>
                      <a:pt x="19544" y="17142"/>
                      <a:pt x="19592" y="17281"/>
                    </a:cubicBezTo>
                    <a:cubicBezTo>
                      <a:pt x="19847" y="16868"/>
                      <a:pt x="19532" y="15818"/>
                      <a:pt x="19223" y="15818"/>
                    </a:cubicBezTo>
                    <a:cubicBezTo>
                      <a:pt x="19196" y="15818"/>
                      <a:pt x="19169" y="15826"/>
                      <a:pt x="19143" y="15842"/>
                    </a:cubicBezTo>
                    <a:cubicBezTo>
                      <a:pt x="19314" y="15455"/>
                      <a:pt x="19481" y="15323"/>
                      <a:pt x="19656" y="15323"/>
                    </a:cubicBezTo>
                    <a:cubicBezTo>
                      <a:pt x="20027" y="15323"/>
                      <a:pt x="20439" y="15914"/>
                      <a:pt x="21024" y="15914"/>
                    </a:cubicBezTo>
                    <a:cubicBezTo>
                      <a:pt x="21057" y="15914"/>
                      <a:pt x="21090" y="15912"/>
                      <a:pt x="21123" y="15908"/>
                    </a:cubicBezTo>
                    <a:cubicBezTo>
                      <a:pt x="21156" y="16400"/>
                      <a:pt x="21173" y="16537"/>
                      <a:pt x="21221" y="16537"/>
                    </a:cubicBezTo>
                    <a:cubicBezTo>
                      <a:pt x="21271" y="16537"/>
                      <a:pt x="21353" y="16397"/>
                      <a:pt x="21519" y="16344"/>
                    </a:cubicBezTo>
                    <a:lnTo>
                      <a:pt x="21519" y="16344"/>
                    </a:lnTo>
                    <a:cubicBezTo>
                      <a:pt x="21955" y="16674"/>
                      <a:pt x="21189" y="16450"/>
                      <a:pt x="21295" y="16898"/>
                    </a:cubicBezTo>
                    <a:cubicBezTo>
                      <a:pt x="21678" y="17057"/>
                      <a:pt x="22510" y="17057"/>
                      <a:pt x="21453" y="17611"/>
                    </a:cubicBezTo>
                    <a:cubicBezTo>
                      <a:pt x="21295" y="17559"/>
                      <a:pt x="21242" y="17162"/>
                      <a:pt x="21071" y="17162"/>
                    </a:cubicBezTo>
                    <a:cubicBezTo>
                      <a:pt x="20750" y="17984"/>
                      <a:pt x="20330" y="18193"/>
                      <a:pt x="19912" y="18193"/>
                    </a:cubicBezTo>
                    <a:cubicBezTo>
                      <a:pt x="19481" y="18193"/>
                      <a:pt x="19052" y="17972"/>
                      <a:pt x="18733" y="17972"/>
                    </a:cubicBezTo>
                    <a:cubicBezTo>
                      <a:pt x="18407" y="17972"/>
                      <a:pt x="18196" y="18204"/>
                      <a:pt x="18219" y="19143"/>
                    </a:cubicBezTo>
                    <a:cubicBezTo>
                      <a:pt x="18195" y="19154"/>
                      <a:pt x="18170" y="19159"/>
                      <a:pt x="18145" y="19159"/>
                    </a:cubicBezTo>
                    <a:cubicBezTo>
                      <a:pt x="17783" y="19159"/>
                      <a:pt x="17336" y="18088"/>
                      <a:pt x="16710" y="18088"/>
                    </a:cubicBezTo>
                    <a:cubicBezTo>
                      <a:pt x="16485" y="18088"/>
                      <a:pt x="16237" y="18226"/>
                      <a:pt x="15962" y="18601"/>
                    </a:cubicBezTo>
                    <a:cubicBezTo>
                      <a:pt x="15962" y="18377"/>
                      <a:pt x="16067" y="18430"/>
                      <a:pt x="16173" y="18324"/>
                    </a:cubicBezTo>
                    <a:cubicBezTo>
                      <a:pt x="16067" y="18153"/>
                      <a:pt x="16067" y="17664"/>
                      <a:pt x="15909" y="17611"/>
                    </a:cubicBezTo>
                    <a:cubicBezTo>
                      <a:pt x="16265" y="17445"/>
                      <a:pt x="16645" y="17397"/>
                      <a:pt x="17072" y="17397"/>
                    </a:cubicBezTo>
                    <a:cubicBezTo>
                      <a:pt x="17357" y="17397"/>
                      <a:pt x="17662" y="17419"/>
                      <a:pt x="17995" y="17440"/>
                    </a:cubicBezTo>
                    <a:cubicBezTo>
                      <a:pt x="18219" y="17387"/>
                      <a:pt x="17995" y="16568"/>
                      <a:pt x="18153" y="16397"/>
                    </a:cubicBezTo>
                    <a:cubicBezTo>
                      <a:pt x="17717" y="16344"/>
                      <a:pt x="17823" y="15024"/>
                      <a:pt x="17387" y="14971"/>
                    </a:cubicBezTo>
                    <a:cubicBezTo>
                      <a:pt x="17332" y="15316"/>
                      <a:pt x="17201" y="15461"/>
                      <a:pt x="17052" y="15461"/>
                    </a:cubicBezTo>
                    <a:cubicBezTo>
                      <a:pt x="16774" y="15461"/>
                      <a:pt x="16432" y="14956"/>
                      <a:pt x="16397" y="14311"/>
                    </a:cubicBezTo>
                    <a:cubicBezTo>
                      <a:pt x="16503" y="14311"/>
                      <a:pt x="16503" y="14641"/>
                      <a:pt x="16569" y="14799"/>
                    </a:cubicBezTo>
                    <a:cubicBezTo>
                      <a:pt x="16655" y="14642"/>
                      <a:pt x="16755" y="14592"/>
                      <a:pt x="16862" y="14592"/>
                    </a:cubicBezTo>
                    <a:cubicBezTo>
                      <a:pt x="17048" y="14592"/>
                      <a:pt x="17258" y="14740"/>
                      <a:pt x="17457" y="14740"/>
                    </a:cubicBezTo>
                    <a:cubicBezTo>
                      <a:pt x="17586" y="14740"/>
                      <a:pt x="17711" y="14677"/>
                      <a:pt x="17823" y="14469"/>
                    </a:cubicBezTo>
                    <a:cubicBezTo>
                      <a:pt x="17786" y="14142"/>
                      <a:pt x="17709" y="14077"/>
                      <a:pt x="17619" y="14077"/>
                    </a:cubicBezTo>
                    <a:cubicBezTo>
                      <a:pt x="17560" y="14077"/>
                      <a:pt x="17495" y="14106"/>
                      <a:pt x="17432" y="14106"/>
                    </a:cubicBezTo>
                    <a:cubicBezTo>
                      <a:pt x="17319" y="14106"/>
                      <a:pt x="17213" y="14011"/>
                      <a:pt x="17163" y="13479"/>
                    </a:cubicBezTo>
                    <a:cubicBezTo>
                      <a:pt x="17192" y="13465"/>
                      <a:pt x="17218" y="13459"/>
                      <a:pt x="17240" y="13459"/>
                    </a:cubicBezTo>
                    <a:cubicBezTo>
                      <a:pt x="17388" y="13459"/>
                      <a:pt x="17394" y="13740"/>
                      <a:pt x="17440" y="13981"/>
                    </a:cubicBezTo>
                    <a:cubicBezTo>
                      <a:pt x="17793" y="13846"/>
                      <a:pt x="17868" y="13207"/>
                      <a:pt x="18389" y="13207"/>
                    </a:cubicBezTo>
                    <a:close/>
                    <a:moveTo>
                      <a:pt x="39089" y="16725"/>
                    </a:moveTo>
                    <a:cubicBezTo>
                      <a:pt x="39098" y="16725"/>
                      <a:pt x="39107" y="16725"/>
                      <a:pt x="39117" y="16727"/>
                    </a:cubicBezTo>
                    <a:cubicBezTo>
                      <a:pt x="38893" y="17387"/>
                      <a:pt x="39223" y="18324"/>
                      <a:pt x="39447" y="18707"/>
                    </a:cubicBezTo>
                    <a:cubicBezTo>
                      <a:pt x="39390" y="19278"/>
                      <a:pt x="39247" y="19435"/>
                      <a:pt x="39075" y="19435"/>
                    </a:cubicBezTo>
                    <a:cubicBezTo>
                      <a:pt x="38866" y="19435"/>
                      <a:pt x="38612" y="19203"/>
                      <a:pt x="38413" y="19203"/>
                    </a:cubicBezTo>
                    <a:cubicBezTo>
                      <a:pt x="38288" y="19203"/>
                      <a:pt x="38185" y="19294"/>
                      <a:pt x="38127" y="19592"/>
                    </a:cubicBezTo>
                    <a:cubicBezTo>
                      <a:pt x="37903" y="19473"/>
                      <a:pt x="38180" y="19143"/>
                      <a:pt x="37955" y="19090"/>
                    </a:cubicBezTo>
                    <a:cubicBezTo>
                      <a:pt x="38074" y="18760"/>
                      <a:pt x="38352" y="18707"/>
                      <a:pt x="38404" y="18324"/>
                    </a:cubicBezTo>
                    <a:cubicBezTo>
                      <a:pt x="38372" y="18123"/>
                      <a:pt x="38256" y="18084"/>
                      <a:pt x="38132" y="18084"/>
                    </a:cubicBezTo>
                    <a:cubicBezTo>
                      <a:pt x="38053" y="18084"/>
                      <a:pt x="37970" y="18100"/>
                      <a:pt x="37903" y="18100"/>
                    </a:cubicBezTo>
                    <a:cubicBezTo>
                      <a:pt x="37955" y="17889"/>
                      <a:pt x="38021" y="17664"/>
                      <a:pt x="37903" y="17611"/>
                    </a:cubicBezTo>
                    <a:cubicBezTo>
                      <a:pt x="37990" y="17419"/>
                      <a:pt x="38068" y="17341"/>
                      <a:pt x="38139" y="17341"/>
                    </a:cubicBezTo>
                    <a:cubicBezTo>
                      <a:pt x="38445" y="17341"/>
                      <a:pt x="38629" y="18774"/>
                      <a:pt x="38957" y="18774"/>
                    </a:cubicBezTo>
                    <a:cubicBezTo>
                      <a:pt x="39036" y="18774"/>
                      <a:pt x="39123" y="18690"/>
                      <a:pt x="39223" y="18483"/>
                    </a:cubicBezTo>
                    <a:cubicBezTo>
                      <a:pt x="39170" y="17994"/>
                      <a:pt x="38893" y="17994"/>
                      <a:pt x="38734" y="17770"/>
                    </a:cubicBezTo>
                    <a:cubicBezTo>
                      <a:pt x="38940" y="17667"/>
                      <a:pt x="38745" y="16725"/>
                      <a:pt x="39089" y="16725"/>
                    </a:cubicBezTo>
                    <a:close/>
                    <a:moveTo>
                      <a:pt x="36094" y="18271"/>
                    </a:moveTo>
                    <a:cubicBezTo>
                      <a:pt x="36270" y="18691"/>
                      <a:pt x="36377" y="18865"/>
                      <a:pt x="36544" y="18865"/>
                    </a:cubicBezTo>
                    <a:cubicBezTo>
                      <a:pt x="36639" y="18865"/>
                      <a:pt x="36754" y="18808"/>
                      <a:pt x="36913" y="18707"/>
                    </a:cubicBezTo>
                    <a:lnTo>
                      <a:pt x="36913" y="18707"/>
                    </a:lnTo>
                    <a:cubicBezTo>
                      <a:pt x="37084" y="19473"/>
                      <a:pt x="36530" y="19037"/>
                      <a:pt x="36635" y="19697"/>
                    </a:cubicBezTo>
                    <a:cubicBezTo>
                      <a:pt x="36530" y="19037"/>
                      <a:pt x="36147" y="19037"/>
                      <a:pt x="36094" y="18271"/>
                    </a:cubicBezTo>
                    <a:close/>
                    <a:moveTo>
                      <a:pt x="34459" y="15179"/>
                    </a:moveTo>
                    <a:cubicBezTo>
                      <a:pt x="34471" y="15179"/>
                      <a:pt x="34484" y="15180"/>
                      <a:pt x="34497" y="15182"/>
                    </a:cubicBezTo>
                    <a:cubicBezTo>
                      <a:pt x="34272" y="15684"/>
                      <a:pt x="34497" y="16344"/>
                      <a:pt x="34827" y="16397"/>
                    </a:cubicBezTo>
                    <a:cubicBezTo>
                      <a:pt x="34811" y="16602"/>
                      <a:pt x="34782" y="16671"/>
                      <a:pt x="34742" y="16671"/>
                    </a:cubicBezTo>
                    <a:cubicBezTo>
                      <a:pt x="34663" y="16671"/>
                      <a:pt x="34544" y="16397"/>
                      <a:pt x="34416" y="16397"/>
                    </a:cubicBezTo>
                    <a:cubicBezTo>
                      <a:pt x="34386" y="16397"/>
                      <a:pt x="34356" y="16412"/>
                      <a:pt x="34325" y="16450"/>
                    </a:cubicBezTo>
                    <a:cubicBezTo>
                      <a:pt x="34721" y="17281"/>
                      <a:pt x="35645" y="16727"/>
                      <a:pt x="35922" y="17770"/>
                    </a:cubicBezTo>
                    <a:cubicBezTo>
                      <a:pt x="36132" y="17921"/>
                      <a:pt x="36013" y="18006"/>
                      <a:pt x="35863" y="18006"/>
                    </a:cubicBezTo>
                    <a:cubicBezTo>
                      <a:pt x="35762" y="18006"/>
                      <a:pt x="35648" y="17968"/>
                      <a:pt x="35607" y="17888"/>
                    </a:cubicBezTo>
                    <a:lnTo>
                      <a:pt x="35607" y="17888"/>
                    </a:lnTo>
                    <a:cubicBezTo>
                      <a:pt x="35736" y="18407"/>
                      <a:pt x="36021" y="18771"/>
                      <a:pt x="35540" y="19037"/>
                    </a:cubicBezTo>
                    <a:cubicBezTo>
                      <a:pt x="35645" y="19367"/>
                      <a:pt x="35764" y="19803"/>
                      <a:pt x="35922" y="20027"/>
                    </a:cubicBezTo>
                    <a:cubicBezTo>
                      <a:pt x="35888" y="20098"/>
                      <a:pt x="35845" y="20130"/>
                      <a:pt x="35796" y="20130"/>
                    </a:cubicBezTo>
                    <a:cubicBezTo>
                      <a:pt x="35543" y="20130"/>
                      <a:pt x="35140" y="19287"/>
                      <a:pt x="35051" y="18601"/>
                    </a:cubicBezTo>
                    <a:cubicBezTo>
                      <a:pt x="35077" y="18590"/>
                      <a:pt x="35101" y="18585"/>
                      <a:pt x="35122" y="18585"/>
                    </a:cubicBezTo>
                    <a:cubicBezTo>
                      <a:pt x="35281" y="18585"/>
                      <a:pt x="35331" y="18867"/>
                      <a:pt x="35502" y="18867"/>
                    </a:cubicBezTo>
                    <a:cubicBezTo>
                      <a:pt x="35542" y="18867"/>
                      <a:pt x="35589" y="18851"/>
                      <a:pt x="35645" y="18813"/>
                    </a:cubicBezTo>
                    <a:cubicBezTo>
                      <a:pt x="35645" y="18219"/>
                      <a:pt x="35381" y="18271"/>
                      <a:pt x="35434" y="17559"/>
                    </a:cubicBezTo>
                    <a:cubicBezTo>
                      <a:pt x="35329" y="17300"/>
                      <a:pt x="35142" y="17174"/>
                      <a:pt x="34955" y="17174"/>
                    </a:cubicBezTo>
                    <a:cubicBezTo>
                      <a:pt x="34741" y="17174"/>
                      <a:pt x="34528" y="17340"/>
                      <a:pt x="34444" y="17664"/>
                    </a:cubicBezTo>
                    <a:cubicBezTo>
                      <a:pt x="34390" y="17363"/>
                      <a:pt x="34190" y="17257"/>
                      <a:pt x="33921" y="17257"/>
                    </a:cubicBezTo>
                    <a:cubicBezTo>
                      <a:pt x="33600" y="17257"/>
                      <a:pt x="33181" y="17408"/>
                      <a:pt x="32794" y="17559"/>
                    </a:cubicBezTo>
                    <a:cubicBezTo>
                      <a:pt x="32770" y="16683"/>
                      <a:pt x="33004" y="16535"/>
                      <a:pt x="33294" y="16535"/>
                    </a:cubicBezTo>
                    <a:cubicBezTo>
                      <a:pt x="33442" y="16535"/>
                      <a:pt x="33604" y="16574"/>
                      <a:pt x="33754" y="16574"/>
                    </a:cubicBezTo>
                    <a:cubicBezTo>
                      <a:pt x="33955" y="16574"/>
                      <a:pt x="34133" y="16503"/>
                      <a:pt x="34219" y="16172"/>
                    </a:cubicBezTo>
                    <a:cubicBezTo>
                      <a:pt x="34219" y="15407"/>
                      <a:pt x="33665" y="16120"/>
                      <a:pt x="33731" y="15248"/>
                    </a:cubicBezTo>
                    <a:lnTo>
                      <a:pt x="33731" y="15248"/>
                    </a:lnTo>
                    <a:cubicBezTo>
                      <a:pt x="33809" y="15408"/>
                      <a:pt x="33878" y="15463"/>
                      <a:pt x="33946" y="15463"/>
                    </a:cubicBezTo>
                    <a:cubicBezTo>
                      <a:pt x="34101" y="15463"/>
                      <a:pt x="34247" y="15179"/>
                      <a:pt x="34459" y="15179"/>
                    </a:cubicBezTo>
                    <a:close/>
                    <a:moveTo>
                      <a:pt x="33203" y="19129"/>
                    </a:moveTo>
                    <a:cubicBezTo>
                      <a:pt x="33545" y="19129"/>
                      <a:pt x="33837" y="19309"/>
                      <a:pt x="33837" y="19697"/>
                    </a:cubicBezTo>
                    <a:cubicBezTo>
                      <a:pt x="33683" y="19722"/>
                      <a:pt x="33550" y="19726"/>
                      <a:pt x="33426" y="19726"/>
                    </a:cubicBezTo>
                    <a:cubicBezTo>
                      <a:pt x="33354" y="19726"/>
                      <a:pt x="33286" y="19725"/>
                      <a:pt x="33218" y="19725"/>
                    </a:cubicBezTo>
                    <a:cubicBezTo>
                      <a:pt x="32905" y="19725"/>
                      <a:pt x="32617" y="19758"/>
                      <a:pt x="32134" y="20133"/>
                    </a:cubicBezTo>
                    <a:cubicBezTo>
                      <a:pt x="32134" y="19491"/>
                      <a:pt x="32719" y="19129"/>
                      <a:pt x="33203" y="19129"/>
                    </a:cubicBezTo>
                    <a:close/>
                    <a:moveTo>
                      <a:pt x="34758" y="19369"/>
                    </a:moveTo>
                    <a:cubicBezTo>
                      <a:pt x="34819" y="19369"/>
                      <a:pt x="34892" y="19432"/>
                      <a:pt x="34985" y="19592"/>
                    </a:cubicBezTo>
                    <a:cubicBezTo>
                      <a:pt x="34879" y="20133"/>
                      <a:pt x="34497" y="20199"/>
                      <a:pt x="34219" y="20410"/>
                    </a:cubicBezTo>
                    <a:cubicBezTo>
                      <a:pt x="34188" y="20152"/>
                      <a:pt x="34231" y="20028"/>
                      <a:pt x="34271" y="20028"/>
                    </a:cubicBezTo>
                    <a:cubicBezTo>
                      <a:pt x="34299" y="20028"/>
                      <a:pt x="34325" y="20086"/>
                      <a:pt x="34325" y="20199"/>
                    </a:cubicBezTo>
                    <a:cubicBezTo>
                      <a:pt x="34495" y="19989"/>
                      <a:pt x="34567" y="19369"/>
                      <a:pt x="34758" y="19369"/>
                    </a:cubicBezTo>
                    <a:close/>
                    <a:moveTo>
                      <a:pt x="30710" y="17971"/>
                    </a:moveTo>
                    <a:cubicBezTo>
                      <a:pt x="30952" y="17971"/>
                      <a:pt x="30990" y="18531"/>
                      <a:pt x="31253" y="18531"/>
                    </a:cubicBezTo>
                    <a:cubicBezTo>
                      <a:pt x="31313" y="18531"/>
                      <a:pt x="31385" y="18502"/>
                      <a:pt x="31473" y="18430"/>
                    </a:cubicBezTo>
                    <a:lnTo>
                      <a:pt x="31473" y="18430"/>
                    </a:lnTo>
                    <a:cubicBezTo>
                      <a:pt x="31751" y="18760"/>
                      <a:pt x="31302" y="19209"/>
                      <a:pt x="31632" y="19420"/>
                    </a:cubicBezTo>
                    <a:cubicBezTo>
                      <a:pt x="31606" y="19614"/>
                      <a:pt x="31568" y="19688"/>
                      <a:pt x="31526" y="19688"/>
                    </a:cubicBezTo>
                    <a:cubicBezTo>
                      <a:pt x="31399" y="19688"/>
                      <a:pt x="31223" y="19024"/>
                      <a:pt x="31143" y="18984"/>
                    </a:cubicBezTo>
                    <a:cubicBezTo>
                      <a:pt x="31025" y="19090"/>
                      <a:pt x="30919" y="19209"/>
                      <a:pt x="30919" y="19473"/>
                    </a:cubicBezTo>
                    <a:cubicBezTo>
                      <a:pt x="30919" y="19687"/>
                      <a:pt x="30989" y="19734"/>
                      <a:pt x="31077" y="19734"/>
                    </a:cubicBezTo>
                    <a:cubicBezTo>
                      <a:pt x="31147" y="19734"/>
                      <a:pt x="31229" y="19705"/>
                      <a:pt x="31297" y="19705"/>
                    </a:cubicBezTo>
                    <a:cubicBezTo>
                      <a:pt x="31410" y="19705"/>
                      <a:pt x="31487" y="19784"/>
                      <a:pt x="31421" y="20199"/>
                    </a:cubicBezTo>
                    <a:cubicBezTo>
                      <a:pt x="31436" y="20201"/>
                      <a:pt x="31450" y="20202"/>
                      <a:pt x="31464" y="20202"/>
                    </a:cubicBezTo>
                    <a:cubicBezTo>
                      <a:pt x="31706" y="20202"/>
                      <a:pt x="31706" y="19836"/>
                      <a:pt x="31901" y="19836"/>
                    </a:cubicBezTo>
                    <a:cubicBezTo>
                      <a:pt x="31933" y="19836"/>
                      <a:pt x="31970" y="19846"/>
                      <a:pt x="32015" y="19869"/>
                    </a:cubicBezTo>
                    <a:cubicBezTo>
                      <a:pt x="32015" y="20383"/>
                      <a:pt x="31797" y="20487"/>
                      <a:pt x="31526" y="20487"/>
                    </a:cubicBezTo>
                    <a:cubicBezTo>
                      <a:pt x="31341" y="20487"/>
                      <a:pt x="31131" y="20439"/>
                      <a:pt x="30949" y="20439"/>
                    </a:cubicBezTo>
                    <a:cubicBezTo>
                      <a:pt x="30830" y="20439"/>
                      <a:pt x="30722" y="20460"/>
                      <a:pt x="30642" y="20529"/>
                    </a:cubicBezTo>
                    <a:cubicBezTo>
                      <a:pt x="30589" y="19592"/>
                      <a:pt x="30100" y="19592"/>
                      <a:pt x="30100" y="18549"/>
                    </a:cubicBezTo>
                    <a:lnTo>
                      <a:pt x="30100" y="18549"/>
                    </a:lnTo>
                    <a:cubicBezTo>
                      <a:pt x="30312" y="18813"/>
                      <a:pt x="30365" y="19539"/>
                      <a:pt x="30589" y="19750"/>
                    </a:cubicBezTo>
                    <a:cubicBezTo>
                      <a:pt x="30813" y="19697"/>
                      <a:pt x="30695" y="18047"/>
                      <a:pt x="30536" y="18047"/>
                    </a:cubicBezTo>
                    <a:cubicBezTo>
                      <a:pt x="30604" y="17993"/>
                      <a:pt x="30661" y="17971"/>
                      <a:pt x="30710" y="17971"/>
                    </a:cubicBezTo>
                    <a:close/>
                    <a:moveTo>
                      <a:pt x="22468" y="19971"/>
                    </a:moveTo>
                    <a:cubicBezTo>
                      <a:pt x="22624" y="19971"/>
                      <a:pt x="22838" y="20240"/>
                      <a:pt x="22974" y="20240"/>
                    </a:cubicBezTo>
                    <a:cubicBezTo>
                      <a:pt x="23042" y="20240"/>
                      <a:pt x="23091" y="20173"/>
                      <a:pt x="23104" y="19974"/>
                    </a:cubicBezTo>
                    <a:cubicBezTo>
                      <a:pt x="23262" y="20342"/>
                      <a:pt x="23220" y="20429"/>
                      <a:pt x="23107" y="20429"/>
                    </a:cubicBezTo>
                    <a:cubicBezTo>
                      <a:pt x="23005" y="20429"/>
                      <a:pt x="22844" y="20357"/>
                      <a:pt x="22720" y="20357"/>
                    </a:cubicBezTo>
                    <a:cubicBezTo>
                      <a:pt x="22593" y="20357"/>
                      <a:pt x="22506" y="20433"/>
                      <a:pt x="22562" y="20740"/>
                    </a:cubicBezTo>
                    <a:cubicBezTo>
                      <a:pt x="22541" y="20749"/>
                      <a:pt x="22524" y="20754"/>
                      <a:pt x="22510" y="20754"/>
                    </a:cubicBezTo>
                    <a:cubicBezTo>
                      <a:pt x="22444" y="20754"/>
                      <a:pt x="22444" y="20659"/>
                      <a:pt x="22444" y="20529"/>
                    </a:cubicBezTo>
                    <a:cubicBezTo>
                      <a:pt x="22444" y="20304"/>
                      <a:pt x="22391" y="20304"/>
                      <a:pt x="22285" y="20304"/>
                    </a:cubicBezTo>
                    <a:cubicBezTo>
                      <a:pt x="22313" y="20053"/>
                      <a:pt x="22382" y="19971"/>
                      <a:pt x="22468" y="19971"/>
                    </a:cubicBezTo>
                    <a:close/>
                    <a:moveTo>
                      <a:pt x="41480" y="20252"/>
                    </a:moveTo>
                    <a:lnTo>
                      <a:pt x="41480" y="20252"/>
                    </a:lnTo>
                    <a:cubicBezTo>
                      <a:pt x="41428" y="20965"/>
                      <a:pt x="41097" y="21189"/>
                      <a:pt x="40767" y="21347"/>
                    </a:cubicBezTo>
                    <a:lnTo>
                      <a:pt x="40767" y="21347"/>
                    </a:lnTo>
                    <a:cubicBezTo>
                      <a:pt x="40767" y="20529"/>
                      <a:pt x="41150" y="20410"/>
                      <a:pt x="41480" y="20252"/>
                    </a:cubicBezTo>
                    <a:close/>
                    <a:moveTo>
                      <a:pt x="46246" y="20249"/>
                    </a:moveTo>
                    <a:cubicBezTo>
                      <a:pt x="46288" y="20249"/>
                      <a:pt x="46332" y="20265"/>
                      <a:pt x="46378" y="20304"/>
                    </a:cubicBezTo>
                    <a:cubicBezTo>
                      <a:pt x="46431" y="21123"/>
                      <a:pt x="45164" y="20635"/>
                      <a:pt x="45494" y="21123"/>
                    </a:cubicBezTo>
                    <a:cubicBezTo>
                      <a:pt x="45456" y="21346"/>
                      <a:pt x="45415" y="21432"/>
                      <a:pt x="45377" y="21432"/>
                    </a:cubicBezTo>
                    <a:cubicBezTo>
                      <a:pt x="45254" y="21432"/>
                      <a:pt x="45164" y="20541"/>
                      <a:pt x="45335" y="20410"/>
                    </a:cubicBezTo>
                    <a:lnTo>
                      <a:pt x="45335" y="20410"/>
                    </a:lnTo>
                    <a:cubicBezTo>
                      <a:pt x="45459" y="20525"/>
                      <a:pt x="45564" y="20567"/>
                      <a:pt x="45656" y="20567"/>
                    </a:cubicBezTo>
                    <a:cubicBezTo>
                      <a:pt x="45907" y="20567"/>
                      <a:pt x="46060" y="20249"/>
                      <a:pt x="46246" y="20249"/>
                    </a:cubicBezTo>
                    <a:close/>
                    <a:moveTo>
                      <a:pt x="33763" y="20658"/>
                    </a:moveTo>
                    <a:cubicBezTo>
                      <a:pt x="33925" y="20658"/>
                      <a:pt x="34061" y="20800"/>
                      <a:pt x="34061" y="21189"/>
                    </a:cubicBezTo>
                    <a:cubicBezTo>
                      <a:pt x="33982" y="21049"/>
                      <a:pt x="33882" y="20986"/>
                      <a:pt x="33782" y="20986"/>
                    </a:cubicBezTo>
                    <a:cubicBezTo>
                      <a:pt x="33599" y="20986"/>
                      <a:pt x="33412" y="21195"/>
                      <a:pt x="33335" y="21519"/>
                    </a:cubicBezTo>
                    <a:cubicBezTo>
                      <a:pt x="33010" y="21220"/>
                      <a:pt x="33439" y="20658"/>
                      <a:pt x="33763" y="20658"/>
                    </a:cubicBezTo>
                    <a:close/>
                    <a:moveTo>
                      <a:pt x="26800" y="19644"/>
                    </a:moveTo>
                    <a:cubicBezTo>
                      <a:pt x="27112" y="19687"/>
                      <a:pt x="27275" y="20099"/>
                      <a:pt x="27597" y="20099"/>
                    </a:cubicBezTo>
                    <a:cubicBezTo>
                      <a:pt x="27670" y="20099"/>
                      <a:pt x="27751" y="20078"/>
                      <a:pt x="27843" y="20027"/>
                    </a:cubicBezTo>
                    <a:lnTo>
                      <a:pt x="27843" y="20027"/>
                    </a:lnTo>
                    <a:cubicBezTo>
                      <a:pt x="27724" y="20582"/>
                      <a:pt x="27566" y="21017"/>
                      <a:pt x="27460" y="21572"/>
                    </a:cubicBezTo>
                    <a:cubicBezTo>
                      <a:pt x="27449" y="21575"/>
                      <a:pt x="27438" y="21576"/>
                      <a:pt x="27428" y="21576"/>
                    </a:cubicBezTo>
                    <a:cubicBezTo>
                      <a:pt x="27125" y="21576"/>
                      <a:pt x="27314" y="20273"/>
                      <a:pt x="26976" y="20273"/>
                    </a:cubicBezTo>
                    <a:cubicBezTo>
                      <a:pt x="26929" y="20273"/>
                      <a:pt x="26871" y="20299"/>
                      <a:pt x="26800" y="20357"/>
                    </a:cubicBezTo>
                    <a:lnTo>
                      <a:pt x="26800" y="19644"/>
                    </a:lnTo>
                    <a:close/>
                    <a:moveTo>
                      <a:pt x="28714" y="18707"/>
                    </a:moveTo>
                    <a:lnTo>
                      <a:pt x="28714" y="18707"/>
                    </a:lnTo>
                    <a:cubicBezTo>
                      <a:pt x="29044" y="18879"/>
                      <a:pt x="29269" y="19314"/>
                      <a:pt x="29440" y="19869"/>
                    </a:cubicBezTo>
                    <a:cubicBezTo>
                      <a:pt x="29652" y="19750"/>
                      <a:pt x="29929" y="19750"/>
                      <a:pt x="29876" y="19090"/>
                    </a:cubicBezTo>
                    <a:lnTo>
                      <a:pt x="29876" y="19090"/>
                    </a:lnTo>
                    <a:cubicBezTo>
                      <a:pt x="30866" y="19974"/>
                      <a:pt x="29876" y="20740"/>
                      <a:pt x="29546" y="21625"/>
                    </a:cubicBezTo>
                    <a:cubicBezTo>
                      <a:pt x="29021" y="21625"/>
                      <a:pt x="28782" y="20964"/>
                      <a:pt x="28266" y="20964"/>
                    </a:cubicBezTo>
                    <a:cubicBezTo>
                      <a:pt x="28186" y="20964"/>
                      <a:pt x="28098" y="20980"/>
                      <a:pt x="28001" y="21017"/>
                    </a:cubicBezTo>
                    <a:cubicBezTo>
                      <a:pt x="27790" y="19473"/>
                      <a:pt x="28384" y="20133"/>
                      <a:pt x="28503" y="19697"/>
                    </a:cubicBezTo>
                    <a:cubicBezTo>
                      <a:pt x="28714" y="19803"/>
                      <a:pt x="28503" y="19922"/>
                      <a:pt x="28556" y="20199"/>
                    </a:cubicBezTo>
                    <a:cubicBezTo>
                      <a:pt x="28567" y="20294"/>
                      <a:pt x="28597" y="20334"/>
                      <a:pt x="28635" y="20334"/>
                    </a:cubicBezTo>
                    <a:cubicBezTo>
                      <a:pt x="28773" y="20334"/>
                      <a:pt x="29021" y="19812"/>
                      <a:pt x="28939" y="19420"/>
                    </a:cubicBezTo>
                    <a:cubicBezTo>
                      <a:pt x="28926" y="19300"/>
                      <a:pt x="28902" y="19266"/>
                      <a:pt x="28875" y="19266"/>
                    </a:cubicBezTo>
                    <a:cubicBezTo>
                      <a:pt x="28840" y="19266"/>
                      <a:pt x="28799" y="19322"/>
                      <a:pt x="28767" y="19322"/>
                    </a:cubicBezTo>
                    <a:cubicBezTo>
                      <a:pt x="28721" y="19322"/>
                      <a:pt x="28691" y="19215"/>
                      <a:pt x="28714" y="18707"/>
                    </a:cubicBezTo>
                    <a:close/>
                    <a:moveTo>
                      <a:pt x="36740" y="20249"/>
                    </a:moveTo>
                    <a:cubicBezTo>
                      <a:pt x="37051" y="20249"/>
                      <a:pt x="37440" y="20645"/>
                      <a:pt x="37826" y="20645"/>
                    </a:cubicBezTo>
                    <a:cubicBezTo>
                      <a:pt x="37909" y="20645"/>
                      <a:pt x="37992" y="20626"/>
                      <a:pt x="38074" y="20582"/>
                    </a:cubicBezTo>
                    <a:lnTo>
                      <a:pt x="38074" y="20582"/>
                    </a:lnTo>
                    <a:cubicBezTo>
                      <a:pt x="38021" y="20859"/>
                      <a:pt x="37850" y="20793"/>
                      <a:pt x="37850" y="21123"/>
                    </a:cubicBezTo>
                    <a:cubicBezTo>
                      <a:pt x="37942" y="21421"/>
                      <a:pt x="38032" y="21512"/>
                      <a:pt x="38134" y="21512"/>
                    </a:cubicBezTo>
                    <a:cubicBezTo>
                      <a:pt x="38279" y="21512"/>
                      <a:pt x="38448" y="21326"/>
                      <a:pt x="38682" y="21295"/>
                    </a:cubicBezTo>
                    <a:lnTo>
                      <a:pt x="38682" y="21295"/>
                    </a:lnTo>
                    <a:cubicBezTo>
                      <a:pt x="38682" y="21783"/>
                      <a:pt x="38233" y="21572"/>
                      <a:pt x="38233" y="22060"/>
                    </a:cubicBezTo>
                    <a:cubicBezTo>
                      <a:pt x="37797" y="21189"/>
                      <a:pt x="37137" y="20793"/>
                      <a:pt x="36424" y="20463"/>
                    </a:cubicBezTo>
                    <a:cubicBezTo>
                      <a:pt x="36515" y="20306"/>
                      <a:pt x="36622" y="20249"/>
                      <a:pt x="36740" y="20249"/>
                    </a:cubicBezTo>
                    <a:close/>
                    <a:moveTo>
                      <a:pt x="25395" y="21468"/>
                    </a:moveTo>
                    <a:cubicBezTo>
                      <a:pt x="25569" y="21468"/>
                      <a:pt x="25655" y="21728"/>
                      <a:pt x="25828" y="21728"/>
                    </a:cubicBezTo>
                    <a:cubicBezTo>
                      <a:pt x="25869" y="21728"/>
                      <a:pt x="25915" y="21714"/>
                      <a:pt x="25968" y="21677"/>
                    </a:cubicBezTo>
                    <a:lnTo>
                      <a:pt x="25968" y="21677"/>
                    </a:lnTo>
                    <a:cubicBezTo>
                      <a:pt x="25881" y="21918"/>
                      <a:pt x="25672" y="22179"/>
                      <a:pt x="25503" y="22179"/>
                    </a:cubicBezTo>
                    <a:cubicBezTo>
                      <a:pt x="25366" y="22179"/>
                      <a:pt x="25255" y="22009"/>
                      <a:pt x="25255" y="21519"/>
                    </a:cubicBezTo>
                    <a:cubicBezTo>
                      <a:pt x="25309" y="21483"/>
                      <a:pt x="25354" y="21468"/>
                      <a:pt x="25395" y="21468"/>
                    </a:cubicBezTo>
                    <a:close/>
                    <a:moveTo>
                      <a:pt x="40205" y="18761"/>
                    </a:moveTo>
                    <a:cubicBezTo>
                      <a:pt x="40327" y="18761"/>
                      <a:pt x="40474" y="18858"/>
                      <a:pt x="40662" y="19090"/>
                    </a:cubicBezTo>
                    <a:cubicBezTo>
                      <a:pt x="40601" y="19068"/>
                      <a:pt x="40548" y="19059"/>
                      <a:pt x="40500" y="19059"/>
                    </a:cubicBezTo>
                    <a:cubicBezTo>
                      <a:pt x="40197" y="19059"/>
                      <a:pt x="40139" y="19450"/>
                      <a:pt x="40002" y="19644"/>
                    </a:cubicBezTo>
                    <a:cubicBezTo>
                      <a:pt x="40016" y="19866"/>
                      <a:pt x="40095" y="19931"/>
                      <a:pt x="40201" y="19931"/>
                    </a:cubicBezTo>
                    <a:cubicBezTo>
                      <a:pt x="40352" y="19931"/>
                      <a:pt x="40559" y="19799"/>
                      <a:pt x="40714" y="19799"/>
                    </a:cubicBezTo>
                    <a:cubicBezTo>
                      <a:pt x="40852" y="19799"/>
                      <a:pt x="40949" y="19904"/>
                      <a:pt x="40926" y="20304"/>
                    </a:cubicBezTo>
                    <a:cubicBezTo>
                      <a:pt x="40848" y="20239"/>
                      <a:pt x="40774" y="20207"/>
                      <a:pt x="40705" y="20207"/>
                    </a:cubicBezTo>
                    <a:cubicBezTo>
                      <a:pt x="40482" y="20207"/>
                      <a:pt x="40316" y="20538"/>
                      <a:pt x="40266" y="21123"/>
                    </a:cubicBezTo>
                    <a:cubicBezTo>
                      <a:pt x="40285" y="21237"/>
                      <a:pt x="40307" y="21276"/>
                      <a:pt x="40333" y="21276"/>
                    </a:cubicBezTo>
                    <a:cubicBezTo>
                      <a:pt x="40392" y="21276"/>
                      <a:pt x="40471" y="21066"/>
                      <a:pt x="40572" y="21066"/>
                    </a:cubicBezTo>
                    <a:cubicBezTo>
                      <a:pt x="40580" y="21066"/>
                      <a:pt x="40588" y="21067"/>
                      <a:pt x="40596" y="21070"/>
                    </a:cubicBezTo>
                    <a:cubicBezTo>
                      <a:pt x="40519" y="21473"/>
                      <a:pt x="40150" y="22455"/>
                      <a:pt x="39827" y="22455"/>
                    </a:cubicBezTo>
                    <a:cubicBezTo>
                      <a:pt x="39705" y="22455"/>
                      <a:pt x="39590" y="22316"/>
                      <a:pt x="39500" y="21955"/>
                    </a:cubicBezTo>
                    <a:lnTo>
                      <a:pt x="39500" y="21955"/>
                    </a:lnTo>
                    <a:cubicBezTo>
                      <a:pt x="39610" y="22034"/>
                      <a:pt x="39693" y="22068"/>
                      <a:pt x="39762" y="22068"/>
                    </a:cubicBezTo>
                    <a:cubicBezTo>
                      <a:pt x="39932" y="22068"/>
                      <a:pt x="40015" y="21860"/>
                      <a:pt x="40213" y="21625"/>
                    </a:cubicBezTo>
                    <a:cubicBezTo>
                      <a:pt x="40192" y="21513"/>
                      <a:pt x="40162" y="21474"/>
                      <a:pt x="40138" y="21474"/>
                    </a:cubicBezTo>
                    <a:cubicBezTo>
                      <a:pt x="40101" y="21474"/>
                      <a:pt x="40076" y="21561"/>
                      <a:pt x="40107" y="21625"/>
                    </a:cubicBezTo>
                    <a:cubicBezTo>
                      <a:pt x="39883" y="21295"/>
                      <a:pt x="39883" y="20410"/>
                      <a:pt x="39672" y="20199"/>
                    </a:cubicBezTo>
                    <a:lnTo>
                      <a:pt x="39672" y="20199"/>
                    </a:lnTo>
                    <a:cubicBezTo>
                      <a:pt x="39566" y="20386"/>
                      <a:pt x="39731" y="20760"/>
                      <a:pt x="39384" y="20760"/>
                    </a:cubicBezTo>
                    <a:cubicBezTo>
                      <a:pt x="39339" y="20760"/>
                      <a:pt x="39286" y="20754"/>
                      <a:pt x="39223" y="20740"/>
                    </a:cubicBezTo>
                    <a:cubicBezTo>
                      <a:pt x="39660" y="20095"/>
                      <a:pt x="39752" y="18761"/>
                      <a:pt x="40205" y="18761"/>
                    </a:cubicBezTo>
                    <a:close/>
                    <a:moveTo>
                      <a:pt x="27130" y="21572"/>
                    </a:moveTo>
                    <a:cubicBezTo>
                      <a:pt x="27317" y="21572"/>
                      <a:pt x="27297" y="22089"/>
                      <a:pt x="27519" y="22089"/>
                    </a:cubicBezTo>
                    <a:cubicBezTo>
                      <a:pt x="27548" y="22089"/>
                      <a:pt x="27581" y="22080"/>
                      <a:pt x="27619" y="22060"/>
                    </a:cubicBezTo>
                    <a:lnTo>
                      <a:pt x="27619" y="22060"/>
                    </a:lnTo>
                    <a:cubicBezTo>
                      <a:pt x="27619" y="22410"/>
                      <a:pt x="27492" y="22558"/>
                      <a:pt x="27351" y="22558"/>
                    </a:cubicBezTo>
                    <a:cubicBezTo>
                      <a:pt x="27248" y="22558"/>
                      <a:pt x="27137" y="22478"/>
                      <a:pt x="27064" y="22338"/>
                    </a:cubicBezTo>
                    <a:cubicBezTo>
                      <a:pt x="27064" y="22113"/>
                      <a:pt x="27130" y="21955"/>
                      <a:pt x="27130" y="21572"/>
                    </a:cubicBezTo>
                    <a:close/>
                    <a:moveTo>
                      <a:pt x="36533" y="21270"/>
                    </a:moveTo>
                    <a:cubicBezTo>
                      <a:pt x="36612" y="21270"/>
                      <a:pt x="36764" y="21501"/>
                      <a:pt x="36922" y="21501"/>
                    </a:cubicBezTo>
                    <a:cubicBezTo>
                      <a:pt x="36976" y="21501"/>
                      <a:pt x="37031" y="21474"/>
                      <a:pt x="37084" y="21400"/>
                    </a:cubicBezTo>
                    <a:cubicBezTo>
                      <a:pt x="37084" y="21849"/>
                      <a:pt x="37243" y="21955"/>
                      <a:pt x="37243" y="22390"/>
                    </a:cubicBezTo>
                    <a:cubicBezTo>
                      <a:pt x="37084" y="22338"/>
                      <a:pt x="36965" y="22113"/>
                      <a:pt x="36965" y="21677"/>
                    </a:cubicBezTo>
                    <a:lnTo>
                      <a:pt x="36965" y="21677"/>
                    </a:lnTo>
                    <a:cubicBezTo>
                      <a:pt x="36773" y="21979"/>
                      <a:pt x="37119" y="22742"/>
                      <a:pt x="36678" y="22742"/>
                    </a:cubicBezTo>
                    <a:cubicBezTo>
                      <a:pt x="36636" y="22742"/>
                      <a:pt x="36587" y="22735"/>
                      <a:pt x="36530" y="22720"/>
                    </a:cubicBezTo>
                    <a:cubicBezTo>
                      <a:pt x="36754" y="22179"/>
                      <a:pt x="36424" y="22232"/>
                      <a:pt x="36635" y="21730"/>
                    </a:cubicBezTo>
                    <a:cubicBezTo>
                      <a:pt x="36635" y="21519"/>
                      <a:pt x="36530" y="21453"/>
                      <a:pt x="36477" y="21453"/>
                    </a:cubicBezTo>
                    <a:cubicBezTo>
                      <a:pt x="36477" y="21317"/>
                      <a:pt x="36498" y="21270"/>
                      <a:pt x="36533" y="21270"/>
                    </a:cubicBezTo>
                    <a:close/>
                    <a:moveTo>
                      <a:pt x="37740" y="21843"/>
                    </a:moveTo>
                    <a:cubicBezTo>
                      <a:pt x="37860" y="21843"/>
                      <a:pt x="37980" y="21909"/>
                      <a:pt x="38021" y="22060"/>
                    </a:cubicBezTo>
                    <a:cubicBezTo>
                      <a:pt x="38071" y="22677"/>
                      <a:pt x="38028" y="23110"/>
                      <a:pt x="37796" y="23110"/>
                    </a:cubicBezTo>
                    <a:cubicBezTo>
                      <a:pt x="37780" y="23110"/>
                      <a:pt x="37762" y="23108"/>
                      <a:pt x="37744" y="23103"/>
                    </a:cubicBezTo>
                    <a:cubicBezTo>
                      <a:pt x="37850" y="22773"/>
                      <a:pt x="37797" y="22615"/>
                      <a:pt x="37573" y="22615"/>
                    </a:cubicBezTo>
                    <a:cubicBezTo>
                      <a:pt x="37653" y="22428"/>
                      <a:pt x="37625" y="22217"/>
                      <a:pt x="37598" y="22217"/>
                    </a:cubicBezTo>
                    <a:cubicBezTo>
                      <a:pt x="37585" y="22217"/>
                      <a:pt x="37573" y="22266"/>
                      <a:pt x="37573" y="22390"/>
                    </a:cubicBezTo>
                    <a:cubicBezTo>
                      <a:pt x="37289" y="22072"/>
                      <a:pt x="37515" y="21843"/>
                      <a:pt x="37740" y="21843"/>
                    </a:cubicBezTo>
                    <a:close/>
                    <a:moveTo>
                      <a:pt x="39394" y="21955"/>
                    </a:moveTo>
                    <a:lnTo>
                      <a:pt x="39394" y="21955"/>
                    </a:lnTo>
                    <a:cubicBezTo>
                      <a:pt x="39500" y="22998"/>
                      <a:pt x="39012" y="23050"/>
                      <a:pt x="38787" y="23499"/>
                    </a:cubicBezTo>
                    <a:cubicBezTo>
                      <a:pt x="38986" y="23101"/>
                      <a:pt x="38832" y="22755"/>
                      <a:pt x="38528" y="22755"/>
                    </a:cubicBezTo>
                    <a:cubicBezTo>
                      <a:pt x="38489" y="22755"/>
                      <a:pt x="38448" y="22761"/>
                      <a:pt x="38404" y="22773"/>
                    </a:cubicBezTo>
                    <a:cubicBezTo>
                      <a:pt x="38840" y="22113"/>
                      <a:pt x="38563" y="22113"/>
                      <a:pt x="39394" y="21955"/>
                    </a:cubicBezTo>
                    <a:close/>
                    <a:moveTo>
                      <a:pt x="44728" y="20199"/>
                    </a:moveTo>
                    <a:cubicBezTo>
                      <a:pt x="44728" y="20652"/>
                      <a:pt x="44885" y="20689"/>
                      <a:pt x="45029" y="20689"/>
                    </a:cubicBezTo>
                    <a:cubicBezTo>
                      <a:pt x="45057" y="20689"/>
                      <a:pt x="45085" y="20687"/>
                      <a:pt x="45111" y="20687"/>
                    </a:cubicBezTo>
                    <a:cubicBezTo>
                      <a:pt x="44622" y="21242"/>
                      <a:pt x="44781" y="21123"/>
                      <a:pt x="44398" y="22008"/>
                    </a:cubicBezTo>
                    <a:cubicBezTo>
                      <a:pt x="44398" y="22443"/>
                      <a:pt x="44781" y="22113"/>
                      <a:pt x="44886" y="22443"/>
                    </a:cubicBezTo>
                    <a:cubicBezTo>
                      <a:pt x="44781" y="23050"/>
                      <a:pt x="44952" y="23103"/>
                      <a:pt x="44728" y="23711"/>
                    </a:cubicBezTo>
                    <a:cubicBezTo>
                      <a:pt x="44616" y="23711"/>
                      <a:pt x="44463" y="23286"/>
                      <a:pt x="44387" y="23286"/>
                    </a:cubicBezTo>
                    <a:cubicBezTo>
                      <a:pt x="44346" y="23286"/>
                      <a:pt x="44327" y="23404"/>
                      <a:pt x="44345" y="23763"/>
                    </a:cubicBezTo>
                    <a:cubicBezTo>
                      <a:pt x="44318" y="23775"/>
                      <a:pt x="44293" y="23780"/>
                      <a:pt x="44271" y="23780"/>
                    </a:cubicBezTo>
                    <a:cubicBezTo>
                      <a:pt x="44104" y="23780"/>
                      <a:pt x="44056" y="23498"/>
                      <a:pt x="43912" y="23498"/>
                    </a:cubicBezTo>
                    <a:cubicBezTo>
                      <a:pt x="43878" y="23498"/>
                      <a:pt x="43838" y="23514"/>
                      <a:pt x="43791" y="23552"/>
                    </a:cubicBezTo>
                    <a:cubicBezTo>
                      <a:pt x="43962" y="23050"/>
                      <a:pt x="43738" y="22945"/>
                      <a:pt x="43685" y="22338"/>
                    </a:cubicBezTo>
                    <a:cubicBezTo>
                      <a:pt x="43598" y="22381"/>
                      <a:pt x="43516" y="22397"/>
                      <a:pt x="43438" y="22397"/>
                    </a:cubicBezTo>
                    <a:cubicBezTo>
                      <a:pt x="43202" y="22397"/>
                      <a:pt x="43005" y="22248"/>
                      <a:pt x="42852" y="22248"/>
                    </a:cubicBezTo>
                    <a:cubicBezTo>
                      <a:pt x="42732" y="22248"/>
                      <a:pt x="42640" y="22339"/>
                      <a:pt x="42576" y="22668"/>
                    </a:cubicBezTo>
                    <a:cubicBezTo>
                      <a:pt x="42406" y="22583"/>
                      <a:pt x="42407" y="22140"/>
                      <a:pt x="42243" y="22140"/>
                    </a:cubicBezTo>
                    <a:cubicBezTo>
                      <a:pt x="42203" y="22140"/>
                      <a:pt x="42153" y="22167"/>
                      <a:pt x="42088" y="22232"/>
                    </a:cubicBezTo>
                    <a:cubicBezTo>
                      <a:pt x="42365" y="21519"/>
                      <a:pt x="41916" y="21677"/>
                      <a:pt x="41916" y="20965"/>
                    </a:cubicBezTo>
                    <a:lnTo>
                      <a:pt x="41916" y="20965"/>
                    </a:lnTo>
                    <a:cubicBezTo>
                      <a:pt x="42147" y="21311"/>
                      <a:pt x="42371" y="21434"/>
                      <a:pt x="42599" y="21434"/>
                    </a:cubicBezTo>
                    <a:cubicBezTo>
                      <a:pt x="43022" y="21434"/>
                      <a:pt x="43456" y="21008"/>
                      <a:pt x="43962" y="20793"/>
                    </a:cubicBezTo>
                    <a:lnTo>
                      <a:pt x="43962" y="20793"/>
                    </a:lnTo>
                    <a:cubicBezTo>
                      <a:pt x="44068" y="21519"/>
                      <a:pt x="43632" y="21347"/>
                      <a:pt x="43408" y="21572"/>
                    </a:cubicBezTo>
                    <a:cubicBezTo>
                      <a:pt x="43449" y="21672"/>
                      <a:pt x="43525" y="21712"/>
                      <a:pt x="43619" y="21712"/>
                    </a:cubicBezTo>
                    <a:cubicBezTo>
                      <a:pt x="43882" y="21712"/>
                      <a:pt x="44285" y="21398"/>
                      <a:pt x="44451" y="21242"/>
                    </a:cubicBezTo>
                    <a:cubicBezTo>
                      <a:pt x="44403" y="20992"/>
                      <a:pt x="44313" y="20785"/>
                      <a:pt x="44131" y="20785"/>
                    </a:cubicBezTo>
                    <a:cubicBezTo>
                      <a:pt x="44111" y="20785"/>
                      <a:pt x="44090" y="20788"/>
                      <a:pt x="44068" y="20793"/>
                    </a:cubicBezTo>
                    <a:cubicBezTo>
                      <a:pt x="44173" y="20357"/>
                      <a:pt x="44556" y="20463"/>
                      <a:pt x="44728" y="20199"/>
                    </a:cubicBezTo>
                    <a:close/>
                    <a:moveTo>
                      <a:pt x="36701" y="23433"/>
                    </a:moveTo>
                    <a:lnTo>
                      <a:pt x="36701" y="23433"/>
                    </a:lnTo>
                    <a:cubicBezTo>
                      <a:pt x="36635" y="24318"/>
                      <a:pt x="36041" y="24265"/>
                      <a:pt x="35487" y="24318"/>
                    </a:cubicBezTo>
                    <a:cubicBezTo>
                      <a:pt x="35592" y="23433"/>
                      <a:pt x="36371" y="23882"/>
                      <a:pt x="36701" y="23433"/>
                    </a:cubicBezTo>
                    <a:close/>
                    <a:moveTo>
                      <a:pt x="26193" y="23433"/>
                    </a:moveTo>
                    <a:cubicBezTo>
                      <a:pt x="26074" y="24595"/>
                      <a:pt x="25308" y="23935"/>
                      <a:pt x="24754" y="24542"/>
                    </a:cubicBezTo>
                    <a:lnTo>
                      <a:pt x="24701" y="23829"/>
                    </a:lnTo>
                    <a:cubicBezTo>
                      <a:pt x="24884" y="23625"/>
                      <a:pt x="25064" y="23587"/>
                      <a:pt x="25255" y="23587"/>
                    </a:cubicBezTo>
                    <a:cubicBezTo>
                      <a:pt x="25368" y="23587"/>
                      <a:pt x="25485" y="23601"/>
                      <a:pt x="25609" y="23601"/>
                    </a:cubicBezTo>
                    <a:cubicBezTo>
                      <a:pt x="25787" y="23601"/>
                      <a:pt x="25980" y="23572"/>
                      <a:pt x="26193" y="23433"/>
                    </a:cubicBezTo>
                    <a:close/>
                    <a:moveTo>
                      <a:pt x="27130" y="23829"/>
                    </a:moveTo>
                    <a:lnTo>
                      <a:pt x="27130" y="23829"/>
                    </a:lnTo>
                    <a:cubicBezTo>
                      <a:pt x="27513" y="24041"/>
                      <a:pt x="27011" y="24542"/>
                      <a:pt x="27064" y="24819"/>
                    </a:cubicBezTo>
                    <a:cubicBezTo>
                      <a:pt x="27175" y="24709"/>
                      <a:pt x="27316" y="24647"/>
                      <a:pt x="27462" y="24647"/>
                    </a:cubicBezTo>
                    <a:cubicBezTo>
                      <a:pt x="27752" y="24647"/>
                      <a:pt x="28059" y="24891"/>
                      <a:pt x="28173" y="25480"/>
                    </a:cubicBezTo>
                    <a:cubicBezTo>
                      <a:pt x="27671" y="25255"/>
                      <a:pt x="27064" y="25361"/>
                      <a:pt x="26523" y="24872"/>
                    </a:cubicBezTo>
                    <a:cubicBezTo>
                      <a:pt x="26523" y="24701"/>
                      <a:pt x="26576" y="24489"/>
                      <a:pt x="26576" y="24159"/>
                    </a:cubicBezTo>
                    <a:cubicBezTo>
                      <a:pt x="26738" y="24321"/>
                      <a:pt x="26812" y="24415"/>
                      <a:pt x="26865" y="24415"/>
                    </a:cubicBezTo>
                    <a:cubicBezTo>
                      <a:pt x="26938" y="24415"/>
                      <a:pt x="26970" y="24241"/>
                      <a:pt x="27130" y="23829"/>
                    </a:cubicBezTo>
                    <a:close/>
                    <a:moveTo>
                      <a:pt x="40494" y="24075"/>
                    </a:moveTo>
                    <a:cubicBezTo>
                      <a:pt x="40745" y="24075"/>
                      <a:pt x="40997" y="24127"/>
                      <a:pt x="41256" y="24265"/>
                    </a:cubicBezTo>
                    <a:cubicBezTo>
                      <a:pt x="40985" y="24492"/>
                      <a:pt x="40794" y="25529"/>
                      <a:pt x="40487" y="25529"/>
                    </a:cubicBezTo>
                    <a:cubicBezTo>
                      <a:pt x="40419" y="25529"/>
                      <a:pt x="40346" y="25479"/>
                      <a:pt x="40266" y="25361"/>
                    </a:cubicBezTo>
                    <a:cubicBezTo>
                      <a:pt x="40266" y="24978"/>
                      <a:pt x="40596" y="25202"/>
                      <a:pt x="40596" y="24872"/>
                    </a:cubicBezTo>
                    <a:lnTo>
                      <a:pt x="40596" y="24872"/>
                    </a:lnTo>
                    <a:cubicBezTo>
                      <a:pt x="40501" y="24926"/>
                      <a:pt x="40416" y="24949"/>
                      <a:pt x="40338" y="24949"/>
                    </a:cubicBezTo>
                    <a:cubicBezTo>
                      <a:pt x="40016" y="24949"/>
                      <a:pt x="39819" y="24562"/>
                      <a:pt x="39553" y="24423"/>
                    </a:cubicBezTo>
                    <a:lnTo>
                      <a:pt x="39553" y="24423"/>
                    </a:lnTo>
                    <a:cubicBezTo>
                      <a:pt x="39606" y="24978"/>
                      <a:pt x="39276" y="24819"/>
                      <a:pt x="39223" y="25149"/>
                    </a:cubicBezTo>
                    <a:cubicBezTo>
                      <a:pt x="39276" y="25202"/>
                      <a:pt x="39342" y="25255"/>
                      <a:pt x="39342" y="25308"/>
                    </a:cubicBezTo>
                    <a:cubicBezTo>
                      <a:pt x="39342" y="25308"/>
                      <a:pt x="39276" y="25255"/>
                      <a:pt x="39223" y="25202"/>
                    </a:cubicBezTo>
                    <a:lnTo>
                      <a:pt x="39223" y="25149"/>
                    </a:lnTo>
                    <a:cubicBezTo>
                      <a:pt x="38893" y="24701"/>
                      <a:pt x="38352" y="25202"/>
                      <a:pt x="38074" y="24595"/>
                    </a:cubicBezTo>
                    <a:cubicBezTo>
                      <a:pt x="38978" y="24555"/>
                      <a:pt x="39732" y="24075"/>
                      <a:pt x="40494" y="24075"/>
                    </a:cubicBezTo>
                    <a:close/>
                    <a:moveTo>
                      <a:pt x="24873" y="25031"/>
                    </a:moveTo>
                    <a:lnTo>
                      <a:pt x="24873" y="25031"/>
                    </a:lnTo>
                    <a:cubicBezTo>
                      <a:pt x="25031" y="26192"/>
                      <a:pt x="24265" y="25691"/>
                      <a:pt x="24041" y="26140"/>
                    </a:cubicBezTo>
                    <a:cubicBezTo>
                      <a:pt x="23988" y="25691"/>
                      <a:pt x="23830" y="25638"/>
                      <a:pt x="23830" y="25149"/>
                    </a:cubicBezTo>
                    <a:cubicBezTo>
                      <a:pt x="24134" y="25149"/>
                      <a:pt x="24283" y="25216"/>
                      <a:pt x="24436" y="25216"/>
                    </a:cubicBezTo>
                    <a:cubicBezTo>
                      <a:pt x="24555" y="25216"/>
                      <a:pt x="24676" y="25175"/>
                      <a:pt x="24873" y="25031"/>
                    </a:cubicBezTo>
                    <a:close/>
                    <a:moveTo>
                      <a:pt x="50719" y="25132"/>
                    </a:moveTo>
                    <a:cubicBezTo>
                      <a:pt x="50737" y="25132"/>
                      <a:pt x="50755" y="25138"/>
                      <a:pt x="50774" y="25149"/>
                    </a:cubicBezTo>
                    <a:cubicBezTo>
                      <a:pt x="51104" y="25480"/>
                      <a:pt x="50721" y="26074"/>
                      <a:pt x="50999" y="26140"/>
                    </a:cubicBezTo>
                    <a:cubicBezTo>
                      <a:pt x="51022" y="26354"/>
                      <a:pt x="50918" y="26464"/>
                      <a:pt x="50808" y="26464"/>
                    </a:cubicBezTo>
                    <a:cubicBezTo>
                      <a:pt x="50668" y="26464"/>
                      <a:pt x="50520" y="26285"/>
                      <a:pt x="50616" y="25915"/>
                    </a:cubicBezTo>
                    <a:cubicBezTo>
                      <a:pt x="50497" y="25915"/>
                      <a:pt x="50497" y="26021"/>
                      <a:pt x="50497" y="26192"/>
                    </a:cubicBezTo>
                    <a:cubicBezTo>
                      <a:pt x="50349" y="26143"/>
                      <a:pt x="50477" y="25132"/>
                      <a:pt x="50719" y="25132"/>
                    </a:cubicBezTo>
                    <a:close/>
                    <a:moveTo>
                      <a:pt x="27341" y="25810"/>
                    </a:moveTo>
                    <a:cubicBezTo>
                      <a:pt x="27394" y="26575"/>
                      <a:pt x="27064" y="26575"/>
                      <a:pt x="26681" y="26628"/>
                    </a:cubicBezTo>
                    <a:cubicBezTo>
                      <a:pt x="26681" y="26351"/>
                      <a:pt x="26628" y="26192"/>
                      <a:pt x="26576" y="26140"/>
                    </a:cubicBezTo>
                    <a:cubicBezTo>
                      <a:pt x="26634" y="25993"/>
                      <a:pt x="26709" y="25962"/>
                      <a:pt x="26798" y="25962"/>
                    </a:cubicBezTo>
                    <a:cubicBezTo>
                      <a:pt x="26861" y="25962"/>
                      <a:pt x="26931" y="25978"/>
                      <a:pt x="27006" y="25978"/>
                    </a:cubicBezTo>
                    <a:cubicBezTo>
                      <a:pt x="27109" y="25978"/>
                      <a:pt x="27222" y="25949"/>
                      <a:pt x="27341" y="25810"/>
                    </a:cubicBezTo>
                    <a:close/>
                    <a:moveTo>
                      <a:pt x="25939" y="24673"/>
                    </a:moveTo>
                    <a:cubicBezTo>
                      <a:pt x="26121" y="24673"/>
                      <a:pt x="26278" y="24732"/>
                      <a:pt x="26351" y="24925"/>
                    </a:cubicBezTo>
                    <a:cubicBezTo>
                      <a:pt x="26333" y="25079"/>
                      <a:pt x="26307" y="25131"/>
                      <a:pt x="26275" y="25131"/>
                    </a:cubicBezTo>
                    <a:cubicBezTo>
                      <a:pt x="26215" y="25131"/>
                      <a:pt x="26132" y="24959"/>
                      <a:pt x="26021" y="24925"/>
                    </a:cubicBezTo>
                    <a:lnTo>
                      <a:pt x="26021" y="24925"/>
                    </a:lnTo>
                    <a:cubicBezTo>
                      <a:pt x="25916" y="25915"/>
                      <a:pt x="26470" y="25414"/>
                      <a:pt x="26351" y="26404"/>
                    </a:cubicBezTo>
                    <a:cubicBezTo>
                      <a:pt x="26246" y="26404"/>
                      <a:pt x="26246" y="26140"/>
                      <a:pt x="26193" y="25915"/>
                    </a:cubicBezTo>
                    <a:cubicBezTo>
                      <a:pt x="26000" y="25915"/>
                      <a:pt x="25967" y="26125"/>
                      <a:pt x="25889" y="26125"/>
                    </a:cubicBezTo>
                    <a:cubicBezTo>
                      <a:pt x="25855" y="26125"/>
                      <a:pt x="25812" y="26085"/>
                      <a:pt x="25744" y="25968"/>
                    </a:cubicBezTo>
                    <a:lnTo>
                      <a:pt x="25744" y="25968"/>
                    </a:lnTo>
                    <a:cubicBezTo>
                      <a:pt x="25586" y="26074"/>
                      <a:pt x="25810" y="26298"/>
                      <a:pt x="25810" y="26681"/>
                    </a:cubicBezTo>
                    <a:cubicBezTo>
                      <a:pt x="25586" y="26734"/>
                      <a:pt x="25480" y="26905"/>
                      <a:pt x="25480" y="27235"/>
                    </a:cubicBezTo>
                    <a:cubicBezTo>
                      <a:pt x="25031" y="27064"/>
                      <a:pt x="25414" y="26628"/>
                      <a:pt x="25255" y="25744"/>
                    </a:cubicBezTo>
                    <a:lnTo>
                      <a:pt x="25255" y="25744"/>
                    </a:lnTo>
                    <a:cubicBezTo>
                      <a:pt x="25296" y="25749"/>
                      <a:pt x="25334" y="25752"/>
                      <a:pt x="25370" y="25752"/>
                    </a:cubicBezTo>
                    <a:cubicBezTo>
                      <a:pt x="25770" y="25752"/>
                      <a:pt x="25897" y="25415"/>
                      <a:pt x="25691" y="24701"/>
                    </a:cubicBezTo>
                    <a:cubicBezTo>
                      <a:pt x="25775" y="24685"/>
                      <a:pt x="25860" y="24673"/>
                      <a:pt x="25939" y="24673"/>
                    </a:cubicBezTo>
                    <a:close/>
                    <a:moveTo>
                      <a:pt x="46893" y="28793"/>
                    </a:moveTo>
                    <a:cubicBezTo>
                      <a:pt x="46942" y="28793"/>
                      <a:pt x="46985" y="28806"/>
                      <a:pt x="47038" y="28833"/>
                    </a:cubicBezTo>
                    <a:lnTo>
                      <a:pt x="46708" y="28833"/>
                    </a:lnTo>
                    <a:cubicBezTo>
                      <a:pt x="46787" y="28806"/>
                      <a:pt x="46843" y="28793"/>
                      <a:pt x="46893" y="28793"/>
                    </a:cubicBezTo>
                    <a:close/>
                    <a:moveTo>
                      <a:pt x="50286" y="28556"/>
                    </a:moveTo>
                    <a:cubicBezTo>
                      <a:pt x="50497" y="28556"/>
                      <a:pt x="50721" y="28714"/>
                      <a:pt x="50946" y="28938"/>
                    </a:cubicBezTo>
                    <a:cubicBezTo>
                      <a:pt x="50999" y="28938"/>
                      <a:pt x="50999" y="28938"/>
                      <a:pt x="50999" y="28991"/>
                    </a:cubicBezTo>
                    <a:lnTo>
                      <a:pt x="50999" y="28938"/>
                    </a:lnTo>
                    <a:cubicBezTo>
                      <a:pt x="51157" y="29044"/>
                      <a:pt x="51276" y="29163"/>
                      <a:pt x="51434" y="29268"/>
                    </a:cubicBezTo>
                    <a:cubicBezTo>
                      <a:pt x="51418" y="29271"/>
                      <a:pt x="51402" y="29272"/>
                      <a:pt x="51387" y="29272"/>
                    </a:cubicBezTo>
                    <a:cubicBezTo>
                      <a:pt x="51098" y="29272"/>
                      <a:pt x="50867" y="28918"/>
                      <a:pt x="50597" y="28918"/>
                    </a:cubicBezTo>
                    <a:cubicBezTo>
                      <a:pt x="50531" y="28918"/>
                      <a:pt x="50463" y="28939"/>
                      <a:pt x="50391" y="28991"/>
                    </a:cubicBezTo>
                    <a:cubicBezTo>
                      <a:pt x="50497" y="28991"/>
                      <a:pt x="50616" y="29163"/>
                      <a:pt x="50616" y="29268"/>
                    </a:cubicBezTo>
                    <a:cubicBezTo>
                      <a:pt x="50556" y="29216"/>
                      <a:pt x="50500" y="29189"/>
                      <a:pt x="50446" y="29189"/>
                    </a:cubicBezTo>
                    <a:cubicBezTo>
                      <a:pt x="50391" y="29189"/>
                      <a:pt x="50339" y="29216"/>
                      <a:pt x="50286" y="29268"/>
                    </a:cubicBezTo>
                    <a:cubicBezTo>
                      <a:pt x="50167" y="29163"/>
                      <a:pt x="50167" y="28938"/>
                      <a:pt x="50167" y="28608"/>
                    </a:cubicBezTo>
                    <a:cubicBezTo>
                      <a:pt x="50233" y="28608"/>
                      <a:pt x="50286" y="28608"/>
                      <a:pt x="50286" y="28556"/>
                    </a:cubicBezTo>
                    <a:close/>
                    <a:moveTo>
                      <a:pt x="51897" y="25283"/>
                    </a:moveTo>
                    <a:cubicBezTo>
                      <a:pt x="51923" y="25283"/>
                      <a:pt x="51954" y="25291"/>
                      <a:pt x="51989" y="25308"/>
                    </a:cubicBezTo>
                    <a:cubicBezTo>
                      <a:pt x="51989" y="25638"/>
                      <a:pt x="52147" y="25638"/>
                      <a:pt x="52094" y="26021"/>
                    </a:cubicBezTo>
                    <a:cubicBezTo>
                      <a:pt x="52086" y="26020"/>
                      <a:pt x="52078" y="26019"/>
                      <a:pt x="52070" y="26019"/>
                    </a:cubicBezTo>
                    <a:cubicBezTo>
                      <a:pt x="51724" y="26019"/>
                      <a:pt x="51986" y="27139"/>
                      <a:pt x="51883" y="27565"/>
                    </a:cubicBezTo>
                    <a:cubicBezTo>
                      <a:pt x="52266" y="28001"/>
                      <a:pt x="52702" y="28331"/>
                      <a:pt x="52873" y="29216"/>
                    </a:cubicBezTo>
                    <a:cubicBezTo>
                      <a:pt x="52596" y="29704"/>
                      <a:pt x="52042" y="29770"/>
                      <a:pt x="51487" y="29823"/>
                    </a:cubicBezTo>
                    <a:cubicBezTo>
                      <a:pt x="51434" y="29770"/>
                      <a:pt x="51606" y="29546"/>
                      <a:pt x="51659" y="29374"/>
                    </a:cubicBezTo>
                    <a:cubicBezTo>
                      <a:pt x="51696" y="29383"/>
                      <a:pt x="51733" y="29388"/>
                      <a:pt x="51768" y="29388"/>
                    </a:cubicBezTo>
                    <a:cubicBezTo>
                      <a:pt x="51994" y="29388"/>
                      <a:pt x="52178" y="29202"/>
                      <a:pt x="52372" y="28780"/>
                    </a:cubicBezTo>
                    <a:cubicBezTo>
                      <a:pt x="51712" y="28450"/>
                      <a:pt x="51883" y="27671"/>
                      <a:pt x="51276" y="27130"/>
                    </a:cubicBezTo>
                    <a:lnTo>
                      <a:pt x="51276" y="27130"/>
                    </a:lnTo>
                    <a:cubicBezTo>
                      <a:pt x="51329" y="27671"/>
                      <a:pt x="51223" y="27895"/>
                      <a:pt x="50946" y="27895"/>
                    </a:cubicBezTo>
                    <a:cubicBezTo>
                      <a:pt x="50774" y="27671"/>
                      <a:pt x="50563" y="27565"/>
                      <a:pt x="50563" y="26958"/>
                    </a:cubicBezTo>
                    <a:cubicBezTo>
                      <a:pt x="50893" y="26628"/>
                      <a:pt x="51434" y="26958"/>
                      <a:pt x="51764" y="26298"/>
                    </a:cubicBezTo>
                    <a:cubicBezTo>
                      <a:pt x="51659" y="26298"/>
                      <a:pt x="51606" y="26074"/>
                      <a:pt x="51553" y="25862"/>
                    </a:cubicBezTo>
                    <a:cubicBezTo>
                      <a:pt x="51742" y="25815"/>
                      <a:pt x="51678" y="25283"/>
                      <a:pt x="51897" y="25283"/>
                    </a:cubicBezTo>
                    <a:close/>
                    <a:moveTo>
                      <a:pt x="50391" y="29823"/>
                    </a:moveTo>
                    <a:cubicBezTo>
                      <a:pt x="50391" y="29876"/>
                      <a:pt x="50391" y="29876"/>
                      <a:pt x="50444" y="29876"/>
                    </a:cubicBezTo>
                    <a:lnTo>
                      <a:pt x="50339" y="29876"/>
                    </a:lnTo>
                    <a:cubicBezTo>
                      <a:pt x="50339" y="29876"/>
                      <a:pt x="50391" y="29876"/>
                      <a:pt x="50391" y="29823"/>
                    </a:cubicBezTo>
                    <a:close/>
                    <a:moveTo>
                      <a:pt x="32073" y="31351"/>
                    </a:moveTo>
                    <a:cubicBezTo>
                      <a:pt x="32076" y="31352"/>
                      <a:pt x="32078" y="31353"/>
                      <a:pt x="32081" y="31354"/>
                    </a:cubicBezTo>
                    <a:cubicBezTo>
                      <a:pt x="32078" y="31353"/>
                      <a:pt x="32076" y="31352"/>
                      <a:pt x="32073" y="31351"/>
                    </a:cubicBezTo>
                    <a:close/>
                    <a:moveTo>
                      <a:pt x="32622" y="28608"/>
                    </a:moveTo>
                    <a:lnTo>
                      <a:pt x="32622" y="28608"/>
                    </a:lnTo>
                    <a:cubicBezTo>
                      <a:pt x="32932" y="28819"/>
                      <a:pt x="32904" y="29997"/>
                      <a:pt x="33315" y="29997"/>
                    </a:cubicBezTo>
                    <a:cubicBezTo>
                      <a:pt x="33342" y="29997"/>
                      <a:pt x="33370" y="29992"/>
                      <a:pt x="33401" y="29981"/>
                    </a:cubicBezTo>
                    <a:lnTo>
                      <a:pt x="33401" y="29981"/>
                    </a:lnTo>
                    <a:cubicBezTo>
                      <a:pt x="33335" y="30364"/>
                      <a:pt x="33176" y="30483"/>
                      <a:pt x="32952" y="30536"/>
                    </a:cubicBezTo>
                    <a:cubicBezTo>
                      <a:pt x="32973" y="31035"/>
                      <a:pt x="33029" y="31176"/>
                      <a:pt x="33119" y="31176"/>
                    </a:cubicBezTo>
                    <a:cubicBezTo>
                      <a:pt x="33236" y="31176"/>
                      <a:pt x="33410" y="30942"/>
                      <a:pt x="33643" y="30942"/>
                    </a:cubicBezTo>
                    <a:cubicBezTo>
                      <a:pt x="33688" y="30942"/>
                      <a:pt x="33735" y="30951"/>
                      <a:pt x="33784" y="30971"/>
                    </a:cubicBezTo>
                    <a:cubicBezTo>
                      <a:pt x="33671" y="31333"/>
                      <a:pt x="33665" y="31755"/>
                      <a:pt x="33386" y="31755"/>
                    </a:cubicBezTo>
                    <a:cubicBezTo>
                      <a:pt x="33370" y="31755"/>
                      <a:pt x="33353" y="31753"/>
                      <a:pt x="33335" y="31750"/>
                    </a:cubicBezTo>
                    <a:cubicBezTo>
                      <a:pt x="33335" y="31438"/>
                      <a:pt x="33314" y="31338"/>
                      <a:pt x="33275" y="31338"/>
                    </a:cubicBezTo>
                    <a:cubicBezTo>
                      <a:pt x="33206" y="31338"/>
                      <a:pt x="33083" y="31640"/>
                      <a:pt x="32919" y="31640"/>
                    </a:cubicBezTo>
                    <a:cubicBezTo>
                      <a:pt x="32880" y="31640"/>
                      <a:pt x="32838" y="31623"/>
                      <a:pt x="32794" y="31579"/>
                    </a:cubicBezTo>
                    <a:cubicBezTo>
                      <a:pt x="32915" y="30822"/>
                      <a:pt x="32749" y="30733"/>
                      <a:pt x="32546" y="30733"/>
                    </a:cubicBezTo>
                    <a:cubicBezTo>
                      <a:pt x="32484" y="30733"/>
                      <a:pt x="32419" y="30741"/>
                      <a:pt x="32357" y="30741"/>
                    </a:cubicBezTo>
                    <a:cubicBezTo>
                      <a:pt x="32268" y="30741"/>
                      <a:pt x="32187" y="30724"/>
                      <a:pt x="32134" y="30641"/>
                    </a:cubicBezTo>
                    <a:lnTo>
                      <a:pt x="32134" y="30641"/>
                    </a:lnTo>
                    <a:cubicBezTo>
                      <a:pt x="31856" y="30694"/>
                      <a:pt x="32292" y="31024"/>
                      <a:pt x="32186" y="31632"/>
                    </a:cubicBezTo>
                    <a:cubicBezTo>
                      <a:pt x="31909" y="32080"/>
                      <a:pt x="31196" y="31750"/>
                      <a:pt x="31355" y="32952"/>
                    </a:cubicBezTo>
                    <a:cubicBezTo>
                      <a:pt x="30959" y="32352"/>
                      <a:pt x="30923" y="30980"/>
                      <a:pt x="30554" y="30980"/>
                    </a:cubicBezTo>
                    <a:cubicBezTo>
                      <a:pt x="30516" y="30980"/>
                      <a:pt x="30475" y="30994"/>
                      <a:pt x="30431" y="31024"/>
                    </a:cubicBezTo>
                    <a:cubicBezTo>
                      <a:pt x="30919" y="30483"/>
                      <a:pt x="31302" y="30364"/>
                      <a:pt x="31526" y="30206"/>
                    </a:cubicBezTo>
                    <a:lnTo>
                      <a:pt x="31526" y="30206"/>
                    </a:lnTo>
                    <a:cubicBezTo>
                      <a:pt x="31856" y="30364"/>
                      <a:pt x="31302" y="30760"/>
                      <a:pt x="31355" y="31196"/>
                    </a:cubicBezTo>
                    <a:cubicBezTo>
                      <a:pt x="31379" y="31401"/>
                      <a:pt x="31454" y="31462"/>
                      <a:pt x="31551" y="31462"/>
                    </a:cubicBezTo>
                    <a:cubicBezTo>
                      <a:pt x="31688" y="31462"/>
                      <a:pt x="31869" y="31339"/>
                      <a:pt x="32007" y="31339"/>
                    </a:cubicBezTo>
                    <a:cubicBezTo>
                      <a:pt x="32030" y="31339"/>
                      <a:pt x="32053" y="31343"/>
                      <a:pt x="32073" y="31351"/>
                    </a:cubicBezTo>
                    <a:lnTo>
                      <a:pt x="32073" y="31351"/>
                    </a:lnTo>
                    <a:cubicBezTo>
                      <a:pt x="31599" y="31137"/>
                      <a:pt x="31741" y="29870"/>
                      <a:pt x="32139" y="29870"/>
                    </a:cubicBezTo>
                    <a:cubicBezTo>
                      <a:pt x="32155" y="29870"/>
                      <a:pt x="32170" y="29872"/>
                      <a:pt x="32186" y="29876"/>
                    </a:cubicBezTo>
                    <a:cubicBezTo>
                      <a:pt x="32134" y="29374"/>
                      <a:pt x="31856" y="29440"/>
                      <a:pt x="32015" y="28886"/>
                    </a:cubicBezTo>
                    <a:cubicBezTo>
                      <a:pt x="32049" y="28851"/>
                      <a:pt x="32086" y="28837"/>
                      <a:pt x="32123" y="28837"/>
                    </a:cubicBezTo>
                    <a:cubicBezTo>
                      <a:pt x="32278" y="28837"/>
                      <a:pt x="32443" y="29083"/>
                      <a:pt x="32541" y="29083"/>
                    </a:cubicBezTo>
                    <a:cubicBezTo>
                      <a:pt x="32606" y="29083"/>
                      <a:pt x="32640" y="28973"/>
                      <a:pt x="32622" y="28608"/>
                    </a:cubicBezTo>
                    <a:close/>
                    <a:moveTo>
                      <a:pt x="35988" y="34162"/>
                    </a:moveTo>
                    <a:cubicBezTo>
                      <a:pt x="36188" y="34162"/>
                      <a:pt x="36438" y="34260"/>
                      <a:pt x="36754" y="34443"/>
                    </a:cubicBezTo>
                    <a:cubicBezTo>
                      <a:pt x="36371" y="35922"/>
                      <a:pt x="35645" y="35156"/>
                      <a:pt x="35210" y="35869"/>
                    </a:cubicBezTo>
                    <a:cubicBezTo>
                      <a:pt x="35329" y="34682"/>
                      <a:pt x="35526" y="34162"/>
                      <a:pt x="35988" y="34162"/>
                    </a:cubicBezTo>
                    <a:close/>
                    <a:moveTo>
                      <a:pt x="34879" y="34602"/>
                    </a:moveTo>
                    <a:lnTo>
                      <a:pt x="34879" y="34602"/>
                    </a:lnTo>
                    <a:cubicBezTo>
                      <a:pt x="34827" y="35104"/>
                      <a:pt x="34602" y="35315"/>
                      <a:pt x="34391" y="35434"/>
                    </a:cubicBezTo>
                    <a:cubicBezTo>
                      <a:pt x="34391" y="35924"/>
                      <a:pt x="34478" y="36154"/>
                      <a:pt x="34700" y="36154"/>
                    </a:cubicBezTo>
                    <a:cubicBezTo>
                      <a:pt x="34723" y="36154"/>
                      <a:pt x="34748" y="36151"/>
                      <a:pt x="34774" y="36146"/>
                    </a:cubicBezTo>
                    <a:cubicBezTo>
                      <a:pt x="34827" y="36094"/>
                      <a:pt x="34879" y="35869"/>
                      <a:pt x="34985" y="35869"/>
                    </a:cubicBezTo>
                    <a:cubicBezTo>
                      <a:pt x="34861" y="35439"/>
                      <a:pt x="34817" y="35281"/>
                      <a:pt x="34830" y="35281"/>
                    </a:cubicBezTo>
                    <a:cubicBezTo>
                      <a:pt x="34864" y="35281"/>
                      <a:pt x="35319" y="36461"/>
                      <a:pt x="35689" y="36461"/>
                    </a:cubicBezTo>
                    <a:cubicBezTo>
                      <a:pt x="35773" y="36461"/>
                      <a:pt x="35853" y="36400"/>
                      <a:pt x="35922" y="36252"/>
                    </a:cubicBezTo>
                    <a:lnTo>
                      <a:pt x="35922" y="36252"/>
                    </a:lnTo>
                    <a:cubicBezTo>
                      <a:pt x="35856" y="36665"/>
                      <a:pt x="35731" y="36733"/>
                      <a:pt x="35591" y="36733"/>
                    </a:cubicBezTo>
                    <a:cubicBezTo>
                      <a:pt x="35522" y="36733"/>
                      <a:pt x="35449" y="36716"/>
                      <a:pt x="35378" y="36716"/>
                    </a:cubicBezTo>
                    <a:cubicBezTo>
                      <a:pt x="35250" y="36716"/>
                      <a:pt x="35130" y="36772"/>
                      <a:pt x="35051" y="37084"/>
                    </a:cubicBezTo>
                    <a:cubicBezTo>
                      <a:pt x="35262" y="36041"/>
                      <a:pt x="34391" y="36807"/>
                      <a:pt x="34061" y="35922"/>
                    </a:cubicBezTo>
                    <a:cubicBezTo>
                      <a:pt x="34325" y="35486"/>
                      <a:pt x="34444" y="34774"/>
                      <a:pt x="34879" y="34602"/>
                    </a:cubicBezTo>
                    <a:close/>
                    <a:moveTo>
                      <a:pt x="39043" y="36141"/>
                    </a:moveTo>
                    <a:cubicBezTo>
                      <a:pt x="39087" y="36141"/>
                      <a:pt x="39130" y="36159"/>
                      <a:pt x="39170" y="36199"/>
                    </a:cubicBezTo>
                    <a:cubicBezTo>
                      <a:pt x="38853" y="36385"/>
                      <a:pt x="38681" y="37204"/>
                      <a:pt x="38444" y="37204"/>
                    </a:cubicBezTo>
                    <a:cubicBezTo>
                      <a:pt x="38395" y="37204"/>
                      <a:pt x="38342" y="37168"/>
                      <a:pt x="38286" y="37084"/>
                    </a:cubicBezTo>
                    <a:cubicBezTo>
                      <a:pt x="38477" y="36757"/>
                      <a:pt x="38784" y="36141"/>
                      <a:pt x="39043" y="36141"/>
                    </a:cubicBezTo>
                    <a:close/>
                    <a:moveTo>
                      <a:pt x="36124" y="37021"/>
                    </a:moveTo>
                    <a:cubicBezTo>
                      <a:pt x="36147" y="37021"/>
                      <a:pt x="36173" y="37025"/>
                      <a:pt x="36200" y="37031"/>
                    </a:cubicBezTo>
                    <a:cubicBezTo>
                      <a:pt x="36094" y="37797"/>
                      <a:pt x="36583" y="37137"/>
                      <a:pt x="36477" y="37955"/>
                    </a:cubicBezTo>
                    <a:cubicBezTo>
                      <a:pt x="36442" y="37977"/>
                      <a:pt x="36411" y="37986"/>
                      <a:pt x="36383" y="37986"/>
                    </a:cubicBezTo>
                    <a:cubicBezTo>
                      <a:pt x="36236" y="37986"/>
                      <a:pt x="36181" y="37723"/>
                      <a:pt x="36027" y="37723"/>
                    </a:cubicBezTo>
                    <a:cubicBezTo>
                      <a:pt x="35984" y="37723"/>
                      <a:pt x="35933" y="37744"/>
                      <a:pt x="35870" y="37797"/>
                    </a:cubicBezTo>
                    <a:cubicBezTo>
                      <a:pt x="35822" y="37296"/>
                      <a:pt x="35903" y="37021"/>
                      <a:pt x="36124" y="37021"/>
                    </a:cubicBezTo>
                    <a:close/>
                    <a:moveTo>
                      <a:pt x="47197" y="0"/>
                    </a:moveTo>
                    <a:lnTo>
                      <a:pt x="47197" y="0"/>
                    </a:lnTo>
                    <a:cubicBezTo>
                      <a:pt x="47263" y="555"/>
                      <a:pt x="47527" y="1056"/>
                      <a:pt x="47144" y="1268"/>
                    </a:cubicBezTo>
                    <a:cubicBezTo>
                      <a:pt x="46592" y="1107"/>
                      <a:pt x="45893" y="1051"/>
                      <a:pt x="45117" y="1051"/>
                    </a:cubicBezTo>
                    <a:cubicBezTo>
                      <a:pt x="43304" y="1051"/>
                      <a:pt x="41070" y="1358"/>
                      <a:pt x="39302" y="1358"/>
                    </a:cubicBezTo>
                    <a:cubicBezTo>
                      <a:pt x="38966" y="1358"/>
                      <a:pt x="38647" y="1347"/>
                      <a:pt x="38352" y="1320"/>
                    </a:cubicBezTo>
                    <a:lnTo>
                      <a:pt x="38352" y="1320"/>
                    </a:lnTo>
                    <a:cubicBezTo>
                      <a:pt x="38413" y="1483"/>
                      <a:pt x="38368" y="1541"/>
                      <a:pt x="38264" y="1541"/>
                    </a:cubicBezTo>
                    <a:cubicBezTo>
                      <a:pt x="38014" y="1541"/>
                      <a:pt x="37423" y="1199"/>
                      <a:pt x="37190" y="1162"/>
                    </a:cubicBezTo>
                    <a:cubicBezTo>
                      <a:pt x="37190" y="1492"/>
                      <a:pt x="37137" y="1769"/>
                      <a:pt x="37031" y="1928"/>
                    </a:cubicBezTo>
                    <a:cubicBezTo>
                      <a:pt x="36807" y="1769"/>
                      <a:pt x="36530" y="1651"/>
                      <a:pt x="36424" y="1215"/>
                    </a:cubicBezTo>
                    <a:cubicBezTo>
                      <a:pt x="36317" y="1665"/>
                      <a:pt x="36264" y="2063"/>
                      <a:pt x="35977" y="2063"/>
                    </a:cubicBezTo>
                    <a:cubicBezTo>
                      <a:pt x="35944" y="2063"/>
                      <a:pt x="35909" y="2057"/>
                      <a:pt x="35870" y="2047"/>
                    </a:cubicBezTo>
                    <a:lnTo>
                      <a:pt x="35817" y="1056"/>
                    </a:lnTo>
                    <a:cubicBezTo>
                      <a:pt x="35504" y="1240"/>
                      <a:pt x="35262" y="1340"/>
                      <a:pt x="35050" y="1340"/>
                    </a:cubicBezTo>
                    <a:cubicBezTo>
                      <a:pt x="34699" y="1340"/>
                      <a:pt x="34431" y="1067"/>
                      <a:pt x="34061" y="449"/>
                    </a:cubicBezTo>
                    <a:lnTo>
                      <a:pt x="34061" y="449"/>
                    </a:lnTo>
                    <a:cubicBezTo>
                      <a:pt x="33942" y="1109"/>
                      <a:pt x="34549" y="1215"/>
                      <a:pt x="34219" y="1439"/>
                    </a:cubicBezTo>
                    <a:cubicBezTo>
                      <a:pt x="34070" y="1338"/>
                      <a:pt x="33910" y="1250"/>
                      <a:pt x="33770" y="1250"/>
                    </a:cubicBezTo>
                    <a:cubicBezTo>
                      <a:pt x="33600" y="1250"/>
                      <a:pt x="33459" y="1379"/>
                      <a:pt x="33401" y="1769"/>
                    </a:cubicBezTo>
                    <a:cubicBezTo>
                      <a:pt x="33401" y="1439"/>
                      <a:pt x="33229" y="1545"/>
                      <a:pt x="33176" y="1268"/>
                    </a:cubicBezTo>
                    <a:cubicBezTo>
                      <a:pt x="33335" y="1268"/>
                      <a:pt x="33454" y="1056"/>
                      <a:pt x="33507" y="779"/>
                    </a:cubicBezTo>
                    <a:cubicBezTo>
                      <a:pt x="33394" y="631"/>
                      <a:pt x="33282" y="577"/>
                      <a:pt x="33169" y="577"/>
                    </a:cubicBezTo>
                    <a:cubicBezTo>
                      <a:pt x="32862" y="577"/>
                      <a:pt x="32553" y="983"/>
                      <a:pt x="32224" y="983"/>
                    </a:cubicBezTo>
                    <a:cubicBezTo>
                      <a:pt x="32138" y="983"/>
                      <a:pt x="32051" y="955"/>
                      <a:pt x="31962" y="885"/>
                    </a:cubicBezTo>
                    <a:lnTo>
                      <a:pt x="31962" y="885"/>
                    </a:lnTo>
                    <a:cubicBezTo>
                      <a:pt x="32015" y="1822"/>
                      <a:pt x="32675" y="1215"/>
                      <a:pt x="32741" y="2099"/>
                    </a:cubicBezTo>
                    <a:cubicBezTo>
                      <a:pt x="32568" y="2067"/>
                      <a:pt x="32417" y="1901"/>
                      <a:pt x="32288" y="1901"/>
                    </a:cubicBezTo>
                    <a:cubicBezTo>
                      <a:pt x="32210" y="1901"/>
                      <a:pt x="32141" y="1962"/>
                      <a:pt x="32081" y="2152"/>
                    </a:cubicBezTo>
                    <a:cubicBezTo>
                      <a:pt x="31909" y="1822"/>
                      <a:pt x="31909" y="1215"/>
                      <a:pt x="31751" y="938"/>
                    </a:cubicBezTo>
                    <a:cubicBezTo>
                      <a:pt x="31355" y="1215"/>
                      <a:pt x="30972" y="1492"/>
                      <a:pt x="30536" y="1769"/>
                    </a:cubicBezTo>
                    <a:cubicBezTo>
                      <a:pt x="30536" y="1439"/>
                      <a:pt x="30431" y="1215"/>
                      <a:pt x="30365" y="1056"/>
                    </a:cubicBezTo>
                    <a:cubicBezTo>
                      <a:pt x="29823" y="1598"/>
                      <a:pt x="29216" y="1320"/>
                      <a:pt x="28780" y="1717"/>
                    </a:cubicBezTo>
                    <a:cubicBezTo>
                      <a:pt x="28780" y="1221"/>
                      <a:pt x="28747" y="1046"/>
                      <a:pt x="28718" y="1046"/>
                    </a:cubicBezTo>
                    <a:cubicBezTo>
                      <a:pt x="28661" y="1046"/>
                      <a:pt x="28617" y="1677"/>
                      <a:pt x="28833" y="1928"/>
                    </a:cubicBezTo>
                    <a:cubicBezTo>
                      <a:pt x="28895" y="1919"/>
                      <a:pt x="28957" y="1915"/>
                      <a:pt x="29018" y="1915"/>
                    </a:cubicBezTo>
                    <a:cubicBezTo>
                      <a:pt x="29337" y="1915"/>
                      <a:pt x="29644" y="2034"/>
                      <a:pt x="29876" y="2311"/>
                    </a:cubicBezTo>
                    <a:cubicBezTo>
                      <a:pt x="29823" y="2759"/>
                      <a:pt x="29322" y="2311"/>
                      <a:pt x="29440" y="3142"/>
                    </a:cubicBezTo>
                    <a:cubicBezTo>
                      <a:pt x="29811" y="3152"/>
                      <a:pt x="30175" y="3156"/>
                      <a:pt x="30534" y="3156"/>
                    </a:cubicBezTo>
                    <a:cubicBezTo>
                      <a:pt x="34271" y="3156"/>
                      <a:pt x="37456" y="2692"/>
                      <a:pt x="41322" y="2535"/>
                    </a:cubicBezTo>
                    <a:cubicBezTo>
                      <a:pt x="41375" y="2099"/>
                      <a:pt x="41150" y="1928"/>
                      <a:pt x="41322" y="1769"/>
                    </a:cubicBezTo>
                    <a:cubicBezTo>
                      <a:pt x="41352" y="1764"/>
                      <a:pt x="41382" y="1762"/>
                      <a:pt x="41412" y="1762"/>
                    </a:cubicBezTo>
                    <a:cubicBezTo>
                      <a:pt x="41926" y="1762"/>
                      <a:pt x="42540" y="2427"/>
                      <a:pt x="43080" y="2427"/>
                    </a:cubicBezTo>
                    <a:cubicBezTo>
                      <a:pt x="43277" y="2427"/>
                      <a:pt x="43464" y="2339"/>
                      <a:pt x="43632" y="2099"/>
                    </a:cubicBezTo>
                    <a:cubicBezTo>
                      <a:pt x="43632" y="2047"/>
                      <a:pt x="43685" y="1981"/>
                      <a:pt x="43685" y="1981"/>
                    </a:cubicBezTo>
                    <a:cubicBezTo>
                      <a:pt x="43685" y="1896"/>
                      <a:pt x="43715" y="1841"/>
                      <a:pt x="43727" y="1841"/>
                    </a:cubicBezTo>
                    <a:cubicBezTo>
                      <a:pt x="43738" y="1841"/>
                      <a:pt x="43734" y="1882"/>
                      <a:pt x="43685" y="1981"/>
                    </a:cubicBezTo>
                    <a:cubicBezTo>
                      <a:pt x="43685" y="2047"/>
                      <a:pt x="43738" y="2152"/>
                      <a:pt x="43843" y="2311"/>
                    </a:cubicBezTo>
                    <a:cubicBezTo>
                      <a:pt x="44012" y="2470"/>
                      <a:pt x="44199" y="2531"/>
                      <a:pt x="44398" y="2531"/>
                    </a:cubicBezTo>
                    <a:cubicBezTo>
                      <a:pt x="45058" y="2531"/>
                      <a:pt x="45852" y="1857"/>
                      <a:pt x="46565" y="1857"/>
                    </a:cubicBezTo>
                    <a:cubicBezTo>
                      <a:pt x="46830" y="1857"/>
                      <a:pt x="47084" y="1950"/>
                      <a:pt x="47315" y="2205"/>
                    </a:cubicBezTo>
                    <a:cubicBezTo>
                      <a:pt x="47272" y="1861"/>
                      <a:pt x="47342" y="1748"/>
                      <a:pt x="47453" y="1748"/>
                    </a:cubicBezTo>
                    <a:cubicBezTo>
                      <a:pt x="47646" y="1748"/>
                      <a:pt x="47961" y="2085"/>
                      <a:pt x="48028" y="2152"/>
                    </a:cubicBezTo>
                    <a:cubicBezTo>
                      <a:pt x="47857" y="2482"/>
                      <a:pt x="48028" y="3420"/>
                      <a:pt x="47751" y="3472"/>
                    </a:cubicBezTo>
                    <a:cubicBezTo>
                      <a:pt x="47708" y="3218"/>
                      <a:pt x="47628" y="3142"/>
                      <a:pt x="47543" y="3142"/>
                    </a:cubicBezTo>
                    <a:cubicBezTo>
                      <a:pt x="47420" y="3142"/>
                      <a:pt x="47286" y="3299"/>
                      <a:pt x="47239" y="3299"/>
                    </a:cubicBezTo>
                    <a:cubicBezTo>
                      <a:pt x="47199" y="3299"/>
                      <a:pt x="47222" y="3185"/>
                      <a:pt x="47368" y="2759"/>
                    </a:cubicBezTo>
                    <a:cubicBezTo>
                      <a:pt x="47254" y="2627"/>
                      <a:pt x="47067" y="2559"/>
                      <a:pt x="46896" y="2559"/>
                    </a:cubicBezTo>
                    <a:cubicBezTo>
                      <a:pt x="46574" y="2559"/>
                      <a:pt x="46311" y="2800"/>
                      <a:pt x="46708" y="3301"/>
                    </a:cubicBezTo>
                    <a:cubicBezTo>
                      <a:pt x="46681" y="3328"/>
                      <a:pt x="46654" y="3340"/>
                      <a:pt x="46628" y="3340"/>
                    </a:cubicBezTo>
                    <a:cubicBezTo>
                      <a:pt x="46454" y="3340"/>
                      <a:pt x="46304" y="2811"/>
                      <a:pt x="46199" y="2811"/>
                    </a:cubicBezTo>
                    <a:cubicBezTo>
                      <a:pt x="46160" y="2811"/>
                      <a:pt x="46127" y="2885"/>
                      <a:pt x="46101" y="3090"/>
                    </a:cubicBezTo>
                    <a:cubicBezTo>
                      <a:pt x="46136" y="3063"/>
                      <a:pt x="46163" y="3051"/>
                      <a:pt x="46183" y="3051"/>
                    </a:cubicBezTo>
                    <a:cubicBezTo>
                      <a:pt x="46374" y="3051"/>
                      <a:pt x="45968" y="4095"/>
                      <a:pt x="45700" y="4095"/>
                    </a:cubicBezTo>
                    <a:cubicBezTo>
                      <a:pt x="45639" y="4095"/>
                      <a:pt x="45585" y="4041"/>
                      <a:pt x="45546" y="3908"/>
                    </a:cubicBezTo>
                    <a:cubicBezTo>
                      <a:pt x="45718" y="3631"/>
                      <a:pt x="45995" y="3631"/>
                      <a:pt x="45995" y="3090"/>
                    </a:cubicBezTo>
                    <a:cubicBezTo>
                      <a:pt x="45730" y="2945"/>
                      <a:pt x="45318" y="2831"/>
                      <a:pt x="44902" y="2831"/>
                    </a:cubicBezTo>
                    <a:cubicBezTo>
                      <a:pt x="44365" y="2831"/>
                      <a:pt x="43819" y="3021"/>
                      <a:pt x="43566" y="3578"/>
                    </a:cubicBezTo>
                    <a:cubicBezTo>
                      <a:pt x="43332" y="3486"/>
                      <a:pt x="43137" y="3464"/>
                      <a:pt x="42942" y="3464"/>
                    </a:cubicBezTo>
                    <a:cubicBezTo>
                      <a:pt x="42759" y="3464"/>
                      <a:pt x="42576" y="3484"/>
                      <a:pt x="42360" y="3484"/>
                    </a:cubicBezTo>
                    <a:cubicBezTo>
                      <a:pt x="42275" y="3484"/>
                      <a:pt x="42185" y="3481"/>
                      <a:pt x="42088" y="3472"/>
                    </a:cubicBezTo>
                    <a:cubicBezTo>
                      <a:pt x="41881" y="3453"/>
                      <a:pt x="41552" y="3348"/>
                      <a:pt x="41239" y="3348"/>
                    </a:cubicBezTo>
                    <a:cubicBezTo>
                      <a:pt x="40713" y="3348"/>
                      <a:pt x="40231" y="3642"/>
                      <a:pt x="40437" y="5123"/>
                    </a:cubicBezTo>
                    <a:cubicBezTo>
                      <a:pt x="40780" y="5028"/>
                      <a:pt x="40900" y="4491"/>
                      <a:pt x="41280" y="4491"/>
                    </a:cubicBezTo>
                    <a:cubicBezTo>
                      <a:pt x="41325" y="4491"/>
                      <a:pt x="41374" y="4498"/>
                      <a:pt x="41428" y="4515"/>
                    </a:cubicBezTo>
                    <a:cubicBezTo>
                      <a:pt x="41428" y="5123"/>
                      <a:pt x="41705" y="5070"/>
                      <a:pt x="41652" y="5783"/>
                    </a:cubicBezTo>
                    <a:cubicBezTo>
                      <a:pt x="41480" y="5783"/>
                      <a:pt x="41375" y="5888"/>
                      <a:pt x="41322" y="6060"/>
                    </a:cubicBezTo>
                    <a:cubicBezTo>
                      <a:pt x="41071" y="6012"/>
                      <a:pt x="41047" y="5324"/>
                      <a:pt x="40759" y="5324"/>
                    </a:cubicBezTo>
                    <a:cubicBezTo>
                      <a:pt x="40730" y="5324"/>
                      <a:pt x="40698" y="5331"/>
                      <a:pt x="40662" y="5347"/>
                    </a:cubicBezTo>
                    <a:cubicBezTo>
                      <a:pt x="40799" y="6129"/>
                      <a:pt x="40406" y="6614"/>
                      <a:pt x="40070" y="6614"/>
                    </a:cubicBezTo>
                    <a:cubicBezTo>
                      <a:pt x="39890" y="6614"/>
                      <a:pt x="39727" y="6474"/>
                      <a:pt x="39672" y="6166"/>
                    </a:cubicBezTo>
                    <a:cubicBezTo>
                      <a:pt x="39830" y="6166"/>
                      <a:pt x="39936" y="6113"/>
                      <a:pt x="39883" y="5677"/>
                    </a:cubicBezTo>
                    <a:cubicBezTo>
                      <a:pt x="39725" y="5598"/>
                      <a:pt x="39557" y="5563"/>
                      <a:pt x="39390" y="5563"/>
                    </a:cubicBezTo>
                    <a:cubicBezTo>
                      <a:pt x="38858" y="5563"/>
                      <a:pt x="38325" y="5916"/>
                      <a:pt x="38074" y="6337"/>
                    </a:cubicBezTo>
                    <a:cubicBezTo>
                      <a:pt x="39117" y="7208"/>
                      <a:pt x="40213" y="7921"/>
                      <a:pt x="39170" y="9466"/>
                    </a:cubicBezTo>
                    <a:cubicBezTo>
                      <a:pt x="39262" y="9040"/>
                      <a:pt x="39023" y="7427"/>
                      <a:pt x="38820" y="7427"/>
                    </a:cubicBezTo>
                    <a:cubicBezTo>
                      <a:pt x="38790" y="7427"/>
                      <a:pt x="38761" y="7461"/>
                      <a:pt x="38734" y="7538"/>
                    </a:cubicBezTo>
                    <a:cubicBezTo>
                      <a:pt x="38946" y="7657"/>
                      <a:pt x="38286" y="7538"/>
                      <a:pt x="38180" y="8093"/>
                    </a:cubicBezTo>
                    <a:cubicBezTo>
                      <a:pt x="37850" y="8040"/>
                      <a:pt x="37903" y="7050"/>
                      <a:pt x="37625" y="6878"/>
                    </a:cubicBezTo>
                    <a:cubicBezTo>
                      <a:pt x="37440" y="7223"/>
                      <a:pt x="37254" y="7335"/>
                      <a:pt x="37070" y="7335"/>
                    </a:cubicBezTo>
                    <a:cubicBezTo>
                      <a:pt x="36721" y="7335"/>
                      <a:pt x="36379" y="6930"/>
                      <a:pt x="36056" y="6930"/>
                    </a:cubicBezTo>
                    <a:cubicBezTo>
                      <a:pt x="35896" y="6930"/>
                      <a:pt x="35741" y="7030"/>
                      <a:pt x="35592" y="7327"/>
                    </a:cubicBezTo>
                    <a:cubicBezTo>
                      <a:pt x="35487" y="6826"/>
                      <a:pt x="35210" y="7156"/>
                      <a:pt x="35434" y="6548"/>
                    </a:cubicBezTo>
                    <a:cubicBezTo>
                      <a:pt x="35185" y="6548"/>
                      <a:pt x="34967" y="7178"/>
                      <a:pt x="34733" y="7178"/>
                    </a:cubicBezTo>
                    <a:cubicBezTo>
                      <a:pt x="34656" y="7178"/>
                      <a:pt x="34578" y="7110"/>
                      <a:pt x="34497" y="6931"/>
                    </a:cubicBezTo>
                    <a:cubicBezTo>
                      <a:pt x="34721" y="6878"/>
                      <a:pt x="34827" y="6720"/>
                      <a:pt x="34827" y="6390"/>
                    </a:cubicBezTo>
                    <a:cubicBezTo>
                      <a:pt x="34655" y="6337"/>
                      <a:pt x="34721" y="5783"/>
                      <a:pt x="34655" y="5400"/>
                    </a:cubicBezTo>
                    <a:cubicBezTo>
                      <a:pt x="33995" y="5558"/>
                      <a:pt x="34061" y="6997"/>
                      <a:pt x="33784" y="7710"/>
                    </a:cubicBezTo>
                    <a:cubicBezTo>
                      <a:pt x="33819" y="7733"/>
                      <a:pt x="33849" y="7743"/>
                      <a:pt x="33874" y="7743"/>
                    </a:cubicBezTo>
                    <a:cubicBezTo>
                      <a:pt x="34082" y="7743"/>
                      <a:pt x="33966" y="7037"/>
                      <a:pt x="34167" y="6931"/>
                    </a:cubicBezTo>
                    <a:lnTo>
                      <a:pt x="34167" y="6931"/>
                    </a:lnTo>
                    <a:cubicBezTo>
                      <a:pt x="34061" y="7591"/>
                      <a:pt x="34549" y="7921"/>
                      <a:pt x="34219" y="8199"/>
                    </a:cubicBezTo>
                    <a:cubicBezTo>
                      <a:pt x="33995" y="7869"/>
                      <a:pt x="33507" y="8251"/>
                      <a:pt x="33282" y="7763"/>
                    </a:cubicBezTo>
                    <a:lnTo>
                      <a:pt x="33282" y="7538"/>
                    </a:lnTo>
                    <a:cubicBezTo>
                      <a:pt x="33248" y="7524"/>
                      <a:pt x="33219" y="7518"/>
                      <a:pt x="33194" y="7518"/>
                    </a:cubicBezTo>
                    <a:cubicBezTo>
                      <a:pt x="32952" y="7518"/>
                      <a:pt x="33071" y="8102"/>
                      <a:pt x="32804" y="8102"/>
                    </a:cubicBezTo>
                    <a:cubicBezTo>
                      <a:pt x="32785" y="8102"/>
                      <a:pt x="32764" y="8099"/>
                      <a:pt x="32741" y="8093"/>
                    </a:cubicBezTo>
                    <a:cubicBezTo>
                      <a:pt x="32675" y="7103"/>
                      <a:pt x="32186" y="7156"/>
                      <a:pt x="31962" y="6667"/>
                    </a:cubicBezTo>
                    <a:cubicBezTo>
                      <a:pt x="31779" y="6989"/>
                      <a:pt x="31430" y="7431"/>
                      <a:pt x="31184" y="7431"/>
                    </a:cubicBezTo>
                    <a:cubicBezTo>
                      <a:pt x="31056" y="7431"/>
                      <a:pt x="30955" y="7313"/>
                      <a:pt x="30919" y="6997"/>
                    </a:cubicBezTo>
                    <a:cubicBezTo>
                      <a:pt x="30642" y="7380"/>
                      <a:pt x="30483" y="7921"/>
                      <a:pt x="30100" y="8093"/>
                    </a:cubicBezTo>
                    <a:cubicBezTo>
                      <a:pt x="30206" y="6271"/>
                      <a:pt x="30813" y="5400"/>
                      <a:pt x="31632" y="4898"/>
                    </a:cubicBezTo>
                    <a:lnTo>
                      <a:pt x="31632" y="4898"/>
                    </a:lnTo>
                    <a:cubicBezTo>
                      <a:pt x="31685" y="5347"/>
                      <a:pt x="30972" y="5453"/>
                      <a:pt x="31302" y="5730"/>
                    </a:cubicBezTo>
                    <a:cubicBezTo>
                      <a:pt x="31196" y="6113"/>
                      <a:pt x="30866" y="6166"/>
                      <a:pt x="30536" y="6271"/>
                    </a:cubicBezTo>
                    <a:cubicBezTo>
                      <a:pt x="30592" y="6621"/>
                      <a:pt x="30678" y="6717"/>
                      <a:pt x="30772" y="6717"/>
                    </a:cubicBezTo>
                    <a:cubicBezTo>
                      <a:pt x="30887" y="6717"/>
                      <a:pt x="31015" y="6575"/>
                      <a:pt x="31117" y="6575"/>
                    </a:cubicBezTo>
                    <a:cubicBezTo>
                      <a:pt x="31169" y="6575"/>
                      <a:pt x="31215" y="6611"/>
                      <a:pt x="31249" y="6720"/>
                    </a:cubicBezTo>
                    <a:cubicBezTo>
                      <a:pt x="31473" y="6496"/>
                      <a:pt x="31473" y="5941"/>
                      <a:pt x="31685" y="5677"/>
                    </a:cubicBezTo>
                    <a:cubicBezTo>
                      <a:pt x="31909" y="5888"/>
                      <a:pt x="31909" y="6548"/>
                      <a:pt x="32186" y="6601"/>
                    </a:cubicBezTo>
                    <a:cubicBezTo>
                      <a:pt x="32292" y="6548"/>
                      <a:pt x="32292" y="6390"/>
                      <a:pt x="32411" y="6337"/>
                    </a:cubicBezTo>
                    <a:cubicBezTo>
                      <a:pt x="32292" y="6060"/>
                      <a:pt x="32081" y="5888"/>
                      <a:pt x="31909" y="5677"/>
                    </a:cubicBezTo>
                    <a:cubicBezTo>
                      <a:pt x="32292" y="5347"/>
                      <a:pt x="32569" y="4898"/>
                      <a:pt x="33071" y="4793"/>
                    </a:cubicBezTo>
                    <a:lnTo>
                      <a:pt x="33071" y="4793"/>
                    </a:lnTo>
                    <a:cubicBezTo>
                      <a:pt x="32788" y="4985"/>
                      <a:pt x="32903" y="6226"/>
                      <a:pt x="32733" y="6226"/>
                    </a:cubicBezTo>
                    <a:cubicBezTo>
                      <a:pt x="32705" y="6226"/>
                      <a:pt x="32669" y="6192"/>
                      <a:pt x="32622" y="6113"/>
                    </a:cubicBezTo>
                    <a:lnTo>
                      <a:pt x="32622" y="6113"/>
                    </a:lnTo>
                    <a:cubicBezTo>
                      <a:pt x="32675" y="6878"/>
                      <a:pt x="33176" y="6496"/>
                      <a:pt x="33282" y="7208"/>
                    </a:cubicBezTo>
                    <a:cubicBezTo>
                      <a:pt x="33246" y="5655"/>
                      <a:pt x="33753" y="4833"/>
                      <a:pt x="34418" y="4833"/>
                    </a:cubicBezTo>
                    <a:cubicBezTo>
                      <a:pt x="34719" y="4833"/>
                      <a:pt x="35052" y="5001"/>
                      <a:pt x="35381" y="5347"/>
                    </a:cubicBezTo>
                    <a:cubicBezTo>
                      <a:pt x="35157" y="5505"/>
                      <a:pt x="34879" y="5505"/>
                      <a:pt x="34827" y="5888"/>
                    </a:cubicBezTo>
                    <a:cubicBezTo>
                      <a:pt x="34950" y="5848"/>
                      <a:pt x="35053" y="5828"/>
                      <a:pt x="35139" y="5828"/>
                    </a:cubicBezTo>
                    <a:cubicBezTo>
                      <a:pt x="35394" y="5828"/>
                      <a:pt x="35500" y="6002"/>
                      <a:pt x="35540" y="6337"/>
                    </a:cubicBezTo>
                    <a:cubicBezTo>
                      <a:pt x="35540" y="6060"/>
                      <a:pt x="35645" y="5941"/>
                      <a:pt x="35711" y="5783"/>
                    </a:cubicBezTo>
                    <a:lnTo>
                      <a:pt x="35711" y="5783"/>
                    </a:lnTo>
                    <a:cubicBezTo>
                      <a:pt x="35764" y="6113"/>
                      <a:pt x="35592" y="6166"/>
                      <a:pt x="35645" y="6548"/>
                    </a:cubicBezTo>
                    <a:cubicBezTo>
                      <a:pt x="35690" y="6572"/>
                      <a:pt x="35728" y="6582"/>
                      <a:pt x="35760" y="6582"/>
                    </a:cubicBezTo>
                    <a:cubicBezTo>
                      <a:pt x="35946" y="6582"/>
                      <a:pt x="35959" y="6258"/>
                      <a:pt x="36134" y="6258"/>
                    </a:cubicBezTo>
                    <a:cubicBezTo>
                      <a:pt x="36153" y="6258"/>
                      <a:pt x="36175" y="6262"/>
                      <a:pt x="36200" y="6271"/>
                    </a:cubicBezTo>
                    <a:cubicBezTo>
                      <a:pt x="35922" y="5070"/>
                      <a:pt x="35592" y="5730"/>
                      <a:pt x="35975" y="4515"/>
                    </a:cubicBezTo>
                    <a:cubicBezTo>
                      <a:pt x="34061" y="4080"/>
                      <a:pt x="33335" y="4027"/>
                      <a:pt x="31685" y="3908"/>
                    </a:cubicBezTo>
                    <a:cubicBezTo>
                      <a:pt x="31570" y="4504"/>
                      <a:pt x="31306" y="4593"/>
                      <a:pt x="31027" y="4593"/>
                    </a:cubicBezTo>
                    <a:cubicBezTo>
                      <a:pt x="30909" y="4593"/>
                      <a:pt x="30788" y="4577"/>
                      <a:pt x="30675" y="4577"/>
                    </a:cubicBezTo>
                    <a:cubicBezTo>
                      <a:pt x="30439" y="4577"/>
                      <a:pt x="30234" y="4645"/>
                      <a:pt x="30153" y="5070"/>
                    </a:cubicBezTo>
                    <a:cubicBezTo>
                      <a:pt x="30170" y="5064"/>
                      <a:pt x="30186" y="5062"/>
                      <a:pt x="30201" y="5062"/>
                    </a:cubicBezTo>
                    <a:cubicBezTo>
                      <a:pt x="30336" y="5062"/>
                      <a:pt x="30436" y="5257"/>
                      <a:pt x="30483" y="5505"/>
                    </a:cubicBezTo>
                    <a:cubicBezTo>
                      <a:pt x="30436" y="5473"/>
                      <a:pt x="30398" y="5459"/>
                      <a:pt x="30366" y="5459"/>
                    </a:cubicBezTo>
                    <a:cubicBezTo>
                      <a:pt x="30178" y="5459"/>
                      <a:pt x="30236" y="5958"/>
                      <a:pt x="30100" y="6060"/>
                    </a:cubicBezTo>
                    <a:cubicBezTo>
                      <a:pt x="30100" y="5751"/>
                      <a:pt x="29843" y="5598"/>
                      <a:pt x="29575" y="5598"/>
                    </a:cubicBezTo>
                    <a:cubicBezTo>
                      <a:pt x="29363" y="5598"/>
                      <a:pt x="29144" y="5695"/>
                      <a:pt x="29044" y="5888"/>
                    </a:cubicBezTo>
                    <a:cubicBezTo>
                      <a:pt x="29216" y="6113"/>
                      <a:pt x="29440" y="6443"/>
                      <a:pt x="29546" y="6878"/>
                    </a:cubicBezTo>
                    <a:cubicBezTo>
                      <a:pt x="29163" y="7380"/>
                      <a:pt x="29044" y="7208"/>
                      <a:pt x="28662" y="7433"/>
                    </a:cubicBezTo>
                    <a:cubicBezTo>
                      <a:pt x="28609" y="7156"/>
                      <a:pt x="28780" y="7103"/>
                      <a:pt x="28714" y="6720"/>
                    </a:cubicBezTo>
                    <a:lnTo>
                      <a:pt x="28714" y="6720"/>
                    </a:lnTo>
                    <a:cubicBezTo>
                      <a:pt x="28331" y="6773"/>
                      <a:pt x="28001" y="6878"/>
                      <a:pt x="27843" y="7261"/>
                    </a:cubicBezTo>
                    <a:cubicBezTo>
                      <a:pt x="27949" y="8040"/>
                      <a:pt x="28450" y="7816"/>
                      <a:pt x="28662" y="8199"/>
                    </a:cubicBezTo>
                    <a:cubicBezTo>
                      <a:pt x="28482" y="8300"/>
                      <a:pt x="28331" y="8554"/>
                      <a:pt x="28053" y="8554"/>
                    </a:cubicBezTo>
                    <a:cubicBezTo>
                      <a:pt x="28005" y="8554"/>
                      <a:pt x="27953" y="8546"/>
                      <a:pt x="27896" y="8529"/>
                    </a:cubicBezTo>
                    <a:cubicBezTo>
                      <a:pt x="27804" y="8345"/>
                      <a:pt x="27792" y="7773"/>
                      <a:pt x="27609" y="7773"/>
                    </a:cubicBezTo>
                    <a:cubicBezTo>
                      <a:pt x="27581" y="7773"/>
                      <a:pt x="27549" y="7786"/>
                      <a:pt x="27513" y="7816"/>
                    </a:cubicBezTo>
                    <a:cubicBezTo>
                      <a:pt x="27513" y="8093"/>
                      <a:pt x="27566" y="8529"/>
                      <a:pt x="27460" y="8581"/>
                    </a:cubicBezTo>
                    <a:cubicBezTo>
                      <a:pt x="27183" y="8529"/>
                      <a:pt x="27130" y="7921"/>
                      <a:pt x="27289" y="7591"/>
                    </a:cubicBezTo>
                    <a:lnTo>
                      <a:pt x="27289" y="7591"/>
                    </a:lnTo>
                    <a:cubicBezTo>
                      <a:pt x="27241" y="7630"/>
                      <a:pt x="27196" y="7647"/>
                      <a:pt x="27155" y="7647"/>
                    </a:cubicBezTo>
                    <a:cubicBezTo>
                      <a:pt x="26868" y="7647"/>
                      <a:pt x="26723" y="6836"/>
                      <a:pt x="26522" y="6836"/>
                    </a:cubicBezTo>
                    <a:cubicBezTo>
                      <a:pt x="26456" y="6836"/>
                      <a:pt x="26384" y="6923"/>
                      <a:pt x="26298" y="7156"/>
                    </a:cubicBezTo>
                    <a:cubicBezTo>
                      <a:pt x="26628" y="7261"/>
                      <a:pt x="26959" y="7380"/>
                      <a:pt x="26959" y="8370"/>
                    </a:cubicBezTo>
                    <a:cubicBezTo>
                      <a:pt x="26628" y="8529"/>
                      <a:pt x="25744" y="8199"/>
                      <a:pt x="25638" y="9241"/>
                    </a:cubicBezTo>
                    <a:cubicBezTo>
                      <a:pt x="25255" y="9083"/>
                      <a:pt x="24978" y="8806"/>
                      <a:pt x="24648" y="8581"/>
                    </a:cubicBezTo>
                    <a:lnTo>
                      <a:pt x="24648" y="8581"/>
                    </a:lnTo>
                    <a:cubicBezTo>
                      <a:pt x="24595" y="9189"/>
                      <a:pt x="25255" y="9413"/>
                      <a:pt x="24978" y="9796"/>
                    </a:cubicBezTo>
                    <a:cubicBezTo>
                      <a:pt x="24615" y="9433"/>
                      <a:pt x="24399" y="8832"/>
                      <a:pt x="23955" y="8832"/>
                    </a:cubicBezTo>
                    <a:cubicBezTo>
                      <a:pt x="23867" y="8832"/>
                      <a:pt x="23768" y="8856"/>
                      <a:pt x="23658" y="8911"/>
                    </a:cubicBezTo>
                    <a:cubicBezTo>
                      <a:pt x="23658" y="9245"/>
                      <a:pt x="23670" y="9348"/>
                      <a:pt x="23699" y="9348"/>
                    </a:cubicBezTo>
                    <a:cubicBezTo>
                      <a:pt x="23744" y="9348"/>
                      <a:pt x="23832" y="9087"/>
                      <a:pt x="23980" y="9087"/>
                    </a:cubicBezTo>
                    <a:cubicBezTo>
                      <a:pt x="24015" y="9087"/>
                      <a:pt x="24053" y="9101"/>
                      <a:pt x="24094" y="9136"/>
                    </a:cubicBezTo>
                    <a:cubicBezTo>
                      <a:pt x="24213" y="9796"/>
                      <a:pt x="24160" y="9690"/>
                      <a:pt x="24543" y="10073"/>
                    </a:cubicBezTo>
                    <a:cubicBezTo>
                      <a:pt x="23988" y="9902"/>
                      <a:pt x="23500" y="9572"/>
                      <a:pt x="22998" y="9466"/>
                    </a:cubicBezTo>
                    <a:cubicBezTo>
                      <a:pt x="22975" y="9981"/>
                      <a:pt x="22907" y="10138"/>
                      <a:pt x="22806" y="10138"/>
                    </a:cubicBezTo>
                    <a:cubicBezTo>
                      <a:pt x="22678" y="10138"/>
                      <a:pt x="22498" y="9891"/>
                      <a:pt x="22285" y="9796"/>
                    </a:cubicBezTo>
                    <a:lnTo>
                      <a:pt x="22285" y="9796"/>
                    </a:lnTo>
                    <a:cubicBezTo>
                      <a:pt x="22338" y="10126"/>
                      <a:pt x="22285" y="10350"/>
                      <a:pt x="22232" y="10562"/>
                    </a:cubicBezTo>
                    <a:cubicBezTo>
                      <a:pt x="22281" y="10731"/>
                      <a:pt x="22380" y="10777"/>
                      <a:pt x="22501" y="10777"/>
                    </a:cubicBezTo>
                    <a:cubicBezTo>
                      <a:pt x="22647" y="10777"/>
                      <a:pt x="22824" y="10708"/>
                      <a:pt x="22975" y="10708"/>
                    </a:cubicBezTo>
                    <a:cubicBezTo>
                      <a:pt x="23107" y="10708"/>
                      <a:pt x="23220" y="10761"/>
                      <a:pt x="23275" y="10958"/>
                    </a:cubicBezTo>
                    <a:cubicBezTo>
                      <a:pt x="23170" y="10958"/>
                      <a:pt x="23222" y="11393"/>
                      <a:pt x="23104" y="11446"/>
                    </a:cubicBezTo>
                    <a:cubicBezTo>
                      <a:pt x="22700" y="11310"/>
                      <a:pt x="22107" y="11028"/>
                      <a:pt x="21643" y="11028"/>
                    </a:cubicBezTo>
                    <a:cubicBezTo>
                      <a:pt x="21166" y="11028"/>
                      <a:pt x="20824" y="11326"/>
                      <a:pt x="20965" y="12383"/>
                    </a:cubicBezTo>
                    <a:cubicBezTo>
                      <a:pt x="21013" y="12414"/>
                      <a:pt x="21052" y="12428"/>
                      <a:pt x="21085" y="12428"/>
                    </a:cubicBezTo>
                    <a:cubicBezTo>
                      <a:pt x="21346" y="12428"/>
                      <a:pt x="21148" y="11534"/>
                      <a:pt x="21348" y="11393"/>
                    </a:cubicBezTo>
                    <a:cubicBezTo>
                      <a:pt x="21434" y="11888"/>
                      <a:pt x="21516" y="11971"/>
                      <a:pt x="21625" y="11971"/>
                    </a:cubicBezTo>
                    <a:cubicBezTo>
                      <a:pt x="21679" y="11971"/>
                      <a:pt x="21741" y="11950"/>
                      <a:pt x="21812" y="11950"/>
                    </a:cubicBezTo>
                    <a:cubicBezTo>
                      <a:pt x="21883" y="11950"/>
                      <a:pt x="21965" y="11971"/>
                      <a:pt x="22061" y="12053"/>
                    </a:cubicBezTo>
                    <a:cubicBezTo>
                      <a:pt x="22356" y="11709"/>
                      <a:pt x="22737" y="11611"/>
                      <a:pt x="23153" y="11611"/>
                    </a:cubicBezTo>
                    <a:cubicBezTo>
                      <a:pt x="23698" y="11611"/>
                      <a:pt x="24302" y="11780"/>
                      <a:pt x="24850" y="11780"/>
                    </a:cubicBezTo>
                    <a:cubicBezTo>
                      <a:pt x="24893" y="11780"/>
                      <a:pt x="24936" y="11778"/>
                      <a:pt x="24978" y="11776"/>
                    </a:cubicBezTo>
                    <a:lnTo>
                      <a:pt x="24978" y="11776"/>
                    </a:lnTo>
                    <a:cubicBezTo>
                      <a:pt x="24754" y="11948"/>
                      <a:pt x="24820" y="12542"/>
                      <a:pt x="24648" y="12819"/>
                    </a:cubicBezTo>
                    <a:cubicBezTo>
                      <a:pt x="24155" y="12474"/>
                      <a:pt x="23638" y="12330"/>
                      <a:pt x="23102" y="12330"/>
                    </a:cubicBezTo>
                    <a:cubicBezTo>
                      <a:pt x="22448" y="12330"/>
                      <a:pt x="21767" y="12545"/>
                      <a:pt x="21071" y="12872"/>
                    </a:cubicBezTo>
                    <a:cubicBezTo>
                      <a:pt x="21052" y="12687"/>
                      <a:pt x="20989" y="12622"/>
                      <a:pt x="20912" y="12622"/>
                    </a:cubicBezTo>
                    <a:cubicBezTo>
                      <a:pt x="20764" y="12622"/>
                      <a:pt x="20564" y="12860"/>
                      <a:pt x="20529" y="12938"/>
                    </a:cubicBezTo>
                    <a:cubicBezTo>
                      <a:pt x="20305" y="11723"/>
                      <a:pt x="19368" y="12001"/>
                      <a:pt x="19473" y="10786"/>
                    </a:cubicBezTo>
                    <a:lnTo>
                      <a:pt x="19473" y="10786"/>
                    </a:lnTo>
                    <a:cubicBezTo>
                      <a:pt x="18932" y="11499"/>
                      <a:pt x="18272" y="10628"/>
                      <a:pt x="18153" y="11948"/>
                    </a:cubicBezTo>
                    <a:cubicBezTo>
                      <a:pt x="18187" y="11942"/>
                      <a:pt x="18220" y="11939"/>
                      <a:pt x="18252" y="11939"/>
                    </a:cubicBezTo>
                    <a:cubicBezTo>
                      <a:pt x="18586" y="11939"/>
                      <a:pt x="18780" y="12246"/>
                      <a:pt x="18985" y="12608"/>
                    </a:cubicBezTo>
                    <a:cubicBezTo>
                      <a:pt x="18913" y="12737"/>
                      <a:pt x="18815" y="12781"/>
                      <a:pt x="18707" y="12781"/>
                    </a:cubicBezTo>
                    <a:cubicBezTo>
                      <a:pt x="18467" y="12781"/>
                      <a:pt x="18175" y="12566"/>
                      <a:pt x="17993" y="12566"/>
                    </a:cubicBezTo>
                    <a:cubicBezTo>
                      <a:pt x="17878" y="12566"/>
                      <a:pt x="17807" y="12653"/>
                      <a:pt x="17823" y="12938"/>
                    </a:cubicBezTo>
                    <a:cubicBezTo>
                      <a:pt x="17760" y="12772"/>
                      <a:pt x="17634" y="12724"/>
                      <a:pt x="17485" y="12724"/>
                    </a:cubicBezTo>
                    <a:cubicBezTo>
                      <a:pt x="17385" y="12724"/>
                      <a:pt x="17274" y="12745"/>
                      <a:pt x="17163" y="12766"/>
                    </a:cubicBezTo>
                    <a:cubicBezTo>
                      <a:pt x="17110" y="12436"/>
                      <a:pt x="17282" y="12383"/>
                      <a:pt x="17229" y="12001"/>
                    </a:cubicBezTo>
                    <a:cubicBezTo>
                      <a:pt x="16899" y="11499"/>
                      <a:pt x="15737" y="12331"/>
                      <a:pt x="16120" y="10628"/>
                    </a:cubicBezTo>
                    <a:lnTo>
                      <a:pt x="16120" y="10628"/>
                    </a:lnTo>
                    <a:cubicBezTo>
                      <a:pt x="16151" y="11018"/>
                      <a:pt x="16436" y="11348"/>
                      <a:pt x="16686" y="11348"/>
                    </a:cubicBezTo>
                    <a:cubicBezTo>
                      <a:pt x="16859" y="11348"/>
                      <a:pt x="17014" y="11191"/>
                      <a:pt x="17057" y="10786"/>
                    </a:cubicBezTo>
                    <a:cubicBezTo>
                      <a:pt x="16937" y="10524"/>
                      <a:pt x="16691" y="10353"/>
                      <a:pt x="16566" y="10353"/>
                    </a:cubicBezTo>
                    <a:cubicBezTo>
                      <a:pt x="16459" y="10353"/>
                      <a:pt x="16442" y="10480"/>
                      <a:pt x="16674" y="10786"/>
                    </a:cubicBezTo>
                    <a:cubicBezTo>
                      <a:pt x="16621" y="10814"/>
                      <a:pt x="16570" y="10827"/>
                      <a:pt x="16523" y="10827"/>
                    </a:cubicBezTo>
                    <a:cubicBezTo>
                      <a:pt x="16282" y="10827"/>
                      <a:pt x="16148" y="10482"/>
                      <a:pt x="16292" y="10073"/>
                    </a:cubicBezTo>
                    <a:cubicBezTo>
                      <a:pt x="16233" y="9967"/>
                      <a:pt x="16168" y="9928"/>
                      <a:pt x="16099" y="9928"/>
                    </a:cubicBezTo>
                    <a:cubicBezTo>
                      <a:pt x="15896" y="9928"/>
                      <a:pt x="15662" y="10269"/>
                      <a:pt x="15485" y="10269"/>
                    </a:cubicBezTo>
                    <a:cubicBezTo>
                      <a:pt x="15436" y="10269"/>
                      <a:pt x="15392" y="10244"/>
                      <a:pt x="15354" y="10179"/>
                    </a:cubicBezTo>
                    <a:cubicBezTo>
                      <a:pt x="15460" y="9638"/>
                      <a:pt x="15962" y="9902"/>
                      <a:pt x="15909" y="9136"/>
                    </a:cubicBezTo>
                    <a:lnTo>
                      <a:pt x="15909" y="9136"/>
                    </a:lnTo>
                    <a:cubicBezTo>
                      <a:pt x="15854" y="9140"/>
                      <a:pt x="15800" y="9142"/>
                      <a:pt x="15747" y="9142"/>
                    </a:cubicBezTo>
                    <a:cubicBezTo>
                      <a:pt x="15095" y="9142"/>
                      <a:pt x="14568" y="8825"/>
                      <a:pt x="14311" y="7763"/>
                    </a:cubicBezTo>
                    <a:cubicBezTo>
                      <a:pt x="14274" y="7754"/>
                      <a:pt x="14240" y="7750"/>
                      <a:pt x="14209" y="7750"/>
                    </a:cubicBezTo>
                    <a:cubicBezTo>
                      <a:pt x="13905" y="7750"/>
                      <a:pt x="13840" y="8120"/>
                      <a:pt x="13565" y="8120"/>
                    </a:cubicBezTo>
                    <a:cubicBezTo>
                      <a:pt x="13524" y="8120"/>
                      <a:pt x="13479" y="8112"/>
                      <a:pt x="13427" y="8093"/>
                    </a:cubicBezTo>
                    <a:cubicBezTo>
                      <a:pt x="13374" y="7763"/>
                      <a:pt x="13202" y="7710"/>
                      <a:pt x="13150" y="7380"/>
                    </a:cubicBezTo>
                    <a:cubicBezTo>
                      <a:pt x="13651" y="6878"/>
                      <a:pt x="14311" y="7486"/>
                      <a:pt x="14747" y="6720"/>
                    </a:cubicBezTo>
                    <a:cubicBezTo>
                      <a:pt x="15027" y="7116"/>
                      <a:pt x="15223" y="8581"/>
                      <a:pt x="15457" y="8581"/>
                    </a:cubicBezTo>
                    <a:cubicBezTo>
                      <a:pt x="15543" y="8581"/>
                      <a:pt x="15635" y="8385"/>
                      <a:pt x="15737" y="7869"/>
                    </a:cubicBezTo>
                    <a:cubicBezTo>
                      <a:pt x="15737" y="8647"/>
                      <a:pt x="16292" y="8700"/>
                      <a:pt x="16014" y="9360"/>
                    </a:cubicBezTo>
                    <a:cubicBezTo>
                      <a:pt x="16952" y="9308"/>
                      <a:pt x="16833" y="9136"/>
                      <a:pt x="17612" y="8977"/>
                    </a:cubicBezTo>
                    <a:cubicBezTo>
                      <a:pt x="17335" y="7763"/>
                      <a:pt x="16239" y="8581"/>
                      <a:pt x="16239" y="6601"/>
                    </a:cubicBezTo>
                    <a:lnTo>
                      <a:pt x="16239" y="6601"/>
                    </a:lnTo>
                    <a:cubicBezTo>
                      <a:pt x="16305" y="6641"/>
                      <a:pt x="16359" y="6658"/>
                      <a:pt x="16401" y="6658"/>
                    </a:cubicBezTo>
                    <a:cubicBezTo>
                      <a:pt x="16693" y="6658"/>
                      <a:pt x="16466" y="5841"/>
                      <a:pt x="16296" y="5841"/>
                    </a:cubicBezTo>
                    <a:cubicBezTo>
                      <a:pt x="16244" y="5841"/>
                      <a:pt x="16198" y="5916"/>
                      <a:pt x="16173" y="6113"/>
                    </a:cubicBezTo>
                    <a:cubicBezTo>
                      <a:pt x="16278" y="6279"/>
                      <a:pt x="16144" y="6382"/>
                      <a:pt x="15966" y="6382"/>
                    </a:cubicBezTo>
                    <a:cubicBezTo>
                      <a:pt x="15676" y="6382"/>
                      <a:pt x="15268" y="6111"/>
                      <a:pt x="15579" y="5400"/>
                    </a:cubicBezTo>
                    <a:lnTo>
                      <a:pt x="15579" y="5400"/>
                    </a:lnTo>
                    <a:cubicBezTo>
                      <a:pt x="15024" y="6496"/>
                      <a:pt x="14747" y="5453"/>
                      <a:pt x="14259" y="6548"/>
                    </a:cubicBezTo>
                    <a:cubicBezTo>
                      <a:pt x="14034" y="6007"/>
                      <a:pt x="13981" y="5835"/>
                      <a:pt x="14034" y="5070"/>
                    </a:cubicBezTo>
                    <a:cubicBezTo>
                      <a:pt x="13982" y="5024"/>
                      <a:pt x="13944" y="5004"/>
                      <a:pt x="13915" y="5004"/>
                    </a:cubicBezTo>
                    <a:cubicBezTo>
                      <a:pt x="13707" y="5004"/>
                      <a:pt x="14034" y="6061"/>
                      <a:pt x="13774" y="6061"/>
                    </a:cubicBezTo>
                    <a:cubicBezTo>
                      <a:pt x="13769" y="6061"/>
                      <a:pt x="13763" y="6061"/>
                      <a:pt x="13757" y="6060"/>
                    </a:cubicBezTo>
                    <a:cubicBezTo>
                      <a:pt x="13150" y="5070"/>
                      <a:pt x="11829" y="5347"/>
                      <a:pt x="11288" y="5070"/>
                    </a:cubicBezTo>
                    <a:cubicBezTo>
                      <a:pt x="11447" y="5017"/>
                      <a:pt x="11341" y="4621"/>
                      <a:pt x="11499" y="4515"/>
                    </a:cubicBezTo>
                    <a:cubicBezTo>
                      <a:pt x="11561" y="4635"/>
                      <a:pt x="11602" y="4677"/>
                      <a:pt x="11636" y="4677"/>
                    </a:cubicBezTo>
                    <a:cubicBezTo>
                      <a:pt x="11717" y="4677"/>
                      <a:pt x="11764" y="4450"/>
                      <a:pt x="11966" y="4450"/>
                    </a:cubicBezTo>
                    <a:cubicBezTo>
                      <a:pt x="11992" y="4450"/>
                      <a:pt x="12022" y="4454"/>
                      <a:pt x="12054" y="4462"/>
                    </a:cubicBezTo>
                    <a:cubicBezTo>
                      <a:pt x="12054" y="4740"/>
                      <a:pt x="12001" y="4793"/>
                      <a:pt x="11948" y="5017"/>
                    </a:cubicBezTo>
                    <a:cubicBezTo>
                      <a:pt x="12211" y="4747"/>
                      <a:pt x="12413" y="4527"/>
                      <a:pt x="12611" y="4527"/>
                    </a:cubicBezTo>
                    <a:cubicBezTo>
                      <a:pt x="12781" y="4527"/>
                      <a:pt x="12948" y="4689"/>
                      <a:pt x="13150" y="5123"/>
                    </a:cubicBezTo>
                    <a:cubicBezTo>
                      <a:pt x="13044" y="4568"/>
                      <a:pt x="13097" y="4185"/>
                      <a:pt x="13321" y="4132"/>
                    </a:cubicBezTo>
                    <a:cubicBezTo>
                      <a:pt x="13477" y="4417"/>
                      <a:pt x="13670" y="4502"/>
                      <a:pt x="13881" y="4502"/>
                    </a:cubicBezTo>
                    <a:cubicBezTo>
                      <a:pt x="14193" y="4502"/>
                      <a:pt x="14546" y="4317"/>
                      <a:pt x="14880" y="4317"/>
                    </a:cubicBezTo>
                    <a:cubicBezTo>
                      <a:pt x="15106" y="4317"/>
                      <a:pt x="15323" y="4402"/>
                      <a:pt x="15513" y="4687"/>
                    </a:cubicBezTo>
                    <a:cubicBezTo>
                      <a:pt x="15781" y="4418"/>
                      <a:pt x="15690" y="3628"/>
                      <a:pt x="16033" y="3628"/>
                    </a:cubicBezTo>
                    <a:cubicBezTo>
                      <a:pt x="16044" y="3628"/>
                      <a:pt x="16055" y="3629"/>
                      <a:pt x="16067" y="3631"/>
                    </a:cubicBezTo>
                    <a:cubicBezTo>
                      <a:pt x="16067" y="4027"/>
                      <a:pt x="16173" y="4238"/>
                      <a:pt x="16344" y="4357"/>
                    </a:cubicBezTo>
                    <a:cubicBezTo>
                      <a:pt x="16376" y="4358"/>
                      <a:pt x="16409" y="4359"/>
                      <a:pt x="16443" y="4359"/>
                    </a:cubicBezTo>
                    <a:cubicBezTo>
                      <a:pt x="17744" y="4359"/>
                      <a:pt x="20177" y="3454"/>
                      <a:pt x="21933" y="3454"/>
                    </a:cubicBezTo>
                    <a:cubicBezTo>
                      <a:pt x="22072" y="3454"/>
                      <a:pt x="22208" y="3460"/>
                      <a:pt x="22338" y="3472"/>
                    </a:cubicBezTo>
                    <a:cubicBezTo>
                      <a:pt x="22338" y="3472"/>
                      <a:pt x="22285" y="3420"/>
                      <a:pt x="22285" y="3301"/>
                    </a:cubicBezTo>
                    <a:cubicBezTo>
                      <a:pt x="23034" y="3173"/>
                      <a:pt x="23600" y="3120"/>
                      <a:pt x="24108" y="3120"/>
                    </a:cubicBezTo>
                    <a:cubicBezTo>
                      <a:pt x="24908" y="3120"/>
                      <a:pt x="25567" y="3250"/>
                      <a:pt x="26576" y="3420"/>
                    </a:cubicBezTo>
                    <a:cubicBezTo>
                      <a:pt x="26681" y="2865"/>
                      <a:pt x="26681" y="2311"/>
                      <a:pt x="26959" y="2099"/>
                    </a:cubicBezTo>
                    <a:lnTo>
                      <a:pt x="26959" y="2099"/>
                    </a:lnTo>
                    <a:cubicBezTo>
                      <a:pt x="27064" y="2759"/>
                      <a:pt x="26734" y="2641"/>
                      <a:pt x="26800" y="3142"/>
                    </a:cubicBezTo>
                    <a:cubicBezTo>
                      <a:pt x="26844" y="3142"/>
                      <a:pt x="27001" y="3155"/>
                      <a:pt x="27197" y="3155"/>
                    </a:cubicBezTo>
                    <a:cubicBezTo>
                      <a:pt x="27704" y="3155"/>
                      <a:pt x="28479" y="3072"/>
                      <a:pt x="28279" y="2482"/>
                    </a:cubicBezTo>
                    <a:lnTo>
                      <a:pt x="28279" y="2482"/>
                    </a:lnTo>
                    <a:cubicBezTo>
                      <a:pt x="28111" y="2623"/>
                      <a:pt x="27857" y="2806"/>
                      <a:pt x="27618" y="2806"/>
                    </a:cubicBezTo>
                    <a:cubicBezTo>
                      <a:pt x="27389" y="2806"/>
                      <a:pt x="27174" y="2637"/>
                      <a:pt x="27064" y="2099"/>
                    </a:cubicBezTo>
                    <a:lnTo>
                      <a:pt x="27064" y="2099"/>
                    </a:lnTo>
                    <a:cubicBezTo>
                      <a:pt x="27264" y="2175"/>
                      <a:pt x="27408" y="2484"/>
                      <a:pt x="27533" y="2484"/>
                    </a:cubicBezTo>
                    <a:cubicBezTo>
                      <a:pt x="27581" y="2484"/>
                      <a:pt x="27627" y="2437"/>
                      <a:pt x="27671" y="2311"/>
                    </a:cubicBezTo>
                    <a:cubicBezTo>
                      <a:pt x="27183" y="938"/>
                      <a:pt x="26576" y="2099"/>
                      <a:pt x="26074" y="938"/>
                    </a:cubicBezTo>
                    <a:cubicBezTo>
                      <a:pt x="26065" y="936"/>
                      <a:pt x="26057" y="935"/>
                      <a:pt x="26049" y="935"/>
                    </a:cubicBezTo>
                    <a:cubicBezTo>
                      <a:pt x="25824" y="935"/>
                      <a:pt x="26014" y="1653"/>
                      <a:pt x="25810" y="1717"/>
                    </a:cubicBezTo>
                    <a:cubicBezTo>
                      <a:pt x="25361" y="1651"/>
                      <a:pt x="24424" y="660"/>
                      <a:pt x="24094" y="396"/>
                    </a:cubicBezTo>
                    <a:cubicBezTo>
                      <a:pt x="23605" y="1109"/>
                      <a:pt x="23104" y="555"/>
                      <a:pt x="22721" y="1268"/>
                    </a:cubicBezTo>
                    <a:cubicBezTo>
                      <a:pt x="22629" y="903"/>
                      <a:pt x="22501" y="806"/>
                      <a:pt x="22358" y="806"/>
                    </a:cubicBezTo>
                    <a:cubicBezTo>
                      <a:pt x="22194" y="806"/>
                      <a:pt x="22009" y="934"/>
                      <a:pt x="21831" y="934"/>
                    </a:cubicBezTo>
                    <a:cubicBezTo>
                      <a:pt x="21697" y="934"/>
                      <a:pt x="21567" y="861"/>
                      <a:pt x="21453" y="608"/>
                    </a:cubicBezTo>
                    <a:lnTo>
                      <a:pt x="21453" y="608"/>
                    </a:lnTo>
                    <a:cubicBezTo>
                      <a:pt x="21401" y="1439"/>
                      <a:pt x="21783" y="1109"/>
                      <a:pt x="21849" y="1598"/>
                    </a:cubicBezTo>
                    <a:cubicBezTo>
                      <a:pt x="21790" y="1552"/>
                      <a:pt x="21745" y="1532"/>
                      <a:pt x="21710" y="1532"/>
                    </a:cubicBezTo>
                    <a:cubicBezTo>
                      <a:pt x="21461" y="1532"/>
                      <a:pt x="21802" y="2589"/>
                      <a:pt x="21587" y="2589"/>
                    </a:cubicBezTo>
                    <a:cubicBezTo>
                      <a:pt x="21582" y="2589"/>
                      <a:pt x="21577" y="2589"/>
                      <a:pt x="21572" y="2588"/>
                    </a:cubicBezTo>
                    <a:cubicBezTo>
                      <a:pt x="21317" y="2447"/>
                      <a:pt x="21109" y="2201"/>
                      <a:pt x="20885" y="2201"/>
                    </a:cubicBezTo>
                    <a:cubicBezTo>
                      <a:pt x="20773" y="2201"/>
                      <a:pt x="20657" y="2262"/>
                      <a:pt x="20529" y="2429"/>
                    </a:cubicBezTo>
                    <a:cubicBezTo>
                      <a:pt x="20463" y="1928"/>
                      <a:pt x="20199" y="2152"/>
                      <a:pt x="20199" y="1492"/>
                    </a:cubicBezTo>
                    <a:cubicBezTo>
                      <a:pt x="20098" y="1518"/>
                      <a:pt x="20007" y="1528"/>
                      <a:pt x="19921" y="1528"/>
                    </a:cubicBezTo>
                    <a:cubicBezTo>
                      <a:pt x="19660" y="1528"/>
                      <a:pt x="19461" y="1435"/>
                      <a:pt x="19250" y="1435"/>
                    </a:cubicBezTo>
                    <a:cubicBezTo>
                      <a:pt x="19115" y="1435"/>
                      <a:pt x="18976" y="1473"/>
                      <a:pt x="18813" y="1598"/>
                    </a:cubicBezTo>
                    <a:cubicBezTo>
                      <a:pt x="18549" y="1320"/>
                      <a:pt x="19038" y="660"/>
                      <a:pt x="18655" y="396"/>
                    </a:cubicBezTo>
                    <a:lnTo>
                      <a:pt x="18655" y="396"/>
                    </a:lnTo>
                    <a:cubicBezTo>
                      <a:pt x="18430" y="726"/>
                      <a:pt x="18153" y="990"/>
                      <a:pt x="17889" y="1215"/>
                    </a:cubicBezTo>
                    <a:cubicBezTo>
                      <a:pt x="17770" y="1822"/>
                      <a:pt x="18430" y="2047"/>
                      <a:pt x="18047" y="2429"/>
                    </a:cubicBezTo>
                    <a:cubicBezTo>
                      <a:pt x="17995" y="2205"/>
                      <a:pt x="17942" y="1822"/>
                      <a:pt x="17665" y="1492"/>
                    </a:cubicBezTo>
                    <a:lnTo>
                      <a:pt x="17665" y="1492"/>
                    </a:lnTo>
                    <a:cubicBezTo>
                      <a:pt x="17440" y="1822"/>
                      <a:pt x="17823" y="2047"/>
                      <a:pt x="17612" y="2205"/>
                    </a:cubicBezTo>
                    <a:cubicBezTo>
                      <a:pt x="17387" y="2205"/>
                      <a:pt x="17229" y="2099"/>
                      <a:pt x="17110" y="1769"/>
                    </a:cubicBezTo>
                    <a:cubicBezTo>
                      <a:pt x="17229" y="1651"/>
                      <a:pt x="17335" y="1492"/>
                      <a:pt x="17440" y="1215"/>
                    </a:cubicBezTo>
                    <a:cubicBezTo>
                      <a:pt x="17369" y="1174"/>
                      <a:pt x="17310" y="1156"/>
                      <a:pt x="17261" y="1156"/>
                    </a:cubicBezTo>
                    <a:cubicBezTo>
                      <a:pt x="16977" y="1156"/>
                      <a:pt x="17034" y="1765"/>
                      <a:pt x="16899" y="2047"/>
                    </a:cubicBezTo>
                    <a:cubicBezTo>
                      <a:pt x="16095" y="1760"/>
                      <a:pt x="15297" y="1636"/>
                      <a:pt x="14523" y="1636"/>
                    </a:cubicBezTo>
                    <a:cubicBezTo>
                      <a:pt x="12908" y="1636"/>
                      <a:pt x="11394" y="2177"/>
                      <a:pt x="10126" y="2918"/>
                    </a:cubicBezTo>
                    <a:cubicBezTo>
                      <a:pt x="10168" y="2918"/>
                      <a:pt x="10227" y="2902"/>
                      <a:pt x="10284" y="2902"/>
                    </a:cubicBezTo>
                    <a:cubicBezTo>
                      <a:pt x="10373" y="2902"/>
                      <a:pt x="10456" y="2941"/>
                      <a:pt x="10456" y="3142"/>
                    </a:cubicBezTo>
                    <a:cubicBezTo>
                      <a:pt x="10431" y="3144"/>
                      <a:pt x="10406" y="3145"/>
                      <a:pt x="10382" y="3145"/>
                    </a:cubicBezTo>
                    <a:cubicBezTo>
                      <a:pt x="9895" y="3145"/>
                      <a:pt x="9716" y="2744"/>
                      <a:pt x="9146" y="2744"/>
                    </a:cubicBezTo>
                    <a:cubicBezTo>
                      <a:pt x="9020" y="2744"/>
                      <a:pt x="8874" y="2764"/>
                      <a:pt x="8701" y="2812"/>
                    </a:cubicBezTo>
                    <a:cubicBezTo>
                      <a:pt x="8476" y="3142"/>
                      <a:pt x="8912" y="3367"/>
                      <a:pt x="8648" y="3525"/>
                    </a:cubicBezTo>
                    <a:cubicBezTo>
                      <a:pt x="8578" y="2814"/>
                      <a:pt x="8067" y="2670"/>
                      <a:pt x="7520" y="2670"/>
                    </a:cubicBezTo>
                    <a:cubicBezTo>
                      <a:pt x="7149" y="2670"/>
                      <a:pt x="6761" y="2736"/>
                      <a:pt x="6484" y="2736"/>
                    </a:cubicBezTo>
                    <a:cubicBezTo>
                      <a:pt x="6161" y="2736"/>
                      <a:pt x="5988" y="2647"/>
                      <a:pt x="6166" y="2258"/>
                    </a:cubicBezTo>
                    <a:lnTo>
                      <a:pt x="6166" y="2258"/>
                    </a:lnTo>
                    <a:cubicBezTo>
                      <a:pt x="6122" y="2278"/>
                      <a:pt x="6080" y="2286"/>
                      <a:pt x="6041" y="2286"/>
                    </a:cubicBezTo>
                    <a:cubicBezTo>
                      <a:pt x="5869" y="2286"/>
                      <a:pt x="5747" y="2133"/>
                      <a:pt x="5719" y="2133"/>
                    </a:cubicBezTo>
                    <a:cubicBezTo>
                      <a:pt x="5697" y="2133"/>
                      <a:pt x="5730" y="2222"/>
                      <a:pt x="5836" y="2535"/>
                    </a:cubicBezTo>
                    <a:cubicBezTo>
                      <a:pt x="5746" y="2564"/>
                      <a:pt x="5657" y="2585"/>
                      <a:pt x="5574" y="2585"/>
                    </a:cubicBezTo>
                    <a:cubicBezTo>
                      <a:pt x="5351" y="2585"/>
                      <a:pt x="5176" y="2433"/>
                      <a:pt x="5176" y="1875"/>
                    </a:cubicBezTo>
                    <a:cubicBezTo>
                      <a:pt x="5357" y="1736"/>
                      <a:pt x="5524" y="1684"/>
                      <a:pt x="5687" y="1684"/>
                    </a:cubicBezTo>
                    <a:cubicBezTo>
                      <a:pt x="5975" y="1684"/>
                      <a:pt x="6256" y="1846"/>
                      <a:pt x="6602" y="1981"/>
                    </a:cubicBezTo>
                    <a:cubicBezTo>
                      <a:pt x="6190" y="1258"/>
                      <a:pt x="5639" y="1118"/>
                      <a:pt x="5120" y="1118"/>
                    </a:cubicBezTo>
                    <a:cubicBezTo>
                      <a:pt x="4890" y="1118"/>
                      <a:pt x="4666" y="1146"/>
                      <a:pt x="4463" y="1162"/>
                    </a:cubicBezTo>
                    <a:cubicBezTo>
                      <a:pt x="3924" y="1248"/>
                      <a:pt x="3605" y="1670"/>
                      <a:pt x="3175" y="1670"/>
                    </a:cubicBezTo>
                    <a:cubicBezTo>
                      <a:pt x="3078" y="1670"/>
                      <a:pt x="2977" y="1648"/>
                      <a:pt x="2865" y="1598"/>
                    </a:cubicBezTo>
                    <a:cubicBezTo>
                      <a:pt x="2602" y="1466"/>
                      <a:pt x="2292" y="1338"/>
                      <a:pt x="1985" y="1338"/>
                    </a:cubicBezTo>
                    <a:cubicBezTo>
                      <a:pt x="1647" y="1338"/>
                      <a:pt x="1313" y="1495"/>
                      <a:pt x="1057" y="1981"/>
                    </a:cubicBezTo>
                    <a:cubicBezTo>
                      <a:pt x="991" y="1717"/>
                      <a:pt x="991" y="1268"/>
                      <a:pt x="885" y="1268"/>
                    </a:cubicBezTo>
                    <a:cubicBezTo>
                      <a:pt x="832" y="1928"/>
                      <a:pt x="832" y="2099"/>
                      <a:pt x="727" y="2535"/>
                    </a:cubicBezTo>
                    <a:cubicBezTo>
                      <a:pt x="709" y="2539"/>
                      <a:pt x="692" y="2541"/>
                      <a:pt x="675" y="2541"/>
                    </a:cubicBezTo>
                    <a:cubicBezTo>
                      <a:pt x="494" y="2541"/>
                      <a:pt x="450" y="2271"/>
                      <a:pt x="450" y="1822"/>
                    </a:cubicBezTo>
                    <a:cubicBezTo>
                      <a:pt x="420" y="1815"/>
                      <a:pt x="392" y="1812"/>
                      <a:pt x="366" y="1812"/>
                    </a:cubicBezTo>
                    <a:cubicBezTo>
                      <a:pt x="197" y="1812"/>
                      <a:pt x="104" y="1951"/>
                      <a:pt x="1" y="2099"/>
                    </a:cubicBezTo>
                    <a:lnTo>
                      <a:pt x="278" y="7869"/>
                    </a:lnTo>
                    <a:cubicBezTo>
                      <a:pt x="278" y="7816"/>
                      <a:pt x="331" y="7816"/>
                      <a:pt x="331" y="7816"/>
                    </a:cubicBezTo>
                    <a:lnTo>
                      <a:pt x="397" y="8529"/>
                    </a:lnTo>
                    <a:lnTo>
                      <a:pt x="331" y="8529"/>
                    </a:lnTo>
                    <a:lnTo>
                      <a:pt x="397" y="10298"/>
                    </a:lnTo>
                    <a:cubicBezTo>
                      <a:pt x="832" y="10456"/>
                      <a:pt x="1387" y="10628"/>
                      <a:pt x="780" y="11499"/>
                    </a:cubicBezTo>
                    <a:cubicBezTo>
                      <a:pt x="808" y="11508"/>
                      <a:pt x="838" y="11511"/>
                      <a:pt x="869" y="11511"/>
                    </a:cubicBezTo>
                    <a:cubicBezTo>
                      <a:pt x="912" y="11511"/>
                      <a:pt x="957" y="11506"/>
                      <a:pt x="1000" y="11506"/>
                    </a:cubicBezTo>
                    <a:cubicBezTo>
                      <a:pt x="1098" y="11506"/>
                      <a:pt x="1185" y="11534"/>
                      <a:pt x="1215" y="11723"/>
                    </a:cubicBezTo>
                    <a:lnTo>
                      <a:pt x="780" y="11776"/>
                    </a:lnTo>
                    <a:lnTo>
                      <a:pt x="885" y="13268"/>
                    </a:lnTo>
                    <a:cubicBezTo>
                      <a:pt x="898" y="13271"/>
                      <a:pt x="909" y="13272"/>
                      <a:pt x="920" y="13272"/>
                    </a:cubicBezTo>
                    <a:cubicBezTo>
                      <a:pt x="1104" y="13272"/>
                      <a:pt x="1063" y="12863"/>
                      <a:pt x="1162" y="12714"/>
                    </a:cubicBezTo>
                    <a:cubicBezTo>
                      <a:pt x="1440" y="13704"/>
                      <a:pt x="1493" y="13862"/>
                      <a:pt x="1717" y="14417"/>
                    </a:cubicBezTo>
                    <a:cubicBezTo>
                      <a:pt x="991" y="14522"/>
                      <a:pt x="1545" y="14522"/>
                      <a:pt x="1651" y="14918"/>
                    </a:cubicBezTo>
                    <a:cubicBezTo>
                      <a:pt x="1823" y="15684"/>
                      <a:pt x="1215" y="15578"/>
                      <a:pt x="1440" y="15684"/>
                    </a:cubicBezTo>
                    <a:cubicBezTo>
                      <a:pt x="1531" y="15776"/>
                      <a:pt x="1773" y="15907"/>
                      <a:pt x="2014" y="15907"/>
                    </a:cubicBezTo>
                    <a:cubicBezTo>
                      <a:pt x="2190" y="15907"/>
                      <a:pt x="2366" y="15837"/>
                      <a:pt x="2483" y="15631"/>
                    </a:cubicBezTo>
                    <a:lnTo>
                      <a:pt x="2483" y="15631"/>
                    </a:lnTo>
                    <a:cubicBezTo>
                      <a:pt x="2410" y="15652"/>
                      <a:pt x="2352" y="15662"/>
                      <a:pt x="2307" y="15662"/>
                    </a:cubicBezTo>
                    <a:cubicBezTo>
                      <a:pt x="2010" y="15662"/>
                      <a:pt x="2265" y="15242"/>
                      <a:pt x="2311" y="14852"/>
                    </a:cubicBezTo>
                    <a:cubicBezTo>
                      <a:pt x="2238" y="14852"/>
                      <a:pt x="2116" y="14923"/>
                      <a:pt x="2012" y="14923"/>
                    </a:cubicBezTo>
                    <a:cubicBezTo>
                      <a:pt x="1891" y="14923"/>
                      <a:pt x="1794" y="14828"/>
                      <a:pt x="1823" y="14417"/>
                    </a:cubicBezTo>
                    <a:lnTo>
                      <a:pt x="1823" y="14417"/>
                    </a:lnTo>
                    <a:cubicBezTo>
                      <a:pt x="2734" y="14453"/>
                      <a:pt x="3382" y="15541"/>
                      <a:pt x="3895" y="15541"/>
                    </a:cubicBezTo>
                    <a:cubicBezTo>
                      <a:pt x="4125" y="15541"/>
                      <a:pt x="4328" y="15323"/>
                      <a:pt x="4516" y="14694"/>
                    </a:cubicBezTo>
                    <a:cubicBezTo>
                      <a:pt x="4846" y="14971"/>
                      <a:pt x="4621" y="15182"/>
                      <a:pt x="4793" y="15407"/>
                    </a:cubicBezTo>
                    <a:cubicBezTo>
                      <a:pt x="5070" y="14971"/>
                      <a:pt x="4899" y="14192"/>
                      <a:pt x="4793" y="13651"/>
                    </a:cubicBezTo>
                    <a:cubicBezTo>
                      <a:pt x="5017" y="13598"/>
                      <a:pt x="5176" y="13426"/>
                      <a:pt x="5229" y="13096"/>
                    </a:cubicBezTo>
                    <a:lnTo>
                      <a:pt x="5229" y="13096"/>
                    </a:lnTo>
                    <a:cubicBezTo>
                      <a:pt x="5153" y="13115"/>
                      <a:pt x="5095" y="13123"/>
                      <a:pt x="5052" y="13123"/>
                    </a:cubicBezTo>
                    <a:cubicBezTo>
                      <a:pt x="4848" y="13123"/>
                      <a:pt x="4981" y="12924"/>
                      <a:pt x="5123" y="12608"/>
                    </a:cubicBezTo>
                    <a:cubicBezTo>
                      <a:pt x="4899" y="12278"/>
                      <a:pt x="4516" y="12436"/>
                      <a:pt x="4357" y="11948"/>
                    </a:cubicBezTo>
                    <a:lnTo>
                      <a:pt x="4357" y="11948"/>
                    </a:lnTo>
                    <a:cubicBezTo>
                      <a:pt x="4586" y="12075"/>
                      <a:pt x="4842" y="12104"/>
                      <a:pt x="5089" y="12104"/>
                    </a:cubicBezTo>
                    <a:cubicBezTo>
                      <a:pt x="5301" y="12104"/>
                      <a:pt x="5506" y="12083"/>
                      <a:pt x="5682" y="12083"/>
                    </a:cubicBezTo>
                    <a:cubicBezTo>
                      <a:pt x="5835" y="12083"/>
                      <a:pt x="5966" y="12099"/>
                      <a:pt x="6060" y="12159"/>
                    </a:cubicBezTo>
                    <a:cubicBezTo>
                      <a:pt x="5941" y="11948"/>
                      <a:pt x="6007" y="11552"/>
                      <a:pt x="6113" y="11499"/>
                    </a:cubicBezTo>
                    <a:cubicBezTo>
                      <a:pt x="6145" y="11717"/>
                      <a:pt x="6199" y="11792"/>
                      <a:pt x="6264" y="11792"/>
                    </a:cubicBezTo>
                    <a:cubicBezTo>
                      <a:pt x="6404" y="11792"/>
                      <a:pt x="6599" y="11444"/>
                      <a:pt x="6752" y="11444"/>
                    </a:cubicBezTo>
                    <a:cubicBezTo>
                      <a:pt x="6759" y="11444"/>
                      <a:pt x="6766" y="11444"/>
                      <a:pt x="6773" y="11446"/>
                    </a:cubicBezTo>
                    <a:cubicBezTo>
                      <a:pt x="7070" y="12173"/>
                      <a:pt x="6708" y="12995"/>
                      <a:pt x="6296" y="12995"/>
                    </a:cubicBezTo>
                    <a:cubicBezTo>
                      <a:pt x="6177" y="12995"/>
                      <a:pt x="6054" y="12926"/>
                      <a:pt x="5941" y="12766"/>
                    </a:cubicBezTo>
                    <a:lnTo>
                      <a:pt x="5941" y="12766"/>
                    </a:lnTo>
                    <a:cubicBezTo>
                      <a:pt x="6007" y="13374"/>
                      <a:pt x="5941" y="13704"/>
                      <a:pt x="5730" y="13809"/>
                    </a:cubicBezTo>
                    <a:cubicBezTo>
                      <a:pt x="5730" y="13681"/>
                      <a:pt x="5730" y="13579"/>
                      <a:pt x="5668" y="13579"/>
                    </a:cubicBezTo>
                    <a:cubicBezTo>
                      <a:pt x="5653" y="13579"/>
                      <a:pt x="5634" y="13585"/>
                      <a:pt x="5611" y="13598"/>
                    </a:cubicBezTo>
                    <a:cubicBezTo>
                      <a:pt x="5677" y="13149"/>
                      <a:pt x="5941" y="13321"/>
                      <a:pt x="5783" y="12542"/>
                    </a:cubicBezTo>
                    <a:lnTo>
                      <a:pt x="5783" y="12542"/>
                    </a:lnTo>
                    <a:cubicBezTo>
                      <a:pt x="5763" y="12548"/>
                      <a:pt x="5743" y="12551"/>
                      <a:pt x="5726" y="12551"/>
                    </a:cubicBezTo>
                    <a:cubicBezTo>
                      <a:pt x="5563" y="12551"/>
                      <a:pt x="5501" y="12325"/>
                      <a:pt x="5381" y="12325"/>
                    </a:cubicBezTo>
                    <a:cubicBezTo>
                      <a:pt x="5370" y="12325"/>
                      <a:pt x="5359" y="12327"/>
                      <a:pt x="5347" y="12331"/>
                    </a:cubicBezTo>
                    <a:cubicBezTo>
                      <a:pt x="5783" y="13268"/>
                      <a:pt x="5176" y="13268"/>
                      <a:pt x="5400" y="14087"/>
                    </a:cubicBezTo>
                    <a:cubicBezTo>
                      <a:pt x="5488" y="14160"/>
                      <a:pt x="5568" y="14179"/>
                      <a:pt x="5645" y="14179"/>
                    </a:cubicBezTo>
                    <a:cubicBezTo>
                      <a:pt x="5724" y="14179"/>
                      <a:pt x="5801" y="14160"/>
                      <a:pt x="5884" y="14160"/>
                    </a:cubicBezTo>
                    <a:cubicBezTo>
                      <a:pt x="6025" y="14160"/>
                      <a:pt x="6182" y="14216"/>
                      <a:pt x="6390" y="14522"/>
                    </a:cubicBezTo>
                    <a:cubicBezTo>
                      <a:pt x="6390" y="14311"/>
                      <a:pt x="6338" y="14034"/>
                      <a:pt x="6443" y="13981"/>
                    </a:cubicBezTo>
                    <a:lnTo>
                      <a:pt x="6443" y="13981"/>
                    </a:lnTo>
                    <a:cubicBezTo>
                      <a:pt x="6668" y="15182"/>
                      <a:pt x="5941" y="14641"/>
                      <a:pt x="5941" y="15512"/>
                    </a:cubicBezTo>
                    <a:cubicBezTo>
                      <a:pt x="6496" y="14918"/>
                      <a:pt x="6826" y="14694"/>
                      <a:pt x="7156" y="14192"/>
                    </a:cubicBezTo>
                    <a:cubicBezTo>
                      <a:pt x="7131" y="14184"/>
                      <a:pt x="7103" y="14181"/>
                      <a:pt x="7073" y="14181"/>
                    </a:cubicBezTo>
                    <a:cubicBezTo>
                      <a:pt x="7017" y="14181"/>
                      <a:pt x="6954" y="14191"/>
                      <a:pt x="6895" y="14191"/>
                    </a:cubicBezTo>
                    <a:cubicBezTo>
                      <a:pt x="6790" y="14191"/>
                      <a:pt x="6696" y="14159"/>
                      <a:pt x="6668" y="13981"/>
                    </a:cubicBezTo>
                    <a:cubicBezTo>
                      <a:pt x="6826" y="13981"/>
                      <a:pt x="6773" y="13532"/>
                      <a:pt x="6879" y="13426"/>
                    </a:cubicBezTo>
                    <a:cubicBezTo>
                      <a:pt x="6937" y="13413"/>
                      <a:pt x="6998" y="13405"/>
                      <a:pt x="7058" y="13405"/>
                    </a:cubicBezTo>
                    <a:cubicBezTo>
                      <a:pt x="7464" y="13405"/>
                      <a:pt x="7898" y="13727"/>
                      <a:pt x="8093" y="14588"/>
                    </a:cubicBezTo>
                    <a:cubicBezTo>
                      <a:pt x="8118" y="14328"/>
                      <a:pt x="8265" y="14274"/>
                      <a:pt x="8443" y="14274"/>
                    </a:cubicBezTo>
                    <a:cubicBezTo>
                      <a:pt x="8568" y="14274"/>
                      <a:pt x="8707" y="14300"/>
                      <a:pt x="8829" y="14300"/>
                    </a:cubicBezTo>
                    <a:cubicBezTo>
                      <a:pt x="8905" y="14300"/>
                      <a:pt x="8975" y="14290"/>
                      <a:pt x="9031" y="14258"/>
                    </a:cubicBezTo>
                    <a:cubicBezTo>
                      <a:pt x="8753" y="12661"/>
                      <a:pt x="9638" y="13479"/>
                      <a:pt x="9414" y="12714"/>
                    </a:cubicBezTo>
                    <a:lnTo>
                      <a:pt x="9414" y="12714"/>
                    </a:lnTo>
                    <a:cubicBezTo>
                      <a:pt x="9401" y="12844"/>
                      <a:pt x="9373" y="12895"/>
                      <a:pt x="9337" y="12895"/>
                    </a:cubicBezTo>
                    <a:cubicBezTo>
                      <a:pt x="9217" y="12895"/>
                      <a:pt x="9003" y="12359"/>
                      <a:pt x="8912" y="12278"/>
                    </a:cubicBezTo>
                    <a:lnTo>
                      <a:pt x="9691" y="12212"/>
                    </a:lnTo>
                    <a:cubicBezTo>
                      <a:pt x="9796" y="12766"/>
                      <a:pt x="9968" y="13321"/>
                      <a:pt x="9902" y="14192"/>
                    </a:cubicBezTo>
                    <a:cubicBezTo>
                      <a:pt x="10562" y="14139"/>
                      <a:pt x="10958" y="14034"/>
                      <a:pt x="11552" y="13756"/>
                    </a:cubicBezTo>
                    <a:cubicBezTo>
                      <a:pt x="11394" y="13651"/>
                      <a:pt x="11288" y="13532"/>
                      <a:pt x="11169" y="13321"/>
                    </a:cubicBezTo>
                    <a:cubicBezTo>
                      <a:pt x="11370" y="13274"/>
                      <a:pt x="11307" y="12742"/>
                      <a:pt x="11526" y="12742"/>
                    </a:cubicBezTo>
                    <a:cubicBezTo>
                      <a:pt x="11553" y="12742"/>
                      <a:pt x="11583" y="12749"/>
                      <a:pt x="11618" y="12766"/>
                    </a:cubicBezTo>
                    <a:cubicBezTo>
                      <a:pt x="11671" y="13928"/>
                      <a:pt x="11618" y="14747"/>
                      <a:pt x="11499" y="15512"/>
                    </a:cubicBezTo>
                    <a:cubicBezTo>
                      <a:pt x="11882" y="15737"/>
                      <a:pt x="12542" y="15301"/>
                      <a:pt x="12714" y="16172"/>
                    </a:cubicBezTo>
                    <a:cubicBezTo>
                      <a:pt x="12278" y="15790"/>
                      <a:pt x="11499" y="16172"/>
                      <a:pt x="11169" y="15578"/>
                    </a:cubicBezTo>
                    <a:cubicBezTo>
                      <a:pt x="11169" y="15182"/>
                      <a:pt x="11447" y="15354"/>
                      <a:pt x="11341" y="14799"/>
                    </a:cubicBezTo>
                    <a:cubicBezTo>
                      <a:pt x="11341" y="14456"/>
                      <a:pt x="11176" y="14290"/>
                      <a:pt x="11010" y="14290"/>
                    </a:cubicBezTo>
                    <a:cubicBezTo>
                      <a:pt x="10832" y="14290"/>
                      <a:pt x="10653" y="14483"/>
                      <a:pt x="10681" y="14852"/>
                    </a:cubicBezTo>
                    <a:cubicBezTo>
                      <a:pt x="10786" y="15354"/>
                      <a:pt x="10958" y="15842"/>
                      <a:pt x="11117" y="16344"/>
                    </a:cubicBezTo>
                    <a:cubicBezTo>
                      <a:pt x="10684" y="15976"/>
                      <a:pt x="10451" y="15870"/>
                      <a:pt x="10214" y="15870"/>
                    </a:cubicBezTo>
                    <a:cubicBezTo>
                      <a:pt x="10060" y="15870"/>
                      <a:pt x="9904" y="15914"/>
                      <a:pt x="9691" y="15961"/>
                    </a:cubicBezTo>
                    <a:cubicBezTo>
                      <a:pt x="9638" y="15631"/>
                      <a:pt x="10021" y="14971"/>
                      <a:pt x="9744" y="14918"/>
                    </a:cubicBezTo>
                    <a:lnTo>
                      <a:pt x="9744" y="14918"/>
                    </a:lnTo>
                    <a:cubicBezTo>
                      <a:pt x="9729" y="15142"/>
                      <a:pt x="9698" y="15227"/>
                      <a:pt x="9659" y="15227"/>
                    </a:cubicBezTo>
                    <a:cubicBezTo>
                      <a:pt x="9556" y="15227"/>
                      <a:pt x="9399" y="14632"/>
                      <a:pt x="9361" y="14469"/>
                    </a:cubicBezTo>
                    <a:cubicBezTo>
                      <a:pt x="8663" y="14860"/>
                      <a:pt x="8129" y="15113"/>
                      <a:pt x="7529" y="15113"/>
                    </a:cubicBezTo>
                    <a:cubicBezTo>
                      <a:pt x="7277" y="15113"/>
                      <a:pt x="7013" y="15069"/>
                      <a:pt x="6720" y="14971"/>
                    </a:cubicBezTo>
                    <a:cubicBezTo>
                      <a:pt x="6549" y="16568"/>
                      <a:pt x="5941" y="16397"/>
                      <a:pt x="5453" y="17057"/>
                    </a:cubicBezTo>
                    <a:cubicBezTo>
                      <a:pt x="5677" y="17110"/>
                      <a:pt x="5836" y="17228"/>
                      <a:pt x="5941" y="17559"/>
                    </a:cubicBezTo>
                    <a:cubicBezTo>
                      <a:pt x="5836" y="17559"/>
                      <a:pt x="5836" y="17770"/>
                      <a:pt x="5730" y="17823"/>
                    </a:cubicBezTo>
                    <a:cubicBezTo>
                      <a:pt x="5594" y="17352"/>
                      <a:pt x="5118" y="16765"/>
                      <a:pt x="4815" y="16765"/>
                    </a:cubicBezTo>
                    <a:cubicBezTo>
                      <a:pt x="4736" y="16765"/>
                      <a:pt x="4668" y="16805"/>
                      <a:pt x="4621" y="16898"/>
                    </a:cubicBezTo>
                    <a:cubicBezTo>
                      <a:pt x="4793" y="16951"/>
                      <a:pt x="4740" y="17162"/>
                      <a:pt x="4687" y="17387"/>
                    </a:cubicBezTo>
                    <a:cubicBezTo>
                      <a:pt x="4951" y="18047"/>
                      <a:pt x="6113" y="18601"/>
                      <a:pt x="5559" y="18813"/>
                    </a:cubicBezTo>
                    <a:cubicBezTo>
                      <a:pt x="5658" y="18993"/>
                      <a:pt x="5787" y="19059"/>
                      <a:pt x="5924" y="19059"/>
                    </a:cubicBezTo>
                    <a:cubicBezTo>
                      <a:pt x="6166" y="19059"/>
                      <a:pt x="6433" y="18851"/>
                      <a:pt x="6602" y="18707"/>
                    </a:cubicBezTo>
                    <a:lnTo>
                      <a:pt x="6602" y="18707"/>
                    </a:lnTo>
                    <a:cubicBezTo>
                      <a:pt x="6602" y="19367"/>
                      <a:pt x="6443" y="19539"/>
                      <a:pt x="6668" y="19974"/>
                    </a:cubicBezTo>
                    <a:cubicBezTo>
                      <a:pt x="7209" y="19803"/>
                      <a:pt x="6773" y="19143"/>
                      <a:pt x="7156" y="18654"/>
                    </a:cubicBezTo>
                    <a:cubicBezTo>
                      <a:pt x="7188" y="18651"/>
                      <a:pt x="7218" y="18649"/>
                      <a:pt x="7248" y="18649"/>
                    </a:cubicBezTo>
                    <a:cubicBezTo>
                      <a:pt x="7691" y="18649"/>
                      <a:pt x="7942" y="19005"/>
                      <a:pt x="8252" y="19314"/>
                    </a:cubicBezTo>
                    <a:cubicBezTo>
                      <a:pt x="8224" y="19489"/>
                      <a:pt x="8184" y="19545"/>
                      <a:pt x="8139" y="19545"/>
                    </a:cubicBezTo>
                    <a:cubicBezTo>
                      <a:pt x="8062" y="19545"/>
                      <a:pt x="7972" y="19383"/>
                      <a:pt x="7905" y="19383"/>
                    </a:cubicBezTo>
                    <a:cubicBezTo>
                      <a:pt x="7863" y="19383"/>
                      <a:pt x="7831" y="19444"/>
                      <a:pt x="7816" y="19644"/>
                    </a:cubicBezTo>
                    <a:cubicBezTo>
                      <a:pt x="8041" y="20080"/>
                      <a:pt x="8371" y="20463"/>
                      <a:pt x="8582" y="21070"/>
                    </a:cubicBezTo>
                    <a:cubicBezTo>
                      <a:pt x="8529" y="21400"/>
                      <a:pt x="8476" y="21453"/>
                      <a:pt x="8648" y="21783"/>
                    </a:cubicBezTo>
                    <a:cubicBezTo>
                      <a:pt x="8318" y="21783"/>
                      <a:pt x="8041" y="21783"/>
                      <a:pt x="8093" y="22338"/>
                    </a:cubicBezTo>
                    <a:cubicBezTo>
                      <a:pt x="8115" y="22332"/>
                      <a:pt x="8135" y="22330"/>
                      <a:pt x="8153" y="22330"/>
                    </a:cubicBezTo>
                    <a:cubicBezTo>
                      <a:pt x="8317" y="22330"/>
                      <a:pt x="8306" y="22542"/>
                      <a:pt x="8199" y="22839"/>
                    </a:cubicBezTo>
                    <a:cubicBezTo>
                      <a:pt x="8227" y="22850"/>
                      <a:pt x="8257" y="22854"/>
                      <a:pt x="8289" y="22854"/>
                    </a:cubicBezTo>
                    <a:cubicBezTo>
                      <a:pt x="8456" y="22854"/>
                      <a:pt x="8666" y="22732"/>
                      <a:pt x="8821" y="22732"/>
                    </a:cubicBezTo>
                    <a:cubicBezTo>
                      <a:pt x="8930" y="22732"/>
                      <a:pt x="9011" y="22792"/>
                      <a:pt x="9031" y="22998"/>
                    </a:cubicBezTo>
                    <a:lnTo>
                      <a:pt x="9083" y="23763"/>
                    </a:lnTo>
                    <a:cubicBezTo>
                      <a:pt x="9031" y="23796"/>
                      <a:pt x="8966" y="23807"/>
                      <a:pt x="8896" y="23807"/>
                    </a:cubicBezTo>
                    <a:cubicBezTo>
                      <a:pt x="8762" y="23807"/>
                      <a:pt x="8606" y="23768"/>
                      <a:pt x="8471" y="23768"/>
                    </a:cubicBezTo>
                    <a:cubicBezTo>
                      <a:pt x="8305" y="23768"/>
                      <a:pt x="8170" y="23827"/>
                      <a:pt x="8146" y="24093"/>
                    </a:cubicBezTo>
                    <a:cubicBezTo>
                      <a:pt x="8288" y="24431"/>
                      <a:pt x="8571" y="24627"/>
                      <a:pt x="8749" y="24627"/>
                    </a:cubicBezTo>
                    <a:cubicBezTo>
                      <a:pt x="8919" y="24627"/>
                      <a:pt x="8992" y="24447"/>
                      <a:pt x="8753" y="24041"/>
                    </a:cubicBezTo>
                    <a:cubicBezTo>
                      <a:pt x="8818" y="24013"/>
                      <a:pt x="8880" y="24002"/>
                      <a:pt x="8939" y="24002"/>
                    </a:cubicBezTo>
                    <a:cubicBezTo>
                      <a:pt x="9146" y="24002"/>
                      <a:pt x="9320" y="24137"/>
                      <a:pt x="9459" y="24137"/>
                    </a:cubicBezTo>
                    <a:cubicBezTo>
                      <a:pt x="9580" y="24137"/>
                      <a:pt x="9674" y="24035"/>
                      <a:pt x="9744" y="23658"/>
                    </a:cubicBezTo>
                    <a:cubicBezTo>
                      <a:pt x="9242" y="23552"/>
                      <a:pt x="9519" y="23050"/>
                      <a:pt x="9308" y="21955"/>
                    </a:cubicBezTo>
                    <a:cubicBezTo>
                      <a:pt x="9744" y="21783"/>
                      <a:pt x="9638" y="21783"/>
                      <a:pt x="9691" y="20463"/>
                    </a:cubicBezTo>
                    <a:cubicBezTo>
                      <a:pt x="9083" y="20357"/>
                      <a:pt x="8529" y="20027"/>
                      <a:pt x="8371" y="18813"/>
                    </a:cubicBezTo>
                    <a:cubicBezTo>
                      <a:pt x="8476" y="17941"/>
                      <a:pt x="9414" y="18984"/>
                      <a:pt x="9572" y="17717"/>
                    </a:cubicBezTo>
                    <a:lnTo>
                      <a:pt x="9572" y="17717"/>
                    </a:lnTo>
                    <a:cubicBezTo>
                      <a:pt x="9744" y="18654"/>
                      <a:pt x="9242" y="18324"/>
                      <a:pt x="9308" y="18984"/>
                    </a:cubicBezTo>
                    <a:cubicBezTo>
                      <a:pt x="9366" y="18951"/>
                      <a:pt x="9414" y="18936"/>
                      <a:pt x="9454" y="18936"/>
                    </a:cubicBezTo>
                    <a:cubicBezTo>
                      <a:pt x="9746" y="18936"/>
                      <a:pt x="9572" y="19757"/>
                      <a:pt x="9572" y="20199"/>
                    </a:cubicBezTo>
                    <a:cubicBezTo>
                      <a:pt x="9922" y="20024"/>
                      <a:pt x="10128" y="19116"/>
                      <a:pt x="10465" y="19116"/>
                    </a:cubicBezTo>
                    <a:cubicBezTo>
                      <a:pt x="10560" y="19116"/>
                      <a:pt x="10665" y="19188"/>
                      <a:pt x="10786" y="19367"/>
                    </a:cubicBezTo>
                    <a:cubicBezTo>
                      <a:pt x="10628" y="18324"/>
                      <a:pt x="11394" y="17717"/>
                      <a:pt x="11394" y="17057"/>
                    </a:cubicBezTo>
                    <a:cubicBezTo>
                      <a:pt x="11474" y="17074"/>
                      <a:pt x="11555" y="17078"/>
                      <a:pt x="11635" y="17078"/>
                    </a:cubicBezTo>
                    <a:cubicBezTo>
                      <a:pt x="11709" y="17078"/>
                      <a:pt x="11783" y="17075"/>
                      <a:pt x="11855" y="17075"/>
                    </a:cubicBezTo>
                    <a:cubicBezTo>
                      <a:pt x="12182" y="17075"/>
                      <a:pt x="12488" y="17147"/>
                      <a:pt x="12714" y="17941"/>
                    </a:cubicBezTo>
                    <a:cubicBezTo>
                      <a:pt x="12659" y="17989"/>
                      <a:pt x="12605" y="18008"/>
                      <a:pt x="12552" y="18008"/>
                    </a:cubicBezTo>
                    <a:cubicBezTo>
                      <a:pt x="12343" y="18008"/>
                      <a:pt x="12158" y="17707"/>
                      <a:pt x="12029" y="17707"/>
                    </a:cubicBezTo>
                    <a:cubicBezTo>
                      <a:pt x="11966" y="17707"/>
                      <a:pt x="11916" y="17779"/>
                      <a:pt x="11882" y="17994"/>
                    </a:cubicBezTo>
                    <a:cubicBezTo>
                      <a:pt x="12542" y="18153"/>
                      <a:pt x="12212" y="19697"/>
                      <a:pt x="12489" y="20410"/>
                    </a:cubicBezTo>
                    <a:cubicBezTo>
                      <a:pt x="12608" y="19209"/>
                      <a:pt x="12489" y="17941"/>
                      <a:pt x="13480" y="17611"/>
                    </a:cubicBezTo>
                    <a:cubicBezTo>
                      <a:pt x="13480" y="17976"/>
                      <a:pt x="13788" y="18465"/>
                      <a:pt x="13967" y="18465"/>
                    </a:cubicBezTo>
                    <a:cubicBezTo>
                      <a:pt x="14028" y="18465"/>
                      <a:pt x="14073" y="18409"/>
                      <a:pt x="14087" y="18271"/>
                    </a:cubicBezTo>
                    <a:cubicBezTo>
                      <a:pt x="13981" y="18271"/>
                      <a:pt x="14193" y="17440"/>
                      <a:pt x="14140" y="17281"/>
                    </a:cubicBezTo>
                    <a:lnTo>
                      <a:pt x="14140" y="17281"/>
                    </a:lnTo>
                    <a:cubicBezTo>
                      <a:pt x="14523" y="18047"/>
                      <a:pt x="15249" y="17941"/>
                      <a:pt x="15737" y="18377"/>
                    </a:cubicBezTo>
                    <a:cubicBezTo>
                      <a:pt x="15662" y="18885"/>
                      <a:pt x="15385" y="19058"/>
                      <a:pt x="15113" y="19058"/>
                    </a:cubicBezTo>
                    <a:cubicBezTo>
                      <a:pt x="15004" y="19058"/>
                      <a:pt x="14895" y="19030"/>
                      <a:pt x="14800" y="18984"/>
                    </a:cubicBezTo>
                    <a:lnTo>
                      <a:pt x="14800" y="18984"/>
                    </a:lnTo>
                    <a:cubicBezTo>
                      <a:pt x="14905" y="19400"/>
                      <a:pt x="15095" y="19559"/>
                      <a:pt x="15306" y="19559"/>
                    </a:cubicBezTo>
                    <a:cubicBezTo>
                      <a:pt x="15545" y="19559"/>
                      <a:pt x="15811" y="19356"/>
                      <a:pt x="16014" y="19090"/>
                    </a:cubicBezTo>
                    <a:cubicBezTo>
                      <a:pt x="16014" y="19592"/>
                      <a:pt x="16173" y="19592"/>
                      <a:pt x="16292" y="19869"/>
                    </a:cubicBezTo>
                    <a:cubicBezTo>
                      <a:pt x="16067" y="20463"/>
                      <a:pt x="15684" y="20859"/>
                      <a:pt x="15301" y="21189"/>
                    </a:cubicBezTo>
                    <a:cubicBezTo>
                      <a:pt x="15324" y="20688"/>
                      <a:pt x="15153" y="20545"/>
                      <a:pt x="14902" y="20545"/>
                    </a:cubicBezTo>
                    <a:cubicBezTo>
                      <a:pt x="14571" y="20545"/>
                      <a:pt x="14102" y="20793"/>
                      <a:pt x="13757" y="20793"/>
                    </a:cubicBezTo>
                    <a:cubicBezTo>
                      <a:pt x="13704" y="21625"/>
                      <a:pt x="13480" y="22113"/>
                      <a:pt x="13532" y="22615"/>
                    </a:cubicBezTo>
                    <a:cubicBezTo>
                      <a:pt x="13321" y="22390"/>
                      <a:pt x="13150" y="21730"/>
                      <a:pt x="13321" y="21347"/>
                    </a:cubicBezTo>
                    <a:lnTo>
                      <a:pt x="13321" y="21347"/>
                    </a:lnTo>
                    <a:cubicBezTo>
                      <a:pt x="13157" y="21459"/>
                      <a:pt x="13033" y="21567"/>
                      <a:pt x="12982" y="21567"/>
                    </a:cubicBezTo>
                    <a:cubicBezTo>
                      <a:pt x="12931" y="21567"/>
                      <a:pt x="12957" y="21456"/>
                      <a:pt x="13097" y="21123"/>
                    </a:cubicBezTo>
                    <a:cubicBezTo>
                      <a:pt x="12849" y="21093"/>
                      <a:pt x="12703" y="20990"/>
                      <a:pt x="12553" y="20990"/>
                    </a:cubicBezTo>
                    <a:cubicBezTo>
                      <a:pt x="12440" y="20990"/>
                      <a:pt x="12324" y="21049"/>
                      <a:pt x="12159" y="21242"/>
                    </a:cubicBezTo>
                    <a:cubicBezTo>
                      <a:pt x="12331" y="22113"/>
                      <a:pt x="12278" y="22390"/>
                      <a:pt x="12384" y="22945"/>
                    </a:cubicBezTo>
                    <a:cubicBezTo>
                      <a:pt x="12562" y="22672"/>
                      <a:pt x="12733" y="22569"/>
                      <a:pt x="12904" y="22569"/>
                    </a:cubicBezTo>
                    <a:cubicBezTo>
                      <a:pt x="13420" y="22569"/>
                      <a:pt x="13938" y="23499"/>
                      <a:pt x="14641" y="23499"/>
                    </a:cubicBezTo>
                    <a:cubicBezTo>
                      <a:pt x="14736" y="22705"/>
                      <a:pt x="15363" y="21868"/>
                      <a:pt x="15691" y="21868"/>
                    </a:cubicBezTo>
                    <a:cubicBezTo>
                      <a:pt x="15728" y="21868"/>
                      <a:pt x="15762" y="21879"/>
                      <a:pt x="15790" y="21902"/>
                    </a:cubicBezTo>
                    <a:cubicBezTo>
                      <a:pt x="15631" y="21902"/>
                      <a:pt x="15513" y="22113"/>
                      <a:pt x="15460" y="22390"/>
                    </a:cubicBezTo>
                    <a:cubicBezTo>
                      <a:pt x="15909" y="22562"/>
                      <a:pt x="15962" y="22509"/>
                      <a:pt x="16450" y="22839"/>
                    </a:cubicBezTo>
                    <a:cubicBezTo>
                      <a:pt x="16450" y="21677"/>
                      <a:pt x="15962" y="22008"/>
                      <a:pt x="15843" y="21123"/>
                    </a:cubicBezTo>
                    <a:lnTo>
                      <a:pt x="15843" y="21123"/>
                    </a:lnTo>
                    <a:cubicBezTo>
                      <a:pt x="16026" y="21306"/>
                      <a:pt x="16107" y="21473"/>
                      <a:pt x="16173" y="21473"/>
                    </a:cubicBezTo>
                    <a:cubicBezTo>
                      <a:pt x="16225" y="21473"/>
                      <a:pt x="16268" y="21365"/>
                      <a:pt x="16344" y="21070"/>
                    </a:cubicBezTo>
                    <a:cubicBezTo>
                      <a:pt x="16436" y="21265"/>
                      <a:pt x="16408" y="21826"/>
                      <a:pt x="16614" y="21826"/>
                    </a:cubicBezTo>
                    <a:cubicBezTo>
                      <a:pt x="16646" y="21826"/>
                      <a:pt x="16683" y="21813"/>
                      <a:pt x="16727" y="21783"/>
                    </a:cubicBezTo>
                    <a:cubicBezTo>
                      <a:pt x="17110" y="21730"/>
                      <a:pt x="17057" y="20912"/>
                      <a:pt x="17335" y="20740"/>
                    </a:cubicBezTo>
                    <a:cubicBezTo>
                      <a:pt x="17274" y="20622"/>
                      <a:pt x="17233" y="20581"/>
                      <a:pt x="17199" y="20581"/>
                    </a:cubicBezTo>
                    <a:cubicBezTo>
                      <a:pt x="17118" y="20581"/>
                      <a:pt x="17072" y="20809"/>
                      <a:pt x="16875" y="20809"/>
                    </a:cubicBezTo>
                    <a:cubicBezTo>
                      <a:pt x="16847" y="20809"/>
                      <a:pt x="16815" y="20804"/>
                      <a:pt x="16780" y="20793"/>
                    </a:cubicBezTo>
                    <a:cubicBezTo>
                      <a:pt x="16674" y="19974"/>
                      <a:pt x="16292" y="19803"/>
                      <a:pt x="16450" y="19090"/>
                    </a:cubicBezTo>
                    <a:lnTo>
                      <a:pt x="16450" y="19090"/>
                    </a:lnTo>
                    <a:cubicBezTo>
                      <a:pt x="16533" y="19595"/>
                      <a:pt x="16756" y="19701"/>
                      <a:pt x="16995" y="19701"/>
                    </a:cubicBezTo>
                    <a:cubicBezTo>
                      <a:pt x="17166" y="19701"/>
                      <a:pt x="17346" y="19647"/>
                      <a:pt x="17488" y="19647"/>
                    </a:cubicBezTo>
                    <a:cubicBezTo>
                      <a:pt x="17557" y="19647"/>
                      <a:pt x="17618" y="19659"/>
                      <a:pt x="17665" y="19697"/>
                    </a:cubicBezTo>
                    <a:cubicBezTo>
                      <a:pt x="17665" y="20199"/>
                      <a:pt x="17282" y="19922"/>
                      <a:pt x="17335" y="20463"/>
                    </a:cubicBezTo>
                    <a:cubicBezTo>
                      <a:pt x="17386" y="20475"/>
                      <a:pt x="17434" y="20481"/>
                      <a:pt x="17478" y="20481"/>
                    </a:cubicBezTo>
                    <a:cubicBezTo>
                      <a:pt x="17670" y="20481"/>
                      <a:pt x="17792" y="20371"/>
                      <a:pt x="17889" y="20199"/>
                    </a:cubicBezTo>
                    <a:lnTo>
                      <a:pt x="17889" y="20199"/>
                    </a:lnTo>
                    <a:cubicBezTo>
                      <a:pt x="17717" y="20635"/>
                      <a:pt x="17995" y="20965"/>
                      <a:pt x="18219" y="21189"/>
                    </a:cubicBezTo>
                    <a:cubicBezTo>
                      <a:pt x="18325" y="20529"/>
                      <a:pt x="17770" y="20133"/>
                      <a:pt x="18100" y="19922"/>
                    </a:cubicBezTo>
                    <a:cubicBezTo>
                      <a:pt x="18549" y="19922"/>
                      <a:pt x="18655" y="20582"/>
                      <a:pt x="19090" y="20582"/>
                    </a:cubicBezTo>
                    <a:cubicBezTo>
                      <a:pt x="19143" y="19473"/>
                      <a:pt x="18707" y="19803"/>
                      <a:pt x="18549" y="19367"/>
                    </a:cubicBezTo>
                    <a:cubicBezTo>
                      <a:pt x="18657" y="19071"/>
                      <a:pt x="18924" y="19049"/>
                      <a:pt x="19204" y="19049"/>
                    </a:cubicBezTo>
                    <a:cubicBezTo>
                      <a:pt x="19251" y="19049"/>
                      <a:pt x="19298" y="19050"/>
                      <a:pt x="19345" y="19050"/>
                    </a:cubicBezTo>
                    <a:cubicBezTo>
                      <a:pt x="19430" y="19050"/>
                      <a:pt x="19513" y="19048"/>
                      <a:pt x="19592" y="19037"/>
                    </a:cubicBezTo>
                    <a:lnTo>
                      <a:pt x="19592" y="19037"/>
                    </a:lnTo>
                    <a:cubicBezTo>
                      <a:pt x="19869" y="19922"/>
                      <a:pt x="19539" y="20304"/>
                      <a:pt x="19698" y="20793"/>
                    </a:cubicBezTo>
                    <a:cubicBezTo>
                      <a:pt x="19750" y="20582"/>
                      <a:pt x="20199" y="20635"/>
                      <a:pt x="20199" y="19750"/>
                    </a:cubicBezTo>
                    <a:lnTo>
                      <a:pt x="20199" y="19750"/>
                    </a:lnTo>
                    <a:cubicBezTo>
                      <a:pt x="20184" y="19753"/>
                      <a:pt x="20169" y="19754"/>
                      <a:pt x="20154" y="19754"/>
                    </a:cubicBezTo>
                    <a:cubicBezTo>
                      <a:pt x="19909" y="19754"/>
                      <a:pt x="19797" y="19349"/>
                      <a:pt x="19698" y="19037"/>
                    </a:cubicBezTo>
                    <a:cubicBezTo>
                      <a:pt x="19770" y="18909"/>
                      <a:pt x="19869" y="18852"/>
                      <a:pt x="19978" y="18852"/>
                    </a:cubicBezTo>
                    <a:cubicBezTo>
                      <a:pt x="20286" y="18852"/>
                      <a:pt x="20676" y="19308"/>
                      <a:pt x="20793" y="19922"/>
                    </a:cubicBezTo>
                    <a:cubicBezTo>
                      <a:pt x="20028" y="20199"/>
                      <a:pt x="20582" y="21625"/>
                      <a:pt x="20080" y="22232"/>
                    </a:cubicBezTo>
                    <a:cubicBezTo>
                      <a:pt x="20320" y="22232"/>
                      <a:pt x="20704" y="22579"/>
                      <a:pt x="20938" y="22579"/>
                    </a:cubicBezTo>
                    <a:cubicBezTo>
                      <a:pt x="21027" y="22579"/>
                      <a:pt x="21094" y="22528"/>
                      <a:pt x="21123" y="22390"/>
                    </a:cubicBezTo>
                    <a:cubicBezTo>
                      <a:pt x="20688" y="20965"/>
                      <a:pt x="21123" y="19592"/>
                      <a:pt x="20965" y="18932"/>
                    </a:cubicBezTo>
                    <a:cubicBezTo>
                      <a:pt x="21034" y="18917"/>
                      <a:pt x="21098" y="18909"/>
                      <a:pt x="21156" y="18909"/>
                    </a:cubicBezTo>
                    <a:cubicBezTo>
                      <a:pt x="21975" y="18909"/>
                      <a:pt x="21771" y="20303"/>
                      <a:pt x="22338" y="21017"/>
                    </a:cubicBezTo>
                    <a:cubicBezTo>
                      <a:pt x="22282" y="21287"/>
                      <a:pt x="22164" y="21408"/>
                      <a:pt x="22044" y="21408"/>
                    </a:cubicBezTo>
                    <a:cubicBezTo>
                      <a:pt x="21823" y="21408"/>
                      <a:pt x="21594" y="20999"/>
                      <a:pt x="21731" y="20357"/>
                    </a:cubicBezTo>
                    <a:cubicBezTo>
                      <a:pt x="21606" y="20295"/>
                      <a:pt x="21477" y="20173"/>
                      <a:pt x="21356" y="20173"/>
                    </a:cubicBezTo>
                    <a:cubicBezTo>
                      <a:pt x="21273" y="20173"/>
                      <a:pt x="21194" y="20232"/>
                      <a:pt x="21123" y="20410"/>
                    </a:cubicBezTo>
                    <a:cubicBezTo>
                      <a:pt x="21348" y="20582"/>
                      <a:pt x="21453" y="20965"/>
                      <a:pt x="21453" y="21625"/>
                    </a:cubicBezTo>
                    <a:cubicBezTo>
                      <a:pt x="22232" y="21955"/>
                      <a:pt x="22721" y="21295"/>
                      <a:pt x="22998" y="22720"/>
                    </a:cubicBezTo>
                    <a:cubicBezTo>
                      <a:pt x="22930" y="22686"/>
                      <a:pt x="22834" y="22514"/>
                      <a:pt x="22761" y="22514"/>
                    </a:cubicBezTo>
                    <a:cubicBezTo>
                      <a:pt x="22720" y="22514"/>
                      <a:pt x="22687" y="22566"/>
                      <a:pt x="22668" y="22720"/>
                    </a:cubicBezTo>
                    <a:cubicBezTo>
                      <a:pt x="22942" y="22881"/>
                      <a:pt x="23528" y="23407"/>
                      <a:pt x="23857" y="23407"/>
                    </a:cubicBezTo>
                    <a:cubicBezTo>
                      <a:pt x="23988" y="23407"/>
                      <a:pt x="24079" y="23324"/>
                      <a:pt x="24094" y="23103"/>
                    </a:cubicBezTo>
                    <a:cubicBezTo>
                      <a:pt x="23935" y="23103"/>
                      <a:pt x="23935" y="22720"/>
                      <a:pt x="23935" y="22390"/>
                    </a:cubicBezTo>
                    <a:cubicBezTo>
                      <a:pt x="23898" y="22401"/>
                      <a:pt x="23862" y="22405"/>
                      <a:pt x="23829" y="22405"/>
                    </a:cubicBezTo>
                    <a:cubicBezTo>
                      <a:pt x="23478" y="22405"/>
                      <a:pt x="23363" y="21863"/>
                      <a:pt x="23170" y="21453"/>
                    </a:cubicBezTo>
                    <a:lnTo>
                      <a:pt x="23170" y="21453"/>
                    </a:lnTo>
                    <a:cubicBezTo>
                      <a:pt x="23471" y="21712"/>
                      <a:pt x="23739" y="22249"/>
                      <a:pt x="24026" y="22249"/>
                    </a:cubicBezTo>
                    <a:cubicBezTo>
                      <a:pt x="24104" y="22249"/>
                      <a:pt x="24183" y="22209"/>
                      <a:pt x="24265" y="22113"/>
                    </a:cubicBezTo>
                    <a:lnTo>
                      <a:pt x="24265" y="22113"/>
                    </a:lnTo>
                    <a:cubicBezTo>
                      <a:pt x="23988" y="22773"/>
                      <a:pt x="24318" y="23605"/>
                      <a:pt x="24595" y="23829"/>
                    </a:cubicBezTo>
                    <a:cubicBezTo>
                      <a:pt x="24558" y="24180"/>
                      <a:pt x="24262" y="24591"/>
                      <a:pt x="24039" y="24591"/>
                    </a:cubicBezTo>
                    <a:cubicBezTo>
                      <a:pt x="23951" y="24591"/>
                      <a:pt x="23874" y="24527"/>
                      <a:pt x="23830" y="24371"/>
                    </a:cubicBezTo>
                    <a:lnTo>
                      <a:pt x="23830" y="24371"/>
                    </a:lnTo>
                    <a:cubicBezTo>
                      <a:pt x="23873" y="24390"/>
                      <a:pt x="23908" y="24399"/>
                      <a:pt x="23937" y="24399"/>
                    </a:cubicBezTo>
                    <a:cubicBezTo>
                      <a:pt x="24163" y="24399"/>
                      <a:pt x="23976" y="23857"/>
                      <a:pt x="23883" y="23658"/>
                    </a:cubicBezTo>
                    <a:cubicBezTo>
                      <a:pt x="23864" y="23656"/>
                      <a:pt x="23847" y="23655"/>
                      <a:pt x="23831" y="23655"/>
                    </a:cubicBezTo>
                    <a:cubicBezTo>
                      <a:pt x="23364" y="23655"/>
                      <a:pt x="23873" y="24380"/>
                      <a:pt x="23605" y="24648"/>
                    </a:cubicBezTo>
                    <a:cubicBezTo>
                      <a:pt x="23161" y="24648"/>
                      <a:pt x="22927" y="24330"/>
                      <a:pt x="22696" y="24330"/>
                    </a:cubicBezTo>
                    <a:cubicBezTo>
                      <a:pt x="22555" y="24330"/>
                      <a:pt x="22416" y="24446"/>
                      <a:pt x="22232" y="24819"/>
                    </a:cubicBezTo>
                    <a:cubicBezTo>
                      <a:pt x="22510" y="25202"/>
                      <a:pt x="23051" y="25083"/>
                      <a:pt x="23275" y="25691"/>
                    </a:cubicBezTo>
                    <a:cubicBezTo>
                      <a:pt x="23101" y="25551"/>
                      <a:pt x="22941" y="25495"/>
                      <a:pt x="22788" y="25495"/>
                    </a:cubicBezTo>
                    <a:cubicBezTo>
                      <a:pt x="22408" y="25495"/>
                      <a:pt x="22073" y="25838"/>
                      <a:pt x="21678" y="26074"/>
                    </a:cubicBezTo>
                    <a:cubicBezTo>
                      <a:pt x="21678" y="26522"/>
                      <a:pt x="21902" y="26681"/>
                      <a:pt x="21731" y="26853"/>
                    </a:cubicBezTo>
                    <a:cubicBezTo>
                      <a:pt x="21509" y="26853"/>
                      <a:pt x="21431" y="26565"/>
                      <a:pt x="21212" y="26565"/>
                    </a:cubicBezTo>
                    <a:cubicBezTo>
                      <a:pt x="21158" y="26565"/>
                      <a:pt x="21094" y="26583"/>
                      <a:pt x="21018" y="26628"/>
                    </a:cubicBezTo>
                    <a:cubicBezTo>
                      <a:pt x="21071" y="27130"/>
                      <a:pt x="20965" y="27235"/>
                      <a:pt x="20965" y="27671"/>
                    </a:cubicBezTo>
                    <a:cubicBezTo>
                      <a:pt x="21001" y="27666"/>
                      <a:pt x="21037" y="27664"/>
                      <a:pt x="21070" y="27664"/>
                    </a:cubicBezTo>
                    <a:cubicBezTo>
                      <a:pt x="21613" y="27664"/>
                      <a:pt x="21825" y="28236"/>
                      <a:pt x="22141" y="28236"/>
                    </a:cubicBezTo>
                    <a:cubicBezTo>
                      <a:pt x="22247" y="28236"/>
                      <a:pt x="22364" y="28172"/>
                      <a:pt x="22510" y="28001"/>
                    </a:cubicBezTo>
                    <a:cubicBezTo>
                      <a:pt x="22444" y="26905"/>
                      <a:pt x="22285" y="27460"/>
                      <a:pt x="22061" y="26575"/>
                    </a:cubicBezTo>
                    <a:cubicBezTo>
                      <a:pt x="22615" y="26245"/>
                      <a:pt x="22721" y="26575"/>
                      <a:pt x="23104" y="25968"/>
                    </a:cubicBezTo>
                    <a:lnTo>
                      <a:pt x="23104" y="25968"/>
                    </a:lnTo>
                    <a:cubicBezTo>
                      <a:pt x="22840" y="26734"/>
                      <a:pt x="23605" y="26681"/>
                      <a:pt x="23275" y="27671"/>
                    </a:cubicBezTo>
                    <a:cubicBezTo>
                      <a:pt x="23433" y="27671"/>
                      <a:pt x="23552" y="27566"/>
                      <a:pt x="23605" y="27395"/>
                    </a:cubicBezTo>
                    <a:lnTo>
                      <a:pt x="23605" y="27395"/>
                    </a:lnTo>
                    <a:cubicBezTo>
                      <a:pt x="23440" y="27930"/>
                      <a:pt x="23741" y="28611"/>
                      <a:pt x="24118" y="28611"/>
                    </a:cubicBezTo>
                    <a:cubicBezTo>
                      <a:pt x="24132" y="28611"/>
                      <a:pt x="24146" y="28610"/>
                      <a:pt x="24160" y="28608"/>
                    </a:cubicBezTo>
                    <a:cubicBezTo>
                      <a:pt x="24364" y="28340"/>
                      <a:pt x="24272" y="27563"/>
                      <a:pt x="24614" y="27563"/>
                    </a:cubicBezTo>
                    <a:cubicBezTo>
                      <a:pt x="24625" y="27563"/>
                      <a:pt x="24636" y="27564"/>
                      <a:pt x="24648" y="27565"/>
                    </a:cubicBezTo>
                    <a:lnTo>
                      <a:pt x="24754" y="28556"/>
                    </a:lnTo>
                    <a:cubicBezTo>
                      <a:pt x="24900" y="28410"/>
                      <a:pt x="24984" y="28340"/>
                      <a:pt x="25078" y="28340"/>
                    </a:cubicBezTo>
                    <a:cubicBezTo>
                      <a:pt x="25163" y="28340"/>
                      <a:pt x="25258" y="28396"/>
                      <a:pt x="25414" y="28503"/>
                    </a:cubicBezTo>
                    <a:cubicBezTo>
                      <a:pt x="25414" y="28225"/>
                      <a:pt x="25361" y="27790"/>
                      <a:pt x="25480" y="27724"/>
                    </a:cubicBezTo>
                    <a:cubicBezTo>
                      <a:pt x="25500" y="27939"/>
                      <a:pt x="25578" y="27997"/>
                      <a:pt x="25679" y="27997"/>
                    </a:cubicBezTo>
                    <a:cubicBezTo>
                      <a:pt x="25799" y="27997"/>
                      <a:pt x="25951" y="27915"/>
                      <a:pt x="26077" y="27915"/>
                    </a:cubicBezTo>
                    <a:cubicBezTo>
                      <a:pt x="26119" y="27915"/>
                      <a:pt x="26158" y="27924"/>
                      <a:pt x="26193" y="27948"/>
                    </a:cubicBezTo>
                    <a:cubicBezTo>
                      <a:pt x="26140" y="28225"/>
                      <a:pt x="26074" y="28608"/>
                      <a:pt x="26140" y="29163"/>
                    </a:cubicBezTo>
                    <a:cubicBezTo>
                      <a:pt x="26168" y="29157"/>
                      <a:pt x="26193" y="29155"/>
                      <a:pt x="26216" y="29155"/>
                    </a:cubicBezTo>
                    <a:cubicBezTo>
                      <a:pt x="26656" y="29155"/>
                      <a:pt x="26277" y="30114"/>
                      <a:pt x="26701" y="30114"/>
                    </a:cubicBezTo>
                    <a:cubicBezTo>
                      <a:pt x="26730" y="30114"/>
                      <a:pt x="26763" y="30110"/>
                      <a:pt x="26800" y="30100"/>
                    </a:cubicBezTo>
                    <a:cubicBezTo>
                      <a:pt x="27324" y="29957"/>
                      <a:pt x="28231" y="29408"/>
                      <a:pt x="28990" y="29408"/>
                    </a:cubicBezTo>
                    <a:cubicBezTo>
                      <a:pt x="29417" y="29408"/>
                      <a:pt x="29797" y="29582"/>
                      <a:pt x="30034" y="30100"/>
                    </a:cubicBezTo>
                    <a:cubicBezTo>
                      <a:pt x="29754" y="29864"/>
                      <a:pt x="29521" y="29628"/>
                      <a:pt x="29148" y="29628"/>
                    </a:cubicBezTo>
                    <a:cubicBezTo>
                      <a:pt x="29083" y="29628"/>
                      <a:pt x="29014" y="29636"/>
                      <a:pt x="28939" y="29651"/>
                    </a:cubicBezTo>
                    <a:cubicBezTo>
                      <a:pt x="28886" y="30483"/>
                      <a:pt x="29269" y="30153"/>
                      <a:pt x="29374" y="30641"/>
                    </a:cubicBezTo>
                    <a:cubicBezTo>
                      <a:pt x="29194" y="30542"/>
                      <a:pt x="29098" y="30489"/>
                      <a:pt x="29013" y="30489"/>
                    </a:cubicBezTo>
                    <a:cubicBezTo>
                      <a:pt x="28918" y="30489"/>
                      <a:pt x="28836" y="30555"/>
                      <a:pt x="28662" y="30694"/>
                    </a:cubicBezTo>
                    <a:cubicBezTo>
                      <a:pt x="28662" y="30259"/>
                      <a:pt x="28556" y="30034"/>
                      <a:pt x="28384" y="29981"/>
                    </a:cubicBezTo>
                    <a:cubicBezTo>
                      <a:pt x="28101" y="30456"/>
                      <a:pt x="27758" y="30550"/>
                      <a:pt x="27399" y="30550"/>
                    </a:cubicBezTo>
                    <a:cubicBezTo>
                      <a:pt x="27162" y="30550"/>
                      <a:pt x="26917" y="30509"/>
                      <a:pt x="26678" y="30509"/>
                    </a:cubicBezTo>
                    <a:cubicBezTo>
                      <a:pt x="26233" y="30509"/>
                      <a:pt x="25806" y="30652"/>
                      <a:pt x="25480" y="31473"/>
                    </a:cubicBezTo>
                    <a:cubicBezTo>
                      <a:pt x="25599" y="31457"/>
                      <a:pt x="25717" y="31439"/>
                      <a:pt x="25830" y="31439"/>
                    </a:cubicBezTo>
                    <a:cubicBezTo>
                      <a:pt x="26079" y="31439"/>
                      <a:pt x="26295" y="31526"/>
                      <a:pt x="26404" y="31909"/>
                    </a:cubicBezTo>
                    <a:cubicBezTo>
                      <a:pt x="26298" y="32014"/>
                      <a:pt x="26193" y="32186"/>
                      <a:pt x="26074" y="32410"/>
                    </a:cubicBezTo>
                    <a:cubicBezTo>
                      <a:pt x="26207" y="32492"/>
                      <a:pt x="26300" y="32676"/>
                      <a:pt x="26439" y="32676"/>
                    </a:cubicBezTo>
                    <a:cubicBezTo>
                      <a:pt x="26480" y="32676"/>
                      <a:pt x="26525" y="32661"/>
                      <a:pt x="26576" y="32622"/>
                    </a:cubicBezTo>
                    <a:cubicBezTo>
                      <a:pt x="26853" y="32292"/>
                      <a:pt x="26404" y="31143"/>
                      <a:pt x="26628" y="31143"/>
                    </a:cubicBezTo>
                    <a:cubicBezTo>
                      <a:pt x="26959" y="31301"/>
                      <a:pt x="27394" y="31143"/>
                      <a:pt x="27566" y="31803"/>
                    </a:cubicBezTo>
                    <a:cubicBezTo>
                      <a:pt x="27460" y="32080"/>
                      <a:pt x="27183" y="31909"/>
                      <a:pt x="27289" y="32569"/>
                    </a:cubicBezTo>
                    <a:cubicBezTo>
                      <a:pt x="27548" y="32460"/>
                      <a:pt x="27714" y="32394"/>
                      <a:pt x="27847" y="32394"/>
                    </a:cubicBezTo>
                    <a:cubicBezTo>
                      <a:pt x="28051" y="32394"/>
                      <a:pt x="28178" y="32551"/>
                      <a:pt x="28450" y="32952"/>
                    </a:cubicBezTo>
                    <a:cubicBezTo>
                      <a:pt x="28780" y="32740"/>
                      <a:pt x="28173" y="32622"/>
                      <a:pt x="28279" y="31962"/>
                    </a:cubicBezTo>
                    <a:cubicBezTo>
                      <a:pt x="28518" y="31870"/>
                      <a:pt x="28630" y="31611"/>
                      <a:pt x="28903" y="31611"/>
                    </a:cubicBezTo>
                    <a:cubicBezTo>
                      <a:pt x="28946" y="31611"/>
                      <a:pt x="28993" y="31617"/>
                      <a:pt x="29044" y="31632"/>
                    </a:cubicBezTo>
                    <a:cubicBezTo>
                      <a:pt x="29110" y="32952"/>
                      <a:pt x="29704" y="32899"/>
                      <a:pt x="30100" y="33335"/>
                    </a:cubicBezTo>
                    <a:cubicBezTo>
                      <a:pt x="29652" y="33335"/>
                      <a:pt x="29322" y="33506"/>
                      <a:pt x="29322" y="34391"/>
                    </a:cubicBezTo>
                    <a:cubicBezTo>
                      <a:pt x="29349" y="34397"/>
                      <a:pt x="29376" y="34400"/>
                      <a:pt x="29402" y="34400"/>
                    </a:cubicBezTo>
                    <a:cubicBezTo>
                      <a:pt x="29687" y="34400"/>
                      <a:pt x="29896" y="34048"/>
                      <a:pt x="30105" y="34048"/>
                    </a:cubicBezTo>
                    <a:cubicBezTo>
                      <a:pt x="30190" y="34048"/>
                      <a:pt x="30275" y="34107"/>
                      <a:pt x="30365" y="34272"/>
                    </a:cubicBezTo>
                    <a:cubicBezTo>
                      <a:pt x="30206" y="33282"/>
                      <a:pt x="30642" y="33335"/>
                      <a:pt x="30761" y="32740"/>
                    </a:cubicBezTo>
                    <a:cubicBezTo>
                      <a:pt x="30813" y="33229"/>
                      <a:pt x="31025" y="33401"/>
                      <a:pt x="31143" y="33731"/>
                    </a:cubicBezTo>
                    <a:cubicBezTo>
                      <a:pt x="30431" y="33783"/>
                      <a:pt x="30365" y="35051"/>
                      <a:pt x="29704" y="35315"/>
                    </a:cubicBezTo>
                    <a:cubicBezTo>
                      <a:pt x="29535" y="34851"/>
                      <a:pt x="29366" y="34687"/>
                      <a:pt x="29196" y="34687"/>
                    </a:cubicBezTo>
                    <a:cubicBezTo>
                      <a:pt x="28782" y="34687"/>
                      <a:pt x="28362" y="35660"/>
                      <a:pt x="27925" y="35660"/>
                    </a:cubicBezTo>
                    <a:cubicBezTo>
                      <a:pt x="27841" y="35660"/>
                      <a:pt x="27757" y="35624"/>
                      <a:pt x="27671" y="35539"/>
                    </a:cubicBezTo>
                    <a:cubicBezTo>
                      <a:pt x="27671" y="34549"/>
                      <a:pt x="28450" y="35051"/>
                      <a:pt x="28503" y="34219"/>
                    </a:cubicBezTo>
                    <a:cubicBezTo>
                      <a:pt x="28001" y="33942"/>
                      <a:pt x="27896" y="32952"/>
                      <a:pt x="27619" y="32793"/>
                    </a:cubicBezTo>
                    <a:lnTo>
                      <a:pt x="27619" y="32793"/>
                    </a:lnTo>
                    <a:lnTo>
                      <a:pt x="27671" y="33282"/>
                    </a:lnTo>
                    <a:cubicBezTo>
                      <a:pt x="27566" y="33282"/>
                      <a:pt x="27513" y="33506"/>
                      <a:pt x="27671" y="33559"/>
                    </a:cubicBezTo>
                    <a:cubicBezTo>
                      <a:pt x="27656" y="33382"/>
                      <a:pt x="27678" y="33313"/>
                      <a:pt x="27715" y="33313"/>
                    </a:cubicBezTo>
                    <a:cubicBezTo>
                      <a:pt x="27805" y="33313"/>
                      <a:pt x="27986" y="33723"/>
                      <a:pt x="27949" y="33995"/>
                    </a:cubicBezTo>
                    <a:cubicBezTo>
                      <a:pt x="27865" y="33851"/>
                      <a:pt x="27802" y="33796"/>
                      <a:pt x="27750" y="33796"/>
                    </a:cubicBezTo>
                    <a:cubicBezTo>
                      <a:pt x="27584" y="33796"/>
                      <a:pt x="27525" y="34353"/>
                      <a:pt x="27246" y="34353"/>
                    </a:cubicBezTo>
                    <a:cubicBezTo>
                      <a:pt x="27211" y="34353"/>
                      <a:pt x="27172" y="34344"/>
                      <a:pt x="27130" y="34325"/>
                    </a:cubicBezTo>
                    <a:lnTo>
                      <a:pt x="27130" y="34325"/>
                    </a:lnTo>
                    <a:cubicBezTo>
                      <a:pt x="27064" y="35051"/>
                      <a:pt x="27394" y="34826"/>
                      <a:pt x="27394" y="35315"/>
                    </a:cubicBezTo>
                    <a:cubicBezTo>
                      <a:pt x="27290" y="35472"/>
                      <a:pt x="27202" y="35527"/>
                      <a:pt x="27123" y="35527"/>
                    </a:cubicBezTo>
                    <a:cubicBezTo>
                      <a:pt x="26944" y="35527"/>
                      <a:pt x="26810" y="35250"/>
                      <a:pt x="26640" y="35250"/>
                    </a:cubicBezTo>
                    <a:cubicBezTo>
                      <a:pt x="26569" y="35250"/>
                      <a:pt x="26493" y="35298"/>
                      <a:pt x="26404" y="35434"/>
                    </a:cubicBezTo>
                    <a:cubicBezTo>
                      <a:pt x="26883" y="35745"/>
                      <a:pt x="27431" y="36205"/>
                      <a:pt x="27884" y="36205"/>
                    </a:cubicBezTo>
                    <a:cubicBezTo>
                      <a:pt x="28217" y="36205"/>
                      <a:pt x="28499" y="35955"/>
                      <a:pt x="28662" y="35209"/>
                    </a:cubicBezTo>
                    <a:cubicBezTo>
                      <a:pt x="29017" y="35353"/>
                      <a:pt x="29688" y="35948"/>
                      <a:pt x="30284" y="35948"/>
                    </a:cubicBezTo>
                    <a:cubicBezTo>
                      <a:pt x="30617" y="35948"/>
                      <a:pt x="30926" y="35763"/>
                      <a:pt x="31143" y="35209"/>
                    </a:cubicBezTo>
                    <a:lnTo>
                      <a:pt x="31143" y="35209"/>
                    </a:lnTo>
                    <a:cubicBezTo>
                      <a:pt x="31076" y="35258"/>
                      <a:pt x="31020" y="35279"/>
                      <a:pt x="30974" y="35279"/>
                    </a:cubicBezTo>
                    <a:cubicBezTo>
                      <a:pt x="30755" y="35279"/>
                      <a:pt x="30730" y="34812"/>
                      <a:pt x="30589" y="34496"/>
                    </a:cubicBezTo>
                    <a:lnTo>
                      <a:pt x="30589" y="34496"/>
                    </a:lnTo>
                    <a:cubicBezTo>
                      <a:pt x="30629" y="34530"/>
                      <a:pt x="30668" y="34544"/>
                      <a:pt x="30706" y="34544"/>
                    </a:cubicBezTo>
                    <a:cubicBezTo>
                      <a:pt x="30892" y="34544"/>
                      <a:pt x="31042" y="34189"/>
                      <a:pt x="31162" y="34189"/>
                    </a:cubicBezTo>
                    <a:cubicBezTo>
                      <a:pt x="31214" y="34189"/>
                      <a:pt x="31260" y="34255"/>
                      <a:pt x="31302" y="34443"/>
                    </a:cubicBezTo>
                    <a:cubicBezTo>
                      <a:pt x="31196" y="34496"/>
                      <a:pt x="31091" y="34496"/>
                      <a:pt x="31091" y="34721"/>
                    </a:cubicBezTo>
                    <a:cubicBezTo>
                      <a:pt x="31149" y="34745"/>
                      <a:pt x="31198" y="34755"/>
                      <a:pt x="31241" y="34755"/>
                    </a:cubicBezTo>
                    <a:cubicBezTo>
                      <a:pt x="31480" y="34755"/>
                      <a:pt x="31516" y="34435"/>
                      <a:pt x="31751" y="34391"/>
                    </a:cubicBezTo>
                    <a:cubicBezTo>
                      <a:pt x="31751" y="35044"/>
                      <a:pt x="32152" y="35460"/>
                      <a:pt x="32374" y="35460"/>
                    </a:cubicBezTo>
                    <a:cubicBezTo>
                      <a:pt x="32449" y="35460"/>
                      <a:pt x="32503" y="35414"/>
                      <a:pt x="32516" y="35315"/>
                    </a:cubicBezTo>
                    <a:cubicBezTo>
                      <a:pt x="32292" y="34985"/>
                      <a:pt x="32411" y="34655"/>
                      <a:pt x="32675" y="34325"/>
                    </a:cubicBezTo>
                    <a:cubicBezTo>
                      <a:pt x="32345" y="33889"/>
                      <a:pt x="31962" y="33506"/>
                      <a:pt x="31909" y="32410"/>
                    </a:cubicBezTo>
                    <a:cubicBezTo>
                      <a:pt x="32147" y="32206"/>
                      <a:pt x="32323" y="31975"/>
                      <a:pt x="32515" y="31975"/>
                    </a:cubicBezTo>
                    <a:cubicBezTo>
                      <a:pt x="32632" y="31975"/>
                      <a:pt x="32754" y="32061"/>
                      <a:pt x="32899" y="32292"/>
                    </a:cubicBezTo>
                    <a:cubicBezTo>
                      <a:pt x="32899" y="32674"/>
                      <a:pt x="32794" y="32952"/>
                      <a:pt x="32741" y="33335"/>
                    </a:cubicBezTo>
                    <a:cubicBezTo>
                      <a:pt x="32796" y="33280"/>
                      <a:pt x="32838" y="33256"/>
                      <a:pt x="32872" y="33256"/>
                    </a:cubicBezTo>
                    <a:cubicBezTo>
                      <a:pt x="33070" y="33256"/>
                      <a:pt x="32947" y="34077"/>
                      <a:pt x="33113" y="34077"/>
                    </a:cubicBezTo>
                    <a:cubicBezTo>
                      <a:pt x="33142" y="34077"/>
                      <a:pt x="33180" y="34053"/>
                      <a:pt x="33229" y="33995"/>
                    </a:cubicBezTo>
                    <a:cubicBezTo>
                      <a:pt x="33176" y="33665"/>
                      <a:pt x="33229" y="32899"/>
                      <a:pt x="33176" y="32292"/>
                    </a:cubicBezTo>
                    <a:lnTo>
                      <a:pt x="33176" y="32292"/>
                    </a:lnTo>
                    <a:cubicBezTo>
                      <a:pt x="33257" y="32440"/>
                      <a:pt x="33318" y="32496"/>
                      <a:pt x="33369" y="32496"/>
                    </a:cubicBezTo>
                    <a:cubicBezTo>
                      <a:pt x="33526" y="32496"/>
                      <a:pt x="33587" y="31962"/>
                      <a:pt x="33837" y="31962"/>
                    </a:cubicBezTo>
                    <a:cubicBezTo>
                      <a:pt x="33837" y="32463"/>
                      <a:pt x="33995" y="32463"/>
                      <a:pt x="34114" y="32674"/>
                    </a:cubicBezTo>
                    <a:cubicBezTo>
                      <a:pt x="33942" y="32846"/>
                      <a:pt x="33837" y="33004"/>
                      <a:pt x="33784" y="33229"/>
                    </a:cubicBezTo>
                    <a:cubicBezTo>
                      <a:pt x="34061" y="33559"/>
                      <a:pt x="34325" y="33889"/>
                      <a:pt x="34655" y="34166"/>
                    </a:cubicBezTo>
                    <a:cubicBezTo>
                      <a:pt x="34646" y="34164"/>
                      <a:pt x="34638" y="34164"/>
                      <a:pt x="34630" y="34164"/>
                    </a:cubicBezTo>
                    <a:cubicBezTo>
                      <a:pt x="34401" y="34164"/>
                      <a:pt x="34542" y="34881"/>
                      <a:pt x="34325" y="34932"/>
                    </a:cubicBezTo>
                    <a:cubicBezTo>
                      <a:pt x="34203" y="34550"/>
                      <a:pt x="34001" y="34279"/>
                      <a:pt x="33802" y="34279"/>
                    </a:cubicBezTo>
                    <a:cubicBezTo>
                      <a:pt x="33656" y="34279"/>
                      <a:pt x="33512" y="34423"/>
                      <a:pt x="33401" y="34774"/>
                    </a:cubicBezTo>
                    <a:cubicBezTo>
                      <a:pt x="33423" y="34784"/>
                      <a:pt x="33447" y="34789"/>
                      <a:pt x="33473" y="34789"/>
                    </a:cubicBezTo>
                    <a:cubicBezTo>
                      <a:pt x="33607" y="34789"/>
                      <a:pt x="33787" y="34672"/>
                      <a:pt x="33923" y="34672"/>
                    </a:cubicBezTo>
                    <a:cubicBezTo>
                      <a:pt x="34020" y="34672"/>
                      <a:pt x="34094" y="34731"/>
                      <a:pt x="34114" y="34932"/>
                    </a:cubicBezTo>
                    <a:cubicBezTo>
                      <a:pt x="33934" y="35070"/>
                      <a:pt x="33754" y="35947"/>
                      <a:pt x="33519" y="35947"/>
                    </a:cubicBezTo>
                    <a:cubicBezTo>
                      <a:pt x="33461" y="35947"/>
                      <a:pt x="33400" y="35894"/>
                      <a:pt x="33335" y="35764"/>
                    </a:cubicBezTo>
                    <a:cubicBezTo>
                      <a:pt x="33370" y="35501"/>
                      <a:pt x="33332" y="35402"/>
                      <a:pt x="33246" y="35402"/>
                    </a:cubicBezTo>
                    <a:cubicBezTo>
                      <a:pt x="32975" y="35402"/>
                      <a:pt x="32232" y="36371"/>
                      <a:pt x="31780" y="36371"/>
                    </a:cubicBezTo>
                    <a:cubicBezTo>
                      <a:pt x="31678" y="36371"/>
                      <a:pt x="31590" y="36321"/>
                      <a:pt x="31526" y="36199"/>
                    </a:cubicBezTo>
                    <a:lnTo>
                      <a:pt x="31526" y="36199"/>
                    </a:lnTo>
                    <a:cubicBezTo>
                      <a:pt x="31751" y="37361"/>
                      <a:pt x="31025" y="36859"/>
                      <a:pt x="31249" y="37691"/>
                    </a:cubicBezTo>
                    <a:cubicBezTo>
                      <a:pt x="31355" y="37519"/>
                      <a:pt x="31632" y="37519"/>
                      <a:pt x="32015" y="37361"/>
                    </a:cubicBezTo>
                    <a:cubicBezTo>
                      <a:pt x="32081" y="37744"/>
                      <a:pt x="32134" y="37902"/>
                      <a:pt x="32186" y="38127"/>
                    </a:cubicBezTo>
                    <a:cubicBezTo>
                      <a:pt x="32075" y="38042"/>
                      <a:pt x="31925" y="37934"/>
                      <a:pt x="31808" y="37934"/>
                    </a:cubicBezTo>
                    <a:cubicBezTo>
                      <a:pt x="31689" y="37934"/>
                      <a:pt x="31605" y="38045"/>
                      <a:pt x="31632" y="38404"/>
                    </a:cubicBezTo>
                    <a:cubicBezTo>
                      <a:pt x="31816" y="38545"/>
                      <a:pt x="31992" y="38611"/>
                      <a:pt x="32157" y="38611"/>
                    </a:cubicBezTo>
                    <a:cubicBezTo>
                      <a:pt x="32440" y="38611"/>
                      <a:pt x="32691" y="38416"/>
                      <a:pt x="32899" y="38074"/>
                    </a:cubicBezTo>
                    <a:cubicBezTo>
                      <a:pt x="32741" y="37744"/>
                      <a:pt x="32345" y="38021"/>
                      <a:pt x="32292" y="37361"/>
                    </a:cubicBezTo>
                    <a:cubicBezTo>
                      <a:pt x="32411" y="37361"/>
                      <a:pt x="32345" y="36912"/>
                      <a:pt x="32464" y="36859"/>
                    </a:cubicBezTo>
                    <a:cubicBezTo>
                      <a:pt x="32541" y="36820"/>
                      <a:pt x="32610" y="36802"/>
                      <a:pt x="32674" y="36802"/>
                    </a:cubicBezTo>
                    <a:cubicBezTo>
                      <a:pt x="33054" y="36802"/>
                      <a:pt x="33199" y="37455"/>
                      <a:pt x="33335" y="38021"/>
                    </a:cubicBezTo>
                    <a:cubicBezTo>
                      <a:pt x="33376" y="38026"/>
                      <a:pt x="33414" y="38028"/>
                      <a:pt x="33450" y="38028"/>
                    </a:cubicBezTo>
                    <a:cubicBezTo>
                      <a:pt x="34184" y="38028"/>
                      <a:pt x="33973" y="37119"/>
                      <a:pt x="34736" y="37119"/>
                    </a:cubicBezTo>
                    <a:cubicBezTo>
                      <a:pt x="34795" y="37119"/>
                      <a:pt x="34860" y="37125"/>
                      <a:pt x="34932" y="37137"/>
                    </a:cubicBezTo>
                    <a:cubicBezTo>
                      <a:pt x="35040" y="37758"/>
                      <a:pt x="35080" y="37948"/>
                      <a:pt x="35229" y="37948"/>
                    </a:cubicBezTo>
                    <a:cubicBezTo>
                      <a:pt x="35317" y="37948"/>
                      <a:pt x="35443" y="37880"/>
                      <a:pt x="35645" y="37797"/>
                    </a:cubicBezTo>
                    <a:lnTo>
                      <a:pt x="35645" y="37797"/>
                    </a:lnTo>
                    <a:cubicBezTo>
                      <a:pt x="35645" y="38180"/>
                      <a:pt x="35487" y="38232"/>
                      <a:pt x="35487" y="38562"/>
                    </a:cubicBezTo>
                    <a:cubicBezTo>
                      <a:pt x="35508" y="38565"/>
                      <a:pt x="35529" y="38567"/>
                      <a:pt x="35551" y="38567"/>
                    </a:cubicBezTo>
                    <a:cubicBezTo>
                      <a:pt x="35713" y="38567"/>
                      <a:pt x="35903" y="38499"/>
                      <a:pt x="36065" y="38499"/>
                    </a:cubicBezTo>
                    <a:cubicBezTo>
                      <a:pt x="36285" y="38499"/>
                      <a:pt x="36453" y="38625"/>
                      <a:pt x="36424" y="39222"/>
                    </a:cubicBezTo>
                    <a:cubicBezTo>
                      <a:pt x="36411" y="39219"/>
                      <a:pt x="36399" y="39218"/>
                      <a:pt x="36388" y="39218"/>
                    </a:cubicBezTo>
                    <a:cubicBezTo>
                      <a:pt x="36199" y="39218"/>
                      <a:pt x="36194" y="39615"/>
                      <a:pt x="36094" y="39777"/>
                    </a:cubicBezTo>
                    <a:cubicBezTo>
                      <a:pt x="35949" y="39732"/>
                      <a:pt x="35889" y="39529"/>
                      <a:pt x="35740" y="39529"/>
                    </a:cubicBezTo>
                    <a:cubicBezTo>
                      <a:pt x="35712" y="39529"/>
                      <a:pt x="35681" y="39536"/>
                      <a:pt x="35645" y="39553"/>
                    </a:cubicBezTo>
                    <a:cubicBezTo>
                      <a:pt x="35592" y="40054"/>
                      <a:pt x="35434" y="40384"/>
                      <a:pt x="35381" y="40820"/>
                    </a:cubicBezTo>
                    <a:cubicBezTo>
                      <a:pt x="36371" y="40384"/>
                      <a:pt x="37084" y="40265"/>
                      <a:pt x="38180" y="39830"/>
                    </a:cubicBezTo>
                    <a:cubicBezTo>
                      <a:pt x="38127" y="39830"/>
                      <a:pt x="38074" y="39605"/>
                      <a:pt x="38180" y="39553"/>
                    </a:cubicBezTo>
                    <a:cubicBezTo>
                      <a:pt x="38264" y="39522"/>
                      <a:pt x="38356" y="39510"/>
                      <a:pt x="38455" y="39510"/>
                    </a:cubicBezTo>
                    <a:cubicBezTo>
                      <a:pt x="38910" y="39510"/>
                      <a:pt x="39501" y="39773"/>
                      <a:pt x="40007" y="39773"/>
                    </a:cubicBezTo>
                    <a:cubicBezTo>
                      <a:pt x="40397" y="39773"/>
                      <a:pt x="40737" y="39617"/>
                      <a:pt x="40926" y="39064"/>
                    </a:cubicBezTo>
                    <a:cubicBezTo>
                      <a:pt x="40657" y="39064"/>
                      <a:pt x="40428" y="39336"/>
                      <a:pt x="40228" y="39336"/>
                    </a:cubicBezTo>
                    <a:cubicBezTo>
                      <a:pt x="40103" y="39336"/>
                      <a:pt x="39989" y="39231"/>
                      <a:pt x="39883" y="38892"/>
                    </a:cubicBezTo>
                    <a:cubicBezTo>
                      <a:pt x="40160" y="38840"/>
                      <a:pt x="40332" y="38510"/>
                      <a:pt x="40266" y="37849"/>
                    </a:cubicBezTo>
                    <a:cubicBezTo>
                      <a:pt x="40225" y="37849"/>
                      <a:pt x="40165" y="37866"/>
                      <a:pt x="40108" y="37866"/>
                    </a:cubicBezTo>
                    <a:cubicBezTo>
                      <a:pt x="40019" y="37866"/>
                      <a:pt x="39936" y="37826"/>
                      <a:pt x="39936" y="37625"/>
                    </a:cubicBezTo>
                    <a:cubicBezTo>
                      <a:pt x="40385" y="37295"/>
                      <a:pt x="39936" y="37031"/>
                      <a:pt x="39883" y="36424"/>
                    </a:cubicBezTo>
                    <a:lnTo>
                      <a:pt x="39883" y="36424"/>
                    </a:lnTo>
                    <a:cubicBezTo>
                      <a:pt x="39910" y="36434"/>
                      <a:pt x="39935" y="36439"/>
                      <a:pt x="39959" y="36439"/>
                    </a:cubicBezTo>
                    <a:cubicBezTo>
                      <a:pt x="40335" y="36439"/>
                      <a:pt x="40291" y="35214"/>
                      <a:pt x="40093" y="35214"/>
                    </a:cubicBezTo>
                    <a:cubicBezTo>
                      <a:pt x="40047" y="35214"/>
                      <a:pt x="39994" y="35277"/>
                      <a:pt x="39936" y="35434"/>
                    </a:cubicBezTo>
                    <a:cubicBezTo>
                      <a:pt x="40002" y="35434"/>
                      <a:pt x="40055" y="35592"/>
                      <a:pt x="40055" y="35869"/>
                    </a:cubicBezTo>
                    <a:cubicBezTo>
                      <a:pt x="39969" y="35756"/>
                      <a:pt x="39837" y="35663"/>
                      <a:pt x="39686" y="35663"/>
                    </a:cubicBezTo>
                    <a:cubicBezTo>
                      <a:pt x="39626" y="35663"/>
                      <a:pt x="39564" y="35677"/>
                      <a:pt x="39500" y="35711"/>
                    </a:cubicBezTo>
                    <a:cubicBezTo>
                      <a:pt x="39394" y="36199"/>
                      <a:pt x="39883" y="36477"/>
                      <a:pt x="39553" y="36701"/>
                    </a:cubicBezTo>
                    <a:cubicBezTo>
                      <a:pt x="39170" y="36252"/>
                      <a:pt x="39447" y="35922"/>
                      <a:pt x="39342" y="34985"/>
                    </a:cubicBezTo>
                    <a:lnTo>
                      <a:pt x="39342" y="34985"/>
                    </a:lnTo>
                    <a:cubicBezTo>
                      <a:pt x="39035" y="35030"/>
                      <a:pt x="38993" y="35142"/>
                      <a:pt x="38872" y="35142"/>
                    </a:cubicBezTo>
                    <a:cubicBezTo>
                      <a:pt x="38815" y="35142"/>
                      <a:pt x="38741" y="35118"/>
                      <a:pt x="38616" y="35051"/>
                    </a:cubicBezTo>
                    <a:cubicBezTo>
                      <a:pt x="38588" y="35980"/>
                      <a:pt x="38283" y="36155"/>
                      <a:pt x="37968" y="36155"/>
                    </a:cubicBezTo>
                    <a:cubicBezTo>
                      <a:pt x="37778" y="36155"/>
                      <a:pt x="37584" y="36091"/>
                      <a:pt x="37446" y="36091"/>
                    </a:cubicBezTo>
                    <a:cubicBezTo>
                      <a:pt x="37389" y="36091"/>
                      <a:pt x="37341" y="36102"/>
                      <a:pt x="37307" y="36134"/>
                    </a:cubicBezTo>
                    <a:lnTo>
                      <a:pt x="37307" y="36134"/>
                    </a:lnTo>
                    <a:cubicBezTo>
                      <a:pt x="37467" y="35947"/>
                      <a:pt x="37469" y="35374"/>
                      <a:pt x="37573" y="35104"/>
                    </a:cubicBezTo>
                    <a:cubicBezTo>
                      <a:pt x="37640" y="34981"/>
                      <a:pt x="37711" y="34941"/>
                      <a:pt x="37782" y="34941"/>
                    </a:cubicBezTo>
                    <a:cubicBezTo>
                      <a:pt x="37917" y="34941"/>
                      <a:pt x="38055" y="35082"/>
                      <a:pt x="38180" y="35082"/>
                    </a:cubicBezTo>
                    <a:cubicBezTo>
                      <a:pt x="38261" y="35082"/>
                      <a:pt x="38337" y="35023"/>
                      <a:pt x="38404" y="34826"/>
                    </a:cubicBezTo>
                    <a:cubicBezTo>
                      <a:pt x="38218" y="34675"/>
                      <a:pt x="38109" y="34626"/>
                      <a:pt x="37888" y="34626"/>
                    </a:cubicBezTo>
                    <a:cubicBezTo>
                      <a:pt x="37781" y="34626"/>
                      <a:pt x="37648" y="34637"/>
                      <a:pt x="37467" y="34655"/>
                    </a:cubicBezTo>
                    <a:cubicBezTo>
                      <a:pt x="37295" y="35209"/>
                      <a:pt x="37137" y="35645"/>
                      <a:pt x="36807" y="35922"/>
                    </a:cubicBezTo>
                    <a:cubicBezTo>
                      <a:pt x="36913" y="34774"/>
                      <a:pt x="36754" y="33889"/>
                      <a:pt x="37520" y="33401"/>
                    </a:cubicBezTo>
                    <a:cubicBezTo>
                      <a:pt x="37520" y="33731"/>
                      <a:pt x="37520" y="34325"/>
                      <a:pt x="37691" y="34391"/>
                    </a:cubicBezTo>
                    <a:cubicBezTo>
                      <a:pt x="37603" y="33526"/>
                      <a:pt x="38100" y="33063"/>
                      <a:pt x="38518" y="33063"/>
                    </a:cubicBezTo>
                    <a:cubicBezTo>
                      <a:pt x="38661" y="33063"/>
                      <a:pt x="38795" y="33118"/>
                      <a:pt x="38893" y="33229"/>
                    </a:cubicBezTo>
                    <a:cubicBezTo>
                      <a:pt x="38858" y="33218"/>
                      <a:pt x="38820" y="33213"/>
                      <a:pt x="38780" y="33213"/>
                    </a:cubicBezTo>
                    <a:cubicBezTo>
                      <a:pt x="38435" y="33213"/>
                      <a:pt x="37937" y="33588"/>
                      <a:pt x="38233" y="33836"/>
                    </a:cubicBezTo>
                    <a:cubicBezTo>
                      <a:pt x="38341" y="33740"/>
                      <a:pt x="38395" y="33500"/>
                      <a:pt x="38615" y="33500"/>
                    </a:cubicBezTo>
                    <a:cubicBezTo>
                      <a:pt x="38636" y="33500"/>
                      <a:pt x="38658" y="33502"/>
                      <a:pt x="38682" y="33506"/>
                    </a:cubicBezTo>
                    <a:cubicBezTo>
                      <a:pt x="38682" y="33942"/>
                      <a:pt x="38682" y="34272"/>
                      <a:pt x="38616" y="34549"/>
                    </a:cubicBezTo>
                    <a:cubicBezTo>
                      <a:pt x="38645" y="34562"/>
                      <a:pt x="38671" y="34568"/>
                      <a:pt x="38694" y="34568"/>
                    </a:cubicBezTo>
                    <a:cubicBezTo>
                      <a:pt x="38964" y="34568"/>
                      <a:pt x="38769" y="33728"/>
                      <a:pt x="38988" y="33728"/>
                    </a:cubicBezTo>
                    <a:cubicBezTo>
                      <a:pt x="38995" y="33728"/>
                      <a:pt x="39003" y="33729"/>
                      <a:pt x="39012" y="33731"/>
                    </a:cubicBezTo>
                    <a:cubicBezTo>
                      <a:pt x="39012" y="34196"/>
                      <a:pt x="39128" y="34466"/>
                      <a:pt x="39304" y="34466"/>
                    </a:cubicBezTo>
                    <a:cubicBezTo>
                      <a:pt x="39332" y="34466"/>
                      <a:pt x="39363" y="34458"/>
                      <a:pt x="39394" y="34443"/>
                    </a:cubicBezTo>
                    <a:cubicBezTo>
                      <a:pt x="39724" y="33995"/>
                      <a:pt x="39064" y="33731"/>
                      <a:pt x="39342" y="33453"/>
                    </a:cubicBezTo>
                    <a:cubicBezTo>
                      <a:pt x="39398" y="33415"/>
                      <a:pt x="39445" y="33399"/>
                      <a:pt x="39485" y="33399"/>
                    </a:cubicBezTo>
                    <a:cubicBezTo>
                      <a:pt x="39656" y="33399"/>
                      <a:pt x="39706" y="33681"/>
                      <a:pt x="39865" y="33681"/>
                    </a:cubicBezTo>
                    <a:cubicBezTo>
                      <a:pt x="39886" y="33681"/>
                      <a:pt x="39910" y="33676"/>
                      <a:pt x="39936" y="33665"/>
                    </a:cubicBezTo>
                    <a:cubicBezTo>
                      <a:pt x="39936" y="33277"/>
                      <a:pt x="39811" y="32587"/>
                      <a:pt x="40015" y="32587"/>
                    </a:cubicBezTo>
                    <a:cubicBezTo>
                      <a:pt x="40040" y="32587"/>
                      <a:pt x="40071" y="32598"/>
                      <a:pt x="40107" y="32622"/>
                    </a:cubicBezTo>
                    <a:cubicBezTo>
                      <a:pt x="40160" y="33004"/>
                      <a:pt x="40107" y="33176"/>
                      <a:pt x="40055" y="33401"/>
                    </a:cubicBezTo>
                    <a:cubicBezTo>
                      <a:pt x="40662" y="33229"/>
                      <a:pt x="40596" y="33123"/>
                      <a:pt x="41150" y="32793"/>
                    </a:cubicBezTo>
                    <a:lnTo>
                      <a:pt x="41150" y="32793"/>
                    </a:lnTo>
                    <a:cubicBezTo>
                      <a:pt x="41150" y="33070"/>
                      <a:pt x="41097" y="33123"/>
                      <a:pt x="41097" y="33282"/>
                    </a:cubicBezTo>
                    <a:cubicBezTo>
                      <a:pt x="41480" y="32674"/>
                      <a:pt x="41982" y="33229"/>
                      <a:pt x="42035" y="31684"/>
                    </a:cubicBezTo>
                    <a:lnTo>
                      <a:pt x="42035" y="31684"/>
                    </a:lnTo>
                    <a:cubicBezTo>
                      <a:pt x="41862" y="31749"/>
                      <a:pt x="41695" y="31769"/>
                      <a:pt x="41540" y="31769"/>
                    </a:cubicBezTo>
                    <a:cubicBezTo>
                      <a:pt x="41264" y="31769"/>
                      <a:pt x="41021" y="31705"/>
                      <a:pt x="40834" y="31705"/>
                    </a:cubicBezTo>
                    <a:cubicBezTo>
                      <a:pt x="40587" y="31705"/>
                      <a:pt x="40437" y="31818"/>
                      <a:pt x="40437" y="32344"/>
                    </a:cubicBezTo>
                    <a:cubicBezTo>
                      <a:pt x="40196" y="32197"/>
                      <a:pt x="39940" y="32169"/>
                      <a:pt x="39691" y="32169"/>
                    </a:cubicBezTo>
                    <a:cubicBezTo>
                      <a:pt x="39541" y="32169"/>
                      <a:pt x="39393" y="32179"/>
                      <a:pt x="39253" y="32179"/>
                    </a:cubicBezTo>
                    <a:cubicBezTo>
                      <a:pt x="38937" y="32179"/>
                      <a:pt x="38656" y="32129"/>
                      <a:pt x="38457" y="31803"/>
                    </a:cubicBezTo>
                    <a:cubicBezTo>
                      <a:pt x="38217" y="32209"/>
                      <a:pt x="37771" y="32521"/>
                      <a:pt x="37392" y="32521"/>
                    </a:cubicBezTo>
                    <a:cubicBezTo>
                      <a:pt x="36897" y="32521"/>
                      <a:pt x="36515" y="31987"/>
                      <a:pt x="36860" y="30430"/>
                    </a:cubicBezTo>
                    <a:lnTo>
                      <a:pt x="36860" y="30430"/>
                    </a:lnTo>
                    <a:cubicBezTo>
                      <a:pt x="36804" y="30443"/>
                      <a:pt x="36756" y="30450"/>
                      <a:pt x="36714" y="30450"/>
                    </a:cubicBezTo>
                    <a:cubicBezTo>
                      <a:pt x="36583" y="30450"/>
                      <a:pt x="36504" y="30388"/>
                      <a:pt x="36424" y="30259"/>
                    </a:cubicBezTo>
                    <a:lnTo>
                      <a:pt x="36424" y="30259"/>
                    </a:lnTo>
                    <a:cubicBezTo>
                      <a:pt x="36558" y="30756"/>
                      <a:pt x="36551" y="30900"/>
                      <a:pt x="36484" y="30900"/>
                    </a:cubicBezTo>
                    <a:cubicBezTo>
                      <a:pt x="36391" y="30900"/>
                      <a:pt x="36183" y="30629"/>
                      <a:pt x="36062" y="30629"/>
                    </a:cubicBezTo>
                    <a:cubicBezTo>
                      <a:pt x="36019" y="30629"/>
                      <a:pt x="35987" y="30665"/>
                      <a:pt x="35975" y="30760"/>
                    </a:cubicBezTo>
                    <a:cubicBezTo>
                      <a:pt x="36371" y="30919"/>
                      <a:pt x="35764" y="31962"/>
                      <a:pt x="36147" y="32014"/>
                    </a:cubicBezTo>
                    <a:cubicBezTo>
                      <a:pt x="36147" y="31820"/>
                      <a:pt x="36194" y="31747"/>
                      <a:pt x="36259" y="31747"/>
                    </a:cubicBezTo>
                    <a:cubicBezTo>
                      <a:pt x="36391" y="31747"/>
                      <a:pt x="36600" y="32052"/>
                      <a:pt x="36635" y="32239"/>
                    </a:cubicBezTo>
                    <a:cubicBezTo>
                      <a:pt x="36533" y="32562"/>
                      <a:pt x="36420" y="32650"/>
                      <a:pt x="36289" y="32650"/>
                    </a:cubicBezTo>
                    <a:cubicBezTo>
                      <a:pt x="36131" y="32650"/>
                      <a:pt x="35945" y="32524"/>
                      <a:pt x="35716" y="32524"/>
                    </a:cubicBezTo>
                    <a:cubicBezTo>
                      <a:pt x="35644" y="32524"/>
                      <a:pt x="35568" y="32536"/>
                      <a:pt x="35487" y="32569"/>
                    </a:cubicBezTo>
                    <a:cubicBezTo>
                      <a:pt x="35381" y="33229"/>
                      <a:pt x="35975" y="33282"/>
                      <a:pt x="35645" y="33559"/>
                    </a:cubicBezTo>
                    <a:cubicBezTo>
                      <a:pt x="35600" y="33593"/>
                      <a:pt x="35559" y="33608"/>
                      <a:pt x="35520" y="33608"/>
                    </a:cubicBezTo>
                    <a:cubicBezTo>
                      <a:pt x="35261" y="33608"/>
                      <a:pt x="35112" y="32953"/>
                      <a:pt x="34769" y="32953"/>
                    </a:cubicBezTo>
                    <a:cubicBezTo>
                      <a:pt x="34664" y="32953"/>
                      <a:pt x="34541" y="33015"/>
                      <a:pt x="34391" y="33176"/>
                    </a:cubicBezTo>
                    <a:cubicBezTo>
                      <a:pt x="34325" y="32410"/>
                      <a:pt x="33995" y="32344"/>
                      <a:pt x="33942" y="31684"/>
                    </a:cubicBezTo>
                    <a:lnTo>
                      <a:pt x="33942" y="31684"/>
                    </a:lnTo>
                    <a:cubicBezTo>
                      <a:pt x="33963" y="31690"/>
                      <a:pt x="33981" y="31693"/>
                      <a:pt x="33998" y="31693"/>
                    </a:cubicBezTo>
                    <a:cubicBezTo>
                      <a:pt x="34168" y="31693"/>
                      <a:pt x="34187" y="31420"/>
                      <a:pt x="34391" y="31420"/>
                    </a:cubicBezTo>
                    <a:cubicBezTo>
                      <a:pt x="34602" y="31909"/>
                      <a:pt x="34325" y="31909"/>
                      <a:pt x="34549" y="32410"/>
                    </a:cubicBezTo>
                    <a:cubicBezTo>
                      <a:pt x="35051" y="32239"/>
                      <a:pt x="35764" y="32410"/>
                      <a:pt x="35764" y="31301"/>
                    </a:cubicBezTo>
                    <a:cubicBezTo>
                      <a:pt x="35721" y="31281"/>
                      <a:pt x="35685" y="31272"/>
                      <a:pt x="35654" y="31272"/>
                    </a:cubicBezTo>
                    <a:cubicBezTo>
                      <a:pt x="35464" y="31272"/>
                      <a:pt x="35451" y="31592"/>
                      <a:pt x="35277" y="31592"/>
                    </a:cubicBezTo>
                    <a:cubicBezTo>
                      <a:pt x="35257" y="31592"/>
                      <a:pt x="35235" y="31588"/>
                      <a:pt x="35210" y="31579"/>
                    </a:cubicBezTo>
                    <a:cubicBezTo>
                      <a:pt x="35051" y="30813"/>
                      <a:pt x="35104" y="30919"/>
                      <a:pt x="35262" y="30311"/>
                    </a:cubicBezTo>
                    <a:cubicBezTo>
                      <a:pt x="35211" y="30297"/>
                      <a:pt x="35163" y="30291"/>
                      <a:pt x="35119" y="30291"/>
                    </a:cubicBezTo>
                    <a:cubicBezTo>
                      <a:pt x="34835" y="30291"/>
                      <a:pt x="34684" y="30550"/>
                      <a:pt x="34444" y="30641"/>
                    </a:cubicBezTo>
                    <a:cubicBezTo>
                      <a:pt x="34325" y="29876"/>
                      <a:pt x="33889" y="29823"/>
                      <a:pt x="33559" y="29493"/>
                    </a:cubicBezTo>
                    <a:cubicBezTo>
                      <a:pt x="33665" y="29440"/>
                      <a:pt x="33784" y="29493"/>
                      <a:pt x="33784" y="29216"/>
                    </a:cubicBezTo>
                    <a:cubicBezTo>
                      <a:pt x="33665" y="29216"/>
                      <a:pt x="33507" y="29163"/>
                      <a:pt x="33559" y="28714"/>
                    </a:cubicBezTo>
                    <a:cubicBezTo>
                      <a:pt x="33641" y="28691"/>
                      <a:pt x="33716" y="28681"/>
                      <a:pt x="33787" y="28681"/>
                    </a:cubicBezTo>
                    <a:cubicBezTo>
                      <a:pt x="34043" y="28681"/>
                      <a:pt x="34237" y="28814"/>
                      <a:pt x="34497" y="28938"/>
                    </a:cubicBezTo>
                    <a:cubicBezTo>
                      <a:pt x="34549" y="27671"/>
                      <a:pt x="33784" y="28714"/>
                      <a:pt x="33837" y="27724"/>
                    </a:cubicBezTo>
                    <a:lnTo>
                      <a:pt x="33837" y="27724"/>
                    </a:lnTo>
                    <a:cubicBezTo>
                      <a:pt x="33507" y="28001"/>
                      <a:pt x="33229" y="28450"/>
                      <a:pt x="32846" y="28556"/>
                    </a:cubicBezTo>
                    <a:cubicBezTo>
                      <a:pt x="32741" y="27671"/>
                      <a:pt x="32622" y="27790"/>
                      <a:pt x="32741" y="27064"/>
                    </a:cubicBezTo>
                    <a:cubicBezTo>
                      <a:pt x="32732" y="27063"/>
                      <a:pt x="32724" y="27062"/>
                      <a:pt x="32715" y="27062"/>
                    </a:cubicBezTo>
                    <a:cubicBezTo>
                      <a:pt x="32396" y="27062"/>
                      <a:pt x="32562" y="27938"/>
                      <a:pt x="32228" y="27938"/>
                    </a:cubicBezTo>
                    <a:cubicBezTo>
                      <a:pt x="32187" y="27938"/>
                      <a:pt x="32139" y="27925"/>
                      <a:pt x="32081" y="27895"/>
                    </a:cubicBezTo>
                    <a:cubicBezTo>
                      <a:pt x="32186" y="27565"/>
                      <a:pt x="32186" y="27183"/>
                      <a:pt x="32134" y="26628"/>
                    </a:cubicBezTo>
                    <a:lnTo>
                      <a:pt x="32134" y="26628"/>
                    </a:lnTo>
                    <a:cubicBezTo>
                      <a:pt x="31685" y="26681"/>
                      <a:pt x="31751" y="27671"/>
                      <a:pt x="31526" y="28173"/>
                    </a:cubicBezTo>
                    <a:cubicBezTo>
                      <a:pt x="31685" y="28225"/>
                      <a:pt x="31856" y="28120"/>
                      <a:pt x="31909" y="28384"/>
                    </a:cubicBezTo>
                    <a:cubicBezTo>
                      <a:pt x="31579" y="28608"/>
                      <a:pt x="31143" y="28714"/>
                      <a:pt x="31579" y="29163"/>
                    </a:cubicBezTo>
                    <a:cubicBezTo>
                      <a:pt x="31249" y="29110"/>
                      <a:pt x="30972" y="28833"/>
                      <a:pt x="30761" y="28503"/>
                    </a:cubicBezTo>
                    <a:lnTo>
                      <a:pt x="30761" y="28503"/>
                    </a:lnTo>
                    <a:cubicBezTo>
                      <a:pt x="30553" y="28698"/>
                      <a:pt x="30864" y="29794"/>
                      <a:pt x="30570" y="29794"/>
                    </a:cubicBezTo>
                    <a:cubicBezTo>
                      <a:pt x="30545" y="29794"/>
                      <a:pt x="30517" y="29786"/>
                      <a:pt x="30483" y="29770"/>
                    </a:cubicBezTo>
                    <a:cubicBezTo>
                      <a:pt x="30431" y="29321"/>
                      <a:pt x="30431" y="28991"/>
                      <a:pt x="30536" y="28780"/>
                    </a:cubicBezTo>
                    <a:lnTo>
                      <a:pt x="30536" y="28780"/>
                    </a:lnTo>
                    <a:cubicBezTo>
                      <a:pt x="30311" y="28800"/>
                      <a:pt x="30072" y="28841"/>
                      <a:pt x="29848" y="28841"/>
                    </a:cubicBezTo>
                    <a:cubicBezTo>
                      <a:pt x="29468" y="28841"/>
                      <a:pt x="29133" y="28721"/>
                      <a:pt x="28992" y="28173"/>
                    </a:cubicBezTo>
                    <a:cubicBezTo>
                      <a:pt x="29067" y="27962"/>
                      <a:pt x="29159" y="27886"/>
                      <a:pt x="29244" y="27886"/>
                    </a:cubicBezTo>
                    <a:cubicBezTo>
                      <a:pt x="29291" y="27886"/>
                      <a:pt x="29336" y="27910"/>
                      <a:pt x="29374" y="27948"/>
                    </a:cubicBezTo>
                    <a:cubicBezTo>
                      <a:pt x="29269" y="28001"/>
                      <a:pt x="29216" y="28120"/>
                      <a:pt x="29163" y="28278"/>
                    </a:cubicBezTo>
                    <a:cubicBezTo>
                      <a:pt x="29322" y="28278"/>
                      <a:pt x="29493" y="28278"/>
                      <a:pt x="29652" y="28331"/>
                    </a:cubicBezTo>
                    <a:cubicBezTo>
                      <a:pt x="29704" y="28384"/>
                      <a:pt x="29770" y="28503"/>
                      <a:pt x="29823" y="28608"/>
                    </a:cubicBezTo>
                    <a:cubicBezTo>
                      <a:pt x="29876" y="28503"/>
                      <a:pt x="29876" y="28384"/>
                      <a:pt x="29876" y="28278"/>
                    </a:cubicBezTo>
                    <a:cubicBezTo>
                      <a:pt x="30034" y="28278"/>
                      <a:pt x="30206" y="28173"/>
                      <a:pt x="30206" y="27948"/>
                    </a:cubicBezTo>
                    <a:cubicBezTo>
                      <a:pt x="30153" y="27895"/>
                      <a:pt x="29982" y="27843"/>
                      <a:pt x="29823" y="27843"/>
                    </a:cubicBezTo>
                    <a:cubicBezTo>
                      <a:pt x="29652" y="27513"/>
                      <a:pt x="29110" y="27565"/>
                      <a:pt x="29163" y="26628"/>
                    </a:cubicBezTo>
                    <a:lnTo>
                      <a:pt x="29163" y="26628"/>
                    </a:lnTo>
                    <a:cubicBezTo>
                      <a:pt x="28886" y="26734"/>
                      <a:pt x="28662" y="27011"/>
                      <a:pt x="28503" y="27235"/>
                    </a:cubicBezTo>
                    <a:cubicBezTo>
                      <a:pt x="28503" y="26734"/>
                      <a:pt x="28279" y="26734"/>
                      <a:pt x="28226" y="26470"/>
                    </a:cubicBezTo>
                    <a:cubicBezTo>
                      <a:pt x="28759" y="26374"/>
                      <a:pt x="28577" y="25459"/>
                      <a:pt x="28947" y="25459"/>
                    </a:cubicBezTo>
                    <a:cubicBezTo>
                      <a:pt x="29035" y="25459"/>
                      <a:pt x="29154" y="25511"/>
                      <a:pt x="29322" y="25638"/>
                    </a:cubicBezTo>
                    <a:cubicBezTo>
                      <a:pt x="29295" y="25199"/>
                      <a:pt x="29051" y="25075"/>
                      <a:pt x="28799" y="25075"/>
                    </a:cubicBezTo>
                    <a:cubicBezTo>
                      <a:pt x="28543" y="25075"/>
                      <a:pt x="28279" y="25202"/>
                      <a:pt x="28226" y="25255"/>
                    </a:cubicBezTo>
                    <a:cubicBezTo>
                      <a:pt x="28609" y="24701"/>
                      <a:pt x="28120" y="24318"/>
                      <a:pt x="28279" y="23988"/>
                    </a:cubicBezTo>
                    <a:cubicBezTo>
                      <a:pt x="28310" y="23977"/>
                      <a:pt x="28336" y="23971"/>
                      <a:pt x="28358" y="23971"/>
                    </a:cubicBezTo>
                    <a:cubicBezTo>
                      <a:pt x="28626" y="23971"/>
                      <a:pt x="28324" y="24720"/>
                      <a:pt x="28671" y="24720"/>
                    </a:cubicBezTo>
                    <a:cubicBezTo>
                      <a:pt x="28702" y="24720"/>
                      <a:pt x="28738" y="24714"/>
                      <a:pt x="28780" y="24701"/>
                    </a:cubicBezTo>
                    <a:cubicBezTo>
                      <a:pt x="28662" y="23328"/>
                      <a:pt x="27843" y="23882"/>
                      <a:pt x="27724" y="22509"/>
                    </a:cubicBezTo>
                    <a:lnTo>
                      <a:pt x="27724" y="22509"/>
                    </a:lnTo>
                    <a:cubicBezTo>
                      <a:pt x="27911" y="22574"/>
                      <a:pt x="28088" y="22601"/>
                      <a:pt x="28256" y="22601"/>
                    </a:cubicBezTo>
                    <a:cubicBezTo>
                      <a:pt x="29300" y="22601"/>
                      <a:pt x="30026" y="21539"/>
                      <a:pt x="30677" y="21539"/>
                    </a:cubicBezTo>
                    <a:cubicBezTo>
                      <a:pt x="30891" y="21539"/>
                      <a:pt x="31096" y="21653"/>
                      <a:pt x="31302" y="21955"/>
                    </a:cubicBezTo>
                    <a:cubicBezTo>
                      <a:pt x="31143" y="22008"/>
                      <a:pt x="30919" y="21955"/>
                      <a:pt x="30972" y="22509"/>
                    </a:cubicBezTo>
                    <a:cubicBezTo>
                      <a:pt x="31006" y="22491"/>
                      <a:pt x="31037" y="22483"/>
                      <a:pt x="31065" y="22483"/>
                    </a:cubicBezTo>
                    <a:cubicBezTo>
                      <a:pt x="31203" y="22483"/>
                      <a:pt x="31271" y="22673"/>
                      <a:pt x="31426" y="22673"/>
                    </a:cubicBezTo>
                    <a:cubicBezTo>
                      <a:pt x="31441" y="22673"/>
                      <a:pt x="31457" y="22672"/>
                      <a:pt x="31473" y="22668"/>
                    </a:cubicBezTo>
                    <a:cubicBezTo>
                      <a:pt x="31318" y="22055"/>
                      <a:pt x="31536" y="21632"/>
                      <a:pt x="31755" y="21632"/>
                    </a:cubicBezTo>
                    <a:cubicBezTo>
                      <a:pt x="31853" y="21632"/>
                      <a:pt x="31950" y="21715"/>
                      <a:pt x="32015" y="21902"/>
                    </a:cubicBezTo>
                    <a:cubicBezTo>
                      <a:pt x="32015" y="22285"/>
                      <a:pt x="31685" y="22113"/>
                      <a:pt x="31804" y="22668"/>
                    </a:cubicBezTo>
                    <a:cubicBezTo>
                      <a:pt x="31962" y="22615"/>
                      <a:pt x="32239" y="22720"/>
                      <a:pt x="32239" y="22390"/>
                    </a:cubicBezTo>
                    <a:cubicBezTo>
                      <a:pt x="32088" y="22025"/>
                      <a:pt x="32671" y="21677"/>
                      <a:pt x="33269" y="21677"/>
                    </a:cubicBezTo>
                    <a:cubicBezTo>
                      <a:pt x="33556" y="21677"/>
                      <a:pt x="33847" y="21758"/>
                      <a:pt x="34061" y="21955"/>
                    </a:cubicBezTo>
                    <a:cubicBezTo>
                      <a:pt x="34017" y="22197"/>
                      <a:pt x="33936" y="22274"/>
                      <a:pt x="33841" y="22274"/>
                    </a:cubicBezTo>
                    <a:cubicBezTo>
                      <a:pt x="33679" y="22274"/>
                      <a:pt x="33476" y="22054"/>
                      <a:pt x="33337" y="22054"/>
                    </a:cubicBezTo>
                    <a:cubicBezTo>
                      <a:pt x="33242" y="22054"/>
                      <a:pt x="33176" y="22158"/>
                      <a:pt x="33176" y="22509"/>
                    </a:cubicBezTo>
                    <a:cubicBezTo>
                      <a:pt x="33223" y="22470"/>
                      <a:pt x="33261" y="22453"/>
                      <a:pt x="33293" y="22453"/>
                    </a:cubicBezTo>
                    <a:cubicBezTo>
                      <a:pt x="33493" y="22453"/>
                      <a:pt x="33454" y="23113"/>
                      <a:pt x="33454" y="23499"/>
                    </a:cubicBezTo>
                    <a:cubicBezTo>
                      <a:pt x="34391" y="23380"/>
                      <a:pt x="34827" y="22285"/>
                      <a:pt x="35434" y="21572"/>
                    </a:cubicBezTo>
                    <a:lnTo>
                      <a:pt x="35434" y="21572"/>
                    </a:lnTo>
                    <a:cubicBezTo>
                      <a:pt x="35256" y="22135"/>
                      <a:pt x="35381" y="22217"/>
                      <a:pt x="35535" y="22217"/>
                    </a:cubicBezTo>
                    <a:cubicBezTo>
                      <a:pt x="35598" y="22217"/>
                      <a:pt x="35666" y="22203"/>
                      <a:pt x="35720" y="22203"/>
                    </a:cubicBezTo>
                    <a:cubicBezTo>
                      <a:pt x="35777" y="22203"/>
                      <a:pt x="35817" y="22219"/>
                      <a:pt x="35817" y="22285"/>
                    </a:cubicBezTo>
                    <a:cubicBezTo>
                      <a:pt x="35434" y="22720"/>
                      <a:pt x="34721" y="22179"/>
                      <a:pt x="34655" y="23658"/>
                    </a:cubicBezTo>
                    <a:cubicBezTo>
                      <a:pt x="34932" y="23658"/>
                      <a:pt x="35210" y="23658"/>
                      <a:pt x="35262" y="24318"/>
                    </a:cubicBezTo>
                    <a:cubicBezTo>
                      <a:pt x="35067" y="24107"/>
                      <a:pt x="34815" y="24041"/>
                      <a:pt x="34537" y="24041"/>
                    </a:cubicBezTo>
                    <a:cubicBezTo>
                      <a:pt x="34071" y="24041"/>
                      <a:pt x="33531" y="24228"/>
                      <a:pt x="33059" y="24228"/>
                    </a:cubicBezTo>
                    <a:cubicBezTo>
                      <a:pt x="32562" y="24228"/>
                      <a:pt x="32141" y="24020"/>
                      <a:pt x="31962" y="23169"/>
                    </a:cubicBezTo>
                    <a:cubicBezTo>
                      <a:pt x="31795" y="23124"/>
                      <a:pt x="31644" y="23072"/>
                      <a:pt x="31511" y="23072"/>
                    </a:cubicBezTo>
                    <a:cubicBezTo>
                      <a:pt x="31297" y="23072"/>
                      <a:pt x="31130" y="23206"/>
                      <a:pt x="31025" y="23711"/>
                    </a:cubicBezTo>
                    <a:cubicBezTo>
                      <a:pt x="31040" y="23703"/>
                      <a:pt x="31056" y="23700"/>
                      <a:pt x="31074" y="23700"/>
                    </a:cubicBezTo>
                    <a:cubicBezTo>
                      <a:pt x="31306" y="23700"/>
                      <a:pt x="31670" y="24325"/>
                      <a:pt x="31473" y="24423"/>
                    </a:cubicBezTo>
                    <a:cubicBezTo>
                      <a:pt x="31427" y="24254"/>
                      <a:pt x="31333" y="24226"/>
                      <a:pt x="31232" y="24226"/>
                    </a:cubicBezTo>
                    <a:cubicBezTo>
                      <a:pt x="31183" y="24226"/>
                      <a:pt x="31133" y="24233"/>
                      <a:pt x="31086" y="24233"/>
                    </a:cubicBezTo>
                    <a:cubicBezTo>
                      <a:pt x="30979" y="24233"/>
                      <a:pt x="30889" y="24200"/>
                      <a:pt x="30866" y="23988"/>
                    </a:cubicBezTo>
                    <a:cubicBezTo>
                      <a:pt x="30813" y="23499"/>
                      <a:pt x="31143" y="23658"/>
                      <a:pt x="31025" y="22998"/>
                    </a:cubicBezTo>
                    <a:lnTo>
                      <a:pt x="31025" y="22998"/>
                    </a:lnTo>
                    <a:cubicBezTo>
                      <a:pt x="30695" y="23222"/>
                      <a:pt x="30431" y="23050"/>
                      <a:pt x="30312" y="23275"/>
                    </a:cubicBezTo>
                    <a:cubicBezTo>
                      <a:pt x="30428" y="23535"/>
                      <a:pt x="30258" y="23875"/>
                      <a:pt x="30054" y="23875"/>
                    </a:cubicBezTo>
                    <a:cubicBezTo>
                      <a:pt x="29958" y="23875"/>
                      <a:pt x="29855" y="23799"/>
                      <a:pt x="29770" y="23605"/>
                    </a:cubicBezTo>
                    <a:lnTo>
                      <a:pt x="29770" y="23605"/>
                    </a:lnTo>
                    <a:cubicBezTo>
                      <a:pt x="30153" y="24648"/>
                      <a:pt x="29546" y="24041"/>
                      <a:pt x="29493" y="24872"/>
                    </a:cubicBezTo>
                    <a:cubicBezTo>
                      <a:pt x="29929" y="25691"/>
                      <a:pt x="30259" y="25031"/>
                      <a:pt x="30695" y="25744"/>
                    </a:cubicBezTo>
                    <a:cubicBezTo>
                      <a:pt x="30761" y="24819"/>
                      <a:pt x="30153" y="25532"/>
                      <a:pt x="30206" y="24542"/>
                    </a:cubicBezTo>
                    <a:lnTo>
                      <a:pt x="30206" y="24542"/>
                    </a:lnTo>
                    <a:cubicBezTo>
                      <a:pt x="30901" y="25103"/>
                      <a:pt x="32029" y="25222"/>
                      <a:pt x="33018" y="25222"/>
                    </a:cubicBezTo>
                    <a:cubicBezTo>
                      <a:pt x="33288" y="25222"/>
                      <a:pt x="33547" y="25214"/>
                      <a:pt x="33784" y="25202"/>
                    </a:cubicBezTo>
                    <a:cubicBezTo>
                      <a:pt x="34027" y="25202"/>
                      <a:pt x="34341" y="24753"/>
                      <a:pt x="34563" y="24753"/>
                    </a:cubicBezTo>
                    <a:cubicBezTo>
                      <a:pt x="34691" y="24753"/>
                      <a:pt x="34788" y="24900"/>
                      <a:pt x="34827" y="25361"/>
                    </a:cubicBezTo>
                    <a:cubicBezTo>
                      <a:pt x="34804" y="25398"/>
                      <a:pt x="34762" y="25409"/>
                      <a:pt x="34711" y="25409"/>
                    </a:cubicBezTo>
                    <a:cubicBezTo>
                      <a:pt x="34638" y="25409"/>
                      <a:pt x="34546" y="25386"/>
                      <a:pt x="34465" y="25386"/>
                    </a:cubicBezTo>
                    <a:cubicBezTo>
                      <a:pt x="34344" y="25386"/>
                      <a:pt x="34247" y="25437"/>
                      <a:pt x="34272" y="25691"/>
                    </a:cubicBezTo>
                    <a:cubicBezTo>
                      <a:pt x="34444" y="25744"/>
                      <a:pt x="34549" y="25968"/>
                      <a:pt x="34549" y="26404"/>
                    </a:cubicBezTo>
                    <a:cubicBezTo>
                      <a:pt x="34701" y="26270"/>
                      <a:pt x="34844" y="26218"/>
                      <a:pt x="34983" y="26218"/>
                    </a:cubicBezTo>
                    <a:cubicBezTo>
                      <a:pt x="35352" y="26218"/>
                      <a:pt x="35691" y="26580"/>
                      <a:pt x="36094" y="26734"/>
                    </a:cubicBezTo>
                    <a:cubicBezTo>
                      <a:pt x="36041" y="25968"/>
                      <a:pt x="36371" y="25968"/>
                      <a:pt x="36754" y="25968"/>
                    </a:cubicBezTo>
                    <a:cubicBezTo>
                      <a:pt x="36735" y="26490"/>
                      <a:pt x="36781" y="26630"/>
                      <a:pt x="36852" y="26630"/>
                    </a:cubicBezTo>
                    <a:cubicBezTo>
                      <a:pt x="36935" y="26630"/>
                      <a:pt x="37051" y="26442"/>
                      <a:pt x="37139" y="26442"/>
                    </a:cubicBezTo>
                    <a:cubicBezTo>
                      <a:pt x="37183" y="26442"/>
                      <a:pt x="37220" y="26489"/>
                      <a:pt x="37243" y="26628"/>
                    </a:cubicBezTo>
                    <a:cubicBezTo>
                      <a:pt x="37243" y="26958"/>
                      <a:pt x="37031" y="26905"/>
                      <a:pt x="37031" y="27183"/>
                    </a:cubicBezTo>
                    <a:cubicBezTo>
                      <a:pt x="37097" y="27041"/>
                      <a:pt x="37163" y="26990"/>
                      <a:pt x="37227" y="26990"/>
                    </a:cubicBezTo>
                    <a:cubicBezTo>
                      <a:pt x="37391" y="26990"/>
                      <a:pt x="37545" y="27319"/>
                      <a:pt x="37669" y="27319"/>
                    </a:cubicBezTo>
                    <a:cubicBezTo>
                      <a:pt x="37741" y="27319"/>
                      <a:pt x="37803" y="27207"/>
                      <a:pt x="37850" y="26853"/>
                    </a:cubicBezTo>
                    <a:cubicBezTo>
                      <a:pt x="37573" y="26575"/>
                      <a:pt x="37190" y="26628"/>
                      <a:pt x="37084" y="25915"/>
                    </a:cubicBezTo>
                    <a:lnTo>
                      <a:pt x="37084" y="25915"/>
                    </a:lnTo>
                    <a:cubicBezTo>
                      <a:pt x="37595" y="25997"/>
                      <a:pt x="38060" y="26110"/>
                      <a:pt x="38474" y="26110"/>
                    </a:cubicBezTo>
                    <a:cubicBezTo>
                      <a:pt x="38862" y="26110"/>
                      <a:pt x="39206" y="26010"/>
                      <a:pt x="39500" y="25691"/>
                    </a:cubicBezTo>
                    <a:cubicBezTo>
                      <a:pt x="39447" y="25532"/>
                      <a:pt x="39394" y="25414"/>
                      <a:pt x="39342" y="25308"/>
                    </a:cubicBezTo>
                    <a:lnTo>
                      <a:pt x="39342" y="25308"/>
                    </a:lnTo>
                    <a:cubicBezTo>
                      <a:pt x="39753" y="25699"/>
                      <a:pt x="40189" y="25859"/>
                      <a:pt x="40601" y="25859"/>
                    </a:cubicBezTo>
                    <a:cubicBezTo>
                      <a:pt x="41232" y="25859"/>
                      <a:pt x="41805" y="25481"/>
                      <a:pt x="42140" y="24978"/>
                    </a:cubicBezTo>
                    <a:cubicBezTo>
                      <a:pt x="42035" y="24265"/>
                      <a:pt x="41533" y="24753"/>
                      <a:pt x="41375" y="24265"/>
                    </a:cubicBezTo>
                    <a:cubicBezTo>
                      <a:pt x="41517" y="23980"/>
                      <a:pt x="41715" y="23855"/>
                      <a:pt x="41927" y="23855"/>
                    </a:cubicBezTo>
                    <a:cubicBezTo>
                      <a:pt x="42126" y="23855"/>
                      <a:pt x="42337" y="23967"/>
                      <a:pt x="42523" y="24159"/>
                    </a:cubicBezTo>
                    <a:cubicBezTo>
                      <a:pt x="42449" y="24390"/>
                      <a:pt x="42401" y="24673"/>
                      <a:pt x="42284" y="24673"/>
                    </a:cubicBezTo>
                    <a:cubicBezTo>
                      <a:pt x="42234" y="24673"/>
                      <a:pt x="42171" y="24620"/>
                      <a:pt x="42088" y="24489"/>
                    </a:cubicBezTo>
                    <a:lnTo>
                      <a:pt x="42088" y="24489"/>
                    </a:lnTo>
                    <a:cubicBezTo>
                      <a:pt x="42193" y="25202"/>
                      <a:pt x="42193" y="24925"/>
                      <a:pt x="42140" y="25691"/>
                    </a:cubicBezTo>
                    <a:cubicBezTo>
                      <a:pt x="42163" y="25688"/>
                      <a:pt x="42184" y="25686"/>
                      <a:pt x="42205" y="25686"/>
                    </a:cubicBezTo>
                    <a:cubicBezTo>
                      <a:pt x="42473" y="25686"/>
                      <a:pt x="42637" y="25921"/>
                      <a:pt x="42872" y="25921"/>
                    </a:cubicBezTo>
                    <a:cubicBezTo>
                      <a:pt x="42935" y="25921"/>
                      <a:pt x="43002" y="25904"/>
                      <a:pt x="43078" y="25862"/>
                    </a:cubicBezTo>
                    <a:cubicBezTo>
                      <a:pt x="43143" y="25454"/>
                      <a:pt x="43069" y="25374"/>
                      <a:pt x="42960" y="25374"/>
                    </a:cubicBezTo>
                    <a:cubicBezTo>
                      <a:pt x="42889" y="25374"/>
                      <a:pt x="42802" y="25408"/>
                      <a:pt x="42729" y="25408"/>
                    </a:cubicBezTo>
                    <a:cubicBezTo>
                      <a:pt x="42643" y="25408"/>
                      <a:pt x="42576" y="25360"/>
                      <a:pt x="42576" y="25149"/>
                    </a:cubicBezTo>
                    <a:cubicBezTo>
                      <a:pt x="42853" y="24819"/>
                      <a:pt x="42642" y="23829"/>
                      <a:pt x="42748" y="23658"/>
                    </a:cubicBezTo>
                    <a:cubicBezTo>
                      <a:pt x="42886" y="23623"/>
                      <a:pt x="43003" y="23605"/>
                      <a:pt x="43103" y="23605"/>
                    </a:cubicBezTo>
                    <a:cubicBezTo>
                      <a:pt x="43637" y="23605"/>
                      <a:pt x="43665" y="24107"/>
                      <a:pt x="43843" y="25031"/>
                    </a:cubicBezTo>
                    <a:cubicBezTo>
                      <a:pt x="43666" y="25031"/>
                      <a:pt x="43559" y="24852"/>
                      <a:pt x="43463" y="24852"/>
                    </a:cubicBezTo>
                    <a:cubicBezTo>
                      <a:pt x="43409" y="24852"/>
                      <a:pt x="43359" y="24908"/>
                      <a:pt x="43302" y="25083"/>
                    </a:cubicBezTo>
                    <a:cubicBezTo>
                      <a:pt x="43408" y="25968"/>
                      <a:pt x="43843" y="26140"/>
                      <a:pt x="44173" y="26522"/>
                    </a:cubicBezTo>
                    <a:cubicBezTo>
                      <a:pt x="44292" y="25915"/>
                      <a:pt x="43843" y="25638"/>
                      <a:pt x="44121" y="25532"/>
                    </a:cubicBezTo>
                    <a:cubicBezTo>
                      <a:pt x="44535" y="25343"/>
                      <a:pt x="44918" y="25206"/>
                      <a:pt x="45233" y="25206"/>
                    </a:cubicBezTo>
                    <a:cubicBezTo>
                      <a:pt x="45840" y="25206"/>
                      <a:pt x="46196" y="25715"/>
                      <a:pt x="46048" y="27341"/>
                    </a:cubicBezTo>
                    <a:cubicBezTo>
                      <a:pt x="47315" y="26140"/>
                      <a:pt x="47474" y="27011"/>
                      <a:pt x="48517" y="26140"/>
                    </a:cubicBezTo>
                    <a:lnTo>
                      <a:pt x="48517" y="26140"/>
                    </a:lnTo>
                    <a:cubicBezTo>
                      <a:pt x="48464" y="26734"/>
                      <a:pt x="48306" y="27011"/>
                      <a:pt x="48636" y="27341"/>
                    </a:cubicBezTo>
                    <a:cubicBezTo>
                      <a:pt x="48517" y="27394"/>
                      <a:pt x="48358" y="27394"/>
                      <a:pt x="48411" y="27618"/>
                    </a:cubicBezTo>
                    <a:cubicBezTo>
                      <a:pt x="48636" y="27341"/>
                      <a:pt x="49348" y="26853"/>
                      <a:pt x="49124" y="26575"/>
                    </a:cubicBezTo>
                    <a:lnTo>
                      <a:pt x="49124" y="26575"/>
                    </a:lnTo>
                    <a:cubicBezTo>
                      <a:pt x="49033" y="26621"/>
                      <a:pt x="48981" y="26873"/>
                      <a:pt x="48790" y="26873"/>
                    </a:cubicBezTo>
                    <a:cubicBezTo>
                      <a:pt x="48760" y="26873"/>
                      <a:pt x="48726" y="26867"/>
                      <a:pt x="48688" y="26853"/>
                    </a:cubicBezTo>
                    <a:cubicBezTo>
                      <a:pt x="49018" y="26404"/>
                      <a:pt x="48306" y="25744"/>
                      <a:pt x="48636" y="25361"/>
                    </a:cubicBezTo>
                    <a:lnTo>
                      <a:pt x="48636" y="25361"/>
                    </a:lnTo>
                    <a:cubicBezTo>
                      <a:pt x="48645" y="25486"/>
                      <a:pt x="48668" y="25533"/>
                      <a:pt x="48701" y="25533"/>
                    </a:cubicBezTo>
                    <a:cubicBezTo>
                      <a:pt x="48805" y="25533"/>
                      <a:pt x="49013" y="25068"/>
                      <a:pt x="49237" y="25068"/>
                    </a:cubicBezTo>
                    <a:cubicBezTo>
                      <a:pt x="49348" y="25068"/>
                      <a:pt x="49464" y="25184"/>
                      <a:pt x="49573" y="25532"/>
                    </a:cubicBezTo>
                    <a:cubicBezTo>
                      <a:pt x="49243" y="25532"/>
                      <a:pt x="48966" y="25532"/>
                      <a:pt x="49018" y="26074"/>
                    </a:cubicBezTo>
                    <a:cubicBezTo>
                      <a:pt x="49117" y="26230"/>
                      <a:pt x="49223" y="26292"/>
                      <a:pt x="49325" y="26292"/>
                    </a:cubicBezTo>
                    <a:cubicBezTo>
                      <a:pt x="49618" y="26292"/>
                      <a:pt x="49872" y="25777"/>
                      <a:pt x="49784" y="25532"/>
                    </a:cubicBezTo>
                    <a:lnTo>
                      <a:pt x="49784" y="25532"/>
                    </a:lnTo>
                    <a:cubicBezTo>
                      <a:pt x="49816" y="25552"/>
                      <a:pt x="49845" y="25561"/>
                      <a:pt x="49874" y="25561"/>
                    </a:cubicBezTo>
                    <a:cubicBezTo>
                      <a:pt x="50068" y="25561"/>
                      <a:pt x="50202" y="25161"/>
                      <a:pt x="50315" y="25161"/>
                    </a:cubicBezTo>
                    <a:cubicBezTo>
                      <a:pt x="50360" y="25161"/>
                      <a:pt x="50403" y="25227"/>
                      <a:pt x="50444" y="25414"/>
                    </a:cubicBezTo>
                    <a:cubicBezTo>
                      <a:pt x="50332" y="25610"/>
                      <a:pt x="50239" y="25946"/>
                      <a:pt x="50101" y="25946"/>
                    </a:cubicBezTo>
                    <a:cubicBezTo>
                      <a:pt x="50044" y="25946"/>
                      <a:pt x="49980" y="25890"/>
                      <a:pt x="49903" y="25744"/>
                    </a:cubicBezTo>
                    <a:lnTo>
                      <a:pt x="49903" y="25744"/>
                    </a:lnTo>
                    <a:cubicBezTo>
                      <a:pt x="49847" y="26162"/>
                      <a:pt x="49929" y="26211"/>
                      <a:pt x="50032" y="26211"/>
                    </a:cubicBezTo>
                    <a:cubicBezTo>
                      <a:pt x="50064" y="26211"/>
                      <a:pt x="50097" y="26206"/>
                      <a:pt x="50130" y="26206"/>
                    </a:cubicBezTo>
                    <a:cubicBezTo>
                      <a:pt x="50213" y="26206"/>
                      <a:pt x="50286" y="26238"/>
                      <a:pt x="50286" y="26470"/>
                    </a:cubicBezTo>
                    <a:cubicBezTo>
                      <a:pt x="50426" y="26909"/>
                      <a:pt x="50281" y="27272"/>
                      <a:pt x="50136" y="27272"/>
                    </a:cubicBezTo>
                    <a:cubicBezTo>
                      <a:pt x="50064" y="27272"/>
                      <a:pt x="49991" y="27179"/>
                      <a:pt x="49956" y="26958"/>
                    </a:cubicBezTo>
                    <a:cubicBezTo>
                      <a:pt x="50114" y="26958"/>
                      <a:pt x="50233" y="26905"/>
                      <a:pt x="50167" y="26470"/>
                    </a:cubicBezTo>
                    <a:lnTo>
                      <a:pt x="50167" y="26470"/>
                    </a:lnTo>
                    <a:cubicBezTo>
                      <a:pt x="49348" y="27895"/>
                      <a:pt x="48636" y="27895"/>
                      <a:pt x="47474" y="27948"/>
                    </a:cubicBezTo>
                    <a:cubicBezTo>
                      <a:pt x="47474" y="27618"/>
                      <a:pt x="47645" y="27513"/>
                      <a:pt x="47698" y="27183"/>
                    </a:cubicBezTo>
                    <a:lnTo>
                      <a:pt x="47698" y="27183"/>
                    </a:lnTo>
                    <a:lnTo>
                      <a:pt x="47197" y="27235"/>
                    </a:lnTo>
                    <a:cubicBezTo>
                      <a:pt x="47091" y="27895"/>
                      <a:pt x="47527" y="28661"/>
                      <a:pt x="47315" y="28714"/>
                    </a:cubicBezTo>
                    <a:cubicBezTo>
                      <a:pt x="47052" y="28513"/>
                      <a:pt x="46884" y="28050"/>
                      <a:pt x="46584" y="28050"/>
                    </a:cubicBezTo>
                    <a:cubicBezTo>
                      <a:pt x="46569" y="28050"/>
                      <a:pt x="46553" y="28051"/>
                      <a:pt x="46537" y="28054"/>
                    </a:cubicBezTo>
                    <a:cubicBezTo>
                      <a:pt x="46655" y="27948"/>
                      <a:pt x="46761" y="27843"/>
                      <a:pt x="46814" y="27724"/>
                    </a:cubicBezTo>
                    <a:lnTo>
                      <a:pt x="46814" y="27724"/>
                    </a:lnTo>
                    <a:cubicBezTo>
                      <a:pt x="46737" y="27771"/>
                      <a:pt x="46665" y="27790"/>
                      <a:pt x="46598" y="27790"/>
                    </a:cubicBezTo>
                    <a:cubicBezTo>
                      <a:pt x="46296" y="27790"/>
                      <a:pt x="46083" y="27400"/>
                      <a:pt x="45876" y="27400"/>
                    </a:cubicBezTo>
                    <a:cubicBezTo>
                      <a:pt x="45806" y="27400"/>
                      <a:pt x="45737" y="27445"/>
                      <a:pt x="45665" y="27565"/>
                    </a:cubicBezTo>
                    <a:cubicBezTo>
                      <a:pt x="45824" y="27618"/>
                      <a:pt x="45995" y="27565"/>
                      <a:pt x="45995" y="27724"/>
                    </a:cubicBezTo>
                    <a:cubicBezTo>
                      <a:pt x="45781" y="27921"/>
                      <a:pt x="45584" y="27973"/>
                      <a:pt x="45400" y="27973"/>
                    </a:cubicBezTo>
                    <a:cubicBezTo>
                      <a:pt x="45190" y="27973"/>
                      <a:pt x="44997" y="27905"/>
                      <a:pt x="44817" y="27905"/>
                    </a:cubicBezTo>
                    <a:cubicBezTo>
                      <a:pt x="44669" y="27905"/>
                      <a:pt x="44531" y="27951"/>
                      <a:pt x="44398" y="28120"/>
                    </a:cubicBezTo>
                    <a:cubicBezTo>
                      <a:pt x="44504" y="27678"/>
                      <a:pt x="44273" y="27384"/>
                      <a:pt x="44073" y="27384"/>
                    </a:cubicBezTo>
                    <a:cubicBezTo>
                      <a:pt x="43974" y="27384"/>
                      <a:pt x="43883" y="27456"/>
                      <a:pt x="43843" y="27618"/>
                    </a:cubicBezTo>
                    <a:cubicBezTo>
                      <a:pt x="43890" y="27591"/>
                      <a:pt x="43928" y="27578"/>
                      <a:pt x="43959" y="27578"/>
                    </a:cubicBezTo>
                    <a:cubicBezTo>
                      <a:pt x="44178" y="27578"/>
                      <a:pt x="44022" y="28213"/>
                      <a:pt x="44068" y="28503"/>
                    </a:cubicBezTo>
                    <a:cubicBezTo>
                      <a:pt x="44146" y="28606"/>
                      <a:pt x="44231" y="28639"/>
                      <a:pt x="44316" y="28639"/>
                    </a:cubicBezTo>
                    <a:cubicBezTo>
                      <a:pt x="44463" y="28639"/>
                      <a:pt x="44613" y="28542"/>
                      <a:pt x="44740" y="28542"/>
                    </a:cubicBezTo>
                    <a:cubicBezTo>
                      <a:pt x="44851" y="28542"/>
                      <a:pt x="44944" y="28615"/>
                      <a:pt x="45005" y="28886"/>
                    </a:cubicBezTo>
                    <a:cubicBezTo>
                      <a:pt x="44989" y="28890"/>
                      <a:pt x="44971" y="28893"/>
                      <a:pt x="44951" y="28893"/>
                    </a:cubicBezTo>
                    <a:cubicBezTo>
                      <a:pt x="44848" y="28893"/>
                      <a:pt x="44699" y="28838"/>
                      <a:pt x="44581" y="28838"/>
                    </a:cubicBezTo>
                    <a:cubicBezTo>
                      <a:pt x="44477" y="28838"/>
                      <a:pt x="44398" y="28881"/>
                      <a:pt x="44398" y="29044"/>
                    </a:cubicBezTo>
                    <a:cubicBezTo>
                      <a:pt x="44781" y="29163"/>
                      <a:pt x="44292" y="29440"/>
                      <a:pt x="44451" y="29770"/>
                    </a:cubicBezTo>
                    <a:cubicBezTo>
                      <a:pt x="44675" y="29044"/>
                      <a:pt x="46101" y="29268"/>
                      <a:pt x="46154" y="28833"/>
                    </a:cubicBezTo>
                    <a:cubicBezTo>
                      <a:pt x="46123" y="28829"/>
                      <a:pt x="46091" y="28827"/>
                      <a:pt x="46058" y="28827"/>
                    </a:cubicBezTo>
                    <a:cubicBezTo>
                      <a:pt x="45884" y="28827"/>
                      <a:pt x="45682" y="28876"/>
                      <a:pt x="45508" y="28876"/>
                    </a:cubicBezTo>
                    <a:cubicBezTo>
                      <a:pt x="45302" y="28876"/>
                      <a:pt x="45137" y="28806"/>
                      <a:pt x="45111" y="28503"/>
                    </a:cubicBezTo>
                    <a:cubicBezTo>
                      <a:pt x="45665" y="28503"/>
                      <a:pt x="46101" y="28384"/>
                      <a:pt x="46431" y="28120"/>
                    </a:cubicBezTo>
                    <a:cubicBezTo>
                      <a:pt x="46484" y="28714"/>
                      <a:pt x="46655" y="28556"/>
                      <a:pt x="46484" y="29044"/>
                    </a:cubicBezTo>
                    <a:cubicBezTo>
                      <a:pt x="46603" y="28938"/>
                      <a:pt x="46655" y="28886"/>
                      <a:pt x="46708" y="28833"/>
                    </a:cubicBezTo>
                    <a:lnTo>
                      <a:pt x="46708" y="28833"/>
                    </a:lnTo>
                    <a:cubicBezTo>
                      <a:pt x="46596" y="29354"/>
                      <a:pt x="46279" y="29381"/>
                      <a:pt x="45949" y="29381"/>
                    </a:cubicBezTo>
                    <a:cubicBezTo>
                      <a:pt x="45912" y="29381"/>
                      <a:pt x="45875" y="29380"/>
                      <a:pt x="45837" y="29380"/>
                    </a:cubicBezTo>
                    <a:cubicBezTo>
                      <a:pt x="45544" y="29380"/>
                      <a:pt x="45257" y="29401"/>
                      <a:pt x="45111" y="29770"/>
                    </a:cubicBezTo>
                    <a:cubicBezTo>
                      <a:pt x="45210" y="29838"/>
                      <a:pt x="45331" y="29860"/>
                      <a:pt x="45470" y="29860"/>
                    </a:cubicBezTo>
                    <a:cubicBezTo>
                      <a:pt x="45704" y="29860"/>
                      <a:pt x="45989" y="29799"/>
                      <a:pt x="46301" y="29799"/>
                    </a:cubicBezTo>
                    <a:cubicBezTo>
                      <a:pt x="46518" y="29799"/>
                      <a:pt x="46749" y="29828"/>
                      <a:pt x="46985" y="29928"/>
                    </a:cubicBezTo>
                    <a:cubicBezTo>
                      <a:pt x="46985" y="29598"/>
                      <a:pt x="46814" y="29546"/>
                      <a:pt x="46708" y="29374"/>
                    </a:cubicBezTo>
                    <a:cubicBezTo>
                      <a:pt x="46753" y="29306"/>
                      <a:pt x="46821" y="29287"/>
                      <a:pt x="46895" y="29287"/>
                    </a:cubicBezTo>
                    <a:cubicBezTo>
                      <a:pt x="46994" y="29287"/>
                      <a:pt x="47106" y="29321"/>
                      <a:pt x="47197" y="29321"/>
                    </a:cubicBezTo>
                    <a:lnTo>
                      <a:pt x="47197" y="29493"/>
                    </a:lnTo>
                    <a:cubicBezTo>
                      <a:pt x="47263" y="29374"/>
                      <a:pt x="47263" y="29321"/>
                      <a:pt x="47263" y="29268"/>
                    </a:cubicBezTo>
                    <a:lnTo>
                      <a:pt x="47368" y="29268"/>
                    </a:lnTo>
                    <a:cubicBezTo>
                      <a:pt x="47368" y="29321"/>
                      <a:pt x="47421" y="29374"/>
                      <a:pt x="47474" y="29493"/>
                    </a:cubicBezTo>
                    <a:lnTo>
                      <a:pt x="47197" y="29493"/>
                    </a:lnTo>
                    <a:cubicBezTo>
                      <a:pt x="47144" y="29493"/>
                      <a:pt x="47091" y="29546"/>
                      <a:pt x="47091" y="29546"/>
                    </a:cubicBezTo>
                    <a:cubicBezTo>
                      <a:pt x="47091" y="29869"/>
                      <a:pt x="47409" y="30039"/>
                      <a:pt x="47675" y="30039"/>
                    </a:cubicBezTo>
                    <a:cubicBezTo>
                      <a:pt x="47865" y="30039"/>
                      <a:pt x="48028" y="29952"/>
                      <a:pt x="48028" y="29770"/>
                    </a:cubicBezTo>
                    <a:cubicBezTo>
                      <a:pt x="47923" y="29704"/>
                      <a:pt x="47857" y="29651"/>
                      <a:pt x="47751" y="29598"/>
                    </a:cubicBezTo>
                    <a:cubicBezTo>
                      <a:pt x="47857" y="29493"/>
                      <a:pt x="47923" y="29268"/>
                      <a:pt x="47923" y="29110"/>
                    </a:cubicBezTo>
                    <a:cubicBezTo>
                      <a:pt x="48002" y="29136"/>
                      <a:pt x="48098" y="29150"/>
                      <a:pt x="48200" y="29150"/>
                    </a:cubicBezTo>
                    <a:cubicBezTo>
                      <a:pt x="48302" y="29150"/>
                      <a:pt x="48411" y="29136"/>
                      <a:pt x="48517" y="29110"/>
                    </a:cubicBezTo>
                    <a:cubicBezTo>
                      <a:pt x="48636" y="29216"/>
                      <a:pt x="48741" y="29268"/>
                      <a:pt x="48847" y="29321"/>
                    </a:cubicBezTo>
                    <a:cubicBezTo>
                      <a:pt x="48847" y="29876"/>
                      <a:pt x="48636" y="30034"/>
                      <a:pt x="48517" y="30364"/>
                    </a:cubicBezTo>
                    <a:cubicBezTo>
                      <a:pt x="48568" y="30385"/>
                      <a:pt x="48613" y="30395"/>
                      <a:pt x="48653" y="30395"/>
                    </a:cubicBezTo>
                    <a:cubicBezTo>
                      <a:pt x="49025" y="30395"/>
                      <a:pt x="48896" y="29544"/>
                      <a:pt x="49265" y="29544"/>
                    </a:cubicBezTo>
                    <a:cubicBezTo>
                      <a:pt x="49275" y="29544"/>
                      <a:pt x="49285" y="29544"/>
                      <a:pt x="49296" y="29546"/>
                    </a:cubicBezTo>
                    <a:cubicBezTo>
                      <a:pt x="49348" y="29704"/>
                      <a:pt x="49348" y="29770"/>
                      <a:pt x="49401" y="29876"/>
                    </a:cubicBezTo>
                    <a:lnTo>
                      <a:pt x="49401" y="29928"/>
                    </a:lnTo>
                    <a:lnTo>
                      <a:pt x="49454" y="29928"/>
                    </a:lnTo>
                    <a:cubicBezTo>
                      <a:pt x="49573" y="30034"/>
                      <a:pt x="49626" y="30153"/>
                      <a:pt x="49626" y="30536"/>
                    </a:cubicBezTo>
                    <a:cubicBezTo>
                      <a:pt x="49555" y="30763"/>
                      <a:pt x="49447" y="30833"/>
                      <a:pt x="49326" y="30833"/>
                    </a:cubicBezTo>
                    <a:cubicBezTo>
                      <a:pt x="49125" y="30833"/>
                      <a:pt x="48887" y="30642"/>
                      <a:pt x="48712" y="30642"/>
                    </a:cubicBezTo>
                    <a:cubicBezTo>
                      <a:pt x="48578" y="30642"/>
                      <a:pt x="48481" y="30753"/>
                      <a:pt x="48464" y="31143"/>
                    </a:cubicBezTo>
                    <a:cubicBezTo>
                      <a:pt x="48570" y="31201"/>
                      <a:pt x="48659" y="31214"/>
                      <a:pt x="48741" y="31214"/>
                    </a:cubicBezTo>
                    <a:cubicBezTo>
                      <a:pt x="48808" y="31214"/>
                      <a:pt x="48871" y="31206"/>
                      <a:pt x="48933" y="31206"/>
                    </a:cubicBezTo>
                    <a:cubicBezTo>
                      <a:pt x="49071" y="31206"/>
                      <a:pt x="49210" y="31249"/>
                      <a:pt x="49401" y="31526"/>
                    </a:cubicBezTo>
                    <a:cubicBezTo>
                      <a:pt x="49301" y="31567"/>
                      <a:pt x="49211" y="31582"/>
                      <a:pt x="49130" y="31582"/>
                    </a:cubicBezTo>
                    <a:cubicBezTo>
                      <a:pt x="48899" y="31582"/>
                      <a:pt x="48735" y="31459"/>
                      <a:pt x="48566" y="31459"/>
                    </a:cubicBezTo>
                    <a:cubicBezTo>
                      <a:pt x="48468" y="31459"/>
                      <a:pt x="48368" y="31500"/>
                      <a:pt x="48253" y="31632"/>
                    </a:cubicBezTo>
                    <a:cubicBezTo>
                      <a:pt x="48462" y="32230"/>
                      <a:pt x="48740" y="32432"/>
                      <a:pt x="49026" y="32432"/>
                    </a:cubicBezTo>
                    <a:cubicBezTo>
                      <a:pt x="49480" y="32432"/>
                      <a:pt x="49958" y="31927"/>
                      <a:pt x="50233" y="31684"/>
                    </a:cubicBezTo>
                    <a:cubicBezTo>
                      <a:pt x="51138" y="31684"/>
                      <a:pt x="51888" y="32670"/>
                      <a:pt x="52801" y="32670"/>
                    </a:cubicBezTo>
                    <a:cubicBezTo>
                      <a:pt x="53220" y="32670"/>
                      <a:pt x="53674" y="32462"/>
                      <a:pt x="54193" y="31856"/>
                    </a:cubicBezTo>
                    <a:cubicBezTo>
                      <a:pt x="53692" y="31579"/>
                      <a:pt x="54075" y="31090"/>
                      <a:pt x="54246" y="30866"/>
                    </a:cubicBezTo>
                    <a:cubicBezTo>
                      <a:pt x="54023" y="30779"/>
                      <a:pt x="53784" y="30725"/>
                      <a:pt x="53560" y="30725"/>
                    </a:cubicBezTo>
                    <a:cubicBezTo>
                      <a:pt x="53067" y="30725"/>
                      <a:pt x="52649" y="30988"/>
                      <a:pt x="52649" y="31750"/>
                    </a:cubicBezTo>
                    <a:cubicBezTo>
                      <a:pt x="52372" y="31750"/>
                      <a:pt x="52094" y="31750"/>
                      <a:pt x="51989" y="32080"/>
                    </a:cubicBezTo>
                    <a:cubicBezTo>
                      <a:pt x="52042" y="31350"/>
                      <a:pt x="51688" y="31133"/>
                      <a:pt x="51232" y="31133"/>
                    </a:cubicBezTo>
                    <a:cubicBezTo>
                      <a:pt x="50790" y="31133"/>
                      <a:pt x="50254" y="31337"/>
                      <a:pt x="49903" y="31473"/>
                    </a:cubicBezTo>
                    <a:cubicBezTo>
                      <a:pt x="49903" y="31354"/>
                      <a:pt x="49956" y="31249"/>
                      <a:pt x="49956" y="31143"/>
                    </a:cubicBezTo>
                    <a:cubicBezTo>
                      <a:pt x="50061" y="31143"/>
                      <a:pt x="50114" y="31090"/>
                      <a:pt x="50114" y="30971"/>
                    </a:cubicBezTo>
                    <a:lnTo>
                      <a:pt x="50009" y="30971"/>
                    </a:lnTo>
                    <a:cubicBezTo>
                      <a:pt x="50061" y="30589"/>
                      <a:pt x="49903" y="30430"/>
                      <a:pt x="49679" y="29981"/>
                    </a:cubicBezTo>
                    <a:lnTo>
                      <a:pt x="49956" y="29981"/>
                    </a:lnTo>
                    <a:cubicBezTo>
                      <a:pt x="49903" y="30034"/>
                      <a:pt x="49837" y="30153"/>
                      <a:pt x="49837" y="30259"/>
                    </a:cubicBezTo>
                    <a:cubicBezTo>
                      <a:pt x="50009" y="30311"/>
                      <a:pt x="50167" y="30364"/>
                      <a:pt x="50339" y="30364"/>
                    </a:cubicBezTo>
                    <a:cubicBezTo>
                      <a:pt x="50286" y="30483"/>
                      <a:pt x="50233" y="30589"/>
                      <a:pt x="50167" y="30694"/>
                    </a:cubicBezTo>
                    <a:cubicBezTo>
                      <a:pt x="50336" y="30660"/>
                      <a:pt x="50488" y="30648"/>
                      <a:pt x="50627" y="30648"/>
                    </a:cubicBezTo>
                    <a:cubicBezTo>
                      <a:pt x="51066" y="30648"/>
                      <a:pt x="51376" y="30776"/>
                      <a:pt x="51694" y="30776"/>
                    </a:cubicBezTo>
                    <a:cubicBezTo>
                      <a:pt x="51904" y="30776"/>
                      <a:pt x="52116" y="30721"/>
                      <a:pt x="52372" y="30536"/>
                    </a:cubicBezTo>
                    <a:lnTo>
                      <a:pt x="52372" y="30536"/>
                    </a:lnTo>
                    <a:cubicBezTo>
                      <a:pt x="52424" y="30919"/>
                      <a:pt x="52266" y="31196"/>
                      <a:pt x="52424" y="31249"/>
                    </a:cubicBezTo>
                    <a:cubicBezTo>
                      <a:pt x="53137" y="29704"/>
                      <a:pt x="54246" y="28661"/>
                      <a:pt x="55949" y="27948"/>
                    </a:cubicBezTo>
                    <a:lnTo>
                      <a:pt x="55949" y="27948"/>
                    </a:lnTo>
                    <a:cubicBezTo>
                      <a:pt x="55844" y="28173"/>
                      <a:pt x="56227" y="28833"/>
                      <a:pt x="56557" y="29110"/>
                    </a:cubicBezTo>
                    <a:cubicBezTo>
                      <a:pt x="56519" y="29096"/>
                      <a:pt x="56483" y="29088"/>
                      <a:pt x="56449" y="29088"/>
                    </a:cubicBezTo>
                    <a:cubicBezTo>
                      <a:pt x="56329" y="29088"/>
                      <a:pt x="56249" y="29193"/>
                      <a:pt x="56332" y="29493"/>
                    </a:cubicBezTo>
                    <a:cubicBezTo>
                      <a:pt x="56311" y="29643"/>
                      <a:pt x="56366" y="29684"/>
                      <a:pt x="56450" y="29684"/>
                    </a:cubicBezTo>
                    <a:cubicBezTo>
                      <a:pt x="56548" y="29684"/>
                      <a:pt x="56686" y="29629"/>
                      <a:pt x="56793" y="29629"/>
                    </a:cubicBezTo>
                    <a:cubicBezTo>
                      <a:pt x="56829" y="29629"/>
                      <a:pt x="56861" y="29635"/>
                      <a:pt x="56887" y="29651"/>
                    </a:cubicBezTo>
                    <a:lnTo>
                      <a:pt x="56887" y="29163"/>
                    </a:lnTo>
                    <a:cubicBezTo>
                      <a:pt x="56992" y="29110"/>
                      <a:pt x="57098" y="28938"/>
                      <a:pt x="57098" y="28556"/>
                    </a:cubicBezTo>
                    <a:lnTo>
                      <a:pt x="57098" y="28556"/>
                    </a:lnTo>
                    <a:cubicBezTo>
                      <a:pt x="56995" y="28576"/>
                      <a:pt x="56871" y="28631"/>
                      <a:pt x="56763" y="28631"/>
                    </a:cubicBezTo>
                    <a:cubicBezTo>
                      <a:pt x="56595" y="28631"/>
                      <a:pt x="56464" y="28498"/>
                      <a:pt x="56504" y="27895"/>
                    </a:cubicBezTo>
                    <a:cubicBezTo>
                      <a:pt x="56487" y="27892"/>
                      <a:pt x="56472" y="27890"/>
                      <a:pt x="56457" y="27890"/>
                    </a:cubicBezTo>
                    <a:cubicBezTo>
                      <a:pt x="56278" y="27890"/>
                      <a:pt x="56263" y="28173"/>
                      <a:pt x="56055" y="28173"/>
                    </a:cubicBezTo>
                    <a:cubicBezTo>
                      <a:pt x="56227" y="27011"/>
                      <a:pt x="55619" y="27790"/>
                      <a:pt x="55566" y="27235"/>
                    </a:cubicBezTo>
                    <a:cubicBezTo>
                      <a:pt x="55672" y="26522"/>
                      <a:pt x="55184" y="25968"/>
                      <a:pt x="55448" y="25744"/>
                    </a:cubicBezTo>
                    <a:lnTo>
                      <a:pt x="55448" y="25744"/>
                    </a:lnTo>
                    <a:cubicBezTo>
                      <a:pt x="55514" y="26404"/>
                      <a:pt x="55844" y="26298"/>
                      <a:pt x="56002" y="26681"/>
                    </a:cubicBezTo>
                    <a:lnTo>
                      <a:pt x="55897" y="25414"/>
                    </a:lnTo>
                    <a:cubicBezTo>
                      <a:pt x="55751" y="25323"/>
                      <a:pt x="55624" y="25288"/>
                      <a:pt x="55510" y="25288"/>
                    </a:cubicBezTo>
                    <a:cubicBezTo>
                      <a:pt x="55163" y="25288"/>
                      <a:pt x="54933" y="25601"/>
                      <a:pt x="54674" y="25601"/>
                    </a:cubicBezTo>
                    <a:cubicBezTo>
                      <a:pt x="54559" y="25601"/>
                      <a:pt x="54438" y="25539"/>
                      <a:pt x="54299" y="25361"/>
                    </a:cubicBezTo>
                    <a:cubicBezTo>
                      <a:pt x="54299" y="26072"/>
                      <a:pt x="54164" y="26266"/>
                      <a:pt x="53975" y="26266"/>
                    </a:cubicBezTo>
                    <a:cubicBezTo>
                      <a:pt x="53749" y="26266"/>
                      <a:pt x="53446" y="25992"/>
                      <a:pt x="53201" y="25992"/>
                    </a:cubicBezTo>
                    <a:cubicBezTo>
                      <a:pt x="53095" y="25992"/>
                      <a:pt x="52999" y="26043"/>
                      <a:pt x="52926" y="26192"/>
                    </a:cubicBezTo>
                    <a:cubicBezTo>
                      <a:pt x="53137" y="26245"/>
                      <a:pt x="53085" y="26800"/>
                      <a:pt x="53085" y="27183"/>
                    </a:cubicBezTo>
                    <a:cubicBezTo>
                      <a:pt x="53377" y="27183"/>
                      <a:pt x="53617" y="27259"/>
                      <a:pt x="53830" y="27259"/>
                    </a:cubicBezTo>
                    <a:cubicBezTo>
                      <a:pt x="54060" y="27259"/>
                      <a:pt x="54259" y="27170"/>
                      <a:pt x="54458" y="26800"/>
                    </a:cubicBezTo>
                    <a:cubicBezTo>
                      <a:pt x="54443" y="26800"/>
                      <a:pt x="54420" y="26804"/>
                      <a:pt x="54395" y="26804"/>
                    </a:cubicBezTo>
                    <a:cubicBezTo>
                      <a:pt x="54329" y="26804"/>
                      <a:pt x="54246" y="26776"/>
                      <a:pt x="54246" y="26575"/>
                    </a:cubicBezTo>
                    <a:lnTo>
                      <a:pt x="54246" y="26575"/>
                    </a:lnTo>
                    <a:cubicBezTo>
                      <a:pt x="54291" y="26596"/>
                      <a:pt x="54331" y="26605"/>
                      <a:pt x="54366" y="26605"/>
                    </a:cubicBezTo>
                    <a:cubicBezTo>
                      <a:pt x="54702" y="26605"/>
                      <a:pt x="54621" y="25742"/>
                      <a:pt x="54982" y="25742"/>
                    </a:cubicBezTo>
                    <a:cubicBezTo>
                      <a:pt x="54992" y="25742"/>
                      <a:pt x="55002" y="25742"/>
                      <a:pt x="55012" y="25744"/>
                    </a:cubicBezTo>
                    <a:cubicBezTo>
                      <a:pt x="55461" y="27515"/>
                      <a:pt x="55039" y="28112"/>
                      <a:pt x="54398" y="28112"/>
                    </a:cubicBezTo>
                    <a:cubicBezTo>
                      <a:pt x="53625" y="28112"/>
                      <a:pt x="52533" y="27244"/>
                      <a:pt x="52266" y="26522"/>
                    </a:cubicBezTo>
                    <a:cubicBezTo>
                      <a:pt x="52319" y="26245"/>
                      <a:pt x="52372" y="25968"/>
                      <a:pt x="52477" y="25744"/>
                    </a:cubicBezTo>
                    <a:cubicBezTo>
                      <a:pt x="52511" y="25712"/>
                      <a:pt x="52557" y="25702"/>
                      <a:pt x="52609" y="25702"/>
                    </a:cubicBezTo>
                    <a:cubicBezTo>
                      <a:pt x="52708" y="25702"/>
                      <a:pt x="52829" y="25739"/>
                      <a:pt x="52930" y="25739"/>
                    </a:cubicBezTo>
                    <a:cubicBezTo>
                      <a:pt x="53047" y="25739"/>
                      <a:pt x="53137" y="25690"/>
                      <a:pt x="53137" y="25480"/>
                    </a:cubicBezTo>
                    <a:cubicBezTo>
                      <a:pt x="53226" y="25141"/>
                      <a:pt x="53530" y="25069"/>
                      <a:pt x="53928" y="25069"/>
                    </a:cubicBezTo>
                    <a:cubicBezTo>
                      <a:pt x="54214" y="25069"/>
                      <a:pt x="54550" y="25107"/>
                      <a:pt x="54889" y="25107"/>
                    </a:cubicBezTo>
                    <a:cubicBezTo>
                      <a:pt x="55543" y="25107"/>
                      <a:pt x="56208" y="24968"/>
                      <a:pt x="56557" y="24159"/>
                    </a:cubicBezTo>
                    <a:cubicBezTo>
                      <a:pt x="55065" y="24159"/>
                      <a:pt x="53533" y="24318"/>
                      <a:pt x="51989" y="24423"/>
                    </a:cubicBezTo>
                    <a:cubicBezTo>
                      <a:pt x="52042" y="24371"/>
                      <a:pt x="52042" y="24371"/>
                      <a:pt x="52042" y="24318"/>
                    </a:cubicBezTo>
                    <a:cubicBezTo>
                      <a:pt x="51487" y="23380"/>
                      <a:pt x="52926" y="24212"/>
                      <a:pt x="52755" y="23222"/>
                    </a:cubicBezTo>
                    <a:cubicBezTo>
                      <a:pt x="52637" y="23101"/>
                      <a:pt x="52511" y="23045"/>
                      <a:pt x="52388" y="23045"/>
                    </a:cubicBezTo>
                    <a:cubicBezTo>
                      <a:pt x="52053" y="23045"/>
                      <a:pt x="51736" y="23457"/>
                      <a:pt x="51659" y="24093"/>
                    </a:cubicBezTo>
                    <a:cubicBezTo>
                      <a:pt x="51664" y="24088"/>
                      <a:pt x="51670" y="24085"/>
                      <a:pt x="51675" y="24085"/>
                    </a:cubicBezTo>
                    <a:cubicBezTo>
                      <a:pt x="51723" y="24085"/>
                      <a:pt x="51776" y="24281"/>
                      <a:pt x="51883" y="24423"/>
                    </a:cubicBezTo>
                    <a:cubicBezTo>
                      <a:pt x="51327" y="24471"/>
                      <a:pt x="50804" y="24511"/>
                      <a:pt x="50310" y="24511"/>
                    </a:cubicBezTo>
                    <a:cubicBezTo>
                      <a:pt x="50113" y="24511"/>
                      <a:pt x="49920" y="24505"/>
                      <a:pt x="49731" y="24489"/>
                    </a:cubicBezTo>
                    <a:cubicBezTo>
                      <a:pt x="49837" y="24159"/>
                      <a:pt x="50167" y="24159"/>
                      <a:pt x="50114" y="23499"/>
                    </a:cubicBezTo>
                    <a:cubicBezTo>
                      <a:pt x="49875" y="23293"/>
                      <a:pt x="49614" y="23241"/>
                      <a:pt x="49361" y="23241"/>
                    </a:cubicBezTo>
                    <a:cubicBezTo>
                      <a:pt x="49108" y="23241"/>
                      <a:pt x="48863" y="23293"/>
                      <a:pt x="48657" y="23293"/>
                    </a:cubicBezTo>
                    <a:cubicBezTo>
                      <a:pt x="48410" y="23293"/>
                      <a:pt x="48218" y="23219"/>
                      <a:pt x="48134" y="22892"/>
                    </a:cubicBezTo>
                    <a:lnTo>
                      <a:pt x="48134" y="22892"/>
                    </a:lnTo>
                    <a:cubicBezTo>
                      <a:pt x="48247" y="22945"/>
                      <a:pt x="48359" y="22972"/>
                      <a:pt x="48469" y="22972"/>
                    </a:cubicBezTo>
                    <a:cubicBezTo>
                      <a:pt x="48796" y="22972"/>
                      <a:pt x="49102" y="22739"/>
                      <a:pt x="49348" y="22285"/>
                    </a:cubicBezTo>
                    <a:cubicBezTo>
                      <a:pt x="49018" y="22060"/>
                      <a:pt x="49071" y="21519"/>
                      <a:pt x="49071" y="21070"/>
                    </a:cubicBezTo>
                    <a:lnTo>
                      <a:pt x="48847" y="21070"/>
                    </a:lnTo>
                    <a:cubicBezTo>
                      <a:pt x="48741" y="21123"/>
                      <a:pt x="48688" y="21400"/>
                      <a:pt x="48636" y="21625"/>
                    </a:cubicBezTo>
                    <a:cubicBezTo>
                      <a:pt x="48741" y="21677"/>
                      <a:pt x="48847" y="21572"/>
                      <a:pt x="48913" y="21849"/>
                    </a:cubicBezTo>
                    <a:cubicBezTo>
                      <a:pt x="48253" y="23380"/>
                      <a:pt x="45546" y="21347"/>
                      <a:pt x="45441" y="24159"/>
                    </a:cubicBezTo>
                    <a:cubicBezTo>
                      <a:pt x="45592" y="24322"/>
                      <a:pt x="45814" y="24382"/>
                      <a:pt x="46083" y="24382"/>
                    </a:cubicBezTo>
                    <a:cubicBezTo>
                      <a:pt x="46808" y="24382"/>
                      <a:pt x="47866" y="23947"/>
                      <a:pt x="48740" y="23947"/>
                    </a:cubicBezTo>
                    <a:cubicBezTo>
                      <a:pt x="48957" y="23947"/>
                      <a:pt x="49162" y="23974"/>
                      <a:pt x="49348" y="24041"/>
                    </a:cubicBezTo>
                    <a:cubicBezTo>
                      <a:pt x="48481" y="25263"/>
                      <a:pt x="47613" y="25591"/>
                      <a:pt x="46315" y="25591"/>
                    </a:cubicBezTo>
                    <a:cubicBezTo>
                      <a:pt x="46211" y="25591"/>
                      <a:pt x="46105" y="25589"/>
                      <a:pt x="45995" y="25585"/>
                    </a:cubicBezTo>
                    <a:cubicBezTo>
                      <a:pt x="45942" y="24925"/>
                      <a:pt x="45612" y="25031"/>
                      <a:pt x="45546" y="24371"/>
                    </a:cubicBezTo>
                    <a:cubicBezTo>
                      <a:pt x="45239" y="24498"/>
                      <a:pt x="44928" y="24677"/>
                      <a:pt x="44645" y="24677"/>
                    </a:cubicBezTo>
                    <a:cubicBezTo>
                      <a:pt x="44431" y="24677"/>
                      <a:pt x="44233" y="24573"/>
                      <a:pt x="44068" y="24265"/>
                    </a:cubicBezTo>
                    <a:lnTo>
                      <a:pt x="44068" y="24265"/>
                    </a:lnTo>
                    <a:cubicBezTo>
                      <a:pt x="44152" y="24349"/>
                      <a:pt x="44218" y="24379"/>
                      <a:pt x="44279" y="24379"/>
                    </a:cubicBezTo>
                    <a:cubicBezTo>
                      <a:pt x="44428" y="24379"/>
                      <a:pt x="44541" y="24194"/>
                      <a:pt x="44802" y="24194"/>
                    </a:cubicBezTo>
                    <a:cubicBezTo>
                      <a:pt x="44848" y="24194"/>
                      <a:pt x="44897" y="24199"/>
                      <a:pt x="44952" y="24212"/>
                    </a:cubicBezTo>
                    <a:cubicBezTo>
                      <a:pt x="44675" y="22839"/>
                      <a:pt x="45335" y="23275"/>
                      <a:pt x="45335" y="22390"/>
                    </a:cubicBezTo>
                    <a:cubicBezTo>
                      <a:pt x="45324" y="22388"/>
                      <a:pt x="45313" y="22386"/>
                      <a:pt x="45302" y="22386"/>
                    </a:cubicBezTo>
                    <a:cubicBezTo>
                      <a:pt x="45165" y="22386"/>
                      <a:pt x="45099" y="22597"/>
                      <a:pt x="45055" y="22597"/>
                    </a:cubicBezTo>
                    <a:cubicBezTo>
                      <a:pt x="45036" y="22597"/>
                      <a:pt x="45020" y="22557"/>
                      <a:pt x="45005" y="22443"/>
                    </a:cubicBezTo>
                    <a:cubicBezTo>
                      <a:pt x="45718" y="21625"/>
                      <a:pt x="47144" y="21955"/>
                      <a:pt x="47923" y="21400"/>
                    </a:cubicBezTo>
                    <a:cubicBezTo>
                      <a:pt x="47368" y="21400"/>
                      <a:pt x="47804" y="20199"/>
                      <a:pt x="47976" y="20199"/>
                    </a:cubicBezTo>
                    <a:cubicBezTo>
                      <a:pt x="47751" y="19857"/>
                      <a:pt x="47550" y="19338"/>
                      <a:pt x="47445" y="19338"/>
                    </a:cubicBezTo>
                    <a:cubicBezTo>
                      <a:pt x="47396" y="19338"/>
                      <a:pt x="47368" y="19451"/>
                      <a:pt x="47368" y="19750"/>
                    </a:cubicBezTo>
                    <a:cubicBezTo>
                      <a:pt x="46814" y="18984"/>
                      <a:pt x="46537" y="19037"/>
                      <a:pt x="46048" y="18601"/>
                    </a:cubicBezTo>
                    <a:cubicBezTo>
                      <a:pt x="46048" y="18271"/>
                      <a:pt x="46207" y="18377"/>
                      <a:pt x="46273" y="18100"/>
                    </a:cubicBezTo>
                    <a:cubicBezTo>
                      <a:pt x="46197" y="17953"/>
                      <a:pt x="46109" y="17893"/>
                      <a:pt x="46019" y="17893"/>
                    </a:cubicBezTo>
                    <a:cubicBezTo>
                      <a:pt x="45843" y="17893"/>
                      <a:pt x="45660" y="18123"/>
                      <a:pt x="45546" y="18377"/>
                    </a:cubicBezTo>
                    <a:cubicBezTo>
                      <a:pt x="45582" y="18377"/>
                      <a:pt x="45618" y="18376"/>
                      <a:pt x="45653" y="18376"/>
                    </a:cubicBezTo>
                    <a:cubicBezTo>
                      <a:pt x="45836" y="18376"/>
                      <a:pt x="45987" y="18413"/>
                      <a:pt x="45942" y="18879"/>
                    </a:cubicBezTo>
                    <a:cubicBezTo>
                      <a:pt x="45771" y="19697"/>
                      <a:pt x="45441" y="19750"/>
                      <a:pt x="45164" y="19922"/>
                    </a:cubicBezTo>
                    <a:lnTo>
                      <a:pt x="45164" y="19209"/>
                    </a:lnTo>
                    <a:cubicBezTo>
                      <a:pt x="44693" y="19229"/>
                      <a:pt x="44213" y="19284"/>
                      <a:pt x="43720" y="19284"/>
                    </a:cubicBezTo>
                    <a:cubicBezTo>
                      <a:pt x="42954" y="19284"/>
                      <a:pt x="42158" y="19151"/>
                      <a:pt x="41322" y="18549"/>
                    </a:cubicBezTo>
                    <a:cubicBezTo>
                      <a:pt x="41356" y="18511"/>
                      <a:pt x="41407" y="18500"/>
                      <a:pt x="41466" y="18500"/>
                    </a:cubicBezTo>
                    <a:cubicBezTo>
                      <a:pt x="41550" y="18500"/>
                      <a:pt x="41650" y="18523"/>
                      <a:pt x="41739" y="18523"/>
                    </a:cubicBezTo>
                    <a:cubicBezTo>
                      <a:pt x="41872" y="18523"/>
                      <a:pt x="41982" y="18472"/>
                      <a:pt x="41982" y="18219"/>
                    </a:cubicBezTo>
                    <a:cubicBezTo>
                      <a:pt x="41586" y="18219"/>
                      <a:pt x="41916" y="17559"/>
                      <a:pt x="41705" y="17493"/>
                    </a:cubicBezTo>
                    <a:lnTo>
                      <a:pt x="41705" y="17493"/>
                    </a:lnTo>
                    <a:cubicBezTo>
                      <a:pt x="41586" y="18153"/>
                      <a:pt x="40332" y="17440"/>
                      <a:pt x="41045" y="18324"/>
                    </a:cubicBezTo>
                    <a:cubicBezTo>
                      <a:pt x="40953" y="18367"/>
                      <a:pt x="40859" y="18387"/>
                      <a:pt x="40767" y="18387"/>
                    </a:cubicBezTo>
                    <a:cubicBezTo>
                      <a:pt x="40146" y="18387"/>
                      <a:pt x="39568" y="17490"/>
                      <a:pt x="39672" y="16674"/>
                    </a:cubicBezTo>
                    <a:cubicBezTo>
                      <a:pt x="39675" y="16673"/>
                      <a:pt x="39679" y="16672"/>
                      <a:pt x="39683" y="16672"/>
                    </a:cubicBezTo>
                    <a:cubicBezTo>
                      <a:pt x="39795" y="16672"/>
                      <a:pt x="39911" y="17203"/>
                      <a:pt x="39987" y="17203"/>
                    </a:cubicBezTo>
                    <a:cubicBezTo>
                      <a:pt x="40017" y="17203"/>
                      <a:pt x="40040" y="17123"/>
                      <a:pt x="40055" y="16898"/>
                    </a:cubicBezTo>
                    <a:cubicBezTo>
                      <a:pt x="39883" y="16674"/>
                      <a:pt x="39672" y="16502"/>
                      <a:pt x="39553" y="16172"/>
                    </a:cubicBezTo>
                    <a:lnTo>
                      <a:pt x="39553" y="16172"/>
                    </a:lnTo>
                    <a:cubicBezTo>
                      <a:pt x="39616" y="16182"/>
                      <a:pt x="39671" y="16186"/>
                      <a:pt x="39718" y="16186"/>
                    </a:cubicBezTo>
                    <a:cubicBezTo>
                      <a:pt x="40009" y="16186"/>
                      <a:pt x="40008" y="16013"/>
                      <a:pt x="39724" y="15684"/>
                    </a:cubicBezTo>
                    <a:cubicBezTo>
                      <a:pt x="39819" y="15671"/>
                      <a:pt x="39911" y="15661"/>
                      <a:pt x="39997" y="15661"/>
                    </a:cubicBezTo>
                    <a:cubicBezTo>
                      <a:pt x="40260" y="15661"/>
                      <a:pt x="40477" y="15752"/>
                      <a:pt x="40596" y="16120"/>
                    </a:cubicBezTo>
                    <a:cubicBezTo>
                      <a:pt x="40437" y="16238"/>
                      <a:pt x="40332" y="16502"/>
                      <a:pt x="40266" y="16898"/>
                    </a:cubicBezTo>
                    <a:cubicBezTo>
                      <a:pt x="40926" y="16397"/>
                      <a:pt x="42748" y="16898"/>
                      <a:pt x="43025" y="15908"/>
                    </a:cubicBezTo>
                    <a:cubicBezTo>
                      <a:pt x="43183" y="16014"/>
                      <a:pt x="43461" y="15961"/>
                      <a:pt x="43632" y="16344"/>
                    </a:cubicBezTo>
                    <a:cubicBezTo>
                      <a:pt x="43582" y="16319"/>
                      <a:pt x="43541" y="16308"/>
                      <a:pt x="43509" y="16308"/>
                    </a:cubicBezTo>
                    <a:cubicBezTo>
                      <a:pt x="43255" y="16308"/>
                      <a:pt x="43527" y="17010"/>
                      <a:pt x="43632" y="17057"/>
                    </a:cubicBezTo>
                    <a:cubicBezTo>
                      <a:pt x="43791" y="16621"/>
                      <a:pt x="43685" y="15684"/>
                      <a:pt x="43896" y="15301"/>
                    </a:cubicBezTo>
                    <a:cubicBezTo>
                      <a:pt x="44224" y="15530"/>
                      <a:pt x="44316" y="16283"/>
                      <a:pt x="44712" y="16283"/>
                    </a:cubicBezTo>
                    <a:cubicBezTo>
                      <a:pt x="44795" y="16283"/>
                      <a:pt x="44891" y="16250"/>
                      <a:pt x="45005" y="16172"/>
                    </a:cubicBezTo>
                    <a:lnTo>
                      <a:pt x="45005" y="16172"/>
                    </a:lnTo>
                    <a:cubicBezTo>
                      <a:pt x="44729" y="16810"/>
                      <a:pt x="45193" y="17419"/>
                      <a:pt x="45578" y="17419"/>
                    </a:cubicBezTo>
                    <a:cubicBezTo>
                      <a:pt x="45728" y="17419"/>
                      <a:pt x="45865" y="17327"/>
                      <a:pt x="45942" y="17110"/>
                    </a:cubicBezTo>
                    <a:cubicBezTo>
                      <a:pt x="45718" y="16450"/>
                      <a:pt x="46484" y="15737"/>
                      <a:pt x="46537" y="14799"/>
                    </a:cubicBezTo>
                    <a:cubicBezTo>
                      <a:pt x="46603" y="15301"/>
                      <a:pt x="46814" y="15459"/>
                      <a:pt x="46933" y="15790"/>
                    </a:cubicBezTo>
                    <a:cubicBezTo>
                      <a:pt x="46967" y="15800"/>
                      <a:pt x="46998" y="15805"/>
                      <a:pt x="47026" y="15805"/>
                    </a:cubicBezTo>
                    <a:cubicBezTo>
                      <a:pt x="47273" y="15805"/>
                      <a:pt x="47292" y="15433"/>
                      <a:pt x="47491" y="15433"/>
                    </a:cubicBezTo>
                    <a:cubicBezTo>
                      <a:pt x="47521" y="15433"/>
                      <a:pt x="47554" y="15441"/>
                      <a:pt x="47593" y="15459"/>
                    </a:cubicBezTo>
                    <a:cubicBezTo>
                      <a:pt x="47593" y="13756"/>
                      <a:pt x="48187" y="15129"/>
                      <a:pt x="48187" y="13928"/>
                    </a:cubicBezTo>
                    <a:cubicBezTo>
                      <a:pt x="48253" y="14139"/>
                      <a:pt x="48306" y="14192"/>
                      <a:pt x="48358" y="14364"/>
                    </a:cubicBezTo>
                    <a:cubicBezTo>
                      <a:pt x="48464" y="15077"/>
                      <a:pt x="47923" y="14641"/>
                      <a:pt x="47923" y="15182"/>
                    </a:cubicBezTo>
                    <a:cubicBezTo>
                      <a:pt x="48583" y="15354"/>
                      <a:pt x="48583" y="15790"/>
                      <a:pt x="48794" y="16621"/>
                    </a:cubicBezTo>
                    <a:cubicBezTo>
                      <a:pt x="48882" y="16693"/>
                      <a:pt x="48958" y="16724"/>
                      <a:pt x="49025" y="16724"/>
                    </a:cubicBezTo>
                    <a:cubicBezTo>
                      <a:pt x="49380" y="16724"/>
                      <a:pt x="49466" y="15867"/>
                      <a:pt x="49617" y="15867"/>
                    </a:cubicBezTo>
                    <a:cubicBezTo>
                      <a:pt x="49651" y="15867"/>
                      <a:pt x="49688" y="15910"/>
                      <a:pt x="49731" y="16014"/>
                    </a:cubicBezTo>
                    <a:cubicBezTo>
                      <a:pt x="49401" y="16397"/>
                      <a:pt x="49124" y="17717"/>
                      <a:pt x="49731" y="17994"/>
                    </a:cubicBezTo>
                    <a:cubicBezTo>
                      <a:pt x="49817" y="17603"/>
                      <a:pt x="49971" y="17490"/>
                      <a:pt x="50162" y="17490"/>
                    </a:cubicBezTo>
                    <a:cubicBezTo>
                      <a:pt x="50423" y="17490"/>
                      <a:pt x="50753" y="17700"/>
                      <a:pt x="51075" y="17700"/>
                    </a:cubicBezTo>
                    <a:cubicBezTo>
                      <a:pt x="51280" y="17700"/>
                      <a:pt x="51481" y="17615"/>
                      <a:pt x="51659" y="17334"/>
                    </a:cubicBezTo>
                    <a:cubicBezTo>
                      <a:pt x="51052" y="16832"/>
                      <a:pt x="50114" y="17162"/>
                      <a:pt x="49507" y="16780"/>
                    </a:cubicBezTo>
                    <a:cubicBezTo>
                      <a:pt x="49903" y="16450"/>
                      <a:pt x="50391" y="16238"/>
                      <a:pt x="50774" y="15908"/>
                    </a:cubicBezTo>
                    <a:cubicBezTo>
                      <a:pt x="50114" y="15129"/>
                      <a:pt x="49573" y="14469"/>
                      <a:pt x="48913" y="14311"/>
                    </a:cubicBezTo>
                    <a:cubicBezTo>
                      <a:pt x="48966" y="13809"/>
                      <a:pt x="49507" y="14192"/>
                      <a:pt x="49348" y="13321"/>
                    </a:cubicBezTo>
                    <a:lnTo>
                      <a:pt x="49348" y="13321"/>
                    </a:lnTo>
                    <a:cubicBezTo>
                      <a:pt x="49267" y="13454"/>
                      <a:pt x="49172" y="13495"/>
                      <a:pt x="49073" y="13495"/>
                    </a:cubicBezTo>
                    <a:cubicBezTo>
                      <a:pt x="48920" y="13495"/>
                      <a:pt x="48757" y="13398"/>
                      <a:pt x="48617" y="13398"/>
                    </a:cubicBezTo>
                    <a:cubicBezTo>
                      <a:pt x="48480" y="13398"/>
                      <a:pt x="48365" y="13492"/>
                      <a:pt x="48306" y="13862"/>
                    </a:cubicBezTo>
                    <a:cubicBezTo>
                      <a:pt x="48270" y="13420"/>
                      <a:pt x="48216" y="13287"/>
                      <a:pt x="48146" y="13287"/>
                    </a:cubicBezTo>
                    <a:cubicBezTo>
                      <a:pt x="48043" y="13287"/>
                      <a:pt x="47906" y="13587"/>
                      <a:pt x="47750" y="13587"/>
                    </a:cubicBezTo>
                    <a:cubicBezTo>
                      <a:pt x="47663" y="13587"/>
                      <a:pt x="47570" y="13494"/>
                      <a:pt x="47474" y="13202"/>
                    </a:cubicBezTo>
                    <a:cubicBezTo>
                      <a:pt x="47786" y="13202"/>
                      <a:pt x="47708" y="12375"/>
                      <a:pt x="48068" y="12375"/>
                    </a:cubicBezTo>
                    <a:cubicBezTo>
                      <a:pt x="48088" y="12375"/>
                      <a:pt x="48110" y="12378"/>
                      <a:pt x="48134" y="12383"/>
                    </a:cubicBezTo>
                    <a:lnTo>
                      <a:pt x="48187" y="13149"/>
                    </a:lnTo>
                    <a:cubicBezTo>
                      <a:pt x="48380" y="12854"/>
                      <a:pt x="48589" y="12812"/>
                      <a:pt x="48798" y="12812"/>
                    </a:cubicBezTo>
                    <a:cubicBezTo>
                      <a:pt x="48881" y="12812"/>
                      <a:pt x="48965" y="12819"/>
                      <a:pt x="49047" y="12819"/>
                    </a:cubicBezTo>
                    <a:cubicBezTo>
                      <a:pt x="49293" y="12819"/>
                      <a:pt x="49531" y="12759"/>
                      <a:pt x="49731" y="12278"/>
                    </a:cubicBezTo>
                    <a:cubicBezTo>
                      <a:pt x="49401" y="11948"/>
                      <a:pt x="49243" y="11116"/>
                      <a:pt x="48966" y="10562"/>
                    </a:cubicBezTo>
                    <a:cubicBezTo>
                      <a:pt x="49073" y="10520"/>
                      <a:pt x="49167" y="10503"/>
                      <a:pt x="49254" y="10503"/>
                    </a:cubicBezTo>
                    <a:cubicBezTo>
                      <a:pt x="49581" y="10503"/>
                      <a:pt x="49797" y="10738"/>
                      <a:pt x="50148" y="10738"/>
                    </a:cubicBezTo>
                    <a:cubicBezTo>
                      <a:pt x="50176" y="10738"/>
                      <a:pt x="50204" y="10736"/>
                      <a:pt x="50233" y="10733"/>
                    </a:cubicBezTo>
                    <a:cubicBezTo>
                      <a:pt x="50233" y="10350"/>
                      <a:pt x="50233" y="10179"/>
                      <a:pt x="50286" y="9968"/>
                    </a:cubicBezTo>
                    <a:lnTo>
                      <a:pt x="50286" y="9968"/>
                    </a:lnTo>
                    <a:cubicBezTo>
                      <a:pt x="50157" y="10168"/>
                      <a:pt x="50020" y="10239"/>
                      <a:pt x="49871" y="10239"/>
                    </a:cubicBezTo>
                    <a:cubicBezTo>
                      <a:pt x="49577" y="10239"/>
                      <a:pt x="49232" y="9963"/>
                      <a:pt x="48794" y="9849"/>
                    </a:cubicBezTo>
                    <a:lnTo>
                      <a:pt x="48794" y="9849"/>
                    </a:lnTo>
                    <a:cubicBezTo>
                      <a:pt x="48873" y="10474"/>
                      <a:pt x="48788" y="10644"/>
                      <a:pt x="48639" y="10644"/>
                    </a:cubicBezTo>
                    <a:cubicBezTo>
                      <a:pt x="48461" y="10644"/>
                      <a:pt x="48192" y="10401"/>
                      <a:pt x="48006" y="10401"/>
                    </a:cubicBezTo>
                    <a:cubicBezTo>
                      <a:pt x="47907" y="10401"/>
                      <a:pt x="47831" y="10470"/>
                      <a:pt x="47804" y="10680"/>
                    </a:cubicBezTo>
                    <a:cubicBezTo>
                      <a:pt x="47847" y="10672"/>
                      <a:pt x="47887" y="10668"/>
                      <a:pt x="47924" y="10668"/>
                    </a:cubicBezTo>
                    <a:cubicBezTo>
                      <a:pt x="48131" y="10668"/>
                      <a:pt x="48261" y="10800"/>
                      <a:pt x="48306" y="11169"/>
                    </a:cubicBezTo>
                    <a:cubicBezTo>
                      <a:pt x="48243" y="11180"/>
                      <a:pt x="48182" y="11185"/>
                      <a:pt x="48122" y="11185"/>
                    </a:cubicBezTo>
                    <a:cubicBezTo>
                      <a:pt x="47559" y="11185"/>
                      <a:pt x="47145" y="10717"/>
                      <a:pt x="46655" y="10562"/>
                    </a:cubicBezTo>
                    <a:cubicBezTo>
                      <a:pt x="47038" y="10562"/>
                      <a:pt x="47923" y="10403"/>
                      <a:pt x="47645" y="9968"/>
                    </a:cubicBezTo>
                    <a:cubicBezTo>
                      <a:pt x="47489" y="9968"/>
                      <a:pt x="47475" y="10240"/>
                      <a:pt x="47355" y="10240"/>
                    </a:cubicBezTo>
                    <a:cubicBezTo>
                      <a:pt x="47343" y="10240"/>
                      <a:pt x="47330" y="10238"/>
                      <a:pt x="47315" y="10232"/>
                    </a:cubicBezTo>
                    <a:cubicBezTo>
                      <a:pt x="47263" y="9413"/>
                      <a:pt x="47527" y="9030"/>
                      <a:pt x="47038" y="9030"/>
                    </a:cubicBezTo>
                    <a:cubicBezTo>
                      <a:pt x="46814" y="9572"/>
                      <a:pt x="47368" y="9796"/>
                      <a:pt x="47091" y="10232"/>
                    </a:cubicBezTo>
                    <a:cubicBezTo>
                      <a:pt x="46814" y="9638"/>
                      <a:pt x="46708" y="9968"/>
                      <a:pt x="46325" y="9308"/>
                    </a:cubicBezTo>
                    <a:lnTo>
                      <a:pt x="46325" y="9308"/>
                    </a:lnTo>
                    <a:cubicBezTo>
                      <a:pt x="46354" y="9326"/>
                      <a:pt x="46395" y="9335"/>
                      <a:pt x="46441" y="9335"/>
                    </a:cubicBezTo>
                    <a:cubicBezTo>
                      <a:pt x="46652" y="9335"/>
                      <a:pt x="46970" y="9160"/>
                      <a:pt x="46655" y="9030"/>
                    </a:cubicBezTo>
                    <a:cubicBezTo>
                      <a:pt x="46446" y="8966"/>
                      <a:pt x="46309" y="8910"/>
                      <a:pt x="46215" y="8910"/>
                    </a:cubicBezTo>
                    <a:cubicBezTo>
                      <a:pt x="46061" y="8910"/>
                      <a:pt x="46028" y="9061"/>
                      <a:pt x="45995" y="9572"/>
                    </a:cubicBezTo>
                    <a:cubicBezTo>
                      <a:pt x="45862" y="9361"/>
                      <a:pt x="45829" y="9253"/>
                      <a:pt x="45808" y="9253"/>
                    </a:cubicBezTo>
                    <a:cubicBezTo>
                      <a:pt x="45785" y="9253"/>
                      <a:pt x="45775" y="9378"/>
                      <a:pt x="45665" y="9638"/>
                    </a:cubicBezTo>
                    <a:cubicBezTo>
                      <a:pt x="45494" y="9308"/>
                      <a:pt x="45335" y="8977"/>
                      <a:pt x="45164" y="8700"/>
                    </a:cubicBezTo>
                    <a:cubicBezTo>
                      <a:pt x="45316" y="8521"/>
                      <a:pt x="45504" y="8470"/>
                      <a:pt x="45706" y="8470"/>
                    </a:cubicBezTo>
                    <a:cubicBezTo>
                      <a:pt x="45968" y="8470"/>
                      <a:pt x="46254" y="8556"/>
                      <a:pt x="46516" y="8556"/>
                    </a:cubicBezTo>
                    <a:cubicBezTo>
                      <a:pt x="46855" y="8556"/>
                      <a:pt x="47154" y="8414"/>
                      <a:pt x="47315" y="7763"/>
                    </a:cubicBezTo>
                    <a:cubicBezTo>
                      <a:pt x="47091" y="7433"/>
                      <a:pt x="46603" y="7763"/>
                      <a:pt x="46431" y="7327"/>
                    </a:cubicBezTo>
                    <a:cubicBezTo>
                      <a:pt x="46463" y="7325"/>
                      <a:pt x="46495" y="7325"/>
                      <a:pt x="46527" y="7325"/>
                    </a:cubicBezTo>
                    <a:cubicBezTo>
                      <a:pt x="47312" y="7325"/>
                      <a:pt x="47835" y="7872"/>
                      <a:pt x="48403" y="7872"/>
                    </a:cubicBezTo>
                    <a:cubicBezTo>
                      <a:pt x="48630" y="7872"/>
                      <a:pt x="48864" y="7784"/>
                      <a:pt x="49124" y="7538"/>
                    </a:cubicBezTo>
                    <a:cubicBezTo>
                      <a:pt x="48966" y="7380"/>
                      <a:pt x="48741" y="7208"/>
                      <a:pt x="48741" y="6601"/>
                    </a:cubicBezTo>
                    <a:lnTo>
                      <a:pt x="48741" y="6601"/>
                    </a:lnTo>
                    <a:cubicBezTo>
                      <a:pt x="48827" y="6634"/>
                      <a:pt x="48923" y="6651"/>
                      <a:pt x="49018" y="6651"/>
                    </a:cubicBezTo>
                    <a:cubicBezTo>
                      <a:pt x="49114" y="6651"/>
                      <a:pt x="49210" y="6634"/>
                      <a:pt x="49296" y="6601"/>
                    </a:cubicBezTo>
                    <a:lnTo>
                      <a:pt x="49296" y="6601"/>
                    </a:lnTo>
                    <a:cubicBezTo>
                      <a:pt x="49177" y="7050"/>
                      <a:pt x="49401" y="7050"/>
                      <a:pt x="49243" y="7538"/>
                    </a:cubicBezTo>
                    <a:cubicBezTo>
                      <a:pt x="49454" y="7156"/>
                      <a:pt x="50009" y="7103"/>
                      <a:pt x="49784" y="6997"/>
                    </a:cubicBezTo>
                    <a:cubicBezTo>
                      <a:pt x="49731" y="6601"/>
                      <a:pt x="49454" y="6826"/>
                      <a:pt x="49348" y="6601"/>
                    </a:cubicBezTo>
                    <a:cubicBezTo>
                      <a:pt x="50294" y="6483"/>
                      <a:pt x="50989" y="5660"/>
                      <a:pt x="51786" y="5660"/>
                    </a:cubicBezTo>
                    <a:cubicBezTo>
                      <a:pt x="52057" y="5660"/>
                      <a:pt x="52340" y="5755"/>
                      <a:pt x="52649" y="6007"/>
                    </a:cubicBezTo>
                    <a:cubicBezTo>
                      <a:pt x="52200" y="6093"/>
                      <a:pt x="52115" y="6394"/>
                      <a:pt x="51839" y="6394"/>
                    </a:cubicBezTo>
                    <a:cubicBezTo>
                      <a:pt x="51775" y="6394"/>
                      <a:pt x="51699" y="6377"/>
                      <a:pt x="51606" y="6337"/>
                    </a:cubicBezTo>
                    <a:lnTo>
                      <a:pt x="51606" y="6337"/>
                    </a:lnTo>
                    <a:cubicBezTo>
                      <a:pt x="51606" y="6736"/>
                      <a:pt x="51843" y="7294"/>
                      <a:pt x="51989" y="7294"/>
                    </a:cubicBezTo>
                    <a:cubicBezTo>
                      <a:pt x="52040" y="7294"/>
                      <a:pt x="52081" y="7223"/>
                      <a:pt x="52094" y="7050"/>
                    </a:cubicBezTo>
                    <a:cubicBezTo>
                      <a:pt x="52066" y="7013"/>
                      <a:pt x="52057" y="6998"/>
                      <a:pt x="52063" y="6998"/>
                    </a:cubicBezTo>
                    <a:cubicBezTo>
                      <a:pt x="52081" y="6998"/>
                      <a:pt x="52260" y="7159"/>
                      <a:pt x="52401" y="7159"/>
                    </a:cubicBezTo>
                    <a:cubicBezTo>
                      <a:pt x="52532" y="7159"/>
                      <a:pt x="52631" y="7022"/>
                      <a:pt x="52543" y="6496"/>
                    </a:cubicBezTo>
                    <a:cubicBezTo>
                      <a:pt x="52568" y="6490"/>
                      <a:pt x="52591" y="6487"/>
                      <a:pt x="52613" y="6487"/>
                    </a:cubicBezTo>
                    <a:cubicBezTo>
                      <a:pt x="52978" y="6487"/>
                      <a:pt x="52963" y="7274"/>
                      <a:pt x="52702" y="7486"/>
                    </a:cubicBezTo>
                    <a:cubicBezTo>
                      <a:pt x="53586" y="7050"/>
                      <a:pt x="54075" y="7657"/>
                      <a:pt x="54735" y="6773"/>
                    </a:cubicBezTo>
                    <a:lnTo>
                      <a:pt x="54735" y="6773"/>
                    </a:lnTo>
                    <a:cubicBezTo>
                      <a:pt x="54705" y="6788"/>
                      <a:pt x="54678" y="6795"/>
                      <a:pt x="54654" y="6795"/>
                    </a:cubicBezTo>
                    <a:cubicBezTo>
                      <a:pt x="54370" y="6795"/>
                      <a:pt x="54454" y="5810"/>
                      <a:pt x="54178" y="5810"/>
                    </a:cubicBezTo>
                    <a:cubicBezTo>
                      <a:pt x="54136" y="5810"/>
                      <a:pt x="54084" y="5834"/>
                      <a:pt x="54022" y="5888"/>
                    </a:cubicBezTo>
                    <a:cubicBezTo>
                      <a:pt x="53948" y="6301"/>
                      <a:pt x="54026" y="6354"/>
                      <a:pt x="54131" y="6354"/>
                    </a:cubicBezTo>
                    <a:cubicBezTo>
                      <a:pt x="54168" y="6354"/>
                      <a:pt x="54208" y="6348"/>
                      <a:pt x="54245" y="6348"/>
                    </a:cubicBezTo>
                    <a:cubicBezTo>
                      <a:pt x="54331" y="6348"/>
                      <a:pt x="54405" y="6381"/>
                      <a:pt x="54405" y="6601"/>
                    </a:cubicBezTo>
                    <a:cubicBezTo>
                      <a:pt x="54246" y="6601"/>
                      <a:pt x="54299" y="7050"/>
                      <a:pt x="54193" y="7103"/>
                    </a:cubicBezTo>
                    <a:cubicBezTo>
                      <a:pt x="53966" y="6883"/>
                      <a:pt x="53835" y="6790"/>
                      <a:pt x="53681" y="6790"/>
                    </a:cubicBezTo>
                    <a:cubicBezTo>
                      <a:pt x="53568" y="6790"/>
                      <a:pt x="53442" y="6841"/>
                      <a:pt x="53256" y="6931"/>
                    </a:cubicBezTo>
                    <a:cubicBezTo>
                      <a:pt x="53639" y="5835"/>
                      <a:pt x="53137" y="6337"/>
                      <a:pt x="53032" y="5228"/>
                    </a:cubicBezTo>
                    <a:lnTo>
                      <a:pt x="53032" y="5228"/>
                    </a:lnTo>
                    <a:cubicBezTo>
                      <a:pt x="53091" y="5255"/>
                      <a:pt x="53142" y="5266"/>
                      <a:pt x="53186" y="5266"/>
                    </a:cubicBezTo>
                    <a:cubicBezTo>
                      <a:pt x="53432" y="5266"/>
                      <a:pt x="53486" y="4910"/>
                      <a:pt x="53586" y="4687"/>
                    </a:cubicBezTo>
                    <a:cubicBezTo>
                      <a:pt x="53660" y="4821"/>
                      <a:pt x="53770" y="4880"/>
                      <a:pt x="53885" y="4880"/>
                    </a:cubicBezTo>
                    <a:cubicBezTo>
                      <a:pt x="54100" y="4880"/>
                      <a:pt x="54336" y="4674"/>
                      <a:pt x="54405" y="4357"/>
                    </a:cubicBezTo>
                    <a:lnTo>
                      <a:pt x="54405" y="4357"/>
                    </a:lnTo>
                    <a:cubicBezTo>
                      <a:pt x="54357" y="4365"/>
                      <a:pt x="54314" y="4369"/>
                      <a:pt x="54275" y="4369"/>
                    </a:cubicBezTo>
                    <a:cubicBezTo>
                      <a:pt x="54050" y="4369"/>
                      <a:pt x="53992" y="4228"/>
                      <a:pt x="54127" y="3855"/>
                    </a:cubicBezTo>
                    <a:lnTo>
                      <a:pt x="54127" y="3855"/>
                    </a:lnTo>
                    <a:cubicBezTo>
                      <a:pt x="53415" y="4462"/>
                      <a:pt x="52807" y="4291"/>
                      <a:pt x="52319" y="5017"/>
                    </a:cubicBezTo>
                    <a:cubicBezTo>
                      <a:pt x="52154" y="4613"/>
                      <a:pt x="51896" y="4445"/>
                      <a:pt x="51629" y="4445"/>
                    </a:cubicBezTo>
                    <a:cubicBezTo>
                      <a:pt x="51277" y="4445"/>
                      <a:pt x="50909" y="4739"/>
                      <a:pt x="50721" y="5175"/>
                    </a:cubicBezTo>
                    <a:cubicBezTo>
                      <a:pt x="50721" y="4291"/>
                      <a:pt x="50339" y="4462"/>
                      <a:pt x="50233" y="3961"/>
                    </a:cubicBezTo>
                    <a:cubicBezTo>
                      <a:pt x="50473" y="3961"/>
                      <a:pt x="50542" y="4070"/>
                      <a:pt x="50641" y="4070"/>
                    </a:cubicBezTo>
                    <a:cubicBezTo>
                      <a:pt x="50700" y="4070"/>
                      <a:pt x="50770" y="4031"/>
                      <a:pt x="50893" y="3908"/>
                    </a:cubicBezTo>
                    <a:cubicBezTo>
                      <a:pt x="50861" y="3295"/>
                      <a:pt x="50731" y="3263"/>
                      <a:pt x="50579" y="3263"/>
                    </a:cubicBezTo>
                    <a:cubicBezTo>
                      <a:pt x="50561" y="3263"/>
                      <a:pt x="50542" y="3263"/>
                      <a:pt x="50524" y="3263"/>
                    </a:cubicBezTo>
                    <a:cubicBezTo>
                      <a:pt x="50376" y="3263"/>
                      <a:pt x="50217" y="3234"/>
                      <a:pt x="50114" y="2707"/>
                    </a:cubicBezTo>
                    <a:cubicBezTo>
                      <a:pt x="50101" y="2704"/>
                      <a:pt x="50088" y="2703"/>
                      <a:pt x="50076" y="2703"/>
                    </a:cubicBezTo>
                    <a:cubicBezTo>
                      <a:pt x="49788" y="2703"/>
                      <a:pt x="49828" y="3424"/>
                      <a:pt x="49626" y="3525"/>
                    </a:cubicBezTo>
                    <a:cubicBezTo>
                      <a:pt x="49490" y="3254"/>
                      <a:pt x="49330" y="3116"/>
                      <a:pt x="49181" y="3116"/>
                    </a:cubicBezTo>
                    <a:cubicBezTo>
                      <a:pt x="49025" y="3116"/>
                      <a:pt x="48882" y="3267"/>
                      <a:pt x="48794" y="3578"/>
                    </a:cubicBezTo>
                    <a:cubicBezTo>
                      <a:pt x="48794" y="3248"/>
                      <a:pt x="48913" y="3090"/>
                      <a:pt x="48847" y="2588"/>
                    </a:cubicBezTo>
                    <a:lnTo>
                      <a:pt x="48636" y="2588"/>
                    </a:lnTo>
                    <a:cubicBezTo>
                      <a:pt x="48517" y="2707"/>
                      <a:pt x="48411" y="2641"/>
                      <a:pt x="48411" y="2865"/>
                    </a:cubicBezTo>
                    <a:cubicBezTo>
                      <a:pt x="48517" y="2918"/>
                      <a:pt x="48583" y="3090"/>
                      <a:pt x="48583" y="3367"/>
                    </a:cubicBezTo>
                    <a:cubicBezTo>
                      <a:pt x="48568" y="3359"/>
                      <a:pt x="48554" y="3356"/>
                      <a:pt x="48539" y="3356"/>
                    </a:cubicBezTo>
                    <a:cubicBezTo>
                      <a:pt x="48395" y="3356"/>
                      <a:pt x="48253" y="3700"/>
                      <a:pt x="48130" y="3700"/>
                    </a:cubicBezTo>
                    <a:cubicBezTo>
                      <a:pt x="48074" y="3700"/>
                      <a:pt x="48022" y="3628"/>
                      <a:pt x="47976" y="3420"/>
                    </a:cubicBezTo>
                    <a:cubicBezTo>
                      <a:pt x="48358" y="2971"/>
                      <a:pt x="48028" y="2205"/>
                      <a:pt x="48358" y="1875"/>
                    </a:cubicBezTo>
                    <a:cubicBezTo>
                      <a:pt x="48511" y="1744"/>
                      <a:pt x="48665" y="1695"/>
                      <a:pt x="48826" y="1695"/>
                    </a:cubicBezTo>
                    <a:cubicBezTo>
                      <a:pt x="49292" y="1695"/>
                      <a:pt x="49804" y="2108"/>
                      <a:pt x="50435" y="2108"/>
                    </a:cubicBezTo>
                    <a:cubicBezTo>
                      <a:pt x="50679" y="2108"/>
                      <a:pt x="50940" y="2046"/>
                      <a:pt x="51223" y="1875"/>
                    </a:cubicBezTo>
                    <a:lnTo>
                      <a:pt x="51223" y="1875"/>
                    </a:lnTo>
                    <a:cubicBezTo>
                      <a:pt x="51181" y="1885"/>
                      <a:pt x="51147" y="1890"/>
                      <a:pt x="51119" y="1890"/>
                    </a:cubicBezTo>
                    <a:cubicBezTo>
                      <a:pt x="50855" y="1890"/>
                      <a:pt x="51223" y="1456"/>
                      <a:pt x="51223" y="1109"/>
                    </a:cubicBezTo>
                    <a:cubicBezTo>
                      <a:pt x="50828" y="1109"/>
                      <a:pt x="50268" y="666"/>
                      <a:pt x="49913" y="666"/>
                    </a:cubicBezTo>
                    <a:cubicBezTo>
                      <a:pt x="49818" y="666"/>
                      <a:pt x="49737" y="698"/>
                      <a:pt x="49679" y="779"/>
                    </a:cubicBezTo>
                    <a:cubicBezTo>
                      <a:pt x="49837" y="779"/>
                      <a:pt x="49837" y="1439"/>
                      <a:pt x="49731" y="1492"/>
                    </a:cubicBezTo>
                    <a:cubicBezTo>
                      <a:pt x="49450" y="1065"/>
                      <a:pt x="49115" y="1004"/>
                      <a:pt x="48774" y="1004"/>
                    </a:cubicBezTo>
                    <a:cubicBezTo>
                      <a:pt x="48636" y="1004"/>
                      <a:pt x="48497" y="1014"/>
                      <a:pt x="48360" y="1014"/>
                    </a:cubicBezTo>
                    <a:cubicBezTo>
                      <a:pt x="47914" y="1014"/>
                      <a:pt x="47490" y="907"/>
                      <a:pt x="4719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4" name="Google Shape;1924;p19"/>
          <p:cNvGrpSpPr/>
          <p:nvPr/>
        </p:nvGrpSpPr>
        <p:grpSpPr>
          <a:xfrm rot="6035756">
            <a:off x="6355416" y="2249979"/>
            <a:ext cx="1781147" cy="2616916"/>
            <a:chOff x="7859690" y="479523"/>
            <a:chExt cx="1519111" cy="2175561"/>
          </a:xfrm>
        </p:grpSpPr>
        <p:sp>
          <p:nvSpPr>
            <p:cNvPr id="1925" name="Google Shape;1925;p19"/>
            <p:cNvSpPr/>
            <p:nvPr/>
          </p:nvSpPr>
          <p:spPr>
            <a:xfrm rot="-5708213">
              <a:off x="7672360" y="976391"/>
              <a:ext cx="2065082" cy="1167592"/>
            </a:xfrm>
            <a:custGeom>
              <a:avLst/>
              <a:gdLst/>
              <a:ahLst/>
              <a:cxnLst/>
              <a:rect l="l" t="t" r="r" b="b"/>
              <a:pathLst>
                <a:path w="91647" h="51817" extrusionOk="0">
                  <a:moveTo>
                    <a:pt x="53" y="0"/>
                  </a:moveTo>
                  <a:lnTo>
                    <a:pt x="53" y="8912"/>
                  </a:lnTo>
                  <a:lnTo>
                    <a:pt x="53" y="28054"/>
                  </a:lnTo>
                  <a:lnTo>
                    <a:pt x="53" y="45876"/>
                  </a:lnTo>
                  <a:lnTo>
                    <a:pt x="53" y="49560"/>
                  </a:lnTo>
                  <a:lnTo>
                    <a:pt x="53" y="50721"/>
                  </a:lnTo>
                  <a:cubicBezTo>
                    <a:pt x="53" y="50827"/>
                    <a:pt x="0" y="50998"/>
                    <a:pt x="53" y="51157"/>
                  </a:cubicBezTo>
                  <a:cubicBezTo>
                    <a:pt x="80" y="51243"/>
                    <a:pt x="136" y="51256"/>
                    <a:pt x="205" y="51256"/>
                  </a:cubicBezTo>
                  <a:cubicBezTo>
                    <a:pt x="236" y="51256"/>
                    <a:pt x="269" y="51253"/>
                    <a:pt x="304" y="51253"/>
                  </a:cubicBezTo>
                  <a:cubicBezTo>
                    <a:pt x="347" y="51253"/>
                    <a:pt x="392" y="51257"/>
                    <a:pt x="436" y="51276"/>
                  </a:cubicBezTo>
                  <a:cubicBezTo>
                    <a:pt x="608" y="51329"/>
                    <a:pt x="766" y="51434"/>
                    <a:pt x="938" y="51487"/>
                  </a:cubicBezTo>
                  <a:cubicBezTo>
                    <a:pt x="1096" y="51606"/>
                    <a:pt x="1268" y="51711"/>
                    <a:pt x="1479" y="51764"/>
                  </a:cubicBezTo>
                  <a:cubicBezTo>
                    <a:pt x="1598" y="51764"/>
                    <a:pt x="1756" y="51817"/>
                    <a:pt x="1875" y="51817"/>
                  </a:cubicBezTo>
                  <a:cubicBezTo>
                    <a:pt x="2086" y="51817"/>
                    <a:pt x="2086" y="51606"/>
                    <a:pt x="2139" y="51434"/>
                  </a:cubicBezTo>
                  <a:cubicBezTo>
                    <a:pt x="2205" y="51157"/>
                    <a:pt x="2205" y="50616"/>
                    <a:pt x="2535" y="50550"/>
                  </a:cubicBezTo>
                  <a:cubicBezTo>
                    <a:pt x="2589" y="50539"/>
                    <a:pt x="2643" y="50535"/>
                    <a:pt x="2697" y="50535"/>
                  </a:cubicBezTo>
                  <a:cubicBezTo>
                    <a:pt x="2812" y="50535"/>
                    <a:pt x="2928" y="50552"/>
                    <a:pt x="3038" y="50552"/>
                  </a:cubicBezTo>
                  <a:cubicBezTo>
                    <a:pt x="3130" y="50552"/>
                    <a:pt x="3219" y="50540"/>
                    <a:pt x="3301" y="50497"/>
                  </a:cubicBezTo>
                  <a:cubicBezTo>
                    <a:pt x="3580" y="50408"/>
                    <a:pt x="3585" y="50196"/>
                    <a:pt x="3779" y="50196"/>
                  </a:cubicBezTo>
                  <a:cubicBezTo>
                    <a:pt x="3815" y="50196"/>
                    <a:pt x="3857" y="50203"/>
                    <a:pt x="3908" y="50220"/>
                  </a:cubicBezTo>
                  <a:cubicBezTo>
                    <a:pt x="4238" y="50391"/>
                    <a:pt x="4449" y="50616"/>
                    <a:pt x="4845" y="50616"/>
                  </a:cubicBezTo>
                  <a:cubicBezTo>
                    <a:pt x="5175" y="50550"/>
                    <a:pt x="5439" y="50286"/>
                    <a:pt x="5717" y="50114"/>
                  </a:cubicBezTo>
                  <a:cubicBezTo>
                    <a:pt x="5994" y="49956"/>
                    <a:pt x="6324" y="49837"/>
                    <a:pt x="6707" y="49837"/>
                  </a:cubicBezTo>
                  <a:cubicBezTo>
                    <a:pt x="6931" y="49837"/>
                    <a:pt x="7156" y="49956"/>
                    <a:pt x="7420" y="49956"/>
                  </a:cubicBezTo>
                  <a:cubicBezTo>
                    <a:pt x="7869" y="49956"/>
                    <a:pt x="8304" y="49890"/>
                    <a:pt x="8740" y="49890"/>
                  </a:cubicBezTo>
                  <a:cubicBezTo>
                    <a:pt x="8819" y="49890"/>
                    <a:pt x="8916" y="49866"/>
                    <a:pt x="9022" y="49866"/>
                  </a:cubicBezTo>
                  <a:cubicBezTo>
                    <a:pt x="9076" y="49866"/>
                    <a:pt x="9131" y="49872"/>
                    <a:pt x="9189" y="49890"/>
                  </a:cubicBezTo>
                  <a:cubicBezTo>
                    <a:pt x="9294" y="49890"/>
                    <a:pt x="9400" y="49956"/>
                    <a:pt x="9519" y="50008"/>
                  </a:cubicBezTo>
                  <a:cubicBezTo>
                    <a:pt x="9766" y="50127"/>
                    <a:pt x="10014" y="50187"/>
                    <a:pt x="10284" y="50187"/>
                  </a:cubicBezTo>
                  <a:cubicBezTo>
                    <a:pt x="10374" y="50187"/>
                    <a:pt x="10466" y="50180"/>
                    <a:pt x="10562" y="50167"/>
                  </a:cubicBezTo>
                  <a:cubicBezTo>
                    <a:pt x="11116" y="50167"/>
                    <a:pt x="11657" y="49890"/>
                    <a:pt x="12212" y="49784"/>
                  </a:cubicBezTo>
                  <a:cubicBezTo>
                    <a:pt x="12650" y="49689"/>
                    <a:pt x="13227" y="49499"/>
                    <a:pt x="13741" y="49499"/>
                  </a:cubicBezTo>
                  <a:cubicBezTo>
                    <a:pt x="13800" y="49499"/>
                    <a:pt x="13858" y="49501"/>
                    <a:pt x="13915" y="49507"/>
                  </a:cubicBezTo>
                  <a:cubicBezTo>
                    <a:pt x="14139" y="49507"/>
                    <a:pt x="14192" y="49560"/>
                    <a:pt x="14351" y="49678"/>
                  </a:cubicBezTo>
                  <a:cubicBezTo>
                    <a:pt x="14456" y="49759"/>
                    <a:pt x="14570" y="49801"/>
                    <a:pt x="14688" y="49801"/>
                  </a:cubicBezTo>
                  <a:cubicBezTo>
                    <a:pt x="14880" y="49801"/>
                    <a:pt x="15084" y="49691"/>
                    <a:pt x="15288" y="49454"/>
                  </a:cubicBezTo>
                  <a:cubicBezTo>
                    <a:pt x="16120" y="49177"/>
                    <a:pt x="16885" y="48899"/>
                    <a:pt x="17651" y="48635"/>
                  </a:cubicBezTo>
                  <a:cubicBezTo>
                    <a:pt x="17823" y="48794"/>
                    <a:pt x="17928" y="48899"/>
                    <a:pt x="18047" y="49018"/>
                  </a:cubicBezTo>
                  <a:cubicBezTo>
                    <a:pt x="18205" y="49124"/>
                    <a:pt x="18377" y="49348"/>
                    <a:pt x="18483" y="49454"/>
                  </a:cubicBezTo>
                  <a:cubicBezTo>
                    <a:pt x="18535" y="49626"/>
                    <a:pt x="18588" y="49837"/>
                    <a:pt x="18641" y="49956"/>
                  </a:cubicBezTo>
                  <a:cubicBezTo>
                    <a:pt x="18755" y="50096"/>
                    <a:pt x="18864" y="50120"/>
                    <a:pt x="19006" y="50120"/>
                  </a:cubicBezTo>
                  <a:cubicBezTo>
                    <a:pt x="19077" y="50120"/>
                    <a:pt x="19156" y="50114"/>
                    <a:pt x="19248" y="50114"/>
                  </a:cubicBezTo>
                  <a:cubicBezTo>
                    <a:pt x="19578" y="50114"/>
                    <a:pt x="19697" y="50061"/>
                    <a:pt x="20027" y="49890"/>
                  </a:cubicBezTo>
                  <a:cubicBezTo>
                    <a:pt x="20200" y="49803"/>
                    <a:pt x="20416" y="49717"/>
                    <a:pt x="20612" y="49717"/>
                  </a:cubicBezTo>
                  <a:cubicBezTo>
                    <a:pt x="20656" y="49717"/>
                    <a:pt x="20699" y="49721"/>
                    <a:pt x="20740" y="49731"/>
                  </a:cubicBezTo>
                  <a:cubicBezTo>
                    <a:pt x="21176" y="49731"/>
                    <a:pt x="21506" y="50114"/>
                    <a:pt x="21889" y="50220"/>
                  </a:cubicBezTo>
                  <a:cubicBezTo>
                    <a:pt x="22443" y="50286"/>
                    <a:pt x="23050" y="50286"/>
                    <a:pt x="23592" y="50286"/>
                  </a:cubicBezTo>
                  <a:cubicBezTo>
                    <a:pt x="23671" y="50286"/>
                    <a:pt x="23768" y="50256"/>
                    <a:pt x="23874" y="50256"/>
                  </a:cubicBezTo>
                  <a:cubicBezTo>
                    <a:pt x="23928" y="50256"/>
                    <a:pt x="23983" y="50264"/>
                    <a:pt x="24041" y="50286"/>
                  </a:cubicBezTo>
                  <a:cubicBezTo>
                    <a:pt x="24252" y="50338"/>
                    <a:pt x="24476" y="50616"/>
                    <a:pt x="24701" y="50774"/>
                  </a:cubicBezTo>
                  <a:cubicBezTo>
                    <a:pt x="24912" y="50946"/>
                    <a:pt x="25136" y="51051"/>
                    <a:pt x="25414" y="51104"/>
                  </a:cubicBezTo>
                  <a:cubicBezTo>
                    <a:pt x="25572" y="51141"/>
                    <a:pt x="25724" y="51179"/>
                    <a:pt x="25898" y="51179"/>
                  </a:cubicBezTo>
                  <a:cubicBezTo>
                    <a:pt x="25970" y="51179"/>
                    <a:pt x="26045" y="51172"/>
                    <a:pt x="26126" y="51157"/>
                  </a:cubicBezTo>
                  <a:cubicBezTo>
                    <a:pt x="26509" y="51157"/>
                    <a:pt x="26958" y="50998"/>
                    <a:pt x="27394" y="50946"/>
                  </a:cubicBezTo>
                  <a:cubicBezTo>
                    <a:pt x="27556" y="50946"/>
                    <a:pt x="27696" y="51000"/>
                    <a:pt x="27818" y="51000"/>
                  </a:cubicBezTo>
                  <a:cubicBezTo>
                    <a:pt x="27905" y="51000"/>
                    <a:pt x="27983" y="50973"/>
                    <a:pt x="28054" y="50880"/>
                  </a:cubicBezTo>
                  <a:cubicBezTo>
                    <a:pt x="28159" y="50721"/>
                    <a:pt x="28331" y="50616"/>
                    <a:pt x="28437" y="50497"/>
                  </a:cubicBezTo>
                  <a:lnTo>
                    <a:pt x="28938" y="50008"/>
                  </a:lnTo>
                  <a:cubicBezTo>
                    <a:pt x="29044" y="49890"/>
                    <a:pt x="29150" y="49890"/>
                    <a:pt x="29321" y="49837"/>
                  </a:cubicBezTo>
                  <a:cubicBezTo>
                    <a:pt x="29480" y="49837"/>
                    <a:pt x="29598" y="49784"/>
                    <a:pt x="29757" y="49784"/>
                  </a:cubicBezTo>
                  <a:cubicBezTo>
                    <a:pt x="29981" y="49731"/>
                    <a:pt x="30140" y="49626"/>
                    <a:pt x="30364" y="49560"/>
                  </a:cubicBezTo>
                  <a:cubicBezTo>
                    <a:pt x="30385" y="49553"/>
                    <a:pt x="30408" y="49550"/>
                    <a:pt x="30432" y="49550"/>
                  </a:cubicBezTo>
                  <a:cubicBezTo>
                    <a:pt x="30594" y="49550"/>
                    <a:pt x="30829" y="49685"/>
                    <a:pt x="31024" y="49731"/>
                  </a:cubicBezTo>
                  <a:cubicBezTo>
                    <a:pt x="31301" y="49784"/>
                    <a:pt x="31632" y="49837"/>
                    <a:pt x="31962" y="49837"/>
                  </a:cubicBezTo>
                  <a:cubicBezTo>
                    <a:pt x="32186" y="49864"/>
                    <a:pt x="32441" y="49895"/>
                    <a:pt x="32696" y="49895"/>
                  </a:cubicBezTo>
                  <a:cubicBezTo>
                    <a:pt x="32936" y="49895"/>
                    <a:pt x="33176" y="49867"/>
                    <a:pt x="33387" y="49784"/>
                  </a:cubicBezTo>
                  <a:cubicBezTo>
                    <a:pt x="33612" y="49678"/>
                    <a:pt x="33889" y="49507"/>
                    <a:pt x="34047" y="49348"/>
                  </a:cubicBezTo>
                  <a:cubicBezTo>
                    <a:pt x="34602" y="48899"/>
                    <a:pt x="35368" y="48794"/>
                    <a:pt x="36028" y="48688"/>
                  </a:cubicBezTo>
                  <a:cubicBezTo>
                    <a:pt x="36116" y="48674"/>
                    <a:pt x="36197" y="48667"/>
                    <a:pt x="36274" y="48667"/>
                  </a:cubicBezTo>
                  <a:cubicBezTo>
                    <a:pt x="36486" y="48667"/>
                    <a:pt x="36671" y="48716"/>
                    <a:pt x="36912" y="48794"/>
                  </a:cubicBezTo>
                  <a:cubicBezTo>
                    <a:pt x="37295" y="48899"/>
                    <a:pt x="37783" y="49018"/>
                    <a:pt x="38114" y="49229"/>
                  </a:cubicBezTo>
                  <a:cubicBezTo>
                    <a:pt x="38232" y="49295"/>
                    <a:pt x="38232" y="49295"/>
                    <a:pt x="38338" y="49348"/>
                  </a:cubicBezTo>
                  <a:cubicBezTo>
                    <a:pt x="38362" y="49352"/>
                    <a:pt x="38387" y="49354"/>
                    <a:pt x="38412" y="49354"/>
                  </a:cubicBezTo>
                  <a:cubicBezTo>
                    <a:pt x="38731" y="49354"/>
                    <a:pt x="39124" y="49063"/>
                    <a:pt x="39381" y="48965"/>
                  </a:cubicBezTo>
                  <a:cubicBezTo>
                    <a:pt x="39658" y="48847"/>
                    <a:pt x="39988" y="48635"/>
                    <a:pt x="40265" y="48635"/>
                  </a:cubicBezTo>
                  <a:cubicBezTo>
                    <a:pt x="40318" y="48635"/>
                    <a:pt x="40424" y="48688"/>
                    <a:pt x="40543" y="48741"/>
                  </a:cubicBezTo>
                  <a:cubicBezTo>
                    <a:pt x="40648" y="48741"/>
                    <a:pt x="40754" y="48741"/>
                    <a:pt x="40873" y="48794"/>
                  </a:cubicBezTo>
                  <a:cubicBezTo>
                    <a:pt x="40956" y="48836"/>
                    <a:pt x="40974" y="48919"/>
                    <a:pt x="41063" y="48919"/>
                  </a:cubicBezTo>
                  <a:cubicBezTo>
                    <a:pt x="41086" y="48919"/>
                    <a:pt x="41114" y="48913"/>
                    <a:pt x="41150" y="48899"/>
                  </a:cubicBezTo>
                  <a:cubicBezTo>
                    <a:pt x="41361" y="48899"/>
                    <a:pt x="41480" y="48688"/>
                    <a:pt x="41691" y="48635"/>
                  </a:cubicBezTo>
                  <a:cubicBezTo>
                    <a:pt x="41916" y="48569"/>
                    <a:pt x="42140" y="48517"/>
                    <a:pt x="42298" y="48464"/>
                  </a:cubicBezTo>
                  <a:cubicBezTo>
                    <a:pt x="42805" y="48329"/>
                    <a:pt x="43328" y="48300"/>
                    <a:pt x="43850" y="48300"/>
                  </a:cubicBezTo>
                  <a:cubicBezTo>
                    <a:pt x="44239" y="48300"/>
                    <a:pt x="44629" y="48316"/>
                    <a:pt x="45012" y="48316"/>
                  </a:cubicBezTo>
                  <a:cubicBezTo>
                    <a:pt x="45173" y="48316"/>
                    <a:pt x="45334" y="48313"/>
                    <a:pt x="45493" y="48305"/>
                  </a:cubicBezTo>
                  <a:cubicBezTo>
                    <a:pt x="45803" y="48305"/>
                    <a:pt x="46148" y="48158"/>
                    <a:pt x="46471" y="48158"/>
                  </a:cubicBezTo>
                  <a:cubicBezTo>
                    <a:pt x="46547" y="48158"/>
                    <a:pt x="46622" y="48166"/>
                    <a:pt x="46695" y="48187"/>
                  </a:cubicBezTo>
                  <a:cubicBezTo>
                    <a:pt x="47025" y="48239"/>
                    <a:pt x="47249" y="48569"/>
                    <a:pt x="47579" y="48794"/>
                  </a:cubicBezTo>
                  <a:cubicBezTo>
                    <a:pt x="47685" y="48847"/>
                    <a:pt x="47856" y="48899"/>
                    <a:pt x="47962" y="48965"/>
                  </a:cubicBezTo>
                  <a:cubicBezTo>
                    <a:pt x="48186" y="49071"/>
                    <a:pt x="48345" y="49229"/>
                    <a:pt x="48516" y="49348"/>
                  </a:cubicBezTo>
                  <a:cubicBezTo>
                    <a:pt x="49025" y="49700"/>
                    <a:pt x="49523" y="49962"/>
                    <a:pt x="50152" y="49962"/>
                  </a:cubicBezTo>
                  <a:cubicBezTo>
                    <a:pt x="50209" y="49962"/>
                    <a:pt x="50266" y="49960"/>
                    <a:pt x="50325" y="49956"/>
                  </a:cubicBezTo>
                  <a:cubicBezTo>
                    <a:pt x="50721" y="49890"/>
                    <a:pt x="51262" y="49678"/>
                    <a:pt x="51645" y="49507"/>
                  </a:cubicBezTo>
                  <a:cubicBezTo>
                    <a:pt x="51922" y="49348"/>
                    <a:pt x="52252" y="49229"/>
                    <a:pt x="52583" y="49071"/>
                  </a:cubicBezTo>
                  <a:cubicBezTo>
                    <a:pt x="52754" y="49018"/>
                    <a:pt x="52965" y="48847"/>
                    <a:pt x="53190" y="48847"/>
                  </a:cubicBezTo>
                  <a:cubicBezTo>
                    <a:pt x="53414" y="48847"/>
                    <a:pt x="53744" y="49071"/>
                    <a:pt x="53903" y="49177"/>
                  </a:cubicBezTo>
                  <a:cubicBezTo>
                    <a:pt x="54074" y="49295"/>
                    <a:pt x="54286" y="49348"/>
                    <a:pt x="54404" y="49454"/>
                  </a:cubicBezTo>
                  <a:cubicBezTo>
                    <a:pt x="54510" y="49560"/>
                    <a:pt x="54616" y="49731"/>
                    <a:pt x="54734" y="49890"/>
                  </a:cubicBezTo>
                  <a:cubicBezTo>
                    <a:pt x="55012" y="50114"/>
                    <a:pt x="55342" y="50286"/>
                    <a:pt x="55725" y="50286"/>
                  </a:cubicBezTo>
                  <a:cubicBezTo>
                    <a:pt x="55763" y="50291"/>
                    <a:pt x="55803" y="50293"/>
                    <a:pt x="55844" y="50293"/>
                  </a:cubicBezTo>
                  <a:cubicBezTo>
                    <a:pt x="56216" y="50293"/>
                    <a:pt x="56695" y="50091"/>
                    <a:pt x="56992" y="49890"/>
                  </a:cubicBezTo>
                  <a:cubicBezTo>
                    <a:pt x="57256" y="49784"/>
                    <a:pt x="57428" y="49560"/>
                    <a:pt x="57705" y="49454"/>
                  </a:cubicBezTo>
                  <a:cubicBezTo>
                    <a:pt x="57875" y="49354"/>
                    <a:pt x="58079" y="49322"/>
                    <a:pt x="58292" y="49322"/>
                  </a:cubicBezTo>
                  <a:cubicBezTo>
                    <a:pt x="58558" y="49322"/>
                    <a:pt x="58836" y="49372"/>
                    <a:pt x="59078" y="49401"/>
                  </a:cubicBezTo>
                  <a:cubicBezTo>
                    <a:pt x="59164" y="49410"/>
                    <a:pt x="59251" y="49415"/>
                    <a:pt x="59341" y="49415"/>
                  </a:cubicBezTo>
                  <a:cubicBezTo>
                    <a:pt x="59759" y="49415"/>
                    <a:pt x="60209" y="49318"/>
                    <a:pt x="60622" y="49177"/>
                  </a:cubicBezTo>
                  <a:cubicBezTo>
                    <a:pt x="60728" y="49124"/>
                    <a:pt x="61005" y="49124"/>
                    <a:pt x="61111" y="49018"/>
                  </a:cubicBezTo>
                  <a:cubicBezTo>
                    <a:pt x="61335" y="48847"/>
                    <a:pt x="61335" y="48517"/>
                    <a:pt x="61546" y="48305"/>
                  </a:cubicBezTo>
                  <a:cubicBezTo>
                    <a:pt x="61771" y="48187"/>
                    <a:pt x="62048" y="48187"/>
                    <a:pt x="62273" y="48187"/>
                  </a:cubicBezTo>
                  <a:cubicBezTo>
                    <a:pt x="62708" y="48187"/>
                    <a:pt x="63368" y="48081"/>
                    <a:pt x="63474" y="47579"/>
                  </a:cubicBezTo>
                  <a:cubicBezTo>
                    <a:pt x="63593" y="47196"/>
                    <a:pt x="63698" y="46814"/>
                    <a:pt x="64081" y="46589"/>
                  </a:cubicBezTo>
                  <a:cubicBezTo>
                    <a:pt x="64253" y="46484"/>
                    <a:pt x="64411" y="46431"/>
                    <a:pt x="64636" y="46378"/>
                  </a:cubicBezTo>
                  <a:cubicBezTo>
                    <a:pt x="64794" y="46378"/>
                    <a:pt x="65018" y="46325"/>
                    <a:pt x="65177" y="46325"/>
                  </a:cubicBezTo>
                  <a:cubicBezTo>
                    <a:pt x="65401" y="46325"/>
                    <a:pt x="65573" y="46536"/>
                    <a:pt x="65731" y="46708"/>
                  </a:cubicBezTo>
                  <a:cubicBezTo>
                    <a:pt x="66067" y="47044"/>
                    <a:pt x="66537" y="47254"/>
                    <a:pt x="67012" y="47254"/>
                  </a:cubicBezTo>
                  <a:cubicBezTo>
                    <a:pt x="67154" y="47254"/>
                    <a:pt x="67295" y="47236"/>
                    <a:pt x="67434" y="47196"/>
                  </a:cubicBezTo>
                  <a:cubicBezTo>
                    <a:pt x="67987" y="47020"/>
                    <a:pt x="68465" y="46603"/>
                    <a:pt x="69055" y="46603"/>
                  </a:cubicBezTo>
                  <a:cubicBezTo>
                    <a:pt x="69170" y="46603"/>
                    <a:pt x="69290" y="46618"/>
                    <a:pt x="69415" y="46655"/>
                  </a:cubicBezTo>
                  <a:cubicBezTo>
                    <a:pt x="69533" y="46708"/>
                    <a:pt x="69692" y="46814"/>
                    <a:pt x="69863" y="46814"/>
                  </a:cubicBezTo>
                  <a:cubicBezTo>
                    <a:pt x="69969" y="46866"/>
                    <a:pt x="70128" y="46866"/>
                    <a:pt x="70246" y="46866"/>
                  </a:cubicBezTo>
                  <a:cubicBezTo>
                    <a:pt x="70431" y="46866"/>
                    <a:pt x="70639" y="46919"/>
                    <a:pt x="70836" y="46919"/>
                  </a:cubicBezTo>
                  <a:cubicBezTo>
                    <a:pt x="70934" y="46919"/>
                    <a:pt x="71030" y="46906"/>
                    <a:pt x="71118" y="46866"/>
                  </a:cubicBezTo>
                  <a:cubicBezTo>
                    <a:pt x="71236" y="46761"/>
                    <a:pt x="71342" y="46655"/>
                    <a:pt x="71448" y="46589"/>
                  </a:cubicBezTo>
                  <a:cubicBezTo>
                    <a:pt x="71619" y="46589"/>
                    <a:pt x="71844" y="46655"/>
                    <a:pt x="71949" y="46655"/>
                  </a:cubicBezTo>
                  <a:cubicBezTo>
                    <a:pt x="72109" y="46686"/>
                    <a:pt x="72305" y="46716"/>
                    <a:pt x="72505" y="46716"/>
                  </a:cubicBezTo>
                  <a:cubicBezTo>
                    <a:pt x="72651" y="46716"/>
                    <a:pt x="72800" y="46700"/>
                    <a:pt x="72939" y="46655"/>
                  </a:cubicBezTo>
                  <a:cubicBezTo>
                    <a:pt x="73045" y="46589"/>
                    <a:pt x="73217" y="46536"/>
                    <a:pt x="73375" y="46536"/>
                  </a:cubicBezTo>
                  <a:cubicBezTo>
                    <a:pt x="73540" y="46536"/>
                    <a:pt x="73692" y="46523"/>
                    <a:pt x="73844" y="46523"/>
                  </a:cubicBezTo>
                  <a:cubicBezTo>
                    <a:pt x="73996" y="46523"/>
                    <a:pt x="74147" y="46536"/>
                    <a:pt x="74312" y="46589"/>
                  </a:cubicBezTo>
                  <a:cubicBezTo>
                    <a:pt x="74537" y="46708"/>
                    <a:pt x="74695" y="46761"/>
                    <a:pt x="74920" y="46814"/>
                  </a:cubicBezTo>
                  <a:cubicBezTo>
                    <a:pt x="75090" y="46835"/>
                    <a:pt x="75265" y="46846"/>
                    <a:pt x="75442" y="46846"/>
                  </a:cubicBezTo>
                  <a:cubicBezTo>
                    <a:pt x="76120" y="46846"/>
                    <a:pt x="76837" y="46692"/>
                    <a:pt x="77454" y="46431"/>
                  </a:cubicBezTo>
                  <a:cubicBezTo>
                    <a:pt x="77837" y="46259"/>
                    <a:pt x="78220" y="45995"/>
                    <a:pt x="78656" y="45929"/>
                  </a:cubicBezTo>
                  <a:cubicBezTo>
                    <a:pt x="78933" y="45876"/>
                    <a:pt x="79157" y="45771"/>
                    <a:pt x="79435" y="45599"/>
                  </a:cubicBezTo>
                  <a:cubicBezTo>
                    <a:pt x="79818" y="45441"/>
                    <a:pt x="80200" y="45269"/>
                    <a:pt x="80583" y="45058"/>
                  </a:cubicBezTo>
                  <a:cubicBezTo>
                    <a:pt x="80858" y="44896"/>
                    <a:pt x="80963" y="44769"/>
                    <a:pt x="81147" y="44769"/>
                  </a:cubicBezTo>
                  <a:cubicBezTo>
                    <a:pt x="81219" y="44769"/>
                    <a:pt x="81303" y="44789"/>
                    <a:pt x="81415" y="44833"/>
                  </a:cubicBezTo>
                  <a:cubicBezTo>
                    <a:pt x="81573" y="44886"/>
                    <a:pt x="81679" y="45005"/>
                    <a:pt x="81851" y="45005"/>
                  </a:cubicBezTo>
                  <a:cubicBezTo>
                    <a:pt x="82181" y="45005"/>
                    <a:pt x="82458" y="44886"/>
                    <a:pt x="82788" y="44886"/>
                  </a:cubicBezTo>
                  <a:cubicBezTo>
                    <a:pt x="82946" y="44886"/>
                    <a:pt x="83171" y="45005"/>
                    <a:pt x="83329" y="45058"/>
                  </a:cubicBezTo>
                  <a:cubicBezTo>
                    <a:pt x="83501" y="45058"/>
                    <a:pt x="83606" y="45058"/>
                    <a:pt x="83778" y="45111"/>
                  </a:cubicBezTo>
                  <a:cubicBezTo>
                    <a:pt x="83969" y="45137"/>
                    <a:pt x="84174" y="45150"/>
                    <a:pt x="84379" y="45150"/>
                  </a:cubicBezTo>
                  <a:cubicBezTo>
                    <a:pt x="84583" y="45150"/>
                    <a:pt x="84788" y="45137"/>
                    <a:pt x="84979" y="45111"/>
                  </a:cubicBezTo>
                  <a:cubicBezTo>
                    <a:pt x="85257" y="45111"/>
                    <a:pt x="85481" y="45163"/>
                    <a:pt x="85758" y="45163"/>
                  </a:cubicBezTo>
                  <a:cubicBezTo>
                    <a:pt x="86088" y="45111"/>
                    <a:pt x="86418" y="44886"/>
                    <a:pt x="86630" y="44675"/>
                  </a:cubicBezTo>
                  <a:cubicBezTo>
                    <a:pt x="86907" y="44398"/>
                    <a:pt x="87408" y="44345"/>
                    <a:pt x="87791" y="44226"/>
                  </a:cubicBezTo>
                  <a:cubicBezTo>
                    <a:pt x="88069" y="44120"/>
                    <a:pt x="88174" y="44015"/>
                    <a:pt x="88399" y="43843"/>
                  </a:cubicBezTo>
                  <a:cubicBezTo>
                    <a:pt x="88557" y="43685"/>
                    <a:pt x="88729" y="43619"/>
                    <a:pt x="88940" y="43566"/>
                  </a:cubicBezTo>
                  <a:cubicBezTo>
                    <a:pt x="89270" y="43513"/>
                    <a:pt x="89666" y="43460"/>
                    <a:pt x="89996" y="43355"/>
                  </a:cubicBezTo>
                  <a:cubicBezTo>
                    <a:pt x="90154" y="43289"/>
                    <a:pt x="90260" y="43130"/>
                    <a:pt x="90432" y="43077"/>
                  </a:cubicBezTo>
                  <a:cubicBezTo>
                    <a:pt x="90537" y="43025"/>
                    <a:pt x="90762" y="42853"/>
                    <a:pt x="90867" y="42800"/>
                  </a:cubicBezTo>
                  <a:cubicBezTo>
                    <a:pt x="91039" y="42747"/>
                    <a:pt x="91422" y="42800"/>
                    <a:pt x="91527" y="42629"/>
                  </a:cubicBezTo>
                  <a:cubicBezTo>
                    <a:pt x="91646" y="42523"/>
                    <a:pt x="91527" y="42299"/>
                    <a:pt x="91527" y="42140"/>
                  </a:cubicBezTo>
                  <a:lnTo>
                    <a:pt x="91527" y="41533"/>
                  </a:lnTo>
                  <a:lnTo>
                    <a:pt x="91527" y="40160"/>
                  </a:lnTo>
                  <a:lnTo>
                    <a:pt x="91527" y="36912"/>
                  </a:lnTo>
                  <a:lnTo>
                    <a:pt x="91527" y="33123"/>
                  </a:lnTo>
                  <a:lnTo>
                    <a:pt x="91527" y="28886"/>
                  </a:lnTo>
                  <a:lnTo>
                    <a:pt x="91527" y="24371"/>
                  </a:lnTo>
                  <a:lnTo>
                    <a:pt x="91527" y="19856"/>
                  </a:lnTo>
                  <a:lnTo>
                    <a:pt x="91527" y="15407"/>
                  </a:lnTo>
                  <a:lnTo>
                    <a:pt x="91527" y="11222"/>
                  </a:lnTo>
                  <a:lnTo>
                    <a:pt x="91527" y="7433"/>
                  </a:lnTo>
                  <a:lnTo>
                    <a:pt x="91527" y="4291"/>
                  </a:lnTo>
                  <a:lnTo>
                    <a:pt x="91527" y="1875"/>
                  </a:lnTo>
                  <a:lnTo>
                    <a:pt x="91527" y="383"/>
                  </a:lnTo>
                  <a:lnTo>
                    <a:pt x="91527" y="0"/>
                  </a:lnTo>
                  <a:lnTo>
                    <a:pt x="89442" y="0"/>
                  </a:lnTo>
                  <a:cubicBezTo>
                    <a:pt x="89164" y="0"/>
                    <a:pt x="88940" y="225"/>
                    <a:pt x="88940" y="502"/>
                  </a:cubicBezTo>
                  <a:lnTo>
                    <a:pt x="88940" y="779"/>
                  </a:lnTo>
                  <a:cubicBezTo>
                    <a:pt x="88940" y="885"/>
                    <a:pt x="89006" y="1043"/>
                    <a:pt x="89111" y="1109"/>
                  </a:cubicBezTo>
                  <a:cubicBezTo>
                    <a:pt x="89389" y="1268"/>
                    <a:pt x="89547" y="1598"/>
                    <a:pt x="89547" y="1981"/>
                  </a:cubicBezTo>
                  <a:cubicBezTo>
                    <a:pt x="89547" y="2575"/>
                    <a:pt x="89055" y="3041"/>
                    <a:pt x="88475" y="3041"/>
                  </a:cubicBezTo>
                  <a:cubicBezTo>
                    <a:pt x="88411" y="3041"/>
                    <a:pt x="88345" y="3035"/>
                    <a:pt x="88280" y="3024"/>
                  </a:cubicBezTo>
                  <a:cubicBezTo>
                    <a:pt x="87844" y="2918"/>
                    <a:pt x="87514" y="2588"/>
                    <a:pt x="87408" y="2152"/>
                  </a:cubicBezTo>
                  <a:cubicBezTo>
                    <a:pt x="87356" y="1703"/>
                    <a:pt x="87567" y="1321"/>
                    <a:pt x="87844" y="1109"/>
                  </a:cubicBezTo>
                  <a:cubicBezTo>
                    <a:pt x="87950" y="1043"/>
                    <a:pt x="88016" y="885"/>
                    <a:pt x="88016" y="779"/>
                  </a:cubicBezTo>
                  <a:lnTo>
                    <a:pt x="88016" y="502"/>
                  </a:lnTo>
                  <a:cubicBezTo>
                    <a:pt x="88016" y="225"/>
                    <a:pt x="87791" y="0"/>
                    <a:pt x="87514" y="0"/>
                  </a:cubicBezTo>
                  <a:lnTo>
                    <a:pt x="85534" y="0"/>
                  </a:lnTo>
                  <a:cubicBezTo>
                    <a:pt x="85257" y="0"/>
                    <a:pt x="85045" y="225"/>
                    <a:pt x="85045" y="502"/>
                  </a:cubicBezTo>
                  <a:lnTo>
                    <a:pt x="85045" y="779"/>
                  </a:lnTo>
                  <a:cubicBezTo>
                    <a:pt x="85045" y="885"/>
                    <a:pt x="85151" y="1043"/>
                    <a:pt x="85204" y="1109"/>
                  </a:cubicBezTo>
                  <a:cubicBezTo>
                    <a:pt x="85481" y="1268"/>
                    <a:pt x="85705" y="1598"/>
                    <a:pt x="85705" y="1981"/>
                  </a:cubicBezTo>
                  <a:cubicBezTo>
                    <a:pt x="85705" y="2575"/>
                    <a:pt x="85213" y="3041"/>
                    <a:pt x="84633" y="3041"/>
                  </a:cubicBezTo>
                  <a:cubicBezTo>
                    <a:pt x="84569" y="3041"/>
                    <a:pt x="84504" y="3035"/>
                    <a:pt x="84438" y="3024"/>
                  </a:cubicBezTo>
                  <a:cubicBezTo>
                    <a:pt x="83989" y="2918"/>
                    <a:pt x="83606" y="2588"/>
                    <a:pt x="83554" y="2152"/>
                  </a:cubicBezTo>
                  <a:cubicBezTo>
                    <a:pt x="83501" y="1703"/>
                    <a:pt x="83659" y="1321"/>
                    <a:pt x="83989" y="1109"/>
                  </a:cubicBezTo>
                  <a:cubicBezTo>
                    <a:pt x="84108" y="1043"/>
                    <a:pt x="84161" y="885"/>
                    <a:pt x="84161" y="779"/>
                  </a:cubicBezTo>
                  <a:lnTo>
                    <a:pt x="84161" y="502"/>
                  </a:lnTo>
                  <a:cubicBezTo>
                    <a:pt x="84161" y="225"/>
                    <a:pt x="83936" y="0"/>
                    <a:pt x="83659" y="0"/>
                  </a:cubicBezTo>
                  <a:lnTo>
                    <a:pt x="81679" y="0"/>
                  </a:lnTo>
                  <a:cubicBezTo>
                    <a:pt x="81415" y="0"/>
                    <a:pt x="81190" y="225"/>
                    <a:pt x="81190" y="502"/>
                  </a:cubicBezTo>
                  <a:lnTo>
                    <a:pt x="81190" y="779"/>
                  </a:lnTo>
                  <a:cubicBezTo>
                    <a:pt x="81190" y="885"/>
                    <a:pt x="81243" y="1043"/>
                    <a:pt x="81349" y="1109"/>
                  </a:cubicBezTo>
                  <a:cubicBezTo>
                    <a:pt x="81626" y="1268"/>
                    <a:pt x="81798" y="1598"/>
                    <a:pt x="81798" y="1981"/>
                  </a:cubicBezTo>
                  <a:cubicBezTo>
                    <a:pt x="81798" y="2575"/>
                    <a:pt x="81305" y="3041"/>
                    <a:pt x="80725" y="3041"/>
                  </a:cubicBezTo>
                  <a:cubicBezTo>
                    <a:pt x="80661" y="3041"/>
                    <a:pt x="80596" y="3035"/>
                    <a:pt x="80530" y="3024"/>
                  </a:cubicBezTo>
                  <a:cubicBezTo>
                    <a:pt x="80095" y="2918"/>
                    <a:pt x="79765" y="2588"/>
                    <a:pt x="79646" y="2152"/>
                  </a:cubicBezTo>
                  <a:cubicBezTo>
                    <a:pt x="79593" y="1703"/>
                    <a:pt x="79818" y="1321"/>
                    <a:pt x="80095" y="1109"/>
                  </a:cubicBezTo>
                  <a:cubicBezTo>
                    <a:pt x="80200" y="1043"/>
                    <a:pt x="80253" y="885"/>
                    <a:pt x="80253" y="779"/>
                  </a:cubicBezTo>
                  <a:lnTo>
                    <a:pt x="80253" y="502"/>
                  </a:lnTo>
                  <a:cubicBezTo>
                    <a:pt x="80253" y="225"/>
                    <a:pt x="80029" y="0"/>
                    <a:pt x="79765" y="0"/>
                  </a:cubicBezTo>
                  <a:lnTo>
                    <a:pt x="77784" y="0"/>
                  </a:lnTo>
                  <a:cubicBezTo>
                    <a:pt x="77507" y="0"/>
                    <a:pt x="77283" y="225"/>
                    <a:pt x="77283" y="502"/>
                  </a:cubicBezTo>
                  <a:lnTo>
                    <a:pt x="77283" y="779"/>
                  </a:lnTo>
                  <a:cubicBezTo>
                    <a:pt x="77283" y="885"/>
                    <a:pt x="77336" y="1043"/>
                    <a:pt x="77454" y="1109"/>
                  </a:cubicBezTo>
                  <a:cubicBezTo>
                    <a:pt x="77718" y="1268"/>
                    <a:pt x="77890" y="1598"/>
                    <a:pt x="77890" y="1981"/>
                  </a:cubicBezTo>
                  <a:cubicBezTo>
                    <a:pt x="77890" y="2575"/>
                    <a:pt x="77440" y="3041"/>
                    <a:pt x="76830" y="3041"/>
                  </a:cubicBezTo>
                  <a:cubicBezTo>
                    <a:pt x="76763" y="3041"/>
                    <a:pt x="76694" y="3035"/>
                    <a:pt x="76623" y="3024"/>
                  </a:cubicBezTo>
                  <a:cubicBezTo>
                    <a:pt x="76240" y="2918"/>
                    <a:pt x="75857" y="2588"/>
                    <a:pt x="75804" y="2152"/>
                  </a:cubicBezTo>
                  <a:cubicBezTo>
                    <a:pt x="75738" y="1703"/>
                    <a:pt x="75910" y="1321"/>
                    <a:pt x="76240" y="1109"/>
                  </a:cubicBezTo>
                  <a:cubicBezTo>
                    <a:pt x="76345" y="1043"/>
                    <a:pt x="76398" y="885"/>
                    <a:pt x="76398" y="779"/>
                  </a:cubicBezTo>
                  <a:lnTo>
                    <a:pt x="76398" y="502"/>
                  </a:lnTo>
                  <a:cubicBezTo>
                    <a:pt x="76398" y="225"/>
                    <a:pt x="76187" y="0"/>
                    <a:pt x="75910" y="0"/>
                  </a:cubicBezTo>
                  <a:lnTo>
                    <a:pt x="73930" y="0"/>
                  </a:lnTo>
                  <a:cubicBezTo>
                    <a:pt x="73652" y="0"/>
                    <a:pt x="73428" y="225"/>
                    <a:pt x="73428" y="502"/>
                  </a:cubicBezTo>
                  <a:lnTo>
                    <a:pt x="73428" y="779"/>
                  </a:lnTo>
                  <a:cubicBezTo>
                    <a:pt x="73428" y="885"/>
                    <a:pt x="73494" y="1043"/>
                    <a:pt x="73600" y="1109"/>
                  </a:cubicBezTo>
                  <a:cubicBezTo>
                    <a:pt x="73877" y="1268"/>
                    <a:pt x="74035" y="1598"/>
                    <a:pt x="74035" y="1981"/>
                  </a:cubicBezTo>
                  <a:cubicBezTo>
                    <a:pt x="74035" y="2575"/>
                    <a:pt x="73543" y="3041"/>
                    <a:pt x="72963" y="3041"/>
                  </a:cubicBezTo>
                  <a:cubicBezTo>
                    <a:pt x="72899" y="3041"/>
                    <a:pt x="72833" y="3035"/>
                    <a:pt x="72768" y="3024"/>
                  </a:cubicBezTo>
                  <a:cubicBezTo>
                    <a:pt x="72332" y="2918"/>
                    <a:pt x="72002" y="2588"/>
                    <a:pt x="71897" y="2152"/>
                  </a:cubicBezTo>
                  <a:cubicBezTo>
                    <a:pt x="71844" y="1703"/>
                    <a:pt x="72002" y="1321"/>
                    <a:pt x="72332" y="1109"/>
                  </a:cubicBezTo>
                  <a:cubicBezTo>
                    <a:pt x="72438" y="1043"/>
                    <a:pt x="72504" y="885"/>
                    <a:pt x="72504" y="779"/>
                  </a:cubicBezTo>
                  <a:lnTo>
                    <a:pt x="72504" y="502"/>
                  </a:lnTo>
                  <a:cubicBezTo>
                    <a:pt x="72504" y="225"/>
                    <a:pt x="72279" y="0"/>
                    <a:pt x="72002" y="0"/>
                  </a:cubicBezTo>
                  <a:lnTo>
                    <a:pt x="70022" y="0"/>
                  </a:lnTo>
                  <a:cubicBezTo>
                    <a:pt x="69745" y="0"/>
                    <a:pt x="69533" y="225"/>
                    <a:pt x="69533" y="502"/>
                  </a:cubicBezTo>
                  <a:lnTo>
                    <a:pt x="69533" y="779"/>
                  </a:lnTo>
                  <a:cubicBezTo>
                    <a:pt x="69533" y="885"/>
                    <a:pt x="69586" y="1043"/>
                    <a:pt x="69692" y="1109"/>
                  </a:cubicBezTo>
                  <a:cubicBezTo>
                    <a:pt x="69969" y="1268"/>
                    <a:pt x="70128" y="1598"/>
                    <a:pt x="70128" y="1981"/>
                  </a:cubicBezTo>
                  <a:cubicBezTo>
                    <a:pt x="70128" y="2575"/>
                    <a:pt x="69689" y="3041"/>
                    <a:pt x="69081" y="3041"/>
                  </a:cubicBezTo>
                  <a:cubicBezTo>
                    <a:pt x="69013" y="3041"/>
                    <a:pt x="68944" y="3035"/>
                    <a:pt x="68873" y="3024"/>
                  </a:cubicBezTo>
                  <a:cubicBezTo>
                    <a:pt x="68424" y="2918"/>
                    <a:pt x="68094" y="2588"/>
                    <a:pt x="68042" y="2152"/>
                  </a:cubicBezTo>
                  <a:cubicBezTo>
                    <a:pt x="67936" y="1703"/>
                    <a:pt x="68147" y="1321"/>
                    <a:pt x="68477" y="1109"/>
                  </a:cubicBezTo>
                  <a:cubicBezTo>
                    <a:pt x="68543" y="1043"/>
                    <a:pt x="68649" y="885"/>
                    <a:pt x="68649" y="779"/>
                  </a:cubicBezTo>
                  <a:lnTo>
                    <a:pt x="68649" y="502"/>
                  </a:lnTo>
                  <a:cubicBezTo>
                    <a:pt x="68649" y="225"/>
                    <a:pt x="68424" y="0"/>
                    <a:pt x="68147" y="0"/>
                  </a:cubicBezTo>
                  <a:lnTo>
                    <a:pt x="66167" y="0"/>
                  </a:lnTo>
                  <a:cubicBezTo>
                    <a:pt x="65903" y="0"/>
                    <a:pt x="65679" y="225"/>
                    <a:pt x="65679" y="502"/>
                  </a:cubicBezTo>
                  <a:lnTo>
                    <a:pt x="65679" y="779"/>
                  </a:lnTo>
                  <a:cubicBezTo>
                    <a:pt x="65679" y="885"/>
                    <a:pt x="65731" y="1043"/>
                    <a:pt x="65837" y="1109"/>
                  </a:cubicBezTo>
                  <a:cubicBezTo>
                    <a:pt x="66114" y="1268"/>
                    <a:pt x="66286" y="1598"/>
                    <a:pt x="66286" y="1981"/>
                  </a:cubicBezTo>
                  <a:cubicBezTo>
                    <a:pt x="66286" y="2575"/>
                    <a:pt x="65793" y="3041"/>
                    <a:pt x="65213" y="3041"/>
                  </a:cubicBezTo>
                  <a:cubicBezTo>
                    <a:pt x="65149" y="3041"/>
                    <a:pt x="65084" y="3035"/>
                    <a:pt x="65018" y="3024"/>
                  </a:cubicBezTo>
                  <a:cubicBezTo>
                    <a:pt x="64583" y="2918"/>
                    <a:pt x="64187" y="2588"/>
                    <a:pt x="64134" y="2152"/>
                  </a:cubicBezTo>
                  <a:cubicBezTo>
                    <a:pt x="64081" y="1703"/>
                    <a:pt x="64253" y="1321"/>
                    <a:pt x="64583" y="1109"/>
                  </a:cubicBezTo>
                  <a:cubicBezTo>
                    <a:pt x="64688" y="1043"/>
                    <a:pt x="64741" y="885"/>
                    <a:pt x="64741" y="779"/>
                  </a:cubicBezTo>
                  <a:lnTo>
                    <a:pt x="64741" y="502"/>
                  </a:lnTo>
                  <a:cubicBezTo>
                    <a:pt x="64741" y="225"/>
                    <a:pt x="64517" y="0"/>
                    <a:pt x="64253" y="0"/>
                  </a:cubicBezTo>
                  <a:lnTo>
                    <a:pt x="62273" y="0"/>
                  </a:lnTo>
                  <a:cubicBezTo>
                    <a:pt x="61995" y="0"/>
                    <a:pt x="61771" y="225"/>
                    <a:pt x="61771" y="502"/>
                  </a:cubicBezTo>
                  <a:lnTo>
                    <a:pt x="61771" y="779"/>
                  </a:lnTo>
                  <a:cubicBezTo>
                    <a:pt x="61771" y="885"/>
                    <a:pt x="61824" y="1043"/>
                    <a:pt x="61942" y="1109"/>
                  </a:cubicBezTo>
                  <a:cubicBezTo>
                    <a:pt x="62207" y="1268"/>
                    <a:pt x="62378" y="1598"/>
                    <a:pt x="62378" y="1981"/>
                  </a:cubicBezTo>
                  <a:cubicBezTo>
                    <a:pt x="62378" y="2575"/>
                    <a:pt x="61928" y="3041"/>
                    <a:pt x="61318" y="3041"/>
                  </a:cubicBezTo>
                  <a:cubicBezTo>
                    <a:pt x="61251" y="3041"/>
                    <a:pt x="61182" y="3035"/>
                    <a:pt x="61111" y="3024"/>
                  </a:cubicBezTo>
                  <a:cubicBezTo>
                    <a:pt x="60675" y="2918"/>
                    <a:pt x="60345" y="2588"/>
                    <a:pt x="60292" y="2152"/>
                  </a:cubicBezTo>
                  <a:cubicBezTo>
                    <a:pt x="60173" y="1703"/>
                    <a:pt x="60398" y="1321"/>
                    <a:pt x="60728" y="1109"/>
                  </a:cubicBezTo>
                  <a:cubicBezTo>
                    <a:pt x="60781" y="1043"/>
                    <a:pt x="60834" y="885"/>
                    <a:pt x="60834" y="779"/>
                  </a:cubicBezTo>
                  <a:lnTo>
                    <a:pt x="60834" y="502"/>
                  </a:lnTo>
                  <a:cubicBezTo>
                    <a:pt x="60834" y="225"/>
                    <a:pt x="60622" y="0"/>
                    <a:pt x="60398" y="0"/>
                  </a:cubicBezTo>
                  <a:lnTo>
                    <a:pt x="58418" y="0"/>
                  </a:lnTo>
                  <a:cubicBezTo>
                    <a:pt x="58140" y="0"/>
                    <a:pt x="57916" y="225"/>
                    <a:pt x="57916" y="502"/>
                  </a:cubicBezTo>
                  <a:lnTo>
                    <a:pt x="57916" y="779"/>
                  </a:lnTo>
                  <a:cubicBezTo>
                    <a:pt x="57916" y="885"/>
                    <a:pt x="57982" y="1043"/>
                    <a:pt x="58088" y="1109"/>
                  </a:cubicBezTo>
                  <a:cubicBezTo>
                    <a:pt x="58365" y="1268"/>
                    <a:pt x="58523" y="1598"/>
                    <a:pt x="58523" y="1981"/>
                  </a:cubicBezTo>
                  <a:cubicBezTo>
                    <a:pt x="58523" y="2575"/>
                    <a:pt x="58031" y="3041"/>
                    <a:pt x="57451" y="3041"/>
                  </a:cubicBezTo>
                  <a:cubicBezTo>
                    <a:pt x="57387" y="3041"/>
                    <a:pt x="57322" y="3035"/>
                    <a:pt x="57256" y="3024"/>
                  </a:cubicBezTo>
                  <a:cubicBezTo>
                    <a:pt x="56820" y="2918"/>
                    <a:pt x="56437" y="2588"/>
                    <a:pt x="56385" y="2152"/>
                  </a:cubicBezTo>
                  <a:cubicBezTo>
                    <a:pt x="56332" y="1703"/>
                    <a:pt x="56490" y="1321"/>
                    <a:pt x="56820" y="1109"/>
                  </a:cubicBezTo>
                  <a:cubicBezTo>
                    <a:pt x="56926" y="1043"/>
                    <a:pt x="56992" y="885"/>
                    <a:pt x="56992" y="779"/>
                  </a:cubicBezTo>
                  <a:lnTo>
                    <a:pt x="56992" y="502"/>
                  </a:lnTo>
                  <a:cubicBezTo>
                    <a:pt x="56992" y="225"/>
                    <a:pt x="56767" y="0"/>
                    <a:pt x="56490" y="0"/>
                  </a:cubicBezTo>
                  <a:lnTo>
                    <a:pt x="54510" y="0"/>
                  </a:lnTo>
                  <a:cubicBezTo>
                    <a:pt x="54233" y="0"/>
                    <a:pt x="54021" y="225"/>
                    <a:pt x="54021" y="502"/>
                  </a:cubicBezTo>
                  <a:lnTo>
                    <a:pt x="54021" y="779"/>
                  </a:lnTo>
                  <a:cubicBezTo>
                    <a:pt x="54021" y="885"/>
                    <a:pt x="54074" y="1043"/>
                    <a:pt x="54180" y="1109"/>
                  </a:cubicBezTo>
                  <a:cubicBezTo>
                    <a:pt x="54457" y="1268"/>
                    <a:pt x="54616" y="1598"/>
                    <a:pt x="54616" y="1981"/>
                  </a:cubicBezTo>
                  <a:cubicBezTo>
                    <a:pt x="54616" y="2575"/>
                    <a:pt x="54134" y="3041"/>
                    <a:pt x="53556" y="3041"/>
                  </a:cubicBezTo>
                  <a:cubicBezTo>
                    <a:pt x="53492" y="3041"/>
                    <a:pt x="53427" y="3035"/>
                    <a:pt x="53361" y="3024"/>
                  </a:cubicBezTo>
                  <a:cubicBezTo>
                    <a:pt x="52913" y="2918"/>
                    <a:pt x="52583" y="2588"/>
                    <a:pt x="52530" y="2152"/>
                  </a:cubicBezTo>
                  <a:cubicBezTo>
                    <a:pt x="52424" y="1703"/>
                    <a:pt x="52635" y="1321"/>
                    <a:pt x="52913" y="1109"/>
                  </a:cubicBezTo>
                  <a:cubicBezTo>
                    <a:pt x="53031" y="1043"/>
                    <a:pt x="53084" y="885"/>
                    <a:pt x="53084" y="779"/>
                  </a:cubicBezTo>
                  <a:lnTo>
                    <a:pt x="53084" y="502"/>
                  </a:lnTo>
                  <a:cubicBezTo>
                    <a:pt x="53084" y="225"/>
                    <a:pt x="52860" y="0"/>
                    <a:pt x="52583" y="0"/>
                  </a:cubicBezTo>
                  <a:lnTo>
                    <a:pt x="50655" y="0"/>
                  </a:lnTo>
                  <a:cubicBezTo>
                    <a:pt x="50391" y="0"/>
                    <a:pt x="50167" y="225"/>
                    <a:pt x="50167" y="502"/>
                  </a:cubicBezTo>
                  <a:lnTo>
                    <a:pt x="50167" y="779"/>
                  </a:lnTo>
                  <a:cubicBezTo>
                    <a:pt x="50167" y="885"/>
                    <a:pt x="50219" y="1043"/>
                    <a:pt x="50272" y="1109"/>
                  </a:cubicBezTo>
                  <a:cubicBezTo>
                    <a:pt x="50549" y="1268"/>
                    <a:pt x="50774" y="1598"/>
                    <a:pt x="50774" y="1981"/>
                  </a:cubicBezTo>
                  <a:cubicBezTo>
                    <a:pt x="50774" y="2575"/>
                    <a:pt x="50281" y="3041"/>
                    <a:pt x="49701" y="3041"/>
                  </a:cubicBezTo>
                  <a:cubicBezTo>
                    <a:pt x="49637" y="3041"/>
                    <a:pt x="49572" y="3035"/>
                    <a:pt x="49507" y="3024"/>
                  </a:cubicBezTo>
                  <a:cubicBezTo>
                    <a:pt x="49071" y="2918"/>
                    <a:pt x="48675" y="2588"/>
                    <a:pt x="48622" y="2152"/>
                  </a:cubicBezTo>
                  <a:cubicBezTo>
                    <a:pt x="48569" y="1703"/>
                    <a:pt x="48741" y="1321"/>
                    <a:pt x="49071" y="1109"/>
                  </a:cubicBezTo>
                  <a:cubicBezTo>
                    <a:pt x="49176" y="1043"/>
                    <a:pt x="49229" y="885"/>
                    <a:pt x="49229" y="779"/>
                  </a:cubicBezTo>
                  <a:lnTo>
                    <a:pt x="49229" y="502"/>
                  </a:lnTo>
                  <a:cubicBezTo>
                    <a:pt x="49229" y="225"/>
                    <a:pt x="49005" y="0"/>
                    <a:pt x="48741" y="0"/>
                  </a:cubicBezTo>
                  <a:lnTo>
                    <a:pt x="46761" y="0"/>
                  </a:lnTo>
                  <a:cubicBezTo>
                    <a:pt x="46483" y="0"/>
                    <a:pt x="46259" y="225"/>
                    <a:pt x="46259" y="502"/>
                  </a:cubicBezTo>
                  <a:lnTo>
                    <a:pt x="46259" y="779"/>
                  </a:lnTo>
                  <a:cubicBezTo>
                    <a:pt x="46259" y="885"/>
                    <a:pt x="46312" y="1043"/>
                    <a:pt x="46431" y="1109"/>
                  </a:cubicBezTo>
                  <a:cubicBezTo>
                    <a:pt x="46695" y="1268"/>
                    <a:pt x="46866" y="1598"/>
                    <a:pt x="46866" y="1981"/>
                  </a:cubicBezTo>
                  <a:cubicBezTo>
                    <a:pt x="46866" y="2575"/>
                    <a:pt x="46374" y="3041"/>
                    <a:pt x="45794" y="3041"/>
                  </a:cubicBezTo>
                  <a:cubicBezTo>
                    <a:pt x="45730" y="3041"/>
                    <a:pt x="45664" y="3035"/>
                    <a:pt x="45599" y="3024"/>
                  </a:cubicBezTo>
                  <a:cubicBezTo>
                    <a:pt x="45163" y="2918"/>
                    <a:pt x="44833" y="2588"/>
                    <a:pt x="44714" y="2152"/>
                  </a:cubicBezTo>
                  <a:cubicBezTo>
                    <a:pt x="44662" y="1703"/>
                    <a:pt x="44886" y="1321"/>
                    <a:pt x="45163" y="1109"/>
                  </a:cubicBezTo>
                  <a:cubicBezTo>
                    <a:pt x="45269" y="1043"/>
                    <a:pt x="45322" y="885"/>
                    <a:pt x="45322" y="779"/>
                  </a:cubicBezTo>
                  <a:lnTo>
                    <a:pt x="45322" y="502"/>
                  </a:lnTo>
                  <a:cubicBezTo>
                    <a:pt x="45322" y="225"/>
                    <a:pt x="45110" y="0"/>
                    <a:pt x="44833" y="0"/>
                  </a:cubicBezTo>
                  <a:lnTo>
                    <a:pt x="42853" y="0"/>
                  </a:lnTo>
                  <a:cubicBezTo>
                    <a:pt x="42628" y="0"/>
                    <a:pt x="42404" y="225"/>
                    <a:pt x="42404" y="502"/>
                  </a:cubicBezTo>
                  <a:lnTo>
                    <a:pt x="42404" y="779"/>
                  </a:lnTo>
                  <a:cubicBezTo>
                    <a:pt x="42404" y="885"/>
                    <a:pt x="42470" y="1043"/>
                    <a:pt x="42523" y="1109"/>
                  </a:cubicBezTo>
                  <a:cubicBezTo>
                    <a:pt x="42800" y="1268"/>
                    <a:pt x="43011" y="1598"/>
                    <a:pt x="43011" y="1981"/>
                  </a:cubicBezTo>
                  <a:cubicBezTo>
                    <a:pt x="43011" y="2575"/>
                    <a:pt x="42519" y="3041"/>
                    <a:pt x="41939" y="3041"/>
                  </a:cubicBezTo>
                  <a:cubicBezTo>
                    <a:pt x="41875" y="3041"/>
                    <a:pt x="41810" y="3035"/>
                    <a:pt x="41744" y="3024"/>
                  </a:cubicBezTo>
                  <a:cubicBezTo>
                    <a:pt x="41308" y="2918"/>
                    <a:pt x="40925" y="2588"/>
                    <a:pt x="40873" y="2152"/>
                  </a:cubicBezTo>
                  <a:cubicBezTo>
                    <a:pt x="40820" y="1703"/>
                    <a:pt x="40978" y="1321"/>
                    <a:pt x="41308" y="1109"/>
                  </a:cubicBezTo>
                  <a:cubicBezTo>
                    <a:pt x="41414" y="1043"/>
                    <a:pt x="41480" y="885"/>
                    <a:pt x="41480" y="779"/>
                  </a:cubicBezTo>
                  <a:lnTo>
                    <a:pt x="41480" y="502"/>
                  </a:lnTo>
                  <a:cubicBezTo>
                    <a:pt x="41480" y="225"/>
                    <a:pt x="41256" y="0"/>
                    <a:pt x="40978" y="0"/>
                  </a:cubicBezTo>
                  <a:lnTo>
                    <a:pt x="38998" y="0"/>
                  </a:lnTo>
                  <a:cubicBezTo>
                    <a:pt x="38721" y="0"/>
                    <a:pt x="38510" y="225"/>
                    <a:pt x="38510" y="502"/>
                  </a:cubicBezTo>
                  <a:lnTo>
                    <a:pt x="38510" y="779"/>
                  </a:lnTo>
                  <a:cubicBezTo>
                    <a:pt x="38510" y="885"/>
                    <a:pt x="38562" y="1043"/>
                    <a:pt x="38668" y="1109"/>
                  </a:cubicBezTo>
                  <a:cubicBezTo>
                    <a:pt x="38945" y="1268"/>
                    <a:pt x="39104" y="1598"/>
                    <a:pt x="39104" y="1981"/>
                  </a:cubicBezTo>
                  <a:cubicBezTo>
                    <a:pt x="39104" y="2575"/>
                    <a:pt x="38622" y="3041"/>
                    <a:pt x="38044" y="3041"/>
                  </a:cubicBezTo>
                  <a:cubicBezTo>
                    <a:pt x="37980" y="3041"/>
                    <a:pt x="37915" y="3035"/>
                    <a:pt x="37849" y="3024"/>
                  </a:cubicBezTo>
                  <a:cubicBezTo>
                    <a:pt x="37401" y="2918"/>
                    <a:pt x="37071" y="2588"/>
                    <a:pt x="36965" y="2152"/>
                  </a:cubicBezTo>
                  <a:cubicBezTo>
                    <a:pt x="36912" y="1703"/>
                    <a:pt x="37123" y="1321"/>
                    <a:pt x="37401" y="1109"/>
                  </a:cubicBezTo>
                  <a:cubicBezTo>
                    <a:pt x="37519" y="1043"/>
                    <a:pt x="37572" y="885"/>
                    <a:pt x="37572" y="779"/>
                  </a:cubicBezTo>
                  <a:lnTo>
                    <a:pt x="37572" y="502"/>
                  </a:lnTo>
                  <a:cubicBezTo>
                    <a:pt x="37572" y="225"/>
                    <a:pt x="37348" y="0"/>
                    <a:pt x="37071" y="0"/>
                  </a:cubicBezTo>
                  <a:lnTo>
                    <a:pt x="35090" y="0"/>
                  </a:lnTo>
                  <a:cubicBezTo>
                    <a:pt x="34813" y="0"/>
                    <a:pt x="34602" y="225"/>
                    <a:pt x="34602" y="502"/>
                  </a:cubicBezTo>
                  <a:lnTo>
                    <a:pt x="34602" y="779"/>
                  </a:lnTo>
                  <a:cubicBezTo>
                    <a:pt x="34602" y="885"/>
                    <a:pt x="34655" y="1043"/>
                    <a:pt x="34760" y="1109"/>
                  </a:cubicBezTo>
                  <a:cubicBezTo>
                    <a:pt x="35038" y="1268"/>
                    <a:pt x="35209" y="1598"/>
                    <a:pt x="35209" y="1981"/>
                  </a:cubicBezTo>
                  <a:cubicBezTo>
                    <a:pt x="35209" y="2575"/>
                    <a:pt x="34759" y="3041"/>
                    <a:pt x="34149" y="3041"/>
                  </a:cubicBezTo>
                  <a:cubicBezTo>
                    <a:pt x="34082" y="3041"/>
                    <a:pt x="34013" y="3035"/>
                    <a:pt x="33942" y="3024"/>
                  </a:cubicBezTo>
                  <a:cubicBezTo>
                    <a:pt x="33559" y="2918"/>
                    <a:pt x="33163" y="2588"/>
                    <a:pt x="33110" y="2152"/>
                  </a:cubicBezTo>
                  <a:cubicBezTo>
                    <a:pt x="33057" y="1703"/>
                    <a:pt x="33229" y="1321"/>
                    <a:pt x="33559" y="1109"/>
                  </a:cubicBezTo>
                  <a:cubicBezTo>
                    <a:pt x="33665" y="1043"/>
                    <a:pt x="33717" y="885"/>
                    <a:pt x="33717" y="779"/>
                  </a:cubicBezTo>
                  <a:lnTo>
                    <a:pt x="33717" y="502"/>
                  </a:lnTo>
                  <a:cubicBezTo>
                    <a:pt x="33717" y="225"/>
                    <a:pt x="33493" y="0"/>
                    <a:pt x="33229" y="0"/>
                  </a:cubicBezTo>
                  <a:lnTo>
                    <a:pt x="31249" y="0"/>
                  </a:lnTo>
                  <a:cubicBezTo>
                    <a:pt x="30971" y="0"/>
                    <a:pt x="30747" y="225"/>
                    <a:pt x="30747" y="502"/>
                  </a:cubicBezTo>
                  <a:lnTo>
                    <a:pt x="30747" y="779"/>
                  </a:lnTo>
                  <a:cubicBezTo>
                    <a:pt x="30747" y="885"/>
                    <a:pt x="30800" y="1043"/>
                    <a:pt x="30919" y="1109"/>
                  </a:cubicBezTo>
                  <a:cubicBezTo>
                    <a:pt x="31183" y="1268"/>
                    <a:pt x="31354" y="1598"/>
                    <a:pt x="31354" y="1981"/>
                  </a:cubicBezTo>
                  <a:cubicBezTo>
                    <a:pt x="31354" y="2575"/>
                    <a:pt x="30862" y="3041"/>
                    <a:pt x="30282" y="3041"/>
                  </a:cubicBezTo>
                  <a:cubicBezTo>
                    <a:pt x="30218" y="3041"/>
                    <a:pt x="30153" y="3035"/>
                    <a:pt x="30087" y="3024"/>
                  </a:cubicBezTo>
                  <a:cubicBezTo>
                    <a:pt x="29651" y="2918"/>
                    <a:pt x="29321" y="2588"/>
                    <a:pt x="29202" y="2152"/>
                  </a:cubicBezTo>
                  <a:cubicBezTo>
                    <a:pt x="29150" y="1703"/>
                    <a:pt x="29321" y="1321"/>
                    <a:pt x="29651" y="1109"/>
                  </a:cubicBezTo>
                  <a:cubicBezTo>
                    <a:pt x="29757" y="1043"/>
                    <a:pt x="29810" y="885"/>
                    <a:pt x="29810" y="779"/>
                  </a:cubicBezTo>
                  <a:lnTo>
                    <a:pt x="29810" y="502"/>
                  </a:lnTo>
                  <a:cubicBezTo>
                    <a:pt x="29810" y="225"/>
                    <a:pt x="29598" y="0"/>
                    <a:pt x="29321" y="0"/>
                  </a:cubicBezTo>
                  <a:lnTo>
                    <a:pt x="27341" y="0"/>
                  </a:lnTo>
                  <a:cubicBezTo>
                    <a:pt x="27064" y="0"/>
                    <a:pt x="26839" y="225"/>
                    <a:pt x="26839" y="502"/>
                  </a:cubicBezTo>
                  <a:lnTo>
                    <a:pt x="26839" y="779"/>
                  </a:lnTo>
                  <a:cubicBezTo>
                    <a:pt x="26839" y="885"/>
                    <a:pt x="26892" y="1043"/>
                    <a:pt x="27011" y="1109"/>
                  </a:cubicBezTo>
                  <a:cubicBezTo>
                    <a:pt x="27288" y="1268"/>
                    <a:pt x="27447" y="1598"/>
                    <a:pt x="27447" y="1981"/>
                  </a:cubicBezTo>
                  <a:cubicBezTo>
                    <a:pt x="27447" y="2575"/>
                    <a:pt x="26997" y="3041"/>
                    <a:pt x="26387" y="3041"/>
                  </a:cubicBezTo>
                  <a:cubicBezTo>
                    <a:pt x="26319" y="3041"/>
                    <a:pt x="26250" y="3035"/>
                    <a:pt x="26179" y="3024"/>
                  </a:cubicBezTo>
                  <a:cubicBezTo>
                    <a:pt x="25744" y="2918"/>
                    <a:pt x="25414" y="2588"/>
                    <a:pt x="25361" y="2152"/>
                  </a:cubicBezTo>
                  <a:cubicBezTo>
                    <a:pt x="25308" y="1703"/>
                    <a:pt x="25466" y="1321"/>
                    <a:pt x="25796" y="1109"/>
                  </a:cubicBezTo>
                  <a:cubicBezTo>
                    <a:pt x="25902" y="1043"/>
                    <a:pt x="25968" y="885"/>
                    <a:pt x="25968" y="779"/>
                  </a:cubicBezTo>
                  <a:lnTo>
                    <a:pt x="25968" y="502"/>
                  </a:lnTo>
                  <a:cubicBezTo>
                    <a:pt x="25968" y="225"/>
                    <a:pt x="25744" y="0"/>
                    <a:pt x="25466" y="0"/>
                  </a:cubicBezTo>
                  <a:lnTo>
                    <a:pt x="23486" y="0"/>
                  </a:lnTo>
                  <a:cubicBezTo>
                    <a:pt x="23209" y="0"/>
                    <a:pt x="22998" y="225"/>
                    <a:pt x="22998" y="502"/>
                  </a:cubicBezTo>
                  <a:lnTo>
                    <a:pt x="22998" y="779"/>
                  </a:lnTo>
                  <a:cubicBezTo>
                    <a:pt x="22998" y="885"/>
                    <a:pt x="23050" y="1043"/>
                    <a:pt x="23156" y="1109"/>
                  </a:cubicBezTo>
                  <a:cubicBezTo>
                    <a:pt x="23433" y="1268"/>
                    <a:pt x="23592" y="1598"/>
                    <a:pt x="23592" y="1981"/>
                  </a:cubicBezTo>
                  <a:cubicBezTo>
                    <a:pt x="23592" y="2575"/>
                    <a:pt x="23110" y="3041"/>
                    <a:pt x="22532" y="3041"/>
                  </a:cubicBezTo>
                  <a:cubicBezTo>
                    <a:pt x="22468" y="3041"/>
                    <a:pt x="22403" y="3035"/>
                    <a:pt x="22338" y="3024"/>
                  </a:cubicBezTo>
                  <a:cubicBezTo>
                    <a:pt x="21889" y="2918"/>
                    <a:pt x="21559" y="2588"/>
                    <a:pt x="21453" y="2152"/>
                  </a:cubicBezTo>
                  <a:cubicBezTo>
                    <a:pt x="21400" y="1703"/>
                    <a:pt x="21559" y="1321"/>
                    <a:pt x="21889" y="1109"/>
                  </a:cubicBezTo>
                  <a:cubicBezTo>
                    <a:pt x="22008" y="1043"/>
                    <a:pt x="22060" y="885"/>
                    <a:pt x="22060" y="779"/>
                  </a:cubicBezTo>
                  <a:lnTo>
                    <a:pt x="22060" y="502"/>
                  </a:lnTo>
                  <a:cubicBezTo>
                    <a:pt x="22060" y="225"/>
                    <a:pt x="21836" y="0"/>
                    <a:pt x="21559" y="0"/>
                  </a:cubicBezTo>
                  <a:lnTo>
                    <a:pt x="19578" y="0"/>
                  </a:lnTo>
                  <a:cubicBezTo>
                    <a:pt x="19301" y="0"/>
                    <a:pt x="19090" y="225"/>
                    <a:pt x="19090" y="502"/>
                  </a:cubicBezTo>
                  <a:lnTo>
                    <a:pt x="19090" y="779"/>
                  </a:lnTo>
                  <a:cubicBezTo>
                    <a:pt x="19090" y="885"/>
                    <a:pt x="19143" y="1043"/>
                    <a:pt x="19248" y="1109"/>
                  </a:cubicBezTo>
                  <a:cubicBezTo>
                    <a:pt x="19526" y="1268"/>
                    <a:pt x="19697" y="1598"/>
                    <a:pt x="19697" y="1981"/>
                  </a:cubicBezTo>
                  <a:cubicBezTo>
                    <a:pt x="19697" y="2575"/>
                    <a:pt x="19248" y="3041"/>
                    <a:pt x="18637" y="3041"/>
                  </a:cubicBezTo>
                  <a:cubicBezTo>
                    <a:pt x="18570" y="3041"/>
                    <a:pt x="18501" y="3035"/>
                    <a:pt x="18430" y="3024"/>
                  </a:cubicBezTo>
                  <a:cubicBezTo>
                    <a:pt x="17981" y="2918"/>
                    <a:pt x="17651" y="2588"/>
                    <a:pt x="17598" y="2152"/>
                  </a:cubicBezTo>
                  <a:cubicBezTo>
                    <a:pt x="17493" y="1703"/>
                    <a:pt x="17717" y="1321"/>
                    <a:pt x="18047" y="1109"/>
                  </a:cubicBezTo>
                  <a:cubicBezTo>
                    <a:pt x="18100" y="1043"/>
                    <a:pt x="18153" y="885"/>
                    <a:pt x="18153" y="779"/>
                  </a:cubicBezTo>
                  <a:lnTo>
                    <a:pt x="18153" y="502"/>
                  </a:lnTo>
                  <a:cubicBezTo>
                    <a:pt x="18153" y="225"/>
                    <a:pt x="17928" y="0"/>
                    <a:pt x="17717" y="0"/>
                  </a:cubicBezTo>
                  <a:lnTo>
                    <a:pt x="15737" y="0"/>
                  </a:lnTo>
                  <a:cubicBezTo>
                    <a:pt x="15459" y="0"/>
                    <a:pt x="15235" y="225"/>
                    <a:pt x="15235" y="502"/>
                  </a:cubicBezTo>
                  <a:lnTo>
                    <a:pt x="15235" y="779"/>
                  </a:lnTo>
                  <a:cubicBezTo>
                    <a:pt x="15235" y="885"/>
                    <a:pt x="15288" y="1043"/>
                    <a:pt x="15407" y="1109"/>
                  </a:cubicBezTo>
                  <a:cubicBezTo>
                    <a:pt x="15671" y="1268"/>
                    <a:pt x="15842" y="1598"/>
                    <a:pt x="15842" y="1981"/>
                  </a:cubicBezTo>
                  <a:cubicBezTo>
                    <a:pt x="15842" y="2575"/>
                    <a:pt x="15350" y="3041"/>
                    <a:pt x="14770" y="3041"/>
                  </a:cubicBezTo>
                  <a:cubicBezTo>
                    <a:pt x="14706" y="3041"/>
                    <a:pt x="14641" y="3035"/>
                    <a:pt x="14575" y="3024"/>
                  </a:cubicBezTo>
                  <a:cubicBezTo>
                    <a:pt x="14139" y="2918"/>
                    <a:pt x="13756" y="2588"/>
                    <a:pt x="13690" y="2152"/>
                  </a:cubicBezTo>
                  <a:cubicBezTo>
                    <a:pt x="13638" y="1703"/>
                    <a:pt x="13809" y="1321"/>
                    <a:pt x="14139" y="1109"/>
                  </a:cubicBezTo>
                  <a:cubicBezTo>
                    <a:pt x="14245" y="1043"/>
                    <a:pt x="14298" y="885"/>
                    <a:pt x="14298" y="779"/>
                  </a:cubicBezTo>
                  <a:lnTo>
                    <a:pt x="14298" y="502"/>
                  </a:lnTo>
                  <a:cubicBezTo>
                    <a:pt x="14298" y="225"/>
                    <a:pt x="14087" y="0"/>
                    <a:pt x="13809" y="0"/>
                  </a:cubicBezTo>
                  <a:lnTo>
                    <a:pt x="11829" y="0"/>
                  </a:lnTo>
                  <a:cubicBezTo>
                    <a:pt x="11552" y="0"/>
                    <a:pt x="11327" y="225"/>
                    <a:pt x="11327" y="502"/>
                  </a:cubicBezTo>
                  <a:lnTo>
                    <a:pt x="11327" y="779"/>
                  </a:lnTo>
                  <a:cubicBezTo>
                    <a:pt x="11327" y="885"/>
                    <a:pt x="11380" y="1043"/>
                    <a:pt x="11499" y="1109"/>
                  </a:cubicBezTo>
                  <a:cubicBezTo>
                    <a:pt x="11776" y="1268"/>
                    <a:pt x="11935" y="1598"/>
                    <a:pt x="11935" y="1981"/>
                  </a:cubicBezTo>
                  <a:cubicBezTo>
                    <a:pt x="11935" y="2575"/>
                    <a:pt x="11485" y="3041"/>
                    <a:pt x="10875" y="3041"/>
                  </a:cubicBezTo>
                  <a:cubicBezTo>
                    <a:pt x="10807" y="3041"/>
                    <a:pt x="10738" y="3035"/>
                    <a:pt x="10667" y="3024"/>
                  </a:cubicBezTo>
                  <a:cubicBezTo>
                    <a:pt x="10232" y="2918"/>
                    <a:pt x="9902" y="2588"/>
                    <a:pt x="9849" y="2152"/>
                  </a:cubicBezTo>
                  <a:cubicBezTo>
                    <a:pt x="9730" y="1703"/>
                    <a:pt x="9954" y="1321"/>
                    <a:pt x="10284" y="1109"/>
                  </a:cubicBezTo>
                  <a:cubicBezTo>
                    <a:pt x="10337" y="1043"/>
                    <a:pt x="10390" y="885"/>
                    <a:pt x="10390" y="779"/>
                  </a:cubicBezTo>
                  <a:lnTo>
                    <a:pt x="10390" y="502"/>
                  </a:lnTo>
                  <a:cubicBezTo>
                    <a:pt x="10390" y="225"/>
                    <a:pt x="10179" y="0"/>
                    <a:pt x="9902" y="0"/>
                  </a:cubicBezTo>
                  <a:lnTo>
                    <a:pt x="7974" y="0"/>
                  </a:lnTo>
                  <a:cubicBezTo>
                    <a:pt x="7697" y="0"/>
                    <a:pt x="7486" y="225"/>
                    <a:pt x="7486" y="502"/>
                  </a:cubicBezTo>
                  <a:lnTo>
                    <a:pt x="7486" y="779"/>
                  </a:lnTo>
                  <a:cubicBezTo>
                    <a:pt x="7486" y="885"/>
                    <a:pt x="7538" y="1043"/>
                    <a:pt x="7644" y="1109"/>
                  </a:cubicBezTo>
                  <a:cubicBezTo>
                    <a:pt x="7869" y="1268"/>
                    <a:pt x="8080" y="1598"/>
                    <a:pt x="8080" y="1981"/>
                  </a:cubicBezTo>
                  <a:cubicBezTo>
                    <a:pt x="8080" y="2575"/>
                    <a:pt x="7598" y="3041"/>
                    <a:pt x="7020" y="3041"/>
                  </a:cubicBezTo>
                  <a:cubicBezTo>
                    <a:pt x="6956" y="3041"/>
                    <a:pt x="6891" y="3035"/>
                    <a:pt x="6826" y="3024"/>
                  </a:cubicBezTo>
                  <a:cubicBezTo>
                    <a:pt x="6377" y="2918"/>
                    <a:pt x="5994" y="2588"/>
                    <a:pt x="5941" y="2152"/>
                  </a:cubicBezTo>
                  <a:cubicBezTo>
                    <a:pt x="5888" y="1703"/>
                    <a:pt x="6047" y="1321"/>
                    <a:pt x="6377" y="1109"/>
                  </a:cubicBezTo>
                  <a:cubicBezTo>
                    <a:pt x="6496" y="1043"/>
                    <a:pt x="6548" y="885"/>
                    <a:pt x="6548" y="779"/>
                  </a:cubicBezTo>
                  <a:lnTo>
                    <a:pt x="6548" y="502"/>
                  </a:lnTo>
                  <a:cubicBezTo>
                    <a:pt x="6548" y="225"/>
                    <a:pt x="6324" y="0"/>
                    <a:pt x="6047" y="0"/>
                  </a:cubicBezTo>
                  <a:lnTo>
                    <a:pt x="4066" y="0"/>
                  </a:lnTo>
                  <a:cubicBezTo>
                    <a:pt x="3789" y="0"/>
                    <a:pt x="3578" y="225"/>
                    <a:pt x="3578" y="502"/>
                  </a:cubicBezTo>
                  <a:lnTo>
                    <a:pt x="3578" y="779"/>
                  </a:lnTo>
                  <a:cubicBezTo>
                    <a:pt x="3578" y="885"/>
                    <a:pt x="3631" y="1043"/>
                    <a:pt x="3736" y="1109"/>
                  </a:cubicBezTo>
                  <a:cubicBezTo>
                    <a:pt x="4014" y="1268"/>
                    <a:pt x="4185" y="1598"/>
                    <a:pt x="4185" y="1981"/>
                  </a:cubicBezTo>
                  <a:cubicBezTo>
                    <a:pt x="4185" y="2575"/>
                    <a:pt x="3693" y="3041"/>
                    <a:pt x="3113" y="3041"/>
                  </a:cubicBezTo>
                  <a:cubicBezTo>
                    <a:pt x="3049" y="3041"/>
                    <a:pt x="2984" y="3035"/>
                    <a:pt x="2918" y="3024"/>
                  </a:cubicBezTo>
                  <a:cubicBezTo>
                    <a:pt x="2469" y="2918"/>
                    <a:pt x="2139" y="2588"/>
                    <a:pt x="2086" y="2152"/>
                  </a:cubicBezTo>
                  <a:cubicBezTo>
                    <a:pt x="1981" y="1703"/>
                    <a:pt x="2205" y="1321"/>
                    <a:pt x="2469" y="1109"/>
                  </a:cubicBezTo>
                  <a:cubicBezTo>
                    <a:pt x="2588" y="1043"/>
                    <a:pt x="2641" y="885"/>
                    <a:pt x="2641" y="779"/>
                  </a:cubicBezTo>
                  <a:lnTo>
                    <a:pt x="2641" y="502"/>
                  </a:lnTo>
                  <a:cubicBezTo>
                    <a:pt x="2641" y="225"/>
                    <a:pt x="2416" y="0"/>
                    <a:pt x="2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708213">
              <a:off x="7566124" y="923297"/>
              <a:ext cx="2061206" cy="1294724"/>
            </a:xfrm>
            <a:custGeom>
              <a:avLst/>
              <a:gdLst/>
              <a:ahLst/>
              <a:cxnLst/>
              <a:rect l="l" t="t" r="r" b="b"/>
              <a:pathLst>
                <a:path w="91475" h="57459" extrusionOk="0">
                  <a:moveTo>
                    <a:pt x="0" y="1"/>
                  </a:moveTo>
                  <a:lnTo>
                    <a:pt x="0" y="56715"/>
                  </a:lnTo>
                  <a:cubicBezTo>
                    <a:pt x="172" y="56543"/>
                    <a:pt x="383" y="56385"/>
                    <a:pt x="555" y="56332"/>
                  </a:cubicBezTo>
                  <a:cubicBezTo>
                    <a:pt x="832" y="56332"/>
                    <a:pt x="990" y="56491"/>
                    <a:pt x="1043" y="56768"/>
                  </a:cubicBezTo>
                  <a:cubicBezTo>
                    <a:pt x="1194" y="56965"/>
                    <a:pt x="1375" y="57458"/>
                    <a:pt x="1641" y="57458"/>
                  </a:cubicBezTo>
                  <a:cubicBezTo>
                    <a:pt x="1678" y="57458"/>
                    <a:pt x="1716" y="57449"/>
                    <a:pt x="1756" y="57428"/>
                  </a:cubicBezTo>
                  <a:cubicBezTo>
                    <a:pt x="1928" y="57375"/>
                    <a:pt x="2033" y="57151"/>
                    <a:pt x="2152" y="57045"/>
                  </a:cubicBezTo>
                  <a:cubicBezTo>
                    <a:pt x="2363" y="57045"/>
                    <a:pt x="2535" y="57045"/>
                    <a:pt x="2693" y="56992"/>
                  </a:cubicBezTo>
                  <a:cubicBezTo>
                    <a:pt x="3023" y="56939"/>
                    <a:pt x="3406" y="56873"/>
                    <a:pt x="3802" y="56873"/>
                  </a:cubicBezTo>
                  <a:cubicBezTo>
                    <a:pt x="4013" y="56873"/>
                    <a:pt x="4185" y="56768"/>
                    <a:pt x="4462" y="56715"/>
                  </a:cubicBezTo>
                  <a:cubicBezTo>
                    <a:pt x="4550" y="56697"/>
                    <a:pt x="4653" y="56692"/>
                    <a:pt x="4763" y="56692"/>
                  </a:cubicBezTo>
                  <a:cubicBezTo>
                    <a:pt x="4983" y="56692"/>
                    <a:pt x="5232" y="56715"/>
                    <a:pt x="5452" y="56715"/>
                  </a:cubicBezTo>
                  <a:lnTo>
                    <a:pt x="7037" y="56715"/>
                  </a:lnTo>
                  <a:cubicBezTo>
                    <a:pt x="7314" y="56715"/>
                    <a:pt x="7433" y="56543"/>
                    <a:pt x="7538" y="56332"/>
                  </a:cubicBezTo>
                  <a:cubicBezTo>
                    <a:pt x="7879" y="56332"/>
                    <a:pt x="8220" y="56399"/>
                    <a:pt x="8559" y="56399"/>
                  </a:cubicBezTo>
                  <a:cubicBezTo>
                    <a:pt x="8823" y="56399"/>
                    <a:pt x="9086" y="56358"/>
                    <a:pt x="9347" y="56213"/>
                  </a:cubicBezTo>
                  <a:cubicBezTo>
                    <a:pt x="9624" y="56002"/>
                    <a:pt x="9624" y="55949"/>
                    <a:pt x="10007" y="55949"/>
                  </a:cubicBezTo>
                  <a:cubicBezTo>
                    <a:pt x="10179" y="55949"/>
                    <a:pt x="10337" y="55949"/>
                    <a:pt x="10509" y="55883"/>
                  </a:cubicBezTo>
                  <a:cubicBezTo>
                    <a:pt x="10614" y="55883"/>
                    <a:pt x="10733" y="55831"/>
                    <a:pt x="10839" y="55778"/>
                  </a:cubicBezTo>
                  <a:lnTo>
                    <a:pt x="11393" y="55778"/>
                  </a:lnTo>
                  <a:cubicBezTo>
                    <a:pt x="11987" y="55778"/>
                    <a:pt x="12647" y="55725"/>
                    <a:pt x="13255" y="55672"/>
                  </a:cubicBezTo>
                  <a:cubicBezTo>
                    <a:pt x="14469" y="55553"/>
                    <a:pt x="15684" y="55553"/>
                    <a:pt x="16885" y="55553"/>
                  </a:cubicBezTo>
                  <a:lnTo>
                    <a:pt x="17215" y="55553"/>
                  </a:lnTo>
                  <a:cubicBezTo>
                    <a:pt x="17260" y="55539"/>
                    <a:pt x="17301" y="55533"/>
                    <a:pt x="17337" y="55533"/>
                  </a:cubicBezTo>
                  <a:cubicBezTo>
                    <a:pt x="17439" y="55533"/>
                    <a:pt x="17506" y="55585"/>
                    <a:pt x="17545" y="55672"/>
                  </a:cubicBezTo>
                  <a:cubicBezTo>
                    <a:pt x="17576" y="55734"/>
                    <a:pt x="17630" y="55760"/>
                    <a:pt x="17701" y="55760"/>
                  </a:cubicBezTo>
                  <a:cubicBezTo>
                    <a:pt x="17751" y="55760"/>
                    <a:pt x="17810" y="55747"/>
                    <a:pt x="17875" y="55725"/>
                  </a:cubicBezTo>
                  <a:cubicBezTo>
                    <a:pt x="17976" y="55663"/>
                    <a:pt x="18072" y="55637"/>
                    <a:pt x="18169" y="55637"/>
                  </a:cubicBezTo>
                  <a:cubicBezTo>
                    <a:pt x="18237" y="55637"/>
                    <a:pt x="18306" y="55650"/>
                    <a:pt x="18377" y="55672"/>
                  </a:cubicBezTo>
                  <a:cubicBezTo>
                    <a:pt x="18461" y="56021"/>
                    <a:pt x="18512" y="56479"/>
                    <a:pt x="18813" y="56479"/>
                  </a:cubicBezTo>
                  <a:cubicBezTo>
                    <a:pt x="18888" y="56479"/>
                    <a:pt x="18979" y="56451"/>
                    <a:pt x="19090" y="56385"/>
                  </a:cubicBezTo>
                  <a:cubicBezTo>
                    <a:pt x="19248" y="56279"/>
                    <a:pt x="19420" y="56161"/>
                    <a:pt x="19525" y="56055"/>
                  </a:cubicBezTo>
                  <a:cubicBezTo>
                    <a:pt x="19611" y="56029"/>
                    <a:pt x="19694" y="56015"/>
                    <a:pt x="19776" y="56015"/>
                  </a:cubicBezTo>
                  <a:cubicBezTo>
                    <a:pt x="19859" y="56015"/>
                    <a:pt x="19941" y="56029"/>
                    <a:pt x="20027" y="56055"/>
                  </a:cubicBezTo>
                  <a:cubicBezTo>
                    <a:pt x="20357" y="56108"/>
                    <a:pt x="20740" y="56161"/>
                    <a:pt x="21070" y="56213"/>
                  </a:cubicBezTo>
                  <a:cubicBezTo>
                    <a:pt x="21730" y="56385"/>
                    <a:pt x="22390" y="56662"/>
                    <a:pt x="22997" y="56768"/>
                  </a:cubicBezTo>
                  <a:cubicBezTo>
                    <a:pt x="23162" y="56794"/>
                    <a:pt x="23341" y="56807"/>
                    <a:pt x="23519" y="56807"/>
                  </a:cubicBezTo>
                  <a:cubicBezTo>
                    <a:pt x="23697" y="56807"/>
                    <a:pt x="23875" y="56794"/>
                    <a:pt x="24040" y="56768"/>
                  </a:cubicBezTo>
                  <a:cubicBezTo>
                    <a:pt x="24476" y="56768"/>
                    <a:pt x="24978" y="56873"/>
                    <a:pt x="25413" y="56939"/>
                  </a:cubicBezTo>
                  <a:cubicBezTo>
                    <a:pt x="25796" y="56992"/>
                    <a:pt x="26179" y="57045"/>
                    <a:pt x="26509" y="57204"/>
                  </a:cubicBezTo>
                  <a:cubicBezTo>
                    <a:pt x="26734" y="57045"/>
                    <a:pt x="26958" y="56939"/>
                    <a:pt x="27116" y="56768"/>
                  </a:cubicBezTo>
                  <a:cubicBezTo>
                    <a:pt x="27289" y="56623"/>
                    <a:pt x="27385" y="56540"/>
                    <a:pt x="27463" y="56540"/>
                  </a:cubicBezTo>
                  <a:cubicBezTo>
                    <a:pt x="27534" y="56540"/>
                    <a:pt x="27589" y="56610"/>
                    <a:pt x="27671" y="56768"/>
                  </a:cubicBezTo>
                  <a:cubicBezTo>
                    <a:pt x="27829" y="56768"/>
                    <a:pt x="28054" y="56662"/>
                    <a:pt x="28159" y="56543"/>
                  </a:cubicBezTo>
                  <a:cubicBezTo>
                    <a:pt x="28048" y="56506"/>
                    <a:pt x="27930" y="56469"/>
                    <a:pt x="27796" y="56432"/>
                  </a:cubicBezTo>
                  <a:lnTo>
                    <a:pt x="27796" y="56432"/>
                  </a:lnTo>
                  <a:cubicBezTo>
                    <a:pt x="27796" y="56432"/>
                    <a:pt x="27797" y="56432"/>
                    <a:pt x="27797" y="56432"/>
                  </a:cubicBezTo>
                  <a:cubicBezTo>
                    <a:pt x="28093" y="56432"/>
                    <a:pt x="28290" y="56043"/>
                    <a:pt x="28535" y="56043"/>
                  </a:cubicBezTo>
                  <a:cubicBezTo>
                    <a:pt x="28559" y="56043"/>
                    <a:pt x="28583" y="56047"/>
                    <a:pt x="28608" y="56055"/>
                  </a:cubicBezTo>
                  <a:cubicBezTo>
                    <a:pt x="28767" y="56108"/>
                    <a:pt x="28885" y="56213"/>
                    <a:pt x="29097" y="56213"/>
                  </a:cubicBezTo>
                  <a:cubicBezTo>
                    <a:pt x="29246" y="56213"/>
                    <a:pt x="29443" y="56190"/>
                    <a:pt x="29624" y="56190"/>
                  </a:cubicBezTo>
                  <a:cubicBezTo>
                    <a:pt x="29714" y="56190"/>
                    <a:pt x="29801" y="56196"/>
                    <a:pt x="29875" y="56213"/>
                  </a:cubicBezTo>
                  <a:cubicBezTo>
                    <a:pt x="30034" y="56279"/>
                    <a:pt x="30140" y="56438"/>
                    <a:pt x="30311" y="56491"/>
                  </a:cubicBezTo>
                  <a:cubicBezTo>
                    <a:pt x="30390" y="56517"/>
                    <a:pt x="30473" y="56530"/>
                    <a:pt x="30555" y="56530"/>
                  </a:cubicBezTo>
                  <a:cubicBezTo>
                    <a:pt x="30638" y="56530"/>
                    <a:pt x="30720" y="56517"/>
                    <a:pt x="30800" y="56491"/>
                  </a:cubicBezTo>
                  <a:cubicBezTo>
                    <a:pt x="31024" y="56438"/>
                    <a:pt x="31024" y="56213"/>
                    <a:pt x="31196" y="56108"/>
                  </a:cubicBezTo>
                  <a:cubicBezTo>
                    <a:pt x="31218" y="56100"/>
                    <a:pt x="31242" y="56097"/>
                    <a:pt x="31267" y="56097"/>
                  </a:cubicBezTo>
                  <a:cubicBezTo>
                    <a:pt x="31416" y="56097"/>
                    <a:pt x="31594" y="56213"/>
                    <a:pt x="31684" y="56213"/>
                  </a:cubicBezTo>
                  <a:cubicBezTo>
                    <a:pt x="32014" y="56213"/>
                    <a:pt x="32516" y="56108"/>
                    <a:pt x="32846" y="56002"/>
                  </a:cubicBezTo>
                  <a:cubicBezTo>
                    <a:pt x="33004" y="55883"/>
                    <a:pt x="33176" y="55831"/>
                    <a:pt x="33387" y="55831"/>
                  </a:cubicBezTo>
                  <a:cubicBezTo>
                    <a:pt x="33506" y="55831"/>
                    <a:pt x="33559" y="55883"/>
                    <a:pt x="33612" y="56002"/>
                  </a:cubicBezTo>
                  <a:cubicBezTo>
                    <a:pt x="33779" y="56170"/>
                    <a:pt x="34005" y="56236"/>
                    <a:pt x="34230" y="56236"/>
                  </a:cubicBezTo>
                  <a:cubicBezTo>
                    <a:pt x="34377" y="56236"/>
                    <a:pt x="34524" y="56208"/>
                    <a:pt x="34654" y="56161"/>
                  </a:cubicBezTo>
                  <a:cubicBezTo>
                    <a:pt x="35037" y="56108"/>
                    <a:pt x="35262" y="55831"/>
                    <a:pt x="35486" y="55500"/>
                  </a:cubicBezTo>
                  <a:cubicBezTo>
                    <a:pt x="35592" y="55223"/>
                    <a:pt x="35539" y="55170"/>
                    <a:pt x="35750" y="55065"/>
                  </a:cubicBezTo>
                  <a:cubicBezTo>
                    <a:pt x="35859" y="54982"/>
                    <a:pt x="36018" y="54954"/>
                    <a:pt x="36178" y="54954"/>
                  </a:cubicBezTo>
                  <a:cubicBezTo>
                    <a:pt x="36348" y="54954"/>
                    <a:pt x="36519" y="54985"/>
                    <a:pt x="36635" y="55012"/>
                  </a:cubicBezTo>
                  <a:cubicBezTo>
                    <a:pt x="37189" y="55065"/>
                    <a:pt x="37572" y="55448"/>
                    <a:pt x="38127" y="55448"/>
                  </a:cubicBezTo>
                  <a:cubicBezTo>
                    <a:pt x="39051" y="55448"/>
                    <a:pt x="40041" y="55395"/>
                    <a:pt x="40925" y="55118"/>
                  </a:cubicBezTo>
                  <a:cubicBezTo>
                    <a:pt x="41427" y="54959"/>
                    <a:pt x="41968" y="54788"/>
                    <a:pt x="42470" y="54682"/>
                  </a:cubicBezTo>
                  <a:cubicBezTo>
                    <a:pt x="42664" y="54645"/>
                    <a:pt x="42884" y="54601"/>
                    <a:pt x="43090" y="54601"/>
                  </a:cubicBezTo>
                  <a:cubicBezTo>
                    <a:pt x="43177" y="54601"/>
                    <a:pt x="43262" y="54609"/>
                    <a:pt x="43341" y="54629"/>
                  </a:cubicBezTo>
                  <a:cubicBezTo>
                    <a:pt x="43566" y="54682"/>
                    <a:pt x="43790" y="54840"/>
                    <a:pt x="44067" y="54893"/>
                  </a:cubicBezTo>
                  <a:lnTo>
                    <a:pt x="44780" y="54893"/>
                  </a:lnTo>
                  <a:cubicBezTo>
                    <a:pt x="45057" y="54840"/>
                    <a:pt x="45321" y="54629"/>
                    <a:pt x="45599" y="54563"/>
                  </a:cubicBezTo>
                  <a:cubicBezTo>
                    <a:pt x="45737" y="54510"/>
                    <a:pt x="45876" y="54497"/>
                    <a:pt x="46021" y="54497"/>
                  </a:cubicBezTo>
                  <a:cubicBezTo>
                    <a:pt x="46166" y="54497"/>
                    <a:pt x="46318" y="54510"/>
                    <a:pt x="46483" y="54510"/>
                  </a:cubicBezTo>
                  <a:cubicBezTo>
                    <a:pt x="46643" y="54510"/>
                    <a:pt x="46881" y="54486"/>
                    <a:pt x="47121" y="54486"/>
                  </a:cubicBezTo>
                  <a:cubicBezTo>
                    <a:pt x="47376" y="54486"/>
                    <a:pt x="47633" y="54514"/>
                    <a:pt x="47803" y="54629"/>
                  </a:cubicBezTo>
                  <a:cubicBezTo>
                    <a:pt x="47962" y="54735"/>
                    <a:pt x="48028" y="54893"/>
                    <a:pt x="48186" y="54959"/>
                  </a:cubicBezTo>
                  <a:cubicBezTo>
                    <a:pt x="48298" y="54986"/>
                    <a:pt x="48407" y="54999"/>
                    <a:pt x="48516" y="54999"/>
                  </a:cubicBezTo>
                  <a:cubicBezTo>
                    <a:pt x="48625" y="54999"/>
                    <a:pt x="48734" y="54986"/>
                    <a:pt x="48846" y="54959"/>
                  </a:cubicBezTo>
                  <a:cubicBezTo>
                    <a:pt x="49018" y="54959"/>
                    <a:pt x="49176" y="54959"/>
                    <a:pt x="49348" y="54893"/>
                  </a:cubicBezTo>
                  <a:cubicBezTo>
                    <a:pt x="49454" y="54959"/>
                    <a:pt x="49454" y="55223"/>
                    <a:pt x="49454" y="55342"/>
                  </a:cubicBezTo>
                  <a:cubicBezTo>
                    <a:pt x="49487" y="55499"/>
                    <a:pt x="49625" y="55555"/>
                    <a:pt x="49804" y="55555"/>
                  </a:cubicBezTo>
                  <a:cubicBezTo>
                    <a:pt x="50184" y="55555"/>
                    <a:pt x="50753" y="55304"/>
                    <a:pt x="50932" y="55223"/>
                  </a:cubicBezTo>
                  <a:lnTo>
                    <a:pt x="50932" y="55342"/>
                  </a:lnTo>
                  <a:cubicBezTo>
                    <a:pt x="51711" y="55342"/>
                    <a:pt x="52477" y="55170"/>
                    <a:pt x="53190" y="55012"/>
                  </a:cubicBezTo>
                  <a:cubicBezTo>
                    <a:pt x="53572" y="54959"/>
                    <a:pt x="53968" y="54893"/>
                    <a:pt x="54351" y="54840"/>
                  </a:cubicBezTo>
                  <a:cubicBezTo>
                    <a:pt x="54431" y="54788"/>
                    <a:pt x="54513" y="54761"/>
                    <a:pt x="54596" y="54761"/>
                  </a:cubicBezTo>
                  <a:cubicBezTo>
                    <a:pt x="54678" y="54761"/>
                    <a:pt x="54761" y="54788"/>
                    <a:pt x="54840" y="54840"/>
                  </a:cubicBezTo>
                  <a:cubicBezTo>
                    <a:pt x="54959" y="54893"/>
                    <a:pt x="55170" y="55223"/>
                    <a:pt x="55223" y="55395"/>
                  </a:cubicBezTo>
                  <a:cubicBezTo>
                    <a:pt x="55289" y="55448"/>
                    <a:pt x="55223" y="55500"/>
                    <a:pt x="55289" y="55619"/>
                  </a:cubicBezTo>
                  <a:cubicBezTo>
                    <a:pt x="55341" y="55672"/>
                    <a:pt x="55447" y="55725"/>
                    <a:pt x="55500" y="55831"/>
                  </a:cubicBezTo>
                  <a:cubicBezTo>
                    <a:pt x="55672" y="56002"/>
                    <a:pt x="55777" y="56161"/>
                    <a:pt x="56002" y="56279"/>
                  </a:cubicBezTo>
                  <a:cubicBezTo>
                    <a:pt x="56155" y="56364"/>
                    <a:pt x="56316" y="56381"/>
                    <a:pt x="56480" y="56381"/>
                  </a:cubicBezTo>
                  <a:cubicBezTo>
                    <a:pt x="56588" y="56381"/>
                    <a:pt x="56698" y="56373"/>
                    <a:pt x="56806" y="56373"/>
                  </a:cubicBezTo>
                  <a:cubicBezTo>
                    <a:pt x="56942" y="56373"/>
                    <a:pt x="57075" y="56385"/>
                    <a:pt x="57203" y="56438"/>
                  </a:cubicBezTo>
                  <a:cubicBezTo>
                    <a:pt x="57269" y="56438"/>
                    <a:pt x="57322" y="56491"/>
                    <a:pt x="57375" y="56543"/>
                  </a:cubicBezTo>
                  <a:cubicBezTo>
                    <a:pt x="57427" y="56662"/>
                    <a:pt x="57427" y="56821"/>
                    <a:pt x="57480" y="56939"/>
                  </a:cubicBezTo>
                  <a:cubicBezTo>
                    <a:pt x="57541" y="57058"/>
                    <a:pt x="57610" y="57103"/>
                    <a:pt x="57682" y="57103"/>
                  </a:cubicBezTo>
                  <a:cubicBezTo>
                    <a:pt x="57876" y="57103"/>
                    <a:pt x="58096" y="56778"/>
                    <a:pt x="58259" y="56662"/>
                  </a:cubicBezTo>
                  <a:cubicBezTo>
                    <a:pt x="58417" y="56609"/>
                    <a:pt x="58523" y="56491"/>
                    <a:pt x="58695" y="56385"/>
                  </a:cubicBezTo>
                  <a:lnTo>
                    <a:pt x="59685" y="55883"/>
                  </a:lnTo>
                  <a:cubicBezTo>
                    <a:pt x="59762" y="55858"/>
                    <a:pt x="59819" y="55849"/>
                    <a:pt x="59863" y="55849"/>
                  </a:cubicBezTo>
                  <a:cubicBezTo>
                    <a:pt x="60008" y="55849"/>
                    <a:pt x="60027" y="55949"/>
                    <a:pt x="60239" y="55949"/>
                  </a:cubicBezTo>
                  <a:cubicBezTo>
                    <a:pt x="60451" y="55949"/>
                    <a:pt x="60675" y="55831"/>
                    <a:pt x="60833" y="55725"/>
                  </a:cubicBezTo>
                  <a:cubicBezTo>
                    <a:pt x="61111" y="55500"/>
                    <a:pt x="61005" y="55448"/>
                    <a:pt x="61163" y="55223"/>
                  </a:cubicBezTo>
                  <a:cubicBezTo>
                    <a:pt x="61253" y="55065"/>
                    <a:pt x="61431" y="54898"/>
                    <a:pt x="61627" y="54898"/>
                  </a:cubicBezTo>
                  <a:cubicBezTo>
                    <a:pt x="61691" y="54898"/>
                    <a:pt x="61758" y="54917"/>
                    <a:pt x="61823" y="54959"/>
                  </a:cubicBezTo>
                  <a:cubicBezTo>
                    <a:pt x="62048" y="55012"/>
                    <a:pt x="62154" y="55289"/>
                    <a:pt x="62431" y="55342"/>
                  </a:cubicBezTo>
                  <a:cubicBezTo>
                    <a:pt x="62655" y="55065"/>
                    <a:pt x="62814" y="54735"/>
                    <a:pt x="62932" y="54405"/>
                  </a:cubicBezTo>
                  <a:cubicBezTo>
                    <a:pt x="62932" y="54409"/>
                    <a:pt x="62933" y="54411"/>
                    <a:pt x="62934" y="54411"/>
                  </a:cubicBezTo>
                  <a:cubicBezTo>
                    <a:pt x="62964" y="54411"/>
                    <a:pt x="63374" y="53135"/>
                    <a:pt x="63540" y="53085"/>
                  </a:cubicBezTo>
                  <a:cubicBezTo>
                    <a:pt x="63571" y="53074"/>
                    <a:pt x="63604" y="53070"/>
                    <a:pt x="63636" y="53070"/>
                  </a:cubicBezTo>
                  <a:cubicBezTo>
                    <a:pt x="63766" y="53070"/>
                    <a:pt x="63901" y="53137"/>
                    <a:pt x="64028" y="53137"/>
                  </a:cubicBezTo>
                  <a:cubicBezTo>
                    <a:pt x="64110" y="53157"/>
                    <a:pt x="64191" y="53169"/>
                    <a:pt x="64271" y="53169"/>
                  </a:cubicBezTo>
                  <a:cubicBezTo>
                    <a:pt x="64409" y="53169"/>
                    <a:pt x="64546" y="53132"/>
                    <a:pt x="64688" y="53032"/>
                  </a:cubicBezTo>
                  <a:cubicBezTo>
                    <a:pt x="64860" y="52913"/>
                    <a:pt x="65124" y="52530"/>
                    <a:pt x="65296" y="52530"/>
                  </a:cubicBezTo>
                  <a:cubicBezTo>
                    <a:pt x="65315" y="52520"/>
                    <a:pt x="65334" y="52516"/>
                    <a:pt x="65351" y="52516"/>
                  </a:cubicBezTo>
                  <a:cubicBezTo>
                    <a:pt x="65423" y="52516"/>
                    <a:pt x="65476" y="52595"/>
                    <a:pt x="65573" y="52649"/>
                  </a:cubicBezTo>
                  <a:cubicBezTo>
                    <a:pt x="65731" y="52755"/>
                    <a:pt x="65850" y="52807"/>
                    <a:pt x="66008" y="52913"/>
                  </a:cubicBezTo>
                  <a:cubicBezTo>
                    <a:pt x="66114" y="53032"/>
                    <a:pt x="66233" y="53137"/>
                    <a:pt x="66391" y="53190"/>
                  </a:cubicBezTo>
                  <a:cubicBezTo>
                    <a:pt x="66616" y="53415"/>
                    <a:pt x="66893" y="53520"/>
                    <a:pt x="67170" y="53520"/>
                  </a:cubicBezTo>
                  <a:cubicBezTo>
                    <a:pt x="67180" y="53582"/>
                    <a:pt x="67211" y="53607"/>
                    <a:pt x="67256" y="53607"/>
                  </a:cubicBezTo>
                  <a:cubicBezTo>
                    <a:pt x="67452" y="53607"/>
                    <a:pt x="67913" y="53128"/>
                    <a:pt x="68041" y="53085"/>
                  </a:cubicBezTo>
                  <a:cubicBezTo>
                    <a:pt x="68649" y="52913"/>
                    <a:pt x="69256" y="52755"/>
                    <a:pt x="69810" y="52477"/>
                  </a:cubicBezTo>
                  <a:cubicBezTo>
                    <a:pt x="69969" y="52424"/>
                    <a:pt x="70141" y="52372"/>
                    <a:pt x="70352" y="52319"/>
                  </a:cubicBezTo>
                  <a:cubicBezTo>
                    <a:pt x="70394" y="52314"/>
                    <a:pt x="70436" y="52312"/>
                    <a:pt x="70478" y="52312"/>
                  </a:cubicBezTo>
                  <a:cubicBezTo>
                    <a:pt x="70991" y="52312"/>
                    <a:pt x="71502" y="52657"/>
                    <a:pt x="72002" y="52755"/>
                  </a:cubicBezTo>
                  <a:cubicBezTo>
                    <a:pt x="72055" y="52755"/>
                    <a:pt x="72174" y="52807"/>
                    <a:pt x="72279" y="52807"/>
                  </a:cubicBezTo>
                  <a:cubicBezTo>
                    <a:pt x="72307" y="52793"/>
                    <a:pt x="72333" y="52787"/>
                    <a:pt x="72356" y="52787"/>
                  </a:cubicBezTo>
                  <a:cubicBezTo>
                    <a:pt x="72419" y="52787"/>
                    <a:pt x="72465" y="52836"/>
                    <a:pt x="72504" y="52913"/>
                  </a:cubicBezTo>
                  <a:cubicBezTo>
                    <a:pt x="72667" y="53009"/>
                    <a:pt x="72822" y="53045"/>
                    <a:pt x="72978" y="53045"/>
                  </a:cubicBezTo>
                  <a:cubicBezTo>
                    <a:pt x="73188" y="53045"/>
                    <a:pt x="73403" y="52981"/>
                    <a:pt x="73652" y="52913"/>
                  </a:cubicBezTo>
                  <a:cubicBezTo>
                    <a:pt x="73758" y="52888"/>
                    <a:pt x="73860" y="52879"/>
                    <a:pt x="73960" y="52879"/>
                  </a:cubicBezTo>
                  <a:cubicBezTo>
                    <a:pt x="74284" y="52879"/>
                    <a:pt x="74586" y="52979"/>
                    <a:pt x="74920" y="52979"/>
                  </a:cubicBezTo>
                  <a:cubicBezTo>
                    <a:pt x="75034" y="52979"/>
                    <a:pt x="75266" y="52926"/>
                    <a:pt x="75454" y="52926"/>
                  </a:cubicBezTo>
                  <a:cubicBezTo>
                    <a:pt x="75549" y="52926"/>
                    <a:pt x="75632" y="52939"/>
                    <a:pt x="75685" y="52979"/>
                  </a:cubicBezTo>
                  <a:cubicBezTo>
                    <a:pt x="75857" y="53085"/>
                    <a:pt x="75857" y="53243"/>
                    <a:pt x="76015" y="53362"/>
                  </a:cubicBezTo>
                  <a:cubicBezTo>
                    <a:pt x="76116" y="53438"/>
                    <a:pt x="76211" y="53469"/>
                    <a:pt x="76304" y="53469"/>
                  </a:cubicBezTo>
                  <a:cubicBezTo>
                    <a:pt x="76675" y="53469"/>
                    <a:pt x="77000" y="52979"/>
                    <a:pt x="77401" y="52979"/>
                  </a:cubicBezTo>
                  <a:cubicBezTo>
                    <a:pt x="77657" y="52979"/>
                    <a:pt x="77912" y="53002"/>
                    <a:pt x="78167" y="53002"/>
                  </a:cubicBezTo>
                  <a:cubicBezTo>
                    <a:pt x="78295" y="53002"/>
                    <a:pt x="78422" y="52997"/>
                    <a:pt x="78550" y="52979"/>
                  </a:cubicBezTo>
                  <a:cubicBezTo>
                    <a:pt x="78827" y="52979"/>
                    <a:pt x="78827" y="52913"/>
                    <a:pt x="79052" y="52755"/>
                  </a:cubicBezTo>
                  <a:cubicBezTo>
                    <a:pt x="79316" y="52530"/>
                    <a:pt x="79593" y="52477"/>
                    <a:pt x="79870" y="52372"/>
                  </a:cubicBezTo>
                  <a:cubicBezTo>
                    <a:pt x="80147" y="52319"/>
                    <a:pt x="80306" y="52200"/>
                    <a:pt x="80530" y="52094"/>
                  </a:cubicBezTo>
                  <a:cubicBezTo>
                    <a:pt x="80702" y="52042"/>
                    <a:pt x="80807" y="52042"/>
                    <a:pt x="80913" y="52042"/>
                  </a:cubicBezTo>
                  <a:cubicBezTo>
                    <a:pt x="81085" y="51989"/>
                    <a:pt x="81085" y="51989"/>
                    <a:pt x="81190" y="51817"/>
                  </a:cubicBezTo>
                  <a:lnTo>
                    <a:pt x="81903" y="51817"/>
                  </a:lnTo>
                  <a:cubicBezTo>
                    <a:pt x="82405" y="51923"/>
                    <a:pt x="82788" y="52147"/>
                    <a:pt x="83223" y="52200"/>
                  </a:cubicBezTo>
                  <a:cubicBezTo>
                    <a:pt x="83355" y="52231"/>
                    <a:pt x="83601" y="52267"/>
                    <a:pt x="83824" y="52267"/>
                  </a:cubicBezTo>
                  <a:cubicBezTo>
                    <a:pt x="83981" y="52267"/>
                    <a:pt x="84126" y="52249"/>
                    <a:pt x="84213" y="52200"/>
                  </a:cubicBezTo>
                  <a:cubicBezTo>
                    <a:pt x="84438" y="52094"/>
                    <a:pt x="84438" y="51870"/>
                    <a:pt x="84662" y="51712"/>
                  </a:cubicBezTo>
                  <a:cubicBezTo>
                    <a:pt x="84874" y="51593"/>
                    <a:pt x="85151" y="51659"/>
                    <a:pt x="85322" y="51593"/>
                  </a:cubicBezTo>
                  <a:cubicBezTo>
                    <a:pt x="85586" y="51593"/>
                    <a:pt x="85916" y="51487"/>
                    <a:pt x="86194" y="51434"/>
                  </a:cubicBezTo>
                  <a:lnTo>
                    <a:pt x="86471" y="51329"/>
                  </a:lnTo>
                  <a:cubicBezTo>
                    <a:pt x="86643" y="51210"/>
                    <a:pt x="86643" y="51052"/>
                    <a:pt x="86854" y="50933"/>
                  </a:cubicBezTo>
                  <a:cubicBezTo>
                    <a:pt x="87237" y="50721"/>
                    <a:pt x="87791" y="50721"/>
                    <a:pt x="88174" y="50391"/>
                  </a:cubicBezTo>
                  <a:cubicBezTo>
                    <a:pt x="88293" y="50220"/>
                    <a:pt x="88346" y="50061"/>
                    <a:pt x="88623" y="50061"/>
                  </a:cubicBezTo>
                  <a:cubicBezTo>
                    <a:pt x="88834" y="50009"/>
                    <a:pt x="89111" y="50009"/>
                    <a:pt x="89389" y="49943"/>
                  </a:cubicBezTo>
                  <a:cubicBezTo>
                    <a:pt x="89446" y="49933"/>
                    <a:pt x="89506" y="49929"/>
                    <a:pt x="89566" y="49929"/>
                  </a:cubicBezTo>
                  <a:cubicBezTo>
                    <a:pt x="89851" y="49929"/>
                    <a:pt x="90159" y="50018"/>
                    <a:pt x="90431" y="50061"/>
                  </a:cubicBezTo>
                  <a:cubicBezTo>
                    <a:pt x="90497" y="50077"/>
                    <a:pt x="90553" y="50083"/>
                    <a:pt x="90604" y="50083"/>
                  </a:cubicBezTo>
                  <a:cubicBezTo>
                    <a:pt x="90728" y="50083"/>
                    <a:pt x="90827" y="50046"/>
                    <a:pt x="90986" y="50009"/>
                  </a:cubicBezTo>
                  <a:cubicBezTo>
                    <a:pt x="91144" y="49943"/>
                    <a:pt x="91316" y="49943"/>
                    <a:pt x="91474" y="49943"/>
                  </a:cubicBezTo>
                  <a:lnTo>
                    <a:pt x="91474" y="1"/>
                  </a:lnTo>
                  <a:lnTo>
                    <a:pt x="89389" y="1"/>
                  </a:lnTo>
                  <a:cubicBezTo>
                    <a:pt x="89111" y="1"/>
                    <a:pt x="88887" y="225"/>
                    <a:pt x="88887" y="502"/>
                  </a:cubicBezTo>
                  <a:lnTo>
                    <a:pt x="88887" y="766"/>
                  </a:lnTo>
                  <a:cubicBezTo>
                    <a:pt x="88887" y="885"/>
                    <a:pt x="88953" y="1044"/>
                    <a:pt x="89058" y="1096"/>
                  </a:cubicBezTo>
                  <a:cubicBezTo>
                    <a:pt x="89336" y="1268"/>
                    <a:pt x="89494" y="1598"/>
                    <a:pt x="89494" y="1981"/>
                  </a:cubicBezTo>
                  <a:cubicBezTo>
                    <a:pt x="89494" y="2532"/>
                    <a:pt x="88994" y="3040"/>
                    <a:pt x="88407" y="3040"/>
                  </a:cubicBezTo>
                  <a:cubicBezTo>
                    <a:pt x="88348" y="3040"/>
                    <a:pt x="88288" y="3035"/>
                    <a:pt x="88227" y="3024"/>
                  </a:cubicBezTo>
                  <a:cubicBezTo>
                    <a:pt x="87791" y="2918"/>
                    <a:pt x="87461" y="2588"/>
                    <a:pt x="87355" y="2153"/>
                  </a:cubicBezTo>
                  <a:cubicBezTo>
                    <a:pt x="87303" y="1704"/>
                    <a:pt x="87514" y="1321"/>
                    <a:pt x="87791" y="1096"/>
                  </a:cubicBezTo>
                  <a:cubicBezTo>
                    <a:pt x="87897" y="991"/>
                    <a:pt x="87963" y="885"/>
                    <a:pt x="87963" y="766"/>
                  </a:cubicBezTo>
                  <a:lnTo>
                    <a:pt x="87963" y="502"/>
                  </a:lnTo>
                  <a:cubicBezTo>
                    <a:pt x="87963" y="225"/>
                    <a:pt x="87738" y="1"/>
                    <a:pt x="87461" y="1"/>
                  </a:cubicBezTo>
                  <a:lnTo>
                    <a:pt x="85481" y="1"/>
                  </a:lnTo>
                  <a:cubicBezTo>
                    <a:pt x="85204" y="1"/>
                    <a:pt x="84992" y="225"/>
                    <a:pt x="84992" y="502"/>
                  </a:cubicBezTo>
                  <a:lnTo>
                    <a:pt x="84992" y="766"/>
                  </a:lnTo>
                  <a:cubicBezTo>
                    <a:pt x="84992" y="885"/>
                    <a:pt x="85098" y="1044"/>
                    <a:pt x="85151" y="1096"/>
                  </a:cubicBezTo>
                  <a:cubicBezTo>
                    <a:pt x="85428" y="1268"/>
                    <a:pt x="85652" y="1598"/>
                    <a:pt x="85652" y="1981"/>
                  </a:cubicBezTo>
                  <a:cubicBezTo>
                    <a:pt x="85652" y="2532"/>
                    <a:pt x="85152" y="3040"/>
                    <a:pt x="84566" y="3040"/>
                  </a:cubicBezTo>
                  <a:cubicBezTo>
                    <a:pt x="84506" y="3040"/>
                    <a:pt x="84446" y="3035"/>
                    <a:pt x="84385" y="3024"/>
                  </a:cubicBezTo>
                  <a:cubicBezTo>
                    <a:pt x="83936" y="2918"/>
                    <a:pt x="83553" y="2588"/>
                    <a:pt x="83501" y="2153"/>
                  </a:cubicBezTo>
                  <a:cubicBezTo>
                    <a:pt x="83448" y="1704"/>
                    <a:pt x="83606" y="1321"/>
                    <a:pt x="83936" y="1096"/>
                  </a:cubicBezTo>
                  <a:cubicBezTo>
                    <a:pt x="84055" y="991"/>
                    <a:pt x="84108" y="885"/>
                    <a:pt x="84108" y="766"/>
                  </a:cubicBezTo>
                  <a:lnTo>
                    <a:pt x="84108" y="502"/>
                  </a:lnTo>
                  <a:cubicBezTo>
                    <a:pt x="84108" y="225"/>
                    <a:pt x="83883" y="1"/>
                    <a:pt x="83606" y="1"/>
                  </a:cubicBezTo>
                  <a:lnTo>
                    <a:pt x="81626" y="1"/>
                  </a:lnTo>
                  <a:cubicBezTo>
                    <a:pt x="81362" y="1"/>
                    <a:pt x="81137" y="225"/>
                    <a:pt x="81137" y="502"/>
                  </a:cubicBezTo>
                  <a:lnTo>
                    <a:pt x="81137" y="766"/>
                  </a:lnTo>
                  <a:cubicBezTo>
                    <a:pt x="81137" y="885"/>
                    <a:pt x="81190" y="1044"/>
                    <a:pt x="81296" y="1096"/>
                  </a:cubicBezTo>
                  <a:cubicBezTo>
                    <a:pt x="81573" y="1268"/>
                    <a:pt x="81745" y="1598"/>
                    <a:pt x="81745" y="1981"/>
                  </a:cubicBezTo>
                  <a:cubicBezTo>
                    <a:pt x="81745" y="2532"/>
                    <a:pt x="81244" y="3040"/>
                    <a:pt x="80658" y="3040"/>
                  </a:cubicBezTo>
                  <a:cubicBezTo>
                    <a:pt x="80599" y="3040"/>
                    <a:pt x="80538" y="3035"/>
                    <a:pt x="80477" y="3024"/>
                  </a:cubicBezTo>
                  <a:cubicBezTo>
                    <a:pt x="80042" y="2918"/>
                    <a:pt x="79712" y="2588"/>
                    <a:pt x="79593" y="2153"/>
                  </a:cubicBezTo>
                  <a:cubicBezTo>
                    <a:pt x="79540" y="1704"/>
                    <a:pt x="79765" y="1321"/>
                    <a:pt x="80042" y="1096"/>
                  </a:cubicBezTo>
                  <a:cubicBezTo>
                    <a:pt x="80147" y="991"/>
                    <a:pt x="80200" y="885"/>
                    <a:pt x="80200" y="766"/>
                  </a:cubicBezTo>
                  <a:lnTo>
                    <a:pt x="80200" y="502"/>
                  </a:lnTo>
                  <a:cubicBezTo>
                    <a:pt x="80200" y="225"/>
                    <a:pt x="79976" y="1"/>
                    <a:pt x="79712" y="1"/>
                  </a:cubicBezTo>
                  <a:lnTo>
                    <a:pt x="77731" y="1"/>
                  </a:lnTo>
                  <a:cubicBezTo>
                    <a:pt x="77454" y="1"/>
                    <a:pt x="77230" y="225"/>
                    <a:pt x="77230" y="502"/>
                  </a:cubicBezTo>
                  <a:lnTo>
                    <a:pt x="77230" y="766"/>
                  </a:lnTo>
                  <a:cubicBezTo>
                    <a:pt x="77230" y="885"/>
                    <a:pt x="77283" y="1044"/>
                    <a:pt x="77401" y="1096"/>
                  </a:cubicBezTo>
                  <a:cubicBezTo>
                    <a:pt x="77665" y="1268"/>
                    <a:pt x="77837" y="1598"/>
                    <a:pt x="77837" y="1981"/>
                  </a:cubicBezTo>
                  <a:cubicBezTo>
                    <a:pt x="77837" y="2532"/>
                    <a:pt x="77380" y="3040"/>
                    <a:pt x="76762" y="3040"/>
                  </a:cubicBezTo>
                  <a:cubicBezTo>
                    <a:pt x="76700" y="3040"/>
                    <a:pt x="76635" y="3035"/>
                    <a:pt x="76570" y="3024"/>
                  </a:cubicBezTo>
                  <a:cubicBezTo>
                    <a:pt x="76187" y="2918"/>
                    <a:pt x="75804" y="2588"/>
                    <a:pt x="75751" y="2153"/>
                  </a:cubicBezTo>
                  <a:cubicBezTo>
                    <a:pt x="75685" y="1704"/>
                    <a:pt x="75857" y="1321"/>
                    <a:pt x="76187" y="1096"/>
                  </a:cubicBezTo>
                  <a:cubicBezTo>
                    <a:pt x="76292" y="991"/>
                    <a:pt x="76345" y="885"/>
                    <a:pt x="76345" y="766"/>
                  </a:cubicBezTo>
                  <a:lnTo>
                    <a:pt x="76345" y="502"/>
                  </a:lnTo>
                  <a:cubicBezTo>
                    <a:pt x="76345" y="225"/>
                    <a:pt x="76134" y="1"/>
                    <a:pt x="75857" y="1"/>
                  </a:cubicBezTo>
                  <a:lnTo>
                    <a:pt x="73877" y="1"/>
                  </a:lnTo>
                  <a:cubicBezTo>
                    <a:pt x="73599" y="1"/>
                    <a:pt x="73375" y="225"/>
                    <a:pt x="73375" y="502"/>
                  </a:cubicBezTo>
                  <a:lnTo>
                    <a:pt x="73375" y="766"/>
                  </a:lnTo>
                  <a:cubicBezTo>
                    <a:pt x="73375" y="885"/>
                    <a:pt x="73441" y="1044"/>
                    <a:pt x="73547" y="1096"/>
                  </a:cubicBezTo>
                  <a:cubicBezTo>
                    <a:pt x="73824" y="1268"/>
                    <a:pt x="73982" y="1598"/>
                    <a:pt x="73982" y="1981"/>
                  </a:cubicBezTo>
                  <a:cubicBezTo>
                    <a:pt x="73982" y="2532"/>
                    <a:pt x="73482" y="3040"/>
                    <a:pt x="72896" y="3040"/>
                  </a:cubicBezTo>
                  <a:cubicBezTo>
                    <a:pt x="72836" y="3040"/>
                    <a:pt x="72776" y="3035"/>
                    <a:pt x="72715" y="3024"/>
                  </a:cubicBezTo>
                  <a:cubicBezTo>
                    <a:pt x="72279" y="2918"/>
                    <a:pt x="71949" y="2588"/>
                    <a:pt x="71844" y="2153"/>
                  </a:cubicBezTo>
                  <a:cubicBezTo>
                    <a:pt x="71791" y="1704"/>
                    <a:pt x="71949" y="1321"/>
                    <a:pt x="72279" y="1096"/>
                  </a:cubicBezTo>
                  <a:cubicBezTo>
                    <a:pt x="72385" y="991"/>
                    <a:pt x="72451" y="885"/>
                    <a:pt x="72451" y="766"/>
                  </a:cubicBezTo>
                  <a:lnTo>
                    <a:pt x="72451" y="502"/>
                  </a:lnTo>
                  <a:cubicBezTo>
                    <a:pt x="72451" y="225"/>
                    <a:pt x="72226" y="1"/>
                    <a:pt x="71949" y="1"/>
                  </a:cubicBezTo>
                  <a:lnTo>
                    <a:pt x="69969" y="1"/>
                  </a:lnTo>
                  <a:cubicBezTo>
                    <a:pt x="69692" y="1"/>
                    <a:pt x="69480" y="225"/>
                    <a:pt x="69480" y="502"/>
                  </a:cubicBezTo>
                  <a:lnTo>
                    <a:pt x="69480" y="766"/>
                  </a:lnTo>
                  <a:cubicBezTo>
                    <a:pt x="69480" y="885"/>
                    <a:pt x="69533" y="1044"/>
                    <a:pt x="69639" y="1096"/>
                  </a:cubicBezTo>
                  <a:cubicBezTo>
                    <a:pt x="69916" y="1268"/>
                    <a:pt x="70075" y="1598"/>
                    <a:pt x="70075" y="1981"/>
                  </a:cubicBezTo>
                  <a:cubicBezTo>
                    <a:pt x="70075" y="2532"/>
                    <a:pt x="69628" y="3040"/>
                    <a:pt x="69013" y="3040"/>
                  </a:cubicBezTo>
                  <a:cubicBezTo>
                    <a:pt x="68950" y="3040"/>
                    <a:pt x="68886" y="3035"/>
                    <a:pt x="68820" y="3024"/>
                  </a:cubicBezTo>
                  <a:cubicBezTo>
                    <a:pt x="68371" y="2918"/>
                    <a:pt x="68041" y="2588"/>
                    <a:pt x="67989" y="2153"/>
                  </a:cubicBezTo>
                  <a:cubicBezTo>
                    <a:pt x="67883" y="1704"/>
                    <a:pt x="68094" y="1321"/>
                    <a:pt x="68424" y="1096"/>
                  </a:cubicBezTo>
                  <a:cubicBezTo>
                    <a:pt x="68490" y="991"/>
                    <a:pt x="68596" y="885"/>
                    <a:pt x="68596" y="766"/>
                  </a:cubicBezTo>
                  <a:lnTo>
                    <a:pt x="68596" y="502"/>
                  </a:lnTo>
                  <a:cubicBezTo>
                    <a:pt x="68596" y="225"/>
                    <a:pt x="68371" y="1"/>
                    <a:pt x="68094" y="1"/>
                  </a:cubicBezTo>
                  <a:lnTo>
                    <a:pt x="66114" y="1"/>
                  </a:lnTo>
                  <a:cubicBezTo>
                    <a:pt x="65850" y="1"/>
                    <a:pt x="65626" y="225"/>
                    <a:pt x="65626" y="502"/>
                  </a:cubicBezTo>
                  <a:lnTo>
                    <a:pt x="65626" y="766"/>
                  </a:lnTo>
                  <a:cubicBezTo>
                    <a:pt x="65626" y="885"/>
                    <a:pt x="65678" y="1044"/>
                    <a:pt x="65784" y="1096"/>
                  </a:cubicBezTo>
                  <a:cubicBezTo>
                    <a:pt x="66061" y="1268"/>
                    <a:pt x="66233" y="1598"/>
                    <a:pt x="66233" y="1981"/>
                  </a:cubicBezTo>
                  <a:cubicBezTo>
                    <a:pt x="66233" y="2532"/>
                    <a:pt x="65732" y="3040"/>
                    <a:pt x="65146" y="3040"/>
                  </a:cubicBezTo>
                  <a:cubicBezTo>
                    <a:pt x="65087" y="3040"/>
                    <a:pt x="65026" y="3035"/>
                    <a:pt x="64965" y="3024"/>
                  </a:cubicBezTo>
                  <a:cubicBezTo>
                    <a:pt x="64530" y="2918"/>
                    <a:pt x="64134" y="2588"/>
                    <a:pt x="64081" y="2153"/>
                  </a:cubicBezTo>
                  <a:cubicBezTo>
                    <a:pt x="64028" y="1704"/>
                    <a:pt x="64200" y="1321"/>
                    <a:pt x="64530" y="1096"/>
                  </a:cubicBezTo>
                  <a:cubicBezTo>
                    <a:pt x="64635" y="991"/>
                    <a:pt x="64688" y="885"/>
                    <a:pt x="64688" y="766"/>
                  </a:cubicBezTo>
                  <a:lnTo>
                    <a:pt x="64688" y="502"/>
                  </a:lnTo>
                  <a:cubicBezTo>
                    <a:pt x="64688" y="225"/>
                    <a:pt x="64464" y="1"/>
                    <a:pt x="64200" y="1"/>
                  </a:cubicBezTo>
                  <a:lnTo>
                    <a:pt x="62220" y="1"/>
                  </a:lnTo>
                  <a:cubicBezTo>
                    <a:pt x="61942" y="1"/>
                    <a:pt x="61718" y="225"/>
                    <a:pt x="61718" y="502"/>
                  </a:cubicBezTo>
                  <a:lnTo>
                    <a:pt x="61718" y="766"/>
                  </a:lnTo>
                  <a:cubicBezTo>
                    <a:pt x="61718" y="885"/>
                    <a:pt x="61771" y="1044"/>
                    <a:pt x="61889" y="1096"/>
                  </a:cubicBezTo>
                  <a:cubicBezTo>
                    <a:pt x="62154" y="1268"/>
                    <a:pt x="62325" y="1598"/>
                    <a:pt x="62325" y="1981"/>
                  </a:cubicBezTo>
                  <a:cubicBezTo>
                    <a:pt x="62325" y="2532"/>
                    <a:pt x="61868" y="3040"/>
                    <a:pt x="61251" y="3040"/>
                  </a:cubicBezTo>
                  <a:cubicBezTo>
                    <a:pt x="61188" y="3040"/>
                    <a:pt x="61123" y="3035"/>
                    <a:pt x="61058" y="3024"/>
                  </a:cubicBezTo>
                  <a:cubicBezTo>
                    <a:pt x="60622" y="2918"/>
                    <a:pt x="60292" y="2588"/>
                    <a:pt x="60239" y="2153"/>
                  </a:cubicBezTo>
                  <a:cubicBezTo>
                    <a:pt x="60120" y="1704"/>
                    <a:pt x="60345" y="1321"/>
                    <a:pt x="60675" y="1096"/>
                  </a:cubicBezTo>
                  <a:cubicBezTo>
                    <a:pt x="60728" y="991"/>
                    <a:pt x="60781" y="885"/>
                    <a:pt x="60781" y="766"/>
                  </a:cubicBezTo>
                  <a:lnTo>
                    <a:pt x="60781" y="502"/>
                  </a:lnTo>
                  <a:cubicBezTo>
                    <a:pt x="60781" y="225"/>
                    <a:pt x="60569" y="1"/>
                    <a:pt x="60345" y="1"/>
                  </a:cubicBezTo>
                  <a:lnTo>
                    <a:pt x="58365" y="1"/>
                  </a:lnTo>
                  <a:cubicBezTo>
                    <a:pt x="58087" y="1"/>
                    <a:pt x="57863" y="225"/>
                    <a:pt x="57863" y="502"/>
                  </a:cubicBezTo>
                  <a:lnTo>
                    <a:pt x="57863" y="766"/>
                  </a:lnTo>
                  <a:cubicBezTo>
                    <a:pt x="57863" y="885"/>
                    <a:pt x="57929" y="1044"/>
                    <a:pt x="58035" y="1096"/>
                  </a:cubicBezTo>
                  <a:cubicBezTo>
                    <a:pt x="58312" y="1268"/>
                    <a:pt x="58470" y="1598"/>
                    <a:pt x="58470" y="1981"/>
                  </a:cubicBezTo>
                  <a:cubicBezTo>
                    <a:pt x="58470" y="2532"/>
                    <a:pt x="57970" y="3040"/>
                    <a:pt x="57384" y="3040"/>
                  </a:cubicBezTo>
                  <a:cubicBezTo>
                    <a:pt x="57324" y="3040"/>
                    <a:pt x="57264" y="3035"/>
                    <a:pt x="57203" y="3024"/>
                  </a:cubicBezTo>
                  <a:cubicBezTo>
                    <a:pt x="56767" y="2918"/>
                    <a:pt x="56384" y="2588"/>
                    <a:pt x="56332" y="2153"/>
                  </a:cubicBezTo>
                  <a:cubicBezTo>
                    <a:pt x="56279" y="1704"/>
                    <a:pt x="56437" y="1321"/>
                    <a:pt x="56767" y="1096"/>
                  </a:cubicBezTo>
                  <a:cubicBezTo>
                    <a:pt x="56873" y="991"/>
                    <a:pt x="56939" y="885"/>
                    <a:pt x="56939" y="766"/>
                  </a:cubicBezTo>
                  <a:lnTo>
                    <a:pt x="56939" y="502"/>
                  </a:lnTo>
                  <a:cubicBezTo>
                    <a:pt x="56939" y="225"/>
                    <a:pt x="56714" y="1"/>
                    <a:pt x="56437" y="1"/>
                  </a:cubicBezTo>
                  <a:lnTo>
                    <a:pt x="54457" y="1"/>
                  </a:lnTo>
                  <a:cubicBezTo>
                    <a:pt x="54180" y="1"/>
                    <a:pt x="53968" y="225"/>
                    <a:pt x="53968" y="502"/>
                  </a:cubicBezTo>
                  <a:lnTo>
                    <a:pt x="53968" y="766"/>
                  </a:lnTo>
                  <a:cubicBezTo>
                    <a:pt x="53968" y="885"/>
                    <a:pt x="54021" y="1044"/>
                    <a:pt x="54127" y="1096"/>
                  </a:cubicBezTo>
                  <a:cubicBezTo>
                    <a:pt x="54404" y="1268"/>
                    <a:pt x="54563" y="1598"/>
                    <a:pt x="54563" y="1981"/>
                  </a:cubicBezTo>
                  <a:cubicBezTo>
                    <a:pt x="54563" y="2532"/>
                    <a:pt x="54073" y="3040"/>
                    <a:pt x="53489" y="3040"/>
                  </a:cubicBezTo>
                  <a:cubicBezTo>
                    <a:pt x="53430" y="3040"/>
                    <a:pt x="53369" y="3035"/>
                    <a:pt x="53308" y="3024"/>
                  </a:cubicBezTo>
                  <a:cubicBezTo>
                    <a:pt x="52860" y="2918"/>
                    <a:pt x="52530" y="2588"/>
                    <a:pt x="52477" y="2153"/>
                  </a:cubicBezTo>
                  <a:cubicBezTo>
                    <a:pt x="52371" y="1704"/>
                    <a:pt x="52582" y="1321"/>
                    <a:pt x="52860" y="1096"/>
                  </a:cubicBezTo>
                  <a:cubicBezTo>
                    <a:pt x="52978" y="991"/>
                    <a:pt x="53031" y="885"/>
                    <a:pt x="53031" y="766"/>
                  </a:cubicBezTo>
                  <a:lnTo>
                    <a:pt x="53031" y="502"/>
                  </a:lnTo>
                  <a:cubicBezTo>
                    <a:pt x="53031" y="225"/>
                    <a:pt x="52807" y="1"/>
                    <a:pt x="52530" y="1"/>
                  </a:cubicBezTo>
                  <a:lnTo>
                    <a:pt x="50602" y="1"/>
                  </a:lnTo>
                  <a:cubicBezTo>
                    <a:pt x="50338" y="1"/>
                    <a:pt x="50114" y="225"/>
                    <a:pt x="50114" y="502"/>
                  </a:cubicBezTo>
                  <a:lnTo>
                    <a:pt x="50114" y="766"/>
                  </a:lnTo>
                  <a:cubicBezTo>
                    <a:pt x="50114" y="885"/>
                    <a:pt x="50166" y="1044"/>
                    <a:pt x="50219" y="1096"/>
                  </a:cubicBezTo>
                  <a:cubicBezTo>
                    <a:pt x="50496" y="1268"/>
                    <a:pt x="50721" y="1598"/>
                    <a:pt x="50721" y="1981"/>
                  </a:cubicBezTo>
                  <a:cubicBezTo>
                    <a:pt x="50721" y="2532"/>
                    <a:pt x="50220" y="3040"/>
                    <a:pt x="49634" y="3040"/>
                  </a:cubicBezTo>
                  <a:cubicBezTo>
                    <a:pt x="49575" y="3040"/>
                    <a:pt x="49514" y="3035"/>
                    <a:pt x="49454" y="3024"/>
                  </a:cubicBezTo>
                  <a:cubicBezTo>
                    <a:pt x="49018" y="2918"/>
                    <a:pt x="48622" y="2588"/>
                    <a:pt x="48569" y="2153"/>
                  </a:cubicBezTo>
                  <a:cubicBezTo>
                    <a:pt x="48516" y="1704"/>
                    <a:pt x="48688" y="1321"/>
                    <a:pt x="49018" y="1096"/>
                  </a:cubicBezTo>
                  <a:cubicBezTo>
                    <a:pt x="49123" y="991"/>
                    <a:pt x="49176" y="885"/>
                    <a:pt x="49176" y="766"/>
                  </a:cubicBezTo>
                  <a:lnTo>
                    <a:pt x="49176" y="502"/>
                  </a:lnTo>
                  <a:cubicBezTo>
                    <a:pt x="49176" y="225"/>
                    <a:pt x="48952" y="1"/>
                    <a:pt x="48688" y="1"/>
                  </a:cubicBezTo>
                  <a:lnTo>
                    <a:pt x="46708" y="1"/>
                  </a:lnTo>
                  <a:cubicBezTo>
                    <a:pt x="46430" y="1"/>
                    <a:pt x="46206" y="225"/>
                    <a:pt x="46206" y="502"/>
                  </a:cubicBezTo>
                  <a:lnTo>
                    <a:pt x="46206" y="766"/>
                  </a:lnTo>
                  <a:cubicBezTo>
                    <a:pt x="46206" y="885"/>
                    <a:pt x="46259" y="1044"/>
                    <a:pt x="46378" y="1096"/>
                  </a:cubicBezTo>
                  <a:cubicBezTo>
                    <a:pt x="46642" y="1268"/>
                    <a:pt x="46813" y="1598"/>
                    <a:pt x="46813" y="1981"/>
                  </a:cubicBezTo>
                  <a:cubicBezTo>
                    <a:pt x="46813" y="2532"/>
                    <a:pt x="46313" y="3040"/>
                    <a:pt x="45727" y="3040"/>
                  </a:cubicBezTo>
                  <a:cubicBezTo>
                    <a:pt x="45667" y="3040"/>
                    <a:pt x="45607" y="3035"/>
                    <a:pt x="45546" y="3024"/>
                  </a:cubicBezTo>
                  <a:cubicBezTo>
                    <a:pt x="45110" y="2918"/>
                    <a:pt x="44780" y="2588"/>
                    <a:pt x="44661" y="2153"/>
                  </a:cubicBezTo>
                  <a:cubicBezTo>
                    <a:pt x="44609" y="1704"/>
                    <a:pt x="44833" y="1321"/>
                    <a:pt x="45110" y="1096"/>
                  </a:cubicBezTo>
                  <a:cubicBezTo>
                    <a:pt x="45216" y="991"/>
                    <a:pt x="45269" y="885"/>
                    <a:pt x="45269" y="766"/>
                  </a:cubicBezTo>
                  <a:lnTo>
                    <a:pt x="45269" y="502"/>
                  </a:lnTo>
                  <a:cubicBezTo>
                    <a:pt x="45269" y="225"/>
                    <a:pt x="45057" y="1"/>
                    <a:pt x="44780" y="1"/>
                  </a:cubicBezTo>
                  <a:lnTo>
                    <a:pt x="42800" y="1"/>
                  </a:lnTo>
                  <a:cubicBezTo>
                    <a:pt x="42575" y="1"/>
                    <a:pt x="42351" y="225"/>
                    <a:pt x="42351" y="502"/>
                  </a:cubicBezTo>
                  <a:lnTo>
                    <a:pt x="42351" y="766"/>
                  </a:lnTo>
                  <a:cubicBezTo>
                    <a:pt x="42351" y="885"/>
                    <a:pt x="42417" y="1044"/>
                    <a:pt x="42470" y="1096"/>
                  </a:cubicBezTo>
                  <a:cubicBezTo>
                    <a:pt x="42747" y="1268"/>
                    <a:pt x="42958" y="1598"/>
                    <a:pt x="42958" y="1981"/>
                  </a:cubicBezTo>
                  <a:cubicBezTo>
                    <a:pt x="42958" y="2532"/>
                    <a:pt x="42458" y="3040"/>
                    <a:pt x="41872" y="3040"/>
                  </a:cubicBezTo>
                  <a:cubicBezTo>
                    <a:pt x="41812" y="3040"/>
                    <a:pt x="41752" y="3035"/>
                    <a:pt x="41691" y="3024"/>
                  </a:cubicBezTo>
                  <a:cubicBezTo>
                    <a:pt x="41255" y="2918"/>
                    <a:pt x="40872" y="2588"/>
                    <a:pt x="40820" y="2153"/>
                  </a:cubicBezTo>
                  <a:cubicBezTo>
                    <a:pt x="40767" y="1704"/>
                    <a:pt x="40925" y="1321"/>
                    <a:pt x="41255" y="1096"/>
                  </a:cubicBezTo>
                  <a:cubicBezTo>
                    <a:pt x="41361" y="991"/>
                    <a:pt x="41427" y="885"/>
                    <a:pt x="41427" y="766"/>
                  </a:cubicBezTo>
                  <a:lnTo>
                    <a:pt x="41427" y="502"/>
                  </a:lnTo>
                  <a:cubicBezTo>
                    <a:pt x="41427" y="225"/>
                    <a:pt x="41203" y="1"/>
                    <a:pt x="40925" y="1"/>
                  </a:cubicBezTo>
                  <a:lnTo>
                    <a:pt x="38945" y="1"/>
                  </a:lnTo>
                  <a:cubicBezTo>
                    <a:pt x="38668" y="1"/>
                    <a:pt x="38457" y="225"/>
                    <a:pt x="38457" y="502"/>
                  </a:cubicBezTo>
                  <a:lnTo>
                    <a:pt x="38457" y="766"/>
                  </a:lnTo>
                  <a:cubicBezTo>
                    <a:pt x="38457" y="885"/>
                    <a:pt x="38509" y="1044"/>
                    <a:pt x="38615" y="1096"/>
                  </a:cubicBezTo>
                  <a:cubicBezTo>
                    <a:pt x="38892" y="1268"/>
                    <a:pt x="39051" y="1598"/>
                    <a:pt x="39051" y="1981"/>
                  </a:cubicBezTo>
                  <a:cubicBezTo>
                    <a:pt x="39051" y="2532"/>
                    <a:pt x="38561" y="3040"/>
                    <a:pt x="37977" y="3040"/>
                  </a:cubicBezTo>
                  <a:cubicBezTo>
                    <a:pt x="37918" y="3040"/>
                    <a:pt x="37857" y="3035"/>
                    <a:pt x="37796" y="3024"/>
                  </a:cubicBezTo>
                  <a:cubicBezTo>
                    <a:pt x="37348" y="2918"/>
                    <a:pt x="37018" y="2588"/>
                    <a:pt x="36912" y="2153"/>
                  </a:cubicBezTo>
                  <a:cubicBezTo>
                    <a:pt x="36859" y="1704"/>
                    <a:pt x="37070" y="1321"/>
                    <a:pt x="37348" y="1096"/>
                  </a:cubicBezTo>
                  <a:cubicBezTo>
                    <a:pt x="37466" y="991"/>
                    <a:pt x="37519" y="885"/>
                    <a:pt x="37519" y="766"/>
                  </a:cubicBezTo>
                  <a:lnTo>
                    <a:pt x="37519" y="502"/>
                  </a:lnTo>
                  <a:cubicBezTo>
                    <a:pt x="37519" y="225"/>
                    <a:pt x="37295" y="1"/>
                    <a:pt x="37018" y="1"/>
                  </a:cubicBezTo>
                  <a:lnTo>
                    <a:pt x="35037" y="1"/>
                  </a:lnTo>
                  <a:cubicBezTo>
                    <a:pt x="34760" y="1"/>
                    <a:pt x="34549" y="225"/>
                    <a:pt x="34549" y="502"/>
                  </a:cubicBezTo>
                  <a:lnTo>
                    <a:pt x="34549" y="766"/>
                  </a:lnTo>
                  <a:cubicBezTo>
                    <a:pt x="34549" y="885"/>
                    <a:pt x="34602" y="1044"/>
                    <a:pt x="34707" y="1096"/>
                  </a:cubicBezTo>
                  <a:cubicBezTo>
                    <a:pt x="34985" y="1268"/>
                    <a:pt x="35156" y="1598"/>
                    <a:pt x="35156" y="1981"/>
                  </a:cubicBezTo>
                  <a:cubicBezTo>
                    <a:pt x="35156" y="2532"/>
                    <a:pt x="34699" y="3040"/>
                    <a:pt x="34082" y="3040"/>
                  </a:cubicBezTo>
                  <a:cubicBezTo>
                    <a:pt x="34019" y="3040"/>
                    <a:pt x="33954" y="3035"/>
                    <a:pt x="33889" y="3024"/>
                  </a:cubicBezTo>
                  <a:cubicBezTo>
                    <a:pt x="33506" y="2918"/>
                    <a:pt x="33110" y="2588"/>
                    <a:pt x="33057" y="2153"/>
                  </a:cubicBezTo>
                  <a:cubicBezTo>
                    <a:pt x="33004" y="1704"/>
                    <a:pt x="33176" y="1321"/>
                    <a:pt x="33506" y="1096"/>
                  </a:cubicBezTo>
                  <a:cubicBezTo>
                    <a:pt x="33612" y="991"/>
                    <a:pt x="33664" y="885"/>
                    <a:pt x="33664" y="766"/>
                  </a:cubicBezTo>
                  <a:lnTo>
                    <a:pt x="33664" y="502"/>
                  </a:lnTo>
                  <a:cubicBezTo>
                    <a:pt x="33664" y="225"/>
                    <a:pt x="33440" y="1"/>
                    <a:pt x="33176" y="1"/>
                  </a:cubicBezTo>
                  <a:lnTo>
                    <a:pt x="31196" y="1"/>
                  </a:lnTo>
                  <a:cubicBezTo>
                    <a:pt x="30918" y="1"/>
                    <a:pt x="30694" y="225"/>
                    <a:pt x="30694" y="502"/>
                  </a:cubicBezTo>
                  <a:lnTo>
                    <a:pt x="30694" y="766"/>
                  </a:lnTo>
                  <a:cubicBezTo>
                    <a:pt x="30694" y="885"/>
                    <a:pt x="30747" y="1044"/>
                    <a:pt x="30866" y="1096"/>
                  </a:cubicBezTo>
                  <a:cubicBezTo>
                    <a:pt x="31130" y="1268"/>
                    <a:pt x="31301" y="1598"/>
                    <a:pt x="31301" y="1981"/>
                  </a:cubicBezTo>
                  <a:cubicBezTo>
                    <a:pt x="31301" y="2532"/>
                    <a:pt x="30801" y="3040"/>
                    <a:pt x="30215" y="3040"/>
                  </a:cubicBezTo>
                  <a:cubicBezTo>
                    <a:pt x="30155" y="3040"/>
                    <a:pt x="30095" y="3035"/>
                    <a:pt x="30034" y="3024"/>
                  </a:cubicBezTo>
                  <a:cubicBezTo>
                    <a:pt x="29598" y="2918"/>
                    <a:pt x="29268" y="2588"/>
                    <a:pt x="29149" y="2153"/>
                  </a:cubicBezTo>
                  <a:cubicBezTo>
                    <a:pt x="29097" y="1704"/>
                    <a:pt x="29268" y="1321"/>
                    <a:pt x="29598" y="1096"/>
                  </a:cubicBezTo>
                  <a:cubicBezTo>
                    <a:pt x="29704" y="991"/>
                    <a:pt x="29757" y="885"/>
                    <a:pt x="29757" y="766"/>
                  </a:cubicBezTo>
                  <a:lnTo>
                    <a:pt x="29757" y="502"/>
                  </a:lnTo>
                  <a:cubicBezTo>
                    <a:pt x="29757" y="225"/>
                    <a:pt x="29545" y="1"/>
                    <a:pt x="29268" y="1"/>
                  </a:cubicBezTo>
                  <a:lnTo>
                    <a:pt x="27288" y="1"/>
                  </a:lnTo>
                  <a:cubicBezTo>
                    <a:pt x="27011" y="1"/>
                    <a:pt x="26786" y="225"/>
                    <a:pt x="26786" y="502"/>
                  </a:cubicBezTo>
                  <a:lnTo>
                    <a:pt x="26786" y="766"/>
                  </a:lnTo>
                  <a:cubicBezTo>
                    <a:pt x="26786" y="885"/>
                    <a:pt x="26839" y="1044"/>
                    <a:pt x="26958" y="1096"/>
                  </a:cubicBezTo>
                  <a:cubicBezTo>
                    <a:pt x="27235" y="1268"/>
                    <a:pt x="27394" y="1598"/>
                    <a:pt x="27394" y="1981"/>
                  </a:cubicBezTo>
                  <a:cubicBezTo>
                    <a:pt x="27394" y="2532"/>
                    <a:pt x="26937" y="3040"/>
                    <a:pt x="26319" y="3040"/>
                  </a:cubicBezTo>
                  <a:cubicBezTo>
                    <a:pt x="26256" y="3040"/>
                    <a:pt x="26192" y="3035"/>
                    <a:pt x="26126" y="3024"/>
                  </a:cubicBezTo>
                  <a:cubicBezTo>
                    <a:pt x="25691" y="2918"/>
                    <a:pt x="25361" y="2588"/>
                    <a:pt x="25308" y="2153"/>
                  </a:cubicBezTo>
                  <a:cubicBezTo>
                    <a:pt x="25255" y="1704"/>
                    <a:pt x="25413" y="1321"/>
                    <a:pt x="25743" y="1096"/>
                  </a:cubicBezTo>
                  <a:cubicBezTo>
                    <a:pt x="25849" y="991"/>
                    <a:pt x="25915" y="885"/>
                    <a:pt x="25915" y="766"/>
                  </a:cubicBezTo>
                  <a:lnTo>
                    <a:pt x="25915" y="502"/>
                  </a:lnTo>
                  <a:cubicBezTo>
                    <a:pt x="25915" y="225"/>
                    <a:pt x="25691" y="1"/>
                    <a:pt x="25413" y="1"/>
                  </a:cubicBezTo>
                  <a:lnTo>
                    <a:pt x="23433" y="1"/>
                  </a:lnTo>
                  <a:cubicBezTo>
                    <a:pt x="23156" y="1"/>
                    <a:pt x="22945" y="225"/>
                    <a:pt x="22945" y="502"/>
                  </a:cubicBezTo>
                  <a:lnTo>
                    <a:pt x="22945" y="766"/>
                  </a:lnTo>
                  <a:cubicBezTo>
                    <a:pt x="22945" y="885"/>
                    <a:pt x="22997" y="1044"/>
                    <a:pt x="23103" y="1096"/>
                  </a:cubicBezTo>
                  <a:cubicBezTo>
                    <a:pt x="23380" y="1268"/>
                    <a:pt x="23539" y="1598"/>
                    <a:pt x="23539" y="1981"/>
                  </a:cubicBezTo>
                  <a:cubicBezTo>
                    <a:pt x="23539" y="2532"/>
                    <a:pt x="23049" y="3040"/>
                    <a:pt x="22465" y="3040"/>
                  </a:cubicBezTo>
                  <a:cubicBezTo>
                    <a:pt x="22406" y="3040"/>
                    <a:pt x="22345" y="3035"/>
                    <a:pt x="22285" y="3024"/>
                  </a:cubicBezTo>
                  <a:cubicBezTo>
                    <a:pt x="21836" y="2918"/>
                    <a:pt x="21506" y="2588"/>
                    <a:pt x="21400" y="2153"/>
                  </a:cubicBezTo>
                  <a:cubicBezTo>
                    <a:pt x="21347" y="1704"/>
                    <a:pt x="21506" y="1321"/>
                    <a:pt x="21836" y="1096"/>
                  </a:cubicBezTo>
                  <a:cubicBezTo>
                    <a:pt x="21955" y="991"/>
                    <a:pt x="22007" y="885"/>
                    <a:pt x="22007" y="766"/>
                  </a:cubicBezTo>
                  <a:lnTo>
                    <a:pt x="22007" y="502"/>
                  </a:lnTo>
                  <a:cubicBezTo>
                    <a:pt x="22007" y="225"/>
                    <a:pt x="21783" y="1"/>
                    <a:pt x="21506" y="1"/>
                  </a:cubicBezTo>
                  <a:lnTo>
                    <a:pt x="19525" y="1"/>
                  </a:lnTo>
                  <a:cubicBezTo>
                    <a:pt x="19248" y="1"/>
                    <a:pt x="19037" y="225"/>
                    <a:pt x="19037" y="502"/>
                  </a:cubicBezTo>
                  <a:lnTo>
                    <a:pt x="19037" y="766"/>
                  </a:lnTo>
                  <a:cubicBezTo>
                    <a:pt x="19037" y="885"/>
                    <a:pt x="19090" y="1044"/>
                    <a:pt x="19195" y="1096"/>
                  </a:cubicBezTo>
                  <a:cubicBezTo>
                    <a:pt x="19473" y="1268"/>
                    <a:pt x="19644" y="1598"/>
                    <a:pt x="19644" y="1981"/>
                  </a:cubicBezTo>
                  <a:cubicBezTo>
                    <a:pt x="19644" y="2532"/>
                    <a:pt x="19187" y="3040"/>
                    <a:pt x="18570" y="3040"/>
                  </a:cubicBezTo>
                  <a:cubicBezTo>
                    <a:pt x="18507" y="3040"/>
                    <a:pt x="18443" y="3035"/>
                    <a:pt x="18377" y="3024"/>
                  </a:cubicBezTo>
                  <a:cubicBezTo>
                    <a:pt x="17928" y="2918"/>
                    <a:pt x="17598" y="2588"/>
                    <a:pt x="17545" y="2153"/>
                  </a:cubicBezTo>
                  <a:cubicBezTo>
                    <a:pt x="17440" y="1704"/>
                    <a:pt x="17664" y="1321"/>
                    <a:pt x="17994" y="1096"/>
                  </a:cubicBezTo>
                  <a:cubicBezTo>
                    <a:pt x="18047" y="991"/>
                    <a:pt x="18100" y="885"/>
                    <a:pt x="18100" y="766"/>
                  </a:cubicBezTo>
                  <a:lnTo>
                    <a:pt x="18100" y="502"/>
                  </a:lnTo>
                  <a:cubicBezTo>
                    <a:pt x="18100" y="225"/>
                    <a:pt x="17875" y="1"/>
                    <a:pt x="17664" y="1"/>
                  </a:cubicBezTo>
                  <a:lnTo>
                    <a:pt x="15684" y="1"/>
                  </a:lnTo>
                  <a:cubicBezTo>
                    <a:pt x="15406" y="1"/>
                    <a:pt x="15182" y="225"/>
                    <a:pt x="15182" y="502"/>
                  </a:cubicBezTo>
                  <a:lnTo>
                    <a:pt x="15182" y="766"/>
                  </a:lnTo>
                  <a:cubicBezTo>
                    <a:pt x="15182" y="885"/>
                    <a:pt x="15235" y="1044"/>
                    <a:pt x="15354" y="1096"/>
                  </a:cubicBezTo>
                  <a:cubicBezTo>
                    <a:pt x="15618" y="1268"/>
                    <a:pt x="15789" y="1598"/>
                    <a:pt x="15789" y="1981"/>
                  </a:cubicBezTo>
                  <a:cubicBezTo>
                    <a:pt x="15789" y="2532"/>
                    <a:pt x="15289" y="3040"/>
                    <a:pt x="14703" y="3040"/>
                  </a:cubicBezTo>
                  <a:cubicBezTo>
                    <a:pt x="14643" y="3040"/>
                    <a:pt x="14583" y="3035"/>
                    <a:pt x="14522" y="3024"/>
                  </a:cubicBezTo>
                  <a:cubicBezTo>
                    <a:pt x="14086" y="2918"/>
                    <a:pt x="13703" y="2588"/>
                    <a:pt x="13637" y="2153"/>
                  </a:cubicBezTo>
                  <a:cubicBezTo>
                    <a:pt x="13585" y="1704"/>
                    <a:pt x="13756" y="1321"/>
                    <a:pt x="14086" y="1096"/>
                  </a:cubicBezTo>
                  <a:cubicBezTo>
                    <a:pt x="14192" y="991"/>
                    <a:pt x="14245" y="885"/>
                    <a:pt x="14245" y="766"/>
                  </a:cubicBezTo>
                  <a:lnTo>
                    <a:pt x="14245" y="502"/>
                  </a:lnTo>
                  <a:cubicBezTo>
                    <a:pt x="14245" y="225"/>
                    <a:pt x="14034" y="1"/>
                    <a:pt x="13756" y="1"/>
                  </a:cubicBezTo>
                  <a:lnTo>
                    <a:pt x="11776" y="1"/>
                  </a:lnTo>
                  <a:cubicBezTo>
                    <a:pt x="11499" y="1"/>
                    <a:pt x="11274" y="225"/>
                    <a:pt x="11274" y="502"/>
                  </a:cubicBezTo>
                  <a:lnTo>
                    <a:pt x="11274" y="766"/>
                  </a:lnTo>
                  <a:cubicBezTo>
                    <a:pt x="11274" y="885"/>
                    <a:pt x="11327" y="1044"/>
                    <a:pt x="11446" y="1096"/>
                  </a:cubicBezTo>
                  <a:cubicBezTo>
                    <a:pt x="11723" y="1268"/>
                    <a:pt x="11882" y="1598"/>
                    <a:pt x="11882" y="1981"/>
                  </a:cubicBezTo>
                  <a:cubicBezTo>
                    <a:pt x="11882" y="2532"/>
                    <a:pt x="11425" y="3040"/>
                    <a:pt x="10807" y="3040"/>
                  </a:cubicBezTo>
                  <a:cubicBezTo>
                    <a:pt x="10744" y="3040"/>
                    <a:pt x="10680" y="3035"/>
                    <a:pt x="10614" y="3024"/>
                  </a:cubicBezTo>
                  <a:cubicBezTo>
                    <a:pt x="10179" y="2918"/>
                    <a:pt x="9849" y="2588"/>
                    <a:pt x="9796" y="2153"/>
                  </a:cubicBezTo>
                  <a:cubicBezTo>
                    <a:pt x="9677" y="1704"/>
                    <a:pt x="9901" y="1321"/>
                    <a:pt x="10231" y="1096"/>
                  </a:cubicBezTo>
                  <a:cubicBezTo>
                    <a:pt x="10284" y="991"/>
                    <a:pt x="10337" y="885"/>
                    <a:pt x="10337" y="766"/>
                  </a:cubicBezTo>
                  <a:lnTo>
                    <a:pt x="10337" y="502"/>
                  </a:lnTo>
                  <a:cubicBezTo>
                    <a:pt x="10337" y="225"/>
                    <a:pt x="10126" y="1"/>
                    <a:pt x="9849" y="1"/>
                  </a:cubicBezTo>
                  <a:lnTo>
                    <a:pt x="7921" y="1"/>
                  </a:lnTo>
                  <a:cubicBezTo>
                    <a:pt x="7644" y="1"/>
                    <a:pt x="7433" y="225"/>
                    <a:pt x="7433" y="502"/>
                  </a:cubicBezTo>
                  <a:lnTo>
                    <a:pt x="7433" y="766"/>
                  </a:lnTo>
                  <a:cubicBezTo>
                    <a:pt x="7433" y="885"/>
                    <a:pt x="7485" y="1044"/>
                    <a:pt x="7591" y="1096"/>
                  </a:cubicBezTo>
                  <a:cubicBezTo>
                    <a:pt x="7816" y="1268"/>
                    <a:pt x="8027" y="1598"/>
                    <a:pt x="8027" y="1981"/>
                  </a:cubicBezTo>
                  <a:cubicBezTo>
                    <a:pt x="8027" y="2532"/>
                    <a:pt x="7537" y="3040"/>
                    <a:pt x="6953" y="3040"/>
                  </a:cubicBezTo>
                  <a:cubicBezTo>
                    <a:pt x="6894" y="3040"/>
                    <a:pt x="6833" y="3035"/>
                    <a:pt x="6773" y="3024"/>
                  </a:cubicBezTo>
                  <a:cubicBezTo>
                    <a:pt x="6324" y="2918"/>
                    <a:pt x="5941" y="2588"/>
                    <a:pt x="5888" y="2153"/>
                  </a:cubicBezTo>
                  <a:cubicBezTo>
                    <a:pt x="5835" y="1704"/>
                    <a:pt x="5994" y="1321"/>
                    <a:pt x="6324" y="1096"/>
                  </a:cubicBezTo>
                  <a:cubicBezTo>
                    <a:pt x="6443" y="991"/>
                    <a:pt x="6495" y="885"/>
                    <a:pt x="6495" y="766"/>
                  </a:cubicBezTo>
                  <a:lnTo>
                    <a:pt x="6495" y="502"/>
                  </a:lnTo>
                  <a:cubicBezTo>
                    <a:pt x="6495" y="225"/>
                    <a:pt x="6271" y="1"/>
                    <a:pt x="5994" y="1"/>
                  </a:cubicBezTo>
                  <a:lnTo>
                    <a:pt x="4013" y="1"/>
                  </a:lnTo>
                  <a:cubicBezTo>
                    <a:pt x="3736" y="1"/>
                    <a:pt x="3525" y="225"/>
                    <a:pt x="3525" y="502"/>
                  </a:cubicBezTo>
                  <a:lnTo>
                    <a:pt x="3525" y="766"/>
                  </a:lnTo>
                  <a:cubicBezTo>
                    <a:pt x="3525" y="885"/>
                    <a:pt x="3578" y="1044"/>
                    <a:pt x="3683" y="1096"/>
                  </a:cubicBezTo>
                  <a:cubicBezTo>
                    <a:pt x="3961" y="1268"/>
                    <a:pt x="4132" y="1598"/>
                    <a:pt x="4132" y="1981"/>
                  </a:cubicBezTo>
                  <a:cubicBezTo>
                    <a:pt x="4132" y="2532"/>
                    <a:pt x="3632" y="3040"/>
                    <a:pt x="3046" y="3040"/>
                  </a:cubicBezTo>
                  <a:cubicBezTo>
                    <a:pt x="2986" y="3040"/>
                    <a:pt x="2926" y="3035"/>
                    <a:pt x="2865" y="3024"/>
                  </a:cubicBezTo>
                  <a:cubicBezTo>
                    <a:pt x="2416" y="2918"/>
                    <a:pt x="2086" y="2588"/>
                    <a:pt x="2033" y="2153"/>
                  </a:cubicBezTo>
                  <a:cubicBezTo>
                    <a:pt x="1928" y="1704"/>
                    <a:pt x="2152" y="1321"/>
                    <a:pt x="2416" y="1096"/>
                  </a:cubicBezTo>
                  <a:cubicBezTo>
                    <a:pt x="2535" y="991"/>
                    <a:pt x="2588" y="885"/>
                    <a:pt x="2588" y="766"/>
                  </a:cubicBezTo>
                  <a:lnTo>
                    <a:pt x="2588" y="502"/>
                  </a:lnTo>
                  <a:cubicBezTo>
                    <a:pt x="2588" y="225"/>
                    <a:pt x="2363" y="1"/>
                    <a:pt x="2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7" name="Google Shape;1927;p19"/>
            <p:cNvGrpSpPr/>
            <p:nvPr/>
          </p:nvGrpSpPr>
          <p:grpSpPr>
            <a:xfrm rot="-5708213">
              <a:off x="7749601" y="1161610"/>
              <a:ext cx="1707663" cy="1074486"/>
              <a:chOff x="669150" y="2475475"/>
              <a:chExt cx="1894625" cy="1192125"/>
            </a:xfrm>
          </p:grpSpPr>
          <p:sp>
            <p:nvSpPr>
              <p:cNvPr id="1928" name="Google Shape;1928;p19"/>
              <p:cNvSpPr/>
              <p:nvPr/>
            </p:nvSpPr>
            <p:spPr>
              <a:xfrm>
                <a:off x="773425" y="3483400"/>
                <a:ext cx="79900" cy="31675"/>
              </a:xfrm>
              <a:custGeom>
                <a:avLst/>
                <a:gdLst/>
                <a:ahLst/>
                <a:cxnLst/>
                <a:rect l="l" t="t" r="r" b="b"/>
                <a:pathLst>
                  <a:path w="3196" h="1267" extrusionOk="0">
                    <a:moveTo>
                      <a:pt x="1" y="1"/>
                    </a:moveTo>
                    <a:lnTo>
                      <a:pt x="1" y="991"/>
                    </a:lnTo>
                    <a:cubicBezTo>
                      <a:pt x="436" y="1179"/>
                      <a:pt x="920" y="1267"/>
                      <a:pt x="1397" y="1267"/>
                    </a:cubicBezTo>
                    <a:cubicBezTo>
                      <a:pt x="2061" y="1267"/>
                      <a:pt x="2711" y="1095"/>
                      <a:pt x="3196" y="780"/>
                    </a:cubicBezTo>
                    <a:cubicBezTo>
                      <a:pt x="3090" y="780"/>
                      <a:pt x="3090" y="503"/>
                      <a:pt x="3090" y="278"/>
                    </a:cubicBezTo>
                    <a:cubicBezTo>
                      <a:pt x="2729" y="430"/>
                      <a:pt x="2438" y="478"/>
                      <a:pt x="2179" y="478"/>
                    </a:cubicBezTo>
                    <a:cubicBezTo>
                      <a:pt x="1733" y="478"/>
                      <a:pt x="1387" y="334"/>
                      <a:pt x="960" y="334"/>
                    </a:cubicBezTo>
                    <a:cubicBezTo>
                      <a:pt x="730" y="334"/>
                      <a:pt x="477" y="375"/>
                      <a:pt x="172" y="503"/>
                    </a:cubicBezTo>
                    <a:cubicBezTo>
                      <a:pt x="172" y="225"/>
                      <a:pt x="120" y="67"/>
                      <a:pt x="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a:off x="773425" y="3534575"/>
                <a:ext cx="6950" cy="12225"/>
              </a:xfrm>
              <a:custGeom>
                <a:avLst/>
                <a:gdLst/>
                <a:ahLst/>
                <a:cxnLst/>
                <a:rect l="l" t="t" r="r" b="b"/>
                <a:pathLst>
                  <a:path w="278" h="489" extrusionOk="0">
                    <a:moveTo>
                      <a:pt x="1" y="0"/>
                    </a:moveTo>
                    <a:lnTo>
                      <a:pt x="1" y="489"/>
                    </a:lnTo>
                    <a:cubicBezTo>
                      <a:pt x="120" y="436"/>
                      <a:pt x="225" y="383"/>
                      <a:pt x="278" y="264"/>
                    </a:cubicBezTo>
                    <a:cubicBezTo>
                      <a:pt x="172" y="159"/>
                      <a:pt x="120" y="106"/>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a:off x="773425" y="3454700"/>
                <a:ext cx="37325" cy="31700"/>
              </a:xfrm>
              <a:custGeom>
                <a:avLst/>
                <a:gdLst/>
                <a:ahLst/>
                <a:cxnLst/>
                <a:rect l="l" t="t" r="r" b="b"/>
                <a:pathLst>
                  <a:path w="1493" h="1268" extrusionOk="0">
                    <a:moveTo>
                      <a:pt x="1" y="0"/>
                    </a:moveTo>
                    <a:lnTo>
                      <a:pt x="1" y="766"/>
                    </a:lnTo>
                    <a:cubicBezTo>
                      <a:pt x="172" y="885"/>
                      <a:pt x="278" y="1043"/>
                      <a:pt x="384" y="1268"/>
                    </a:cubicBezTo>
                    <a:cubicBezTo>
                      <a:pt x="384" y="938"/>
                      <a:pt x="832" y="1268"/>
                      <a:pt x="780" y="766"/>
                    </a:cubicBezTo>
                    <a:lnTo>
                      <a:pt x="780" y="766"/>
                    </a:lnTo>
                    <a:cubicBezTo>
                      <a:pt x="756" y="771"/>
                      <a:pt x="733" y="773"/>
                      <a:pt x="712" y="773"/>
                    </a:cubicBezTo>
                    <a:cubicBezTo>
                      <a:pt x="494" y="773"/>
                      <a:pt x="459" y="531"/>
                      <a:pt x="555" y="278"/>
                    </a:cubicBezTo>
                    <a:lnTo>
                      <a:pt x="555" y="278"/>
                    </a:lnTo>
                    <a:cubicBezTo>
                      <a:pt x="698" y="454"/>
                      <a:pt x="884" y="604"/>
                      <a:pt x="1099" y="604"/>
                    </a:cubicBezTo>
                    <a:cubicBezTo>
                      <a:pt x="1222" y="604"/>
                      <a:pt x="1354" y="556"/>
                      <a:pt x="1493" y="436"/>
                    </a:cubicBezTo>
                    <a:cubicBezTo>
                      <a:pt x="938" y="225"/>
                      <a:pt x="450" y="159"/>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a:off x="773425" y="3646725"/>
                <a:ext cx="71650" cy="15600"/>
              </a:xfrm>
              <a:custGeom>
                <a:avLst/>
                <a:gdLst/>
                <a:ahLst/>
                <a:cxnLst/>
                <a:rect l="l" t="t" r="r" b="b"/>
                <a:pathLst>
                  <a:path w="2866" h="624" extrusionOk="0">
                    <a:moveTo>
                      <a:pt x="2136" y="0"/>
                    </a:moveTo>
                    <a:cubicBezTo>
                      <a:pt x="1673" y="0"/>
                      <a:pt x="1130" y="187"/>
                      <a:pt x="645" y="187"/>
                    </a:cubicBezTo>
                    <a:cubicBezTo>
                      <a:pt x="412" y="187"/>
                      <a:pt x="192" y="143"/>
                      <a:pt x="1" y="16"/>
                    </a:cubicBezTo>
                    <a:lnTo>
                      <a:pt x="1" y="623"/>
                    </a:lnTo>
                    <a:cubicBezTo>
                      <a:pt x="938" y="518"/>
                      <a:pt x="1770" y="570"/>
                      <a:pt x="2866" y="293"/>
                    </a:cubicBezTo>
                    <a:cubicBezTo>
                      <a:pt x="2673" y="70"/>
                      <a:pt x="2419" y="0"/>
                      <a:pt x="213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a:off x="773425" y="3565925"/>
                <a:ext cx="25" cy="9925"/>
              </a:xfrm>
              <a:custGeom>
                <a:avLst/>
                <a:gdLst/>
                <a:ahLst/>
                <a:cxnLst/>
                <a:rect l="l" t="t" r="r" b="b"/>
                <a:pathLst>
                  <a:path w="1" h="397" extrusionOk="0">
                    <a:moveTo>
                      <a:pt x="1" y="396"/>
                    </a:moveTo>
                    <a:lnTo>
                      <a:pt x="1" y="396"/>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a:off x="773425" y="3626650"/>
                <a:ext cx="1350" cy="2675"/>
              </a:xfrm>
              <a:custGeom>
                <a:avLst/>
                <a:gdLst/>
                <a:ahLst/>
                <a:cxnLst/>
                <a:rect l="l" t="t" r="r" b="b"/>
                <a:pathLst>
                  <a:path w="54" h="107" extrusionOk="0">
                    <a:moveTo>
                      <a:pt x="1" y="0"/>
                    </a:moveTo>
                    <a:lnTo>
                      <a:pt x="1" y="106"/>
                    </a:lnTo>
                    <a:lnTo>
                      <a:pt x="54" y="106"/>
                    </a:lnTo>
                    <a:cubicBezTo>
                      <a:pt x="1" y="53"/>
                      <a:pt x="1" y="53"/>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9"/>
              <p:cNvSpPr/>
              <p:nvPr/>
            </p:nvSpPr>
            <p:spPr>
              <a:xfrm>
                <a:off x="2435375" y="3262275"/>
                <a:ext cx="25575" cy="15925"/>
              </a:xfrm>
              <a:custGeom>
                <a:avLst/>
                <a:gdLst/>
                <a:ahLst/>
                <a:cxnLst/>
                <a:rect l="l" t="t" r="r" b="b"/>
                <a:pathLst>
                  <a:path w="1023" h="637" extrusionOk="0">
                    <a:moveTo>
                      <a:pt x="1023" y="1"/>
                    </a:moveTo>
                    <a:lnTo>
                      <a:pt x="1023" y="1"/>
                    </a:lnTo>
                    <a:cubicBezTo>
                      <a:pt x="956" y="19"/>
                      <a:pt x="880" y="24"/>
                      <a:pt x="801" y="24"/>
                    </a:cubicBezTo>
                    <a:cubicBezTo>
                      <a:pt x="703" y="24"/>
                      <a:pt x="600" y="16"/>
                      <a:pt x="502" y="16"/>
                    </a:cubicBezTo>
                    <a:cubicBezTo>
                      <a:pt x="231" y="16"/>
                      <a:pt x="1" y="78"/>
                      <a:pt x="33" y="542"/>
                    </a:cubicBezTo>
                    <a:cubicBezTo>
                      <a:pt x="85" y="599"/>
                      <a:pt x="210" y="637"/>
                      <a:pt x="354" y="637"/>
                    </a:cubicBezTo>
                    <a:cubicBezTo>
                      <a:pt x="648" y="637"/>
                      <a:pt x="1023" y="479"/>
                      <a:pt x="10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9"/>
              <p:cNvSpPr/>
              <p:nvPr/>
            </p:nvSpPr>
            <p:spPr>
              <a:xfrm>
                <a:off x="2416700" y="3260625"/>
                <a:ext cx="15600" cy="30450"/>
              </a:xfrm>
              <a:custGeom>
                <a:avLst/>
                <a:gdLst/>
                <a:ahLst/>
                <a:cxnLst/>
                <a:rect l="l" t="t" r="r" b="b"/>
                <a:pathLst>
                  <a:path w="624" h="1218" extrusionOk="0">
                    <a:moveTo>
                      <a:pt x="331" y="1"/>
                    </a:moveTo>
                    <a:cubicBezTo>
                      <a:pt x="331" y="555"/>
                      <a:pt x="1" y="450"/>
                      <a:pt x="120" y="1163"/>
                    </a:cubicBezTo>
                    <a:cubicBezTo>
                      <a:pt x="169" y="1200"/>
                      <a:pt x="215" y="1217"/>
                      <a:pt x="256" y="1217"/>
                    </a:cubicBezTo>
                    <a:cubicBezTo>
                      <a:pt x="574" y="1217"/>
                      <a:pt x="623" y="200"/>
                      <a:pt x="33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9"/>
              <p:cNvSpPr/>
              <p:nvPr/>
            </p:nvSpPr>
            <p:spPr>
              <a:xfrm>
                <a:off x="776400" y="3594050"/>
                <a:ext cx="17850" cy="13650"/>
              </a:xfrm>
              <a:custGeom>
                <a:avLst/>
                <a:gdLst/>
                <a:ahLst/>
                <a:cxnLst/>
                <a:rect l="l" t="t" r="r" b="b"/>
                <a:pathLst>
                  <a:path w="714" h="546" extrusionOk="0">
                    <a:moveTo>
                      <a:pt x="428" y="1"/>
                    </a:moveTo>
                    <a:cubicBezTo>
                      <a:pt x="229" y="1"/>
                      <a:pt x="1" y="94"/>
                      <a:pt x="1" y="420"/>
                    </a:cubicBezTo>
                    <a:cubicBezTo>
                      <a:pt x="63" y="510"/>
                      <a:pt x="122" y="545"/>
                      <a:pt x="181" y="545"/>
                    </a:cubicBezTo>
                    <a:cubicBezTo>
                      <a:pt x="370" y="545"/>
                      <a:pt x="542" y="171"/>
                      <a:pt x="713" y="90"/>
                    </a:cubicBezTo>
                    <a:cubicBezTo>
                      <a:pt x="692" y="46"/>
                      <a:pt x="567" y="1"/>
                      <a:pt x="42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9"/>
              <p:cNvSpPr/>
              <p:nvPr/>
            </p:nvSpPr>
            <p:spPr>
              <a:xfrm>
                <a:off x="791250" y="3564325"/>
                <a:ext cx="19500" cy="14175"/>
              </a:xfrm>
              <a:custGeom>
                <a:avLst/>
                <a:gdLst/>
                <a:ahLst/>
                <a:cxnLst/>
                <a:rect l="l" t="t" r="r" b="b"/>
                <a:pathLst>
                  <a:path w="780" h="567" extrusionOk="0">
                    <a:moveTo>
                      <a:pt x="483" y="1"/>
                    </a:moveTo>
                    <a:cubicBezTo>
                      <a:pt x="251" y="1"/>
                      <a:pt x="1" y="122"/>
                      <a:pt x="1" y="566"/>
                    </a:cubicBezTo>
                    <a:cubicBezTo>
                      <a:pt x="331" y="566"/>
                      <a:pt x="661" y="513"/>
                      <a:pt x="780" y="64"/>
                    </a:cubicBezTo>
                    <a:cubicBezTo>
                      <a:pt x="706" y="30"/>
                      <a:pt x="597" y="1"/>
                      <a:pt x="48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9"/>
              <p:cNvSpPr/>
              <p:nvPr/>
            </p:nvSpPr>
            <p:spPr>
              <a:xfrm>
                <a:off x="829875" y="3545450"/>
                <a:ext cx="17850" cy="20500"/>
              </a:xfrm>
              <a:custGeom>
                <a:avLst/>
                <a:gdLst/>
                <a:ahLst/>
                <a:cxnLst/>
                <a:rect l="l" t="t" r="r" b="b"/>
                <a:pathLst>
                  <a:path w="714" h="820" extrusionOk="0">
                    <a:moveTo>
                      <a:pt x="53" y="1"/>
                    </a:moveTo>
                    <a:lnTo>
                      <a:pt x="53" y="1"/>
                    </a:lnTo>
                    <a:cubicBezTo>
                      <a:pt x="0" y="384"/>
                      <a:pt x="225" y="331"/>
                      <a:pt x="172" y="819"/>
                    </a:cubicBezTo>
                    <a:cubicBezTo>
                      <a:pt x="713" y="767"/>
                      <a:pt x="277" y="159"/>
                      <a:pt x="5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9"/>
              <p:cNvSpPr/>
              <p:nvPr/>
            </p:nvSpPr>
            <p:spPr>
              <a:xfrm>
                <a:off x="1882050" y="3256300"/>
                <a:ext cx="104300" cy="81600"/>
              </a:xfrm>
              <a:custGeom>
                <a:avLst/>
                <a:gdLst/>
                <a:ahLst/>
                <a:cxnLst/>
                <a:rect l="l" t="t" r="r" b="b"/>
                <a:pathLst>
                  <a:path w="4172" h="3264" extrusionOk="0">
                    <a:moveTo>
                      <a:pt x="1432" y="0"/>
                    </a:moveTo>
                    <a:cubicBezTo>
                      <a:pt x="895" y="0"/>
                      <a:pt x="247" y="339"/>
                      <a:pt x="0" y="834"/>
                    </a:cubicBezTo>
                    <a:cubicBezTo>
                      <a:pt x="69" y="819"/>
                      <a:pt x="124" y="812"/>
                      <a:pt x="169" y="812"/>
                    </a:cubicBezTo>
                    <a:cubicBezTo>
                      <a:pt x="593" y="812"/>
                      <a:pt x="58" y="1447"/>
                      <a:pt x="106" y="1996"/>
                    </a:cubicBezTo>
                    <a:cubicBezTo>
                      <a:pt x="237" y="1664"/>
                      <a:pt x="380" y="1559"/>
                      <a:pt x="525" y="1559"/>
                    </a:cubicBezTo>
                    <a:cubicBezTo>
                      <a:pt x="781" y="1559"/>
                      <a:pt x="1046" y="1886"/>
                      <a:pt x="1276" y="1886"/>
                    </a:cubicBezTo>
                    <a:cubicBezTo>
                      <a:pt x="1347" y="1886"/>
                      <a:pt x="1415" y="1854"/>
                      <a:pt x="1479" y="1771"/>
                    </a:cubicBezTo>
                    <a:cubicBezTo>
                      <a:pt x="1373" y="1771"/>
                      <a:pt x="1201" y="1441"/>
                      <a:pt x="1320" y="1336"/>
                    </a:cubicBezTo>
                    <a:cubicBezTo>
                      <a:pt x="1357" y="1324"/>
                      <a:pt x="1391" y="1318"/>
                      <a:pt x="1422" y="1318"/>
                    </a:cubicBezTo>
                    <a:cubicBezTo>
                      <a:pt x="1673" y="1318"/>
                      <a:pt x="1756" y="1681"/>
                      <a:pt x="1756" y="2220"/>
                    </a:cubicBezTo>
                    <a:cubicBezTo>
                      <a:pt x="1591" y="2320"/>
                      <a:pt x="1472" y="2374"/>
                      <a:pt x="1372" y="2374"/>
                    </a:cubicBezTo>
                    <a:cubicBezTo>
                      <a:pt x="1208" y="2374"/>
                      <a:pt x="1097" y="2227"/>
                      <a:pt x="924" y="1890"/>
                    </a:cubicBezTo>
                    <a:lnTo>
                      <a:pt x="924" y="1890"/>
                    </a:lnTo>
                    <a:cubicBezTo>
                      <a:pt x="871" y="2550"/>
                      <a:pt x="1149" y="2431"/>
                      <a:pt x="1149" y="2986"/>
                    </a:cubicBezTo>
                    <a:cubicBezTo>
                      <a:pt x="1043" y="3039"/>
                      <a:pt x="924" y="3039"/>
                      <a:pt x="924" y="3263"/>
                    </a:cubicBezTo>
                    <a:cubicBezTo>
                      <a:pt x="1291" y="2956"/>
                      <a:pt x="1708" y="2888"/>
                      <a:pt x="2122" y="2888"/>
                    </a:cubicBezTo>
                    <a:cubicBezTo>
                      <a:pt x="2456" y="2888"/>
                      <a:pt x="2789" y="2932"/>
                      <a:pt x="3091" y="2932"/>
                    </a:cubicBezTo>
                    <a:cubicBezTo>
                      <a:pt x="3492" y="2932"/>
                      <a:pt x="3840" y="2853"/>
                      <a:pt x="4066" y="2484"/>
                    </a:cubicBezTo>
                    <a:cubicBezTo>
                      <a:pt x="3961" y="2484"/>
                      <a:pt x="4172" y="1494"/>
                      <a:pt x="4172" y="1441"/>
                    </a:cubicBezTo>
                    <a:cubicBezTo>
                      <a:pt x="4087" y="1365"/>
                      <a:pt x="3965" y="1340"/>
                      <a:pt x="3824" y="1340"/>
                    </a:cubicBezTo>
                    <a:cubicBezTo>
                      <a:pt x="3523" y="1340"/>
                      <a:pt x="3136" y="1458"/>
                      <a:pt x="2839" y="1458"/>
                    </a:cubicBezTo>
                    <a:cubicBezTo>
                      <a:pt x="2477" y="1458"/>
                      <a:pt x="2247" y="1282"/>
                      <a:pt x="2469" y="504"/>
                    </a:cubicBezTo>
                    <a:cubicBezTo>
                      <a:pt x="2412" y="473"/>
                      <a:pt x="2358" y="460"/>
                      <a:pt x="2306" y="460"/>
                    </a:cubicBezTo>
                    <a:cubicBezTo>
                      <a:pt x="2025" y="460"/>
                      <a:pt x="1816" y="845"/>
                      <a:pt x="1613" y="845"/>
                    </a:cubicBezTo>
                    <a:cubicBezTo>
                      <a:pt x="1534" y="845"/>
                      <a:pt x="1455" y="787"/>
                      <a:pt x="1373" y="623"/>
                    </a:cubicBezTo>
                    <a:cubicBezTo>
                      <a:pt x="1703" y="623"/>
                      <a:pt x="1980" y="623"/>
                      <a:pt x="1914" y="121"/>
                    </a:cubicBezTo>
                    <a:cubicBezTo>
                      <a:pt x="1779" y="38"/>
                      <a:pt x="1611" y="0"/>
                      <a:pt x="143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9"/>
              <p:cNvSpPr/>
              <p:nvPr/>
            </p:nvSpPr>
            <p:spPr>
              <a:xfrm>
                <a:off x="1978175" y="3259925"/>
                <a:ext cx="24675" cy="16550"/>
              </a:xfrm>
              <a:custGeom>
                <a:avLst/>
                <a:gdLst/>
                <a:ahLst/>
                <a:cxnLst/>
                <a:rect l="l" t="t" r="r" b="b"/>
                <a:pathLst>
                  <a:path w="987" h="662" extrusionOk="0">
                    <a:moveTo>
                      <a:pt x="396" y="1"/>
                    </a:moveTo>
                    <a:cubicBezTo>
                      <a:pt x="180" y="1"/>
                      <a:pt x="0" y="140"/>
                      <a:pt x="50" y="425"/>
                    </a:cubicBezTo>
                    <a:cubicBezTo>
                      <a:pt x="232" y="529"/>
                      <a:pt x="534" y="662"/>
                      <a:pt x="749" y="662"/>
                    </a:cubicBezTo>
                    <a:cubicBezTo>
                      <a:pt x="862" y="662"/>
                      <a:pt x="951" y="626"/>
                      <a:pt x="987" y="530"/>
                    </a:cubicBezTo>
                    <a:cubicBezTo>
                      <a:pt x="931" y="180"/>
                      <a:pt x="640" y="1"/>
                      <a:pt x="39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9"/>
              <p:cNvSpPr/>
              <p:nvPr/>
            </p:nvSpPr>
            <p:spPr>
              <a:xfrm>
                <a:off x="1922425" y="3227725"/>
                <a:ext cx="19350" cy="14200"/>
              </a:xfrm>
              <a:custGeom>
                <a:avLst/>
                <a:gdLst/>
                <a:ahLst/>
                <a:cxnLst/>
                <a:rect l="l" t="t" r="r" b="b"/>
                <a:pathLst>
                  <a:path w="774" h="568" extrusionOk="0">
                    <a:moveTo>
                      <a:pt x="411" y="1"/>
                    </a:moveTo>
                    <a:cubicBezTo>
                      <a:pt x="210" y="1"/>
                      <a:pt x="1" y="155"/>
                      <a:pt x="35" y="327"/>
                    </a:cubicBezTo>
                    <a:cubicBezTo>
                      <a:pt x="241" y="327"/>
                      <a:pt x="327" y="567"/>
                      <a:pt x="535" y="567"/>
                    </a:cubicBezTo>
                    <a:cubicBezTo>
                      <a:pt x="595" y="567"/>
                      <a:pt x="664" y="548"/>
                      <a:pt x="748" y="498"/>
                    </a:cubicBezTo>
                    <a:cubicBezTo>
                      <a:pt x="773" y="131"/>
                      <a:pt x="596" y="1"/>
                      <a:pt x="41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9"/>
              <p:cNvSpPr/>
              <p:nvPr/>
            </p:nvSpPr>
            <p:spPr>
              <a:xfrm>
                <a:off x="1297525" y="3522425"/>
                <a:ext cx="42600" cy="12250"/>
              </a:xfrm>
              <a:custGeom>
                <a:avLst/>
                <a:gdLst/>
                <a:ahLst/>
                <a:cxnLst/>
                <a:rect l="l" t="t" r="r" b="b"/>
                <a:pathLst>
                  <a:path w="1704" h="490" extrusionOk="0">
                    <a:moveTo>
                      <a:pt x="971" y="0"/>
                    </a:moveTo>
                    <a:cubicBezTo>
                      <a:pt x="575" y="0"/>
                      <a:pt x="205" y="131"/>
                      <a:pt x="1" y="367"/>
                    </a:cubicBezTo>
                    <a:cubicBezTo>
                      <a:pt x="291" y="424"/>
                      <a:pt x="566" y="490"/>
                      <a:pt x="835" y="490"/>
                    </a:cubicBezTo>
                    <a:cubicBezTo>
                      <a:pt x="1128" y="490"/>
                      <a:pt x="1414" y="411"/>
                      <a:pt x="1704" y="156"/>
                    </a:cubicBezTo>
                    <a:cubicBezTo>
                      <a:pt x="1472" y="50"/>
                      <a:pt x="1217" y="0"/>
                      <a:pt x="97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9"/>
              <p:cNvSpPr/>
              <p:nvPr/>
            </p:nvSpPr>
            <p:spPr>
              <a:xfrm>
                <a:off x="1329225" y="3480775"/>
                <a:ext cx="35675" cy="24775"/>
              </a:xfrm>
              <a:custGeom>
                <a:avLst/>
                <a:gdLst/>
                <a:ahLst/>
                <a:cxnLst/>
                <a:rect l="l" t="t" r="r" b="b"/>
                <a:pathLst>
                  <a:path w="1427" h="991" extrusionOk="0">
                    <a:moveTo>
                      <a:pt x="872" y="0"/>
                    </a:moveTo>
                    <a:lnTo>
                      <a:pt x="872" y="0"/>
                    </a:lnTo>
                    <a:cubicBezTo>
                      <a:pt x="713" y="53"/>
                      <a:pt x="0" y="106"/>
                      <a:pt x="330" y="502"/>
                    </a:cubicBezTo>
                    <a:cubicBezTo>
                      <a:pt x="379" y="398"/>
                      <a:pt x="408" y="357"/>
                      <a:pt x="427" y="357"/>
                    </a:cubicBezTo>
                    <a:cubicBezTo>
                      <a:pt x="488" y="357"/>
                      <a:pt x="432" y="818"/>
                      <a:pt x="594" y="990"/>
                    </a:cubicBezTo>
                    <a:cubicBezTo>
                      <a:pt x="872" y="832"/>
                      <a:pt x="1149" y="713"/>
                      <a:pt x="1426" y="502"/>
                    </a:cubicBezTo>
                    <a:cubicBezTo>
                      <a:pt x="1372" y="381"/>
                      <a:pt x="1309" y="344"/>
                      <a:pt x="1244" y="344"/>
                    </a:cubicBezTo>
                    <a:cubicBezTo>
                      <a:pt x="1142" y="344"/>
                      <a:pt x="1037" y="439"/>
                      <a:pt x="963" y="439"/>
                    </a:cubicBezTo>
                    <a:cubicBezTo>
                      <a:pt x="893" y="439"/>
                      <a:pt x="852" y="350"/>
                      <a:pt x="87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9"/>
              <p:cNvSpPr/>
              <p:nvPr/>
            </p:nvSpPr>
            <p:spPr>
              <a:xfrm>
                <a:off x="1216350" y="3579500"/>
                <a:ext cx="96400" cy="32000"/>
              </a:xfrm>
              <a:custGeom>
                <a:avLst/>
                <a:gdLst/>
                <a:ahLst/>
                <a:cxnLst/>
                <a:rect l="l" t="t" r="r" b="b"/>
                <a:pathLst>
                  <a:path w="3856" h="1280" extrusionOk="0">
                    <a:moveTo>
                      <a:pt x="2744" y="330"/>
                    </a:moveTo>
                    <a:cubicBezTo>
                      <a:pt x="2892" y="330"/>
                      <a:pt x="3009" y="464"/>
                      <a:pt x="3076" y="778"/>
                    </a:cubicBezTo>
                    <a:cubicBezTo>
                      <a:pt x="2899" y="634"/>
                      <a:pt x="2695" y="514"/>
                      <a:pt x="2478" y="440"/>
                    </a:cubicBezTo>
                    <a:lnTo>
                      <a:pt x="2478" y="440"/>
                    </a:lnTo>
                    <a:cubicBezTo>
                      <a:pt x="2574" y="369"/>
                      <a:pt x="2664" y="330"/>
                      <a:pt x="2744" y="330"/>
                    </a:cubicBezTo>
                    <a:close/>
                    <a:moveTo>
                      <a:pt x="2595" y="1"/>
                    </a:moveTo>
                    <a:cubicBezTo>
                      <a:pt x="2516" y="1"/>
                      <a:pt x="2470" y="92"/>
                      <a:pt x="2469" y="437"/>
                    </a:cubicBezTo>
                    <a:lnTo>
                      <a:pt x="2469" y="437"/>
                    </a:lnTo>
                    <a:cubicBezTo>
                      <a:pt x="2326" y="390"/>
                      <a:pt x="2178" y="362"/>
                      <a:pt x="2028" y="362"/>
                    </a:cubicBezTo>
                    <a:cubicBezTo>
                      <a:pt x="1715" y="362"/>
                      <a:pt x="1393" y="480"/>
                      <a:pt x="1096" y="778"/>
                    </a:cubicBezTo>
                    <a:cubicBezTo>
                      <a:pt x="885" y="448"/>
                      <a:pt x="1096" y="566"/>
                      <a:pt x="1043" y="117"/>
                    </a:cubicBezTo>
                    <a:lnTo>
                      <a:pt x="1043" y="117"/>
                    </a:lnTo>
                    <a:cubicBezTo>
                      <a:pt x="1031" y="125"/>
                      <a:pt x="1015" y="128"/>
                      <a:pt x="997" y="128"/>
                    </a:cubicBezTo>
                    <a:cubicBezTo>
                      <a:pt x="924" y="128"/>
                      <a:pt x="810" y="82"/>
                      <a:pt x="716" y="82"/>
                    </a:cubicBezTo>
                    <a:cubicBezTo>
                      <a:pt x="626" y="82"/>
                      <a:pt x="555" y="124"/>
                      <a:pt x="555" y="289"/>
                    </a:cubicBezTo>
                    <a:cubicBezTo>
                      <a:pt x="581" y="283"/>
                      <a:pt x="606" y="279"/>
                      <a:pt x="629" y="279"/>
                    </a:cubicBezTo>
                    <a:cubicBezTo>
                      <a:pt x="794" y="279"/>
                      <a:pt x="885" y="442"/>
                      <a:pt x="885" y="778"/>
                    </a:cubicBezTo>
                    <a:cubicBezTo>
                      <a:pt x="821" y="829"/>
                      <a:pt x="745" y="843"/>
                      <a:pt x="664" y="843"/>
                    </a:cubicBezTo>
                    <a:cubicBezTo>
                      <a:pt x="573" y="843"/>
                      <a:pt x="476" y="825"/>
                      <a:pt x="385" y="825"/>
                    </a:cubicBezTo>
                    <a:cubicBezTo>
                      <a:pt x="209" y="825"/>
                      <a:pt x="54" y="892"/>
                      <a:pt x="0" y="1279"/>
                    </a:cubicBezTo>
                    <a:cubicBezTo>
                      <a:pt x="1598" y="1226"/>
                      <a:pt x="2799" y="1279"/>
                      <a:pt x="3855" y="566"/>
                    </a:cubicBezTo>
                    <a:cubicBezTo>
                      <a:pt x="3773" y="434"/>
                      <a:pt x="3701" y="384"/>
                      <a:pt x="3633" y="384"/>
                    </a:cubicBezTo>
                    <a:cubicBezTo>
                      <a:pt x="3473" y="384"/>
                      <a:pt x="3344" y="666"/>
                      <a:pt x="3195" y="778"/>
                    </a:cubicBezTo>
                    <a:cubicBezTo>
                      <a:pt x="3129" y="289"/>
                      <a:pt x="3354" y="395"/>
                      <a:pt x="3129" y="65"/>
                    </a:cubicBezTo>
                    <a:cubicBezTo>
                      <a:pt x="3072" y="98"/>
                      <a:pt x="3017" y="111"/>
                      <a:pt x="2965" y="111"/>
                    </a:cubicBezTo>
                    <a:cubicBezTo>
                      <a:pt x="2811" y="111"/>
                      <a:pt x="2682" y="1"/>
                      <a:pt x="259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9"/>
              <p:cNvSpPr/>
              <p:nvPr/>
            </p:nvSpPr>
            <p:spPr>
              <a:xfrm>
                <a:off x="1182025" y="3461125"/>
                <a:ext cx="39950" cy="37500"/>
              </a:xfrm>
              <a:custGeom>
                <a:avLst/>
                <a:gdLst/>
                <a:ahLst/>
                <a:cxnLst/>
                <a:rect l="l" t="t" r="r" b="b"/>
                <a:pathLst>
                  <a:path w="1598" h="1500" extrusionOk="0">
                    <a:moveTo>
                      <a:pt x="1040" y="1"/>
                    </a:moveTo>
                    <a:cubicBezTo>
                      <a:pt x="751" y="1"/>
                      <a:pt x="478" y="147"/>
                      <a:pt x="383" y="509"/>
                    </a:cubicBezTo>
                    <a:cubicBezTo>
                      <a:pt x="489" y="562"/>
                      <a:pt x="660" y="786"/>
                      <a:pt x="489" y="839"/>
                    </a:cubicBezTo>
                    <a:cubicBezTo>
                      <a:pt x="443" y="793"/>
                      <a:pt x="399" y="776"/>
                      <a:pt x="358" y="776"/>
                    </a:cubicBezTo>
                    <a:cubicBezTo>
                      <a:pt x="206" y="776"/>
                      <a:pt x="83" y="1011"/>
                      <a:pt x="0" y="1011"/>
                    </a:cubicBezTo>
                    <a:cubicBezTo>
                      <a:pt x="436" y="1446"/>
                      <a:pt x="938" y="1011"/>
                      <a:pt x="1202" y="1499"/>
                    </a:cubicBezTo>
                    <a:cubicBezTo>
                      <a:pt x="1202" y="892"/>
                      <a:pt x="1426" y="562"/>
                      <a:pt x="1598" y="179"/>
                    </a:cubicBezTo>
                    <a:cubicBezTo>
                      <a:pt x="1438" y="67"/>
                      <a:pt x="1235" y="1"/>
                      <a:pt x="104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9"/>
              <p:cNvSpPr/>
              <p:nvPr/>
            </p:nvSpPr>
            <p:spPr>
              <a:xfrm>
                <a:off x="1390950" y="3483400"/>
                <a:ext cx="13875" cy="18200"/>
              </a:xfrm>
              <a:custGeom>
                <a:avLst/>
                <a:gdLst/>
                <a:ahLst/>
                <a:cxnLst/>
                <a:rect l="l" t="t" r="r" b="b"/>
                <a:pathLst>
                  <a:path w="555" h="728" extrusionOk="0">
                    <a:moveTo>
                      <a:pt x="502" y="1"/>
                    </a:moveTo>
                    <a:lnTo>
                      <a:pt x="502" y="1"/>
                    </a:lnTo>
                    <a:cubicBezTo>
                      <a:pt x="478" y="25"/>
                      <a:pt x="443" y="33"/>
                      <a:pt x="403" y="33"/>
                    </a:cubicBezTo>
                    <a:cubicBezTo>
                      <a:pt x="326" y="33"/>
                      <a:pt x="229" y="4"/>
                      <a:pt x="150" y="4"/>
                    </a:cubicBezTo>
                    <a:cubicBezTo>
                      <a:pt x="65" y="4"/>
                      <a:pt x="0" y="37"/>
                      <a:pt x="0" y="173"/>
                    </a:cubicBezTo>
                    <a:cubicBezTo>
                      <a:pt x="224" y="225"/>
                      <a:pt x="224" y="661"/>
                      <a:pt x="436" y="727"/>
                    </a:cubicBezTo>
                    <a:cubicBezTo>
                      <a:pt x="436" y="450"/>
                      <a:pt x="555" y="397"/>
                      <a:pt x="5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9"/>
              <p:cNvSpPr/>
              <p:nvPr/>
            </p:nvSpPr>
            <p:spPr>
              <a:xfrm>
                <a:off x="1333175" y="3438200"/>
                <a:ext cx="17850" cy="17850"/>
              </a:xfrm>
              <a:custGeom>
                <a:avLst/>
                <a:gdLst/>
                <a:ahLst/>
                <a:cxnLst/>
                <a:rect l="l" t="t" r="r" b="b"/>
                <a:pathLst>
                  <a:path w="714" h="714" extrusionOk="0">
                    <a:moveTo>
                      <a:pt x="331" y="0"/>
                    </a:moveTo>
                    <a:cubicBezTo>
                      <a:pt x="436" y="555"/>
                      <a:pt x="1" y="159"/>
                      <a:pt x="106" y="713"/>
                    </a:cubicBezTo>
                    <a:cubicBezTo>
                      <a:pt x="436" y="660"/>
                      <a:pt x="714" y="713"/>
                      <a:pt x="714" y="159"/>
                    </a:cubicBezTo>
                    <a:lnTo>
                      <a:pt x="714" y="159"/>
                    </a:lnTo>
                    <a:cubicBezTo>
                      <a:pt x="672" y="176"/>
                      <a:pt x="630" y="184"/>
                      <a:pt x="590" y="184"/>
                    </a:cubicBezTo>
                    <a:cubicBezTo>
                      <a:pt x="474" y="184"/>
                      <a:pt x="370" y="118"/>
                      <a:pt x="33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9"/>
              <p:cNvSpPr/>
              <p:nvPr/>
            </p:nvSpPr>
            <p:spPr>
              <a:xfrm>
                <a:off x="1374425" y="3487875"/>
                <a:ext cx="13900" cy="13725"/>
              </a:xfrm>
              <a:custGeom>
                <a:avLst/>
                <a:gdLst/>
                <a:ahLst/>
                <a:cxnLst/>
                <a:rect l="l" t="t" r="r" b="b"/>
                <a:pathLst>
                  <a:path w="556" h="549" extrusionOk="0">
                    <a:moveTo>
                      <a:pt x="334" y="1"/>
                    </a:moveTo>
                    <a:cubicBezTo>
                      <a:pt x="233" y="1"/>
                      <a:pt x="110" y="53"/>
                      <a:pt x="37" y="53"/>
                    </a:cubicBezTo>
                    <a:cubicBezTo>
                      <a:pt x="23" y="53"/>
                      <a:pt x="11" y="51"/>
                      <a:pt x="1" y="46"/>
                    </a:cubicBezTo>
                    <a:lnTo>
                      <a:pt x="1" y="548"/>
                    </a:lnTo>
                    <a:cubicBezTo>
                      <a:pt x="32" y="527"/>
                      <a:pt x="71" y="520"/>
                      <a:pt x="115" y="520"/>
                    </a:cubicBezTo>
                    <a:cubicBezTo>
                      <a:pt x="192" y="520"/>
                      <a:pt x="281" y="541"/>
                      <a:pt x="356" y="541"/>
                    </a:cubicBezTo>
                    <a:cubicBezTo>
                      <a:pt x="473" y="541"/>
                      <a:pt x="555" y="489"/>
                      <a:pt x="503" y="218"/>
                    </a:cubicBezTo>
                    <a:cubicBezTo>
                      <a:pt x="503" y="46"/>
                      <a:pt x="428" y="1"/>
                      <a:pt x="33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9"/>
              <p:cNvSpPr/>
              <p:nvPr/>
            </p:nvSpPr>
            <p:spPr>
              <a:xfrm>
                <a:off x="1989300" y="3204075"/>
                <a:ext cx="26100" cy="13150"/>
              </a:xfrm>
              <a:custGeom>
                <a:avLst/>
                <a:gdLst/>
                <a:ahLst/>
                <a:cxnLst/>
                <a:rect l="l" t="t" r="r" b="b"/>
                <a:pathLst>
                  <a:path w="1044" h="526" extrusionOk="0">
                    <a:moveTo>
                      <a:pt x="558" y="0"/>
                    </a:moveTo>
                    <a:cubicBezTo>
                      <a:pt x="273" y="0"/>
                      <a:pt x="35" y="149"/>
                      <a:pt x="1" y="507"/>
                    </a:cubicBezTo>
                    <a:cubicBezTo>
                      <a:pt x="48" y="502"/>
                      <a:pt x="93" y="500"/>
                      <a:pt x="136" y="500"/>
                    </a:cubicBezTo>
                    <a:cubicBezTo>
                      <a:pt x="290" y="500"/>
                      <a:pt x="416" y="526"/>
                      <a:pt x="529" y="526"/>
                    </a:cubicBezTo>
                    <a:cubicBezTo>
                      <a:pt x="710" y="526"/>
                      <a:pt x="861" y="461"/>
                      <a:pt x="1044" y="124"/>
                    </a:cubicBezTo>
                    <a:cubicBezTo>
                      <a:pt x="885" y="45"/>
                      <a:pt x="714" y="0"/>
                      <a:pt x="55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9"/>
              <p:cNvSpPr/>
              <p:nvPr/>
            </p:nvSpPr>
            <p:spPr>
              <a:xfrm>
                <a:off x="2104400" y="3228200"/>
                <a:ext cx="20125" cy="14625"/>
              </a:xfrm>
              <a:custGeom>
                <a:avLst/>
                <a:gdLst/>
                <a:ahLst/>
                <a:cxnLst/>
                <a:rect l="l" t="t" r="r" b="b"/>
                <a:pathLst>
                  <a:path w="805" h="585" extrusionOk="0">
                    <a:moveTo>
                      <a:pt x="504" y="1"/>
                    </a:moveTo>
                    <a:cubicBezTo>
                      <a:pt x="275" y="1"/>
                      <a:pt x="0" y="268"/>
                      <a:pt x="70" y="585"/>
                    </a:cubicBezTo>
                    <a:cubicBezTo>
                      <a:pt x="218" y="457"/>
                      <a:pt x="293" y="420"/>
                      <a:pt x="355" y="420"/>
                    </a:cubicBezTo>
                    <a:cubicBezTo>
                      <a:pt x="438" y="420"/>
                      <a:pt x="496" y="486"/>
                      <a:pt x="676" y="486"/>
                    </a:cubicBezTo>
                    <a:cubicBezTo>
                      <a:pt x="707" y="486"/>
                      <a:pt x="743" y="484"/>
                      <a:pt x="783" y="479"/>
                    </a:cubicBezTo>
                    <a:cubicBezTo>
                      <a:pt x="805" y="135"/>
                      <a:pt x="666" y="1"/>
                      <a:pt x="50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9"/>
              <p:cNvSpPr/>
              <p:nvPr/>
            </p:nvSpPr>
            <p:spPr>
              <a:xfrm>
                <a:off x="2125075" y="3259725"/>
                <a:ext cx="23575" cy="14800"/>
              </a:xfrm>
              <a:custGeom>
                <a:avLst/>
                <a:gdLst/>
                <a:ahLst/>
                <a:cxnLst/>
                <a:rect l="l" t="t" r="r" b="b"/>
                <a:pathLst>
                  <a:path w="943" h="592" extrusionOk="0">
                    <a:moveTo>
                      <a:pt x="516" y="1"/>
                    </a:moveTo>
                    <a:cubicBezTo>
                      <a:pt x="264" y="1"/>
                      <a:pt x="1" y="209"/>
                      <a:pt x="114" y="591"/>
                    </a:cubicBezTo>
                    <a:lnTo>
                      <a:pt x="893" y="486"/>
                    </a:lnTo>
                    <a:cubicBezTo>
                      <a:pt x="942" y="156"/>
                      <a:pt x="733" y="1"/>
                      <a:pt x="51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9"/>
              <p:cNvSpPr/>
              <p:nvPr/>
            </p:nvSpPr>
            <p:spPr>
              <a:xfrm>
                <a:off x="2090950" y="3247100"/>
                <a:ext cx="34350" cy="54825"/>
              </a:xfrm>
              <a:custGeom>
                <a:avLst/>
                <a:gdLst/>
                <a:ahLst/>
                <a:cxnLst/>
                <a:rect l="l" t="t" r="r" b="b"/>
                <a:pathLst>
                  <a:path w="1374" h="2193" extrusionOk="0">
                    <a:moveTo>
                      <a:pt x="885" y="1"/>
                    </a:moveTo>
                    <a:cubicBezTo>
                      <a:pt x="278" y="53"/>
                      <a:pt x="331" y="542"/>
                      <a:pt x="1" y="608"/>
                    </a:cubicBezTo>
                    <a:cubicBezTo>
                      <a:pt x="331" y="1532"/>
                      <a:pt x="159" y="1096"/>
                      <a:pt x="159" y="2192"/>
                    </a:cubicBezTo>
                    <a:cubicBezTo>
                      <a:pt x="649" y="2149"/>
                      <a:pt x="709" y="1462"/>
                      <a:pt x="1061" y="1462"/>
                    </a:cubicBezTo>
                    <a:cubicBezTo>
                      <a:pt x="1146" y="1462"/>
                      <a:pt x="1246" y="1501"/>
                      <a:pt x="1374" y="1598"/>
                    </a:cubicBezTo>
                    <a:lnTo>
                      <a:pt x="1374" y="1598"/>
                    </a:lnTo>
                    <a:cubicBezTo>
                      <a:pt x="1268" y="278"/>
                      <a:pt x="885" y="1426"/>
                      <a:pt x="8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9"/>
              <p:cNvSpPr/>
              <p:nvPr/>
            </p:nvSpPr>
            <p:spPr>
              <a:xfrm>
                <a:off x="2014050" y="3258000"/>
                <a:ext cx="76925" cy="79850"/>
              </a:xfrm>
              <a:custGeom>
                <a:avLst/>
                <a:gdLst/>
                <a:ahLst/>
                <a:cxnLst/>
                <a:rect l="l" t="t" r="r" b="b"/>
                <a:pathLst>
                  <a:path w="3077" h="3194" extrusionOk="0">
                    <a:moveTo>
                      <a:pt x="2245" y="0"/>
                    </a:moveTo>
                    <a:lnTo>
                      <a:pt x="2245" y="0"/>
                    </a:lnTo>
                    <a:cubicBezTo>
                      <a:pt x="2087" y="938"/>
                      <a:pt x="595" y="885"/>
                      <a:pt x="595" y="1373"/>
                    </a:cubicBezTo>
                    <a:cubicBezTo>
                      <a:pt x="619" y="1376"/>
                      <a:pt x="643" y="1378"/>
                      <a:pt x="668" y="1378"/>
                    </a:cubicBezTo>
                    <a:cubicBezTo>
                      <a:pt x="864" y="1378"/>
                      <a:pt x="1086" y="1289"/>
                      <a:pt x="1278" y="1289"/>
                    </a:cubicBezTo>
                    <a:cubicBezTo>
                      <a:pt x="1465" y="1289"/>
                      <a:pt x="1624" y="1373"/>
                      <a:pt x="1704" y="1703"/>
                    </a:cubicBezTo>
                    <a:cubicBezTo>
                      <a:pt x="925" y="1822"/>
                      <a:pt x="331" y="2152"/>
                      <a:pt x="1" y="2865"/>
                    </a:cubicBezTo>
                    <a:cubicBezTo>
                      <a:pt x="86" y="2794"/>
                      <a:pt x="167" y="2766"/>
                      <a:pt x="245" y="2766"/>
                    </a:cubicBezTo>
                    <a:cubicBezTo>
                      <a:pt x="547" y="2766"/>
                      <a:pt x="793" y="3193"/>
                      <a:pt x="994" y="3193"/>
                    </a:cubicBezTo>
                    <a:cubicBezTo>
                      <a:pt x="1070" y="3193"/>
                      <a:pt x="1139" y="3134"/>
                      <a:pt x="1202" y="2971"/>
                    </a:cubicBezTo>
                    <a:cubicBezTo>
                      <a:pt x="1044" y="2918"/>
                      <a:pt x="872" y="3023"/>
                      <a:pt x="819" y="2746"/>
                    </a:cubicBezTo>
                    <a:cubicBezTo>
                      <a:pt x="1060" y="2448"/>
                      <a:pt x="1286" y="2383"/>
                      <a:pt x="1495" y="2383"/>
                    </a:cubicBezTo>
                    <a:cubicBezTo>
                      <a:pt x="1658" y="2383"/>
                      <a:pt x="1810" y="2422"/>
                      <a:pt x="1950" y="2422"/>
                    </a:cubicBezTo>
                    <a:cubicBezTo>
                      <a:pt x="2125" y="2422"/>
                      <a:pt x="2282" y="2361"/>
                      <a:pt x="2417" y="2086"/>
                    </a:cubicBezTo>
                    <a:lnTo>
                      <a:pt x="2417" y="2086"/>
                    </a:lnTo>
                    <a:cubicBezTo>
                      <a:pt x="2348" y="2662"/>
                      <a:pt x="2604" y="3003"/>
                      <a:pt x="2820" y="3003"/>
                    </a:cubicBezTo>
                    <a:cubicBezTo>
                      <a:pt x="2936" y="3003"/>
                      <a:pt x="3040" y="2905"/>
                      <a:pt x="3077" y="2693"/>
                    </a:cubicBezTo>
                    <a:lnTo>
                      <a:pt x="3077" y="2693"/>
                    </a:lnTo>
                    <a:cubicBezTo>
                      <a:pt x="3024" y="2739"/>
                      <a:pt x="2980" y="2760"/>
                      <a:pt x="2944" y="2760"/>
                    </a:cubicBezTo>
                    <a:cubicBezTo>
                      <a:pt x="2720" y="2760"/>
                      <a:pt x="2792" y="1973"/>
                      <a:pt x="2747" y="1598"/>
                    </a:cubicBezTo>
                    <a:cubicBezTo>
                      <a:pt x="2651" y="1476"/>
                      <a:pt x="2560" y="1434"/>
                      <a:pt x="2475" y="1434"/>
                    </a:cubicBezTo>
                    <a:cubicBezTo>
                      <a:pt x="2292" y="1434"/>
                      <a:pt x="2132" y="1624"/>
                      <a:pt x="1996" y="1624"/>
                    </a:cubicBezTo>
                    <a:cubicBezTo>
                      <a:pt x="1906" y="1624"/>
                      <a:pt x="1826" y="1542"/>
                      <a:pt x="1757" y="1268"/>
                    </a:cubicBezTo>
                    <a:cubicBezTo>
                      <a:pt x="1798" y="1223"/>
                      <a:pt x="1859" y="1212"/>
                      <a:pt x="1925" y="1212"/>
                    </a:cubicBezTo>
                    <a:cubicBezTo>
                      <a:pt x="1987" y="1212"/>
                      <a:pt x="2053" y="1221"/>
                      <a:pt x="2113" y="1221"/>
                    </a:cubicBezTo>
                    <a:cubicBezTo>
                      <a:pt x="2238" y="1221"/>
                      <a:pt x="2337" y="1182"/>
                      <a:pt x="2311" y="938"/>
                    </a:cubicBezTo>
                    <a:cubicBezTo>
                      <a:pt x="1981" y="832"/>
                      <a:pt x="2364" y="436"/>
                      <a:pt x="224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9"/>
              <p:cNvSpPr/>
              <p:nvPr/>
            </p:nvSpPr>
            <p:spPr>
              <a:xfrm>
                <a:off x="2286400" y="2807750"/>
                <a:ext cx="87750" cy="58500"/>
              </a:xfrm>
              <a:custGeom>
                <a:avLst/>
                <a:gdLst/>
                <a:ahLst/>
                <a:cxnLst/>
                <a:rect l="l" t="t" r="r" b="b"/>
                <a:pathLst>
                  <a:path w="3510" h="2340" extrusionOk="0">
                    <a:moveTo>
                      <a:pt x="1781" y="842"/>
                    </a:moveTo>
                    <a:cubicBezTo>
                      <a:pt x="1829" y="842"/>
                      <a:pt x="1874" y="877"/>
                      <a:pt x="1912" y="954"/>
                    </a:cubicBezTo>
                    <a:cubicBezTo>
                      <a:pt x="1978" y="1403"/>
                      <a:pt x="1648" y="1350"/>
                      <a:pt x="1648" y="1785"/>
                    </a:cubicBezTo>
                    <a:cubicBezTo>
                      <a:pt x="1318" y="1733"/>
                      <a:pt x="1860" y="1178"/>
                      <a:pt x="1529" y="1125"/>
                    </a:cubicBezTo>
                    <a:cubicBezTo>
                      <a:pt x="1605" y="949"/>
                      <a:pt x="1697" y="842"/>
                      <a:pt x="1781" y="842"/>
                    </a:cubicBezTo>
                    <a:close/>
                    <a:moveTo>
                      <a:pt x="1151" y="1"/>
                    </a:moveTo>
                    <a:cubicBezTo>
                      <a:pt x="734" y="1"/>
                      <a:pt x="272" y="174"/>
                      <a:pt x="51" y="465"/>
                    </a:cubicBezTo>
                    <a:cubicBezTo>
                      <a:pt x="81" y="463"/>
                      <a:pt x="109" y="461"/>
                      <a:pt x="133" y="461"/>
                    </a:cubicBezTo>
                    <a:cubicBezTo>
                      <a:pt x="594" y="461"/>
                      <a:pt x="1" y="920"/>
                      <a:pt x="51" y="1284"/>
                    </a:cubicBezTo>
                    <a:cubicBezTo>
                      <a:pt x="167" y="1094"/>
                      <a:pt x="275" y="1029"/>
                      <a:pt x="380" y="1029"/>
                    </a:cubicBezTo>
                    <a:cubicBezTo>
                      <a:pt x="613" y="1029"/>
                      <a:pt x="829" y="1350"/>
                      <a:pt x="1070" y="1350"/>
                    </a:cubicBezTo>
                    <a:cubicBezTo>
                      <a:pt x="1129" y="1350"/>
                      <a:pt x="1190" y="1331"/>
                      <a:pt x="1252" y="1284"/>
                    </a:cubicBezTo>
                    <a:cubicBezTo>
                      <a:pt x="1147" y="1231"/>
                      <a:pt x="988" y="1020"/>
                      <a:pt x="1147" y="954"/>
                    </a:cubicBezTo>
                    <a:cubicBezTo>
                      <a:pt x="1165" y="949"/>
                      <a:pt x="1183" y="947"/>
                      <a:pt x="1199" y="947"/>
                    </a:cubicBezTo>
                    <a:cubicBezTo>
                      <a:pt x="1387" y="947"/>
                      <a:pt x="1472" y="1214"/>
                      <a:pt x="1424" y="1614"/>
                    </a:cubicBezTo>
                    <a:cubicBezTo>
                      <a:pt x="1294" y="1672"/>
                      <a:pt x="1195" y="1704"/>
                      <a:pt x="1112" y="1704"/>
                    </a:cubicBezTo>
                    <a:cubicBezTo>
                      <a:pt x="950" y="1704"/>
                      <a:pt x="851" y="1581"/>
                      <a:pt x="711" y="1284"/>
                    </a:cubicBezTo>
                    <a:lnTo>
                      <a:pt x="711" y="1284"/>
                    </a:lnTo>
                    <a:cubicBezTo>
                      <a:pt x="658" y="1785"/>
                      <a:pt x="869" y="1733"/>
                      <a:pt x="817" y="2115"/>
                    </a:cubicBezTo>
                    <a:cubicBezTo>
                      <a:pt x="764" y="2168"/>
                      <a:pt x="658" y="2168"/>
                      <a:pt x="658" y="2340"/>
                    </a:cubicBezTo>
                    <a:cubicBezTo>
                      <a:pt x="904" y="2192"/>
                      <a:pt x="1167" y="2147"/>
                      <a:pt x="1431" y="2147"/>
                    </a:cubicBezTo>
                    <a:cubicBezTo>
                      <a:pt x="1861" y="2147"/>
                      <a:pt x="2297" y="2267"/>
                      <a:pt x="2673" y="2267"/>
                    </a:cubicBezTo>
                    <a:cubicBezTo>
                      <a:pt x="2935" y="2267"/>
                      <a:pt x="3168" y="2209"/>
                      <a:pt x="3351" y="2010"/>
                    </a:cubicBezTo>
                    <a:cubicBezTo>
                      <a:pt x="3299" y="2010"/>
                      <a:pt x="3510" y="1284"/>
                      <a:pt x="3510" y="1284"/>
                    </a:cubicBezTo>
                    <a:cubicBezTo>
                      <a:pt x="3402" y="1176"/>
                      <a:pt x="3207" y="1155"/>
                      <a:pt x="2993" y="1155"/>
                    </a:cubicBezTo>
                    <a:cubicBezTo>
                      <a:pt x="2859" y="1155"/>
                      <a:pt x="2718" y="1163"/>
                      <a:pt x="2586" y="1163"/>
                    </a:cubicBezTo>
                    <a:cubicBezTo>
                      <a:pt x="2184" y="1163"/>
                      <a:pt x="1873" y="1087"/>
                      <a:pt x="2137" y="465"/>
                    </a:cubicBezTo>
                    <a:cubicBezTo>
                      <a:pt x="2082" y="433"/>
                      <a:pt x="2028" y="420"/>
                      <a:pt x="1976" y="420"/>
                    </a:cubicBezTo>
                    <a:cubicBezTo>
                      <a:pt x="1759" y="420"/>
                      <a:pt x="1564" y="640"/>
                      <a:pt x="1400" y="640"/>
                    </a:cubicBezTo>
                    <a:cubicBezTo>
                      <a:pt x="1327" y="640"/>
                      <a:pt x="1259" y="595"/>
                      <a:pt x="1199" y="465"/>
                    </a:cubicBezTo>
                    <a:cubicBezTo>
                      <a:pt x="1477" y="465"/>
                      <a:pt x="1701" y="465"/>
                      <a:pt x="1701" y="135"/>
                    </a:cubicBezTo>
                    <a:cubicBezTo>
                      <a:pt x="1552" y="43"/>
                      <a:pt x="1357" y="1"/>
                      <a:pt x="115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9"/>
              <p:cNvSpPr/>
              <p:nvPr/>
            </p:nvSpPr>
            <p:spPr>
              <a:xfrm>
                <a:off x="2394925" y="2822000"/>
                <a:ext cx="64700" cy="54750"/>
              </a:xfrm>
              <a:custGeom>
                <a:avLst/>
                <a:gdLst/>
                <a:ahLst/>
                <a:cxnLst/>
                <a:rect l="l" t="t" r="r" b="b"/>
                <a:pathLst>
                  <a:path w="2588" h="2190" extrusionOk="0">
                    <a:moveTo>
                      <a:pt x="2086" y="1"/>
                    </a:moveTo>
                    <a:lnTo>
                      <a:pt x="2086" y="1"/>
                    </a:lnTo>
                    <a:cubicBezTo>
                      <a:pt x="1862" y="661"/>
                      <a:pt x="608" y="450"/>
                      <a:pt x="608" y="833"/>
                    </a:cubicBezTo>
                    <a:cubicBezTo>
                      <a:pt x="661" y="849"/>
                      <a:pt x="717" y="855"/>
                      <a:pt x="776" y="855"/>
                    </a:cubicBezTo>
                    <a:cubicBezTo>
                      <a:pt x="900" y="855"/>
                      <a:pt x="1032" y="829"/>
                      <a:pt x="1147" y="829"/>
                    </a:cubicBezTo>
                    <a:cubicBezTo>
                      <a:pt x="1317" y="829"/>
                      <a:pt x="1453" y="885"/>
                      <a:pt x="1479" y="1163"/>
                    </a:cubicBezTo>
                    <a:cubicBezTo>
                      <a:pt x="819" y="1163"/>
                      <a:pt x="330" y="1374"/>
                      <a:pt x="0" y="1875"/>
                    </a:cubicBezTo>
                    <a:cubicBezTo>
                      <a:pt x="66" y="1838"/>
                      <a:pt x="126" y="1823"/>
                      <a:pt x="183" y="1823"/>
                    </a:cubicBezTo>
                    <a:cubicBezTo>
                      <a:pt x="457" y="1823"/>
                      <a:pt x="639" y="2184"/>
                      <a:pt x="813" y="2184"/>
                    </a:cubicBezTo>
                    <a:cubicBezTo>
                      <a:pt x="872" y="2184"/>
                      <a:pt x="930" y="2143"/>
                      <a:pt x="991" y="2034"/>
                    </a:cubicBezTo>
                    <a:cubicBezTo>
                      <a:pt x="872" y="1981"/>
                      <a:pt x="713" y="2034"/>
                      <a:pt x="713" y="1875"/>
                    </a:cubicBezTo>
                    <a:cubicBezTo>
                      <a:pt x="909" y="1697"/>
                      <a:pt x="1081" y="1650"/>
                      <a:pt x="1237" y="1650"/>
                    </a:cubicBezTo>
                    <a:cubicBezTo>
                      <a:pt x="1413" y="1650"/>
                      <a:pt x="1569" y="1710"/>
                      <a:pt x="1716" y="1710"/>
                    </a:cubicBezTo>
                    <a:cubicBezTo>
                      <a:pt x="1844" y="1710"/>
                      <a:pt x="1965" y="1664"/>
                      <a:pt x="2086" y="1493"/>
                    </a:cubicBezTo>
                    <a:lnTo>
                      <a:pt x="2086" y="1493"/>
                    </a:lnTo>
                    <a:cubicBezTo>
                      <a:pt x="1979" y="1905"/>
                      <a:pt x="2194" y="2189"/>
                      <a:pt x="2380" y="2189"/>
                    </a:cubicBezTo>
                    <a:cubicBezTo>
                      <a:pt x="2468" y="2189"/>
                      <a:pt x="2550" y="2125"/>
                      <a:pt x="2588" y="1981"/>
                    </a:cubicBezTo>
                    <a:lnTo>
                      <a:pt x="2588" y="1981"/>
                    </a:lnTo>
                    <a:cubicBezTo>
                      <a:pt x="2544" y="2011"/>
                      <a:pt x="2509" y="2024"/>
                      <a:pt x="2481" y="2024"/>
                    </a:cubicBezTo>
                    <a:cubicBezTo>
                      <a:pt x="2296" y="2024"/>
                      <a:pt x="2409" y="1449"/>
                      <a:pt x="2364" y="1163"/>
                    </a:cubicBezTo>
                    <a:cubicBezTo>
                      <a:pt x="2297" y="1071"/>
                      <a:pt x="2225" y="1042"/>
                      <a:pt x="2152" y="1042"/>
                    </a:cubicBezTo>
                    <a:cubicBezTo>
                      <a:pt x="2027" y="1042"/>
                      <a:pt x="1899" y="1127"/>
                      <a:pt x="1795" y="1127"/>
                    </a:cubicBezTo>
                    <a:cubicBezTo>
                      <a:pt x="1706" y="1127"/>
                      <a:pt x="1635" y="1064"/>
                      <a:pt x="1598" y="833"/>
                    </a:cubicBezTo>
                    <a:cubicBezTo>
                      <a:pt x="1608" y="827"/>
                      <a:pt x="1621" y="825"/>
                      <a:pt x="1636" y="825"/>
                    </a:cubicBezTo>
                    <a:cubicBezTo>
                      <a:pt x="1707" y="825"/>
                      <a:pt x="1823" y="873"/>
                      <a:pt x="1920" y="873"/>
                    </a:cubicBezTo>
                    <a:cubicBezTo>
                      <a:pt x="2012" y="873"/>
                      <a:pt x="2086" y="830"/>
                      <a:pt x="2086" y="661"/>
                    </a:cubicBezTo>
                    <a:cubicBezTo>
                      <a:pt x="1756" y="555"/>
                      <a:pt x="2192" y="331"/>
                      <a:pt x="208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9"/>
              <p:cNvSpPr/>
              <p:nvPr/>
            </p:nvSpPr>
            <p:spPr>
              <a:xfrm>
                <a:off x="1993275" y="3258250"/>
                <a:ext cx="59100" cy="39700"/>
              </a:xfrm>
              <a:custGeom>
                <a:avLst/>
                <a:gdLst/>
                <a:ahLst/>
                <a:cxnLst/>
                <a:rect l="l" t="t" r="r" b="b"/>
                <a:pathLst>
                  <a:path w="2364" h="1588" extrusionOk="0">
                    <a:moveTo>
                      <a:pt x="2078" y="1"/>
                    </a:moveTo>
                    <a:cubicBezTo>
                      <a:pt x="1782" y="1"/>
                      <a:pt x="1391" y="191"/>
                      <a:pt x="945" y="191"/>
                    </a:cubicBezTo>
                    <a:cubicBezTo>
                      <a:pt x="782" y="191"/>
                      <a:pt x="611" y="166"/>
                      <a:pt x="436" y="96"/>
                    </a:cubicBezTo>
                    <a:lnTo>
                      <a:pt x="436" y="96"/>
                    </a:lnTo>
                    <a:cubicBezTo>
                      <a:pt x="436" y="597"/>
                      <a:pt x="660" y="545"/>
                      <a:pt x="766" y="756"/>
                    </a:cubicBezTo>
                    <a:cubicBezTo>
                      <a:pt x="607" y="1152"/>
                      <a:pt x="0" y="545"/>
                      <a:pt x="0" y="1588"/>
                    </a:cubicBezTo>
                    <a:lnTo>
                      <a:pt x="832" y="1482"/>
                    </a:lnTo>
                    <a:cubicBezTo>
                      <a:pt x="990" y="96"/>
                      <a:pt x="2086" y="1258"/>
                      <a:pt x="2363" y="96"/>
                    </a:cubicBezTo>
                    <a:cubicBezTo>
                      <a:pt x="2282" y="26"/>
                      <a:pt x="2187" y="1"/>
                      <a:pt x="207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9"/>
              <p:cNvSpPr/>
              <p:nvPr/>
            </p:nvSpPr>
            <p:spPr>
              <a:xfrm>
                <a:off x="1190275" y="3594225"/>
                <a:ext cx="16525" cy="18575"/>
              </a:xfrm>
              <a:custGeom>
                <a:avLst/>
                <a:gdLst/>
                <a:ahLst/>
                <a:cxnLst/>
                <a:rect l="l" t="t" r="r" b="b"/>
                <a:pathLst>
                  <a:path w="661" h="743" extrusionOk="0">
                    <a:moveTo>
                      <a:pt x="182" y="1"/>
                    </a:moveTo>
                    <a:cubicBezTo>
                      <a:pt x="158" y="1"/>
                      <a:pt x="133" y="9"/>
                      <a:pt x="106" y="30"/>
                    </a:cubicBezTo>
                    <a:cubicBezTo>
                      <a:pt x="106" y="255"/>
                      <a:pt x="0" y="360"/>
                      <a:pt x="53" y="743"/>
                    </a:cubicBezTo>
                    <a:cubicBezTo>
                      <a:pt x="330" y="585"/>
                      <a:pt x="542" y="690"/>
                      <a:pt x="608" y="519"/>
                    </a:cubicBezTo>
                    <a:cubicBezTo>
                      <a:pt x="542" y="519"/>
                      <a:pt x="489" y="413"/>
                      <a:pt x="489" y="189"/>
                    </a:cubicBezTo>
                    <a:cubicBezTo>
                      <a:pt x="542" y="189"/>
                      <a:pt x="661" y="83"/>
                      <a:pt x="489" y="30"/>
                    </a:cubicBezTo>
                    <a:cubicBezTo>
                      <a:pt x="474" y="167"/>
                      <a:pt x="455" y="214"/>
                      <a:pt x="431" y="214"/>
                    </a:cubicBezTo>
                    <a:cubicBezTo>
                      <a:pt x="378" y="214"/>
                      <a:pt x="300" y="1"/>
                      <a:pt x="18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9"/>
              <p:cNvSpPr/>
              <p:nvPr/>
            </p:nvSpPr>
            <p:spPr>
              <a:xfrm>
                <a:off x="2536800" y="2909350"/>
                <a:ext cx="26975" cy="10375"/>
              </a:xfrm>
              <a:custGeom>
                <a:avLst/>
                <a:gdLst/>
                <a:ahLst/>
                <a:cxnLst/>
                <a:rect l="l" t="t" r="r" b="b"/>
                <a:pathLst>
                  <a:path w="1079" h="415" extrusionOk="0">
                    <a:moveTo>
                      <a:pt x="449" y="1"/>
                    </a:moveTo>
                    <a:cubicBezTo>
                      <a:pt x="227" y="1"/>
                      <a:pt x="1" y="95"/>
                      <a:pt x="42" y="415"/>
                    </a:cubicBezTo>
                    <a:cubicBezTo>
                      <a:pt x="213" y="415"/>
                      <a:pt x="319" y="362"/>
                      <a:pt x="425" y="190"/>
                    </a:cubicBezTo>
                    <a:cubicBezTo>
                      <a:pt x="482" y="193"/>
                      <a:pt x="532" y="195"/>
                      <a:pt x="576" y="195"/>
                    </a:cubicBezTo>
                    <a:cubicBezTo>
                      <a:pt x="1078" y="195"/>
                      <a:pt x="768" y="1"/>
                      <a:pt x="44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9"/>
              <p:cNvSpPr/>
              <p:nvPr/>
            </p:nvSpPr>
            <p:spPr>
              <a:xfrm>
                <a:off x="1176850" y="3594975"/>
                <a:ext cx="12125" cy="17900"/>
              </a:xfrm>
              <a:custGeom>
                <a:avLst/>
                <a:gdLst/>
                <a:ahLst/>
                <a:cxnLst/>
                <a:rect l="l" t="t" r="r" b="b"/>
                <a:pathLst>
                  <a:path w="485" h="716" extrusionOk="0">
                    <a:moveTo>
                      <a:pt x="260" y="0"/>
                    </a:moveTo>
                    <a:cubicBezTo>
                      <a:pt x="0" y="83"/>
                      <a:pt x="215" y="715"/>
                      <a:pt x="376" y="715"/>
                    </a:cubicBezTo>
                    <a:cubicBezTo>
                      <a:pt x="420" y="715"/>
                      <a:pt x="459" y="669"/>
                      <a:pt x="485" y="555"/>
                    </a:cubicBezTo>
                    <a:cubicBezTo>
                      <a:pt x="313" y="436"/>
                      <a:pt x="485" y="330"/>
                      <a:pt x="48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9"/>
              <p:cNvSpPr/>
              <p:nvPr/>
            </p:nvSpPr>
            <p:spPr>
              <a:xfrm>
                <a:off x="1144725" y="3469025"/>
                <a:ext cx="33025" cy="23900"/>
              </a:xfrm>
              <a:custGeom>
                <a:avLst/>
                <a:gdLst/>
                <a:ahLst/>
                <a:cxnLst/>
                <a:rect l="l" t="t" r="r" b="b"/>
                <a:pathLst>
                  <a:path w="1321" h="956" extrusionOk="0">
                    <a:moveTo>
                      <a:pt x="976" y="0"/>
                    </a:moveTo>
                    <a:cubicBezTo>
                      <a:pt x="403" y="0"/>
                      <a:pt x="103" y="438"/>
                      <a:pt x="1" y="906"/>
                    </a:cubicBezTo>
                    <a:cubicBezTo>
                      <a:pt x="67" y="923"/>
                      <a:pt x="119" y="931"/>
                      <a:pt x="161" y="931"/>
                    </a:cubicBezTo>
                    <a:cubicBezTo>
                      <a:pt x="405" y="931"/>
                      <a:pt x="293" y="670"/>
                      <a:pt x="383" y="523"/>
                    </a:cubicBezTo>
                    <a:lnTo>
                      <a:pt x="383" y="523"/>
                    </a:lnTo>
                    <a:cubicBezTo>
                      <a:pt x="473" y="866"/>
                      <a:pt x="576" y="956"/>
                      <a:pt x="716" y="956"/>
                    </a:cubicBezTo>
                    <a:cubicBezTo>
                      <a:pt x="845" y="956"/>
                      <a:pt x="1006" y="879"/>
                      <a:pt x="1215" y="853"/>
                    </a:cubicBezTo>
                    <a:cubicBezTo>
                      <a:pt x="1321" y="470"/>
                      <a:pt x="1162" y="576"/>
                      <a:pt x="1268" y="35"/>
                    </a:cubicBezTo>
                    <a:cubicBezTo>
                      <a:pt x="1164" y="11"/>
                      <a:pt x="1067" y="0"/>
                      <a:pt x="97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9"/>
              <p:cNvSpPr/>
              <p:nvPr/>
            </p:nvSpPr>
            <p:spPr>
              <a:xfrm>
                <a:off x="916675" y="3435125"/>
                <a:ext cx="10200" cy="21350"/>
              </a:xfrm>
              <a:custGeom>
                <a:avLst/>
                <a:gdLst/>
                <a:ahLst/>
                <a:cxnLst/>
                <a:rect l="l" t="t" r="r" b="b"/>
                <a:pathLst>
                  <a:path w="408" h="854" extrusionOk="0">
                    <a:moveTo>
                      <a:pt x="84" y="0"/>
                    </a:moveTo>
                    <a:cubicBezTo>
                      <a:pt x="58" y="0"/>
                      <a:pt x="30" y="6"/>
                      <a:pt x="0" y="18"/>
                    </a:cubicBezTo>
                    <a:lnTo>
                      <a:pt x="0" y="836"/>
                    </a:lnTo>
                    <a:cubicBezTo>
                      <a:pt x="30" y="848"/>
                      <a:pt x="58" y="854"/>
                      <a:pt x="84" y="854"/>
                    </a:cubicBezTo>
                    <a:cubicBezTo>
                      <a:pt x="408" y="854"/>
                      <a:pt x="408" y="0"/>
                      <a:pt x="8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9"/>
              <p:cNvSpPr/>
              <p:nvPr/>
            </p:nvSpPr>
            <p:spPr>
              <a:xfrm>
                <a:off x="930975" y="3432650"/>
                <a:ext cx="24000" cy="19275"/>
              </a:xfrm>
              <a:custGeom>
                <a:avLst/>
                <a:gdLst/>
                <a:ahLst/>
                <a:cxnLst/>
                <a:rect l="l" t="t" r="r" b="b"/>
                <a:pathLst>
                  <a:path w="960" h="771" extrusionOk="0">
                    <a:moveTo>
                      <a:pt x="65" y="0"/>
                    </a:moveTo>
                    <a:cubicBezTo>
                      <a:pt x="19" y="0"/>
                      <a:pt x="0" y="34"/>
                      <a:pt x="22" y="117"/>
                    </a:cubicBezTo>
                    <a:cubicBezTo>
                      <a:pt x="141" y="117"/>
                      <a:pt x="141" y="222"/>
                      <a:pt x="141" y="447"/>
                    </a:cubicBezTo>
                    <a:cubicBezTo>
                      <a:pt x="203" y="400"/>
                      <a:pt x="258" y="381"/>
                      <a:pt x="308" y="381"/>
                    </a:cubicBezTo>
                    <a:cubicBezTo>
                      <a:pt x="534" y="381"/>
                      <a:pt x="653" y="771"/>
                      <a:pt x="798" y="771"/>
                    </a:cubicBezTo>
                    <a:cubicBezTo>
                      <a:pt x="847" y="771"/>
                      <a:pt x="899" y="726"/>
                      <a:pt x="960" y="605"/>
                    </a:cubicBezTo>
                    <a:cubicBezTo>
                      <a:pt x="793" y="480"/>
                      <a:pt x="238" y="0"/>
                      <a:pt x="6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9"/>
              <p:cNvSpPr/>
              <p:nvPr/>
            </p:nvSpPr>
            <p:spPr>
              <a:xfrm>
                <a:off x="857250" y="3606900"/>
                <a:ext cx="37325" cy="21100"/>
              </a:xfrm>
              <a:custGeom>
                <a:avLst/>
                <a:gdLst/>
                <a:ahLst/>
                <a:cxnLst/>
                <a:rect l="l" t="t" r="r" b="b"/>
                <a:pathLst>
                  <a:path w="1493" h="844" extrusionOk="0">
                    <a:moveTo>
                      <a:pt x="323" y="1"/>
                    </a:moveTo>
                    <a:cubicBezTo>
                      <a:pt x="16" y="1"/>
                      <a:pt x="112" y="634"/>
                      <a:pt x="1" y="843"/>
                    </a:cubicBezTo>
                    <a:cubicBezTo>
                      <a:pt x="223" y="732"/>
                      <a:pt x="427" y="693"/>
                      <a:pt x="623" y="693"/>
                    </a:cubicBezTo>
                    <a:cubicBezTo>
                      <a:pt x="916" y="693"/>
                      <a:pt x="1192" y="780"/>
                      <a:pt x="1493" y="843"/>
                    </a:cubicBezTo>
                    <a:cubicBezTo>
                      <a:pt x="1473" y="499"/>
                      <a:pt x="1291" y="429"/>
                      <a:pt x="1078" y="429"/>
                    </a:cubicBezTo>
                    <a:cubicBezTo>
                      <a:pt x="931" y="429"/>
                      <a:pt x="770" y="463"/>
                      <a:pt x="638" y="463"/>
                    </a:cubicBezTo>
                    <a:cubicBezTo>
                      <a:pt x="442" y="463"/>
                      <a:pt x="312" y="387"/>
                      <a:pt x="397" y="12"/>
                    </a:cubicBezTo>
                    <a:cubicBezTo>
                      <a:pt x="370" y="4"/>
                      <a:pt x="345" y="1"/>
                      <a:pt x="3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9"/>
              <p:cNvSpPr/>
              <p:nvPr/>
            </p:nvSpPr>
            <p:spPr>
              <a:xfrm>
                <a:off x="897850" y="3617575"/>
                <a:ext cx="24775" cy="10425"/>
              </a:xfrm>
              <a:custGeom>
                <a:avLst/>
                <a:gdLst/>
                <a:ahLst/>
                <a:cxnLst/>
                <a:rect l="l" t="t" r="r" b="b"/>
                <a:pathLst>
                  <a:path w="991" h="417" extrusionOk="0">
                    <a:moveTo>
                      <a:pt x="496" y="0"/>
                    </a:moveTo>
                    <a:cubicBezTo>
                      <a:pt x="248" y="0"/>
                      <a:pt x="1" y="139"/>
                      <a:pt x="27" y="416"/>
                    </a:cubicBezTo>
                    <a:cubicBezTo>
                      <a:pt x="166" y="304"/>
                      <a:pt x="331" y="248"/>
                      <a:pt x="496" y="248"/>
                    </a:cubicBezTo>
                    <a:cubicBezTo>
                      <a:pt x="661" y="248"/>
                      <a:pt x="826" y="304"/>
                      <a:pt x="964" y="416"/>
                    </a:cubicBezTo>
                    <a:cubicBezTo>
                      <a:pt x="991" y="139"/>
                      <a:pt x="743" y="0"/>
                      <a:pt x="49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9"/>
              <p:cNvSpPr/>
              <p:nvPr/>
            </p:nvSpPr>
            <p:spPr>
              <a:xfrm>
                <a:off x="857250" y="3653275"/>
                <a:ext cx="14275" cy="14325"/>
              </a:xfrm>
              <a:custGeom>
                <a:avLst/>
                <a:gdLst/>
                <a:ahLst/>
                <a:cxnLst/>
                <a:rect l="l" t="t" r="r" b="b"/>
                <a:pathLst>
                  <a:path w="571" h="573" extrusionOk="0">
                    <a:moveTo>
                      <a:pt x="200" y="0"/>
                    </a:moveTo>
                    <a:cubicBezTo>
                      <a:pt x="107" y="0"/>
                      <a:pt x="24" y="63"/>
                      <a:pt x="1" y="203"/>
                    </a:cubicBezTo>
                    <a:cubicBezTo>
                      <a:pt x="31" y="184"/>
                      <a:pt x="56" y="176"/>
                      <a:pt x="77" y="176"/>
                    </a:cubicBezTo>
                    <a:cubicBezTo>
                      <a:pt x="225" y="176"/>
                      <a:pt x="182" y="572"/>
                      <a:pt x="378" y="572"/>
                    </a:cubicBezTo>
                    <a:cubicBezTo>
                      <a:pt x="412" y="572"/>
                      <a:pt x="452" y="561"/>
                      <a:pt x="503" y="533"/>
                    </a:cubicBezTo>
                    <a:cubicBezTo>
                      <a:pt x="571" y="209"/>
                      <a:pt x="369" y="0"/>
                      <a:pt x="20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9"/>
              <p:cNvSpPr/>
              <p:nvPr/>
            </p:nvSpPr>
            <p:spPr>
              <a:xfrm>
                <a:off x="894550" y="3447775"/>
                <a:ext cx="15225" cy="25025"/>
              </a:xfrm>
              <a:custGeom>
                <a:avLst/>
                <a:gdLst/>
                <a:ahLst/>
                <a:cxnLst/>
                <a:rect l="l" t="t" r="r" b="b"/>
                <a:pathLst>
                  <a:path w="609" h="1001" extrusionOk="0">
                    <a:moveTo>
                      <a:pt x="331" y="0"/>
                    </a:moveTo>
                    <a:cubicBezTo>
                      <a:pt x="331" y="277"/>
                      <a:pt x="54" y="106"/>
                      <a:pt x="1" y="330"/>
                    </a:cubicBezTo>
                    <a:cubicBezTo>
                      <a:pt x="310" y="330"/>
                      <a:pt x="179" y="1000"/>
                      <a:pt x="431" y="1000"/>
                    </a:cubicBezTo>
                    <a:cubicBezTo>
                      <a:pt x="449" y="1000"/>
                      <a:pt x="468" y="997"/>
                      <a:pt x="489" y="990"/>
                    </a:cubicBezTo>
                    <a:cubicBezTo>
                      <a:pt x="608" y="555"/>
                      <a:pt x="555" y="225"/>
                      <a:pt x="33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9"/>
              <p:cNvSpPr/>
              <p:nvPr/>
            </p:nvSpPr>
            <p:spPr>
              <a:xfrm>
                <a:off x="857250" y="3480500"/>
                <a:ext cx="103350" cy="47525"/>
              </a:xfrm>
              <a:custGeom>
                <a:avLst/>
                <a:gdLst/>
                <a:ahLst/>
                <a:cxnLst/>
                <a:rect l="l" t="t" r="r" b="b"/>
                <a:pathLst>
                  <a:path w="4134" h="1901" extrusionOk="0">
                    <a:moveTo>
                      <a:pt x="2004" y="1"/>
                    </a:moveTo>
                    <a:cubicBezTo>
                      <a:pt x="1591" y="1"/>
                      <a:pt x="1546" y="637"/>
                      <a:pt x="1546" y="896"/>
                    </a:cubicBezTo>
                    <a:cubicBezTo>
                      <a:pt x="1342" y="717"/>
                      <a:pt x="1051" y="584"/>
                      <a:pt x="771" y="584"/>
                    </a:cubicBezTo>
                    <a:cubicBezTo>
                      <a:pt x="453" y="584"/>
                      <a:pt x="148" y="755"/>
                      <a:pt x="1" y="1226"/>
                    </a:cubicBezTo>
                    <a:cubicBezTo>
                      <a:pt x="61" y="1298"/>
                      <a:pt x="133" y="1323"/>
                      <a:pt x="210" y="1323"/>
                    </a:cubicBezTo>
                    <a:cubicBezTo>
                      <a:pt x="383" y="1323"/>
                      <a:pt x="587" y="1197"/>
                      <a:pt x="768" y="1197"/>
                    </a:cubicBezTo>
                    <a:cubicBezTo>
                      <a:pt x="876" y="1197"/>
                      <a:pt x="976" y="1242"/>
                      <a:pt x="1057" y="1384"/>
                    </a:cubicBezTo>
                    <a:cubicBezTo>
                      <a:pt x="1011" y="1376"/>
                      <a:pt x="970" y="1371"/>
                      <a:pt x="932" y="1371"/>
                    </a:cubicBezTo>
                    <a:cubicBezTo>
                      <a:pt x="742" y="1371"/>
                      <a:pt x="652" y="1483"/>
                      <a:pt x="608" y="1714"/>
                    </a:cubicBezTo>
                    <a:lnTo>
                      <a:pt x="1321" y="1714"/>
                    </a:lnTo>
                    <a:cubicBezTo>
                      <a:pt x="1387" y="1384"/>
                      <a:pt x="1216" y="1384"/>
                      <a:pt x="1110" y="1226"/>
                    </a:cubicBezTo>
                    <a:lnTo>
                      <a:pt x="1110" y="1226"/>
                    </a:lnTo>
                    <a:cubicBezTo>
                      <a:pt x="1134" y="1242"/>
                      <a:pt x="1163" y="1248"/>
                      <a:pt x="1195" y="1248"/>
                    </a:cubicBezTo>
                    <a:cubicBezTo>
                      <a:pt x="1291" y="1248"/>
                      <a:pt x="1413" y="1194"/>
                      <a:pt x="1499" y="1194"/>
                    </a:cubicBezTo>
                    <a:cubicBezTo>
                      <a:pt x="1573" y="1194"/>
                      <a:pt x="1619" y="1234"/>
                      <a:pt x="1598" y="1384"/>
                    </a:cubicBezTo>
                    <a:cubicBezTo>
                      <a:pt x="1493" y="1384"/>
                      <a:pt x="1387" y="1437"/>
                      <a:pt x="1440" y="1714"/>
                    </a:cubicBezTo>
                    <a:cubicBezTo>
                      <a:pt x="1777" y="1796"/>
                      <a:pt x="2138" y="1900"/>
                      <a:pt x="2507" y="1900"/>
                    </a:cubicBezTo>
                    <a:cubicBezTo>
                      <a:pt x="2918" y="1900"/>
                      <a:pt x="3340" y="1770"/>
                      <a:pt x="3750" y="1332"/>
                    </a:cubicBezTo>
                    <a:cubicBezTo>
                      <a:pt x="3750" y="1556"/>
                      <a:pt x="3856" y="1714"/>
                      <a:pt x="3909" y="1886"/>
                    </a:cubicBezTo>
                    <a:cubicBezTo>
                      <a:pt x="3961" y="1714"/>
                      <a:pt x="4027" y="1662"/>
                      <a:pt x="4133" y="1662"/>
                    </a:cubicBezTo>
                    <a:lnTo>
                      <a:pt x="4133" y="1173"/>
                    </a:lnTo>
                    <a:cubicBezTo>
                      <a:pt x="3968" y="1114"/>
                      <a:pt x="3912" y="1084"/>
                      <a:pt x="3862" y="1084"/>
                    </a:cubicBezTo>
                    <a:cubicBezTo>
                      <a:pt x="3813" y="1084"/>
                      <a:pt x="3770" y="1114"/>
                      <a:pt x="3631" y="1173"/>
                    </a:cubicBezTo>
                    <a:cubicBezTo>
                      <a:pt x="3697" y="341"/>
                      <a:pt x="3301" y="236"/>
                      <a:pt x="3037" y="11"/>
                    </a:cubicBezTo>
                    <a:cubicBezTo>
                      <a:pt x="2977" y="188"/>
                      <a:pt x="2897" y="243"/>
                      <a:pt x="2805" y="243"/>
                    </a:cubicBezTo>
                    <a:cubicBezTo>
                      <a:pt x="2655" y="243"/>
                      <a:pt x="2473" y="99"/>
                      <a:pt x="2292" y="99"/>
                    </a:cubicBezTo>
                    <a:cubicBezTo>
                      <a:pt x="2167" y="99"/>
                      <a:pt x="2042" y="166"/>
                      <a:pt x="1928" y="394"/>
                    </a:cubicBezTo>
                    <a:cubicBezTo>
                      <a:pt x="1928" y="117"/>
                      <a:pt x="2100" y="236"/>
                      <a:pt x="2100" y="11"/>
                    </a:cubicBezTo>
                    <a:cubicBezTo>
                      <a:pt x="2066" y="4"/>
                      <a:pt x="2034" y="1"/>
                      <a:pt x="200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9"/>
              <p:cNvSpPr/>
              <p:nvPr/>
            </p:nvSpPr>
            <p:spPr>
              <a:xfrm>
                <a:off x="1041750" y="3433800"/>
                <a:ext cx="9600" cy="16625"/>
              </a:xfrm>
              <a:custGeom>
                <a:avLst/>
                <a:gdLst/>
                <a:ahLst/>
                <a:cxnLst/>
                <a:rect l="l" t="t" r="r" b="b"/>
                <a:pathLst>
                  <a:path w="384" h="665" extrusionOk="0">
                    <a:moveTo>
                      <a:pt x="348" y="0"/>
                    </a:moveTo>
                    <a:cubicBezTo>
                      <a:pt x="159" y="0"/>
                      <a:pt x="150" y="407"/>
                      <a:pt x="1" y="506"/>
                    </a:cubicBezTo>
                    <a:cubicBezTo>
                      <a:pt x="24" y="501"/>
                      <a:pt x="45" y="498"/>
                      <a:pt x="64" y="498"/>
                    </a:cubicBezTo>
                    <a:cubicBezTo>
                      <a:pt x="214" y="498"/>
                      <a:pt x="231" y="665"/>
                      <a:pt x="384" y="665"/>
                    </a:cubicBezTo>
                    <a:lnTo>
                      <a:pt x="384" y="5"/>
                    </a:lnTo>
                    <a:cubicBezTo>
                      <a:pt x="371" y="2"/>
                      <a:pt x="359" y="0"/>
                      <a:pt x="34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9"/>
              <p:cNvSpPr/>
              <p:nvPr/>
            </p:nvSpPr>
            <p:spPr>
              <a:xfrm>
                <a:off x="959250" y="3459725"/>
                <a:ext cx="137900" cy="61975"/>
              </a:xfrm>
              <a:custGeom>
                <a:avLst/>
                <a:gdLst/>
                <a:ahLst/>
                <a:cxnLst/>
                <a:rect l="l" t="t" r="r" b="b"/>
                <a:pathLst>
                  <a:path w="5516" h="2479" extrusionOk="0">
                    <a:moveTo>
                      <a:pt x="527" y="1"/>
                    </a:moveTo>
                    <a:cubicBezTo>
                      <a:pt x="399" y="1"/>
                      <a:pt x="357" y="201"/>
                      <a:pt x="197" y="201"/>
                    </a:cubicBezTo>
                    <a:cubicBezTo>
                      <a:pt x="170" y="201"/>
                      <a:pt x="140" y="195"/>
                      <a:pt x="106" y="182"/>
                    </a:cubicBezTo>
                    <a:lnTo>
                      <a:pt x="106" y="182"/>
                    </a:lnTo>
                    <a:cubicBezTo>
                      <a:pt x="278" y="895"/>
                      <a:pt x="0" y="1278"/>
                      <a:pt x="436" y="1502"/>
                    </a:cubicBezTo>
                    <a:cubicBezTo>
                      <a:pt x="278" y="1555"/>
                      <a:pt x="53" y="1450"/>
                      <a:pt x="53" y="1674"/>
                    </a:cubicBezTo>
                    <a:cubicBezTo>
                      <a:pt x="502" y="1717"/>
                      <a:pt x="622" y="2479"/>
                      <a:pt x="1003" y="2479"/>
                    </a:cubicBezTo>
                    <a:cubicBezTo>
                      <a:pt x="1092" y="2479"/>
                      <a:pt x="1195" y="2437"/>
                      <a:pt x="1320" y="2334"/>
                    </a:cubicBezTo>
                    <a:cubicBezTo>
                      <a:pt x="1268" y="2334"/>
                      <a:pt x="1202" y="2215"/>
                      <a:pt x="1320" y="2163"/>
                    </a:cubicBezTo>
                    <a:cubicBezTo>
                      <a:pt x="1370" y="2174"/>
                      <a:pt x="1421" y="2179"/>
                      <a:pt x="1474" y="2179"/>
                    </a:cubicBezTo>
                    <a:cubicBezTo>
                      <a:pt x="2059" y="2179"/>
                      <a:pt x="2852" y="1560"/>
                      <a:pt x="3628" y="1560"/>
                    </a:cubicBezTo>
                    <a:cubicBezTo>
                      <a:pt x="3870" y="1560"/>
                      <a:pt x="4111" y="1621"/>
                      <a:pt x="4344" y="1780"/>
                    </a:cubicBezTo>
                    <a:cubicBezTo>
                      <a:pt x="4412" y="1422"/>
                      <a:pt x="4656" y="1382"/>
                      <a:pt x="4899" y="1382"/>
                    </a:cubicBezTo>
                    <a:cubicBezTo>
                      <a:pt x="4968" y="1382"/>
                      <a:pt x="5038" y="1385"/>
                      <a:pt x="5103" y="1385"/>
                    </a:cubicBezTo>
                    <a:cubicBezTo>
                      <a:pt x="5338" y="1385"/>
                      <a:pt x="5516" y="1342"/>
                      <a:pt x="5439" y="948"/>
                    </a:cubicBezTo>
                    <a:lnTo>
                      <a:pt x="5439" y="948"/>
                    </a:lnTo>
                    <a:cubicBezTo>
                      <a:pt x="5361" y="1106"/>
                      <a:pt x="5266" y="1163"/>
                      <a:pt x="5161" y="1163"/>
                    </a:cubicBezTo>
                    <a:cubicBezTo>
                      <a:pt x="4877" y="1163"/>
                      <a:pt x="4518" y="744"/>
                      <a:pt x="4188" y="744"/>
                    </a:cubicBezTo>
                    <a:cubicBezTo>
                      <a:pt x="4129" y="744"/>
                      <a:pt x="4070" y="757"/>
                      <a:pt x="4014" y="790"/>
                    </a:cubicBezTo>
                    <a:cubicBezTo>
                      <a:pt x="3961" y="1014"/>
                      <a:pt x="3908" y="1172"/>
                      <a:pt x="3842" y="1278"/>
                    </a:cubicBezTo>
                    <a:cubicBezTo>
                      <a:pt x="3778" y="1077"/>
                      <a:pt x="3722" y="1009"/>
                      <a:pt x="3664" y="1009"/>
                    </a:cubicBezTo>
                    <a:cubicBezTo>
                      <a:pt x="3548" y="1009"/>
                      <a:pt x="3424" y="1291"/>
                      <a:pt x="3209" y="1291"/>
                    </a:cubicBezTo>
                    <a:cubicBezTo>
                      <a:pt x="3184" y="1291"/>
                      <a:pt x="3157" y="1287"/>
                      <a:pt x="3129" y="1278"/>
                    </a:cubicBezTo>
                    <a:cubicBezTo>
                      <a:pt x="3129" y="1014"/>
                      <a:pt x="3129" y="790"/>
                      <a:pt x="3248" y="618"/>
                    </a:cubicBezTo>
                    <a:lnTo>
                      <a:pt x="3248" y="618"/>
                    </a:lnTo>
                    <a:cubicBezTo>
                      <a:pt x="2406" y="919"/>
                      <a:pt x="1952" y="1303"/>
                      <a:pt x="1349" y="1303"/>
                    </a:cubicBezTo>
                    <a:cubicBezTo>
                      <a:pt x="1158" y="1303"/>
                      <a:pt x="951" y="1265"/>
                      <a:pt x="713" y="1172"/>
                    </a:cubicBezTo>
                    <a:cubicBezTo>
                      <a:pt x="941" y="1172"/>
                      <a:pt x="1018" y="984"/>
                      <a:pt x="1192" y="984"/>
                    </a:cubicBezTo>
                    <a:cubicBezTo>
                      <a:pt x="1230" y="984"/>
                      <a:pt x="1272" y="993"/>
                      <a:pt x="1320" y="1014"/>
                    </a:cubicBezTo>
                    <a:cubicBezTo>
                      <a:pt x="1286" y="647"/>
                      <a:pt x="1202" y="533"/>
                      <a:pt x="1093" y="533"/>
                    </a:cubicBezTo>
                    <a:cubicBezTo>
                      <a:pt x="916" y="533"/>
                      <a:pt x="675" y="830"/>
                      <a:pt x="474" y="830"/>
                    </a:cubicBezTo>
                    <a:cubicBezTo>
                      <a:pt x="371" y="830"/>
                      <a:pt x="278" y="752"/>
                      <a:pt x="212" y="512"/>
                    </a:cubicBezTo>
                    <a:cubicBezTo>
                      <a:pt x="330" y="354"/>
                      <a:pt x="489" y="235"/>
                      <a:pt x="608" y="24"/>
                    </a:cubicBezTo>
                    <a:cubicBezTo>
                      <a:pt x="577" y="8"/>
                      <a:pt x="550" y="1"/>
                      <a:pt x="52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9"/>
              <p:cNvSpPr/>
              <p:nvPr/>
            </p:nvSpPr>
            <p:spPr>
              <a:xfrm>
                <a:off x="843725" y="3548100"/>
                <a:ext cx="30075" cy="30400"/>
              </a:xfrm>
              <a:custGeom>
                <a:avLst/>
                <a:gdLst/>
                <a:ahLst/>
                <a:cxnLst/>
                <a:rect l="l" t="t" r="r" b="b"/>
                <a:pathLst>
                  <a:path w="1203" h="1216" extrusionOk="0">
                    <a:moveTo>
                      <a:pt x="1202" y="0"/>
                    </a:moveTo>
                    <a:cubicBezTo>
                      <a:pt x="1105" y="98"/>
                      <a:pt x="990" y="124"/>
                      <a:pt x="869" y="124"/>
                    </a:cubicBezTo>
                    <a:cubicBezTo>
                      <a:pt x="725" y="124"/>
                      <a:pt x="573" y="86"/>
                      <a:pt x="435" y="86"/>
                    </a:cubicBezTo>
                    <a:cubicBezTo>
                      <a:pt x="237" y="86"/>
                      <a:pt x="70" y="166"/>
                      <a:pt x="1" y="555"/>
                    </a:cubicBezTo>
                    <a:cubicBezTo>
                      <a:pt x="43" y="597"/>
                      <a:pt x="90" y="612"/>
                      <a:pt x="139" y="612"/>
                    </a:cubicBezTo>
                    <a:cubicBezTo>
                      <a:pt x="267" y="612"/>
                      <a:pt x="407" y="509"/>
                      <a:pt x="506" y="509"/>
                    </a:cubicBezTo>
                    <a:cubicBezTo>
                      <a:pt x="619" y="509"/>
                      <a:pt x="679" y="643"/>
                      <a:pt x="608" y="1215"/>
                    </a:cubicBezTo>
                    <a:lnTo>
                      <a:pt x="1202" y="1215"/>
                    </a:lnTo>
                    <a:cubicBezTo>
                      <a:pt x="991" y="661"/>
                      <a:pt x="1044" y="661"/>
                      <a:pt x="120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9"/>
              <p:cNvSpPr/>
              <p:nvPr/>
            </p:nvSpPr>
            <p:spPr>
              <a:xfrm>
                <a:off x="1088300" y="3601900"/>
                <a:ext cx="34675" cy="17175"/>
              </a:xfrm>
              <a:custGeom>
                <a:avLst/>
                <a:gdLst/>
                <a:ahLst/>
                <a:cxnLst/>
                <a:rect l="l" t="t" r="r" b="b"/>
                <a:pathLst>
                  <a:path w="1387" h="687" extrusionOk="0">
                    <a:moveTo>
                      <a:pt x="990" y="106"/>
                    </a:moveTo>
                    <a:lnTo>
                      <a:pt x="990" y="106"/>
                    </a:lnTo>
                    <a:cubicBezTo>
                      <a:pt x="896" y="187"/>
                      <a:pt x="806" y="211"/>
                      <a:pt x="718" y="211"/>
                    </a:cubicBezTo>
                    <a:cubicBezTo>
                      <a:pt x="582" y="211"/>
                      <a:pt x="454" y="152"/>
                      <a:pt x="333" y="152"/>
                    </a:cubicBezTo>
                    <a:cubicBezTo>
                      <a:pt x="215" y="152"/>
                      <a:pt x="104" y="209"/>
                      <a:pt x="0" y="436"/>
                    </a:cubicBezTo>
                    <a:cubicBezTo>
                      <a:pt x="125" y="633"/>
                      <a:pt x="194" y="687"/>
                      <a:pt x="273" y="687"/>
                    </a:cubicBezTo>
                    <a:cubicBezTo>
                      <a:pt x="369" y="687"/>
                      <a:pt x="480" y="608"/>
                      <a:pt x="726" y="608"/>
                    </a:cubicBezTo>
                    <a:cubicBezTo>
                      <a:pt x="502" y="0"/>
                      <a:pt x="1386" y="436"/>
                      <a:pt x="990" y="106"/>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9"/>
              <p:cNvSpPr/>
              <p:nvPr/>
            </p:nvSpPr>
            <p:spPr>
              <a:xfrm>
                <a:off x="1107775" y="3539450"/>
                <a:ext cx="30050" cy="18750"/>
              </a:xfrm>
              <a:custGeom>
                <a:avLst/>
                <a:gdLst/>
                <a:ahLst/>
                <a:cxnLst/>
                <a:rect l="l" t="t" r="r" b="b"/>
                <a:pathLst>
                  <a:path w="1202" h="750" extrusionOk="0">
                    <a:moveTo>
                      <a:pt x="302" y="1"/>
                    </a:moveTo>
                    <a:cubicBezTo>
                      <a:pt x="151" y="1"/>
                      <a:pt x="41" y="99"/>
                      <a:pt x="0" y="465"/>
                    </a:cubicBezTo>
                    <a:cubicBezTo>
                      <a:pt x="166" y="667"/>
                      <a:pt x="313" y="750"/>
                      <a:pt x="451" y="750"/>
                    </a:cubicBezTo>
                    <a:cubicBezTo>
                      <a:pt x="719" y="750"/>
                      <a:pt x="948" y="436"/>
                      <a:pt x="1201" y="69"/>
                    </a:cubicBezTo>
                    <a:lnTo>
                      <a:pt x="1201" y="69"/>
                    </a:lnTo>
                    <a:cubicBezTo>
                      <a:pt x="1115" y="114"/>
                      <a:pt x="1028" y="130"/>
                      <a:pt x="943" y="130"/>
                    </a:cubicBezTo>
                    <a:cubicBezTo>
                      <a:pt x="703" y="130"/>
                      <a:pt x="476" y="1"/>
                      <a:pt x="3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9"/>
              <p:cNvSpPr/>
              <p:nvPr/>
            </p:nvSpPr>
            <p:spPr>
              <a:xfrm>
                <a:off x="993575" y="3522025"/>
                <a:ext cx="22125" cy="13225"/>
              </a:xfrm>
              <a:custGeom>
                <a:avLst/>
                <a:gdLst/>
                <a:ahLst/>
                <a:cxnLst/>
                <a:rect l="l" t="t" r="r" b="b"/>
                <a:pathLst>
                  <a:path w="885" h="529" extrusionOk="0">
                    <a:moveTo>
                      <a:pt x="885" y="1"/>
                    </a:moveTo>
                    <a:lnTo>
                      <a:pt x="885" y="1"/>
                    </a:lnTo>
                    <a:cubicBezTo>
                      <a:pt x="555" y="172"/>
                      <a:pt x="225" y="225"/>
                      <a:pt x="0" y="502"/>
                    </a:cubicBezTo>
                    <a:cubicBezTo>
                      <a:pt x="73" y="520"/>
                      <a:pt x="142" y="528"/>
                      <a:pt x="206" y="528"/>
                    </a:cubicBezTo>
                    <a:cubicBezTo>
                      <a:pt x="526" y="528"/>
                      <a:pt x="742" y="319"/>
                      <a:pt x="8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9"/>
              <p:cNvSpPr/>
              <p:nvPr/>
            </p:nvSpPr>
            <p:spPr>
              <a:xfrm>
                <a:off x="1025250" y="3521275"/>
                <a:ext cx="75600" cy="41800"/>
              </a:xfrm>
              <a:custGeom>
                <a:avLst/>
                <a:gdLst/>
                <a:ahLst/>
                <a:cxnLst/>
                <a:rect l="l" t="t" r="r" b="b"/>
                <a:pathLst>
                  <a:path w="3024" h="1672" extrusionOk="0">
                    <a:moveTo>
                      <a:pt x="956" y="1"/>
                    </a:moveTo>
                    <a:cubicBezTo>
                      <a:pt x="769" y="1"/>
                      <a:pt x="661" y="171"/>
                      <a:pt x="548" y="171"/>
                    </a:cubicBezTo>
                    <a:cubicBezTo>
                      <a:pt x="497" y="171"/>
                      <a:pt x="445" y="135"/>
                      <a:pt x="383" y="31"/>
                    </a:cubicBezTo>
                    <a:cubicBezTo>
                      <a:pt x="383" y="466"/>
                      <a:pt x="212" y="691"/>
                      <a:pt x="1" y="862"/>
                    </a:cubicBezTo>
                    <a:cubicBezTo>
                      <a:pt x="881" y="947"/>
                      <a:pt x="1626" y="1672"/>
                      <a:pt x="2227" y="1672"/>
                    </a:cubicBezTo>
                    <a:cubicBezTo>
                      <a:pt x="2373" y="1672"/>
                      <a:pt x="2511" y="1629"/>
                      <a:pt x="2641" y="1522"/>
                    </a:cubicBezTo>
                    <a:lnTo>
                      <a:pt x="2641" y="1522"/>
                    </a:lnTo>
                    <a:cubicBezTo>
                      <a:pt x="2636" y="1524"/>
                      <a:pt x="2633" y="1525"/>
                      <a:pt x="2630" y="1525"/>
                    </a:cubicBezTo>
                    <a:cubicBezTo>
                      <a:pt x="2552" y="1525"/>
                      <a:pt x="2922" y="911"/>
                      <a:pt x="3024" y="796"/>
                    </a:cubicBezTo>
                    <a:cubicBezTo>
                      <a:pt x="2947" y="791"/>
                      <a:pt x="2871" y="789"/>
                      <a:pt x="2796" y="789"/>
                    </a:cubicBezTo>
                    <a:cubicBezTo>
                      <a:pt x="2370" y="789"/>
                      <a:pt x="1966" y="855"/>
                      <a:pt x="1604" y="855"/>
                    </a:cubicBezTo>
                    <a:cubicBezTo>
                      <a:pt x="1334" y="855"/>
                      <a:pt x="1087" y="819"/>
                      <a:pt x="872" y="691"/>
                    </a:cubicBezTo>
                    <a:cubicBezTo>
                      <a:pt x="872" y="361"/>
                      <a:pt x="1149" y="466"/>
                      <a:pt x="1096" y="31"/>
                    </a:cubicBezTo>
                    <a:cubicBezTo>
                      <a:pt x="1045" y="9"/>
                      <a:pt x="999" y="1"/>
                      <a:pt x="95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9"/>
              <p:cNvSpPr/>
              <p:nvPr/>
            </p:nvSpPr>
            <p:spPr>
              <a:xfrm>
                <a:off x="1032175" y="3610150"/>
                <a:ext cx="25350" cy="8850"/>
              </a:xfrm>
              <a:custGeom>
                <a:avLst/>
                <a:gdLst/>
                <a:ahLst/>
                <a:cxnLst/>
                <a:rect l="l" t="t" r="r" b="b"/>
                <a:pathLst>
                  <a:path w="1014" h="354" extrusionOk="0">
                    <a:moveTo>
                      <a:pt x="991" y="0"/>
                    </a:moveTo>
                    <a:lnTo>
                      <a:pt x="991" y="0"/>
                    </a:lnTo>
                    <a:cubicBezTo>
                      <a:pt x="767" y="106"/>
                      <a:pt x="1" y="106"/>
                      <a:pt x="159" y="330"/>
                    </a:cubicBezTo>
                    <a:cubicBezTo>
                      <a:pt x="205" y="302"/>
                      <a:pt x="259" y="292"/>
                      <a:pt x="318" y="292"/>
                    </a:cubicBezTo>
                    <a:cubicBezTo>
                      <a:pt x="464" y="292"/>
                      <a:pt x="637" y="353"/>
                      <a:pt x="771" y="353"/>
                    </a:cubicBezTo>
                    <a:cubicBezTo>
                      <a:pt x="914" y="353"/>
                      <a:pt x="1014" y="284"/>
                      <a:pt x="9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9"/>
              <p:cNvSpPr/>
              <p:nvPr/>
            </p:nvSpPr>
            <p:spPr>
              <a:xfrm>
                <a:off x="1140775" y="3597725"/>
                <a:ext cx="17850" cy="15200"/>
              </a:xfrm>
              <a:custGeom>
                <a:avLst/>
                <a:gdLst/>
                <a:ahLst/>
                <a:cxnLst/>
                <a:rect l="l" t="t" r="r" b="b"/>
                <a:pathLst>
                  <a:path w="714" h="608" extrusionOk="0">
                    <a:moveTo>
                      <a:pt x="219" y="0"/>
                    </a:moveTo>
                    <a:cubicBezTo>
                      <a:pt x="108" y="0"/>
                      <a:pt x="23" y="107"/>
                      <a:pt x="0" y="445"/>
                    </a:cubicBezTo>
                    <a:cubicBezTo>
                      <a:pt x="114" y="501"/>
                      <a:pt x="296" y="608"/>
                      <a:pt x="449" y="608"/>
                    </a:cubicBezTo>
                    <a:cubicBezTo>
                      <a:pt x="580" y="608"/>
                      <a:pt x="689" y="529"/>
                      <a:pt x="713" y="273"/>
                    </a:cubicBezTo>
                    <a:cubicBezTo>
                      <a:pt x="556" y="183"/>
                      <a:pt x="365" y="0"/>
                      <a:pt x="21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9"/>
              <p:cNvSpPr/>
              <p:nvPr/>
            </p:nvSpPr>
            <p:spPr>
              <a:xfrm>
                <a:off x="807750" y="3446400"/>
                <a:ext cx="49525" cy="31750"/>
              </a:xfrm>
              <a:custGeom>
                <a:avLst/>
                <a:gdLst/>
                <a:ahLst/>
                <a:cxnLst/>
                <a:rect l="l" t="t" r="r" b="b"/>
                <a:pathLst>
                  <a:path w="1981" h="1270" extrusionOk="0">
                    <a:moveTo>
                      <a:pt x="815" y="1"/>
                    </a:moveTo>
                    <a:cubicBezTo>
                      <a:pt x="561" y="1"/>
                      <a:pt x="322" y="40"/>
                      <a:pt x="67" y="108"/>
                    </a:cubicBezTo>
                    <a:cubicBezTo>
                      <a:pt x="1" y="557"/>
                      <a:pt x="225" y="557"/>
                      <a:pt x="172" y="940"/>
                    </a:cubicBezTo>
                    <a:cubicBezTo>
                      <a:pt x="208" y="955"/>
                      <a:pt x="239" y="961"/>
                      <a:pt x="265" y="961"/>
                    </a:cubicBezTo>
                    <a:cubicBezTo>
                      <a:pt x="500" y="961"/>
                      <a:pt x="382" y="428"/>
                      <a:pt x="603" y="428"/>
                    </a:cubicBezTo>
                    <a:cubicBezTo>
                      <a:pt x="620" y="428"/>
                      <a:pt x="639" y="431"/>
                      <a:pt x="661" y="438"/>
                    </a:cubicBezTo>
                    <a:cubicBezTo>
                      <a:pt x="727" y="940"/>
                      <a:pt x="450" y="887"/>
                      <a:pt x="397" y="1270"/>
                    </a:cubicBezTo>
                    <a:cubicBezTo>
                      <a:pt x="860" y="1149"/>
                      <a:pt x="1076" y="1010"/>
                      <a:pt x="1428" y="1010"/>
                    </a:cubicBezTo>
                    <a:cubicBezTo>
                      <a:pt x="1578" y="1010"/>
                      <a:pt x="1752" y="1035"/>
                      <a:pt x="1981" y="1098"/>
                    </a:cubicBezTo>
                    <a:cubicBezTo>
                      <a:pt x="1981" y="662"/>
                      <a:pt x="1823" y="557"/>
                      <a:pt x="1981" y="227"/>
                    </a:cubicBezTo>
                    <a:cubicBezTo>
                      <a:pt x="1515" y="69"/>
                      <a:pt x="1151" y="1"/>
                      <a:pt x="81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9"/>
              <p:cNvSpPr/>
              <p:nvPr/>
            </p:nvSpPr>
            <p:spPr>
              <a:xfrm>
                <a:off x="1264525" y="3479425"/>
                <a:ext cx="12250" cy="27450"/>
              </a:xfrm>
              <a:custGeom>
                <a:avLst/>
                <a:gdLst/>
                <a:ahLst/>
                <a:cxnLst/>
                <a:rect l="l" t="t" r="r" b="b"/>
                <a:pathLst>
                  <a:path w="490" h="1098" extrusionOk="0">
                    <a:moveTo>
                      <a:pt x="247" y="1"/>
                    </a:moveTo>
                    <a:cubicBezTo>
                      <a:pt x="211" y="1"/>
                      <a:pt x="165" y="17"/>
                      <a:pt x="106" y="54"/>
                    </a:cubicBezTo>
                    <a:cubicBezTo>
                      <a:pt x="212" y="609"/>
                      <a:pt x="159" y="714"/>
                      <a:pt x="1" y="1097"/>
                    </a:cubicBezTo>
                    <a:cubicBezTo>
                      <a:pt x="278" y="1097"/>
                      <a:pt x="489" y="1097"/>
                      <a:pt x="489" y="767"/>
                    </a:cubicBezTo>
                    <a:cubicBezTo>
                      <a:pt x="306" y="676"/>
                      <a:pt x="480" y="1"/>
                      <a:pt x="24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9"/>
              <p:cNvSpPr/>
              <p:nvPr/>
            </p:nvSpPr>
            <p:spPr>
              <a:xfrm>
                <a:off x="1221950" y="3527625"/>
                <a:ext cx="24700" cy="13350"/>
              </a:xfrm>
              <a:custGeom>
                <a:avLst/>
                <a:gdLst/>
                <a:ahLst/>
                <a:cxnLst/>
                <a:rect l="l" t="t" r="r" b="b"/>
                <a:pathLst>
                  <a:path w="988" h="534" extrusionOk="0">
                    <a:moveTo>
                      <a:pt x="925" y="1"/>
                    </a:moveTo>
                    <a:cubicBezTo>
                      <a:pt x="542" y="1"/>
                      <a:pt x="212" y="107"/>
                      <a:pt x="1" y="331"/>
                    </a:cubicBezTo>
                    <a:cubicBezTo>
                      <a:pt x="101" y="431"/>
                      <a:pt x="339" y="533"/>
                      <a:pt x="550" y="533"/>
                    </a:cubicBezTo>
                    <a:cubicBezTo>
                      <a:pt x="786" y="533"/>
                      <a:pt x="988" y="405"/>
                      <a:pt x="9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9"/>
              <p:cNvSpPr/>
              <p:nvPr/>
            </p:nvSpPr>
            <p:spPr>
              <a:xfrm>
                <a:off x="1239775" y="3464275"/>
                <a:ext cx="31725" cy="55125"/>
              </a:xfrm>
              <a:custGeom>
                <a:avLst/>
                <a:gdLst/>
                <a:ahLst/>
                <a:cxnLst/>
                <a:rect l="l" t="t" r="r" b="b"/>
                <a:pathLst>
                  <a:path w="1269" h="2205" extrusionOk="0">
                    <a:moveTo>
                      <a:pt x="991" y="0"/>
                    </a:moveTo>
                    <a:cubicBezTo>
                      <a:pt x="918" y="203"/>
                      <a:pt x="790" y="321"/>
                      <a:pt x="675" y="321"/>
                    </a:cubicBezTo>
                    <a:cubicBezTo>
                      <a:pt x="603" y="321"/>
                      <a:pt x="535" y="274"/>
                      <a:pt x="489" y="172"/>
                    </a:cubicBezTo>
                    <a:lnTo>
                      <a:pt x="489" y="172"/>
                    </a:lnTo>
                    <a:cubicBezTo>
                      <a:pt x="331" y="608"/>
                      <a:pt x="714" y="990"/>
                      <a:pt x="489" y="1043"/>
                    </a:cubicBezTo>
                    <a:cubicBezTo>
                      <a:pt x="408" y="975"/>
                      <a:pt x="358" y="944"/>
                      <a:pt x="322" y="944"/>
                    </a:cubicBezTo>
                    <a:cubicBezTo>
                      <a:pt x="213" y="944"/>
                      <a:pt x="250" y="1244"/>
                      <a:pt x="1" y="1703"/>
                    </a:cubicBezTo>
                    <a:cubicBezTo>
                      <a:pt x="331" y="1875"/>
                      <a:pt x="542" y="1650"/>
                      <a:pt x="819" y="2205"/>
                    </a:cubicBezTo>
                    <a:cubicBezTo>
                      <a:pt x="608" y="1598"/>
                      <a:pt x="1268" y="1426"/>
                      <a:pt x="991" y="1215"/>
                    </a:cubicBezTo>
                    <a:lnTo>
                      <a:pt x="991" y="1215"/>
                    </a:lnTo>
                    <a:cubicBezTo>
                      <a:pt x="991" y="1320"/>
                      <a:pt x="872" y="1373"/>
                      <a:pt x="766" y="1373"/>
                    </a:cubicBezTo>
                    <a:cubicBezTo>
                      <a:pt x="991" y="1043"/>
                      <a:pt x="714" y="885"/>
                      <a:pt x="661" y="502"/>
                    </a:cubicBezTo>
                    <a:lnTo>
                      <a:pt x="661" y="502"/>
                    </a:lnTo>
                    <a:cubicBezTo>
                      <a:pt x="723" y="552"/>
                      <a:pt x="783" y="573"/>
                      <a:pt x="839" y="573"/>
                    </a:cubicBezTo>
                    <a:cubicBezTo>
                      <a:pt x="1076" y="573"/>
                      <a:pt x="1216" y="182"/>
                      <a:pt x="9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9"/>
              <p:cNvSpPr/>
              <p:nvPr/>
            </p:nvSpPr>
            <p:spPr>
              <a:xfrm>
                <a:off x="1219400" y="3462700"/>
                <a:ext cx="24375" cy="27675"/>
              </a:xfrm>
              <a:custGeom>
                <a:avLst/>
                <a:gdLst/>
                <a:ahLst/>
                <a:cxnLst/>
                <a:rect l="l" t="t" r="r" b="b"/>
                <a:pathLst>
                  <a:path w="975" h="1107" extrusionOk="0">
                    <a:moveTo>
                      <a:pt x="716" y="1"/>
                    </a:moveTo>
                    <a:cubicBezTo>
                      <a:pt x="434" y="1"/>
                      <a:pt x="52" y="351"/>
                      <a:pt x="208" y="618"/>
                    </a:cubicBezTo>
                    <a:cubicBezTo>
                      <a:pt x="223" y="594"/>
                      <a:pt x="235" y="575"/>
                      <a:pt x="245" y="558"/>
                    </a:cubicBezTo>
                    <a:lnTo>
                      <a:pt x="245" y="558"/>
                    </a:lnTo>
                    <a:cubicBezTo>
                      <a:pt x="164" y="711"/>
                      <a:pt x="1" y="1073"/>
                      <a:pt x="208" y="1106"/>
                    </a:cubicBezTo>
                    <a:cubicBezTo>
                      <a:pt x="433" y="393"/>
                      <a:pt x="763" y="895"/>
                      <a:pt x="974" y="235"/>
                    </a:cubicBezTo>
                    <a:cubicBezTo>
                      <a:pt x="942" y="67"/>
                      <a:pt x="839" y="1"/>
                      <a:pt x="71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9"/>
              <p:cNvSpPr/>
              <p:nvPr/>
            </p:nvSpPr>
            <p:spPr>
              <a:xfrm>
                <a:off x="953625" y="3548100"/>
                <a:ext cx="25" cy="1350"/>
              </a:xfrm>
              <a:custGeom>
                <a:avLst/>
                <a:gdLst/>
                <a:ahLst/>
                <a:cxnLst/>
                <a:rect l="l" t="t" r="r" b="b"/>
                <a:pathLst>
                  <a:path w="1" h="54" extrusionOk="0">
                    <a:moveTo>
                      <a:pt x="1" y="0"/>
                    </a:moveTo>
                    <a:lnTo>
                      <a:pt x="1" y="53"/>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9"/>
              <p:cNvSpPr/>
              <p:nvPr/>
            </p:nvSpPr>
            <p:spPr>
              <a:xfrm>
                <a:off x="953625" y="3544150"/>
                <a:ext cx="5650" cy="3975"/>
              </a:xfrm>
              <a:custGeom>
                <a:avLst/>
                <a:gdLst/>
                <a:ahLst/>
                <a:cxnLst/>
                <a:rect l="l" t="t" r="r" b="b"/>
                <a:pathLst>
                  <a:path w="226" h="159" extrusionOk="0">
                    <a:moveTo>
                      <a:pt x="54" y="0"/>
                    </a:moveTo>
                    <a:cubicBezTo>
                      <a:pt x="54" y="53"/>
                      <a:pt x="54" y="106"/>
                      <a:pt x="1" y="158"/>
                    </a:cubicBezTo>
                    <a:cubicBezTo>
                      <a:pt x="106" y="106"/>
                      <a:pt x="225" y="53"/>
                      <a:pt x="5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9"/>
              <p:cNvSpPr/>
              <p:nvPr/>
            </p:nvSpPr>
            <p:spPr>
              <a:xfrm>
                <a:off x="987950" y="3546775"/>
                <a:ext cx="15225" cy="18100"/>
              </a:xfrm>
              <a:custGeom>
                <a:avLst/>
                <a:gdLst/>
                <a:ahLst/>
                <a:cxnLst/>
                <a:rect l="l" t="t" r="r" b="b"/>
                <a:pathLst>
                  <a:path w="609" h="724" extrusionOk="0">
                    <a:moveTo>
                      <a:pt x="278" y="1"/>
                    </a:moveTo>
                    <a:cubicBezTo>
                      <a:pt x="278" y="384"/>
                      <a:pt x="54" y="331"/>
                      <a:pt x="1" y="714"/>
                    </a:cubicBezTo>
                    <a:cubicBezTo>
                      <a:pt x="32" y="695"/>
                      <a:pt x="71" y="688"/>
                      <a:pt x="115" y="688"/>
                    </a:cubicBezTo>
                    <a:cubicBezTo>
                      <a:pt x="216" y="688"/>
                      <a:pt x="341" y="723"/>
                      <a:pt x="439" y="723"/>
                    </a:cubicBezTo>
                    <a:cubicBezTo>
                      <a:pt x="536" y="723"/>
                      <a:pt x="608" y="689"/>
                      <a:pt x="608" y="555"/>
                    </a:cubicBezTo>
                    <a:cubicBezTo>
                      <a:pt x="172" y="502"/>
                      <a:pt x="608" y="436"/>
                      <a:pt x="608" y="172"/>
                    </a:cubicBezTo>
                    <a:lnTo>
                      <a:pt x="608" y="172"/>
                    </a:lnTo>
                    <a:cubicBezTo>
                      <a:pt x="581" y="181"/>
                      <a:pt x="557" y="185"/>
                      <a:pt x="535" y="185"/>
                    </a:cubicBezTo>
                    <a:cubicBezTo>
                      <a:pt x="426" y="185"/>
                      <a:pt x="366" y="88"/>
                      <a:pt x="27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9"/>
              <p:cNvSpPr/>
              <p:nvPr/>
            </p:nvSpPr>
            <p:spPr>
              <a:xfrm>
                <a:off x="938450" y="3581100"/>
                <a:ext cx="11250" cy="25600"/>
              </a:xfrm>
              <a:custGeom>
                <a:avLst/>
                <a:gdLst/>
                <a:ahLst/>
                <a:cxnLst/>
                <a:rect l="l" t="t" r="r" b="b"/>
                <a:pathLst>
                  <a:path w="450" h="1024" extrusionOk="0">
                    <a:moveTo>
                      <a:pt x="225" y="1"/>
                    </a:moveTo>
                    <a:cubicBezTo>
                      <a:pt x="172" y="278"/>
                      <a:pt x="53" y="278"/>
                      <a:pt x="1" y="502"/>
                    </a:cubicBezTo>
                    <a:cubicBezTo>
                      <a:pt x="195" y="594"/>
                      <a:pt x="142" y="1023"/>
                      <a:pt x="340" y="1023"/>
                    </a:cubicBezTo>
                    <a:cubicBezTo>
                      <a:pt x="370" y="1023"/>
                      <a:pt x="406" y="1013"/>
                      <a:pt x="449" y="991"/>
                    </a:cubicBezTo>
                    <a:cubicBezTo>
                      <a:pt x="383" y="555"/>
                      <a:pt x="449" y="53"/>
                      <a:pt x="2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9"/>
              <p:cNvSpPr/>
              <p:nvPr/>
            </p:nvSpPr>
            <p:spPr>
              <a:xfrm>
                <a:off x="876725" y="3539850"/>
                <a:ext cx="97725" cy="67350"/>
              </a:xfrm>
              <a:custGeom>
                <a:avLst/>
                <a:gdLst/>
                <a:ahLst/>
                <a:cxnLst/>
                <a:rect l="l" t="t" r="r" b="b"/>
                <a:pathLst>
                  <a:path w="3909" h="2694" extrusionOk="0">
                    <a:moveTo>
                      <a:pt x="661" y="0"/>
                    </a:moveTo>
                    <a:cubicBezTo>
                      <a:pt x="662" y="4"/>
                      <a:pt x="662" y="7"/>
                      <a:pt x="663" y="10"/>
                    </a:cubicBezTo>
                    <a:lnTo>
                      <a:pt x="663" y="10"/>
                    </a:lnTo>
                    <a:cubicBezTo>
                      <a:pt x="662" y="7"/>
                      <a:pt x="662" y="4"/>
                      <a:pt x="661" y="0"/>
                    </a:cubicBezTo>
                    <a:close/>
                    <a:moveTo>
                      <a:pt x="663" y="10"/>
                    </a:moveTo>
                    <a:cubicBezTo>
                      <a:pt x="868" y="1161"/>
                      <a:pt x="212" y="939"/>
                      <a:pt x="1" y="1373"/>
                    </a:cubicBezTo>
                    <a:cubicBezTo>
                      <a:pt x="64" y="1353"/>
                      <a:pt x="129" y="1343"/>
                      <a:pt x="192" y="1343"/>
                    </a:cubicBezTo>
                    <a:cubicBezTo>
                      <a:pt x="455" y="1343"/>
                      <a:pt x="671" y="1523"/>
                      <a:pt x="489" y="1875"/>
                    </a:cubicBezTo>
                    <a:cubicBezTo>
                      <a:pt x="509" y="1889"/>
                      <a:pt x="527" y="1895"/>
                      <a:pt x="544" y="1895"/>
                    </a:cubicBezTo>
                    <a:cubicBezTo>
                      <a:pt x="683" y="1895"/>
                      <a:pt x="774" y="1524"/>
                      <a:pt x="875" y="1524"/>
                    </a:cubicBezTo>
                    <a:cubicBezTo>
                      <a:pt x="912" y="1524"/>
                      <a:pt x="949" y="1572"/>
                      <a:pt x="991" y="1703"/>
                    </a:cubicBezTo>
                    <a:cubicBezTo>
                      <a:pt x="938" y="2152"/>
                      <a:pt x="542" y="2100"/>
                      <a:pt x="489" y="2535"/>
                    </a:cubicBezTo>
                    <a:cubicBezTo>
                      <a:pt x="608" y="2694"/>
                      <a:pt x="819" y="2694"/>
                      <a:pt x="1097" y="2694"/>
                    </a:cubicBezTo>
                    <a:cubicBezTo>
                      <a:pt x="1055" y="2172"/>
                      <a:pt x="1426" y="1931"/>
                      <a:pt x="1798" y="1931"/>
                    </a:cubicBezTo>
                    <a:cubicBezTo>
                      <a:pt x="1897" y="1931"/>
                      <a:pt x="1995" y="1947"/>
                      <a:pt x="2087" y="1981"/>
                    </a:cubicBezTo>
                    <a:cubicBezTo>
                      <a:pt x="2192" y="1492"/>
                      <a:pt x="2258" y="991"/>
                      <a:pt x="2694" y="991"/>
                    </a:cubicBezTo>
                    <a:cubicBezTo>
                      <a:pt x="2776" y="1185"/>
                      <a:pt x="2880" y="1246"/>
                      <a:pt x="2995" y="1246"/>
                    </a:cubicBezTo>
                    <a:cubicBezTo>
                      <a:pt x="3195" y="1246"/>
                      <a:pt x="3428" y="1061"/>
                      <a:pt x="3629" y="1061"/>
                    </a:cubicBezTo>
                    <a:cubicBezTo>
                      <a:pt x="3706" y="1061"/>
                      <a:pt x="3778" y="1088"/>
                      <a:pt x="3843" y="1162"/>
                    </a:cubicBezTo>
                    <a:cubicBezTo>
                      <a:pt x="3909" y="449"/>
                      <a:pt x="3024" y="1162"/>
                      <a:pt x="3077" y="383"/>
                    </a:cubicBezTo>
                    <a:lnTo>
                      <a:pt x="3077" y="383"/>
                    </a:lnTo>
                    <a:cubicBezTo>
                      <a:pt x="2872" y="694"/>
                      <a:pt x="2500" y="873"/>
                      <a:pt x="2140" y="873"/>
                    </a:cubicBezTo>
                    <a:cubicBezTo>
                      <a:pt x="1919" y="873"/>
                      <a:pt x="1703" y="806"/>
                      <a:pt x="1532" y="661"/>
                    </a:cubicBezTo>
                    <a:cubicBezTo>
                      <a:pt x="1757" y="661"/>
                      <a:pt x="1809" y="555"/>
                      <a:pt x="1862" y="330"/>
                    </a:cubicBezTo>
                    <a:cubicBezTo>
                      <a:pt x="1827" y="326"/>
                      <a:pt x="1791" y="324"/>
                      <a:pt x="1754" y="324"/>
                    </a:cubicBezTo>
                    <a:cubicBezTo>
                      <a:pt x="1558" y="324"/>
                      <a:pt x="1333" y="373"/>
                      <a:pt x="1138" y="373"/>
                    </a:cubicBezTo>
                    <a:cubicBezTo>
                      <a:pt x="908" y="373"/>
                      <a:pt x="718" y="306"/>
                      <a:pt x="663" y="1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9"/>
              <p:cNvSpPr/>
              <p:nvPr/>
            </p:nvSpPr>
            <p:spPr>
              <a:xfrm>
                <a:off x="669150" y="2475475"/>
                <a:ext cx="1423150" cy="979250"/>
              </a:xfrm>
              <a:custGeom>
                <a:avLst/>
                <a:gdLst/>
                <a:ahLst/>
                <a:cxnLst/>
                <a:rect l="l" t="t" r="r" b="b"/>
                <a:pathLst>
                  <a:path w="56926" h="39170" extrusionOk="0">
                    <a:moveTo>
                      <a:pt x="4565" y="873"/>
                    </a:moveTo>
                    <a:cubicBezTo>
                      <a:pt x="4785" y="873"/>
                      <a:pt x="4941" y="1025"/>
                      <a:pt x="4885" y="1545"/>
                    </a:cubicBezTo>
                    <a:cubicBezTo>
                      <a:pt x="4871" y="1542"/>
                      <a:pt x="4858" y="1541"/>
                      <a:pt x="4846" y="1541"/>
                    </a:cubicBezTo>
                    <a:cubicBezTo>
                      <a:pt x="4658" y="1541"/>
                      <a:pt x="4653" y="1854"/>
                      <a:pt x="4462" y="1854"/>
                    </a:cubicBezTo>
                    <a:cubicBezTo>
                      <a:pt x="4429" y="1854"/>
                      <a:pt x="4390" y="1844"/>
                      <a:pt x="4343" y="1822"/>
                    </a:cubicBezTo>
                    <a:cubicBezTo>
                      <a:pt x="4396" y="1597"/>
                      <a:pt x="4449" y="1267"/>
                      <a:pt x="4449" y="885"/>
                    </a:cubicBezTo>
                    <a:cubicBezTo>
                      <a:pt x="4489" y="877"/>
                      <a:pt x="4528" y="873"/>
                      <a:pt x="4565" y="873"/>
                    </a:cubicBezTo>
                    <a:close/>
                    <a:moveTo>
                      <a:pt x="20034" y="1801"/>
                    </a:moveTo>
                    <a:cubicBezTo>
                      <a:pt x="20209" y="1801"/>
                      <a:pt x="20363" y="1841"/>
                      <a:pt x="20463" y="2033"/>
                    </a:cubicBezTo>
                    <a:cubicBezTo>
                      <a:pt x="20463" y="2482"/>
                      <a:pt x="20230" y="2528"/>
                      <a:pt x="19978" y="2528"/>
                    </a:cubicBezTo>
                    <a:cubicBezTo>
                      <a:pt x="19913" y="2528"/>
                      <a:pt x="19847" y="2525"/>
                      <a:pt x="19784" y="2525"/>
                    </a:cubicBezTo>
                    <a:cubicBezTo>
                      <a:pt x="19731" y="2525"/>
                      <a:pt x="19679" y="2527"/>
                      <a:pt x="19631" y="2535"/>
                    </a:cubicBezTo>
                    <a:lnTo>
                      <a:pt x="19631" y="1822"/>
                    </a:lnTo>
                    <a:cubicBezTo>
                      <a:pt x="19769" y="1822"/>
                      <a:pt x="19907" y="1801"/>
                      <a:pt x="20034" y="1801"/>
                    </a:cubicBezTo>
                    <a:close/>
                    <a:moveTo>
                      <a:pt x="10231" y="3578"/>
                    </a:moveTo>
                    <a:cubicBezTo>
                      <a:pt x="10231" y="3749"/>
                      <a:pt x="10112" y="3802"/>
                      <a:pt x="10112" y="4013"/>
                    </a:cubicBezTo>
                    <a:cubicBezTo>
                      <a:pt x="10368" y="4013"/>
                      <a:pt x="10629" y="3773"/>
                      <a:pt x="10853" y="3773"/>
                    </a:cubicBezTo>
                    <a:cubicBezTo>
                      <a:pt x="10965" y="3773"/>
                      <a:pt x="11067" y="3833"/>
                      <a:pt x="11155" y="4013"/>
                    </a:cubicBezTo>
                    <a:cubicBezTo>
                      <a:pt x="10969" y="4273"/>
                      <a:pt x="10761" y="4393"/>
                      <a:pt x="10553" y="4393"/>
                    </a:cubicBezTo>
                    <a:cubicBezTo>
                      <a:pt x="10276" y="4393"/>
                      <a:pt x="10001" y="4180"/>
                      <a:pt x="9782" y="3802"/>
                    </a:cubicBezTo>
                    <a:cubicBezTo>
                      <a:pt x="9782" y="3525"/>
                      <a:pt x="10060" y="3631"/>
                      <a:pt x="10231" y="3578"/>
                    </a:cubicBezTo>
                    <a:close/>
                    <a:moveTo>
                      <a:pt x="3437" y="4345"/>
                    </a:moveTo>
                    <a:cubicBezTo>
                      <a:pt x="3691" y="4345"/>
                      <a:pt x="3925" y="4474"/>
                      <a:pt x="4013" y="4845"/>
                    </a:cubicBezTo>
                    <a:cubicBezTo>
                      <a:pt x="3885" y="4702"/>
                      <a:pt x="3767" y="4653"/>
                      <a:pt x="3648" y="4653"/>
                    </a:cubicBezTo>
                    <a:cubicBezTo>
                      <a:pt x="3396" y="4653"/>
                      <a:pt x="3141" y="4870"/>
                      <a:pt x="2784" y="4870"/>
                    </a:cubicBezTo>
                    <a:cubicBezTo>
                      <a:pt x="2718" y="4870"/>
                      <a:pt x="2648" y="4863"/>
                      <a:pt x="2574" y="4845"/>
                    </a:cubicBezTo>
                    <a:cubicBezTo>
                      <a:pt x="2614" y="4646"/>
                      <a:pt x="3049" y="4345"/>
                      <a:pt x="3437" y="4345"/>
                    </a:cubicBezTo>
                    <a:close/>
                    <a:moveTo>
                      <a:pt x="1756" y="4185"/>
                    </a:moveTo>
                    <a:cubicBezTo>
                      <a:pt x="1946" y="4230"/>
                      <a:pt x="1975" y="4670"/>
                      <a:pt x="2211" y="4670"/>
                    </a:cubicBezTo>
                    <a:cubicBezTo>
                      <a:pt x="2254" y="4670"/>
                      <a:pt x="2304" y="4655"/>
                      <a:pt x="2363" y="4621"/>
                    </a:cubicBezTo>
                    <a:lnTo>
                      <a:pt x="2363" y="4621"/>
                    </a:lnTo>
                    <a:cubicBezTo>
                      <a:pt x="2244" y="5004"/>
                      <a:pt x="1861" y="4845"/>
                      <a:pt x="1650" y="5070"/>
                    </a:cubicBezTo>
                    <a:cubicBezTo>
                      <a:pt x="1584" y="4621"/>
                      <a:pt x="1703" y="4462"/>
                      <a:pt x="1756" y="4185"/>
                    </a:cubicBezTo>
                    <a:close/>
                    <a:moveTo>
                      <a:pt x="12555" y="4952"/>
                    </a:moveTo>
                    <a:cubicBezTo>
                      <a:pt x="12637" y="4952"/>
                      <a:pt x="12741" y="5017"/>
                      <a:pt x="12872" y="5175"/>
                    </a:cubicBezTo>
                    <a:cubicBezTo>
                      <a:pt x="12647" y="5452"/>
                      <a:pt x="12594" y="5835"/>
                      <a:pt x="12264" y="5888"/>
                    </a:cubicBezTo>
                    <a:cubicBezTo>
                      <a:pt x="12264" y="5478"/>
                      <a:pt x="12322" y="4952"/>
                      <a:pt x="12555" y="4952"/>
                    </a:cubicBezTo>
                    <a:close/>
                    <a:moveTo>
                      <a:pt x="11433" y="4739"/>
                    </a:moveTo>
                    <a:cubicBezTo>
                      <a:pt x="11604" y="4792"/>
                      <a:pt x="11551" y="5281"/>
                      <a:pt x="11551" y="5664"/>
                    </a:cubicBezTo>
                    <a:cubicBezTo>
                      <a:pt x="11274" y="5400"/>
                      <a:pt x="11327" y="5558"/>
                      <a:pt x="10825" y="5452"/>
                    </a:cubicBezTo>
                    <a:lnTo>
                      <a:pt x="10825" y="5452"/>
                    </a:lnTo>
                    <a:cubicBezTo>
                      <a:pt x="10825" y="5611"/>
                      <a:pt x="10891" y="5664"/>
                      <a:pt x="10944" y="5664"/>
                    </a:cubicBezTo>
                    <a:cubicBezTo>
                      <a:pt x="10913" y="5853"/>
                      <a:pt x="10876" y="5930"/>
                      <a:pt x="10839" y="5930"/>
                    </a:cubicBezTo>
                    <a:cubicBezTo>
                      <a:pt x="10737" y="5930"/>
                      <a:pt x="10642" y="5321"/>
                      <a:pt x="10720" y="4951"/>
                    </a:cubicBezTo>
                    <a:cubicBezTo>
                      <a:pt x="11103" y="4792"/>
                      <a:pt x="11327" y="4951"/>
                      <a:pt x="11433" y="4739"/>
                    </a:cubicBezTo>
                    <a:close/>
                    <a:moveTo>
                      <a:pt x="9175" y="4079"/>
                    </a:moveTo>
                    <a:lnTo>
                      <a:pt x="9175" y="4079"/>
                    </a:lnTo>
                    <a:cubicBezTo>
                      <a:pt x="9122" y="4739"/>
                      <a:pt x="8792" y="4845"/>
                      <a:pt x="8740" y="5452"/>
                    </a:cubicBezTo>
                    <a:cubicBezTo>
                      <a:pt x="8750" y="5453"/>
                      <a:pt x="8761" y="5454"/>
                      <a:pt x="8771" y="5454"/>
                    </a:cubicBezTo>
                    <a:cubicBezTo>
                      <a:pt x="9232" y="5454"/>
                      <a:pt x="9031" y="4286"/>
                      <a:pt x="9677" y="4079"/>
                    </a:cubicBezTo>
                    <a:lnTo>
                      <a:pt x="9677" y="4079"/>
                    </a:lnTo>
                    <a:cubicBezTo>
                      <a:pt x="9624" y="4409"/>
                      <a:pt x="9505" y="4621"/>
                      <a:pt x="9400" y="4951"/>
                    </a:cubicBezTo>
                    <a:cubicBezTo>
                      <a:pt x="9470" y="4827"/>
                      <a:pt x="9537" y="4784"/>
                      <a:pt x="9606" y="4784"/>
                    </a:cubicBezTo>
                    <a:cubicBezTo>
                      <a:pt x="9764" y="4784"/>
                      <a:pt x="9932" y="5013"/>
                      <a:pt x="10172" y="5013"/>
                    </a:cubicBezTo>
                    <a:cubicBezTo>
                      <a:pt x="10239" y="5013"/>
                      <a:pt x="10311" y="4996"/>
                      <a:pt x="10390" y="4951"/>
                    </a:cubicBezTo>
                    <a:lnTo>
                      <a:pt x="10390" y="4951"/>
                    </a:lnTo>
                    <a:cubicBezTo>
                      <a:pt x="10351" y="5282"/>
                      <a:pt x="10398" y="5577"/>
                      <a:pt x="10447" y="5577"/>
                    </a:cubicBezTo>
                    <a:cubicBezTo>
                      <a:pt x="10464" y="5577"/>
                      <a:pt x="10481" y="5539"/>
                      <a:pt x="10495" y="5452"/>
                    </a:cubicBezTo>
                    <a:cubicBezTo>
                      <a:pt x="10614" y="5452"/>
                      <a:pt x="10561" y="5664"/>
                      <a:pt x="10495" y="5664"/>
                    </a:cubicBezTo>
                    <a:lnTo>
                      <a:pt x="10495" y="6112"/>
                    </a:lnTo>
                    <a:cubicBezTo>
                      <a:pt x="9978" y="5787"/>
                      <a:pt x="9607" y="5558"/>
                      <a:pt x="9104" y="5558"/>
                    </a:cubicBezTo>
                    <a:cubicBezTo>
                      <a:pt x="8914" y="5558"/>
                      <a:pt x="8705" y="5591"/>
                      <a:pt x="8462" y="5664"/>
                    </a:cubicBezTo>
                    <a:cubicBezTo>
                      <a:pt x="8687" y="5228"/>
                      <a:pt x="8409" y="5228"/>
                      <a:pt x="8581" y="4739"/>
                    </a:cubicBezTo>
                    <a:cubicBezTo>
                      <a:pt x="8446" y="4686"/>
                      <a:pt x="8286" y="4665"/>
                      <a:pt x="8106" y="4665"/>
                    </a:cubicBezTo>
                    <a:cubicBezTo>
                      <a:pt x="7524" y="4665"/>
                      <a:pt x="6732" y="4880"/>
                      <a:pt x="5881" y="4880"/>
                    </a:cubicBezTo>
                    <a:cubicBezTo>
                      <a:pt x="5379" y="4880"/>
                      <a:pt x="4856" y="4806"/>
                      <a:pt x="4343" y="4568"/>
                    </a:cubicBezTo>
                    <a:cubicBezTo>
                      <a:pt x="5875" y="4079"/>
                      <a:pt x="8079" y="4343"/>
                      <a:pt x="9175" y="4079"/>
                    </a:cubicBezTo>
                    <a:close/>
                    <a:moveTo>
                      <a:pt x="850" y="5510"/>
                    </a:moveTo>
                    <a:cubicBezTo>
                      <a:pt x="906" y="5510"/>
                      <a:pt x="970" y="5525"/>
                      <a:pt x="1043" y="5558"/>
                    </a:cubicBezTo>
                    <a:cubicBezTo>
                      <a:pt x="990" y="5730"/>
                      <a:pt x="871" y="6218"/>
                      <a:pt x="1096" y="6271"/>
                    </a:cubicBezTo>
                    <a:cubicBezTo>
                      <a:pt x="871" y="6601"/>
                      <a:pt x="436" y="6548"/>
                      <a:pt x="158" y="6720"/>
                    </a:cubicBezTo>
                    <a:cubicBezTo>
                      <a:pt x="403" y="6325"/>
                      <a:pt x="432" y="5510"/>
                      <a:pt x="850" y="5510"/>
                    </a:cubicBezTo>
                    <a:close/>
                    <a:moveTo>
                      <a:pt x="1809" y="6931"/>
                    </a:moveTo>
                    <a:cubicBezTo>
                      <a:pt x="1766" y="7354"/>
                      <a:pt x="1541" y="7442"/>
                      <a:pt x="1267" y="7442"/>
                    </a:cubicBezTo>
                    <a:cubicBezTo>
                      <a:pt x="1068" y="7442"/>
                      <a:pt x="843" y="7396"/>
                      <a:pt x="643" y="7396"/>
                    </a:cubicBezTo>
                    <a:cubicBezTo>
                      <a:pt x="438" y="7396"/>
                      <a:pt x="258" y="7445"/>
                      <a:pt x="158" y="7644"/>
                    </a:cubicBezTo>
                    <a:cubicBezTo>
                      <a:pt x="226" y="7079"/>
                      <a:pt x="423" y="6937"/>
                      <a:pt x="666" y="6937"/>
                    </a:cubicBezTo>
                    <a:cubicBezTo>
                      <a:pt x="912" y="6937"/>
                      <a:pt x="1204" y="7081"/>
                      <a:pt x="1459" y="7081"/>
                    </a:cubicBezTo>
                    <a:cubicBezTo>
                      <a:pt x="1589" y="7081"/>
                      <a:pt x="1709" y="7044"/>
                      <a:pt x="1809" y="6931"/>
                    </a:cubicBezTo>
                    <a:close/>
                    <a:moveTo>
                      <a:pt x="50069" y="6793"/>
                    </a:moveTo>
                    <a:cubicBezTo>
                      <a:pt x="50268" y="6793"/>
                      <a:pt x="50399" y="7559"/>
                      <a:pt x="50762" y="7559"/>
                    </a:cubicBezTo>
                    <a:cubicBezTo>
                      <a:pt x="50842" y="7559"/>
                      <a:pt x="50932" y="7522"/>
                      <a:pt x="51038" y="7433"/>
                    </a:cubicBezTo>
                    <a:lnTo>
                      <a:pt x="51038" y="7433"/>
                    </a:lnTo>
                    <a:cubicBezTo>
                      <a:pt x="51091" y="7854"/>
                      <a:pt x="50963" y="7953"/>
                      <a:pt x="50781" y="7953"/>
                    </a:cubicBezTo>
                    <a:cubicBezTo>
                      <a:pt x="50621" y="7953"/>
                      <a:pt x="50418" y="7876"/>
                      <a:pt x="50261" y="7876"/>
                    </a:cubicBezTo>
                    <a:cubicBezTo>
                      <a:pt x="50199" y="7876"/>
                      <a:pt x="50143" y="7888"/>
                      <a:pt x="50100" y="7921"/>
                    </a:cubicBezTo>
                    <a:cubicBezTo>
                      <a:pt x="50100" y="7485"/>
                      <a:pt x="49995" y="7155"/>
                      <a:pt x="49889" y="6984"/>
                    </a:cubicBezTo>
                    <a:cubicBezTo>
                      <a:pt x="49958" y="6847"/>
                      <a:pt x="50016" y="6793"/>
                      <a:pt x="50069" y="6793"/>
                    </a:cubicBezTo>
                    <a:close/>
                    <a:moveTo>
                      <a:pt x="49136" y="7455"/>
                    </a:moveTo>
                    <a:cubicBezTo>
                      <a:pt x="49387" y="7455"/>
                      <a:pt x="49660" y="7529"/>
                      <a:pt x="49889" y="7710"/>
                    </a:cubicBezTo>
                    <a:cubicBezTo>
                      <a:pt x="49786" y="7958"/>
                      <a:pt x="49559" y="8059"/>
                      <a:pt x="49304" y="8059"/>
                    </a:cubicBezTo>
                    <a:cubicBezTo>
                      <a:pt x="49003" y="8059"/>
                      <a:pt x="48665" y="7917"/>
                      <a:pt x="48450" y="7710"/>
                    </a:cubicBezTo>
                    <a:cubicBezTo>
                      <a:pt x="48572" y="7559"/>
                      <a:pt x="48838" y="7455"/>
                      <a:pt x="49136" y="7455"/>
                    </a:cubicBezTo>
                    <a:close/>
                    <a:moveTo>
                      <a:pt x="12484" y="6515"/>
                    </a:moveTo>
                    <a:cubicBezTo>
                      <a:pt x="12756" y="6515"/>
                      <a:pt x="13002" y="6715"/>
                      <a:pt x="12977" y="7261"/>
                    </a:cubicBezTo>
                    <a:cubicBezTo>
                      <a:pt x="12902" y="7200"/>
                      <a:pt x="12835" y="7173"/>
                      <a:pt x="12772" y="7173"/>
                    </a:cubicBezTo>
                    <a:cubicBezTo>
                      <a:pt x="12401" y="7173"/>
                      <a:pt x="12212" y="8101"/>
                      <a:pt x="11800" y="8101"/>
                    </a:cubicBezTo>
                    <a:cubicBezTo>
                      <a:pt x="11669" y="8101"/>
                      <a:pt x="11516" y="8008"/>
                      <a:pt x="11327" y="7763"/>
                    </a:cubicBezTo>
                    <a:cubicBezTo>
                      <a:pt x="11327" y="7217"/>
                      <a:pt x="11370" y="6810"/>
                      <a:pt x="11618" y="6810"/>
                    </a:cubicBezTo>
                    <a:cubicBezTo>
                      <a:pt x="11646" y="6810"/>
                      <a:pt x="11677" y="6815"/>
                      <a:pt x="11710" y="6825"/>
                    </a:cubicBezTo>
                    <a:cubicBezTo>
                      <a:pt x="11316" y="7294"/>
                      <a:pt x="11594" y="7736"/>
                      <a:pt x="11907" y="7736"/>
                    </a:cubicBezTo>
                    <a:cubicBezTo>
                      <a:pt x="12035" y="7736"/>
                      <a:pt x="12169" y="7662"/>
                      <a:pt x="12264" y="7485"/>
                    </a:cubicBezTo>
                    <a:cubicBezTo>
                      <a:pt x="12212" y="7208"/>
                      <a:pt x="12040" y="7050"/>
                      <a:pt x="11816" y="7050"/>
                    </a:cubicBezTo>
                    <a:cubicBezTo>
                      <a:pt x="11850" y="6759"/>
                      <a:pt x="12183" y="6515"/>
                      <a:pt x="12484" y="6515"/>
                    </a:cubicBezTo>
                    <a:close/>
                    <a:moveTo>
                      <a:pt x="50100" y="5835"/>
                    </a:moveTo>
                    <a:lnTo>
                      <a:pt x="50100" y="5835"/>
                    </a:lnTo>
                    <a:cubicBezTo>
                      <a:pt x="49950" y="6650"/>
                      <a:pt x="49601" y="6834"/>
                      <a:pt x="49194" y="6834"/>
                    </a:cubicBezTo>
                    <a:cubicBezTo>
                      <a:pt x="49027" y="6834"/>
                      <a:pt x="48851" y="6803"/>
                      <a:pt x="48675" y="6773"/>
                    </a:cubicBezTo>
                    <a:cubicBezTo>
                      <a:pt x="48292" y="7155"/>
                      <a:pt x="48292" y="7591"/>
                      <a:pt x="48239" y="8146"/>
                    </a:cubicBezTo>
                    <a:cubicBezTo>
                      <a:pt x="48151" y="8182"/>
                      <a:pt x="48072" y="8199"/>
                      <a:pt x="48001" y="8199"/>
                    </a:cubicBezTo>
                    <a:cubicBezTo>
                      <a:pt x="47760" y="8199"/>
                      <a:pt x="47607" y="8005"/>
                      <a:pt x="47526" y="7710"/>
                    </a:cubicBezTo>
                    <a:cubicBezTo>
                      <a:pt x="47768" y="7456"/>
                      <a:pt x="47932" y="6971"/>
                      <a:pt x="48332" y="6971"/>
                    </a:cubicBezTo>
                    <a:cubicBezTo>
                      <a:pt x="48369" y="6971"/>
                      <a:pt x="48408" y="6975"/>
                      <a:pt x="48450" y="6984"/>
                    </a:cubicBezTo>
                    <a:cubicBezTo>
                      <a:pt x="48406" y="6661"/>
                      <a:pt x="48286" y="6535"/>
                      <a:pt x="48084" y="6535"/>
                    </a:cubicBezTo>
                    <a:cubicBezTo>
                      <a:pt x="48046" y="6535"/>
                      <a:pt x="48005" y="6540"/>
                      <a:pt x="47962" y="6548"/>
                    </a:cubicBezTo>
                    <a:cubicBezTo>
                      <a:pt x="48622" y="6218"/>
                      <a:pt x="49506" y="6654"/>
                      <a:pt x="50100" y="5835"/>
                    </a:cubicBezTo>
                    <a:close/>
                    <a:moveTo>
                      <a:pt x="46919" y="7710"/>
                    </a:moveTo>
                    <a:cubicBezTo>
                      <a:pt x="46943" y="8112"/>
                      <a:pt x="46757" y="8236"/>
                      <a:pt x="46534" y="8236"/>
                    </a:cubicBezTo>
                    <a:cubicBezTo>
                      <a:pt x="46273" y="8236"/>
                      <a:pt x="45961" y="8066"/>
                      <a:pt x="45876" y="7974"/>
                    </a:cubicBezTo>
                    <a:cubicBezTo>
                      <a:pt x="45931" y="7833"/>
                      <a:pt x="46006" y="7788"/>
                      <a:pt x="46092" y="7788"/>
                    </a:cubicBezTo>
                    <a:cubicBezTo>
                      <a:pt x="46245" y="7788"/>
                      <a:pt x="46433" y="7927"/>
                      <a:pt x="46612" y="7927"/>
                    </a:cubicBezTo>
                    <a:cubicBezTo>
                      <a:pt x="46721" y="7927"/>
                      <a:pt x="46827" y="7876"/>
                      <a:pt x="46919" y="7710"/>
                    </a:cubicBezTo>
                    <a:close/>
                    <a:moveTo>
                      <a:pt x="44107" y="7314"/>
                    </a:moveTo>
                    <a:lnTo>
                      <a:pt x="44107" y="7314"/>
                    </a:lnTo>
                    <a:cubicBezTo>
                      <a:pt x="44001" y="8251"/>
                      <a:pt x="44820" y="7261"/>
                      <a:pt x="44556" y="8476"/>
                    </a:cubicBezTo>
                    <a:cubicBezTo>
                      <a:pt x="44335" y="8232"/>
                      <a:pt x="44168" y="8139"/>
                      <a:pt x="44013" y="8139"/>
                    </a:cubicBezTo>
                    <a:cubicBezTo>
                      <a:pt x="43816" y="8139"/>
                      <a:pt x="43638" y="8291"/>
                      <a:pt x="43394" y="8476"/>
                    </a:cubicBezTo>
                    <a:lnTo>
                      <a:pt x="43394" y="7538"/>
                    </a:lnTo>
                    <a:cubicBezTo>
                      <a:pt x="43555" y="7610"/>
                      <a:pt x="43641" y="7642"/>
                      <a:pt x="43698" y="7642"/>
                    </a:cubicBezTo>
                    <a:cubicBezTo>
                      <a:pt x="43819" y="7642"/>
                      <a:pt x="43811" y="7502"/>
                      <a:pt x="44107" y="7314"/>
                    </a:cubicBezTo>
                    <a:close/>
                    <a:moveTo>
                      <a:pt x="5989" y="8665"/>
                    </a:moveTo>
                    <a:cubicBezTo>
                      <a:pt x="6245" y="8665"/>
                      <a:pt x="6482" y="8803"/>
                      <a:pt x="6429" y="9188"/>
                    </a:cubicBezTo>
                    <a:cubicBezTo>
                      <a:pt x="5822" y="9136"/>
                      <a:pt x="5994" y="9083"/>
                      <a:pt x="5439" y="8964"/>
                    </a:cubicBezTo>
                    <a:cubicBezTo>
                      <a:pt x="5465" y="8800"/>
                      <a:pt x="5736" y="8665"/>
                      <a:pt x="5989" y="8665"/>
                    </a:cubicBezTo>
                    <a:close/>
                    <a:moveTo>
                      <a:pt x="31106" y="8591"/>
                    </a:moveTo>
                    <a:cubicBezTo>
                      <a:pt x="31230" y="8591"/>
                      <a:pt x="31387" y="8653"/>
                      <a:pt x="31514" y="8653"/>
                    </a:cubicBezTo>
                    <a:cubicBezTo>
                      <a:pt x="31552" y="8653"/>
                      <a:pt x="31587" y="8648"/>
                      <a:pt x="31618" y="8634"/>
                    </a:cubicBezTo>
                    <a:lnTo>
                      <a:pt x="31618" y="8634"/>
                    </a:lnTo>
                    <a:cubicBezTo>
                      <a:pt x="31545" y="8982"/>
                      <a:pt x="31338" y="9273"/>
                      <a:pt x="31143" y="9273"/>
                    </a:cubicBezTo>
                    <a:cubicBezTo>
                      <a:pt x="31057" y="9273"/>
                      <a:pt x="30974" y="9216"/>
                      <a:pt x="30905" y="9083"/>
                    </a:cubicBezTo>
                    <a:cubicBezTo>
                      <a:pt x="30854" y="8682"/>
                      <a:pt x="30957" y="8591"/>
                      <a:pt x="31106" y="8591"/>
                    </a:cubicBezTo>
                    <a:close/>
                    <a:moveTo>
                      <a:pt x="44833" y="8338"/>
                    </a:moveTo>
                    <a:cubicBezTo>
                      <a:pt x="45118" y="8338"/>
                      <a:pt x="45745" y="9091"/>
                      <a:pt x="46259" y="9136"/>
                    </a:cubicBezTo>
                    <a:cubicBezTo>
                      <a:pt x="46131" y="9300"/>
                      <a:pt x="46000" y="9365"/>
                      <a:pt x="45870" y="9365"/>
                    </a:cubicBezTo>
                    <a:cubicBezTo>
                      <a:pt x="45436" y="9365"/>
                      <a:pt x="45009" y="8636"/>
                      <a:pt x="44714" y="8423"/>
                    </a:cubicBezTo>
                    <a:cubicBezTo>
                      <a:pt x="44741" y="8364"/>
                      <a:pt x="44781" y="8338"/>
                      <a:pt x="44833" y="8338"/>
                    </a:cubicBezTo>
                    <a:close/>
                    <a:moveTo>
                      <a:pt x="33433" y="9139"/>
                    </a:moveTo>
                    <a:cubicBezTo>
                      <a:pt x="33668" y="9139"/>
                      <a:pt x="33875" y="9314"/>
                      <a:pt x="33875" y="9743"/>
                    </a:cubicBezTo>
                    <a:lnTo>
                      <a:pt x="32780" y="9743"/>
                    </a:lnTo>
                    <a:cubicBezTo>
                      <a:pt x="32837" y="9385"/>
                      <a:pt x="33155" y="9139"/>
                      <a:pt x="33433" y="9139"/>
                    </a:cubicBezTo>
                    <a:close/>
                    <a:moveTo>
                      <a:pt x="32344" y="7710"/>
                    </a:moveTo>
                    <a:cubicBezTo>
                      <a:pt x="32450" y="7763"/>
                      <a:pt x="32397" y="8146"/>
                      <a:pt x="32555" y="8146"/>
                    </a:cubicBezTo>
                    <a:cubicBezTo>
                      <a:pt x="32727" y="8911"/>
                      <a:pt x="31948" y="9136"/>
                      <a:pt x="32344" y="9518"/>
                    </a:cubicBezTo>
                    <a:cubicBezTo>
                      <a:pt x="32301" y="9739"/>
                      <a:pt x="32269" y="9819"/>
                      <a:pt x="32240" y="9819"/>
                    </a:cubicBezTo>
                    <a:cubicBezTo>
                      <a:pt x="32162" y="9819"/>
                      <a:pt x="32105" y="9260"/>
                      <a:pt x="31924" y="9260"/>
                    </a:cubicBezTo>
                    <a:cubicBezTo>
                      <a:pt x="31899" y="9260"/>
                      <a:pt x="31872" y="9270"/>
                      <a:pt x="31842" y="9294"/>
                    </a:cubicBezTo>
                    <a:cubicBezTo>
                      <a:pt x="31790" y="8251"/>
                      <a:pt x="32502" y="9083"/>
                      <a:pt x="32067" y="8146"/>
                    </a:cubicBezTo>
                    <a:cubicBezTo>
                      <a:pt x="32120" y="7921"/>
                      <a:pt x="32344" y="7974"/>
                      <a:pt x="32344" y="7710"/>
                    </a:cubicBezTo>
                    <a:close/>
                    <a:moveTo>
                      <a:pt x="1201" y="9518"/>
                    </a:moveTo>
                    <a:cubicBezTo>
                      <a:pt x="1531" y="9518"/>
                      <a:pt x="1703" y="9849"/>
                      <a:pt x="1703" y="10403"/>
                    </a:cubicBezTo>
                    <a:cubicBezTo>
                      <a:pt x="1426" y="10403"/>
                      <a:pt x="1254" y="10073"/>
                      <a:pt x="1201" y="9518"/>
                    </a:cubicBezTo>
                    <a:close/>
                    <a:moveTo>
                      <a:pt x="30230" y="8718"/>
                    </a:moveTo>
                    <a:cubicBezTo>
                      <a:pt x="30368" y="8718"/>
                      <a:pt x="30856" y="10097"/>
                      <a:pt x="31182" y="10231"/>
                    </a:cubicBezTo>
                    <a:cubicBezTo>
                      <a:pt x="31110" y="10503"/>
                      <a:pt x="31012" y="10604"/>
                      <a:pt x="30897" y="10604"/>
                    </a:cubicBezTo>
                    <a:cubicBezTo>
                      <a:pt x="30573" y="10604"/>
                      <a:pt x="30118" y="9796"/>
                      <a:pt x="29757" y="9796"/>
                    </a:cubicBezTo>
                    <a:cubicBezTo>
                      <a:pt x="29786" y="9599"/>
                      <a:pt x="29828" y="9532"/>
                      <a:pt x="29880" y="9532"/>
                    </a:cubicBezTo>
                    <a:cubicBezTo>
                      <a:pt x="29994" y="9532"/>
                      <a:pt x="30157" y="9846"/>
                      <a:pt x="30345" y="9846"/>
                    </a:cubicBezTo>
                    <a:cubicBezTo>
                      <a:pt x="30385" y="9846"/>
                      <a:pt x="30427" y="9831"/>
                      <a:pt x="30469" y="9796"/>
                    </a:cubicBezTo>
                    <a:cubicBezTo>
                      <a:pt x="30417" y="9360"/>
                      <a:pt x="30364" y="9030"/>
                      <a:pt x="30192" y="8858"/>
                    </a:cubicBezTo>
                    <a:cubicBezTo>
                      <a:pt x="30192" y="8760"/>
                      <a:pt x="30206" y="8718"/>
                      <a:pt x="30230" y="8718"/>
                    </a:cubicBezTo>
                    <a:close/>
                    <a:moveTo>
                      <a:pt x="38157" y="9193"/>
                    </a:moveTo>
                    <a:cubicBezTo>
                      <a:pt x="38364" y="9193"/>
                      <a:pt x="38580" y="9601"/>
                      <a:pt x="38971" y="9601"/>
                    </a:cubicBezTo>
                    <a:cubicBezTo>
                      <a:pt x="39090" y="9601"/>
                      <a:pt x="39225" y="9563"/>
                      <a:pt x="39381" y="9466"/>
                    </a:cubicBezTo>
                    <a:lnTo>
                      <a:pt x="39381" y="9466"/>
                    </a:lnTo>
                    <a:cubicBezTo>
                      <a:pt x="39156" y="9901"/>
                      <a:pt x="39486" y="10179"/>
                      <a:pt x="39275" y="10614"/>
                    </a:cubicBezTo>
                    <a:cubicBezTo>
                      <a:pt x="39157" y="10269"/>
                      <a:pt x="38906" y="10136"/>
                      <a:pt x="38646" y="10136"/>
                    </a:cubicBezTo>
                    <a:cubicBezTo>
                      <a:pt x="38409" y="10136"/>
                      <a:pt x="38165" y="10246"/>
                      <a:pt x="38008" y="10403"/>
                    </a:cubicBezTo>
                    <a:cubicBezTo>
                      <a:pt x="38103" y="10105"/>
                      <a:pt x="38381" y="9441"/>
                      <a:pt x="38026" y="9441"/>
                    </a:cubicBezTo>
                    <a:cubicBezTo>
                      <a:pt x="37988" y="9441"/>
                      <a:pt x="37943" y="9449"/>
                      <a:pt x="37889" y="9466"/>
                    </a:cubicBezTo>
                    <a:cubicBezTo>
                      <a:pt x="37985" y="9264"/>
                      <a:pt x="38070" y="9193"/>
                      <a:pt x="38157" y="9193"/>
                    </a:cubicBezTo>
                    <a:close/>
                    <a:moveTo>
                      <a:pt x="15512" y="9518"/>
                    </a:moveTo>
                    <a:cubicBezTo>
                      <a:pt x="15565" y="9849"/>
                      <a:pt x="15618" y="10020"/>
                      <a:pt x="15723" y="10680"/>
                    </a:cubicBezTo>
                    <a:lnTo>
                      <a:pt x="15393" y="10680"/>
                    </a:lnTo>
                    <a:cubicBezTo>
                      <a:pt x="15235" y="9954"/>
                      <a:pt x="15340" y="10073"/>
                      <a:pt x="15512" y="9518"/>
                    </a:cubicBezTo>
                    <a:close/>
                    <a:moveTo>
                      <a:pt x="44820" y="9136"/>
                    </a:moveTo>
                    <a:cubicBezTo>
                      <a:pt x="45150" y="9466"/>
                      <a:pt x="45480" y="9796"/>
                      <a:pt x="45546" y="10733"/>
                    </a:cubicBezTo>
                    <a:cubicBezTo>
                      <a:pt x="45097" y="10680"/>
                      <a:pt x="45044" y="9743"/>
                      <a:pt x="44608" y="9624"/>
                    </a:cubicBezTo>
                    <a:cubicBezTo>
                      <a:pt x="44661" y="9413"/>
                      <a:pt x="44661" y="9188"/>
                      <a:pt x="44820" y="9136"/>
                    </a:cubicBezTo>
                    <a:close/>
                    <a:moveTo>
                      <a:pt x="3405" y="9918"/>
                    </a:moveTo>
                    <a:cubicBezTo>
                      <a:pt x="3612" y="9918"/>
                      <a:pt x="3778" y="10058"/>
                      <a:pt x="3842" y="10614"/>
                    </a:cubicBezTo>
                    <a:cubicBezTo>
                      <a:pt x="3804" y="10626"/>
                      <a:pt x="3769" y="10631"/>
                      <a:pt x="3737" y="10631"/>
                    </a:cubicBezTo>
                    <a:cubicBezTo>
                      <a:pt x="3501" y="10631"/>
                      <a:pt x="3405" y="10349"/>
                      <a:pt x="3194" y="10349"/>
                    </a:cubicBezTo>
                    <a:cubicBezTo>
                      <a:pt x="3145" y="10349"/>
                      <a:pt x="3089" y="10365"/>
                      <a:pt x="3023" y="10403"/>
                    </a:cubicBezTo>
                    <a:cubicBezTo>
                      <a:pt x="3023" y="10614"/>
                      <a:pt x="3129" y="10561"/>
                      <a:pt x="3234" y="10614"/>
                    </a:cubicBezTo>
                    <a:cubicBezTo>
                      <a:pt x="3205" y="10723"/>
                      <a:pt x="3130" y="10772"/>
                      <a:pt x="3037" y="10772"/>
                    </a:cubicBezTo>
                    <a:cubicBezTo>
                      <a:pt x="2790" y="10772"/>
                      <a:pt x="2416" y="10433"/>
                      <a:pt x="2416" y="9954"/>
                    </a:cubicBezTo>
                    <a:lnTo>
                      <a:pt x="2416" y="9954"/>
                    </a:lnTo>
                    <a:cubicBezTo>
                      <a:pt x="2505" y="10036"/>
                      <a:pt x="2603" y="10064"/>
                      <a:pt x="2706" y="10064"/>
                    </a:cubicBezTo>
                    <a:cubicBezTo>
                      <a:pt x="2939" y="10064"/>
                      <a:pt x="3193" y="9918"/>
                      <a:pt x="3405" y="9918"/>
                    </a:cubicBezTo>
                    <a:close/>
                    <a:moveTo>
                      <a:pt x="8740" y="6165"/>
                    </a:moveTo>
                    <a:cubicBezTo>
                      <a:pt x="8988" y="6379"/>
                      <a:pt x="9053" y="6499"/>
                      <a:pt x="9205" y="6499"/>
                    </a:cubicBezTo>
                    <a:cubicBezTo>
                      <a:pt x="9287" y="6499"/>
                      <a:pt x="9395" y="6464"/>
                      <a:pt x="9571" y="6390"/>
                    </a:cubicBezTo>
                    <a:lnTo>
                      <a:pt x="9571" y="6390"/>
                    </a:lnTo>
                    <a:cubicBezTo>
                      <a:pt x="9571" y="6654"/>
                      <a:pt x="9505" y="6773"/>
                      <a:pt x="9452" y="6825"/>
                    </a:cubicBezTo>
                    <a:cubicBezTo>
                      <a:pt x="9437" y="6953"/>
                      <a:pt x="9469" y="7006"/>
                      <a:pt x="9519" y="7006"/>
                    </a:cubicBezTo>
                    <a:cubicBezTo>
                      <a:pt x="9640" y="7006"/>
                      <a:pt x="9866" y="6698"/>
                      <a:pt x="9782" y="6390"/>
                    </a:cubicBezTo>
                    <a:lnTo>
                      <a:pt x="9782" y="6390"/>
                    </a:lnTo>
                    <a:cubicBezTo>
                      <a:pt x="10240" y="6534"/>
                      <a:pt x="10412" y="7283"/>
                      <a:pt x="10940" y="7283"/>
                    </a:cubicBezTo>
                    <a:cubicBezTo>
                      <a:pt x="10991" y="7283"/>
                      <a:pt x="11045" y="7276"/>
                      <a:pt x="11103" y="7261"/>
                    </a:cubicBezTo>
                    <a:lnTo>
                      <a:pt x="11103" y="7261"/>
                    </a:lnTo>
                    <a:cubicBezTo>
                      <a:pt x="10891" y="7974"/>
                      <a:pt x="10443" y="8146"/>
                      <a:pt x="10165" y="8700"/>
                    </a:cubicBezTo>
                    <a:cubicBezTo>
                      <a:pt x="10561" y="7815"/>
                      <a:pt x="9677" y="8146"/>
                      <a:pt x="9452" y="7763"/>
                    </a:cubicBezTo>
                    <a:lnTo>
                      <a:pt x="9452" y="7763"/>
                    </a:lnTo>
                    <a:cubicBezTo>
                      <a:pt x="9241" y="7815"/>
                      <a:pt x="9571" y="8634"/>
                      <a:pt x="9571" y="8911"/>
                    </a:cubicBezTo>
                    <a:cubicBezTo>
                      <a:pt x="9797" y="8856"/>
                      <a:pt x="9966" y="8756"/>
                      <a:pt x="10122" y="8756"/>
                    </a:cubicBezTo>
                    <a:cubicBezTo>
                      <a:pt x="10268" y="8756"/>
                      <a:pt x="10402" y="8843"/>
                      <a:pt x="10561" y="9136"/>
                    </a:cubicBezTo>
                    <a:cubicBezTo>
                      <a:pt x="10825" y="8911"/>
                      <a:pt x="10337" y="8528"/>
                      <a:pt x="10614" y="8198"/>
                    </a:cubicBezTo>
                    <a:lnTo>
                      <a:pt x="10614" y="8198"/>
                    </a:lnTo>
                    <a:cubicBezTo>
                      <a:pt x="10825" y="8423"/>
                      <a:pt x="11103" y="8370"/>
                      <a:pt x="10997" y="9136"/>
                    </a:cubicBezTo>
                    <a:cubicBezTo>
                      <a:pt x="11224" y="9108"/>
                      <a:pt x="11318" y="9020"/>
                      <a:pt x="11388" y="9020"/>
                    </a:cubicBezTo>
                    <a:cubicBezTo>
                      <a:pt x="11453" y="9020"/>
                      <a:pt x="11497" y="9094"/>
                      <a:pt x="11604" y="9360"/>
                    </a:cubicBezTo>
                    <a:cubicBezTo>
                      <a:pt x="11842" y="9115"/>
                      <a:pt x="12049" y="8940"/>
                      <a:pt x="12269" y="8940"/>
                    </a:cubicBezTo>
                    <a:cubicBezTo>
                      <a:pt x="12452" y="8940"/>
                      <a:pt x="12644" y="9061"/>
                      <a:pt x="12872" y="9360"/>
                    </a:cubicBezTo>
                    <a:cubicBezTo>
                      <a:pt x="12806" y="9690"/>
                      <a:pt x="12700" y="9901"/>
                      <a:pt x="12542" y="10020"/>
                    </a:cubicBezTo>
                    <a:cubicBezTo>
                      <a:pt x="12594" y="10231"/>
                      <a:pt x="12647" y="10284"/>
                      <a:pt x="12647" y="10509"/>
                    </a:cubicBezTo>
                    <a:cubicBezTo>
                      <a:pt x="13360" y="10403"/>
                      <a:pt x="12872" y="8476"/>
                      <a:pt x="13254" y="8198"/>
                    </a:cubicBezTo>
                    <a:lnTo>
                      <a:pt x="13254" y="8198"/>
                    </a:lnTo>
                    <a:cubicBezTo>
                      <a:pt x="13465" y="8620"/>
                      <a:pt x="13577" y="8973"/>
                      <a:pt x="13862" y="8973"/>
                    </a:cubicBezTo>
                    <a:cubicBezTo>
                      <a:pt x="13952" y="8973"/>
                      <a:pt x="14059" y="8938"/>
                      <a:pt x="14192" y="8858"/>
                    </a:cubicBezTo>
                    <a:cubicBezTo>
                      <a:pt x="14297" y="9954"/>
                      <a:pt x="14958" y="10020"/>
                      <a:pt x="15010" y="11169"/>
                    </a:cubicBezTo>
                    <a:cubicBezTo>
                      <a:pt x="14365" y="11200"/>
                      <a:pt x="13830" y="11615"/>
                      <a:pt x="13354" y="11615"/>
                    </a:cubicBezTo>
                    <a:cubicBezTo>
                      <a:pt x="13021" y="11615"/>
                      <a:pt x="12716" y="11412"/>
                      <a:pt x="12423" y="10733"/>
                    </a:cubicBezTo>
                    <a:cubicBezTo>
                      <a:pt x="12403" y="11001"/>
                      <a:pt x="12243" y="11075"/>
                      <a:pt x="12034" y="11075"/>
                    </a:cubicBezTo>
                    <a:cubicBezTo>
                      <a:pt x="11776" y="11075"/>
                      <a:pt x="11441" y="10961"/>
                      <a:pt x="11202" y="10961"/>
                    </a:cubicBezTo>
                    <a:cubicBezTo>
                      <a:pt x="11120" y="10961"/>
                      <a:pt x="11050" y="10975"/>
                      <a:pt x="10997" y="11010"/>
                    </a:cubicBezTo>
                    <a:cubicBezTo>
                      <a:pt x="10942" y="10574"/>
                      <a:pt x="11050" y="10487"/>
                      <a:pt x="11197" y="10487"/>
                    </a:cubicBezTo>
                    <a:cubicBezTo>
                      <a:pt x="11296" y="10487"/>
                      <a:pt x="11414" y="10526"/>
                      <a:pt x="11511" y="10526"/>
                    </a:cubicBezTo>
                    <a:cubicBezTo>
                      <a:pt x="11545" y="10526"/>
                      <a:pt x="11577" y="10522"/>
                      <a:pt x="11604" y="10509"/>
                    </a:cubicBezTo>
                    <a:cubicBezTo>
                      <a:pt x="11710" y="9624"/>
                      <a:pt x="11327" y="9796"/>
                      <a:pt x="11221" y="9360"/>
                    </a:cubicBezTo>
                    <a:cubicBezTo>
                      <a:pt x="11137" y="9678"/>
                      <a:pt x="11012" y="9760"/>
                      <a:pt x="10872" y="9760"/>
                    </a:cubicBezTo>
                    <a:cubicBezTo>
                      <a:pt x="10719" y="9760"/>
                      <a:pt x="10548" y="9663"/>
                      <a:pt x="10390" y="9663"/>
                    </a:cubicBezTo>
                    <a:cubicBezTo>
                      <a:pt x="10215" y="9663"/>
                      <a:pt x="10055" y="9782"/>
                      <a:pt x="9954" y="10284"/>
                    </a:cubicBezTo>
                    <a:cubicBezTo>
                      <a:pt x="9479" y="9932"/>
                      <a:pt x="9003" y="9265"/>
                      <a:pt x="8463" y="9265"/>
                    </a:cubicBezTo>
                    <a:cubicBezTo>
                      <a:pt x="8254" y="9265"/>
                      <a:pt x="8035" y="9366"/>
                      <a:pt x="7802" y="9624"/>
                    </a:cubicBezTo>
                    <a:cubicBezTo>
                      <a:pt x="7749" y="8251"/>
                      <a:pt x="8911" y="9294"/>
                      <a:pt x="9122" y="8476"/>
                    </a:cubicBezTo>
                    <a:cubicBezTo>
                      <a:pt x="9072" y="8264"/>
                      <a:pt x="9003" y="8194"/>
                      <a:pt x="8926" y="8194"/>
                    </a:cubicBezTo>
                    <a:cubicBezTo>
                      <a:pt x="8772" y="8194"/>
                      <a:pt x="8583" y="8478"/>
                      <a:pt x="8434" y="8478"/>
                    </a:cubicBezTo>
                    <a:cubicBezTo>
                      <a:pt x="8426" y="8478"/>
                      <a:pt x="8418" y="8477"/>
                      <a:pt x="8409" y="8476"/>
                    </a:cubicBezTo>
                    <a:cubicBezTo>
                      <a:pt x="8357" y="7974"/>
                      <a:pt x="8634" y="8146"/>
                      <a:pt x="8634" y="7763"/>
                    </a:cubicBezTo>
                    <a:cubicBezTo>
                      <a:pt x="8634" y="7652"/>
                      <a:pt x="8583" y="7628"/>
                      <a:pt x="8510" y="7628"/>
                    </a:cubicBezTo>
                    <a:cubicBezTo>
                      <a:pt x="8458" y="7628"/>
                      <a:pt x="8394" y="7641"/>
                      <a:pt x="8330" y="7641"/>
                    </a:cubicBezTo>
                    <a:cubicBezTo>
                      <a:pt x="8178" y="7641"/>
                      <a:pt x="8027" y="7571"/>
                      <a:pt x="8027" y="7103"/>
                    </a:cubicBezTo>
                    <a:cubicBezTo>
                      <a:pt x="8581" y="6878"/>
                      <a:pt x="8687" y="7050"/>
                      <a:pt x="8740" y="6165"/>
                    </a:cubicBezTo>
                    <a:close/>
                    <a:moveTo>
                      <a:pt x="12143" y="11448"/>
                    </a:moveTo>
                    <a:cubicBezTo>
                      <a:pt x="12255" y="11448"/>
                      <a:pt x="12361" y="11516"/>
                      <a:pt x="12423" y="11670"/>
                    </a:cubicBezTo>
                    <a:cubicBezTo>
                      <a:pt x="12423" y="11934"/>
                      <a:pt x="12212" y="11829"/>
                      <a:pt x="12212" y="12106"/>
                    </a:cubicBezTo>
                    <a:cubicBezTo>
                      <a:pt x="12195" y="12110"/>
                      <a:pt x="12179" y="12112"/>
                      <a:pt x="12164" y="12112"/>
                    </a:cubicBezTo>
                    <a:cubicBezTo>
                      <a:pt x="11993" y="12112"/>
                      <a:pt x="11928" y="11876"/>
                      <a:pt x="11757" y="11876"/>
                    </a:cubicBezTo>
                    <a:cubicBezTo>
                      <a:pt x="11742" y="11876"/>
                      <a:pt x="11727" y="11878"/>
                      <a:pt x="11710" y="11882"/>
                    </a:cubicBezTo>
                    <a:cubicBezTo>
                      <a:pt x="11774" y="11616"/>
                      <a:pt x="11967" y="11448"/>
                      <a:pt x="12143" y="11448"/>
                    </a:cubicBezTo>
                    <a:close/>
                    <a:moveTo>
                      <a:pt x="40595" y="8251"/>
                    </a:moveTo>
                    <a:cubicBezTo>
                      <a:pt x="41084" y="8634"/>
                      <a:pt x="41849" y="9030"/>
                      <a:pt x="42681" y="9413"/>
                    </a:cubicBezTo>
                    <a:cubicBezTo>
                      <a:pt x="42681" y="9954"/>
                      <a:pt x="42734" y="10284"/>
                      <a:pt x="42839" y="10561"/>
                    </a:cubicBezTo>
                    <a:cubicBezTo>
                      <a:pt x="43065" y="10394"/>
                      <a:pt x="43299" y="10329"/>
                      <a:pt x="43533" y="10329"/>
                    </a:cubicBezTo>
                    <a:cubicBezTo>
                      <a:pt x="43981" y="10329"/>
                      <a:pt x="44429" y="10569"/>
                      <a:pt x="44820" y="10786"/>
                    </a:cubicBezTo>
                    <a:cubicBezTo>
                      <a:pt x="44820" y="11274"/>
                      <a:pt x="44714" y="11723"/>
                      <a:pt x="44608" y="12159"/>
                    </a:cubicBezTo>
                    <a:cubicBezTo>
                      <a:pt x="44413" y="12030"/>
                      <a:pt x="44286" y="12002"/>
                      <a:pt x="44174" y="12002"/>
                    </a:cubicBezTo>
                    <a:cubicBezTo>
                      <a:pt x="44086" y="12002"/>
                      <a:pt x="44008" y="12019"/>
                      <a:pt x="43914" y="12019"/>
                    </a:cubicBezTo>
                    <a:cubicBezTo>
                      <a:pt x="43821" y="12019"/>
                      <a:pt x="43713" y="12002"/>
                      <a:pt x="43565" y="11934"/>
                    </a:cubicBezTo>
                    <a:cubicBezTo>
                      <a:pt x="43724" y="11446"/>
                      <a:pt x="43447" y="11499"/>
                      <a:pt x="43671" y="11010"/>
                    </a:cubicBezTo>
                    <a:lnTo>
                      <a:pt x="43671" y="11010"/>
                    </a:lnTo>
                    <a:cubicBezTo>
                      <a:pt x="43612" y="11099"/>
                      <a:pt x="43549" y="11171"/>
                      <a:pt x="43495" y="11171"/>
                    </a:cubicBezTo>
                    <a:cubicBezTo>
                      <a:pt x="43453" y="11171"/>
                      <a:pt x="43417" y="11126"/>
                      <a:pt x="43394" y="11010"/>
                    </a:cubicBezTo>
                    <a:lnTo>
                      <a:pt x="43394" y="11010"/>
                    </a:lnTo>
                    <a:cubicBezTo>
                      <a:pt x="43447" y="12159"/>
                      <a:pt x="42457" y="11274"/>
                      <a:pt x="42351" y="12159"/>
                    </a:cubicBezTo>
                    <a:cubicBezTo>
                      <a:pt x="42344" y="12160"/>
                      <a:pt x="42337" y="12161"/>
                      <a:pt x="42331" y="12161"/>
                    </a:cubicBezTo>
                    <a:cubicBezTo>
                      <a:pt x="42137" y="12161"/>
                      <a:pt x="42296" y="11381"/>
                      <a:pt x="42245" y="11010"/>
                    </a:cubicBezTo>
                    <a:cubicBezTo>
                      <a:pt x="42117" y="11010"/>
                      <a:pt x="41988" y="11026"/>
                      <a:pt x="41868" y="11026"/>
                    </a:cubicBezTo>
                    <a:cubicBezTo>
                      <a:pt x="41682" y="11026"/>
                      <a:pt x="41518" y="10987"/>
                      <a:pt x="41414" y="10786"/>
                    </a:cubicBezTo>
                    <a:cubicBezTo>
                      <a:pt x="41361" y="10403"/>
                      <a:pt x="41519" y="10350"/>
                      <a:pt x="41638" y="10350"/>
                    </a:cubicBezTo>
                    <a:cubicBezTo>
                      <a:pt x="41585" y="10020"/>
                      <a:pt x="41414" y="9954"/>
                      <a:pt x="41414" y="9624"/>
                    </a:cubicBezTo>
                    <a:cubicBezTo>
                      <a:pt x="41100" y="9678"/>
                      <a:pt x="40892" y="9945"/>
                      <a:pt x="40588" y="9945"/>
                    </a:cubicBezTo>
                    <a:cubicBezTo>
                      <a:pt x="40521" y="9945"/>
                      <a:pt x="40449" y="9932"/>
                      <a:pt x="40371" y="9901"/>
                    </a:cubicBezTo>
                    <a:cubicBezTo>
                      <a:pt x="40619" y="9712"/>
                      <a:pt x="40814" y="9164"/>
                      <a:pt x="40380" y="9164"/>
                    </a:cubicBezTo>
                    <a:cubicBezTo>
                      <a:pt x="40328" y="9164"/>
                      <a:pt x="40269" y="9172"/>
                      <a:pt x="40199" y="9188"/>
                    </a:cubicBezTo>
                    <a:cubicBezTo>
                      <a:pt x="40318" y="8911"/>
                      <a:pt x="40423" y="8476"/>
                      <a:pt x="40595" y="8251"/>
                    </a:cubicBezTo>
                    <a:close/>
                    <a:moveTo>
                      <a:pt x="40978" y="11274"/>
                    </a:moveTo>
                    <a:cubicBezTo>
                      <a:pt x="41255" y="11274"/>
                      <a:pt x="41414" y="11604"/>
                      <a:pt x="41414" y="12212"/>
                    </a:cubicBezTo>
                    <a:lnTo>
                      <a:pt x="40859" y="12212"/>
                    </a:lnTo>
                    <a:cubicBezTo>
                      <a:pt x="41031" y="11723"/>
                      <a:pt x="40754" y="11776"/>
                      <a:pt x="40978" y="11274"/>
                    </a:cubicBezTo>
                    <a:close/>
                    <a:moveTo>
                      <a:pt x="2522" y="10839"/>
                    </a:moveTo>
                    <a:cubicBezTo>
                      <a:pt x="2522" y="11116"/>
                      <a:pt x="2693" y="11063"/>
                      <a:pt x="2746" y="11116"/>
                    </a:cubicBezTo>
                    <a:cubicBezTo>
                      <a:pt x="2746" y="12053"/>
                      <a:pt x="2086" y="11776"/>
                      <a:pt x="1861" y="12264"/>
                    </a:cubicBezTo>
                    <a:cubicBezTo>
                      <a:pt x="1809" y="11604"/>
                      <a:pt x="2033" y="11776"/>
                      <a:pt x="1809" y="11340"/>
                    </a:cubicBezTo>
                    <a:cubicBezTo>
                      <a:pt x="1792" y="11337"/>
                      <a:pt x="1775" y="11335"/>
                      <a:pt x="1760" y="11335"/>
                    </a:cubicBezTo>
                    <a:cubicBezTo>
                      <a:pt x="1490" y="11335"/>
                      <a:pt x="1464" y="11832"/>
                      <a:pt x="1188" y="11832"/>
                    </a:cubicBezTo>
                    <a:cubicBezTo>
                      <a:pt x="1176" y="11832"/>
                      <a:pt x="1162" y="11831"/>
                      <a:pt x="1149" y="11829"/>
                    </a:cubicBezTo>
                    <a:cubicBezTo>
                      <a:pt x="990" y="10891"/>
                      <a:pt x="1809" y="11723"/>
                      <a:pt x="1703" y="10891"/>
                    </a:cubicBezTo>
                    <a:lnTo>
                      <a:pt x="1703" y="10891"/>
                    </a:lnTo>
                    <a:cubicBezTo>
                      <a:pt x="1778" y="11203"/>
                      <a:pt x="1860" y="11310"/>
                      <a:pt x="1950" y="11310"/>
                    </a:cubicBezTo>
                    <a:cubicBezTo>
                      <a:pt x="2116" y="11310"/>
                      <a:pt x="2308" y="10950"/>
                      <a:pt x="2522" y="10839"/>
                    </a:cubicBezTo>
                    <a:close/>
                    <a:moveTo>
                      <a:pt x="38130" y="11825"/>
                    </a:moveTo>
                    <a:cubicBezTo>
                      <a:pt x="38279" y="11825"/>
                      <a:pt x="38468" y="12011"/>
                      <a:pt x="38648" y="12011"/>
                    </a:cubicBezTo>
                    <a:cubicBezTo>
                      <a:pt x="38673" y="12011"/>
                      <a:pt x="38697" y="12008"/>
                      <a:pt x="38720" y="12000"/>
                    </a:cubicBezTo>
                    <a:lnTo>
                      <a:pt x="38720" y="12000"/>
                    </a:lnTo>
                    <a:cubicBezTo>
                      <a:pt x="38698" y="12226"/>
                      <a:pt x="38589" y="12282"/>
                      <a:pt x="38453" y="12282"/>
                    </a:cubicBezTo>
                    <a:cubicBezTo>
                      <a:pt x="38319" y="12282"/>
                      <a:pt x="38159" y="12227"/>
                      <a:pt x="38030" y="12227"/>
                    </a:cubicBezTo>
                    <a:cubicBezTo>
                      <a:pt x="37976" y="12227"/>
                      <a:pt x="37928" y="12237"/>
                      <a:pt x="37889" y="12264"/>
                    </a:cubicBezTo>
                    <a:cubicBezTo>
                      <a:pt x="37935" y="11924"/>
                      <a:pt x="38022" y="11825"/>
                      <a:pt x="38130" y="11825"/>
                    </a:cubicBezTo>
                    <a:close/>
                    <a:moveTo>
                      <a:pt x="3554" y="10807"/>
                    </a:moveTo>
                    <a:cubicBezTo>
                      <a:pt x="3658" y="10807"/>
                      <a:pt x="3783" y="10858"/>
                      <a:pt x="3879" y="10858"/>
                    </a:cubicBezTo>
                    <a:cubicBezTo>
                      <a:pt x="3910" y="10858"/>
                      <a:pt x="3937" y="10853"/>
                      <a:pt x="3961" y="10839"/>
                    </a:cubicBezTo>
                    <a:lnTo>
                      <a:pt x="3961" y="10839"/>
                    </a:lnTo>
                    <a:cubicBezTo>
                      <a:pt x="3630" y="11670"/>
                      <a:pt x="3564" y="11446"/>
                      <a:pt x="4172" y="11776"/>
                    </a:cubicBezTo>
                    <a:cubicBezTo>
                      <a:pt x="4291" y="12489"/>
                      <a:pt x="3630" y="11882"/>
                      <a:pt x="3736" y="12713"/>
                    </a:cubicBezTo>
                    <a:cubicBezTo>
                      <a:pt x="3677" y="12746"/>
                      <a:pt x="3628" y="12760"/>
                      <a:pt x="3586" y="12760"/>
                    </a:cubicBezTo>
                    <a:cubicBezTo>
                      <a:pt x="3326" y="12760"/>
                      <a:pt x="3378" y="12200"/>
                      <a:pt x="3169" y="12200"/>
                    </a:cubicBezTo>
                    <a:cubicBezTo>
                      <a:pt x="3131" y="12200"/>
                      <a:pt x="3083" y="12219"/>
                      <a:pt x="3023" y="12264"/>
                    </a:cubicBezTo>
                    <a:lnTo>
                      <a:pt x="3023" y="11340"/>
                    </a:lnTo>
                    <a:cubicBezTo>
                      <a:pt x="3041" y="11490"/>
                      <a:pt x="3137" y="11549"/>
                      <a:pt x="3238" y="11549"/>
                    </a:cubicBezTo>
                    <a:cubicBezTo>
                      <a:pt x="3430" y="11549"/>
                      <a:pt x="3639" y="11333"/>
                      <a:pt x="3353" y="11116"/>
                    </a:cubicBezTo>
                    <a:cubicBezTo>
                      <a:pt x="3353" y="10867"/>
                      <a:pt x="3441" y="10807"/>
                      <a:pt x="3554" y="10807"/>
                    </a:cubicBezTo>
                    <a:close/>
                    <a:moveTo>
                      <a:pt x="40925" y="10126"/>
                    </a:moveTo>
                    <a:cubicBezTo>
                      <a:pt x="40925" y="10928"/>
                      <a:pt x="40629" y="11409"/>
                      <a:pt x="40294" y="11409"/>
                    </a:cubicBezTo>
                    <a:cubicBezTo>
                      <a:pt x="40193" y="11409"/>
                      <a:pt x="40089" y="11366"/>
                      <a:pt x="39988" y="11274"/>
                    </a:cubicBezTo>
                    <a:lnTo>
                      <a:pt x="39988" y="11274"/>
                    </a:lnTo>
                    <a:cubicBezTo>
                      <a:pt x="40254" y="11857"/>
                      <a:pt x="40508" y="12439"/>
                      <a:pt x="41017" y="12439"/>
                    </a:cubicBezTo>
                    <a:cubicBezTo>
                      <a:pt x="41039" y="12439"/>
                      <a:pt x="41061" y="12438"/>
                      <a:pt x="41084" y="12436"/>
                    </a:cubicBezTo>
                    <a:lnTo>
                      <a:pt x="41084" y="12436"/>
                    </a:lnTo>
                    <a:cubicBezTo>
                      <a:pt x="40552" y="12854"/>
                      <a:pt x="40178" y="12312"/>
                      <a:pt x="39810" y="13048"/>
                    </a:cubicBezTo>
                    <a:lnTo>
                      <a:pt x="39810" y="13048"/>
                    </a:lnTo>
                    <a:cubicBezTo>
                      <a:pt x="40092" y="12387"/>
                      <a:pt x="39539" y="12406"/>
                      <a:pt x="39539" y="11776"/>
                    </a:cubicBezTo>
                    <a:lnTo>
                      <a:pt x="39539" y="11776"/>
                    </a:lnTo>
                    <a:cubicBezTo>
                      <a:pt x="39557" y="11778"/>
                      <a:pt x="39574" y="11779"/>
                      <a:pt x="39590" y="11779"/>
                    </a:cubicBezTo>
                    <a:cubicBezTo>
                      <a:pt x="40028" y="11779"/>
                      <a:pt x="39850" y="11114"/>
                      <a:pt x="39328" y="11063"/>
                    </a:cubicBezTo>
                    <a:cubicBezTo>
                      <a:pt x="39443" y="10881"/>
                      <a:pt x="39567" y="10842"/>
                      <a:pt x="39686" y="10842"/>
                    </a:cubicBezTo>
                    <a:cubicBezTo>
                      <a:pt x="39770" y="10842"/>
                      <a:pt x="39852" y="10862"/>
                      <a:pt x="39924" y="10862"/>
                    </a:cubicBezTo>
                    <a:cubicBezTo>
                      <a:pt x="40085" y="10862"/>
                      <a:pt x="40199" y="10763"/>
                      <a:pt x="40199" y="10126"/>
                    </a:cubicBezTo>
                    <a:close/>
                    <a:moveTo>
                      <a:pt x="13967" y="12330"/>
                    </a:moveTo>
                    <a:lnTo>
                      <a:pt x="13967" y="12330"/>
                    </a:lnTo>
                    <a:cubicBezTo>
                      <a:pt x="13915" y="12542"/>
                      <a:pt x="13862" y="12713"/>
                      <a:pt x="13862" y="13043"/>
                    </a:cubicBezTo>
                    <a:cubicBezTo>
                      <a:pt x="13532" y="13012"/>
                      <a:pt x="13478" y="12766"/>
                      <a:pt x="13441" y="12766"/>
                    </a:cubicBezTo>
                    <a:cubicBezTo>
                      <a:pt x="13415" y="12766"/>
                      <a:pt x="13398" y="12880"/>
                      <a:pt x="13307" y="13255"/>
                    </a:cubicBezTo>
                    <a:lnTo>
                      <a:pt x="13030" y="13255"/>
                    </a:lnTo>
                    <a:lnTo>
                      <a:pt x="13030" y="12594"/>
                    </a:lnTo>
                    <a:cubicBezTo>
                      <a:pt x="13532" y="12383"/>
                      <a:pt x="13532" y="12594"/>
                      <a:pt x="13967" y="12330"/>
                    </a:cubicBezTo>
                    <a:close/>
                    <a:moveTo>
                      <a:pt x="49210" y="12666"/>
                    </a:moveTo>
                    <a:cubicBezTo>
                      <a:pt x="49324" y="12666"/>
                      <a:pt x="49374" y="12766"/>
                      <a:pt x="49665" y="12766"/>
                    </a:cubicBezTo>
                    <a:cubicBezTo>
                      <a:pt x="49634" y="13091"/>
                      <a:pt x="49413" y="13451"/>
                      <a:pt x="49225" y="13451"/>
                    </a:cubicBezTo>
                    <a:cubicBezTo>
                      <a:pt x="49091" y="13451"/>
                      <a:pt x="48974" y="13270"/>
                      <a:pt x="48952" y="12766"/>
                    </a:cubicBezTo>
                    <a:cubicBezTo>
                      <a:pt x="49079" y="12691"/>
                      <a:pt x="49153" y="12666"/>
                      <a:pt x="49210" y="12666"/>
                    </a:cubicBezTo>
                    <a:close/>
                    <a:moveTo>
                      <a:pt x="41691" y="11934"/>
                    </a:moveTo>
                    <a:cubicBezTo>
                      <a:pt x="42021" y="12264"/>
                      <a:pt x="42245" y="12819"/>
                      <a:pt x="42404" y="13585"/>
                    </a:cubicBezTo>
                    <a:cubicBezTo>
                      <a:pt x="42317" y="13397"/>
                      <a:pt x="42223" y="13336"/>
                      <a:pt x="42126" y="13336"/>
                    </a:cubicBezTo>
                    <a:cubicBezTo>
                      <a:pt x="41938" y="13336"/>
                      <a:pt x="41739" y="13563"/>
                      <a:pt x="41553" y="13563"/>
                    </a:cubicBezTo>
                    <a:cubicBezTo>
                      <a:pt x="41467" y="13563"/>
                      <a:pt x="41385" y="13515"/>
                      <a:pt x="41308" y="13373"/>
                    </a:cubicBezTo>
                    <a:cubicBezTo>
                      <a:pt x="41414" y="12436"/>
                      <a:pt x="41691" y="12713"/>
                      <a:pt x="41691" y="11934"/>
                    </a:cubicBezTo>
                    <a:close/>
                    <a:moveTo>
                      <a:pt x="20587" y="13047"/>
                    </a:moveTo>
                    <a:cubicBezTo>
                      <a:pt x="20747" y="13047"/>
                      <a:pt x="20881" y="13079"/>
                      <a:pt x="20951" y="13149"/>
                    </a:cubicBezTo>
                    <a:cubicBezTo>
                      <a:pt x="20828" y="13517"/>
                      <a:pt x="20609" y="13624"/>
                      <a:pt x="20371" y="13624"/>
                    </a:cubicBezTo>
                    <a:cubicBezTo>
                      <a:pt x="20070" y="13624"/>
                      <a:pt x="19738" y="13456"/>
                      <a:pt x="19525" y="13426"/>
                    </a:cubicBezTo>
                    <a:cubicBezTo>
                      <a:pt x="19752" y="13199"/>
                      <a:pt x="20235" y="13047"/>
                      <a:pt x="20587" y="13047"/>
                    </a:cubicBezTo>
                    <a:close/>
                    <a:moveTo>
                      <a:pt x="25561" y="12730"/>
                    </a:moveTo>
                    <a:cubicBezTo>
                      <a:pt x="26056" y="12730"/>
                      <a:pt x="26539" y="13099"/>
                      <a:pt x="26802" y="13099"/>
                    </a:cubicBezTo>
                    <a:cubicBezTo>
                      <a:pt x="26815" y="13099"/>
                      <a:pt x="26827" y="13098"/>
                      <a:pt x="26839" y="13096"/>
                    </a:cubicBezTo>
                    <a:lnTo>
                      <a:pt x="26839" y="13096"/>
                    </a:lnTo>
                    <a:cubicBezTo>
                      <a:pt x="26667" y="13703"/>
                      <a:pt x="25677" y="13043"/>
                      <a:pt x="25413" y="13809"/>
                    </a:cubicBezTo>
                    <a:cubicBezTo>
                      <a:pt x="25155" y="13501"/>
                      <a:pt x="25757" y="12861"/>
                      <a:pt x="25219" y="12861"/>
                    </a:cubicBezTo>
                    <a:cubicBezTo>
                      <a:pt x="25180" y="12861"/>
                      <a:pt x="25135" y="12865"/>
                      <a:pt x="25083" y="12872"/>
                    </a:cubicBezTo>
                    <a:cubicBezTo>
                      <a:pt x="25239" y="12769"/>
                      <a:pt x="25401" y="12730"/>
                      <a:pt x="25561" y="12730"/>
                    </a:cubicBezTo>
                    <a:close/>
                    <a:moveTo>
                      <a:pt x="42734" y="12436"/>
                    </a:moveTo>
                    <a:cubicBezTo>
                      <a:pt x="43252" y="12872"/>
                      <a:pt x="43738" y="13470"/>
                      <a:pt x="44351" y="13470"/>
                    </a:cubicBezTo>
                    <a:cubicBezTo>
                      <a:pt x="44519" y="13470"/>
                      <a:pt x="44696" y="13425"/>
                      <a:pt x="44886" y="13321"/>
                    </a:cubicBezTo>
                    <a:lnTo>
                      <a:pt x="44886" y="13321"/>
                    </a:lnTo>
                    <a:cubicBezTo>
                      <a:pt x="44886" y="14033"/>
                      <a:pt x="44437" y="13862"/>
                      <a:pt x="44278" y="14245"/>
                    </a:cubicBezTo>
                    <a:cubicBezTo>
                      <a:pt x="43895" y="13952"/>
                      <a:pt x="43643" y="13405"/>
                      <a:pt x="43250" y="13405"/>
                    </a:cubicBezTo>
                    <a:cubicBezTo>
                      <a:pt x="43129" y="13405"/>
                      <a:pt x="42995" y="13457"/>
                      <a:pt x="42839" y="13585"/>
                    </a:cubicBezTo>
                    <a:cubicBezTo>
                      <a:pt x="43064" y="12713"/>
                      <a:pt x="42734" y="13096"/>
                      <a:pt x="42404" y="12872"/>
                    </a:cubicBezTo>
                    <a:cubicBezTo>
                      <a:pt x="42457" y="12660"/>
                      <a:pt x="42575" y="12542"/>
                      <a:pt x="42734" y="12436"/>
                    </a:cubicBezTo>
                    <a:close/>
                    <a:moveTo>
                      <a:pt x="38803" y="13588"/>
                    </a:moveTo>
                    <a:cubicBezTo>
                      <a:pt x="38886" y="13588"/>
                      <a:pt x="38959" y="13663"/>
                      <a:pt x="38998" y="13862"/>
                    </a:cubicBezTo>
                    <a:lnTo>
                      <a:pt x="38998" y="14311"/>
                    </a:lnTo>
                    <a:cubicBezTo>
                      <a:pt x="38943" y="14346"/>
                      <a:pt x="38897" y="14360"/>
                      <a:pt x="38858" y="14360"/>
                    </a:cubicBezTo>
                    <a:cubicBezTo>
                      <a:pt x="38681" y="14360"/>
                      <a:pt x="38632" y="14072"/>
                      <a:pt x="38459" y="14072"/>
                    </a:cubicBezTo>
                    <a:cubicBezTo>
                      <a:pt x="38438" y="14072"/>
                      <a:pt x="38416" y="14077"/>
                      <a:pt x="38390" y="14086"/>
                    </a:cubicBezTo>
                    <a:cubicBezTo>
                      <a:pt x="38426" y="13900"/>
                      <a:pt x="38634" y="13588"/>
                      <a:pt x="38803" y="13588"/>
                    </a:cubicBezTo>
                    <a:close/>
                    <a:moveTo>
                      <a:pt x="40041" y="13809"/>
                    </a:moveTo>
                    <a:lnTo>
                      <a:pt x="40041" y="13809"/>
                    </a:lnTo>
                    <a:cubicBezTo>
                      <a:pt x="39913" y="14132"/>
                      <a:pt x="39612" y="14433"/>
                      <a:pt x="39395" y="14433"/>
                    </a:cubicBezTo>
                    <a:cubicBezTo>
                      <a:pt x="39319" y="14433"/>
                      <a:pt x="39253" y="14396"/>
                      <a:pt x="39209" y="14311"/>
                    </a:cubicBezTo>
                    <a:cubicBezTo>
                      <a:pt x="39209" y="13862"/>
                      <a:pt x="39441" y="13816"/>
                      <a:pt x="39694" y="13816"/>
                    </a:cubicBezTo>
                    <a:cubicBezTo>
                      <a:pt x="39758" y="13816"/>
                      <a:pt x="39824" y="13819"/>
                      <a:pt x="39888" y="13819"/>
                    </a:cubicBezTo>
                    <a:cubicBezTo>
                      <a:pt x="39941" y="13819"/>
                      <a:pt x="39993" y="13817"/>
                      <a:pt x="40041" y="13809"/>
                    </a:cubicBezTo>
                    <a:close/>
                    <a:moveTo>
                      <a:pt x="11926" y="12358"/>
                    </a:moveTo>
                    <a:cubicBezTo>
                      <a:pt x="12034" y="12358"/>
                      <a:pt x="12071" y="12821"/>
                      <a:pt x="12291" y="12821"/>
                    </a:cubicBezTo>
                    <a:cubicBezTo>
                      <a:pt x="12299" y="12821"/>
                      <a:pt x="12308" y="12820"/>
                      <a:pt x="12317" y="12819"/>
                    </a:cubicBezTo>
                    <a:lnTo>
                      <a:pt x="12317" y="12819"/>
                    </a:lnTo>
                    <a:cubicBezTo>
                      <a:pt x="11882" y="14139"/>
                      <a:pt x="12872" y="13321"/>
                      <a:pt x="12806" y="14416"/>
                    </a:cubicBezTo>
                    <a:cubicBezTo>
                      <a:pt x="12759" y="14433"/>
                      <a:pt x="12717" y="14441"/>
                      <a:pt x="12679" y="14441"/>
                    </a:cubicBezTo>
                    <a:cubicBezTo>
                      <a:pt x="12382" y="14441"/>
                      <a:pt x="12333" y="13976"/>
                      <a:pt x="12040" y="13976"/>
                    </a:cubicBezTo>
                    <a:cubicBezTo>
                      <a:pt x="12023" y="13976"/>
                      <a:pt x="12005" y="13977"/>
                      <a:pt x="11987" y="13981"/>
                    </a:cubicBezTo>
                    <a:cubicBezTo>
                      <a:pt x="12146" y="13043"/>
                      <a:pt x="11710" y="13255"/>
                      <a:pt x="11763" y="12594"/>
                    </a:cubicBezTo>
                    <a:cubicBezTo>
                      <a:pt x="11835" y="12421"/>
                      <a:pt x="11885" y="12358"/>
                      <a:pt x="11926" y="12358"/>
                    </a:cubicBezTo>
                    <a:close/>
                    <a:moveTo>
                      <a:pt x="23763" y="12436"/>
                    </a:moveTo>
                    <a:cubicBezTo>
                      <a:pt x="23986" y="12570"/>
                      <a:pt x="24105" y="12910"/>
                      <a:pt x="24399" y="12910"/>
                    </a:cubicBezTo>
                    <a:cubicBezTo>
                      <a:pt x="24453" y="12910"/>
                      <a:pt x="24513" y="12899"/>
                      <a:pt x="24582" y="12872"/>
                    </a:cubicBezTo>
                    <a:cubicBezTo>
                      <a:pt x="24582" y="13149"/>
                      <a:pt x="24634" y="13321"/>
                      <a:pt x="24687" y="13373"/>
                    </a:cubicBezTo>
                    <a:cubicBezTo>
                      <a:pt x="24304" y="13585"/>
                      <a:pt x="24199" y="14311"/>
                      <a:pt x="24357" y="14746"/>
                    </a:cubicBezTo>
                    <a:cubicBezTo>
                      <a:pt x="24357" y="14948"/>
                      <a:pt x="24259" y="14987"/>
                      <a:pt x="24143" y="14987"/>
                    </a:cubicBezTo>
                    <a:cubicBezTo>
                      <a:pt x="24069" y="14987"/>
                      <a:pt x="23988" y="14971"/>
                      <a:pt x="23921" y="14971"/>
                    </a:cubicBezTo>
                    <a:cubicBezTo>
                      <a:pt x="24146" y="13703"/>
                      <a:pt x="23156" y="14852"/>
                      <a:pt x="23314" y="13809"/>
                    </a:cubicBezTo>
                    <a:lnTo>
                      <a:pt x="23314" y="13809"/>
                    </a:lnTo>
                    <a:cubicBezTo>
                      <a:pt x="23037" y="14139"/>
                      <a:pt x="22601" y="13981"/>
                      <a:pt x="22601" y="14746"/>
                    </a:cubicBezTo>
                    <a:cubicBezTo>
                      <a:pt x="22324" y="14575"/>
                      <a:pt x="22218" y="14086"/>
                      <a:pt x="22113" y="13585"/>
                    </a:cubicBezTo>
                    <a:cubicBezTo>
                      <a:pt x="21852" y="13663"/>
                      <a:pt x="21860" y="13953"/>
                      <a:pt x="21817" y="13953"/>
                    </a:cubicBezTo>
                    <a:cubicBezTo>
                      <a:pt x="21795" y="13953"/>
                      <a:pt x="21758" y="13876"/>
                      <a:pt x="21664" y="13651"/>
                    </a:cubicBezTo>
                    <a:cubicBezTo>
                      <a:pt x="21453" y="13651"/>
                      <a:pt x="21611" y="14416"/>
                      <a:pt x="21453" y="14522"/>
                    </a:cubicBezTo>
                    <a:cubicBezTo>
                      <a:pt x="21123" y="13703"/>
                      <a:pt x="21175" y="13255"/>
                      <a:pt x="21175" y="12925"/>
                    </a:cubicBezTo>
                    <a:cubicBezTo>
                      <a:pt x="21293" y="12844"/>
                      <a:pt x="21422" y="12814"/>
                      <a:pt x="21560" y="12814"/>
                    </a:cubicBezTo>
                    <a:cubicBezTo>
                      <a:pt x="21958" y="12814"/>
                      <a:pt x="22424" y="13066"/>
                      <a:pt x="22863" y="13066"/>
                    </a:cubicBezTo>
                    <a:cubicBezTo>
                      <a:pt x="23191" y="13066"/>
                      <a:pt x="23504" y="12926"/>
                      <a:pt x="23763" y="12436"/>
                    </a:cubicBezTo>
                    <a:close/>
                    <a:moveTo>
                      <a:pt x="43565" y="14469"/>
                    </a:moveTo>
                    <a:lnTo>
                      <a:pt x="43565" y="14469"/>
                    </a:lnTo>
                    <a:cubicBezTo>
                      <a:pt x="43604" y="15106"/>
                      <a:pt x="43326" y="15195"/>
                      <a:pt x="43006" y="15195"/>
                    </a:cubicBezTo>
                    <a:cubicBezTo>
                      <a:pt x="42881" y="15195"/>
                      <a:pt x="42750" y="15182"/>
                      <a:pt x="42628" y="15182"/>
                    </a:cubicBezTo>
                    <a:cubicBezTo>
                      <a:pt x="42958" y="14971"/>
                      <a:pt x="43169" y="14522"/>
                      <a:pt x="43565" y="14469"/>
                    </a:cubicBezTo>
                    <a:close/>
                    <a:moveTo>
                      <a:pt x="33279" y="12545"/>
                    </a:moveTo>
                    <a:cubicBezTo>
                      <a:pt x="33465" y="12545"/>
                      <a:pt x="33505" y="13188"/>
                      <a:pt x="33545" y="13479"/>
                    </a:cubicBezTo>
                    <a:cubicBezTo>
                      <a:pt x="33779" y="13214"/>
                      <a:pt x="34158" y="12846"/>
                      <a:pt x="34483" y="12846"/>
                    </a:cubicBezTo>
                    <a:cubicBezTo>
                      <a:pt x="34691" y="12846"/>
                      <a:pt x="34876" y="12998"/>
                      <a:pt x="34984" y="13426"/>
                    </a:cubicBezTo>
                    <a:cubicBezTo>
                      <a:pt x="34892" y="13426"/>
                      <a:pt x="34791" y="13413"/>
                      <a:pt x="34696" y="13413"/>
                    </a:cubicBezTo>
                    <a:cubicBezTo>
                      <a:pt x="34452" y="13413"/>
                      <a:pt x="34253" y="13502"/>
                      <a:pt x="34377" y="14139"/>
                    </a:cubicBezTo>
                    <a:cubicBezTo>
                      <a:pt x="34292" y="14165"/>
                      <a:pt x="34216" y="14176"/>
                      <a:pt x="34147" y="14176"/>
                    </a:cubicBezTo>
                    <a:cubicBezTo>
                      <a:pt x="33885" y="14176"/>
                      <a:pt x="33730" y="14024"/>
                      <a:pt x="33566" y="14024"/>
                    </a:cubicBezTo>
                    <a:cubicBezTo>
                      <a:pt x="33494" y="14024"/>
                      <a:pt x="33420" y="14054"/>
                      <a:pt x="33334" y="14139"/>
                    </a:cubicBezTo>
                    <a:cubicBezTo>
                      <a:pt x="33215" y="14852"/>
                      <a:pt x="33664" y="14575"/>
                      <a:pt x="33545" y="15301"/>
                    </a:cubicBezTo>
                    <a:cubicBezTo>
                      <a:pt x="33110" y="14746"/>
                      <a:pt x="33004" y="14852"/>
                      <a:pt x="32608" y="14416"/>
                    </a:cubicBezTo>
                    <a:cubicBezTo>
                      <a:pt x="32502" y="14416"/>
                      <a:pt x="32502" y="14694"/>
                      <a:pt x="32502" y="14852"/>
                    </a:cubicBezTo>
                    <a:cubicBezTo>
                      <a:pt x="32433" y="14733"/>
                      <a:pt x="32391" y="14693"/>
                      <a:pt x="32357" y="14693"/>
                    </a:cubicBezTo>
                    <a:cubicBezTo>
                      <a:pt x="32287" y="14693"/>
                      <a:pt x="32248" y="14856"/>
                      <a:pt x="32068" y="14856"/>
                    </a:cubicBezTo>
                    <a:cubicBezTo>
                      <a:pt x="32051" y="14856"/>
                      <a:pt x="32033" y="14855"/>
                      <a:pt x="32014" y="14852"/>
                    </a:cubicBezTo>
                    <a:cubicBezTo>
                      <a:pt x="31737" y="14641"/>
                      <a:pt x="32502" y="14575"/>
                      <a:pt x="32397" y="13915"/>
                    </a:cubicBezTo>
                    <a:cubicBezTo>
                      <a:pt x="32356" y="13636"/>
                      <a:pt x="32299" y="13561"/>
                      <a:pt x="32233" y="13561"/>
                    </a:cubicBezTo>
                    <a:cubicBezTo>
                      <a:pt x="32154" y="13561"/>
                      <a:pt x="32062" y="13666"/>
                      <a:pt x="31969" y="13666"/>
                    </a:cubicBezTo>
                    <a:cubicBezTo>
                      <a:pt x="31908" y="13666"/>
                      <a:pt x="31848" y="13622"/>
                      <a:pt x="31790" y="13479"/>
                    </a:cubicBezTo>
                    <a:cubicBezTo>
                      <a:pt x="31901" y="13356"/>
                      <a:pt x="32008" y="13312"/>
                      <a:pt x="32113" y="13312"/>
                    </a:cubicBezTo>
                    <a:cubicBezTo>
                      <a:pt x="32380" y="13312"/>
                      <a:pt x="32628" y="13603"/>
                      <a:pt x="32890" y="13603"/>
                    </a:cubicBezTo>
                    <a:cubicBezTo>
                      <a:pt x="33032" y="13603"/>
                      <a:pt x="33179" y="13518"/>
                      <a:pt x="33334" y="13255"/>
                    </a:cubicBezTo>
                    <a:cubicBezTo>
                      <a:pt x="33334" y="12819"/>
                      <a:pt x="33215" y="12819"/>
                      <a:pt x="33057" y="12766"/>
                    </a:cubicBezTo>
                    <a:cubicBezTo>
                      <a:pt x="33148" y="12608"/>
                      <a:pt x="33221" y="12545"/>
                      <a:pt x="33279" y="12545"/>
                    </a:cubicBezTo>
                    <a:close/>
                    <a:moveTo>
                      <a:pt x="13133" y="14696"/>
                    </a:moveTo>
                    <a:cubicBezTo>
                      <a:pt x="13240" y="14696"/>
                      <a:pt x="13340" y="14755"/>
                      <a:pt x="13413" y="14905"/>
                    </a:cubicBezTo>
                    <a:cubicBezTo>
                      <a:pt x="13350" y="15202"/>
                      <a:pt x="13149" y="15360"/>
                      <a:pt x="12951" y="15360"/>
                    </a:cubicBezTo>
                    <a:cubicBezTo>
                      <a:pt x="12815" y="15360"/>
                      <a:pt x="12681" y="15285"/>
                      <a:pt x="12594" y="15129"/>
                    </a:cubicBezTo>
                    <a:cubicBezTo>
                      <a:pt x="12698" y="14913"/>
                      <a:pt x="12928" y="14696"/>
                      <a:pt x="13133" y="14696"/>
                    </a:cubicBezTo>
                    <a:close/>
                    <a:moveTo>
                      <a:pt x="26945" y="14245"/>
                    </a:moveTo>
                    <a:cubicBezTo>
                      <a:pt x="27063" y="14522"/>
                      <a:pt x="27116" y="14852"/>
                      <a:pt x="27116" y="15406"/>
                    </a:cubicBezTo>
                    <a:cubicBezTo>
                      <a:pt x="26945" y="15406"/>
                      <a:pt x="26997" y="15129"/>
                      <a:pt x="26945" y="14971"/>
                    </a:cubicBezTo>
                    <a:cubicBezTo>
                      <a:pt x="26522" y="15118"/>
                      <a:pt x="26075" y="15322"/>
                      <a:pt x="25641" y="15322"/>
                    </a:cubicBezTo>
                    <a:cubicBezTo>
                      <a:pt x="25451" y="15322"/>
                      <a:pt x="25264" y="15283"/>
                      <a:pt x="25083" y="15182"/>
                    </a:cubicBezTo>
                    <a:cubicBezTo>
                      <a:pt x="25083" y="14843"/>
                      <a:pt x="25124" y="14737"/>
                      <a:pt x="25190" y="14737"/>
                    </a:cubicBezTo>
                    <a:cubicBezTo>
                      <a:pt x="25300" y="14737"/>
                      <a:pt x="25481" y="15032"/>
                      <a:pt x="25663" y="15032"/>
                    </a:cubicBezTo>
                    <a:cubicBezTo>
                      <a:pt x="25708" y="15032"/>
                      <a:pt x="25752" y="15014"/>
                      <a:pt x="25796" y="14971"/>
                    </a:cubicBezTo>
                    <a:cubicBezTo>
                      <a:pt x="25758" y="14770"/>
                      <a:pt x="25657" y="14742"/>
                      <a:pt x="25545" y="14742"/>
                    </a:cubicBezTo>
                    <a:cubicBezTo>
                      <a:pt x="25502" y="14742"/>
                      <a:pt x="25457" y="14746"/>
                      <a:pt x="25413" y="14746"/>
                    </a:cubicBezTo>
                    <a:cubicBezTo>
                      <a:pt x="25448" y="14530"/>
                      <a:pt x="25518" y="14449"/>
                      <a:pt x="25599" y="14449"/>
                    </a:cubicBezTo>
                    <a:cubicBezTo>
                      <a:pt x="25764" y="14449"/>
                      <a:pt x="25972" y="14785"/>
                      <a:pt x="26007" y="14971"/>
                    </a:cubicBezTo>
                    <a:cubicBezTo>
                      <a:pt x="26179" y="14852"/>
                      <a:pt x="25954" y="14641"/>
                      <a:pt x="26007" y="14245"/>
                    </a:cubicBezTo>
                    <a:close/>
                    <a:moveTo>
                      <a:pt x="15182" y="14641"/>
                    </a:moveTo>
                    <a:lnTo>
                      <a:pt x="15182" y="14641"/>
                    </a:lnTo>
                    <a:cubicBezTo>
                      <a:pt x="15255" y="15240"/>
                      <a:pt x="15040" y="15533"/>
                      <a:pt x="14830" y="15533"/>
                    </a:cubicBezTo>
                    <a:cubicBezTo>
                      <a:pt x="14735" y="15533"/>
                      <a:pt x="14641" y="15473"/>
                      <a:pt x="14575" y="15354"/>
                    </a:cubicBezTo>
                    <a:cubicBezTo>
                      <a:pt x="14575" y="14641"/>
                      <a:pt x="14958" y="14852"/>
                      <a:pt x="15182" y="14641"/>
                    </a:cubicBezTo>
                    <a:close/>
                    <a:moveTo>
                      <a:pt x="8799" y="14128"/>
                    </a:moveTo>
                    <a:cubicBezTo>
                      <a:pt x="8887" y="14128"/>
                      <a:pt x="8939" y="14251"/>
                      <a:pt x="8964" y="14746"/>
                    </a:cubicBezTo>
                    <a:cubicBezTo>
                      <a:pt x="8907" y="14708"/>
                      <a:pt x="8854" y="14692"/>
                      <a:pt x="8806" y="14692"/>
                    </a:cubicBezTo>
                    <a:cubicBezTo>
                      <a:pt x="8600" y="14692"/>
                      <a:pt x="8498" y="14984"/>
                      <a:pt x="8705" y="14984"/>
                    </a:cubicBezTo>
                    <a:cubicBezTo>
                      <a:pt x="8729" y="14984"/>
                      <a:pt x="8758" y="14980"/>
                      <a:pt x="8792" y="14971"/>
                    </a:cubicBezTo>
                    <a:lnTo>
                      <a:pt x="8792" y="14971"/>
                    </a:lnTo>
                    <a:cubicBezTo>
                      <a:pt x="8722" y="15364"/>
                      <a:pt x="8601" y="15549"/>
                      <a:pt x="8431" y="15549"/>
                    </a:cubicBezTo>
                    <a:cubicBezTo>
                      <a:pt x="8344" y="15549"/>
                      <a:pt x="8244" y="15500"/>
                      <a:pt x="8132" y="15406"/>
                    </a:cubicBezTo>
                    <a:cubicBezTo>
                      <a:pt x="8251" y="14746"/>
                      <a:pt x="8581" y="15129"/>
                      <a:pt x="8357" y="14245"/>
                    </a:cubicBezTo>
                    <a:lnTo>
                      <a:pt x="8357" y="14245"/>
                    </a:lnTo>
                    <a:cubicBezTo>
                      <a:pt x="8377" y="14248"/>
                      <a:pt x="8397" y="14250"/>
                      <a:pt x="8417" y="14250"/>
                    </a:cubicBezTo>
                    <a:cubicBezTo>
                      <a:pt x="8587" y="14250"/>
                      <a:pt x="8711" y="14128"/>
                      <a:pt x="8799" y="14128"/>
                    </a:cubicBezTo>
                    <a:close/>
                    <a:moveTo>
                      <a:pt x="47909" y="13756"/>
                    </a:moveTo>
                    <a:cubicBezTo>
                      <a:pt x="47909" y="14416"/>
                      <a:pt x="47407" y="14139"/>
                      <a:pt x="47460" y="14905"/>
                    </a:cubicBezTo>
                    <a:cubicBezTo>
                      <a:pt x="47275" y="14781"/>
                      <a:pt x="47143" y="14731"/>
                      <a:pt x="47048" y="14731"/>
                    </a:cubicBezTo>
                    <a:cubicBezTo>
                      <a:pt x="46642" y="14731"/>
                      <a:pt x="46880" y="15632"/>
                      <a:pt x="46349" y="15632"/>
                    </a:cubicBezTo>
                    <a:cubicBezTo>
                      <a:pt x="46337" y="15632"/>
                      <a:pt x="46324" y="15632"/>
                      <a:pt x="46311" y="15631"/>
                    </a:cubicBezTo>
                    <a:cubicBezTo>
                      <a:pt x="46311" y="15459"/>
                      <a:pt x="46589" y="14694"/>
                      <a:pt x="46311" y="14694"/>
                    </a:cubicBezTo>
                    <a:lnTo>
                      <a:pt x="46034" y="14694"/>
                    </a:lnTo>
                    <a:cubicBezTo>
                      <a:pt x="46311" y="13703"/>
                      <a:pt x="47354" y="14192"/>
                      <a:pt x="47909" y="13756"/>
                    </a:cubicBezTo>
                    <a:close/>
                    <a:moveTo>
                      <a:pt x="7142" y="13809"/>
                    </a:moveTo>
                    <a:cubicBezTo>
                      <a:pt x="7261" y="13915"/>
                      <a:pt x="7367" y="14033"/>
                      <a:pt x="7525" y="14033"/>
                    </a:cubicBezTo>
                    <a:cubicBezTo>
                      <a:pt x="7314" y="15354"/>
                      <a:pt x="8079" y="14641"/>
                      <a:pt x="8027" y="15684"/>
                    </a:cubicBezTo>
                    <a:cubicBezTo>
                      <a:pt x="7835" y="15571"/>
                      <a:pt x="7740" y="15515"/>
                      <a:pt x="7650" y="15515"/>
                    </a:cubicBezTo>
                    <a:cubicBezTo>
                      <a:pt x="7561" y="15515"/>
                      <a:pt x="7479" y="15571"/>
                      <a:pt x="7314" y="15684"/>
                    </a:cubicBezTo>
                    <a:cubicBezTo>
                      <a:pt x="7367" y="14852"/>
                      <a:pt x="7261" y="14363"/>
                      <a:pt x="7142" y="13809"/>
                    </a:cubicBezTo>
                    <a:close/>
                    <a:moveTo>
                      <a:pt x="21994" y="14522"/>
                    </a:moveTo>
                    <a:cubicBezTo>
                      <a:pt x="22185" y="14713"/>
                      <a:pt x="22290" y="15057"/>
                      <a:pt x="22554" y="15057"/>
                    </a:cubicBezTo>
                    <a:cubicBezTo>
                      <a:pt x="22599" y="15057"/>
                      <a:pt x="22650" y="15047"/>
                      <a:pt x="22707" y="15024"/>
                    </a:cubicBezTo>
                    <a:lnTo>
                      <a:pt x="22707" y="15024"/>
                    </a:lnTo>
                    <a:cubicBezTo>
                      <a:pt x="22819" y="15354"/>
                      <a:pt x="22654" y="15519"/>
                      <a:pt x="22489" y="15519"/>
                    </a:cubicBezTo>
                    <a:cubicBezTo>
                      <a:pt x="22324" y="15519"/>
                      <a:pt x="22159" y="15354"/>
                      <a:pt x="22271" y="15024"/>
                    </a:cubicBezTo>
                    <a:cubicBezTo>
                      <a:pt x="22113" y="15024"/>
                      <a:pt x="22166" y="15406"/>
                      <a:pt x="22166" y="15684"/>
                    </a:cubicBezTo>
                    <a:lnTo>
                      <a:pt x="21664" y="15684"/>
                    </a:lnTo>
                    <a:cubicBezTo>
                      <a:pt x="21888" y="15076"/>
                      <a:pt x="21994" y="15182"/>
                      <a:pt x="21994" y="14522"/>
                    </a:cubicBezTo>
                    <a:close/>
                    <a:moveTo>
                      <a:pt x="41877" y="15358"/>
                    </a:moveTo>
                    <a:cubicBezTo>
                      <a:pt x="42081" y="15358"/>
                      <a:pt x="42267" y="15505"/>
                      <a:pt x="42179" y="15895"/>
                    </a:cubicBezTo>
                    <a:cubicBezTo>
                      <a:pt x="42109" y="15926"/>
                      <a:pt x="42050" y="15939"/>
                      <a:pt x="41999" y="15939"/>
                    </a:cubicBezTo>
                    <a:cubicBezTo>
                      <a:pt x="41770" y="15939"/>
                      <a:pt x="41693" y="15684"/>
                      <a:pt x="41466" y="15684"/>
                    </a:cubicBezTo>
                    <a:cubicBezTo>
                      <a:pt x="41466" y="15496"/>
                      <a:pt x="41680" y="15358"/>
                      <a:pt x="41877" y="15358"/>
                    </a:cubicBezTo>
                    <a:close/>
                    <a:moveTo>
                      <a:pt x="44886" y="15182"/>
                    </a:moveTo>
                    <a:cubicBezTo>
                      <a:pt x="44886" y="15406"/>
                      <a:pt x="44886" y="15565"/>
                      <a:pt x="44991" y="15631"/>
                    </a:cubicBezTo>
                    <a:cubicBezTo>
                      <a:pt x="44991" y="15894"/>
                      <a:pt x="44887" y="16008"/>
                      <a:pt x="44758" y="16008"/>
                    </a:cubicBezTo>
                    <a:cubicBezTo>
                      <a:pt x="44538" y="16008"/>
                      <a:pt x="44245" y="15674"/>
                      <a:pt x="44278" y="15182"/>
                    </a:cubicBezTo>
                    <a:close/>
                    <a:moveTo>
                      <a:pt x="39796" y="14990"/>
                    </a:moveTo>
                    <a:cubicBezTo>
                      <a:pt x="39835" y="14990"/>
                      <a:pt x="39881" y="15000"/>
                      <a:pt x="39935" y="15024"/>
                    </a:cubicBezTo>
                    <a:cubicBezTo>
                      <a:pt x="40146" y="15182"/>
                      <a:pt x="39869" y="15235"/>
                      <a:pt x="39711" y="15235"/>
                    </a:cubicBezTo>
                    <a:cubicBezTo>
                      <a:pt x="39433" y="15301"/>
                      <a:pt x="39486" y="15842"/>
                      <a:pt x="39328" y="16172"/>
                    </a:cubicBezTo>
                    <a:cubicBezTo>
                      <a:pt x="39156" y="15961"/>
                      <a:pt x="39381" y="15789"/>
                      <a:pt x="39209" y="15235"/>
                    </a:cubicBezTo>
                    <a:lnTo>
                      <a:pt x="39209" y="15235"/>
                    </a:lnTo>
                    <a:cubicBezTo>
                      <a:pt x="39263" y="15258"/>
                      <a:pt x="39309" y="15268"/>
                      <a:pt x="39348" y="15268"/>
                    </a:cubicBezTo>
                    <a:cubicBezTo>
                      <a:pt x="39556" y="15268"/>
                      <a:pt x="39588" y="14990"/>
                      <a:pt x="39796" y="14990"/>
                    </a:cubicBezTo>
                    <a:close/>
                    <a:moveTo>
                      <a:pt x="6812" y="14311"/>
                    </a:moveTo>
                    <a:cubicBezTo>
                      <a:pt x="6664" y="14620"/>
                      <a:pt x="6701" y="14976"/>
                      <a:pt x="6978" y="14976"/>
                    </a:cubicBezTo>
                    <a:cubicBezTo>
                      <a:pt x="6996" y="14976"/>
                      <a:pt x="7016" y="14974"/>
                      <a:pt x="7037" y="14971"/>
                    </a:cubicBezTo>
                    <a:lnTo>
                      <a:pt x="7037" y="14971"/>
                    </a:lnTo>
                    <a:cubicBezTo>
                      <a:pt x="6759" y="15406"/>
                      <a:pt x="5994" y="15076"/>
                      <a:pt x="5994" y="16172"/>
                    </a:cubicBezTo>
                    <a:cubicBezTo>
                      <a:pt x="5984" y="16174"/>
                      <a:pt x="5976" y="16175"/>
                      <a:pt x="5967" y="16175"/>
                    </a:cubicBezTo>
                    <a:cubicBezTo>
                      <a:pt x="5726" y="16175"/>
                      <a:pt x="5868" y="15459"/>
                      <a:pt x="5664" y="15459"/>
                    </a:cubicBezTo>
                    <a:cubicBezTo>
                      <a:pt x="5664" y="15328"/>
                      <a:pt x="5711" y="15271"/>
                      <a:pt x="5761" y="15271"/>
                    </a:cubicBezTo>
                    <a:cubicBezTo>
                      <a:pt x="5816" y="15271"/>
                      <a:pt x="5875" y="15341"/>
                      <a:pt x="5875" y="15459"/>
                    </a:cubicBezTo>
                    <a:cubicBezTo>
                      <a:pt x="5941" y="14905"/>
                      <a:pt x="6482" y="15235"/>
                      <a:pt x="6324" y="14311"/>
                    </a:cubicBezTo>
                    <a:close/>
                    <a:moveTo>
                      <a:pt x="32450" y="10231"/>
                    </a:moveTo>
                    <a:cubicBezTo>
                      <a:pt x="33334" y="11010"/>
                      <a:pt x="34654" y="10944"/>
                      <a:pt x="35420" y="12053"/>
                    </a:cubicBezTo>
                    <a:cubicBezTo>
                      <a:pt x="35208" y="11859"/>
                      <a:pt x="34976" y="11795"/>
                      <a:pt x="34739" y="11795"/>
                    </a:cubicBezTo>
                    <a:cubicBezTo>
                      <a:pt x="34297" y="11795"/>
                      <a:pt x="33835" y="12019"/>
                      <a:pt x="33440" y="12053"/>
                    </a:cubicBezTo>
                    <a:cubicBezTo>
                      <a:pt x="33440" y="11776"/>
                      <a:pt x="33598" y="11882"/>
                      <a:pt x="33770" y="11829"/>
                    </a:cubicBezTo>
                    <a:cubicBezTo>
                      <a:pt x="33600" y="11547"/>
                      <a:pt x="33443" y="11440"/>
                      <a:pt x="33294" y="11440"/>
                    </a:cubicBezTo>
                    <a:cubicBezTo>
                      <a:pt x="32815" y="11440"/>
                      <a:pt x="32430" y="12566"/>
                      <a:pt x="32001" y="12566"/>
                    </a:cubicBezTo>
                    <a:cubicBezTo>
                      <a:pt x="31966" y="12566"/>
                      <a:pt x="31931" y="12558"/>
                      <a:pt x="31895" y="12542"/>
                    </a:cubicBezTo>
                    <a:cubicBezTo>
                      <a:pt x="31842" y="11723"/>
                      <a:pt x="32397" y="12000"/>
                      <a:pt x="32608" y="11604"/>
                    </a:cubicBezTo>
                    <a:cubicBezTo>
                      <a:pt x="32450" y="10786"/>
                      <a:pt x="32674" y="11169"/>
                      <a:pt x="32120" y="10944"/>
                    </a:cubicBezTo>
                    <a:lnTo>
                      <a:pt x="32120" y="10944"/>
                    </a:lnTo>
                    <a:cubicBezTo>
                      <a:pt x="32172" y="11116"/>
                      <a:pt x="32225" y="11340"/>
                      <a:pt x="32344" y="11393"/>
                    </a:cubicBezTo>
                    <a:cubicBezTo>
                      <a:pt x="32555" y="11393"/>
                      <a:pt x="31288" y="11393"/>
                      <a:pt x="31512" y="12330"/>
                    </a:cubicBezTo>
                    <a:cubicBezTo>
                      <a:pt x="31500" y="12430"/>
                      <a:pt x="31465" y="12469"/>
                      <a:pt x="31416" y="12469"/>
                    </a:cubicBezTo>
                    <a:cubicBezTo>
                      <a:pt x="31249" y="12469"/>
                      <a:pt x="30922" y="12014"/>
                      <a:pt x="30799" y="11882"/>
                    </a:cubicBezTo>
                    <a:cubicBezTo>
                      <a:pt x="30747" y="11934"/>
                      <a:pt x="30694" y="12106"/>
                      <a:pt x="30575" y="12106"/>
                    </a:cubicBezTo>
                    <a:cubicBezTo>
                      <a:pt x="30747" y="12925"/>
                      <a:pt x="31684" y="12925"/>
                      <a:pt x="31407" y="13043"/>
                    </a:cubicBezTo>
                    <a:cubicBezTo>
                      <a:pt x="31865" y="13252"/>
                      <a:pt x="31444" y="13611"/>
                      <a:pt x="30904" y="13611"/>
                    </a:cubicBezTo>
                    <a:cubicBezTo>
                      <a:pt x="30728" y="13611"/>
                      <a:pt x="30539" y="13573"/>
                      <a:pt x="30364" y="13479"/>
                    </a:cubicBezTo>
                    <a:lnTo>
                      <a:pt x="30364" y="13479"/>
                    </a:lnTo>
                    <a:cubicBezTo>
                      <a:pt x="30417" y="13915"/>
                      <a:pt x="30747" y="13651"/>
                      <a:pt x="30852" y="13981"/>
                    </a:cubicBezTo>
                    <a:cubicBezTo>
                      <a:pt x="30706" y="14286"/>
                      <a:pt x="30740" y="14918"/>
                      <a:pt x="30443" y="14918"/>
                    </a:cubicBezTo>
                    <a:cubicBezTo>
                      <a:pt x="30419" y="14918"/>
                      <a:pt x="30393" y="14914"/>
                      <a:pt x="30364" y="14905"/>
                    </a:cubicBezTo>
                    <a:lnTo>
                      <a:pt x="30364" y="14905"/>
                    </a:lnTo>
                    <a:cubicBezTo>
                      <a:pt x="30522" y="15129"/>
                      <a:pt x="30628" y="15354"/>
                      <a:pt x="30747" y="15565"/>
                    </a:cubicBezTo>
                    <a:cubicBezTo>
                      <a:pt x="30600" y="15888"/>
                      <a:pt x="30455" y="15981"/>
                      <a:pt x="30316" y="15981"/>
                    </a:cubicBezTo>
                    <a:cubicBezTo>
                      <a:pt x="30126" y="15981"/>
                      <a:pt x="29948" y="15808"/>
                      <a:pt x="29793" y="15808"/>
                    </a:cubicBezTo>
                    <a:cubicBezTo>
                      <a:pt x="29672" y="15808"/>
                      <a:pt x="29565" y="15914"/>
                      <a:pt x="29479" y="16291"/>
                    </a:cubicBezTo>
                    <a:cubicBezTo>
                      <a:pt x="29234" y="16139"/>
                      <a:pt x="29381" y="15307"/>
                      <a:pt x="29683" y="15307"/>
                    </a:cubicBezTo>
                    <a:cubicBezTo>
                      <a:pt x="29723" y="15307"/>
                      <a:pt x="29765" y="15321"/>
                      <a:pt x="29809" y="15354"/>
                    </a:cubicBezTo>
                    <a:cubicBezTo>
                      <a:pt x="29725" y="14993"/>
                      <a:pt x="29452" y="14888"/>
                      <a:pt x="29177" y="14888"/>
                    </a:cubicBezTo>
                    <a:cubicBezTo>
                      <a:pt x="29110" y="14888"/>
                      <a:pt x="29043" y="14894"/>
                      <a:pt x="28978" y="14905"/>
                    </a:cubicBezTo>
                    <a:cubicBezTo>
                      <a:pt x="29044" y="14311"/>
                      <a:pt x="29757" y="14852"/>
                      <a:pt x="29638" y="13981"/>
                    </a:cubicBezTo>
                    <a:cubicBezTo>
                      <a:pt x="29585" y="13756"/>
                      <a:pt x="29255" y="14086"/>
                      <a:pt x="29096" y="13532"/>
                    </a:cubicBezTo>
                    <a:cubicBezTo>
                      <a:pt x="28777" y="13576"/>
                      <a:pt x="28678" y="14043"/>
                      <a:pt x="28370" y="14043"/>
                    </a:cubicBezTo>
                    <a:cubicBezTo>
                      <a:pt x="28309" y="14043"/>
                      <a:pt x="28240" y="14024"/>
                      <a:pt x="28159" y="13981"/>
                    </a:cubicBezTo>
                    <a:cubicBezTo>
                      <a:pt x="28212" y="13255"/>
                      <a:pt x="27882" y="13255"/>
                      <a:pt x="28106" y="12819"/>
                    </a:cubicBezTo>
                    <a:lnTo>
                      <a:pt x="28106" y="12819"/>
                    </a:lnTo>
                    <a:cubicBezTo>
                      <a:pt x="28265" y="13043"/>
                      <a:pt x="28106" y="13373"/>
                      <a:pt x="28384" y="13756"/>
                    </a:cubicBezTo>
                    <a:cubicBezTo>
                      <a:pt x="28282" y="13233"/>
                      <a:pt x="28855" y="12848"/>
                      <a:pt x="29376" y="12848"/>
                    </a:cubicBezTo>
                    <a:cubicBezTo>
                      <a:pt x="29735" y="12848"/>
                      <a:pt x="30069" y="13032"/>
                      <a:pt x="30139" y="13479"/>
                    </a:cubicBezTo>
                    <a:cubicBezTo>
                      <a:pt x="30369" y="13479"/>
                      <a:pt x="30445" y="13216"/>
                      <a:pt x="30682" y="13216"/>
                    </a:cubicBezTo>
                    <a:cubicBezTo>
                      <a:pt x="30731" y="13216"/>
                      <a:pt x="30787" y="13227"/>
                      <a:pt x="30852" y="13255"/>
                    </a:cubicBezTo>
                    <a:cubicBezTo>
                      <a:pt x="30852" y="12436"/>
                      <a:pt x="30417" y="12594"/>
                      <a:pt x="30139" y="12330"/>
                    </a:cubicBezTo>
                    <a:cubicBezTo>
                      <a:pt x="30087" y="12106"/>
                      <a:pt x="30087" y="11934"/>
                      <a:pt x="30139" y="11829"/>
                    </a:cubicBezTo>
                    <a:lnTo>
                      <a:pt x="30139" y="11829"/>
                    </a:lnTo>
                    <a:cubicBezTo>
                      <a:pt x="30000" y="11922"/>
                      <a:pt x="29858" y="11962"/>
                      <a:pt x="29713" y="11962"/>
                    </a:cubicBezTo>
                    <a:cubicBezTo>
                      <a:pt x="28996" y="11962"/>
                      <a:pt x="28218" y="10970"/>
                      <a:pt x="27393" y="10509"/>
                    </a:cubicBezTo>
                    <a:cubicBezTo>
                      <a:pt x="27228" y="10317"/>
                      <a:pt x="27407" y="10278"/>
                      <a:pt x="27653" y="10278"/>
                    </a:cubicBezTo>
                    <a:cubicBezTo>
                      <a:pt x="27826" y="10278"/>
                      <a:pt x="28033" y="10297"/>
                      <a:pt x="28177" y="10297"/>
                    </a:cubicBezTo>
                    <a:cubicBezTo>
                      <a:pt x="28237" y="10297"/>
                      <a:pt x="28287" y="10294"/>
                      <a:pt x="28318" y="10284"/>
                    </a:cubicBezTo>
                    <a:lnTo>
                      <a:pt x="28318" y="10284"/>
                    </a:lnTo>
                    <a:cubicBezTo>
                      <a:pt x="28265" y="10786"/>
                      <a:pt x="28436" y="10891"/>
                      <a:pt x="28436" y="11221"/>
                    </a:cubicBezTo>
                    <a:cubicBezTo>
                      <a:pt x="28505" y="11187"/>
                      <a:pt x="28692" y="10939"/>
                      <a:pt x="28813" y="10939"/>
                    </a:cubicBezTo>
                    <a:cubicBezTo>
                      <a:pt x="28878" y="10939"/>
                      <a:pt x="28925" y="11010"/>
                      <a:pt x="28925" y="11221"/>
                    </a:cubicBezTo>
                    <a:cubicBezTo>
                      <a:pt x="29044" y="11169"/>
                      <a:pt x="28978" y="10944"/>
                      <a:pt x="28925" y="10944"/>
                    </a:cubicBezTo>
                    <a:cubicBezTo>
                      <a:pt x="28964" y="10783"/>
                      <a:pt x="29005" y="10720"/>
                      <a:pt x="29047" y="10720"/>
                    </a:cubicBezTo>
                    <a:cubicBezTo>
                      <a:pt x="29193" y="10720"/>
                      <a:pt x="29359" y="11446"/>
                      <a:pt x="29532" y="11446"/>
                    </a:cubicBezTo>
                    <a:cubicBezTo>
                      <a:pt x="29809" y="11340"/>
                      <a:pt x="30192" y="11274"/>
                      <a:pt x="30364" y="10944"/>
                    </a:cubicBezTo>
                    <a:cubicBezTo>
                      <a:pt x="30579" y="11256"/>
                      <a:pt x="30790" y="11376"/>
                      <a:pt x="30996" y="11376"/>
                    </a:cubicBezTo>
                    <a:cubicBezTo>
                      <a:pt x="31522" y="11376"/>
                      <a:pt x="32013" y="10592"/>
                      <a:pt x="32450" y="10231"/>
                    </a:cubicBezTo>
                    <a:close/>
                    <a:moveTo>
                      <a:pt x="45216" y="15129"/>
                    </a:moveTo>
                    <a:cubicBezTo>
                      <a:pt x="45427" y="15354"/>
                      <a:pt x="45876" y="15129"/>
                      <a:pt x="45810" y="15842"/>
                    </a:cubicBezTo>
                    <a:cubicBezTo>
                      <a:pt x="45694" y="15735"/>
                      <a:pt x="45609" y="15692"/>
                      <a:pt x="45543" y="15692"/>
                    </a:cubicBezTo>
                    <a:cubicBezTo>
                      <a:pt x="45248" y="15692"/>
                      <a:pt x="45344" y="16562"/>
                      <a:pt x="44847" y="16562"/>
                    </a:cubicBezTo>
                    <a:cubicBezTo>
                      <a:pt x="44822" y="16562"/>
                      <a:pt x="44795" y="16560"/>
                      <a:pt x="44767" y="16555"/>
                    </a:cubicBezTo>
                    <a:cubicBezTo>
                      <a:pt x="45044" y="15895"/>
                      <a:pt x="45268" y="15895"/>
                      <a:pt x="45216" y="15129"/>
                    </a:cubicBezTo>
                    <a:close/>
                    <a:moveTo>
                      <a:pt x="9294" y="14971"/>
                    </a:moveTo>
                    <a:lnTo>
                      <a:pt x="9294" y="14971"/>
                    </a:lnTo>
                    <a:cubicBezTo>
                      <a:pt x="9441" y="15020"/>
                      <a:pt x="9554" y="16584"/>
                      <a:pt x="9252" y="16584"/>
                    </a:cubicBezTo>
                    <a:cubicBezTo>
                      <a:pt x="9229" y="16584"/>
                      <a:pt x="9203" y="16575"/>
                      <a:pt x="9175" y="16555"/>
                    </a:cubicBezTo>
                    <a:cubicBezTo>
                      <a:pt x="8911" y="16067"/>
                      <a:pt x="9400" y="15842"/>
                      <a:pt x="9294" y="14971"/>
                    </a:cubicBezTo>
                    <a:close/>
                    <a:moveTo>
                      <a:pt x="35484" y="14097"/>
                    </a:moveTo>
                    <a:cubicBezTo>
                      <a:pt x="35814" y="14097"/>
                      <a:pt x="36187" y="14464"/>
                      <a:pt x="36305" y="14799"/>
                    </a:cubicBezTo>
                    <a:cubicBezTo>
                      <a:pt x="35526" y="16014"/>
                      <a:pt x="37123" y="16119"/>
                      <a:pt x="37955" y="16397"/>
                    </a:cubicBezTo>
                    <a:cubicBezTo>
                      <a:pt x="37777" y="16558"/>
                      <a:pt x="37587" y="16615"/>
                      <a:pt x="37391" y="16615"/>
                    </a:cubicBezTo>
                    <a:cubicBezTo>
                      <a:pt x="36942" y="16615"/>
                      <a:pt x="36462" y="16320"/>
                      <a:pt x="36020" y="16320"/>
                    </a:cubicBezTo>
                    <a:cubicBezTo>
                      <a:pt x="35867" y="16320"/>
                      <a:pt x="35719" y="16355"/>
                      <a:pt x="35578" y="16449"/>
                    </a:cubicBezTo>
                    <a:cubicBezTo>
                      <a:pt x="36186" y="15235"/>
                      <a:pt x="35367" y="14641"/>
                      <a:pt x="35090" y="14363"/>
                    </a:cubicBezTo>
                    <a:cubicBezTo>
                      <a:pt x="35193" y="14173"/>
                      <a:pt x="35334" y="14097"/>
                      <a:pt x="35484" y="14097"/>
                    </a:cubicBezTo>
                    <a:close/>
                    <a:moveTo>
                      <a:pt x="28978" y="15842"/>
                    </a:moveTo>
                    <a:lnTo>
                      <a:pt x="28978" y="15842"/>
                    </a:lnTo>
                    <a:cubicBezTo>
                      <a:pt x="28766" y="16502"/>
                      <a:pt x="28265" y="16621"/>
                      <a:pt x="27829" y="16779"/>
                    </a:cubicBezTo>
                    <a:cubicBezTo>
                      <a:pt x="27829" y="15789"/>
                      <a:pt x="28489" y="15961"/>
                      <a:pt x="28978" y="15842"/>
                    </a:cubicBezTo>
                    <a:close/>
                    <a:moveTo>
                      <a:pt x="26285" y="16119"/>
                    </a:moveTo>
                    <a:lnTo>
                      <a:pt x="26285" y="16119"/>
                    </a:lnTo>
                    <a:cubicBezTo>
                      <a:pt x="26667" y="16344"/>
                      <a:pt x="25954" y="16172"/>
                      <a:pt x="26179" y="16779"/>
                    </a:cubicBezTo>
                    <a:cubicBezTo>
                      <a:pt x="26118" y="16821"/>
                      <a:pt x="26068" y="16838"/>
                      <a:pt x="26026" y="16838"/>
                    </a:cubicBezTo>
                    <a:cubicBezTo>
                      <a:pt x="25851" y="16838"/>
                      <a:pt x="25803" y="16551"/>
                      <a:pt x="25612" y="16551"/>
                    </a:cubicBezTo>
                    <a:cubicBezTo>
                      <a:pt x="25599" y="16551"/>
                      <a:pt x="25586" y="16552"/>
                      <a:pt x="25572" y="16555"/>
                    </a:cubicBezTo>
                    <a:cubicBezTo>
                      <a:pt x="25594" y="16345"/>
                      <a:pt x="25709" y="16316"/>
                      <a:pt x="25842" y="16316"/>
                    </a:cubicBezTo>
                    <a:cubicBezTo>
                      <a:pt x="25894" y="16316"/>
                      <a:pt x="25949" y="16320"/>
                      <a:pt x="26002" y="16320"/>
                    </a:cubicBezTo>
                    <a:cubicBezTo>
                      <a:pt x="26127" y="16320"/>
                      <a:pt x="26242" y="16294"/>
                      <a:pt x="26285" y="16119"/>
                    </a:cubicBezTo>
                    <a:close/>
                    <a:moveTo>
                      <a:pt x="24146" y="15895"/>
                    </a:moveTo>
                    <a:cubicBezTo>
                      <a:pt x="24582" y="16397"/>
                      <a:pt x="23921" y="16674"/>
                      <a:pt x="23921" y="17057"/>
                    </a:cubicBezTo>
                    <a:cubicBezTo>
                      <a:pt x="23824" y="16959"/>
                      <a:pt x="23816" y="16614"/>
                      <a:pt x="23597" y="16614"/>
                    </a:cubicBezTo>
                    <a:cubicBezTo>
                      <a:pt x="23579" y="16614"/>
                      <a:pt x="23560" y="16616"/>
                      <a:pt x="23539" y="16621"/>
                    </a:cubicBezTo>
                    <a:cubicBezTo>
                      <a:pt x="23591" y="16067"/>
                      <a:pt x="24199" y="16621"/>
                      <a:pt x="24146" y="15895"/>
                    </a:cubicBezTo>
                    <a:close/>
                    <a:moveTo>
                      <a:pt x="15669" y="16952"/>
                    </a:moveTo>
                    <a:cubicBezTo>
                      <a:pt x="15597" y="17009"/>
                      <a:pt x="15523" y="17079"/>
                      <a:pt x="15446" y="17162"/>
                    </a:cubicBezTo>
                    <a:cubicBezTo>
                      <a:pt x="15446" y="16952"/>
                      <a:pt x="15564" y="17003"/>
                      <a:pt x="15669" y="16952"/>
                    </a:cubicBezTo>
                    <a:close/>
                    <a:moveTo>
                      <a:pt x="31279" y="15483"/>
                    </a:moveTo>
                    <a:cubicBezTo>
                      <a:pt x="31611" y="15483"/>
                      <a:pt x="31893" y="16372"/>
                      <a:pt x="32129" y="16372"/>
                    </a:cubicBezTo>
                    <a:cubicBezTo>
                      <a:pt x="32181" y="16372"/>
                      <a:pt x="32231" y="16329"/>
                      <a:pt x="32278" y="16225"/>
                    </a:cubicBezTo>
                    <a:cubicBezTo>
                      <a:pt x="32555" y="16225"/>
                      <a:pt x="32344" y="17057"/>
                      <a:pt x="32397" y="17439"/>
                    </a:cubicBezTo>
                    <a:lnTo>
                      <a:pt x="31565" y="17439"/>
                    </a:lnTo>
                    <a:cubicBezTo>
                      <a:pt x="31640" y="16964"/>
                      <a:pt x="31659" y="16806"/>
                      <a:pt x="31637" y="16806"/>
                    </a:cubicBezTo>
                    <a:cubicBezTo>
                      <a:pt x="31593" y="16806"/>
                      <a:pt x="31385" y="17439"/>
                      <a:pt x="31130" y="17439"/>
                    </a:cubicBezTo>
                    <a:cubicBezTo>
                      <a:pt x="31130" y="17057"/>
                      <a:pt x="31024" y="17057"/>
                      <a:pt x="30958" y="16727"/>
                    </a:cubicBezTo>
                    <a:cubicBezTo>
                      <a:pt x="30818" y="16902"/>
                      <a:pt x="30581" y="17091"/>
                      <a:pt x="30364" y="17091"/>
                    </a:cubicBezTo>
                    <a:cubicBezTo>
                      <a:pt x="30172" y="17091"/>
                      <a:pt x="29996" y="16942"/>
                      <a:pt x="29915" y="16502"/>
                    </a:cubicBezTo>
                    <a:cubicBezTo>
                      <a:pt x="29930" y="16495"/>
                      <a:pt x="29950" y="16492"/>
                      <a:pt x="29972" y="16492"/>
                    </a:cubicBezTo>
                    <a:cubicBezTo>
                      <a:pt x="30117" y="16492"/>
                      <a:pt x="30393" y="16621"/>
                      <a:pt x="30621" y="16621"/>
                    </a:cubicBezTo>
                    <a:cubicBezTo>
                      <a:pt x="30874" y="16621"/>
                      <a:pt x="31068" y="16462"/>
                      <a:pt x="30958" y="15789"/>
                    </a:cubicBezTo>
                    <a:cubicBezTo>
                      <a:pt x="31070" y="15568"/>
                      <a:pt x="31177" y="15483"/>
                      <a:pt x="31279" y="15483"/>
                    </a:cubicBezTo>
                    <a:close/>
                    <a:moveTo>
                      <a:pt x="23209" y="16172"/>
                    </a:moveTo>
                    <a:lnTo>
                      <a:pt x="23209" y="16172"/>
                    </a:lnTo>
                    <a:cubicBezTo>
                      <a:pt x="23367" y="17162"/>
                      <a:pt x="22878" y="16885"/>
                      <a:pt x="22984" y="17770"/>
                    </a:cubicBezTo>
                    <a:lnTo>
                      <a:pt x="22496" y="17770"/>
                    </a:lnTo>
                    <a:cubicBezTo>
                      <a:pt x="22443" y="17162"/>
                      <a:pt x="22773" y="17334"/>
                      <a:pt x="22773" y="16832"/>
                    </a:cubicBezTo>
                    <a:cubicBezTo>
                      <a:pt x="22708" y="16797"/>
                      <a:pt x="22653" y="16784"/>
                      <a:pt x="22605" y="16784"/>
                    </a:cubicBezTo>
                    <a:cubicBezTo>
                      <a:pt x="22467" y="16784"/>
                      <a:pt x="22386" y="16894"/>
                      <a:pt x="22265" y="16894"/>
                    </a:cubicBezTo>
                    <a:cubicBezTo>
                      <a:pt x="22175" y="16894"/>
                      <a:pt x="22063" y="16833"/>
                      <a:pt x="21888" y="16621"/>
                    </a:cubicBezTo>
                    <a:cubicBezTo>
                      <a:pt x="22324" y="16067"/>
                      <a:pt x="22548" y="16344"/>
                      <a:pt x="23209" y="16172"/>
                    </a:cubicBezTo>
                    <a:close/>
                    <a:moveTo>
                      <a:pt x="18130" y="12315"/>
                    </a:moveTo>
                    <a:cubicBezTo>
                      <a:pt x="18277" y="12315"/>
                      <a:pt x="18459" y="12364"/>
                      <a:pt x="18694" y="12489"/>
                    </a:cubicBezTo>
                    <a:cubicBezTo>
                      <a:pt x="18535" y="13149"/>
                      <a:pt x="18865" y="13479"/>
                      <a:pt x="18588" y="14139"/>
                    </a:cubicBezTo>
                    <a:cubicBezTo>
                      <a:pt x="18364" y="14033"/>
                      <a:pt x="18311" y="13651"/>
                      <a:pt x="17981" y="13651"/>
                    </a:cubicBezTo>
                    <a:cubicBezTo>
                      <a:pt x="17875" y="13756"/>
                      <a:pt x="17756" y="13862"/>
                      <a:pt x="17756" y="14139"/>
                    </a:cubicBezTo>
                    <a:cubicBezTo>
                      <a:pt x="17845" y="14491"/>
                      <a:pt x="17951" y="14579"/>
                      <a:pt x="18071" y="14579"/>
                    </a:cubicBezTo>
                    <a:cubicBezTo>
                      <a:pt x="18192" y="14579"/>
                      <a:pt x="18328" y="14488"/>
                      <a:pt x="18473" y="14488"/>
                    </a:cubicBezTo>
                    <a:cubicBezTo>
                      <a:pt x="18544" y="14488"/>
                      <a:pt x="18618" y="14509"/>
                      <a:pt x="18694" y="14575"/>
                    </a:cubicBezTo>
                    <a:cubicBezTo>
                      <a:pt x="18641" y="14971"/>
                      <a:pt x="18364" y="14799"/>
                      <a:pt x="18482" y="15512"/>
                    </a:cubicBezTo>
                    <a:cubicBezTo>
                      <a:pt x="18125" y="15287"/>
                      <a:pt x="18051" y="15025"/>
                      <a:pt x="17984" y="15025"/>
                    </a:cubicBezTo>
                    <a:cubicBezTo>
                      <a:pt x="17936" y="15025"/>
                      <a:pt x="17892" y="15153"/>
                      <a:pt x="17756" y="15512"/>
                    </a:cubicBezTo>
                    <a:cubicBezTo>
                      <a:pt x="17868" y="15981"/>
                      <a:pt x="18185" y="16037"/>
                      <a:pt x="18496" y="16037"/>
                    </a:cubicBezTo>
                    <a:cubicBezTo>
                      <a:pt x="18593" y="16037"/>
                      <a:pt x="18690" y="16031"/>
                      <a:pt x="18780" y="16031"/>
                    </a:cubicBezTo>
                    <a:cubicBezTo>
                      <a:pt x="18975" y="16031"/>
                      <a:pt x="19136" y="16058"/>
                      <a:pt x="19195" y="16225"/>
                    </a:cubicBezTo>
                    <a:cubicBezTo>
                      <a:pt x="19510" y="15809"/>
                      <a:pt x="19224" y="14792"/>
                      <a:pt x="18864" y="14792"/>
                    </a:cubicBezTo>
                    <a:cubicBezTo>
                      <a:pt x="18847" y="14792"/>
                      <a:pt x="18830" y="14794"/>
                      <a:pt x="18812" y="14799"/>
                    </a:cubicBezTo>
                    <a:cubicBezTo>
                      <a:pt x="18983" y="14485"/>
                      <a:pt x="19146" y="14374"/>
                      <a:pt x="19313" y="14374"/>
                    </a:cubicBezTo>
                    <a:cubicBezTo>
                      <a:pt x="19719" y="14374"/>
                      <a:pt x="20153" y="15025"/>
                      <a:pt x="20792" y="15025"/>
                    </a:cubicBezTo>
                    <a:cubicBezTo>
                      <a:pt x="20810" y="15025"/>
                      <a:pt x="20828" y="15025"/>
                      <a:pt x="20845" y="15024"/>
                    </a:cubicBezTo>
                    <a:lnTo>
                      <a:pt x="20845" y="15024"/>
                    </a:lnTo>
                    <a:cubicBezTo>
                      <a:pt x="20819" y="15501"/>
                      <a:pt x="20833" y="15633"/>
                      <a:pt x="20890" y="15633"/>
                    </a:cubicBezTo>
                    <a:cubicBezTo>
                      <a:pt x="20945" y="15633"/>
                      <a:pt x="21040" y="15511"/>
                      <a:pt x="21175" y="15459"/>
                    </a:cubicBezTo>
                    <a:lnTo>
                      <a:pt x="21175" y="15459"/>
                    </a:lnTo>
                    <a:cubicBezTo>
                      <a:pt x="21611" y="15789"/>
                      <a:pt x="20845" y="15512"/>
                      <a:pt x="20951" y="15961"/>
                    </a:cubicBezTo>
                    <a:cubicBezTo>
                      <a:pt x="21334" y="16119"/>
                      <a:pt x="22166" y="16225"/>
                      <a:pt x="21057" y="16621"/>
                    </a:cubicBezTo>
                    <a:cubicBezTo>
                      <a:pt x="20951" y="16555"/>
                      <a:pt x="20898" y="16225"/>
                      <a:pt x="20727" y="16172"/>
                    </a:cubicBezTo>
                    <a:cubicBezTo>
                      <a:pt x="20398" y="16866"/>
                      <a:pt x="20004" y="17058"/>
                      <a:pt x="19612" y="17058"/>
                    </a:cubicBezTo>
                    <a:cubicBezTo>
                      <a:pt x="19121" y="17058"/>
                      <a:pt x="18632" y="16757"/>
                      <a:pt x="18271" y="16757"/>
                    </a:cubicBezTo>
                    <a:cubicBezTo>
                      <a:pt x="17959" y="16757"/>
                      <a:pt x="17742" y="16983"/>
                      <a:pt x="17703" y="17822"/>
                    </a:cubicBezTo>
                    <a:cubicBezTo>
                      <a:pt x="17684" y="17829"/>
                      <a:pt x="17665" y="17832"/>
                      <a:pt x="17646" y="17832"/>
                    </a:cubicBezTo>
                    <a:cubicBezTo>
                      <a:pt x="17288" y="17832"/>
                      <a:pt x="16883" y="16732"/>
                      <a:pt x="16206" y="16732"/>
                    </a:cubicBezTo>
                    <a:cubicBezTo>
                      <a:pt x="16044" y="16732"/>
                      <a:pt x="15867" y="16795"/>
                      <a:pt x="15670" y="16951"/>
                    </a:cubicBezTo>
                    <a:lnTo>
                      <a:pt x="15670" y="16951"/>
                    </a:lnTo>
                    <a:cubicBezTo>
                      <a:pt x="15565" y="16779"/>
                      <a:pt x="15617" y="16291"/>
                      <a:pt x="15446" y="16225"/>
                    </a:cubicBezTo>
                    <a:cubicBezTo>
                      <a:pt x="15703" y="16136"/>
                      <a:pt x="15969" y="16103"/>
                      <a:pt x="16253" y="16103"/>
                    </a:cubicBezTo>
                    <a:cubicBezTo>
                      <a:pt x="16642" y="16103"/>
                      <a:pt x="17065" y="16164"/>
                      <a:pt x="17545" y="16225"/>
                    </a:cubicBezTo>
                    <a:cubicBezTo>
                      <a:pt x="17756" y="16172"/>
                      <a:pt x="17598" y="15459"/>
                      <a:pt x="17756" y="15301"/>
                    </a:cubicBezTo>
                    <a:cubicBezTo>
                      <a:pt x="17373" y="15182"/>
                      <a:pt x="17492" y="13981"/>
                      <a:pt x="17043" y="13915"/>
                    </a:cubicBezTo>
                    <a:cubicBezTo>
                      <a:pt x="16990" y="14210"/>
                      <a:pt x="16868" y="14333"/>
                      <a:pt x="16729" y="14333"/>
                    </a:cubicBezTo>
                    <a:cubicBezTo>
                      <a:pt x="16452" y="14333"/>
                      <a:pt x="16106" y="13844"/>
                      <a:pt x="16106" y="13255"/>
                    </a:cubicBezTo>
                    <a:cubicBezTo>
                      <a:pt x="16225" y="13255"/>
                      <a:pt x="16225" y="13532"/>
                      <a:pt x="16225" y="13703"/>
                    </a:cubicBezTo>
                    <a:cubicBezTo>
                      <a:pt x="16321" y="13564"/>
                      <a:pt x="16424" y="13519"/>
                      <a:pt x="16531" y="13519"/>
                    </a:cubicBezTo>
                    <a:cubicBezTo>
                      <a:pt x="16729" y="13519"/>
                      <a:pt x="16941" y="13673"/>
                      <a:pt x="17154" y="13673"/>
                    </a:cubicBezTo>
                    <a:cubicBezTo>
                      <a:pt x="17286" y="13673"/>
                      <a:pt x="17417" y="13615"/>
                      <a:pt x="17545" y="13426"/>
                    </a:cubicBezTo>
                    <a:cubicBezTo>
                      <a:pt x="17503" y="13129"/>
                      <a:pt x="17420" y="13073"/>
                      <a:pt x="17328" y="13073"/>
                    </a:cubicBezTo>
                    <a:cubicBezTo>
                      <a:pt x="17273" y="13073"/>
                      <a:pt x="17214" y="13093"/>
                      <a:pt x="17159" y="13093"/>
                    </a:cubicBezTo>
                    <a:cubicBezTo>
                      <a:pt x="17052" y="13093"/>
                      <a:pt x="16960" y="13014"/>
                      <a:pt x="16938" y="12542"/>
                    </a:cubicBezTo>
                    <a:cubicBezTo>
                      <a:pt x="16961" y="12526"/>
                      <a:pt x="16983" y="12519"/>
                      <a:pt x="17003" y="12519"/>
                    </a:cubicBezTo>
                    <a:cubicBezTo>
                      <a:pt x="17114" y="12519"/>
                      <a:pt x="17162" y="12755"/>
                      <a:pt x="17162" y="12991"/>
                    </a:cubicBezTo>
                    <a:cubicBezTo>
                      <a:pt x="17541" y="12898"/>
                      <a:pt x="17626" y="12315"/>
                      <a:pt x="18130" y="12315"/>
                    </a:cubicBezTo>
                    <a:close/>
                    <a:moveTo>
                      <a:pt x="35473" y="17822"/>
                    </a:moveTo>
                    <a:cubicBezTo>
                      <a:pt x="35473" y="17854"/>
                      <a:pt x="35479" y="17882"/>
                      <a:pt x="35491" y="17907"/>
                    </a:cubicBezTo>
                    <a:lnTo>
                      <a:pt x="35491" y="17907"/>
                    </a:lnTo>
                    <a:cubicBezTo>
                      <a:pt x="35484" y="17879"/>
                      <a:pt x="35478" y="17851"/>
                      <a:pt x="35473" y="17822"/>
                    </a:cubicBezTo>
                    <a:close/>
                    <a:moveTo>
                      <a:pt x="24401" y="17013"/>
                    </a:moveTo>
                    <a:cubicBezTo>
                      <a:pt x="24678" y="17013"/>
                      <a:pt x="24664" y="17575"/>
                      <a:pt x="24859" y="17770"/>
                    </a:cubicBezTo>
                    <a:cubicBezTo>
                      <a:pt x="24809" y="18057"/>
                      <a:pt x="24765" y="18154"/>
                      <a:pt x="24716" y="18154"/>
                    </a:cubicBezTo>
                    <a:cubicBezTo>
                      <a:pt x="24615" y="18154"/>
                      <a:pt x="24496" y="17729"/>
                      <a:pt x="24270" y="17729"/>
                    </a:cubicBezTo>
                    <a:cubicBezTo>
                      <a:pt x="24232" y="17729"/>
                      <a:pt x="24191" y="17741"/>
                      <a:pt x="24146" y="17770"/>
                    </a:cubicBezTo>
                    <a:cubicBezTo>
                      <a:pt x="24146" y="17387"/>
                      <a:pt x="24251" y="17334"/>
                      <a:pt x="24251" y="17057"/>
                    </a:cubicBezTo>
                    <a:cubicBezTo>
                      <a:pt x="24309" y="17027"/>
                      <a:pt x="24359" y="17013"/>
                      <a:pt x="24401" y="17013"/>
                    </a:cubicBezTo>
                    <a:close/>
                    <a:moveTo>
                      <a:pt x="29453" y="17485"/>
                    </a:moveTo>
                    <a:cubicBezTo>
                      <a:pt x="29549" y="17485"/>
                      <a:pt x="29643" y="17547"/>
                      <a:pt x="29704" y="17664"/>
                    </a:cubicBezTo>
                    <a:cubicBezTo>
                      <a:pt x="29769" y="18168"/>
                      <a:pt x="29603" y="18382"/>
                      <a:pt x="29417" y="18382"/>
                    </a:cubicBezTo>
                    <a:cubicBezTo>
                      <a:pt x="29301" y="18382"/>
                      <a:pt x="29177" y="18299"/>
                      <a:pt x="29096" y="18152"/>
                    </a:cubicBezTo>
                    <a:cubicBezTo>
                      <a:pt x="29096" y="17692"/>
                      <a:pt x="29278" y="17485"/>
                      <a:pt x="29453" y="17485"/>
                    </a:cubicBezTo>
                    <a:close/>
                    <a:moveTo>
                      <a:pt x="37453" y="17822"/>
                    </a:moveTo>
                    <a:lnTo>
                      <a:pt x="37453" y="17822"/>
                    </a:lnTo>
                    <a:cubicBezTo>
                      <a:pt x="37840" y="17928"/>
                      <a:pt x="37758" y="18804"/>
                      <a:pt x="37383" y="18804"/>
                    </a:cubicBezTo>
                    <a:cubicBezTo>
                      <a:pt x="37336" y="18804"/>
                      <a:pt x="37285" y="18791"/>
                      <a:pt x="37229" y="18760"/>
                    </a:cubicBezTo>
                    <a:cubicBezTo>
                      <a:pt x="37123" y="17994"/>
                      <a:pt x="37625" y="18535"/>
                      <a:pt x="37453" y="17822"/>
                    </a:cubicBezTo>
                    <a:close/>
                    <a:moveTo>
                      <a:pt x="39055" y="17101"/>
                    </a:moveTo>
                    <a:cubicBezTo>
                      <a:pt x="39070" y="17101"/>
                      <a:pt x="39086" y="17104"/>
                      <a:pt x="39103" y="17109"/>
                    </a:cubicBezTo>
                    <a:cubicBezTo>
                      <a:pt x="38879" y="17717"/>
                      <a:pt x="39156" y="18535"/>
                      <a:pt x="39381" y="18931"/>
                    </a:cubicBezTo>
                    <a:cubicBezTo>
                      <a:pt x="39291" y="19442"/>
                      <a:pt x="39146" y="19589"/>
                      <a:pt x="38978" y="19589"/>
                    </a:cubicBezTo>
                    <a:cubicBezTo>
                      <a:pt x="38750" y="19589"/>
                      <a:pt x="38482" y="19315"/>
                      <a:pt x="38260" y="19315"/>
                    </a:cubicBezTo>
                    <a:cubicBezTo>
                      <a:pt x="38140" y="19315"/>
                      <a:pt x="38033" y="19396"/>
                      <a:pt x="37955" y="19644"/>
                    </a:cubicBezTo>
                    <a:cubicBezTo>
                      <a:pt x="37783" y="19591"/>
                      <a:pt x="38060" y="19261"/>
                      <a:pt x="37836" y="19195"/>
                    </a:cubicBezTo>
                    <a:cubicBezTo>
                      <a:pt x="37955" y="18865"/>
                      <a:pt x="38219" y="18865"/>
                      <a:pt x="38338" y="18482"/>
                    </a:cubicBezTo>
                    <a:cubicBezTo>
                      <a:pt x="38309" y="18304"/>
                      <a:pt x="38215" y="18272"/>
                      <a:pt x="38108" y="18272"/>
                    </a:cubicBezTo>
                    <a:cubicBezTo>
                      <a:pt x="38048" y="18272"/>
                      <a:pt x="37983" y="18282"/>
                      <a:pt x="37924" y="18282"/>
                    </a:cubicBezTo>
                    <a:cubicBezTo>
                      <a:pt x="37893" y="18282"/>
                      <a:pt x="37863" y="18280"/>
                      <a:pt x="37836" y="18271"/>
                    </a:cubicBezTo>
                    <a:cubicBezTo>
                      <a:pt x="37889" y="18047"/>
                      <a:pt x="37955" y="17822"/>
                      <a:pt x="37836" y="17822"/>
                    </a:cubicBezTo>
                    <a:cubicBezTo>
                      <a:pt x="37929" y="17654"/>
                      <a:pt x="38009" y="17586"/>
                      <a:pt x="38080" y="17586"/>
                    </a:cubicBezTo>
                    <a:cubicBezTo>
                      <a:pt x="38400" y="17586"/>
                      <a:pt x="38541" y="18964"/>
                      <a:pt x="38882" y="18964"/>
                    </a:cubicBezTo>
                    <a:cubicBezTo>
                      <a:pt x="38961" y="18964"/>
                      <a:pt x="39051" y="18890"/>
                      <a:pt x="39156" y="18707"/>
                    </a:cubicBezTo>
                    <a:cubicBezTo>
                      <a:pt x="39103" y="18271"/>
                      <a:pt x="38826" y="18271"/>
                      <a:pt x="38668" y="18047"/>
                    </a:cubicBezTo>
                    <a:cubicBezTo>
                      <a:pt x="38930" y="17947"/>
                      <a:pt x="38790" y="17101"/>
                      <a:pt x="39055" y="17101"/>
                    </a:cubicBezTo>
                    <a:close/>
                    <a:moveTo>
                      <a:pt x="21996" y="18902"/>
                    </a:moveTo>
                    <a:cubicBezTo>
                      <a:pt x="22145" y="18902"/>
                      <a:pt x="22358" y="19196"/>
                      <a:pt x="22504" y="19196"/>
                    </a:cubicBezTo>
                    <a:cubicBezTo>
                      <a:pt x="22574" y="19196"/>
                      <a:pt x="22629" y="19129"/>
                      <a:pt x="22654" y="18931"/>
                    </a:cubicBezTo>
                    <a:lnTo>
                      <a:pt x="22654" y="18931"/>
                    </a:lnTo>
                    <a:cubicBezTo>
                      <a:pt x="22788" y="19276"/>
                      <a:pt x="22741" y="19360"/>
                      <a:pt x="22629" y="19360"/>
                    </a:cubicBezTo>
                    <a:cubicBezTo>
                      <a:pt x="22523" y="19360"/>
                      <a:pt x="22359" y="19286"/>
                      <a:pt x="22231" y="19286"/>
                    </a:cubicBezTo>
                    <a:cubicBezTo>
                      <a:pt x="22104" y="19286"/>
                      <a:pt x="22013" y="19358"/>
                      <a:pt x="22047" y="19644"/>
                    </a:cubicBezTo>
                    <a:cubicBezTo>
                      <a:pt x="22033" y="19651"/>
                      <a:pt x="22021" y="19654"/>
                      <a:pt x="22011" y="19654"/>
                    </a:cubicBezTo>
                    <a:cubicBezTo>
                      <a:pt x="21941" y="19654"/>
                      <a:pt x="21941" y="19512"/>
                      <a:pt x="21941" y="19420"/>
                    </a:cubicBezTo>
                    <a:cubicBezTo>
                      <a:pt x="21941" y="19195"/>
                      <a:pt x="21888" y="19195"/>
                      <a:pt x="21836" y="19195"/>
                    </a:cubicBezTo>
                    <a:cubicBezTo>
                      <a:pt x="21862" y="18975"/>
                      <a:pt x="21921" y="18902"/>
                      <a:pt x="21996" y="18902"/>
                    </a:cubicBezTo>
                    <a:close/>
                    <a:moveTo>
                      <a:pt x="35975" y="18271"/>
                    </a:moveTo>
                    <a:cubicBezTo>
                      <a:pt x="36115" y="18709"/>
                      <a:pt x="36214" y="18879"/>
                      <a:pt x="36407" y="18879"/>
                    </a:cubicBezTo>
                    <a:cubicBezTo>
                      <a:pt x="36506" y="18879"/>
                      <a:pt x="36628" y="18835"/>
                      <a:pt x="36793" y="18760"/>
                    </a:cubicBezTo>
                    <a:lnTo>
                      <a:pt x="36793" y="18760"/>
                    </a:lnTo>
                    <a:cubicBezTo>
                      <a:pt x="36899" y="19473"/>
                      <a:pt x="36410" y="19090"/>
                      <a:pt x="36463" y="19697"/>
                    </a:cubicBezTo>
                    <a:cubicBezTo>
                      <a:pt x="36357" y="19037"/>
                      <a:pt x="35975" y="19037"/>
                      <a:pt x="35975" y="18271"/>
                    </a:cubicBezTo>
                    <a:close/>
                    <a:moveTo>
                      <a:pt x="32869" y="18886"/>
                    </a:moveTo>
                    <a:cubicBezTo>
                      <a:pt x="33253" y="18886"/>
                      <a:pt x="33598" y="19080"/>
                      <a:pt x="33598" y="19473"/>
                    </a:cubicBezTo>
                    <a:cubicBezTo>
                      <a:pt x="33292" y="19473"/>
                      <a:pt x="33057" y="19427"/>
                      <a:pt x="32816" y="19427"/>
                    </a:cubicBezTo>
                    <a:cubicBezTo>
                      <a:pt x="32538" y="19427"/>
                      <a:pt x="32253" y="19488"/>
                      <a:pt x="31842" y="19750"/>
                    </a:cubicBezTo>
                    <a:cubicBezTo>
                      <a:pt x="31871" y="19176"/>
                      <a:pt x="32400" y="18886"/>
                      <a:pt x="32869" y="18886"/>
                    </a:cubicBezTo>
                    <a:close/>
                    <a:moveTo>
                      <a:pt x="34431" y="15296"/>
                    </a:moveTo>
                    <a:cubicBezTo>
                      <a:pt x="34448" y="15296"/>
                      <a:pt x="34465" y="15297"/>
                      <a:pt x="34483" y="15301"/>
                    </a:cubicBezTo>
                    <a:cubicBezTo>
                      <a:pt x="34258" y="15789"/>
                      <a:pt x="34483" y="16397"/>
                      <a:pt x="34760" y="16449"/>
                    </a:cubicBezTo>
                    <a:cubicBezTo>
                      <a:pt x="34745" y="16653"/>
                      <a:pt x="34716" y="16722"/>
                      <a:pt x="34677" y="16722"/>
                    </a:cubicBezTo>
                    <a:cubicBezTo>
                      <a:pt x="34594" y="16722"/>
                      <a:pt x="34467" y="16414"/>
                      <a:pt x="34333" y="16414"/>
                    </a:cubicBezTo>
                    <a:cubicBezTo>
                      <a:pt x="34308" y="16414"/>
                      <a:pt x="34283" y="16424"/>
                      <a:pt x="34258" y="16449"/>
                    </a:cubicBezTo>
                    <a:cubicBezTo>
                      <a:pt x="34654" y="17281"/>
                      <a:pt x="35578" y="16832"/>
                      <a:pt x="35803" y="17822"/>
                    </a:cubicBezTo>
                    <a:cubicBezTo>
                      <a:pt x="36003" y="17967"/>
                      <a:pt x="35904" y="18050"/>
                      <a:pt x="35764" y="18050"/>
                    </a:cubicBezTo>
                    <a:cubicBezTo>
                      <a:pt x="35662" y="18050"/>
                      <a:pt x="35537" y="18005"/>
                      <a:pt x="35491" y="17907"/>
                    </a:cubicBezTo>
                    <a:lnTo>
                      <a:pt x="35491" y="17907"/>
                    </a:lnTo>
                    <a:cubicBezTo>
                      <a:pt x="35610" y="18416"/>
                      <a:pt x="35881" y="18771"/>
                      <a:pt x="35367" y="18984"/>
                    </a:cubicBezTo>
                    <a:cubicBezTo>
                      <a:pt x="35473" y="19314"/>
                      <a:pt x="35578" y="19697"/>
                      <a:pt x="35750" y="19921"/>
                    </a:cubicBezTo>
                    <a:cubicBezTo>
                      <a:pt x="35705" y="19992"/>
                      <a:pt x="35654" y="20024"/>
                      <a:pt x="35600" y="20024"/>
                    </a:cubicBezTo>
                    <a:cubicBezTo>
                      <a:pt x="35323" y="20024"/>
                      <a:pt x="34965" y="19187"/>
                      <a:pt x="34866" y="18535"/>
                    </a:cubicBezTo>
                    <a:cubicBezTo>
                      <a:pt x="34895" y="18526"/>
                      <a:pt x="34921" y="18522"/>
                      <a:pt x="34945" y="18522"/>
                    </a:cubicBezTo>
                    <a:cubicBezTo>
                      <a:pt x="35143" y="18522"/>
                      <a:pt x="35169" y="18814"/>
                      <a:pt x="35333" y="18814"/>
                    </a:cubicBezTo>
                    <a:cubicBezTo>
                      <a:pt x="35371" y="18814"/>
                      <a:pt x="35416" y="18798"/>
                      <a:pt x="35473" y="18760"/>
                    </a:cubicBezTo>
                    <a:cubicBezTo>
                      <a:pt x="35526" y="18205"/>
                      <a:pt x="35248" y="18271"/>
                      <a:pt x="35367" y="17611"/>
                    </a:cubicBezTo>
                    <a:cubicBezTo>
                      <a:pt x="35229" y="17334"/>
                      <a:pt x="35021" y="17195"/>
                      <a:pt x="34821" y="17195"/>
                    </a:cubicBezTo>
                    <a:cubicBezTo>
                      <a:pt x="34621" y="17195"/>
                      <a:pt x="34430" y="17334"/>
                      <a:pt x="34324" y="17611"/>
                    </a:cubicBezTo>
                    <a:cubicBezTo>
                      <a:pt x="34291" y="17305"/>
                      <a:pt x="34053" y="17207"/>
                      <a:pt x="33734" y="17207"/>
                    </a:cubicBezTo>
                    <a:cubicBezTo>
                      <a:pt x="33420" y="17207"/>
                      <a:pt x="33028" y="17302"/>
                      <a:pt x="32674" y="17387"/>
                    </a:cubicBezTo>
                    <a:cubicBezTo>
                      <a:pt x="32674" y="16639"/>
                      <a:pt x="32882" y="16487"/>
                      <a:pt x="33147" y="16487"/>
                    </a:cubicBezTo>
                    <a:cubicBezTo>
                      <a:pt x="33328" y="16487"/>
                      <a:pt x="33534" y="16558"/>
                      <a:pt x="33719" y="16558"/>
                    </a:cubicBezTo>
                    <a:cubicBezTo>
                      <a:pt x="33900" y="16558"/>
                      <a:pt x="34059" y="16491"/>
                      <a:pt x="34153" y="16225"/>
                    </a:cubicBezTo>
                    <a:cubicBezTo>
                      <a:pt x="34206" y="15512"/>
                      <a:pt x="33598" y="16172"/>
                      <a:pt x="33664" y="15301"/>
                    </a:cubicBezTo>
                    <a:lnTo>
                      <a:pt x="33664" y="15301"/>
                    </a:lnTo>
                    <a:cubicBezTo>
                      <a:pt x="33747" y="15471"/>
                      <a:pt x="33826" y="15527"/>
                      <a:pt x="33905" y="15527"/>
                    </a:cubicBezTo>
                    <a:cubicBezTo>
                      <a:pt x="34066" y="15527"/>
                      <a:pt x="34229" y="15296"/>
                      <a:pt x="34431" y="15296"/>
                    </a:cubicBezTo>
                    <a:close/>
                    <a:moveTo>
                      <a:pt x="30461" y="17604"/>
                    </a:moveTo>
                    <a:cubicBezTo>
                      <a:pt x="30717" y="17604"/>
                      <a:pt x="30716" y="18179"/>
                      <a:pt x="31015" y="18179"/>
                    </a:cubicBezTo>
                    <a:cubicBezTo>
                      <a:pt x="31074" y="18179"/>
                      <a:pt x="31147" y="18155"/>
                      <a:pt x="31235" y="18100"/>
                    </a:cubicBezTo>
                    <a:lnTo>
                      <a:pt x="31235" y="18100"/>
                    </a:lnTo>
                    <a:cubicBezTo>
                      <a:pt x="31512" y="18430"/>
                      <a:pt x="31024" y="18812"/>
                      <a:pt x="31354" y="19037"/>
                    </a:cubicBezTo>
                    <a:cubicBezTo>
                      <a:pt x="31325" y="19211"/>
                      <a:pt x="31290" y="19277"/>
                      <a:pt x="31253" y="19277"/>
                    </a:cubicBezTo>
                    <a:cubicBezTo>
                      <a:pt x="31138" y="19277"/>
                      <a:pt x="30995" y="18641"/>
                      <a:pt x="30905" y="18601"/>
                    </a:cubicBezTo>
                    <a:cubicBezTo>
                      <a:pt x="30799" y="18707"/>
                      <a:pt x="30694" y="18812"/>
                      <a:pt x="30628" y="19037"/>
                    </a:cubicBezTo>
                    <a:cubicBezTo>
                      <a:pt x="30628" y="19260"/>
                      <a:pt x="30704" y="19307"/>
                      <a:pt x="30798" y="19307"/>
                    </a:cubicBezTo>
                    <a:cubicBezTo>
                      <a:pt x="30864" y="19307"/>
                      <a:pt x="30940" y="19283"/>
                      <a:pt x="31005" y="19283"/>
                    </a:cubicBezTo>
                    <a:cubicBezTo>
                      <a:pt x="31118" y="19283"/>
                      <a:pt x="31196" y="19355"/>
                      <a:pt x="31130" y="19750"/>
                    </a:cubicBezTo>
                    <a:cubicBezTo>
                      <a:pt x="31155" y="19759"/>
                      <a:pt x="31177" y="19764"/>
                      <a:pt x="31198" y="19764"/>
                    </a:cubicBezTo>
                    <a:cubicBezTo>
                      <a:pt x="31371" y="19764"/>
                      <a:pt x="31421" y="19476"/>
                      <a:pt x="31597" y="19476"/>
                    </a:cubicBezTo>
                    <a:cubicBezTo>
                      <a:pt x="31636" y="19476"/>
                      <a:pt x="31682" y="19490"/>
                      <a:pt x="31737" y="19525"/>
                    </a:cubicBezTo>
                    <a:cubicBezTo>
                      <a:pt x="31715" y="19941"/>
                      <a:pt x="31537" y="20047"/>
                      <a:pt x="31304" y="20047"/>
                    </a:cubicBezTo>
                    <a:cubicBezTo>
                      <a:pt x="31061" y="20047"/>
                      <a:pt x="30758" y="19931"/>
                      <a:pt x="30513" y="19931"/>
                    </a:cubicBezTo>
                    <a:cubicBezTo>
                      <a:pt x="30434" y="19931"/>
                      <a:pt x="30361" y="19943"/>
                      <a:pt x="30298" y="19974"/>
                    </a:cubicBezTo>
                    <a:cubicBezTo>
                      <a:pt x="30298" y="19090"/>
                      <a:pt x="29809" y="19142"/>
                      <a:pt x="29809" y="18152"/>
                    </a:cubicBezTo>
                    <a:lnTo>
                      <a:pt x="29809" y="18152"/>
                    </a:lnTo>
                    <a:cubicBezTo>
                      <a:pt x="30034" y="18430"/>
                      <a:pt x="30087" y="19037"/>
                      <a:pt x="30298" y="19314"/>
                    </a:cubicBezTo>
                    <a:cubicBezTo>
                      <a:pt x="30522" y="19261"/>
                      <a:pt x="30469" y="17717"/>
                      <a:pt x="30298" y="17664"/>
                    </a:cubicBezTo>
                    <a:cubicBezTo>
                      <a:pt x="30362" y="17622"/>
                      <a:pt x="30416" y="17604"/>
                      <a:pt x="30461" y="17604"/>
                    </a:cubicBezTo>
                    <a:close/>
                    <a:moveTo>
                      <a:pt x="34540" y="19232"/>
                    </a:moveTo>
                    <a:cubicBezTo>
                      <a:pt x="34602" y="19232"/>
                      <a:pt x="34673" y="19299"/>
                      <a:pt x="34760" y="19473"/>
                    </a:cubicBezTo>
                    <a:cubicBezTo>
                      <a:pt x="34654" y="19921"/>
                      <a:pt x="34258" y="19974"/>
                      <a:pt x="33994" y="20185"/>
                    </a:cubicBezTo>
                    <a:cubicBezTo>
                      <a:pt x="33953" y="19914"/>
                      <a:pt x="34004" y="19791"/>
                      <a:pt x="34049" y="19791"/>
                    </a:cubicBezTo>
                    <a:cubicBezTo>
                      <a:pt x="34075" y="19791"/>
                      <a:pt x="34100" y="19837"/>
                      <a:pt x="34100" y="19921"/>
                    </a:cubicBezTo>
                    <a:cubicBezTo>
                      <a:pt x="34265" y="19756"/>
                      <a:pt x="34366" y="19232"/>
                      <a:pt x="34540" y="19232"/>
                    </a:cubicBezTo>
                    <a:close/>
                    <a:moveTo>
                      <a:pt x="26403" y="18865"/>
                    </a:moveTo>
                    <a:cubicBezTo>
                      <a:pt x="26725" y="18965"/>
                      <a:pt x="26888" y="19363"/>
                      <a:pt x="27260" y="19363"/>
                    </a:cubicBezTo>
                    <a:cubicBezTo>
                      <a:pt x="27331" y="19363"/>
                      <a:pt x="27410" y="19348"/>
                      <a:pt x="27499" y="19314"/>
                    </a:cubicBezTo>
                    <a:lnTo>
                      <a:pt x="27499" y="19314"/>
                    </a:lnTo>
                    <a:cubicBezTo>
                      <a:pt x="27327" y="19803"/>
                      <a:pt x="27169" y="20251"/>
                      <a:pt x="26997" y="20740"/>
                    </a:cubicBezTo>
                    <a:cubicBezTo>
                      <a:pt x="26991" y="20741"/>
                      <a:pt x="26986" y="20741"/>
                      <a:pt x="26980" y="20741"/>
                    </a:cubicBezTo>
                    <a:cubicBezTo>
                      <a:pt x="26669" y="20741"/>
                      <a:pt x="26911" y="19514"/>
                      <a:pt x="26578" y="19514"/>
                    </a:cubicBezTo>
                    <a:cubicBezTo>
                      <a:pt x="26532" y="19514"/>
                      <a:pt x="26475" y="19538"/>
                      <a:pt x="26403" y="19591"/>
                    </a:cubicBezTo>
                    <a:lnTo>
                      <a:pt x="26403" y="18865"/>
                    </a:lnTo>
                    <a:close/>
                    <a:moveTo>
                      <a:pt x="28436" y="18152"/>
                    </a:moveTo>
                    <a:lnTo>
                      <a:pt x="28436" y="18152"/>
                    </a:lnTo>
                    <a:cubicBezTo>
                      <a:pt x="28766" y="18377"/>
                      <a:pt x="28978" y="18760"/>
                      <a:pt x="29149" y="19314"/>
                    </a:cubicBezTo>
                    <a:cubicBezTo>
                      <a:pt x="29374" y="19195"/>
                      <a:pt x="29638" y="19195"/>
                      <a:pt x="29585" y="18601"/>
                    </a:cubicBezTo>
                    <a:lnTo>
                      <a:pt x="29585" y="18601"/>
                    </a:lnTo>
                    <a:cubicBezTo>
                      <a:pt x="30575" y="19473"/>
                      <a:pt x="29479" y="20133"/>
                      <a:pt x="29149" y="20964"/>
                    </a:cubicBezTo>
                    <a:cubicBezTo>
                      <a:pt x="28610" y="20917"/>
                      <a:pt x="28373" y="20215"/>
                      <a:pt x="27827" y="20215"/>
                    </a:cubicBezTo>
                    <a:cubicBezTo>
                      <a:pt x="27759" y="20215"/>
                      <a:pt x="27685" y="20226"/>
                      <a:pt x="27605" y="20251"/>
                    </a:cubicBezTo>
                    <a:cubicBezTo>
                      <a:pt x="27446" y="18812"/>
                      <a:pt x="28054" y="19473"/>
                      <a:pt x="28159" y="19090"/>
                    </a:cubicBezTo>
                    <a:cubicBezTo>
                      <a:pt x="28384" y="19195"/>
                      <a:pt x="28159" y="19314"/>
                      <a:pt x="28212" y="19525"/>
                    </a:cubicBezTo>
                    <a:cubicBezTo>
                      <a:pt x="28212" y="19615"/>
                      <a:pt x="28238" y="19654"/>
                      <a:pt x="28277" y="19654"/>
                    </a:cubicBezTo>
                    <a:cubicBezTo>
                      <a:pt x="28411" y="19654"/>
                      <a:pt x="28699" y="19212"/>
                      <a:pt x="28648" y="18865"/>
                    </a:cubicBezTo>
                    <a:cubicBezTo>
                      <a:pt x="28634" y="18755"/>
                      <a:pt x="28607" y="18726"/>
                      <a:pt x="28575" y="18726"/>
                    </a:cubicBezTo>
                    <a:cubicBezTo>
                      <a:pt x="28539" y="18726"/>
                      <a:pt x="28497" y="18763"/>
                      <a:pt x="28464" y="18763"/>
                    </a:cubicBezTo>
                    <a:cubicBezTo>
                      <a:pt x="28411" y="18763"/>
                      <a:pt x="28381" y="18665"/>
                      <a:pt x="28436" y="18152"/>
                    </a:cubicBezTo>
                    <a:close/>
                    <a:moveTo>
                      <a:pt x="33468" y="20357"/>
                    </a:moveTo>
                    <a:cubicBezTo>
                      <a:pt x="33628" y="20357"/>
                      <a:pt x="33753" y="20488"/>
                      <a:pt x="33717" y="20846"/>
                    </a:cubicBezTo>
                    <a:cubicBezTo>
                      <a:pt x="33656" y="20709"/>
                      <a:pt x="33561" y="20650"/>
                      <a:pt x="33462" y="20650"/>
                    </a:cubicBezTo>
                    <a:cubicBezTo>
                      <a:pt x="33283" y="20650"/>
                      <a:pt x="33091" y="20842"/>
                      <a:pt x="33057" y="21123"/>
                    </a:cubicBezTo>
                    <a:cubicBezTo>
                      <a:pt x="32727" y="20837"/>
                      <a:pt x="33161" y="20357"/>
                      <a:pt x="33468" y="20357"/>
                    </a:cubicBezTo>
                    <a:close/>
                    <a:moveTo>
                      <a:pt x="24917" y="20487"/>
                    </a:moveTo>
                    <a:cubicBezTo>
                      <a:pt x="25106" y="20487"/>
                      <a:pt x="25162" y="20773"/>
                      <a:pt x="25347" y="20773"/>
                    </a:cubicBezTo>
                    <a:cubicBezTo>
                      <a:pt x="25382" y="20773"/>
                      <a:pt x="25421" y="20763"/>
                      <a:pt x="25466" y="20740"/>
                    </a:cubicBezTo>
                    <a:lnTo>
                      <a:pt x="25466" y="20740"/>
                    </a:lnTo>
                    <a:cubicBezTo>
                      <a:pt x="25402" y="20946"/>
                      <a:pt x="25201" y="21170"/>
                      <a:pt x="25037" y="21170"/>
                    </a:cubicBezTo>
                    <a:cubicBezTo>
                      <a:pt x="24895" y="21170"/>
                      <a:pt x="24782" y="21004"/>
                      <a:pt x="24806" y="20515"/>
                    </a:cubicBezTo>
                    <a:cubicBezTo>
                      <a:pt x="24848" y="20495"/>
                      <a:pt x="24885" y="20487"/>
                      <a:pt x="24917" y="20487"/>
                    </a:cubicBezTo>
                    <a:close/>
                    <a:moveTo>
                      <a:pt x="41414" y="20515"/>
                    </a:moveTo>
                    <a:cubicBezTo>
                      <a:pt x="41308" y="21176"/>
                      <a:pt x="40978" y="21347"/>
                      <a:pt x="40595" y="21453"/>
                    </a:cubicBezTo>
                    <a:cubicBezTo>
                      <a:pt x="40648" y="20740"/>
                      <a:pt x="41031" y="20634"/>
                      <a:pt x="41414" y="20515"/>
                    </a:cubicBezTo>
                    <a:close/>
                    <a:moveTo>
                      <a:pt x="26667" y="20740"/>
                    </a:moveTo>
                    <a:cubicBezTo>
                      <a:pt x="26864" y="20740"/>
                      <a:pt x="26848" y="21206"/>
                      <a:pt x="27063" y="21206"/>
                    </a:cubicBezTo>
                    <a:cubicBezTo>
                      <a:pt x="27093" y="21206"/>
                      <a:pt x="27128" y="21197"/>
                      <a:pt x="27169" y="21176"/>
                    </a:cubicBezTo>
                    <a:lnTo>
                      <a:pt x="27169" y="21176"/>
                    </a:lnTo>
                    <a:cubicBezTo>
                      <a:pt x="27139" y="21519"/>
                      <a:pt x="27004" y="21651"/>
                      <a:pt x="26861" y="21651"/>
                    </a:cubicBezTo>
                    <a:cubicBezTo>
                      <a:pt x="26751" y="21651"/>
                      <a:pt x="26636" y="21573"/>
                      <a:pt x="26562" y="21453"/>
                    </a:cubicBezTo>
                    <a:cubicBezTo>
                      <a:pt x="26615" y="21242"/>
                      <a:pt x="26667" y="21070"/>
                      <a:pt x="26667" y="20740"/>
                    </a:cubicBezTo>
                    <a:close/>
                    <a:moveTo>
                      <a:pt x="46196" y="20883"/>
                    </a:moveTo>
                    <a:cubicBezTo>
                      <a:pt x="46251" y="20883"/>
                      <a:pt x="46306" y="20906"/>
                      <a:pt x="46364" y="20964"/>
                    </a:cubicBezTo>
                    <a:cubicBezTo>
                      <a:pt x="46364" y="21730"/>
                      <a:pt x="45097" y="21123"/>
                      <a:pt x="45427" y="21624"/>
                    </a:cubicBezTo>
                    <a:cubicBezTo>
                      <a:pt x="45378" y="21815"/>
                      <a:pt x="45330" y="21890"/>
                      <a:pt x="45290" y="21890"/>
                    </a:cubicBezTo>
                    <a:cubicBezTo>
                      <a:pt x="45157" y="21890"/>
                      <a:pt x="45096" y="21086"/>
                      <a:pt x="45268" y="20964"/>
                    </a:cubicBezTo>
                    <a:lnTo>
                      <a:pt x="45268" y="20964"/>
                    </a:lnTo>
                    <a:cubicBezTo>
                      <a:pt x="45399" y="21082"/>
                      <a:pt x="45512" y="21124"/>
                      <a:pt x="45611" y="21124"/>
                    </a:cubicBezTo>
                    <a:cubicBezTo>
                      <a:pt x="45851" y="21124"/>
                      <a:pt x="46019" y="20883"/>
                      <a:pt x="46196" y="20883"/>
                    </a:cubicBezTo>
                    <a:close/>
                    <a:moveTo>
                      <a:pt x="36506" y="20171"/>
                    </a:moveTo>
                    <a:cubicBezTo>
                      <a:pt x="36844" y="20171"/>
                      <a:pt x="37233" y="20623"/>
                      <a:pt x="37634" y="20623"/>
                    </a:cubicBezTo>
                    <a:cubicBezTo>
                      <a:pt x="37701" y="20623"/>
                      <a:pt x="37769" y="20611"/>
                      <a:pt x="37836" y="20581"/>
                    </a:cubicBezTo>
                    <a:lnTo>
                      <a:pt x="37836" y="20581"/>
                    </a:lnTo>
                    <a:cubicBezTo>
                      <a:pt x="37836" y="20846"/>
                      <a:pt x="37625" y="20740"/>
                      <a:pt x="37625" y="21070"/>
                    </a:cubicBezTo>
                    <a:cubicBezTo>
                      <a:pt x="37716" y="21354"/>
                      <a:pt x="37809" y="21435"/>
                      <a:pt x="37917" y="21435"/>
                    </a:cubicBezTo>
                    <a:cubicBezTo>
                      <a:pt x="38059" y="21435"/>
                      <a:pt x="38225" y="21294"/>
                      <a:pt x="38443" y="21294"/>
                    </a:cubicBezTo>
                    <a:cubicBezTo>
                      <a:pt x="38443" y="21730"/>
                      <a:pt x="38008" y="21506"/>
                      <a:pt x="38008" y="21954"/>
                    </a:cubicBezTo>
                    <a:cubicBezTo>
                      <a:pt x="37559" y="21123"/>
                      <a:pt x="36899" y="20740"/>
                      <a:pt x="36186" y="20357"/>
                    </a:cubicBezTo>
                    <a:cubicBezTo>
                      <a:pt x="36286" y="20222"/>
                      <a:pt x="36393" y="20171"/>
                      <a:pt x="36506" y="20171"/>
                    </a:cubicBezTo>
                    <a:close/>
                    <a:moveTo>
                      <a:pt x="40102" y="19044"/>
                    </a:moveTo>
                    <a:cubicBezTo>
                      <a:pt x="40222" y="19044"/>
                      <a:pt x="40361" y="19138"/>
                      <a:pt x="40529" y="19367"/>
                    </a:cubicBezTo>
                    <a:cubicBezTo>
                      <a:pt x="40470" y="19340"/>
                      <a:pt x="40417" y="19329"/>
                      <a:pt x="40370" y="19329"/>
                    </a:cubicBezTo>
                    <a:cubicBezTo>
                      <a:pt x="40112" y="19329"/>
                      <a:pt x="40014" y="19677"/>
                      <a:pt x="39869" y="19855"/>
                    </a:cubicBezTo>
                    <a:cubicBezTo>
                      <a:pt x="39888" y="20064"/>
                      <a:pt x="39984" y="20121"/>
                      <a:pt x="40107" y="20121"/>
                    </a:cubicBezTo>
                    <a:cubicBezTo>
                      <a:pt x="40255" y="20121"/>
                      <a:pt x="40444" y="20040"/>
                      <a:pt x="40589" y="20040"/>
                    </a:cubicBezTo>
                    <a:cubicBezTo>
                      <a:pt x="40744" y="20040"/>
                      <a:pt x="40850" y="20132"/>
                      <a:pt x="40806" y="20515"/>
                    </a:cubicBezTo>
                    <a:cubicBezTo>
                      <a:pt x="40722" y="20448"/>
                      <a:pt x="40642" y="20415"/>
                      <a:pt x="40567" y="20415"/>
                    </a:cubicBezTo>
                    <a:cubicBezTo>
                      <a:pt x="40347" y="20415"/>
                      <a:pt x="40172" y="20700"/>
                      <a:pt x="40093" y="21242"/>
                    </a:cubicBezTo>
                    <a:cubicBezTo>
                      <a:pt x="40109" y="21341"/>
                      <a:pt x="40131" y="21375"/>
                      <a:pt x="40160" y="21375"/>
                    </a:cubicBezTo>
                    <a:cubicBezTo>
                      <a:pt x="40219" y="21375"/>
                      <a:pt x="40306" y="21234"/>
                      <a:pt x="40428" y="21234"/>
                    </a:cubicBezTo>
                    <a:cubicBezTo>
                      <a:pt x="40443" y="21234"/>
                      <a:pt x="40459" y="21236"/>
                      <a:pt x="40476" y="21242"/>
                    </a:cubicBezTo>
                    <a:cubicBezTo>
                      <a:pt x="40363" y="21591"/>
                      <a:pt x="39933" y="22453"/>
                      <a:pt x="39600" y="22453"/>
                    </a:cubicBezTo>
                    <a:cubicBezTo>
                      <a:pt x="39467" y="22453"/>
                      <a:pt x="39350" y="22316"/>
                      <a:pt x="39275" y="21954"/>
                    </a:cubicBezTo>
                    <a:lnTo>
                      <a:pt x="39275" y="21954"/>
                    </a:lnTo>
                    <a:cubicBezTo>
                      <a:pt x="39399" y="22044"/>
                      <a:pt x="39488" y="22081"/>
                      <a:pt x="39561" y="22081"/>
                    </a:cubicBezTo>
                    <a:cubicBezTo>
                      <a:pt x="39715" y="22081"/>
                      <a:pt x="39800" y="21918"/>
                      <a:pt x="39988" y="21730"/>
                    </a:cubicBezTo>
                    <a:cubicBezTo>
                      <a:pt x="39988" y="21609"/>
                      <a:pt x="39965" y="21564"/>
                      <a:pt x="39940" y="21564"/>
                    </a:cubicBezTo>
                    <a:cubicBezTo>
                      <a:pt x="39907" y="21564"/>
                      <a:pt x="39869" y="21641"/>
                      <a:pt x="39869" y="21730"/>
                    </a:cubicBezTo>
                    <a:cubicBezTo>
                      <a:pt x="39711" y="21400"/>
                      <a:pt x="39763" y="20581"/>
                      <a:pt x="39486" y="20357"/>
                    </a:cubicBezTo>
                    <a:lnTo>
                      <a:pt x="39486" y="20357"/>
                    </a:lnTo>
                    <a:cubicBezTo>
                      <a:pt x="39397" y="20491"/>
                      <a:pt x="39543" y="20831"/>
                      <a:pt x="39258" y="20831"/>
                    </a:cubicBezTo>
                    <a:cubicBezTo>
                      <a:pt x="39205" y="20831"/>
                      <a:pt x="39137" y="20820"/>
                      <a:pt x="39051" y="20793"/>
                    </a:cubicBezTo>
                    <a:cubicBezTo>
                      <a:pt x="39483" y="20236"/>
                      <a:pt x="39675" y="19044"/>
                      <a:pt x="40102" y="19044"/>
                    </a:cubicBezTo>
                    <a:close/>
                    <a:moveTo>
                      <a:pt x="36284" y="21129"/>
                    </a:moveTo>
                    <a:cubicBezTo>
                      <a:pt x="36353" y="21129"/>
                      <a:pt x="36493" y="21374"/>
                      <a:pt x="36649" y="21374"/>
                    </a:cubicBezTo>
                    <a:cubicBezTo>
                      <a:pt x="36696" y="21374"/>
                      <a:pt x="36745" y="21352"/>
                      <a:pt x="36793" y="21294"/>
                    </a:cubicBezTo>
                    <a:cubicBezTo>
                      <a:pt x="36793" y="21730"/>
                      <a:pt x="36965" y="21783"/>
                      <a:pt x="36965" y="22232"/>
                    </a:cubicBezTo>
                    <a:cubicBezTo>
                      <a:pt x="36793" y="22113"/>
                      <a:pt x="36687" y="21954"/>
                      <a:pt x="36687" y="21506"/>
                    </a:cubicBezTo>
                    <a:lnTo>
                      <a:pt x="36687" y="21506"/>
                    </a:lnTo>
                    <a:cubicBezTo>
                      <a:pt x="36489" y="21797"/>
                      <a:pt x="36806" y="22481"/>
                      <a:pt x="36427" y="22481"/>
                    </a:cubicBezTo>
                    <a:cubicBezTo>
                      <a:pt x="36377" y="22481"/>
                      <a:pt x="36315" y="22469"/>
                      <a:pt x="36239" y="22443"/>
                    </a:cubicBezTo>
                    <a:cubicBezTo>
                      <a:pt x="36410" y="22007"/>
                      <a:pt x="36133" y="22007"/>
                      <a:pt x="36357" y="21506"/>
                    </a:cubicBezTo>
                    <a:cubicBezTo>
                      <a:pt x="36357" y="21347"/>
                      <a:pt x="36305" y="21294"/>
                      <a:pt x="36239" y="21294"/>
                    </a:cubicBezTo>
                    <a:cubicBezTo>
                      <a:pt x="36239" y="21172"/>
                      <a:pt x="36255" y="21129"/>
                      <a:pt x="36284" y="21129"/>
                    </a:cubicBezTo>
                    <a:close/>
                    <a:moveTo>
                      <a:pt x="37446" y="21742"/>
                    </a:moveTo>
                    <a:cubicBezTo>
                      <a:pt x="37578" y="21742"/>
                      <a:pt x="37710" y="21809"/>
                      <a:pt x="37730" y="21954"/>
                    </a:cubicBezTo>
                    <a:cubicBezTo>
                      <a:pt x="37778" y="22500"/>
                      <a:pt x="37740" y="22908"/>
                      <a:pt x="37492" y="22908"/>
                    </a:cubicBezTo>
                    <a:cubicBezTo>
                      <a:pt x="37464" y="22908"/>
                      <a:pt x="37434" y="22902"/>
                      <a:pt x="37400" y="22892"/>
                    </a:cubicBezTo>
                    <a:cubicBezTo>
                      <a:pt x="37559" y="22615"/>
                      <a:pt x="37506" y="22443"/>
                      <a:pt x="37295" y="22443"/>
                    </a:cubicBezTo>
                    <a:cubicBezTo>
                      <a:pt x="37401" y="22258"/>
                      <a:pt x="37389" y="22049"/>
                      <a:pt x="37353" y="22049"/>
                    </a:cubicBezTo>
                    <a:cubicBezTo>
                      <a:pt x="37336" y="22049"/>
                      <a:pt x="37312" y="22100"/>
                      <a:pt x="37295" y="22232"/>
                    </a:cubicBezTo>
                    <a:cubicBezTo>
                      <a:pt x="37016" y="21921"/>
                      <a:pt x="37230" y="21742"/>
                      <a:pt x="37446" y="21742"/>
                    </a:cubicBezTo>
                    <a:close/>
                    <a:moveTo>
                      <a:pt x="25624" y="22390"/>
                    </a:moveTo>
                    <a:lnTo>
                      <a:pt x="25624" y="22390"/>
                    </a:lnTo>
                    <a:cubicBezTo>
                      <a:pt x="25466" y="23486"/>
                      <a:pt x="24753" y="22773"/>
                      <a:pt x="24093" y="23327"/>
                    </a:cubicBezTo>
                    <a:lnTo>
                      <a:pt x="24093" y="22615"/>
                    </a:lnTo>
                    <a:cubicBezTo>
                      <a:pt x="24262" y="22482"/>
                      <a:pt x="24418" y="22448"/>
                      <a:pt x="24577" y="22448"/>
                    </a:cubicBezTo>
                    <a:cubicBezTo>
                      <a:pt x="24752" y="22448"/>
                      <a:pt x="24930" y="22489"/>
                      <a:pt x="25132" y="22489"/>
                    </a:cubicBezTo>
                    <a:cubicBezTo>
                      <a:pt x="25280" y="22489"/>
                      <a:pt x="25442" y="22467"/>
                      <a:pt x="25624" y="22390"/>
                    </a:cubicBezTo>
                    <a:close/>
                    <a:moveTo>
                      <a:pt x="39156" y="21954"/>
                    </a:moveTo>
                    <a:cubicBezTo>
                      <a:pt x="39209" y="22945"/>
                      <a:pt x="38720" y="22945"/>
                      <a:pt x="38496" y="23380"/>
                    </a:cubicBezTo>
                    <a:lnTo>
                      <a:pt x="38496" y="23380"/>
                    </a:lnTo>
                    <a:cubicBezTo>
                      <a:pt x="38648" y="22994"/>
                      <a:pt x="38531" y="22650"/>
                      <a:pt x="38236" y="22650"/>
                    </a:cubicBezTo>
                    <a:cubicBezTo>
                      <a:pt x="38198" y="22650"/>
                      <a:pt x="38157" y="22655"/>
                      <a:pt x="38113" y="22667"/>
                    </a:cubicBezTo>
                    <a:cubicBezTo>
                      <a:pt x="38615" y="22113"/>
                      <a:pt x="38285" y="22060"/>
                      <a:pt x="39156" y="21954"/>
                    </a:cubicBezTo>
                    <a:close/>
                    <a:moveTo>
                      <a:pt x="36357" y="23156"/>
                    </a:moveTo>
                    <a:cubicBezTo>
                      <a:pt x="36263" y="23819"/>
                      <a:pt x="35866" y="23886"/>
                      <a:pt x="35427" y="23886"/>
                    </a:cubicBezTo>
                    <a:cubicBezTo>
                      <a:pt x="35316" y="23886"/>
                      <a:pt x="35202" y="23882"/>
                      <a:pt x="35090" y="23882"/>
                    </a:cubicBezTo>
                    <a:cubicBezTo>
                      <a:pt x="35196" y="23050"/>
                      <a:pt x="35975" y="23486"/>
                      <a:pt x="36357" y="23156"/>
                    </a:cubicBezTo>
                    <a:close/>
                    <a:moveTo>
                      <a:pt x="44714" y="20740"/>
                    </a:moveTo>
                    <a:cubicBezTo>
                      <a:pt x="44672" y="21137"/>
                      <a:pt x="44804" y="21178"/>
                      <a:pt x="44940" y="21178"/>
                    </a:cubicBezTo>
                    <a:cubicBezTo>
                      <a:pt x="44975" y="21178"/>
                      <a:pt x="45011" y="21176"/>
                      <a:pt x="45044" y="21176"/>
                    </a:cubicBezTo>
                    <a:cubicBezTo>
                      <a:pt x="44490" y="21624"/>
                      <a:pt x="44714" y="21572"/>
                      <a:pt x="44226" y="22337"/>
                    </a:cubicBezTo>
                    <a:cubicBezTo>
                      <a:pt x="44278" y="22773"/>
                      <a:pt x="44661" y="22496"/>
                      <a:pt x="44714" y="22826"/>
                    </a:cubicBezTo>
                    <a:cubicBezTo>
                      <a:pt x="44608" y="23327"/>
                      <a:pt x="44767" y="23433"/>
                      <a:pt x="44490" y="23988"/>
                    </a:cubicBezTo>
                    <a:cubicBezTo>
                      <a:pt x="44384" y="23988"/>
                      <a:pt x="44249" y="23547"/>
                      <a:pt x="44186" y="23547"/>
                    </a:cubicBezTo>
                    <a:cubicBezTo>
                      <a:pt x="44155" y="23547"/>
                      <a:pt x="44142" y="23657"/>
                      <a:pt x="44160" y="23988"/>
                    </a:cubicBezTo>
                    <a:cubicBezTo>
                      <a:pt x="44130" y="23997"/>
                      <a:pt x="44103" y="24001"/>
                      <a:pt x="44079" y="24001"/>
                    </a:cubicBezTo>
                    <a:cubicBezTo>
                      <a:pt x="43882" y="24001"/>
                      <a:pt x="43865" y="23714"/>
                      <a:pt x="43701" y="23714"/>
                    </a:cubicBezTo>
                    <a:cubicBezTo>
                      <a:pt x="43664" y="23714"/>
                      <a:pt x="43620" y="23728"/>
                      <a:pt x="43565" y="23763"/>
                    </a:cubicBezTo>
                    <a:cubicBezTo>
                      <a:pt x="43777" y="23327"/>
                      <a:pt x="43565" y="23156"/>
                      <a:pt x="43565" y="22615"/>
                    </a:cubicBezTo>
                    <a:cubicBezTo>
                      <a:pt x="43487" y="22642"/>
                      <a:pt x="43412" y="22653"/>
                      <a:pt x="43340" y="22653"/>
                    </a:cubicBezTo>
                    <a:cubicBezTo>
                      <a:pt x="43055" y="22653"/>
                      <a:pt x="42827" y="22477"/>
                      <a:pt x="42648" y="22477"/>
                    </a:cubicBezTo>
                    <a:cubicBezTo>
                      <a:pt x="42528" y="22477"/>
                      <a:pt x="42430" y="22557"/>
                      <a:pt x="42351" y="22826"/>
                    </a:cubicBezTo>
                    <a:cubicBezTo>
                      <a:pt x="42211" y="22739"/>
                      <a:pt x="42229" y="22318"/>
                      <a:pt x="42061" y="22318"/>
                    </a:cubicBezTo>
                    <a:cubicBezTo>
                      <a:pt x="42023" y="22318"/>
                      <a:pt x="41976" y="22339"/>
                      <a:pt x="41915" y="22390"/>
                    </a:cubicBezTo>
                    <a:cubicBezTo>
                      <a:pt x="42179" y="21783"/>
                      <a:pt x="41744" y="21902"/>
                      <a:pt x="41744" y="21242"/>
                    </a:cubicBezTo>
                    <a:lnTo>
                      <a:pt x="41744" y="21242"/>
                    </a:lnTo>
                    <a:cubicBezTo>
                      <a:pt x="41987" y="21582"/>
                      <a:pt x="42229" y="21700"/>
                      <a:pt x="42481" y="21700"/>
                    </a:cubicBezTo>
                    <a:cubicBezTo>
                      <a:pt x="42913" y="21700"/>
                      <a:pt x="43370" y="21351"/>
                      <a:pt x="43896" y="21176"/>
                    </a:cubicBezTo>
                    <a:lnTo>
                      <a:pt x="43896" y="21176"/>
                    </a:lnTo>
                    <a:cubicBezTo>
                      <a:pt x="43948" y="21902"/>
                      <a:pt x="43499" y="21677"/>
                      <a:pt x="43288" y="21902"/>
                    </a:cubicBezTo>
                    <a:cubicBezTo>
                      <a:pt x="43318" y="21994"/>
                      <a:pt x="43394" y="22029"/>
                      <a:pt x="43495" y="22029"/>
                    </a:cubicBezTo>
                    <a:cubicBezTo>
                      <a:pt x="43753" y="22029"/>
                      <a:pt x="44169" y="21791"/>
                      <a:pt x="44331" y="21677"/>
                    </a:cubicBezTo>
                    <a:cubicBezTo>
                      <a:pt x="44278" y="21347"/>
                      <a:pt x="44226" y="21176"/>
                      <a:pt x="44001" y="21176"/>
                    </a:cubicBezTo>
                    <a:cubicBezTo>
                      <a:pt x="44107" y="20793"/>
                      <a:pt x="44490" y="20964"/>
                      <a:pt x="44714" y="20740"/>
                    </a:cubicBezTo>
                    <a:close/>
                    <a:moveTo>
                      <a:pt x="26562" y="22826"/>
                    </a:moveTo>
                    <a:cubicBezTo>
                      <a:pt x="26945" y="23050"/>
                      <a:pt x="26456" y="23433"/>
                      <a:pt x="26456" y="23763"/>
                    </a:cubicBezTo>
                    <a:cubicBezTo>
                      <a:pt x="26577" y="23659"/>
                      <a:pt x="26719" y="23605"/>
                      <a:pt x="26862" y="23605"/>
                    </a:cubicBezTo>
                    <a:cubicBezTo>
                      <a:pt x="27171" y="23605"/>
                      <a:pt x="27479" y="23862"/>
                      <a:pt x="27552" y="24423"/>
                    </a:cubicBezTo>
                    <a:cubicBezTo>
                      <a:pt x="27063" y="24146"/>
                      <a:pt x="26456" y="24212"/>
                      <a:pt x="25849" y="23763"/>
                    </a:cubicBezTo>
                    <a:cubicBezTo>
                      <a:pt x="25954" y="23552"/>
                      <a:pt x="26007" y="23380"/>
                      <a:pt x="25954" y="23050"/>
                    </a:cubicBezTo>
                    <a:lnTo>
                      <a:pt x="25954" y="23050"/>
                    </a:lnTo>
                    <a:cubicBezTo>
                      <a:pt x="26160" y="23226"/>
                      <a:pt x="26247" y="23332"/>
                      <a:pt x="26307" y="23332"/>
                    </a:cubicBezTo>
                    <a:cubicBezTo>
                      <a:pt x="26378" y="23332"/>
                      <a:pt x="26412" y="23183"/>
                      <a:pt x="26562" y="22826"/>
                    </a:cubicBezTo>
                    <a:close/>
                    <a:moveTo>
                      <a:pt x="24199" y="23763"/>
                    </a:moveTo>
                    <a:lnTo>
                      <a:pt x="24199" y="23763"/>
                    </a:lnTo>
                    <a:cubicBezTo>
                      <a:pt x="24304" y="24806"/>
                      <a:pt x="23539" y="24318"/>
                      <a:pt x="23261" y="24700"/>
                    </a:cubicBezTo>
                    <a:cubicBezTo>
                      <a:pt x="23314" y="24318"/>
                      <a:pt x="23156" y="24265"/>
                      <a:pt x="23156" y="23816"/>
                    </a:cubicBezTo>
                    <a:cubicBezTo>
                      <a:pt x="23490" y="23816"/>
                      <a:pt x="23643" y="23902"/>
                      <a:pt x="23814" y="23902"/>
                    </a:cubicBezTo>
                    <a:cubicBezTo>
                      <a:pt x="23920" y="23902"/>
                      <a:pt x="24032" y="23869"/>
                      <a:pt x="24199" y="23763"/>
                    </a:cubicBezTo>
                    <a:close/>
                    <a:moveTo>
                      <a:pt x="26733" y="24700"/>
                    </a:moveTo>
                    <a:cubicBezTo>
                      <a:pt x="26733" y="25321"/>
                      <a:pt x="26433" y="25361"/>
                      <a:pt x="26137" y="25361"/>
                    </a:cubicBezTo>
                    <a:cubicBezTo>
                      <a:pt x="26094" y="25361"/>
                      <a:pt x="26050" y="25360"/>
                      <a:pt x="26007" y="25360"/>
                    </a:cubicBezTo>
                    <a:cubicBezTo>
                      <a:pt x="26007" y="25083"/>
                      <a:pt x="25954" y="24978"/>
                      <a:pt x="25902" y="24925"/>
                    </a:cubicBezTo>
                    <a:cubicBezTo>
                      <a:pt x="25961" y="24793"/>
                      <a:pt x="26025" y="24758"/>
                      <a:pt x="26102" y="24758"/>
                    </a:cubicBezTo>
                    <a:cubicBezTo>
                      <a:pt x="26186" y="24758"/>
                      <a:pt x="26286" y="24799"/>
                      <a:pt x="26411" y="24799"/>
                    </a:cubicBezTo>
                    <a:cubicBezTo>
                      <a:pt x="26503" y="24799"/>
                      <a:pt x="26609" y="24777"/>
                      <a:pt x="26733" y="24700"/>
                    </a:cubicBezTo>
                    <a:close/>
                    <a:moveTo>
                      <a:pt x="39980" y="23984"/>
                    </a:moveTo>
                    <a:cubicBezTo>
                      <a:pt x="40317" y="23984"/>
                      <a:pt x="40648" y="24056"/>
                      <a:pt x="40978" y="24265"/>
                    </a:cubicBezTo>
                    <a:cubicBezTo>
                      <a:pt x="40709" y="24394"/>
                      <a:pt x="40440" y="25374"/>
                      <a:pt x="40142" y="25374"/>
                    </a:cubicBezTo>
                    <a:cubicBezTo>
                      <a:pt x="40075" y="25374"/>
                      <a:pt x="40006" y="25324"/>
                      <a:pt x="39935" y="25202"/>
                    </a:cubicBezTo>
                    <a:cubicBezTo>
                      <a:pt x="39935" y="24806"/>
                      <a:pt x="40265" y="25030"/>
                      <a:pt x="40265" y="24700"/>
                    </a:cubicBezTo>
                    <a:lnTo>
                      <a:pt x="40265" y="24700"/>
                    </a:lnTo>
                    <a:cubicBezTo>
                      <a:pt x="40157" y="24754"/>
                      <a:pt x="40064" y="24777"/>
                      <a:pt x="39981" y="24777"/>
                    </a:cubicBezTo>
                    <a:cubicBezTo>
                      <a:pt x="39638" y="24777"/>
                      <a:pt x="39475" y="24392"/>
                      <a:pt x="39209" y="24265"/>
                    </a:cubicBezTo>
                    <a:cubicBezTo>
                      <a:pt x="39209" y="24753"/>
                      <a:pt x="38879" y="24595"/>
                      <a:pt x="38879" y="24925"/>
                    </a:cubicBezTo>
                    <a:cubicBezTo>
                      <a:pt x="38879" y="24978"/>
                      <a:pt x="38945" y="25030"/>
                      <a:pt x="38998" y="25083"/>
                    </a:cubicBezTo>
                    <a:cubicBezTo>
                      <a:pt x="38945" y="25030"/>
                      <a:pt x="38879" y="25030"/>
                      <a:pt x="38826" y="24978"/>
                    </a:cubicBezTo>
                    <a:lnTo>
                      <a:pt x="38879" y="24925"/>
                    </a:lnTo>
                    <a:cubicBezTo>
                      <a:pt x="38496" y="24476"/>
                      <a:pt x="37955" y="24925"/>
                      <a:pt x="37678" y="24318"/>
                    </a:cubicBezTo>
                    <a:cubicBezTo>
                      <a:pt x="38499" y="24318"/>
                      <a:pt x="39252" y="23984"/>
                      <a:pt x="39980" y="23984"/>
                    </a:cubicBezTo>
                    <a:close/>
                    <a:moveTo>
                      <a:pt x="25321" y="23516"/>
                    </a:moveTo>
                    <a:cubicBezTo>
                      <a:pt x="25512" y="23516"/>
                      <a:pt x="25663" y="23577"/>
                      <a:pt x="25743" y="23763"/>
                    </a:cubicBezTo>
                    <a:cubicBezTo>
                      <a:pt x="25720" y="23900"/>
                      <a:pt x="25684" y="23946"/>
                      <a:pt x="25644" y="23946"/>
                    </a:cubicBezTo>
                    <a:cubicBezTo>
                      <a:pt x="25571" y="23946"/>
                      <a:pt x="25481" y="23797"/>
                      <a:pt x="25413" y="23763"/>
                    </a:cubicBezTo>
                    <a:lnTo>
                      <a:pt x="25413" y="23763"/>
                    </a:lnTo>
                    <a:cubicBezTo>
                      <a:pt x="25242" y="24700"/>
                      <a:pt x="25796" y="24265"/>
                      <a:pt x="25624" y="25136"/>
                    </a:cubicBezTo>
                    <a:cubicBezTo>
                      <a:pt x="25519" y="25136"/>
                      <a:pt x="25572" y="24872"/>
                      <a:pt x="25519" y="24700"/>
                    </a:cubicBezTo>
                    <a:cubicBezTo>
                      <a:pt x="25499" y="24697"/>
                      <a:pt x="25482" y="24696"/>
                      <a:pt x="25465" y="24696"/>
                    </a:cubicBezTo>
                    <a:cubicBezTo>
                      <a:pt x="25288" y="24696"/>
                      <a:pt x="25266" y="24859"/>
                      <a:pt x="25211" y="24859"/>
                    </a:cubicBezTo>
                    <a:cubicBezTo>
                      <a:pt x="25184" y="24859"/>
                      <a:pt x="25149" y="24820"/>
                      <a:pt x="25083" y="24700"/>
                    </a:cubicBezTo>
                    <a:lnTo>
                      <a:pt x="25083" y="24700"/>
                    </a:lnTo>
                    <a:cubicBezTo>
                      <a:pt x="24859" y="24806"/>
                      <a:pt x="25136" y="24978"/>
                      <a:pt x="25083" y="25413"/>
                    </a:cubicBezTo>
                    <a:cubicBezTo>
                      <a:pt x="25061" y="25408"/>
                      <a:pt x="25040" y="25406"/>
                      <a:pt x="25020" y="25406"/>
                    </a:cubicBezTo>
                    <a:cubicBezTo>
                      <a:pt x="24838" y="25406"/>
                      <a:pt x="24747" y="25612"/>
                      <a:pt x="24687" y="25862"/>
                    </a:cubicBezTo>
                    <a:cubicBezTo>
                      <a:pt x="24304" y="25691"/>
                      <a:pt x="24687" y="25308"/>
                      <a:pt x="24582" y="24476"/>
                    </a:cubicBezTo>
                    <a:lnTo>
                      <a:pt x="24582" y="24476"/>
                    </a:lnTo>
                    <a:cubicBezTo>
                      <a:pt x="24629" y="24482"/>
                      <a:pt x="24674" y="24485"/>
                      <a:pt x="24715" y="24485"/>
                    </a:cubicBezTo>
                    <a:cubicBezTo>
                      <a:pt x="25110" y="24485"/>
                      <a:pt x="25220" y="24197"/>
                      <a:pt x="25017" y="23552"/>
                    </a:cubicBezTo>
                    <a:cubicBezTo>
                      <a:pt x="25125" y="23530"/>
                      <a:pt x="25228" y="23516"/>
                      <a:pt x="25321" y="23516"/>
                    </a:cubicBezTo>
                    <a:close/>
                    <a:moveTo>
                      <a:pt x="50587" y="25727"/>
                    </a:moveTo>
                    <a:cubicBezTo>
                      <a:pt x="50609" y="25727"/>
                      <a:pt x="50631" y="25732"/>
                      <a:pt x="50655" y="25743"/>
                    </a:cubicBezTo>
                    <a:cubicBezTo>
                      <a:pt x="50932" y="26021"/>
                      <a:pt x="50496" y="26628"/>
                      <a:pt x="50760" y="26681"/>
                    </a:cubicBezTo>
                    <a:cubicBezTo>
                      <a:pt x="50788" y="26862"/>
                      <a:pt x="50698" y="26950"/>
                      <a:pt x="50596" y="26950"/>
                    </a:cubicBezTo>
                    <a:cubicBezTo>
                      <a:pt x="50453" y="26950"/>
                      <a:pt x="50285" y="26779"/>
                      <a:pt x="50378" y="26456"/>
                    </a:cubicBezTo>
                    <a:cubicBezTo>
                      <a:pt x="50369" y="26448"/>
                      <a:pt x="50360" y="26443"/>
                      <a:pt x="50352" y="26443"/>
                    </a:cubicBezTo>
                    <a:cubicBezTo>
                      <a:pt x="50309" y="26443"/>
                      <a:pt x="50272" y="26548"/>
                      <a:pt x="50272" y="26681"/>
                    </a:cubicBezTo>
                    <a:cubicBezTo>
                      <a:pt x="50112" y="26632"/>
                      <a:pt x="50295" y="25727"/>
                      <a:pt x="50587" y="25727"/>
                    </a:cubicBezTo>
                    <a:close/>
                    <a:moveTo>
                      <a:pt x="31202" y="30185"/>
                    </a:moveTo>
                    <a:cubicBezTo>
                      <a:pt x="31213" y="30192"/>
                      <a:pt x="31224" y="30199"/>
                      <a:pt x="31235" y="30205"/>
                    </a:cubicBezTo>
                    <a:cubicBezTo>
                      <a:pt x="31225" y="30197"/>
                      <a:pt x="31214" y="30190"/>
                      <a:pt x="31202" y="30185"/>
                    </a:cubicBezTo>
                    <a:close/>
                    <a:moveTo>
                      <a:pt x="31895" y="27618"/>
                    </a:moveTo>
                    <a:lnTo>
                      <a:pt x="31895" y="27618"/>
                    </a:lnTo>
                    <a:cubicBezTo>
                      <a:pt x="32211" y="27884"/>
                      <a:pt x="32128" y="28997"/>
                      <a:pt x="32550" y="28997"/>
                    </a:cubicBezTo>
                    <a:cubicBezTo>
                      <a:pt x="32568" y="28997"/>
                      <a:pt x="32588" y="28995"/>
                      <a:pt x="32608" y="28991"/>
                    </a:cubicBezTo>
                    <a:lnTo>
                      <a:pt x="32608" y="28991"/>
                    </a:lnTo>
                    <a:cubicBezTo>
                      <a:pt x="32555" y="29321"/>
                      <a:pt x="32397" y="29427"/>
                      <a:pt x="32172" y="29493"/>
                    </a:cubicBezTo>
                    <a:cubicBezTo>
                      <a:pt x="32172" y="29952"/>
                      <a:pt x="32225" y="30077"/>
                      <a:pt x="32320" y="30077"/>
                    </a:cubicBezTo>
                    <a:cubicBezTo>
                      <a:pt x="32436" y="30077"/>
                      <a:pt x="32615" y="29892"/>
                      <a:pt x="32838" y="29892"/>
                    </a:cubicBezTo>
                    <a:cubicBezTo>
                      <a:pt x="32891" y="29892"/>
                      <a:pt x="32946" y="29902"/>
                      <a:pt x="33004" y="29928"/>
                    </a:cubicBezTo>
                    <a:cubicBezTo>
                      <a:pt x="32885" y="30258"/>
                      <a:pt x="32833" y="30641"/>
                      <a:pt x="32555" y="30641"/>
                    </a:cubicBezTo>
                    <a:cubicBezTo>
                      <a:pt x="32555" y="30307"/>
                      <a:pt x="32524" y="30204"/>
                      <a:pt x="32469" y="30204"/>
                    </a:cubicBezTo>
                    <a:cubicBezTo>
                      <a:pt x="32382" y="30204"/>
                      <a:pt x="32237" y="30465"/>
                      <a:pt x="32069" y="30465"/>
                    </a:cubicBezTo>
                    <a:cubicBezTo>
                      <a:pt x="32030" y="30465"/>
                      <a:pt x="31989" y="30451"/>
                      <a:pt x="31948" y="30417"/>
                    </a:cubicBezTo>
                    <a:cubicBezTo>
                      <a:pt x="32149" y="29654"/>
                      <a:pt x="31944" y="29599"/>
                      <a:pt x="31717" y="29599"/>
                    </a:cubicBezTo>
                    <a:cubicBezTo>
                      <a:pt x="31679" y="29599"/>
                      <a:pt x="31641" y="29601"/>
                      <a:pt x="31604" y="29601"/>
                    </a:cubicBezTo>
                    <a:cubicBezTo>
                      <a:pt x="31497" y="29601"/>
                      <a:pt x="31400" y="29588"/>
                      <a:pt x="31354" y="29493"/>
                    </a:cubicBezTo>
                    <a:lnTo>
                      <a:pt x="31354" y="29493"/>
                    </a:lnTo>
                    <a:cubicBezTo>
                      <a:pt x="31077" y="29545"/>
                      <a:pt x="31512" y="29875"/>
                      <a:pt x="31354" y="30417"/>
                    </a:cubicBezTo>
                    <a:cubicBezTo>
                      <a:pt x="31077" y="30813"/>
                      <a:pt x="30364" y="30483"/>
                      <a:pt x="30417" y="31578"/>
                    </a:cubicBezTo>
                    <a:cubicBezTo>
                      <a:pt x="30059" y="31011"/>
                      <a:pt x="30082" y="29683"/>
                      <a:pt x="29677" y="29683"/>
                    </a:cubicBezTo>
                    <a:cubicBezTo>
                      <a:pt x="29649" y="29683"/>
                      <a:pt x="29618" y="29690"/>
                      <a:pt x="29585" y="29704"/>
                    </a:cubicBezTo>
                    <a:cubicBezTo>
                      <a:pt x="30139" y="29268"/>
                      <a:pt x="30522" y="29163"/>
                      <a:pt x="30747" y="29044"/>
                    </a:cubicBezTo>
                    <a:lnTo>
                      <a:pt x="30747" y="29044"/>
                    </a:lnTo>
                    <a:cubicBezTo>
                      <a:pt x="31077" y="29215"/>
                      <a:pt x="30469" y="29545"/>
                      <a:pt x="30522" y="29928"/>
                    </a:cubicBezTo>
                    <a:cubicBezTo>
                      <a:pt x="30522" y="30160"/>
                      <a:pt x="30610" y="30216"/>
                      <a:pt x="30727" y="30216"/>
                    </a:cubicBezTo>
                    <a:cubicBezTo>
                      <a:pt x="30839" y="30216"/>
                      <a:pt x="30980" y="30164"/>
                      <a:pt x="31096" y="30164"/>
                    </a:cubicBezTo>
                    <a:cubicBezTo>
                      <a:pt x="31135" y="30164"/>
                      <a:pt x="31171" y="30169"/>
                      <a:pt x="31202" y="30185"/>
                    </a:cubicBezTo>
                    <a:lnTo>
                      <a:pt x="31202" y="30185"/>
                    </a:lnTo>
                    <a:cubicBezTo>
                      <a:pt x="30775" y="29883"/>
                      <a:pt x="30953" y="28760"/>
                      <a:pt x="31401" y="28760"/>
                    </a:cubicBezTo>
                    <a:cubicBezTo>
                      <a:pt x="31420" y="28760"/>
                      <a:pt x="31440" y="28762"/>
                      <a:pt x="31460" y="28767"/>
                    </a:cubicBezTo>
                    <a:cubicBezTo>
                      <a:pt x="31407" y="28331"/>
                      <a:pt x="31130" y="28331"/>
                      <a:pt x="31354" y="27842"/>
                    </a:cubicBezTo>
                    <a:cubicBezTo>
                      <a:pt x="31381" y="27819"/>
                      <a:pt x="31409" y="27810"/>
                      <a:pt x="31437" y="27810"/>
                    </a:cubicBezTo>
                    <a:cubicBezTo>
                      <a:pt x="31587" y="27810"/>
                      <a:pt x="31743" y="28090"/>
                      <a:pt x="31831" y="28090"/>
                    </a:cubicBezTo>
                    <a:cubicBezTo>
                      <a:pt x="31886" y="28090"/>
                      <a:pt x="31914" y="27979"/>
                      <a:pt x="31895" y="27618"/>
                    </a:cubicBezTo>
                    <a:close/>
                    <a:moveTo>
                      <a:pt x="35050" y="33036"/>
                    </a:moveTo>
                    <a:cubicBezTo>
                      <a:pt x="35260" y="33036"/>
                      <a:pt x="35521" y="33139"/>
                      <a:pt x="35856" y="33334"/>
                    </a:cubicBezTo>
                    <a:cubicBezTo>
                      <a:pt x="35420" y="34707"/>
                      <a:pt x="34707" y="33942"/>
                      <a:pt x="34206" y="34549"/>
                    </a:cubicBezTo>
                    <a:cubicBezTo>
                      <a:pt x="34394" y="33500"/>
                      <a:pt x="34606" y="33036"/>
                      <a:pt x="35050" y="33036"/>
                    </a:cubicBezTo>
                    <a:close/>
                    <a:moveTo>
                      <a:pt x="33994" y="33387"/>
                    </a:moveTo>
                    <a:lnTo>
                      <a:pt x="33994" y="33387"/>
                    </a:lnTo>
                    <a:cubicBezTo>
                      <a:pt x="33875" y="33836"/>
                      <a:pt x="33664" y="33994"/>
                      <a:pt x="33387" y="34113"/>
                    </a:cubicBezTo>
                    <a:cubicBezTo>
                      <a:pt x="33387" y="34555"/>
                      <a:pt x="33473" y="34781"/>
                      <a:pt x="33695" y="34781"/>
                    </a:cubicBezTo>
                    <a:cubicBezTo>
                      <a:pt x="33718" y="34781"/>
                      <a:pt x="33743" y="34778"/>
                      <a:pt x="33770" y="34773"/>
                    </a:cubicBezTo>
                    <a:cubicBezTo>
                      <a:pt x="33875" y="34707"/>
                      <a:pt x="33875" y="34549"/>
                      <a:pt x="33994" y="34549"/>
                    </a:cubicBezTo>
                    <a:cubicBezTo>
                      <a:pt x="33892" y="34150"/>
                      <a:pt x="33859" y="34004"/>
                      <a:pt x="33874" y="34004"/>
                    </a:cubicBezTo>
                    <a:cubicBezTo>
                      <a:pt x="33917" y="34004"/>
                      <a:pt x="34343" y="35164"/>
                      <a:pt x="34702" y="35164"/>
                    </a:cubicBezTo>
                    <a:cubicBezTo>
                      <a:pt x="34779" y="35164"/>
                      <a:pt x="34852" y="35111"/>
                      <a:pt x="34918" y="34984"/>
                    </a:cubicBezTo>
                    <a:lnTo>
                      <a:pt x="34918" y="34984"/>
                    </a:lnTo>
                    <a:cubicBezTo>
                      <a:pt x="34858" y="35345"/>
                      <a:pt x="34746" y="35420"/>
                      <a:pt x="34617" y="35420"/>
                    </a:cubicBezTo>
                    <a:cubicBezTo>
                      <a:pt x="34523" y="35420"/>
                      <a:pt x="34420" y="35381"/>
                      <a:pt x="34321" y="35381"/>
                    </a:cubicBezTo>
                    <a:cubicBezTo>
                      <a:pt x="34200" y="35381"/>
                      <a:pt x="34083" y="35439"/>
                      <a:pt x="33994" y="35697"/>
                    </a:cubicBezTo>
                    <a:cubicBezTo>
                      <a:pt x="34258" y="34707"/>
                      <a:pt x="33387" y="35367"/>
                      <a:pt x="33057" y="34549"/>
                    </a:cubicBezTo>
                    <a:cubicBezTo>
                      <a:pt x="33334" y="34166"/>
                      <a:pt x="33493" y="33506"/>
                      <a:pt x="33994" y="33387"/>
                    </a:cubicBezTo>
                    <a:close/>
                    <a:moveTo>
                      <a:pt x="38095" y="35090"/>
                    </a:moveTo>
                    <a:cubicBezTo>
                      <a:pt x="38142" y="35090"/>
                      <a:pt x="38184" y="35110"/>
                      <a:pt x="38219" y="35156"/>
                    </a:cubicBezTo>
                    <a:cubicBezTo>
                      <a:pt x="37954" y="35283"/>
                      <a:pt x="37731" y="36023"/>
                      <a:pt x="37483" y="36023"/>
                    </a:cubicBezTo>
                    <a:cubicBezTo>
                      <a:pt x="37422" y="36023"/>
                      <a:pt x="37360" y="35978"/>
                      <a:pt x="37295" y="35869"/>
                    </a:cubicBezTo>
                    <a:cubicBezTo>
                      <a:pt x="37515" y="35594"/>
                      <a:pt x="37863" y="35090"/>
                      <a:pt x="38095" y="35090"/>
                    </a:cubicBezTo>
                    <a:close/>
                    <a:moveTo>
                      <a:pt x="35121" y="35690"/>
                    </a:moveTo>
                    <a:cubicBezTo>
                      <a:pt x="35144" y="35690"/>
                      <a:pt x="35169" y="35692"/>
                      <a:pt x="35196" y="35697"/>
                    </a:cubicBezTo>
                    <a:cubicBezTo>
                      <a:pt x="35037" y="36423"/>
                      <a:pt x="35578" y="35869"/>
                      <a:pt x="35420" y="36582"/>
                    </a:cubicBezTo>
                    <a:cubicBezTo>
                      <a:pt x="35393" y="36592"/>
                      <a:pt x="35368" y="36597"/>
                      <a:pt x="35345" y="36597"/>
                    </a:cubicBezTo>
                    <a:cubicBezTo>
                      <a:pt x="35172" y="36597"/>
                      <a:pt x="35124" y="36326"/>
                      <a:pt x="34935" y="36326"/>
                    </a:cubicBezTo>
                    <a:cubicBezTo>
                      <a:pt x="34900" y="36326"/>
                      <a:pt x="34860" y="36335"/>
                      <a:pt x="34813" y="36357"/>
                    </a:cubicBezTo>
                    <a:cubicBezTo>
                      <a:pt x="34813" y="35916"/>
                      <a:pt x="34899" y="35690"/>
                      <a:pt x="35121" y="35690"/>
                    </a:cubicBezTo>
                    <a:close/>
                    <a:moveTo>
                      <a:pt x="871" y="0"/>
                    </a:moveTo>
                    <a:cubicBezTo>
                      <a:pt x="819" y="607"/>
                      <a:pt x="819" y="779"/>
                      <a:pt x="660" y="1162"/>
                    </a:cubicBezTo>
                    <a:cubicBezTo>
                      <a:pt x="642" y="1166"/>
                      <a:pt x="625" y="1168"/>
                      <a:pt x="609" y="1168"/>
                    </a:cubicBezTo>
                    <a:cubicBezTo>
                      <a:pt x="428" y="1168"/>
                      <a:pt x="387" y="898"/>
                      <a:pt x="436" y="449"/>
                    </a:cubicBezTo>
                    <a:cubicBezTo>
                      <a:pt x="211" y="449"/>
                      <a:pt x="106" y="555"/>
                      <a:pt x="0" y="713"/>
                    </a:cubicBezTo>
                    <a:lnTo>
                      <a:pt x="0" y="6060"/>
                    </a:lnTo>
                    <a:lnTo>
                      <a:pt x="0" y="6720"/>
                    </a:lnTo>
                    <a:lnTo>
                      <a:pt x="0" y="8304"/>
                    </a:lnTo>
                    <a:cubicBezTo>
                      <a:pt x="436" y="8528"/>
                      <a:pt x="924" y="8700"/>
                      <a:pt x="264" y="9518"/>
                    </a:cubicBezTo>
                    <a:cubicBezTo>
                      <a:pt x="331" y="9518"/>
                      <a:pt x="414" y="9502"/>
                      <a:pt x="494" y="9502"/>
                    </a:cubicBezTo>
                    <a:cubicBezTo>
                      <a:pt x="618" y="9502"/>
                      <a:pt x="734" y="9542"/>
                      <a:pt x="766" y="9743"/>
                    </a:cubicBezTo>
                    <a:lnTo>
                      <a:pt x="264" y="9743"/>
                    </a:lnTo>
                    <a:lnTo>
                      <a:pt x="330" y="11116"/>
                    </a:lnTo>
                    <a:cubicBezTo>
                      <a:pt x="345" y="11120"/>
                      <a:pt x="360" y="11122"/>
                      <a:pt x="373" y="11122"/>
                    </a:cubicBezTo>
                    <a:cubicBezTo>
                      <a:pt x="542" y="11122"/>
                      <a:pt x="550" y="10827"/>
                      <a:pt x="660" y="10680"/>
                    </a:cubicBezTo>
                    <a:cubicBezTo>
                      <a:pt x="871" y="11552"/>
                      <a:pt x="924" y="11723"/>
                      <a:pt x="1149" y="12264"/>
                    </a:cubicBezTo>
                    <a:cubicBezTo>
                      <a:pt x="330" y="12330"/>
                      <a:pt x="924" y="12330"/>
                      <a:pt x="1043" y="12766"/>
                    </a:cubicBezTo>
                    <a:cubicBezTo>
                      <a:pt x="1149" y="13479"/>
                      <a:pt x="541" y="13321"/>
                      <a:pt x="766" y="13426"/>
                    </a:cubicBezTo>
                    <a:cubicBezTo>
                      <a:pt x="862" y="13523"/>
                      <a:pt x="1125" y="13683"/>
                      <a:pt x="1391" y="13683"/>
                    </a:cubicBezTo>
                    <a:cubicBezTo>
                      <a:pt x="1561" y="13683"/>
                      <a:pt x="1733" y="13617"/>
                      <a:pt x="1861" y="13426"/>
                    </a:cubicBezTo>
                    <a:lnTo>
                      <a:pt x="1861" y="13426"/>
                    </a:lnTo>
                    <a:cubicBezTo>
                      <a:pt x="1800" y="13438"/>
                      <a:pt x="1749" y="13444"/>
                      <a:pt x="1709" y="13444"/>
                    </a:cubicBezTo>
                    <a:cubicBezTo>
                      <a:pt x="1392" y="13444"/>
                      <a:pt x="1656" y="13099"/>
                      <a:pt x="1703" y="12713"/>
                    </a:cubicBezTo>
                    <a:cubicBezTo>
                      <a:pt x="1689" y="12709"/>
                      <a:pt x="1674" y="12707"/>
                      <a:pt x="1657" y="12707"/>
                    </a:cubicBezTo>
                    <a:cubicBezTo>
                      <a:pt x="1583" y="12707"/>
                      <a:pt x="1488" y="12743"/>
                      <a:pt x="1406" y="12743"/>
                    </a:cubicBezTo>
                    <a:cubicBezTo>
                      <a:pt x="1286" y="12743"/>
                      <a:pt x="1196" y="12663"/>
                      <a:pt x="1254" y="12264"/>
                    </a:cubicBezTo>
                    <a:lnTo>
                      <a:pt x="1254" y="12264"/>
                    </a:lnTo>
                    <a:cubicBezTo>
                      <a:pt x="2148" y="12348"/>
                      <a:pt x="2766" y="13437"/>
                      <a:pt x="3307" y="13437"/>
                    </a:cubicBezTo>
                    <a:cubicBezTo>
                      <a:pt x="3534" y="13437"/>
                      <a:pt x="3746" y="13246"/>
                      <a:pt x="3961" y="12713"/>
                    </a:cubicBezTo>
                    <a:cubicBezTo>
                      <a:pt x="4225" y="12991"/>
                      <a:pt x="4066" y="13149"/>
                      <a:pt x="4225" y="13373"/>
                    </a:cubicBezTo>
                    <a:cubicBezTo>
                      <a:pt x="4555" y="12991"/>
                      <a:pt x="4343" y="12264"/>
                      <a:pt x="4291" y="11776"/>
                    </a:cubicBezTo>
                    <a:cubicBezTo>
                      <a:pt x="4502" y="11723"/>
                      <a:pt x="4726" y="11604"/>
                      <a:pt x="4779" y="11274"/>
                    </a:cubicBezTo>
                    <a:lnTo>
                      <a:pt x="4779" y="11274"/>
                    </a:lnTo>
                    <a:cubicBezTo>
                      <a:pt x="4710" y="11284"/>
                      <a:pt x="4654" y="11288"/>
                      <a:pt x="4611" y="11288"/>
                    </a:cubicBezTo>
                    <a:cubicBezTo>
                      <a:pt x="4350" y="11288"/>
                      <a:pt x="4526" y="11122"/>
                      <a:pt x="4673" y="10839"/>
                    </a:cubicBezTo>
                    <a:cubicBezTo>
                      <a:pt x="4449" y="10509"/>
                      <a:pt x="4066" y="10680"/>
                      <a:pt x="3961" y="10179"/>
                    </a:cubicBezTo>
                    <a:lnTo>
                      <a:pt x="3961" y="10179"/>
                    </a:lnTo>
                    <a:cubicBezTo>
                      <a:pt x="4502" y="10509"/>
                      <a:pt x="5333" y="10284"/>
                      <a:pt x="5611" y="10456"/>
                    </a:cubicBezTo>
                    <a:cubicBezTo>
                      <a:pt x="5545" y="10284"/>
                      <a:pt x="5611" y="9954"/>
                      <a:pt x="5716" y="9901"/>
                    </a:cubicBezTo>
                    <a:cubicBezTo>
                      <a:pt x="5750" y="10113"/>
                      <a:pt x="5812" y="10183"/>
                      <a:pt x="5889" y="10183"/>
                    </a:cubicBezTo>
                    <a:cubicBezTo>
                      <a:pt x="6042" y="10183"/>
                      <a:pt x="6253" y="9899"/>
                      <a:pt x="6404" y="9899"/>
                    </a:cubicBezTo>
                    <a:cubicBezTo>
                      <a:pt x="6413" y="9899"/>
                      <a:pt x="6421" y="9899"/>
                      <a:pt x="6429" y="9901"/>
                    </a:cubicBezTo>
                    <a:cubicBezTo>
                      <a:pt x="6680" y="10574"/>
                      <a:pt x="6298" y="11307"/>
                      <a:pt x="5880" y="11307"/>
                    </a:cubicBezTo>
                    <a:cubicBezTo>
                      <a:pt x="5748" y="11307"/>
                      <a:pt x="5612" y="11234"/>
                      <a:pt x="5492" y="11063"/>
                    </a:cubicBezTo>
                    <a:cubicBezTo>
                      <a:pt x="5492" y="11604"/>
                      <a:pt x="5439" y="11934"/>
                      <a:pt x="5281" y="12000"/>
                    </a:cubicBezTo>
                    <a:cubicBezTo>
                      <a:pt x="5226" y="11859"/>
                      <a:pt x="5217" y="11762"/>
                      <a:pt x="5156" y="11762"/>
                    </a:cubicBezTo>
                    <a:cubicBezTo>
                      <a:pt x="5143" y="11762"/>
                      <a:pt x="5128" y="11767"/>
                      <a:pt x="5109" y="11776"/>
                    </a:cubicBezTo>
                    <a:cubicBezTo>
                      <a:pt x="5162" y="11393"/>
                      <a:pt x="5492" y="11552"/>
                      <a:pt x="5386" y="10839"/>
                    </a:cubicBezTo>
                    <a:lnTo>
                      <a:pt x="5386" y="10839"/>
                    </a:lnTo>
                    <a:cubicBezTo>
                      <a:pt x="5370" y="10843"/>
                      <a:pt x="5354" y="10844"/>
                      <a:pt x="5339" y="10844"/>
                    </a:cubicBezTo>
                    <a:cubicBezTo>
                      <a:pt x="5168" y="10844"/>
                      <a:pt x="5103" y="10608"/>
                      <a:pt x="4932" y="10608"/>
                    </a:cubicBezTo>
                    <a:cubicBezTo>
                      <a:pt x="4917" y="10608"/>
                      <a:pt x="4901" y="10610"/>
                      <a:pt x="4885" y="10614"/>
                    </a:cubicBezTo>
                    <a:cubicBezTo>
                      <a:pt x="5333" y="11499"/>
                      <a:pt x="4673" y="11446"/>
                      <a:pt x="4885" y="12212"/>
                    </a:cubicBezTo>
                    <a:cubicBezTo>
                      <a:pt x="4991" y="12301"/>
                      <a:pt x="5087" y="12316"/>
                      <a:pt x="5180" y="12316"/>
                    </a:cubicBezTo>
                    <a:cubicBezTo>
                      <a:pt x="5228" y="12316"/>
                      <a:pt x="5276" y="12312"/>
                      <a:pt x="5324" y="12312"/>
                    </a:cubicBezTo>
                    <a:cubicBezTo>
                      <a:pt x="5472" y="12312"/>
                      <a:pt x="5626" y="12350"/>
                      <a:pt x="5822" y="12660"/>
                    </a:cubicBezTo>
                    <a:cubicBezTo>
                      <a:pt x="5875" y="12489"/>
                      <a:pt x="5822" y="12212"/>
                      <a:pt x="5994" y="12212"/>
                    </a:cubicBezTo>
                    <a:cubicBezTo>
                      <a:pt x="6099" y="13373"/>
                      <a:pt x="5386" y="12766"/>
                      <a:pt x="5386" y="13585"/>
                    </a:cubicBezTo>
                    <a:cubicBezTo>
                      <a:pt x="5941" y="13096"/>
                      <a:pt x="6324" y="12925"/>
                      <a:pt x="6654" y="12436"/>
                    </a:cubicBezTo>
                    <a:cubicBezTo>
                      <a:pt x="6623" y="12427"/>
                      <a:pt x="6592" y="12424"/>
                      <a:pt x="6560" y="12424"/>
                    </a:cubicBezTo>
                    <a:cubicBezTo>
                      <a:pt x="6515" y="12424"/>
                      <a:pt x="6470" y="12429"/>
                      <a:pt x="6427" y="12429"/>
                    </a:cubicBezTo>
                    <a:cubicBezTo>
                      <a:pt x="6328" y="12429"/>
                      <a:pt x="6243" y="12401"/>
                      <a:pt x="6205" y="12212"/>
                    </a:cubicBezTo>
                    <a:cubicBezTo>
                      <a:pt x="6376" y="12212"/>
                      <a:pt x="6324" y="11776"/>
                      <a:pt x="6429" y="11723"/>
                    </a:cubicBezTo>
                    <a:cubicBezTo>
                      <a:pt x="6464" y="11719"/>
                      <a:pt x="6499" y="11717"/>
                      <a:pt x="6536" y="11717"/>
                    </a:cubicBezTo>
                    <a:cubicBezTo>
                      <a:pt x="6951" y="11717"/>
                      <a:pt x="7437" y="12009"/>
                      <a:pt x="7644" y="12872"/>
                    </a:cubicBezTo>
                    <a:cubicBezTo>
                      <a:pt x="7666" y="12669"/>
                      <a:pt x="7783" y="12617"/>
                      <a:pt x="7932" y="12617"/>
                    </a:cubicBezTo>
                    <a:cubicBezTo>
                      <a:pt x="8095" y="12617"/>
                      <a:pt x="8297" y="12680"/>
                      <a:pt x="8456" y="12680"/>
                    </a:cubicBezTo>
                    <a:cubicBezTo>
                      <a:pt x="8502" y="12680"/>
                      <a:pt x="8544" y="12674"/>
                      <a:pt x="8581" y="12660"/>
                    </a:cubicBezTo>
                    <a:cubicBezTo>
                      <a:pt x="8357" y="11116"/>
                      <a:pt x="9241" y="12000"/>
                      <a:pt x="9017" y="11221"/>
                    </a:cubicBezTo>
                    <a:lnTo>
                      <a:pt x="9017" y="11221"/>
                    </a:lnTo>
                    <a:cubicBezTo>
                      <a:pt x="9005" y="11336"/>
                      <a:pt x="8978" y="11381"/>
                      <a:pt x="8943" y="11381"/>
                    </a:cubicBezTo>
                    <a:cubicBezTo>
                      <a:pt x="8824" y="11381"/>
                      <a:pt x="8607" y="10867"/>
                      <a:pt x="8515" y="10786"/>
                    </a:cubicBezTo>
                    <a:lnTo>
                      <a:pt x="9347" y="10786"/>
                    </a:lnTo>
                    <a:cubicBezTo>
                      <a:pt x="9452" y="11340"/>
                      <a:pt x="9571" y="11829"/>
                      <a:pt x="9505" y="12594"/>
                    </a:cubicBezTo>
                    <a:cubicBezTo>
                      <a:pt x="9668" y="12611"/>
                      <a:pt x="9811" y="12619"/>
                      <a:pt x="9944" y="12619"/>
                    </a:cubicBezTo>
                    <a:cubicBezTo>
                      <a:pt x="10348" y="12619"/>
                      <a:pt x="10658" y="12542"/>
                      <a:pt x="11155" y="12383"/>
                    </a:cubicBezTo>
                    <a:cubicBezTo>
                      <a:pt x="10997" y="12264"/>
                      <a:pt x="10891" y="12106"/>
                      <a:pt x="10773" y="11934"/>
                    </a:cubicBezTo>
                    <a:cubicBezTo>
                      <a:pt x="11016" y="11888"/>
                      <a:pt x="10964" y="11415"/>
                      <a:pt x="11171" y="11415"/>
                    </a:cubicBezTo>
                    <a:cubicBezTo>
                      <a:pt x="11200" y="11415"/>
                      <a:pt x="11234" y="11425"/>
                      <a:pt x="11274" y="11446"/>
                    </a:cubicBezTo>
                    <a:cubicBezTo>
                      <a:pt x="11327" y="12542"/>
                      <a:pt x="11155" y="13255"/>
                      <a:pt x="11050" y="13981"/>
                    </a:cubicBezTo>
                    <a:cubicBezTo>
                      <a:pt x="11433" y="14245"/>
                      <a:pt x="12146" y="13862"/>
                      <a:pt x="12212" y="14694"/>
                    </a:cubicBezTo>
                    <a:cubicBezTo>
                      <a:pt x="11763" y="14311"/>
                      <a:pt x="11050" y="14575"/>
                      <a:pt x="10720" y="13981"/>
                    </a:cubicBezTo>
                    <a:cubicBezTo>
                      <a:pt x="10720" y="13651"/>
                      <a:pt x="10997" y="13809"/>
                      <a:pt x="10944" y="13321"/>
                    </a:cubicBezTo>
                    <a:cubicBezTo>
                      <a:pt x="10944" y="12991"/>
                      <a:pt x="10766" y="12825"/>
                      <a:pt x="10588" y="12825"/>
                    </a:cubicBezTo>
                    <a:cubicBezTo>
                      <a:pt x="10410" y="12825"/>
                      <a:pt x="10231" y="12991"/>
                      <a:pt x="10231" y="13321"/>
                    </a:cubicBezTo>
                    <a:cubicBezTo>
                      <a:pt x="10337" y="13756"/>
                      <a:pt x="10443" y="14245"/>
                      <a:pt x="10561" y="14694"/>
                    </a:cubicBezTo>
                    <a:cubicBezTo>
                      <a:pt x="10096" y="14303"/>
                      <a:pt x="9873" y="14214"/>
                      <a:pt x="9588" y="14214"/>
                    </a:cubicBezTo>
                    <a:cubicBezTo>
                      <a:pt x="9469" y="14214"/>
                      <a:pt x="9339" y="14229"/>
                      <a:pt x="9175" y="14245"/>
                    </a:cubicBezTo>
                    <a:cubicBezTo>
                      <a:pt x="9122" y="13915"/>
                      <a:pt x="9571" y="13373"/>
                      <a:pt x="9294" y="13321"/>
                    </a:cubicBezTo>
                    <a:lnTo>
                      <a:pt x="9294" y="13321"/>
                    </a:lnTo>
                    <a:cubicBezTo>
                      <a:pt x="9262" y="13511"/>
                      <a:pt x="9224" y="13584"/>
                      <a:pt x="9184" y="13584"/>
                    </a:cubicBezTo>
                    <a:cubicBezTo>
                      <a:pt x="9074" y="13584"/>
                      <a:pt x="8950" y="13036"/>
                      <a:pt x="8911" y="12872"/>
                    </a:cubicBezTo>
                    <a:cubicBezTo>
                      <a:pt x="8240" y="13157"/>
                      <a:pt x="7708" y="13325"/>
                      <a:pt x="7169" y="13325"/>
                    </a:cubicBezTo>
                    <a:cubicBezTo>
                      <a:pt x="6859" y="13325"/>
                      <a:pt x="6547" y="13269"/>
                      <a:pt x="6205" y="13149"/>
                    </a:cubicBezTo>
                    <a:cubicBezTo>
                      <a:pt x="5941" y="14641"/>
                      <a:pt x="5333" y="14416"/>
                      <a:pt x="4832" y="15024"/>
                    </a:cubicBezTo>
                    <a:cubicBezTo>
                      <a:pt x="5056" y="15024"/>
                      <a:pt x="5215" y="15129"/>
                      <a:pt x="5281" y="15459"/>
                    </a:cubicBezTo>
                    <a:cubicBezTo>
                      <a:pt x="5162" y="15459"/>
                      <a:pt x="5162" y="15684"/>
                      <a:pt x="5056" y="15684"/>
                    </a:cubicBezTo>
                    <a:cubicBezTo>
                      <a:pt x="4919" y="15281"/>
                      <a:pt x="4467" y="14676"/>
                      <a:pt x="4185" y="14676"/>
                    </a:cubicBezTo>
                    <a:cubicBezTo>
                      <a:pt x="4115" y="14676"/>
                      <a:pt x="4055" y="14713"/>
                      <a:pt x="4013" y="14799"/>
                    </a:cubicBezTo>
                    <a:cubicBezTo>
                      <a:pt x="4119" y="14852"/>
                      <a:pt x="4066" y="15024"/>
                      <a:pt x="4013" y="15235"/>
                    </a:cubicBezTo>
                    <a:cubicBezTo>
                      <a:pt x="4225" y="15842"/>
                      <a:pt x="5439" y="16449"/>
                      <a:pt x="4832" y="16621"/>
                    </a:cubicBezTo>
                    <a:cubicBezTo>
                      <a:pt x="4921" y="16794"/>
                      <a:pt x="5063" y="16855"/>
                      <a:pt x="5217" y="16855"/>
                    </a:cubicBezTo>
                    <a:cubicBezTo>
                      <a:pt x="5452" y="16855"/>
                      <a:pt x="5716" y="16716"/>
                      <a:pt x="5875" y="16621"/>
                    </a:cubicBezTo>
                    <a:lnTo>
                      <a:pt x="5875" y="16621"/>
                    </a:lnTo>
                    <a:cubicBezTo>
                      <a:pt x="5875" y="17162"/>
                      <a:pt x="5664" y="17334"/>
                      <a:pt x="5875" y="17770"/>
                    </a:cubicBezTo>
                    <a:cubicBezTo>
                      <a:pt x="6429" y="17664"/>
                      <a:pt x="6046" y="17004"/>
                      <a:pt x="6482" y="16621"/>
                    </a:cubicBezTo>
                    <a:cubicBezTo>
                      <a:pt x="6519" y="16616"/>
                      <a:pt x="6556" y="16614"/>
                      <a:pt x="6591" y="16614"/>
                    </a:cubicBezTo>
                    <a:cubicBezTo>
                      <a:pt x="7025" y="16614"/>
                      <a:pt x="7281" y="16976"/>
                      <a:pt x="7525" y="17281"/>
                    </a:cubicBezTo>
                    <a:cubicBezTo>
                      <a:pt x="7498" y="17431"/>
                      <a:pt x="7464" y="17480"/>
                      <a:pt x="7426" y="17480"/>
                    </a:cubicBezTo>
                    <a:cubicBezTo>
                      <a:pt x="7355" y="17480"/>
                      <a:pt x="7270" y="17308"/>
                      <a:pt x="7198" y="17308"/>
                    </a:cubicBezTo>
                    <a:cubicBezTo>
                      <a:pt x="7156" y="17308"/>
                      <a:pt x="7118" y="17365"/>
                      <a:pt x="7089" y="17545"/>
                    </a:cubicBezTo>
                    <a:cubicBezTo>
                      <a:pt x="7314" y="17994"/>
                      <a:pt x="7591" y="18324"/>
                      <a:pt x="7802" y="18931"/>
                    </a:cubicBezTo>
                    <a:cubicBezTo>
                      <a:pt x="7749" y="19261"/>
                      <a:pt x="7644" y="19314"/>
                      <a:pt x="7802" y="19591"/>
                    </a:cubicBezTo>
                    <a:cubicBezTo>
                      <a:pt x="7525" y="19591"/>
                      <a:pt x="7261" y="19591"/>
                      <a:pt x="7195" y="20080"/>
                    </a:cubicBezTo>
                    <a:cubicBezTo>
                      <a:pt x="7419" y="20080"/>
                      <a:pt x="7472" y="20251"/>
                      <a:pt x="7367" y="20515"/>
                    </a:cubicBezTo>
                    <a:cubicBezTo>
                      <a:pt x="7408" y="20547"/>
                      <a:pt x="7460" y="20558"/>
                      <a:pt x="7518" y="20558"/>
                    </a:cubicBezTo>
                    <a:cubicBezTo>
                      <a:pt x="7651" y="20558"/>
                      <a:pt x="7815" y="20499"/>
                      <a:pt x="7947" y="20499"/>
                    </a:cubicBezTo>
                    <a:cubicBezTo>
                      <a:pt x="8069" y="20499"/>
                      <a:pt x="8164" y="20549"/>
                      <a:pt x="8185" y="20740"/>
                    </a:cubicBezTo>
                    <a:lnTo>
                      <a:pt x="8185" y="21453"/>
                    </a:lnTo>
                    <a:cubicBezTo>
                      <a:pt x="8138" y="21483"/>
                      <a:pt x="8080" y="21494"/>
                      <a:pt x="8016" y="21494"/>
                    </a:cubicBezTo>
                    <a:cubicBezTo>
                      <a:pt x="7861" y="21494"/>
                      <a:pt x="7672" y="21431"/>
                      <a:pt x="7521" y="21431"/>
                    </a:cubicBezTo>
                    <a:cubicBezTo>
                      <a:pt x="7386" y="21431"/>
                      <a:pt x="7281" y="21482"/>
                      <a:pt x="7261" y="21677"/>
                    </a:cubicBezTo>
                    <a:cubicBezTo>
                      <a:pt x="7372" y="22025"/>
                      <a:pt x="7655" y="22233"/>
                      <a:pt x="7825" y="22233"/>
                    </a:cubicBezTo>
                    <a:cubicBezTo>
                      <a:pt x="7978" y="22233"/>
                      <a:pt x="8040" y="22065"/>
                      <a:pt x="7802" y="21677"/>
                    </a:cubicBezTo>
                    <a:cubicBezTo>
                      <a:pt x="7861" y="21659"/>
                      <a:pt x="7916" y="21652"/>
                      <a:pt x="7968" y="21652"/>
                    </a:cubicBezTo>
                    <a:cubicBezTo>
                      <a:pt x="8234" y="21652"/>
                      <a:pt x="8429" y="21844"/>
                      <a:pt x="8596" y="21844"/>
                    </a:cubicBezTo>
                    <a:cubicBezTo>
                      <a:pt x="8710" y="21844"/>
                      <a:pt x="8811" y="21755"/>
                      <a:pt x="8911" y="21453"/>
                    </a:cubicBezTo>
                    <a:cubicBezTo>
                      <a:pt x="8357" y="21294"/>
                      <a:pt x="8634" y="20846"/>
                      <a:pt x="8515" y="19803"/>
                    </a:cubicBezTo>
                    <a:cubicBezTo>
                      <a:pt x="8911" y="19697"/>
                      <a:pt x="8792" y="19644"/>
                      <a:pt x="8964" y="18430"/>
                    </a:cubicBezTo>
                    <a:cubicBezTo>
                      <a:pt x="8304" y="18324"/>
                      <a:pt x="7802" y="17941"/>
                      <a:pt x="7644" y="16832"/>
                    </a:cubicBezTo>
                    <a:cubicBezTo>
                      <a:pt x="7721" y="16532"/>
                      <a:pt x="7889" y="16482"/>
                      <a:pt x="8082" y="16482"/>
                    </a:cubicBezTo>
                    <a:cubicBezTo>
                      <a:pt x="8178" y="16482"/>
                      <a:pt x="8280" y="16494"/>
                      <a:pt x="8379" y="16494"/>
                    </a:cubicBezTo>
                    <a:cubicBezTo>
                      <a:pt x="8627" y="16494"/>
                      <a:pt x="8863" y="16419"/>
                      <a:pt x="8964" y="15895"/>
                    </a:cubicBezTo>
                    <a:lnTo>
                      <a:pt x="8964" y="15895"/>
                    </a:lnTo>
                    <a:cubicBezTo>
                      <a:pt x="9122" y="16779"/>
                      <a:pt x="8634" y="16449"/>
                      <a:pt x="8634" y="17057"/>
                    </a:cubicBezTo>
                    <a:cubicBezTo>
                      <a:pt x="8693" y="17032"/>
                      <a:pt x="8743" y="17021"/>
                      <a:pt x="8784" y="17021"/>
                    </a:cubicBezTo>
                    <a:cubicBezTo>
                      <a:pt x="9120" y="17021"/>
                      <a:pt x="8904" y="17770"/>
                      <a:pt x="8845" y="18205"/>
                    </a:cubicBezTo>
                    <a:cubicBezTo>
                      <a:pt x="9194" y="18082"/>
                      <a:pt x="9440" y="17255"/>
                      <a:pt x="9786" y="17255"/>
                    </a:cubicBezTo>
                    <a:cubicBezTo>
                      <a:pt x="9885" y="17255"/>
                      <a:pt x="9992" y="17322"/>
                      <a:pt x="10112" y="17492"/>
                    </a:cubicBezTo>
                    <a:cubicBezTo>
                      <a:pt x="10007" y="16502"/>
                      <a:pt x="10825" y="16014"/>
                      <a:pt x="10825" y="15406"/>
                    </a:cubicBezTo>
                    <a:cubicBezTo>
                      <a:pt x="11380" y="15512"/>
                      <a:pt x="11882" y="15182"/>
                      <a:pt x="12146" y="16291"/>
                    </a:cubicBezTo>
                    <a:cubicBezTo>
                      <a:pt x="12088" y="16341"/>
                      <a:pt x="12033" y="16360"/>
                      <a:pt x="11980" y="16360"/>
                    </a:cubicBezTo>
                    <a:cubicBezTo>
                      <a:pt x="11774" y="16360"/>
                      <a:pt x="11605" y="16059"/>
                      <a:pt x="11476" y="16059"/>
                    </a:cubicBezTo>
                    <a:cubicBezTo>
                      <a:pt x="11418" y="16059"/>
                      <a:pt x="11368" y="16118"/>
                      <a:pt x="11327" y="16291"/>
                    </a:cubicBezTo>
                    <a:cubicBezTo>
                      <a:pt x="11987" y="16555"/>
                      <a:pt x="11551" y="17941"/>
                      <a:pt x="11816" y="18601"/>
                    </a:cubicBezTo>
                    <a:cubicBezTo>
                      <a:pt x="11987" y="17492"/>
                      <a:pt x="11934" y="16291"/>
                      <a:pt x="12977" y="16067"/>
                    </a:cubicBezTo>
                    <a:cubicBezTo>
                      <a:pt x="12977" y="16430"/>
                      <a:pt x="13219" y="16926"/>
                      <a:pt x="13391" y="16926"/>
                    </a:cubicBezTo>
                    <a:cubicBezTo>
                      <a:pt x="13451" y="16926"/>
                      <a:pt x="13501" y="16868"/>
                      <a:pt x="13532" y="16727"/>
                    </a:cubicBezTo>
                    <a:cubicBezTo>
                      <a:pt x="13466" y="16727"/>
                      <a:pt x="13690" y="16014"/>
                      <a:pt x="13637" y="15789"/>
                    </a:cubicBezTo>
                    <a:lnTo>
                      <a:pt x="13637" y="15789"/>
                    </a:lnTo>
                    <a:cubicBezTo>
                      <a:pt x="14020" y="16502"/>
                      <a:pt x="14733" y="16502"/>
                      <a:pt x="15182" y="16951"/>
                    </a:cubicBezTo>
                    <a:cubicBezTo>
                      <a:pt x="15103" y="17388"/>
                      <a:pt x="14862" y="17536"/>
                      <a:pt x="14613" y="17536"/>
                    </a:cubicBezTo>
                    <a:cubicBezTo>
                      <a:pt x="14486" y="17536"/>
                      <a:pt x="14356" y="17497"/>
                      <a:pt x="14245" y="17439"/>
                    </a:cubicBezTo>
                    <a:lnTo>
                      <a:pt x="14245" y="17439"/>
                    </a:lnTo>
                    <a:cubicBezTo>
                      <a:pt x="14324" y="17855"/>
                      <a:pt x="14528" y="18007"/>
                      <a:pt x="14761" y="18007"/>
                    </a:cubicBezTo>
                    <a:cubicBezTo>
                      <a:pt x="14994" y="18007"/>
                      <a:pt x="15255" y="17855"/>
                      <a:pt x="15446" y="17664"/>
                    </a:cubicBezTo>
                    <a:lnTo>
                      <a:pt x="15446" y="17664"/>
                    </a:lnTo>
                    <a:cubicBezTo>
                      <a:pt x="15393" y="18100"/>
                      <a:pt x="15618" y="18100"/>
                      <a:pt x="15670" y="18324"/>
                    </a:cubicBezTo>
                    <a:cubicBezTo>
                      <a:pt x="15446" y="18931"/>
                      <a:pt x="15063" y="19261"/>
                      <a:pt x="14627" y="19525"/>
                    </a:cubicBezTo>
                    <a:cubicBezTo>
                      <a:pt x="14675" y="19028"/>
                      <a:pt x="14487" y="18893"/>
                      <a:pt x="14210" y="18893"/>
                    </a:cubicBezTo>
                    <a:cubicBezTo>
                      <a:pt x="13877" y="18893"/>
                      <a:pt x="13415" y="19090"/>
                      <a:pt x="13083" y="19090"/>
                    </a:cubicBezTo>
                    <a:cubicBezTo>
                      <a:pt x="12977" y="19803"/>
                      <a:pt x="12700" y="20251"/>
                      <a:pt x="12753" y="20687"/>
                    </a:cubicBezTo>
                    <a:cubicBezTo>
                      <a:pt x="12542" y="20463"/>
                      <a:pt x="12423" y="19855"/>
                      <a:pt x="12647" y="19525"/>
                    </a:cubicBezTo>
                    <a:lnTo>
                      <a:pt x="12647" y="19525"/>
                    </a:lnTo>
                    <a:cubicBezTo>
                      <a:pt x="12463" y="19608"/>
                      <a:pt x="12315" y="19687"/>
                      <a:pt x="12249" y="19687"/>
                    </a:cubicBezTo>
                    <a:cubicBezTo>
                      <a:pt x="12177" y="19687"/>
                      <a:pt x="12199" y="19595"/>
                      <a:pt x="12370" y="19314"/>
                    </a:cubicBezTo>
                    <a:cubicBezTo>
                      <a:pt x="12125" y="19280"/>
                      <a:pt x="11967" y="19155"/>
                      <a:pt x="11785" y="19155"/>
                    </a:cubicBezTo>
                    <a:cubicBezTo>
                      <a:pt x="11682" y="19155"/>
                      <a:pt x="11571" y="19195"/>
                      <a:pt x="11433" y="19314"/>
                    </a:cubicBezTo>
                    <a:cubicBezTo>
                      <a:pt x="11551" y="20185"/>
                      <a:pt x="11485" y="20410"/>
                      <a:pt x="11604" y="20964"/>
                    </a:cubicBezTo>
                    <a:cubicBezTo>
                      <a:pt x="11785" y="20731"/>
                      <a:pt x="11951" y="20641"/>
                      <a:pt x="12112" y="20641"/>
                    </a:cubicBezTo>
                    <a:cubicBezTo>
                      <a:pt x="12634" y="20641"/>
                      <a:pt x="13105" y="21584"/>
                      <a:pt x="13862" y="21624"/>
                    </a:cubicBezTo>
                    <a:cubicBezTo>
                      <a:pt x="14006" y="20867"/>
                      <a:pt x="14654" y="20164"/>
                      <a:pt x="15018" y="20164"/>
                    </a:cubicBezTo>
                    <a:cubicBezTo>
                      <a:pt x="15053" y="20164"/>
                      <a:pt x="15086" y="20171"/>
                      <a:pt x="15116" y="20185"/>
                    </a:cubicBezTo>
                    <a:cubicBezTo>
                      <a:pt x="14905" y="20185"/>
                      <a:pt x="14786" y="20357"/>
                      <a:pt x="14786" y="20687"/>
                    </a:cubicBezTo>
                    <a:cubicBezTo>
                      <a:pt x="15182" y="20846"/>
                      <a:pt x="15235" y="20793"/>
                      <a:pt x="15723" y="21123"/>
                    </a:cubicBezTo>
                    <a:cubicBezTo>
                      <a:pt x="15842" y="20027"/>
                      <a:pt x="15235" y="20304"/>
                      <a:pt x="15235" y="19473"/>
                    </a:cubicBezTo>
                    <a:lnTo>
                      <a:pt x="15235" y="19473"/>
                    </a:lnTo>
                    <a:cubicBezTo>
                      <a:pt x="15388" y="19685"/>
                      <a:pt x="15457" y="19848"/>
                      <a:pt x="15515" y="19848"/>
                    </a:cubicBezTo>
                    <a:cubicBezTo>
                      <a:pt x="15561" y="19848"/>
                      <a:pt x="15600" y="19743"/>
                      <a:pt x="15670" y="19473"/>
                    </a:cubicBezTo>
                    <a:cubicBezTo>
                      <a:pt x="15823" y="19672"/>
                      <a:pt x="15746" y="20214"/>
                      <a:pt x="15958" y="20214"/>
                    </a:cubicBezTo>
                    <a:cubicBezTo>
                      <a:pt x="15984" y="20214"/>
                      <a:pt x="16016" y="20205"/>
                      <a:pt x="16053" y="20185"/>
                    </a:cubicBezTo>
                    <a:cubicBezTo>
                      <a:pt x="16436" y="20133"/>
                      <a:pt x="16436" y="19420"/>
                      <a:pt x="16766" y="19261"/>
                    </a:cubicBezTo>
                    <a:cubicBezTo>
                      <a:pt x="16703" y="19128"/>
                      <a:pt x="16659" y="19083"/>
                      <a:pt x="16618" y="19083"/>
                    </a:cubicBezTo>
                    <a:cubicBezTo>
                      <a:pt x="16534" y="19083"/>
                      <a:pt x="16462" y="19275"/>
                      <a:pt x="16267" y="19275"/>
                    </a:cubicBezTo>
                    <a:cubicBezTo>
                      <a:pt x="16238" y="19275"/>
                      <a:pt x="16207" y="19271"/>
                      <a:pt x="16172" y="19261"/>
                    </a:cubicBezTo>
                    <a:cubicBezTo>
                      <a:pt x="16106" y="18482"/>
                      <a:pt x="15723" y="18324"/>
                      <a:pt x="15895" y="17664"/>
                    </a:cubicBezTo>
                    <a:lnTo>
                      <a:pt x="15895" y="17664"/>
                    </a:lnTo>
                    <a:cubicBezTo>
                      <a:pt x="15980" y="18198"/>
                      <a:pt x="16261" y="18283"/>
                      <a:pt x="16535" y="18283"/>
                    </a:cubicBezTo>
                    <a:cubicBezTo>
                      <a:pt x="16663" y="18283"/>
                      <a:pt x="16789" y="18264"/>
                      <a:pt x="16894" y="18264"/>
                    </a:cubicBezTo>
                    <a:cubicBezTo>
                      <a:pt x="16980" y="18264"/>
                      <a:pt x="17052" y="18277"/>
                      <a:pt x="17096" y="18324"/>
                    </a:cubicBezTo>
                    <a:cubicBezTo>
                      <a:pt x="17096" y="18760"/>
                      <a:pt x="16713" y="18482"/>
                      <a:pt x="16766" y="19037"/>
                    </a:cubicBezTo>
                    <a:cubicBezTo>
                      <a:pt x="16813" y="19046"/>
                      <a:pt x="16857" y="19050"/>
                      <a:pt x="16899" y="19050"/>
                    </a:cubicBezTo>
                    <a:cubicBezTo>
                      <a:pt x="17090" y="19050"/>
                      <a:pt x="17219" y="18956"/>
                      <a:pt x="17307" y="18788"/>
                    </a:cubicBezTo>
                    <a:lnTo>
                      <a:pt x="17307" y="18788"/>
                    </a:lnTo>
                    <a:cubicBezTo>
                      <a:pt x="17108" y="19207"/>
                      <a:pt x="17378" y="19477"/>
                      <a:pt x="17598" y="19697"/>
                    </a:cubicBezTo>
                    <a:cubicBezTo>
                      <a:pt x="17703" y="19142"/>
                      <a:pt x="17215" y="18760"/>
                      <a:pt x="17598" y="18535"/>
                    </a:cubicBezTo>
                    <a:lnTo>
                      <a:pt x="17598" y="18535"/>
                    </a:lnTo>
                    <a:cubicBezTo>
                      <a:pt x="17981" y="18601"/>
                      <a:pt x="18086" y="19195"/>
                      <a:pt x="18535" y="19195"/>
                    </a:cubicBezTo>
                    <a:cubicBezTo>
                      <a:pt x="18641" y="18205"/>
                      <a:pt x="18205" y="18482"/>
                      <a:pt x="18033" y="18047"/>
                    </a:cubicBezTo>
                    <a:cubicBezTo>
                      <a:pt x="18148" y="17851"/>
                      <a:pt x="18331" y="17811"/>
                      <a:pt x="18527" y="17811"/>
                    </a:cubicBezTo>
                    <a:cubicBezTo>
                      <a:pt x="18667" y="17811"/>
                      <a:pt x="18813" y="17831"/>
                      <a:pt x="18945" y="17831"/>
                    </a:cubicBezTo>
                    <a:cubicBezTo>
                      <a:pt x="18991" y="17831"/>
                      <a:pt x="19035" y="17829"/>
                      <a:pt x="19076" y="17822"/>
                    </a:cubicBezTo>
                    <a:lnTo>
                      <a:pt x="19076" y="17822"/>
                    </a:lnTo>
                    <a:cubicBezTo>
                      <a:pt x="19301" y="18654"/>
                      <a:pt x="19024" y="18984"/>
                      <a:pt x="19142" y="19473"/>
                    </a:cubicBezTo>
                    <a:cubicBezTo>
                      <a:pt x="19195" y="19261"/>
                      <a:pt x="19631" y="19367"/>
                      <a:pt x="19684" y="18482"/>
                    </a:cubicBezTo>
                    <a:lnTo>
                      <a:pt x="19684" y="18482"/>
                    </a:lnTo>
                    <a:cubicBezTo>
                      <a:pt x="19666" y="18486"/>
                      <a:pt x="19650" y="18487"/>
                      <a:pt x="19633" y="18487"/>
                    </a:cubicBezTo>
                    <a:cubicBezTo>
                      <a:pt x="19393" y="18487"/>
                      <a:pt x="19294" y="18132"/>
                      <a:pt x="19195" y="17822"/>
                    </a:cubicBezTo>
                    <a:cubicBezTo>
                      <a:pt x="19275" y="17717"/>
                      <a:pt x="19374" y="17670"/>
                      <a:pt x="19479" y="17670"/>
                    </a:cubicBezTo>
                    <a:cubicBezTo>
                      <a:pt x="19812" y="17670"/>
                      <a:pt x="20211" y="18139"/>
                      <a:pt x="20291" y="18760"/>
                    </a:cubicBezTo>
                    <a:cubicBezTo>
                      <a:pt x="19472" y="18931"/>
                      <a:pt x="20014" y="20304"/>
                      <a:pt x="19472" y="20846"/>
                    </a:cubicBezTo>
                    <a:cubicBezTo>
                      <a:pt x="19721" y="20846"/>
                      <a:pt x="20118" y="21219"/>
                      <a:pt x="20373" y="21219"/>
                    </a:cubicBezTo>
                    <a:cubicBezTo>
                      <a:pt x="20457" y="21219"/>
                      <a:pt x="20526" y="21178"/>
                      <a:pt x="20568" y="21070"/>
                    </a:cubicBezTo>
                    <a:cubicBezTo>
                      <a:pt x="20133" y="19697"/>
                      <a:pt x="20674" y="18430"/>
                      <a:pt x="20515" y="17822"/>
                    </a:cubicBezTo>
                    <a:cubicBezTo>
                      <a:pt x="20572" y="17814"/>
                      <a:pt x="20625" y="17810"/>
                      <a:pt x="20674" y="17810"/>
                    </a:cubicBezTo>
                    <a:cubicBezTo>
                      <a:pt x="21574" y="17810"/>
                      <a:pt x="21260" y="19129"/>
                      <a:pt x="21836" y="19855"/>
                    </a:cubicBezTo>
                    <a:cubicBezTo>
                      <a:pt x="21758" y="20105"/>
                      <a:pt x="21630" y="20216"/>
                      <a:pt x="21506" y="20216"/>
                    </a:cubicBezTo>
                    <a:cubicBezTo>
                      <a:pt x="21268" y="20216"/>
                      <a:pt x="21046" y="19811"/>
                      <a:pt x="21228" y="19195"/>
                    </a:cubicBezTo>
                    <a:cubicBezTo>
                      <a:pt x="21090" y="19130"/>
                      <a:pt x="20976" y="18999"/>
                      <a:pt x="20857" y="18999"/>
                    </a:cubicBezTo>
                    <a:cubicBezTo>
                      <a:pt x="20783" y="18999"/>
                      <a:pt x="20707" y="19049"/>
                      <a:pt x="20621" y="19195"/>
                    </a:cubicBezTo>
                    <a:cubicBezTo>
                      <a:pt x="20845" y="19367"/>
                      <a:pt x="20898" y="19750"/>
                      <a:pt x="20898" y="20357"/>
                    </a:cubicBezTo>
                    <a:cubicBezTo>
                      <a:pt x="21664" y="20740"/>
                      <a:pt x="22218" y="20133"/>
                      <a:pt x="22443" y="21506"/>
                    </a:cubicBezTo>
                    <a:cubicBezTo>
                      <a:pt x="22332" y="21471"/>
                      <a:pt x="22249" y="21300"/>
                      <a:pt x="22189" y="21300"/>
                    </a:cubicBezTo>
                    <a:cubicBezTo>
                      <a:pt x="22157" y="21300"/>
                      <a:pt x="22131" y="21351"/>
                      <a:pt x="22113" y="21506"/>
                    </a:cubicBezTo>
                    <a:cubicBezTo>
                      <a:pt x="22355" y="21670"/>
                      <a:pt x="22916" y="22218"/>
                      <a:pt x="23245" y="22218"/>
                    </a:cubicBezTo>
                    <a:cubicBezTo>
                      <a:pt x="23365" y="22218"/>
                      <a:pt x="23454" y="22145"/>
                      <a:pt x="23486" y="21954"/>
                    </a:cubicBezTo>
                    <a:cubicBezTo>
                      <a:pt x="23367" y="21902"/>
                      <a:pt x="23367" y="21572"/>
                      <a:pt x="23367" y="21242"/>
                    </a:cubicBezTo>
                    <a:cubicBezTo>
                      <a:pt x="23333" y="21250"/>
                      <a:pt x="23301" y="21254"/>
                      <a:pt x="23271" y="21254"/>
                    </a:cubicBezTo>
                    <a:cubicBezTo>
                      <a:pt x="22914" y="21254"/>
                      <a:pt x="22812" y="20706"/>
                      <a:pt x="22654" y="20304"/>
                    </a:cubicBezTo>
                    <a:lnTo>
                      <a:pt x="22654" y="20304"/>
                    </a:lnTo>
                    <a:cubicBezTo>
                      <a:pt x="22963" y="20571"/>
                      <a:pt x="23204" y="21122"/>
                      <a:pt x="23487" y="21122"/>
                    </a:cubicBezTo>
                    <a:cubicBezTo>
                      <a:pt x="23554" y="21122"/>
                      <a:pt x="23623" y="21091"/>
                      <a:pt x="23697" y="21017"/>
                    </a:cubicBezTo>
                    <a:lnTo>
                      <a:pt x="23697" y="21017"/>
                    </a:lnTo>
                    <a:cubicBezTo>
                      <a:pt x="23433" y="21624"/>
                      <a:pt x="23697" y="22390"/>
                      <a:pt x="23974" y="22615"/>
                    </a:cubicBezTo>
                    <a:cubicBezTo>
                      <a:pt x="23936" y="22927"/>
                      <a:pt x="23612" y="23302"/>
                      <a:pt x="23374" y="23302"/>
                    </a:cubicBezTo>
                    <a:cubicBezTo>
                      <a:pt x="23281" y="23302"/>
                      <a:pt x="23200" y="23244"/>
                      <a:pt x="23156" y="23103"/>
                    </a:cubicBezTo>
                    <a:lnTo>
                      <a:pt x="23156" y="23103"/>
                    </a:lnTo>
                    <a:cubicBezTo>
                      <a:pt x="23199" y="23122"/>
                      <a:pt x="23234" y="23131"/>
                      <a:pt x="23263" y="23131"/>
                    </a:cubicBezTo>
                    <a:cubicBezTo>
                      <a:pt x="23490" y="23131"/>
                      <a:pt x="23308" y="22589"/>
                      <a:pt x="23261" y="22390"/>
                    </a:cubicBezTo>
                    <a:cubicBezTo>
                      <a:pt x="23241" y="22388"/>
                      <a:pt x="23222" y="22387"/>
                      <a:pt x="23205" y="22387"/>
                    </a:cubicBezTo>
                    <a:cubicBezTo>
                      <a:pt x="22690" y="22387"/>
                      <a:pt x="23199" y="23110"/>
                      <a:pt x="22931" y="23327"/>
                    </a:cubicBezTo>
                    <a:cubicBezTo>
                      <a:pt x="22438" y="23293"/>
                      <a:pt x="22241" y="22937"/>
                      <a:pt x="22001" y="22937"/>
                    </a:cubicBezTo>
                    <a:cubicBezTo>
                      <a:pt x="21868" y="22937"/>
                      <a:pt x="21722" y="23046"/>
                      <a:pt x="21506" y="23380"/>
                    </a:cubicBezTo>
                    <a:cubicBezTo>
                      <a:pt x="21836" y="23763"/>
                      <a:pt x="22377" y="23657"/>
                      <a:pt x="22601" y="24265"/>
                    </a:cubicBezTo>
                    <a:cubicBezTo>
                      <a:pt x="22398" y="24110"/>
                      <a:pt x="22216" y="24051"/>
                      <a:pt x="22045" y="24051"/>
                    </a:cubicBezTo>
                    <a:cubicBezTo>
                      <a:pt x="21661" y="24051"/>
                      <a:pt x="21335" y="24350"/>
                      <a:pt x="20951" y="24542"/>
                    </a:cubicBezTo>
                    <a:cubicBezTo>
                      <a:pt x="20898" y="24925"/>
                      <a:pt x="21123" y="25083"/>
                      <a:pt x="20951" y="25202"/>
                    </a:cubicBezTo>
                    <a:cubicBezTo>
                      <a:pt x="20723" y="25202"/>
                      <a:pt x="20611" y="24935"/>
                      <a:pt x="20395" y="24935"/>
                    </a:cubicBezTo>
                    <a:cubicBezTo>
                      <a:pt x="20349" y="24935"/>
                      <a:pt x="20297" y="24947"/>
                      <a:pt x="20238" y="24978"/>
                    </a:cubicBezTo>
                    <a:cubicBezTo>
                      <a:pt x="20238" y="25413"/>
                      <a:pt x="20133" y="25532"/>
                      <a:pt x="20133" y="25915"/>
                    </a:cubicBezTo>
                    <a:cubicBezTo>
                      <a:pt x="20766" y="25915"/>
                      <a:pt x="20941" y="26541"/>
                      <a:pt x="21294" y="26541"/>
                    </a:cubicBezTo>
                    <a:cubicBezTo>
                      <a:pt x="21397" y="26541"/>
                      <a:pt x="21515" y="26488"/>
                      <a:pt x="21664" y="26351"/>
                    </a:cubicBezTo>
                    <a:cubicBezTo>
                      <a:pt x="21664" y="25308"/>
                      <a:pt x="21506" y="25796"/>
                      <a:pt x="21281" y="24978"/>
                    </a:cubicBezTo>
                    <a:cubicBezTo>
                      <a:pt x="21836" y="24700"/>
                      <a:pt x="21941" y="25030"/>
                      <a:pt x="22324" y="24476"/>
                    </a:cubicBezTo>
                    <a:lnTo>
                      <a:pt x="22324" y="24476"/>
                    </a:lnTo>
                    <a:cubicBezTo>
                      <a:pt x="22047" y="25202"/>
                      <a:pt x="22826" y="25202"/>
                      <a:pt x="22496" y="26126"/>
                    </a:cubicBezTo>
                    <a:cubicBezTo>
                      <a:pt x="22654" y="26126"/>
                      <a:pt x="22707" y="26021"/>
                      <a:pt x="22826" y="25862"/>
                    </a:cubicBezTo>
                    <a:lnTo>
                      <a:pt x="22826" y="25862"/>
                    </a:lnTo>
                    <a:cubicBezTo>
                      <a:pt x="22609" y="26333"/>
                      <a:pt x="22909" y="27013"/>
                      <a:pt x="23274" y="27013"/>
                    </a:cubicBezTo>
                    <a:cubicBezTo>
                      <a:pt x="23287" y="27013"/>
                      <a:pt x="23301" y="27013"/>
                      <a:pt x="23314" y="27011"/>
                    </a:cubicBezTo>
                    <a:cubicBezTo>
                      <a:pt x="23531" y="26794"/>
                      <a:pt x="23489" y="26071"/>
                      <a:pt x="23832" y="26071"/>
                    </a:cubicBezTo>
                    <a:cubicBezTo>
                      <a:pt x="23844" y="26071"/>
                      <a:pt x="23856" y="26072"/>
                      <a:pt x="23869" y="26073"/>
                    </a:cubicBezTo>
                    <a:lnTo>
                      <a:pt x="23921" y="27011"/>
                    </a:lnTo>
                    <a:cubicBezTo>
                      <a:pt x="24086" y="26898"/>
                      <a:pt x="24169" y="26842"/>
                      <a:pt x="24251" y="26842"/>
                    </a:cubicBezTo>
                    <a:cubicBezTo>
                      <a:pt x="24334" y="26842"/>
                      <a:pt x="24416" y="26898"/>
                      <a:pt x="24582" y="27011"/>
                    </a:cubicBezTo>
                    <a:cubicBezTo>
                      <a:pt x="24634" y="26733"/>
                      <a:pt x="24582" y="26351"/>
                      <a:pt x="24687" y="26298"/>
                    </a:cubicBezTo>
                    <a:cubicBezTo>
                      <a:pt x="24715" y="26529"/>
                      <a:pt x="24816" y="26586"/>
                      <a:pt x="24937" y="26586"/>
                    </a:cubicBezTo>
                    <a:cubicBezTo>
                      <a:pt x="25053" y="26586"/>
                      <a:pt x="25188" y="26533"/>
                      <a:pt x="25293" y="26533"/>
                    </a:cubicBezTo>
                    <a:cubicBezTo>
                      <a:pt x="25341" y="26533"/>
                      <a:pt x="25382" y="26544"/>
                      <a:pt x="25413" y="26575"/>
                    </a:cubicBezTo>
                    <a:cubicBezTo>
                      <a:pt x="25347" y="26786"/>
                      <a:pt x="25294" y="27182"/>
                      <a:pt x="25294" y="27724"/>
                    </a:cubicBezTo>
                    <a:cubicBezTo>
                      <a:pt x="25325" y="27719"/>
                      <a:pt x="25352" y="27716"/>
                      <a:pt x="25377" y="27716"/>
                    </a:cubicBezTo>
                    <a:cubicBezTo>
                      <a:pt x="25871" y="27716"/>
                      <a:pt x="25375" y="28615"/>
                      <a:pt x="25826" y="28615"/>
                    </a:cubicBezTo>
                    <a:cubicBezTo>
                      <a:pt x="25848" y="28615"/>
                      <a:pt x="25874" y="28613"/>
                      <a:pt x="25902" y="28608"/>
                    </a:cubicBezTo>
                    <a:cubicBezTo>
                      <a:pt x="26442" y="28544"/>
                      <a:pt x="27348" y="28124"/>
                      <a:pt x="28097" y="28124"/>
                    </a:cubicBezTo>
                    <a:cubicBezTo>
                      <a:pt x="28573" y="28124"/>
                      <a:pt x="28987" y="28294"/>
                      <a:pt x="29202" y="28833"/>
                    </a:cubicBezTo>
                    <a:cubicBezTo>
                      <a:pt x="28966" y="28597"/>
                      <a:pt x="28730" y="28361"/>
                      <a:pt x="28364" y="28361"/>
                    </a:cubicBezTo>
                    <a:cubicBezTo>
                      <a:pt x="28300" y="28361"/>
                      <a:pt x="28232" y="28368"/>
                      <a:pt x="28159" y="28384"/>
                    </a:cubicBezTo>
                    <a:cubicBezTo>
                      <a:pt x="28054" y="29097"/>
                      <a:pt x="28489" y="28833"/>
                      <a:pt x="28542" y="29268"/>
                    </a:cubicBezTo>
                    <a:cubicBezTo>
                      <a:pt x="28351" y="29182"/>
                      <a:pt x="28255" y="29139"/>
                      <a:pt x="28166" y="29139"/>
                    </a:cubicBezTo>
                    <a:cubicBezTo>
                      <a:pt x="28077" y="29139"/>
                      <a:pt x="27994" y="29182"/>
                      <a:pt x="27829" y="29268"/>
                    </a:cubicBezTo>
                    <a:cubicBezTo>
                      <a:pt x="27829" y="28885"/>
                      <a:pt x="27723" y="28714"/>
                      <a:pt x="27552" y="28608"/>
                    </a:cubicBezTo>
                    <a:cubicBezTo>
                      <a:pt x="27282" y="28979"/>
                      <a:pt x="26977" y="29072"/>
                      <a:pt x="26658" y="29072"/>
                    </a:cubicBezTo>
                    <a:cubicBezTo>
                      <a:pt x="26342" y="29072"/>
                      <a:pt x="26013" y="28980"/>
                      <a:pt x="25690" y="28980"/>
                    </a:cubicBezTo>
                    <a:cubicBezTo>
                      <a:pt x="25276" y="28980"/>
                      <a:pt x="24874" y="29132"/>
                      <a:pt x="24529" y="29823"/>
                    </a:cubicBezTo>
                    <a:cubicBezTo>
                      <a:pt x="24648" y="29802"/>
                      <a:pt x="24773" y="29783"/>
                      <a:pt x="24891" y="29783"/>
                    </a:cubicBezTo>
                    <a:cubicBezTo>
                      <a:pt x="25152" y="29783"/>
                      <a:pt x="25384" y="29877"/>
                      <a:pt x="25466" y="30258"/>
                    </a:cubicBezTo>
                    <a:cubicBezTo>
                      <a:pt x="25347" y="30364"/>
                      <a:pt x="25189" y="30483"/>
                      <a:pt x="25136" y="30694"/>
                    </a:cubicBezTo>
                    <a:cubicBezTo>
                      <a:pt x="25277" y="30800"/>
                      <a:pt x="25335" y="30979"/>
                      <a:pt x="25505" y="30979"/>
                    </a:cubicBezTo>
                    <a:cubicBezTo>
                      <a:pt x="25525" y="30979"/>
                      <a:pt x="25547" y="30977"/>
                      <a:pt x="25572" y="30971"/>
                    </a:cubicBezTo>
                    <a:cubicBezTo>
                      <a:pt x="25902" y="30641"/>
                      <a:pt x="25466" y="29545"/>
                      <a:pt x="25677" y="29545"/>
                    </a:cubicBezTo>
                    <a:cubicBezTo>
                      <a:pt x="26073" y="29704"/>
                      <a:pt x="26509" y="29598"/>
                      <a:pt x="26615" y="30258"/>
                    </a:cubicBezTo>
                    <a:cubicBezTo>
                      <a:pt x="26562" y="30483"/>
                      <a:pt x="26232" y="30311"/>
                      <a:pt x="26285" y="30918"/>
                    </a:cubicBezTo>
                    <a:cubicBezTo>
                      <a:pt x="26532" y="30859"/>
                      <a:pt x="26701" y="30820"/>
                      <a:pt x="26836" y="30820"/>
                    </a:cubicBezTo>
                    <a:cubicBezTo>
                      <a:pt x="27088" y="30820"/>
                      <a:pt x="27215" y="30958"/>
                      <a:pt x="27499" y="31354"/>
                    </a:cubicBezTo>
                    <a:cubicBezTo>
                      <a:pt x="27829" y="31196"/>
                      <a:pt x="27222" y="31024"/>
                      <a:pt x="27327" y="30483"/>
                    </a:cubicBezTo>
                    <a:cubicBezTo>
                      <a:pt x="27557" y="30384"/>
                      <a:pt x="27715" y="30177"/>
                      <a:pt x="27980" y="30177"/>
                    </a:cubicBezTo>
                    <a:cubicBezTo>
                      <a:pt x="28035" y="30177"/>
                      <a:pt x="28094" y="30185"/>
                      <a:pt x="28159" y="30205"/>
                    </a:cubicBezTo>
                    <a:cubicBezTo>
                      <a:pt x="28159" y="31407"/>
                      <a:pt x="28766" y="31407"/>
                      <a:pt x="29149" y="31856"/>
                    </a:cubicBezTo>
                    <a:cubicBezTo>
                      <a:pt x="29101" y="31850"/>
                      <a:pt x="29053" y="31847"/>
                      <a:pt x="29006" y="31847"/>
                    </a:cubicBezTo>
                    <a:cubicBezTo>
                      <a:pt x="28630" y="31847"/>
                      <a:pt x="28318" y="32054"/>
                      <a:pt x="28318" y="32793"/>
                    </a:cubicBezTo>
                    <a:cubicBezTo>
                      <a:pt x="28349" y="32800"/>
                      <a:pt x="28380" y="32804"/>
                      <a:pt x="28410" y="32804"/>
                    </a:cubicBezTo>
                    <a:cubicBezTo>
                      <a:pt x="28686" y="32804"/>
                      <a:pt x="28897" y="32522"/>
                      <a:pt x="29103" y="32522"/>
                    </a:cubicBezTo>
                    <a:cubicBezTo>
                      <a:pt x="29192" y="32522"/>
                      <a:pt x="29281" y="32575"/>
                      <a:pt x="29374" y="32727"/>
                    </a:cubicBezTo>
                    <a:cubicBezTo>
                      <a:pt x="29255" y="31803"/>
                      <a:pt x="29704" y="31856"/>
                      <a:pt x="29862" y="31354"/>
                    </a:cubicBezTo>
                    <a:cubicBezTo>
                      <a:pt x="29862" y="31803"/>
                      <a:pt x="30087" y="31961"/>
                      <a:pt x="30192" y="32291"/>
                    </a:cubicBezTo>
                    <a:cubicBezTo>
                      <a:pt x="29427" y="32291"/>
                      <a:pt x="29308" y="33453"/>
                      <a:pt x="28648" y="33664"/>
                    </a:cubicBezTo>
                    <a:cubicBezTo>
                      <a:pt x="28489" y="33194"/>
                      <a:pt x="28316" y="33032"/>
                      <a:pt x="28136" y="33032"/>
                    </a:cubicBezTo>
                    <a:cubicBezTo>
                      <a:pt x="27730" y="33032"/>
                      <a:pt x="27282" y="33852"/>
                      <a:pt x="26845" y="33852"/>
                    </a:cubicBezTo>
                    <a:cubicBezTo>
                      <a:pt x="26750" y="33852"/>
                      <a:pt x="26655" y="33812"/>
                      <a:pt x="26562" y="33717"/>
                    </a:cubicBezTo>
                    <a:cubicBezTo>
                      <a:pt x="26615" y="32793"/>
                      <a:pt x="27393" y="33281"/>
                      <a:pt x="27499" y="32569"/>
                    </a:cubicBezTo>
                    <a:cubicBezTo>
                      <a:pt x="26997" y="32291"/>
                      <a:pt x="26945" y="31301"/>
                      <a:pt x="26667" y="31143"/>
                    </a:cubicBezTo>
                    <a:lnTo>
                      <a:pt x="26667" y="31631"/>
                    </a:lnTo>
                    <a:cubicBezTo>
                      <a:pt x="26615" y="31631"/>
                      <a:pt x="26509" y="31803"/>
                      <a:pt x="26667" y="31856"/>
                    </a:cubicBezTo>
                    <a:cubicBezTo>
                      <a:pt x="26667" y="31703"/>
                      <a:pt x="26692" y="31643"/>
                      <a:pt x="26726" y="31643"/>
                    </a:cubicBezTo>
                    <a:cubicBezTo>
                      <a:pt x="26816" y="31643"/>
                      <a:pt x="26968" y="32066"/>
                      <a:pt x="26892" y="32344"/>
                    </a:cubicBezTo>
                    <a:cubicBezTo>
                      <a:pt x="26812" y="32173"/>
                      <a:pt x="26749" y="32110"/>
                      <a:pt x="26693" y="32110"/>
                    </a:cubicBezTo>
                    <a:cubicBezTo>
                      <a:pt x="26536" y="32110"/>
                      <a:pt x="26431" y="32598"/>
                      <a:pt x="26183" y="32598"/>
                    </a:cubicBezTo>
                    <a:cubicBezTo>
                      <a:pt x="26149" y="32598"/>
                      <a:pt x="26113" y="32589"/>
                      <a:pt x="26073" y="32569"/>
                    </a:cubicBezTo>
                    <a:lnTo>
                      <a:pt x="26073" y="32569"/>
                    </a:lnTo>
                    <a:cubicBezTo>
                      <a:pt x="26007" y="33176"/>
                      <a:pt x="26337" y="33004"/>
                      <a:pt x="26337" y="33506"/>
                    </a:cubicBezTo>
                    <a:cubicBezTo>
                      <a:pt x="26227" y="33644"/>
                      <a:pt x="26135" y="33693"/>
                      <a:pt x="26055" y="33693"/>
                    </a:cubicBezTo>
                    <a:cubicBezTo>
                      <a:pt x="25850" y="33693"/>
                      <a:pt x="25714" y="33371"/>
                      <a:pt x="25496" y="33371"/>
                    </a:cubicBezTo>
                    <a:cubicBezTo>
                      <a:pt x="25422" y="33371"/>
                      <a:pt x="25339" y="33408"/>
                      <a:pt x="25242" y="33506"/>
                    </a:cubicBezTo>
                    <a:cubicBezTo>
                      <a:pt x="25740" y="33831"/>
                      <a:pt x="26315" y="34340"/>
                      <a:pt x="26801" y="34340"/>
                    </a:cubicBezTo>
                    <a:cubicBezTo>
                      <a:pt x="27125" y="34340"/>
                      <a:pt x="27409" y="34113"/>
                      <a:pt x="27605" y="33453"/>
                    </a:cubicBezTo>
                    <a:cubicBezTo>
                      <a:pt x="27975" y="33630"/>
                      <a:pt x="28665" y="34278"/>
                      <a:pt x="29279" y="34278"/>
                    </a:cubicBezTo>
                    <a:cubicBezTo>
                      <a:pt x="29583" y="34278"/>
                      <a:pt x="29868" y="34119"/>
                      <a:pt x="30087" y="33664"/>
                    </a:cubicBezTo>
                    <a:lnTo>
                      <a:pt x="30087" y="33664"/>
                    </a:lnTo>
                    <a:cubicBezTo>
                      <a:pt x="30025" y="33700"/>
                      <a:pt x="29974" y="33716"/>
                      <a:pt x="29931" y="33716"/>
                    </a:cubicBezTo>
                    <a:cubicBezTo>
                      <a:pt x="29702" y="33716"/>
                      <a:pt x="29693" y="33273"/>
                      <a:pt x="29638" y="32951"/>
                    </a:cubicBezTo>
                    <a:lnTo>
                      <a:pt x="29638" y="32951"/>
                    </a:lnTo>
                    <a:cubicBezTo>
                      <a:pt x="29673" y="32987"/>
                      <a:pt x="29709" y="33002"/>
                      <a:pt x="29745" y="33002"/>
                    </a:cubicBezTo>
                    <a:cubicBezTo>
                      <a:pt x="29908" y="33002"/>
                      <a:pt x="30064" y="32688"/>
                      <a:pt x="30175" y="32688"/>
                    </a:cubicBezTo>
                    <a:cubicBezTo>
                      <a:pt x="30227" y="32688"/>
                      <a:pt x="30269" y="32755"/>
                      <a:pt x="30298" y="32951"/>
                    </a:cubicBezTo>
                    <a:cubicBezTo>
                      <a:pt x="30245" y="33004"/>
                      <a:pt x="30087" y="32951"/>
                      <a:pt x="30087" y="33229"/>
                    </a:cubicBezTo>
                    <a:cubicBezTo>
                      <a:pt x="30133" y="33241"/>
                      <a:pt x="30175" y="33247"/>
                      <a:pt x="30212" y="33247"/>
                    </a:cubicBezTo>
                    <a:cubicBezTo>
                      <a:pt x="30486" y="33247"/>
                      <a:pt x="30556" y="32951"/>
                      <a:pt x="30799" y="32951"/>
                    </a:cubicBezTo>
                    <a:cubicBezTo>
                      <a:pt x="30758" y="33553"/>
                      <a:pt x="31157" y="33992"/>
                      <a:pt x="31381" y="33992"/>
                    </a:cubicBezTo>
                    <a:cubicBezTo>
                      <a:pt x="31442" y="33992"/>
                      <a:pt x="31490" y="33959"/>
                      <a:pt x="31512" y="33889"/>
                    </a:cubicBezTo>
                    <a:cubicBezTo>
                      <a:pt x="31288" y="33506"/>
                      <a:pt x="31460" y="33229"/>
                      <a:pt x="31737" y="32951"/>
                    </a:cubicBezTo>
                    <a:cubicBezTo>
                      <a:pt x="31407" y="32516"/>
                      <a:pt x="31024" y="32133"/>
                      <a:pt x="31024" y="31077"/>
                    </a:cubicBezTo>
                    <a:cubicBezTo>
                      <a:pt x="31255" y="30949"/>
                      <a:pt x="31448" y="30759"/>
                      <a:pt x="31648" y="30759"/>
                    </a:cubicBezTo>
                    <a:cubicBezTo>
                      <a:pt x="31780" y="30759"/>
                      <a:pt x="31915" y="30841"/>
                      <a:pt x="32067" y="31077"/>
                    </a:cubicBezTo>
                    <a:cubicBezTo>
                      <a:pt x="32014" y="31407"/>
                      <a:pt x="31895" y="31684"/>
                      <a:pt x="31842" y="32014"/>
                    </a:cubicBezTo>
                    <a:cubicBezTo>
                      <a:pt x="31890" y="31978"/>
                      <a:pt x="31927" y="31962"/>
                      <a:pt x="31958" y="31962"/>
                    </a:cubicBezTo>
                    <a:cubicBezTo>
                      <a:pt x="32175" y="31962"/>
                      <a:pt x="32000" y="32779"/>
                      <a:pt x="32225" y="32779"/>
                    </a:cubicBezTo>
                    <a:cubicBezTo>
                      <a:pt x="32256" y="32779"/>
                      <a:pt x="32295" y="32763"/>
                      <a:pt x="32344" y="32727"/>
                    </a:cubicBezTo>
                    <a:cubicBezTo>
                      <a:pt x="32225" y="32397"/>
                      <a:pt x="32397" y="31684"/>
                      <a:pt x="32278" y="31077"/>
                    </a:cubicBezTo>
                    <a:lnTo>
                      <a:pt x="32278" y="31077"/>
                    </a:lnTo>
                    <a:cubicBezTo>
                      <a:pt x="32364" y="31235"/>
                      <a:pt x="32432" y="31293"/>
                      <a:pt x="32492" y="31293"/>
                    </a:cubicBezTo>
                    <a:cubicBezTo>
                      <a:pt x="32654" y="31293"/>
                      <a:pt x="32752" y="30863"/>
                      <a:pt x="32975" y="30863"/>
                    </a:cubicBezTo>
                    <a:cubicBezTo>
                      <a:pt x="32985" y="30863"/>
                      <a:pt x="32994" y="30864"/>
                      <a:pt x="33004" y="30866"/>
                    </a:cubicBezTo>
                    <a:cubicBezTo>
                      <a:pt x="33004" y="31301"/>
                      <a:pt x="33163" y="31301"/>
                      <a:pt x="33268" y="31526"/>
                    </a:cubicBezTo>
                    <a:cubicBezTo>
                      <a:pt x="33110" y="31631"/>
                      <a:pt x="33004" y="31803"/>
                      <a:pt x="32885" y="32014"/>
                    </a:cubicBezTo>
                    <a:cubicBezTo>
                      <a:pt x="33163" y="32291"/>
                      <a:pt x="33440" y="32674"/>
                      <a:pt x="33717" y="32899"/>
                    </a:cubicBezTo>
                    <a:cubicBezTo>
                      <a:pt x="33710" y="32897"/>
                      <a:pt x="33702" y="32896"/>
                      <a:pt x="33696" y="32896"/>
                    </a:cubicBezTo>
                    <a:cubicBezTo>
                      <a:pt x="33499" y="32896"/>
                      <a:pt x="33591" y="33612"/>
                      <a:pt x="33387" y="33612"/>
                    </a:cubicBezTo>
                    <a:cubicBezTo>
                      <a:pt x="33253" y="33248"/>
                      <a:pt x="33061" y="32983"/>
                      <a:pt x="32858" y="32983"/>
                    </a:cubicBezTo>
                    <a:cubicBezTo>
                      <a:pt x="32723" y="32983"/>
                      <a:pt x="32582" y="33101"/>
                      <a:pt x="32450" y="33387"/>
                    </a:cubicBezTo>
                    <a:cubicBezTo>
                      <a:pt x="32491" y="33419"/>
                      <a:pt x="32541" y="33430"/>
                      <a:pt x="32596" y="33430"/>
                    </a:cubicBezTo>
                    <a:cubicBezTo>
                      <a:pt x="32722" y="33430"/>
                      <a:pt x="32870" y="33371"/>
                      <a:pt x="32984" y="33371"/>
                    </a:cubicBezTo>
                    <a:cubicBezTo>
                      <a:pt x="33088" y="33371"/>
                      <a:pt x="33163" y="33421"/>
                      <a:pt x="33163" y="33612"/>
                    </a:cubicBezTo>
                    <a:cubicBezTo>
                      <a:pt x="32944" y="33747"/>
                      <a:pt x="32726" y="34521"/>
                      <a:pt x="32514" y="34521"/>
                    </a:cubicBezTo>
                    <a:cubicBezTo>
                      <a:pt x="32457" y="34521"/>
                      <a:pt x="32400" y="34465"/>
                      <a:pt x="32344" y="34324"/>
                    </a:cubicBezTo>
                    <a:cubicBezTo>
                      <a:pt x="32390" y="34076"/>
                      <a:pt x="32349" y="33984"/>
                      <a:pt x="32252" y="33984"/>
                    </a:cubicBezTo>
                    <a:cubicBezTo>
                      <a:pt x="31969" y="33984"/>
                      <a:pt x="31213" y="34768"/>
                      <a:pt x="30748" y="34768"/>
                    </a:cubicBezTo>
                    <a:cubicBezTo>
                      <a:pt x="30634" y="34768"/>
                      <a:pt x="30537" y="34720"/>
                      <a:pt x="30469" y="34602"/>
                    </a:cubicBezTo>
                    <a:lnTo>
                      <a:pt x="30469" y="34602"/>
                    </a:lnTo>
                    <a:cubicBezTo>
                      <a:pt x="30628" y="35645"/>
                      <a:pt x="29915" y="35209"/>
                      <a:pt x="30139" y="35975"/>
                    </a:cubicBezTo>
                    <a:cubicBezTo>
                      <a:pt x="30245" y="35816"/>
                      <a:pt x="30522" y="35816"/>
                      <a:pt x="30958" y="35763"/>
                    </a:cubicBezTo>
                    <a:cubicBezTo>
                      <a:pt x="30958" y="36027"/>
                      <a:pt x="31024" y="36252"/>
                      <a:pt x="31077" y="36423"/>
                    </a:cubicBezTo>
                    <a:cubicBezTo>
                      <a:pt x="30937" y="36337"/>
                      <a:pt x="30784" y="36224"/>
                      <a:pt x="30667" y="36224"/>
                    </a:cubicBezTo>
                    <a:cubicBezTo>
                      <a:pt x="30551" y="36224"/>
                      <a:pt x="30469" y="36334"/>
                      <a:pt x="30469" y="36688"/>
                    </a:cubicBezTo>
                    <a:cubicBezTo>
                      <a:pt x="30655" y="36838"/>
                      <a:pt x="30836" y="36907"/>
                      <a:pt x="31009" y="36907"/>
                    </a:cubicBezTo>
                    <a:cubicBezTo>
                      <a:pt x="31290" y="36907"/>
                      <a:pt x="31553" y="36726"/>
                      <a:pt x="31790" y="36423"/>
                    </a:cubicBezTo>
                    <a:cubicBezTo>
                      <a:pt x="31618" y="36093"/>
                      <a:pt x="31182" y="36305"/>
                      <a:pt x="31182" y="35763"/>
                    </a:cubicBezTo>
                    <a:cubicBezTo>
                      <a:pt x="31354" y="35763"/>
                      <a:pt x="31288" y="35315"/>
                      <a:pt x="31407" y="35262"/>
                    </a:cubicBezTo>
                    <a:cubicBezTo>
                      <a:pt x="31472" y="35235"/>
                      <a:pt x="31531" y="35222"/>
                      <a:pt x="31585" y="35222"/>
                    </a:cubicBezTo>
                    <a:cubicBezTo>
                      <a:pt x="31977" y="35222"/>
                      <a:pt x="32086" y="35889"/>
                      <a:pt x="32225" y="36423"/>
                    </a:cubicBezTo>
                    <a:cubicBezTo>
                      <a:pt x="32289" y="36434"/>
                      <a:pt x="32347" y="36439"/>
                      <a:pt x="32399" y="36439"/>
                    </a:cubicBezTo>
                    <a:cubicBezTo>
                      <a:pt x="33055" y="36439"/>
                      <a:pt x="32937" y="35670"/>
                      <a:pt x="33629" y="35670"/>
                    </a:cubicBezTo>
                    <a:cubicBezTo>
                      <a:pt x="33702" y="35670"/>
                      <a:pt x="33783" y="35679"/>
                      <a:pt x="33875" y="35697"/>
                    </a:cubicBezTo>
                    <a:cubicBezTo>
                      <a:pt x="33986" y="36300"/>
                      <a:pt x="34025" y="36472"/>
                      <a:pt x="34183" y="36472"/>
                    </a:cubicBezTo>
                    <a:cubicBezTo>
                      <a:pt x="34271" y="36472"/>
                      <a:pt x="34395" y="36419"/>
                      <a:pt x="34588" y="36357"/>
                    </a:cubicBezTo>
                    <a:lnTo>
                      <a:pt x="34588" y="36357"/>
                    </a:lnTo>
                    <a:cubicBezTo>
                      <a:pt x="34588" y="36688"/>
                      <a:pt x="34430" y="36806"/>
                      <a:pt x="34377" y="37084"/>
                    </a:cubicBezTo>
                    <a:cubicBezTo>
                      <a:pt x="34404" y="37087"/>
                      <a:pt x="34433" y="37089"/>
                      <a:pt x="34462" y="37089"/>
                    </a:cubicBezTo>
                    <a:cubicBezTo>
                      <a:pt x="34601" y="37089"/>
                      <a:pt x="34759" y="37053"/>
                      <a:pt x="34901" y="37053"/>
                    </a:cubicBezTo>
                    <a:cubicBezTo>
                      <a:pt x="35147" y="37053"/>
                      <a:pt x="35346" y="37160"/>
                      <a:pt x="35314" y="37744"/>
                    </a:cubicBezTo>
                    <a:cubicBezTo>
                      <a:pt x="35297" y="37739"/>
                      <a:pt x="35282" y="37736"/>
                      <a:pt x="35267" y="37736"/>
                    </a:cubicBezTo>
                    <a:cubicBezTo>
                      <a:pt x="35089" y="37736"/>
                      <a:pt x="35082" y="38086"/>
                      <a:pt x="34984" y="38232"/>
                    </a:cubicBezTo>
                    <a:cubicBezTo>
                      <a:pt x="34840" y="38188"/>
                      <a:pt x="34780" y="37984"/>
                      <a:pt x="34598" y="37984"/>
                    </a:cubicBezTo>
                    <a:cubicBezTo>
                      <a:pt x="34565" y="37984"/>
                      <a:pt x="34526" y="37991"/>
                      <a:pt x="34483" y="38008"/>
                    </a:cubicBezTo>
                    <a:cubicBezTo>
                      <a:pt x="34430" y="38509"/>
                      <a:pt x="34258" y="38787"/>
                      <a:pt x="34153" y="39169"/>
                    </a:cubicBezTo>
                    <a:cubicBezTo>
                      <a:pt x="35196" y="38839"/>
                      <a:pt x="35909" y="38787"/>
                      <a:pt x="37070" y="38457"/>
                    </a:cubicBezTo>
                    <a:cubicBezTo>
                      <a:pt x="37017" y="38457"/>
                      <a:pt x="36965" y="38232"/>
                      <a:pt x="37070" y="38179"/>
                    </a:cubicBezTo>
                    <a:cubicBezTo>
                      <a:pt x="37140" y="38160"/>
                      <a:pt x="37214" y="38152"/>
                      <a:pt x="37291" y="38152"/>
                    </a:cubicBezTo>
                    <a:cubicBezTo>
                      <a:pt x="37813" y="38152"/>
                      <a:pt x="38497" y="38527"/>
                      <a:pt x="39072" y="38527"/>
                    </a:cubicBezTo>
                    <a:cubicBezTo>
                      <a:pt x="39419" y="38527"/>
                      <a:pt x="39726" y="38391"/>
                      <a:pt x="39935" y="37955"/>
                    </a:cubicBezTo>
                    <a:cubicBezTo>
                      <a:pt x="39914" y="37953"/>
                      <a:pt x="39892" y="37952"/>
                      <a:pt x="39872" y="37952"/>
                    </a:cubicBezTo>
                    <a:cubicBezTo>
                      <a:pt x="39597" y="37952"/>
                      <a:pt x="39375" y="38134"/>
                      <a:pt x="39185" y="38134"/>
                    </a:cubicBezTo>
                    <a:cubicBezTo>
                      <a:pt x="39052" y="38134"/>
                      <a:pt x="38935" y="38045"/>
                      <a:pt x="38826" y="37744"/>
                    </a:cubicBezTo>
                    <a:cubicBezTo>
                      <a:pt x="39156" y="37678"/>
                      <a:pt x="39328" y="37348"/>
                      <a:pt x="39328" y="36806"/>
                    </a:cubicBezTo>
                    <a:cubicBezTo>
                      <a:pt x="39156" y="36754"/>
                      <a:pt x="38998" y="36806"/>
                      <a:pt x="38945" y="36582"/>
                    </a:cubicBezTo>
                    <a:cubicBezTo>
                      <a:pt x="39433" y="36252"/>
                      <a:pt x="38998" y="35975"/>
                      <a:pt x="38945" y="35367"/>
                    </a:cubicBezTo>
                    <a:lnTo>
                      <a:pt x="38945" y="35367"/>
                    </a:lnTo>
                    <a:cubicBezTo>
                      <a:pt x="38984" y="35386"/>
                      <a:pt x="39021" y="35394"/>
                      <a:pt x="39054" y="35394"/>
                    </a:cubicBezTo>
                    <a:cubicBezTo>
                      <a:pt x="39435" y="35394"/>
                      <a:pt x="39431" y="34291"/>
                      <a:pt x="39224" y="34291"/>
                    </a:cubicBezTo>
                    <a:cubicBezTo>
                      <a:pt x="39176" y="34291"/>
                      <a:pt x="39118" y="34350"/>
                      <a:pt x="39051" y="34496"/>
                    </a:cubicBezTo>
                    <a:cubicBezTo>
                      <a:pt x="39156" y="34549"/>
                      <a:pt x="39209" y="34654"/>
                      <a:pt x="39156" y="34932"/>
                    </a:cubicBezTo>
                    <a:cubicBezTo>
                      <a:pt x="39075" y="34760"/>
                      <a:pt x="38955" y="34688"/>
                      <a:pt x="38785" y="34688"/>
                    </a:cubicBezTo>
                    <a:cubicBezTo>
                      <a:pt x="38733" y="34688"/>
                      <a:pt x="38676" y="34695"/>
                      <a:pt x="38615" y="34707"/>
                    </a:cubicBezTo>
                    <a:cubicBezTo>
                      <a:pt x="38496" y="35156"/>
                      <a:pt x="38945" y="35486"/>
                      <a:pt x="38615" y="35645"/>
                    </a:cubicBezTo>
                    <a:cubicBezTo>
                      <a:pt x="38219" y="35209"/>
                      <a:pt x="38549" y="34932"/>
                      <a:pt x="38443" y="33994"/>
                    </a:cubicBezTo>
                    <a:lnTo>
                      <a:pt x="38443" y="33994"/>
                    </a:lnTo>
                    <a:cubicBezTo>
                      <a:pt x="38148" y="34030"/>
                      <a:pt x="38101" y="34145"/>
                      <a:pt x="37999" y="34145"/>
                    </a:cubicBezTo>
                    <a:cubicBezTo>
                      <a:pt x="37950" y="34145"/>
                      <a:pt x="37889" y="34119"/>
                      <a:pt x="37783" y="34047"/>
                    </a:cubicBezTo>
                    <a:cubicBezTo>
                      <a:pt x="37704" y="34846"/>
                      <a:pt x="37400" y="35011"/>
                      <a:pt x="37090" y="35011"/>
                    </a:cubicBezTo>
                    <a:cubicBezTo>
                      <a:pt x="36872" y="35011"/>
                      <a:pt x="36650" y="34929"/>
                      <a:pt x="36501" y="34929"/>
                    </a:cubicBezTo>
                    <a:cubicBezTo>
                      <a:pt x="36457" y="34929"/>
                      <a:pt x="36420" y="34936"/>
                      <a:pt x="36390" y="34954"/>
                    </a:cubicBezTo>
                    <a:lnTo>
                      <a:pt x="36390" y="34954"/>
                    </a:lnTo>
                    <a:cubicBezTo>
                      <a:pt x="36563" y="34765"/>
                      <a:pt x="36525" y="34259"/>
                      <a:pt x="36687" y="34047"/>
                    </a:cubicBezTo>
                    <a:cubicBezTo>
                      <a:pt x="36753" y="33931"/>
                      <a:pt x="36822" y="33892"/>
                      <a:pt x="36892" y="33892"/>
                    </a:cubicBezTo>
                    <a:cubicBezTo>
                      <a:pt x="37028" y="33892"/>
                      <a:pt x="37167" y="34039"/>
                      <a:pt x="37291" y="34039"/>
                    </a:cubicBezTo>
                    <a:cubicBezTo>
                      <a:pt x="37370" y="34039"/>
                      <a:pt x="37443" y="33979"/>
                      <a:pt x="37506" y="33783"/>
                    </a:cubicBezTo>
                    <a:cubicBezTo>
                      <a:pt x="37229" y="33612"/>
                      <a:pt x="37123" y="33612"/>
                      <a:pt x="36569" y="33559"/>
                    </a:cubicBezTo>
                    <a:cubicBezTo>
                      <a:pt x="36410" y="34113"/>
                      <a:pt x="36186" y="34496"/>
                      <a:pt x="35856" y="34773"/>
                    </a:cubicBezTo>
                    <a:cubicBezTo>
                      <a:pt x="36027" y="33664"/>
                      <a:pt x="35856" y="32846"/>
                      <a:pt x="36687" y="32397"/>
                    </a:cubicBezTo>
                    <a:lnTo>
                      <a:pt x="36687" y="32397"/>
                    </a:lnTo>
                    <a:cubicBezTo>
                      <a:pt x="36687" y="32793"/>
                      <a:pt x="36635" y="33281"/>
                      <a:pt x="36793" y="33334"/>
                    </a:cubicBezTo>
                    <a:cubicBezTo>
                      <a:pt x="36793" y="32594"/>
                      <a:pt x="37265" y="32187"/>
                      <a:pt x="37676" y="32187"/>
                    </a:cubicBezTo>
                    <a:cubicBezTo>
                      <a:pt x="37844" y="32187"/>
                      <a:pt x="38002" y="32255"/>
                      <a:pt x="38113" y="32397"/>
                    </a:cubicBezTo>
                    <a:cubicBezTo>
                      <a:pt x="38070" y="32383"/>
                      <a:pt x="38021" y="32377"/>
                      <a:pt x="37970" y="32377"/>
                    </a:cubicBezTo>
                    <a:cubicBezTo>
                      <a:pt x="37627" y="32377"/>
                      <a:pt x="37159" y="32658"/>
                      <a:pt x="37400" y="32899"/>
                    </a:cubicBezTo>
                    <a:cubicBezTo>
                      <a:pt x="37534" y="32809"/>
                      <a:pt x="37602" y="32598"/>
                      <a:pt x="37747" y="32598"/>
                    </a:cubicBezTo>
                    <a:cubicBezTo>
                      <a:pt x="37774" y="32598"/>
                      <a:pt x="37803" y="32605"/>
                      <a:pt x="37836" y="32621"/>
                    </a:cubicBezTo>
                    <a:cubicBezTo>
                      <a:pt x="37889" y="33057"/>
                      <a:pt x="37836" y="33334"/>
                      <a:pt x="37730" y="33559"/>
                    </a:cubicBezTo>
                    <a:cubicBezTo>
                      <a:pt x="37769" y="33582"/>
                      <a:pt x="37802" y="33592"/>
                      <a:pt x="37830" y="33592"/>
                    </a:cubicBezTo>
                    <a:cubicBezTo>
                      <a:pt x="38066" y="33592"/>
                      <a:pt x="37931" y="32844"/>
                      <a:pt x="38194" y="32844"/>
                    </a:cubicBezTo>
                    <a:cubicBezTo>
                      <a:pt x="38202" y="32844"/>
                      <a:pt x="38210" y="32844"/>
                      <a:pt x="38219" y="32846"/>
                    </a:cubicBezTo>
                    <a:cubicBezTo>
                      <a:pt x="38219" y="33336"/>
                      <a:pt x="38316" y="33566"/>
                      <a:pt x="38491" y="33566"/>
                    </a:cubicBezTo>
                    <a:cubicBezTo>
                      <a:pt x="38510" y="33566"/>
                      <a:pt x="38529" y="33564"/>
                      <a:pt x="38549" y="33559"/>
                    </a:cubicBezTo>
                    <a:cubicBezTo>
                      <a:pt x="38945" y="33123"/>
                      <a:pt x="38219" y="32846"/>
                      <a:pt x="38549" y="32621"/>
                    </a:cubicBezTo>
                    <a:cubicBezTo>
                      <a:pt x="38605" y="32583"/>
                      <a:pt x="38652" y="32567"/>
                      <a:pt x="38692" y="32567"/>
                    </a:cubicBezTo>
                    <a:cubicBezTo>
                      <a:pt x="38866" y="32567"/>
                      <a:pt x="38916" y="32859"/>
                      <a:pt x="39089" y="32859"/>
                    </a:cubicBezTo>
                    <a:cubicBezTo>
                      <a:pt x="39109" y="32859"/>
                      <a:pt x="39132" y="32855"/>
                      <a:pt x="39156" y="32846"/>
                    </a:cubicBezTo>
                    <a:cubicBezTo>
                      <a:pt x="39156" y="32510"/>
                      <a:pt x="39075" y="31869"/>
                      <a:pt x="39278" y="31869"/>
                    </a:cubicBezTo>
                    <a:cubicBezTo>
                      <a:pt x="39306" y="31869"/>
                      <a:pt x="39340" y="31881"/>
                      <a:pt x="39381" y="31908"/>
                    </a:cubicBezTo>
                    <a:cubicBezTo>
                      <a:pt x="39381" y="32239"/>
                      <a:pt x="39328" y="32397"/>
                      <a:pt x="39275" y="32621"/>
                    </a:cubicBezTo>
                    <a:cubicBezTo>
                      <a:pt x="39935" y="32516"/>
                      <a:pt x="39816" y="32397"/>
                      <a:pt x="40423" y="32133"/>
                    </a:cubicBezTo>
                    <a:lnTo>
                      <a:pt x="40423" y="32133"/>
                    </a:lnTo>
                    <a:cubicBezTo>
                      <a:pt x="40423" y="32344"/>
                      <a:pt x="40371" y="32397"/>
                      <a:pt x="40318" y="32621"/>
                    </a:cubicBezTo>
                    <a:cubicBezTo>
                      <a:pt x="40754" y="32067"/>
                      <a:pt x="41255" y="32569"/>
                      <a:pt x="41361" y="31196"/>
                    </a:cubicBezTo>
                    <a:lnTo>
                      <a:pt x="41361" y="31196"/>
                    </a:lnTo>
                    <a:cubicBezTo>
                      <a:pt x="41250" y="31222"/>
                      <a:pt x="41143" y="31232"/>
                      <a:pt x="41041" y="31232"/>
                    </a:cubicBezTo>
                    <a:cubicBezTo>
                      <a:pt x="40671" y="31232"/>
                      <a:pt x="40356" y="31098"/>
                      <a:pt x="40131" y="31098"/>
                    </a:cubicBezTo>
                    <a:cubicBezTo>
                      <a:pt x="39918" y="31098"/>
                      <a:pt x="39786" y="31218"/>
                      <a:pt x="39763" y="31684"/>
                    </a:cubicBezTo>
                    <a:cubicBezTo>
                      <a:pt x="38998" y="31196"/>
                      <a:pt x="38113" y="31684"/>
                      <a:pt x="37730" y="31024"/>
                    </a:cubicBezTo>
                    <a:cubicBezTo>
                      <a:pt x="37480" y="31367"/>
                      <a:pt x="37044" y="31615"/>
                      <a:pt x="36670" y="31615"/>
                    </a:cubicBezTo>
                    <a:cubicBezTo>
                      <a:pt x="36139" y="31615"/>
                      <a:pt x="35736" y="31110"/>
                      <a:pt x="36186" y="29651"/>
                    </a:cubicBezTo>
                    <a:cubicBezTo>
                      <a:pt x="35975" y="29651"/>
                      <a:pt x="35803" y="29598"/>
                      <a:pt x="35697" y="29427"/>
                    </a:cubicBezTo>
                    <a:lnTo>
                      <a:pt x="35697" y="29427"/>
                    </a:lnTo>
                    <a:cubicBezTo>
                      <a:pt x="35827" y="29897"/>
                      <a:pt x="35831" y="30036"/>
                      <a:pt x="35775" y="30036"/>
                    </a:cubicBezTo>
                    <a:cubicBezTo>
                      <a:pt x="35693" y="30036"/>
                      <a:pt x="35486" y="29746"/>
                      <a:pt x="35353" y="29746"/>
                    </a:cubicBezTo>
                    <a:cubicBezTo>
                      <a:pt x="35306" y="29746"/>
                      <a:pt x="35269" y="29781"/>
                      <a:pt x="35248" y="29875"/>
                    </a:cubicBezTo>
                    <a:cubicBezTo>
                      <a:pt x="35697" y="30034"/>
                      <a:pt x="34984" y="30971"/>
                      <a:pt x="35367" y="31024"/>
                    </a:cubicBezTo>
                    <a:cubicBezTo>
                      <a:pt x="35383" y="30861"/>
                      <a:pt x="35429" y="30801"/>
                      <a:pt x="35486" y="30801"/>
                    </a:cubicBezTo>
                    <a:cubicBezTo>
                      <a:pt x="35620" y="30801"/>
                      <a:pt x="35819" y="31128"/>
                      <a:pt x="35856" y="31248"/>
                    </a:cubicBezTo>
                    <a:cubicBezTo>
                      <a:pt x="35748" y="31545"/>
                      <a:pt x="35633" y="31628"/>
                      <a:pt x="35498" y="31628"/>
                    </a:cubicBezTo>
                    <a:cubicBezTo>
                      <a:pt x="35327" y="31628"/>
                      <a:pt x="35124" y="31496"/>
                      <a:pt x="34864" y="31496"/>
                    </a:cubicBezTo>
                    <a:cubicBezTo>
                      <a:pt x="34798" y="31496"/>
                      <a:pt x="34728" y="31504"/>
                      <a:pt x="34654" y="31526"/>
                    </a:cubicBezTo>
                    <a:cubicBezTo>
                      <a:pt x="34536" y="32067"/>
                      <a:pt x="35143" y="32239"/>
                      <a:pt x="34813" y="32463"/>
                    </a:cubicBezTo>
                    <a:cubicBezTo>
                      <a:pt x="34769" y="32487"/>
                      <a:pt x="34729" y="32497"/>
                      <a:pt x="34692" y="32497"/>
                    </a:cubicBezTo>
                    <a:cubicBezTo>
                      <a:pt x="34399" y="32497"/>
                      <a:pt x="34294" y="31833"/>
                      <a:pt x="33898" y="31833"/>
                    </a:cubicBezTo>
                    <a:cubicBezTo>
                      <a:pt x="33789" y="31833"/>
                      <a:pt x="33657" y="31884"/>
                      <a:pt x="33493" y="32014"/>
                    </a:cubicBezTo>
                    <a:cubicBezTo>
                      <a:pt x="33493" y="31301"/>
                      <a:pt x="33163" y="31196"/>
                      <a:pt x="33110" y="30588"/>
                    </a:cubicBezTo>
                    <a:lnTo>
                      <a:pt x="33110" y="30588"/>
                    </a:lnTo>
                    <a:cubicBezTo>
                      <a:pt x="33129" y="30593"/>
                      <a:pt x="33147" y="30595"/>
                      <a:pt x="33165" y="30595"/>
                    </a:cubicBezTo>
                    <a:cubicBezTo>
                      <a:pt x="33345" y="30595"/>
                      <a:pt x="33405" y="30364"/>
                      <a:pt x="33598" y="30364"/>
                    </a:cubicBezTo>
                    <a:cubicBezTo>
                      <a:pt x="33823" y="30866"/>
                      <a:pt x="33493" y="30813"/>
                      <a:pt x="33717" y="31301"/>
                    </a:cubicBezTo>
                    <a:cubicBezTo>
                      <a:pt x="34258" y="31196"/>
                      <a:pt x="34984" y="31407"/>
                      <a:pt x="35037" y="30364"/>
                    </a:cubicBezTo>
                    <a:cubicBezTo>
                      <a:pt x="34974" y="30329"/>
                      <a:pt x="34922" y="30315"/>
                      <a:pt x="34879" y="30315"/>
                    </a:cubicBezTo>
                    <a:cubicBezTo>
                      <a:pt x="34686" y="30315"/>
                      <a:pt x="34664" y="30602"/>
                      <a:pt x="34498" y="30602"/>
                    </a:cubicBezTo>
                    <a:cubicBezTo>
                      <a:pt x="34477" y="30602"/>
                      <a:pt x="34455" y="30598"/>
                      <a:pt x="34430" y="30588"/>
                    </a:cubicBezTo>
                    <a:cubicBezTo>
                      <a:pt x="34258" y="29875"/>
                      <a:pt x="34377" y="29981"/>
                      <a:pt x="34536" y="29427"/>
                    </a:cubicBezTo>
                    <a:cubicBezTo>
                      <a:pt x="34475" y="29410"/>
                      <a:pt x="34420" y="29403"/>
                      <a:pt x="34370" y="29403"/>
                    </a:cubicBezTo>
                    <a:cubicBezTo>
                      <a:pt x="34100" y="29403"/>
                      <a:pt x="33951" y="29607"/>
                      <a:pt x="33717" y="29651"/>
                    </a:cubicBezTo>
                    <a:cubicBezTo>
                      <a:pt x="33598" y="28938"/>
                      <a:pt x="33163" y="28885"/>
                      <a:pt x="32885" y="28555"/>
                    </a:cubicBezTo>
                    <a:cubicBezTo>
                      <a:pt x="32938" y="28502"/>
                      <a:pt x="33110" y="28502"/>
                      <a:pt x="33110" y="28278"/>
                    </a:cubicBezTo>
                    <a:cubicBezTo>
                      <a:pt x="32938" y="28278"/>
                      <a:pt x="32833" y="28225"/>
                      <a:pt x="32885" y="27842"/>
                    </a:cubicBezTo>
                    <a:cubicBezTo>
                      <a:pt x="32975" y="27815"/>
                      <a:pt x="33058" y="27803"/>
                      <a:pt x="33137" y="27803"/>
                    </a:cubicBezTo>
                    <a:cubicBezTo>
                      <a:pt x="33397" y="27803"/>
                      <a:pt x="33610" y="27932"/>
                      <a:pt x="33823" y="28054"/>
                    </a:cubicBezTo>
                    <a:cubicBezTo>
                      <a:pt x="33994" y="26958"/>
                      <a:pt x="33110" y="27842"/>
                      <a:pt x="33215" y="26905"/>
                    </a:cubicBezTo>
                    <a:lnTo>
                      <a:pt x="33215" y="26905"/>
                    </a:lnTo>
                    <a:cubicBezTo>
                      <a:pt x="32833" y="27116"/>
                      <a:pt x="32555" y="27512"/>
                      <a:pt x="32172" y="27618"/>
                    </a:cubicBezTo>
                    <a:cubicBezTo>
                      <a:pt x="32067" y="26786"/>
                      <a:pt x="32014" y="26852"/>
                      <a:pt x="32120" y="26245"/>
                    </a:cubicBezTo>
                    <a:cubicBezTo>
                      <a:pt x="32100" y="26239"/>
                      <a:pt x="32082" y="26236"/>
                      <a:pt x="32065" y="26236"/>
                    </a:cubicBezTo>
                    <a:cubicBezTo>
                      <a:pt x="31799" y="26236"/>
                      <a:pt x="31886" y="26967"/>
                      <a:pt x="31618" y="26967"/>
                    </a:cubicBezTo>
                    <a:cubicBezTo>
                      <a:pt x="31575" y="26967"/>
                      <a:pt x="31523" y="26948"/>
                      <a:pt x="31460" y="26905"/>
                    </a:cubicBezTo>
                    <a:cubicBezTo>
                      <a:pt x="31512" y="26681"/>
                      <a:pt x="31565" y="26298"/>
                      <a:pt x="31565" y="25743"/>
                    </a:cubicBezTo>
                    <a:lnTo>
                      <a:pt x="31565" y="25743"/>
                    </a:lnTo>
                    <a:cubicBezTo>
                      <a:pt x="31077" y="25796"/>
                      <a:pt x="31077" y="26733"/>
                      <a:pt x="30852" y="27182"/>
                    </a:cubicBezTo>
                    <a:cubicBezTo>
                      <a:pt x="30908" y="27182"/>
                      <a:pt x="30962" y="27175"/>
                      <a:pt x="31011" y="27175"/>
                    </a:cubicBezTo>
                    <a:cubicBezTo>
                      <a:pt x="31115" y="27175"/>
                      <a:pt x="31199" y="27206"/>
                      <a:pt x="31235" y="27394"/>
                    </a:cubicBezTo>
                    <a:cubicBezTo>
                      <a:pt x="30905" y="27565"/>
                      <a:pt x="30417" y="27618"/>
                      <a:pt x="30852" y="28106"/>
                    </a:cubicBezTo>
                    <a:cubicBezTo>
                      <a:pt x="30522" y="28001"/>
                      <a:pt x="30245" y="27724"/>
                      <a:pt x="30034" y="27394"/>
                    </a:cubicBezTo>
                    <a:lnTo>
                      <a:pt x="30034" y="27394"/>
                    </a:lnTo>
                    <a:cubicBezTo>
                      <a:pt x="29827" y="27551"/>
                      <a:pt x="30090" y="28580"/>
                      <a:pt x="29795" y="28580"/>
                    </a:cubicBezTo>
                    <a:cubicBezTo>
                      <a:pt x="29769" y="28580"/>
                      <a:pt x="29739" y="28572"/>
                      <a:pt x="29704" y="28555"/>
                    </a:cubicBezTo>
                    <a:cubicBezTo>
                      <a:pt x="29704" y="28172"/>
                      <a:pt x="29704" y="27842"/>
                      <a:pt x="29809" y="27671"/>
                    </a:cubicBezTo>
                    <a:cubicBezTo>
                      <a:pt x="29202" y="27618"/>
                      <a:pt x="28489" y="27776"/>
                      <a:pt x="28265" y="26958"/>
                    </a:cubicBezTo>
                    <a:cubicBezTo>
                      <a:pt x="28359" y="26770"/>
                      <a:pt x="28448" y="26698"/>
                      <a:pt x="28533" y="26698"/>
                    </a:cubicBezTo>
                    <a:cubicBezTo>
                      <a:pt x="28748" y="26698"/>
                      <a:pt x="28936" y="27157"/>
                      <a:pt x="29096" y="27394"/>
                    </a:cubicBezTo>
                    <a:cubicBezTo>
                      <a:pt x="29585" y="26245"/>
                      <a:pt x="28384" y="26786"/>
                      <a:pt x="28489" y="25585"/>
                    </a:cubicBezTo>
                    <a:lnTo>
                      <a:pt x="28489" y="25585"/>
                    </a:lnTo>
                    <a:cubicBezTo>
                      <a:pt x="28212" y="25638"/>
                      <a:pt x="27988" y="25862"/>
                      <a:pt x="27776" y="26073"/>
                    </a:cubicBezTo>
                    <a:cubicBezTo>
                      <a:pt x="27829" y="25585"/>
                      <a:pt x="27605" y="25585"/>
                      <a:pt x="27552" y="25360"/>
                    </a:cubicBezTo>
                    <a:cubicBezTo>
                      <a:pt x="28080" y="25318"/>
                      <a:pt x="27974" y="24463"/>
                      <a:pt x="28338" y="24463"/>
                    </a:cubicBezTo>
                    <a:cubicBezTo>
                      <a:pt x="28428" y="24463"/>
                      <a:pt x="28548" y="24516"/>
                      <a:pt x="28714" y="24648"/>
                    </a:cubicBezTo>
                    <a:cubicBezTo>
                      <a:pt x="28714" y="24206"/>
                      <a:pt x="28435" y="24092"/>
                      <a:pt x="28163" y="24092"/>
                    </a:cubicBezTo>
                    <a:cubicBezTo>
                      <a:pt x="27923" y="24092"/>
                      <a:pt x="27688" y="24181"/>
                      <a:pt x="27657" y="24212"/>
                    </a:cubicBezTo>
                    <a:cubicBezTo>
                      <a:pt x="28054" y="23710"/>
                      <a:pt x="27552" y="23327"/>
                      <a:pt x="27776" y="23050"/>
                    </a:cubicBezTo>
                    <a:cubicBezTo>
                      <a:pt x="27809" y="23038"/>
                      <a:pt x="27835" y="23033"/>
                      <a:pt x="27857" y="23033"/>
                    </a:cubicBezTo>
                    <a:cubicBezTo>
                      <a:pt x="28105" y="23033"/>
                      <a:pt x="27727" y="23730"/>
                      <a:pt x="28088" y="23730"/>
                    </a:cubicBezTo>
                    <a:cubicBezTo>
                      <a:pt x="28122" y="23730"/>
                      <a:pt x="28163" y="23724"/>
                      <a:pt x="28212" y="23710"/>
                    </a:cubicBezTo>
                    <a:cubicBezTo>
                      <a:pt x="28159" y="22496"/>
                      <a:pt x="27327" y="22892"/>
                      <a:pt x="27275" y="21677"/>
                    </a:cubicBezTo>
                    <a:lnTo>
                      <a:pt x="27275" y="21677"/>
                    </a:lnTo>
                    <a:cubicBezTo>
                      <a:pt x="27489" y="21754"/>
                      <a:pt x="27693" y="21786"/>
                      <a:pt x="27888" y="21786"/>
                    </a:cubicBezTo>
                    <a:cubicBezTo>
                      <a:pt x="28872" y="21786"/>
                      <a:pt x="29618" y="20971"/>
                      <a:pt x="30244" y="20971"/>
                    </a:cubicBezTo>
                    <a:cubicBezTo>
                      <a:pt x="30479" y="20971"/>
                      <a:pt x="30697" y="21085"/>
                      <a:pt x="30905" y="21400"/>
                    </a:cubicBezTo>
                    <a:cubicBezTo>
                      <a:pt x="30877" y="21400"/>
                      <a:pt x="30847" y="21398"/>
                      <a:pt x="30816" y="21398"/>
                    </a:cubicBezTo>
                    <a:cubicBezTo>
                      <a:pt x="30676" y="21398"/>
                      <a:pt x="30532" y="21434"/>
                      <a:pt x="30575" y="21836"/>
                    </a:cubicBezTo>
                    <a:cubicBezTo>
                      <a:pt x="30592" y="21832"/>
                      <a:pt x="30608" y="21830"/>
                      <a:pt x="30622" y="21830"/>
                    </a:cubicBezTo>
                    <a:cubicBezTo>
                      <a:pt x="30793" y="21830"/>
                      <a:pt x="30855" y="22066"/>
                      <a:pt x="30987" y="22066"/>
                    </a:cubicBezTo>
                    <a:cubicBezTo>
                      <a:pt x="30999" y="22066"/>
                      <a:pt x="31011" y="22064"/>
                      <a:pt x="31024" y="22060"/>
                    </a:cubicBezTo>
                    <a:cubicBezTo>
                      <a:pt x="30905" y="21492"/>
                      <a:pt x="31161" y="21102"/>
                      <a:pt x="31382" y="21102"/>
                    </a:cubicBezTo>
                    <a:cubicBezTo>
                      <a:pt x="31479" y="21102"/>
                      <a:pt x="31570" y="21178"/>
                      <a:pt x="31618" y="21347"/>
                    </a:cubicBezTo>
                    <a:cubicBezTo>
                      <a:pt x="31618" y="21730"/>
                      <a:pt x="31354" y="21572"/>
                      <a:pt x="31407" y="22060"/>
                    </a:cubicBezTo>
                    <a:cubicBezTo>
                      <a:pt x="31565" y="22007"/>
                      <a:pt x="31842" y="22113"/>
                      <a:pt x="31842" y="21836"/>
                    </a:cubicBezTo>
                    <a:cubicBezTo>
                      <a:pt x="31703" y="21500"/>
                      <a:pt x="32204" y="21246"/>
                      <a:pt x="32774" y="21246"/>
                    </a:cubicBezTo>
                    <a:cubicBezTo>
                      <a:pt x="33124" y="21246"/>
                      <a:pt x="33499" y="21341"/>
                      <a:pt x="33770" y="21572"/>
                    </a:cubicBezTo>
                    <a:cubicBezTo>
                      <a:pt x="33714" y="21774"/>
                      <a:pt x="33629" y="21839"/>
                      <a:pt x="33532" y="21839"/>
                    </a:cubicBezTo>
                    <a:cubicBezTo>
                      <a:pt x="33356" y="21839"/>
                      <a:pt x="33142" y="21626"/>
                      <a:pt x="32998" y="21626"/>
                    </a:cubicBezTo>
                    <a:cubicBezTo>
                      <a:pt x="32899" y="21626"/>
                      <a:pt x="32833" y="21725"/>
                      <a:pt x="32833" y="22060"/>
                    </a:cubicBezTo>
                    <a:cubicBezTo>
                      <a:pt x="32881" y="22020"/>
                      <a:pt x="32918" y="22002"/>
                      <a:pt x="32948" y="22002"/>
                    </a:cubicBezTo>
                    <a:cubicBezTo>
                      <a:pt x="33121" y="22002"/>
                      <a:pt x="33012" y="22618"/>
                      <a:pt x="33057" y="22945"/>
                    </a:cubicBezTo>
                    <a:cubicBezTo>
                      <a:pt x="33994" y="22892"/>
                      <a:pt x="34483" y="21954"/>
                      <a:pt x="35143" y="21294"/>
                    </a:cubicBezTo>
                    <a:lnTo>
                      <a:pt x="35143" y="21294"/>
                    </a:lnTo>
                    <a:cubicBezTo>
                      <a:pt x="34915" y="21884"/>
                      <a:pt x="35075" y="21945"/>
                      <a:pt x="35254" y="21945"/>
                    </a:cubicBezTo>
                    <a:cubicBezTo>
                      <a:pt x="35300" y="21945"/>
                      <a:pt x="35347" y="21940"/>
                      <a:pt x="35390" y="21940"/>
                    </a:cubicBezTo>
                    <a:cubicBezTo>
                      <a:pt x="35458" y="21940"/>
                      <a:pt x="35512" y="21951"/>
                      <a:pt x="35526" y="22007"/>
                    </a:cubicBezTo>
                    <a:cubicBezTo>
                      <a:pt x="35090" y="22337"/>
                      <a:pt x="34377" y="21836"/>
                      <a:pt x="34206" y="23156"/>
                    </a:cubicBezTo>
                    <a:cubicBezTo>
                      <a:pt x="34536" y="23222"/>
                      <a:pt x="34813" y="23222"/>
                      <a:pt x="34813" y="23882"/>
                    </a:cubicBezTo>
                    <a:cubicBezTo>
                      <a:pt x="34582" y="23618"/>
                      <a:pt x="34251" y="23555"/>
                      <a:pt x="33884" y="23555"/>
                    </a:cubicBezTo>
                    <a:cubicBezTo>
                      <a:pt x="33549" y="23555"/>
                      <a:pt x="33184" y="23608"/>
                      <a:pt x="32842" y="23608"/>
                    </a:cubicBezTo>
                    <a:cubicBezTo>
                      <a:pt x="32230" y="23608"/>
                      <a:pt x="31689" y="23439"/>
                      <a:pt x="31512" y="22496"/>
                    </a:cubicBezTo>
                    <a:cubicBezTo>
                      <a:pt x="31356" y="22458"/>
                      <a:pt x="31220" y="22420"/>
                      <a:pt x="31099" y="22420"/>
                    </a:cubicBezTo>
                    <a:cubicBezTo>
                      <a:pt x="30884" y="22420"/>
                      <a:pt x="30719" y="22541"/>
                      <a:pt x="30575" y="22997"/>
                    </a:cubicBezTo>
                    <a:cubicBezTo>
                      <a:pt x="30590" y="22990"/>
                      <a:pt x="30607" y="22987"/>
                      <a:pt x="30623" y="22987"/>
                    </a:cubicBezTo>
                    <a:cubicBezTo>
                      <a:pt x="30849" y="22987"/>
                      <a:pt x="31167" y="23612"/>
                      <a:pt x="30958" y="23710"/>
                    </a:cubicBezTo>
                    <a:cubicBezTo>
                      <a:pt x="30852" y="23275"/>
                      <a:pt x="30364" y="23710"/>
                      <a:pt x="30364" y="23222"/>
                    </a:cubicBezTo>
                    <a:cubicBezTo>
                      <a:pt x="30364" y="22773"/>
                      <a:pt x="30694" y="22945"/>
                      <a:pt x="30575" y="22284"/>
                    </a:cubicBezTo>
                    <a:lnTo>
                      <a:pt x="30575" y="22284"/>
                    </a:lnTo>
                    <a:cubicBezTo>
                      <a:pt x="30192" y="22496"/>
                      <a:pt x="29968" y="22337"/>
                      <a:pt x="29862" y="22562"/>
                    </a:cubicBezTo>
                    <a:cubicBezTo>
                      <a:pt x="29931" y="22778"/>
                      <a:pt x="29768" y="23062"/>
                      <a:pt x="29570" y="23062"/>
                    </a:cubicBezTo>
                    <a:cubicBezTo>
                      <a:pt x="29465" y="23062"/>
                      <a:pt x="29351" y="22983"/>
                      <a:pt x="29255" y="22773"/>
                    </a:cubicBezTo>
                    <a:lnTo>
                      <a:pt x="29255" y="22773"/>
                    </a:lnTo>
                    <a:cubicBezTo>
                      <a:pt x="29585" y="23763"/>
                      <a:pt x="29044" y="23222"/>
                      <a:pt x="28925" y="23935"/>
                    </a:cubicBezTo>
                    <a:cubicBezTo>
                      <a:pt x="29374" y="24753"/>
                      <a:pt x="29704" y="24146"/>
                      <a:pt x="30139" y="24872"/>
                    </a:cubicBezTo>
                    <a:cubicBezTo>
                      <a:pt x="30192" y="23988"/>
                      <a:pt x="29532" y="24595"/>
                      <a:pt x="29638" y="23710"/>
                    </a:cubicBezTo>
                    <a:lnTo>
                      <a:pt x="29638" y="23710"/>
                    </a:lnTo>
                    <a:cubicBezTo>
                      <a:pt x="30522" y="24423"/>
                      <a:pt x="32172" y="24542"/>
                      <a:pt x="33334" y="24595"/>
                    </a:cubicBezTo>
                    <a:cubicBezTo>
                      <a:pt x="33540" y="24595"/>
                      <a:pt x="33873" y="24211"/>
                      <a:pt x="34108" y="24211"/>
                    </a:cubicBezTo>
                    <a:cubicBezTo>
                      <a:pt x="34251" y="24211"/>
                      <a:pt x="34357" y="24352"/>
                      <a:pt x="34377" y="24806"/>
                    </a:cubicBezTo>
                    <a:cubicBezTo>
                      <a:pt x="34352" y="24824"/>
                      <a:pt x="34320" y="24830"/>
                      <a:pt x="34285" y="24830"/>
                    </a:cubicBezTo>
                    <a:cubicBezTo>
                      <a:pt x="34184" y="24830"/>
                      <a:pt x="34052" y="24774"/>
                      <a:pt x="33947" y="24774"/>
                    </a:cubicBezTo>
                    <a:cubicBezTo>
                      <a:pt x="33846" y="24774"/>
                      <a:pt x="33770" y="24826"/>
                      <a:pt x="33770" y="25030"/>
                    </a:cubicBezTo>
                    <a:cubicBezTo>
                      <a:pt x="33928" y="25136"/>
                      <a:pt x="34047" y="25360"/>
                      <a:pt x="34047" y="25743"/>
                    </a:cubicBezTo>
                    <a:cubicBezTo>
                      <a:pt x="34182" y="25634"/>
                      <a:pt x="34312" y="25591"/>
                      <a:pt x="34439" y="25591"/>
                    </a:cubicBezTo>
                    <a:cubicBezTo>
                      <a:pt x="34819" y="25591"/>
                      <a:pt x="35173" y="25984"/>
                      <a:pt x="35578" y="26192"/>
                    </a:cubicBezTo>
                    <a:cubicBezTo>
                      <a:pt x="35526" y="25466"/>
                      <a:pt x="35909" y="25466"/>
                      <a:pt x="36239" y="25466"/>
                    </a:cubicBezTo>
                    <a:cubicBezTo>
                      <a:pt x="36198" y="25977"/>
                      <a:pt x="36248" y="26102"/>
                      <a:pt x="36331" y="26102"/>
                    </a:cubicBezTo>
                    <a:cubicBezTo>
                      <a:pt x="36411" y="26102"/>
                      <a:pt x="36521" y="25986"/>
                      <a:pt x="36610" y="25986"/>
                    </a:cubicBezTo>
                    <a:cubicBezTo>
                      <a:pt x="36667" y="25986"/>
                      <a:pt x="36715" y="26034"/>
                      <a:pt x="36740" y="26192"/>
                    </a:cubicBezTo>
                    <a:cubicBezTo>
                      <a:pt x="36740" y="26456"/>
                      <a:pt x="36516" y="26351"/>
                      <a:pt x="36516" y="26628"/>
                    </a:cubicBezTo>
                    <a:cubicBezTo>
                      <a:pt x="36578" y="26513"/>
                      <a:pt x="36639" y="26471"/>
                      <a:pt x="36697" y="26471"/>
                    </a:cubicBezTo>
                    <a:cubicBezTo>
                      <a:pt x="36860" y="26471"/>
                      <a:pt x="37008" y="26798"/>
                      <a:pt x="37142" y="26798"/>
                    </a:cubicBezTo>
                    <a:cubicBezTo>
                      <a:pt x="37215" y="26798"/>
                      <a:pt x="37283" y="26701"/>
                      <a:pt x="37347" y="26403"/>
                    </a:cubicBezTo>
                    <a:cubicBezTo>
                      <a:pt x="37070" y="26126"/>
                      <a:pt x="36687" y="26126"/>
                      <a:pt x="36635" y="25466"/>
                    </a:cubicBezTo>
                    <a:lnTo>
                      <a:pt x="36635" y="25466"/>
                    </a:lnTo>
                    <a:cubicBezTo>
                      <a:pt x="37221" y="25568"/>
                      <a:pt x="37748" y="25744"/>
                      <a:pt x="38217" y="25744"/>
                    </a:cubicBezTo>
                    <a:cubicBezTo>
                      <a:pt x="38539" y="25744"/>
                      <a:pt x="38834" y="25661"/>
                      <a:pt x="39103" y="25413"/>
                    </a:cubicBezTo>
                    <a:cubicBezTo>
                      <a:pt x="39051" y="25308"/>
                      <a:pt x="38998" y="25202"/>
                      <a:pt x="38998" y="25083"/>
                    </a:cubicBezTo>
                    <a:lnTo>
                      <a:pt x="38998" y="25083"/>
                    </a:lnTo>
                    <a:cubicBezTo>
                      <a:pt x="39401" y="25487"/>
                      <a:pt x="39864" y="25656"/>
                      <a:pt x="40308" y="25656"/>
                    </a:cubicBezTo>
                    <a:cubicBezTo>
                      <a:pt x="40895" y="25656"/>
                      <a:pt x="41451" y="25361"/>
                      <a:pt x="41796" y="24925"/>
                    </a:cubicBezTo>
                    <a:cubicBezTo>
                      <a:pt x="41744" y="24318"/>
                      <a:pt x="41189" y="24700"/>
                      <a:pt x="41084" y="24265"/>
                    </a:cubicBezTo>
                    <a:cubicBezTo>
                      <a:pt x="41218" y="24021"/>
                      <a:pt x="41403" y="23908"/>
                      <a:pt x="41603" y="23908"/>
                    </a:cubicBezTo>
                    <a:cubicBezTo>
                      <a:pt x="41814" y="23908"/>
                      <a:pt x="42042" y="24034"/>
                      <a:pt x="42245" y="24265"/>
                    </a:cubicBezTo>
                    <a:cubicBezTo>
                      <a:pt x="42131" y="24450"/>
                      <a:pt x="42069" y="24682"/>
                      <a:pt x="41974" y="24682"/>
                    </a:cubicBezTo>
                    <a:cubicBezTo>
                      <a:pt x="41927" y="24682"/>
                      <a:pt x="41871" y="24625"/>
                      <a:pt x="41796" y="24476"/>
                    </a:cubicBezTo>
                    <a:lnTo>
                      <a:pt x="41796" y="24476"/>
                    </a:lnTo>
                    <a:cubicBezTo>
                      <a:pt x="41849" y="25202"/>
                      <a:pt x="41849" y="24925"/>
                      <a:pt x="41796" y="25638"/>
                    </a:cubicBezTo>
                    <a:cubicBezTo>
                      <a:pt x="41819" y="25635"/>
                      <a:pt x="41840" y="25633"/>
                      <a:pt x="41860" y="25633"/>
                    </a:cubicBezTo>
                    <a:cubicBezTo>
                      <a:pt x="42139" y="25633"/>
                      <a:pt x="42275" y="25897"/>
                      <a:pt x="42552" y="25897"/>
                    </a:cubicBezTo>
                    <a:cubicBezTo>
                      <a:pt x="42606" y="25897"/>
                      <a:pt x="42666" y="25887"/>
                      <a:pt x="42734" y="25862"/>
                    </a:cubicBezTo>
                    <a:cubicBezTo>
                      <a:pt x="42807" y="25460"/>
                      <a:pt x="42728" y="25391"/>
                      <a:pt x="42613" y="25391"/>
                    </a:cubicBezTo>
                    <a:cubicBezTo>
                      <a:pt x="42553" y="25391"/>
                      <a:pt x="42483" y="25410"/>
                      <a:pt x="42421" y="25410"/>
                    </a:cubicBezTo>
                    <a:cubicBezTo>
                      <a:pt x="42324" y="25410"/>
                      <a:pt x="42245" y="25365"/>
                      <a:pt x="42245" y="25136"/>
                    </a:cubicBezTo>
                    <a:cubicBezTo>
                      <a:pt x="42575" y="24872"/>
                      <a:pt x="42404" y="23935"/>
                      <a:pt x="42457" y="23763"/>
                    </a:cubicBezTo>
                    <a:cubicBezTo>
                      <a:pt x="42547" y="23753"/>
                      <a:pt x="42630" y="23748"/>
                      <a:pt x="42704" y="23748"/>
                    </a:cubicBezTo>
                    <a:cubicBezTo>
                      <a:pt x="43395" y="23748"/>
                      <a:pt x="43410" y="24194"/>
                      <a:pt x="43565" y="25136"/>
                    </a:cubicBezTo>
                    <a:cubicBezTo>
                      <a:pt x="43381" y="25136"/>
                      <a:pt x="43266" y="24942"/>
                      <a:pt x="43148" y="24942"/>
                    </a:cubicBezTo>
                    <a:cubicBezTo>
                      <a:pt x="43089" y="24942"/>
                      <a:pt x="43029" y="24991"/>
                      <a:pt x="42958" y="25136"/>
                    </a:cubicBezTo>
                    <a:cubicBezTo>
                      <a:pt x="43064" y="25968"/>
                      <a:pt x="43499" y="26192"/>
                      <a:pt x="43830" y="26522"/>
                    </a:cubicBezTo>
                    <a:cubicBezTo>
                      <a:pt x="43948" y="26021"/>
                      <a:pt x="43499" y="25638"/>
                      <a:pt x="43777" y="25585"/>
                    </a:cubicBezTo>
                    <a:cubicBezTo>
                      <a:pt x="44178" y="25469"/>
                      <a:pt x="44539" y="25381"/>
                      <a:pt x="44839" y="25381"/>
                    </a:cubicBezTo>
                    <a:cubicBezTo>
                      <a:pt x="45527" y="25381"/>
                      <a:pt x="45897" y="25838"/>
                      <a:pt x="45704" y="27446"/>
                    </a:cubicBezTo>
                    <a:cubicBezTo>
                      <a:pt x="47077" y="26403"/>
                      <a:pt x="47130" y="27235"/>
                      <a:pt x="48292" y="26456"/>
                    </a:cubicBezTo>
                    <a:lnTo>
                      <a:pt x="48292" y="26456"/>
                    </a:lnTo>
                    <a:cubicBezTo>
                      <a:pt x="48186" y="27063"/>
                      <a:pt x="47962" y="27288"/>
                      <a:pt x="48292" y="27618"/>
                    </a:cubicBezTo>
                    <a:cubicBezTo>
                      <a:pt x="48239" y="27671"/>
                      <a:pt x="48067" y="27618"/>
                      <a:pt x="48067" y="27842"/>
                    </a:cubicBezTo>
                    <a:cubicBezTo>
                      <a:pt x="48292" y="27618"/>
                      <a:pt x="49057" y="27235"/>
                      <a:pt x="48899" y="26905"/>
                    </a:cubicBezTo>
                    <a:lnTo>
                      <a:pt x="48899" y="26905"/>
                    </a:lnTo>
                    <a:cubicBezTo>
                      <a:pt x="48745" y="27000"/>
                      <a:pt x="48687" y="27190"/>
                      <a:pt x="48476" y="27190"/>
                    </a:cubicBezTo>
                    <a:cubicBezTo>
                      <a:pt x="48452" y="27190"/>
                      <a:pt x="48426" y="27188"/>
                      <a:pt x="48397" y="27182"/>
                    </a:cubicBezTo>
                    <a:cubicBezTo>
                      <a:pt x="48727" y="26786"/>
                      <a:pt x="48014" y="26126"/>
                      <a:pt x="48397" y="25743"/>
                    </a:cubicBezTo>
                    <a:lnTo>
                      <a:pt x="48397" y="25743"/>
                    </a:lnTo>
                    <a:cubicBezTo>
                      <a:pt x="48407" y="25879"/>
                      <a:pt x="48438" y="25929"/>
                      <a:pt x="48482" y="25929"/>
                    </a:cubicBezTo>
                    <a:cubicBezTo>
                      <a:pt x="48605" y="25929"/>
                      <a:pt x="48838" y="25540"/>
                      <a:pt x="49047" y="25540"/>
                    </a:cubicBezTo>
                    <a:cubicBezTo>
                      <a:pt x="49155" y="25540"/>
                      <a:pt x="49258" y="25646"/>
                      <a:pt x="49335" y="25968"/>
                    </a:cubicBezTo>
                    <a:cubicBezTo>
                      <a:pt x="49057" y="25968"/>
                      <a:pt x="48780" y="25968"/>
                      <a:pt x="48780" y="26456"/>
                    </a:cubicBezTo>
                    <a:cubicBezTo>
                      <a:pt x="48872" y="26625"/>
                      <a:pt x="48981" y="26692"/>
                      <a:pt x="49089" y="26692"/>
                    </a:cubicBezTo>
                    <a:cubicBezTo>
                      <a:pt x="49368" y="26692"/>
                      <a:pt x="49635" y="26244"/>
                      <a:pt x="49559" y="25968"/>
                    </a:cubicBezTo>
                    <a:lnTo>
                      <a:pt x="49559" y="25968"/>
                    </a:lnTo>
                    <a:cubicBezTo>
                      <a:pt x="49602" y="26003"/>
                      <a:pt x="49642" y="26018"/>
                      <a:pt x="49681" y="26018"/>
                    </a:cubicBezTo>
                    <a:cubicBezTo>
                      <a:pt x="49860" y="26018"/>
                      <a:pt x="50001" y="25704"/>
                      <a:pt x="50119" y="25704"/>
                    </a:cubicBezTo>
                    <a:cubicBezTo>
                      <a:pt x="50174" y="25704"/>
                      <a:pt x="50225" y="25771"/>
                      <a:pt x="50272" y="25968"/>
                    </a:cubicBezTo>
                    <a:cubicBezTo>
                      <a:pt x="50151" y="26126"/>
                      <a:pt x="50036" y="26443"/>
                      <a:pt x="49900" y="26443"/>
                    </a:cubicBezTo>
                    <a:cubicBezTo>
                      <a:pt x="49843" y="26443"/>
                      <a:pt x="49783" y="26388"/>
                      <a:pt x="49717" y="26245"/>
                    </a:cubicBezTo>
                    <a:lnTo>
                      <a:pt x="49717" y="26245"/>
                    </a:lnTo>
                    <a:cubicBezTo>
                      <a:pt x="49619" y="26625"/>
                      <a:pt x="49695" y="26675"/>
                      <a:pt x="49798" y="26675"/>
                    </a:cubicBezTo>
                    <a:cubicBezTo>
                      <a:pt x="49836" y="26675"/>
                      <a:pt x="49876" y="26668"/>
                      <a:pt x="49914" y="26668"/>
                    </a:cubicBezTo>
                    <a:cubicBezTo>
                      <a:pt x="49998" y="26668"/>
                      <a:pt x="50067" y="26700"/>
                      <a:pt x="50047" y="26905"/>
                    </a:cubicBezTo>
                    <a:cubicBezTo>
                      <a:pt x="50197" y="27344"/>
                      <a:pt x="50025" y="27660"/>
                      <a:pt x="49878" y="27660"/>
                    </a:cubicBezTo>
                    <a:cubicBezTo>
                      <a:pt x="49803" y="27660"/>
                      <a:pt x="49735" y="27579"/>
                      <a:pt x="49717" y="27394"/>
                    </a:cubicBezTo>
                    <a:cubicBezTo>
                      <a:pt x="49836" y="27341"/>
                      <a:pt x="49995" y="27288"/>
                      <a:pt x="49942" y="26905"/>
                    </a:cubicBezTo>
                    <a:lnTo>
                      <a:pt x="49942" y="26905"/>
                    </a:lnTo>
                    <a:cubicBezTo>
                      <a:pt x="49141" y="28053"/>
                      <a:pt x="48437" y="28107"/>
                      <a:pt x="47449" y="28107"/>
                    </a:cubicBezTo>
                    <a:cubicBezTo>
                      <a:pt x="47346" y="28107"/>
                      <a:pt x="47240" y="28106"/>
                      <a:pt x="47130" y="28106"/>
                    </a:cubicBezTo>
                    <a:cubicBezTo>
                      <a:pt x="47130" y="27776"/>
                      <a:pt x="47302" y="27724"/>
                      <a:pt x="47354" y="27394"/>
                    </a:cubicBezTo>
                    <a:lnTo>
                      <a:pt x="46866" y="27394"/>
                    </a:lnTo>
                    <a:cubicBezTo>
                      <a:pt x="46747" y="28054"/>
                      <a:pt x="47130" y="28767"/>
                      <a:pt x="46919" y="28833"/>
                    </a:cubicBezTo>
                    <a:cubicBezTo>
                      <a:pt x="46665" y="28579"/>
                      <a:pt x="46555" y="28093"/>
                      <a:pt x="46194" y="28093"/>
                    </a:cubicBezTo>
                    <a:cubicBezTo>
                      <a:pt x="46161" y="28093"/>
                      <a:pt x="46125" y="28097"/>
                      <a:pt x="46087" y="28106"/>
                    </a:cubicBezTo>
                    <a:cubicBezTo>
                      <a:pt x="46034" y="28767"/>
                      <a:pt x="46259" y="28608"/>
                      <a:pt x="46087" y="29044"/>
                    </a:cubicBezTo>
                    <a:cubicBezTo>
                      <a:pt x="46231" y="28886"/>
                      <a:pt x="46364" y="28820"/>
                      <a:pt x="46474" y="28820"/>
                    </a:cubicBezTo>
                    <a:cubicBezTo>
                      <a:pt x="46707" y="28820"/>
                      <a:pt x="46845" y="29117"/>
                      <a:pt x="46800" y="29493"/>
                    </a:cubicBezTo>
                    <a:cubicBezTo>
                      <a:pt x="46841" y="29293"/>
                      <a:pt x="46872" y="29221"/>
                      <a:pt x="46900" y="29221"/>
                    </a:cubicBezTo>
                    <a:cubicBezTo>
                      <a:pt x="46975" y="29221"/>
                      <a:pt x="47022" y="29756"/>
                      <a:pt x="47166" y="29756"/>
                    </a:cubicBezTo>
                    <a:cubicBezTo>
                      <a:pt x="47191" y="29756"/>
                      <a:pt x="47218" y="29740"/>
                      <a:pt x="47249" y="29704"/>
                    </a:cubicBezTo>
                    <a:cubicBezTo>
                      <a:pt x="47632" y="29545"/>
                      <a:pt x="47460" y="28661"/>
                      <a:pt x="47579" y="28555"/>
                    </a:cubicBezTo>
                    <a:lnTo>
                      <a:pt x="47579" y="28555"/>
                    </a:lnTo>
                    <a:cubicBezTo>
                      <a:pt x="47909" y="29163"/>
                      <a:pt x="48186" y="29321"/>
                      <a:pt x="48450" y="29493"/>
                    </a:cubicBezTo>
                    <a:cubicBezTo>
                      <a:pt x="48397" y="29928"/>
                      <a:pt x="48186" y="30087"/>
                      <a:pt x="48067" y="30417"/>
                    </a:cubicBezTo>
                    <a:cubicBezTo>
                      <a:pt x="48121" y="30439"/>
                      <a:pt x="48169" y="30448"/>
                      <a:pt x="48210" y="30448"/>
                    </a:cubicBezTo>
                    <a:cubicBezTo>
                      <a:pt x="48573" y="30448"/>
                      <a:pt x="48503" y="29696"/>
                      <a:pt x="48838" y="29696"/>
                    </a:cubicBezTo>
                    <a:cubicBezTo>
                      <a:pt x="48857" y="29696"/>
                      <a:pt x="48877" y="29699"/>
                      <a:pt x="48899" y="29704"/>
                    </a:cubicBezTo>
                    <a:cubicBezTo>
                      <a:pt x="48899" y="30153"/>
                      <a:pt x="49229" y="29981"/>
                      <a:pt x="49176" y="30641"/>
                    </a:cubicBezTo>
                    <a:cubicBezTo>
                      <a:pt x="49099" y="30820"/>
                      <a:pt x="49001" y="30879"/>
                      <a:pt x="48893" y="30879"/>
                    </a:cubicBezTo>
                    <a:cubicBezTo>
                      <a:pt x="48679" y="30879"/>
                      <a:pt x="48427" y="30644"/>
                      <a:pt x="48235" y="30644"/>
                    </a:cubicBezTo>
                    <a:cubicBezTo>
                      <a:pt x="48110" y="30644"/>
                      <a:pt x="48010" y="30745"/>
                      <a:pt x="47962" y="31077"/>
                    </a:cubicBezTo>
                    <a:cubicBezTo>
                      <a:pt x="48344" y="31354"/>
                      <a:pt x="48569" y="31024"/>
                      <a:pt x="48952" y="31578"/>
                    </a:cubicBezTo>
                    <a:cubicBezTo>
                      <a:pt x="48877" y="31598"/>
                      <a:pt x="48808" y="31606"/>
                      <a:pt x="48744" y="31606"/>
                    </a:cubicBezTo>
                    <a:cubicBezTo>
                      <a:pt x="48432" y="31606"/>
                      <a:pt x="48233" y="31416"/>
                      <a:pt x="48032" y="31416"/>
                    </a:cubicBezTo>
                    <a:cubicBezTo>
                      <a:pt x="47938" y="31416"/>
                      <a:pt x="47844" y="31457"/>
                      <a:pt x="47737" y="31578"/>
                    </a:cubicBezTo>
                    <a:cubicBezTo>
                      <a:pt x="47941" y="32179"/>
                      <a:pt x="48234" y="32372"/>
                      <a:pt x="48543" y="32372"/>
                    </a:cubicBezTo>
                    <a:cubicBezTo>
                      <a:pt x="48995" y="32372"/>
                      <a:pt x="49480" y="31960"/>
                      <a:pt x="49770" y="31803"/>
                    </a:cubicBezTo>
                    <a:cubicBezTo>
                      <a:pt x="50704" y="31840"/>
                      <a:pt x="51419" y="32841"/>
                      <a:pt x="52402" y="32841"/>
                    </a:cubicBezTo>
                    <a:cubicBezTo>
                      <a:pt x="52810" y="32841"/>
                      <a:pt x="53263" y="32669"/>
                      <a:pt x="53797" y="32186"/>
                    </a:cubicBezTo>
                    <a:cubicBezTo>
                      <a:pt x="53295" y="31908"/>
                      <a:pt x="53678" y="31473"/>
                      <a:pt x="53850" y="31248"/>
                    </a:cubicBezTo>
                    <a:cubicBezTo>
                      <a:pt x="53591" y="31148"/>
                      <a:pt x="53310" y="31077"/>
                      <a:pt x="53057" y="31077"/>
                    </a:cubicBezTo>
                    <a:cubicBezTo>
                      <a:pt x="52612" y="31077"/>
                      <a:pt x="52252" y="31296"/>
                      <a:pt x="52252" y="31961"/>
                    </a:cubicBezTo>
                    <a:cubicBezTo>
                      <a:pt x="51922" y="31961"/>
                      <a:pt x="51645" y="31961"/>
                      <a:pt x="51539" y="32239"/>
                    </a:cubicBezTo>
                    <a:cubicBezTo>
                      <a:pt x="51626" y="31518"/>
                      <a:pt x="51209" y="31305"/>
                      <a:pt x="50686" y="31305"/>
                    </a:cubicBezTo>
                    <a:cubicBezTo>
                      <a:pt x="50250" y="31305"/>
                      <a:pt x="49741" y="31453"/>
                      <a:pt x="49387" y="31578"/>
                    </a:cubicBezTo>
                    <a:cubicBezTo>
                      <a:pt x="49665" y="30747"/>
                      <a:pt x="49559" y="30747"/>
                      <a:pt x="49282" y="30153"/>
                    </a:cubicBezTo>
                    <a:lnTo>
                      <a:pt x="49282" y="30153"/>
                    </a:lnTo>
                    <a:cubicBezTo>
                      <a:pt x="49368" y="30163"/>
                      <a:pt x="49451" y="30169"/>
                      <a:pt x="49532" y="30169"/>
                    </a:cubicBezTo>
                    <a:cubicBezTo>
                      <a:pt x="49862" y="30169"/>
                      <a:pt x="50144" y="30064"/>
                      <a:pt x="50325" y="29704"/>
                    </a:cubicBezTo>
                    <a:cubicBezTo>
                      <a:pt x="50234" y="29527"/>
                      <a:pt x="50143" y="29460"/>
                      <a:pt x="50057" y="29460"/>
                    </a:cubicBezTo>
                    <a:cubicBezTo>
                      <a:pt x="49879" y="29460"/>
                      <a:pt x="49718" y="29742"/>
                      <a:pt x="49612" y="29928"/>
                    </a:cubicBezTo>
                    <a:cubicBezTo>
                      <a:pt x="49612" y="29598"/>
                      <a:pt x="49559" y="29427"/>
                      <a:pt x="49506" y="29215"/>
                    </a:cubicBezTo>
                    <a:cubicBezTo>
                      <a:pt x="49653" y="28962"/>
                      <a:pt x="49807" y="28866"/>
                      <a:pt x="49965" y="28866"/>
                    </a:cubicBezTo>
                    <a:cubicBezTo>
                      <a:pt x="50441" y="28866"/>
                      <a:pt x="50959" y="29729"/>
                      <a:pt x="51474" y="29729"/>
                    </a:cubicBezTo>
                    <a:cubicBezTo>
                      <a:pt x="51678" y="29729"/>
                      <a:pt x="51881" y="29594"/>
                      <a:pt x="52081" y="29215"/>
                    </a:cubicBezTo>
                    <a:cubicBezTo>
                      <a:pt x="51420" y="28885"/>
                      <a:pt x="51592" y="28106"/>
                      <a:pt x="50985" y="27618"/>
                    </a:cubicBezTo>
                    <a:lnTo>
                      <a:pt x="50985" y="27618"/>
                    </a:lnTo>
                    <a:cubicBezTo>
                      <a:pt x="51033" y="28060"/>
                      <a:pt x="50951" y="28286"/>
                      <a:pt x="50729" y="28286"/>
                    </a:cubicBezTo>
                    <a:cubicBezTo>
                      <a:pt x="50706" y="28286"/>
                      <a:pt x="50681" y="28283"/>
                      <a:pt x="50655" y="28278"/>
                    </a:cubicBezTo>
                    <a:cubicBezTo>
                      <a:pt x="50496" y="28106"/>
                      <a:pt x="50272" y="27948"/>
                      <a:pt x="50325" y="27341"/>
                    </a:cubicBezTo>
                    <a:cubicBezTo>
                      <a:pt x="50655" y="27116"/>
                      <a:pt x="51209" y="27446"/>
                      <a:pt x="51592" y="26905"/>
                    </a:cubicBezTo>
                    <a:cubicBezTo>
                      <a:pt x="51486" y="26852"/>
                      <a:pt x="51420" y="26628"/>
                      <a:pt x="51368" y="26403"/>
                    </a:cubicBezTo>
                    <a:cubicBezTo>
                      <a:pt x="51564" y="26403"/>
                      <a:pt x="51508" y="25937"/>
                      <a:pt x="51712" y="25937"/>
                    </a:cubicBezTo>
                    <a:cubicBezTo>
                      <a:pt x="51741" y="25937"/>
                      <a:pt x="51776" y="25947"/>
                      <a:pt x="51816" y="25968"/>
                    </a:cubicBezTo>
                    <a:cubicBezTo>
                      <a:pt x="51816" y="26245"/>
                      <a:pt x="51975" y="26298"/>
                      <a:pt x="51922" y="26628"/>
                    </a:cubicBezTo>
                    <a:cubicBezTo>
                      <a:pt x="51913" y="26627"/>
                      <a:pt x="51904" y="26626"/>
                      <a:pt x="51896" y="26626"/>
                    </a:cubicBezTo>
                    <a:cubicBezTo>
                      <a:pt x="51549" y="26626"/>
                      <a:pt x="51747" y="27680"/>
                      <a:pt x="51592" y="28054"/>
                    </a:cubicBezTo>
                    <a:cubicBezTo>
                      <a:pt x="51975" y="28436"/>
                      <a:pt x="52411" y="28767"/>
                      <a:pt x="52582" y="29651"/>
                    </a:cubicBezTo>
                    <a:cubicBezTo>
                      <a:pt x="51869" y="30536"/>
                      <a:pt x="50272" y="29598"/>
                      <a:pt x="49717" y="30866"/>
                    </a:cubicBezTo>
                    <a:cubicBezTo>
                      <a:pt x="49862" y="30843"/>
                      <a:pt x="49995" y="30834"/>
                      <a:pt x="50118" y="30834"/>
                    </a:cubicBezTo>
                    <a:cubicBezTo>
                      <a:pt x="50652" y="30834"/>
                      <a:pt x="50998" y="31007"/>
                      <a:pt x="51360" y="31007"/>
                    </a:cubicBezTo>
                    <a:cubicBezTo>
                      <a:pt x="51550" y="31007"/>
                      <a:pt x="51745" y="30959"/>
                      <a:pt x="51975" y="30813"/>
                    </a:cubicBezTo>
                    <a:lnTo>
                      <a:pt x="51975" y="30813"/>
                    </a:lnTo>
                    <a:cubicBezTo>
                      <a:pt x="52028" y="31196"/>
                      <a:pt x="51816" y="31407"/>
                      <a:pt x="51975" y="31526"/>
                    </a:cubicBezTo>
                    <a:cubicBezTo>
                      <a:pt x="52807" y="30153"/>
                      <a:pt x="54008" y="29215"/>
                      <a:pt x="55711" y="28661"/>
                    </a:cubicBezTo>
                    <a:lnTo>
                      <a:pt x="55711" y="28661"/>
                    </a:lnTo>
                    <a:cubicBezTo>
                      <a:pt x="55597" y="28973"/>
                      <a:pt x="56189" y="29909"/>
                      <a:pt x="56592" y="29909"/>
                    </a:cubicBezTo>
                    <a:cubicBezTo>
                      <a:pt x="56751" y="29909"/>
                      <a:pt x="56881" y="29763"/>
                      <a:pt x="56926" y="29374"/>
                    </a:cubicBezTo>
                    <a:cubicBezTo>
                      <a:pt x="56819" y="29374"/>
                      <a:pt x="56701" y="29397"/>
                      <a:pt x="56595" y="29397"/>
                    </a:cubicBezTo>
                    <a:cubicBezTo>
                      <a:pt x="56376" y="29397"/>
                      <a:pt x="56211" y="29295"/>
                      <a:pt x="56318" y="28661"/>
                    </a:cubicBezTo>
                    <a:cubicBezTo>
                      <a:pt x="56303" y="28657"/>
                      <a:pt x="56288" y="28655"/>
                      <a:pt x="56274" y="28655"/>
                    </a:cubicBezTo>
                    <a:cubicBezTo>
                      <a:pt x="56096" y="28655"/>
                      <a:pt x="56025" y="28938"/>
                      <a:pt x="55830" y="28938"/>
                    </a:cubicBezTo>
                    <a:cubicBezTo>
                      <a:pt x="56041" y="27842"/>
                      <a:pt x="55447" y="28502"/>
                      <a:pt x="55381" y="28001"/>
                    </a:cubicBezTo>
                    <a:cubicBezTo>
                      <a:pt x="55553" y="27341"/>
                      <a:pt x="55051" y="26852"/>
                      <a:pt x="55328" y="26628"/>
                    </a:cubicBezTo>
                    <a:lnTo>
                      <a:pt x="55328" y="26628"/>
                    </a:lnTo>
                    <a:cubicBezTo>
                      <a:pt x="55328" y="27235"/>
                      <a:pt x="55711" y="27182"/>
                      <a:pt x="55830" y="27512"/>
                    </a:cubicBezTo>
                    <a:lnTo>
                      <a:pt x="55830" y="26351"/>
                    </a:lnTo>
                    <a:cubicBezTo>
                      <a:pt x="55664" y="26246"/>
                      <a:pt x="55518" y="26209"/>
                      <a:pt x="55386" y="26209"/>
                    </a:cubicBezTo>
                    <a:cubicBezTo>
                      <a:pt x="55066" y="26209"/>
                      <a:pt x="54829" y="26428"/>
                      <a:pt x="54582" y="26428"/>
                    </a:cubicBezTo>
                    <a:cubicBezTo>
                      <a:pt x="54455" y="26428"/>
                      <a:pt x="54325" y="26369"/>
                      <a:pt x="54180" y="26192"/>
                    </a:cubicBezTo>
                    <a:cubicBezTo>
                      <a:pt x="54137" y="26839"/>
                      <a:pt x="53992" y="27023"/>
                      <a:pt x="53804" y="27023"/>
                    </a:cubicBezTo>
                    <a:cubicBezTo>
                      <a:pt x="53556" y="27023"/>
                      <a:pt x="53234" y="26700"/>
                      <a:pt x="52980" y="26700"/>
                    </a:cubicBezTo>
                    <a:cubicBezTo>
                      <a:pt x="52889" y="26700"/>
                      <a:pt x="52807" y="26741"/>
                      <a:pt x="52741" y="26852"/>
                    </a:cubicBezTo>
                    <a:cubicBezTo>
                      <a:pt x="52965" y="26905"/>
                      <a:pt x="52859" y="27446"/>
                      <a:pt x="52912" y="27776"/>
                    </a:cubicBezTo>
                    <a:cubicBezTo>
                      <a:pt x="53256" y="27776"/>
                      <a:pt x="53511" y="27903"/>
                      <a:pt x="53746" y="27903"/>
                    </a:cubicBezTo>
                    <a:cubicBezTo>
                      <a:pt x="53927" y="27903"/>
                      <a:pt x="54096" y="27829"/>
                      <a:pt x="54285" y="27565"/>
                    </a:cubicBezTo>
                    <a:cubicBezTo>
                      <a:pt x="54232" y="27512"/>
                      <a:pt x="54061" y="27565"/>
                      <a:pt x="54061" y="27341"/>
                    </a:cubicBezTo>
                    <a:lnTo>
                      <a:pt x="54061" y="27341"/>
                    </a:lnTo>
                    <a:cubicBezTo>
                      <a:pt x="54110" y="27363"/>
                      <a:pt x="54153" y="27372"/>
                      <a:pt x="54191" y="27372"/>
                    </a:cubicBezTo>
                    <a:cubicBezTo>
                      <a:pt x="54528" y="27372"/>
                      <a:pt x="54503" y="26620"/>
                      <a:pt x="54833" y="26620"/>
                    </a:cubicBezTo>
                    <a:cubicBezTo>
                      <a:pt x="54852" y="26620"/>
                      <a:pt x="54871" y="26623"/>
                      <a:pt x="54892" y="26628"/>
                    </a:cubicBezTo>
                    <a:cubicBezTo>
                      <a:pt x="55248" y="28206"/>
                      <a:pt x="54838" y="28744"/>
                      <a:pt x="54229" y="28744"/>
                    </a:cubicBezTo>
                    <a:cubicBezTo>
                      <a:pt x="53436" y="28744"/>
                      <a:pt x="52304" y="27833"/>
                      <a:pt x="52081" y="27116"/>
                    </a:cubicBezTo>
                    <a:cubicBezTo>
                      <a:pt x="52147" y="26852"/>
                      <a:pt x="52199" y="26575"/>
                      <a:pt x="52305" y="26403"/>
                    </a:cubicBezTo>
                    <a:cubicBezTo>
                      <a:pt x="52335" y="26389"/>
                      <a:pt x="52368" y="26384"/>
                      <a:pt x="52404" y="26384"/>
                    </a:cubicBezTo>
                    <a:cubicBezTo>
                      <a:pt x="52526" y="26384"/>
                      <a:pt x="52676" y="26447"/>
                      <a:pt x="52797" y="26447"/>
                    </a:cubicBezTo>
                    <a:cubicBezTo>
                      <a:pt x="52908" y="26447"/>
                      <a:pt x="52996" y="26394"/>
                      <a:pt x="53018" y="26192"/>
                    </a:cubicBezTo>
                    <a:cubicBezTo>
                      <a:pt x="53105" y="25944"/>
                      <a:pt x="53332" y="25873"/>
                      <a:pt x="53634" y="25873"/>
                    </a:cubicBezTo>
                    <a:cubicBezTo>
                      <a:pt x="54029" y="25873"/>
                      <a:pt x="54554" y="25994"/>
                      <a:pt x="55067" y="25994"/>
                    </a:cubicBezTo>
                    <a:cubicBezTo>
                      <a:pt x="55641" y="25994"/>
                      <a:pt x="56199" y="25843"/>
                      <a:pt x="56543" y="25202"/>
                    </a:cubicBezTo>
                    <a:cubicBezTo>
                      <a:pt x="55797" y="25169"/>
                      <a:pt x="55028" y="25169"/>
                      <a:pt x="54252" y="25169"/>
                    </a:cubicBezTo>
                    <a:cubicBezTo>
                      <a:pt x="53477" y="25169"/>
                      <a:pt x="52694" y="25169"/>
                      <a:pt x="51922" y="25136"/>
                    </a:cubicBezTo>
                    <a:lnTo>
                      <a:pt x="51922" y="25030"/>
                    </a:lnTo>
                    <a:cubicBezTo>
                      <a:pt x="51420" y="24146"/>
                      <a:pt x="52859" y="25030"/>
                      <a:pt x="52741" y="24093"/>
                    </a:cubicBezTo>
                    <a:cubicBezTo>
                      <a:pt x="52594" y="23962"/>
                      <a:pt x="52441" y="23900"/>
                      <a:pt x="52296" y="23900"/>
                    </a:cubicBezTo>
                    <a:cubicBezTo>
                      <a:pt x="51959" y="23900"/>
                      <a:pt x="51666" y="24234"/>
                      <a:pt x="51592" y="24806"/>
                    </a:cubicBezTo>
                    <a:cubicBezTo>
                      <a:pt x="51645" y="24806"/>
                      <a:pt x="51698" y="24978"/>
                      <a:pt x="51750" y="25136"/>
                    </a:cubicBezTo>
                    <a:cubicBezTo>
                      <a:pt x="50985" y="25136"/>
                      <a:pt x="50272" y="25136"/>
                      <a:pt x="49559" y="25083"/>
                    </a:cubicBezTo>
                    <a:cubicBezTo>
                      <a:pt x="49717" y="24700"/>
                      <a:pt x="50047" y="24753"/>
                      <a:pt x="50047" y="24146"/>
                    </a:cubicBezTo>
                    <a:cubicBezTo>
                      <a:pt x="49746" y="23886"/>
                      <a:pt x="49403" y="23849"/>
                      <a:pt x="49083" y="23849"/>
                    </a:cubicBezTo>
                    <a:cubicBezTo>
                      <a:pt x="48954" y="23849"/>
                      <a:pt x="48830" y="23855"/>
                      <a:pt x="48713" y="23855"/>
                    </a:cubicBezTo>
                    <a:cubicBezTo>
                      <a:pt x="48381" y="23855"/>
                      <a:pt x="48115" y="23807"/>
                      <a:pt x="48014" y="23433"/>
                    </a:cubicBezTo>
                    <a:lnTo>
                      <a:pt x="48014" y="23433"/>
                    </a:lnTo>
                    <a:cubicBezTo>
                      <a:pt x="48161" y="23499"/>
                      <a:pt x="48302" y="23530"/>
                      <a:pt x="48437" y="23530"/>
                    </a:cubicBezTo>
                    <a:cubicBezTo>
                      <a:pt x="48766" y="23530"/>
                      <a:pt x="49063" y="23343"/>
                      <a:pt x="49335" y="22997"/>
                    </a:cubicBezTo>
                    <a:cubicBezTo>
                      <a:pt x="49005" y="22720"/>
                      <a:pt x="49057" y="22232"/>
                      <a:pt x="49057" y="21836"/>
                    </a:cubicBezTo>
                    <a:lnTo>
                      <a:pt x="48846" y="21836"/>
                    </a:lnTo>
                    <a:cubicBezTo>
                      <a:pt x="48675" y="21902"/>
                      <a:pt x="48675" y="22060"/>
                      <a:pt x="48622" y="22284"/>
                    </a:cubicBezTo>
                    <a:cubicBezTo>
                      <a:pt x="48675" y="22337"/>
                      <a:pt x="48846" y="22284"/>
                      <a:pt x="48846" y="22496"/>
                    </a:cubicBezTo>
                    <a:cubicBezTo>
                      <a:pt x="48607" y="22952"/>
                      <a:pt x="48160" y="23037"/>
                      <a:pt x="47659" y="23037"/>
                    </a:cubicBezTo>
                    <a:cubicBezTo>
                      <a:pt x="47366" y="23037"/>
                      <a:pt x="47055" y="23008"/>
                      <a:pt x="46756" y="23008"/>
                    </a:cubicBezTo>
                    <a:cubicBezTo>
                      <a:pt x="46012" y="23008"/>
                      <a:pt x="45342" y="23185"/>
                      <a:pt x="45216" y="24423"/>
                    </a:cubicBezTo>
                    <a:cubicBezTo>
                      <a:pt x="45396" y="24618"/>
                      <a:pt x="45683" y="24682"/>
                      <a:pt x="46030" y="24682"/>
                    </a:cubicBezTo>
                    <a:cubicBezTo>
                      <a:pt x="46688" y="24682"/>
                      <a:pt x="47564" y="24453"/>
                      <a:pt x="48347" y="24453"/>
                    </a:cubicBezTo>
                    <a:cubicBezTo>
                      <a:pt x="48663" y="24453"/>
                      <a:pt x="48964" y="24490"/>
                      <a:pt x="49229" y="24595"/>
                    </a:cubicBezTo>
                    <a:cubicBezTo>
                      <a:pt x="48386" y="25523"/>
                      <a:pt x="47613" y="25847"/>
                      <a:pt x="46532" y="25847"/>
                    </a:cubicBezTo>
                    <a:cubicBezTo>
                      <a:pt x="46275" y="25847"/>
                      <a:pt x="46001" y="25829"/>
                      <a:pt x="45704" y="25796"/>
                    </a:cubicBezTo>
                    <a:cubicBezTo>
                      <a:pt x="45704" y="25136"/>
                      <a:pt x="45321" y="25255"/>
                      <a:pt x="45321" y="24648"/>
                    </a:cubicBezTo>
                    <a:cubicBezTo>
                      <a:pt x="45028" y="24731"/>
                      <a:pt x="44720" y="24863"/>
                      <a:pt x="44438" y="24863"/>
                    </a:cubicBezTo>
                    <a:cubicBezTo>
                      <a:pt x="44187" y="24863"/>
                      <a:pt x="43957" y="24759"/>
                      <a:pt x="43777" y="24423"/>
                    </a:cubicBezTo>
                    <a:lnTo>
                      <a:pt x="43777" y="24423"/>
                    </a:lnTo>
                    <a:cubicBezTo>
                      <a:pt x="43886" y="24517"/>
                      <a:pt x="43969" y="24549"/>
                      <a:pt x="44044" y="24549"/>
                    </a:cubicBezTo>
                    <a:cubicBezTo>
                      <a:pt x="44202" y="24549"/>
                      <a:pt x="44321" y="24406"/>
                      <a:pt x="44564" y="24406"/>
                    </a:cubicBezTo>
                    <a:cubicBezTo>
                      <a:pt x="44609" y="24406"/>
                      <a:pt x="44659" y="24411"/>
                      <a:pt x="44714" y="24423"/>
                    </a:cubicBezTo>
                    <a:cubicBezTo>
                      <a:pt x="44490" y="23156"/>
                      <a:pt x="45150" y="23605"/>
                      <a:pt x="45216" y="22826"/>
                    </a:cubicBezTo>
                    <a:cubicBezTo>
                      <a:pt x="45190" y="22814"/>
                      <a:pt x="45166" y="22809"/>
                      <a:pt x="45144" y="22809"/>
                    </a:cubicBezTo>
                    <a:cubicBezTo>
                      <a:pt x="45024" y="22809"/>
                      <a:pt x="44945" y="22952"/>
                      <a:pt x="44887" y="22952"/>
                    </a:cubicBezTo>
                    <a:cubicBezTo>
                      <a:pt x="44860" y="22952"/>
                      <a:pt x="44838" y="22920"/>
                      <a:pt x="44820" y="22826"/>
                    </a:cubicBezTo>
                    <a:cubicBezTo>
                      <a:pt x="45651" y="22113"/>
                      <a:pt x="47077" y="22562"/>
                      <a:pt x="47909" y="22060"/>
                    </a:cubicBezTo>
                    <a:cubicBezTo>
                      <a:pt x="47354" y="22060"/>
                      <a:pt x="47790" y="20912"/>
                      <a:pt x="48014" y="20912"/>
                    </a:cubicBezTo>
                    <a:cubicBezTo>
                      <a:pt x="47787" y="20602"/>
                      <a:pt x="47584" y="20090"/>
                      <a:pt x="47480" y="20090"/>
                    </a:cubicBezTo>
                    <a:cubicBezTo>
                      <a:pt x="47434" y="20090"/>
                      <a:pt x="47407" y="20193"/>
                      <a:pt x="47407" y="20463"/>
                    </a:cubicBezTo>
                    <a:cubicBezTo>
                      <a:pt x="46919" y="19750"/>
                      <a:pt x="46589" y="19750"/>
                      <a:pt x="46087" y="19314"/>
                    </a:cubicBezTo>
                    <a:cubicBezTo>
                      <a:pt x="46087" y="19037"/>
                      <a:pt x="46311" y="19090"/>
                      <a:pt x="46311" y="18865"/>
                    </a:cubicBezTo>
                    <a:cubicBezTo>
                      <a:pt x="46252" y="18733"/>
                      <a:pt x="46168" y="18680"/>
                      <a:pt x="46079" y="18680"/>
                    </a:cubicBezTo>
                    <a:cubicBezTo>
                      <a:pt x="45909" y="18680"/>
                      <a:pt x="45721" y="18873"/>
                      <a:pt x="45651" y="19090"/>
                    </a:cubicBezTo>
                    <a:cubicBezTo>
                      <a:pt x="45679" y="19090"/>
                      <a:pt x="45710" y="19088"/>
                      <a:pt x="45740" y="19088"/>
                    </a:cubicBezTo>
                    <a:cubicBezTo>
                      <a:pt x="45881" y="19088"/>
                      <a:pt x="46025" y="19124"/>
                      <a:pt x="45981" y="19525"/>
                    </a:cubicBezTo>
                    <a:cubicBezTo>
                      <a:pt x="45757" y="20304"/>
                      <a:pt x="45427" y="20357"/>
                      <a:pt x="45150" y="20463"/>
                    </a:cubicBezTo>
                    <a:lnTo>
                      <a:pt x="45150" y="19803"/>
                    </a:lnTo>
                    <a:cubicBezTo>
                      <a:pt x="43948" y="19750"/>
                      <a:pt x="42628" y="19974"/>
                      <a:pt x="41255" y="18931"/>
                    </a:cubicBezTo>
                    <a:cubicBezTo>
                      <a:pt x="41295" y="18899"/>
                      <a:pt x="41344" y="18888"/>
                      <a:pt x="41399" y="18888"/>
                    </a:cubicBezTo>
                    <a:cubicBezTo>
                      <a:pt x="41514" y="18888"/>
                      <a:pt x="41650" y="18936"/>
                      <a:pt x="41761" y="18936"/>
                    </a:cubicBezTo>
                    <a:cubicBezTo>
                      <a:pt x="41880" y="18936"/>
                      <a:pt x="41968" y="18881"/>
                      <a:pt x="41968" y="18654"/>
                    </a:cubicBezTo>
                    <a:cubicBezTo>
                      <a:pt x="41585" y="18601"/>
                      <a:pt x="41968" y="18047"/>
                      <a:pt x="41744" y="17994"/>
                    </a:cubicBezTo>
                    <a:lnTo>
                      <a:pt x="41744" y="17994"/>
                    </a:lnTo>
                    <a:cubicBezTo>
                      <a:pt x="41679" y="18243"/>
                      <a:pt x="41428" y="18268"/>
                      <a:pt x="41203" y="18268"/>
                    </a:cubicBezTo>
                    <a:cubicBezTo>
                      <a:pt x="41146" y="18268"/>
                      <a:pt x="41092" y="18266"/>
                      <a:pt x="41042" y="18266"/>
                    </a:cubicBezTo>
                    <a:cubicBezTo>
                      <a:pt x="40806" y="18266"/>
                      <a:pt x="40683" y="18302"/>
                      <a:pt x="41031" y="18707"/>
                    </a:cubicBezTo>
                    <a:cubicBezTo>
                      <a:pt x="40945" y="18738"/>
                      <a:pt x="40859" y="18752"/>
                      <a:pt x="40775" y="18752"/>
                    </a:cubicBezTo>
                    <a:cubicBezTo>
                      <a:pt x="40113" y="18752"/>
                      <a:pt x="39558" y="17848"/>
                      <a:pt x="39711" y="17109"/>
                    </a:cubicBezTo>
                    <a:cubicBezTo>
                      <a:pt x="39713" y="17108"/>
                      <a:pt x="39716" y="17107"/>
                      <a:pt x="39719" y="17107"/>
                    </a:cubicBezTo>
                    <a:cubicBezTo>
                      <a:pt x="39795" y="17107"/>
                      <a:pt x="39902" y="17616"/>
                      <a:pt x="39975" y="17616"/>
                    </a:cubicBezTo>
                    <a:cubicBezTo>
                      <a:pt x="40003" y="17616"/>
                      <a:pt x="40026" y="17541"/>
                      <a:pt x="40041" y="17334"/>
                    </a:cubicBezTo>
                    <a:cubicBezTo>
                      <a:pt x="39935" y="17057"/>
                      <a:pt x="39711" y="16951"/>
                      <a:pt x="39605" y="16621"/>
                    </a:cubicBezTo>
                    <a:lnTo>
                      <a:pt x="39605" y="16621"/>
                    </a:lnTo>
                    <a:cubicBezTo>
                      <a:pt x="39669" y="16629"/>
                      <a:pt x="39726" y="16633"/>
                      <a:pt x="39773" y="16633"/>
                    </a:cubicBezTo>
                    <a:cubicBezTo>
                      <a:pt x="40049" y="16633"/>
                      <a:pt x="40052" y="16498"/>
                      <a:pt x="39816" y="16172"/>
                    </a:cubicBezTo>
                    <a:cubicBezTo>
                      <a:pt x="39910" y="16159"/>
                      <a:pt x="40001" y="16149"/>
                      <a:pt x="40086" y="16149"/>
                    </a:cubicBezTo>
                    <a:cubicBezTo>
                      <a:pt x="40348" y="16149"/>
                      <a:pt x="40558" y="16242"/>
                      <a:pt x="40648" y="16621"/>
                    </a:cubicBezTo>
                    <a:cubicBezTo>
                      <a:pt x="40476" y="16727"/>
                      <a:pt x="40371" y="17004"/>
                      <a:pt x="40318" y="17334"/>
                    </a:cubicBezTo>
                    <a:cubicBezTo>
                      <a:pt x="40978" y="16885"/>
                      <a:pt x="42787" y="17492"/>
                      <a:pt x="43117" y="16555"/>
                    </a:cubicBezTo>
                    <a:cubicBezTo>
                      <a:pt x="43341" y="16727"/>
                      <a:pt x="43618" y="16674"/>
                      <a:pt x="43724" y="17057"/>
                    </a:cubicBezTo>
                    <a:cubicBezTo>
                      <a:pt x="43669" y="17029"/>
                      <a:pt x="43627" y="17016"/>
                      <a:pt x="43595" y="17016"/>
                    </a:cubicBezTo>
                    <a:cubicBezTo>
                      <a:pt x="43367" y="17016"/>
                      <a:pt x="43631" y="17624"/>
                      <a:pt x="43724" y="17717"/>
                    </a:cubicBezTo>
                    <a:cubicBezTo>
                      <a:pt x="43896" y="17281"/>
                      <a:pt x="43830" y="16449"/>
                      <a:pt x="44054" y="16119"/>
                    </a:cubicBezTo>
                    <a:cubicBezTo>
                      <a:pt x="44376" y="16353"/>
                      <a:pt x="44427" y="17091"/>
                      <a:pt x="44860" y="17091"/>
                    </a:cubicBezTo>
                    <a:cubicBezTo>
                      <a:pt x="44942" y="17091"/>
                      <a:pt x="45037" y="17065"/>
                      <a:pt x="45150" y="17004"/>
                    </a:cubicBezTo>
                    <a:lnTo>
                      <a:pt x="45150" y="17004"/>
                    </a:lnTo>
                    <a:cubicBezTo>
                      <a:pt x="44827" y="17571"/>
                      <a:pt x="45316" y="18203"/>
                      <a:pt x="45725" y="18203"/>
                    </a:cubicBezTo>
                    <a:cubicBezTo>
                      <a:pt x="45868" y="18203"/>
                      <a:pt x="46001" y="18126"/>
                      <a:pt x="46087" y="17941"/>
                    </a:cubicBezTo>
                    <a:cubicBezTo>
                      <a:pt x="45876" y="17334"/>
                      <a:pt x="46694" y="16674"/>
                      <a:pt x="46747" y="15842"/>
                    </a:cubicBezTo>
                    <a:cubicBezTo>
                      <a:pt x="46800" y="16291"/>
                      <a:pt x="47024" y="16449"/>
                      <a:pt x="47130" y="16779"/>
                    </a:cubicBezTo>
                    <a:cubicBezTo>
                      <a:pt x="47166" y="16789"/>
                      <a:pt x="47198" y="16793"/>
                      <a:pt x="47226" y="16793"/>
                    </a:cubicBezTo>
                    <a:cubicBezTo>
                      <a:pt x="47476" y="16793"/>
                      <a:pt x="47496" y="16473"/>
                      <a:pt x="47724" y="16473"/>
                    </a:cubicBezTo>
                    <a:cubicBezTo>
                      <a:pt x="47761" y="16473"/>
                      <a:pt x="47805" y="16482"/>
                      <a:pt x="47856" y="16502"/>
                    </a:cubicBezTo>
                    <a:cubicBezTo>
                      <a:pt x="47909" y="14971"/>
                      <a:pt x="48450" y="16225"/>
                      <a:pt x="48516" y="15129"/>
                    </a:cubicBezTo>
                    <a:cubicBezTo>
                      <a:pt x="48516" y="15354"/>
                      <a:pt x="48622" y="15406"/>
                      <a:pt x="48675" y="15565"/>
                    </a:cubicBezTo>
                    <a:cubicBezTo>
                      <a:pt x="48727" y="16225"/>
                      <a:pt x="48239" y="15789"/>
                      <a:pt x="48186" y="16291"/>
                    </a:cubicBezTo>
                    <a:cubicBezTo>
                      <a:pt x="48846" y="16502"/>
                      <a:pt x="48780" y="16885"/>
                      <a:pt x="49005" y="17664"/>
                    </a:cubicBezTo>
                    <a:cubicBezTo>
                      <a:pt x="49100" y="17742"/>
                      <a:pt x="49183" y="17775"/>
                      <a:pt x="49255" y="17775"/>
                    </a:cubicBezTo>
                    <a:cubicBezTo>
                      <a:pt x="49604" y="17775"/>
                      <a:pt x="49713" y="17026"/>
                      <a:pt x="49844" y="17026"/>
                    </a:cubicBezTo>
                    <a:cubicBezTo>
                      <a:pt x="49875" y="17026"/>
                      <a:pt x="49906" y="17065"/>
                      <a:pt x="49942" y="17162"/>
                    </a:cubicBezTo>
                    <a:cubicBezTo>
                      <a:pt x="49612" y="17545"/>
                      <a:pt x="49282" y="18707"/>
                      <a:pt x="49889" y="19037"/>
                    </a:cubicBezTo>
                    <a:cubicBezTo>
                      <a:pt x="49986" y="18697"/>
                      <a:pt x="50134" y="18593"/>
                      <a:pt x="50314" y="18593"/>
                    </a:cubicBezTo>
                    <a:cubicBezTo>
                      <a:pt x="50595" y="18593"/>
                      <a:pt x="50952" y="18846"/>
                      <a:pt x="51305" y="18846"/>
                    </a:cubicBezTo>
                    <a:cubicBezTo>
                      <a:pt x="51498" y="18846"/>
                      <a:pt x="51691" y="18770"/>
                      <a:pt x="51869" y="18535"/>
                    </a:cubicBezTo>
                    <a:cubicBezTo>
                      <a:pt x="51315" y="18047"/>
                      <a:pt x="50325" y="18324"/>
                      <a:pt x="49717" y="17875"/>
                    </a:cubicBezTo>
                    <a:cubicBezTo>
                      <a:pt x="50166" y="17611"/>
                      <a:pt x="50602" y="17439"/>
                      <a:pt x="51038" y="17162"/>
                    </a:cubicBezTo>
                    <a:cubicBezTo>
                      <a:pt x="50430" y="16397"/>
                      <a:pt x="49889" y="15736"/>
                      <a:pt x="49229" y="15565"/>
                    </a:cubicBezTo>
                    <a:cubicBezTo>
                      <a:pt x="49335" y="15076"/>
                      <a:pt x="49836" y="15512"/>
                      <a:pt x="49717" y="14641"/>
                    </a:cubicBezTo>
                    <a:lnTo>
                      <a:pt x="49717" y="14641"/>
                    </a:lnTo>
                    <a:cubicBezTo>
                      <a:pt x="49627" y="14756"/>
                      <a:pt x="49531" y="14792"/>
                      <a:pt x="49434" y="14792"/>
                    </a:cubicBezTo>
                    <a:cubicBezTo>
                      <a:pt x="49272" y="14792"/>
                      <a:pt x="49107" y="14691"/>
                      <a:pt x="48962" y="14691"/>
                    </a:cubicBezTo>
                    <a:cubicBezTo>
                      <a:pt x="48825" y="14691"/>
                      <a:pt x="48705" y="14781"/>
                      <a:pt x="48622" y="15129"/>
                    </a:cubicBezTo>
                    <a:cubicBezTo>
                      <a:pt x="48622" y="14699"/>
                      <a:pt x="48579" y="14576"/>
                      <a:pt x="48508" y="14576"/>
                    </a:cubicBezTo>
                    <a:cubicBezTo>
                      <a:pt x="48413" y="14576"/>
                      <a:pt x="48267" y="14798"/>
                      <a:pt x="48106" y="14798"/>
                    </a:cubicBezTo>
                    <a:cubicBezTo>
                      <a:pt x="48004" y="14798"/>
                      <a:pt x="47896" y="14709"/>
                      <a:pt x="47790" y="14416"/>
                    </a:cubicBezTo>
                    <a:cubicBezTo>
                      <a:pt x="48160" y="14416"/>
                      <a:pt x="48081" y="13692"/>
                      <a:pt x="48434" y="13692"/>
                    </a:cubicBezTo>
                    <a:cubicBezTo>
                      <a:pt x="48459" y="13692"/>
                      <a:pt x="48486" y="13695"/>
                      <a:pt x="48516" y="13703"/>
                    </a:cubicBezTo>
                    <a:lnTo>
                      <a:pt x="48516" y="14416"/>
                    </a:lnTo>
                    <a:cubicBezTo>
                      <a:pt x="48699" y="14175"/>
                      <a:pt x="48890" y="14123"/>
                      <a:pt x="49081" y="14123"/>
                    </a:cubicBezTo>
                    <a:cubicBezTo>
                      <a:pt x="49228" y="14123"/>
                      <a:pt x="49376" y="14154"/>
                      <a:pt x="49522" y="14154"/>
                    </a:cubicBezTo>
                    <a:cubicBezTo>
                      <a:pt x="49746" y="14154"/>
                      <a:pt x="49965" y="14080"/>
                      <a:pt x="50166" y="13703"/>
                    </a:cubicBezTo>
                    <a:cubicBezTo>
                      <a:pt x="49836" y="13373"/>
                      <a:pt x="49717" y="12594"/>
                      <a:pt x="49440" y="12106"/>
                    </a:cubicBezTo>
                    <a:cubicBezTo>
                      <a:pt x="49551" y="12061"/>
                      <a:pt x="49651" y="12043"/>
                      <a:pt x="49744" y="12043"/>
                    </a:cubicBezTo>
                    <a:cubicBezTo>
                      <a:pt x="50114" y="12043"/>
                      <a:pt x="50370" y="12330"/>
                      <a:pt x="50760" y="12330"/>
                    </a:cubicBezTo>
                    <a:cubicBezTo>
                      <a:pt x="50708" y="12000"/>
                      <a:pt x="50760" y="11776"/>
                      <a:pt x="50879" y="11604"/>
                    </a:cubicBezTo>
                    <a:lnTo>
                      <a:pt x="50879" y="11604"/>
                    </a:lnTo>
                    <a:cubicBezTo>
                      <a:pt x="50721" y="11779"/>
                      <a:pt x="50575" y="11844"/>
                      <a:pt x="50428" y="11844"/>
                    </a:cubicBezTo>
                    <a:cubicBezTo>
                      <a:pt x="50109" y="11844"/>
                      <a:pt x="49787" y="11538"/>
                      <a:pt x="49335" y="11393"/>
                    </a:cubicBezTo>
                    <a:lnTo>
                      <a:pt x="49335" y="11393"/>
                    </a:lnTo>
                    <a:cubicBezTo>
                      <a:pt x="49371" y="11967"/>
                      <a:pt x="49276" y="12127"/>
                      <a:pt x="49128" y="12127"/>
                    </a:cubicBezTo>
                    <a:cubicBezTo>
                      <a:pt x="48942" y="12127"/>
                      <a:pt x="48673" y="11870"/>
                      <a:pt x="48486" y="11870"/>
                    </a:cubicBezTo>
                    <a:cubicBezTo>
                      <a:pt x="48396" y="11870"/>
                      <a:pt x="48325" y="11930"/>
                      <a:pt x="48292" y="12106"/>
                    </a:cubicBezTo>
                    <a:cubicBezTo>
                      <a:pt x="48327" y="12098"/>
                      <a:pt x="48362" y="12093"/>
                      <a:pt x="48396" y="12093"/>
                    </a:cubicBezTo>
                    <a:cubicBezTo>
                      <a:pt x="48577" y="12093"/>
                      <a:pt x="48727" y="12219"/>
                      <a:pt x="48727" y="12542"/>
                    </a:cubicBezTo>
                    <a:cubicBezTo>
                      <a:pt x="48694" y="12544"/>
                      <a:pt x="48661" y="12546"/>
                      <a:pt x="48629" y="12546"/>
                    </a:cubicBezTo>
                    <a:cubicBezTo>
                      <a:pt x="48023" y="12546"/>
                      <a:pt x="47603" y="12095"/>
                      <a:pt x="47077" y="11882"/>
                    </a:cubicBezTo>
                    <a:lnTo>
                      <a:pt x="47077" y="11882"/>
                    </a:lnTo>
                    <a:cubicBezTo>
                      <a:pt x="47151" y="11892"/>
                      <a:pt x="47245" y="11898"/>
                      <a:pt x="47347" y="11898"/>
                    </a:cubicBezTo>
                    <a:cubicBezTo>
                      <a:pt x="47775" y="11898"/>
                      <a:pt x="48344" y="11788"/>
                      <a:pt x="48120" y="11393"/>
                    </a:cubicBezTo>
                    <a:lnTo>
                      <a:pt x="48120" y="11393"/>
                    </a:lnTo>
                    <a:cubicBezTo>
                      <a:pt x="48024" y="11441"/>
                      <a:pt x="47971" y="11677"/>
                      <a:pt x="47832" y="11677"/>
                    </a:cubicBezTo>
                    <a:cubicBezTo>
                      <a:pt x="47819" y="11677"/>
                      <a:pt x="47805" y="11675"/>
                      <a:pt x="47790" y="11670"/>
                    </a:cubicBezTo>
                    <a:cubicBezTo>
                      <a:pt x="47737" y="10891"/>
                      <a:pt x="48067" y="10509"/>
                      <a:pt x="47526" y="10509"/>
                    </a:cubicBezTo>
                    <a:cubicBezTo>
                      <a:pt x="47302" y="11010"/>
                      <a:pt x="47856" y="11221"/>
                      <a:pt x="47579" y="11670"/>
                    </a:cubicBezTo>
                    <a:cubicBezTo>
                      <a:pt x="47302" y="11063"/>
                      <a:pt x="47196" y="11340"/>
                      <a:pt x="46866" y="10733"/>
                    </a:cubicBezTo>
                    <a:lnTo>
                      <a:pt x="46866" y="10733"/>
                    </a:lnTo>
                    <a:cubicBezTo>
                      <a:pt x="46884" y="10742"/>
                      <a:pt x="46918" y="10747"/>
                      <a:pt x="46960" y="10747"/>
                    </a:cubicBezTo>
                    <a:cubicBezTo>
                      <a:pt x="47154" y="10747"/>
                      <a:pt x="47512" y="10650"/>
                      <a:pt x="47196" y="10509"/>
                    </a:cubicBezTo>
                    <a:cubicBezTo>
                      <a:pt x="46947" y="10416"/>
                      <a:pt x="46791" y="10344"/>
                      <a:pt x="46689" y="10344"/>
                    </a:cubicBezTo>
                    <a:cubicBezTo>
                      <a:pt x="46543" y="10344"/>
                      <a:pt x="46509" y="10493"/>
                      <a:pt x="46470" y="10944"/>
                    </a:cubicBezTo>
                    <a:cubicBezTo>
                      <a:pt x="46364" y="10726"/>
                      <a:pt x="46338" y="10618"/>
                      <a:pt x="46310" y="10618"/>
                    </a:cubicBezTo>
                    <a:cubicBezTo>
                      <a:pt x="46282" y="10618"/>
                      <a:pt x="46252" y="10726"/>
                      <a:pt x="46140" y="10944"/>
                    </a:cubicBezTo>
                    <a:cubicBezTo>
                      <a:pt x="45981" y="10614"/>
                      <a:pt x="45810" y="10350"/>
                      <a:pt x="45651" y="10073"/>
                    </a:cubicBezTo>
                    <a:cubicBezTo>
                      <a:pt x="45809" y="9939"/>
                      <a:pt x="45984" y="9896"/>
                      <a:pt x="46168" y="9896"/>
                    </a:cubicBezTo>
                    <a:cubicBezTo>
                      <a:pt x="46492" y="9896"/>
                      <a:pt x="46839" y="10029"/>
                      <a:pt x="47149" y="10029"/>
                    </a:cubicBezTo>
                    <a:cubicBezTo>
                      <a:pt x="47460" y="10029"/>
                      <a:pt x="47734" y="9896"/>
                      <a:pt x="47909" y="9360"/>
                    </a:cubicBezTo>
                    <a:cubicBezTo>
                      <a:pt x="47684" y="9030"/>
                      <a:pt x="47196" y="9294"/>
                      <a:pt x="47077" y="8858"/>
                    </a:cubicBezTo>
                    <a:lnTo>
                      <a:pt x="47077" y="8858"/>
                    </a:lnTo>
                    <a:cubicBezTo>
                      <a:pt x="47914" y="8898"/>
                      <a:pt x="48458" y="9540"/>
                      <a:pt x="49100" y="9540"/>
                    </a:cubicBezTo>
                    <a:cubicBezTo>
                      <a:pt x="49308" y="9540"/>
                      <a:pt x="49527" y="9472"/>
                      <a:pt x="49770" y="9294"/>
                    </a:cubicBezTo>
                    <a:cubicBezTo>
                      <a:pt x="49612" y="9083"/>
                      <a:pt x="49387" y="8964"/>
                      <a:pt x="49387" y="8370"/>
                    </a:cubicBezTo>
                    <a:lnTo>
                      <a:pt x="49387" y="8370"/>
                    </a:lnTo>
                    <a:cubicBezTo>
                      <a:pt x="49546" y="8407"/>
                      <a:pt x="49672" y="8445"/>
                      <a:pt x="49811" y="8445"/>
                    </a:cubicBezTo>
                    <a:cubicBezTo>
                      <a:pt x="49869" y="8445"/>
                      <a:pt x="49929" y="8438"/>
                      <a:pt x="49995" y="8423"/>
                    </a:cubicBezTo>
                    <a:lnTo>
                      <a:pt x="49995" y="8423"/>
                    </a:lnTo>
                    <a:cubicBezTo>
                      <a:pt x="49836" y="8858"/>
                      <a:pt x="50047" y="8858"/>
                      <a:pt x="49889" y="9294"/>
                    </a:cubicBezTo>
                    <a:cubicBezTo>
                      <a:pt x="50100" y="8911"/>
                      <a:pt x="50708" y="8964"/>
                      <a:pt x="50496" y="8858"/>
                    </a:cubicBezTo>
                    <a:cubicBezTo>
                      <a:pt x="50430" y="8476"/>
                      <a:pt x="50166" y="8634"/>
                      <a:pt x="50047" y="8423"/>
                    </a:cubicBezTo>
                    <a:cubicBezTo>
                      <a:pt x="50961" y="8385"/>
                      <a:pt x="51703" y="7716"/>
                      <a:pt x="52476" y="7716"/>
                    </a:cubicBezTo>
                    <a:cubicBezTo>
                      <a:pt x="52776" y="7716"/>
                      <a:pt x="53080" y="7816"/>
                      <a:pt x="53401" y="8093"/>
                    </a:cubicBezTo>
                    <a:cubicBezTo>
                      <a:pt x="52951" y="8137"/>
                      <a:pt x="52875" y="8408"/>
                      <a:pt x="52575" y="8408"/>
                    </a:cubicBezTo>
                    <a:cubicBezTo>
                      <a:pt x="52513" y="8408"/>
                      <a:pt x="52443" y="8397"/>
                      <a:pt x="52358" y="8370"/>
                    </a:cubicBezTo>
                    <a:lnTo>
                      <a:pt x="52358" y="8370"/>
                    </a:lnTo>
                    <a:cubicBezTo>
                      <a:pt x="52319" y="8732"/>
                      <a:pt x="52519" y="9246"/>
                      <a:pt x="52695" y="9246"/>
                    </a:cubicBezTo>
                    <a:cubicBezTo>
                      <a:pt x="52756" y="9246"/>
                      <a:pt x="52815" y="9184"/>
                      <a:pt x="52859" y="9030"/>
                    </a:cubicBezTo>
                    <a:cubicBezTo>
                      <a:pt x="52829" y="8993"/>
                      <a:pt x="52818" y="8979"/>
                      <a:pt x="52821" y="8979"/>
                    </a:cubicBezTo>
                    <a:cubicBezTo>
                      <a:pt x="52831" y="8979"/>
                      <a:pt x="53017" y="9161"/>
                      <a:pt x="53158" y="9161"/>
                    </a:cubicBezTo>
                    <a:cubicBezTo>
                      <a:pt x="53275" y="9161"/>
                      <a:pt x="53362" y="9037"/>
                      <a:pt x="53295" y="8581"/>
                    </a:cubicBezTo>
                    <a:cubicBezTo>
                      <a:pt x="53321" y="8575"/>
                      <a:pt x="53346" y="8572"/>
                      <a:pt x="53369" y="8572"/>
                    </a:cubicBezTo>
                    <a:cubicBezTo>
                      <a:pt x="53724" y="8572"/>
                      <a:pt x="53661" y="9304"/>
                      <a:pt x="53401" y="9466"/>
                    </a:cubicBezTo>
                    <a:cubicBezTo>
                      <a:pt x="53644" y="9380"/>
                      <a:pt x="53854" y="9357"/>
                      <a:pt x="54046" y="9357"/>
                    </a:cubicBezTo>
                    <a:cubicBezTo>
                      <a:pt x="54258" y="9357"/>
                      <a:pt x="54447" y="9385"/>
                      <a:pt x="54633" y="9385"/>
                    </a:cubicBezTo>
                    <a:cubicBezTo>
                      <a:pt x="54924" y="9385"/>
                      <a:pt x="55206" y="9317"/>
                      <a:pt x="55553" y="8964"/>
                    </a:cubicBezTo>
                    <a:lnTo>
                      <a:pt x="55553" y="8964"/>
                    </a:lnTo>
                    <a:cubicBezTo>
                      <a:pt x="55524" y="8974"/>
                      <a:pt x="55498" y="8978"/>
                      <a:pt x="55474" y="8978"/>
                    </a:cubicBezTo>
                    <a:cubicBezTo>
                      <a:pt x="55135" y="8978"/>
                      <a:pt x="55294" y="8027"/>
                      <a:pt x="54999" y="8027"/>
                    </a:cubicBezTo>
                    <a:cubicBezTo>
                      <a:pt x="54956" y="8027"/>
                      <a:pt x="54904" y="8047"/>
                      <a:pt x="54840" y="8093"/>
                    </a:cubicBezTo>
                    <a:cubicBezTo>
                      <a:pt x="54760" y="8472"/>
                      <a:pt x="54837" y="8523"/>
                      <a:pt x="54936" y="8523"/>
                    </a:cubicBezTo>
                    <a:cubicBezTo>
                      <a:pt x="54972" y="8523"/>
                      <a:pt x="55011" y="8516"/>
                      <a:pt x="55047" y="8516"/>
                    </a:cubicBezTo>
                    <a:cubicBezTo>
                      <a:pt x="55126" y="8516"/>
                      <a:pt x="55189" y="8548"/>
                      <a:pt x="55170" y="8753"/>
                    </a:cubicBezTo>
                    <a:cubicBezTo>
                      <a:pt x="54998" y="8753"/>
                      <a:pt x="55051" y="9188"/>
                      <a:pt x="54945" y="9241"/>
                    </a:cubicBezTo>
                    <a:cubicBezTo>
                      <a:pt x="54716" y="9012"/>
                      <a:pt x="54586" y="8920"/>
                      <a:pt x="54422" y="8920"/>
                    </a:cubicBezTo>
                    <a:cubicBezTo>
                      <a:pt x="54313" y="8920"/>
                      <a:pt x="54188" y="8961"/>
                      <a:pt x="54008" y="9030"/>
                    </a:cubicBezTo>
                    <a:cubicBezTo>
                      <a:pt x="54457" y="8040"/>
                      <a:pt x="53902" y="8476"/>
                      <a:pt x="53850" y="7380"/>
                    </a:cubicBezTo>
                    <a:lnTo>
                      <a:pt x="53850" y="7380"/>
                    </a:lnTo>
                    <a:cubicBezTo>
                      <a:pt x="53927" y="7422"/>
                      <a:pt x="53993" y="7441"/>
                      <a:pt x="54050" y="7441"/>
                    </a:cubicBezTo>
                    <a:cubicBezTo>
                      <a:pt x="54276" y="7441"/>
                      <a:pt x="54362" y="7152"/>
                      <a:pt x="54457" y="6931"/>
                    </a:cubicBezTo>
                    <a:cubicBezTo>
                      <a:pt x="54537" y="7076"/>
                      <a:pt x="54659" y="7144"/>
                      <a:pt x="54786" y="7144"/>
                    </a:cubicBezTo>
                    <a:cubicBezTo>
                      <a:pt x="54992" y="7144"/>
                      <a:pt x="55210" y="6965"/>
                      <a:pt x="55275" y="6654"/>
                    </a:cubicBezTo>
                    <a:lnTo>
                      <a:pt x="55275" y="6654"/>
                    </a:lnTo>
                    <a:cubicBezTo>
                      <a:pt x="55206" y="6679"/>
                      <a:pt x="55149" y="6691"/>
                      <a:pt x="55103" y="6691"/>
                    </a:cubicBezTo>
                    <a:cubicBezTo>
                      <a:pt x="54932" y="6691"/>
                      <a:pt x="54926" y="6520"/>
                      <a:pt x="55051" y="6218"/>
                    </a:cubicBezTo>
                    <a:lnTo>
                      <a:pt x="55051" y="6218"/>
                    </a:lnTo>
                    <a:cubicBezTo>
                      <a:pt x="54285" y="6720"/>
                      <a:pt x="53678" y="6548"/>
                      <a:pt x="53189" y="7155"/>
                    </a:cubicBezTo>
                    <a:cubicBezTo>
                      <a:pt x="53014" y="6751"/>
                      <a:pt x="52723" y="6578"/>
                      <a:pt x="52427" y="6578"/>
                    </a:cubicBezTo>
                    <a:cubicBezTo>
                      <a:pt x="52076" y="6578"/>
                      <a:pt x="51718" y="6821"/>
                      <a:pt x="51539" y="7208"/>
                    </a:cubicBezTo>
                    <a:cubicBezTo>
                      <a:pt x="51539" y="6390"/>
                      <a:pt x="51156" y="6495"/>
                      <a:pt x="51038" y="6060"/>
                    </a:cubicBezTo>
                    <a:cubicBezTo>
                      <a:pt x="51337" y="6060"/>
                      <a:pt x="51384" y="6154"/>
                      <a:pt x="51495" y="6154"/>
                    </a:cubicBezTo>
                    <a:cubicBezTo>
                      <a:pt x="51551" y="6154"/>
                      <a:pt x="51623" y="6130"/>
                      <a:pt x="51750" y="6060"/>
                    </a:cubicBezTo>
                    <a:cubicBezTo>
                      <a:pt x="51698" y="4845"/>
                      <a:pt x="51209" y="5941"/>
                      <a:pt x="51038" y="4898"/>
                    </a:cubicBezTo>
                    <a:cubicBezTo>
                      <a:pt x="51011" y="4891"/>
                      <a:pt x="50987" y="4887"/>
                      <a:pt x="50965" y="4887"/>
                    </a:cubicBezTo>
                    <a:cubicBezTo>
                      <a:pt x="50660" y="4887"/>
                      <a:pt x="50689" y="5512"/>
                      <a:pt x="50430" y="5611"/>
                    </a:cubicBezTo>
                    <a:cubicBezTo>
                      <a:pt x="50325" y="5340"/>
                      <a:pt x="50176" y="5205"/>
                      <a:pt x="50026" y="5205"/>
                    </a:cubicBezTo>
                    <a:cubicBezTo>
                      <a:pt x="49876" y="5205"/>
                      <a:pt x="49724" y="5340"/>
                      <a:pt x="49612" y="5611"/>
                    </a:cubicBezTo>
                    <a:cubicBezTo>
                      <a:pt x="49665" y="5281"/>
                      <a:pt x="49770" y="5175"/>
                      <a:pt x="49717" y="4673"/>
                    </a:cubicBezTo>
                    <a:lnTo>
                      <a:pt x="49506" y="4673"/>
                    </a:lnTo>
                    <a:cubicBezTo>
                      <a:pt x="49387" y="4739"/>
                      <a:pt x="49282" y="4673"/>
                      <a:pt x="49282" y="4898"/>
                    </a:cubicBezTo>
                    <a:cubicBezTo>
                      <a:pt x="49335" y="4951"/>
                      <a:pt x="49387" y="5122"/>
                      <a:pt x="49387" y="5400"/>
                    </a:cubicBezTo>
                    <a:cubicBezTo>
                      <a:pt x="49367" y="5383"/>
                      <a:pt x="49346" y="5376"/>
                      <a:pt x="49324" y="5376"/>
                    </a:cubicBezTo>
                    <a:cubicBezTo>
                      <a:pt x="49189" y="5376"/>
                      <a:pt x="49037" y="5658"/>
                      <a:pt x="48920" y="5658"/>
                    </a:cubicBezTo>
                    <a:cubicBezTo>
                      <a:pt x="48863" y="5658"/>
                      <a:pt x="48815" y="5593"/>
                      <a:pt x="48780" y="5400"/>
                    </a:cubicBezTo>
                    <a:cubicBezTo>
                      <a:pt x="49229" y="4951"/>
                      <a:pt x="48899" y="4238"/>
                      <a:pt x="49229" y="3961"/>
                    </a:cubicBezTo>
                    <a:cubicBezTo>
                      <a:pt x="49369" y="3868"/>
                      <a:pt x="49508" y="3831"/>
                      <a:pt x="49649" y="3831"/>
                    </a:cubicBezTo>
                    <a:cubicBezTo>
                      <a:pt x="50177" y="3831"/>
                      <a:pt x="50733" y="4343"/>
                      <a:pt x="51483" y="4343"/>
                    </a:cubicBezTo>
                    <a:cubicBezTo>
                      <a:pt x="51704" y="4343"/>
                      <a:pt x="51941" y="4299"/>
                      <a:pt x="52199" y="4185"/>
                    </a:cubicBezTo>
                    <a:lnTo>
                      <a:pt x="52199" y="4185"/>
                    </a:lnTo>
                    <a:cubicBezTo>
                      <a:pt x="52171" y="4188"/>
                      <a:pt x="52146" y="4189"/>
                      <a:pt x="52124" y="4189"/>
                    </a:cubicBezTo>
                    <a:cubicBezTo>
                      <a:pt x="51752" y="4189"/>
                      <a:pt x="52199" y="3784"/>
                      <a:pt x="52199" y="3472"/>
                    </a:cubicBezTo>
                    <a:cubicBezTo>
                      <a:pt x="51785" y="3472"/>
                      <a:pt x="51192" y="2942"/>
                      <a:pt x="50841" y="2942"/>
                    </a:cubicBezTo>
                    <a:cubicBezTo>
                      <a:pt x="50767" y="2942"/>
                      <a:pt x="50703" y="2966"/>
                      <a:pt x="50655" y="3023"/>
                    </a:cubicBezTo>
                    <a:cubicBezTo>
                      <a:pt x="50826" y="3023"/>
                      <a:pt x="50826" y="3683"/>
                      <a:pt x="50655" y="3749"/>
                    </a:cubicBezTo>
                    <a:cubicBezTo>
                      <a:pt x="49942" y="2588"/>
                      <a:pt x="48727" y="3908"/>
                      <a:pt x="48186" y="2152"/>
                    </a:cubicBezTo>
                    <a:lnTo>
                      <a:pt x="48186" y="2152"/>
                    </a:lnTo>
                    <a:cubicBezTo>
                      <a:pt x="48186" y="2693"/>
                      <a:pt x="48397" y="3142"/>
                      <a:pt x="48067" y="3300"/>
                    </a:cubicBezTo>
                    <a:cubicBezTo>
                      <a:pt x="47018" y="2951"/>
                      <a:pt x="45451" y="2906"/>
                      <a:pt x="43827" y="2906"/>
                    </a:cubicBezTo>
                    <a:cubicBezTo>
                      <a:pt x="43270" y="2906"/>
                      <a:pt x="42705" y="2911"/>
                      <a:pt x="42153" y="2911"/>
                    </a:cubicBezTo>
                    <a:cubicBezTo>
                      <a:pt x="41035" y="2911"/>
                      <a:pt x="39967" y="2890"/>
                      <a:pt x="39103" y="2759"/>
                    </a:cubicBezTo>
                    <a:lnTo>
                      <a:pt x="39103" y="2759"/>
                    </a:lnTo>
                    <a:cubicBezTo>
                      <a:pt x="39149" y="2890"/>
                      <a:pt x="39107" y="2938"/>
                      <a:pt x="39015" y="2938"/>
                    </a:cubicBezTo>
                    <a:cubicBezTo>
                      <a:pt x="38762" y="2938"/>
                      <a:pt x="38131" y="2573"/>
                      <a:pt x="37889" y="2535"/>
                    </a:cubicBezTo>
                    <a:cubicBezTo>
                      <a:pt x="37836" y="2812"/>
                      <a:pt x="37783" y="3023"/>
                      <a:pt x="37678" y="3195"/>
                    </a:cubicBezTo>
                    <a:cubicBezTo>
                      <a:pt x="37453" y="3023"/>
                      <a:pt x="37229" y="2918"/>
                      <a:pt x="37070" y="2535"/>
                    </a:cubicBezTo>
                    <a:cubicBezTo>
                      <a:pt x="37023" y="2878"/>
                      <a:pt x="36923" y="3264"/>
                      <a:pt x="36626" y="3264"/>
                    </a:cubicBezTo>
                    <a:cubicBezTo>
                      <a:pt x="36592" y="3264"/>
                      <a:pt x="36555" y="3259"/>
                      <a:pt x="36516" y="3248"/>
                    </a:cubicBezTo>
                    <a:lnTo>
                      <a:pt x="36516" y="2310"/>
                    </a:lnTo>
                    <a:cubicBezTo>
                      <a:pt x="36212" y="2444"/>
                      <a:pt x="35973" y="2518"/>
                      <a:pt x="35766" y="2518"/>
                    </a:cubicBezTo>
                    <a:cubicBezTo>
                      <a:pt x="35380" y="2518"/>
                      <a:pt x="35102" y="2260"/>
                      <a:pt x="34707" y="1650"/>
                    </a:cubicBezTo>
                    <a:lnTo>
                      <a:pt x="34707" y="1650"/>
                    </a:lnTo>
                    <a:cubicBezTo>
                      <a:pt x="34588" y="2205"/>
                      <a:pt x="35196" y="2363"/>
                      <a:pt x="34866" y="2535"/>
                    </a:cubicBezTo>
                    <a:cubicBezTo>
                      <a:pt x="34712" y="2430"/>
                      <a:pt x="34547" y="2340"/>
                      <a:pt x="34404" y="2340"/>
                    </a:cubicBezTo>
                    <a:cubicBezTo>
                      <a:pt x="34239" y="2340"/>
                      <a:pt x="34104" y="2459"/>
                      <a:pt x="34047" y="2812"/>
                    </a:cubicBezTo>
                    <a:cubicBezTo>
                      <a:pt x="34047" y="2482"/>
                      <a:pt x="33823" y="2588"/>
                      <a:pt x="33770" y="2310"/>
                    </a:cubicBezTo>
                    <a:lnTo>
                      <a:pt x="33770" y="2310"/>
                    </a:lnTo>
                    <a:cubicBezTo>
                      <a:pt x="33793" y="2316"/>
                      <a:pt x="33815" y="2319"/>
                      <a:pt x="33836" y="2319"/>
                    </a:cubicBezTo>
                    <a:cubicBezTo>
                      <a:pt x="34016" y="2319"/>
                      <a:pt x="34105" y="2123"/>
                      <a:pt x="34153" y="1875"/>
                    </a:cubicBezTo>
                    <a:cubicBezTo>
                      <a:pt x="34049" y="1731"/>
                      <a:pt x="33936" y="1679"/>
                      <a:pt x="33817" y="1679"/>
                    </a:cubicBezTo>
                    <a:cubicBezTo>
                      <a:pt x="33526" y="1679"/>
                      <a:pt x="33200" y="1985"/>
                      <a:pt x="32892" y="1985"/>
                    </a:cubicBezTo>
                    <a:cubicBezTo>
                      <a:pt x="32795" y="1985"/>
                      <a:pt x="32700" y="1954"/>
                      <a:pt x="32608" y="1875"/>
                    </a:cubicBezTo>
                    <a:lnTo>
                      <a:pt x="32608" y="1875"/>
                    </a:lnTo>
                    <a:cubicBezTo>
                      <a:pt x="32608" y="2759"/>
                      <a:pt x="33334" y="2205"/>
                      <a:pt x="33334" y="3023"/>
                    </a:cubicBezTo>
                    <a:cubicBezTo>
                      <a:pt x="33155" y="2989"/>
                      <a:pt x="32998" y="2817"/>
                      <a:pt x="32849" y="2817"/>
                    </a:cubicBezTo>
                    <a:cubicBezTo>
                      <a:pt x="32767" y="2817"/>
                      <a:pt x="32688" y="2869"/>
                      <a:pt x="32608" y="3023"/>
                    </a:cubicBezTo>
                    <a:cubicBezTo>
                      <a:pt x="32502" y="2759"/>
                      <a:pt x="32502" y="2205"/>
                      <a:pt x="32397" y="1875"/>
                    </a:cubicBezTo>
                    <a:cubicBezTo>
                      <a:pt x="31948" y="2152"/>
                      <a:pt x="31512" y="2363"/>
                      <a:pt x="31077" y="2588"/>
                    </a:cubicBezTo>
                    <a:cubicBezTo>
                      <a:pt x="31077" y="2258"/>
                      <a:pt x="31024" y="2099"/>
                      <a:pt x="30958" y="1928"/>
                    </a:cubicBezTo>
                    <a:cubicBezTo>
                      <a:pt x="30364" y="2363"/>
                      <a:pt x="29757" y="2099"/>
                      <a:pt x="29308" y="2429"/>
                    </a:cubicBezTo>
                    <a:cubicBezTo>
                      <a:pt x="29330" y="1951"/>
                      <a:pt x="29306" y="1782"/>
                      <a:pt x="29275" y="1782"/>
                    </a:cubicBezTo>
                    <a:cubicBezTo>
                      <a:pt x="29217" y="1782"/>
                      <a:pt x="29135" y="2390"/>
                      <a:pt x="29308" y="2640"/>
                    </a:cubicBezTo>
                    <a:cubicBezTo>
                      <a:pt x="29378" y="2632"/>
                      <a:pt x="29447" y="2628"/>
                      <a:pt x="29513" y="2628"/>
                    </a:cubicBezTo>
                    <a:cubicBezTo>
                      <a:pt x="29872" y="2628"/>
                      <a:pt x="30175" y="2755"/>
                      <a:pt x="30364" y="3089"/>
                    </a:cubicBezTo>
                    <a:cubicBezTo>
                      <a:pt x="30298" y="3472"/>
                      <a:pt x="29809" y="3023"/>
                      <a:pt x="29915" y="3802"/>
                    </a:cubicBezTo>
                    <a:cubicBezTo>
                      <a:pt x="32060" y="3994"/>
                      <a:pt x="34014" y="4020"/>
                      <a:pt x="35975" y="4020"/>
                    </a:cubicBezTo>
                    <a:cubicBezTo>
                      <a:pt x="36721" y="4020"/>
                      <a:pt x="37469" y="4016"/>
                      <a:pt x="38229" y="4016"/>
                    </a:cubicBezTo>
                    <a:cubicBezTo>
                      <a:pt x="39463" y="4016"/>
                      <a:pt x="40729" y="4026"/>
                      <a:pt x="42074" y="4079"/>
                    </a:cubicBezTo>
                    <a:cubicBezTo>
                      <a:pt x="42074" y="3683"/>
                      <a:pt x="41849" y="3472"/>
                      <a:pt x="42074" y="3353"/>
                    </a:cubicBezTo>
                    <a:cubicBezTo>
                      <a:pt x="42088" y="3352"/>
                      <a:pt x="42103" y="3352"/>
                      <a:pt x="42117" y="3352"/>
                    </a:cubicBezTo>
                    <a:cubicBezTo>
                      <a:pt x="42687" y="3352"/>
                      <a:pt x="43317" y="4092"/>
                      <a:pt x="43870" y="4092"/>
                    </a:cubicBezTo>
                    <a:cubicBezTo>
                      <a:pt x="44051" y="4092"/>
                      <a:pt x="44224" y="4013"/>
                      <a:pt x="44384" y="3802"/>
                    </a:cubicBezTo>
                    <a:cubicBezTo>
                      <a:pt x="44437" y="3802"/>
                      <a:pt x="44437" y="3749"/>
                      <a:pt x="44490" y="3749"/>
                    </a:cubicBezTo>
                    <a:cubicBezTo>
                      <a:pt x="44490" y="3658"/>
                      <a:pt x="44523" y="3600"/>
                      <a:pt x="44537" y="3600"/>
                    </a:cubicBezTo>
                    <a:cubicBezTo>
                      <a:pt x="44549" y="3600"/>
                      <a:pt x="44545" y="3645"/>
                      <a:pt x="44490" y="3749"/>
                    </a:cubicBezTo>
                    <a:cubicBezTo>
                      <a:pt x="44490" y="3802"/>
                      <a:pt x="44490" y="3908"/>
                      <a:pt x="44661" y="4013"/>
                    </a:cubicBezTo>
                    <a:cubicBezTo>
                      <a:pt x="44852" y="4216"/>
                      <a:pt x="45079" y="4288"/>
                      <a:pt x="45326" y="4288"/>
                    </a:cubicBezTo>
                    <a:cubicBezTo>
                      <a:pt x="45938" y="4288"/>
                      <a:pt x="46678" y="3850"/>
                      <a:pt x="47334" y="3850"/>
                    </a:cubicBezTo>
                    <a:cubicBezTo>
                      <a:pt x="47645" y="3850"/>
                      <a:pt x="47936" y="3948"/>
                      <a:pt x="48186" y="4238"/>
                    </a:cubicBezTo>
                    <a:cubicBezTo>
                      <a:pt x="48143" y="3916"/>
                      <a:pt x="48210" y="3807"/>
                      <a:pt x="48318" y="3807"/>
                    </a:cubicBezTo>
                    <a:cubicBezTo>
                      <a:pt x="48508" y="3807"/>
                      <a:pt x="48823" y="4137"/>
                      <a:pt x="48899" y="4238"/>
                    </a:cubicBezTo>
                    <a:cubicBezTo>
                      <a:pt x="48727" y="4515"/>
                      <a:pt x="48846" y="5334"/>
                      <a:pt x="48569" y="5400"/>
                    </a:cubicBezTo>
                    <a:cubicBezTo>
                      <a:pt x="48534" y="5143"/>
                      <a:pt x="48446" y="5072"/>
                      <a:pt x="48349" y="5072"/>
                    </a:cubicBezTo>
                    <a:cubicBezTo>
                      <a:pt x="48229" y="5072"/>
                      <a:pt x="48097" y="5182"/>
                      <a:pt x="48043" y="5182"/>
                    </a:cubicBezTo>
                    <a:cubicBezTo>
                      <a:pt x="47990" y="5182"/>
                      <a:pt x="48011" y="5079"/>
                      <a:pt x="48186" y="4673"/>
                    </a:cubicBezTo>
                    <a:cubicBezTo>
                      <a:pt x="48071" y="4559"/>
                      <a:pt x="47889" y="4498"/>
                      <a:pt x="47721" y="4498"/>
                    </a:cubicBezTo>
                    <a:cubicBezTo>
                      <a:pt x="47407" y="4498"/>
                      <a:pt x="47142" y="4710"/>
                      <a:pt x="47460" y="5175"/>
                    </a:cubicBezTo>
                    <a:cubicBezTo>
                      <a:pt x="47437" y="5195"/>
                      <a:pt x="47415" y="5203"/>
                      <a:pt x="47394" y="5203"/>
                    </a:cubicBezTo>
                    <a:cubicBezTo>
                      <a:pt x="47234" y="5203"/>
                      <a:pt x="47131" y="4694"/>
                      <a:pt x="47031" y="4694"/>
                    </a:cubicBezTo>
                    <a:cubicBezTo>
                      <a:pt x="46994" y="4694"/>
                      <a:pt x="46958" y="4763"/>
                      <a:pt x="46919" y="4951"/>
                    </a:cubicBezTo>
                    <a:cubicBezTo>
                      <a:pt x="46952" y="4930"/>
                      <a:pt x="46977" y="4920"/>
                      <a:pt x="46996" y="4920"/>
                    </a:cubicBezTo>
                    <a:cubicBezTo>
                      <a:pt x="47180" y="4920"/>
                      <a:pt x="46715" y="5844"/>
                      <a:pt x="46453" y="5844"/>
                    </a:cubicBezTo>
                    <a:cubicBezTo>
                      <a:pt x="46390" y="5844"/>
                      <a:pt x="46339" y="5792"/>
                      <a:pt x="46311" y="5664"/>
                    </a:cubicBezTo>
                    <a:cubicBezTo>
                      <a:pt x="46470" y="5400"/>
                      <a:pt x="46747" y="5400"/>
                      <a:pt x="46800" y="4951"/>
                    </a:cubicBezTo>
                    <a:cubicBezTo>
                      <a:pt x="46503" y="4759"/>
                      <a:pt x="45995" y="4594"/>
                      <a:pt x="45506" y="4594"/>
                    </a:cubicBezTo>
                    <a:cubicBezTo>
                      <a:pt x="45018" y="4594"/>
                      <a:pt x="44549" y="4759"/>
                      <a:pt x="44331" y="5228"/>
                    </a:cubicBezTo>
                    <a:cubicBezTo>
                      <a:pt x="43724" y="4951"/>
                      <a:pt x="43394" y="5070"/>
                      <a:pt x="42787" y="5004"/>
                    </a:cubicBezTo>
                    <a:cubicBezTo>
                      <a:pt x="42561" y="4960"/>
                      <a:pt x="42180" y="4810"/>
                      <a:pt x="41828" y="4810"/>
                    </a:cubicBezTo>
                    <a:cubicBezTo>
                      <a:pt x="41335" y="4810"/>
                      <a:pt x="40900" y="5103"/>
                      <a:pt x="41031" y="6390"/>
                    </a:cubicBezTo>
                    <a:cubicBezTo>
                      <a:pt x="41356" y="6334"/>
                      <a:pt x="41481" y="5896"/>
                      <a:pt x="41852" y="5896"/>
                    </a:cubicBezTo>
                    <a:cubicBezTo>
                      <a:pt x="41918" y="5896"/>
                      <a:pt x="41991" y="5909"/>
                      <a:pt x="42074" y="5941"/>
                    </a:cubicBezTo>
                    <a:cubicBezTo>
                      <a:pt x="42021" y="6495"/>
                      <a:pt x="42298" y="6442"/>
                      <a:pt x="42179" y="7103"/>
                    </a:cubicBezTo>
                    <a:cubicBezTo>
                      <a:pt x="42021" y="7103"/>
                      <a:pt x="41968" y="7208"/>
                      <a:pt x="41849" y="7314"/>
                    </a:cubicBezTo>
                    <a:cubicBezTo>
                      <a:pt x="41603" y="7265"/>
                      <a:pt x="41632" y="6643"/>
                      <a:pt x="41328" y="6643"/>
                    </a:cubicBezTo>
                    <a:cubicBezTo>
                      <a:pt x="41306" y="6643"/>
                      <a:pt x="41282" y="6646"/>
                      <a:pt x="41255" y="6654"/>
                    </a:cubicBezTo>
                    <a:cubicBezTo>
                      <a:pt x="41357" y="7367"/>
                      <a:pt x="40940" y="7780"/>
                      <a:pt x="40598" y="7780"/>
                    </a:cubicBezTo>
                    <a:cubicBezTo>
                      <a:pt x="40408" y="7780"/>
                      <a:pt x="40241" y="7653"/>
                      <a:pt x="40199" y="7380"/>
                    </a:cubicBezTo>
                    <a:cubicBezTo>
                      <a:pt x="40371" y="7314"/>
                      <a:pt x="40476" y="7261"/>
                      <a:pt x="40423" y="6878"/>
                    </a:cubicBezTo>
                    <a:cubicBezTo>
                      <a:pt x="40254" y="6786"/>
                      <a:pt x="40059" y="6745"/>
                      <a:pt x="39859" y="6745"/>
                    </a:cubicBezTo>
                    <a:cubicBezTo>
                      <a:pt x="39341" y="6745"/>
                      <a:pt x="38787" y="7018"/>
                      <a:pt x="38549" y="7380"/>
                    </a:cubicBezTo>
                    <a:cubicBezTo>
                      <a:pt x="39605" y="8251"/>
                      <a:pt x="40701" y="9030"/>
                      <a:pt x="39539" y="10350"/>
                    </a:cubicBezTo>
                    <a:cubicBezTo>
                      <a:pt x="39643" y="9957"/>
                      <a:pt x="39484" y="8429"/>
                      <a:pt x="39256" y="8429"/>
                    </a:cubicBezTo>
                    <a:cubicBezTo>
                      <a:pt x="39224" y="8429"/>
                      <a:pt x="39190" y="8460"/>
                      <a:pt x="39156" y="8528"/>
                    </a:cubicBezTo>
                    <a:cubicBezTo>
                      <a:pt x="39433" y="8700"/>
                      <a:pt x="38720" y="8476"/>
                      <a:pt x="38549" y="8964"/>
                    </a:cubicBezTo>
                    <a:cubicBezTo>
                      <a:pt x="38285" y="8911"/>
                      <a:pt x="38338" y="8040"/>
                      <a:pt x="38113" y="7815"/>
                    </a:cubicBezTo>
                    <a:cubicBezTo>
                      <a:pt x="37907" y="8121"/>
                      <a:pt x="37711" y="8225"/>
                      <a:pt x="37523" y="8225"/>
                    </a:cubicBezTo>
                    <a:cubicBezTo>
                      <a:pt x="37130" y="8225"/>
                      <a:pt x="36770" y="7777"/>
                      <a:pt x="36420" y="7777"/>
                    </a:cubicBezTo>
                    <a:cubicBezTo>
                      <a:pt x="36270" y="7777"/>
                      <a:pt x="36122" y="7859"/>
                      <a:pt x="35975" y="8093"/>
                    </a:cubicBezTo>
                    <a:cubicBezTo>
                      <a:pt x="35856" y="7644"/>
                      <a:pt x="35644" y="7921"/>
                      <a:pt x="35856" y="7433"/>
                    </a:cubicBezTo>
                    <a:cubicBezTo>
                      <a:pt x="35838" y="7426"/>
                      <a:pt x="35820" y="7423"/>
                      <a:pt x="35802" y="7423"/>
                    </a:cubicBezTo>
                    <a:cubicBezTo>
                      <a:pt x="35576" y="7423"/>
                      <a:pt x="35351" y="7901"/>
                      <a:pt x="35144" y="7901"/>
                    </a:cubicBezTo>
                    <a:cubicBezTo>
                      <a:pt x="35066" y="7901"/>
                      <a:pt x="34990" y="7832"/>
                      <a:pt x="34918" y="7644"/>
                    </a:cubicBezTo>
                    <a:cubicBezTo>
                      <a:pt x="35090" y="7644"/>
                      <a:pt x="35196" y="7485"/>
                      <a:pt x="35248" y="7208"/>
                    </a:cubicBezTo>
                    <a:cubicBezTo>
                      <a:pt x="35090" y="7155"/>
                      <a:pt x="35143" y="6601"/>
                      <a:pt x="35143" y="6271"/>
                    </a:cubicBezTo>
                    <a:lnTo>
                      <a:pt x="35143" y="6271"/>
                    </a:lnTo>
                    <a:cubicBezTo>
                      <a:pt x="34483" y="6390"/>
                      <a:pt x="34430" y="7710"/>
                      <a:pt x="34100" y="8370"/>
                    </a:cubicBezTo>
                    <a:cubicBezTo>
                      <a:pt x="34136" y="8385"/>
                      <a:pt x="34166" y="8391"/>
                      <a:pt x="34193" y="8391"/>
                    </a:cubicBezTo>
                    <a:cubicBezTo>
                      <a:pt x="34456" y="8391"/>
                      <a:pt x="34344" y="7752"/>
                      <a:pt x="34536" y="7644"/>
                    </a:cubicBezTo>
                    <a:lnTo>
                      <a:pt x="34536" y="7644"/>
                    </a:lnTo>
                    <a:cubicBezTo>
                      <a:pt x="34430" y="8251"/>
                      <a:pt x="34918" y="8581"/>
                      <a:pt x="34536" y="8806"/>
                    </a:cubicBezTo>
                    <a:cubicBezTo>
                      <a:pt x="34324" y="8476"/>
                      <a:pt x="33770" y="8806"/>
                      <a:pt x="33598" y="8370"/>
                    </a:cubicBezTo>
                    <a:lnTo>
                      <a:pt x="33598" y="8146"/>
                    </a:lnTo>
                    <a:cubicBezTo>
                      <a:pt x="33565" y="8128"/>
                      <a:pt x="33537" y="8121"/>
                      <a:pt x="33512" y="8121"/>
                    </a:cubicBezTo>
                    <a:cubicBezTo>
                      <a:pt x="33312" y="8121"/>
                      <a:pt x="33343" y="8606"/>
                      <a:pt x="33144" y="8606"/>
                    </a:cubicBezTo>
                    <a:cubicBezTo>
                      <a:pt x="33119" y="8606"/>
                      <a:pt x="33090" y="8598"/>
                      <a:pt x="33057" y="8581"/>
                    </a:cubicBezTo>
                    <a:cubicBezTo>
                      <a:pt x="33004" y="7644"/>
                      <a:pt x="32555" y="7710"/>
                      <a:pt x="32278" y="7208"/>
                    </a:cubicBezTo>
                    <a:cubicBezTo>
                      <a:pt x="32108" y="7531"/>
                      <a:pt x="31747" y="7920"/>
                      <a:pt x="31497" y="7920"/>
                    </a:cubicBezTo>
                    <a:cubicBezTo>
                      <a:pt x="31358" y="7920"/>
                      <a:pt x="31254" y="7801"/>
                      <a:pt x="31235" y="7485"/>
                    </a:cubicBezTo>
                    <a:cubicBezTo>
                      <a:pt x="30958" y="7815"/>
                      <a:pt x="30747" y="8304"/>
                      <a:pt x="30298" y="8423"/>
                    </a:cubicBezTo>
                    <a:cubicBezTo>
                      <a:pt x="30522" y="6720"/>
                      <a:pt x="31182" y="5994"/>
                      <a:pt x="32067" y="5611"/>
                    </a:cubicBezTo>
                    <a:lnTo>
                      <a:pt x="32067" y="5611"/>
                    </a:lnTo>
                    <a:cubicBezTo>
                      <a:pt x="32120" y="5994"/>
                      <a:pt x="31354" y="6060"/>
                      <a:pt x="31737" y="6271"/>
                    </a:cubicBezTo>
                    <a:cubicBezTo>
                      <a:pt x="31512" y="6654"/>
                      <a:pt x="31182" y="6654"/>
                      <a:pt x="30905" y="6773"/>
                    </a:cubicBezTo>
                    <a:cubicBezTo>
                      <a:pt x="30924" y="7116"/>
                      <a:pt x="31004" y="7208"/>
                      <a:pt x="31105" y="7208"/>
                    </a:cubicBezTo>
                    <a:cubicBezTo>
                      <a:pt x="31221" y="7208"/>
                      <a:pt x="31366" y="7085"/>
                      <a:pt x="31479" y="7085"/>
                    </a:cubicBezTo>
                    <a:cubicBezTo>
                      <a:pt x="31536" y="7085"/>
                      <a:pt x="31584" y="7116"/>
                      <a:pt x="31618" y="7208"/>
                    </a:cubicBezTo>
                    <a:cubicBezTo>
                      <a:pt x="31842" y="7050"/>
                      <a:pt x="31842" y="6548"/>
                      <a:pt x="32067" y="6271"/>
                    </a:cubicBezTo>
                    <a:cubicBezTo>
                      <a:pt x="32278" y="6495"/>
                      <a:pt x="32278" y="7155"/>
                      <a:pt x="32555" y="7208"/>
                    </a:cubicBezTo>
                    <a:cubicBezTo>
                      <a:pt x="32608" y="7155"/>
                      <a:pt x="32674" y="6984"/>
                      <a:pt x="32780" y="6984"/>
                    </a:cubicBezTo>
                    <a:cubicBezTo>
                      <a:pt x="32674" y="6654"/>
                      <a:pt x="32450" y="6548"/>
                      <a:pt x="32278" y="6271"/>
                    </a:cubicBezTo>
                    <a:cubicBezTo>
                      <a:pt x="32674" y="6060"/>
                      <a:pt x="33057" y="5664"/>
                      <a:pt x="33493" y="5611"/>
                    </a:cubicBezTo>
                    <a:lnTo>
                      <a:pt x="33493" y="5611"/>
                    </a:lnTo>
                    <a:cubicBezTo>
                      <a:pt x="33257" y="5757"/>
                      <a:pt x="33308" y="6888"/>
                      <a:pt x="33125" y="6888"/>
                    </a:cubicBezTo>
                    <a:cubicBezTo>
                      <a:pt x="33093" y="6888"/>
                      <a:pt x="33053" y="6853"/>
                      <a:pt x="33004" y="6773"/>
                    </a:cubicBezTo>
                    <a:lnTo>
                      <a:pt x="33004" y="6773"/>
                    </a:lnTo>
                    <a:cubicBezTo>
                      <a:pt x="33004" y="7485"/>
                      <a:pt x="33545" y="7155"/>
                      <a:pt x="33598" y="7815"/>
                    </a:cubicBezTo>
                    <a:cubicBezTo>
                      <a:pt x="33678" y="6415"/>
                      <a:pt x="34222" y="5705"/>
                      <a:pt x="34870" y="5705"/>
                    </a:cubicBezTo>
                    <a:cubicBezTo>
                      <a:pt x="35188" y="5705"/>
                      <a:pt x="35530" y="5875"/>
                      <a:pt x="35856" y="6218"/>
                    </a:cubicBezTo>
                    <a:cubicBezTo>
                      <a:pt x="35644" y="6390"/>
                      <a:pt x="35367" y="6390"/>
                      <a:pt x="35248" y="6720"/>
                    </a:cubicBezTo>
                    <a:cubicBezTo>
                      <a:pt x="35354" y="6695"/>
                      <a:pt x="35447" y="6683"/>
                      <a:pt x="35529" y="6683"/>
                    </a:cubicBezTo>
                    <a:cubicBezTo>
                      <a:pt x="35835" y="6683"/>
                      <a:pt x="35975" y="6853"/>
                      <a:pt x="35975" y="7155"/>
                    </a:cubicBezTo>
                    <a:cubicBezTo>
                      <a:pt x="35975" y="6931"/>
                      <a:pt x="36080" y="6825"/>
                      <a:pt x="36186" y="6720"/>
                    </a:cubicBezTo>
                    <a:lnTo>
                      <a:pt x="36186" y="6720"/>
                    </a:lnTo>
                    <a:cubicBezTo>
                      <a:pt x="36186" y="6984"/>
                      <a:pt x="36027" y="7050"/>
                      <a:pt x="36080" y="7433"/>
                    </a:cubicBezTo>
                    <a:cubicBezTo>
                      <a:pt x="36127" y="7455"/>
                      <a:pt x="36166" y="7464"/>
                      <a:pt x="36201" y="7464"/>
                    </a:cubicBezTo>
                    <a:cubicBezTo>
                      <a:pt x="36403" y="7464"/>
                      <a:pt x="36444" y="7151"/>
                      <a:pt x="36647" y="7151"/>
                    </a:cubicBezTo>
                    <a:cubicBezTo>
                      <a:pt x="36659" y="7151"/>
                      <a:pt x="36673" y="7153"/>
                      <a:pt x="36687" y="7155"/>
                    </a:cubicBezTo>
                    <a:cubicBezTo>
                      <a:pt x="36410" y="6060"/>
                      <a:pt x="36080" y="6654"/>
                      <a:pt x="36516" y="5558"/>
                    </a:cubicBezTo>
                    <a:cubicBezTo>
                      <a:pt x="34588" y="4951"/>
                      <a:pt x="33823" y="4845"/>
                      <a:pt x="32172" y="4673"/>
                    </a:cubicBezTo>
                    <a:cubicBezTo>
                      <a:pt x="32044" y="5147"/>
                      <a:pt x="31807" y="5243"/>
                      <a:pt x="31549" y="5243"/>
                    </a:cubicBezTo>
                    <a:cubicBezTo>
                      <a:pt x="31372" y="5243"/>
                      <a:pt x="31185" y="5197"/>
                      <a:pt x="31017" y="5197"/>
                    </a:cubicBezTo>
                    <a:cubicBezTo>
                      <a:pt x="30802" y="5197"/>
                      <a:pt x="30617" y="5272"/>
                      <a:pt x="30522" y="5611"/>
                    </a:cubicBezTo>
                    <a:cubicBezTo>
                      <a:pt x="30747" y="5611"/>
                      <a:pt x="30852" y="5782"/>
                      <a:pt x="30905" y="6112"/>
                    </a:cubicBezTo>
                    <a:cubicBezTo>
                      <a:pt x="30835" y="6062"/>
                      <a:pt x="30780" y="6041"/>
                      <a:pt x="30735" y="6041"/>
                    </a:cubicBezTo>
                    <a:cubicBezTo>
                      <a:pt x="30534" y="6041"/>
                      <a:pt x="30546" y="6462"/>
                      <a:pt x="30417" y="6548"/>
                    </a:cubicBezTo>
                    <a:cubicBezTo>
                      <a:pt x="30448" y="6256"/>
                      <a:pt x="30164" y="6097"/>
                      <a:pt x="29874" y="6097"/>
                    </a:cubicBezTo>
                    <a:cubicBezTo>
                      <a:pt x="29679" y="6097"/>
                      <a:pt x="29480" y="6169"/>
                      <a:pt x="29374" y="6324"/>
                    </a:cubicBezTo>
                    <a:cubicBezTo>
                      <a:pt x="29585" y="6548"/>
                      <a:pt x="29704" y="6825"/>
                      <a:pt x="29809" y="7261"/>
                    </a:cubicBezTo>
                    <a:cubicBezTo>
                      <a:pt x="29427" y="7710"/>
                      <a:pt x="29308" y="7538"/>
                      <a:pt x="28872" y="7710"/>
                    </a:cubicBezTo>
                    <a:cubicBezTo>
                      <a:pt x="28872" y="7433"/>
                      <a:pt x="29044" y="7433"/>
                      <a:pt x="28978" y="7050"/>
                    </a:cubicBezTo>
                    <a:cubicBezTo>
                      <a:pt x="28595" y="7050"/>
                      <a:pt x="28265" y="7155"/>
                      <a:pt x="28054" y="7485"/>
                    </a:cubicBezTo>
                    <a:cubicBezTo>
                      <a:pt x="28159" y="8251"/>
                      <a:pt x="28648" y="8093"/>
                      <a:pt x="28925" y="8423"/>
                    </a:cubicBezTo>
                    <a:cubicBezTo>
                      <a:pt x="28691" y="8512"/>
                      <a:pt x="28541" y="8724"/>
                      <a:pt x="28270" y="8724"/>
                    </a:cubicBezTo>
                    <a:cubicBezTo>
                      <a:pt x="28220" y="8724"/>
                      <a:pt x="28166" y="8716"/>
                      <a:pt x="28106" y="8700"/>
                    </a:cubicBezTo>
                    <a:cubicBezTo>
                      <a:pt x="27953" y="8499"/>
                      <a:pt x="28032" y="7950"/>
                      <a:pt x="27814" y="7950"/>
                    </a:cubicBezTo>
                    <a:cubicBezTo>
                      <a:pt x="27788" y="7950"/>
                      <a:pt x="27758" y="7957"/>
                      <a:pt x="27723" y="7974"/>
                    </a:cubicBezTo>
                    <a:cubicBezTo>
                      <a:pt x="27723" y="8251"/>
                      <a:pt x="27776" y="8634"/>
                      <a:pt x="27605" y="8700"/>
                    </a:cubicBezTo>
                    <a:cubicBezTo>
                      <a:pt x="27327" y="8634"/>
                      <a:pt x="27327" y="8040"/>
                      <a:pt x="27499" y="7763"/>
                    </a:cubicBezTo>
                    <a:lnTo>
                      <a:pt x="27499" y="7763"/>
                    </a:lnTo>
                    <a:cubicBezTo>
                      <a:pt x="27455" y="7792"/>
                      <a:pt x="27415" y="7804"/>
                      <a:pt x="27377" y="7804"/>
                    </a:cubicBezTo>
                    <a:cubicBezTo>
                      <a:pt x="27081" y="7804"/>
                      <a:pt x="26967" y="7009"/>
                      <a:pt x="26778" y="7009"/>
                    </a:cubicBezTo>
                    <a:cubicBezTo>
                      <a:pt x="26716" y="7009"/>
                      <a:pt x="26647" y="7093"/>
                      <a:pt x="26562" y="7314"/>
                    </a:cubicBezTo>
                    <a:cubicBezTo>
                      <a:pt x="26839" y="7433"/>
                      <a:pt x="27222" y="7538"/>
                      <a:pt x="27116" y="8476"/>
                    </a:cubicBezTo>
                    <a:cubicBezTo>
                      <a:pt x="27066" y="8492"/>
                      <a:pt x="27003" y="8496"/>
                      <a:pt x="26931" y="8496"/>
                    </a:cubicBezTo>
                    <a:cubicBezTo>
                      <a:pt x="26828" y="8496"/>
                      <a:pt x="26707" y="8486"/>
                      <a:pt x="26583" y="8486"/>
                    </a:cubicBezTo>
                    <a:cubicBezTo>
                      <a:pt x="26228" y="8486"/>
                      <a:pt x="25843" y="8567"/>
                      <a:pt x="25743" y="9188"/>
                    </a:cubicBezTo>
                    <a:cubicBezTo>
                      <a:pt x="25413" y="8964"/>
                      <a:pt x="25083" y="8700"/>
                      <a:pt x="24806" y="8476"/>
                    </a:cubicBezTo>
                    <a:lnTo>
                      <a:pt x="24806" y="8476"/>
                    </a:lnTo>
                    <a:cubicBezTo>
                      <a:pt x="24687" y="9030"/>
                      <a:pt x="25347" y="9294"/>
                      <a:pt x="25017" y="9624"/>
                    </a:cubicBezTo>
                    <a:cubicBezTo>
                      <a:pt x="24691" y="9298"/>
                      <a:pt x="24489" y="8694"/>
                      <a:pt x="23988" y="8694"/>
                    </a:cubicBezTo>
                    <a:cubicBezTo>
                      <a:pt x="23900" y="8694"/>
                      <a:pt x="23804" y="8712"/>
                      <a:pt x="23697" y="8753"/>
                    </a:cubicBezTo>
                    <a:cubicBezTo>
                      <a:pt x="23697" y="9068"/>
                      <a:pt x="23716" y="9165"/>
                      <a:pt x="23755" y="9165"/>
                    </a:cubicBezTo>
                    <a:cubicBezTo>
                      <a:pt x="23816" y="9165"/>
                      <a:pt x="23926" y="8918"/>
                      <a:pt x="24082" y="8918"/>
                    </a:cubicBezTo>
                    <a:cubicBezTo>
                      <a:pt x="24119" y="8918"/>
                      <a:pt x="24157" y="8931"/>
                      <a:pt x="24199" y="8964"/>
                    </a:cubicBezTo>
                    <a:cubicBezTo>
                      <a:pt x="24304" y="9571"/>
                      <a:pt x="24199" y="9466"/>
                      <a:pt x="24582" y="9849"/>
                    </a:cubicBezTo>
                    <a:cubicBezTo>
                      <a:pt x="24027" y="9690"/>
                      <a:pt x="23591" y="9360"/>
                      <a:pt x="23037" y="9188"/>
                    </a:cubicBezTo>
                    <a:cubicBezTo>
                      <a:pt x="22991" y="9662"/>
                      <a:pt x="22914" y="9807"/>
                      <a:pt x="22814" y="9807"/>
                    </a:cubicBezTo>
                    <a:cubicBezTo>
                      <a:pt x="22682" y="9807"/>
                      <a:pt x="22511" y="9556"/>
                      <a:pt x="22324" y="9466"/>
                    </a:cubicBezTo>
                    <a:cubicBezTo>
                      <a:pt x="22324" y="9743"/>
                      <a:pt x="22271" y="9954"/>
                      <a:pt x="22218" y="10126"/>
                    </a:cubicBezTo>
                    <a:cubicBezTo>
                      <a:pt x="22274" y="10320"/>
                      <a:pt x="22406" y="10365"/>
                      <a:pt x="22558" y="10365"/>
                    </a:cubicBezTo>
                    <a:cubicBezTo>
                      <a:pt x="22690" y="10365"/>
                      <a:pt x="22838" y="10331"/>
                      <a:pt x="22965" y="10331"/>
                    </a:cubicBezTo>
                    <a:cubicBezTo>
                      <a:pt x="23108" y="10331"/>
                      <a:pt x="23225" y="10375"/>
                      <a:pt x="23261" y="10561"/>
                    </a:cubicBezTo>
                    <a:cubicBezTo>
                      <a:pt x="23103" y="10614"/>
                      <a:pt x="23156" y="11010"/>
                      <a:pt x="23037" y="11063"/>
                    </a:cubicBezTo>
                    <a:cubicBezTo>
                      <a:pt x="22608" y="10890"/>
                      <a:pt x="21967" y="10551"/>
                      <a:pt x="21477" y="10551"/>
                    </a:cubicBezTo>
                    <a:cubicBezTo>
                      <a:pt x="21031" y="10551"/>
                      <a:pt x="20711" y="10832"/>
                      <a:pt x="20793" y="11776"/>
                    </a:cubicBezTo>
                    <a:cubicBezTo>
                      <a:pt x="20837" y="11799"/>
                      <a:pt x="20874" y="11809"/>
                      <a:pt x="20906" y="11809"/>
                    </a:cubicBezTo>
                    <a:cubicBezTo>
                      <a:pt x="21188" y="11809"/>
                      <a:pt x="21032" y="10993"/>
                      <a:pt x="21281" y="10839"/>
                    </a:cubicBezTo>
                    <a:cubicBezTo>
                      <a:pt x="21341" y="11373"/>
                      <a:pt x="21423" y="11405"/>
                      <a:pt x="21563" y="11405"/>
                    </a:cubicBezTo>
                    <a:cubicBezTo>
                      <a:pt x="21582" y="11405"/>
                      <a:pt x="21602" y="11405"/>
                      <a:pt x="21624" y="11405"/>
                    </a:cubicBezTo>
                    <a:cubicBezTo>
                      <a:pt x="21720" y="11405"/>
                      <a:pt x="21841" y="11417"/>
                      <a:pt x="21994" y="11552"/>
                    </a:cubicBezTo>
                    <a:cubicBezTo>
                      <a:pt x="22278" y="11292"/>
                      <a:pt x="22610" y="11207"/>
                      <a:pt x="22966" y="11207"/>
                    </a:cubicBezTo>
                    <a:cubicBezTo>
                      <a:pt x="23588" y="11207"/>
                      <a:pt x="24282" y="11465"/>
                      <a:pt x="24912" y="11499"/>
                    </a:cubicBezTo>
                    <a:cubicBezTo>
                      <a:pt x="24753" y="11670"/>
                      <a:pt x="24753" y="12212"/>
                      <a:pt x="24582" y="12436"/>
                    </a:cubicBezTo>
                    <a:cubicBezTo>
                      <a:pt x="24012" y="12003"/>
                      <a:pt x="23395" y="11828"/>
                      <a:pt x="22756" y="11828"/>
                    </a:cubicBezTo>
                    <a:cubicBezTo>
                      <a:pt x="22167" y="11828"/>
                      <a:pt x="21559" y="11977"/>
                      <a:pt x="20951" y="12212"/>
                    </a:cubicBezTo>
                    <a:cubicBezTo>
                      <a:pt x="20932" y="12034"/>
                      <a:pt x="20853" y="11972"/>
                      <a:pt x="20759" y="11972"/>
                    </a:cubicBezTo>
                    <a:cubicBezTo>
                      <a:pt x="20593" y="11972"/>
                      <a:pt x="20377" y="12164"/>
                      <a:pt x="20344" y="12264"/>
                    </a:cubicBezTo>
                    <a:cubicBezTo>
                      <a:pt x="20185" y="11116"/>
                      <a:pt x="19248" y="11274"/>
                      <a:pt x="19354" y="10179"/>
                    </a:cubicBezTo>
                    <a:lnTo>
                      <a:pt x="19354" y="10179"/>
                    </a:lnTo>
                    <a:cubicBezTo>
                      <a:pt x="19140" y="10440"/>
                      <a:pt x="18907" y="10459"/>
                      <a:pt x="18693" y="10459"/>
                    </a:cubicBezTo>
                    <a:cubicBezTo>
                      <a:pt x="18656" y="10459"/>
                      <a:pt x="18619" y="10458"/>
                      <a:pt x="18583" y="10458"/>
                    </a:cubicBezTo>
                    <a:cubicBezTo>
                      <a:pt x="18304" y="10458"/>
                      <a:pt x="18073" y="10494"/>
                      <a:pt x="17981" y="11116"/>
                    </a:cubicBezTo>
                    <a:cubicBezTo>
                      <a:pt x="18364" y="11116"/>
                      <a:pt x="18588" y="11446"/>
                      <a:pt x="18812" y="11829"/>
                    </a:cubicBezTo>
                    <a:cubicBezTo>
                      <a:pt x="18733" y="11940"/>
                      <a:pt x="18636" y="11980"/>
                      <a:pt x="18533" y="11980"/>
                    </a:cubicBezTo>
                    <a:cubicBezTo>
                      <a:pt x="18270" y="11980"/>
                      <a:pt x="17963" y="11719"/>
                      <a:pt x="17789" y="11719"/>
                    </a:cubicBezTo>
                    <a:cubicBezTo>
                      <a:pt x="17692" y="11719"/>
                      <a:pt x="17636" y="11800"/>
                      <a:pt x="17651" y="12053"/>
                    </a:cubicBezTo>
                    <a:cubicBezTo>
                      <a:pt x="17540" y="11860"/>
                      <a:pt x="17372" y="11802"/>
                      <a:pt x="17187" y="11802"/>
                    </a:cubicBezTo>
                    <a:cubicBezTo>
                      <a:pt x="17106" y="11802"/>
                      <a:pt x="17022" y="11813"/>
                      <a:pt x="16938" y="11829"/>
                    </a:cubicBezTo>
                    <a:cubicBezTo>
                      <a:pt x="16938" y="11552"/>
                      <a:pt x="17043" y="11499"/>
                      <a:pt x="17043" y="11116"/>
                    </a:cubicBezTo>
                    <a:cubicBezTo>
                      <a:pt x="16713" y="10614"/>
                      <a:pt x="15512" y="11340"/>
                      <a:pt x="15948" y="9743"/>
                    </a:cubicBezTo>
                    <a:lnTo>
                      <a:pt x="15948" y="9743"/>
                    </a:lnTo>
                    <a:cubicBezTo>
                      <a:pt x="15979" y="10140"/>
                      <a:pt x="16269" y="10475"/>
                      <a:pt x="16521" y="10475"/>
                    </a:cubicBezTo>
                    <a:cubicBezTo>
                      <a:pt x="16687" y="10475"/>
                      <a:pt x="16838" y="10328"/>
                      <a:pt x="16885" y="9954"/>
                    </a:cubicBezTo>
                    <a:cubicBezTo>
                      <a:pt x="16791" y="9715"/>
                      <a:pt x="16549" y="9539"/>
                      <a:pt x="16433" y="9539"/>
                    </a:cubicBezTo>
                    <a:cubicBezTo>
                      <a:pt x="16339" y="9539"/>
                      <a:pt x="16329" y="9657"/>
                      <a:pt x="16555" y="9954"/>
                    </a:cubicBezTo>
                    <a:cubicBezTo>
                      <a:pt x="16496" y="9981"/>
                      <a:pt x="16441" y="9993"/>
                      <a:pt x="16390" y="9993"/>
                    </a:cubicBezTo>
                    <a:cubicBezTo>
                      <a:pt x="16114" y="9993"/>
                      <a:pt x="15982" y="9629"/>
                      <a:pt x="16172" y="9294"/>
                    </a:cubicBezTo>
                    <a:cubicBezTo>
                      <a:pt x="16109" y="9183"/>
                      <a:pt x="16034" y="9143"/>
                      <a:pt x="15954" y="9143"/>
                    </a:cubicBezTo>
                    <a:cubicBezTo>
                      <a:pt x="15751" y="9143"/>
                      <a:pt x="15517" y="9399"/>
                      <a:pt x="15361" y="9399"/>
                    </a:cubicBezTo>
                    <a:cubicBezTo>
                      <a:pt x="15309" y="9399"/>
                      <a:pt x="15265" y="9371"/>
                      <a:pt x="15235" y="9294"/>
                    </a:cubicBezTo>
                    <a:cubicBezTo>
                      <a:pt x="15340" y="8806"/>
                      <a:pt x="15842" y="9083"/>
                      <a:pt x="15842" y="8370"/>
                    </a:cubicBezTo>
                    <a:cubicBezTo>
                      <a:pt x="15063" y="8370"/>
                      <a:pt x="14522" y="8093"/>
                      <a:pt x="14297" y="6984"/>
                    </a:cubicBezTo>
                    <a:cubicBezTo>
                      <a:pt x="14246" y="6965"/>
                      <a:pt x="14200" y="6957"/>
                      <a:pt x="14158" y="6957"/>
                    </a:cubicBezTo>
                    <a:cubicBezTo>
                      <a:pt x="13886" y="6957"/>
                      <a:pt x="13777" y="7292"/>
                      <a:pt x="13509" y="7292"/>
                    </a:cubicBezTo>
                    <a:cubicBezTo>
                      <a:pt x="13464" y="7292"/>
                      <a:pt x="13415" y="7283"/>
                      <a:pt x="13360" y="7261"/>
                    </a:cubicBezTo>
                    <a:cubicBezTo>
                      <a:pt x="13307" y="6931"/>
                      <a:pt x="13136" y="6878"/>
                      <a:pt x="13083" y="6548"/>
                    </a:cubicBezTo>
                    <a:cubicBezTo>
                      <a:pt x="13265" y="6405"/>
                      <a:pt x="13452" y="6375"/>
                      <a:pt x="13640" y="6375"/>
                    </a:cubicBezTo>
                    <a:cubicBezTo>
                      <a:pt x="13780" y="6375"/>
                      <a:pt x="13921" y="6392"/>
                      <a:pt x="14059" y="6392"/>
                    </a:cubicBezTo>
                    <a:cubicBezTo>
                      <a:pt x="14296" y="6392"/>
                      <a:pt x="14525" y="6340"/>
                      <a:pt x="14733" y="6060"/>
                    </a:cubicBezTo>
                    <a:cubicBezTo>
                      <a:pt x="15064" y="6459"/>
                      <a:pt x="15208" y="7847"/>
                      <a:pt x="15415" y="7847"/>
                    </a:cubicBezTo>
                    <a:cubicBezTo>
                      <a:pt x="15488" y="7847"/>
                      <a:pt x="15570" y="7670"/>
                      <a:pt x="15670" y="7208"/>
                    </a:cubicBezTo>
                    <a:cubicBezTo>
                      <a:pt x="15723" y="7868"/>
                      <a:pt x="16225" y="7974"/>
                      <a:pt x="15948" y="8581"/>
                    </a:cubicBezTo>
                    <a:cubicBezTo>
                      <a:pt x="16050" y="8587"/>
                      <a:pt x="16141" y="8590"/>
                      <a:pt x="16223" y="8590"/>
                    </a:cubicBezTo>
                    <a:cubicBezTo>
                      <a:pt x="16883" y="8590"/>
                      <a:pt x="16916" y="8417"/>
                      <a:pt x="17598" y="8370"/>
                    </a:cubicBezTo>
                    <a:cubicBezTo>
                      <a:pt x="17321" y="7208"/>
                      <a:pt x="16172" y="7921"/>
                      <a:pt x="16278" y="6060"/>
                    </a:cubicBezTo>
                    <a:lnTo>
                      <a:pt x="16278" y="6060"/>
                    </a:lnTo>
                    <a:cubicBezTo>
                      <a:pt x="16346" y="6099"/>
                      <a:pt x="16402" y="6117"/>
                      <a:pt x="16447" y="6117"/>
                    </a:cubicBezTo>
                    <a:cubicBezTo>
                      <a:pt x="16751" y="6117"/>
                      <a:pt x="16565" y="5333"/>
                      <a:pt x="16401" y="5333"/>
                    </a:cubicBezTo>
                    <a:cubicBezTo>
                      <a:pt x="16354" y="5333"/>
                      <a:pt x="16309" y="5396"/>
                      <a:pt x="16278" y="5558"/>
                    </a:cubicBezTo>
                    <a:cubicBezTo>
                      <a:pt x="16361" y="5744"/>
                      <a:pt x="16223" y="5845"/>
                      <a:pt x="16044" y="5845"/>
                    </a:cubicBezTo>
                    <a:cubicBezTo>
                      <a:pt x="15741" y="5845"/>
                      <a:pt x="15321" y="5554"/>
                      <a:pt x="15670" y="4898"/>
                    </a:cubicBezTo>
                    <a:lnTo>
                      <a:pt x="15670" y="4898"/>
                    </a:lnTo>
                    <a:cubicBezTo>
                      <a:pt x="15416" y="5313"/>
                      <a:pt x="15219" y="5371"/>
                      <a:pt x="15037" y="5371"/>
                    </a:cubicBezTo>
                    <a:cubicBezTo>
                      <a:pt x="14967" y="5371"/>
                      <a:pt x="14899" y="5362"/>
                      <a:pt x="14830" y="5362"/>
                    </a:cubicBezTo>
                    <a:cubicBezTo>
                      <a:pt x="14652" y="5362"/>
                      <a:pt x="14472" y="5420"/>
                      <a:pt x="14245" y="5835"/>
                    </a:cubicBezTo>
                    <a:cubicBezTo>
                      <a:pt x="14073" y="5334"/>
                      <a:pt x="14020" y="5175"/>
                      <a:pt x="14126" y="4462"/>
                    </a:cubicBezTo>
                    <a:cubicBezTo>
                      <a:pt x="14072" y="4415"/>
                      <a:pt x="14031" y="4395"/>
                      <a:pt x="14000" y="4395"/>
                    </a:cubicBezTo>
                    <a:cubicBezTo>
                      <a:pt x="13779" y="4395"/>
                      <a:pt x="14028" y="5401"/>
                      <a:pt x="13811" y="5401"/>
                    </a:cubicBezTo>
                    <a:cubicBezTo>
                      <a:pt x="13806" y="5401"/>
                      <a:pt x="13801" y="5401"/>
                      <a:pt x="13796" y="5400"/>
                    </a:cubicBezTo>
                    <a:cubicBezTo>
                      <a:pt x="13202" y="4409"/>
                      <a:pt x="11882" y="4568"/>
                      <a:pt x="11327" y="4238"/>
                    </a:cubicBezTo>
                    <a:cubicBezTo>
                      <a:pt x="11433" y="4238"/>
                      <a:pt x="11433" y="3855"/>
                      <a:pt x="11551" y="3802"/>
                    </a:cubicBezTo>
                    <a:cubicBezTo>
                      <a:pt x="11610" y="3922"/>
                      <a:pt x="11652" y="3963"/>
                      <a:pt x="11690" y="3963"/>
                    </a:cubicBezTo>
                    <a:cubicBezTo>
                      <a:pt x="11773" y="3963"/>
                      <a:pt x="11840" y="3771"/>
                      <a:pt x="12014" y="3771"/>
                    </a:cubicBezTo>
                    <a:cubicBezTo>
                      <a:pt x="12053" y="3771"/>
                      <a:pt x="12096" y="3780"/>
                      <a:pt x="12146" y="3802"/>
                    </a:cubicBezTo>
                    <a:cubicBezTo>
                      <a:pt x="12146" y="4013"/>
                      <a:pt x="12040" y="4079"/>
                      <a:pt x="11987" y="4238"/>
                    </a:cubicBezTo>
                    <a:cubicBezTo>
                      <a:pt x="12236" y="4042"/>
                      <a:pt x="12444" y="3875"/>
                      <a:pt x="12641" y="3875"/>
                    </a:cubicBezTo>
                    <a:cubicBezTo>
                      <a:pt x="12830" y="3875"/>
                      <a:pt x="13008" y="4029"/>
                      <a:pt x="13202" y="4462"/>
                    </a:cubicBezTo>
                    <a:cubicBezTo>
                      <a:pt x="13136" y="3961"/>
                      <a:pt x="13202" y="3578"/>
                      <a:pt x="13413" y="3525"/>
                    </a:cubicBezTo>
                    <a:cubicBezTo>
                      <a:pt x="13574" y="3843"/>
                      <a:pt x="13802" y="3928"/>
                      <a:pt x="14058" y="3928"/>
                    </a:cubicBezTo>
                    <a:cubicBezTo>
                      <a:pt x="14351" y="3928"/>
                      <a:pt x="14680" y="3816"/>
                      <a:pt x="14986" y="3816"/>
                    </a:cubicBezTo>
                    <a:cubicBezTo>
                      <a:pt x="15243" y="3816"/>
                      <a:pt x="15482" y="3895"/>
                      <a:pt x="15670" y="4185"/>
                    </a:cubicBezTo>
                    <a:cubicBezTo>
                      <a:pt x="15888" y="4019"/>
                      <a:pt x="15845" y="3245"/>
                      <a:pt x="16190" y="3245"/>
                    </a:cubicBezTo>
                    <a:cubicBezTo>
                      <a:pt x="16201" y="3245"/>
                      <a:pt x="16213" y="3246"/>
                      <a:pt x="16225" y="3248"/>
                    </a:cubicBezTo>
                    <a:cubicBezTo>
                      <a:pt x="16225" y="3683"/>
                      <a:pt x="16330" y="3855"/>
                      <a:pt x="16502" y="3961"/>
                    </a:cubicBezTo>
                    <a:cubicBezTo>
                      <a:pt x="16633" y="3977"/>
                      <a:pt x="16777" y="3984"/>
                      <a:pt x="16934" y="3984"/>
                    </a:cubicBezTo>
                    <a:cubicBezTo>
                      <a:pt x="18190" y="3984"/>
                      <a:pt x="20216" y="3521"/>
                      <a:pt x="21802" y="3521"/>
                    </a:cubicBezTo>
                    <a:cubicBezTo>
                      <a:pt x="22105" y="3521"/>
                      <a:pt x="22392" y="3538"/>
                      <a:pt x="22654" y="3578"/>
                    </a:cubicBezTo>
                    <a:cubicBezTo>
                      <a:pt x="22654" y="3578"/>
                      <a:pt x="22601" y="3525"/>
                      <a:pt x="22601" y="3419"/>
                    </a:cubicBezTo>
                    <a:cubicBezTo>
                      <a:pt x="23071" y="3379"/>
                      <a:pt x="23470" y="3360"/>
                      <a:pt x="23826" y="3360"/>
                    </a:cubicBezTo>
                    <a:cubicBezTo>
                      <a:pt x="24973" y="3360"/>
                      <a:pt x="25686" y="3550"/>
                      <a:pt x="26945" y="3802"/>
                    </a:cubicBezTo>
                    <a:cubicBezTo>
                      <a:pt x="27116" y="3353"/>
                      <a:pt x="27169" y="2812"/>
                      <a:pt x="27446" y="2640"/>
                    </a:cubicBezTo>
                    <a:lnTo>
                      <a:pt x="27446" y="2640"/>
                    </a:lnTo>
                    <a:cubicBezTo>
                      <a:pt x="27499" y="3300"/>
                      <a:pt x="27222" y="3142"/>
                      <a:pt x="27222" y="3578"/>
                    </a:cubicBezTo>
                    <a:cubicBezTo>
                      <a:pt x="27298" y="3578"/>
                      <a:pt x="27657" y="3644"/>
                      <a:pt x="28006" y="3644"/>
                    </a:cubicBezTo>
                    <a:cubicBezTo>
                      <a:pt x="28440" y="3644"/>
                      <a:pt x="28860" y="3542"/>
                      <a:pt x="28714" y="3089"/>
                    </a:cubicBezTo>
                    <a:lnTo>
                      <a:pt x="28714" y="3089"/>
                    </a:lnTo>
                    <a:cubicBezTo>
                      <a:pt x="28553" y="3192"/>
                      <a:pt x="28314" y="3335"/>
                      <a:pt x="28092" y="3335"/>
                    </a:cubicBezTo>
                    <a:cubicBezTo>
                      <a:pt x="27857" y="3335"/>
                      <a:pt x="27640" y="3176"/>
                      <a:pt x="27552" y="2640"/>
                    </a:cubicBezTo>
                    <a:lnTo>
                      <a:pt x="27552" y="2640"/>
                    </a:lnTo>
                    <a:cubicBezTo>
                      <a:pt x="27714" y="2726"/>
                      <a:pt x="27841" y="3032"/>
                      <a:pt x="27984" y="3032"/>
                    </a:cubicBezTo>
                    <a:cubicBezTo>
                      <a:pt x="28039" y="3032"/>
                      <a:pt x="28097" y="2986"/>
                      <a:pt x="28159" y="2865"/>
                    </a:cubicBezTo>
                    <a:cubicBezTo>
                      <a:pt x="27723" y="1597"/>
                      <a:pt x="27063" y="2640"/>
                      <a:pt x="26615" y="1492"/>
                    </a:cubicBezTo>
                    <a:cubicBezTo>
                      <a:pt x="26605" y="1490"/>
                      <a:pt x="26597" y="1489"/>
                      <a:pt x="26588" y="1489"/>
                    </a:cubicBezTo>
                    <a:cubicBezTo>
                      <a:pt x="26345" y="1489"/>
                      <a:pt x="26449" y="2205"/>
                      <a:pt x="26232" y="2205"/>
                    </a:cubicBezTo>
                    <a:cubicBezTo>
                      <a:pt x="25796" y="2099"/>
                      <a:pt x="24912" y="1162"/>
                      <a:pt x="24582" y="832"/>
                    </a:cubicBezTo>
                    <a:cubicBezTo>
                      <a:pt x="24093" y="1492"/>
                      <a:pt x="23539" y="937"/>
                      <a:pt x="23209" y="1545"/>
                    </a:cubicBezTo>
                    <a:cubicBezTo>
                      <a:pt x="23112" y="1201"/>
                      <a:pt x="22970" y="1115"/>
                      <a:pt x="22809" y="1115"/>
                    </a:cubicBezTo>
                    <a:cubicBezTo>
                      <a:pt x="22648" y="1115"/>
                      <a:pt x="22468" y="1201"/>
                      <a:pt x="22298" y="1201"/>
                    </a:cubicBezTo>
                    <a:cubicBezTo>
                      <a:pt x="22148" y="1201"/>
                      <a:pt x="22005" y="1135"/>
                      <a:pt x="21888" y="885"/>
                    </a:cubicBezTo>
                    <a:lnTo>
                      <a:pt x="21888" y="885"/>
                    </a:lnTo>
                    <a:cubicBezTo>
                      <a:pt x="21783" y="1597"/>
                      <a:pt x="22166" y="1320"/>
                      <a:pt x="22218" y="1822"/>
                    </a:cubicBezTo>
                    <a:cubicBezTo>
                      <a:pt x="22165" y="1775"/>
                      <a:pt x="22125" y="1754"/>
                      <a:pt x="22094" y="1754"/>
                    </a:cubicBezTo>
                    <a:cubicBezTo>
                      <a:pt x="21883" y="1754"/>
                      <a:pt x="22165" y="2761"/>
                      <a:pt x="21906" y="2761"/>
                    </a:cubicBezTo>
                    <a:cubicBezTo>
                      <a:pt x="21901" y="2761"/>
                      <a:pt x="21895" y="2760"/>
                      <a:pt x="21888" y="2759"/>
                    </a:cubicBezTo>
                    <a:cubicBezTo>
                      <a:pt x="21666" y="2573"/>
                      <a:pt x="21468" y="2308"/>
                      <a:pt x="21229" y="2308"/>
                    </a:cubicBezTo>
                    <a:cubicBezTo>
                      <a:pt x="21113" y="2308"/>
                      <a:pt x="20988" y="2371"/>
                      <a:pt x="20845" y="2535"/>
                    </a:cubicBezTo>
                    <a:cubicBezTo>
                      <a:pt x="20845" y="2033"/>
                      <a:pt x="20515" y="2205"/>
                      <a:pt x="20568" y="1597"/>
                    </a:cubicBezTo>
                    <a:lnTo>
                      <a:pt x="20568" y="1597"/>
                    </a:lnTo>
                    <a:cubicBezTo>
                      <a:pt x="20494" y="1609"/>
                      <a:pt x="20425" y="1614"/>
                      <a:pt x="20360" y="1614"/>
                    </a:cubicBezTo>
                    <a:cubicBezTo>
                      <a:pt x="20016" y="1614"/>
                      <a:pt x="19802" y="1472"/>
                      <a:pt x="19564" y="1472"/>
                    </a:cubicBezTo>
                    <a:cubicBezTo>
                      <a:pt x="19452" y="1472"/>
                      <a:pt x="19334" y="1504"/>
                      <a:pt x="19195" y="1597"/>
                    </a:cubicBezTo>
                    <a:cubicBezTo>
                      <a:pt x="18865" y="1320"/>
                      <a:pt x="19406" y="713"/>
                      <a:pt x="19024" y="449"/>
                    </a:cubicBezTo>
                    <a:lnTo>
                      <a:pt x="19024" y="449"/>
                    </a:lnTo>
                    <a:cubicBezTo>
                      <a:pt x="18812" y="779"/>
                      <a:pt x="18535" y="990"/>
                      <a:pt x="18205" y="1162"/>
                    </a:cubicBezTo>
                    <a:cubicBezTo>
                      <a:pt x="18086" y="1769"/>
                      <a:pt x="18746" y="1980"/>
                      <a:pt x="18364" y="2310"/>
                    </a:cubicBezTo>
                    <a:cubicBezTo>
                      <a:pt x="18258" y="2099"/>
                      <a:pt x="18258" y="1703"/>
                      <a:pt x="17981" y="1373"/>
                    </a:cubicBezTo>
                    <a:lnTo>
                      <a:pt x="17981" y="1373"/>
                    </a:lnTo>
                    <a:cubicBezTo>
                      <a:pt x="17756" y="1703"/>
                      <a:pt x="18152" y="1928"/>
                      <a:pt x="17875" y="2099"/>
                    </a:cubicBezTo>
                    <a:cubicBezTo>
                      <a:pt x="17651" y="2033"/>
                      <a:pt x="17492" y="1928"/>
                      <a:pt x="17426" y="1650"/>
                    </a:cubicBezTo>
                    <a:cubicBezTo>
                      <a:pt x="17545" y="1492"/>
                      <a:pt x="17651" y="1373"/>
                      <a:pt x="17756" y="1162"/>
                    </a:cubicBezTo>
                    <a:cubicBezTo>
                      <a:pt x="17672" y="1105"/>
                      <a:pt x="17604" y="1081"/>
                      <a:pt x="17548" y="1081"/>
                    </a:cubicBezTo>
                    <a:cubicBezTo>
                      <a:pt x="17280" y="1081"/>
                      <a:pt x="17293" y="1645"/>
                      <a:pt x="17162" y="1875"/>
                    </a:cubicBezTo>
                    <a:cubicBezTo>
                      <a:pt x="16162" y="1476"/>
                      <a:pt x="15165" y="1308"/>
                      <a:pt x="14200" y="1308"/>
                    </a:cubicBezTo>
                    <a:cubicBezTo>
                      <a:pt x="12771" y="1308"/>
                      <a:pt x="11414" y="1677"/>
                      <a:pt x="10231" y="2205"/>
                    </a:cubicBezTo>
                    <a:cubicBezTo>
                      <a:pt x="10275" y="2205"/>
                      <a:pt x="10320" y="2201"/>
                      <a:pt x="10362" y="2201"/>
                    </a:cubicBezTo>
                    <a:cubicBezTo>
                      <a:pt x="10471" y="2201"/>
                      <a:pt x="10561" y="2228"/>
                      <a:pt x="10561" y="2429"/>
                    </a:cubicBezTo>
                    <a:cubicBezTo>
                      <a:pt x="9919" y="2429"/>
                      <a:pt x="9804" y="1954"/>
                      <a:pt x="9100" y="1954"/>
                    </a:cubicBezTo>
                    <a:cubicBezTo>
                      <a:pt x="9008" y="1954"/>
                      <a:pt x="8907" y="1962"/>
                      <a:pt x="8792" y="1980"/>
                    </a:cubicBezTo>
                    <a:cubicBezTo>
                      <a:pt x="8581" y="2310"/>
                      <a:pt x="8964" y="2535"/>
                      <a:pt x="8687" y="2693"/>
                    </a:cubicBezTo>
                    <a:cubicBezTo>
                      <a:pt x="8660" y="1842"/>
                      <a:pt x="7891" y="1759"/>
                      <a:pt x="7203" y="1759"/>
                    </a:cubicBezTo>
                    <a:cubicBezTo>
                      <a:pt x="7038" y="1759"/>
                      <a:pt x="6877" y="1764"/>
                      <a:pt x="6732" y="1764"/>
                    </a:cubicBezTo>
                    <a:cubicBezTo>
                      <a:pt x="6275" y="1764"/>
                      <a:pt x="5979" y="1716"/>
                      <a:pt x="6205" y="1320"/>
                    </a:cubicBezTo>
                    <a:lnTo>
                      <a:pt x="6205" y="1320"/>
                    </a:lnTo>
                    <a:cubicBezTo>
                      <a:pt x="6172" y="1331"/>
                      <a:pt x="6140" y="1335"/>
                      <a:pt x="6110" y="1335"/>
                    </a:cubicBezTo>
                    <a:cubicBezTo>
                      <a:pt x="5928" y="1335"/>
                      <a:pt x="5812" y="1168"/>
                      <a:pt x="5786" y="1168"/>
                    </a:cubicBezTo>
                    <a:cubicBezTo>
                      <a:pt x="5768" y="1168"/>
                      <a:pt x="5794" y="1253"/>
                      <a:pt x="5875" y="1545"/>
                    </a:cubicBezTo>
                    <a:cubicBezTo>
                      <a:pt x="5793" y="1556"/>
                      <a:pt x="5716" y="1565"/>
                      <a:pt x="5646" y="1565"/>
                    </a:cubicBezTo>
                    <a:cubicBezTo>
                      <a:pt x="5389" y="1565"/>
                      <a:pt x="5229" y="1445"/>
                      <a:pt x="5281" y="885"/>
                    </a:cubicBezTo>
                    <a:cubicBezTo>
                      <a:pt x="5429" y="784"/>
                      <a:pt x="5567" y="745"/>
                      <a:pt x="5704" y="745"/>
                    </a:cubicBezTo>
                    <a:cubicBezTo>
                      <a:pt x="6017" y="745"/>
                      <a:pt x="6320" y="953"/>
                      <a:pt x="6706" y="1109"/>
                    </a:cubicBezTo>
                    <a:cubicBezTo>
                      <a:pt x="6254" y="247"/>
                      <a:pt x="5546" y="168"/>
                      <a:pt x="4942" y="168"/>
                    </a:cubicBezTo>
                    <a:cubicBezTo>
                      <a:pt x="4806" y="168"/>
                      <a:pt x="4676" y="172"/>
                      <a:pt x="4555" y="172"/>
                    </a:cubicBezTo>
                    <a:cubicBezTo>
                      <a:pt x="4044" y="213"/>
                      <a:pt x="3668" y="553"/>
                      <a:pt x="3268" y="553"/>
                    </a:cubicBezTo>
                    <a:cubicBezTo>
                      <a:pt x="3150" y="553"/>
                      <a:pt x="3030" y="524"/>
                      <a:pt x="2904" y="449"/>
                    </a:cubicBezTo>
                    <a:cubicBezTo>
                      <a:pt x="2626" y="306"/>
                      <a:pt x="2285" y="150"/>
                      <a:pt x="1946" y="150"/>
                    </a:cubicBezTo>
                    <a:cubicBezTo>
                      <a:pt x="1625" y="150"/>
                      <a:pt x="1306" y="290"/>
                      <a:pt x="1043" y="713"/>
                    </a:cubicBezTo>
                    <a:cubicBezTo>
                      <a:pt x="990" y="449"/>
                      <a:pt x="1043" y="53"/>
                      <a:pt x="87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8" name="Google Shape;1988;p19"/>
            <p:cNvSpPr/>
            <p:nvPr/>
          </p:nvSpPr>
          <p:spPr>
            <a:xfrm rot="-5708213">
              <a:off x="7650287" y="1016562"/>
              <a:ext cx="2072518" cy="1090868"/>
            </a:xfrm>
            <a:custGeom>
              <a:avLst/>
              <a:gdLst/>
              <a:ahLst/>
              <a:cxnLst/>
              <a:rect l="l" t="t" r="r" b="b"/>
              <a:pathLst>
                <a:path w="91977" h="48412" extrusionOk="0">
                  <a:moveTo>
                    <a:pt x="225" y="1"/>
                  </a:moveTo>
                  <a:cubicBezTo>
                    <a:pt x="67" y="1"/>
                    <a:pt x="1" y="54"/>
                    <a:pt x="1" y="225"/>
                  </a:cubicBezTo>
                  <a:cubicBezTo>
                    <a:pt x="1" y="331"/>
                    <a:pt x="67" y="437"/>
                    <a:pt x="225" y="437"/>
                  </a:cubicBezTo>
                  <a:lnTo>
                    <a:pt x="4687" y="437"/>
                  </a:lnTo>
                  <a:lnTo>
                    <a:pt x="4687" y="48411"/>
                  </a:lnTo>
                  <a:lnTo>
                    <a:pt x="5017" y="48411"/>
                  </a:lnTo>
                  <a:lnTo>
                    <a:pt x="5017" y="437"/>
                  </a:lnTo>
                  <a:lnTo>
                    <a:pt x="10179" y="437"/>
                  </a:lnTo>
                  <a:lnTo>
                    <a:pt x="10179" y="47685"/>
                  </a:lnTo>
                  <a:cubicBezTo>
                    <a:pt x="10298" y="47685"/>
                    <a:pt x="10456" y="47685"/>
                    <a:pt x="10562" y="47633"/>
                  </a:cubicBezTo>
                  <a:lnTo>
                    <a:pt x="10562" y="437"/>
                  </a:lnTo>
                  <a:lnTo>
                    <a:pt x="15737" y="437"/>
                  </a:lnTo>
                  <a:lnTo>
                    <a:pt x="15737" y="47250"/>
                  </a:lnTo>
                  <a:lnTo>
                    <a:pt x="16067" y="47250"/>
                  </a:lnTo>
                  <a:lnTo>
                    <a:pt x="16067" y="437"/>
                  </a:lnTo>
                  <a:lnTo>
                    <a:pt x="21242" y="437"/>
                  </a:lnTo>
                  <a:lnTo>
                    <a:pt x="21242" y="47527"/>
                  </a:lnTo>
                  <a:lnTo>
                    <a:pt x="21572" y="47527"/>
                  </a:lnTo>
                  <a:lnTo>
                    <a:pt x="21572" y="437"/>
                  </a:lnTo>
                  <a:lnTo>
                    <a:pt x="26800" y="437"/>
                  </a:lnTo>
                  <a:lnTo>
                    <a:pt x="26800" y="48015"/>
                  </a:lnTo>
                  <a:cubicBezTo>
                    <a:pt x="26906" y="48015"/>
                    <a:pt x="27011" y="48081"/>
                    <a:pt x="27130" y="48081"/>
                  </a:cubicBezTo>
                  <a:lnTo>
                    <a:pt x="27130" y="437"/>
                  </a:lnTo>
                  <a:lnTo>
                    <a:pt x="32292" y="437"/>
                  </a:lnTo>
                  <a:lnTo>
                    <a:pt x="32292" y="47685"/>
                  </a:lnTo>
                  <a:cubicBezTo>
                    <a:pt x="32411" y="47633"/>
                    <a:pt x="32516" y="47580"/>
                    <a:pt x="32622" y="47527"/>
                  </a:cubicBezTo>
                  <a:lnTo>
                    <a:pt x="32622" y="437"/>
                  </a:lnTo>
                  <a:lnTo>
                    <a:pt x="37797" y="437"/>
                  </a:lnTo>
                  <a:lnTo>
                    <a:pt x="37797" y="46867"/>
                  </a:lnTo>
                  <a:cubicBezTo>
                    <a:pt x="37903" y="46867"/>
                    <a:pt x="37955" y="46920"/>
                    <a:pt x="38074" y="46920"/>
                  </a:cubicBezTo>
                  <a:cubicBezTo>
                    <a:pt x="38074" y="46920"/>
                    <a:pt x="38127" y="46972"/>
                    <a:pt x="38180" y="46972"/>
                  </a:cubicBezTo>
                  <a:lnTo>
                    <a:pt x="38180" y="437"/>
                  </a:lnTo>
                  <a:lnTo>
                    <a:pt x="43355" y="437"/>
                  </a:lnTo>
                  <a:lnTo>
                    <a:pt x="43355" y="46207"/>
                  </a:lnTo>
                  <a:lnTo>
                    <a:pt x="43685" y="46207"/>
                  </a:lnTo>
                  <a:lnTo>
                    <a:pt x="43685" y="437"/>
                  </a:lnTo>
                  <a:lnTo>
                    <a:pt x="48847" y="437"/>
                  </a:lnTo>
                  <a:lnTo>
                    <a:pt x="48847" y="46761"/>
                  </a:lnTo>
                  <a:cubicBezTo>
                    <a:pt x="48966" y="46761"/>
                    <a:pt x="49071" y="46761"/>
                    <a:pt x="49243" y="46814"/>
                  </a:cubicBezTo>
                  <a:lnTo>
                    <a:pt x="49243" y="437"/>
                  </a:lnTo>
                  <a:lnTo>
                    <a:pt x="54405" y="437"/>
                  </a:lnTo>
                  <a:lnTo>
                    <a:pt x="54405" y="46154"/>
                  </a:lnTo>
                  <a:cubicBezTo>
                    <a:pt x="54524" y="46101"/>
                    <a:pt x="54629" y="46101"/>
                    <a:pt x="54735" y="46101"/>
                  </a:cubicBezTo>
                  <a:lnTo>
                    <a:pt x="54735" y="437"/>
                  </a:lnTo>
                  <a:lnTo>
                    <a:pt x="59910" y="437"/>
                  </a:lnTo>
                  <a:lnTo>
                    <a:pt x="59910" y="47303"/>
                  </a:lnTo>
                  <a:cubicBezTo>
                    <a:pt x="60015" y="47250"/>
                    <a:pt x="60134" y="47144"/>
                    <a:pt x="60240" y="47091"/>
                  </a:cubicBezTo>
                  <a:lnTo>
                    <a:pt x="60240" y="437"/>
                  </a:lnTo>
                  <a:lnTo>
                    <a:pt x="65415" y="437"/>
                  </a:lnTo>
                  <a:lnTo>
                    <a:pt x="65415" y="44227"/>
                  </a:lnTo>
                  <a:cubicBezTo>
                    <a:pt x="65573" y="44227"/>
                    <a:pt x="65679" y="44174"/>
                    <a:pt x="65798" y="44174"/>
                  </a:cubicBezTo>
                  <a:lnTo>
                    <a:pt x="65798" y="437"/>
                  </a:lnTo>
                  <a:lnTo>
                    <a:pt x="70960" y="437"/>
                  </a:lnTo>
                  <a:lnTo>
                    <a:pt x="70960" y="43896"/>
                  </a:lnTo>
                  <a:lnTo>
                    <a:pt x="71290" y="43896"/>
                  </a:lnTo>
                  <a:lnTo>
                    <a:pt x="71290" y="437"/>
                  </a:lnTo>
                  <a:lnTo>
                    <a:pt x="76465" y="437"/>
                  </a:lnTo>
                  <a:lnTo>
                    <a:pt x="76465" y="44451"/>
                  </a:lnTo>
                  <a:cubicBezTo>
                    <a:pt x="76570" y="44385"/>
                    <a:pt x="76689" y="44385"/>
                    <a:pt x="76848" y="44385"/>
                  </a:cubicBezTo>
                  <a:lnTo>
                    <a:pt x="76848" y="437"/>
                  </a:lnTo>
                  <a:lnTo>
                    <a:pt x="82023" y="437"/>
                  </a:lnTo>
                  <a:lnTo>
                    <a:pt x="82023" y="43395"/>
                  </a:lnTo>
                  <a:cubicBezTo>
                    <a:pt x="82075" y="43395"/>
                    <a:pt x="82181" y="43461"/>
                    <a:pt x="82300" y="43461"/>
                  </a:cubicBezTo>
                  <a:cubicBezTo>
                    <a:pt x="82300" y="43461"/>
                    <a:pt x="82353" y="43461"/>
                    <a:pt x="82353" y="43514"/>
                  </a:cubicBezTo>
                  <a:lnTo>
                    <a:pt x="82353" y="437"/>
                  </a:lnTo>
                  <a:lnTo>
                    <a:pt x="87528" y="437"/>
                  </a:lnTo>
                  <a:lnTo>
                    <a:pt x="87528" y="42075"/>
                  </a:lnTo>
                  <a:cubicBezTo>
                    <a:pt x="87633" y="42022"/>
                    <a:pt x="87739" y="42022"/>
                    <a:pt x="87858" y="41969"/>
                  </a:cubicBezTo>
                  <a:lnTo>
                    <a:pt x="87858" y="437"/>
                  </a:lnTo>
                  <a:lnTo>
                    <a:pt x="91699" y="437"/>
                  </a:lnTo>
                  <a:cubicBezTo>
                    <a:pt x="91871" y="437"/>
                    <a:pt x="91977" y="331"/>
                    <a:pt x="91977" y="225"/>
                  </a:cubicBezTo>
                  <a:cubicBezTo>
                    <a:pt x="91977" y="54"/>
                    <a:pt x="91871" y="1"/>
                    <a:pt x="91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9"/>
          <p:cNvGrpSpPr/>
          <p:nvPr/>
        </p:nvGrpSpPr>
        <p:grpSpPr>
          <a:xfrm rot="130705">
            <a:off x="614770" y="1539398"/>
            <a:ext cx="2583342" cy="1272052"/>
            <a:chOff x="790252" y="3619310"/>
            <a:chExt cx="1658726" cy="816714"/>
          </a:xfrm>
        </p:grpSpPr>
        <p:sp>
          <p:nvSpPr>
            <p:cNvPr id="1990" name="Google Shape;1990;p19"/>
            <p:cNvSpPr/>
            <p:nvPr/>
          </p:nvSpPr>
          <p:spPr>
            <a:xfrm>
              <a:off x="794069" y="3619310"/>
              <a:ext cx="1654908" cy="816714"/>
            </a:xfrm>
            <a:custGeom>
              <a:avLst/>
              <a:gdLst/>
              <a:ahLst/>
              <a:cxnLst/>
              <a:rect l="l" t="t" r="r" b="b"/>
              <a:pathLst>
                <a:path w="97534" h="48134" extrusionOk="0">
                  <a:moveTo>
                    <a:pt x="89058" y="39328"/>
                  </a:moveTo>
                  <a:lnTo>
                    <a:pt x="89058" y="39328"/>
                  </a:lnTo>
                  <a:cubicBezTo>
                    <a:pt x="89063" y="39373"/>
                    <a:pt x="89066" y="39417"/>
                    <a:pt x="89068" y="39460"/>
                  </a:cubicBezTo>
                  <a:lnTo>
                    <a:pt x="89068" y="39460"/>
                  </a:lnTo>
                  <a:cubicBezTo>
                    <a:pt x="89085" y="39419"/>
                    <a:pt x="89083" y="39378"/>
                    <a:pt x="89058" y="39328"/>
                  </a:cubicBezTo>
                  <a:close/>
                  <a:moveTo>
                    <a:pt x="0" y="1"/>
                  </a:moveTo>
                  <a:lnTo>
                    <a:pt x="0" y="48134"/>
                  </a:lnTo>
                  <a:lnTo>
                    <a:pt x="92359" y="48134"/>
                  </a:lnTo>
                  <a:cubicBezTo>
                    <a:pt x="92412" y="47857"/>
                    <a:pt x="92253" y="47421"/>
                    <a:pt x="92187" y="47091"/>
                  </a:cubicBezTo>
                  <a:cubicBezTo>
                    <a:pt x="92134" y="46642"/>
                    <a:pt x="92253" y="45982"/>
                    <a:pt x="91976" y="45652"/>
                  </a:cubicBezTo>
                  <a:cubicBezTo>
                    <a:pt x="91699" y="45322"/>
                    <a:pt x="91369" y="45216"/>
                    <a:pt x="91197" y="44833"/>
                  </a:cubicBezTo>
                  <a:cubicBezTo>
                    <a:pt x="91092" y="44662"/>
                    <a:pt x="91092" y="44451"/>
                    <a:pt x="91039" y="44332"/>
                  </a:cubicBezTo>
                  <a:cubicBezTo>
                    <a:pt x="90933" y="44173"/>
                    <a:pt x="90761" y="43949"/>
                    <a:pt x="90656" y="43843"/>
                  </a:cubicBezTo>
                  <a:cubicBezTo>
                    <a:pt x="90379" y="43460"/>
                    <a:pt x="90273" y="43012"/>
                    <a:pt x="90273" y="42523"/>
                  </a:cubicBezTo>
                  <a:cubicBezTo>
                    <a:pt x="90207" y="42074"/>
                    <a:pt x="90379" y="41480"/>
                    <a:pt x="89996" y="41084"/>
                  </a:cubicBezTo>
                  <a:cubicBezTo>
                    <a:pt x="89771" y="40926"/>
                    <a:pt x="89441" y="40873"/>
                    <a:pt x="89283" y="40648"/>
                  </a:cubicBezTo>
                  <a:cubicBezTo>
                    <a:pt x="88982" y="40300"/>
                    <a:pt x="89087" y="39907"/>
                    <a:pt x="89068" y="39460"/>
                  </a:cubicBezTo>
                  <a:lnTo>
                    <a:pt x="89068" y="39460"/>
                  </a:lnTo>
                  <a:cubicBezTo>
                    <a:pt x="89049" y="39505"/>
                    <a:pt x="89008" y="39550"/>
                    <a:pt x="88953" y="39606"/>
                  </a:cubicBezTo>
                  <a:cubicBezTo>
                    <a:pt x="88623" y="39606"/>
                    <a:pt x="88557" y="38893"/>
                    <a:pt x="88451" y="38668"/>
                  </a:cubicBezTo>
                  <a:cubicBezTo>
                    <a:pt x="88398" y="38563"/>
                    <a:pt x="88227" y="38510"/>
                    <a:pt x="88174" y="38391"/>
                  </a:cubicBezTo>
                  <a:cubicBezTo>
                    <a:pt x="88068" y="38180"/>
                    <a:pt x="88121" y="37955"/>
                    <a:pt x="88016" y="37731"/>
                  </a:cubicBezTo>
                  <a:cubicBezTo>
                    <a:pt x="87897" y="37520"/>
                    <a:pt x="87844" y="37348"/>
                    <a:pt x="87791" y="37124"/>
                  </a:cubicBezTo>
                  <a:cubicBezTo>
                    <a:pt x="87686" y="36965"/>
                    <a:pt x="87633" y="36688"/>
                    <a:pt x="87461" y="36411"/>
                  </a:cubicBezTo>
                  <a:lnTo>
                    <a:pt x="87461" y="33665"/>
                  </a:lnTo>
                  <a:cubicBezTo>
                    <a:pt x="87791" y="33440"/>
                    <a:pt x="88174" y="33229"/>
                    <a:pt x="88398" y="33163"/>
                  </a:cubicBezTo>
                  <a:cubicBezTo>
                    <a:pt x="88174" y="32952"/>
                    <a:pt x="88346" y="32899"/>
                    <a:pt x="88398" y="32675"/>
                  </a:cubicBezTo>
                  <a:cubicBezTo>
                    <a:pt x="88451" y="32397"/>
                    <a:pt x="88398" y="32173"/>
                    <a:pt x="88557" y="31962"/>
                  </a:cubicBezTo>
                  <a:cubicBezTo>
                    <a:pt x="88781" y="31632"/>
                    <a:pt x="89058" y="31579"/>
                    <a:pt x="89389" y="31460"/>
                  </a:cubicBezTo>
                  <a:cubicBezTo>
                    <a:pt x="89771" y="31354"/>
                    <a:pt x="89824" y="31130"/>
                    <a:pt x="89996" y="30747"/>
                  </a:cubicBezTo>
                  <a:cubicBezTo>
                    <a:pt x="90154" y="30364"/>
                    <a:pt x="90273" y="29929"/>
                    <a:pt x="90273" y="29480"/>
                  </a:cubicBezTo>
                  <a:cubicBezTo>
                    <a:pt x="90273" y="29044"/>
                    <a:pt x="90154" y="28820"/>
                    <a:pt x="90101" y="28437"/>
                  </a:cubicBezTo>
                  <a:cubicBezTo>
                    <a:pt x="89943" y="27777"/>
                    <a:pt x="90154" y="27447"/>
                    <a:pt x="90537" y="26958"/>
                  </a:cubicBezTo>
                  <a:cubicBezTo>
                    <a:pt x="90761" y="26681"/>
                    <a:pt x="91039" y="26404"/>
                    <a:pt x="91092" y="26021"/>
                  </a:cubicBezTo>
                  <a:cubicBezTo>
                    <a:pt x="91144" y="24806"/>
                    <a:pt x="89824" y="25137"/>
                    <a:pt x="89217" y="24476"/>
                  </a:cubicBezTo>
                  <a:cubicBezTo>
                    <a:pt x="89111" y="24318"/>
                    <a:pt x="89058" y="24094"/>
                    <a:pt x="89006" y="23922"/>
                  </a:cubicBezTo>
                  <a:cubicBezTo>
                    <a:pt x="88953" y="23764"/>
                    <a:pt x="88887" y="23658"/>
                    <a:pt x="88834" y="23539"/>
                  </a:cubicBezTo>
                  <a:cubicBezTo>
                    <a:pt x="88781" y="23433"/>
                    <a:pt x="88676" y="23381"/>
                    <a:pt x="88557" y="23262"/>
                  </a:cubicBezTo>
                  <a:cubicBezTo>
                    <a:pt x="88451" y="22879"/>
                    <a:pt x="89111" y="22826"/>
                    <a:pt x="89217" y="22549"/>
                  </a:cubicBezTo>
                  <a:cubicBezTo>
                    <a:pt x="89336" y="22272"/>
                    <a:pt x="89111" y="22166"/>
                    <a:pt x="89058" y="22008"/>
                  </a:cubicBezTo>
                  <a:cubicBezTo>
                    <a:pt x="89006" y="21730"/>
                    <a:pt x="89111" y="21453"/>
                    <a:pt x="88781" y="21348"/>
                  </a:cubicBezTo>
                  <a:cubicBezTo>
                    <a:pt x="88722" y="21303"/>
                    <a:pt x="88646" y="21292"/>
                    <a:pt x="88565" y="21292"/>
                  </a:cubicBezTo>
                  <a:cubicBezTo>
                    <a:pt x="88484" y="21292"/>
                    <a:pt x="88398" y="21303"/>
                    <a:pt x="88319" y="21303"/>
                  </a:cubicBezTo>
                  <a:cubicBezTo>
                    <a:pt x="88266" y="21303"/>
                    <a:pt x="88217" y="21298"/>
                    <a:pt x="88174" y="21282"/>
                  </a:cubicBezTo>
                  <a:cubicBezTo>
                    <a:pt x="88227" y="20688"/>
                    <a:pt x="88728" y="20239"/>
                    <a:pt x="89217" y="19961"/>
                  </a:cubicBezTo>
                  <a:cubicBezTo>
                    <a:pt x="89494" y="19856"/>
                    <a:pt x="89877" y="19856"/>
                    <a:pt x="90154" y="19750"/>
                  </a:cubicBezTo>
                  <a:cubicBezTo>
                    <a:pt x="90379" y="19631"/>
                    <a:pt x="90484" y="19420"/>
                    <a:pt x="90603" y="19196"/>
                  </a:cubicBezTo>
                  <a:cubicBezTo>
                    <a:pt x="90867" y="18707"/>
                    <a:pt x="91144" y="18206"/>
                    <a:pt x="91316" y="17651"/>
                  </a:cubicBezTo>
                  <a:cubicBezTo>
                    <a:pt x="91369" y="17321"/>
                    <a:pt x="91316" y="17163"/>
                    <a:pt x="91752" y="16991"/>
                  </a:cubicBezTo>
                  <a:cubicBezTo>
                    <a:pt x="91837" y="16965"/>
                    <a:pt x="91920" y="16965"/>
                    <a:pt x="92002" y="16965"/>
                  </a:cubicBezTo>
                  <a:cubicBezTo>
                    <a:pt x="92085" y="16965"/>
                    <a:pt x="92167" y="16965"/>
                    <a:pt x="92253" y="16938"/>
                  </a:cubicBezTo>
                  <a:cubicBezTo>
                    <a:pt x="92517" y="16885"/>
                    <a:pt x="92742" y="16780"/>
                    <a:pt x="92966" y="16727"/>
                  </a:cubicBezTo>
                  <a:cubicBezTo>
                    <a:pt x="93027" y="16742"/>
                    <a:pt x="93084" y="16749"/>
                    <a:pt x="93140" y="16749"/>
                  </a:cubicBezTo>
                  <a:cubicBezTo>
                    <a:pt x="93280" y="16749"/>
                    <a:pt x="93413" y="16708"/>
                    <a:pt x="93573" y="16661"/>
                  </a:cubicBezTo>
                  <a:cubicBezTo>
                    <a:pt x="93626" y="16331"/>
                    <a:pt x="93573" y="15895"/>
                    <a:pt x="93573" y="15512"/>
                  </a:cubicBezTo>
                  <a:cubicBezTo>
                    <a:pt x="93573" y="15130"/>
                    <a:pt x="93507" y="14800"/>
                    <a:pt x="93402" y="14470"/>
                  </a:cubicBezTo>
                  <a:cubicBezTo>
                    <a:pt x="93349" y="14298"/>
                    <a:pt x="93296" y="14140"/>
                    <a:pt x="93243" y="13968"/>
                  </a:cubicBezTo>
                  <a:cubicBezTo>
                    <a:pt x="93243" y="13097"/>
                    <a:pt x="94115" y="12542"/>
                    <a:pt x="94115" y="11710"/>
                  </a:cubicBezTo>
                  <a:cubicBezTo>
                    <a:pt x="94115" y="11222"/>
                    <a:pt x="93679" y="10615"/>
                    <a:pt x="93455" y="10179"/>
                  </a:cubicBezTo>
                  <a:cubicBezTo>
                    <a:pt x="93243" y="9796"/>
                    <a:pt x="93177" y="9796"/>
                    <a:pt x="92742" y="9625"/>
                  </a:cubicBezTo>
                  <a:cubicBezTo>
                    <a:pt x="92464" y="9519"/>
                    <a:pt x="92029" y="9400"/>
                    <a:pt x="91752" y="9242"/>
                  </a:cubicBezTo>
                  <a:cubicBezTo>
                    <a:pt x="91316" y="8912"/>
                    <a:pt x="91474" y="8357"/>
                    <a:pt x="91422" y="7922"/>
                  </a:cubicBezTo>
                  <a:cubicBezTo>
                    <a:pt x="91362" y="7913"/>
                    <a:pt x="91302" y="7910"/>
                    <a:pt x="91240" y="7910"/>
                  </a:cubicBezTo>
                  <a:cubicBezTo>
                    <a:pt x="91046" y="7910"/>
                    <a:pt x="90842" y="7941"/>
                    <a:pt x="90640" y="7941"/>
                  </a:cubicBezTo>
                  <a:cubicBezTo>
                    <a:pt x="90493" y="7941"/>
                    <a:pt x="90348" y="7925"/>
                    <a:pt x="90207" y="7869"/>
                  </a:cubicBezTo>
                  <a:cubicBezTo>
                    <a:pt x="89943" y="7750"/>
                    <a:pt x="89877" y="7539"/>
                    <a:pt x="89771" y="7314"/>
                  </a:cubicBezTo>
                  <a:cubicBezTo>
                    <a:pt x="89719" y="7261"/>
                    <a:pt x="89719" y="7156"/>
                    <a:pt x="89666" y="7090"/>
                  </a:cubicBezTo>
                  <a:cubicBezTo>
                    <a:pt x="89613" y="6931"/>
                    <a:pt x="89441" y="6826"/>
                    <a:pt x="89336" y="6707"/>
                  </a:cubicBezTo>
                  <a:cubicBezTo>
                    <a:pt x="89164" y="6430"/>
                    <a:pt x="89283" y="6166"/>
                    <a:pt x="89336" y="5836"/>
                  </a:cubicBezTo>
                  <a:cubicBezTo>
                    <a:pt x="89647" y="5715"/>
                    <a:pt x="89978" y="5677"/>
                    <a:pt x="90313" y="5677"/>
                  </a:cubicBezTo>
                  <a:cubicBezTo>
                    <a:pt x="90746" y="5677"/>
                    <a:pt x="91184" y="5740"/>
                    <a:pt x="91593" y="5770"/>
                  </a:cubicBezTo>
                  <a:cubicBezTo>
                    <a:pt x="91646" y="5611"/>
                    <a:pt x="91752" y="5506"/>
                    <a:pt x="91804" y="5334"/>
                  </a:cubicBezTo>
                  <a:cubicBezTo>
                    <a:pt x="91857" y="5057"/>
                    <a:pt x="91752" y="4846"/>
                    <a:pt x="91699" y="4621"/>
                  </a:cubicBezTo>
                  <a:cubicBezTo>
                    <a:pt x="91699" y="4344"/>
                    <a:pt x="91804" y="3855"/>
                    <a:pt x="92029" y="3737"/>
                  </a:cubicBezTo>
                  <a:cubicBezTo>
                    <a:pt x="92141" y="3684"/>
                    <a:pt x="92280" y="3671"/>
                    <a:pt x="92417" y="3671"/>
                  </a:cubicBezTo>
                  <a:cubicBezTo>
                    <a:pt x="92554" y="3671"/>
                    <a:pt x="92689" y="3684"/>
                    <a:pt x="92795" y="3684"/>
                  </a:cubicBezTo>
                  <a:cubicBezTo>
                    <a:pt x="92812" y="3685"/>
                    <a:pt x="92830" y="3685"/>
                    <a:pt x="92847" y="3685"/>
                  </a:cubicBezTo>
                  <a:cubicBezTo>
                    <a:pt x="93854" y="3685"/>
                    <a:pt x="94349" y="2194"/>
                    <a:pt x="94946" y="1545"/>
                  </a:cubicBezTo>
                  <a:cubicBezTo>
                    <a:pt x="95181" y="1237"/>
                    <a:pt x="95292" y="1158"/>
                    <a:pt x="95470" y="1158"/>
                  </a:cubicBezTo>
                  <a:cubicBezTo>
                    <a:pt x="95583" y="1158"/>
                    <a:pt x="95722" y="1190"/>
                    <a:pt x="95937" y="1215"/>
                  </a:cubicBezTo>
                  <a:cubicBezTo>
                    <a:pt x="96262" y="1215"/>
                    <a:pt x="96641" y="1239"/>
                    <a:pt x="97005" y="1239"/>
                  </a:cubicBezTo>
                  <a:cubicBezTo>
                    <a:pt x="97188" y="1239"/>
                    <a:pt x="97367" y="1233"/>
                    <a:pt x="97534" y="1215"/>
                  </a:cubicBezTo>
                  <a:cubicBezTo>
                    <a:pt x="97534" y="819"/>
                    <a:pt x="97468" y="383"/>
                    <a:pt x="9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1" name="Google Shape;1991;p19"/>
            <p:cNvGrpSpPr/>
            <p:nvPr/>
          </p:nvGrpSpPr>
          <p:grpSpPr>
            <a:xfrm>
              <a:off x="790252" y="3672402"/>
              <a:ext cx="1436519" cy="696431"/>
              <a:chOff x="609725" y="4349775"/>
              <a:chExt cx="2116575" cy="1026125"/>
            </a:xfrm>
          </p:grpSpPr>
          <p:sp>
            <p:nvSpPr>
              <p:cNvPr id="1992" name="Google Shape;1992;p19"/>
              <p:cNvSpPr/>
              <p:nvPr/>
            </p:nvSpPr>
            <p:spPr>
              <a:xfrm>
                <a:off x="2634200" y="5061300"/>
                <a:ext cx="92100" cy="35375"/>
              </a:xfrm>
              <a:custGeom>
                <a:avLst/>
                <a:gdLst/>
                <a:ahLst/>
                <a:cxnLst/>
                <a:rect l="l" t="t" r="r" b="b"/>
                <a:pathLst>
                  <a:path w="3684" h="1415" extrusionOk="0">
                    <a:moveTo>
                      <a:pt x="2018" y="0"/>
                    </a:moveTo>
                    <a:cubicBezTo>
                      <a:pt x="1265" y="0"/>
                      <a:pt x="536" y="183"/>
                      <a:pt x="1" y="530"/>
                    </a:cubicBezTo>
                    <a:cubicBezTo>
                      <a:pt x="159" y="583"/>
                      <a:pt x="159" y="860"/>
                      <a:pt x="159" y="1085"/>
                    </a:cubicBezTo>
                    <a:cubicBezTo>
                      <a:pt x="556" y="923"/>
                      <a:pt x="879" y="871"/>
                      <a:pt x="1164" y="871"/>
                    </a:cubicBezTo>
                    <a:cubicBezTo>
                      <a:pt x="1683" y="871"/>
                      <a:pt x="2078" y="1044"/>
                      <a:pt x="2578" y="1044"/>
                    </a:cubicBezTo>
                    <a:cubicBezTo>
                      <a:pt x="2834" y="1044"/>
                      <a:pt x="3118" y="998"/>
                      <a:pt x="3459" y="860"/>
                    </a:cubicBezTo>
                    <a:cubicBezTo>
                      <a:pt x="3459" y="1190"/>
                      <a:pt x="3578" y="1362"/>
                      <a:pt x="3684" y="1415"/>
                    </a:cubicBezTo>
                    <a:lnTo>
                      <a:pt x="3684" y="319"/>
                    </a:lnTo>
                    <a:cubicBezTo>
                      <a:pt x="3163" y="104"/>
                      <a:pt x="2583" y="0"/>
                      <a:pt x="201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9"/>
              <p:cNvSpPr/>
              <p:nvPr/>
            </p:nvSpPr>
            <p:spPr>
              <a:xfrm>
                <a:off x="2718025" y="5028000"/>
                <a:ext cx="8275" cy="12250"/>
              </a:xfrm>
              <a:custGeom>
                <a:avLst/>
                <a:gdLst/>
                <a:ahLst/>
                <a:cxnLst/>
                <a:rect l="l" t="t" r="r" b="b"/>
                <a:pathLst>
                  <a:path w="331" h="490" extrusionOk="0">
                    <a:moveTo>
                      <a:pt x="331" y="1"/>
                    </a:moveTo>
                    <a:cubicBezTo>
                      <a:pt x="225" y="54"/>
                      <a:pt x="54" y="54"/>
                      <a:pt x="1" y="212"/>
                    </a:cubicBezTo>
                    <a:cubicBezTo>
                      <a:pt x="106" y="331"/>
                      <a:pt x="225" y="436"/>
                      <a:pt x="331" y="489"/>
                    </a:cubicBezTo>
                    <a:lnTo>
                      <a:pt x="331" y="1"/>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9"/>
              <p:cNvSpPr/>
              <p:nvPr/>
            </p:nvSpPr>
            <p:spPr>
              <a:xfrm>
                <a:off x="2683700" y="5092375"/>
                <a:ext cx="42600" cy="36000"/>
              </a:xfrm>
              <a:custGeom>
                <a:avLst/>
                <a:gdLst/>
                <a:ahLst/>
                <a:cxnLst/>
                <a:rect l="l" t="t" r="r" b="b"/>
                <a:pathLst>
                  <a:path w="1704" h="1440" extrusionOk="0">
                    <a:moveTo>
                      <a:pt x="1268" y="0"/>
                    </a:moveTo>
                    <a:cubicBezTo>
                      <a:pt x="1268" y="396"/>
                      <a:pt x="767" y="66"/>
                      <a:pt x="819" y="555"/>
                    </a:cubicBezTo>
                    <a:cubicBezTo>
                      <a:pt x="843" y="551"/>
                      <a:pt x="865" y="549"/>
                      <a:pt x="886" y="549"/>
                    </a:cubicBezTo>
                    <a:cubicBezTo>
                      <a:pt x="1156" y="549"/>
                      <a:pt x="1191" y="852"/>
                      <a:pt x="1044" y="1109"/>
                    </a:cubicBezTo>
                    <a:cubicBezTo>
                      <a:pt x="898" y="929"/>
                      <a:pt x="686" y="750"/>
                      <a:pt x="437" y="750"/>
                    </a:cubicBezTo>
                    <a:cubicBezTo>
                      <a:pt x="301" y="750"/>
                      <a:pt x="154" y="803"/>
                      <a:pt x="1" y="937"/>
                    </a:cubicBezTo>
                    <a:cubicBezTo>
                      <a:pt x="608" y="1162"/>
                      <a:pt x="1202" y="1267"/>
                      <a:pt x="1704" y="1439"/>
                    </a:cubicBezTo>
                    <a:lnTo>
                      <a:pt x="1704" y="555"/>
                    </a:lnTo>
                    <a:cubicBezTo>
                      <a:pt x="1532" y="449"/>
                      <a:pt x="1374" y="277"/>
                      <a:pt x="126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9"/>
              <p:cNvSpPr/>
              <p:nvPr/>
            </p:nvSpPr>
            <p:spPr>
              <a:xfrm>
                <a:off x="2643775" y="4901275"/>
                <a:ext cx="82525" cy="17700"/>
              </a:xfrm>
              <a:custGeom>
                <a:avLst/>
                <a:gdLst/>
                <a:ahLst/>
                <a:cxnLst/>
                <a:rect l="l" t="t" r="r" b="b"/>
                <a:pathLst>
                  <a:path w="3301" h="708" extrusionOk="0">
                    <a:moveTo>
                      <a:pt x="3301" y="0"/>
                    </a:moveTo>
                    <a:cubicBezTo>
                      <a:pt x="2258" y="172"/>
                      <a:pt x="1268" y="53"/>
                      <a:pt x="0" y="383"/>
                    </a:cubicBezTo>
                    <a:cubicBezTo>
                      <a:pt x="228" y="631"/>
                      <a:pt x="530" y="708"/>
                      <a:pt x="866" y="708"/>
                    </a:cubicBezTo>
                    <a:cubicBezTo>
                      <a:pt x="1415" y="708"/>
                      <a:pt x="2055" y="503"/>
                      <a:pt x="2615" y="503"/>
                    </a:cubicBezTo>
                    <a:cubicBezTo>
                      <a:pt x="2865" y="503"/>
                      <a:pt x="3098" y="543"/>
                      <a:pt x="3301" y="660"/>
                    </a:cubicBezTo>
                    <a:lnTo>
                      <a:pt x="330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9"/>
              <p:cNvSpPr/>
              <p:nvPr/>
            </p:nvSpPr>
            <p:spPr>
              <a:xfrm>
                <a:off x="2726275" y="4996325"/>
                <a:ext cx="25" cy="10925"/>
              </a:xfrm>
              <a:custGeom>
                <a:avLst/>
                <a:gdLst/>
                <a:ahLst/>
                <a:cxnLst/>
                <a:rect l="l" t="t" r="r" b="b"/>
                <a:pathLst>
                  <a:path w="1" h="437" extrusionOk="0">
                    <a:moveTo>
                      <a:pt x="1" y="436"/>
                    </a:moveTo>
                    <a:lnTo>
                      <a:pt x="1" y="0"/>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9"/>
              <p:cNvSpPr/>
              <p:nvPr/>
            </p:nvSpPr>
            <p:spPr>
              <a:xfrm>
                <a:off x="2724975" y="4937250"/>
                <a:ext cx="1325" cy="3975"/>
              </a:xfrm>
              <a:custGeom>
                <a:avLst/>
                <a:gdLst/>
                <a:ahLst/>
                <a:cxnLst/>
                <a:rect l="l" t="t" r="r" b="b"/>
                <a:pathLst>
                  <a:path w="53" h="159" extrusionOk="0">
                    <a:moveTo>
                      <a:pt x="0" y="0"/>
                    </a:moveTo>
                    <a:cubicBezTo>
                      <a:pt x="53" y="53"/>
                      <a:pt x="53" y="106"/>
                      <a:pt x="53" y="159"/>
                    </a:cubicBezTo>
                    <a:lnTo>
                      <a:pt x="53"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9"/>
              <p:cNvSpPr/>
              <p:nvPr/>
            </p:nvSpPr>
            <p:spPr>
              <a:xfrm>
                <a:off x="1367225" y="5037625"/>
                <a:ext cx="16800" cy="23400"/>
              </a:xfrm>
              <a:custGeom>
                <a:avLst/>
                <a:gdLst/>
                <a:ahLst/>
                <a:cxnLst/>
                <a:rect l="l" t="t" r="r" b="b"/>
                <a:pathLst>
                  <a:path w="672" h="936" extrusionOk="0">
                    <a:moveTo>
                      <a:pt x="464" y="1"/>
                    </a:moveTo>
                    <a:cubicBezTo>
                      <a:pt x="135" y="1"/>
                      <a:pt x="1" y="740"/>
                      <a:pt x="289" y="936"/>
                    </a:cubicBezTo>
                    <a:cubicBezTo>
                      <a:pt x="289" y="540"/>
                      <a:pt x="672" y="606"/>
                      <a:pt x="619" y="51"/>
                    </a:cubicBezTo>
                    <a:cubicBezTo>
                      <a:pt x="564" y="16"/>
                      <a:pt x="512" y="1"/>
                      <a:pt x="46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9"/>
              <p:cNvSpPr/>
              <p:nvPr/>
            </p:nvSpPr>
            <p:spPr>
              <a:xfrm>
                <a:off x="2702850" y="4961525"/>
                <a:ext cx="20175" cy="14850"/>
              </a:xfrm>
              <a:custGeom>
                <a:avLst/>
                <a:gdLst/>
                <a:ahLst/>
                <a:cxnLst/>
                <a:rect l="l" t="t" r="r" b="b"/>
                <a:pathLst>
                  <a:path w="807" h="594" extrusionOk="0">
                    <a:moveTo>
                      <a:pt x="581" y="0"/>
                    </a:moveTo>
                    <a:cubicBezTo>
                      <a:pt x="376" y="0"/>
                      <a:pt x="173" y="386"/>
                      <a:pt x="1" y="508"/>
                    </a:cubicBezTo>
                    <a:cubicBezTo>
                      <a:pt x="22" y="550"/>
                      <a:pt x="156" y="594"/>
                      <a:pt x="308" y="594"/>
                    </a:cubicBezTo>
                    <a:cubicBezTo>
                      <a:pt x="538" y="594"/>
                      <a:pt x="806" y="492"/>
                      <a:pt x="766" y="125"/>
                    </a:cubicBezTo>
                    <a:cubicBezTo>
                      <a:pt x="705" y="36"/>
                      <a:pt x="643" y="0"/>
                      <a:pt x="58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9"/>
              <p:cNvSpPr/>
              <p:nvPr/>
            </p:nvSpPr>
            <p:spPr>
              <a:xfrm>
                <a:off x="2682400" y="4992025"/>
                <a:ext cx="23125" cy="15800"/>
              </a:xfrm>
              <a:custGeom>
                <a:avLst/>
                <a:gdLst/>
                <a:ahLst/>
                <a:cxnLst/>
                <a:rect l="l" t="t" r="r" b="b"/>
                <a:pathLst>
                  <a:path w="925" h="632" extrusionOk="0">
                    <a:moveTo>
                      <a:pt x="924" y="1"/>
                    </a:moveTo>
                    <a:lnTo>
                      <a:pt x="924" y="1"/>
                    </a:lnTo>
                    <a:cubicBezTo>
                      <a:pt x="541" y="54"/>
                      <a:pt x="158" y="120"/>
                      <a:pt x="0" y="555"/>
                    </a:cubicBezTo>
                    <a:cubicBezTo>
                      <a:pt x="94" y="593"/>
                      <a:pt x="238" y="632"/>
                      <a:pt x="384" y="632"/>
                    </a:cubicBezTo>
                    <a:cubicBezTo>
                      <a:pt x="650" y="632"/>
                      <a:pt x="924" y="503"/>
                      <a:pt x="92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9"/>
              <p:cNvSpPr/>
              <p:nvPr/>
            </p:nvSpPr>
            <p:spPr>
              <a:xfrm>
                <a:off x="2641125" y="5007225"/>
                <a:ext cx="20500" cy="22125"/>
              </a:xfrm>
              <a:custGeom>
                <a:avLst/>
                <a:gdLst/>
                <a:ahLst/>
                <a:cxnLst/>
                <a:rect l="l" t="t" r="r" b="b"/>
                <a:pathLst>
                  <a:path w="820" h="885" extrusionOk="0">
                    <a:moveTo>
                      <a:pt x="661" y="0"/>
                    </a:moveTo>
                    <a:cubicBezTo>
                      <a:pt x="1" y="0"/>
                      <a:pt x="489" y="713"/>
                      <a:pt x="767" y="885"/>
                    </a:cubicBezTo>
                    <a:cubicBezTo>
                      <a:pt x="819" y="436"/>
                      <a:pt x="542" y="502"/>
                      <a:pt x="66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9"/>
              <p:cNvSpPr/>
              <p:nvPr/>
            </p:nvSpPr>
            <p:spPr>
              <a:xfrm>
                <a:off x="2071825" y="5040950"/>
                <a:ext cx="49525" cy="13350"/>
              </a:xfrm>
              <a:custGeom>
                <a:avLst/>
                <a:gdLst/>
                <a:ahLst/>
                <a:cxnLst/>
                <a:rect l="l" t="t" r="r" b="b"/>
                <a:pathLst>
                  <a:path w="1981" h="534" extrusionOk="0">
                    <a:moveTo>
                      <a:pt x="921" y="1"/>
                    </a:moveTo>
                    <a:cubicBezTo>
                      <a:pt x="597" y="1"/>
                      <a:pt x="297" y="83"/>
                      <a:pt x="0" y="354"/>
                    </a:cubicBezTo>
                    <a:cubicBezTo>
                      <a:pt x="248" y="478"/>
                      <a:pt x="534" y="533"/>
                      <a:pt x="815" y="533"/>
                    </a:cubicBezTo>
                    <a:cubicBezTo>
                      <a:pt x="1280" y="533"/>
                      <a:pt x="1733" y="382"/>
                      <a:pt x="1980" y="143"/>
                    </a:cubicBezTo>
                    <a:cubicBezTo>
                      <a:pt x="1591" y="83"/>
                      <a:pt x="1244" y="1"/>
                      <a:pt x="92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9"/>
              <p:cNvSpPr/>
              <p:nvPr/>
            </p:nvSpPr>
            <p:spPr>
              <a:xfrm>
                <a:off x="2042775" y="5071900"/>
                <a:ext cx="41275" cy="27425"/>
              </a:xfrm>
              <a:custGeom>
                <a:avLst/>
                <a:gdLst/>
                <a:ahLst/>
                <a:cxnLst/>
                <a:rect l="l" t="t" r="r" b="b"/>
                <a:pathLst>
                  <a:path w="1651" h="1097" extrusionOk="0">
                    <a:moveTo>
                      <a:pt x="938" y="1"/>
                    </a:moveTo>
                    <a:cubicBezTo>
                      <a:pt x="608" y="159"/>
                      <a:pt x="278" y="331"/>
                      <a:pt x="0" y="555"/>
                    </a:cubicBezTo>
                    <a:cubicBezTo>
                      <a:pt x="51" y="665"/>
                      <a:pt x="115" y="700"/>
                      <a:pt x="183" y="700"/>
                    </a:cubicBezTo>
                    <a:cubicBezTo>
                      <a:pt x="300" y="700"/>
                      <a:pt x="428" y="595"/>
                      <a:pt x="515" y="595"/>
                    </a:cubicBezTo>
                    <a:cubicBezTo>
                      <a:pt x="601" y="595"/>
                      <a:pt x="648" y="696"/>
                      <a:pt x="608" y="1096"/>
                    </a:cubicBezTo>
                    <a:cubicBezTo>
                      <a:pt x="832" y="1043"/>
                      <a:pt x="1650" y="938"/>
                      <a:pt x="1268" y="555"/>
                    </a:cubicBezTo>
                    <a:lnTo>
                      <a:pt x="1268" y="555"/>
                    </a:lnTo>
                    <a:cubicBezTo>
                      <a:pt x="1206" y="664"/>
                      <a:pt x="1169" y="708"/>
                      <a:pt x="1146" y="708"/>
                    </a:cubicBezTo>
                    <a:cubicBezTo>
                      <a:pt x="1066" y="708"/>
                      <a:pt x="1153" y="175"/>
                      <a:pt x="93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9"/>
              <p:cNvSpPr/>
              <p:nvPr/>
            </p:nvSpPr>
            <p:spPr>
              <a:xfrm>
                <a:off x="2103175" y="4956375"/>
                <a:ext cx="111575" cy="35725"/>
              </a:xfrm>
              <a:custGeom>
                <a:avLst/>
                <a:gdLst/>
                <a:ahLst/>
                <a:cxnLst/>
                <a:rect l="l" t="t" r="r" b="b"/>
                <a:pathLst>
                  <a:path w="4463" h="1429" extrusionOk="0">
                    <a:moveTo>
                      <a:pt x="885" y="608"/>
                    </a:moveTo>
                    <a:cubicBezTo>
                      <a:pt x="1103" y="752"/>
                      <a:pt x="1339" y="873"/>
                      <a:pt x="1588" y="946"/>
                    </a:cubicBezTo>
                    <a:lnTo>
                      <a:pt x="1588" y="946"/>
                    </a:lnTo>
                    <a:cubicBezTo>
                      <a:pt x="1475" y="1039"/>
                      <a:pt x="1376" y="1085"/>
                      <a:pt x="1288" y="1085"/>
                    </a:cubicBezTo>
                    <a:cubicBezTo>
                      <a:pt x="1123" y="1085"/>
                      <a:pt x="996" y="924"/>
                      <a:pt x="885" y="608"/>
                    </a:cubicBezTo>
                    <a:close/>
                    <a:moveTo>
                      <a:pt x="4462" y="1"/>
                    </a:moveTo>
                    <a:lnTo>
                      <a:pt x="4462" y="1"/>
                    </a:lnTo>
                    <a:cubicBezTo>
                      <a:pt x="2641" y="54"/>
                      <a:pt x="1162" y="1"/>
                      <a:pt x="0" y="767"/>
                    </a:cubicBezTo>
                    <a:cubicBezTo>
                      <a:pt x="84" y="919"/>
                      <a:pt x="163" y="974"/>
                      <a:pt x="240" y="974"/>
                    </a:cubicBezTo>
                    <a:cubicBezTo>
                      <a:pt x="418" y="974"/>
                      <a:pt x="586" y="682"/>
                      <a:pt x="779" y="608"/>
                    </a:cubicBezTo>
                    <a:lnTo>
                      <a:pt x="779" y="608"/>
                    </a:lnTo>
                    <a:cubicBezTo>
                      <a:pt x="779" y="1097"/>
                      <a:pt x="607" y="991"/>
                      <a:pt x="779" y="1321"/>
                    </a:cubicBezTo>
                    <a:cubicBezTo>
                      <a:pt x="835" y="1302"/>
                      <a:pt x="889" y="1294"/>
                      <a:pt x="940" y="1294"/>
                    </a:cubicBezTo>
                    <a:cubicBezTo>
                      <a:pt x="1153" y="1294"/>
                      <a:pt x="1326" y="1429"/>
                      <a:pt x="1441" y="1429"/>
                    </a:cubicBezTo>
                    <a:cubicBezTo>
                      <a:pt x="1540" y="1429"/>
                      <a:pt x="1597" y="1328"/>
                      <a:pt x="1598" y="949"/>
                    </a:cubicBezTo>
                    <a:lnTo>
                      <a:pt x="1598" y="949"/>
                    </a:lnTo>
                    <a:cubicBezTo>
                      <a:pt x="1760" y="996"/>
                      <a:pt x="1927" y="1023"/>
                      <a:pt x="2098" y="1023"/>
                    </a:cubicBezTo>
                    <a:cubicBezTo>
                      <a:pt x="2455" y="1023"/>
                      <a:pt x="2826" y="906"/>
                      <a:pt x="3195" y="608"/>
                    </a:cubicBezTo>
                    <a:cubicBezTo>
                      <a:pt x="3419" y="938"/>
                      <a:pt x="3195" y="819"/>
                      <a:pt x="3195" y="1321"/>
                    </a:cubicBezTo>
                    <a:cubicBezTo>
                      <a:pt x="3229" y="1301"/>
                      <a:pt x="3272" y="1294"/>
                      <a:pt x="3321" y="1294"/>
                    </a:cubicBezTo>
                    <a:cubicBezTo>
                      <a:pt x="3404" y="1294"/>
                      <a:pt x="3502" y="1313"/>
                      <a:pt x="3588" y="1313"/>
                    </a:cubicBezTo>
                    <a:cubicBezTo>
                      <a:pt x="3707" y="1313"/>
                      <a:pt x="3802" y="1276"/>
                      <a:pt x="3802" y="1097"/>
                    </a:cubicBezTo>
                    <a:lnTo>
                      <a:pt x="3802" y="1097"/>
                    </a:lnTo>
                    <a:cubicBezTo>
                      <a:pt x="3768" y="1103"/>
                      <a:pt x="3737" y="1106"/>
                      <a:pt x="3708" y="1106"/>
                    </a:cubicBezTo>
                    <a:cubicBezTo>
                      <a:pt x="3501" y="1106"/>
                      <a:pt x="3419" y="938"/>
                      <a:pt x="3419" y="555"/>
                    </a:cubicBezTo>
                    <a:cubicBezTo>
                      <a:pt x="3486" y="510"/>
                      <a:pt x="3564" y="497"/>
                      <a:pt x="3647" y="497"/>
                    </a:cubicBezTo>
                    <a:cubicBezTo>
                      <a:pt x="3770" y="497"/>
                      <a:pt x="3902" y="526"/>
                      <a:pt x="4025" y="526"/>
                    </a:cubicBezTo>
                    <a:cubicBezTo>
                      <a:pt x="4231" y="526"/>
                      <a:pt x="4410" y="443"/>
                      <a:pt x="446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9"/>
              <p:cNvSpPr/>
              <p:nvPr/>
            </p:nvSpPr>
            <p:spPr>
              <a:xfrm>
                <a:off x="2207800" y="5080150"/>
                <a:ext cx="46875" cy="40050"/>
              </a:xfrm>
              <a:custGeom>
                <a:avLst/>
                <a:gdLst/>
                <a:ahLst/>
                <a:cxnLst/>
                <a:rect l="l" t="t" r="r" b="b"/>
                <a:pathLst>
                  <a:path w="1875" h="1602" extrusionOk="0">
                    <a:moveTo>
                      <a:pt x="436" y="1"/>
                    </a:moveTo>
                    <a:cubicBezTo>
                      <a:pt x="436" y="661"/>
                      <a:pt x="225" y="1044"/>
                      <a:pt x="0" y="1426"/>
                    </a:cubicBezTo>
                    <a:cubicBezTo>
                      <a:pt x="171" y="1535"/>
                      <a:pt x="396" y="1602"/>
                      <a:pt x="615" y="1602"/>
                    </a:cubicBezTo>
                    <a:cubicBezTo>
                      <a:pt x="952" y="1602"/>
                      <a:pt x="1277" y="1444"/>
                      <a:pt x="1373" y="1044"/>
                    </a:cubicBezTo>
                    <a:cubicBezTo>
                      <a:pt x="1267" y="1044"/>
                      <a:pt x="1096" y="766"/>
                      <a:pt x="1267" y="713"/>
                    </a:cubicBezTo>
                    <a:lnTo>
                      <a:pt x="1267" y="713"/>
                    </a:lnTo>
                    <a:cubicBezTo>
                      <a:pt x="1327" y="774"/>
                      <a:pt x="1382" y="797"/>
                      <a:pt x="1432" y="797"/>
                    </a:cubicBezTo>
                    <a:cubicBezTo>
                      <a:pt x="1614" y="797"/>
                      <a:pt x="1740" y="489"/>
                      <a:pt x="1875" y="489"/>
                    </a:cubicBezTo>
                    <a:cubicBezTo>
                      <a:pt x="1655" y="296"/>
                      <a:pt x="1436" y="266"/>
                      <a:pt x="1230" y="266"/>
                    </a:cubicBezTo>
                    <a:cubicBezTo>
                      <a:pt x="1138" y="266"/>
                      <a:pt x="1048" y="272"/>
                      <a:pt x="963" y="272"/>
                    </a:cubicBezTo>
                    <a:cubicBezTo>
                      <a:pt x="758" y="272"/>
                      <a:pt x="577" y="237"/>
                      <a:pt x="43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9"/>
              <p:cNvSpPr/>
              <p:nvPr/>
            </p:nvSpPr>
            <p:spPr>
              <a:xfrm>
                <a:off x="1995900" y="5077500"/>
                <a:ext cx="15800" cy="18850"/>
              </a:xfrm>
              <a:custGeom>
                <a:avLst/>
                <a:gdLst/>
                <a:ahLst/>
                <a:cxnLst/>
                <a:rect l="l" t="t" r="r" b="b"/>
                <a:pathLst>
                  <a:path w="632" h="754" extrusionOk="0">
                    <a:moveTo>
                      <a:pt x="172" y="1"/>
                    </a:moveTo>
                    <a:cubicBezTo>
                      <a:pt x="119" y="265"/>
                      <a:pt x="1" y="331"/>
                      <a:pt x="67" y="714"/>
                    </a:cubicBezTo>
                    <a:cubicBezTo>
                      <a:pt x="82" y="709"/>
                      <a:pt x="100" y="707"/>
                      <a:pt x="120" y="707"/>
                    </a:cubicBezTo>
                    <a:cubicBezTo>
                      <a:pt x="215" y="707"/>
                      <a:pt x="353" y="754"/>
                      <a:pt x="459" y="754"/>
                    </a:cubicBezTo>
                    <a:cubicBezTo>
                      <a:pt x="560" y="754"/>
                      <a:pt x="631" y="711"/>
                      <a:pt x="608" y="542"/>
                    </a:cubicBezTo>
                    <a:cubicBezTo>
                      <a:pt x="397" y="489"/>
                      <a:pt x="397" y="54"/>
                      <a:pt x="17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9"/>
              <p:cNvSpPr/>
              <p:nvPr/>
            </p:nvSpPr>
            <p:spPr>
              <a:xfrm>
                <a:off x="2057950" y="5127025"/>
                <a:ext cx="22150" cy="17850"/>
              </a:xfrm>
              <a:custGeom>
                <a:avLst/>
                <a:gdLst/>
                <a:ahLst/>
                <a:cxnLst/>
                <a:rect l="l" t="t" r="r" b="b"/>
                <a:pathLst>
                  <a:path w="886" h="714" extrusionOk="0">
                    <a:moveTo>
                      <a:pt x="713" y="0"/>
                    </a:moveTo>
                    <a:cubicBezTo>
                      <a:pt x="383" y="0"/>
                      <a:pt x="1" y="0"/>
                      <a:pt x="1" y="542"/>
                    </a:cubicBezTo>
                    <a:cubicBezTo>
                      <a:pt x="225" y="542"/>
                      <a:pt x="383" y="594"/>
                      <a:pt x="489" y="713"/>
                    </a:cubicBezTo>
                    <a:cubicBezTo>
                      <a:pt x="331" y="159"/>
                      <a:pt x="885" y="594"/>
                      <a:pt x="71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9"/>
              <p:cNvSpPr/>
              <p:nvPr/>
            </p:nvSpPr>
            <p:spPr>
              <a:xfrm>
                <a:off x="1770475" y="5132350"/>
                <a:ext cx="24800" cy="10600"/>
              </a:xfrm>
              <a:custGeom>
                <a:avLst/>
                <a:gdLst/>
                <a:ahLst/>
                <a:cxnLst/>
                <a:rect l="l" t="t" r="r" b="b"/>
                <a:pathLst>
                  <a:path w="992" h="424" extrusionOk="0">
                    <a:moveTo>
                      <a:pt x="463" y="0"/>
                    </a:moveTo>
                    <a:cubicBezTo>
                      <a:pt x="309" y="0"/>
                      <a:pt x="168" y="55"/>
                      <a:pt x="1" y="276"/>
                    </a:cubicBezTo>
                    <a:cubicBezTo>
                      <a:pt x="138" y="369"/>
                      <a:pt x="313" y="423"/>
                      <a:pt x="479" y="423"/>
                    </a:cubicBezTo>
                    <a:cubicBezTo>
                      <a:pt x="713" y="423"/>
                      <a:pt x="929" y="314"/>
                      <a:pt x="991" y="51"/>
                    </a:cubicBezTo>
                    <a:cubicBezTo>
                      <a:pt x="777" y="51"/>
                      <a:pt x="613" y="0"/>
                      <a:pt x="46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9"/>
              <p:cNvSpPr/>
              <p:nvPr/>
            </p:nvSpPr>
            <p:spPr>
              <a:xfrm>
                <a:off x="1664675" y="5103575"/>
                <a:ext cx="19350" cy="10425"/>
              </a:xfrm>
              <a:custGeom>
                <a:avLst/>
                <a:gdLst/>
                <a:ahLst/>
                <a:cxnLst/>
                <a:rect l="l" t="t" r="r" b="b"/>
                <a:pathLst>
                  <a:path w="774" h="417" extrusionOk="0">
                    <a:moveTo>
                      <a:pt x="48" y="1"/>
                    </a:moveTo>
                    <a:cubicBezTo>
                      <a:pt x="0" y="298"/>
                      <a:pt x="154" y="416"/>
                      <a:pt x="326" y="416"/>
                    </a:cubicBezTo>
                    <a:cubicBezTo>
                      <a:pt x="536" y="416"/>
                      <a:pt x="773" y="240"/>
                      <a:pt x="708" y="1"/>
                    </a:cubicBezTo>
                    <a:lnTo>
                      <a:pt x="708" y="1"/>
                    </a:lnTo>
                    <a:cubicBezTo>
                      <a:pt x="584" y="81"/>
                      <a:pt x="523" y="108"/>
                      <a:pt x="472" y="108"/>
                    </a:cubicBezTo>
                    <a:cubicBezTo>
                      <a:pt x="387" y="108"/>
                      <a:pt x="328" y="34"/>
                      <a:pt x="4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9"/>
              <p:cNvSpPr/>
              <p:nvPr/>
            </p:nvSpPr>
            <p:spPr>
              <a:xfrm>
                <a:off x="1643325" y="5075850"/>
                <a:ext cx="24100" cy="11650"/>
              </a:xfrm>
              <a:custGeom>
                <a:avLst/>
                <a:gdLst/>
                <a:ahLst/>
                <a:cxnLst/>
                <a:rect l="l" t="t" r="r" b="b"/>
                <a:pathLst>
                  <a:path w="964" h="466" extrusionOk="0">
                    <a:moveTo>
                      <a:pt x="902" y="1"/>
                    </a:moveTo>
                    <a:lnTo>
                      <a:pt x="84" y="67"/>
                    </a:lnTo>
                    <a:cubicBezTo>
                      <a:pt x="0" y="330"/>
                      <a:pt x="219" y="465"/>
                      <a:pt x="452" y="465"/>
                    </a:cubicBezTo>
                    <a:cubicBezTo>
                      <a:pt x="699" y="465"/>
                      <a:pt x="963" y="313"/>
                      <a:pt x="9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9"/>
              <p:cNvSpPr/>
              <p:nvPr/>
            </p:nvSpPr>
            <p:spPr>
              <a:xfrm>
                <a:off x="1668825" y="5058050"/>
                <a:ext cx="31725" cy="41275"/>
              </a:xfrm>
              <a:custGeom>
                <a:avLst/>
                <a:gdLst/>
                <a:ahLst/>
                <a:cxnLst/>
                <a:rect l="l" t="t" r="r" b="b"/>
                <a:pathLst>
                  <a:path w="1269" h="1651" extrusionOk="0">
                    <a:moveTo>
                      <a:pt x="1268" y="0"/>
                    </a:moveTo>
                    <a:cubicBezTo>
                      <a:pt x="748" y="0"/>
                      <a:pt x="638" y="516"/>
                      <a:pt x="318" y="516"/>
                    </a:cubicBezTo>
                    <a:cubicBezTo>
                      <a:pt x="231" y="516"/>
                      <a:pt x="130" y="478"/>
                      <a:pt x="1" y="383"/>
                    </a:cubicBezTo>
                    <a:lnTo>
                      <a:pt x="1" y="383"/>
                    </a:lnTo>
                    <a:cubicBezTo>
                      <a:pt x="1" y="1373"/>
                      <a:pt x="436" y="555"/>
                      <a:pt x="331" y="1650"/>
                    </a:cubicBezTo>
                    <a:cubicBezTo>
                      <a:pt x="938" y="1650"/>
                      <a:pt x="938" y="1267"/>
                      <a:pt x="1268" y="1267"/>
                    </a:cubicBezTo>
                    <a:cubicBezTo>
                      <a:pt x="991" y="502"/>
                      <a:pt x="1149" y="832"/>
                      <a:pt x="126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9"/>
              <p:cNvSpPr/>
              <p:nvPr/>
            </p:nvSpPr>
            <p:spPr>
              <a:xfrm>
                <a:off x="2225625" y="4956375"/>
                <a:ext cx="19475" cy="18975"/>
              </a:xfrm>
              <a:custGeom>
                <a:avLst/>
                <a:gdLst/>
                <a:ahLst/>
                <a:cxnLst/>
                <a:rect l="l" t="t" r="r" b="b"/>
                <a:pathLst>
                  <a:path w="779" h="759" extrusionOk="0">
                    <a:moveTo>
                      <a:pt x="713" y="1"/>
                    </a:moveTo>
                    <a:lnTo>
                      <a:pt x="713" y="1"/>
                    </a:lnTo>
                    <a:cubicBezTo>
                      <a:pt x="383" y="159"/>
                      <a:pt x="119" y="54"/>
                      <a:pt x="53" y="225"/>
                    </a:cubicBezTo>
                    <a:cubicBezTo>
                      <a:pt x="119" y="225"/>
                      <a:pt x="172" y="331"/>
                      <a:pt x="172" y="555"/>
                    </a:cubicBezTo>
                    <a:cubicBezTo>
                      <a:pt x="119" y="555"/>
                      <a:pt x="0" y="714"/>
                      <a:pt x="172" y="714"/>
                    </a:cubicBezTo>
                    <a:cubicBezTo>
                      <a:pt x="186" y="584"/>
                      <a:pt x="207" y="539"/>
                      <a:pt x="236" y="539"/>
                    </a:cubicBezTo>
                    <a:cubicBezTo>
                      <a:pt x="298" y="539"/>
                      <a:pt x="394" y="759"/>
                      <a:pt x="515" y="759"/>
                    </a:cubicBezTo>
                    <a:cubicBezTo>
                      <a:pt x="544" y="759"/>
                      <a:pt x="575" y="746"/>
                      <a:pt x="607" y="714"/>
                    </a:cubicBezTo>
                    <a:cubicBezTo>
                      <a:pt x="660" y="489"/>
                      <a:pt x="779" y="384"/>
                      <a:pt x="71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9"/>
              <p:cNvSpPr/>
              <p:nvPr/>
            </p:nvSpPr>
            <p:spPr>
              <a:xfrm>
                <a:off x="889800" y="5066300"/>
                <a:ext cx="30850" cy="10900"/>
              </a:xfrm>
              <a:custGeom>
                <a:avLst/>
                <a:gdLst/>
                <a:ahLst/>
                <a:cxnLst/>
                <a:rect l="l" t="t" r="r" b="b"/>
                <a:pathLst>
                  <a:path w="1234" h="436" extrusionOk="0">
                    <a:moveTo>
                      <a:pt x="1234" y="0"/>
                    </a:moveTo>
                    <a:cubicBezTo>
                      <a:pt x="1075" y="0"/>
                      <a:pt x="904" y="53"/>
                      <a:pt x="798" y="172"/>
                    </a:cubicBezTo>
                    <a:cubicBezTo>
                      <a:pt x="709" y="164"/>
                      <a:pt x="633" y="161"/>
                      <a:pt x="569" y="161"/>
                    </a:cubicBezTo>
                    <a:cubicBezTo>
                      <a:pt x="1" y="161"/>
                      <a:pt x="393" y="436"/>
                      <a:pt x="773" y="436"/>
                    </a:cubicBezTo>
                    <a:cubicBezTo>
                      <a:pt x="1006" y="436"/>
                      <a:pt x="1234" y="333"/>
                      <a:pt x="123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9"/>
              <p:cNvSpPr/>
              <p:nvPr/>
            </p:nvSpPr>
            <p:spPr>
              <a:xfrm>
                <a:off x="2246400" y="4955800"/>
                <a:ext cx="13400" cy="18425"/>
              </a:xfrm>
              <a:custGeom>
                <a:avLst/>
                <a:gdLst/>
                <a:ahLst/>
                <a:cxnLst/>
                <a:rect l="l" t="t" r="r" b="b"/>
                <a:pathLst>
                  <a:path w="536" h="737" extrusionOk="0">
                    <a:moveTo>
                      <a:pt x="114" y="1"/>
                    </a:moveTo>
                    <a:cubicBezTo>
                      <a:pt x="66" y="1"/>
                      <a:pt x="24" y="52"/>
                      <a:pt x="1" y="182"/>
                    </a:cubicBezTo>
                    <a:cubicBezTo>
                      <a:pt x="212" y="301"/>
                      <a:pt x="1" y="460"/>
                      <a:pt x="1" y="737"/>
                    </a:cubicBezTo>
                    <a:lnTo>
                      <a:pt x="278" y="737"/>
                    </a:lnTo>
                    <a:cubicBezTo>
                      <a:pt x="536" y="654"/>
                      <a:pt x="286" y="1"/>
                      <a:pt x="11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9"/>
              <p:cNvSpPr/>
              <p:nvPr/>
            </p:nvSpPr>
            <p:spPr>
              <a:xfrm>
                <a:off x="2258625" y="5085825"/>
                <a:ext cx="38625" cy="26800"/>
              </a:xfrm>
              <a:custGeom>
                <a:avLst/>
                <a:gdLst/>
                <a:ahLst/>
                <a:cxnLst/>
                <a:rect l="l" t="t" r="r" b="b"/>
                <a:pathLst>
                  <a:path w="1545" h="1072" extrusionOk="0">
                    <a:moveTo>
                      <a:pt x="723" y="1"/>
                    </a:moveTo>
                    <a:cubicBezTo>
                      <a:pt x="581" y="1"/>
                      <a:pt x="407" y="78"/>
                      <a:pt x="172" y="104"/>
                    </a:cubicBezTo>
                    <a:cubicBezTo>
                      <a:pt x="0" y="539"/>
                      <a:pt x="172" y="434"/>
                      <a:pt x="53" y="1041"/>
                    </a:cubicBezTo>
                    <a:cubicBezTo>
                      <a:pt x="174" y="1061"/>
                      <a:pt x="286" y="1071"/>
                      <a:pt x="389" y="1071"/>
                    </a:cubicBezTo>
                    <a:cubicBezTo>
                      <a:pt x="1086" y="1071"/>
                      <a:pt x="1395" y="632"/>
                      <a:pt x="1545" y="104"/>
                    </a:cubicBezTo>
                    <a:cubicBezTo>
                      <a:pt x="1436" y="70"/>
                      <a:pt x="1357" y="56"/>
                      <a:pt x="1300" y="56"/>
                    </a:cubicBezTo>
                    <a:cubicBezTo>
                      <a:pt x="1066" y="56"/>
                      <a:pt x="1194" y="296"/>
                      <a:pt x="1109" y="434"/>
                    </a:cubicBezTo>
                    <a:cubicBezTo>
                      <a:pt x="993" y="91"/>
                      <a:pt x="876" y="1"/>
                      <a:pt x="7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9"/>
              <p:cNvSpPr/>
              <p:nvPr/>
            </p:nvSpPr>
            <p:spPr>
              <a:xfrm>
                <a:off x="2549350" y="5125025"/>
                <a:ext cx="10625" cy="24200"/>
              </a:xfrm>
              <a:custGeom>
                <a:avLst/>
                <a:gdLst/>
                <a:ahLst/>
                <a:cxnLst/>
                <a:rect l="l" t="t" r="r" b="b"/>
                <a:pathLst>
                  <a:path w="425" h="968" extrusionOk="0">
                    <a:moveTo>
                      <a:pt x="349" y="0"/>
                    </a:moveTo>
                    <a:cubicBezTo>
                      <a:pt x="2" y="0"/>
                      <a:pt x="0" y="968"/>
                      <a:pt x="344" y="968"/>
                    </a:cubicBezTo>
                    <a:cubicBezTo>
                      <a:pt x="369" y="968"/>
                      <a:pt x="396" y="962"/>
                      <a:pt x="424" y="952"/>
                    </a:cubicBezTo>
                    <a:lnTo>
                      <a:pt x="424" y="14"/>
                    </a:lnTo>
                    <a:cubicBezTo>
                      <a:pt x="398" y="5"/>
                      <a:pt x="373" y="0"/>
                      <a:pt x="34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9"/>
              <p:cNvSpPr/>
              <p:nvPr/>
            </p:nvSpPr>
            <p:spPr>
              <a:xfrm>
                <a:off x="2517375" y="5130600"/>
                <a:ext cx="26900" cy="21000"/>
              </a:xfrm>
              <a:custGeom>
                <a:avLst/>
                <a:gdLst/>
                <a:ahLst/>
                <a:cxnLst/>
                <a:rect l="l" t="t" r="r" b="b"/>
                <a:pathLst>
                  <a:path w="1076" h="840" extrusionOk="0">
                    <a:moveTo>
                      <a:pt x="169" y="0"/>
                    </a:moveTo>
                    <a:cubicBezTo>
                      <a:pt x="114" y="0"/>
                      <a:pt x="60" y="51"/>
                      <a:pt x="0" y="187"/>
                    </a:cubicBezTo>
                    <a:cubicBezTo>
                      <a:pt x="168" y="355"/>
                      <a:pt x="828" y="840"/>
                      <a:pt x="1012" y="840"/>
                    </a:cubicBezTo>
                    <a:cubicBezTo>
                      <a:pt x="1060" y="840"/>
                      <a:pt x="1076" y="807"/>
                      <a:pt x="1043" y="729"/>
                    </a:cubicBezTo>
                    <a:cubicBezTo>
                      <a:pt x="924" y="676"/>
                      <a:pt x="872" y="570"/>
                      <a:pt x="924" y="346"/>
                    </a:cubicBezTo>
                    <a:lnTo>
                      <a:pt x="924" y="346"/>
                    </a:lnTo>
                    <a:cubicBezTo>
                      <a:pt x="858" y="391"/>
                      <a:pt x="797" y="409"/>
                      <a:pt x="742" y="409"/>
                    </a:cubicBezTo>
                    <a:cubicBezTo>
                      <a:pt x="480" y="409"/>
                      <a:pt x="324" y="0"/>
                      <a:pt x="16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9"/>
              <p:cNvSpPr/>
              <p:nvPr/>
            </p:nvSpPr>
            <p:spPr>
              <a:xfrm>
                <a:off x="2587350" y="4938575"/>
                <a:ext cx="42600" cy="23700"/>
              </a:xfrm>
              <a:custGeom>
                <a:avLst/>
                <a:gdLst/>
                <a:ahLst/>
                <a:cxnLst/>
                <a:rect l="l" t="t" r="r" b="b"/>
                <a:pathLst>
                  <a:path w="1704" h="948" extrusionOk="0">
                    <a:moveTo>
                      <a:pt x="0" y="0"/>
                    </a:moveTo>
                    <a:cubicBezTo>
                      <a:pt x="0" y="386"/>
                      <a:pt x="204" y="463"/>
                      <a:pt x="449" y="463"/>
                    </a:cubicBezTo>
                    <a:cubicBezTo>
                      <a:pt x="613" y="463"/>
                      <a:pt x="795" y="428"/>
                      <a:pt x="948" y="428"/>
                    </a:cubicBezTo>
                    <a:cubicBezTo>
                      <a:pt x="1187" y="428"/>
                      <a:pt x="1354" y="512"/>
                      <a:pt x="1267" y="937"/>
                    </a:cubicBezTo>
                    <a:cubicBezTo>
                      <a:pt x="1295" y="944"/>
                      <a:pt x="1321" y="947"/>
                      <a:pt x="1344" y="947"/>
                    </a:cubicBezTo>
                    <a:cubicBezTo>
                      <a:pt x="1684" y="947"/>
                      <a:pt x="1555" y="260"/>
                      <a:pt x="1703" y="0"/>
                    </a:cubicBezTo>
                    <a:lnTo>
                      <a:pt x="1703" y="0"/>
                    </a:lnTo>
                    <a:cubicBezTo>
                      <a:pt x="1426" y="138"/>
                      <a:pt x="1171" y="189"/>
                      <a:pt x="930" y="189"/>
                    </a:cubicBezTo>
                    <a:cubicBezTo>
                      <a:pt x="596" y="189"/>
                      <a:pt x="291" y="92"/>
                      <a:pt x="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9"/>
              <p:cNvSpPr/>
              <p:nvPr/>
            </p:nvSpPr>
            <p:spPr>
              <a:xfrm>
                <a:off x="2554375" y="4938575"/>
                <a:ext cx="27575" cy="11575"/>
              </a:xfrm>
              <a:custGeom>
                <a:avLst/>
                <a:gdLst/>
                <a:ahLst/>
                <a:cxnLst/>
                <a:rect l="l" t="t" r="r" b="b"/>
                <a:pathLst>
                  <a:path w="1103" h="463" extrusionOk="0">
                    <a:moveTo>
                      <a:pt x="1042" y="0"/>
                    </a:moveTo>
                    <a:lnTo>
                      <a:pt x="1042" y="0"/>
                    </a:lnTo>
                    <a:cubicBezTo>
                      <a:pt x="896" y="146"/>
                      <a:pt x="721" y="215"/>
                      <a:pt x="539" y="215"/>
                    </a:cubicBezTo>
                    <a:cubicBezTo>
                      <a:pt x="376" y="215"/>
                      <a:pt x="208" y="159"/>
                      <a:pt x="52" y="53"/>
                    </a:cubicBezTo>
                    <a:lnTo>
                      <a:pt x="52" y="53"/>
                    </a:lnTo>
                    <a:cubicBezTo>
                      <a:pt x="0" y="324"/>
                      <a:pt x="264" y="462"/>
                      <a:pt x="533" y="462"/>
                    </a:cubicBezTo>
                    <a:cubicBezTo>
                      <a:pt x="815" y="462"/>
                      <a:pt x="1103" y="311"/>
                      <a:pt x="104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9"/>
              <p:cNvSpPr/>
              <p:nvPr/>
            </p:nvSpPr>
            <p:spPr>
              <a:xfrm>
                <a:off x="2613000" y="4896275"/>
                <a:ext cx="16950" cy="16000"/>
              </a:xfrm>
              <a:custGeom>
                <a:avLst/>
                <a:gdLst/>
                <a:ahLst/>
                <a:cxnLst/>
                <a:rect l="l" t="t" r="r" b="b"/>
                <a:pathLst>
                  <a:path w="678" h="640" extrusionOk="0">
                    <a:moveTo>
                      <a:pt x="213" y="0"/>
                    </a:moveTo>
                    <a:cubicBezTo>
                      <a:pt x="175" y="0"/>
                      <a:pt x="128" y="13"/>
                      <a:pt x="70" y="42"/>
                    </a:cubicBezTo>
                    <a:cubicBezTo>
                      <a:pt x="0" y="398"/>
                      <a:pt x="239" y="640"/>
                      <a:pt x="441" y="640"/>
                    </a:cubicBezTo>
                    <a:cubicBezTo>
                      <a:pt x="546" y="640"/>
                      <a:pt x="641" y="574"/>
                      <a:pt x="677" y="425"/>
                    </a:cubicBezTo>
                    <a:lnTo>
                      <a:pt x="677" y="425"/>
                    </a:lnTo>
                    <a:cubicBezTo>
                      <a:pt x="641" y="440"/>
                      <a:pt x="610" y="447"/>
                      <a:pt x="583" y="447"/>
                    </a:cubicBezTo>
                    <a:cubicBezTo>
                      <a:pt x="367" y="447"/>
                      <a:pt x="443" y="0"/>
                      <a:pt x="21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9"/>
              <p:cNvSpPr/>
              <p:nvPr/>
            </p:nvSpPr>
            <p:spPr>
              <a:xfrm>
                <a:off x="2568200" y="5107475"/>
                <a:ext cx="17850" cy="27825"/>
              </a:xfrm>
              <a:custGeom>
                <a:avLst/>
                <a:gdLst/>
                <a:ahLst/>
                <a:cxnLst/>
                <a:rect l="l" t="t" r="r" b="b"/>
                <a:pathLst>
                  <a:path w="714" h="1113" extrusionOk="0">
                    <a:moveTo>
                      <a:pt x="192" y="1"/>
                    </a:moveTo>
                    <a:cubicBezTo>
                      <a:pt x="182" y="1"/>
                      <a:pt x="171" y="2"/>
                      <a:pt x="159" y="3"/>
                    </a:cubicBezTo>
                    <a:cubicBezTo>
                      <a:pt x="0" y="505"/>
                      <a:pt x="53" y="888"/>
                      <a:pt x="383" y="1112"/>
                    </a:cubicBezTo>
                    <a:cubicBezTo>
                      <a:pt x="383" y="782"/>
                      <a:pt x="713" y="993"/>
                      <a:pt x="713" y="716"/>
                    </a:cubicBezTo>
                    <a:lnTo>
                      <a:pt x="713" y="716"/>
                    </a:lnTo>
                    <a:cubicBezTo>
                      <a:pt x="699" y="719"/>
                      <a:pt x="685" y="720"/>
                      <a:pt x="672" y="720"/>
                    </a:cubicBezTo>
                    <a:cubicBezTo>
                      <a:pt x="356" y="720"/>
                      <a:pt x="516" y="1"/>
                      <a:pt x="19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9"/>
              <p:cNvSpPr/>
              <p:nvPr/>
            </p:nvSpPr>
            <p:spPr>
              <a:xfrm>
                <a:off x="2510450" y="5305925"/>
                <a:ext cx="118175" cy="69975"/>
              </a:xfrm>
              <a:custGeom>
                <a:avLst/>
                <a:gdLst/>
                <a:ahLst/>
                <a:cxnLst/>
                <a:rect l="l" t="t" r="r" b="b"/>
                <a:pathLst>
                  <a:path w="4727" h="2799" extrusionOk="0">
                    <a:moveTo>
                      <a:pt x="1885" y="0"/>
                    </a:moveTo>
                    <a:cubicBezTo>
                      <a:pt x="1413" y="0"/>
                      <a:pt x="924" y="185"/>
                      <a:pt x="436" y="818"/>
                    </a:cubicBezTo>
                    <a:cubicBezTo>
                      <a:pt x="383" y="488"/>
                      <a:pt x="330" y="264"/>
                      <a:pt x="211" y="39"/>
                    </a:cubicBezTo>
                    <a:cubicBezTo>
                      <a:pt x="211" y="264"/>
                      <a:pt x="106" y="316"/>
                      <a:pt x="0" y="316"/>
                    </a:cubicBezTo>
                    <a:lnTo>
                      <a:pt x="0" y="1029"/>
                    </a:lnTo>
                    <a:cubicBezTo>
                      <a:pt x="191" y="1115"/>
                      <a:pt x="244" y="1158"/>
                      <a:pt x="299" y="1158"/>
                    </a:cubicBezTo>
                    <a:cubicBezTo>
                      <a:pt x="353" y="1158"/>
                      <a:pt x="409" y="1115"/>
                      <a:pt x="607" y="1029"/>
                    </a:cubicBezTo>
                    <a:lnTo>
                      <a:pt x="607" y="1029"/>
                    </a:lnTo>
                    <a:cubicBezTo>
                      <a:pt x="488" y="2297"/>
                      <a:pt x="937" y="2468"/>
                      <a:pt x="1267" y="2798"/>
                    </a:cubicBezTo>
                    <a:cubicBezTo>
                      <a:pt x="1337" y="2538"/>
                      <a:pt x="1426" y="2457"/>
                      <a:pt x="1528" y="2457"/>
                    </a:cubicBezTo>
                    <a:cubicBezTo>
                      <a:pt x="1700" y="2457"/>
                      <a:pt x="1908" y="2689"/>
                      <a:pt x="2116" y="2689"/>
                    </a:cubicBezTo>
                    <a:cubicBezTo>
                      <a:pt x="2255" y="2689"/>
                      <a:pt x="2393" y="2586"/>
                      <a:pt x="2522" y="2244"/>
                    </a:cubicBezTo>
                    <a:lnTo>
                      <a:pt x="2522" y="2244"/>
                    </a:lnTo>
                    <a:cubicBezTo>
                      <a:pt x="2588" y="2574"/>
                      <a:pt x="2363" y="2521"/>
                      <a:pt x="2310" y="2745"/>
                    </a:cubicBezTo>
                    <a:cubicBezTo>
                      <a:pt x="2365" y="2765"/>
                      <a:pt x="2416" y="2773"/>
                      <a:pt x="2463" y="2773"/>
                    </a:cubicBezTo>
                    <a:cubicBezTo>
                      <a:pt x="2936" y="2773"/>
                      <a:pt x="3023" y="1879"/>
                      <a:pt x="3023" y="1531"/>
                    </a:cubicBezTo>
                    <a:cubicBezTo>
                      <a:pt x="3244" y="1782"/>
                      <a:pt x="3558" y="1963"/>
                      <a:pt x="3860" y="1963"/>
                    </a:cubicBezTo>
                    <a:cubicBezTo>
                      <a:pt x="4225" y="1963"/>
                      <a:pt x="4575" y="1699"/>
                      <a:pt x="4726" y="976"/>
                    </a:cubicBezTo>
                    <a:cubicBezTo>
                      <a:pt x="4669" y="887"/>
                      <a:pt x="4602" y="856"/>
                      <a:pt x="4527" y="856"/>
                    </a:cubicBezTo>
                    <a:cubicBezTo>
                      <a:pt x="4344" y="856"/>
                      <a:pt x="4121" y="1043"/>
                      <a:pt x="3915" y="1043"/>
                    </a:cubicBezTo>
                    <a:cubicBezTo>
                      <a:pt x="3792" y="1043"/>
                      <a:pt x="3676" y="977"/>
                      <a:pt x="3578" y="765"/>
                    </a:cubicBezTo>
                    <a:lnTo>
                      <a:pt x="3578" y="765"/>
                    </a:lnTo>
                    <a:cubicBezTo>
                      <a:pt x="3616" y="773"/>
                      <a:pt x="3652" y="777"/>
                      <a:pt x="3686" y="777"/>
                    </a:cubicBezTo>
                    <a:cubicBezTo>
                      <a:pt x="3888" y="777"/>
                      <a:pt x="4013" y="636"/>
                      <a:pt x="4013" y="264"/>
                    </a:cubicBezTo>
                    <a:lnTo>
                      <a:pt x="3248" y="264"/>
                    </a:lnTo>
                    <a:cubicBezTo>
                      <a:pt x="3182" y="765"/>
                      <a:pt x="3406" y="765"/>
                      <a:pt x="3459" y="976"/>
                    </a:cubicBezTo>
                    <a:cubicBezTo>
                      <a:pt x="3440" y="964"/>
                      <a:pt x="3418" y="959"/>
                      <a:pt x="3393" y="959"/>
                    </a:cubicBezTo>
                    <a:cubicBezTo>
                      <a:pt x="3290" y="959"/>
                      <a:pt x="3141" y="1043"/>
                      <a:pt x="3036" y="1043"/>
                    </a:cubicBezTo>
                    <a:cubicBezTo>
                      <a:pt x="2948" y="1043"/>
                      <a:pt x="2891" y="984"/>
                      <a:pt x="2918" y="765"/>
                    </a:cubicBezTo>
                    <a:cubicBezTo>
                      <a:pt x="3023" y="765"/>
                      <a:pt x="3129" y="699"/>
                      <a:pt x="3129" y="264"/>
                    </a:cubicBezTo>
                    <a:cubicBezTo>
                      <a:pt x="2737" y="156"/>
                      <a:pt x="2318" y="0"/>
                      <a:pt x="188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9"/>
              <p:cNvSpPr/>
              <p:nvPr/>
            </p:nvSpPr>
            <p:spPr>
              <a:xfrm>
                <a:off x="2404500" y="5132125"/>
                <a:ext cx="10900" cy="18175"/>
              </a:xfrm>
              <a:custGeom>
                <a:avLst/>
                <a:gdLst/>
                <a:ahLst/>
                <a:cxnLst/>
                <a:rect l="l" t="t" r="r" b="b"/>
                <a:pathLst>
                  <a:path w="436" h="727" extrusionOk="0">
                    <a:moveTo>
                      <a:pt x="56" y="1"/>
                    </a:moveTo>
                    <a:cubicBezTo>
                      <a:pt x="38" y="1"/>
                      <a:pt x="20" y="3"/>
                      <a:pt x="0" y="7"/>
                    </a:cubicBezTo>
                    <a:lnTo>
                      <a:pt x="0" y="720"/>
                    </a:lnTo>
                    <a:cubicBezTo>
                      <a:pt x="19" y="725"/>
                      <a:pt x="37" y="727"/>
                      <a:pt x="53" y="727"/>
                    </a:cubicBezTo>
                    <a:cubicBezTo>
                      <a:pt x="278" y="727"/>
                      <a:pt x="288" y="327"/>
                      <a:pt x="436" y="179"/>
                    </a:cubicBezTo>
                    <a:lnTo>
                      <a:pt x="436" y="179"/>
                    </a:lnTo>
                    <a:cubicBezTo>
                      <a:pt x="422" y="184"/>
                      <a:pt x="409" y="186"/>
                      <a:pt x="397" y="186"/>
                    </a:cubicBezTo>
                    <a:cubicBezTo>
                      <a:pt x="279" y="186"/>
                      <a:pt x="218" y="1"/>
                      <a:pt x="5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9"/>
              <p:cNvSpPr/>
              <p:nvPr/>
            </p:nvSpPr>
            <p:spPr>
              <a:xfrm>
                <a:off x="2352175" y="5054650"/>
                <a:ext cx="159600" cy="68225"/>
              </a:xfrm>
              <a:custGeom>
                <a:avLst/>
                <a:gdLst/>
                <a:ahLst/>
                <a:cxnLst/>
                <a:rect l="l" t="t" r="r" b="b"/>
                <a:pathLst>
                  <a:path w="6384" h="2729" extrusionOk="0">
                    <a:moveTo>
                      <a:pt x="5197" y="1"/>
                    </a:moveTo>
                    <a:cubicBezTo>
                      <a:pt x="5095" y="1"/>
                      <a:pt x="4977" y="40"/>
                      <a:pt x="4839" y="136"/>
                    </a:cubicBezTo>
                    <a:cubicBezTo>
                      <a:pt x="4892" y="136"/>
                      <a:pt x="4958" y="308"/>
                      <a:pt x="4839" y="361"/>
                    </a:cubicBezTo>
                    <a:cubicBezTo>
                      <a:pt x="4775" y="344"/>
                      <a:pt x="4708" y="336"/>
                      <a:pt x="4638" y="336"/>
                    </a:cubicBezTo>
                    <a:cubicBezTo>
                      <a:pt x="3979" y="336"/>
                      <a:pt x="3095" y="1005"/>
                      <a:pt x="2224" y="1005"/>
                    </a:cubicBezTo>
                    <a:cubicBezTo>
                      <a:pt x="1939" y="1005"/>
                      <a:pt x="1655" y="933"/>
                      <a:pt x="1380" y="743"/>
                    </a:cubicBezTo>
                    <a:cubicBezTo>
                      <a:pt x="1299" y="1161"/>
                      <a:pt x="963" y="1172"/>
                      <a:pt x="653" y="1172"/>
                    </a:cubicBezTo>
                    <a:cubicBezTo>
                      <a:pt x="635" y="1172"/>
                      <a:pt x="616" y="1172"/>
                      <a:pt x="598" y="1172"/>
                    </a:cubicBezTo>
                    <a:cubicBezTo>
                      <a:pt x="275" y="1172"/>
                      <a:pt x="1" y="1186"/>
                      <a:pt x="113" y="1681"/>
                    </a:cubicBezTo>
                    <a:cubicBezTo>
                      <a:pt x="207" y="1507"/>
                      <a:pt x="316" y="1444"/>
                      <a:pt x="437" y="1444"/>
                    </a:cubicBezTo>
                    <a:cubicBezTo>
                      <a:pt x="757" y="1444"/>
                      <a:pt x="1152" y="1883"/>
                      <a:pt x="1521" y="1883"/>
                    </a:cubicBezTo>
                    <a:cubicBezTo>
                      <a:pt x="1585" y="1883"/>
                      <a:pt x="1649" y="1870"/>
                      <a:pt x="1710" y="1839"/>
                    </a:cubicBezTo>
                    <a:cubicBezTo>
                      <a:pt x="1763" y="1628"/>
                      <a:pt x="1869" y="1403"/>
                      <a:pt x="1988" y="1298"/>
                    </a:cubicBezTo>
                    <a:cubicBezTo>
                      <a:pt x="2052" y="1517"/>
                      <a:pt x="2109" y="1590"/>
                      <a:pt x="2168" y="1590"/>
                    </a:cubicBezTo>
                    <a:cubicBezTo>
                      <a:pt x="2288" y="1590"/>
                      <a:pt x="2422" y="1286"/>
                      <a:pt x="2668" y="1286"/>
                    </a:cubicBezTo>
                    <a:cubicBezTo>
                      <a:pt x="2695" y="1286"/>
                      <a:pt x="2723" y="1290"/>
                      <a:pt x="2753" y="1298"/>
                    </a:cubicBezTo>
                    <a:cubicBezTo>
                      <a:pt x="2753" y="1575"/>
                      <a:pt x="2753" y="1839"/>
                      <a:pt x="2648" y="2011"/>
                    </a:cubicBezTo>
                    <a:cubicBezTo>
                      <a:pt x="3621" y="1714"/>
                      <a:pt x="4141" y="1282"/>
                      <a:pt x="4862" y="1282"/>
                    </a:cubicBezTo>
                    <a:cubicBezTo>
                      <a:pt x="5070" y="1282"/>
                      <a:pt x="5295" y="1318"/>
                      <a:pt x="5552" y="1403"/>
                    </a:cubicBezTo>
                    <a:cubicBezTo>
                      <a:pt x="5325" y="1403"/>
                      <a:pt x="5244" y="1649"/>
                      <a:pt x="4981" y="1649"/>
                    </a:cubicBezTo>
                    <a:cubicBezTo>
                      <a:pt x="4939" y="1649"/>
                      <a:pt x="4892" y="1642"/>
                      <a:pt x="4839" y="1628"/>
                    </a:cubicBezTo>
                    <a:lnTo>
                      <a:pt x="4839" y="1628"/>
                    </a:lnTo>
                    <a:cubicBezTo>
                      <a:pt x="4873" y="2022"/>
                      <a:pt x="4969" y="2144"/>
                      <a:pt x="5095" y="2144"/>
                    </a:cubicBezTo>
                    <a:cubicBezTo>
                      <a:pt x="5302" y="2144"/>
                      <a:pt x="5590" y="1815"/>
                      <a:pt x="5819" y="1815"/>
                    </a:cubicBezTo>
                    <a:cubicBezTo>
                      <a:pt x="5937" y="1815"/>
                      <a:pt x="6039" y="1903"/>
                      <a:pt x="6107" y="2169"/>
                    </a:cubicBezTo>
                    <a:cubicBezTo>
                      <a:pt x="6001" y="2341"/>
                      <a:pt x="5777" y="2446"/>
                      <a:pt x="5671" y="2724"/>
                    </a:cubicBezTo>
                    <a:cubicBezTo>
                      <a:pt x="5689" y="2727"/>
                      <a:pt x="5706" y="2729"/>
                      <a:pt x="5722" y="2729"/>
                    </a:cubicBezTo>
                    <a:cubicBezTo>
                      <a:pt x="5920" y="2729"/>
                      <a:pt x="5958" y="2481"/>
                      <a:pt x="6126" y="2481"/>
                    </a:cubicBezTo>
                    <a:cubicBezTo>
                      <a:pt x="6152" y="2481"/>
                      <a:pt x="6180" y="2486"/>
                      <a:pt x="6212" y="2499"/>
                    </a:cubicBezTo>
                    <a:cubicBezTo>
                      <a:pt x="6054" y="1733"/>
                      <a:pt x="6384" y="1351"/>
                      <a:pt x="5882" y="1073"/>
                    </a:cubicBezTo>
                    <a:cubicBezTo>
                      <a:pt x="6054" y="1021"/>
                      <a:pt x="6331" y="1126"/>
                      <a:pt x="6331" y="849"/>
                    </a:cubicBezTo>
                    <a:cubicBezTo>
                      <a:pt x="5832" y="849"/>
                      <a:pt x="5671" y="1"/>
                      <a:pt x="519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9"/>
              <p:cNvSpPr/>
              <p:nvPr/>
            </p:nvSpPr>
            <p:spPr>
              <a:xfrm>
                <a:off x="2610775" y="4993350"/>
                <a:ext cx="34350" cy="31700"/>
              </a:xfrm>
              <a:custGeom>
                <a:avLst/>
                <a:gdLst/>
                <a:ahLst/>
                <a:cxnLst/>
                <a:rect l="l" t="t" r="r" b="b"/>
                <a:pathLst>
                  <a:path w="1374" h="1268" extrusionOk="0">
                    <a:moveTo>
                      <a:pt x="0" y="1"/>
                    </a:moveTo>
                    <a:cubicBezTo>
                      <a:pt x="278" y="608"/>
                      <a:pt x="159" y="608"/>
                      <a:pt x="0" y="1268"/>
                    </a:cubicBezTo>
                    <a:cubicBezTo>
                      <a:pt x="103" y="1178"/>
                      <a:pt x="220" y="1151"/>
                      <a:pt x="343" y="1151"/>
                    </a:cubicBezTo>
                    <a:cubicBezTo>
                      <a:pt x="521" y="1151"/>
                      <a:pt x="710" y="1207"/>
                      <a:pt x="881" y="1207"/>
                    </a:cubicBezTo>
                    <a:cubicBezTo>
                      <a:pt x="1094" y="1207"/>
                      <a:pt x="1278" y="1120"/>
                      <a:pt x="1373" y="727"/>
                    </a:cubicBezTo>
                    <a:cubicBezTo>
                      <a:pt x="1330" y="683"/>
                      <a:pt x="1279" y="668"/>
                      <a:pt x="1224" y="668"/>
                    </a:cubicBezTo>
                    <a:cubicBezTo>
                      <a:pt x="1091" y="668"/>
                      <a:pt x="936" y="756"/>
                      <a:pt x="818" y="756"/>
                    </a:cubicBezTo>
                    <a:cubicBezTo>
                      <a:pt x="671" y="756"/>
                      <a:pt x="580" y="619"/>
                      <a:pt x="66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9"/>
              <p:cNvSpPr/>
              <p:nvPr/>
            </p:nvSpPr>
            <p:spPr>
              <a:xfrm>
                <a:off x="2321975" y="4948650"/>
                <a:ext cx="39975" cy="18650"/>
              </a:xfrm>
              <a:custGeom>
                <a:avLst/>
                <a:gdLst/>
                <a:ahLst/>
                <a:cxnLst/>
                <a:rect l="l" t="t" r="r" b="b"/>
                <a:pathLst>
                  <a:path w="1599" h="746" extrusionOk="0">
                    <a:moveTo>
                      <a:pt x="1318" y="1"/>
                    </a:moveTo>
                    <a:cubicBezTo>
                      <a:pt x="1210" y="1"/>
                      <a:pt x="1073" y="86"/>
                      <a:pt x="767" y="86"/>
                    </a:cubicBezTo>
                    <a:cubicBezTo>
                      <a:pt x="1044" y="746"/>
                      <a:pt x="1" y="310"/>
                      <a:pt x="437" y="640"/>
                    </a:cubicBezTo>
                    <a:cubicBezTo>
                      <a:pt x="561" y="558"/>
                      <a:pt x="679" y="534"/>
                      <a:pt x="789" y="534"/>
                    </a:cubicBezTo>
                    <a:cubicBezTo>
                      <a:pt x="946" y="534"/>
                      <a:pt x="1087" y="582"/>
                      <a:pt x="1216" y="582"/>
                    </a:cubicBezTo>
                    <a:cubicBezTo>
                      <a:pt x="1360" y="582"/>
                      <a:pt x="1488" y="520"/>
                      <a:pt x="1598" y="257"/>
                    </a:cubicBezTo>
                    <a:cubicBezTo>
                      <a:pt x="1474" y="56"/>
                      <a:pt x="1406" y="1"/>
                      <a:pt x="131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9"/>
              <p:cNvSpPr/>
              <p:nvPr/>
            </p:nvSpPr>
            <p:spPr>
              <a:xfrm>
                <a:off x="2305475" y="5014875"/>
                <a:ext cx="34350" cy="20950"/>
              </a:xfrm>
              <a:custGeom>
                <a:avLst/>
                <a:gdLst/>
                <a:ahLst/>
                <a:cxnLst/>
                <a:rect l="l" t="t" r="r" b="b"/>
                <a:pathLst>
                  <a:path w="1374" h="838" extrusionOk="0">
                    <a:moveTo>
                      <a:pt x="841" y="1"/>
                    </a:moveTo>
                    <a:cubicBezTo>
                      <a:pt x="543" y="1"/>
                      <a:pt x="283" y="344"/>
                      <a:pt x="1" y="737"/>
                    </a:cubicBezTo>
                    <a:cubicBezTo>
                      <a:pt x="91" y="696"/>
                      <a:pt x="182" y="680"/>
                      <a:pt x="272" y="680"/>
                    </a:cubicBezTo>
                    <a:cubicBezTo>
                      <a:pt x="558" y="680"/>
                      <a:pt x="836" y="837"/>
                      <a:pt x="1043" y="837"/>
                    </a:cubicBezTo>
                    <a:cubicBezTo>
                      <a:pt x="1212" y="837"/>
                      <a:pt x="1333" y="733"/>
                      <a:pt x="1374" y="354"/>
                    </a:cubicBezTo>
                    <a:cubicBezTo>
                      <a:pt x="1178" y="103"/>
                      <a:pt x="1004" y="1"/>
                      <a:pt x="84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9"/>
              <p:cNvSpPr/>
              <p:nvPr/>
            </p:nvSpPr>
            <p:spPr>
              <a:xfrm>
                <a:off x="2447075" y="5039650"/>
                <a:ext cx="26100" cy="14450"/>
              </a:xfrm>
              <a:custGeom>
                <a:avLst/>
                <a:gdLst/>
                <a:ahLst/>
                <a:cxnLst/>
                <a:rect l="l" t="t" r="r" b="b"/>
                <a:pathLst>
                  <a:path w="1044" h="578" extrusionOk="0">
                    <a:moveTo>
                      <a:pt x="820" y="1"/>
                    </a:moveTo>
                    <a:cubicBezTo>
                      <a:pt x="409" y="1"/>
                      <a:pt x="147" y="251"/>
                      <a:pt x="0" y="578"/>
                    </a:cubicBezTo>
                    <a:cubicBezTo>
                      <a:pt x="330" y="406"/>
                      <a:pt x="766" y="353"/>
                      <a:pt x="1043" y="23"/>
                    </a:cubicBezTo>
                    <a:cubicBezTo>
                      <a:pt x="964" y="8"/>
                      <a:pt x="890" y="1"/>
                      <a:pt x="82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9"/>
              <p:cNvSpPr/>
              <p:nvPr/>
            </p:nvSpPr>
            <p:spPr>
              <a:xfrm>
                <a:off x="2348050" y="5009775"/>
                <a:ext cx="86825" cy="46000"/>
              </a:xfrm>
              <a:custGeom>
                <a:avLst/>
                <a:gdLst/>
                <a:ahLst/>
                <a:cxnLst/>
                <a:rect l="l" t="t" r="r" b="b"/>
                <a:pathLst>
                  <a:path w="3473" h="1840" extrusionOk="0">
                    <a:moveTo>
                      <a:pt x="505" y="173"/>
                    </a:moveTo>
                    <a:cubicBezTo>
                      <a:pt x="505" y="173"/>
                      <a:pt x="504" y="174"/>
                      <a:pt x="502" y="175"/>
                    </a:cubicBezTo>
                    <a:cubicBezTo>
                      <a:pt x="503" y="174"/>
                      <a:pt x="504" y="174"/>
                      <a:pt x="505" y="173"/>
                    </a:cubicBezTo>
                    <a:close/>
                    <a:moveTo>
                      <a:pt x="980" y="1"/>
                    </a:moveTo>
                    <a:cubicBezTo>
                      <a:pt x="809" y="1"/>
                      <a:pt x="650" y="50"/>
                      <a:pt x="505" y="173"/>
                    </a:cubicBezTo>
                    <a:lnTo>
                      <a:pt x="505" y="173"/>
                    </a:lnTo>
                    <a:cubicBezTo>
                      <a:pt x="506" y="173"/>
                      <a:pt x="506" y="172"/>
                      <a:pt x="506" y="172"/>
                    </a:cubicBezTo>
                    <a:cubicBezTo>
                      <a:pt x="524" y="172"/>
                      <a:pt x="103" y="839"/>
                      <a:pt x="1" y="941"/>
                    </a:cubicBezTo>
                    <a:cubicBezTo>
                      <a:pt x="132" y="958"/>
                      <a:pt x="263" y="964"/>
                      <a:pt x="392" y="964"/>
                    </a:cubicBezTo>
                    <a:cubicBezTo>
                      <a:pt x="857" y="964"/>
                      <a:pt x="1300" y="879"/>
                      <a:pt x="1691" y="879"/>
                    </a:cubicBezTo>
                    <a:cubicBezTo>
                      <a:pt x="1962" y="879"/>
                      <a:pt x="2207" y="920"/>
                      <a:pt x="2417" y="1060"/>
                    </a:cubicBezTo>
                    <a:cubicBezTo>
                      <a:pt x="2417" y="1443"/>
                      <a:pt x="2153" y="1324"/>
                      <a:pt x="2205" y="1825"/>
                    </a:cubicBezTo>
                    <a:cubicBezTo>
                      <a:pt x="2246" y="1835"/>
                      <a:pt x="2283" y="1839"/>
                      <a:pt x="2318" y="1839"/>
                    </a:cubicBezTo>
                    <a:cubicBezTo>
                      <a:pt x="2550" y="1839"/>
                      <a:pt x="2676" y="1653"/>
                      <a:pt x="2810" y="1653"/>
                    </a:cubicBezTo>
                    <a:cubicBezTo>
                      <a:pt x="2875" y="1653"/>
                      <a:pt x="2942" y="1697"/>
                      <a:pt x="3024" y="1825"/>
                    </a:cubicBezTo>
                    <a:cubicBezTo>
                      <a:pt x="3077" y="1324"/>
                      <a:pt x="3248" y="1060"/>
                      <a:pt x="3473" y="888"/>
                    </a:cubicBezTo>
                    <a:cubicBezTo>
                      <a:pt x="2507" y="762"/>
                      <a:pt x="1649" y="1"/>
                      <a:pt x="98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9"/>
              <p:cNvSpPr/>
              <p:nvPr/>
            </p:nvSpPr>
            <p:spPr>
              <a:xfrm>
                <a:off x="2398275" y="4949100"/>
                <a:ext cx="29675" cy="9950"/>
              </a:xfrm>
              <a:custGeom>
                <a:avLst/>
                <a:gdLst/>
                <a:ahLst/>
                <a:cxnLst/>
                <a:rect l="l" t="t" r="r" b="b"/>
                <a:pathLst>
                  <a:path w="1187" h="398" extrusionOk="0">
                    <a:moveTo>
                      <a:pt x="313" y="1"/>
                    </a:moveTo>
                    <a:cubicBezTo>
                      <a:pt x="134" y="1"/>
                      <a:pt x="1" y="75"/>
                      <a:pt x="25" y="398"/>
                    </a:cubicBezTo>
                    <a:cubicBezTo>
                      <a:pt x="249" y="239"/>
                      <a:pt x="1187" y="292"/>
                      <a:pt x="962" y="15"/>
                    </a:cubicBezTo>
                    <a:lnTo>
                      <a:pt x="962" y="15"/>
                    </a:lnTo>
                    <a:cubicBezTo>
                      <a:pt x="916" y="43"/>
                      <a:pt x="858" y="53"/>
                      <a:pt x="793" y="53"/>
                    </a:cubicBezTo>
                    <a:cubicBezTo>
                      <a:pt x="645" y="53"/>
                      <a:pt x="463" y="1"/>
                      <a:pt x="31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9"/>
              <p:cNvSpPr/>
              <p:nvPr/>
            </p:nvSpPr>
            <p:spPr>
              <a:xfrm>
                <a:off x="2280725" y="4955725"/>
                <a:ext cx="20500" cy="16850"/>
              </a:xfrm>
              <a:custGeom>
                <a:avLst/>
                <a:gdLst/>
                <a:ahLst/>
                <a:cxnLst/>
                <a:rect l="l" t="t" r="r" b="b"/>
                <a:pathLst>
                  <a:path w="820" h="674" extrusionOk="0">
                    <a:moveTo>
                      <a:pt x="298" y="1"/>
                    </a:moveTo>
                    <a:cubicBezTo>
                      <a:pt x="149" y="1"/>
                      <a:pt x="24" y="85"/>
                      <a:pt x="1" y="357"/>
                    </a:cubicBezTo>
                    <a:cubicBezTo>
                      <a:pt x="185" y="482"/>
                      <a:pt x="402" y="673"/>
                      <a:pt x="567" y="673"/>
                    </a:cubicBezTo>
                    <a:cubicBezTo>
                      <a:pt x="698" y="673"/>
                      <a:pt x="796" y="553"/>
                      <a:pt x="819" y="185"/>
                    </a:cubicBezTo>
                    <a:cubicBezTo>
                      <a:pt x="703" y="127"/>
                      <a:pt x="482" y="1"/>
                      <a:pt x="29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9"/>
              <p:cNvSpPr/>
              <p:nvPr/>
            </p:nvSpPr>
            <p:spPr>
              <a:xfrm>
                <a:off x="2628600" y="5102275"/>
                <a:ext cx="57775" cy="34625"/>
              </a:xfrm>
              <a:custGeom>
                <a:avLst/>
                <a:gdLst/>
                <a:ahLst/>
                <a:cxnLst/>
                <a:rect l="l" t="t" r="r" b="b"/>
                <a:pathLst>
                  <a:path w="2311" h="1385" extrusionOk="0">
                    <a:moveTo>
                      <a:pt x="1875" y="0"/>
                    </a:moveTo>
                    <a:lnTo>
                      <a:pt x="1875" y="0"/>
                    </a:lnTo>
                    <a:cubicBezTo>
                      <a:pt x="1305" y="116"/>
                      <a:pt x="1039" y="296"/>
                      <a:pt x="590" y="296"/>
                    </a:cubicBezTo>
                    <a:cubicBezTo>
                      <a:pt x="426" y="296"/>
                      <a:pt x="237" y="272"/>
                      <a:pt x="0" y="211"/>
                    </a:cubicBezTo>
                    <a:lnTo>
                      <a:pt x="0" y="211"/>
                    </a:lnTo>
                    <a:cubicBezTo>
                      <a:pt x="53" y="660"/>
                      <a:pt x="277" y="766"/>
                      <a:pt x="53" y="1096"/>
                    </a:cubicBezTo>
                    <a:cubicBezTo>
                      <a:pt x="568" y="1306"/>
                      <a:pt x="967" y="1385"/>
                      <a:pt x="1340" y="1385"/>
                    </a:cubicBezTo>
                    <a:cubicBezTo>
                      <a:pt x="1647" y="1385"/>
                      <a:pt x="1936" y="1332"/>
                      <a:pt x="2258" y="1254"/>
                    </a:cubicBezTo>
                    <a:cubicBezTo>
                      <a:pt x="2310" y="766"/>
                      <a:pt x="2086" y="819"/>
                      <a:pt x="2086" y="383"/>
                    </a:cubicBezTo>
                    <a:cubicBezTo>
                      <a:pt x="2037" y="358"/>
                      <a:pt x="1996" y="346"/>
                      <a:pt x="1963" y="346"/>
                    </a:cubicBezTo>
                    <a:cubicBezTo>
                      <a:pt x="1723" y="346"/>
                      <a:pt x="1861" y="935"/>
                      <a:pt x="1610" y="935"/>
                    </a:cubicBezTo>
                    <a:cubicBezTo>
                      <a:pt x="1591" y="935"/>
                      <a:pt x="1569" y="932"/>
                      <a:pt x="1545" y="924"/>
                    </a:cubicBezTo>
                    <a:cubicBezTo>
                      <a:pt x="1492" y="330"/>
                      <a:pt x="1822" y="436"/>
                      <a:pt x="187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9"/>
              <p:cNvSpPr/>
              <p:nvPr/>
            </p:nvSpPr>
            <p:spPr>
              <a:xfrm>
                <a:off x="2144425" y="5071275"/>
                <a:ext cx="13875" cy="28925"/>
              </a:xfrm>
              <a:custGeom>
                <a:avLst/>
                <a:gdLst/>
                <a:ahLst/>
                <a:cxnLst/>
                <a:rect l="l" t="t" r="r" b="b"/>
                <a:pathLst>
                  <a:path w="555" h="1157" extrusionOk="0">
                    <a:moveTo>
                      <a:pt x="335" y="1"/>
                    </a:moveTo>
                    <a:cubicBezTo>
                      <a:pt x="148" y="1"/>
                      <a:pt x="0" y="76"/>
                      <a:pt x="0" y="356"/>
                    </a:cubicBezTo>
                    <a:cubicBezTo>
                      <a:pt x="233" y="444"/>
                      <a:pt x="38" y="1156"/>
                      <a:pt x="266" y="1156"/>
                    </a:cubicBezTo>
                    <a:cubicBezTo>
                      <a:pt x="310" y="1156"/>
                      <a:pt x="369" y="1130"/>
                      <a:pt x="449" y="1068"/>
                    </a:cubicBezTo>
                    <a:cubicBezTo>
                      <a:pt x="330" y="514"/>
                      <a:pt x="396" y="408"/>
                      <a:pt x="555" y="26"/>
                    </a:cubicBezTo>
                    <a:cubicBezTo>
                      <a:pt x="480" y="11"/>
                      <a:pt x="405" y="1"/>
                      <a:pt x="33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9"/>
              <p:cNvSpPr/>
              <p:nvPr/>
            </p:nvSpPr>
            <p:spPr>
              <a:xfrm>
                <a:off x="2180275" y="5033850"/>
                <a:ext cx="27550" cy="14650"/>
              </a:xfrm>
              <a:custGeom>
                <a:avLst/>
                <a:gdLst/>
                <a:ahLst/>
                <a:cxnLst/>
                <a:rect l="l" t="t" r="r" b="b"/>
                <a:pathLst>
                  <a:path w="1102" h="586" extrusionOk="0">
                    <a:moveTo>
                      <a:pt x="520" y="0"/>
                    </a:moveTo>
                    <a:cubicBezTo>
                      <a:pt x="247" y="0"/>
                      <a:pt x="1" y="141"/>
                      <a:pt x="58" y="585"/>
                    </a:cubicBezTo>
                    <a:cubicBezTo>
                      <a:pt x="494" y="585"/>
                      <a:pt x="824" y="480"/>
                      <a:pt x="1101" y="202"/>
                    </a:cubicBezTo>
                    <a:cubicBezTo>
                      <a:pt x="999" y="100"/>
                      <a:pt x="750" y="0"/>
                      <a:pt x="52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9"/>
              <p:cNvSpPr/>
              <p:nvPr/>
            </p:nvSpPr>
            <p:spPr>
              <a:xfrm>
                <a:off x="2151350" y="5058050"/>
                <a:ext cx="36000" cy="59100"/>
              </a:xfrm>
              <a:custGeom>
                <a:avLst/>
                <a:gdLst/>
                <a:ahLst/>
                <a:cxnLst/>
                <a:rect l="l" t="t" r="r" b="b"/>
                <a:pathLst>
                  <a:path w="1440" h="2364" extrusionOk="0">
                    <a:moveTo>
                      <a:pt x="502" y="0"/>
                    </a:moveTo>
                    <a:lnTo>
                      <a:pt x="502" y="0"/>
                    </a:lnTo>
                    <a:cubicBezTo>
                      <a:pt x="714" y="660"/>
                      <a:pt x="1" y="832"/>
                      <a:pt x="278" y="1043"/>
                    </a:cubicBezTo>
                    <a:cubicBezTo>
                      <a:pt x="331" y="937"/>
                      <a:pt x="383" y="885"/>
                      <a:pt x="502" y="885"/>
                    </a:cubicBezTo>
                    <a:cubicBezTo>
                      <a:pt x="331" y="1215"/>
                      <a:pt x="608" y="1439"/>
                      <a:pt x="661" y="1822"/>
                    </a:cubicBezTo>
                    <a:cubicBezTo>
                      <a:pt x="601" y="1772"/>
                      <a:pt x="540" y="1751"/>
                      <a:pt x="482" y="1751"/>
                    </a:cubicBezTo>
                    <a:cubicBezTo>
                      <a:pt x="218" y="1751"/>
                      <a:pt x="17" y="2190"/>
                      <a:pt x="331" y="2363"/>
                    </a:cubicBezTo>
                    <a:cubicBezTo>
                      <a:pt x="365" y="2151"/>
                      <a:pt x="513" y="2010"/>
                      <a:pt x="661" y="2010"/>
                    </a:cubicBezTo>
                    <a:cubicBezTo>
                      <a:pt x="743" y="2010"/>
                      <a:pt x="824" y="2053"/>
                      <a:pt x="885" y="2152"/>
                    </a:cubicBezTo>
                    <a:cubicBezTo>
                      <a:pt x="1044" y="1703"/>
                      <a:pt x="608" y="1267"/>
                      <a:pt x="885" y="1267"/>
                    </a:cubicBezTo>
                    <a:cubicBezTo>
                      <a:pt x="966" y="1315"/>
                      <a:pt x="1020" y="1338"/>
                      <a:pt x="1058" y="1338"/>
                    </a:cubicBezTo>
                    <a:cubicBezTo>
                      <a:pt x="1201" y="1338"/>
                      <a:pt x="1127" y="1022"/>
                      <a:pt x="1440" y="502"/>
                    </a:cubicBezTo>
                    <a:cubicBezTo>
                      <a:pt x="1110" y="330"/>
                      <a:pt x="832" y="555"/>
                      <a:pt x="50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9"/>
              <p:cNvSpPr/>
              <p:nvPr/>
            </p:nvSpPr>
            <p:spPr>
              <a:xfrm>
                <a:off x="2181725" y="5088400"/>
                <a:ext cx="29350" cy="30175"/>
              </a:xfrm>
              <a:custGeom>
                <a:avLst/>
                <a:gdLst/>
                <a:ahLst/>
                <a:cxnLst/>
                <a:rect l="l" t="t" r="r" b="b"/>
                <a:pathLst>
                  <a:path w="1174" h="1207" extrusionOk="0">
                    <a:moveTo>
                      <a:pt x="937" y="1"/>
                    </a:moveTo>
                    <a:lnTo>
                      <a:pt x="937" y="1"/>
                    </a:lnTo>
                    <a:cubicBezTo>
                      <a:pt x="660" y="766"/>
                      <a:pt x="330" y="225"/>
                      <a:pt x="0" y="938"/>
                    </a:cubicBezTo>
                    <a:cubicBezTo>
                      <a:pt x="50" y="1130"/>
                      <a:pt x="190" y="1206"/>
                      <a:pt x="350" y="1206"/>
                    </a:cubicBezTo>
                    <a:cubicBezTo>
                      <a:pt x="694" y="1206"/>
                      <a:pt x="1127" y="853"/>
                      <a:pt x="937" y="555"/>
                    </a:cubicBezTo>
                    <a:lnTo>
                      <a:pt x="937" y="555"/>
                    </a:lnTo>
                    <a:cubicBezTo>
                      <a:pt x="922" y="578"/>
                      <a:pt x="909" y="598"/>
                      <a:pt x="898" y="615"/>
                    </a:cubicBezTo>
                    <a:lnTo>
                      <a:pt x="898" y="615"/>
                    </a:lnTo>
                    <a:cubicBezTo>
                      <a:pt x="993" y="446"/>
                      <a:pt x="1173" y="66"/>
                      <a:pt x="93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9"/>
              <p:cNvSpPr/>
              <p:nvPr/>
            </p:nvSpPr>
            <p:spPr>
              <a:xfrm>
                <a:off x="2517375" y="5023725"/>
                <a:ext cx="1350" cy="2650"/>
              </a:xfrm>
              <a:custGeom>
                <a:avLst/>
                <a:gdLst/>
                <a:ahLst/>
                <a:cxnLst/>
                <a:rect l="l" t="t" r="r" b="b"/>
                <a:pathLst>
                  <a:path w="54" h="106" extrusionOk="0">
                    <a:moveTo>
                      <a:pt x="53" y="0"/>
                    </a:moveTo>
                    <a:cubicBezTo>
                      <a:pt x="53" y="53"/>
                      <a:pt x="53" y="53"/>
                      <a:pt x="0" y="106"/>
                    </a:cubicBezTo>
                    <a:lnTo>
                      <a:pt x="53" y="106"/>
                    </a:lnTo>
                    <a:lnTo>
                      <a:pt x="53"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9"/>
              <p:cNvSpPr/>
              <p:nvPr/>
            </p:nvSpPr>
            <p:spPr>
              <a:xfrm>
                <a:off x="2511750" y="5026350"/>
                <a:ext cx="5650" cy="4325"/>
              </a:xfrm>
              <a:custGeom>
                <a:avLst/>
                <a:gdLst/>
                <a:ahLst/>
                <a:cxnLst/>
                <a:rect l="l" t="t" r="r" b="b"/>
                <a:pathLst>
                  <a:path w="226" h="173" extrusionOk="0">
                    <a:moveTo>
                      <a:pt x="225" y="1"/>
                    </a:moveTo>
                    <a:cubicBezTo>
                      <a:pt x="106" y="1"/>
                      <a:pt x="1" y="120"/>
                      <a:pt x="159" y="172"/>
                    </a:cubicBezTo>
                    <a:cubicBezTo>
                      <a:pt x="159" y="120"/>
                      <a:pt x="225" y="67"/>
                      <a:pt x="2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9"/>
              <p:cNvSpPr/>
              <p:nvPr/>
            </p:nvSpPr>
            <p:spPr>
              <a:xfrm>
                <a:off x="2460925" y="5008025"/>
                <a:ext cx="17850" cy="18350"/>
              </a:xfrm>
              <a:custGeom>
                <a:avLst/>
                <a:gdLst/>
                <a:ahLst/>
                <a:cxnLst/>
                <a:rect l="l" t="t" r="r" b="b"/>
                <a:pathLst>
                  <a:path w="714" h="734" extrusionOk="0">
                    <a:moveTo>
                      <a:pt x="185" y="1"/>
                    </a:moveTo>
                    <a:cubicBezTo>
                      <a:pt x="78" y="1"/>
                      <a:pt x="1" y="41"/>
                      <a:pt x="1" y="192"/>
                    </a:cubicBezTo>
                    <a:cubicBezTo>
                      <a:pt x="489" y="245"/>
                      <a:pt x="1" y="351"/>
                      <a:pt x="1" y="575"/>
                    </a:cubicBezTo>
                    <a:cubicBezTo>
                      <a:pt x="159" y="575"/>
                      <a:pt x="278" y="681"/>
                      <a:pt x="331" y="734"/>
                    </a:cubicBezTo>
                    <a:cubicBezTo>
                      <a:pt x="384" y="404"/>
                      <a:pt x="661" y="404"/>
                      <a:pt x="714" y="21"/>
                    </a:cubicBezTo>
                    <a:lnTo>
                      <a:pt x="714" y="21"/>
                    </a:lnTo>
                    <a:cubicBezTo>
                      <a:pt x="676" y="41"/>
                      <a:pt x="630" y="48"/>
                      <a:pt x="580" y="48"/>
                    </a:cubicBezTo>
                    <a:cubicBezTo>
                      <a:pt x="454" y="48"/>
                      <a:pt x="301" y="1"/>
                      <a:pt x="1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9"/>
              <p:cNvSpPr/>
              <p:nvPr/>
            </p:nvSpPr>
            <p:spPr>
              <a:xfrm>
                <a:off x="2522650" y="4962550"/>
                <a:ext cx="12575" cy="26875"/>
              </a:xfrm>
              <a:custGeom>
                <a:avLst/>
                <a:gdLst/>
                <a:ahLst/>
                <a:cxnLst/>
                <a:rect l="l" t="t" r="r" b="b"/>
                <a:pathLst>
                  <a:path w="503" h="1075" extrusionOk="0">
                    <a:moveTo>
                      <a:pt x="157" y="1"/>
                    </a:moveTo>
                    <a:cubicBezTo>
                      <a:pt x="128" y="1"/>
                      <a:pt x="94" y="10"/>
                      <a:pt x="53" y="31"/>
                    </a:cubicBezTo>
                    <a:cubicBezTo>
                      <a:pt x="53" y="467"/>
                      <a:pt x="0" y="1074"/>
                      <a:pt x="278" y="1074"/>
                    </a:cubicBezTo>
                    <a:cubicBezTo>
                      <a:pt x="331" y="850"/>
                      <a:pt x="449" y="797"/>
                      <a:pt x="502" y="520"/>
                    </a:cubicBezTo>
                    <a:cubicBezTo>
                      <a:pt x="305" y="473"/>
                      <a:pt x="362" y="1"/>
                      <a:pt x="15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9"/>
              <p:cNvSpPr/>
              <p:nvPr/>
            </p:nvSpPr>
            <p:spPr>
              <a:xfrm>
                <a:off x="2495250" y="4962000"/>
                <a:ext cx="112900" cy="72625"/>
              </a:xfrm>
              <a:custGeom>
                <a:avLst/>
                <a:gdLst/>
                <a:ahLst/>
                <a:cxnLst/>
                <a:rect l="l" t="t" r="r" b="b"/>
                <a:pathLst>
                  <a:path w="4516" h="2905" extrusionOk="0">
                    <a:moveTo>
                      <a:pt x="3196" y="0"/>
                    </a:moveTo>
                    <a:cubicBezTo>
                      <a:pt x="3279" y="566"/>
                      <a:pt x="2848" y="816"/>
                      <a:pt x="2416" y="816"/>
                    </a:cubicBezTo>
                    <a:cubicBezTo>
                      <a:pt x="2303" y="816"/>
                      <a:pt x="2190" y="799"/>
                      <a:pt x="2087" y="766"/>
                    </a:cubicBezTo>
                    <a:cubicBezTo>
                      <a:pt x="1981" y="1255"/>
                      <a:pt x="1875" y="1862"/>
                      <a:pt x="1374" y="1862"/>
                    </a:cubicBezTo>
                    <a:cubicBezTo>
                      <a:pt x="1272" y="1627"/>
                      <a:pt x="1145" y="1552"/>
                      <a:pt x="1004" y="1552"/>
                    </a:cubicBezTo>
                    <a:cubicBezTo>
                      <a:pt x="760" y="1552"/>
                      <a:pt x="477" y="1777"/>
                      <a:pt x="222" y="1777"/>
                    </a:cubicBezTo>
                    <a:cubicBezTo>
                      <a:pt x="145" y="1777"/>
                      <a:pt x="71" y="1756"/>
                      <a:pt x="1" y="1703"/>
                    </a:cubicBezTo>
                    <a:lnTo>
                      <a:pt x="1" y="1703"/>
                    </a:lnTo>
                    <a:cubicBezTo>
                      <a:pt x="1" y="2086"/>
                      <a:pt x="235" y="2086"/>
                      <a:pt x="469" y="2086"/>
                    </a:cubicBezTo>
                    <a:cubicBezTo>
                      <a:pt x="704" y="2086"/>
                      <a:pt x="938" y="2086"/>
                      <a:pt x="938" y="2469"/>
                    </a:cubicBezTo>
                    <a:cubicBezTo>
                      <a:pt x="1137" y="2136"/>
                      <a:pt x="1531" y="1964"/>
                      <a:pt x="1923" y="1964"/>
                    </a:cubicBezTo>
                    <a:cubicBezTo>
                      <a:pt x="2183" y="1964"/>
                      <a:pt x="2441" y="2039"/>
                      <a:pt x="2641" y="2192"/>
                    </a:cubicBezTo>
                    <a:cubicBezTo>
                      <a:pt x="2469" y="2192"/>
                      <a:pt x="2364" y="2364"/>
                      <a:pt x="2311" y="2575"/>
                    </a:cubicBezTo>
                    <a:cubicBezTo>
                      <a:pt x="2360" y="2581"/>
                      <a:pt x="2412" y="2584"/>
                      <a:pt x="2465" y="2584"/>
                    </a:cubicBezTo>
                    <a:cubicBezTo>
                      <a:pt x="2680" y="2584"/>
                      <a:pt x="2926" y="2542"/>
                      <a:pt x="3141" y="2542"/>
                    </a:cubicBezTo>
                    <a:cubicBezTo>
                      <a:pt x="3410" y="2542"/>
                      <a:pt x="3631" y="2608"/>
                      <a:pt x="3684" y="2904"/>
                    </a:cubicBezTo>
                    <a:lnTo>
                      <a:pt x="3684" y="2904"/>
                    </a:lnTo>
                    <a:cubicBezTo>
                      <a:pt x="3460" y="1651"/>
                      <a:pt x="4186" y="1862"/>
                      <a:pt x="4516" y="1426"/>
                    </a:cubicBezTo>
                    <a:lnTo>
                      <a:pt x="4516" y="1426"/>
                    </a:lnTo>
                    <a:cubicBezTo>
                      <a:pt x="4439" y="1447"/>
                      <a:pt x="4358" y="1457"/>
                      <a:pt x="4281" y="1457"/>
                    </a:cubicBezTo>
                    <a:cubicBezTo>
                      <a:pt x="3959" y="1457"/>
                      <a:pt x="3685" y="1276"/>
                      <a:pt x="3908" y="872"/>
                    </a:cubicBezTo>
                    <a:cubicBezTo>
                      <a:pt x="3887" y="860"/>
                      <a:pt x="3867" y="854"/>
                      <a:pt x="3848" y="854"/>
                    </a:cubicBezTo>
                    <a:cubicBezTo>
                      <a:pt x="3675" y="854"/>
                      <a:pt x="3574" y="1295"/>
                      <a:pt x="3469" y="1295"/>
                    </a:cubicBezTo>
                    <a:cubicBezTo>
                      <a:pt x="3432" y="1295"/>
                      <a:pt x="3395" y="1241"/>
                      <a:pt x="3354" y="1096"/>
                    </a:cubicBezTo>
                    <a:cubicBezTo>
                      <a:pt x="3407" y="542"/>
                      <a:pt x="3856" y="660"/>
                      <a:pt x="3908" y="159"/>
                    </a:cubicBezTo>
                    <a:cubicBezTo>
                      <a:pt x="3790" y="0"/>
                      <a:pt x="3526" y="0"/>
                      <a:pt x="3196" y="0"/>
                    </a:cubicBezTo>
                    <a:close/>
                    <a:moveTo>
                      <a:pt x="3684" y="2904"/>
                    </a:moveTo>
                    <a:cubicBezTo>
                      <a:pt x="3684" y="2904"/>
                      <a:pt x="3684" y="2904"/>
                      <a:pt x="3684" y="2905"/>
                    </a:cubicBezTo>
                    <a:cubicBezTo>
                      <a:pt x="3684" y="2904"/>
                      <a:pt x="3684" y="2904"/>
                      <a:pt x="3684" y="2904"/>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9"/>
              <p:cNvSpPr/>
              <p:nvPr/>
            </p:nvSpPr>
            <p:spPr>
              <a:xfrm>
                <a:off x="609725" y="4349775"/>
                <a:ext cx="1427450" cy="1020500"/>
              </a:xfrm>
              <a:custGeom>
                <a:avLst/>
                <a:gdLst/>
                <a:ahLst/>
                <a:cxnLst/>
                <a:rect l="l" t="t" r="r" b="b"/>
                <a:pathLst>
                  <a:path w="57098" h="40820" extrusionOk="0">
                    <a:moveTo>
                      <a:pt x="19765" y="1757"/>
                    </a:moveTo>
                    <a:cubicBezTo>
                      <a:pt x="19919" y="1757"/>
                      <a:pt x="20050" y="1807"/>
                      <a:pt x="20133" y="1981"/>
                    </a:cubicBezTo>
                    <a:cubicBezTo>
                      <a:pt x="20133" y="2478"/>
                      <a:pt x="19929" y="2529"/>
                      <a:pt x="19694" y="2529"/>
                    </a:cubicBezTo>
                    <a:cubicBezTo>
                      <a:pt x="19633" y="2529"/>
                      <a:pt x="19570" y="2526"/>
                      <a:pt x="19507" y="2526"/>
                    </a:cubicBezTo>
                    <a:cubicBezTo>
                      <a:pt x="19460" y="2526"/>
                      <a:pt x="19413" y="2528"/>
                      <a:pt x="19368" y="2535"/>
                    </a:cubicBezTo>
                    <a:lnTo>
                      <a:pt x="19315" y="1822"/>
                    </a:lnTo>
                    <a:cubicBezTo>
                      <a:pt x="19471" y="1797"/>
                      <a:pt x="19627" y="1757"/>
                      <a:pt x="19765" y="1757"/>
                    </a:cubicBezTo>
                    <a:close/>
                    <a:moveTo>
                      <a:pt x="4556" y="1898"/>
                    </a:moveTo>
                    <a:cubicBezTo>
                      <a:pt x="4758" y="1898"/>
                      <a:pt x="4899" y="2102"/>
                      <a:pt x="4899" y="2641"/>
                    </a:cubicBezTo>
                    <a:cubicBezTo>
                      <a:pt x="4876" y="2632"/>
                      <a:pt x="4856" y="2628"/>
                      <a:pt x="4837" y="2628"/>
                    </a:cubicBezTo>
                    <a:cubicBezTo>
                      <a:pt x="4665" y="2628"/>
                      <a:pt x="4657" y="2968"/>
                      <a:pt x="4487" y="2968"/>
                    </a:cubicBezTo>
                    <a:cubicBezTo>
                      <a:pt x="4452" y="2968"/>
                      <a:pt x="4409" y="2953"/>
                      <a:pt x="4357" y="2918"/>
                    </a:cubicBezTo>
                    <a:cubicBezTo>
                      <a:pt x="4410" y="2707"/>
                      <a:pt x="4410" y="2377"/>
                      <a:pt x="4410" y="1928"/>
                    </a:cubicBezTo>
                    <a:cubicBezTo>
                      <a:pt x="4461" y="1908"/>
                      <a:pt x="4510" y="1898"/>
                      <a:pt x="4556" y="1898"/>
                    </a:cubicBezTo>
                    <a:close/>
                    <a:moveTo>
                      <a:pt x="10179" y="4410"/>
                    </a:moveTo>
                    <a:cubicBezTo>
                      <a:pt x="10179" y="4621"/>
                      <a:pt x="10074" y="4687"/>
                      <a:pt x="10126" y="4898"/>
                    </a:cubicBezTo>
                    <a:cubicBezTo>
                      <a:pt x="10354" y="4862"/>
                      <a:pt x="10608" y="4561"/>
                      <a:pt x="10851" y="4561"/>
                    </a:cubicBezTo>
                    <a:cubicBezTo>
                      <a:pt x="10960" y="4561"/>
                      <a:pt x="11067" y="4621"/>
                      <a:pt x="11169" y="4793"/>
                    </a:cubicBezTo>
                    <a:cubicBezTo>
                      <a:pt x="10969" y="5096"/>
                      <a:pt x="10743" y="5238"/>
                      <a:pt x="10515" y="5238"/>
                    </a:cubicBezTo>
                    <a:cubicBezTo>
                      <a:pt x="10248" y="5238"/>
                      <a:pt x="9979" y="5043"/>
                      <a:pt x="9744" y="4687"/>
                    </a:cubicBezTo>
                    <a:cubicBezTo>
                      <a:pt x="9796" y="4357"/>
                      <a:pt x="10021" y="4462"/>
                      <a:pt x="10179" y="4410"/>
                    </a:cubicBezTo>
                    <a:close/>
                    <a:moveTo>
                      <a:pt x="49299" y="4838"/>
                    </a:moveTo>
                    <a:cubicBezTo>
                      <a:pt x="49490" y="4838"/>
                      <a:pt x="49666" y="5611"/>
                      <a:pt x="50007" y="5611"/>
                    </a:cubicBezTo>
                    <a:cubicBezTo>
                      <a:pt x="50089" y="5611"/>
                      <a:pt x="50181" y="5565"/>
                      <a:pt x="50286" y="5453"/>
                    </a:cubicBezTo>
                    <a:lnTo>
                      <a:pt x="50286" y="5453"/>
                    </a:lnTo>
                    <a:cubicBezTo>
                      <a:pt x="50339" y="5948"/>
                      <a:pt x="50187" y="6043"/>
                      <a:pt x="49987" y="6043"/>
                    </a:cubicBezTo>
                    <a:cubicBezTo>
                      <a:pt x="49861" y="6043"/>
                      <a:pt x="49716" y="6005"/>
                      <a:pt x="49592" y="6005"/>
                    </a:cubicBezTo>
                    <a:cubicBezTo>
                      <a:pt x="49519" y="6005"/>
                      <a:pt x="49453" y="6018"/>
                      <a:pt x="49401" y="6060"/>
                    </a:cubicBezTo>
                    <a:cubicBezTo>
                      <a:pt x="49348" y="5558"/>
                      <a:pt x="49296" y="5228"/>
                      <a:pt x="49124" y="5070"/>
                    </a:cubicBezTo>
                    <a:cubicBezTo>
                      <a:pt x="49186" y="4903"/>
                      <a:pt x="49243" y="4838"/>
                      <a:pt x="49299" y="4838"/>
                    </a:cubicBezTo>
                    <a:close/>
                    <a:moveTo>
                      <a:pt x="48466" y="5635"/>
                    </a:moveTo>
                    <a:cubicBezTo>
                      <a:pt x="48698" y="5635"/>
                      <a:pt x="48940" y="5696"/>
                      <a:pt x="49124" y="5835"/>
                    </a:cubicBezTo>
                    <a:cubicBezTo>
                      <a:pt x="49045" y="6139"/>
                      <a:pt x="48811" y="6265"/>
                      <a:pt x="48542" y="6265"/>
                    </a:cubicBezTo>
                    <a:cubicBezTo>
                      <a:pt x="48273" y="6265"/>
                      <a:pt x="47969" y="6139"/>
                      <a:pt x="47751" y="5941"/>
                    </a:cubicBezTo>
                    <a:cubicBezTo>
                      <a:pt x="47850" y="5750"/>
                      <a:pt x="48148" y="5635"/>
                      <a:pt x="48466" y="5635"/>
                    </a:cubicBezTo>
                    <a:close/>
                    <a:moveTo>
                      <a:pt x="3632" y="5716"/>
                    </a:moveTo>
                    <a:cubicBezTo>
                      <a:pt x="3865" y="5716"/>
                      <a:pt x="4082" y="5849"/>
                      <a:pt x="4186" y="6218"/>
                    </a:cubicBezTo>
                    <a:cubicBezTo>
                      <a:pt x="4064" y="6097"/>
                      <a:pt x="3956" y="6053"/>
                      <a:pt x="3853" y="6053"/>
                    </a:cubicBezTo>
                    <a:cubicBezTo>
                      <a:pt x="3580" y="6053"/>
                      <a:pt x="3339" y="6359"/>
                      <a:pt x="2980" y="6359"/>
                    </a:cubicBezTo>
                    <a:cubicBezTo>
                      <a:pt x="2927" y="6359"/>
                      <a:pt x="2871" y="6352"/>
                      <a:pt x="2813" y="6337"/>
                    </a:cubicBezTo>
                    <a:cubicBezTo>
                      <a:pt x="2813" y="6089"/>
                      <a:pt x="3243" y="5716"/>
                      <a:pt x="3632" y="5716"/>
                    </a:cubicBezTo>
                    <a:close/>
                    <a:moveTo>
                      <a:pt x="49296" y="3802"/>
                    </a:moveTo>
                    <a:lnTo>
                      <a:pt x="49296" y="3802"/>
                    </a:lnTo>
                    <a:cubicBezTo>
                      <a:pt x="49169" y="4741"/>
                      <a:pt x="48803" y="4955"/>
                      <a:pt x="48380" y="4955"/>
                    </a:cubicBezTo>
                    <a:cubicBezTo>
                      <a:pt x="48232" y="4955"/>
                      <a:pt x="48077" y="4929"/>
                      <a:pt x="47923" y="4898"/>
                    </a:cubicBezTo>
                    <a:cubicBezTo>
                      <a:pt x="47593" y="5347"/>
                      <a:pt x="47593" y="5835"/>
                      <a:pt x="47593" y="6443"/>
                    </a:cubicBezTo>
                    <a:cubicBezTo>
                      <a:pt x="47486" y="6503"/>
                      <a:pt x="47393" y="6531"/>
                      <a:pt x="47311" y="6531"/>
                    </a:cubicBezTo>
                    <a:cubicBezTo>
                      <a:pt x="47090" y="6531"/>
                      <a:pt x="46953" y="6325"/>
                      <a:pt x="46867" y="6007"/>
                    </a:cubicBezTo>
                    <a:cubicBezTo>
                      <a:pt x="47082" y="5741"/>
                      <a:pt x="47248" y="5172"/>
                      <a:pt x="47692" y="5172"/>
                    </a:cubicBezTo>
                    <a:cubicBezTo>
                      <a:pt x="47711" y="5172"/>
                      <a:pt x="47731" y="5173"/>
                      <a:pt x="47751" y="5175"/>
                    </a:cubicBezTo>
                    <a:cubicBezTo>
                      <a:pt x="47711" y="4844"/>
                      <a:pt x="47572" y="4696"/>
                      <a:pt x="47415" y="4696"/>
                    </a:cubicBezTo>
                    <a:cubicBezTo>
                      <a:pt x="47365" y="4696"/>
                      <a:pt x="47313" y="4711"/>
                      <a:pt x="47263" y="4740"/>
                    </a:cubicBezTo>
                    <a:cubicBezTo>
                      <a:pt x="47857" y="4291"/>
                      <a:pt x="48688" y="4740"/>
                      <a:pt x="49296" y="3802"/>
                    </a:cubicBezTo>
                    <a:close/>
                    <a:moveTo>
                      <a:pt x="1928" y="5677"/>
                    </a:moveTo>
                    <a:cubicBezTo>
                      <a:pt x="2118" y="5722"/>
                      <a:pt x="2185" y="6162"/>
                      <a:pt x="2400" y="6162"/>
                    </a:cubicBezTo>
                    <a:cubicBezTo>
                      <a:pt x="2440" y="6162"/>
                      <a:pt x="2484" y="6147"/>
                      <a:pt x="2535" y="6113"/>
                    </a:cubicBezTo>
                    <a:lnTo>
                      <a:pt x="2535" y="6113"/>
                    </a:lnTo>
                    <a:cubicBezTo>
                      <a:pt x="2430" y="6548"/>
                      <a:pt x="2100" y="6443"/>
                      <a:pt x="1875" y="6667"/>
                    </a:cubicBezTo>
                    <a:cubicBezTo>
                      <a:pt x="1823" y="6166"/>
                      <a:pt x="1928" y="6007"/>
                      <a:pt x="1928" y="5677"/>
                    </a:cubicBezTo>
                    <a:close/>
                    <a:moveTo>
                      <a:pt x="46273" y="6060"/>
                    </a:moveTo>
                    <a:cubicBezTo>
                      <a:pt x="46324" y="6541"/>
                      <a:pt x="46116" y="6682"/>
                      <a:pt x="45870" y="6682"/>
                    </a:cubicBezTo>
                    <a:cubicBezTo>
                      <a:pt x="45609" y="6682"/>
                      <a:pt x="45305" y="6524"/>
                      <a:pt x="45216" y="6443"/>
                    </a:cubicBezTo>
                    <a:cubicBezTo>
                      <a:pt x="45278" y="6276"/>
                      <a:pt x="45364" y="6226"/>
                      <a:pt x="45463" y="6226"/>
                    </a:cubicBezTo>
                    <a:cubicBezTo>
                      <a:pt x="45614" y="6226"/>
                      <a:pt x="45793" y="6342"/>
                      <a:pt x="45956" y="6342"/>
                    </a:cubicBezTo>
                    <a:cubicBezTo>
                      <a:pt x="46076" y="6342"/>
                      <a:pt x="46187" y="6279"/>
                      <a:pt x="46273" y="6060"/>
                    </a:cubicBezTo>
                    <a:close/>
                    <a:moveTo>
                      <a:pt x="12539" y="5684"/>
                    </a:moveTo>
                    <a:cubicBezTo>
                      <a:pt x="12612" y="5684"/>
                      <a:pt x="12703" y="5744"/>
                      <a:pt x="12820" y="5888"/>
                    </a:cubicBezTo>
                    <a:cubicBezTo>
                      <a:pt x="12661" y="6218"/>
                      <a:pt x="12608" y="6667"/>
                      <a:pt x="12278" y="6720"/>
                    </a:cubicBezTo>
                    <a:cubicBezTo>
                      <a:pt x="12278" y="6298"/>
                      <a:pt x="12309" y="5684"/>
                      <a:pt x="12539" y="5684"/>
                    </a:cubicBezTo>
                    <a:close/>
                    <a:moveTo>
                      <a:pt x="11447" y="5558"/>
                    </a:moveTo>
                    <a:cubicBezTo>
                      <a:pt x="11552" y="5611"/>
                      <a:pt x="11552" y="6166"/>
                      <a:pt x="11618" y="6496"/>
                    </a:cubicBezTo>
                    <a:cubicBezTo>
                      <a:pt x="11461" y="6389"/>
                      <a:pt x="11391" y="6372"/>
                      <a:pt x="11312" y="6372"/>
                    </a:cubicBezTo>
                    <a:cubicBezTo>
                      <a:pt x="11275" y="6372"/>
                      <a:pt x="11235" y="6376"/>
                      <a:pt x="11184" y="6376"/>
                    </a:cubicBezTo>
                    <a:cubicBezTo>
                      <a:pt x="11116" y="6376"/>
                      <a:pt x="11026" y="6369"/>
                      <a:pt x="10892" y="6337"/>
                    </a:cubicBezTo>
                    <a:lnTo>
                      <a:pt x="10892" y="6337"/>
                    </a:lnTo>
                    <a:cubicBezTo>
                      <a:pt x="10892" y="6548"/>
                      <a:pt x="10958" y="6548"/>
                      <a:pt x="11011" y="6548"/>
                    </a:cubicBezTo>
                    <a:cubicBezTo>
                      <a:pt x="10996" y="6777"/>
                      <a:pt x="10965" y="6868"/>
                      <a:pt x="10928" y="6868"/>
                    </a:cubicBezTo>
                    <a:cubicBezTo>
                      <a:pt x="10831" y="6868"/>
                      <a:pt x="10695" y="6237"/>
                      <a:pt x="10734" y="5835"/>
                    </a:cubicBezTo>
                    <a:cubicBezTo>
                      <a:pt x="11064" y="5611"/>
                      <a:pt x="11341" y="5783"/>
                      <a:pt x="11447" y="5558"/>
                    </a:cubicBezTo>
                    <a:close/>
                    <a:moveTo>
                      <a:pt x="9638" y="4951"/>
                    </a:moveTo>
                    <a:cubicBezTo>
                      <a:pt x="9638" y="5347"/>
                      <a:pt x="9519" y="5611"/>
                      <a:pt x="9466" y="5941"/>
                    </a:cubicBezTo>
                    <a:cubicBezTo>
                      <a:pt x="9528" y="5792"/>
                      <a:pt x="9594" y="5742"/>
                      <a:pt x="9666" y="5742"/>
                    </a:cubicBezTo>
                    <a:cubicBezTo>
                      <a:pt x="9813" y="5742"/>
                      <a:pt x="9986" y="5951"/>
                      <a:pt x="10203" y="5951"/>
                    </a:cubicBezTo>
                    <a:cubicBezTo>
                      <a:pt x="10266" y="5951"/>
                      <a:pt x="10333" y="5933"/>
                      <a:pt x="10404" y="5888"/>
                    </a:cubicBezTo>
                    <a:cubicBezTo>
                      <a:pt x="10404" y="6247"/>
                      <a:pt x="10458" y="6546"/>
                      <a:pt x="10508" y="6546"/>
                    </a:cubicBezTo>
                    <a:cubicBezTo>
                      <a:pt x="10528" y="6546"/>
                      <a:pt x="10547" y="6499"/>
                      <a:pt x="10562" y="6390"/>
                    </a:cubicBezTo>
                    <a:cubicBezTo>
                      <a:pt x="10681" y="6390"/>
                      <a:pt x="10628" y="6601"/>
                      <a:pt x="10562" y="6601"/>
                    </a:cubicBezTo>
                    <a:lnTo>
                      <a:pt x="10562" y="7103"/>
                    </a:lnTo>
                    <a:cubicBezTo>
                      <a:pt x="10086" y="6812"/>
                      <a:pt x="9733" y="6615"/>
                      <a:pt x="9303" y="6615"/>
                    </a:cubicBezTo>
                    <a:cubicBezTo>
                      <a:pt x="9090" y="6615"/>
                      <a:pt x="8858" y="6663"/>
                      <a:pt x="8582" y="6773"/>
                    </a:cubicBezTo>
                    <a:cubicBezTo>
                      <a:pt x="8753" y="6271"/>
                      <a:pt x="8476" y="6337"/>
                      <a:pt x="8648" y="5783"/>
                    </a:cubicBezTo>
                    <a:cubicBezTo>
                      <a:pt x="8545" y="5750"/>
                      <a:pt x="8432" y="5737"/>
                      <a:pt x="8311" y="5737"/>
                    </a:cubicBezTo>
                    <a:cubicBezTo>
                      <a:pt x="7639" y="5737"/>
                      <a:pt x="6703" y="6156"/>
                      <a:pt x="5680" y="6156"/>
                    </a:cubicBezTo>
                    <a:cubicBezTo>
                      <a:pt x="5301" y="6156"/>
                      <a:pt x="4910" y="6099"/>
                      <a:pt x="4516" y="5941"/>
                    </a:cubicBezTo>
                    <a:cubicBezTo>
                      <a:pt x="6007" y="5281"/>
                      <a:pt x="8146" y="5400"/>
                      <a:pt x="9189" y="5017"/>
                    </a:cubicBezTo>
                    <a:lnTo>
                      <a:pt x="9189" y="5017"/>
                    </a:lnTo>
                    <a:cubicBezTo>
                      <a:pt x="9189" y="5730"/>
                      <a:pt x="8859" y="5888"/>
                      <a:pt x="8806" y="6548"/>
                    </a:cubicBezTo>
                    <a:cubicBezTo>
                      <a:pt x="9361" y="6548"/>
                      <a:pt x="9083" y="5228"/>
                      <a:pt x="9638" y="4951"/>
                    </a:cubicBezTo>
                    <a:close/>
                    <a:moveTo>
                      <a:pt x="43461" y="5835"/>
                    </a:moveTo>
                    <a:cubicBezTo>
                      <a:pt x="43408" y="6878"/>
                      <a:pt x="44173" y="5730"/>
                      <a:pt x="44015" y="7050"/>
                    </a:cubicBezTo>
                    <a:cubicBezTo>
                      <a:pt x="43804" y="6817"/>
                      <a:pt x="43645" y="6722"/>
                      <a:pt x="43497" y="6722"/>
                    </a:cubicBezTo>
                    <a:cubicBezTo>
                      <a:pt x="43294" y="6722"/>
                      <a:pt x="43113" y="6903"/>
                      <a:pt x="42853" y="7156"/>
                    </a:cubicBezTo>
                    <a:lnTo>
                      <a:pt x="42800" y="6166"/>
                    </a:lnTo>
                    <a:lnTo>
                      <a:pt x="42800" y="6166"/>
                    </a:lnTo>
                    <a:cubicBezTo>
                      <a:pt x="42950" y="6212"/>
                      <a:pt x="43043" y="6233"/>
                      <a:pt x="43105" y="6233"/>
                    </a:cubicBezTo>
                    <a:cubicBezTo>
                      <a:pt x="43274" y="6233"/>
                      <a:pt x="43219" y="6077"/>
                      <a:pt x="43461" y="5835"/>
                    </a:cubicBezTo>
                    <a:close/>
                    <a:moveTo>
                      <a:pt x="44285" y="6914"/>
                    </a:moveTo>
                    <a:cubicBezTo>
                      <a:pt x="44598" y="6914"/>
                      <a:pt x="45218" y="7604"/>
                      <a:pt x="45665" y="7657"/>
                    </a:cubicBezTo>
                    <a:cubicBezTo>
                      <a:pt x="45541" y="7859"/>
                      <a:pt x="45411" y="7937"/>
                      <a:pt x="45279" y="7937"/>
                    </a:cubicBezTo>
                    <a:cubicBezTo>
                      <a:pt x="44874" y="7937"/>
                      <a:pt x="44449" y="7209"/>
                      <a:pt x="44121" y="7050"/>
                    </a:cubicBezTo>
                    <a:cubicBezTo>
                      <a:pt x="44154" y="6953"/>
                      <a:pt x="44211" y="6914"/>
                      <a:pt x="44285" y="6914"/>
                    </a:cubicBezTo>
                    <a:close/>
                    <a:moveTo>
                      <a:pt x="1159" y="7181"/>
                    </a:moveTo>
                    <a:cubicBezTo>
                      <a:pt x="1208" y="7181"/>
                      <a:pt x="1261" y="7189"/>
                      <a:pt x="1321" y="7208"/>
                    </a:cubicBezTo>
                    <a:cubicBezTo>
                      <a:pt x="1268" y="7433"/>
                      <a:pt x="1215" y="7921"/>
                      <a:pt x="1387" y="7987"/>
                    </a:cubicBezTo>
                    <a:cubicBezTo>
                      <a:pt x="1215" y="8370"/>
                      <a:pt x="780" y="8370"/>
                      <a:pt x="502" y="8529"/>
                    </a:cubicBezTo>
                    <a:cubicBezTo>
                      <a:pt x="707" y="8084"/>
                      <a:pt x="670" y="7181"/>
                      <a:pt x="1159" y="7181"/>
                    </a:cubicBezTo>
                    <a:close/>
                    <a:moveTo>
                      <a:pt x="31355" y="8199"/>
                    </a:moveTo>
                    <a:lnTo>
                      <a:pt x="31355" y="8199"/>
                    </a:lnTo>
                    <a:cubicBezTo>
                      <a:pt x="31317" y="8595"/>
                      <a:pt x="31110" y="8931"/>
                      <a:pt x="30914" y="8931"/>
                    </a:cubicBezTo>
                    <a:cubicBezTo>
                      <a:pt x="30835" y="8931"/>
                      <a:pt x="30759" y="8877"/>
                      <a:pt x="30695" y="8753"/>
                    </a:cubicBezTo>
                    <a:cubicBezTo>
                      <a:pt x="30612" y="8293"/>
                      <a:pt x="30737" y="8208"/>
                      <a:pt x="30905" y="8208"/>
                    </a:cubicBezTo>
                    <a:cubicBezTo>
                      <a:pt x="31004" y="8208"/>
                      <a:pt x="31119" y="8238"/>
                      <a:pt x="31215" y="8238"/>
                    </a:cubicBezTo>
                    <a:cubicBezTo>
                      <a:pt x="31269" y="8238"/>
                      <a:pt x="31318" y="8228"/>
                      <a:pt x="31355" y="8199"/>
                    </a:cubicBezTo>
                    <a:close/>
                    <a:moveTo>
                      <a:pt x="12574" y="7379"/>
                    </a:moveTo>
                    <a:cubicBezTo>
                      <a:pt x="12837" y="7379"/>
                      <a:pt x="13068" y="7585"/>
                      <a:pt x="13044" y="8146"/>
                    </a:cubicBezTo>
                    <a:cubicBezTo>
                      <a:pt x="12973" y="8086"/>
                      <a:pt x="12911" y="8061"/>
                      <a:pt x="12854" y="8061"/>
                    </a:cubicBezTo>
                    <a:cubicBezTo>
                      <a:pt x="12490" y="8061"/>
                      <a:pt x="12379" y="9130"/>
                      <a:pt x="11959" y="9130"/>
                    </a:cubicBezTo>
                    <a:cubicBezTo>
                      <a:pt x="11836" y="9130"/>
                      <a:pt x="11688" y="9040"/>
                      <a:pt x="11499" y="8806"/>
                    </a:cubicBezTo>
                    <a:cubicBezTo>
                      <a:pt x="11400" y="8182"/>
                      <a:pt x="11441" y="7759"/>
                      <a:pt x="11725" y="7759"/>
                    </a:cubicBezTo>
                    <a:cubicBezTo>
                      <a:pt x="11741" y="7759"/>
                      <a:pt x="11758" y="7760"/>
                      <a:pt x="11777" y="7763"/>
                    </a:cubicBezTo>
                    <a:cubicBezTo>
                      <a:pt x="11441" y="8290"/>
                      <a:pt x="11723" y="8717"/>
                      <a:pt x="12023" y="8717"/>
                    </a:cubicBezTo>
                    <a:cubicBezTo>
                      <a:pt x="12158" y="8717"/>
                      <a:pt x="12297" y="8629"/>
                      <a:pt x="12384" y="8423"/>
                    </a:cubicBezTo>
                    <a:cubicBezTo>
                      <a:pt x="12278" y="8146"/>
                      <a:pt x="12107" y="7987"/>
                      <a:pt x="11882" y="7987"/>
                    </a:cubicBezTo>
                    <a:cubicBezTo>
                      <a:pt x="11918" y="7660"/>
                      <a:pt x="12267" y="7379"/>
                      <a:pt x="12574" y="7379"/>
                    </a:cubicBezTo>
                    <a:close/>
                    <a:moveTo>
                      <a:pt x="33211" y="8605"/>
                    </a:moveTo>
                    <a:cubicBezTo>
                      <a:pt x="33426" y="8605"/>
                      <a:pt x="33612" y="8789"/>
                      <a:pt x="33612" y="9241"/>
                    </a:cubicBezTo>
                    <a:lnTo>
                      <a:pt x="32569" y="9360"/>
                    </a:lnTo>
                    <a:cubicBezTo>
                      <a:pt x="32599" y="8919"/>
                      <a:pt x="32930" y="8605"/>
                      <a:pt x="33211" y="8605"/>
                    </a:cubicBezTo>
                    <a:close/>
                    <a:moveTo>
                      <a:pt x="31962" y="7156"/>
                    </a:moveTo>
                    <a:lnTo>
                      <a:pt x="31962" y="7156"/>
                    </a:lnTo>
                    <a:cubicBezTo>
                      <a:pt x="32122" y="7205"/>
                      <a:pt x="32087" y="7598"/>
                      <a:pt x="32210" y="7598"/>
                    </a:cubicBezTo>
                    <a:cubicBezTo>
                      <a:pt x="32219" y="7598"/>
                      <a:pt x="32228" y="7596"/>
                      <a:pt x="32239" y="7591"/>
                    </a:cubicBezTo>
                    <a:lnTo>
                      <a:pt x="32239" y="7591"/>
                    </a:lnTo>
                    <a:cubicBezTo>
                      <a:pt x="32464" y="8423"/>
                      <a:pt x="31685" y="8700"/>
                      <a:pt x="32081" y="9136"/>
                    </a:cubicBezTo>
                    <a:cubicBezTo>
                      <a:pt x="32052" y="9366"/>
                      <a:pt x="32026" y="9450"/>
                      <a:pt x="32001" y="9450"/>
                    </a:cubicBezTo>
                    <a:cubicBezTo>
                      <a:pt x="31933" y="9450"/>
                      <a:pt x="31863" y="8863"/>
                      <a:pt x="31711" y="8863"/>
                    </a:cubicBezTo>
                    <a:cubicBezTo>
                      <a:pt x="31687" y="8863"/>
                      <a:pt x="31660" y="8877"/>
                      <a:pt x="31632" y="8911"/>
                    </a:cubicBezTo>
                    <a:cubicBezTo>
                      <a:pt x="31473" y="7816"/>
                      <a:pt x="32239" y="8647"/>
                      <a:pt x="31804" y="7657"/>
                    </a:cubicBezTo>
                    <a:cubicBezTo>
                      <a:pt x="31804" y="7380"/>
                      <a:pt x="32015" y="7486"/>
                      <a:pt x="31962" y="7156"/>
                    </a:cubicBezTo>
                    <a:close/>
                    <a:moveTo>
                      <a:pt x="44292" y="7763"/>
                    </a:moveTo>
                    <a:cubicBezTo>
                      <a:pt x="44622" y="8093"/>
                      <a:pt x="45005" y="8423"/>
                      <a:pt x="45058" y="9466"/>
                    </a:cubicBezTo>
                    <a:cubicBezTo>
                      <a:pt x="44622" y="9360"/>
                      <a:pt x="44503" y="8370"/>
                      <a:pt x="44068" y="8251"/>
                    </a:cubicBezTo>
                    <a:cubicBezTo>
                      <a:pt x="44121" y="8040"/>
                      <a:pt x="44173" y="7816"/>
                      <a:pt x="44292" y="7763"/>
                    </a:cubicBezTo>
                    <a:close/>
                    <a:moveTo>
                      <a:pt x="2100" y="8647"/>
                    </a:moveTo>
                    <a:lnTo>
                      <a:pt x="2100" y="8647"/>
                    </a:lnTo>
                    <a:cubicBezTo>
                      <a:pt x="2076" y="9167"/>
                      <a:pt x="1815" y="9249"/>
                      <a:pt x="1510" y="9249"/>
                    </a:cubicBezTo>
                    <a:cubicBezTo>
                      <a:pt x="1369" y="9249"/>
                      <a:pt x="1218" y="9231"/>
                      <a:pt x="1078" y="9231"/>
                    </a:cubicBezTo>
                    <a:cubicBezTo>
                      <a:pt x="850" y="9231"/>
                      <a:pt x="649" y="9277"/>
                      <a:pt x="555" y="9519"/>
                    </a:cubicBezTo>
                    <a:cubicBezTo>
                      <a:pt x="578" y="8882"/>
                      <a:pt x="797" y="8742"/>
                      <a:pt x="1069" y="8742"/>
                    </a:cubicBezTo>
                    <a:cubicBezTo>
                      <a:pt x="1281" y="8742"/>
                      <a:pt x="1526" y="8827"/>
                      <a:pt x="1736" y="8827"/>
                    </a:cubicBezTo>
                    <a:cubicBezTo>
                      <a:pt x="1882" y="8827"/>
                      <a:pt x="2011" y="8786"/>
                      <a:pt x="2100" y="8647"/>
                    </a:cubicBezTo>
                    <a:close/>
                    <a:moveTo>
                      <a:pt x="37783" y="8325"/>
                    </a:moveTo>
                    <a:cubicBezTo>
                      <a:pt x="37977" y="8325"/>
                      <a:pt x="38208" y="8678"/>
                      <a:pt x="38553" y="8678"/>
                    </a:cubicBezTo>
                    <a:cubicBezTo>
                      <a:pt x="38687" y="8678"/>
                      <a:pt x="38838" y="8624"/>
                      <a:pt x="39012" y="8476"/>
                    </a:cubicBezTo>
                    <a:lnTo>
                      <a:pt x="39012" y="8476"/>
                    </a:lnTo>
                    <a:cubicBezTo>
                      <a:pt x="38787" y="9030"/>
                      <a:pt x="39170" y="9308"/>
                      <a:pt x="38946" y="9743"/>
                    </a:cubicBezTo>
                    <a:cubicBezTo>
                      <a:pt x="38843" y="9421"/>
                      <a:pt x="38620" y="9294"/>
                      <a:pt x="38381" y="9294"/>
                    </a:cubicBezTo>
                    <a:cubicBezTo>
                      <a:pt x="38130" y="9294"/>
                      <a:pt x="37861" y="9435"/>
                      <a:pt x="37691" y="9638"/>
                    </a:cubicBezTo>
                    <a:cubicBezTo>
                      <a:pt x="37783" y="9294"/>
                      <a:pt x="38003" y="8594"/>
                      <a:pt x="37700" y="8594"/>
                    </a:cubicBezTo>
                    <a:cubicBezTo>
                      <a:pt x="37653" y="8594"/>
                      <a:pt x="37594" y="8610"/>
                      <a:pt x="37520" y="8647"/>
                    </a:cubicBezTo>
                    <a:cubicBezTo>
                      <a:pt x="37605" y="8407"/>
                      <a:pt x="37689" y="8325"/>
                      <a:pt x="37783" y="8325"/>
                    </a:cubicBezTo>
                    <a:close/>
                    <a:moveTo>
                      <a:pt x="30029" y="8406"/>
                    </a:moveTo>
                    <a:cubicBezTo>
                      <a:pt x="30186" y="8406"/>
                      <a:pt x="30695" y="9824"/>
                      <a:pt x="30972" y="9968"/>
                    </a:cubicBezTo>
                    <a:cubicBezTo>
                      <a:pt x="30930" y="10257"/>
                      <a:pt x="30849" y="10363"/>
                      <a:pt x="30744" y="10363"/>
                    </a:cubicBezTo>
                    <a:cubicBezTo>
                      <a:pt x="30466" y="10363"/>
                      <a:pt x="30017" y="9631"/>
                      <a:pt x="29656" y="9631"/>
                    </a:cubicBezTo>
                    <a:cubicBezTo>
                      <a:pt x="29637" y="9631"/>
                      <a:pt x="29618" y="9633"/>
                      <a:pt x="29599" y="9638"/>
                    </a:cubicBezTo>
                    <a:cubicBezTo>
                      <a:pt x="29614" y="9408"/>
                      <a:pt x="29654" y="9332"/>
                      <a:pt x="29709" y="9332"/>
                    </a:cubicBezTo>
                    <a:cubicBezTo>
                      <a:pt x="29817" y="9332"/>
                      <a:pt x="29985" y="9622"/>
                      <a:pt x="30149" y="9622"/>
                    </a:cubicBezTo>
                    <a:cubicBezTo>
                      <a:pt x="30186" y="9622"/>
                      <a:pt x="30223" y="9607"/>
                      <a:pt x="30259" y="9572"/>
                    </a:cubicBezTo>
                    <a:cubicBezTo>
                      <a:pt x="30206" y="9083"/>
                      <a:pt x="30153" y="8753"/>
                      <a:pt x="29982" y="8581"/>
                    </a:cubicBezTo>
                    <a:cubicBezTo>
                      <a:pt x="29982" y="8458"/>
                      <a:pt x="29999" y="8406"/>
                      <a:pt x="30029" y="8406"/>
                    </a:cubicBezTo>
                    <a:close/>
                    <a:moveTo>
                      <a:pt x="6355" y="10170"/>
                    </a:moveTo>
                    <a:cubicBezTo>
                      <a:pt x="6578" y="10170"/>
                      <a:pt x="6770" y="10318"/>
                      <a:pt x="6720" y="10733"/>
                    </a:cubicBezTo>
                    <a:cubicBezTo>
                      <a:pt x="6166" y="10680"/>
                      <a:pt x="6338" y="10628"/>
                      <a:pt x="5783" y="10562"/>
                    </a:cubicBezTo>
                    <a:cubicBezTo>
                      <a:pt x="5811" y="10359"/>
                      <a:pt x="6103" y="10170"/>
                      <a:pt x="6355" y="10170"/>
                    </a:cubicBezTo>
                    <a:close/>
                    <a:moveTo>
                      <a:pt x="40107" y="7156"/>
                    </a:moveTo>
                    <a:cubicBezTo>
                      <a:pt x="40662" y="7486"/>
                      <a:pt x="41375" y="7869"/>
                      <a:pt x="42246" y="8199"/>
                    </a:cubicBezTo>
                    <a:cubicBezTo>
                      <a:pt x="42193" y="8806"/>
                      <a:pt x="42312" y="9136"/>
                      <a:pt x="42418" y="9413"/>
                    </a:cubicBezTo>
                    <a:cubicBezTo>
                      <a:pt x="42664" y="9206"/>
                      <a:pt x="42910" y="9130"/>
                      <a:pt x="43157" y="9130"/>
                    </a:cubicBezTo>
                    <a:cubicBezTo>
                      <a:pt x="43571" y="9130"/>
                      <a:pt x="43984" y="9345"/>
                      <a:pt x="44398" y="9519"/>
                    </a:cubicBezTo>
                    <a:cubicBezTo>
                      <a:pt x="44398" y="10073"/>
                      <a:pt x="44292" y="10562"/>
                      <a:pt x="44226" y="11011"/>
                    </a:cubicBezTo>
                    <a:cubicBezTo>
                      <a:pt x="44062" y="10900"/>
                      <a:pt x="43947" y="10869"/>
                      <a:pt x="43848" y="10869"/>
                    </a:cubicBezTo>
                    <a:cubicBezTo>
                      <a:pt x="43727" y="10869"/>
                      <a:pt x="43630" y="10914"/>
                      <a:pt x="43495" y="10914"/>
                    </a:cubicBezTo>
                    <a:cubicBezTo>
                      <a:pt x="43411" y="10914"/>
                      <a:pt x="43312" y="10896"/>
                      <a:pt x="43183" y="10839"/>
                    </a:cubicBezTo>
                    <a:cubicBezTo>
                      <a:pt x="43355" y="10350"/>
                      <a:pt x="43078" y="10403"/>
                      <a:pt x="43236" y="9849"/>
                    </a:cubicBezTo>
                    <a:lnTo>
                      <a:pt x="43236" y="9849"/>
                    </a:lnTo>
                    <a:cubicBezTo>
                      <a:pt x="43176" y="9947"/>
                      <a:pt x="43132" y="10041"/>
                      <a:pt x="43097" y="10041"/>
                    </a:cubicBezTo>
                    <a:cubicBezTo>
                      <a:pt x="43070" y="10041"/>
                      <a:pt x="43047" y="9989"/>
                      <a:pt x="43025" y="9849"/>
                    </a:cubicBezTo>
                    <a:lnTo>
                      <a:pt x="43025" y="9849"/>
                    </a:lnTo>
                    <a:cubicBezTo>
                      <a:pt x="43131" y="11116"/>
                      <a:pt x="42088" y="10232"/>
                      <a:pt x="42035" y="11222"/>
                    </a:cubicBezTo>
                    <a:cubicBezTo>
                      <a:pt x="42027" y="11224"/>
                      <a:pt x="42020" y="11225"/>
                      <a:pt x="42013" y="11225"/>
                    </a:cubicBezTo>
                    <a:cubicBezTo>
                      <a:pt x="41817" y="11225"/>
                      <a:pt x="41914" y="10337"/>
                      <a:pt x="41863" y="9968"/>
                    </a:cubicBezTo>
                    <a:lnTo>
                      <a:pt x="41863" y="9968"/>
                    </a:lnTo>
                    <a:cubicBezTo>
                      <a:pt x="41713" y="9992"/>
                      <a:pt x="41563" y="10026"/>
                      <a:pt x="41430" y="10026"/>
                    </a:cubicBezTo>
                    <a:cubicBezTo>
                      <a:pt x="41269" y="10026"/>
                      <a:pt x="41131" y="9976"/>
                      <a:pt x="41045" y="9796"/>
                    </a:cubicBezTo>
                    <a:cubicBezTo>
                      <a:pt x="40992" y="9413"/>
                      <a:pt x="41097" y="9360"/>
                      <a:pt x="41256" y="9308"/>
                    </a:cubicBezTo>
                    <a:cubicBezTo>
                      <a:pt x="41203" y="8977"/>
                      <a:pt x="41045" y="8911"/>
                      <a:pt x="40992" y="8581"/>
                    </a:cubicBezTo>
                    <a:cubicBezTo>
                      <a:pt x="40642" y="8581"/>
                      <a:pt x="40478" y="8931"/>
                      <a:pt x="40098" y="8931"/>
                    </a:cubicBezTo>
                    <a:cubicBezTo>
                      <a:pt x="40048" y="8931"/>
                      <a:pt x="39994" y="8925"/>
                      <a:pt x="39936" y="8911"/>
                    </a:cubicBezTo>
                    <a:cubicBezTo>
                      <a:pt x="40214" y="8689"/>
                      <a:pt x="40380" y="8137"/>
                      <a:pt x="40028" y="8137"/>
                    </a:cubicBezTo>
                    <a:cubicBezTo>
                      <a:pt x="39963" y="8137"/>
                      <a:pt x="39880" y="8155"/>
                      <a:pt x="39777" y="8199"/>
                    </a:cubicBezTo>
                    <a:cubicBezTo>
                      <a:pt x="39883" y="7816"/>
                      <a:pt x="39936" y="7433"/>
                      <a:pt x="40107" y="7156"/>
                    </a:cubicBezTo>
                    <a:close/>
                    <a:moveTo>
                      <a:pt x="40596" y="10350"/>
                    </a:moveTo>
                    <a:cubicBezTo>
                      <a:pt x="40926" y="10350"/>
                      <a:pt x="41097" y="10680"/>
                      <a:pt x="41150" y="11288"/>
                    </a:cubicBezTo>
                    <a:lnTo>
                      <a:pt x="40543" y="11341"/>
                    </a:lnTo>
                    <a:cubicBezTo>
                      <a:pt x="40715" y="10839"/>
                      <a:pt x="40437" y="10892"/>
                      <a:pt x="40596" y="10350"/>
                    </a:cubicBezTo>
                    <a:close/>
                    <a:moveTo>
                      <a:pt x="37917" y="11150"/>
                    </a:moveTo>
                    <a:cubicBezTo>
                      <a:pt x="38057" y="11150"/>
                      <a:pt x="38238" y="11300"/>
                      <a:pt x="38389" y="11300"/>
                    </a:cubicBezTo>
                    <a:cubicBezTo>
                      <a:pt x="38413" y="11300"/>
                      <a:pt x="38435" y="11296"/>
                      <a:pt x="38457" y="11288"/>
                    </a:cubicBezTo>
                    <a:lnTo>
                      <a:pt x="38457" y="11288"/>
                    </a:lnTo>
                    <a:cubicBezTo>
                      <a:pt x="38457" y="11541"/>
                      <a:pt x="38336" y="11592"/>
                      <a:pt x="38185" y="11592"/>
                    </a:cubicBezTo>
                    <a:cubicBezTo>
                      <a:pt x="38083" y="11592"/>
                      <a:pt x="37969" y="11569"/>
                      <a:pt x="37870" y="11569"/>
                    </a:cubicBezTo>
                    <a:cubicBezTo>
                      <a:pt x="37800" y="11569"/>
                      <a:pt x="37738" y="11580"/>
                      <a:pt x="37691" y="11618"/>
                    </a:cubicBezTo>
                    <a:cubicBezTo>
                      <a:pt x="37713" y="11250"/>
                      <a:pt x="37801" y="11150"/>
                      <a:pt x="37917" y="11150"/>
                    </a:cubicBezTo>
                    <a:close/>
                    <a:moveTo>
                      <a:pt x="15631" y="10403"/>
                    </a:moveTo>
                    <a:cubicBezTo>
                      <a:pt x="15684" y="10733"/>
                      <a:pt x="15790" y="10892"/>
                      <a:pt x="15909" y="11618"/>
                    </a:cubicBezTo>
                    <a:lnTo>
                      <a:pt x="15579" y="11671"/>
                    </a:lnTo>
                    <a:cubicBezTo>
                      <a:pt x="15407" y="10892"/>
                      <a:pt x="15460" y="11011"/>
                      <a:pt x="15631" y="10403"/>
                    </a:cubicBezTo>
                    <a:close/>
                    <a:moveTo>
                      <a:pt x="48780" y="11229"/>
                    </a:moveTo>
                    <a:cubicBezTo>
                      <a:pt x="48866" y="11229"/>
                      <a:pt x="48942" y="11295"/>
                      <a:pt x="49131" y="11295"/>
                    </a:cubicBezTo>
                    <a:cubicBezTo>
                      <a:pt x="49165" y="11295"/>
                      <a:pt x="49202" y="11293"/>
                      <a:pt x="49243" y="11288"/>
                    </a:cubicBezTo>
                    <a:lnTo>
                      <a:pt x="49243" y="11288"/>
                    </a:lnTo>
                    <a:cubicBezTo>
                      <a:pt x="49171" y="11647"/>
                      <a:pt x="48944" y="12075"/>
                      <a:pt x="48762" y="12075"/>
                    </a:cubicBezTo>
                    <a:cubicBezTo>
                      <a:pt x="48643" y="12075"/>
                      <a:pt x="48543" y="11893"/>
                      <a:pt x="48517" y="11393"/>
                    </a:cubicBezTo>
                    <a:cubicBezTo>
                      <a:pt x="48645" y="11265"/>
                      <a:pt x="48715" y="11229"/>
                      <a:pt x="48780" y="11229"/>
                    </a:cubicBezTo>
                    <a:close/>
                    <a:moveTo>
                      <a:pt x="40543" y="9083"/>
                    </a:moveTo>
                    <a:lnTo>
                      <a:pt x="40543" y="9083"/>
                    </a:lnTo>
                    <a:cubicBezTo>
                      <a:pt x="40586" y="10010"/>
                      <a:pt x="40275" y="10550"/>
                      <a:pt x="39925" y="10550"/>
                    </a:cubicBezTo>
                    <a:cubicBezTo>
                      <a:pt x="39842" y="10550"/>
                      <a:pt x="39756" y="10520"/>
                      <a:pt x="39672" y="10456"/>
                    </a:cubicBezTo>
                    <a:lnTo>
                      <a:pt x="39672" y="10456"/>
                    </a:lnTo>
                    <a:cubicBezTo>
                      <a:pt x="39974" y="11011"/>
                      <a:pt x="40176" y="11567"/>
                      <a:pt x="40632" y="11567"/>
                    </a:cubicBezTo>
                    <a:cubicBezTo>
                      <a:pt x="40675" y="11567"/>
                      <a:pt x="40720" y="11562"/>
                      <a:pt x="40767" y="11552"/>
                    </a:cubicBezTo>
                    <a:lnTo>
                      <a:pt x="40767" y="11552"/>
                    </a:lnTo>
                    <a:cubicBezTo>
                      <a:pt x="40283" y="12087"/>
                      <a:pt x="39910" y="11540"/>
                      <a:pt x="39588" y="12344"/>
                    </a:cubicBezTo>
                    <a:lnTo>
                      <a:pt x="39588" y="12344"/>
                    </a:lnTo>
                    <a:cubicBezTo>
                      <a:pt x="39836" y="11625"/>
                      <a:pt x="39276" y="11693"/>
                      <a:pt x="39276" y="10958"/>
                    </a:cubicBezTo>
                    <a:lnTo>
                      <a:pt x="39276" y="10958"/>
                    </a:lnTo>
                    <a:cubicBezTo>
                      <a:pt x="39290" y="10959"/>
                      <a:pt x="39304" y="10960"/>
                      <a:pt x="39318" y="10960"/>
                    </a:cubicBezTo>
                    <a:cubicBezTo>
                      <a:pt x="39713" y="10960"/>
                      <a:pt x="39535" y="10232"/>
                      <a:pt x="39012" y="10232"/>
                    </a:cubicBezTo>
                    <a:cubicBezTo>
                      <a:pt x="39114" y="10026"/>
                      <a:pt x="39237" y="9987"/>
                      <a:pt x="39356" y="9987"/>
                    </a:cubicBezTo>
                    <a:cubicBezTo>
                      <a:pt x="39431" y="9987"/>
                      <a:pt x="39503" y="10002"/>
                      <a:pt x="39569" y="10002"/>
                    </a:cubicBezTo>
                    <a:cubicBezTo>
                      <a:pt x="39736" y="10002"/>
                      <a:pt x="39856" y="9902"/>
                      <a:pt x="39830" y="9189"/>
                    </a:cubicBezTo>
                    <a:lnTo>
                      <a:pt x="40543" y="9083"/>
                    </a:lnTo>
                    <a:close/>
                    <a:moveTo>
                      <a:pt x="1651" y="11446"/>
                    </a:moveTo>
                    <a:cubicBezTo>
                      <a:pt x="1981" y="11446"/>
                      <a:pt x="2153" y="11776"/>
                      <a:pt x="2205" y="12383"/>
                    </a:cubicBezTo>
                    <a:cubicBezTo>
                      <a:pt x="1928" y="12383"/>
                      <a:pt x="1717" y="12053"/>
                      <a:pt x="1651" y="11446"/>
                    </a:cubicBezTo>
                    <a:close/>
                    <a:moveTo>
                      <a:pt x="3864" y="11712"/>
                    </a:moveTo>
                    <a:cubicBezTo>
                      <a:pt x="4054" y="11712"/>
                      <a:pt x="4210" y="11867"/>
                      <a:pt x="4291" y="12436"/>
                    </a:cubicBezTo>
                    <a:cubicBezTo>
                      <a:pt x="4238" y="12460"/>
                      <a:pt x="4192" y="12470"/>
                      <a:pt x="4150" y="12470"/>
                    </a:cubicBezTo>
                    <a:cubicBezTo>
                      <a:pt x="3940" y="12470"/>
                      <a:pt x="3844" y="12224"/>
                      <a:pt x="3645" y="12224"/>
                    </a:cubicBezTo>
                    <a:cubicBezTo>
                      <a:pt x="3595" y="12224"/>
                      <a:pt x="3539" y="12239"/>
                      <a:pt x="3473" y="12278"/>
                    </a:cubicBezTo>
                    <a:cubicBezTo>
                      <a:pt x="3473" y="12489"/>
                      <a:pt x="3631" y="12436"/>
                      <a:pt x="3697" y="12489"/>
                    </a:cubicBezTo>
                    <a:cubicBezTo>
                      <a:pt x="3678" y="12599"/>
                      <a:pt x="3601" y="12650"/>
                      <a:pt x="3501" y="12650"/>
                    </a:cubicBezTo>
                    <a:cubicBezTo>
                      <a:pt x="3254" y="12650"/>
                      <a:pt x="2865" y="12337"/>
                      <a:pt x="2865" y="11829"/>
                    </a:cubicBezTo>
                    <a:lnTo>
                      <a:pt x="2865" y="11829"/>
                    </a:lnTo>
                    <a:cubicBezTo>
                      <a:pt x="2946" y="11901"/>
                      <a:pt x="3031" y="11927"/>
                      <a:pt x="3119" y="11927"/>
                    </a:cubicBezTo>
                    <a:cubicBezTo>
                      <a:pt x="3370" y="11927"/>
                      <a:pt x="3641" y="11712"/>
                      <a:pt x="3864" y="11712"/>
                    </a:cubicBezTo>
                    <a:close/>
                    <a:moveTo>
                      <a:pt x="41322" y="11011"/>
                    </a:moveTo>
                    <a:cubicBezTo>
                      <a:pt x="41705" y="11341"/>
                      <a:pt x="41982" y="11948"/>
                      <a:pt x="42140" y="12714"/>
                    </a:cubicBezTo>
                    <a:cubicBezTo>
                      <a:pt x="42059" y="12538"/>
                      <a:pt x="41972" y="12479"/>
                      <a:pt x="41882" y="12479"/>
                    </a:cubicBezTo>
                    <a:cubicBezTo>
                      <a:pt x="41691" y="12479"/>
                      <a:pt x="41488" y="12748"/>
                      <a:pt x="41312" y="12748"/>
                    </a:cubicBezTo>
                    <a:cubicBezTo>
                      <a:pt x="41235" y="12748"/>
                      <a:pt x="41162" y="12695"/>
                      <a:pt x="41097" y="12542"/>
                    </a:cubicBezTo>
                    <a:cubicBezTo>
                      <a:pt x="41097" y="11552"/>
                      <a:pt x="41428" y="11829"/>
                      <a:pt x="41322" y="11011"/>
                    </a:cubicBezTo>
                    <a:close/>
                    <a:moveTo>
                      <a:pt x="8859" y="7261"/>
                    </a:moveTo>
                    <a:cubicBezTo>
                      <a:pt x="9086" y="7496"/>
                      <a:pt x="9160" y="7629"/>
                      <a:pt x="9287" y="7629"/>
                    </a:cubicBezTo>
                    <a:cubicBezTo>
                      <a:pt x="9375" y="7629"/>
                      <a:pt x="9487" y="7567"/>
                      <a:pt x="9691" y="7433"/>
                    </a:cubicBezTo>
                    <a:lnTo>
                      <a:pt x="9691" y="7433"/>
                    </a:lnTo>
                    <a:cubicBezTo>
                      <a:pt x="9691" y="7710"/>
                      <a:pt x="9691" y="7869"/>
                      <a:pt x="9572" y="7987"/>
                    </a:cubicBezTo>
                    <a:cubicBezTo>
                      <a:pt x="9572" y="8105"/>
                      <a:pt x="9604" y="8154"/>
                      <a:pt x="9650" y="8154"/>
                    </a:cubicBezTo>
                    <a:cubicBezTo>
                      <a:pt x="9772" y="8154"/>
                      <a:pt x="9989" y="7790"/>
                      <a:pt x="9902" y="7433"/>
                    </a:cubicBezTo>
                    <a:lnTo>
                      <a:pt x="9902" y="7433"/>
                    </a:lnTo>
                    <a:cubicBezTo>
                      <a:pt x="10365" y="7530"/>
                      <a:pt x="10592" y="8335"/>
                      <a:pt x="11090" y="8335"/>
                    </a:cubicBezTo>
                    <a:cubicBezTo>
                      <a:pt x="11132" y="8335"/>
                      <a:pt x="11176" y="8330"/>
                      <a:pt x="11222" y="8317"/>
                    </a:cubicBezTo>
                    <a:lnTo>
                      <a:pt x="11222" y="8317"/>
                    </a:lnTo>
                    <a:cubicBezTo>
                      <a:pt x="11064" y="9083"/>
                      <a:pt x="10628" y="9308"/>
                      <a:pt x="10404" y="9849"/>
                    </a:cubicBezTo>
                    <a:cubicBezTo>
                      <a:pt x="10734" y="8911"/>
                      <a:pt x="9849" y="9360"/>
                      <a:pt x="9638" y="8977"/>
                    </a:cubicBezTo>
                    <a:cubicBezTo>
                      <a:pt x="9414" y="8977"/>
                      <a:pt x="9796" y="9849"/>
                      <a:pt x="9849" y="10179"/>
                    </a:cubicBezTo>
                    <a:cubicBezTo>
                      <a:pt x="10053" y="10094"/>
                      <a:pt x="10212" y="9976"/>
                      <a:pt x="10366" y="9976"/>
                    </a:cubicBezTo>
                    <a:cubicBezTo>
                      <a:pt x="10501" y="9976"/>
                      <a:pt x="10632" y="10067"/>
                      <a:pt x="10786" y="10350"/>
                    </a:cubicBezTo>
                    <a:cubicBezTo>
                      <a:pt x="11064" y="10073"/>
                      <a:pt x="10562" y="9690"/>
                      <a:pt x="10839" y="9360"/>
                    </a:cubicBezTo>
                    <a:lnTo>
                      <a:pt x="10839" y="9360"/>
                    </a:lnTo>
                    <a:cubicBezTo>
                      <a:pt x="11011" y="9519"/>
                      <a:pt x="11288" y="9519"/>
                      <a:pt x="11222" y="10298"/>
                    </a:cubicBezTo>
                    <a:cubicBezTo>
                      <a:pt x="11465" y="10262"/>
                      <a:pt x="11542" y="10149"/>
                      <a:pt x="11605" y="10149"/>
                    </a:cubicBezTo>
                    <a:cubicBezTo>
                      <a:pt x="11658" y="10149"/>
                      <a:pt x="11702" y="10230"/>
                      <a:pt x="11829" y="10509"/>
                    </a:cubicBezTo>
                    <a:cubicBezTo>
                      <a:pt x="12092" y="10223"/>
                      <a:pt x="12292" y="9991"/>
                      <a:pt x="12523" y="9991"/>
                    </a:cubicBezTo>
                    <a:cubicBezTo>
                      <a:pt x="12687" y="9991"/>
                      <a:pt x="12867" y="10108"/>
                      <a:pt x="13097" y="10403"/>
                    </a:cubicBezTo>
                    <a:cubicBezTo>
                      <a:pt x="13044" y="10733"/>
                      <a:pt x="12938" y="11011"/>
                      <a:pt x="12767" y="11169"/>
                    </a:cubicBezTo>
                    <a:cubicBezTo>
                      <a:pt x="12820" y="11341"/>
                      <a:pt x="12872" y="11393"/>
                      <a:pt x="12938" y="11671"/>
                    </a:cubicBezTo>
                    <a:cubicBezTo>
                      <a:pt x="13598" y="11499"/>
                      <a:pt x="13044" y="9413"/>
                      <a:pt x="13374" y="9083"/>
                    </a:cubicBezTo>
                    <a:lnTo>
                      <a:pt x="13374" y="9083"/>
                    </a:lnTo>
                    <a:cubicBezTo>
                      <a:pt x="13623" y="9541"/>
                      <a:pt x="13744" y="9932"/>
                      <a:pt x="14004" y="9932"/>
                    </a:cubicBezTo>
                    <a:cubicBezTo>
                      <a:pt x="14089" y="9932"/>
                      <a:pt x="14188" y="9890"/>
                      <a:pt x="14311" y="9796"/>
                    </a:cubicBezTo>
                    <a:cubicBezTo>
                      <a:pt x="14470" y="10958"/>
                      <a:pt x="15130" y="10958"/>
                      <a:pt x="15249" y="12159"/>
                    </a:cubicBezTo>
                    <a:cubicBezTo>
                      <a:pt x="14599" y="12265"/>
                      <a:pt x="14079" y="12785"/>
                      <a:pt x="13596" y="12785"/>
                    </a:cubicBezTo>
                    <a:cubicBezTo>
                      <a:pt x="13295" y="12785"/>
                      <a:pt x="13008" y="12582"/>
                      <a:pt x="12714" y="11948"/>
                    </a:cubicBezTo>
                    <a:cubicBezTo>
                      <a:pt x="12714" y="12250"/>
                      <a:pt x="12543" y="12330"/>
                      <a:pt x="12319" y="12330"/>
                    </a:cubicBezTo>
                    <a:cubicBezTo>
                      <a:pt x="12067" y="12330"/>
                      <a:pt x="11748" y="12229"/>
                      <a:pt x="11530" y="12229"/>
                    </a:cubicBezTo>
                    <a:cubicBezTo>
                      <a:pt x="11451" y="12229"/>
                      <a:pt x="11385" y="12242"/>
                      <a:pt x="11341" y="12278"/>
                    </a:cubicBezTo>
                    <a:cubicBezTo>
                      <a:pt x="11246" y="11819"/>
                      <a:pt x="11356" y="11746"/>
                      <a:pt x="11510" y="11746"/>
                    </a:cubicBezTo>
                    <a:cubicBezTo>
                      <a:pt x="11582" y="11746"/>
                      <a:pt x="11663" y="11762"/>
                      <a:pt x="11737" y="11762"/>
                    </a:cubicBezTo>
                    <a:cubicBezTo>
                      <a:pt x="11792" y="11762"/>
                      <a:pt x="11842" y="11753"/>
                      <a:pt x="11882" y="11723"/>
                    </a:cubicBezTo>
                    <a:cubicBezTo>
                      <a:pt x="11948" y="10786"/>
                      <a:pt x="11618" y="10958"/>
                      <a:pt x="11447" y="10509"/>
                    </a:cubicBezTo>
                    <a:cubicBezTo>
                      <a:pt x="11372" y="10897"/>
                      <a:pt x="11236" y="10983"/>
                      <a:pt x="11080" y="10983"/>
                    </a:cubicBezTo>
                    <a:cubicBezTo>
                      <a:pt x="10957" y="10983"/>
                      <a:pt x="10821" y="10929"/>
                      <a:pt x="10692" y="10929"/>
                    </a:cubicBezTo>
                    <a:cubicBezTo>
                      <a:pt x="10498" y="10929"/>
                      <a:pt x="10322" y="11052"/>
                      <a:pt x="10232" y="11671"/>
                    </a:cubicBezTo>
                    <a:cubicBezTo>
                      <a:pt x="9766" y="11316"/>
                      <a:pt x="9300" y="10640"/>
                      <a:pt x="8797" y="10640"/>
                    </a:cubicBezTo>
                    <a:cubicBezTo>
                      <a:pt x="8587" y="10640"/>
                      <a:pt x="8371" y="10757"/>
                      <a:pt x="8146" y="11063"/>
                    </a:cubicBezTo>
                    <a:cubicBezTo>
                      <a:pt x="7988" y="9638"/>
                      <a:pt x="9189" y="10680"/>
                      <a:pt x="9361" y="9743"/>
                    </a:cubicBezTo>
                    <a:cubicBezTo>
                      <a:pt x="9308" y="9525"/>
                      <a:pt x="9241" y="9450"/>
                      <a:pt x="9166" y="9450"/>
                    </a:cubicBezTo>
                    <a:cubicBezTo>
                      <a:pt x="9006" y="9450"/>
                      <a:pt x="8813" y="9798"/>
                      <a:pt x="8668" y="9798"/>
                    </a:cubicBezTo>
                    <a:cubicBezTo>
                      <a:pt x="8661" y="9798"/>
                      <a:pt x="8655" y="9798"/>
                      <a:pt x="8648" y="9796"/>
                    </a:cubicBezTo>
                    <a:cubicBezTo>
                      <a:pt x="8529" y="9241"/>
                      <a:pt x="8859" y="9413"/>
                      <a:pt x="8859" y="9030"/>
                    </a:cubicBezTo>
                    <a:cubicBezTo>
                      <a:pt x="8844" y="8904"/>
                      <a:pt x="8790" y="8875"/>
                      <a:pt x="8718" y="8875"/>
                    </a:cubicBezTo>
                    <a:cubicBezTo>
                      <a:pt x="8656" y="8875"/>
                      <a:pt x="8581" y="8897"/>
                      <a:pt x="8507" y="8897"/>
                    </a:cubicBezTo>
                    <a:cubicBezTo>
                      <a:pt x="8363" y="8897"/>
                      <a:pt x="8224" y="8813"/>
                      <a:pt x="8199" y="8317"/>
                    </a:cubicBezTo>
                    <a:cubicBezTo>
                      <a:pt x="8753" y="8040"/>
                      <a:pt x="8859" y="8251"/>
                      <a:pt x="8859" y="7261"/>
                    </a:cubicBezTo>
                    <a:close/>
                    <a:moveTo>
                      <a:pt x="42418" y="11446"/>
                    </a:moveTo>
                    <a:cubicBezTo>
                      <a:pt x="42910" y="11859"/>
                      <a:pt x="43372" y="12449"/>
                      <a:pt x="43915" y="12449"/>
                    </a:cubicBezTo>
                    <a:cubicBezTo>
                      <a:pt x="44100" y="12449"/>
                      <a:pt x="44295" y="12380"/>
                      <a:pt x="44503" y="12212"/>
                    </a:cubicBezTo>
                    <a:lnTo>
                      <a:pt x="44503" y="12212"/>
                    </a:lnTo>
                    <a:cubicBezTo>
                      <a:pt x="44622" y="13044"/>
                      <a:pt x="44173" y="12872"/>
                      <a:pt x="44015" y="13268"/>
                    </a:cubicBezTo>
                    <a:cubicBezTo>
                      <a:pt x="43636" y="13019"/>
                      <a:pt x="43355" y="12453"/>
                      <a:pt x="42978" y="12453"/>
                    </a:cubicBezTo>
                    <a:cubicBezTo>
                      <a:pt x="42856" y="12453"/>
                      <a:pt x="42725" y="12512"/>
                      <a:pt x="42576" y="12661"/>
                    </a:cubicBezTo>
                    <a:cubicBezTo>
                      <a:pt x="42748" y="11776"/>
                      <a:pt x="42418" y="12159"/>
                      <a:pt x="42088" y="11948"/>
                    </a:cubicBezTo>
                    <a:cubicBezTo>
                      <a:pt x="42140" y="11723"/>
                      <a:pt x="42246" y="11552"/>
                      <a:pt x="42418" y="11446"/>
                    </a:cubicBezTo>
                    <a:close/>
                    <a:moveTo>
                      <a:pt x="12483" y="12709"/>
                    </a:moveTo>
                    <a:cubicBezTo>
                      <a:pt x="12585" y="12709"/>
                      <a:pt x="12686" y="12777"/>
                      <a:pt x="12767" y="12938"/>
                    </a:cubicBezTo>
                    <a:cubicBezTo>
                      <a:pt x="12767" y="13202"/>
                      <a:pt x="12542" y="13096"/>
                      <a:pt x="12542" y="13426"/>
                    </a:cubicBezTo>
                    <a:cubicBezTo>
                      <a:pt x="12527" y="13430"/>
                      <a:pt x="12512" y="13432"/>
                      <a:pt x="12498" y="13432"/>
                    </a:cubicBezTo>
                    <a:cubicBezTo>
                      <a:pt x="12336" y="13432"/>
                      <a:pt x="12272" y="13196"/>
                      <a:pt x="12101" y="13196"/>
                    </a:cubicBezTo>
                    <a:cubicBezTo>
                      <a:pt x="12086" y="13196"/>
                      <a:pt x="12071" y="13198"/>
                      <a:pt x="12054" y="13202"/>
                    </a:cubicBezTo>
                    <a:cubicBezTo>
                      <a:pt x="12121" y="12923"/>
                      <a:pt x="12303" y="12709"/>
                      <a:pt x="12483" y="12709"/>
                    </a:cubicBezTo>
                    <a:close/>
                    <a:moveTo>
                      <a:pt x="38625" y="13009"/>
                    </a:moveTo>
                    <a:cubicBezTo>
                      <a:pt x="38694" y="13009"/>
                      <a:pt x="38755" y="13081"/>
                      <a:pt x="38787" y="13268"/>
                    </a:cubicBezTo>
                    <a:lnTo>
                      <a:pt x="38840" y="13756"/>
                    </a:lnTo>
                    <a:cubicBezTo>
                      <a:pt x="38783" y="13795"/>
                      <a:pt x="38736" y="13811"/>
                      <a:pt x="38695" y="13811"/>
                    </a:cubicBezTo>
                    <a:cubicBezTo>
                      <a:pt x="38534" y="13811"/>
                      <a:pt x="38479" y="13565"/>
                      <a:pt x="38333" y="13565"/>
                    </a:cubicBezTo>
                    <a:cubicBezTo>
                      <a:pt x="38304" y="13565"/>
                      <a:pt x="38271" y="13574"/>
                      <a:pt x="38233" y="13598"/>
                    </a:cubicBezTo>
                    <a:cubicBezTo>
                      <a:pt x="38269" y="13370"/>
                      <a:pt x="38470" y="13009"/>
                      <a:pt x="38625" y="13009"/>
                    </a:cubicBezTo>
                    <a:close/>
                    <a:moveTo>
                      <a:pt x="39830" y="13149"/>
                    </a:moveTo>
                    <a:lnTo>
                      <a:pt x="39830" y="13149"/>
                    </a:lnTo>
                    <a:cubicBezTo>
                      <a:pt x="39749" y="13495"/>
                      <a:pt x="39463" y="13865"/>
                      <a:pt x="39240" y="13865"/>
                    </a:cubicBezTo>
                    <a:cubicBezTo>
                      <a:pt x="39174" y="13865"/>
                      <a:pt x="39113" y="13832"/>
                      <a:pt x="39064" y="13756"/>
                    </a:cubicBezTo>
                    <a:cubicBezTo>
                      <a:pt x="39064" y="13044"/>
                      <a:pt x="39500" y="13268"/>
                      <a:pt x="39830" y="13149"/>
                    </a:cubicBezTo>
                    <a:close/>
                    <a:moveTo>
                      <a:pt x="25660" y="13087"/>
                    </a:moveTo>
                    <a:cubicBezTo>
                      <a:pt x="26103" y="13087"/>
                      <a:pt x="26565" y="13384"/>
                      <a:pt x="26828" y="13384"/>
                    </a:cubicBezTo>
                    <a:cubicBezTo>
                      <a:pt x="26856" y="13384"/>
                      <a:pt x="26882" y="13381"/>
                      <a:pt x="26906" y="13374"/>
                    </a:cubicBezTo>
                    <a:lnTo>
                      <a:pt x="26906" y="13374"/>
                    </a:lnTo>
                    <a:cubicBezTo>
                      <a:pt x="26734" y="14034"/>
                      <a:pt x="25744" y="13374"/>
                      <a:pt x="25533" y="14258"/>
                    </a:cubicBezTo>
                    <a:cubicBezTo>
                      <a:pt x="25283" y="13901"/>
                      <a:pt x="25795" y="13243"/>
                      <a:pt x="25337" y="13243"/>
                    </a:cubicBezTo>
                    <a:cubicBezTo>
                      <a:pt x="25287" y="13243"/>
                      <a:pt x="25225" y="13251"/>
                      <a:pt x="25150" y="13268"/>
                    </a:cubicBezTo>
                    <a:cubicBezTo>
                      <a:pt x="25308" y="13135"/>
                      <a:pt x="25482" y="13087"/>
                      <a:pt x="25660" y="13087"/>
                    </a:cubicBezTo>
                    <a:close/>
                    <a:moveTo>
                      <a:pt x="3037" y="12819"/>
                    </a:moveTo>
                    <a:cubicBezTo>
                      <a:pt x="3037" y="13044"/>
                      <a:pt x="3196" y="12991"/>
                      <a:pt x="3248" y="13044"/>
                    </a:cubicBezTo>
                    <a:cubicBezTo>
                      <a:pt x="3301" y="14087"/>
                      <a:pt x="2641" y="13809"/>
                      <a:pt x="2430" y="14364"/>
                    </a:cubicBezTo>
                    <a:cubicBezTo>
                      <a:pt x="2377" y="13704"/>
                      <a:pt x="2588" y="13862"/>
                      <a:pt x="2377" y="13374"/>
                    </a:cubicBezTo>
                    <a:cubicBezTo>
                      <a:pt x="2364" y="13372"/>
                      <a:pt x="2352" y="13371"/>
                      <a:pt x="2340" y="13371"/>
                    </a:cubicBezTo>
                    <a:cubicBezTo>
                      <a:pt x="2058" y="13371"/>
                      <a:pt x="2036" y="13931"/>
                      <a:pt x="1754" y="13931"/>
                    </a:cubicBezTo>
                    <a:cubicBezTo>
                      <a:pt x="1742" y="13931"/>
                      <a:pt x="1730" y="13930"/>
                      <a:pt x="1717" y="13928"/>
                    </a:cubicBezTo>
                    <a:cubicBezTo>
                      <a:pt x="1545" y="12938"/>
                      <a:pt x="2311" y="13756"/>
                      <a:pt x="2205" y="12872"/>
                    </a:cubicBezTo>
                    <a:lnTo>
                      <a:pt x="2205" y="12872"/>
                    </a:lnTo>
                    <a:cubicBezTo>
                      <a:pt x="2303" y="13201"/>
                      <a:pt x="2394" y="13314"/>
                      <a:pt x="2485" y="13314"/>
                    </a:cubicBezTo>
                    <a:cubicBezTo>
                      <a:pt x="2653" y="13314"/>
                      <a:pt x="2823" y="12930"/>
                      <a:pt x="3037" y="12819"/>
                    </a:cubicBezTo>
                    <a:close/>
                    <a:moveTo>
                      <a:pt x="20899" y="13810"/>
                    </a:moveTo>
                    <a:cubicBezTo>
                      <a:pt x="20997" y="13810"/>
                      <a:pt x="21076" y="13826"/>
                      <a:pt x="21123" y="13862"/>
                    </a:cubicBezTo>
                    <a:cubicBezTo>
                      <a:pt x="21023" y="14282"/>
                      <a:pt x="20794" y="14393"/>
                      <a:pt x="20541" y="14393"/>
                    </a:cubicBezTo>
                    <a:cubicBezTo>
                      <a:pt x="20261" y="14393"/>
                      <a:pt x="19951" y="14258"/>
                      <a:pt x="19750" y="14258"/>
                    </a:cubicBezTo>
                    <a:cubicBezTo>
                      <a:pt x="20006" y="14002"/>
                      <a:pt x="20563" y="13810"/>
                      <a:pt x="20899" y="13810"/>
                    </a:cubicBezTo>
                    <a:close/>
                    <a:moveTo>
                      <a:pt x="43355" y="13598"/>
                    </a:moveTo>
                    <a:cubicBezTo>
                      <a:pt x="43408" y="14522"/>
                      <a:pt x="42853" y="14364"/>
                      <a:pt x="42470" y="14417"/>
                    </a:cubicBezTo>
                    <a:cubicBezTo>
                      <a:pt x="42748" y="14139"/>
                      <a:pt x="42972" y="13704"/>
                      <a:pt x="43355" y="13598"/>
                    </a:cubicBezTo>
                    <a:close/>
                    <a:moveTo>
                      <a:pt x="14311" y="13532"/>
                    </a:moveTo>
                    <a:cubicBezTo>
                      <a:pt x="14259" y="13704"/>
                      <a:pt x="14193" y="13928"/>
                      <a:pt x="14193" y="14258"/>
                    </a:cubicBezTo>
                    <a:cubicBezTo>
                      <a:pt x="13910" y="14258"/>
                      <a:pt x="13844" y="14015"/>
                      <a:pt x="13797" y="14015"/>
                    </a:cubicBezTo>
                    <a:cubicBezTo>
                      <a:pt x="13764" y="14015"/>
                      <a:pt x="13740" y="14143"/>
                      <a:pt x="13651" y="14588"/>
                    </a:cubicBezTo>
                    <a:lnTo>
                      <a:pt x="13427" y="14588"/>
                    </a:lnTo>
                    <a:lnTo>
                      <a:pt x="13374" y="13862"/>
                    </a:lnTo>
                    <a:cubicBezTo>
                      <a:pt x="13862" y="13598"/>
                      <a:pt x="13862" y="13862"/>
                      <a:pt x="14311" y="13532"/>
                    </a:cubicBezTo>
                    <a:close/>
                    <a:moveTo>
                      <a:pt x="47527" y="12436"/>
                    </a:moveTo>
                    <a:lnTo>
                      <a:pt x="47527" y="12436"/>
                    </a:lnTo>
                    <a:cubicBezTo>
                      <a:pt x="47593" y="13149"/>
                      <a:pt x="47091" y="12938"/>
                      <a:pt x="47144" y="13756"/>
                    </a:cubicBezTo>
                    <a:cubicBezTo>
                      <a:pt x="46971" y="13651"/>
                      <a:pt x="46847" y="13607"/>
                      <a:pt x="46756" y="13607"/>
                    </a:cubicBezTo>
                    <a:cubicBezTo>
                      <a:pt x="46325" y="13607"/>
                      <a:pt x="46637" y="14588"/>
                      <a:pt x="46048" y="14588"/>
                    </a:cubicBezTo>
                    <a:cubicBezTo>
                      <a:pt x="46101" y="14417"/>
                      <a:pt x="46273" y="13598"/>
                      <a:pt x="45995" y="13598"/>
                    </a:cubicBezTo>
                    <a:lnTo>
                      <a:pt x="45771" y="13651"/>
                    </a:lnTo>
                    <a:cubicBezTo>
                      <a:pt x="45995" y="12542"/>
                      <a:pt x="47038" y="12991"/>
                      <a:pt x="47527" y="12436"/>
                    </a:cubicBezTo>
                    <a:close/>
                    <a:moveTo>
                      <a:pt x="4410" y="12661"/>
                    </a:moveTo>
                    <a:lnTo>
                      <a:pt x="4410" y="12661"/>
                    </a:lnTo>
                    <a:cubicBezTo>
                      <a:pt x="4186" y="13598"/>
                      <a:pt x="4080" y="13374"/>
                      <a:pt x="4687" y="13651"/>
                    </a:cubicBezTo>
                    <a:cubicBezTo>
                      <a:pt x="4793" y="14417"/>
                      <a:pt x="4133" y="13809"/>
                      <a:pt x="4291" y="14694"/>
                    </a:cubicBezTo>
                    <a:cubicBezTo>
                      <a:pt x="4231" y="14747"/>
                      <a:pt x="4182" y="14769"/>
                      <a:pt x="4141" y="14769"/>
                    </a:cubicBezTo>
                    <a:cubicBezTo>
                      <a:pt x="3933" y="14769"/>
                      <a:pt x="3949" y="14178"/>
                      <a:pt x="3737" y="14178"/>
                    </a:cubicBezTo>
                    <a:cubicBezTo>
                      <a:pt x="3694" y="14178"/>
                      <a:pt x="3643" y="14201"/>
                      <a:pt x="3578" y="14258"/>
                    </a:cubicBezTo>
                    <a:lnTo>
                      <a:pt x="3526" y="13268"/>
                    </a:lnTo>
                    <a:lnTo>
                      <a:pt x="3526" y="13268"/>
                    </a:lnTo>
                    <a:cubicBezTo>
                      <a:pt x="3561" y="13433"/>
                      <a:pt x="3660" y="13498"/>
                      <a:pt x="3758" y="13498"/>
                    </a:cubicBezTo>
                    <a:cubicBezTo>
                      <a:pt x="3952" y="13498"/>
                      <a:pt x="4144" y="13245"/>
                      <a:pt x="3856" y="12991"/>
                    </a:cubicBezTo>
                    <a:cubicBezTo>
                      <a:pt x="3831" y="12730"/>
                      <a:pt x="3914" y="12677"/>
                      <a:pt x="4027" y="12677"/>
                    </a:cubicBezTo>
                    <a:cubicBezTo>
                      <a:pt x="4105" y="12677"/>
                      <a:pt x="4199" y="12703"/>
                      <a:pt x="4280" y="12703"/>
                    </a:cubicBezTo>
                    <a:cubicBezTo>
                      <a:pt x="4330" y="12703"/>
                      <a:pt x="4375" y="12693"/>
                      <a:pt x="4410" y="12661"/>
                    </a:cubicBezTo>
                    <a:close/>
                    <a:moveTo>
                      <a:pt x="44622" y="14258"/>
                    </a:moveTo>
                    <a:cubicBezTo>
                      <a:pt x="44622" y="14522"/>
                      <a:pt x="44675" y="14694"/>
                      <a:pt x="44781" y="14694"/>
                    </a:cubicBezTo>
                    <a:cubicBezTo>
                      <a:pt x="44781" y="15012"/>
                      <a:pt x="44673" y="15149"/>
                      <a:pt x="44541" y="15149"/>
                    </a:cubicBezTo>
                    <a:cubicBezTo>
                      <a:pt x="44334" y="15149"/>
                      <a:pt x="44068" y="14811"/>
                      <a:pt x="44068" y="14311"/>
                    </a:cubicBezTo>
                    <a:lnTo>
                      <a:pt x="44622" y="14258"/>
                    </a:lnTo>
                    <a:close/>
                    <a:moveTo>
                      <a:pt x="33191" y="12277"/>
                    </a:moveTo>
                    <a:cubicBezTo>
                      <a:pt x="33390" y="12277"/>
                      <a:pt x="33467" y="12970"/>
                      <a:pt x="33507" y="13268"/>
                    </a:cubicBezTo>
                    <a:cubicBezTo>
                      <a:pt x="33711" y="12958"/>
                      <a:pt x="34061" y="12526"/>
                      <a:pt x="34377" y="12526"/>
                    </a:cubicBezTo>
                    <a:cubicBezTo>
                      <a:pt x="34572" y="12526"/>
                      <a:pt x="34754" y="12691"/>
                      <a:pt x="34879" y="13149"/>
                    </a:cubicBezTo>
                    <a:cubicBezTo>
                      <a:pt x="34796" y="13149"/>
                      <a:pt x="34706" y="13139"/>
                      <a:pt x="34621" y="13139"/>
                    </a:cubicBezTo>
                    <a:cubicBezTo>
                      <a:pt x="34371" y="13139"/>
                      <a:pt x="34167" y="13228"/>
                      <a:pt x="34325" y="13928"/>
                    </a:cubicBezTo>
                    <a:cubicBezTo>
                      <a:pt x="34221" y="13969"/>
                      <a:pt x="34130" y="13983"/>
                      <a:pt x="34050" y="13983"/>
                    </a:cubicBezTo>
                    <a:cubicBezTo>
                      <a:pt x="33838" y="13983"/>
                      <a:pt x="33695" y="13882"/>
                      <a:pt x="33552" y="13882"/>
                    </a:cubicBezTo>
                    <a:cubicBezTo>
                      <a:pt x="33467" y="13882"/>
                      <a:pt x="33382" y="13918"/>
                      <a:pt x="33282" y="14034"/>
                    </a:cubicBezTo>
                    <a:cubicBezTo>
                      <a:pt x="33229" y="14799"/>
                      <a:pt x="33612" y="14469"/>
                      <a:pt x="33612" y="15248"/>
                    </a:cubicBezTo>
                    <a:cubicBezTo>
                      <a:pt x="33124" y="14641"/>
                      <a:pt x="33005" y="14799"/>
                      <a:pt x="32622" y="14364"/>
                    </a:cubicBezTo>
                    <a:cubicBezTo>
                      <a:pt x="32516" y="14364"/>
                      <a:pt x="32569" y="14641"/>
                      <a:pt x="32516" y="14852"/>
                    </a:cubicBezTo>
                    <a:cubicBezTo>
                      <a:pt x="32444" y="14728"/>
                      <a:pt x="32407" y="14684"/>
                      <a:pt x="32379" y="14684"/>
                    </a:cubicBezTo>
                    <a:cubicBezTo>
                      <a:pt x="32322" y="14684"/>
                      <a:pt x="32304" y="14874"/>
                      <a:pt x="32081" y="14918"/>
                    </a:cubicBezTo>
                    <a:cubicBezTo>
                      <a:pt x="31751" y="14694"/>
                      <a:pt x="32516" y="14522"/>
                      <a:pt x="32345" y="13862"/>
                    </a:cubicBezTo>
                    <a:cubicBezTo>
                      <a:pt x="32309" y="13549"/>
                      <a:pt x="32259" y="13462"/>
                      <a:pt x="32199" y="13462"/>
                    </a:cubicBezTo>
                    <a:cubicBezTo>
                      <a:pt x="32124" y="13462"/>
                      <a:pt x="32032" y="13599"/>
                      <a:pt x="31930" y="13599"/>
                    </a:cubicBezTo>
                    <a:cubicBezTo>
                      <a:pt x="31873" y="13599"/>
                      <a:pt x="31813" y="13557"/>
                      <a:pt x="31751" y="13426"/>
                    </a:cubicBezTo>
                    <a:cubicBezTo>
                      <a:pt x="31858" y="13270"/>
                      <a:pt x="31965" y="13217"/>
                      <a:pt x="32073" y="13217"/>
                    </a:cubicBezTo>
                    <a:cubicBezTo>
                      <a:pt x="32310" y="13217"/>
                      <a:pt x="32548" y="13475"/>
                      <a:pt x="32785" y="13475"/>
                    </a:cubicBezTo>
                    <a:cubicBezTo>
                      <a:pt x="32934" y="13475"/>
                      <a:pt x="33082" y="13373"/>
                      <a:pt x="33229" y="13044"/>
                    </a:cubicBezTo>
                    <a:cubicBezTo>
                      <a:pt x="33229" y="12608"/>
                      <a:pt x="33124" y="12542"/>
                      <a:pt x="32952" y="12542"/>
                    </a:cubicBezTo>
                    <a:cubicBezTo>
                      <a:pt x="33047" y="12352"/>
                      <a:pt x="33126" y="12277"/>
                      <a:pt x="33191" y="12277"/>
                    </a:cubicBezTo>
                    <a:close/>
                    <a:moveTo>
                      <a:pt x="41718" y="14681"/>
                    </a:moveTo>
                    <a:cubicBezTo>
                      <a:pt x="41909" y="14681"/>
                      <a:pt x="42088" y="14832"/>
                      <a:pt x="42035" y="15248"/>
                    </a:cubicBezTo>
                    <a:cubicBezTo>
                      <a:pt x="41978" y="15275"/>
                      <a:pt x="41928" y="15287"/>
                      <a:pt x="41882" y="15287"/>
                    </a:cubicBezTo>
                    <a:cubicBezTo>
                      <a:pt x="41660" y="15287"/>
                      <a:pt x="41541" y="15024"/>
                      <a:pt x="41322" y="15024"/>
                    </a:cubicBezTo>
                    <a:cubicBezTo>
                      <a:pt x="41322" y="14832"/>
                      <a:pt x="41527" y="14681"/>
                      <a:pt x="41718" y="14681"/>
                    </a:cubicBezTo>
                    <a:close/>
                    <a:moveTo>
                      <a:pt x="23883" y="12872"/>
                    </a:moveTo>
                    <a:cubicBezTo>
                      <a:pt x="24059" y="13060"/>
                      <a:pt x="24208" y="13358"/>
                      <a:pt x="24507" y="13358"/>
                    </a:cubicBezTo>
                    <a:cubicBezTo>
                      <a:pt x="24565" y="13358"/>
                      <a:pt x="24630" y="13347"/>
                      <a:pt x="24701" y="13321"/>
                    </a:cubicBezTo>
                    <a:cubicBezTo>
                      <a:pt x="24701" y="13598"/>
                      <a:pt x="24754" y="13756"/>
                      <a:pt x="24820" y="13809"/>
                    </a:cubicBezTo>
                    <a:cubicBezTo>
                      <a:pt x="24424" y="14087"/>
                      <a:pt x="24371" y="14852"/>
                      <a:pt x="24595" y="15301"/>
                    </a:cubicBezTo>
                    <a:cubicBezTo>
                      <a:pt x="24543" y="15684"/>
                      <a:pt x="24318" y="15578"/>
                      <a:pt x="24160" y="15631"/>
                    </a:cubicBezTo>
                    <a:cubicBezTo>
                      <a:pt x="24232" y="14977"/>
                      <a:pt x="24088" y="14893"/>
                      <a:pt x="23917" y="14893"/>
                    </a:cubicBezTo>
                    <a:cubicBezTo>
                      <a:pt x="23857" y="14893"/>
                      <a:pt x="23794" y="14903"/>
                      <a:pt x="23736" y="14903"/>
                    </a:cubicBezTo>
                    <a:cubicBezTo>
                      <a:pt x="23592" y="14903"/>
                      <a:pt x="23474" y="14842"/>
                      <a:pt x="23500" y="14417"/>
                    </a:cubicBezTo>
                    <a:lnTo>
                      <a:pt x="23500" y="14417"/>
                    </a:lnTo>
                    <a:cubicBezTo>
                      <a:pt x="23275" y="14747"/>
                      <a:pt x="22774" y="14641"/>
                      <a:pt x="22840" y="15459"/>
                    </a:cubicBezTo>
                    <a:cubicBezTo>
                      <a:pt x="22562" y="15354"/>
                      <a:pt x="22444" y="14747"/>
                      <a:pt x="22338" y="14311"/>
                    </a:cubicBezTo>
                    <a:cubicBezTo>
                      <a:pt x="22092" y="14379"/>
                      <a:pt x="22097" y="14676"/>
                      <a:pt x="22044" y="14676"/>
                    </a:cubicBezTo>
                    <a:cubicBezTo>
                      <a:pt x="22014" y="14676"/>
                      <a:pt x="21967" y="14584"/>
                      <a:pt x="21849" y="14311"/>
                    </a:cubicBezTo>
                    <a:cubicBezTo>
                      <a:pt x="21625" y="14364"/>
                      <a:pt x="21849" y="15182"/>
                      <a:pt x="21678" y="15354"/>
                    </a:cubicBezTo>
                    <a:cubicBezTo>
                      <a:pt x="21348" y="14469"/>
                      <a:pt x="21401" y="13981"/>
                      <a:pt x="21348" y="13651"/>
                    </a:cubicBezTo>
                    <a:cubicBezTo>
                      <a:pt x="21489" y="13510"/>
                      <a:pt x="21655" y="13464"/>
                      <a:pt x="21835" y="13464"/>
                    </a:cubicBezTo>
                    <a:cubicBezTo>
                      <a:pt x="22172" y="13464"/>
                      <a:pt x="22560" y="13624"/>
                      <a:pt x="22927" y="13624"/>
                    </a:cubicBezTo>
                    <a:cubicBezTo>
                      <a:pt x="23286" y="13624"/>
                      <a:pt x="23626" y="13472"/>
                      <a:pt x="23883" y="12872"/>
                    </a:cubicBezTo>
                    <a:close/>
                    <a:moveTo>
                      <a:pt x="39674" y="14390"/>
                    </a:moveTo>
                    <a:cubicBezTo>
                      <a:pt x="39704" y="14390"/>
                      <a:pt x="39738" y="14398"/>
                      <a:pt x="39777" y="14417"/>
                    </a:cubicBezTo>
                    <a:cubicBezTo>
                      <a:pt x="40002" y="14588"/>
                      <a:pt x="39724" y="14694"/>
                      <a:pt x="39553" y="14694"/>
                    </a:cubicBezTo>
                    <a:cubicBezTo>
                      <a:pt x="39342" y="14799"/>
                      <a:pt x="39394" y="15407"/>
                      <a:pt x="39276" y="15737"/>
                    </a:cubicBezTo>
                    <a:cubicBezTo>
                      <a:pt x="39117" y="15512"/>
                      <a:pt x="39276" y="15354"/>
                      <a:pt x="39117" y="14747"/>
                    </a:cubicBezTo>
                    <a:lnTo>
                      <a:pt x="39117" y="14747"/>
                    </a:lnTo>
                    <a:cubicBezTo>
                      <a:pt x="39149" y="14755"/>
                      <a:pt x="39177" y="14759"/>
                      <a:pt x="39204" y="14759"/>
                    </a:cubicBezTo>
                    <a:cubicBezTo>
                      <a:pt x="39456" y="14759"/>
                      <a:pt x="39474" y="14390"/>
                      <a:pt x="39674" y="14390"/>
                    </a:cubicBezTo>
                    <a:close/>
                    <a:moveTo>
                      <a:pt x="45005" y="14192"/>
                    </a:moveTo>
                    <a:lnTo>
                      <a:pt x="45005" y="14192"/>
                    </a:lnTo>
                    <a:cubicBezTo>
                      <a:pt x="45216" y="14417"/>
                      <a:pt x="45612" y="14139"/>
                      <a:pt x="45612" y="14918"/>
                    </a:cubicBezTo>
                    <a:cubicBezTo>
                      <a:pt x="45487" y="14804"/>
                      <a:pt x="45394" y="14757"/>
                      <a:pt x="45325" y="14757"/>
                    </a:cubicBezTo>
                    <a:cubicBezTo>
                      <a:pt x="45005" y="14757"/>
                      <a:pt x="45155" y="15742"/>
                      <a:pt x="44683" y="15742"/>
                    </a:cubicBezTo>
                    <a:cubicBezTo>
                      <a:pt x="44664" y="15742"/>
                      <a:pt x="44644" y="15740"/>
                      <a:pt x="44622" y="15737"/>
                    </a:cubicBezTo>
                    <a:cubicBezTo>
                      <a:pt x="44834" y="15024"/>
                      <a:pt x="45058" y="14971"/>
                      <a:pt x="45005" y="14192"/>
                    </a:cubicBezTo>
                    <a:close/>
                    <a:moveTo>
                      <a:pt x="27064" y="14588"/>
                    </a:moveTo>
                    <a:cubicBezTo>
                      <a:pt x="27183" y="14852"/>
                      <a:pt x="27289" y="15248"/>
                      <a:pt x="27289" y="15842"/>
                    </a:cubicBezTo>
                    <a:cubicBezTo>
                      <a:pt x="27130" y="15842"/>
                      <a:pt x="27183" y="15512"/>
                      <a:pt x="27130" y="15354"/>
                    </a:cubicBezTo>
                    <a:cubicBezTo>
                      <a:pt x="26677" y="15560"/>
                      <a:pt x="26196" y="15855"/>
                      <a:pt x="25750" y="15855"/>
                    </a:cubicBezTo>
                    <a:cubicBezTo>
                      <a:pt x="25598" y="15855"/>
                      <a:pt x="25449" y="15821"/>
                      <a:pt x="25308" y="15737"/>
                    </a:cubicBezTo>
                    <a:cubicBezTo>
                      <a:pt x="25273" y="15374"/>
                      <a:pt x="25298" y="15263"/>
                      <a:pt x="25358" y="15263"/>
                    </a:cubicBezTo>
                    <a:cubicBezTo>
                      <a:pt x="25453" y="15263"/>
                      <a:pt x="25637" y="15538"/>
                      <a:pt x="25818" y="15538"/>
                    </a:cubicBezTo>
                    <a:cubicBezTo>
                      <a:pt x="25869" y="15538"/>
                      <a:pt x="25920" y="15516"/>
                      <a:pt x="25968" y="15459"/>
                    </a:cubicBezTo>
                    <a:cubicBezTo>
                      <a:pt x="25938" y="15268"/>
                      <a:pt x="25867" y="15227"/>
                      <a:pt x="25782" y="15227"/>
                    </a:cubicBezTo>
                    <a:cubicBezTo>
                      <a:pt x="25720" y="15227"/>
                      <a:pt x="25652" y="15248"/>
                      <a:pt x="25586" y="15248"/>
                    </a:cubicBezTo>
                    <a:cubicBezTo>
                      <a:pt x="25622" y="14996"/>
                      <a:pt x="25700" y="14905"/>
                      <a:pt x="25789" y="14905"/>
                    </a:cubicBezTo>
                    <a:cubicBezTo>
                      <a:pt x="25955" y="14905"/>
                      <a:pt x="26158" y="15226"/>
                      <a:pt x="26193" y="15407"/>
                    </a:cubicBezTo>
                    <a:cubicBezTo>
                      <a:pt x="26351" y="15301"/>
                      <a:pt x="26140" y="15129"/>
                      <a:pt x="26140" y="14694"/>
                    </a:cubicBezTo>
                    <a:lnTo>
                      <a:pt x="27064" y="14588"/>
                    </a:lnTo>
                    <a:close/>
                    <a:moveTo>
                      <a:pt x="12282" y="13721"/>
                    </a:moveTo>
                    <a:cubicBezTo>
                      <a:pt x="12398" y="13721"/>
                      <a:pt x="12462" y="14149"/>
                      <a:pt x="12660" y="14149"/>
                    </a:cubicBezTo>
                    <a:cubicBezTo>
                      <a:pt x="12677" y="14149"/>
                      <a:pt x="12695" y="14146"/>
                      <a:pt x="12714" y="14139"/>
                    </a:cubicBezTo>
                    <a:lnTo>
                      <a:pt x="12714" y="14139"/>
                    </a:lnTo>
                    <a:cubicBezTo>
                      <a:pt x="12331" y="15578"/>
                      <a:pt x="13268" y="14641"/>
                      <a:pt x="13268" y="15842"/>
                    </a:cubicBezTo>
                    <a:cubicBezTo>
                      <a:pt x="13214" y="15873"/>
                      <a:pt x="13166" y="15886"/>
                      <a:pt x="13123" y="15886"/>
                    </a:cubicBezTo>
                    <a:cubicBezTo>
                      <a:pt x="12874" y="15886"/>
                      <a:pt x="12782" y="15449"/>
                      <a:pt x="12512" y="15449"/>
                    </a:cubicBezTo>
                    <a:cubicBezTo>
                      <a:pt x="12488" y="15449"/>
                      <a:pt x="12463" y="15452"/>
                      <a:pt x="12437" y="15459"/>
                    </a:cubicBezTo>
                    <a:cubicBezTo>
                      <a:pt x="12542" y="14417"/>
                      <a:pt x="12159" y="14694"/>
                      <a:pt x="12107" y="13981"/>
                    </a:cubicBezTo>
                    <a:cubicBezTo>
                      <a:pt x="12181" y="13789"/>
                      <a:pt x="12236" y="13721"/>
                      <a:pt x="12282" y="13721"/>
                    </a:cubicBezTo>
                    <a:close/>
                    <a:moveTo>
                      <a:pt x="35420" y="13786"/>
                    </a:moveTo>
                    <a:cubicBezTo>
                      <a:pt x="35727" y="13786"/>
                      <a:pt x="36093" y="14157"/>
                      <a:pt x="36200" y="14522"/>
                    </a:cubicBezTo>
                    <a:cubicBezTo>
                      <a:pt x="35540" y="15842"/>
                      <a:pt x="37137" y="15842"/>
                      <a:pt x="37903" y="16120"/>
                    </a:cubicBezTo>
                    <a:cubicBezTo>
                      <a:pt x="37729" y="16307"/>
                      <a:pt x="37532" y="16370"/>
                      <a:pt x="37324" y="16370"/>
                    </a:cubicBezTo>
                    <a:cubicBezTo>
                      <a:pt x="36915" y="16370"/>
                      <a:pt x="36464" y="16128"/>
                      <a:pt x="36063" y="16128"/>
                    </a:cubicBezTo>
                    <a:cubicBezTo>
                      <a:pt x="35895" y="16128"/>
                      <a:pt x="35736" y="16171"/>
                      <a:pt x="35592" y="16291"/>
                    </a:cubicBezTo>
                    <a:cubicBezTo>
                      <a:pt x="36147" y="14971"/>
                      <a:pt x="35315" y="14364"/>
                      <a:pt x="35051" y="14087"/>
                    </a:cubicBezTo>
                    <a:cubicBezTo>
                      <a:pt x="35137" y="13872"/>
                      <a:pt x="35272" y="13786"/>
                      <a:pt x="35420" y="13786"/>
                    </a:cubicBezTo>
                    <a:close/>
                    <a:moveTo>
                      <a:pt x="22285" y="15301"/>
                    </a:moveTo>
                    <a:cubicBezTo>
                      <a:pt x="22415" y="15431"/>
                      <a:pt x="22555" y="15794"/>
                      <a:pt x="22813" y="15794"/>
                    </a:cubicBezTo>
                    <a:cubicBezTo>
                      <a:pt x="22869" y="15794"/>
                      <a:pt x="22930" y="15777"/>
                      <a:pt x="22998" y="15737"/>
                    </a:cubicBezTo>
                    <a:lnTo>
                      <a:pt x="22998" y="15737"/>
                    </a:lnTo>
                    <a:cubicBezTo>
                      <a:pt x="23114" y="16106"/>
                      <a:pt x="22947" y="16299"/>
                      <a:pt x="22775" y="16299"/>
                    </a:cubicBezTo>
                    <a:cubicBezTo>
                      <a:pt x="22616" y="16299"/>
                      <a:pt x="22452" y="16133"/>
                      <a:pt x="22510" y="15790"/>
                    </a:cubicBezTo>
                    <a:cubicBezTo>
                      <a:pt x="22391" y="15790"/>
                      <a:pt x="22444" y="16238"/>
                      <a:pt x="22444" y="16502"/>
                    </a:cubicBezTo>
                    <a:lnTo>
                      <a:pt x="22008" y="16568"/>
                    </a:lnTo>
                    <a:cubicBezTo>
                      <a:pt x="22180" y="15908"/>
                      <a:pt x="22285" y="16014"/>
                      <a:pt x="22285" y="15301"/>
                    </a:cubicBezTo>
                    <a:close/>
                    <a:moveTo>
                      <a:pt x="32239" y="9849"/>
                    </a:moveTo>
                    <a:cubicBezTo>
                      <a:pt x="33176" y="10680"/>
                      <a:pt x="34444" y="10456"/>
                      <a:pt x="35262" y="11618"/>
                    </a:cubicBezTo>
                    <a:cubicBezTo>
                      <a:pt x="35061" y="11448"/>
                      <a:pt x="34854" y="11387"/>
                      <a:pt x="34647" y="11387"/>
                    </a:cubicBezTo>
                    <a:cubicBezTo>
                      <a:pt x="34177" y="11387"/>
                      <a:pt x="33704" y="11703"/>
                      <a:pt x="33282" y="11776"/>
                    </a:cubicBezTo>
                    <a:cubicBezTo>
                      <a:pt x="33282" y="11499"/>
                      <a:pt x="33507" y="11552"/>
                      <a:pt x="33612" y="11499"/>
                    </a:cubicBezTo>
                    <a:cubicBezTo>
                      <a:pt x="33438" y="11218"/>
                      <a:pt x="33286" y="11109"/>
                      <a:pt x="33148" y="11109"/>
                    </a:cubicBezTo>
                    <a:cubicBezTo>
                      <a:pt x="32673" y="11109"/>
                      <a:pt x="32367" y="12405"/>
                      <a:pt x="31907" y="12405"/>
                    </a:cubicBezTo>
                    <a:cubicBezTo>
                      <a:pt x="31873" y="12405"/>
                      <a:pt x="31839" y="12398"/>
                      <a:pt x="31804" y="12383"/>
                    </a:cubicBezTo>
                    <a:cubicBezTo>
                      <a:pt x="31751" y="11499"/>
                      <a:pt x="32292" y="11776"/>
                      <a:pt x="32464" y="11341"/>
                    </a:cubicBezTo>
                    <a:cubicBezTo>
                      <a:pt x="32292" y="10456"/>
                      <a:pt x="32464" y="10839"/>
                      <a:pt x="31962" y="10628"/>
                    </a:cubicBezTo>
                    <a:lnTo>
                      <a:pt x="31962" y="10628"/>
                    </a:lnTo>
                    <a:cubicBezTo>
                      <a:pt x="32015" y="10839"/>
                      <a:pt x="32081" y="11063"/>
                      <a:pt x="32186" y="11116"/>
                    </a:cubicBezTo>
                    <a:cubicBezTo>
                      <a:pt x="32411" y="11116"/>
                      <a:pt x="31196" y="11222"/>
                      <a:pt x="31473" y="12212"/>
                    </a:cubicBezTo>
                    <a:cubicBezTo>
                      <a:pt x="31461" y="12316"/>
                      <a:pt x="31425" y="12358"/>
                      <a:pt x="31373" y="12358"/>
                    </a:cubicBezTo>
                    <a:cubicBezTo>
                      <a:pt x="31206" y="12358"/>
                      <a:pt x="30882" y="11908"/>
                      <a:pt x="30761" y="11776"/>
                    </a:cubicBezTo>
                    <a:cubicBezTo>
                      <a:pt x="30642" y="11829"/>
                      <a:pt x="30642" y="12001"/>
                      <a:pt x="30536" y="12053"/>
                    </a:cubicBezTo>
                    <a:cubicBezTo>
                      <a:pt x="30695" y="12872"/>
                      <a:pt x="31632" y="12819"/>
                      <a:pt x="31355" y="12938"/>
                    </a:cubicBezTo>
                    <a:cubicBezTo>
                      <a:pt x="31845" y="13151"/>
                      <a:pt x="31371" y="13622"/>
                      <a:pt x="30789" y="13622"/>
                    </a:cubicBezTo>
                    <a:cubicBezTo>
                      <a:pt x="30650" y="13622"/>
                      <a:pt x="30504" y="13596"/>
                      <a:pt x="30365" y="13532"/>
                    </a:cubicBezTo>
                    <a:lnTo>
                      <a:pt x="30365" y="13532"/>
                    </a:lnTo>
                    <a:cubicBezTo>
                      <a:pt x="30431" y="13981"/>
                      <a:pt x="30761" y="13651"/>
                      <a:pt x="30866" y="13981"/>
                    </a:cubicBezTo>
                    <a:cubicBezTo>
                      <a:pt x="30767" y="14339"/>
                      <a:pt x="30807" y="15034"/>
                      <a:pt x="30542" y="15034"/>
                    </a:cubicBezTo>
                    <a:cubicBezTo>
                      <a:pt x="30524" y="15034"/>
                      <a:pt x="30504" y="15031"/>
                      <a:pt x="30483" y="15024"/>
                    </a:cubicBezTo>
                    <a:lnTo>
                      <a:pt x="30483" y="15024"/>
                    </a:lnTo>
                    <a:cubicBezTo>
                      <a:pt x="30589" y="15301"/>
                      <a:pt x="30695" y="15512"/>
                      <a:pt x="30866" y="15737"/>
                    </a:cubicBezTo>
                    <a:cubicBezTo>
                      <a:pt x="30734" y="16121"/>
                      <a:pt x="30591" y="16227"/>
                      <a:pt x="30448" y="16227"/>
                    </a:cubicBezTo>
                    <a:cubicBezTo>
                      <a:pt x="30271" y="16227"/>
                      <a:pt x="30093" y="16063"/>
                      <a:pt x="29937" y="16063"/>
                    </a:cubicBezTo>
                    <a:cubicBezTo>
                      <a:pt x="29805" y="16063"/>
                      <a:pt x="29688" y="16182"/>
                      <a:pt x="29599" y="16621"/>
                    </a:cubicBezTo>
                    <a:cubicBezTo>
                      <a:pt x="29398" y="16468"/>
                      <a:pt x="29514" y="15535"/>
                      <a:pt x="29814" y="15535"/>
                    </a:cubicBezTo>
                    <a:cubicBezTo>
                      <a:pt x="29849" y="15535"/>
                      <a:pt x="29888" y="15549"/>
                      <a:pt x="29929" y="15578"/>
                    </a:cubicBezTo>
                    <a:cubicBezTo>
                      <a:pt x="29820" y="15234"/>
                      <a:pt x="29631" y="15126"/>
                      <a:pt x="29395" y="15126"/>
                    </a:cubicBezTo>
                    <a:cubicBezTo>
                      <a:pt x="29287" y="15126"/>
                      <a:pt x="29169" y="15149"/>
                      <a:pt x="29044" y="15182"/>
                    </a:cubicBezTo>
                    <a:cubicBezTo>
                      <a:pt x="29110" y="14522"/>
                      <a:pt x="29823" y="15024"/>
                      <a:pt x="29704" y="14087"/>
                    </a:cubicBezTo>
                    <a:cubicBezTo>
                      <a:pt x="29673" y="14021"/>
                      <a:pt x="29628" y="14008"/>
                      <a:pt x="29573" y="14008"/>
                    </a:cubicBezTo>
                    <a:cubicBezTo>
                      <a:pt x="29540" y="14008"/>
                      <a:pt x="29504" y="14013"/>
                      <a:pt x="29466" y="14013"/>
                    </a:cubicBezTo>
                    <a:cubicBezTo>
                      <a:pt x="29353" y="14013"/>
                      <a:pt x="29222" y="13972"/>
                      <a:pt x="29110" y="13651"/>
                    </a:cubicBezTo>
                    <a:cubicBezTo>
                      <a:pt x="28823" y="13743"/>
                      <a:pt x="28736" y="14297"/>
                      <a:pt x="28394" y="14297"/>
                    </a:cubicBezTo>
                    <a:cubicBezTo>
                      <a:pt x="28344" y="14297"/>
                      <a:pt x="28288" y="14285"/>
                      <a:pt x="28226" y="14258"/>
                    </a:cubicBezTo>
                    <a:cubicBezTo>
                      <a:pt x="28226" y="13426"/>
                      <a:pt x="27949" y="13479"/>
                      <a:pt x="28173" y="12991"/>
                    </a:cubicBezTo>
                    <a:lnTo>
                      <a:pt x="28173" y="12991"/>
                    </a:lnTo>
                    <a:cubicBezTo>
                      <a:pt x="28279" y="13202"/>
                      <a:pt x="28173" y="13532"/>
                      <a:pt x="28450" y="13981"/>
                    </a:cubicBezTo>
                    <a:cubicBezTo>
                      <a:pt x="28311" y="13398"/>
                      <a:pt x="28917" y="12922"/>
                      <a:pt x="29449" y="12922"/>
                    </a:cubicBezTo>
                    <a:cubicBezTo>
                      <a:pt x="29772" y="12922"/>
                      <a:pt x="30068" y="13098"/>
                      <a:pt x="30153" y="13532"/>
                    </a:cubicBezTo>
                    <a:cubicBezTo>
                      <a:pt x="30385" y="13532"/>
                      <a:pt x="30460" y="13228"/>
                      <a:pt x="30671" y="13228"/>
                    </a:cubicBezTo>
                    <a:cubicBezTo>
                      <a:pt x="30712" y="13228"/>
                      <a:pt x="30759" y="13240"/>
                      <a:pt x="30813" y="13268"/>
                    </a:cubicBezTo>
                    <a:cubicBezTo>
                      <a:pt x="30813" y="12331"/>
                      <a:pt x="30365" y="12542"/>
                      <a:pt x="30100" y="12331"/>
                    </a:cubicBezTo>
                    <a:cubicBezTo>
                      <a:pt x="30034" y="12106"/>
                      <a:pt x="30034" y="11882"/>
                      <a:pt x="30034" y="11776"/>
                    </a:cubicBezTo>
                    <a:cubicBezTo>
                      <a:pt x="29891" y="11900"/>
                      <a:pt x="29740" y="11952"/>
                      <a:pt x="29582" y="11952"/>
                    </a:cubicBezTo>
                    <a:cubicBezTo>
                      <a:pt x="28899" y="11952"/>
                      <a:pt x="28103" y="10969"/>
                      <a:pt x="27341" y="10562"/>
                    </a:cubicBezTo>
                    <a:cubicBezTo>
                      <a:pt x="26959" y="10179"/>
                      <a:pt x="28001" y="10350"/>
                      <a:pt x="28226" y="10232"/>
                    </a:cubicBezTo>
                    <a:cubicBezTo>
                      <a:pt x="28226" y="10786"/>
                      <a:pt x="28331" y="10892"/>
                      <a:pt x="28384" y="11222"/>
                    </a:cubicBezTo>
                    <a:cubicBezTo>
                      <a:pt x="28429" y="11186"/>
                      <a:pt x="28616" y="10901"/>
                      <a:pt x="28734" y="10901"/>
                    </a:cubicBezTo>
                    <a:cubicBezTo>
                      <a:pt x="28792" y="10901"/>
                      <a:pt x="28833" y="10969"/>
                      <a:pt x="28833" y="11169"/>
                    </a:cubicBezTo>
                    <a:cubicBezTo>
                      <a:pt x="28992" y="11116"/>
                      <a:pt x="28886" y="10958"/>
                      <a:pt x="28833" y="10958"/>
                    </a:cubicBezTo>
                    <a:cubicBezTo>
                      <a:pt x="28872" y="10752"/>
                      <a:pt x="28915" y="10675"/>
                      <a:pt x="28962" y="10675"/>
                    </a:cubicBezTo>
                    <a:cubicBezTo>
                      <a:pt x="29102" y="10675"/>
                      <a:pt x="29271" y="11393"/>
                      <a:pt x="29440" y="11393"/>
                    </a:cubicBezTo>
                    <a:cubicBezTo>
                      <a:pt x="29770" y="11222"/>
                      <a:pt x="30100" y="11169"/>
                      <a:pt x="30206" y="10786"/>
                    </a:cubicBezTo>
                    <a:cubicBezTo>
                      <a:pt x="30424" y="11095"/>
                      <a:pt x="30631" y="11216"/>
                      <a:pt x="30827" y="11216"/>
                    </a:cubicBezTo>
                    <a:cubicBezTo>
                      <a:pt x="31368" y="11216"/>
                      <a:pt x="31832" y="10294"/>
                      <a:pt x="32239" y="9849"/>
                    </a:cubicBezTo>
                    <a:close/>
                    <a:moveTo>
                      <a:pt x="13609" y="16092"/>
                    </a:moveTo>
                    <a:cubicBezTo>
                      <a:pt x="13705" y="16092"/>
                      <a:pt x="13796" y="16149"/>
                      <a:pt x="13862" y="16291"/>
                    </a:cubicBezTo>
                    <a:cubicBezTo>
                      <a:pt x="13829" y="16635"/>
                      <a:pt x="13619" y="16851"/>
                      <a:pt x="13414" y="16851"/>
                    </a:cubicBezTo>
                    <a:cubicBezTo>
                      <a:pt x="13295" y="16851"/>
                      <a:pt x="13179" y="16780"/>
                      <a:pt x="13097" y="16621"/>
                    </a:cubicBezTo>
                    <a:cubicBezTo>
                      <a:pt x="13169" y="16360"/>
                      <a:pt x="13402" y="16092"/>
                      <a:pt x="13609" y="16092"/>
                    </a:cubicBezTo>
                    <a:close/>
                    <a:moveTo>
                      <a:pt x="15579" y="15908"/>
                    </a:moveTo>
                    <a:cubicBezTo>
                      <a:pt x="15691" y="16564"/>
                      <a:pt x="15478" y="16894"/>
                      <a:pt x="15265" y="16894"/>
                    </a:cubicBezTo>
                    <a:cubicBezTo>
                      <a:pt x="15177" y="16894"/>
                      <a:pt x="15089" y="16838"/>
                      <a:pt x="15024" y="16727"/>
                    </a:cubicBezTo>
                    <a:cubicBezTo>
                      <a:pt x="14971" y="15961"/>
                      <a:pt x="15407" y="16120"/>
                      <a:pt x="15579" y="15908"/>
                    </a:cubicBezTo>
                    <a:close/>
                    <a:moveTo>
                      <a:pt x="29110" y="16172"/>
                    </a:moveTo>
                    <a:lnTo>
                      <a:pt x="29110" y="16172"/>
                    </a:lnTo>
                    <a:cubicBezTo>
                      <a:pt x="28992" y="16898"/>
                      <a:pt x="28503" y="17057"/>
                      <a:pt x="28054" y="17281"/>
                    </a:cubicBezTo>
                    <a:cubicBezTo>
                      <a:pt x="28001" y="16172"/>
                      <a:pt x="28662" y="16344"/>
                      <a:pt x="29110" y="16172"/>
                    </a:cubicBezTo>
                    <a:close/>
                    <a:moveTo>
                      <a:pt x="9308" y="15838"/>
                    </a:moveTo>
                    <a:cubicBezTo>
                      <a:pt x="9392" y="15838"/>
                      <a:pt x="9442" y="15968"/>
                      <a:pt x="9466" y="16450"/>
                    </a:cubicBezTo>
                    <a:cubicBezTo>
                      <a:pt x="9430" y="16429"/>
                      <a:pt x="9396" y="16420"/>
                      <a:pt x="9363" y="16420"/>
                    </a:cubicBezTo>
                    <a:cubicBezTo>
                      <a:pt x="9167" y="16420"/>
                      <a:pt x="9053" y="16741"/>
                      <a:pt x="9271" y="16741"/>
                    </a:cubicBezTo>
                    <a:cubicBezTo>
                      <a:pt x="9297" y="16741"/>
                      <a:pt x="9326" y="16736"/>
                      <a:pt x="9361" y="16727"/>
                    </a:cubicBezTo>
                    <a:lnTo>
                      <a:pt x="9361" y="16727"/>
                    </a:lnTo>
                    <a:cubicBezTo>
                      <a:pt x="9277" y="17189"/>
                      <a:pt x="9149" y="17379"/>
                      <a:pt x="8966" y="17379"/>
                    </a:cubicBezTo>
                    <a:cubicBezTo>
                      <a:pt x="8888" y="17379"/>
                      <a:pt x="8800" y="17345"/>
                      <a:pt x="8701" y="17281"/>
                    </a:cubicBezTo>
                    <a:cubicBezTo>
                      <a:pt x="8806" y="16568"/>
                      <a:pt x="9136" y="16951"/>
                      <a:pt x="8859" y="16014"/>
                    </a:cubicBezTo>
                    <a:cubicBezTo>
                      <a:pt x="9065" y="16014"/>
                      <a:pt x="9210" y="15838"/>
                      <a:pt x="9308" y="15838"/>
                    </a:cubicBezTo>
                    <a:close/>
                    <a:moveTo>
                      <a:pt x="26523" y="16674"/>
                    </a:moveTo>
                    <a:lnTo>
                      <a:pt x="26523" y="16674"/>
                    </a:lnTo>
                    <a:cubicBezTo>
                      <a:pt x="26906" y="16898"/>
                      <a:pt x="26193" y="16727"/>
                      <a:pt x="26404" y="17387"/>
                    </a:cubicBezTo>
                    <a:cubicBezTo>
                      <a:pt x="26354" y="17440"/>
                      <a:pt x="26313" y="17461"/>
                      <a:pt x="26278" y="17461"/>
                    </a:cubicBezTo>
                    <a:cubicBezTo>
                      <a:pt x="26153" y="17461"/>
                      <a:pt x="26103" y="17197"/>
                      <a:pt x="25956" y="17197"/>
                    </a:cubicBezTo>
                    <a:cubicBezTo>
                      <a:pt x="25929" y="17197"/>
                      <a:pt x="25898" y="17207"/>
                      <a:pt x="25863" y="17228"/>
                    </a:cubicBezTo>
                    <a:cubicBezTo>
                      <a:pt x="25863" y="16674"/>
                      <a:pt x="26470" y="17162"/>
                      <a:pt x="26523" y="16674"/>
                    </a:cubicBezTo>
                    <a:close/>
                    <a:moveTo>
                      <a:pt x="7710" y="15631"/>
                    </a:moveTo>
                    <a:lnTo>
                      <a:pt x="7710" y="15631"/>
                    </a:lnTo>
                    <a:cubicBezTo>
                      <a:pt x="7816" y="15737"/>
                      <a:pt x="7922" y="15842"/>
                      <a:pt x="8041" y="15842"/>
                    </a:cubicBezTo>
                    <a:cubicBezTo>
                      <a:pt x="7922" y="17281"/>
                      <a:pt x="8648" y="16450"/>
                      <a:pt x="8648" y="17559"/>
                    </a:cubicBezTo>
                    <a:cubicBezTo>
                      <a:pt x="8460" y="17452"/>
                      <a:pt x="8362" y="17396"/>
                      <a:pt x="8274" y="17396"/>
                    </a:cubicBezTo>
                    <a:cubicBezTo>
                      <a:pt x="8178" y="17396"/>
                      <a:pt x="8095" y="17465"/>
                      <a:pt x="7922" y="17611"/>
                    </a:cubicBezTo>
                    <a:cubicBezTo>
                      <a:pt x="7922" y="16727"/>
                      <a:pt x="7816" y="16238"/>
                      <a:pt x="7710" y="15631"/>
                    </a:cubicBezTo>
                    <a:close/>
                    <a:moveTo>
                      <a:pt x="31386" y="15607"/>
                    </a:moveTo>
                    <a:cubicBezTo>
                      <a:pt x="31698" y="15607"/>
                      <a:pt x="32038" y="16500"/>
                      <a:pt x="32271" y="16500"/>
                    </a:cubicBezTo>
                    <a:cubicBezTo>
                      <a:pt x="32324" y="16500"/>
                      <a:pt x="32371" y="16455"/>
                      <a:pt x="32411" y="16344"/>
                    </a:cubicBezTo>
                    <a:cubicBezTo>
                      <a:pt x="32417" y="16343"/>
                      <a:pt x="32422" y="16342"/>
                      <a:pt x="32427" y="16342"/>
                    </a:cubicBezTo>
                    <a:cubicBezTo>
                      <a:pt x="32614" y="16342"/>
                      <a:pt x="32466" y="17239"/>
                      <a:pt x="32569" y="17611"/>
                    </a:cubicBezTo>
                    <a:lnTo>
                      <a:pt x="31751" y="17664"/>
                    </a:lnTo>
                    <a:cubicBezTo>
                      <a:pt x="31785" y="17161"/>
                      <a:pt x="31790" y="16991"/>
                      <a:pt x="31768" y="16991"/>
                    </a:cubicBezTo>
                    <a:cubicBezTo>
                      <a:pt x="31722" y="16991"/>
                      <a:pt x="31560" y="17717"/>
                      <a:pt x="31302" y="17717"/>
                    </a:cubicBezTo>
                    <a:cubicBezTo>
                      <a:pt x="31302" y="17281"/>
                      <a:pt x="31196" y="17281"/>
                      <a:pt x="31143" y="16951"/>
                    </a:cubicBezTo>
                    <a:cubicBezTo>
                      <a:pt x="30987" y="17167"/>
                      <a:pt x="30744" y="17416"/>
                      <a:pt x="30523" y="17416"/>
                    </a:cubicBezTo>
                    <a:cubicBezTo>
                      <a:pt x="30351" y="17416"/>
                      <a:pt x="30193" y="17265"/>
                      <a:pt x="30100" y="16832"/>
                    </a:cubicBezTo>
                    <a:cubicBezTo>
                      <a:pt x="30124" y="16815"/>
                      <a:pt x="30159" y="16808"/>
                      <a:pt x="30201" y="16808"/>
                    </a:cubicBezTo>
                    <a:cubicBezTo>
                      <a:pt x="30332" y="16808"/>
                      <a:pt x="30537" y="16874"/>
                      <a:pt x="30721" y="16874"/>
                    </a:cubicBezTo>
                    <a:cubicBezTo>
                      <a:pt x="31000" y="16874"/>
                      <a:pt x="31232" y="16722"/>
                      <a:pt x="31091" y="15961"/>
                    </a:cubicBezTo>
                    <a:cubicBezTo>
                      <a:pt x="31183" y="15704"/>
                      <a:pt x="31283" y="15607"/>
                      <a:pt x="31386" y="15607"/>
                    </a:cubicBezTo>
                    <a:close/>
                    <a:moveTo>
                      <a:pt x="24424" y="16568"/>
                    </a:moveTo>
                    <a:lnTo>
                      <a:pt x="24424" y="16568"/>
                    </a:lnTo>
                    <a:cubicBezTo>
                      <a:pt x="24873" y="17057"/>
                      <a:pt x="24213" y="17387"/>
                      <a:pt x="24265" y="17823"/>
                    </a:cubicBezTo>
                    <a:cubicBezTo>
                      <a:pt x="24112" y="17728"/>
                      <a:pt x="24096" y="17371"/>
                      <a:pt x="23943" y="17371"/>
                    </a:cubicBezTo>
                    <a:cubicBezTo>
                      <a:pt x="23925" y="17371"/>
                      <a:pt x="23905" y="17376"/>
                      <a:pt x="23883" y="17387"/>
                    </a:cubicBezTo>
                    <a:cubicBezTo>
                      <a:pt x="23883" y="16832"/>
                      <a:pt x="24543" y="17387"/>
                      <a:pt x="24424" y="16568"/>
                    </a:cubicBezTo>
                    <a:close/>
                    <a:moveTo>
                      <a:pt x="35592" y="17823"/>
                    </a:moveTo>
                    <a:cubicBezTo>
                      <a:pt x="35592" y="17847"/>
                      <a:pt x="35598" y="17868"/>
                      <a:pt x="35607" y="17888"/>
                    </a:cubicBezTo>
                    <a:lnTo>
                      <a:pt x="35607" y="17888"/>
                    </a:lnTo>
                    <a:cubicBezTo>
                      <a:pt x="35602" y="17866"/>
                      <a:pt x="35597" y="17845"/>
                      <a:pt x="35592" y="17823"/>
                    </a:cubicBezTo>
                    <a:close/>
                    <a:moveTo>
                      <a:pt x="7380" y="16172"/>
                    </a:moveTo>
                    <a:cubicBezTo>
                      <a:pt x="7220" y="16544"/>
                      <a:pt x="7314" y="16903"/>
                      <a:pt x="7598" y="16903"/>
                    </a:cubicBezTo>
                    <a:cubicBezTo>
                      <a:pt x="7617" y="16903"/>
                      <a:pt x="7637" y="16902"/>
                      <a:pt x="7658" y="16898"/>
                    </a:cubicBezTo>
                    <a:lnTo>
                      <a:pt x="7658" y="16898"/>
                    </a:lnTo>
                    <a:cubicBezTo>
                      <a:pt x="7380" y="17387"/>
                      <a:pt x="6602" y="17057"/>
                      <a:pt x="6668" y="18219"/>
                    </a:cubicBezTo>
                    <a:cubicBezTo>
                      <a:pt x="6654" y="18225"/>
                      <a:pt x="6642" y="18228"/>
                      <a:pt x="6630" y="18228"/>
                    </a:cubicBezTo>
                    <a:cubicBezTo>
                      <a:pt x="6448" y="18228"/>
                      <a:pt x="6483" y="17493"/>
                      <a:pt x="6272" y="17493"/>
                    </a:cubicBezTo>
                    <a:cubicBezTo>
                      <a:pt x="6303" y="17337"/>
                      <a:pt x="6355" y="17269"/>
                      <a:pt x="6406" y="17269"/>
                    </a:cubicBezTo>
                    <a:cubicBezTo>
                      <a:pt x="6464" y="17269"/>
                      <a:pt x="6521" y="17353"/>
                      <a:pt x="6549" y="17493"/>
                    </a:cubicBezTo>
                    <a:cubicBezTo>
                      <a:pt x="6549" y="16898"/>
                      <a:pt x="7103" y="17228"/>
                      <a:pt x="6932" y="16172"/>
                    </a:cubicBezTo>
                    <a:close/>
                    <a:moveTo>
                      <a:pt x="9849" y="16674"/>
                    </a:moveTo>
                    <a:lnTo>
                      <a:pt x="9849" y="16674"/>
                    </a:lnTo>
                    <a:cubicBezTo>
                      <a:pt x="10010" y="16723"/>
                      <a:pt x="10205" y="18456"/>
                      <a:pt x="9874" y="18456"/>
                    </a:cubicBezTo>
                    <a:cubicBezTo>
                      <a:pt x="9851" y="18456"/>
                      <a:pt x="9825" y="18448"/>
                      <a:pt x="9796" y="18430"/>
                    </a:cubicBezTo>
                    <a:cubicBezTo>
                      <a:pt x="9519" y="17889"/>
                      <a:pt x="10021" y="17611"/>
                      <a:pt x="9849" y="16674"/>
                    </a:cubicBezTo>
                    <a:close/>
                    <a:moveTo>
                      <a:pt x="37520" y="17611"/>
                    </a:moveTo>
                    <a:cubicBezTo>
                      <a:pt x="37911" y="17706"/>
                      <a:pt x="37866" y="18695"/>
                      <a:pt x="37499" y="18695"/>
                    </a:cubicBezTo>
                    <a:cubicBezTo>
                      <a:pt x="37457" y="18695"/>
                      <a:pt x="37411" y="18683"/>
                      <a:pt x="37361" y="18654"/>
                    </a:cubicBezTo>
                    <a:cubicBezTo>
                      <a:pt x="37190" y="17823"/>
                      <a:pt x="37744" y="18430"/>
                      <a:pt x="37520" y="17611"/>
                    </a:cubicBezTo>
                    <a:close/>
                    <a:moveTo>
                      <a:pt x="23500" y="16951"/>
                    </a:moveTo>
                    <a:cubicBezTo>
                      <a:pt x="23711" y="18047"/>
                      <a:pt x="23222" y="17717"/>
                      <a:pt x="23381" y="18707"/>
                    </a:cubicBezTo>
                    <a:lnTo>
                      <a:pt x="22892" y="18707"/>
                    </a:lnTo>
                    <a:cubicBezTo>
                      <a:pt x="22774" y="18047"/>
                      <a:pt x="23104" y="18219"/>
                      <a:pt x="23104" y="17717"/>
                    </a:cubicBezTo>
                    <a:cubicBezTo>
                      <a:pt x="23044" y="17682"/>
                      <a:pt x="22993" y="17668"/>
                      <a:pt x="22949" y="17668"/>
                    </a:cubicBezTo>
                    <a:cubicBezTo>
                      <a:pt x="22803" y="17668"/>
                      <a:pt x="22725" y="17814"/>
                      <a:pt x="22603" y="17814"/>
                    </a:cubicBezTo>
                    <a:cubicBezTo>
                      <a:pt x="22525" y="17814"/>
                      <a:pt x="22429" y="17754"/>
                      <a:pt x="22285" y="17559"/>
                    </a:cubicBezTo>
                    <a:cubicBezTo>
                      <a:pt x="22615" y="16898"/>
                      <a:pt x="22840" y="17162"/>
                      <a:pt x="23500" y="16951"/>
                    </a:cubicBezTo>
                    <a:close/>
                    <a:moveTo>
                      <a:pt x="29697" y="17903"/>
                    </a:moveTo>
                    <a:cubicBezTo>
                      <a:pt x="29787" y="17903"/>
                      <a:pt x="29875" y="17969"/>
                      <a:pt x="29929" y="18100"/>
                    </a:cubicBezTo>
                    <a:cubicBezTo>
                      <a:pt x="29996" y="18630"/>
                      <a:pt x="29844" y="18843"/>
                      <a:pt x="29666" y="18843"/>
                    </a:cubicBezTo>
                    <a:cubicBezTo>
                      <a:pt x="29565" y="18843"/>
                      <a:pt x="29456" y="18774"/>
                      <a:pt x="29374" y="18654"/>
                    </a:cubicBezTo>
                    <a:cubicBezTo>
                      <a:pt x="29340" y="18150"/>
                      <a:pt x="29523" y="17903"/>
                      <a:pt x="29697" y="17903"/>
                    </a:cubicBezTo>
                    <a:close/>
                    <a:moveTo>
                      <a:pt x="24773" y="17746"/>
                    </a:moveTo>
                    <a:cubicBezTo>
                      <a:pt x="25021" y="17746"/>
                      <a:pt x="25015" y="18350"/>
                      <a:pt x="25203" y="18483"/>
                    </a:cubicBezTo>
                    <a:cubicBezTo>
                      <a:pt x="25166" y="18824"/>
                      <a:pt x="25126" y="18935"/>
                      <a:pt x="25076" y="18935"/>
                    </a:cubicBezTo>
                    <a:cubicBezTo>
                      <a:pt x="24984" y="18935"/>
                      <a:pt x="24859" y="18547"/>
                      <a:pt x="24668" y="18547"/>
                    </a:cubicBezTo>
                    <a:cubicBezTo>
                      <a:pt x="24629" y="18547"/>
                      <a:pt x="24587" y="18563"/>
                      <a:pt x="24543" y="18601"/>
                    </a:cubicBezTo>
                    <a:cubicBezTo>
                      <a:pt x="24490" y="18153"/>
                      <a:pt x="24595" y="18153"/>
                      <a:pt x="24595" y="17823"/>
                    </a:cubicBezTo>
                    <a:cubicBezTo>
                      <a:pt x="24666" y="17769"/>
                      <a:pt x="24724" y="17746"/>
                      <a:pt x="24773" y="17746"/>
                    </a:cubicBezTo>
                    <a:close/>
                    <a:moveTo>
                      <a:pt x="18389" y="13207"/>
                    </a:moveTo>
                    <a:cubicBezTo>
                      <a:pt x="18532" y="13207"/>
                      <a:pt x="18708" y="13255"/>
                      <a:pt x="18932" y="13374"/>
                    </a:cubicBezTo>
                    <a:cubicBezTo>
                      <a:pt x="18760" y="14087"/>
                      <a:pt x="19090" y="14417"/>
                      <a:pt x="18879" y="15077"/>
                    </a:cubicBezTo>
                    <a:cubicBezTo>
                      <a:pt x="18667" y="15027"/>
                      <a:pt x="18608" y="14637"/>
                      <a:pt x="18326" y="14637"/>
                    </a:cubicBezTo>
                    <a:cubicBezTo>
                      <a:pt x="18309" y="14637"/>
                      <a:pt x="18291" y="14638"/>
                      <a:pt x="18272" y="14641"/>
                    </a:cubicBezTo>
                    <a:cubicBezTo>
                      <a:pt x="18219" y="14747"/>
                      <a:pt x="18100" y="14918"/>
                      <a:pt x="18100" y="15182"/>
                    </a:cubicBezTo>
                    <a:cubicBezTo>
                      <a:pt x="18186" y="15520"/>
                      <a:pt x="18279" y="15609"/>
                      <a:pt x="18386" y="15609"/>
                    </a:cubicBezTo>
                    <a:cubicBezTo>
                      <a:pt x="18507" y="15609"/>
                      <a:pt x="18645" y="15495"/>
                      <a:pt x="18809" y="15495"/>
                    </a:cubicBezTo>
                    <a:cubicBezTo>
                      <a:pt x="18880" y="15495"/>
                      <a:pt x="18956" y="15517"/>
                      <a:pt x="19038" y="15578"/>
                    </a:cubicBezTo>
                    <a:cubicBezTo>
                      <a:pt x="18985" y="15961"/>
                      <a:pt x="18707" y="15842"/>
                      <a:pt x="18879" y="16621"/>
                    </a:cubicBezTo>
                    <a:cubicBezTo>
                      <a:pt x="18494" y="16398"/>
                      <a:pt x="18406" y="16117"/>
                      <a:pt x="18344" y="16117"/>
                    </a:cubicBezTo>
                    <a:cubicBezTo>
                      <a:pt x="18299" y="16117"/>
                      <a:pt x="18269" y="16261"/>
                      <a:pt x="18153" y="16674"/>
                    </a:cubicBezTo>
                    <a:cubicBezTo>
                      <a:pt x="18269" y="17066"/>
                      <a:pt x="18510" y="17149"/>
                      <a:pt x="18763" y="17149"/>
                    </a:cubicBezTo>
                    <a:cubicBezTo>
                      <a:pt x="18947" y="17149"/>
                      <a:pt x="19138" y="17105"/>
                      <a:pt x="19292" y="17105"/>
                    </a:cubicBezTo>
                    <a:cubicBezTo>
                      <a:pt x="19433" y="17105"/>
                      <a:pt x="19544" y="17142"/>
                      <a:pt x="19592" y="17281"/>
                    </a:cubicBezTo>
                    <a:cubicBezTo>
                      <a:pt x="19847" y="16868"/>
                      <a:pt x="19532" y="15818"/>
                      <a:pt x="19223" y="15818"/>
                    </a:cubicBezTo>
                    <a:cubicBezTo>
                      <a:pt x="19196" y="15818"/>
                      <a:pt x="19169" y="15826"/>
                      <a:pt x="19143" y="15842"/>
                    </a:cubicBezTo>
                    <a:cubicBezTo>
                      <a:pt x="19314" y="15455"/>
                      <a:pt x="19481" y="15323"/>
                      <a:pt x="19656" y="15323"/>
                    </a:cubicBezTo>
                    <a:cubicBezTo>
                      <a:pt x="20027" y="15323"/>
                      <a:pt x="20439" y="15914"/>
                      <a:pt x="21024" y="15914"/>
                    </a:cubicBezTo>
                    <a:cubicBezTo>
                      <a:pt x="21057" y="15914"/>
                      <a:pt x="21090" y="15912"/>
                      <a:pt x="21123" y="15908"/>
                    </a:cubicBezTo>
                    <a:cubicBezTo>
                      <a:pt x="21156" y="16400"/>
                      <a:pt x="21173" y="16537"/>
                      <a:pt x="21221" y="16537"/>
                    </a:cubicBezTo>
                    <a:cubicBezTo>
                      <a:pt x="21271" y="16537"/>
                      <a:pt x="21353" y="16397"/>
                      <a:pt x="21519" y="16344"/>
                    </a:cubicBezTo>
                    <a:lnTo>
                      <a:pt x="21519" y="16344"/>
                    </a:lnTo>
                    <a:cubicBezTo>
                      <a:pt x="21955" y="16674"/>
                      <a:pt x="21189" y="16450"/>
                      <a:pt x="21295" y="16898"/>
                    </a:cubicBezTo>
                    <a:cubicBezTo>
                      <a:pt x="21678" y="17057"/>
                      <a:pt x="22510" y="17057"/>
                      <a:pt x="21453" y="17611"/>
                    </a:cubicBezTo>
                    <a:cubicBezTo>
                      <a:pt x="21295" y="17559"/>
                      <a:pt x="21242" y="17162"/>
                      <a:pt x="21071" y="17162"/>
                    </a:cubicBezTo>
                    <a:cubicBezTo>
                      <a:pt x="20750" y="17984"/>
                      <a:pt x="20330" y="18193"/>
                      <a:pt x="19912" y="18193"/>
                    </a:cubicBezTo>
                    <a:cubicBezTo>
                      <a:pt x="19481" y="18193"/>
                      <a:pt x="19052" y="17972"/>
                      <a:pt x="18733" y="17972"/>
                    </a:cubicBezTo>
                    <a:cubicBezTo>
                      <a:pt x="18407" y="17972"/>
                      <a:pt x="18196" y="18204"/>
                      <a:pt x="18219" y="19143"/>
                    </a:cubicBezTo>
                    <a:cubicBezTo>
                      <a:pt x="18195" y="19154"/>
                      <a:pt x="18170" y="19159"/>
                      <a:pt x="18145" y="19159"/>
                    </a:cubicBezTo>
                    <a:cubicBezTo>
                      <a:pt x="17783" y="19159"/>
                      <a:pt x="17336" y="18088"/>
                      <a:pt x="16710" y="18088"/>
                    </a:cubicBezTo>
                    <a:cubicBezTo>
                      <a:pt x="16485" y="18088"/>
                      <a:pt x="16237" y="18226"/>
                      <a:pt x="15962" y="18601"/>
                    </a:cubicBezTo>
                    <a:cubicBezTo>
                      <a:pt x="15962" y="18377"/>
                      <a:pt x="16067" y="18430"/>
                      <a:pt x="16173" y="18324"/>
                    </a:cubicBezTo>
                    <a:cubicBezTo>
                      <a:pt x="16067" y="18153"/>
                      <a:pt x="16067" y="17664"/>
                      <a:pt x="15909" y="17611"/>
                    </a:cubicBezTo>
                    <a:cubicBezTo>
                      <a:pt x="16265" y="17445"/>
                      <a:pt x="16645" y="17397"/>
                      <a:pt x="17072" y="17397"/>
                    </a:cubicBezTo>
                    <a:cubicBezTo>
                      <a:pt x="17357" y="17397"/>
                      <a:pt x="17662" y="17419"/>
                      <a:pt x="17995" y="17440"/>
                    </a:cubicBezTo>
                    <a:cubicBezTo>
                      <a:pt x="18219" y="17387"/>
                      <a:pt x="17995" y="16568"/>
                      <a:pt x="18153" y="16397"/>
                    </a:cubicBezTo>
                    <a:cubicBezTo>
                      <a:pt x="17717" y="16344"/>
                      <a:pt x="17823" y="15024"/>
                      <a:pt x="17387" y="14971"/>
                    </a:cubicBezTo>
                    <a:cubicBezTo>
                      <a:pt x="17332" y="15316"/>
                      <a:pt x="17201" y="15461"/>
                      <a:pt x="17052" y="15461"/>
                    </a:cubicBezTo>
                    <a:cubicBezTo>
                      <a:pt x="16774" y="15461"/>
                      <a:pt x="16432" y="14956"/>
                      <a:pt x="16397" y="14311"/>
                    </a:cubicBezTo>
                    <a:cubicBezTo>
                      <a:pt x="16503" y="14311"/>
                      <a:pt x="16503" y="14641"/>
                      <a:pt x="16569" y="14799"/>
                    </a:cubicBezTo>
                    <a:cubicBezTo>
                      <a:pt x="16655" y="14642"/>
                      <a:pt x="16755" y="14592"/>
                      <a:pt x="16862" y="14592"/>
                    </a:cubicBezTo>
                    <a:cubicBezTo>
                      <a:pt x="17048" y="14592"/>
                      <a:pt x="17258" y="14740"/>
                      <a:pt x="17457" y="14740"/>
                    </a:cubicBezTo>
                    <a:cubicBezTo>
                      <a:pt x="17586" y="14740"/>
                      <a:pt x="17711" y="14677"/>
                      <a:pt x="17823" y="14469"/>
                    </a:cubicBezTo>
                    <a:cubicBezTo>
                      <a:pt x="17786" y="14142"/>
                      <a:pt x="17709" y="14077"/>
                      <a:pt x="17619" y="14077"/>
                    </a:cubicBezTo>
                    <a:cubicBezTo>
                      <a:pt x="17560" y="14077"/>
                      <a:pt x="17495" y="14106"/>
                      <a:pt x="17432" y="14106"/>
                    </a:cubicBezTo>
                    <a:cubicBezTo>
                      <a:pt x="17319" y="14106"/>
                      <a:pt x="17213" y="14011"/>
                      <a:pt x="17163" y="13479"/>
                    </a:cubicBezTo>
                    <a:cubicBezTo>
                      <a:pt x="17192" y="13465"/>
                      <a:pt x="17218" y="13459"/>
                      <a:pt x="17240" y="13459"/>
                    </a:cubicBezTo>
                    <a:cubicBezTo>
                      <a:pt x="17388" y="13459"/>
                      <a:pt x="17394" y="13740"/>
                      <a:pt x="17440" y="13981"/>
                    </a:cubicBezTo>
                    <a:cubicBezTo>
                      <a:pt x="17793" y="13846"/>
                      <a:pt x="17868" y="13207"/>
                      <a:pt x="18389" y="13207"/>
                    </a:cubicBezTo>
                    <a:close/>
                    <a:moveTo>
                      <a:pt x="39089" y="16725"/>
                    </a:moveTo>
                    <a:cubicBezTo>
                      <a:pt x="39098" y="16725"/>
                      <a:pt x="39107" y="16725"/>
                      <a:pt x="39117" y="16727"/>
                    </a:cubicBezTo>
                    <a:cubicBezTo>
                      <a:pt x="38893" y="17387"/>
                      <a:pt x="39223" y="18324"/>
                      <a:pt x="39447" y="18707"/>
                    </a:cubicBezTo>
                    <a:cubicBezTo>
                      <a:pt x="39390" y="19278"/>
                      <a:pt x="39247" y="19435"/>
                      <a:pt x="39075" y="19435"/>
                    </a:cubicBezTo>
                    <a:cubicBezTo>
                      <a:pt x="38866" y="19435"/>
                      <a:pt x="38612" y="19203"/>
                      <a:pt x="38413" y="19203"/>
                    </a:cubicBezTo>
                    <a:cubicBezTo>
                      <a:pt x="38288" y="19203"/>
                      <a:pt x="38185" y="19294"/>
                      <a:pt x="38127" y="19592"/>
                    </a:cubicBezTo>
                    <a:cubicBezTo>
                      <a:pt x="37903" y="19473"/>
                      <a:pt x="38180" y="19143"/>
                      <a:pt x="37955" y="19090"/>
                    </a:cubicBezTo>
                    <a:cubicBezTo>
                      <a:pt x="38074" y="18760"/>
                      <a:pt x="38352" y="18707"/>
                      <a:pt x="38404" y="18324"/>
                    </a:cubicBezTo>
                    <a:cubicBezTo>
                      <a:pt x="38372" y="18123"/>
                      <a:pt x="38256" y="18084"/>
                      <a:pt x="38132" y="18084"/>
                    </a:cubicBezTo>
                    <a:cubicBezTo>
                      <a:pt x="38053" y="18084"/>
                      <a:pt x="37970" y="18100"/>
                      <a:pt x="37903" y="18100"/>
                    </a:cubicBezTo>
                    <a:cubicBezTo>
                      <a:pt x="37955" y="17889"/>
                      <a:pt x="38021" y="17664"/>
                      <a:pt x="37903" y="17611"/>
                    </a:cubicBezTo>
                    <a:cubicBezTo>
                      <a:pt x="37990" y="17419"/>
                      <a:pt x="38068" y="17341"/>
                      <a:pt x="38139" y="17341"/>
                    </a:cubicBezTo>
                    <a:cubicBezTo>
                      <a:pt x="38445" y="17341"/>
                      <a:pt x="38629" y="18774"/>
                      <a:pt x="38957" y="18774"/>
                    </a:cubicBezTo>
                    <a:cubicBezTo>
                      <a:pt x="39036" y="18774"/>
                      <a:pt x="39123" y="18690"/>
                      <a:pt x="39223" y="18483"/>
                    </a:cubicBezTo>
                    <a:cubicBezTo>
                      <a:pt x="39170" y="17994"/>
                      <a:pt x="38893" y="17994"/>
                      <a:pt x="38734" y="17770"/>
                    </a:cubicBezTo>
                    <a:cubicBezTo>
                      <a:pt x="38940" y="17667"/>
                      <a:pt x="38745" y="16725"/>
                      <a:pt x="39089" y="16725"/>
                    </a:cubicBezTo>
                    <a:close/>
                    <a:moveTo>
                      <a:pt x="36094" y="18271"/>
                    </a:moveTo>
                    <a:cubicBezTo>
                      <a:pt x="36270" y="18691"/>
                      <a:pt x="36377" y="18865"/>
                      <a:pt x="36544" y="18865"/>
                    </a:cubicBezTo>
                    <a:cubicBezTo>
                      <a:pt x="36639" y="18865"/>
                      <a:pt x="36754" y="18808"/>
                      <a:pt x="36913" y="18707"/>
                    </a:cubicBezTo>
                    <a:lnTo>
                      <a:pt x="36913" y="18707"/>
                    </a:lnTo>
                    <a:cubicBezTo>
                      <a:pt x="37084" y="19473"/>
                      <a:pt x="36530" y="19037"/>
                      <a:pt x="36635" y="19697"/>
                    </a:cubicBezTo>
                    <a:cubicBezTo>
                      <a:pt x="36530" y="19037"/>
                      <a:pt x="36147" y="19037"/>
                      <a:pt x="36094" y="18271"/>
                    </a:cubicBezTo>
                    <a:close/>
                    <a:moveTo>
                      <a:pt x="34459" y="15179"/>
                    </a:moveTo>
                    <a:cubicBezTo>
                      <a:pt x="34471" y="15179"/>
                      <a:pt x="34484" y="15180"/>
                      <a:pt x="34497" y="15182"/>
                    </a:cubicBezTo>
                    <a:cubicBezTo>
                      <a:pt x="34272" y="15684"/>
                      <a:pt x="34497" y="16344"/>
                      <a:pt x="34827" y="16397"/>
                    </a:cubicBezTo>
                    <a:cubicBezTo>
                      <a:pt x="34811" y="16602"/>
                      <a:pt x="34782" y="16671"/>
                      <a:pt x="34742" y="16671"/>
                    </a:cubicBezTo>
                    <a:cubicBezTo>
                      <a:pt x="34663" y="16671"/>
                      <a:pt x="34544" y="16397"/>
                      <a:pt x="34416" y="16397"/>
                    </a:cubicBezTo>
                    <a:cubicBezTo>
                      <a:pt x="34386" y="16397"/>
                      <a:pt x="34356" y="16412"/>
                      <a:pt x="34325" y="16450"/>
                    </a:cubicBezTo>
                    <a:cubicBezTo>
                      <a:pt x="34721" y="17281"/>
                      <a:pt x="35645" y="16727"/>
                      <a:pt x="35922" y="17770"/>
                    </a:cubicBezTo>
                    <a:cubicBezTo>
                      <a:pt x="36132" y="17921"/>
                      <a:pt x="36013" y="18006"/>
                      <a:pt x="35863" y="18006"/>
                    </a:cubicBezTo>
                    <a:cubicBezTo>
                      <a:pt x="35762" y="18006"/>
                      <a:pt x="35648" y="17968"/>
                      <a:pt x="35607" y="17888"/>
                    </a:cubicBezTo>
                    <a:lnTo>
                      <a:pt x="35607" y="17888"/>
                    </a:lnTo>
                    <a:cubicBezTo>
                      <a:pt x="35736" y="18407"/>
                      <a:pt x="36021" y="18771"/>
                      <a:pt x="35540" y="19037"/>
                    </a:cubicBezTo>
                    <a:cubicBezTo>
                      <a:pt x="35645" y="19367"/>
                      <a:pt x="35764" y="19803"/>
                      <a:pt x="35922" y="20027"/>
                    </a:cubicBezTo>
                    <a:cubicBezTo>
                      <a:pt x="35888" y="20098"/>
                      <a:pt x="35845" y="20130"/>
                      <a:pt x="35796" y="20130"/>
                    </a:cubicBezTo>
                    <a:cubicBezTo>
                      <a:pt x="35543" y="20130"/>
                      <a:pt x="35140" y="19287"/>
                      <a:pt x="35051" y="18601"/>
                    </a:cubicBezTo>
                    <a:cubicBezTo>
                      <a:pt x="35077" y="18590"/>
                      <a:pt x="35101" y="18585"/>
                      <a:pt x="35122" y="18585"/>
                    </a:cubicBezTo>
                    <a:cubicBezTo>
                      <a:pt x="35281" y="18585"/>
                      <a:pt x="35331" y="18867"/>
                      <a:pt x="35502" y="18867"/>
                    </a:cubicBezTo>
                    <a:cubicBezTo>
                      <a:pt x="35542" y="18867"/>
                      <a:pt x="35589" y="18851"/>
                      <a:pt x="35645" y="18813"/>
                    </a:cubicBezTo>
                    <a:cubicBezTo>
                      <a:pt x="35645" y="18219"/>
                      <a:pt x="35381" y="18271"/>
                      <a:pt x="35434" y="17559"/>
                    </a:cubicBezTo>
                    <a:cubicBezTo>
                      <a:pt x="35329" y="17300"/>
                      <a:pt x="35142" y="17174"/>
                      <a:pt x="34955" y="17174"/>
                    </a:cubicBezTo>
                    <a:cubicBezTo>
                      <a:pt x="34741" y="17174"/>
                      <a:pt x="34528" y="17340"/>
                      <a:pt x="34444" y="17664"/>
                    </a:cubicBezTo>
                    <a:cubicBezTo>
                      <a:pt x="34390" y="17363"/>
                      <a:pt x="34190" y="17257"/>
                      <a:pt x="33921" y="17257"/>
                    </a:cubicBezTo>
                    <a:cubicBezTo>
                      <a:pt x="33600" y="17257"/>
                      <a:pt x="33181" y="17408"/>
                      <a:pt x="32794" y="17559"/>
                    </a:cubicBezTo>
                    <a:cubicBezTo>
                      <a:pt x="32770" y="16683"/>
                      <a:pt x="33004" y="16535"/>
                      <a:pt x="33294" y="16535"/>
                    </a:cubicBezTo>
                    <a:cubicBezTo>
                      <a:pt x="33442" y="16535"/>
                      <a:pt x="33604" y="16574"/>
                      <a:pt x="33754" y="16574"/>
                    </a:cubicBezTo>
                    <a:cubicBezTo>
                      <a:pt x="33955" y="16574"/>
                      <a:pt x="34133" y="16503"/>
                      <a:pt x="34219" y="16172"/>
                    </a:cubicBezTo>
                    <a:cubicBezTo>
                      <a:pt x="34219" y="15407"/>
                      <a:pt x="33665" y="16120"/>
                      <a:pt x="33731" y="15248"/>
                    </a:cubicBezTo>
                    <a:lnTo>
                      <a:pt x="33731" y="15248"/>
                    </a:lnTo>
                    <a:cubicBezTo>
                      <a:pt x="33809" y="15408"/>
                      <a:pt x="33878" y="15463"/>
                      <a:pt x="33946" y="15463"/>
                    </a:cubicBezTo>
                    <a:cubicBezTo>
                      <a:pt x="34101" y="15463"/>
                      <a:pt x="34247" y="15179"/>
                      <a:pt x="34459" y="15179"/>
                    </a:cubicBezTo>
                    <a:close/>
                    <a:moveTo>
                      <a:pt x="33203" y="19129"/>
                    </a:moveTo>
                    <a:cubicBezTo>
                      <a:pt x="33545" y="19129"/>
                      <a:pt x="33837" y="19309"/>
                      <a:pt x="33837" y="19697"/>
                    </a:cubicBezTo>
                    <a:cubicBezTo>
                      <a:pt x="33683" y="19722"/>
                      <a:pt x="33550" y="19726"/>
                      <a:pt x="33426" y="19726"/>
                    </a:cubicBezTo>
                    <a:cubicBezTo>
                      <a:pt x="33354" y="19726"/>
                      <a:pt x="33286" y="19725"/>
                      <a:pt x="33218" y="19725"/>
                    </a:cubicBezTo>
                    <a:cubicBezTo>
                      <a:pt x="32905" y="19725"/>
                      <a:pt x="32617" y="19758"/>
                      <a:pt x="32134" y="20133"/>
                    </a:cubicBezTo>
                    <a:cubicBezTo>
                      <a:pt x="32134" y="19491"/>
                      <a:pt x="32719" y="19129"/>
                      <a:pt x="33203" y="19129"/>
                    </a:cubicBezTo>
                    <a:close/>
                    <a:moveTo>
                      <a:pt x="34758" y="19369"/>
                    </a:moveTo>
                    <a:cubicBezTo>
                      <a:pt x="34819" y="19369"/>
                      <a:pt x="34892" y="19432"/>
                      <a:pt x="34985" y="19592"/>
                    </a:cubicBezTo>
                    <a:cubicBezTo>
                      <a:pt x="34879" y="20133"/>
                      <a:pt x="34497" y="20199"/>
                      <a:pt x="34219" y="20410"/>
                    </a:cubicBezTo>
                    <a:cubicBezTo>
                      <a:pt x="34188" y="20152"/>
                      <a:pt x="34231" y="20028"/>
                      <a:pt x="34271" y="20028"/>
                    </a:cubicBezTo>
                    <a:cubicBezTo>
                      <a:pt x="34299" y="20028"/>
                      <a:pt x="34325" y="20086"/>
                      <a:pt x="34325" y="20199"/>
                    </a:cubicBezTo>
                    <a:cubicBezTo>
                      <a:pt x="34495" y="19989"/>
                      <a:pt x="34567" y="19369"/>
                      <a:pt x="34758" y="19369"/>
                    </a:cubicBezTo>
                    <a:close/>
                    <a:moveTo>
                      <a:pt x="30710" y="17971"/>
                    </a:moveTo>
                    <a:cubicBezTo>
                      <a:pt x="30952" y="17971"/>
                      <a:pt x="30990" y="18531"/>
                      <a:pt x="31253" y="18531"/>
                    </a:cubicBezTo>
                    <a:cubicBezTo>
                      <a:pt x="31313" y="18531"/>
                      <a:pt x="31385" y="18502"/>
                      <a:pt x="31473" y="18430"/>
                    </a:cubicBezTo>
                    <a:lnTo>
                      <a:pt x="31473" y="18430"/>
                    </a:lnTo>
                    <a:cubicBezTo>
                      <a:pt x="31751" y="18760"/>
                      <a:pt x="31302" y="19209"/>
                      <a:pt x="31632" y="19420"/>
                    </a:cubicBezTo>
                    <a:cubicBezTo>
                      <a:pt x="31606" y="19614"/>
                      <a:pt x="31568" y="19688"/>
                      <a:pt x="31526" y="19688"/>
                    </a:cubicBezTo>
                    <a:cubicBezTo>
                      <a:pt x="31399" y="19688"/>
                      <a:pt x="31223" y="19024"/>
                      <a:pt x="31143" y="18984"/>
                    </a:cubicBezTo>
                    <a:cubicBezTo>
                      <a:pt x="31025" y="19090"/>
                      <a:pt x="30919" y="19209"/>
                      <a:pt x="30919" y="19473"/>
                    </a:cubicBezTo>
                    <a:cubicBezTo>
                      <a:pt x="30919" y="19687"/>
                      <a:pt x="30989" y="19734"/>
                      <a:pt x="31077" y="19734"/>
                    </a:cubicBezTo>
                    <a:cubicBezTo>
                      <a:pt x="31147" y="19734"/>
                      <a:pt x="31229" y="19705"/>
                      <a:pt x="31297" y="19705"/>
                    </a:cubicBezTo>
                    <a:cubicBezTo>
                      <a:pt x="31410" y="19705"/>
                      <a:pt x="31487" y="19784"/>
                      <a:pt x="31421" y="20199"/>
                    </a:cubicBezTo>
                    <a:cubicBezTo>
                      <a:pt x="31436" y="20201"/>
                      <a:pt x="31450" y="20202"/>
                      <a:pt x="31464" y="20202"/>
                    </a:cubicBezTo>
                    <a:cubicBezTo>
                      <a:pt x="31706" y="20202"/>
                      <a:pt x="31706" y="19836"/>
                      <a:pt x="31901" y="19836"/>
                    </a:cubicBezTo>
                    <a:cubicBezTo>
                      <a:pt x="31933" y="19836"/>
                      <a:pt x="31970" y="19846"/>
                      <a:pt x="32015" y="19869"/>
                    </a:cubicBezTo>
                    <a:cubicBezTo>
                      <a:pt x="32015" y="20383"/>
                      <a:pt x="31797" y="20487"/>
                      <a:pt x="31526" y="20487"/>
                    </a:cubicBezTo>
                    <a:cubicBezTo>
                      <a:pt x="31341" y="20487"/>
                      <a:pt x="31131" y="20439"/>
                      <a:pt x="30949" y="20439"/>
                    </a:cubicBezTo>
                    <a:cubicBezTo>
                      <a:pt x="30830" y="20439"/>
                      <a:pt x="30722" y="20460"/>
                      <a:pt x="30642" y="20529"/>
                    </a:cubicBezTo>
                    <a:cubicBezTo>
                      <a:pt x="30589" y="19592"/>
                      <a:pt x="30100" y="19592"/>
                      <a:pt x="30100" y="18549"/>
                    </a:cubicBezTo>
                    <a:lnTo>
                      <a:pt x="30100" y="18549"/>
                    </a:lnTo>
                    <a:cubicBezTo>
                      <a:pt x="30312" y="18813"/>
                      <a:pt x="30365" y="19539"/>
                      <a:pt x="30589" y="19750"/>
                    </a:cubicBezTo>
                    <a:cubicBezTo>
                      <a:pt x="30813" y="19697"/>
                      <a:pt x="30695" y="18047"/>
                      <a:pt x="30536" y="18047"/>
                    </a:cubicBezTo>
                    <a:cubicBezTo>
                      <a:pt x="30604" y="17993"/>
                      <a:pt x="30661" y="17971"/>
                      <a:pt x="30710" y="17971"/>
                    </a:cubicBezTo>
                    <a:close/>
                    <a:moveTo>
                      <a:pt x="22468" y="19971"/>
                    </a:moveTo>
                    <a:cubicBezTo>
                      <a:pt x="22624" y="19971"/>
                      <a:pt x="22838" y="20240"/>
                      <a:pt x="22974" y="20240"/>
                    </a:cubicBezTo>
                    <a:cubicBezTo>
                      <a:pt x="23042" y="20240"/>
                      <a:pt x="23091" y="20173"/>
                      <a:pt x="23104" y="19974"/>
                    </a:cubicBezTo>
                    <a:cubicBezTo>
                      <a:pt x="23262" y="20342"/>
                      <a:pt x="23220" y="20429"/>
                      <a:pt x="23107" y="20429"/>
                    </a:cubicBezTo>
                    <a:cubicBezTo>
                      <a:pt x="23005" y="20429"/>
                      <a:pt x="22844" y="20357"/>
                      <a:pt x="22720" y="20357"/>
                    </a:cubicBezTo>
                    <a:cubicBezTo>
                      <a:pt x="22593" y="20357"/>
                      <a:pt x="22506" y="20433"/>
                      <a:pt x="22562" y="20740"/>
                    </a:cubicBezTo>
                    <a:cubicBezTo>
                      <a:pt x="22541" y="20749"/>
                      <a:pt x="22524" y="20754"/>
                      <a:pt x="22510" y="20754"/>
                    </a:cubicBezTo>
                    <a:cubicBezTo>
                      <a:pt x="22444" y="20754"/>
                      <a:pt x="22444" y="20659"/>
                      <a:pt x="22444" y="20529"/>
                    </a:cubicBezTo>
                    <a:cubicBezTo>
                      <a:pt x="22444" y="20304"/>
                      <a:pt x="22391" y="20304"/>
                      <a:pt x="22285" y="20304"/>
                    </a:cubicBezTo>
                    <a:cubicBezTo>
                      <a:pt x="22313" y="20053"/>
                      <a:pt x="22382" y="19971"/>
                      <a:pt x="22468" y="19971"/>
                    </a:cubicBezTo>
                    <a:close/>
                    <a:moveTo>
                      <a:pt x="41480" y="20252"/>
                    </a:moveTo>
                    <a:lnTo>
                      <a:pt x="41480" y="20252"/>
                    </a:lnTo>
                    <a:cubicBezTo>
                      <a:pt x="41428" y="20965"/>
                      <a:pt x="41097" y="21189"/>
                      <a:pt x="40767" y="21347"/>
                    </a:cubicBezTo>
                    <a:lnTo>
                      <a:pt x="40767" y="21347"/>
                    </a:lnTo>
                    <a:cubicBezTo>
                      <a:pt x="40767" y="20529"/>
                      <a:pt x="41150" y="20410"/>
                      <a:pt x="41480" y="20252"/>
                    </a:cubicBezTo>
                    <a:close/>
                    <a:moveTo>
                      <a:pt x="46246" y="20249"/>
                    </a:moveTo>
                    <a:cubicBezTo>
                      <a:pt x="46288" y="20249"/>
                      <a:pt x="46332" y="20265"/>
                      <a:pt x="46378" y="20304"/>
                    </a:cubicBezTo>
                    <a:cubicBezTo>
                      <a:pt x="46431" y="21123"/>
                      <a:pt x="45164" y="20635"/>
                      <a:pt x="45494" y="21123"/>
                    </a:cubicBezTo>
                    <a:cubicBezTo>
                      <a:pt x="45456" y="21346"/>
                      <a:pt x="45415" y="21432"/>
                      <a:pt x="45377" y="21432"/>
                    </a:cubicBezTo>
                    <a:cubicBezTo>
                      <a:pt x="45254" y="21432"/>
                      <a:pt x="45164" y="20541"/>
                      <a:pt x="45335" y="20410"/>
                    </a:cubicBezTo>
                    <a:lnTo>
                      <a:pt x="45335" y="20410"/>
                    </a:lnTo>
                    <a:cubicBezTo>
                      <a:pt x="45459" y="20525"/>
                      <a:pt x="45564" y="20567"/>
                      <a:pt x="45656" y="20567"/>
                    </a:cubicBezTo>
                    <a:cubicBezTo>
                      <a:pt x="45907" y="20567"/>
                      <a:pt x="46060" y="20249"/>
                      <a:pt x="46246" y="20249"/>
                    </a:cubicBezTo>
                    <a:close/>
                    <a:moveTo>
                      <a:pt x="33763" y="20658"/>
                    </a:moveTo>
                    <a:cubicBezTo>
                      <a:pt x="33925" y="20658"/>
                      <a:pt x="34061" y="20800"/>
                      <a:pt x="34061" y="21189"/>
                    </a:cubicBezTo>
                    <a:cubicBezTo>
                      <a:pt x="33982" y="21049"/>
                      <a:pt x="33882" y="20986"/>
                      <a:pt x="33782" y="20986"/>
                    </a:cubicBezTo>
                    <a:cubicBezTo>
                      <a:pt x="33599" y="20986"/>
                      <a:pt x="33412" y="21195"/>
                      <a:pt x="33335" y="21519"/>
                    </a:cubicBezTo>
                    <a:cubicBezTo>
                      <a:pt x="33010" y="21220"/>
                      <a:pt x="33439" y="20658"/>
                      <a:pt x="33763" y="20658"/>
                    </a:cubicBezTo>
                    <a:close/>
                    <a:moveTo>
                      <a:pt x="26800" y="19644"/>
                    </a:moveTo>
                    <a:cubicBezTo>
                      <a:pt x="27112" y="19687"/>
                      <a:pt x="27275" y="20099"/>
                      <a:pt x="27597" y="20099"/>
                    </a:cubicBezTo>
                    <a:cubicBezTo>
                      <a:pt x="27670" y="20099"/>
                      <a:pt x="27751" y="20078"/>
                      <a:pt x="27843" y="20027"/>
                    </a:cubicBezTo>
                    <a:lnTo>
                      <a:pt x="27843" y="20027"/>
                    </a:lnTo>
                    <a:cubicBezTo>
                      <a:pt x="27724" y="20582"/>
                      <a:pt x="27566" y="21017"/>
                      <a:pt x="27460" y="21572"/>
                    </a:cubicBezTo>
                    <a:cubicBezTo>
                      <a:pt x="27449" y="21575"/>
                      <a:pt x="27438" y="21576"/>
                      <a:pt x="27428" y="21576"/>
                    </a:cubicBezTo>
                    <a:cubicBezTo>
                      <a:pt x="27125" y="21576"/>
                      <a:pt x="27314" y="20273"/>
                      <a:pt x="26976" y="20273"/>
                    </a:cubicBezTo>
                    <a:cubicBezTo>
                      <a:pt x="26929" y="20273"/>
                      <a:pt x="26871" y="20299"/>
                      <a:pt x="26800" y="20357"/>
                    </a:cubicBezTo>
                    <a:lnTo>
                      <a:pt x="26800" y="19644"/>
                    </a:lnTo>
                    <a:close/>
                    <a:moveTo>
                      <a:pt x="28714" y="18707"/>
                    </a:moveTo>
                    <a:lnTo>
                      <a:pt x="28714" y="18707"/>
                    </a:lnTo>
                    <a:cubicBezTo>
                      <a:pt x="29044" y="18879"/>
                      <a:pt x="29269" y="19314"/>
                      <a:pt x="29440" y="19869"/>
                    </a:cubicBezTo>
                    <a:cubicBezTo>
                      <a:pt x="29652" y="19750"/>
                      <a:pt x="29929" y="19750"/>
                      <a:pt x="29876" y="19090"/>
                    </a:cubicBezTo>
                    <a:lnTo>
                      <a:pt x="29876" y="19090"/>
                    </a:lnTo>
                    <a:cubicBezTo>
                      <a:pt x="30866" y="19974"/>
                      <a:pt x="29876" y="20740"/>
                      <a:pt x="29546" y="21625"/>
                    </a:cubicBezTo>
                    <a:cubicBezTo>
                      <a:pt x="29021" y="21625"/>
                      <a:pt x="28782" y="20964"/>
                      <a:pt x="28266" y="20964"/>
                    </a:cubicBezTo>
                    <a:cubicBezTo>
                      <a:pt x="28186" y="20964"/>
                      <a:pt x="28098" y="20980"/>
                      <a:pt x="28001" y="21017"/>
                    </a:cubicBezTo>
                    <a:cubicBezTo>
                      <a:pt x="27790" y="19473"/>
                      <a:pt x="28384" y="20133"/>
                      <a:pt x="28503" y="19697"/>
                    </a:cubicBezTo>
                    <a:cubicBezTo>
                      <a:pt x="28714" y="19803"/>
                      <a:pt x="28503" y="19922"/>
                      <a:pt x="28556" y="20199"/>
                    </a:cubicBezTo>
                    <a:cubicBezTo>
                      <a:pt x="28567" y="20294"/>
                      <a:pt x="28597" y="20334"/>
                      <a:pt x="28635" y="20334"/>
                    </a:cubicBezTo>
                    <a:cubicBezTo>
                      <a:pt x="28773" y="20334"/>
                      <a:pt x="29021" y="19812"/>
                      <a:pt x="28939" y="19420"/>
                    </a:cubicBezTo>
                    <a:cubicBezTo>
                      <a:pt x="28926" y="19300"/>
                      <a:pt x="28902" y="19266"/>
                      <a:pt x="28875" y="19266"/>
                    </a:cubicBezTo>
                    <a:cubicBezTo>
                      <a:pt x="28840" y="19266"/>
                      <a:pt x="28799" y="19322"/>
                      <a:pt x="28767" y="19322"/>
                    </a:cubicBezTo>
                    <a:cubicBezTo>
                      <a:pt x="28721" y="19322"/>
                      <a:pt x="28691" y="19215"/>
                      <a:pt x="28714" y="18707"/>
                    </a:cubicBezTo>
                    <a:close/>
                    <a:moveTo>
                      <a:pt x="36740" y="20249"/>
                    </a:moveTo>
                    <a:cubicBezTo>
                      <a:pt x="37051" y="20249"/>
                      <a:pt x="37440" y="20645"/>
                      <a:pt x="37826" y="20645"/>
                    </a:cubicBezTo>
                    <a:cubicBezTo>
                      <a:pt x="37909" y="20645"/>
                      <a:pt x="37992" y="20626"/>
                      <a:pt x="38074" y="20582"/>
                    </a:cubicBezTo>
                    <a:lnTo>
                      <a:pt x="38074" y="20582"/>
                    </a:lnTo>
                    <a:cubicBezTo>
                      <a:pt x="38021" y="20859"/>
                      <a:pt x="37850" y="20793"/>
                      <a:pt x="37850" y="21123"/>
                    </a:cubicBezTo>
                    <a:cubicBezTo>
                      <a:pt x="37942" y="21421"/>
                      <a:pt x="38032" y="21512"/>
                      <a:pt x="38134" y="21512"/>
                    </a:cubicBezTo>
                    <a:cubicBezTo>
                      <a:pt x="38279" y="21512"/>
                      <a:pt x="38448" y="21326"/>
                      <a:pt x="38682" y="21295"/>
                    </a:cubicBezTo>
                    <a:lnTo>
                      <a:pt x="38682" y="21295"/>
                    </a:lnTo>
                    <a:cubicBezTo>
                      <a:pt x="38682" y="21783"/>
                      <a:pt x="38233" y="21572"/>
                      <a:pt x="38233" y="22060"/>
                    </a:cubicBezTo>
                    <a:cubicBezTo>
                      <a:pt x="37797" y="21189"/>
                      <a:pt x="37137" y="20793"/>
                      <a:pt x="36424" y="20463"/>
                    </a:cubicBezTo>
                    <a:cubicBezTo>
                      <a:pt x="36515" y="20306"/>
                      <a:pt x="36622" y="20249"/>
                      <a:pt x="36740" y="20249"/>
                    </a:cubicBezTo>
                    <a:close/>
                    <a:moveTo>
                      <a:pt x="25395" y="21468"/>
                    </a:moveTo>
                    <a:cubicBezTo>
                      <a:pt x="25569" y="21468"/>
                      <a:pt x="25655" y="21728"/>
                      <a:pt x="25828" y="21728"/>
                    </a:cubicBezTo>
                    <a:cubicBezTo>
                      <a:pt x="25869" y="21728"/>
                      <a:pt x="25915" y="21714"/>
                      <a:pt x="25968" y="21677"/>
                    </a:cubicBezTo>
                    <a:lnTo>
                      <a:pt x="25968" y="21677"/>
                    </a:lnTo>
                    <a:cubicBezTo>
                      <a:pt x="25881" y="21918"/>
                      <a:pt x="25672" y="22179"/>
                      <a:pt x="25503" y="22179"/>
                    </a:cubicBezTo>
                    <a:cubicBezTo>
                      <a:pt x="25366" y="22179"/>
                      <a:pt x="25255" y="22009"/>
                      <a:pt x="25255" y="21519"/>
                    </a:cubicBezTo>
                    <a:cubicBezTo>
                      <a:pt x="25309" y="21483"/>
                      <a:pt x="25354" y="21468"/>
                      <a:pt x="25395" y="21468"/>
                    </a:cubicBezTo>
                    <a:close/>
                    <a:moveTo>
                      <a:pt x="40205" y="18761"/>
                    </a:moveTo>
                    <a:cubicBezTo>
                      <a:pt x="40327" y="18761"/>
                      <a:pt x="40474" y="18858"/>
                      <a:pt x="40662" y="19090"/>
                    </a:cubicBezTo>
                    <a:cubicBezTo>
                      <a:pt x="40601" y="19068"/>
                      <a:pt x="40548" y="19059"/>
                      <a:pt x="40500" y="19059"/>
                    </a:cubicBezTo>
                    <a:cubicBezTo>
                      <a:pt x="40197" y="19059"/>
                      <a:pt x="40139" y="19450"/>
                      <a:pt x="40002" y="19644"/>
                    </a:cubicBezTo>
                    <a:cubicBezTo>
                      <a:pt x="40016" y="19866"/>
                      <a:pt x="40095" y="19931"/>
                      <a:pt x="40201" y="19931"/>
                    </a:cubicBezTo>
                    <a:cubicBezTo>
                      <a:pt x="40352" y="19931"/>
                      <a:pt x="40559" y="19799"/>
                      <a:pt x="40714" y="19799"/>
                    </a:cubicBezTo>
                    <a:cubicBezTo>
                      <a:pt x="40852" y="19799"/>
                      <a:pt x="40949" y="19904"/>
                      <a:pt x="40926" y="20304"/>
                    </a:cubicBezTo>
                    <a:cubicBezTo>
                      <a:pt x="40848" y="20239"/>
                      <a:pt x="40774" y="20207"/>
                      <a:pt x="40705" y="20207"/>
                    </a:cubicBezTo>
                    <a:cubicBezTo>
                      <a:pt x="40482" y="20207"/>
                      <a:pt x="40316" y="20538"/>
                      <a:pt x="40266" y="21123"/>
                    </a:cubicBezTo>
                    <a:cubicBezTo>
                      <a:pt x="40285" y="21237"/>
                      <a:pt x="40307" y="21276"/>
                      <a:pt x="40333" y="21276"/>
                    </a:cubicBezTo>
                    <a:cubicBezTo>
                      <a:pt x="40392" y="21276"/>
                      <a:pt x="40471" y="21066"/>
                      <a:pt x="40572" y="21066"/>
                    </a:cubicBezTo>
                    <a:cubicBezTo>
                      <a:pt x="40580" y="21066"/>
                      <a:pt x="40588" y="21067"/>
                      <a:pt x="40596" y="21070"/>
                    </a:cubicBezTo>
                    <a:cubicBezTo>
                      <a:pt x="40519" y="21473"/>
                      <a:pt x="40150" y="22455"/>
                      <a:pt x="39827" y="22455"/>
                    </a:cubicBezTo>
                    <a:cubicBezTo>
                      <a:pt x="39705" y="22455"/>
                      <a:pt x="39590" y="22316"/>
                      <a:pt x="39500" y="21955"/>
                    </a:cubicBezTo>
                    <a:lnTo>
                      <a:pt x="39500" y="21955"/>
                    </a:lnTo>
                    <a:cubicBezTo>
                      <a:pt x="39610" y="22034"/>
                      <a:pt x="39693" y="22068"/>
                      <a:pt x="39762" y="22068"/>
                    </a:cubicBezTo>
                    <a:cubicBezTo>
                      <a:pt x="39932" y="22068"/>
                      <a:pt x="40015" y="21860"/>
                      <a:pt x="40213" y="21625"/>
                    </a:cubicBezTo>
                    <a:cubicBezTo>
                      <a:pt x="40192" y="21513"/>
                      <a:pt x="40162" y="21474"/>
                      <a:pt x="40138" y="21474"/>
                    </a:cubicBezTo>
                    <a:cubicBezTo>
                      <a:pt x="40101" y="21474"/>
                      <a:pt x="40076" y="21561"/>
                      <a:pt x="40107" y="21625"/>
                    </a:cubicBezTo>
                    <a:cubicBezTo>
                      <a:pt x="39883" y="21295"/>
                      <a:pt x="39883" y="20410"/>
                      <a:pt x="39672" y="20199"/>
                    </a:cubicBezTo>
                    <a:lnTo>
                      <a:pt x="39672" y="20199"/>
                    </a:lnTo>
                    <a:cubicBezTo>
                      <a:pt x="39566" y="20386"/>
                      <a:pt x="39731" y="20760"/>
                      <a:pt x="39384" y="20760"/>
                    </a:cubicBezTo>
                    <a:cubicBezTo>
                      <a:pt x="39339" y="20760"/>
                      <a:pt x="39286" y="20754"/>
                      <a:pt x="39223" y="20740"/>
                    </a:cubicBezTo>
                    <a:cubicBezTo>
                      <a:pt x="39660" y="20095"/>
                      <a:pt x="39752" y="18761"/>
                      <a:pt x="40205" y="18761"/>
                    </a:cubicBezTo>
                    <a:close/>
                    <a:moveTo>
                      <a:pt x="27130" y="21572"/>
                    </a:moveTo>
                    <a:cubicBezTo>
                      <a:pt x="27317" y="21572"/>
                      <a:pt x="27297" y="22089"/>
                      <a:pt x="27519" y="22089"/>
                    </a:cubicBezTo>
                    <a:cubicBezTo>
                      <a:pt x="27548" y="22089"/>
                      <a:pt x="27581" y="22080"/>
                      <a:pt x="27619" y="22060"/>
                    </a:cubicBezTo>
                    <a:lnTo>
                      <a:pt x="27619" y="22060"/>
                    </a:lnTo>
                    <a:cubicBezTo>
                      <a:pt x="27619" y="22410"/>
                      <a:pt x="27492" y="22558"/>
                      <a:pt x="27351" y="22558"/>
                    </a:cubicBezTo>
                    <a:cubicBezTo>
                      <a:pt x="27248" y="22558"/>
                      <a:pt x="27137" y="22478"/>
                      <a:pt x="27064" y="22338"/>
                    </a:cubicBezTo>
                    <a:cubicBezTo>
                      <a:pt x="27064" y="22113"/>
                      <a:pt x="27130" y="21955"/>
                      <a:pt x="27130" y="21572"/>
                    </a:cubicBezTo>
                    <a:close/>
                    <a:moveTo>
                      <a:pt x="36533" y="21270"/>
                    </a:moveTo>
                    <a:cubicBezTo>
                      <a:pt x="36612" y="21270"/>
                      <a:pt x="36764" y="21501"/>
                      <a:pt x="36922" y="21501"/>
                    </a:cubicBezTo>
                    <a:cubicBezTo>
                      <a:pt x="36976" y="21501"/>
                      <a:pt x="37031" y="21474"/>
                      <a:pt x="37084" y="21400"/>
                    </a:cubicBezTo>
                    <a:cubicBezTo>
                      <a:pt x="37084" y="21849"/>
                      <a:pt x="37243" y="21955"/>
                      <a:pt x="37243" y="22390"/>
                    </a:cubicBezTo>
                    <a:cubicBezTo>
                      <a:pt x="37084" y="22338"/>
                      <a:pt x="36965" y="22113"/>
                      <a:pt x="36965" y="21677"/>
                    </a:cubicBezTo>
                    <a:lnTo>
                      <a:pt x="36965" y="21677"/>
                    </a:lnTo>
                    <a:cubicBezTo>
                      <a:pt x="36773" y="21979"/>
                      <a:pt x="37119" y="22742"/>
                      <a:pt x="36678" y="22742"/>
                    </a:cubicBezTo>
                    <a:cubicBezTo>
                      <a:pt x="36636" y="22742"/>
                      <a:pt x="36587" y="22735"/>
                      <a:pt x="36530" y="22720"/>
                    </a:cubicBezTo>
                    <a:cubicBezTo>
                      <a:pt x="36754" y="22179"/>
                      <a:pt x="36424" y="22232"/>
                      <a:pt x="36635" y="21730"/>
                    </a:cubicBezTo>
                    <a:cubicBezTo>
                      <a:pt x="36635" y="21519"/>
                      <a:pt x="36530" y="21453"/>
                      <a:pt x="36477" y="21453"/>
                    </a:cubicBezTo>
                    <a:cubicBezTo>
                      <a:pt x="36477" y="21317"/>
                      <a:pt x="36498" y="21270"/>
                      <a:pt x="36533" y="21270"/>
                    </a:cubicBezTo>
                    <a:close/>
                    <a:moveTo>
                      <a:pt x="37740" y="21843"/>
                    </a:moveTo>
                    <a:cubicBezTo>
                      <a:pt x="37860" y="21843"/>
                      <a:pt x="37980" y="21909"/>
                      <a:pt x="38021" y="22060"/>
                    </a:cubicBezTo>
                    <a:cubicBezTo>
                      <a:pt x="38071" y="22677"/>
                      <a:pt x="38028" y="23110"/>
                      <a:pt x="37796" y="23110"/>
                    </a:cubicBezTo>
                    <a:cubicBezTo>
                      <a:pt x="37780" y="23110"/>
                      <a:pt x="37762" y="23108"/>
                      <a:pt x="37744" y="23103"/>
                    </a:cubicBezTo>
                    <a:cubicBezTo>
                      <a:pt x="37850" y="22773"/>
                      <a:pt x="37797" y="22615"/>
                      <a:pt x="37573" y="22615"/>
                    </a:cubicBezTo>
                    <a:cubicBezTo>
                      <a:pt x="37653" y="22428"/>
                      <a:pt x="37625" y="22217"/>
                      <a:pt x="37598" y="22217"/>
                    </a:cubicBezTo>
                    <a:cubicBezTo>
                      <a:pt x="37585" y="22217"/>
                      <a:pt x="37573" y="22266"/>
                      <a:pt x="37573" y="22390"/>
                    </a:cubicBezTo>
                    <a:cubicBezTo>
                      <a:pt x="37289" y="22072"/>
                      <a:pt x="37515" y="21843"/>
                      <a:pt x="37740" y="21843"/>
                    </a:cubicBezTo>
                    <a:close/>
                    <a:moveTo>
                      <a:pt x="39394" y="21955"/>
                    </a:moveTo>
                    <a:lnTo>
                      <a:pt x="39394" y="21955"/>
                    </a:lnTo>
                    <a:cubicBezTo>
                      <a:pt x="39500" y="22998"/>
                      <a:pt x="39012" y="23050"/>
                      <a:pt x="38787" y="23499"/>
                    </a:cubicBezTo>
                    <a:cubicBezTo>
                      <a:pt x="38986" y="23101"/>
                      <a:pt x="38832" y="22755"/>
                      <a:pt x="38528" y="22755"/>
                    </a:cubicBezTo>
                    <a:cubicBezTo>
                      <a:pt x="38489" y="22755"/>
                      <a:pt x="38448" y="22761"/>
                      <a:pt x="38404" y="22773"/>
                    </a:cubicBezTo>
                    <a:cubicBezTo>
                      <a:pt x="38840" y="22113"/>
                      <a:pt x="38563" y="22113"/>
                      <a:pt x="39394" y="21955"/>
                    </a:cubicBezTo>
                    <a:close/>
                    <a:moveTo>
                      <a:pt x="44728" y="20199"/>
                    </a:moveTo>
                    <a:cubicBezTo>
                      <a:pt x="44728" y="20652"/>
                      <a:pt x="44885" y="20689"/>
                      <a:pt x="45029" y="20689"/>
                    </a:cubicBezTo>
                    <a:cubicBezTo>
                      <a:pt x="45057" y="20689"/>
                      <a:pt x="45085" y="20687"/>
                      <a:pt x="45111" y="20687"/>
                    </a:cubicBezTo>
                    <a:cubicBezTo>
                      <a:pt x="44622" y="21242"/>
                      <a:pt x="44781" y="21123"/>
                      <a:pt x="44398" y="22008"/>
                    </a:cubicBezTo>
                    <a:cubicBezTo>
                      <a:pt x="44398" y="22443"/>
                      <a:pt x="44781" y="22113"/>
                      <a:pt x="44886" y="22443"/>
                    </a:cubicBezTo>
                    <a:cubicBezTo>
                      <a:pt x="44781" y="23050"/>
                      <a:pt x="44952" y="23103"/>
                      <a:pt x="44728" y="23711"/>
                    </a:cubicBezTo>
                    <a:cubicBezTo>
                      <a:pt x="44616" y="23711"/>
                      <a:pt x="44463" y="23286"/>
                      <a:pt x="44387" y="23286"/>
                    </a:cubicBezTo>
                    <a:cubicBezTo>
                      <a:pt x="44346" y="23286"/>
                      <a:pt x="44327" y="23404"/>
                      <a:pt x="44345" y="23763"/>
                    </a:cubicBezTo>
                    <a:cubicBezTo>
                      <a:pt x="44318" y="23775"/>
                      <a:pt x="44293" y="23780"/>
                      <a:pt x="44271" y="23780"/>
                    </a:cubicBezTo>
                    <a:cubicBezTo>
                      <a:pt x="44104" y="23780"/>
                      <a:pt x="44056" y="23498"/>
                      <a:pt x="43912" y="23498"/>
                    </a:cubicBezTo>
                    <a:cubicBezTo>
                      <a:pt x="43878" y="23498"/>
                      <a:pt x="43838" y="23514"/>
                      <a:pt x="43791" y="23552"/>
                    </a:cubicBezTo>
                    <a:cubicBezTo>
                      <a:pt x="43962" y="23050"/>
                      <a:pt x="43738" y="22945"/>
                      <a:pt x="43685" y="22338"/>
                    </a:cubicBezTo>
                    <a:cubicBezTo>
                      <a:pt x="43598" y="22381"/>
                      <a:pt x="43516" y="22397"/>
                      <a:pt x="43438" y="22397"/>
                    </a:cubicBezTo>
                    <a:cubicBezTo>
                      <a:pt x="43202" y="22397"/>
                      <a:pt x="43005" y="22248"/>
                      <a:pt x="42852" y="22248"/>
                    </a:cubicBezTo>
                    <a:cubicBezTo>
                      <a:pt x="42732" y="22248"/>
                      <a:pt x="42640" y="22339"/>
                      <a:pt x="42576" y="22668"/>
                    </a:cubicBezTo>
                    <a:cubicBezTo>
                      <a:pt x="42406" y="22583"/>
                      <a:pt x="42407" y="22140"/>
                      <a:pt x="42243" y="22140"/>
                    </a:cubicBezTo>
                    <a:cubicBezTo>
                      <a:pt x="42203" y="22140"/>
                      <a:pt x="42153" y="22167"/>
                      <a:pt x="42088" y="22232"/>
                    </a:cubicBezTo>
                    <a:cubicBezTo>
                      <a:pt x="42365" y="21519"/>
                      <a:pt x="41916" y="21677"/>
                      <a:pt x="41916" y="20965"/>
                    </a:cubicBezTo>
                    <a:lnTo>
                      <a:pt x="41916" y="20965"/>
                    </a:lnTo>
                    <a:cubicBezTo>
                      <a:pt x="42147" y="21311"/>
                      <a:pt x="42371" y="21434"/>
                      <a:pt x="42599" y="21434"/>
                    </a:cubicBezTo>
                    <a:cubicBezTo>
                      <a:pt x="43022" y="21434"/>
                      <a:pt x="43456" y="21008"/>
                      <a:pt x="43962" y="20793"/>
                    </a:cubicBezTo>
                    <a:lnTo>
                      <a:pt x="43962" y="20793"/>
                    </a:lnTo>
                    <a:cubicBezTo>
                      <a:pt x="44068" y="21519"/>
                      <a:pt x="43632" y="21347"/>
                      <a:pt x="43408" y="21572"/>
                    </a:cubicBezTo>
                    <a:cubicBezTo>
                      <a:pt x="43449" y="21672"/>
                      <a:pt x="43525" y="21712"/>
                      <a:pt x="43619" y="21712"/>
                    </a:cubicBezTo>
                    <a:cubicBezTo>
                      <a:pt x="43882" y="21712"/>
                      <a:pt x="44285" y="21398"/>
                      <a:pt x="44451" y="21242"/>
                    </a:cubicBezTo>
                    <a:cubicBezTo>
                      <a:pt x="44403" y="20992"/>
                      <a:pt x="44313" y="20785"/>
                      <a:pt x="44131" y="20785"/>
                    </a:cubicBezTo>
                    <a:cubicBezTo>
                      <a:pt x="44111" y="20785"/>
                      <a:pt x="44090" y="20788"/>
                      <a:pt x="44068" y="20793"/>
                    </a:cubicBezTo>
                    <a:cubicBezTo>
                      <a:pt x="44173" y="20357"/>
                      <a:pt x="44556" y="20463"/>
                      <a:pt x="44728" y="20199"/>
                    </a:cubicBezTo>
                    <a:close/>
                    <a:moveTo>
                      <a:pt x="36701" y="23433"/>
                    </a:moveTo>
                    <a:lnTo>
                      <a:pt x="36701" y="23433"/>
                    </a:lnTo>
                    <a:cubicBezTo>
                      <a:pt x="36635" y="24318"/>
                      <a:pt x="36041" y="24265"/>
                      <a:pt x="35487" y="24318"/>
                    </a:cubicBezTo>
                    <a:cubicBezTo>
                      <a:pt x="35592" y="23433"/>
                      <a:pt x="36371" y="23882"/>
                      <a:pt x="36701" y="23433"/>
                    </a:cubicBezTo>
                    <a:close/>
                    <a:moveTo>
                      <a:pt x="26193" y="23433"/>
                    </a:moveTo>
                    <a:cubicBezTo>
                      <a:pt x="26074" y="24595"/>
                      <a:pt x="25308" y="23935"/>
                      <a:pt x="24754" y="24542"/>
                    </a:cubicBezTo>
                    <a:lnTo>
                      <a:pt x="24701" y="23829"/>
                    </a:lnTo>
                    <a:cubicBezTo>
                      <a:pt x="24884" y="23625"/>
                      <a:pt x="25064" y="23587"/>
                      <a:pt x="25255" y="23587"/>
                    </a:cubicBezTo>
                    <a:cubicBezTo>
                      <a:pt x="25368" y="23587"/>
                      <a:pt x="25485" y="23601"/>
                      <a:pt x="25609" y="23601"/>
                    </a:cubicBezTo>
                    <a:cubicBezTo>
                      <a:pt x="25787" y="23601"/>
                      <a:pt x="25980" y="23572"/>
                      <a:pt x="26193" y="23433"/>
                    </a:cubicBezTo>
                    <a:close/>
                    <a:moveTo>
                      <a:pt x="27130" y="23829"/>
                    </a:moveTo>
                    <a:lnTo>
                      <a:pt x="27130" y="23829"/>
                    </a:lnTo>
                    <a:cubicBezTo>
                      <a:pt x="27513" y="24041"/>
                      <a:pt x="27011" y="24542"/>
                      <a:pt x="27064" y="24819"/>
                    </a:cubicBezTo>
                    <a:cubicBezTo>
                      <a:pt x="27175" y="24709"/>
                      <a:pt x="27316" y="24647"/>
                      <a:pt x="27462" y="24647"/>
                    </a:cubicBezTo>
                    <a:cubicBezTo>
                      <a:pt x="27752" y="24647"/>
                      <a:pt x="28059" y="24891"/>
                      <a:pt x="28173" y="25480"/>
                    </a:cubicBezTo>
                    <a:cubicBezTo>
                      <a:pt x="27671" y="25255"/>
                      <a:pt x="27064" y="25361"/>
                      <a:pt x="26523" y="24872"/>
                    </a:cubicBezTo>
                    <a:cubicBezTo>
                      <a:pt x="26523" y="24701"/>
                      <a:pt x="26576" y="24489"/>
                      <a:pt x="26576" y="24159"/>
                    </a:cubicBezTo>
                    <a:cubicBezTo>
                      <a:pt x="26738" y="24321"/>
                      <a:pt x="26812" y="24415"/>
                      <a:pt x="26865" y="24415"/>
                    </a:cubicBezTo>
                    <a:cubicBezTo>
                      <a:pt x="26938" y="24415"/>
                      <a:pt x="26970" y="24241"/>
                      <a:pt x="27130" y="23829"/>
                    </a:cubicBezTo>
                    <a:close/>
                    <a:moveTo>
                      <a:pt x="40494" y="24075"/>
                    </a:moveTo>
                    <a:cubicBezTo>
                      <a:pt x="40745" y="24075"/>
                      <a:pt x="40997" y="24127"/>
                      <a:pt x="41256" y="24265"/>
                    </a:cubicBezTo>
                    <a:cubicBezTo>
                      <a:pt x="40985" y="24492"/>
                      <a:pt x="40794" y="25529"/>
                      <a:pt x="40487" y="25529"/>
                    </a:cubicBezTo>
                    <a:cubicBezTo>
                      <a:pt x="40419" y="25529"/>
                      <a:pt x="40346" y="25479"/>
                      <a:pt x="40266" y="25361"/>
                    </a:cubicBezTo>
                    <a:cubicBezTo>
                      <a:pt x="40266" y="24978"/>
                      <a:pt x="40596" y="25202"/>
                      <a:pt x="40596" y="24872"/>
                    </a:cubicBezTo>
                    <a:lnTo>
                      <a:pt x="40596" y="24872"/>
                    </a:lnTo>
                    <a:cubicBezTo>
                      <a:pt x="40501" y="24926"/>
                      <a:pt x="40416" y="24949"/>
                      <a:pt x="40338" y="24949"/>
                    </a:cubicBezTo>
                    <a:cubicBezTo>
                      <a:pt x="40016" y="24949"/>
                      <a:pt x="39819" y="24562"/>
                      <a:pt x="39553" y="24423"/>
                    </a:cubicBezTo>
                    <a:lnTo>
                      <a:pt x="39553" y="24423"/>
                    </a:lnTo>
                    <a:cubicBezTo>
                      <a:pt x="39606" y="24978"/>
                      <a:pt x="39276" y="24819"/>
                      <a:pt x="39223" y="25149"/>
                    </a:cubicBezTo>
                    <a:cubicBezTo>
                      <a:pt x="39276" y="25202"/>
                      <a:pt x="39342" y="25255"/>
                      <a:pt x="39342" y="25308"/>
                    </a:cubicBezTo>
                    <a:cubicBezTo>
                      <a:pt x="39342" y="25308"/>
                      <a:pt x="39276" y="25255"/>
                      <a:pt x="39223" y="25202"/>
                    </a:cubicBezTo>
                    <a:lnTo>
                      <a:pt x="39223" y="25149"/>
                    </a:lnTo>
                    <a:cubicBezTo>
                      <a:pt x="38893" y="24701"/>
                      <a:pt x="38352" y="25202"/>
                      <a:pt x="38074" y="24595"/>
                    </a:cubicBezTo>
                    <a:cubicBezTo>
                      <a:pt x="38978" y="24555"/>
                      <a:pt x="39732" y="24075"/>
                      <a:pt x="40494" y="24075"/>
                    </a:cubicBezTo>
                    <a:close/>
                    <a:moveTo>
                      <a:pt x="24873" y="25031"/>
                    </a:moveTo>
                    <a:lnTo>
                      <a:pt x="24873" y="25031"/>
                    </a:lnTo>
                    <a:cubicBezTo>
                      <a:pt x="25031" y="26192"/>
                      <a:pt x="24265" y="25691"/>
                      <a:pt x="24041" y="26140"/>
                    </a:cubicBezTo>
                    <a:cubicBezTo>
                      <a:pt x="23988" y="25691"/>
                      <a:pt x="23830" y="25638"/>
                      <a:pt x="23830" y="25149"/>
                    </a:cubicBezTo>
                    <a:cubicBezTo>
                      <a:pt x="24134" y="25149"/>
                      <a:pt x="24283" y="25216"/>
                      <a:pt x="24436" y="25216"/>
                    </a:cubicBezTo>
                    <a:cubicBezTo>
                      <a:pt x="24555" y="25216"/>
                      <a:pt x="24676" y="25175"/>
                      <a:pt x="24873" y="25031"/>
                    </a:cubicBezTo>
                    <a:close/>
                    <a:moveTo>
                      <a:pt x="50719" y="25132"/>
                    </a:moveTo>
                    <a:cubicBezTo>
                      <a:pt x="50737" y="25132"/>
                      <a:pt x="50755" y="25138"/>
                      <a:pt x="50774" y="25149"/>
                    </a:cubicBezTo>
                    <a:cubicBezTo>
                      <a:pt x="51104" y="25480"/>
                      <a:pt x="50721" y="26074"/>
                      <a:pt x="50999" y="26140"/>
                    </a:cubicBezTo>
                    <a:cubicBezTo>
                      <a:pt x="51022" y="26354"/>
                      <a:pt x="50918" y="26464"/>
                      <a:pt x="50808" y="26464"/>
                    </a:cubicBezTo>
                    <a:cubicBezTo>
                      <a:pt x="50668" y="26464"/>
                      <a:pt x="50520" y="26285"/>
                      <a:pt x="50616" y="25915"/>
                    </a:cubicBezTo>
                    <a:cubicBezTo>
                      <a:pt x="50497" y="25915"/>
                      <a:pt x="50497" y="26021"/>
                      <a:pt x="50497" y="26192"/>
                    </a:cubicBezTo>
                    <a:cubicBezTo>
                      <a:pt x="50349" y="26143"/>
                      <a:pt x="50477" y="25132"/>
                      <a:pt x="50719" y="25132"/>
                    </a:cubicBezTo>
                    <a:close/>
                    <a:moveTo>
                      <a:pt x="27341" y="25810"/>
                    </a:moveTo>
                    <a:cubicBezTo>
                      <a:pt x="27394" y="26575"/>
                      <a:pt x="27064" y="26575"/>
                      <a:pt x="26681" y="26628"/>
                    </a:cubicBezTo>
                    <a:cubicBezTo>
                      <a:pt x="26681" y="26351"/>
                      <a:pt x="26628" y="26192"/>
                      <a:pt x="26576" y="26140"/>
                    </a:cubicBezTo>
                    <a:cubicBezTo>
                      <a:pt x="26634" y="25993"/>
                      <a:pt x="26709" y="25962"/>
                      <a:pt x="26798" y="25962"/>
                    </a:cubicBezTo>
                    <a:cubicBezTo>
                      <a:pt x="26861" y="25962"/>
                      <a:pt x="26931" y="25978"/>
                      <a:pt x="27006" y="25978"/>
                    </a:cubicBezTo>
                    <a:cubicBezTo>
                      <a:pt x="27109" y="25978"/>
                      <a:pt x="27222" y="25949"/>
                      <a:pt x="27341" y="25810"/>
                    </a:cubicBezTo>
                    <a:close/>
                    <a:moveTo>
                      <a:pt x="25939" y="24673"/>
                    </a:moveTo>
                    <a:cubicBezTo>
                      <a:pt x="26121" y="24673"/>
                      <a:pt x="26278" y="24732"/>
                      <a:pt x="26351" y="24925"/>
                    </a:cubicBezTo>
                    <a:cubicBezTo>
                      <a:pt x="26333" y="25079"/>
                      <a:pt x="26307" y="25131"/>
                      <a:pt x="26275" y="25131"/>
                    </a:cubicBezTo>
                    <a:cubicBezTo>
                      <a:pt x="26215" y="25131"/>
                      <a:pt x="26132" y="24959"/>
                      <a:pt x="26021" y="24925"/>
                    </a:cubicBezTo>
                    <a:lnTo>
                      <a:pt x="26021" y="24925"/>
                    </a:lnTo>
                    <a:cubicBezTo>
                      <a:pt x="25916" y="25915"/>
                      <a:pt x="26470" y="25414"/>
                      <a:pt x="26351" y="26404"/>
                    </a:cubicBezTo>
                    <a:cubicBezTo>
                      <a:pt x="26246" y="26404"/>
                      <a:pt x="26246" y="26140"/>
                      <a:pt x="26193" y="25915"/>
                    </a:cubicBezTo>
                    <a:cubicBezTo>
                      <a:pt x="26000" y="25915"/>
                      <a:pt x="25967" y="26125"/>
                      <a:pt x="25889" y="26125"/>
                    </a:cubicBezTo>
                    <a:cubicBezTo>
                      <a:pt x="25855" y="26125"/>
                      <a:pt x="25812" y="26085"/>
                      <a:pt x="25744" y="25968"/>
                    </a:cubicBezTo>
                    <a:lnTo>
                      <a:pt x="25744" y="25968"/>
                    </a:lnTo>
                    <a:cubicBezTo>
                      <a:pt x="25586" y="26074"/>
                      <a:pt x="25810" y="26298"/>
                      <a:pt x="25810" y="26681"/>
                    </a:cubicBezTo>
                    <a:cubicBezTo>
                      <a:pt x="25586" y="26734"/>
                      <a:pt x="25480" y="26905"/>
                      <a:pt x="25480" y="27235"/>
                    </a:cubicBezTo>
                    <a:cubicBezTo>
                      <a:pt x="25031" y="27064"/>
                      <a:pt x="25414" y="26628"/>
                      <a:pt x="25255" y="25744"/>
                    </a:cubicBezTo>
                    <a:lnTo>
                      <a:pt x="25255" y="25744"/>
                    </a:lnTo>
                    <a:cubicBezTo>
                      <a:pt x="25296" y="25749"/>
                      <a:pt x="25334" y="25752"/>
                      <a:pt x="25370" y="25752"/>
                    </a:cubicBezTo>
                    <a:cubicBezTo>
                      <a:pt x="25770" y="25752"/>
                      <a:pt x="25897" y="25415"/>
                      <a:pt x="25691" y="24701"/>
                    </a:cubicBezTo>
                    <a:cubicBezTo>
                      <a:pt x="25775" y="24685"/>
                      <a:pt x="25860" y="24673"/>
                      <a:pt x="25939" y="24673"/>
                    </a:cubicBezTo>
                    <a:close/>
                    <a:moveTo>
                      <a:pt x="46893" y="28793"/>
                    </a:moveTo>
                    <a:cubicBezTo>
                      <a:pt x="46942" y="28793"/>
                      <a:pt x="46985" y="28806"/>
                      <a:pt x="47038" y="28833"/>
                    </a:cubicBezTo>
                    <a:lnTo>
                      <a:pt x="46708" y="28833"/>
                    </a:lnTo>
                    <a:cubicBezTo>
                      <a:pt x="46787" y="28806"/>
                      <a:pt x="46843" y="28793"/>
                      <a:pt x="46893" y="28793"/>
                    </a:cubicBezTo>
                    <a:close/>
                    <a:moveTo>
                      <a:pt x="50286" y="28556"/>
                    </a:moveTo>
                    <a:cubicBezTo>
                      <a:pt x="50497" y="28556"/>
                      <a:pt x="50721" y="28714"/>
                      <a:pt x="50946" y="28938"/>
                    </a:cubicBezTo>
                    <a:cubicBezTo>
                      <a:pt x="50999" y="28938"/>
                      <a:pt x="50999" y="28938"/>
                      <a:pt x="50999" y="28991"/>
                    </a:cubicBezTo>
                    <a:lnTo>
                      <a:pt x="50999" y="28938"/>
                    </a:lnTo>
                    <a:cubicBezTo>
                      <a:pt x="51157" y="29044"/>
                      <a:pt x="51276" y="29163"/>
                      <a:pt x="51434" y="29268"/>
                    </a:cubicBezTo>
                    <a:cubicBezTo>
                      <a:pt x="51418" y="29271"/>
                      <a:pt x="51402" y="29272"/>
                      <a:pt x="51387" y="29272"/>
                    </a:cubicBezTo>
                    <a:cubicBezTo>
                      <a:pt x="51098" y="29272"/>
                      <a:pt x="50867" y="28918"/>
                      <a:pt x="50597" y="28918"/>
                    </a:cubicBezTo>
                    <a:cubicBezTo>
                      <a:pt x="50531" y="28918"/>
                      <a:pt x="50463" y="28939"/>
                      <a:pt x="50391" y="28991"/>
                    </a:cubicBezTo>
                    <a:cubicBezTo>
                      <a:pt x="50497" y="28991"/>
                      <a:pt x="50616" y="29163"/>
                      <a:pt x="50616" y="29268"/>
                    </a:cubicBezTo>
                    <a:cubicBezTo>
                      <a:pt x="50556" y="29216"/>
                      <a:pt x="50500" y="29189"/>
                      <a:pt x="50446" y="29189"/>
                    </a:cubicBezTo>
                    <a:cubicBezTo>
                      <a:pt x="50391" y="29189"/>
                      <a:pt x="50339" y="29216"/>
                      <a:pt x="50286" y="29268"/>
                    </a:cubicBezTo>
                    <a:cubicBezTo>
                      <a:pt x="50167" y="29163"/>
                      <a:pt x="50167" y="28938"/>
                      <a:pt x="50167" y="28608"/>
                    </a:cubicBezTo>
                    <a:cubicBezTo>
                      <a:pt x="50233" y="28608"/>
                      <a:pt x="50286" y="28608"/>
                      <a:pt x="50286" y="28556"/>
                    </a:cubicBezTo>
                    <a:close/>
                    <a:moveTo>
                      <a:pt x="51897" y="25283"/>
                    </a:moveTo>
                    <a:cubicBezTo>
                      <a:pt x="51923" y="25283"/>
                      <a:pt x="51954" y="25291"/>
                      <a:pt x="51989" y="25308"/>
                    </a:cubicBezTo>
                    <a:cubicBezTo>
                      <a:pt x="51989" y="25638"/>
                      <a:pt x="52147" y="25638"/>
                      <a:pt x="52094" y="26021"/>
                    </a:cubicBezTo>
                    <a:cubicBezTo>
                      <a:pt x="52086" y="26020"/>
                      <a:pt x="52078" y="26019"/>
                      <a:pt x="52070" y="26019"/>
                    </a:cubicBezTo>
                    <a:cubicBezTo>
                      <a:pt x="51724" y="26019"/>
                      <a:pt x="51986" y="27139"/>
                      <a:pt x="51883" y="27565"/>
                    </a:cubicBezTo>
                    <a:cubicBezTo>
                      <a:pt x="52266" y="28001"/>
                      <a:pt x="52702" y="28331"/>
                      <a:pt x="52873" y="29216"/>
                    </a:cubicBezTo>
                    <a:cubicBezTo>
                      <a:pt x="52596" y="29704"/>
                      <a:pt x="52042" y="29770"/>
                      <a:pt x="51487" y="29823"/>
                    </a:cubicBezTo>
                    <a:cubicBezTo>
                      <a:pt x="51434" y="29770"/>
                      <a:pt x="51606" y="29546"/>
                      <a:pt x="51659" y="29374"/>
                    </a:cubicBezTo>
                    <a:cubicBezTo>
                      <a:pt x="51696" y="29383"/>
                      <a:pt x="51733" y="29388"/>
                      <a:pt x="51768" y="29388"/>
                    </a:cubicBezTo>
                    <a:cubicBezTo>
                      <a:pt x="51994" y="29388"/>
                      <a:pt x="52178" y="29202"/>
                      <a:pt x="52372" y="28780"/>
                    </a:cubicBezTo>
                    <a:cubicBezTo>
                      <a:pt x="51712" y="28450"/>
                      <a:pt x="51883" y="27671"/>
                      <a:pt x="51276" y="27130"/>
                    </a:cubicBezTo>
                    <a:lnTo>
                      <a:pt x="51276" y="27130"/>
                    </a:lnTo>
                    <a:cubicBezTo>
                      <a:pt x="51329" y="27671"/>
                      <a:pt x="51223" y="27895"/>
                      <a:pt x="50946" y="27895"/>
                    </a:cubicBezTo>
                    <a:cubicBezTo>
                      <a:pt x="50774" y="27671"/>
                      <a:pt x="50563" y="27565"/>
                      <a:pt x="50563" y="26958"/>
                    </a:cubicBezTo>
                    <a:cubicBezTo>
                      <a:pt x="50893" y="26628"/>
                      <a:pt x="51434" y="26958"/>
                      <a:pt x="51764" y="26298"/>
                    </a:cubicBezTo>
                    <a:cubicBezTo>
                      <a:pt x="51659" y="26298"/>
                      <a:pt x="51606" y="26074"/>
                      <a:pt x="51553" y="25862"/>
                    </a:cubicBezTo>
                    <a:cubicBezTo>
                      <a:pt x="51742" y="25815"/>
                      <a:pt x="51678" y="25283"/>
                      <a:pt x="51897" y="25283"/>
                    </a:cubicBezTo>
                    <a:close/>
                    <a:moveTo>
                      <a:pt x="50391" y="29823"/>
                    </a:moveTo>
                    <a:cubicBezTo>
                      <a:pt x="50391" y="29876"/>
                      <a:pt x="50391" y="29876"/>
                      <a:pt x="50444" y="29876"/>
                    </a:cubicBezTo>
                    <a:lnTo>
                      <a:pt x="50339" y="29876"/>
                    </a:lnTo>
                    <a:cubicBezTo>
                      <a:pt x="50339" y="29876"/>
                      <a:pt x="50391" y="29876"/>
                      <a:pt x="50391" y="29823"/>
                    </a:cubicBezTo>
                    <a:close/>
                    <a:moveTo>
                      <a:pt x="32073" y="31351"/>
                    </a:moveTo>
                    <a:cubicBezTo>
                      <a:pt x="32076" y="31352"/>
                      <a:pt x="32078" y="31353"/>
                      <a:pt x="32081" y="31354"/>
                    </a:cubicBezTo>
                    <a:cubicBezTo>
                      <a:pt x="32078" y="31353"/>
                      <a:pt x="32076" y="31352"/>
                      <a:pt x="32073" y="31351"/>
                    </a:cubicBezTo>
                    <a:close/>
                    <a:moveTo>
                      <a:pt x="32622" y="28608"/>
                    </a:moveTo>
                    <a:lnTo>
                      <a:pt x="32622" y="28608"/>
                    </a:lnTo>
                    <a:cubicBezTo>
                      <a:pt x="32932" y="28819"/>
                      <a:pt x="32904" y="29997"/>
                      <a:pt x="33315" y="29997"/>
                    </a:cubicBezTo>
                    <a:cubicBezTo>
                      <a:pt x="33342" y="29997"/>
                      <a:pt x="33370" y="29992"/>
                      <a:pt x="33401" y="29981"/>
                    </a:cubicBezTo>
                    <a:lnTo>
                      <a:pt x="33401" y="29981"/>
                    </a:lnTo>
                    <a:cubicBezTo>
                      <a:pt x="33335" y="30364"/>
                      <a:pt x="33176" y="30483"/>
                      <a:pt x="32952" y="30536"/>
                    </a:cubicBezTo>
                    <a:cubicBezTo>
                      <a:pt x="32973" y="31035"/>
                      <a:pt x="33029" y="31176"/>
                      <a:pt x="33119" y="31176"/>
                    </a:cubicBezTo>
                    <a:cubicBezTo>
                      <a:pt x="33236" y="31176"/>
                      <a:pt x="33410" y="30942"/>
                      <a:pt x="33643" y="30942"/>
                    </a:cubicBezTo>
                    <a:cubicBezTo>
                      <a:pt x="33688" y="30942"/>
                      <a:pt x="33735" y="30951"/>
                      <a:pt x="33784" y="30971"/>
                    </a:cubicBezTo>
                    <a:cubicBezTo>
                      <a:pt x="33671" y="31333"/>
                      <a:pt x="33665" y="31755"/>
                      <a:pt x="33386" y="31755"/>
                    </a:cubicBezTo>
                    <a:cubicBezTo>
                      <a:pt x="33370" y="31755"/>
                      <a:pt x="33353" y="31753"/>
                      <a:pt x="33335" y="31750"/>
                    </a:cubicBezTo>
                    <a:cubicBezTo>
                      <a:pt x="33335" y="31438"/>
                      <a:pt x="33314" y="31338"/>
                      <a:pt x="33275" y="31338"/>
                    </a:cubicBezTo>
                    <a:cubicBezTo>
                      <a:pt x="33206" y="31338"/>
                      <a:pt x="33083" y="31640"/>
                      <a:pt x="32919" y="31640"/>
                    </a:cubicBezTo>
                    <a:cubicBezTo>
                      <a:pt x="32880" y="31640"/>
                      <a:pt x="32838" y="31623"/>
                      <a:pt x="32794" y="31579"/>
                    </a:cubicBezTo>
                    <a:cubicBezTo>
                      <a:pt x="32915" y="30822"/>
                      <a:pt x="32749" y="30733"/>
                      <a:pt x="32546" y="30733"/>
                    </a:cubicBezTo>
                    <a:cubicBezTo>
                      <a:pt x="32484" y="30733"/>
                      <a:pt x="32419" y="30741"/>
                      <a:pt x="32357" y="30741"/>
                    </a:cubicBezTo>
                    <a:cubicBezTo>
                      <a:pt x="32268" y="30741"/>
                      <a:pt x="32187" y="30724"/>
                      <a:pt x="32134" y="30641"/>
                    </a:cubicBezTo>
                    <a:lnTo>
                      <a:pt x="32134" y="30641"/>
                    </a:lnTo>
                    <a:cubicBezTo>
                      <a:pt x="31856" y="30694"/>
                      <a:pt x="32292" y="31024"/>
                      <a:pt x="32186" y="31632"/>
                    </a:cubicBezTo>
                    <a:cubicBezTo>
                      <a:pt x="31909" y="32080"/>
                      <a:pt x="31196" y="31750"/>
                      <a:pt x="31355" y="32952"/>
                    </a:cubicBezTo>
                    <a:cubicBezTo>
                      <a:pt x="30959" y="32352"/>
                      <a:pt x="30923" y="30980"/>
                      <a:pt x="30554" y="30980"/>
                    </a:cubicBezTo>
                    <a:cubicBezTo>
                      <a:pt x="30516" y="30980"/>
                      <a:pt x="30475" y="30994"/>
                      <a:pt x="30431" y="31024"/>
                    </a:cubicBezTo>
                    <a:cubicBezTo>
                      <a:pt x="30919" y="30483"/>
                      <a:pt x="31302" y="30364"/>
                      <a:pt x="31526" y="30206"/>
                    </a:cubicBezTo>
                    <a:lnTo>
                      <a:pt x="31526" y="30206"/>
                    </a:lnTo>
                    <a:cubicBezTo>
                      <a:pt x="31856" y="30364"/>
                      <a:pt x="31302" y="30760"/>
                      <a:pt x="31355" y="31196"/>
                    </a:cubicBezTo>
                    <a:cubicBezTo>
                      <a:pt x="31379" y="31401"/>
                      <a:pt x="31454" y="31462"/>
                      <a:pt x="31551" y="31462"/>
                    </a:cubicBezTo>
                    <a:cubicBezTo>
                      <a:pt x="31688" y="31462"/>
                      <a:pt x="31869" y="31339"/>
                      <a:pt x="32007" y="31339"/>
                    </a:cubicBezTo>
                    <a:cubicBezTo>
                      <a:pt x="32030" y="31339"/>
                      <a:pt x="32053" y="31343"/>
                      <a:pt x="32073" y="31351"/>
                    </a:cubicBezTo>
                    <a:lnTo>
                      <a:pt x="32073" y="31351"/>
                    </a:lnTo>
                    <a:cubicBezTo>
                      <a:pt x="31599" y="31137"/>
                      <a:pt x="31741" y="29870"/>
                      <a:pt x="32139" y="29870"/>
                    </a:cubicBezTo>
                    <a:cubicBezTo>
                      <a:pt x="32155" y="29870"/>
                      <a:pt x="32170" y="29872"/>
                      <a:pt x="32186" y="29876"/>
                    </a:cubicBezTo>
                    <a:cubicBezTo>
                      <a:pt x="32134" y="29374"/>
                      <a:pt x="31856" y="29440"/>
                      <a:pt x="32015" y="28886"/>
                    </a:cubicBezTo>
                    <a:cubicBezTo>
                      <a:pt x="32049" y="28851"/>
                      <a:pt x="32086" y="28837"/>
                      <a:pt x="32123" y="28837"/>
                    </a:cubicBezTo>
                    <a:cubicBezTo>
                      <a:pt x="32278" y="28837"/>
                      <a:pt x="32443" y="29083"/>
                      <a:pt x="32541" y="29083"/>
                    </a:cubicBezTo>
                    <a:cubicBezTo>
                      <a:pt x="32606" y="29083"/>
                      <a:pt x="32640" y="28973"/>
                      <a:pt x="32622" y="28608"/>
                    </a:cubicBezTo>
                    <a:close/>
                    <a:moveTo>
                      <a:pt x="35988" y="34162"/>
                    </a:moveTo>
                    <a:cubicBezTo>
                      <a:pt x="36188" y="34162"/>
                      <a:pt x="36438" y="34260"/>
                      <a:pt x="36754" y="34443"/>
                    </a:cubicBezTo>
                    <a:cubicBezTo>
                      <a:pt x="36371" y="35922"/>
                      <a:pt x="35645" y="35156"/>
                      <a:pt x="35210" y="35869"/>
                    </a:cubicBezTo>
                    <a:cubicBezTo>
                      <a:pt x="35329" y="34682"/>
                      <a:pt x="35526" y="34162"/>
                      <a:pt x="35988" y="34162"/>
                    </a:cubicBezTo>
                    <a:close/>
                    <a:moveTo>
                      <a:pt x="34879" y="34602"/>
                    </a:moveTo>
                    <a:lnTo>
                      <a:pt x="34879" y="34602"/>
                    </a:lnTo>
                    <a:cubicBezTo>
                      <a:pt x="34827" y="35104"/>
                      <a:pt x="34602" y="35315"/>
                      <a:pt x="34391" y="35434"/>
                    </a:cubicBezTo>
                    <a:cubicBezTo>
                      <a:pt x="34391" y="35924"/>
                      <a:pt x="34478" y="36154"/>
                      <a:pt x="34700" y="36154"/>
                    </a:cubicBezTo>
                    <a:cubicBezTo>
                      <a:pt x="34723" y="36154"/>
                      <a:pt x="34748" y="36151"/>
                      <a:pt x="34774" y="36146"/>
                    </a:cubicBezTo>
                    <a:cubicBezTo>
                      <a:pt x="34827" y="36094"/>
                      <a:pt x="34879" y="35869"/>
                      <a:pt x="34985" y="35869"/>
                    </a:cubicBezTo>
                    <a:cubicBezTo>
                      <a:pt x="34861" y="35439"/>
                      <a:pt x="34817" y="35281"/>
                      <a:pt x="34830" y="35281"/>
                    </a:cubicBezTo>
                    <a:cubicBezTo>
                      <a:pt x="34864" y="35281"/>
                      <a:pt x="35319" y="36461"/>
                      <a:pt x="35689" y="36461"/>
                    </a:cubicBezTo>
                    <a:cubicBezTo>
                      <a:pt x="35773" y="36461"/>
                      <a:pt x="35853" y="36400"/>
                      <a:pt x="35922" y="36252"/>
                    </a:cubicBezTo>
                    <a:lnTo>
                      <a:pt x="35922" y="36252"/>
                    </a:lnTo>
                    <a:cubicBezTo>
                      <a:pt x="35856" y="36665"/>
                      <a:pt x="35731" y="36733"/>
                      <a:pt x="35591" y="36733"/>
                    </a:cubicBezTo>
                    <a:cubicBezTo>
                      <a:pt x="35522" y="36733"/>
                      <a:pt x="35449" y="36716"/>
                      <a:pt x="35378" y="36716"/>
                    </a:cubicBezTo>
                    <a:cubicBezTo>
                      <a:pt x="35250" y="36716"/>
                      <a:pt x="35130" y="36772"/>
                      <a:pt x="35051" y="37084"/>
                    </a:cubicBezTo>
                    <a:cubicBezTo>
                      <a:pt x="35262" y="36041"/>
                      <a:pt x="34391" y="36807"/>
                      <a:pt x="34061" y="35922"/>
                    </a:cubicBezTo>
                    <a:cubicBezTo>
                      <a:pt x="34325" y="35486"/>
                      <a:pt x="34444" y="34774"/>
                      <a:pt x="34879" y="34602"/>
                    </a:cubicBezTo>
                    <a:close/>
                    <a:moveTo>
                      <a:pt x="39043" y="36141"/>
                    </a:moveTo>
                    <a:cubicBezTo>
                      <a:pt x="39087" y="36141"/>
                      <a:pt x="39130" y="36159"/>
                      <a:pt x="39170" y="36199"/>
                    </a:cubicBezTo>
                    <a:cubicBezTo>
                      <a:pt x="38853" y="36385"/>
                      <a:pt x="38681" y="37204"/>
                      <a:pt x="38444" y="37204"/>
                    </a:cubicBezTo>
                    <a:cubicBezTo>
                      <a:pt x="38395" y="37204"/>
                      <a:pt x="38342" y="37168"/>
                      <a:pt x="38286" y="37084"/>
                    </a:cubicBezTo>
                    <a:cubicBezTo>
                      <a:pt x="38477" y="36757"/>
                      <a:pt x="38784" y="36141"/>
                      <a:pt x="39043" y="36141"/>
                    </a:cubicBezTo>
                    <a:close/>
                    <a:moveTo>
                      <a:pt x="36124" y="37021"/>
                    </a:moveTo>
                    <a:cubicBezTo>
                      <a:pt x="36147" y="37021"/>
                      <a:pt x="36173" y="37025"/>
                      <a:pt x="36200" y="37031"/>
                    </a:cubicBezTo>
                    <a:cubicBezTo>
                      <a:pt x="36094" y="37797"/>
                      <a:pt x="36583" y="37137"/>
                      <a:pt x="36477" y="37955"/>
                    </a:cubicBezTo>
                    <a:cubicBezTo>
                      <a:pt x="36442" y="37977"/>
                      <a:pt x="36411" y="37986"/>
                      <a:pt x="36383" y="37986"/>
                    </a:cubicBezTo>
                    <a:cubicBezTo>
                      <a:pt x="36236" y="37986"/>
                      <a:pt x="36181" y="37723"/>
                      <a:pt x="36027" y="37723"/>
                    </a:cubicBezTo>
                    <a:cubicBezTo>
                      <a:pt x="35984" y="37723"/>
                      <a:pt x="35933" y="37744"/>
                      <a:pt x="35870" y="37797"/>
                    </a:cubicBezTo>
                    <a:cubicBezTo>
                      <a:pt x="35822" y="37296"/>
                      <a:pt x="35903" y="37021"/>
                      <a:pt x="36124" y="37021"/>
                    </a:cubicBezTo>
                    <a:close/>
                    <a:moveTo>
                      <a:pt x="47197" y="0"/>
                    </a:moveTo>
                    <a:lnTo>
                      <a:pt x="47197" y="0"/>
                    </a:lnTo>
                    <a:cubicBezTo>
                      <a:pt x="47263" y="555"/>
                      <a:pt x="47527" y="1056"/>
                      <a:pt x="47144" y="1268"/>
                    </a:cubicBezTo>
                    <a:cubicBezTo>
                      <a:pt x="46592" y="1107"/>
                      <a:pt x="45893" y="1051"/>
                      <a:pt x="45117" y="1051"/>
                    </a:cubicBezTo>
                    <a:cubicBezTo>
                      <a:pt x="43304" y="1051"/>
                      <a:pt x="41070" y="1358"/>
                      <a:pt x="39302" y="1358"/>
                    </a:cubicBezTo>
                    <a:cubicBezTo>
                      <a:pt x="38966" y="1358"/>
                      <a:pt x="38647" y="1347"/>
                      <a:pt x="38352" y="1320"/>
                    </a:cubicBezTo>
                    <a:lnTo>
                      <a:pt x="38352" y="1320"/>
                    </a:lnTo>
                    <a:cubicBezTo>
                      <a:pt x="38413" y="1483"/>
                      <a:pt x="38368" y="1541"/>
                      <a:pt x="38264" y="1541"/>
                    </a:cubicBezTo>
                    <a:cubicBezTo>
                      <a:pt x="38014" y="1541"/>
                      <a:pt x="37423" y="1199"/>
                      <a:pt x="37190" y="1162"/>
                    </a:cubicBezTo>
                    <a:cubicBezTo>
                      <a:pt x="37190" y="1492"/>
                      <a:pt x="37137" y="1769"/>
                      <a:pt x="37031" y="1928"/>
                    </a:cubicBezTo>
                    <a:cubicBezTo>
                      <a:pt x="36807" y="1769"/>
                      <a:pt x="36530" y="1651"/>
                      <a:pt x="36424" y="1215"/>
                    </a:cubicBezTo>
                    <a:cubicBezTo>
                      <a:pt x="36317" y="1665"/>
                      <a:pt x="36264" y="2063"/>
                      <a:pt x="35977" y="2063"/>
                    </a:cubicBezTo>
                    <a:cubicBezTo>
                      <a:pt x="35944" y="2063"/>
                      <a:pt x="35909" y="2057"/>
                      <a:pt x="35870" y="2047"/>
                    </a:cubicBezTo>
                    <a:lnTo>
                      <a:pt x="35817" y="1056"/>
                    </a:lnTo>
                    <a:cubicBezTo>
                      <a:pt x="35504" y="1240"/>
                      <a:pt x="35262" y="1340"/>
                      <a:pt x="35050" y="1340"/>
                    </a:cubicBezTo>
                    <a:cubicBezTo>
                      <a:pt x="34699" y="1340"/>
                      <a:pt x="34431" y="1067"/>
                      <a:pt x="34061" y="449"/>
                    </a:cubicBezTo>
                    <a:lnTo>
                      <a:pt x="34061" y="449"/>
                    </a:lnTo>
                    <a:cubicBezTo>
                      <a:pt x="33942" y="1109"/>
                      <a:pt x="34549" y="1215"/>
                      <a:pt x="34219" y="1439"/>
                    </a:cubicBezTo>
                    <a:cubicBezTo>
                      <a:pt x="34070" y="1338"/>
                      <a:pt x="33910" y="1250"/>
                      <a:pt x="33770" y="1250"/>
                    </a:cubicBezTo>
                    <a:cubicBezTo>
                      <a:pt x="33600" y="1250"/>
                      <a:pt x="33459" y="1379"/>
                      <a:pt x="33401" y="1769"/>
                    </a:cubicBezTo>
                    <a:cubicBezTo>
                      <a:pt x="33401" y="1439"/>
                      <a:pt x="33229" y="1545"/>
                      <a:pt x="33176" y="1268"/>
                    </a:cubicBezTo>
                    <a:cubicBezTo>
                      <a:pt x="33335" y="1268"/>
                      <a:pt x="33454" y="1056"/>
                      <a:pt x="33507" y="779"/>
                    </a:cubicBezTo>
                    <a:cubicBezTo>
                      <a:pt x="33394" y="631"/>
                      <a:pt x="33282" y="577"/>
                      <a:pt x="33169" y="577"/>
                    </a:cubicBezTo>
                    <a:cubicBezTo>
                      <a:pt x="32862" y="577"/>
                      <a:pt x="32553" y="983"/>
                      <a:pt x="32224" y="983"/>
                    </a:cubicBezTo>
                    <a:cubicBezTo>
                      <a:pt x="32138" y="983"/>
                      <a:pt x="32051" y="955"/>
                      <a:pt x="31962" y="885"/>
                    </a:cubicBezTo>
                    <a:lnTo>
                      <a:pt x="31962" y="885"/>
                    </a:lnTo>
                    <a:cubicBezTo>
                      <a:pt x="32015" y="1822"/>
                      <a:pt x="32675" y="1215"/>
                      <a:pt x="32741" y="2099"/>
                    </a:cubicBezTo>
                    <a:cubicBezTo>
                      <a:pt x="32568" y="2067"/>
                      <a:pt x="32417" y="1901"/>
                      <a:pt x="32288" y="1901"/>
                    </a:cubicBezTo>
                    <a:cubicBezTo>
                      <a:pt x="32210" y="1901"/>
                      <a:pt x="32141" y="1962"/>
                      <a:pt x="32081" y="2152"/>
                    </a:cubicBezTo>
                    <a:cubicBezTo>
                      <a:pt x="31909" y="1822"/>
                      <a:pt x="31909" y="1215"/>
                      <a:pt x="31751" y="938"/>
                    </a:cubicBezTo>
                    <a:cubicBezTo>
                      <a:pt x="31355" y="1215"/>
                      <a:pt x="30972" y="1492"/>
                      <a:pt x="30536" y="1769"/>
                    </a:cubicBezTo>
                    <a:cubicBezTo>
                      <a:pt x="30536" y="1439"/>
                      <a:pt x="30431" y="1215"/>
                      <a:pt x="30365" y="1056"/>
                    </a:cubicBezTo>
                    <a:cubicBezTo>
                      <a:pt x="29823" y="1598"/>
                      <a:pt x="29216" y="1320"/>
                      <a:pt x="28780" y="1717"/>
                    </a:cubicBezTo>
                    <a:cubicBezTo>
                      <a:pt x="28780" y="1221"/>
                      <a:pt x="28747" y="1046"/>
                      <a:pt x="28718" y="1046"/>
                    </a:cubicBezTo>
                    <a:cubicBezTo>
                      <a:pt x="28661" y="1046"/>
                      <a:pt x="28617" y="1677"/>
                      <a:pt x="28833" y="1928"/>
                    </a:cubicBezTo>
                    <a:cubicBezTo>
                      <a:pt x="28895" y="1919"/>
                      <a:pt x="28957" y="1915"/>
                      <a:pt x="29018" y="1915"/>
                    </a:cubicBezTo>
                    <a:cubicBezTo>
                      <a:pt x="29337" y="1915"/>
                      <a:pt x="29644" y="2034"/>
                      <a:pt x="29876" y="2311"/>
                    </a:cubicBezTo>
                    <a:cubicBezTo>
                      <a:pt x="29823" y="2759"/>
                      <a:pt x="29322" y="2311"/>
                      <a:pt x="29440" y="3142"/>
                    </a:cubicBezTo>
                    <a:cubicBezTo>
                      <a:pt x="29811" y="3152"/>
                      <a:pt x="30175" y="3156"/>
                      <a:pt x="30534" y="3156"/>
                    </a:cubicBezTo>
                    <a:cubicBezTo>
                      <a:pt x="34271" y="3156"/>
                      <a:pt x="37456" y="2692"/>
                      <a:pt x="41322" y="2535"/>
                    </a:cubicBezTo>
                    <a:cubicBezTo>
                      <a:pt x="41375" y="2099"/>
                      <a:pt x="41150" y="1928"/>
                      <a:pt x="41322" y="1769"/>
                    </a:cubicBezTo>
                    <a:cubicBezTo>
                      <a:pt x="41352" y="1764"/>
                      <a:pt x="41382" y="1762"/>
                      <a:pt x="41412" y="1762"/>
                    </a:cubicBezTo>
                    <a:cubicBezTo>
                      <a:pt x="41926" y="1762"/>
                      <a:pt x="42540" y="2427"/>
                      <a:pt x="43080" y="2427"/>
                    </a:cubicBezTo>
                    <a:cubicBezTo>
                      <a:pt x="43277" y="2427"/>
                      <a:pt x="43464" y="2339"/>
                      <a:pt x="43632" y="2099"/>
                    </a:cubicBezTo>
                    <a:cubicBezTo>
                      <a:pt x="43632" y="2047"/>
                      <a:pt x="43685" y="1981"/>
                      <a:pt x="43685" y="1981"/>
                    </a:cubicBezTo>
                    <a:cubicBezTo>
                      <a:pt x="43685" y="1896"/>
                      <a:pt x="43715" y="1841"/>
                      <a:pt x="43727" y="1841"/>
                    </a:cubicBezTo>
                    <a:cubicBezTo>
                      <a:pt x="43738" y="1841"/>
                      <a:pt x="43734" y="1882"/>
                      <a:pt x="43685" y="1981"/>
                    </a:cubicBezTo>
                    <a:cubicBezTo>
                      <a:pt x="43685" y="2047"/>
                      <a:pt x="43738" y="2152"/>
                      <a:pt x="43843" y="2311"/>
                    </a:cubicBezTo>
                    <a:cubicBezTo>
                      <a:pt x="44012" y="2470"/>
                      <a:pt x="44199" y="2531"/>
                      <a:pt x="44398" y="2531"/>
                    </a:cubicBezTo>
                    <a:cubicBezTo>
                      <a:pt x="45058" y="2531"/>
                      <a:pt x="45852" y="1857"/>
                      <a:pt x="46565" y="1857"/>
                    </a:cubicBezTo>
                    <a:cubicBezTo>
                      <a:pt x="46830" y="1857"/>
                      <a:pt x="47084" y="1950"/>
                      <a:pt x="47315" y="2205"/>
                    </a:cubicBezTo>
                    <a:cubicBezTo>
                      <a:pt x="47272" y="1861"/>
                      <a:pt x="47342" y="1748"/>
                      <a:pt x="47453" y="1748"/>
                    </a:cubicBezTo>
                    <a:cubicBezTo>
                      <a:pt x="47646" y="1748"/>
                      <a:pt x="47961" y="2085"/>
                      <a:pt x="48028" y="2152"/>
                    </a:cubicBezTo>
                    <a:cubicBezTo>
                      <a:pt x="47857" y="2482"/>
                      <a:pt x="48028" y="3420"/>
                      <a:pt x="47751" y="3472"/>
                    </a:cubicBezTo>
                    <a:cubicBezTo>
                      <a:pt x="47708" y="3218"/>
                      <a:pt x="47628" y="3142"/>
                      <a:pt x="47543" y="3142"/>
                    </a:cubicBezTo>
                    <a:cubicBezTo>
                      <a:pt x="47420" y="3142"/>
                      <a:pt x="47286" y="3299"/>
                      <a:pt x="47239" y="3299"/>
                    </a:cubicBezTo>
                    <a:cubicBezTo>
                      <a:pt x="47199" y="3299"/>
                      <a:pt x="47222" y="3185"/>
                      <a:pt x="47368" y="2759"/>
                    </a:cubicBezTo>
                    <a:cubicBezTo>
                      <a:pt x="47254" y="2627"/>
                      <a:pt x="47067" y="2559"/>
                      <a:pt x="46896" y="2559"/>
                    </a:cubicBezTo>
                    <a:cubicBezTo>
                      <a:pt x="46574" y="2559"/>
                      <a:pt x="46311" y="2800"/>
                      <a:pt x="46708" y="3301"/>
                    </a:cubicBezTo>
                    <a:cubicBezTo>
                      <a:pt x="46681" y="3328"/>
                      <a:pt x="46654" y="3340"/>
                      <a:pt x="46628" y="3340"/>
                    </a:cubicBezTo>
                    <a:cubicBezTo>
                      <a:pt x="46454" y="3340"/>
                      <a:pt x="46304" y="2811"/>
                      <a:pt x="46199" y="2811"/>
                    </a:cubicBezTo>
                    <a:cubicBezTo>
                      <a:pt x="46160" y="2811"/>
                      <a:pt x="46127" y="2885"/>
                      <a:pt x="46101" y="3090"/>
                    </a:cubicBezTo>
                    <a:cubicBezTo>
                      <a:pt x="46136" y="3063"/>
                      <a:pt x="46163" y="3051"/>
                      <a:pt x="46183" y="3051"/>
                    </a:cubicBezTo>
                    <a:cubicBezTo>
                      <a:pt x="46374" y="3051"/>
                      <a:pt x="45968" y="4095"/>
                      <a:pt x="45700" y="4095"/>
                    </a:cubicBezTo>
                    <a:cubicBezTo>
                      <a:pt x="45639" y="4095"/>
                      <a:pt x="45585" y="4041"/>
                      <a:pt x="45546" y="3908"/>
                    </a:cubicBezTo>
                    <a:cubicBezTo>
                      <a:pt x="45718" y="3631"/>
                      <a:pt x="45995" y="3631"/>
                      <a:pt x="45995" y="3090"/>
                    </a:cubicBezTo>
                    <a:cubicBezTo>
                      <a:pt x="45730" y="2945"/>
                      <a:pt x="45318" y="2831"/>
                      <a:pt x="44902" y="2831"/>
                    </a:cubicBezTo>
                    <a:cubicBezTo>
                      <a:pt x="44365" y="2831"/>
                      <a:pt x="43819" y="3021"/>
                      <a:pt x="43566" y="3578"/>
                    </a:cubicBezTo>
                    <a:cubicBezTo>
                      <a:pt x="43332" y="3486"/>
                      <a:pt x="43137" y="3464"/>
                      <a:pt x="42942" y="3464"/>
                    </a:cubicBezTo>
                    <a:cubicBezTo>
                      <a:pt x="42759" y="3464"/>
                      <a:pt x="42576" y="3484"/>
                      <a:pt x="42360" y="3484"/>
                    </a:cubicBezTo>
                    <a:cubicBezTo>
                      <a:pt x="42275" y="3484"/>
                      <a:pt x="42185" y="3481"/>
                      <a:pt x="42088" y="3472"/>
                    </a:cubicBezTo>
                    <a:cubicBezTo>
                      <a:pt x="41881" y="3453"/>
                      <a:pt x="41552" y="3348"/>
                      <a:pt x="41239" y="3348"/>
                    </a:cubicBezTo>
                    <a:cubicBezTo>
                      <a:pt x="40713" y="3348"/>
                      <a:pt x="40231" y="3642"/>
                      <a:pt x="40437" y="5123"/>
                    </a:cubicBezTo>
                    <a:cubicBezTo>
                      <a:pt x="40780" y="5028"/>
                      <a:pt x="40900" y="4491"/>
                      <a:pt x="41280" y="4491"/>
                    </a:cubicBezTo>
                    <a:cubicBezTo>
                      <a:pt x="41325" y="4491"/>
                      <a:pt x="41374" y="4498"/>
                      <a:pt x="41428" y="4515"/>
                    </a:cubicBezTo>
                    <a:cubicBezTo>
                      <a:pt x="41428" y="5123"/>
                      <a:pt x="41705" y="5070"/>
                      <a:pt x="41652" y="5783"/>
                    </a:cubicBezTo>
                    <a:cubicBezTo>
                      <a:pt x="41480" y="5783"/>
                      <a:pt x="41375" y="5888"/>
                      <a:pt x="41322" y="6060"/>
                    </a:cubicBezTo>
                    <a:cubicBezTo>
                      <a:pt x="41071" y="6012"/>
                      <a:pt x="41047" y="5324"/>
                      <a:pt x="40759" y="5324"/>
                    </a:cubicBezTo>
                    <a:cubicBezTo>
                      <a:pt x="40730" y="5324"/>
                      <a:pt x="40698" y="5331"/>
                      <a:pt x="40662" y="5347"/>
                    </a:cubicBezTo>
                    <a:cubicBezTo>
                      <a:pt x="40799" y="6129"/>
                      <a:pt x="40406" y="6614"/>
                      <a:pt x="40070" y="6614"/>
                    </a:cubicBezTo>
                    <a:cubicBezTo>
                      <a:pt x="39890" y="6614"/>
                      <a:pt x="39727" y="6474"/>
                      <a:pt x="39672" y="6166"/>
                    </a:cubicBezTo>
                    <a:cubicBezTo>
                      <a:pt x="39830" y="6166"/>
                      <a:pt x="39936" y="6113"/>
                      <a:pt x="39883" y="5677"/>
                    </a:cubicBezTo>
                    <a:cubicBezTo>
                      <a:pt x="39725" y="5598"/>
                      <a:pt x="39557" y="5563"/>
                      <a:pt x="39390" y="5563"/>
                    </a:cubicBezTo>
                    <a:cubicBezTo>
                      <a:pt x="38858" y="5563"/>
                      <a:pt x="38325" y="5916"/>
                      <a:pt x="38074" y="6337"/>
                    </a:cubicBezTo>
                    <a:cubicBezTo>
                      <a:pt x="39117" y="7208"/>
                      <a:pt x="40213" y="7921"/>
                      <a:pt x="39170" y="9466"/>
                    </a:cubicBezTo>
                    <a:cubicBezTo>
                      <a:pt x="39262" y="9040"/>
                      <a:pt x="39023" y="7427"/>
                      <a:pt x="38820" y="7427"/>
                    </a:cubicBezTo>
                    <a:cubicBezTo>
                      <a:pt x="38790" y="7427"/>
                      <a:pt x="38761" y="7461"/>
                      <a:pt x="38734" y="7538"/>
                    </a:cubicBezTo>
                    <a:cubicBezTo>
                      <a:pt x="38946" y="7657"/>
                      <a:pt x="38286" y="7538"/>
                      <a:pt x="38180" y="8093"/>
                    </a:cubicBezTo>
                    <a:cubicBezTo>
                      <a:pt x="37850" y="8040"/>
                      <a:pt x="37903" y="7050"/>
                      <a:pt x="37625" y="6878"/>
                    </a:cubicBezTo>
                    <a:cubicBezTo>
                      <a:pt x="37440" y="7223"/>
                      <a:pt x="37254" y="7335"/>
                      <a:pt x="37070" y="7335"/>
                    </a:cubicBezTo>
                    <a:cubicBezTo>
                      <a:pt x="36721" y="7335"/>
                      <a:pt x="36379" y="6930"/>
                      <a:pt x="36056" y="6930"/>
                    </a:cubicBezTo>
                    <a:cubicBezTo>
                      <a:pt x="35896" y="6930"/>
                      <a:pt x="35741" y="7030"/>
                      <a:pt x="35592" y="7327"/>
                    </a:cubicBezTo>
                    <a:cubicBezTo>
                      <a:pt x="35487" y="6826"/>
                      <a:pt x="35210" y="7156"/>
                      <a:pt x="35434" y="6548"/>
                    </a:cubicBezTo>
                    <a:cubicBezTo>
                      <a:pt x="35185" y="6548"/>
                      <a:pt x="34967" y="7178"/>
                      <a:pt x="34733" y="7178"/>
                    </a:cubicBezTo>
                    <a:cubicBezTo>
                      <a:pt x="34656" y="7178"/>
                      <a:pt x="34578" y="7110"/>
                      <a:pt x="34497" y="6931"/>
                    </a:cubicBezTo>
                    <a:cubicBezTo>
                      <a:pt x="34721" y="6878"/>
                      <a:pt x="34827" y="6720"/>
                      <a:pt x="34827" y="6390"/>
                    </a:cubicBezTo>
                    <a:cubicBezTo>
                      <a:pt x="34655" y="6337"/>
                      <a:pt x="34721" y="5783"/>
                      <a:pt x="34655" y="5400"/>
                    </a:cubicBezTo>
                    <a:cubicBezTo>
                      <a:pt x="33995" y="5558"/>
                      <a:pt x="34061" y="6997"/>
                      <a:pt x="33784" y="7710"/>
                    </a:cubicBezTo>
                    <a:cubicBezTo>
                      <a:pt x="33819" y="7733"/>
                      <a:pt x="33849" y="7743"/>
                      <a:pt x="33874" y="7743"/>
                    </a:cubicBezTo>
                    <a:cubicBezTo>
                      <a:pt x="34082" y="7743"/>
                      <a:pt x="33966" y="7037"/>
                      <a:pt x="34167" y="6931"/>
                    </a:cubicBezTo>
                    <a:lnTo>
                      <a:pt x="34167" y="6931"/>
                    </a:lnTo>
                    <a:cubicBezTo>
                      <a:pt x="34061" y="7591"/>
                      <a:pt x="34549" y="7921"/>
                      <a:pt x="34219" y="8199"/>
                    </a:cubicBezTo>
                    <a:cubicBezTo>
                      <a:pt x="33995" y="7869"/>
                      <a:pt x="33507" y="8251"/>
                      <a:pt x="33282" y="7763"/>
                    </a:cubicBezTo>
                    <a:lnTo>
                      <a:pt x="33282" y="7538"/>
                    </a:lnTo>
                    <a:cubicBezTo>
                      <a:pt x="33248" y="7524"/>
                      <a:pt x="33219" y="7518"/>
                      <a:pt x="33194" y="7518"/>
                    </a:cubicBezTo>
                    <a:cubicBezTo>
                      <a:pt x="32952" y="7518"/>
                      <a:pt x="33071" y="8102"/>
                      <a:pt x="32804" y="8102"/>
                    </a:cubicBezTo>
                    <a:cubicBezTo>
                      <a:pt x="32785" y="8102"/>
                      <a:pt x="32764" y="8099"/>
                      <a:pt x="32741" y="8093"/>
                    </a:cubicBezTo>
                    <a:cubicBezTo>
                      <a:pt x="32675" y="7103"/>
                      <a:pt x="32186" y="7156"/>
                      <a:pt x="31962" y="6667"/>
                    </a:cubicBezTo>
                    <a:cubicBezTo>
                      <a:pt x="31779" y="6989"/>
                      <a:pt x="31430" y="7431"/>
                      <a:pt x="31184" y="7431"/>
                    </a:cubicBezTo>
                    <a:cubicBezTo>
                      <a:pt x="31056" y="7431"/>
                      <a:pt x="30955" y="7313"/>
                      <a:pt x="30919" y="6997"/>
                    </a:cubicBezTo>
                    <a:cubicBezTo>
                      <a:pt x="30642" y="7380"/>
                      <a:pt x="30483" y="7921"/>
                      <a:pt x="30100" y="8093"/>
                    </a:cubicBezTo>
                    <a:cubicBezTo>
                      <a:pt x="30206" y="6271"/>
                      <a:pt x="30813" y="5400"/>
                      <a:pt x="31632" y="4898"/>
                    </a:cubicBezTo>
                    <a:lnTo>
                      <a:pt x="31632" y="4898"/>
                    </a:lnTo>
                    <a:cubicBezTo>
                      <a:pt x="31685" y="5347"/>
                      <a:pt x="30972" y="5453"/>
                      <a:pt x="31302" y="5730"/>
                    </a:cubicBezTo>
                    <a:cubicBezTo>
                      <a:pt x="31196" y="6113"/>
                      <a:pt x="30866" y="6166"/>
                      <a:pt x="30536" y="6271"/>
                    </a:cubicBezTo>
                    <a:cubicBezTo>
                      <a:pt x="30592" y="6621"/>
                      <a:pt x="30678" y="6717"/>
                      <a:pt x="30772" y="6717"/>
                    </a:cubicBezTo>
                    <a:cubicBezTo>
                      <a:pt x="30887" y="6717"/>
                      <a:pt x="31015" y="6575"/>
                      <a:pt x="31117" y="6575"/>
                    </a:cubicBezTo>
                    <a:cubicBezTo>
                      <a:pt x="31169" y="6575"/>
                      <a:pt x="31215" y="6611"/>
                      <a:pt x="31249" y="6720"/>
                    </a:cubicBezTo>
                    <a:cubicBezTo>
                      <a:pt x="31473" y="6496"/>
                      <a:pt x="31473" y="5941"/>
                      <a:pt x="31685" y="5677"/>
                    </a:cubicBezTo>
                    <a:cubicBezTo>
                      <a:pt x="31909" y="5888"/>
                      <a:pt x="31909" y="6548"/>
                      <a:pt x="32186" y="6601"/>
                    </a:cubicBezTo>
                    <a:cubicBezTo>
                      <a:pt x="32292" y="6548"/>
                      <a:pt x="32292" y="6390"/>
                      <a:pt x="32411" y="6337"/>
                    </a:cubicBezTo>
                    <a:cubicBezTo>
                      <a:pt x="32292" y="6060"/>
                      <a:pt x="32081" y="5888"/>
                      <a:pt x="31909" y="5677"/>
                    </a:cubicBezTo>
                    <a:cubicBezTo>
                      <a:pt x="32292" y="5347"/>
                      <a:pt x="32569" y="4898"/>
                      <a:pt x="33071" y="4793"/>
                    </a:cubicBezTo>
                    <a:lnTo>
                      <a:pt x="33071" y="4793"/>
                    </a:lnTo>
                    <a:cubicBezTo>
                      <a:pt x="32788" y="4985"/>
                      <a:pt x="32903" y="6226"/>
                      <a:pt x="32733" y="6226"/>
                    </a:cubicBezTo>
                    <a:cubicBezTo>
                      <a:pt x="32705" y="6226"/>
                      <a:pt x="32669" y="6192"/>
                      <a:pt x="32622" y="6113"/>
                    </a:cubicBezTo>
                    <a:lnTo>
                      <a:pt x="32622" y="6113"/>
                    </a:lnTo>
                    <a:cubicBezTo>
                      <a:pt x="32675" y="6878"/>
                      <a:pt x="33176" y="6496"/>
                      <a:pt x="33282" y="7208"/>
                    </a:cubicBezTo>
                    <a:cubicBezTo>
                      <a:pt x="33246" y="5655"/>
                      <a:pt x="33753" y="4833"/>
                      <a:pt x="34418" y="4833"/>
                    </a:cubicBezTo>
                    <a:cubicBezTo>
                      <a:pt x="34719" y="4833"/>
                      <a:pt x="35052" y="5001"/>
                      <a:pt x="35381" y="5347"/>
                    </a:cubicBezTo>
                    <a:cubicBezTo>
                      <a:pt x="35157" y="5505"/>
                      <a:pt x="34879" y="5505"/>
                      <a:pt x="34827" y="5888"/>
                    </a:cubicBezTo>
                    <a:cubicBezTo>
                      <a:pt x="34950" y="5848"/>
                      <a:pt x="35053" y="5828"/>
                      <a:pt x="35139" y="5828"/>
                    </a:cubicBezTo>
                    <a:cubicBezTo>
                      <a:pt x="35394" y="5828"/>
                      <a:pt x="35500" y="6002"/>
                      <a:pt x="35540" y="6337"/>
                    </a:cubicBezTo>
                    <a:cubicBezTo>
                      <a:pt x="35540" y="6060"/>
                      <a:pt x="35645" y="5941"/>
                      <a:pt x="35711" y="5783"/>
                    </a:cubicBezTo>
                    <a:lnTo>
                      <a:pt x="35711" y="5783"/>
                    </a:lnTo>
                    <a:cubicBezTo>
                      <a:pt x="35764" y="6113"/>
                      <a:pt x="35592" y="6166"/>
                      <a:pt x="35645" y="6548"/>
                    </a:cubicBezTo>
                    <a:cubicBezTo>
                      <a:pt x="35690" y="6572"/>
                      <a:pt x="35728" y="6582"/>
                      <a:pt x="35760" y="6582"/>
                    </a:cubicBezTo>
                    <a:cubicBezTo>
                      <a:pt x="35946" y="6582"/>
                      <a:pt x="35959" y="6258"/>
                      <a:pt x="36134" y="6258"/>
                    </a:cubicBezTo>
                    <a:cubicBezTo>
                      <a:pt x="36153" y="6258"/>
                      <a:pt x="36175" y="6262"/>
                      <a:pt x="36200" y="6271"/>
                    </a:cubicBezTo>
                    <a:cubicBezTo>
                      <a:pt x="35922" y="5070"/>
                      <a:pt x="35592" y="5730"/>
                      <a:pt x="35975" y="4515"/>
                    </a:cubicBezTo>
                    <a:cubicBezTo>
                      <a:pt x="34061" y="4080"/>
                      <a:pt x="33335" y="4027"/>
                      <a:pt x="31685" y="3908"/>
                    </a:cubicBezTo>
                    <a:cubicBezTo>
                      <a:pt x="31570" y="4504"/>
                      <a:pt x="31306" y="4593"/>
                      <a:pt x="31027" y="4593"/>
                    </a:cubicBezTo>
                    <a:cubicBezTo>
                      <a:pt x="30909" y="4593"/>
                      <a:pt x="30788" y="4577"/>
                      <a:pt x="30675" y="4577"/>
                    </a:cubicBezTo>
                    <a:cubicBezTo>
                      <a:pt x="30439" y="4577"/>
                      <a:pt x="30234" y="4645"/>
                      <a:pt x="30153" y="5070"/>
                    </a:cubicBezTo>
                    <a:cubicBezTo>
                      <a:pt x="30170" y="5064"/>
                      <a:pt x="30186" y="5062"/>
                      <a:pt x="30201" y="5062"/>
                    </a:cubicBezTo>
                    <a:cubicBezTo>
                      <a:pt x="30336" y="5062"/>
                      <a:pt x="30436" y="5257"/>
                      <a:pt x="30483" y="5505"/>
                    </a:cubicBezTo>
                    <a:cubicBezTo>
                      <a:pt x="30436" y="5473"/>
                      <a:pt x="30398" y="5459"/>
                      <a:pt x="30366" y="5459"/>
                    </a:cubicBezTo>
                    <a:cubicBezTo>
                      <a:pt x="30178" y="5459"/>
                      <a:pt x="30236" y="5958"/>
                      <a:pt x="30100" y="6060"/>
                    </a:cubicBezTo>
                    <a:cubicBezTo>
                      <a:pt x="30100" y="5751"/>
                      <a:pt x="29843" y="5598"/>
                      <a:pt x="29575" y="5598"/>
                    </a:cubicBezTo>
                    <a:cubicBezTo>
                      <a:pt x="29363" y="5598"/>
                      <a:pt x="29144" y="5695"/>
                      <a:pt x="29044" y="5888"/>
                    </a:cubicBezTo>
                    <a:cubicBezTo>
                      <a:pt x="29216" y="6113"/>
                      <a:pt x="29440" y="6443"/>
                      <a:pt x="29546" y="6878"/>
                    </a:cubicBezTo>
                    <a:cubicBezTo>
                      <a:pt x="29163" y="7380"/>
                      <a:pt x="29044" y="7208"/>
                      <a:pt x="28662" y="7433"/>
                    </a:cubicBezTo>
                    <a:cubicBezTo>
                      <a:pt x="28609" y="7156"/>
                      <a:pt x="28780" y="7103"/>
                      <a:pt x="28714" y="6720"/>
                    </a:cubicBezTo>
                    <a:lnTo>
                      <a:pt x="28714" y="6720"/>
                    </a:lnTo>
                    <a:cubicBezTo>
                      <a:pt x="28331" y="6773"/>
                      <a:pt x="28001" y="6878"/>
                      <a:pt x="27843" y="7261"/>
                    </a:cubicBezTo>
                    <a:cubicBezTo>
                      <a:pt x="27949" y="8040"/>
                      <a:pt x="28450" y="7816"/>
                      <a:pt x="28662" y="8199"/>
                    </a:cubicBezTo>
                    <a:cubicBezTo>
                      <a:pt x="28482" y="8300"/>
                      <a:pt x="28331" y="8554"/>
                      <a:pt x="28053" y="8554"/>
                    </a:cubicBezTo>
                    <a:cubicBezTo>
                      <a:pt x="28005" y="8554"/>
                      <a:pt x="27953" y="8546"/>
                      <a:pt x="27896" y="8529"/>
                    </a:cubicBezTo>
                    <a:cubicBezTo>
                      <a:pt x="27804" y="8345"/>
                      <a:pt x="27792" y="7773"/>
                      <a:pt x="27609" y="7773"/>
                    </a:cubicBezTo>
                    <a:cubicBezTo>
                      <a:pt x="27581" y="7773"/>
                      <a:pt x="27549" y="7786"/>
                      <a:pt x="27513" y="7816"/>
                    </a:cubicBezTo>
                    <a:cubicBezTo>
                      <a:pt x="27513" y="8093"/>
                      <a:pt x="27566" y="8529"/>
                      <a:pt x="27460" y="8581"/>
                    </a:cubicBezTo>
                    <a:cubicBezTo>
                      <a:pt x="27183" y="8529"/>
                      <a:pt x="27130" y="7921"/>
                      <a:pt x="27289" y="7591"/>
                    </a:cubicBezTo>
                    <a:lnTo>
                      <a:pt x="27289" y="7591"/>
                    </a:lnTo>
                    <a:cubicBezTo>
                      <a:pt x="27241" y="7630"/>
                      <a:pt x="27196" y="7647"/>
                      <a:pt x="27155" y="7647"/>
                    </a:cubicBezTo>
                    <a:cubicBezTo>
                      <a:pt x="26868" y="7647"/>
                      <a:pt x="26723" y="6836"/>
                      <a:pt x="26522" y="6836"/>
                    </a:cubicBezTo>
                    <a:cubicBezTo>
                      <a:pt x="26456" y="6836"/>
                      <a:pt x="26384" y="6923"/>
                      <a:pt x="26298" y="7156"/>
                    </a:cubicBezTo>
                    <a:cubicBezTo>
                      <a:pt x="26628" y="7261"/>
                      <a:pt x="26959" y="7380"/>
                      <a:pt x="26959" y="8370"/>
                    </a:cubicBezTo>
                    <a:cubicBezTo>
                      <a:pt x="26628" y="8529"/>
                      <a:pt x="25744" y="8199"/>
                      <a:pt x="25638" y="9241"/>
                    </a:cubicBezTo>
                    <a:cubicBezTo>
                      <a:pt x="25255" y="9083"/>
                      <a:pt x="24978" y="8806"/>
                      <a:pt x="24648" y="8581"/>
                    </a:cubicBezTo>
                    <a:lnTo>
                      <a:pt x="24648" y="8581"/>
                    </a:lnTo>
                    <a:cubicBezTo>
                      <a:pt x="24595" y="9189"/>
                      <a:pt x="25255" y="9413"/>
                      <a:pt x="24978" y="9796"/>
                    </a:cubicBezTo>
                    <a:cubicBezTo>
                      <a:pt x="24615" y="9433"/>
                      <a:pt x="24399" y="8832"/>
                      <a:pt x="23955" y="8832"/>
                    </a:cubicBezTo>
                    <a:cubicBezTo>
                      <a:pt x="23867" y="8832"/>
                      <a:pt x="23768" y="8856"/>
                      <a:pt x="23658" y="8911"/>
                    </a:cubicBezTo>
                    <a:cubicBezTo>
                      <a:pt x="23658" y="9245"/>
                      <a:pt x="23670" y="9348"/>
                      <a:pt x="23699" y="9348"/>
                    </a:cubicBezTo>
                    <a:cubicBezTo>
                      <a:pt x="23744" y="9348"/>
                      <a:pt x="23832" y="9087"/>
                      <a:pt x="23980" y="9087"/>
                    </a:cubicBezTo>
                    <a:cubicBezTo>
                      <a:pt x="24015" y="9087"/>
                      <a:pt x="24053" y="9101"/>
                      <a:pt x="24094" y="9136"/>
                    </a:cubicBezTo>
                    <a:cubicBezTo>
                      <a:pt x="24213" y="9796"/>
                      <a:pt x="24160" y="9690"/>
                      <a:pt x="24543" y="10073"/>
                    </a:cubicBezTo>
                    <a:cubicBezTo>
                      <a:pt x="23988" y="9902"/>
                      <a:pt x="23500" y="9572"/>
                      <a:pt x="22998" y="9466"/>
                    </a:cubicBezTo>
                    <a:cubicBezTo>
                      <a:pt x="22975" y="9981"/>
                      <a:pt x="22907" y="10138"/>
                      <a:pt x="22806" y="10138"/>
                    </a:cubicBezTo>
                    <a:cubicBezTo>
                      <a:pt x="22678" y="10138"/>
                      <a:pt x="22498" y="9891"/>
                      <a:pt x="22285" y="9796"/>
                    </a:cubicBezTo>
                    <a:lnTo>
                      <a:pt x="22285" y="9796"/>
                    </a:lnTo>
                    <a:cubicBezTo>
                      <a:pt x="22338" y="10126"/>
                      <a:pt x="22285" y="10350"/>
                      <a:pt x="22232" y="10562"/>
                    </a:cubicBezTo>
                    <a:cubicBezTo>
                      <a:pt x="22281" y="10731"/>
                      <a:pt x="22380" y="10777"/>
                      <a:pt x="22501" y="10777"/>
                    </a:cubicBezTo>
                    <a:cubicBezTo>
                      <a:pt x="22647" y="10777"/>
                      <a:pt x="22824" y="10708"/>
                      <a:pt x="22975" y="10708"/>
                    </a:cubicBezTo>
                    <a:cubicBezTo>
                      <a:pt x="23107" y="10708"/>
                      <a:pt x="23220" y="10761"/>
                      <a:pt x="23275" y="10958"/>
                    </a:cubicBezTo>
                    <a:cubicBezTo>
                      <a:pt x="23170" y="10958"/>
                      <a:pt x="23222" y="11393"/>
                      <a:pt x="23104" y="11446"/>
                    </a:cubicBezTo>
                    <a:cubicBezTo>
                      <a:pt x="22700" y="11310"/>
                      <a:pt x="22107" y="11028"/>
                      <a:pt x="21643" y="11028"/>
                    </a:cubicBezTo>
                    <a:cubicBezTo>
                      <a:pt x="21166" y="11028"/>
                      <a:pt x="20824" y="11326"/>
                      <a:pt x="20965" y="12383"/>
                    </a:cubicBezTo>
                    <a:cubicBezTo>
                      <a:pt x="21013" y="12414"/>
                      <a:pt x="21052" y="12428"/>
                      <a:pt x="21085" y="12428"/>
                    </a:cubicBezTo>
                    <a:cubicBezTo>
                      <a:pt x="21346" y="12428"/>
                      <a:pt x="21148" y="11534"/>
                      <a:pt x="21348" y="11393"/>
                    </a:cubicBezTo>
                    <a:cubicBezTo>
                      <a:pt x="21434" y="11888"/>
                      <a:pt x="21516" y="11971"/>
                      <a:pt x="21625" y="11971"/>
                    </a:cubicBezTo>
                    <a:cubicBezTo>
                      <a:pt x="21679" y="11971"/>
                      <a:pt x="21741" y="11950"/>
                      <a:pt x="21812" y="11950"/>
                    </a:cubicBezTo>
                    <a:cubicBezTo>
                      <a:pt x="21883" y="11950"/>
                      <a:pt x="21965" y="11971"/>
                      <a:pt x="22061" y="12053"/>
                    </a:cubicBezTo>
                    <a:cubicBezTo>
                      <a:pt x="22356" y="11709"/>
                      <a:pt x="22737" y="11611"/>
                      <a:pt x="23153" y="11611"/>
                    </a:cubicBezTo>
                    <a:cubicBezTo>
                      <a:pt x="23698" y="11611"/>
                      <a:pt x="24302" y="11780"/>
                      <a:pt x="24850" y="11780"/>
                    </a:cubicBezTo>
                    <a:cubicBezTo>
                      <a:pt x="24893" y="11780"/>
                      <a:pt x="24936" y="11778"/>
                      <a:pt x="24978" y="11776"/>
                    </a:cubicBezTo>
                    <a:lnTo>
                      <a:pt x="24978" y="11776"/>
                    </a:lnTo>
                    <a:cubicBezTo>
                      <a:pt x="24754" y="11948"/>
                      <a:pt x="24820" y="12542"/>
                      <a:pt x="24648" y="12819"/>
                    </a:cubicBezTo>
                    <a:cubicBezTo>
                      <a:pt x="24155" y="12474"/>
                      <a:pt x="23638" y="12330"/>
                      <a:pt x="23102" y="12330"/>
                    </a:cubicBezTo>
                    <a:cubicBezTo>
                      <a:pt x="22448" y="12330"/>
                      <a:pt x="21767" y="12545"/>
                      <a:pt x="21071" y="12872"/>
                    </a:cubicBezTo>
                    <a:cubicBezTo>
                      <a:pt x="21052" y="12687"/>
                      <a:pt x="20989" y="12622"/>
                      <a:pt x="20912" y="12622"/>
                    </a:cubicBezTo>
                    <a:cubicBezTo>
                      <a:pt x="20764" y="12622"/>
                      <a:pt x="20564" y="12860"/>
                      <a:pt x="20529" y="12938"/>
                    </a:cubicBezTo>
                    <a:cubicBezTo>
                      <a:pt x="20305" y="11723"/>
                      <a:pt x="19368" y="12001"/>
                      <a:pt x="19473" y="10786"/>
                    </a:cubicBezTo>
                    <a:lnTo>
                      <a:pt x="19473" y="10786"/>
                    </a:lnTo>
                    <a:cubicBezTo>
                      <a:pt x="18932" y="11499"/>
                      <a:pt x="18272" y="10628"/>
                      <a:pt x="18153" y="11948"/>
                    </a:cubicBezTo>
                    <a:cubicBezTo>
                      <a:pt x="18187" y="11942"/>
                      <a:pt x="18220" y="11939"/>
                      <a:pt x="18252" y="11939"/>
                    </a:cubicBezTo>
                    <a:cubicBezTo>
                      <a:pt x="18586" y="11939"/>
                      <a:pt x="18780" y="12246"/>
                      <a:pt x="18985" y="12608"/>
                    </a:cubicBezTo>
                    <a:cubicBezTo>
                      <a:pt x="18913" y="12737"/>
                      <a:pt x="18815" y="12781"/>
                      <a:pt x="18707" y="12781"/>
                    </a:cubicBezTo>
                    <a:cubicBezTo>
                      <a:pt x="18467" y="12781"/>
                      <a:pt x="18175" y="12566"/>
                      <a:pt x="17993" y="12566"/>
                    </a:cubicBezTo>
                    <a:cubicBezTo>
                      <a:pt x="17878" y="12566"/>
                      <a:pt x="17807" y="12653"/>
                      <a:pt x="17823" y="12938"/>
                    </a:cubicBezTo>
                    <a:cubicBezTo>
                      <a:pt x="17760" y="12772"/>
                      <a:pt x="17634" y="12724"/>
                      <a:pt x="17485" y="12724"/>
                    </a:cubicBezTo>
                    <a:cubicBezTo>
                      <a:pt x="17385" y="12724"/>
                      <a:pt x="17274" y="12745"/>
                      <a:pt x="17163" y="12766"/>
                    </a:cubicBezTo>
                    <a:cubicBezTo>
                      <a:pt x="17110" y="12436"/>
                      <a:pt x="17282" y="12383"/>
                      <a:pt x="17229" y="12001"/>
                    </a:cubicBezTo>
                    <a:cubicBezTo>
                      <a:pt x="16899" y="11499"/>
                      <a:pt x="15737" y="12331"/>
                      <a:pt x="16120" y="10628"/>
                    </a:cubicBezTo>
                    <a:lnTo>
                      <a:pt x="16120" y="10628"/>
                    </a:lnTo>
                    <a:cubicBezTo>
                      <a:pt x="16151" y="11018"/>
                      <a:pt x="16436" y="11348"/>
                      <a:pt x="16686" y="11348"/>
                    </a:cubicBezTo>
                    <a:cubicBezTo>
                      <a:pt x="16859" y="11348"/>
                      <a:pt x="17014" y="11191"/>
                      <a:pt x="17057" y="10786"/>
                    </a:cubicBezTo>
                    <a:cubicBezTo>
                      <a:pt x="16937" y="10524"/>
                      <a:pt x="16691" y="10353"/>
                      <a:pt x="16566" y="10353"/>
                    </a:cubicBezTo>
                    <a:cubicBezTo>
                      <a:pt x="16459" y="10353"/>
                      <a:pt x="16442" y="10480"/>
                      <a:pt x="16674" y="10786"/>
                    </a:cubicBezTo>
                    <a:cubicBezTo>
                      <a:pt x="16621" y="10814"/>
                      <a:pt x="16570" y="10827"/>
                      <a:pt x="16523" y="10827"/>
                    </a:cubicBezTo>
                    <a:cubicBezTo>
                      <a:pt x="16282" y="10827"/>
                      <a:pt x="16148" y="10482"/>
                      <a:pt x="16292" y="10073"/>
                    </a:cubicBezTo>
                    <a:cubicBezTo>
                      <a:pt x="16233" y="9967"/>
                      <a:pt x="16168" y="9928"/>
                      <a:pt x="16099" y="9928"/>
                    </a:cubicBezTo>
                    <a:cubicBezTo>
                      <a:pt x="15896" y="9928"/>
                      <a:pt x="15662" y="10269"/>
                      <a:pt x="15485" y="10269"/>
                    </a:cubicBezTo>
                    <a:cubicBezTo>
                      <a:pt x="15436" y="10269"/>
                      <a:pt x="15392" y="10244"/>
                      <a:pt x="15354" y="10179"/>
                    </a:cubicBezTo>
                    <a:cubicBezTo>
                      <a:pt x="15460" y="9638"/>
                      <a:pt x="15962" y="9902"/>
                      <a:pt x="15909" y="9136"/>
                    </a:cubicBezTo>
                    <a:lnTo>
                      <a:pt x="15909" y="9136"/>
                    </a:lnTo>
                    <a:cubicBezTo>
                      <a:pt x="15854" y="9140"/>
                      <a:pt x="15800" y="9142"/>
                      <a:pt x="15747" y="9142"/>
                    </a:cubicBezTo>
                    <a:cubicBezTo>
                      <a:pt x="15095" y="9142"/>
                      <a:pt x="14568" y="8825"/>
                      <a:pt x="14311" y="7763"/>
                    </a:cubicBezTo>
                    <a:cubicBezTo>
                      <a:pt x="14274" y="7754"/>
                      <a:pt x="14240" y="7750"/>
                      <a:pt x="14209" y="7750"/>
                    </a:cubicBezTo>
                    <a:cubicBezTo>
                      <a:pt x="13905" y="7750"/>
                      <a:pt x="13840" y="8120"/>
                      <a:pt x="13565" y="8120"/>
                    </a:cubicBezTo>
                    <a:cubicBezTo>
                      <a:pt x="13524" y="8120"/>
                      <a:pt x="13479" y="8112"/>
                      <a:pt x="13427" y="8093"/>
                    </a:cubicBezTo>
                    <a:cubicBezTo>
                      <a:pt x="13374" y="7763"/>
                      <a:pt x="13202" y="7710"/>
                      <a:pt x="13150" y="7380"/>
                    </a:cubicBezTo>
                    <a:cubicBezTo>
                      <a:pt x="13651" y="6878"/>
                      <a:pt x="14311" y="7486"/>
                      <a:pt x="14747" y="6720"/>
                    </a:cubicBezTo>
                    <a:cubicBezTo>
                      <a:pt x="15027" y="7116"/>
                      <a:pt x="15223" y="8581"/>
                      <a:pt x="15457" y="8581"/>
                    </a:cubicBezTo>
                    <a:cubicBezTo>
                      <a:pt x="15543" y="8581"/>
                      <a:pt x="15635" y="8385"/>
                      <a:pt x="15737" y="7869"/>
                    </a:cubicBezTo>
                    <a:cubicBezTo>
                      <a:pt x="15737" y="8647"/>
                      <a:pt x="16292" y="8700"/>
                      <a:pt x="16014" y="9360"/>
                    </a:cubicBezTo>
                    <a:cubicBezTo>
                      <a:pt x="16952" y="9308"/>
                      <a:pt x="16833" y="9136"/>
                      <a:pt x="17612" y="8977"/>
                    </a:cubicBezTo>
                    <a:cubicBezTo>
                      <a:pt x="17335" y="7763"/>
                      <a:pt x="16239" y="8581"/>
                      <a:pt x="16239" y="6601"/>
                    </a:cubicBezTo>
                    <a:lnTo>
                      <a:pt x="16239" y="6601"/>
                    </a:lnTo>
                    <a:cubicBezTo>
                      <a:pt x="16305" y="6641"/>
                      <a:pt x="16359" y="6658"/>
                      <a:pt x="16401" y="6658"/>
                    </a:cubicBezTo>
                    <a:cubicBezTo>
                      <a:pt x="16693" y="6658"/>
                      <a:pt x="16466" y="5841"/>
                      <a:pt x="16296" y="5841"/>
                    </a:cubicBezTo>
                    <a:cubicBezTo>
                      <a:pt x="16244" y="5841"/>
                      <a:pt x="16198" y="5916"/>
                      <a:pt x="16173" y="6113"/>
                    </a:cubicBezTo>
                    <a:cubicBezTo>
                      <a:pt x="16278" y="6279"/>
                      <a:pt x="16144" y="6382"/>
                      <a:pt x="15966" y="6382"/>
                    </a:cubicBezTo>
                    <a:cubicBezTo>
                      <a:pt x="15676" y="6382"/>
                      <a:pt x="15268" y="6111"/>
                      <a:pt x="15579" y="5400"/>
                    </a:cubicBezTo>
                    <a:lnTo>
                      <a:pt x="15579" y="5400"/>
                    </a:lnTo>
                    <a:cubicBezTo>
                      <a:pt x="15024" y="6496"/>
                      <a:pt x="14747" y="5453"/>
                      <a:pt x="14259" y="6548"/>
                    </a:cubicBezTo>
                    <a:cubicBezTo>
                      <a:pt x="14034" y="6007"/>
                      <a:pt x="13981" y="5835"/>
                      <a:pt x="14034" y="5070"/>
                    </a:cubicBezTo>
                    <a:cubicBezTo>
                      <a:pt x="13982" y="5024"/>
                      <a:pt x="13944" y="5004"/>
                      <a:pt x="13915" y="5004"/>
                    </a:cubicBezTo>
                    <a:cubicBezTo>
                      <a:pt x="13707" y="5004"/>
                      <a:pt x="14034" y="6061"/>
                      <a:pt x="13774" y="6061"/>
                    </a:cubicBezTo>
                    <a:cubicBezTo>
                      <a:pt x="13769" y="6061"/>
                      <a:pt x="13763" y="6061"/>
                      <a:pt x="13757" y="6060"/>
                    </a:cubicBezTo>
                    <a:cubicBezTo>
                      <a:pt x="13150" y="5070"/>
                      <a:pt x="11829" y="5347"/>
                      <a:pt x="11288" y="5070"/>
                    </a:cubicBezTo>
                    <a:cubicBezTo>
                      <a:pt x="11447" y="5017"/>
                      <a:pt x="11341" y="4621"/>
                      <a:pt x="11499" y="4515"/>
                    </a:cubicBezTo>
                    <a:cubicBezTo>
                      <a:pt x="11561" y="4635"/>
                      <a:pt x="11602" y="4677"/>
                      <a:pt x="11636" y="4677"/>
                    </a:cubicBezTo>
                    <a:cubicBezTo>
                      <a:pt x="11717" y="4677"/>
                      <a:pt x="11764" y="4450"/>
                      <a:pt x="11966" y="4450"/>
                    </a:cubicBezTo>
                    <a:cubicBezTo>
                      <a:pt x="11992" y="4450"/>
                      <a:pt x="12022" y="4454"/>
                      <a:pt x="12054" y="4462"/>
                    </a:cubicBezTo>
                    <a:cubicBezTo>
                      <a:pt x="12054" y="4740"/>
                      <a:pt x="12001" y="4793"/>
                      <a:pt x="11948" y="5017"/>
                    </a:cubicBezTo>
                    <a:cubicBezTo>
                      <a:pt x="12211" y="4747"/>
                      <a:pt x="12413" y="4527"/>
                      <a:pt x="12611" y="4527"/>
                    </a:cubicBezTo>
                    <a:cubicBezTo>
                      <a:pt x="12781" y="4527"/>
                      <a:pt x="12948" y="4689"/>
                      <a:pt x="13150" y="5123"/>
                    </a:cubicBezTo>
                    <a:cubicBezTo>
                      <a:pt x="13044" y="4568"/>
                      <a:pt x="13097" y="4185"/>
                      <a:pt x="13321" y="4132"/>
                    </a:cubicBezTo>
                    <a:cubicBezTo>
                      <a:pt x="13477" y="4417"/>
                      <a:pt x="13670" y="4502"/>
                      <a:pt x="13881" y="4502"/>
                    </a:cubicBezTo>
                    <a:cubicBezTo>
                      <a:pt x="14193" y="4502"/>
                      <a:pt x="14546" y="4317"/>
                      <a:pt x="14880" y="4317"/>
                    </a:cubicBezTo>
                    <a:cubicBezTo>
                      <a:pt x="15106" y="4317"/>
                      <a:pt x="15323" y="4402"/>
                      <a:pt x="15513" y="4687"/>
                    </a:cubicBezTo>
                    <a:cubicBezTo>
                      <a:pt x="15781" y="4418"/>
                      <a:pt x="15690" y="3628"/>
                      <a:pt x="16033" y="3628"/>
                    </a:cubicBezTo>
                    <a:cubicBezTo>
                      <a:pt x="16044" y="3628"/>
                      <a:pt x="16055" y="3629"/>
                      <a:pt x="16067" y="3631"/>
                    </a:cubicBezTo>
                    <a:cubicBezTo>
                      <a:pt x="16067" y="4027"/>
                      <a:pt x="16173" y="4238"/>
                      <a:pt x="16344" y="4357"/>
                    </a:cubicBezTo>
                    <a:cubicBezTo>
                      <a:pt x="16376" y="4358"/>
                      <a:pt x="16409" y="4359"/>
                      <a:pt x="16443" y="4359"/>
                    </a:cubicBezTo>
                    <a:cubicBezTo>
                      <a:pt x="17744" y="4359"/>
                      <a:pt x="20177" y="3454"/>
                      <a:pt x="21933" y="3454"/>
                    </a:cubicBezTo>
                    <a:cubicBezTo>
                      <a:pt x="22072" y="3454"/>
                      <a:pt x="22208" y="3460"/>
                      <a:pt x="22338" y="3472"/>
                    </a:cubicBezTo>
                    <a:cubicBezTo>
                      <a:pt x="22338" y="3472"/>
                      <a:pt x="22285" y="3420"/>
                      <a:pt x="22285" y="3301"/>
                    </a:cubicBezTo>
                    <a:cubicBezTo>
                      <a:pt x="23034" y="3173"/>
                      <a:pt x="23600" y="3120"/>
                      <a:pt x="24108" y="3120"/>
                    </a:cubicBezTo>
                    <a:cubicBezTo>
                      <a:pt x="24908" y="3120"/>
                      <a:pt x="25567" y="3250"/>
                      <a:pt x="26576" y="3420"/>
                    </a:cubicBezTo>
                    <a:cubicBezTo>
                      <a:pt x="26681" y="2865"/>
                      <a:pt x="26681" y="2311"/>
                      <a:pt x="26959" y="2099"/>
                    </a:cubicBezTo>
                    <a:lnTo>
                      <a:pt x="26959" y="2099"/>
                    </a:lnTo>
                    <a:cubicBezTo>
                      <a:pt x="27064" y="2759"/>
                      <a:pt x="26734" y="2641"/>
                      <a:pt x="26800" y="3142"/>
                    </a:cubicBezTo>
                    <a:cubicBezTo>
                      <a:pt x="26844" y="3142"/>
                      <a:pt x="27001" y="3155"/>
                      <a:pt x="27197" y="3155"/>
                    </a:cubicBezTo>
                    <a:cubicBezTo>
                      <a:pt x="27704" y="3155"/>
                      <a:pt x="28479" y="3072"/>
                      <a:pt x="28279" y="2482"/>
                    </a:cubicBezTo>
                    <a:lnTo>
                      <a:pt x="28279" y="2482"/>
                    </a:lnTo>
                    <a:cubicBezTo>
                      <a:pt x="28111" y="2623"/>
                      <a:pt x="27857" y="2806"/>
                      <a:pt x="27618" y="2806"/>
                    </a:cubicBezTo>
                    <a:cubicBezTo>
                      <a:pt x="27389" y="2806"/>
                      <a:pt x="27174" y="2637"/>
                      <a:pt x="27064" y="2099"/>
                    </a:cubicBezTo>
                    <a:lnTo>
                      <a:pt x="27064" y="2099"/>
                    </a:lnTo>
                    <a:cubicBezTo>
                      <a:pt x="27264" y="2175"/>
                      <a:pt x="27408" y="2484"/>
                      <a:pt x="27533" y="2484"/>
                    </a:cubicBezTo>
                    <a:cubicBezTo>
                      <a:pt x="27581" y="2484"/>
                      <a:pt x="27627" y="2437"/>
                      <a:pt x="27671" y="2311"/>
                    </a:cubicBezTo>
                    <a:cubicBezTo>
                      <a:pt x="27183" y="938"/>
                      <a:pt x="26576" y="2099"/>
                      <a:pt x="26074" y="938"/>
                    </a:cubicBezTo>
                    <a:cubicBezTo>
                      <a:pt x="26065" y="936"/>
                      <a:pt x="26057" y="935"/>
                      <a:pt x="26049" y="935"/>
                    </a:cubicBezTo>
                    <a:cubicBezTo>
                      <a:pt x="25824" y="935"/>
                      <a:pt x="26014" y="1653"/>
                      <a:pt x="25810" y="1717"/>
                    </a:cubicBezTo>
                    <a:cubicBezTo>
                      <a:pt x="25361" y="1651"/>
                      <a:pt x="24424" y="660"/>
                      <a:pt x="24094" y="396"/>
                    </a:cubicBezTo>
                    <a:cubicBezTo>
                      <a:pt x="23605" y="1109"/>
                      <a:pt x="23104" y="555"/>
                      <a:pt x="22721" y="1268"/>
                    </a:cubicBezTo>
                    <a:cubicBezTo>
                      <a:pt x="22629" y="903"/>
                      <a:pt x="22501" y="806"/>
                      <a:pt x="22358" y="806"/>
                    </a:cubicBezTo>
                    <a:cubicBezTo>
                      <a:pt x="22194" y="806"/>
                      <a:pt x="22009" y="934"/>
                      <a:pt x="21831" y="934"/>
                    </a:cubicBezTo>
                    <a:cubicBezTo>
                      <a:pt x="21697" y="934"/>
                      <a:pt x="21567" y="861"/>
                      <a:pt x="21453" y="608"/>
                    </a:cubicBezTo>
                    <a:lnTo>
                      <a:pt x="21453" y="608"/>
                    </a:lnTo>
                    <a:cubicBezTo>
                      <a:pt x="21401" y="1439"/>
                      <a:pt x="21783" y="1109"/>
                      <a:pt x="21849" y="1598"/>
                    </a:cubicBezTo>
                    <a:cubicBezTo>
                      <a:pt x="21790" y="1552"/>
                      <a:pt x="21745" y="1532"/>
                      <a:pt x="21710" y="1532"/>
                    </a:cubicBezTo>
                    <a:cubicBezTo>
                      <a:pt x="21461" y="1532"/>
                      <a:pt x="21802" y="2589"/>
                      <a:pt x="21587" y="2589"/>
                    </a:cubicBezTo>
                    <a:cubicBezTo>
                      <a:pt x="21582" y="2589"/>
                      <a:pt x="21577" y="2589"/>
                      <a:pt x="21572" y="2588"/>
                    </a:cubicBezTo>
                    <a:cubicBezTo>
                      <a:pt x="21317" y="2447"/>
                      <a:pt x="21109" y="2201"/>
                      <a:pt x="20885" y="2201"/>
                    </a:cubicBezTo>
                    <a:cubicBezTo>
                      <a:pt x="20773" y="2201"/>
                      <a:pt x="20657" y="2262"/>
                      <a:pt x="20529" y="2429"/>
                    </a:cubicBezTo>
                    <a:cubicBezTo>
                      <a:pt x="20463" y="1928"/>
                      <a:pt x="20199" y="2152"/>
                      <a:pt x="20199" y="1492"/>
                    </a:cubicBezTo>
                    <a:cubicBezTo>
                      <a:pt x="20098" y="1518"/>
                      <a:pt x="20007" y="1528"/>
                      <a:pt x="19921" y="1528"/>
                    </a:cubicBezTo>
                    <a:cubicBezTo>
                      <a:pt x="19660" y="1528"/>
                      <a:pt x="19461" y="1435"/>
                      <a:pt x="19250" y="1435"/>
                    </a:cubicBezTo>
                    <a:cubicBezTo>
                      <a:pt x="19115" y="1435"/>
                      <a:pt x="18976" y="1473"/>
                      <a:pt x="18813" y="1598"/>
                    </a:cubicBezTo>
                    <a:cubicBezTo>
                      <a:pt x="18549" y="1320"/>
                      <a:pt x="19038" y="660"/>
                      <a:pt x="18655" y="396"/>
                    </a:cubicBezTo>
                    <a:lnTo>
                      <a:pt x="18655" y="396"/>
                    </a:lnTo>
                    <a:cubicBezTo>
                      <a:pt x="18430" y="726"/>
                      <a:pt x="18153" y="990"/>
                      <a:pt x="17889" y="1215"/>
                    </a:cubicBezTo>
                    <a:cubicBezTo>
                      <a:pt x="17770" y="1822"/>
                      <a:pt x="18430" y="2047"/>
                      <a:pt x="18047" y="2429"/>
                    </a:cubicBezTo>
                    <a:cubicBezTo>
                      <a:pt x="17995" y="2205"/>
                      <a:pt x="17942" y="1822"/>
                      <a:pt x="17665" y="1492"/>
                    </a:cubicBezTo>
                    <a:lnTo>
                      <a:pt x="17665" y="1492"/>
                    </a:lnTo>
                    <a:cubicBezTo>
                      <a:pt x="17440" y="1822"/>
                      <a:pt x="17823" y="2047"/>
                      <a:pt x="17612" y="2205"/>
                    </a:cubicBezTo>
                    <a:cubicBezTo>
                      <a:pt x="17387" y="2205"/>
                      <a:pt x="17229" y="2099"/>
                      <a:pt x="17110" y="1769"/>
                    </a:cubicBezTo>
                    <a:cubicBezTo>
                      <a:pt x="17229" y="1651"/>
                      <a:pt x="17335" y="1492"/>
                      <a:pt x="17440" y="1215"/>
                    </a:cubicBezTo>
                    <a:cubicBezTo>
                      <a:pt x="17369" y="1174"/>
                      <a:pt x="17310" y="1156"/>
                      <a:pt x="17261" y="1156"/>
                    </a:cubicBezTo>
                    <a:cubicBezTo>
                      <a:pt x="16977" y="1156"/>
                      <a:pt x="17034" y="1765"/>
                      <a:pt x="16899" y="2047"/>
                    </a:cubicBezTo>
                    <a:cubicBezTo>
                      <a:pt x="16095" y="1760"/>
                      <a:pt x="15297" y="1636"/>
                      <a:pt x="14523" y="1636"/>
                    </a:cubicBezTo>
                    <a:cubicBezTo>
                      <a:pt x="12908" y="1636"/>
                      <a:pt x="11394" y="2177"/>
                      <a:pt x="10126" y="2918"/>
                    </a:cubicBezTo>
                    <a:cubicBezTo>
                      <a:pt x="10168" y="2918"/>
                      <a:pt x="10227" y="2902"/>
                      <a:pt x="10284" y="2902"/>
                    </a:cubicBezTo>
                    <a:cubicBezTo>
                      <a:pt x="10373" y="2902"/>
                      <a:pt x="10456" y="2941"/>
                      <a:pt x="10456" y="3142"/>
                    </a:cubicBezTo>
                    <a:cubicBezTo>
                      <a:pt x="10431" y="3144"/>
                      <a:pt x="10406" y="3145"/>
                      <a:pt x="10382" y="3145"/>
                    </a:cubicBezTo>
                    <a:cubicBezTo>
                      <a:pt x="9895" y="3145"/>
                      <a:pt x="9716" y="2744"/>
                      <a:pt x="9146" y="2744"/>
                    </a:cubicBezTo>
                    <a:cubicBezTo>
                      <a:pt x="9020" y="2744"/>
                      <a:pt x="8874" y="2764"/>
                      <a:pt x="8701" y="2812"/>
                    </a:cubicBezTo>
                    <a:cubicBezTo>
                      <a:pt x="8476" y="3142"/>
                      <a:pt x="8912" y="3367"/>
                      <a:pt x="8648" y="3525"/>
                    </a:cubicBezTo>
                    <a:cubicBezTo>
                      <a:pt x="8578" y="2814"/>
                      <a:pt x="8067" y="2670"/>
                      <a:pt x="7520" y="2670"/>
                    </a:cubicBezTo>
                    <a:cubicBezTo>
                      <a:pt x="7149" y="2670"/>
                      <a:pt x="6761" y="2736"/>
                      <a:pt x="6484" y="2736"/>
                    </a:cubicBezTo>
                    <a:cubicBezTo>
                      <a:pt x="6161" y="2736"/>
                      <a:pt x="5988" y="2647"/>
                      <a:pt x="6166" y="2258"/>
                    </a:cubicBezTo>
                    <a:lnTo>
                      <a:pt x="6166" y="2258"/>
                    </a:lnTo>
                    <a:cubicBezTo>
                      <a:pt x="6122" y="2278"/>
                      <a:pt x="6080" y="2286"/>
                      <a:pt x="6041" y="2286"/>
                    </a:cubicBezTo>
                    <a:cubicBezTo>
                      <a:pt x="5869" y="2286"/>
                      <a:pt x="5747" y="2133"/>
                      <a:pt x="5719" y="2133"/>
                    </a:cubicBezTo>
                    <a:cubicBezTo>
                      <a:pt x="5697" y="2133"/>
                      <a:pt x="5730" y="2222"/>
                      <a:pt x="5836" y="2535"/>
                    </a:cubicBezTo>
                    <a:cubicBezTo>
                      <a:pt x="5746" y="2564"/>
                      <a:pt x="5657" y="2585"/>
                      <a:pt x="5574" y="2585"/>
                    </a:cubicBezTo>
                    <a:cubicBezTo>
                      <a:pt x="5351" y="2585"/>
                      <a:pt x="5176" y="2433"/>
                      <a:pt x="5176" y="1875"/>
                    </a:cubicBezTo>
                    <a:cubicBezTo>
                      <a:pt x="5357" y="1736"/>
                      <a:pt x="5524" y="1684"/>
                      <a:pt x="5687" y="1684"/>
                    </a:cubicBezTo>
                    <a:cubicBezTo>
                      <a:pt x="5975" y="1684"/>
                      <a:pt x="6256" y="1846"/>
                      <a:pt x="6602" y="1981"/>
                    </a:cubicBezTo>
                    <a:cubicBezTo>
                      <a:pt x="6190" y="1258"/>
                      <a:pt x="5639" y="1118"/>
                      <a:pt x="5120" y="1118"/>
                    </a:cubicBezTo>
                    <a:cubicBezTo>
                      <a:pt x="4890" y="1118"/>
                      <a:pt x="4666" y="1146"/>
                      <a:pt x="4463" y="1162"/>
                    </a:cubicBezTo>
                    <a:cubicBezTo>
                      <a:pt x="3924" y="1248"/>
                      <a:pt x="3605" y="1670"/>
                      <a:pt x="3175" y="1670"/>
                    </a:cubicBezTo>
                    <a:cubicBezTo>
                      <a:pt x="3078" y="1670"/>
                      <a:pt x="2977" y="1648"/>
                      <a:pt x="2865" y="1598"/>
                    </a:cubicBezTo>
                    <a:cubicBezTo>
                      <a:pt x="2602" y="1466"/>
                      <a:pt x="2292" y="1338"/>
                      <a:pt x="1985" y="1338"/>
                    </a:cubicBezTo>
                    <a:cubicBezTo>
                      <a:pt x="1647" y="1338"/>
                      <a:pt x="1313" y="1495"/>
                      <a:pt x="1057" y="1981"/>
                    </a:cubicBezTo>
                    <a:cubicBezTo>
                      <a:pt x="991" y="1717"/>
                      <a:pt x="991" y="1268"/>
                      <a:pt x="885" y="1268"/>
                    </a:cubicBezTo>
                    <a:cubicBezTo>
                      <a:pt x="832" y="1928"/>
                      <a:pt x="832" y="2099"/>
                      <a:pt x="727" y="2535"/>
                    </a:cubicBezTo>
                    <a:cubicBezTo>
                      <a:pt x="709" y="2539"/>
                      <a:pt x="692" y="2541"/>
                      <a:pt x="675" y="2541"/>
                    </a:cubicBezTo>
                    <a:cubicBezTo>
                      <a:pt x="494" y="2541"/>
                      <a:pt x="450" y="2271"/>
                      <a:pt x="450" y="1822"/>
                    </a:cubicBezTo>
                    <a:cubicBezTo>
                      <a:pt x="420" y="1815"/>
                      <a:pt x="392" y="1812"/>
                      <a:pt x="366" y="1812"/>
                    </a:cubicBezTo>
                    <a:cubicBezTo>
                      <a:pt x="197" y="1812"/>
                      <a:pt x="104" y="1951"/>
                      <a:pt x="1" y="2099"/>
                    </a:cubicBezTo>
                    <a:lnTo>
                      <a:pt x="278" y="7869"/>
                    </a:lnTo>
                    <a:cubicBezTo>
                      <a:pt x="278" y="7816"/>
                      <a:pt x="331" y="7816"/>
                      <a:pt x="331" y="7816"/>
                    </a:cubicBezTo>
                    <a:lnTo>
                      <a:pt x="397" y="8529"/>
                    </a:lnTo>
                    <a:lnTo>
                      <a:pt x="331" y="8529"/>
                    </a:lnTo>
                    <a:lnTo>
                      <a:pt x="397" y="10298"/>
                    </a:lnTo>
                    <a:cubicBezTo>
                      <a:pt x="832" y="10456"/>
                      <a:pt x="1387" y="10628"/>
                      <a:pt x="780" y="11499"/>
                    </a:cubicBezTo>
                    <a:cubicBezTo>
                      <a:pt x="808" y="11508"/>
                      <a:pt x="838" y="11511"/>
                      <a:pt x="869" y="11511"/>
                    </a:cubicBezTo>
                    <a:cubicBezTo>
                      <a:pt x="912" y="11511"/>
                      <a:pt x="957" y="11506"/>
                      <a:pt x="1000" y="11506"/>
                    </a:cubicBezTo>
                    <a:cubicBezTo>
                      <a:pt x="1098" y="11506"/>
                      <a:pt x="1185" y="11534"/>
                      <a:pt x="1215" y="11723"/>
                    </a:cubicBezTo>
                    <a:lnTo>
                      <a:pt x="780" y="11776"/>
                    </a:lnTo>
                    <a:lnTo>
                      <a:pt x="885" y="13268"/>
                    </a:lnTo>
                    <a:cubicBezTo>
                      <a:pt x="898" y="13271"/>
                      <a:pt x="909" y="13272"/>
                      <a:pt x="920" y="13272"/>
                    </a:cubicBezTo>
                    <a:cubicBezTo>
                      <a:pt x="1104" y="13272"/>
                      <a:pt x="1063" y="12863"/>
                      <a:pt x="1162" y="12714"/>
                    </a:cubicBezTo>
                    <a:cubicBezTo>
                      <a:pt x="1440" y="13704"/>
                      <a:pt x="1493" y="13862"/>
                      <a:pt x="1717" y="14417"/>
                    </a:cubicBezTo>
                    <a:cubicBezTo>
                      <a:pt x="991" y="14522"/>
                      <a:pt x="1545" y="14522"/>
                      <a:pt x="1651" y="14918"/>
                    </a:cubicBezTo>
                    <a:cubicBezTo>
                      <a:pt x="1823" y="15684"/>
                      <a:pt x="1215" y="15578"/>
                      <a:pt x="1440" y="15684"/>
                    </a:cubicBezTo>
                    <a:cubicBezTo>
                      <a:pt x="1531" y="15776"/>
                      <a:pt x="1773" y="15907"/>
                      <a:pt x="2014" y="15907"/>
                    </a:cubicBezTo>
                    <a:cubicBezTo>
                      <a:pt x="2190" y="15907"/>
                      <a:pt x="2366" y="15837"/>
                      <a:pt x="2483" y="15631"/>
                    </a:cubicBezTo>
                    <a:lnTo>
                      <a:pt x="2483" y="15631"/>
                    </a:lnTo>
                    <a:cubicBezTo>
                      <a:pt x="2410" y="15652"/>
                      <a:pt x="2352" y="15662"/>
                      <a:pt x="2307" y="15662"/>
                    </a:cubicBezTo>
                    <a:cubicBezTo>
                      <a:pt x="2010" y="15662"/>
                      <a:pt x="2265" y="15242"/>
                      <a:pt x="2311" y="14852"/>
                    </a:cubicBezTo>
                    <a:cubicBezTo>
                      <a:pt x="2238" y="14852"/>
                      <a:pt x="2116" y="14923"/>
                      <a:pt x="2012" y="14923"/>
                    </a:cubicBezTo>
                    <a:cubicBezTo>
                      <a:pt x="1891" y="14923"/>
                      <a:pt x="1794" y="14828"/>
                      <a:pt x="1823" y="14417"/>
                    </a:cubicBezTo>
                    <a:lnTo>
                      <a:pt x="1823" y="14417"/>
                    </a:lnTo>
                    <a:cubicBezTo>
                      <a:pt x="2734" y="14453"/>
                      <a:pt x="3382" y="15541"/>
                      <a:pt x="3895" y="15541"/>
                    </a:cubicBezTo>
                    <a:cubicBezTo>
                      <a:pt x="4125" y="15541"/>
                      <a:pt x="4328" y="15323"/>
                      <a:pt x="4516" y="14694"/>
                    </a:cubicBezTo>
                    <a:cubicBezTo>
                      <a:pt x="4846" y="14971"/>
                      <a:pt x="4621" y="15182"/>
                      <a:pt x="4793" y="15407"/>
                    </a:cubicBezTo>
                    <a:cubicBezTo>
                      <a:pt x="5070" y="14971"/>
                      <a:pt x="4899" y="14192"/>
                      <a:pt x="4793" y="13651"/>
                    </a:cubicBezTo>
                    <a:cubicBezTo>
                      <a:pt x="5017" y="13598"/>
                      <a:pt x="5176" y="13426"/>
                      <a:pt x="5229" y="13096"/>
                    </a:cubicBezTo>
                    <a:lnTo>
                      <a:pt x="5229" y="13096"/>
                    </a:lnTo>
                    <a:cubicBezTo>
                      <a:pt x="5153" y="13115"/>
                      <a:pt x="5095" y="13123"/>
                      <a:pt x="5052" y="13123"/>
                    </a:cubicBezTo>
                    <a:cubicBezTo>
                      <a:pt x="4848" y="13123"/>
                      <a:pt x="4981" y="12924"/>
                      <a:pt x="5123" y="12608"/>
                    </a:cubicBezTo>
                    <a:cubicBezTo>
                      <a:pt x="4899" y="12278"/>
                      <a:pt x="4516" y="12436"/>
                      <a:pt x="4357" y="11948"/>
                    </a:cubicBezTo>
                    <a:lnTo>
                      <a:pt x="4357" y="11948"/>
                    </a:lnTo>
                    <a:cubicBezTo>
                      <a:pt x="4586" y="12075"/>
                      <a:pt x="4842" y="12104"/>
                      <a:pt x="5089" y="12104"/>
                    </a:cubicBezTo>
                    <a:cubicBezTo>
                      <a:pt x="5301" y="12104"/>
                      <a:pt x="5506" y="12083"/>
                      <a:pt x="5682" y="12083"/>
                    </a:cubicBezTo>
                    <a:cubicBezTo>
                      <a:pt x="5835" y="12083"/>
                      <a:pt x="5966" y="12099"/>
                      <a:pt x="6060" y="12159"/>
                    </a:cubicBezTo>
                    <a:cubicBezTo>
                      <a:pt x="5941" y="11948"/>
                      <a:pt x="6007" y="11552"/>
                      <a:pt x="6113" y="11499"/>
                    </a:cubicBezTo>
                    <a:cubicBezTo>
                      <a:pt x="6145" y="11717"/>
                      <a:pt x="6199" y="11792"/>
                      <a:pt x="6264" y="11792"/>
                    </a:cubicBezTo>
                    <a:cubicBezTo>
                      <a:pt x="6404" y="11792"/>
                      <a:pt x="6599" y="11444"/>
                      <a:pt x="6752" y="11444"/>
                    </a:cubicBezTo>
                    <a:cubicBezTo>
                      <a:pt x="6759" y="11444"/>
                      <a:pt x="6766" y="11444"/>
                      <a:pt x="6773" y="11446"/>
                    </a:cubicBezTo>
                    <a:cubicBezTo>
                      <a:pt x="7070" y="12173"/>
                      <a:pt x="6708" y="12995"/>
                      <a:pt x="6296" y="12995"/>
                    </a:cubicBezTo>
                    <a:cubicBezTo>
                      <a:pt x="6177" y="12995"/>
                      <a:pt x="6054" y="12926"/>
                      <a:pt x="5941" y="12766"/>
                    </a:cubicBezTo>
                    <a:lnTo>
                      <a:pt x="5941" y="12766"/>
                    </a:lnTo>
                    <a:cubicBezTo>
                      <a:pt x="6007" y="13374"/>
                      <a:pt x="5941" y="13704"/>
                      <a:pt x="5730" y="13809"/>
                    </a:cubicBezTo>
                    <a:cubicBezTo>
                      <a:pt x="5730" y="13681"/>
                      <a:pt x="5730" y="13579"/>
                      <a:pt x="5668" y="13579"/>
                    </a:cubicBezTo>
                    <a:cubicBezTo>
                      <a:pt x="5653" y="13579"/>
                      <a:pt x="5634" y="13585"/>
                      <a:pt x="5611" y="13598"/>
                    </a:cubicBezTo>
                    <a:cubicBezTo>
                      <a:pt x="5677" y="13149"/>
                      <a:pt x="5941" y="13321"/>
                      <a:pt x="5783" y="12542"/>
                    </a:cubicBezTo>
                    <a:lnTo>
                      <a:pt x="5783" y="12542"/>
                    </a:lnTo>
                    <a:cubicBezTo>
                      <a:pt x="5763" y="12548"/>
                      <a:pt x="5743" y="12551"/>
                      <a:pt x="5726" y="12551"/>
                    </a:cubicBezTo>
                    <a:cubicBezTo>
                      <a:pt x="5563" y="12551"/>
                      <a:pt x="5501" y="12325"/>
                      <a:pt x="5381" y="12325"/>
                    </a:cubicBezTo>
                    <a:cubicBezTo>
                      <a:pt x="5370" y="12325"/>
                      <a:pt x="5359" y="12327"/>
                      <a:pt x="5347" y="12331"/>
                    </a:cubicBezTo>
                    <a:cubicBezTo>
                      <a:pt x="5783" y="13268"/>
                      <a:pt x="5176" y="13268"/>
                      <a:pt x="5400" y="14087"/>
                    </a:cubicBezTo>
                    <a:cubicBezTo>
                      <a:pt x="5488" y="14160"/>
                      <a:pt x="5568" y="14179"/>
                      <a:pt x="5645" y="14179"/>
                    </a:cubicBezTo>
                    <a:cubicBezTo>
                      <a:pt x="5724" y="14179"/>
                      <a:pt x="5801" y="14160"/>
                      <a:pt x="5884" y="14160"/>
                    </a:cubicBezTo>
                    <a:cubicBezTo>
                      <a:pt x="6025" y="14160"/>
                      <a:pt x="6182" y="14216"/>
                      <a:pt x="6390" y="14522"/>
                    </a:cubicBezTo>
                    <a:cubicBezTo>
                      <a:pt x="6390" y="14311"/>
                      <a:pt x="6338" y="14034"/>
                      <a:pt x="6443" y="13981"/>
                    </a:cubicBezTo>
                    <a:lnTo>
                      <a:pt x="6443" y="13981"/>
                    </a:lnTo>
                    <a:cubicBezTo>
                      <a:pt x="6668" y="15182"/>
                      <a:pt x="5941" y="14641"/>
                      <a:pt x="5941" y="15512"/>
                    </a:cubicBezTo>
                    <a:cubicBezTo>
                      <a:pt x="6496" y="14918"/>
                      <a:pt x="6826" y="14694"/>
                      <a:pt x="7156" y="14192"/>
                    </a:cubicBezTo>
                    <a:cubicBezTo>
                      <a:pt x="7131" y="14184"/>
                      <a:pt x="7103" y="14181"/>
                      <a:pt x="7073" y="14181"/>
                    </a:cubicBezTo>
                    <a:cubicBezTo>
                      <a:pt x="7017" y="14181"/>
                      <a:pt x="6954" y="14191"/>
                      <a:pt x="6895" y="14191"/>
                    </a:cubicBezTo>
                    <a:cubicBezTo>
                      <a:pt x="6790" y="14191"/>
                      <a:pt x="6696" y="14159"/>
                      <a:pt x="6668" y="13981"/>
                    </a:cubicBezTo>
                    <a:cubicBezTo>
                      <a:pt x="6826" y="13981"/>
                      <a:pt x="6773" y="13532"/>
                      <a:pt x="6879" y="13426"/>
                    </a:cubicBezTo>
                    <a:cubicBezTo>
                      <a:pt x="6937" y="13413"/>
                      <a:pt x="6998" y="13405"/>
                      <a:pt x="7058" y="13405"/>
                    </a:cubicBezTo>
                    <a:cubicBezTo>
                      <a:pt x="7464" y="13405"/>
                      <a:pt x="7898" y="13727"/>
                      <a:pt x="8093" y="14588"/>
                    </a:cubicBezTo>
                    <a:cubicBezTo>
                      <a:pt x="8118" y="14328"/>
                      <a:pt x="8265" y="14274"/>
                      <a:pt x="8443" y="14274"/>
                    </a:cubicBezTo>
                    <a:cubicBezTo>
                      <a:pt x="8568" y="14274"/>
                      <a:pt x="8707" y="14300"/>
                      <a:pt x="8829" y="14300"/>
                    </a:cubicBezTo>
                    <a:cubicBezTo>
                      <a:pt x="8905" y="14300"/>
                      <a:pt x="8975" y="14290"/>
                      <a:pt x="9031" y="14258"/>
                    </a:cubicBezTo>
                    <a:cubicBezTo>
                      <a:pt x="8753" y="12661"/>
                      <a:pt x="9638" y="13479"/>
                      <a:pt x="9414" y="12714"/>
                    </a:cubicBezTo>
                    <a:lnTo>
                      <a:pt x="9414" y="12714"/>
                    </a:lnTo>
                    <a:cubicBezTo>
                      <a:pt x="9401" y="12844"/>
                      <a:pt x="9373" y="12895"/>
                      <a:pt x="9337" y="12895"/>
                    </a:cubicBezTo>
                    <a:cubicBezTo>
                      <a:pt x="9217" y="12895"/>
                      <a:pt x="9003" y="12359"/>
                      <a:pt x="8912" y="12278"/>
                    </a:cubicBezTo>
                    <a:lnTo>
                      <a:pt x="9691" y="12212"/>
                    </a:lnTo>
                    <a:cubicBezTo>
                      <a:pt x="9796" y="12766"/>
                      <a:pt x="9968" y="13321"/>
                      <a:pt x="9902" y="14192"/>
                    </a:cubicBezTo>
                    <a:cubicBezTo>
                      <a:pt x="10562" y="14139"/>
                      <a:pt x="10958" y="14034"/>
                      <a:pt x="11552" y="13756"/>
                    </a:cubicBezTo>
                    <a:cubicBezTo>
                      <a:pt x="11394" y="13651"/>
                      <a:pt x="11288" y="13532"/>
                      <a:pt x="11169" y="13321"/>
                    </a:cubicBezTo>
                    <a:cubicBezTo>
                      <a:pt x="11370" y="13274"/>
                      <a:pt x="11307" y="12742"/>
                      <a:pt x="11526" y="12742"/>
                    </a:cubicBezTo>
                    <a:cubicBezTo>
                      <a:pt x="11553" y="12742"/>
                      <a:pt x="11583" y="12749"/>
                      <a:pt x="11618" y="12766"/>
                    </a:cubicBezTo>
                    <a:cubicBezTo>
                      <a:pt x="11671" y="13928"/>
                      <a:pt x="11618" y="14747"/>
                      <a:pt x="11499" y="15512"/>
                    </a:cubicBezTo>
                    <a:cubicBezTo>
                      <a:pt x="11882" y="15737"/>
                      <a:pt x="12542" y="15301"/>
                      <a:pt x="12714" y="16172"/>
                    </a:cubicBezTo>
                    <a:cubicBezTo>
                      <a:pt x="12278" y="15790"/>
                      <a:pt x="11499" y="16172"/>
                      <a:pt x="11169" y="15578"/>
                    </a:cubicBezTo>
                    <a:cubicBezTo>
                      <a:pt x="11169" y="15182"/>
                      <a:pt x="11447" y="15354"/>
                      <a:pt x="11341" y="14799"/>
                    </a:cubicBezTo>
                    <a:cubicBezTo>
                      <a:pt x="11341" y="14456"/>
                      <a:pt x="11176" y="14290"/>
                      <a:pt x="11010" y="14290"/>
                    </a:cubicBezTo>
                    <a:cubicBezTo>
                      <a:pt x="10832" y="14290"/>
                      <a:pt x="10653" y="14483"/>
                      <a:pt x="10681" y="14852"/>
                    </a:cubicBezTo>
                    <a:cubicBezTo>
                      <a:pt x="10786" y="15354"/>
                      <a:pt x="10958" y="15842"/>
                      <a:pt x="11117" y="16344"/>
                    </a:cubicBezTo>
                    <a:cubicBezTo>
                      <a:pt x="10684" y="15976"/>
                      <a:pt x="10451" y="15870"/>
                      <a:pt x="10214" y="15870"/>
                    </a:cubicBezTo>
                    <a:cubicBezTo>
                      <a:pt x="10060" y="15870"/>
                      <a:pt x="9904" y="15914"/>
                      <a:pt x="9691" y="15961"/>
                    </a:cubicBezTo>
                    <a:cubicBezTo>
                      <a:pt x="9638" y="15631"/>
                      <a:pt x="10021" y="14971"/>
                      <a:pt x="9744" y="14918"/>
                    </a:cubicBezTo>
                    <a:lnTo>
                      <a:pt x="9744" y="14918"/>
                    </a:lnTo>
                    <a:cubicBezTo>
                      <a:pt x="9729" y="15142"/>
                      <a:pt x="9698" y="15227"/>
                      <a:pt x="9659" y="15227"/>
                    </a:cubicBezTo>
                    <a:cubicBezTo>
                      <a:pt x="9556" y="15227"/>
                      <a:pt x="9399" y="14632"/>
                      <a:pt x="9361" y="14469"/>
                    </a:cubicBezTo>
                    <a:cubicBezTo>
                      <a:pt x="8663" y="14860"/>
                      <a:pt x="8129" y="15113"/>
                      <a:pt x="7529" y="15113"/>
                    </a:cubicBezTo>
                    <a:cubicBezTo>
                      <a:pt x="7277" y="15113"/>
                      <a:pt x="7013" y="15069"/>
                      <a:pt x="6720" y="14971"/>
                    </a:cubicBezTo>
                    <a:cubicBezTo>
                      <a:pt x="6549" y="16568"/>
                      <a:pt x="5941" y="16397"/>
                      <a:pt x="5453" y="17057"/>
                    </a:cubicBezTo>
                    <a:cubicBezTo>
                      <a:pt x="5677" y="17110"/>
                      <a:pt x="5836" y="17228"/>
                      <a:pt x="5941" y="17559"/>
                    </a:cubicBezTo>
                    <a:cubicBezTo>
                      <a:pt x="5836" y="17559"/>
                      <a:pt x="5836" y="17770"/>
                      <a:pt x="5730" y="17823"/>
                    </a:cubicBezTo>
                    <a:cubicBezTo>
                      <a:pt x="5594" y="17352"/>
                      <a:pt x="5118" y="16765"/>
                      <a:pt x="4815" y="16765"/>
                    </a:cubicBezTo>
                    <a:cubicBezTo>
                      <a:pt x="4736" y="16765"/>
                      <a:pt x="4668" y="16805"/>
                      <a:pt x="4621" y="16898"/>
                    </a:cubicBezTo>
                    <a:cubicBezTo>
                      <a:pt x="4793" y="16951"/>
                      <a:pt x="4740" y="17162"/>
                      <a:pt x="4687" y="17387"/>
                    </a:cubicBezTo>
                    <a:cubicBezTo>
                      <a:pt x="4951" y="18047"/>
                      <a:pt x="6113" y="18601"/>
                      <a:pt x="5559" y="18813"/>
                    </a:cubicBezTo>
                    <a:cubicBezTo>
                      <a:pt x="5658" y="18993"/>
                      <a:pt x="5787" y="19059"/>
                      <a:pt x="5924" y="19059"/>
                    </a:cubicBezTo>
                    <a:cubicBezTo>
                      <a:pt x="6166" y="19059"/>
                      <a:pt x="6433" y="18851"/>
                      <a:pt x="6602" y="18707"/>
                    </a:cubicBezTo>
                    <a:lnTo>
                      <a:pt x="6602" y="18707"/>
                    </a:lnTo>
                    <a:cubicBezTo>
                      <a:pt x="6602" y="19367"/>
                      <a:pt x="6443" y="19539"/>
                      <a:pt x="6668" y="19974"/>
                    </a:cubicBezTo>
                    <a:cubicBezTo>
                      <a:pt x="7209" y="19803"/>
                      <a:pt x="6773" y="19143"/>
                      <a:pt x="7156" y="18654"/>
                    </a:cubicBezTo>
                    <a:cubicBezTo>
                      <a:pt x="7188" y="18651"/>
                      <a:pt x="7218" y="18649"/>
                      <a:pt x="7248" y="18649"/>
                    </a:cubicBezTo>
                    <a:cubicBezTo>
                      <a:pt x="7691" y="18649"/>
                      <a:pt x="7942" y="19005"/>
                      <a:pt x="8252" y="19314"/>
                    </a:cubicBezTo>
                    <a:cubicBezTo>
                      <a:pt x="8224" y="19489"/>
                      <a:pt x="8184" y="19545"/>
                      <a:pt x="8139" y="19545"/>
                    </a:cubicBezTo>
                    <a:cubicBezTo>
                      <a:pt x="8062" y="19545"/>
                      <a:pt x="7972" y="19383"/>
                      <a:pt x="7905" y="19383"/>
                    </a:cubicBezTo>
                    <a:cubicBezTo>
                      <a:pt x="7863" y="19383"/>
                      <a:pt x="7831" y="19444"/>
                      <a:pt x="7816" y="19644"/>
                    </a:cubicBezTo>
                    <a:cubicBezTo>
                      <a:pt x="8041" y="20080"/>
                      <a:pt x="8371" y="20463"/>
                      <a:pt x="8582" y="21070"/>
                    </a:cubicBezTo>
                    <a:cubicBezTo>
                      <a:pt x="8529" y="21400"/>
                      <a:pt x="8476" y="21453"/>
                      <a:pt x="8648" y="21783"/>
                    </a:cubicBezTo>
                    <a:cubicBezTo>
                      <a:pt x="8318" y="21783"/>
                      <a:pt x="8041" y="21783"/>
                      <a:pt x="8093" y="22338"/>
                    </a:cubicBezTo>
                    <a:cubicBezTo>
                      <a:pt x="8115" y="22332"/>
                      <a:pt x="8135" y="22330"/>
                      <a:pt x="8153" y="22330"/>
                    </a:cubicBezTo>
                    <a:cubicBezTo>
                      <a:pt x="8317" y="22330"/>
                      <a:pt x="8306" y="22542"/>
                      <a:pt x="8199" y="22839"/>
                    </a:cubicBezTo>
                    <a:cubicBezTo>
                      <a:pt x="8227" y="22850"/>
                      <a:pt x="8257" y="22854"/>
                      <a:pt x="8289" y="22854"/>
                    </a:cubicBezTo>
                    <a:cubicBezTo>
                      <a:pt x="8456" y="22854"/>
                      <a:pt x="8666" y="22732"/>
                      <a:pt x="8821" y="22732"/>
                    </a:cubicBezTo>
                    <a:cubicBezTo>
                      <a:pt x="8930" y="22732"/>
                      <a:pt x="9011" y="22792"/>
                      <a:pt x="9031" y="22998"/>
                    </a:cubicBezTo>
                    <a:lnTo>
                      <a:pt x="9083" y="23763"/>
                    </a:lnTo>
                    <a:cubicBezTo>
                      <a:pt x="9031" y="23796"/>
                      <a:pt x="8966" y="23807"/>
                      <a:pt x="8896" y="23807"/>
                    </a:cubicBezTo>
                    <a:cubicBezTo>
                      <a:pt x="8762" y="23807"/>
                      <a:pt x="8606" y="23768"/>
                      <a:pt x="8471" y="23768"/>
                    </a:cubicBezTo>
                    <a:cubicBezTo>
                      <a:pt x="8305" y="23768"/>
                      <a:pt x="8170" y="23827"/>
                      <a:pt x="8146" y="24093"/>
                    </a:cubicBezTo>
                    <a:cubicBezTo>
                      <a:pt x="8288" y="24431"/>
                      <a:pt x="8571" y="24627"/>
                      <a:pt x="8749" y="24627"/>
                    </a:cubicBezTo>
                    <a:cubicBezTo>
                      <a:pt x="8919" y="24627"/>
                      <a:pt x="8992" y="24447"/>
                      <a:pt x="8753" y="24041"/>
                    </a:cubicBezTo>
                    <a:cubicBezTo>
                      <a:pt x="8818" y="24013"/>
                      <a:pt x="8880" y="24002"/>
                      <a:pt x="8939" y="24002"/>
                    </a:cubicBezTo>
                    <a:cubicBezTo>
                      <a:pt x="9146" y="24002"/>
                      <a:pt x="9320" y="24137"/>
                      <a:pt x="9459" y="24137"/>
                    </a:cubicBezTo>
                    <a:cubicBezTo>
                      <a:pt x="9580" y="24137"/>
                      <a:pt x="9674" y="24035"/>
                      <a:pt x="9744" y="23658"/>
                    </a:cubicBezTo>
                    <a:cubicBezTo>
                      <a:pt x="9242" y="23552"/>
                      <a:pt x="9519" y="23050"/>
                      <a:pt x="9308" y="21955"/>
                    </a:cubicBezTo>
                    <a:cubicBezTo>
                      <a:pt x="9744" y="21783"/>
                      <a:pt x="9638" y="21783"/>
                      <a:pt x="9691" y="20463"/>
                    </a:cubicBezTo>
                    <a:cubicBezTo>
                      <a:pt x="9083" y="20357"/>
                      <a:pt x="8529" y="20027"/>
                      <a:pt x="8371" y="18813"/>
                    </a:cubicBezTo>
                    <a:cubicBezTo>
                      <a:pt x="8476" y="17941"/>
                      <a:pt x="9414" y="18984"/>
                      <a:pt x="9572" y="17717"/>
                    </a:cubicBezTo>
                    <a:lnTo>
                      <a:pt x="9572" y="17717"/>
                    </a:lnTo>
                    <a:cubicBezTo>
                      <a:pt x="9744" y="18654"/>
                      <a:pt x="9242" y="18324"/>
                      <a:pt x="9308" y="18984"/>
                    </a:cubicBezTo>
                    <a:cubicBezTo>
                      <a:pt x="9366" y="18951"/>
                      <a:pt x="9414" y="18936"/>
                      <a:pt x="9454" y="18936"/>
                    </a:cubicBezTo>
                    <a:cubicBezTo>
                      <a:pt x="9746" y="18936"/>
                      <a:pt x="9572" y="19757"/>
                      <a:pt x="9572" y="20199"/>
                    </a:cubicBezTo>
                    <a:cubicBezTo>
                      <a:pt x="9922" y="20024"/>
                      <a:pt x="10128" y="19116"/>
                      <a:pt x="10465" y="19116"/>
                    </a:cubicBezTo>
                    <a:cubicBezTo>
                      <a:pt x="10560" y="19116"/>
                      <a:pt x="10665" y="19188"/>
                      <a:pt x="10786" y="19367"/>
                    </a:cubicBezTo>
                    <a:cubicBezTo>
                      <a:pt x="10628" y="18324"/>
                      <a:pt x="11394" y="17717"/>
                      <a:pt x="11394" y="17057"/>
                    </a:cubicBezTo>
                    <a:cubicBezTo>
                      <a:pt x="11474" y="17074"/>
                      <a:pt x="11555" y="17078"/>
                      <a:pt x="11635" y="17078"/>
                    </a:cubicBezTo>
                    <a:cubicBezTo>
                      <a:pt x="11709" y="17078"/>
                      <a:pt x="11783" y="17075"/>
                      <a:pt x="11855" y="17075"/>
                    </a:cubicBezTo>
                    <a:cubicBezTo>
                      <a:pt x="12182" y="17075"/>
                      <a:pt x="12488" y="17147"/>
                      <a:pt x="12714" y="17941"/>
                    </a:cubicBezTo>
                    <a:cubicBezTo>
                      <a:pt x="12659" y="17989"/>
                      <a:pt x="12605" y="18008"/>
                      <a:pt x="12552" y="18008"/>
                    </a:cubicBezTo>
                    <a:cubicBezTo>
                      <a:pt x="12343" y="18008"/>
                      <a:pt x="12158" y="17707"/>
                      <a:pt x="12029" y="17707"/>
                    </a:cubicBezTo>
                    <a:cubicBezTo>
                      <a:pt x="11966" y="17707"/>
                      <a:pt x="11916" y="17779"/>
                      <a:pt x="11882" y="17994"/>
                    </a:cubicBezTo>
                    <a:cubicBezTo>
                      <a:pt x="12542" y="18153"/>
                      <a:pt x="12212" y="19697"/>
                      <a:pt x="12489" y="20410"/>
                    </a:cubicBezTo>
                    <a:cubicBezTo>
                      <a:pt x="12608" y="19209"/>
                      <a:pt x="12489" y="17941"/>
                      <a:pt x="13480" y="17611"/>
                    </a:cubicBezTo>
                    <a:cubicBezTo>
                      <a:pt x="13480" y="17976"/>
                      <a:pt x="13788" y="18465"/>
                      <a:pt x="13967" y="18465"/>
                    </a:cubicBezTo>
                    <a:cubicBezTo>
                      <a:pt x="14028" y="18465"/>
                      <a:pt x="14073" y="18409"/>
                      <a:pt x="14087" y="18271"/>
                    </a:cubicBezTo>
                    <a:cubicBezTo>
                      <a:pt x="13981" y="18271"/>
                      <a:pt x="14193" y="17440"/>
                      <a:pt x="14140" y="17281"/>
                    </a:cubicBezTo>
                    <a:lnTo>
                      <a:pt x="14140" y="17281"/>
                    </a:lnTo>
                    <a:cubicBezTo>
                      <a:pt x="14523" y="18047"/>
                      <a:pt x="15249" y="17941"/>
                      <a:pt x="15737" y="18377"/>
                    </a:cubicBezTo>
                    <a:cubicBezTo>
                      <a:pt x="15662" y="18885"/>
                      <a:pt x="15385" y="19058"/>
                      <a:pt x="15113" y="19058"/>
                    </a:cubicBezTo>
                    <a:cubicBezTo>
                      <a:pt x="15004" y="19058"/>
                      <a:pt x="14895" y="19030"/>
                      <a:pt x="14800" y="18984"/>
                    </a:cubicBezTo>
                    <a:lnTo>
                      <a:pt x="14800" y="18984"/>
                    </a:lnTo>
                    <a:cubicBezTo>
                      <a:pt x="14905" y="19400"/>
                      <a:pt x="15095" y="19559"/>
                      <a:pt x="15306" y="19559"/>
                    </a:cubicBezTo>
                    <a:cubicBezTo>
                      <a:pt x="15545" y="19559"/>
                      <a:pt x="15811" y="19356"/>
                      <a:pt x="16014" y="19090"/>
                    </a:cubicBezTo>
                    <a:cubicBezTo>
                      <a:pt x="16014" y="19592"/>
                      <a:pt x="16173" y="19592"/>
                      <a:pt x="16292" y="19869"/>
                    </a:cubicBezTo>
                    <a:cubicBezTo>
                      <a:pt x="16067" y="20463"/>
                      <a:pt x="15684" y="20859"/>
                      <a:pt x="15301" y="21189"/>
                    </a:cubicBezTo>
                    <a:cubicBezTo>
                      <a:pt x="15324" y="20688"/>
                      <a:pt x="15153" y="20545"/>
                      <a:pt x="14902" y="20545"/>
                    </a:cubicBezTo>
                    <a:cubicBezTo>
                      <a:pt x="14571" y="20545"/>
                      <a:pt x="14102" y="20793"/>
                      <a:pt x="13757" y="20793"/>
                    </a:cubicBezTo>
                    <a:cubicBezTo>
                      <a:pt x="13704" y="21625"/>
                      <a:pt x="13480" y="22113"/>
                      <a:pt x="13532" y="22615"/>
                    </a:cubicBezTo>
                    <a:cubicBezTo>
                      <a:pt x="13321" y="22390"/>
                      <a:pt x="13150" y="21730"/>
                      <a:pt x="13321" y="21347"/>
                    </a:cubicBezTo>
                    <a:lnTo>
                      <a:pt x="13321" y="21347"/>
                    </a:lnTo>
                    <a:cubicBezTo>
                      <a:pt x="13157" y="21459"/>
                      <a:pt x="13033" y="21567"/>
                      <a:pt x="12982" y="21567"/>
                    </a:cubicBezTo>
                    <a:cubicBezTo>
                      <a:pt x="12931" y="21567"/>
                      <a:pt x="12957" y="21456"/>
                      <a:pt x="13097" y="21123"/>
                    </a:cubicBezTo>
                    <a:cubicBezTo>
                      <a:pt x="12849" y="21093"/>
                      <a:pt x="12703" y="20990"/>
                      <a:pt x="12553" y="20990"/>
                    </a:cubicBezTo>
                    <a:cubicBezTo>
                      <a:pt x="12440" y="20990"/>
                      <a:pt x="12324" y="21049"/>
                      <a:pt x="12159" y="21242"/>
                    </a:cubicBezTo>
                    <a:cubicBezTo>
                      <a:pt x="12331" y="22113"/>
                      <a:pt x="12278" y="22390"/>
                      <a:pt x="12384" y="22945"/>
                    </a:cubicBezTo>
                    <a:cubicBezTo>
                      <a:pt x="12562" y="22672"/>
                      <a:pt x="12733" y="22569"/>
                      <a:pt x="12904" y="22569"/>
                    </a:cubicBezTo>
                    <a:cubicBezTo>
                      <a:pt x="13420" y="22569"/>
                      <a:pt x="13938" y="23499"/>
                      <a:pt x="14641" y="23499"/>
                    </a:cubicBezTo>
                    <a:cubicBezTo>
                      <a:pt x="14736" y="22705"/>
                      <a:pt x="15363" y="21868"/>
                      <a:pt x="15691" y="21868"/>
                    </a:cubicBezTo>
                    <a:cubicBezTo>
                      <a:pt x="15728" y="21868"/>
                      <a:pt x="15762" y="21879"/>
                      <a:pt x="15790" y="21902"/>
                    </a:cubicBezTo>
                    <a:cubicBezTo>
                      <a:pt x="15631" y="21902"/>
                      <a:pt x="15513" y="22113"/>
                      <a:pt x="15460" y="22390"/>
                    </a:cubicBezTo>
                    <a:cubicBezTo>
                      <a:pt x="15909" y="22562"/>
                      <a:pt x="15962" y="22509"/>
                      <a:pt x="16450" y="22839"/>
                    </a:cubicBezTo>
                    <a:cubicBezTo>
                      <a:pt x="16450" y="21677"/>
                      <a:pt x="15962" y="22008"/>
                      <a:pt x="15843" y="21123"/>
                    </a:cubicBezTo>
                    <a:lnTo>
                      <a:pt x="15843" y="21123"/>
                    </a:lnTo>
                    <a:cubicBezTo>
                      <a:pt x="16026" y="21306"/>
                      <a:pt x="16107" y="21473"/>
                      <a:pt x="16173" y="21473"/>
                    </a:cubicBezTo>
                    <a:cubicBezTo>
                      <a:pt x="16225" y="21473"/>
                      <a:pt x="16268" y="21365"/>
                      <a:pt x="16344" y="21070"/>
                    </a:cubicBezTo>
                    <a:cubicBezTo>
                      <a:pt x="16436" y="21265"/>
                      <a:pt x="16408" y="21826"/>
                      <a:pt x="16614" y="21826"/>
                    </a:cubicBezTo>
                    <a:cubicBezTo>
                      <a:pt x="16646" y="21826"/>
                      <a:pt x="16683" y="21813"/>
                      <a:pt x="16727" y="21783"/>
                    </a:cubicBezTo>
                    <a:cubicBezTo>
                      <a:pt x="17110" y="21730"/>
                      <a:pt x="17057" y="20912"/>
                      <a:pt x="17335" y="20740"/>
                    </a:cubicBezTo>
                    <a:cubicBezTo>
                      <a:pt x="17274" y="20622"/>
                      <a:pt x="17233" y="20581"/>
                      <a:pt x="17199" y="20581"/>
                    </a:cubicBezTo>
                    <a:cubicBezTo>
                      <a:pt x="17118" y="20581"/>
                      <a:pt x="17072" y="20809"/>
                      <a:pt x="16875" y="20809"/>
                    </a:cubicBezTo>
                    <a:cubicBezTo>
                      <a:pt x="16847" y="20809"/>
                      <a:pt x="16815" y="20804"/>
                      <a:pt x="16780" y="20793"/>
                    </a:cubicBezTo>
                    <a:cubicBezTo>
                      <a:pt x="16674" y="19974"/>
                      <a:pt x="16292" y="19803"/>
                      <a:pt x="16450" y="19090"/>
                    </a:cubicBezTo>
                    <a:lnTo>
                      <a:pt x="16450" y="19090"/>
                    </a:lnTo>
                    <a:cubicBezTo>
                      <a:pt x="16533" y="19595"/>
                      <a:pt x="16756" y="19701"/>
                      <a:pt x="16995" y="19701"/>
                    </a:cubicBezTo>
                    <a:cubicBezTo>
                      <a:pt x="17166" y="19701"/>
                      <a:pt x="17346" y="19647"/>
                      <a:pt x="17488" y="19647"/>
                    </a:cubicBezTo>
                    <a:cubicBezTo>
                      <a:pt x="17557" y="19647"/>
                      <a:pt x="17618" y="19659"/>
                      <a:pt x="17665" y="19697"/>
                    </a:cubicBezTo>
                    <a:cubicBezTo>
                      <a:pt x="17665" y="20199"/>
                      <a:pt x="17282" y="19922"/>
                      <a:pt x="17335" y="20463"/>
                    </a:cubicBezTo>
                    <a:cubicBezTo>
                      <a:pt x="17386" y="20475"/>
                      <a:pt x="17434" y="20481"/>
                      <a:pt x="17478" y="20481"/>
                    </a:cubicBezTo>
                    <a:cubicBezTo>
                      <a:pt x="17670" y="20481"/>
                      <a:pt x="17792" y="20371"/>
                      <a:pt x="17889" y="20199"/>
                    </a:cubicBezTo>
                    <a:lnTo>
                      <a:pt x="17889" y="20199"/>
                    </a:lnTo>
                    <a:cubicBezTo>
                      <a:pt x="17717" y="20635"/>
                      <a:pt x="17995" y="20965"/>
                      <a:pt x="18219" y="21189"/>
                    </a:cubicBezTo>
                    <a:cubicBezTo>
                      <a:pt x="18325" y="20529"/>
                      <a:pt x="17770" y="20133"/>
                      <a:pt x="18100" y="19922"/>
                    </a:cubicBezTo>
                    <a:cubicBezTo>
                      <a:pt x="18549" y="19922"/>
                      <a:pt x="18655" y="20582"/>
                      <a:pt x="19090" y="20582"/>
                    </a:cubicBezTo>
                    <a:cubicBezTo>
                      <a:pt x="19143" y="19473"/>
                      <a:pt x="18707" y="19803"/>
                      <a:pt x="18549" y="19367"/>
                    </a:cubicBezTo>
                    <a:cubicBezTo>
                      <a:pt x="18657" y="19071"/>
                      <a:pt x="18924" y="19049"/>
                      <a:pt x="19204" y="19049"/>
                    </a:cubicBezTo>
                    <a:cubicBezTo>
                      <a:pt x="19251" y="19049"/>
                      <a:pt x="19298" y="19050"/>
                      <a:pt x="19345" y="19050"/>
                    </a:cubicBezTo>
                    <a:cubicBezTo>
                      <a:pt x="19430" y="19050"/>
                      <a:pt x="19513" y="19048"/>
                      <a:pt x="19592" y="19037"/>
                    </a:cubicBezTo>
                    <a:lnTo>
                      <a:pt x="19592" y="19037"/>
                    </a:lnTo>
                    <a:cubicBezTo>
                      <a:pt x="19869" y="19922"/>
                      <a:pt x="19539" y="20304"/>
                      <a:pt x="19698" y="20793"/>
                    </a:cubicBezTo>
                    <a:cubicBezTo>
                      <a:pt x="19750" y="20582"/>
                      <a:pt x="20199" y="20635"/>
                      <a:pt x="20199" y="19750"/>
                    </a:cubicBezTo>
                    <a:lnTo>
                      <a:pt x="20199" y="19750"/>
                    </a:lnTo>
                    <a:cubicBezTo>
                      <a:pt x="20184" y="19753"/>
                      <a:pt x="20169" y="19754"/>
                      <a:pt x="20154" y="19754"/>
                    </a:cubicBezTo>
                    <a:cubicBezTo>
                      <a:pt x="19909" y="19754"/>
                      <a:pt x="19797" y="19349"/>
                      <a:pt x="19698" y="19037"/>
                    </a:cubicBezTo>
                    <a:cubicBezTo>
                      <a:pt x="19770" y="18909"/>
                      <a:pt x="19869" y="18852"/>
                      <a:pt x="19978" y="18852"/>
                    </a:cubicBezTo>
                    <a:cubicBezTo>
                      <a:pt x="20286" y="18852"/>
                      <a:pt x="20676" y="19308"/>
                      <a:pt x="20793" y="19922"/>
                    </a:cubicBezTo>
                    <a:cubicBezTo>
                      <a:pt x="20028" y="20199"/>
                      <a:pt x="20582" y="21625"/>
                      <a:pt x="20080" y="22232"/>
                    </a:cubicBezTo>
                    <a:cubicBezTo>
                      <a:pt x="20320" y="22232"/>
                      <a:pt x="20704" y="22579"/>
                      <a:pt x="20938" y="22579"/>
                    </a:cubicBezTo>
                    <a:cubicBezTo>
                      <a:pt x="21027" y="22579"/>
                      <a:pt x="21094" y="22528"/>
                      <a:pt x="21123" y="22390"/>
                    </a:cubicBezTo>
                    <a:cubicBezTo>
                      <a:pt x="20688" y="20965"/>
                      <a:pt x="21123" y="19592"/>
                      <a:pt x="20965" y="18932"/>
                    </a:cubicBezTo>
                    <a:cubicBezTo>
                      <a:pt x="21034" y="18917"/>
                      <a:pt x="21098" y="18909"/>
                      <a:pt x="21156" y="18909"/>
                    </a:cubicBezTo>
                    <a:cubicBezTo>
                      <a:pt x="21975" y="18909"/>
                      <a:pt x="21771" y="20303"/>
                      <a:pt x="22338" y="21017"/>
                    </a:cubicBezTo>
                    <a:cubicBezTo>
                      <a:pt x="22282" y="21287"/>
                      <a:pt x="22164" y="21408"/>
                      <a:pt x="22044" y="21408"/>
                    </a:cubicBezTo>
                    <a:cubicBezTo>
                      <a:pt x="21823" y="21408"/>
                      <a:pt x="21594" y="20999"/>
                      <a:pt x="21731" y="20357"/>
                    </a:cubicBezTo>
                    <a:cubicBezTo>
                      <a:pt x="21606" y="20295"/>
                      <a:pt x="21477" y="20173"/>
                      <a:pt x="21356" y="20173"/>
                    </a:cubicBezTo>
                    <a:cubicBezTo>
                      <a:pt x="21273" y="20173"/>
                      <a:pt x="21194" y="20232"/>
                      <a:pt x="21123" y="20410"/>
                    </a:cubicBezTo>
                    <a:cubicBezTo>
                      <a:pt x="21348" y="20582"/>
                      <a:pt x="21453" y="20965"/>
                      <a:pt x="21453" y="21625"/>
                    </a:cubicBezTo>
                    <a:cubicBezTo>
                      <a:pt x="22232" y="21955"/>
                      <a:pt x="22721" y="21295"/>
                      <a:pt x="22998" y="22720"/>
                    </a:cubicBezTo>
                    <a:cubicBezTo>
                      <a:pt x="22930" y="22686"/>
                      <a:pt x="22834" y="22514"/>
                      <a:pt x="22761" y="22514"/>
                    </a:cubicBezTo>
                    <a:cubicBezTo>
                      <a:pt x="22720" y="22514"/>
                      <a:pt x="22687" y="22566"/>
                      <a:pt x="22668" y="22720"/>
                    </a:cubicBezTo>
                    <a:cubicBezTo>
                      <a:pt x="22942" y="22881"/>
                      <a:pt x="23528" y="23407"/>
                      <a:pt x="23857" y="23407"/>
                    </a:cubicBezTo>
                    <a:cubicBezTo>
                      <a:pt x="23988" y="23407"/>
                      <a:pt x="24079" y="23324"/>
                      <a:pt x="24094" y="23103"/>
                    </a:cubicBezTo>
                    <a:cubicBezTo>
                      <a:pt x="23935" y="23103"/>
                      <a:pt x="23935" y="22720"/>
                      <a:pt x="23935" y="22390"/>
                    </a:cubicBezTo>
                    <a:cubicBezTo>
                      <a:pt x="23898" y="22401"/>
                      <a:pt x="23862" y="22405"/>
                      <a:pt x="23829" y="22405"/>
                    </a:cubicBezTo>
                    <a:cubicBezTo>
                      <a:pt x="23478" y="22405"/>
                      <a:pt x="23363" y="21863"/>
                      <a:pt x="23170" y="21453"/>
                    </a:cubicBezTo>
                    <a:lnTo>
                      <a:pt x="23170" y="21453"/>
                    </a:lnTo>
                    <a:cubicBezTo>
                      <a:pt x="23471" y="21712"/>
                      <a:pt x="23739" y="22249"/>
                      <a:pt x="24026" y="22249"/>
                    </a:cubicBezTo>
                    <a:cubicBezTo>
                      <a:pt x="24104" y="22249"/>
                      <a:pt x="24183" y="22209"/>
                      <a:pt x="24265" y="22113"/>
                    </a:cubicBezTo>
                    <a:lnTo>
                      <a:pt x="24265" y="22113"/>
                    </a:lnTo>
                    <a:cubicBezTo>
                      <a:pt x="23988" y="22773"/>
                      <a:pt x="24318" y="23605"/>
                      <a:pt x="24595" y="23829"/>
                    </a:cubicBezTo>
                    <a:cubicBezTo>
                      <a:pt x="24558" y="24180"/>
                      <a:pt x="24262" y="24591"/>
                      <a:pt x="24039" y="24591"/>
                    </a:cubicBezTo>
                    <a:cubicBezTo>
                      <a:pt x="23951" y="24591"/>
                      <a:pt x="23874" y="24527"/>
                      <a:pt x="23830" y="24371"/>
                    </a:cubicBezTo>
                    <a:lnTo>
                      <a:pt x="23830" y="24371"/>
                    </a:lnTo>
                    <a:cubicBezTo>
                      <a:pt x="23873" y="24390"/>
                      <a:pt x="23908" y="24399"/>
                      <a:pt x="23937" y="24399"/>
                    </a:cubicBezTo>
                    <a:cubicBezTo>
                      <a:pt x="24163" y="24399"/>
                      <a:pt x="23976" y="23857"/>
                      <a:pt x="23883" y="23658"/>
                    </a:cubicBezTo>
                    <a:cubicBezTo>
                      <a:pt x="23864" y="23656"/>
                      <a:pt x="23847" y="23655"/>
                      <a:pt x="23831" y="23655"/>
                    </a:cubicBezTo>
                    <a:cubicBezTo>
                      <a:pt x="23364" y="23655"/>
                      <a:pt x="23873" y="24380"/>
                      <a:pt x="23605" y="24648"/>
                    </a:cubicBezTo>
                    <a:cubicBezTo>
                      <a:pt x="23161" y="24648"/>
                      <a:pt x="22927" y="24330"/>
                      <a:pt x="22696" y="24330"/>
                    </a:cubicBezTo>
                    <a:cubicBezTo>
                      <a:pt x="22555" y="24330"/>
                      <a:pt x="22416" y="24446"/>
                      <a:pt x="22232" y="24819"/>
                    </a:cubicBezTo>
                    <a:cubicBezTo>
                      <a:pt x="22510" y="25202"/>
                      <a:pt x="23051" y="25083"/>
                      <a:pt x="23275" y="25691"/>
                    </a:cubicBezTo>
                    <a:cubicBezTo>
                      <a:pt x="23101" y="25551"/>
                      <a:pt x="22941" y="25495"/>
                      <a:pt x="22788" y="25495"/>
                    </a:cubicBezTo>
                    <a:cubicBezTo>
                      <a:pt x="22408" y="25495"/>
                      <a:pt x="22073" y="25838"/>
                      <a:pt x="21678" y="26074"/>
                    </a:cubicBezTo>
                    <a:cubicBezTo>
                      <a:pt x="21678" y="26522"/>
                      <a:pt x="21902" y="26681"/>
                      <a:pt x="21731" y="26853"/>
                    </a:cubicBezTo>
                    <a:cubicBezTo>
                      <a:pt x="21509" y="26853"/>
                      <a:pt x="21431" y="26565"/>
                      <a:pt x="21212" y="26565"/>
                    </a:cubicBezTo>
                    <a:cubicBezTo>
                      <a:pt x="21158" y="26565"/>
                      <a:pt x="21094" y="26583"/>
                      <a:pt x="21018" y="26628"/>
                    </a:cubicBezTo>
                    <a:cubicBezTo>
                      <a:pt x="21071" y="27130"/>
                      <a:pt x="20965" y="27235"/>
                      <a:pt x="20965" y="27671"/>
                    </a:cubicBezTo>
                    <a:cubicBezTo>
                      <a:pt x="21001" y="27666"/>
                      <a:pt x="21037" y="27664"/>
                      <a:pt x="21070" y="27664"/>
                    </a:cubicBezTo>
                    <a:cubicBezTo>
                      <a:pt x="21613" y="27664"/>
                      <a:pt x="21825" y="28236"/>
                      <a:pt x="22141" y="28236"/>
                    </a:cubicBezTo>
                    <a:cubicBezTo>
                      <a:pt x="22247" y="28236"/>
                      <a:pt x="22364" y="28172"/>
                      <a:pt x="22510" y="28001"/>
                    </a:cubicBezTo>
                    <a:cubicBezTo>
                      <a:pt x="22444" y="26905"/>
                      <a:pt x="22285" y="27460"/>
                      <a:pt x="22061" y="26575"/>
                    </a:cubicBezTo>
                    <a:cubicBezTo>
                      <a:pt x="22615" y="26245"/>
                      <a:pt x="22721" y="26575"/>
                      <a:pt x="23104" y="25968"/>
                    </a:cubicBezTo>
                    <a:lnTo>
                      <a:pt x="23104" y="25968"/>
                    </a:lnTo>
                    <a:cubicBezTo>
                      <a:pt x="22840" y="26734"/>
                      <a:pt x="23605" y="26681"/>
                      <a:pt x="23275" y="27671"/>
                    </a:cubicBezTo>
                    <a:cubicBezTo>
                      <a:pt x="23433" y="27671"/>
                      <a:pt x="23552" y="27566"/>
                      <a:pt x="23605" y="27395"/>
                    </a:cubicBezTo>
                    <a:lnTo>
                      <a:pt x="23605" y="27395"/>
                    </a:lnTo>
                    <a:cubicBezTo>
                      <a:pt x="23440" y="27930"/>
                      <a:pt x="23741" y="28611"/>
                      <a:pt x="24118" y="28611"/>
                    </a:cubicBezTo>
                    <a:cubicBezTo>
                      <a:pt x="24132" y="28611"/>
                      <a:pt x="24146" y="28610"/>
                      <a:pt x="24160" y="28608"/>
                    </a:cubicBezTo>
                    <a:cubicBezTo>
                      <a:pt x="24364" y="28340"/>
                      <a:pt x="24272" y="27563"/>
                      <a:pt x="24614" y="27563"/>
                    </a:cubicBezTo>
                    <a:cubicBezTo>
                      <a:pt x="24625" y="27563"/>
                      <a:pt x="24636" y="27564"/>
                      <a:pt x="24648" y="27565"/>
                    </a:cubicBezTo>
                    <a:lnTo>
                      <a:pt x="24754" y="28556"/>
                    </a:lnTo>
                    <a:cubicBezTo>
                      <a:pt x="24900" y="28410"/>
                      <a:pt x="24984" y="28340"/>
                      <a:pt x="25078" y="28340"/>
                    </a:cubicBezTo>
                    <a:cubicBezTo>
                      <a:pt x="25163" y="28340"/>
                      <a:pt x="25258" y="28396"/>
                      <a:pt x="25414" y="28503"/>
                    </a:cubicBezTo>
                    <a:cubicBezTo>
                      <a:pt x="25414" y="28225"/>
                      <a:pt x="25361" y="27790"/>
                      <a:pt x="25480" y="27724"/>
                    </a:cubicBezTo>
                    <a:cubicBezTo>
                      <a:pt x="25500" y="27939"/>
                      <a:pt x="25578" y="27997"/>
                      <a:pt x="25679" y="27997"/>
                    </a:cubicBezTo>
                    <a:cubicBezTo>
                      <a:pt x="25799" y="27997"/>
                      <a:pt x="25951" y="27915"/>
                      <a:pt x="26077" y="27915"/>
                    </a:cubicBezTo>
                    <a:cubicBezTo>
                      <a:pt x="26119" y="27915"/>
                      <a:pt x="26158" y="27924"/>
                      <a:pt x="26193" y="27948"/>
                    </a:cubicBezTo>
                    <a:cubicBezTo>
                      <a:pt x="26140" y="28225"/>
                      <a:pt x="26074" y="28608"/>
                      <a:pt x="26140" y="29163"/>
                    </a:cubicBezTo>
                    <a:cubicBezTo>
                      <a:pt x="26168" y="29157"/>
                      <a:pt x="26193" y="29155"/>
                      <a:pt x="26216" y="29155"/>
                    </a:cubicBezTo>
                    <a:cubicBezTo>
                      <a:pt x="26656" y="29155"/>
                      <a:pt x="26277" y="30114"/>
                      <a:pt x="26701" y="30114"/>
                    </a:cubicBezTo>
                    <a:cubicBezTo>
                      <a:pt x="26730" y="30114"/>
                      <a:pt x="26763" y="30110"/>
                      <a:pt x="26800" y="30100"/>
                    </a:cubicBezTo>
                    <a:cubicBezTo>
                      <a:pt x="27324" y="29957"/>
                      <a:pt x="28231" y="29408"/>
                      <a:pt x="28990" y="29408"/>
                    </a:cubicBezTo>
                    <a:cubicBezTo>
                      <a:pt x="29417" y="29408"/>
                      <a:pt x="29797" y="29582"/>
                      <a:pt x="30034" y="30100"/>
                    </a:cubicBezTo>
                    <a:cubicBezTo>
                      <a:pt x="29754" y="29864"/>
                      <a:pt x="29521" y="29628"/>
                      <a:pt x="29148" y="29628"/>
                    </a:cubicBezTo>
                    <a:cubicBezTo>
                      <a:pt x="29083" y="29628"/>
                      <a:pt x="29014" y="29636"/>
                      <a:pt x="28939" y="29651"/>
                    </a:cubicBezTo>
                    <a:cubicBezTo>
                      <a:pt x="28886" y="30483"/>
                      <a:pt x="29269" y="30153"/>
                      <a:pt x="29374" y="30641"/>
                    </a:cubicBezTo>
                    <a:cubicBezTo>
                      <a:pt x="29194" y="30542"/>
                      <a:pt x="29098" y="30489"/>
                      <a:pt x="29013" y="30489"/>
                    </a:cubicBezTo>
                    <a:cubicBezTo>
                      <a:pt x="28918" y="30489"/>
                      <a:pt x="28836" y="30555"/>
                      <a:pt x="28662" y="30694"/>
                    </a:cubicBezTo>
                    <a:cubicBezTo>
                      <a:pt x="28662" y="30259"/>
                      <a:pt x="28556" y="30034"/>
                      <a:pt x="28384" y="29981"/>
                    </a:cubicBezTo>
                    <a:cubicBezTo>
                      <a:pt x="28101" y="30456"/>
                      <a:pt x="27758" y="30550"/>
                      <a:pt x="27399" y="30550"/>
                    </a:cubicBezTo>
                    <a:cubicBezTo>
                      <a:pt x="27162" y="30550"/>
                      <a:pt x="26917" y="30509"/>
                      <a:pt x="26678" y="30509"/>
                    </a:cubicBezTo>
                    <a:cubicBezTo>
                      <a:pt x="26233" y="30509"/>
                      <a:pt x="25806" y="30652"/>
                      <a:pt x="25480" y="31473"/>
                    </a:cubicBezTo>
                    <a:cubicBezTo>
                      <a:pt x="25599" y="31457"/>
                      <a:pt x="25717" y="31439"/>
                      <a:pt x="25830" y="31439"/>
                    </a:cubicBezTo>
                    <a:cubicBezTo>
                      <a:pt x="26079" y="31439"/>
                      <a:pt x="26295" y="31526"/>
                      <a:pt x="26404" y="31909"/>
                    </a:cubicBezTo>
                    <a:cubicBezTo>
                      <a:pt x="26298" y="32014"/>
                      <a:pt x="26193" y="32186"/>
                      <a:pt x="26074" y="32410"/>
                    </a:cubicBezTo>
                    <a:cubicBezTo>
                      <a:pt x="26207" y="32492"/>
                      <a:pt x="26300" y="32676"/>
                      <a:pt x="26439" y="32676"/>
                    </a:cubicBezTo>
                    <a:cubicBezTo>
                      <a:pt x="26480" y="32676"/>
                      <a:pt x="26525" y="32661"/>
                      <a:pt x="26576" y="32622"/>
                    </a:cubicBezTo>
                    <a:cubicBezTo>
                      <a:pt x="26853" y="32292"/>
                      <a:pt x="26404" y="31143"/>
                      <a:pt x="26628" y="31143"/>
                    </a:cubicBezTo>
                    <a:cubicBezTo>
                      <a:pt x="26959" y="31301"/>
                      <a:pt x="27394" y="31143"/>
                      <a:pt x="27566" y="31803"/>
                    </a:cubicBezTo>
                    <a:cubicBezTo>
                      <a:pt x="27460" y="32080"/>
                      <a:pt x="27183" y="31909"/>
                      <a:pt x="27289" y="32569"/>
                    </a:cubicBezTo>
                    <a:cubicBezTo>
                      <a:pt x="27548" y="32460"/>
                      <a:pt x="27714" y="32394"/>
                      <a:pt x="27847" y="32394"/>
                    </a:cubicBezTo>
                    <a:cubicBezTo>
                      <a:pt x="28051" y="32394"/>
                      <a:pt x="28178" y="32551"/>
                      <a:pt x="28450" y="32952"/>
                    </a:cubicBezTo>
                    <a:cubicBezTo>
                      <a:pt x="28780" y="32740"/>
                      <a:pt x="28173" y="32622"/>
                      <a:pt x="28279" y="31962"/>
                    </a:cubicBezTo>
                    <a:cubicBezTo>
                      <a:pt x="28518" y="31870"/>
                      <a:pt x="28630" y="31611"/>
                      <a:pt x="28903" y="31611"/>
                    </a:cubicBezTo>
                    <a:cubicBezTo>
                      <a:pt x="28946" y="31611"/>
                      <a:pt x="28993" y="31617"/>
                      <a:pt x="29044" y="31632"/>
                    </a:cubicBezTo>
                    <a:cubicBezTo>
                      <a:pt x="29110" y="32952"/>
                      <a:pt x="29704" y="32899"/>
                      <a:pt x="30100" y="33335"/>
                    </a:cubicBezTo>
                    <a:cubicBezTo>
                      <a:pt x="29652" y="33335"/>
                      <a:pt x="29322" y="33506"/>
                      <a:pt x="29322" y="34391"/>
                    </a:cubicBezTo>
                    <a:cubicBezTo>
                      <a:pt x="29349" y="34397"/>
                      <a:pt x="29376" y="34400"/>
                      <a:pt x="29402" y="34400"/>
                    </a:cubicBezTo>
                    <a:cubicBezTo>
                      <a:pt x="29687" y="34400"/>
                      <a:pt x="29896" y="34048"/>
                      <a:pt x="30105" y="34048"/>
                    </a:cubicBezTo>
                    <a:cubicBezTo>
                      <a:pt x="30190" y="34048"/>
                      <a:pt x="30275" y="34107"/>
                      <a:pt x="30365" y="34272"/>
                    </a:cubicBezTo>
                    <a:cubicBezTo>
                      <a:pt x="30206" y="33282"/>
                      <a:pt x="30642" y="33335"/>
                      <a:pt x="30761" y="32740"/>
                    </a:cubicBezTo>
                    <a:cubicBezTo>
                      <a:pt x="30813" y="33229"/>
                      <a:pt x="31025" y="33401"/>
                      <a:pt x="31143" y="33731"/>
                    </a:cubicBezTo>
                    <a:cubicBezTo>
                      <a:pt x="30431" y="33783"/>
                      <a:pt x="30365" y="35051"/>
                      <a:pt x="29704" y="35315"/>
                    </a:cubicBezTo>
                    <a:cubicBezTo>
                      <a:pt x="29535" y="34851"/>
                      <a:pt x="29366" y="34687"/>
                      <a:pt x="29196" y="34687"/>
                    </a:cubicBezTo>
                    <a:cubicBezTo>
                      <a:pt x="28782" y="34687"/>
                      <a:pt x="28362" y="35660"/>
                      <a:pt x="27925" y="35660"/>
                    </a:cubicBezTo>
                    <a:cubicBezTo>
                      <a:pt x="27841" y="35660"/>
                      <a:pt x="27757" y="35624"/>
                      <a:pt x="27671" y="35539"/>
                    </a:cubicBezTo>
                    <a:cubicBezTo>
                      <a:pt x="27671" y="34549"/>
                      <a:pt x="28450" y="35051"/>
                      <a:pt x="28503" y="34219"/>
                    </a:cubicBezTo>
                    <a:cubicBezTo>
                      <a:pt x="28001" y="33942"/>
                      <a:pt x="27896" y="32952"/>
                      <a:pt x="27619" y="32793"/>
                    </a:cubicBezTo>
                    <a:lnTo>
                      <a:pt x="27619" y="32793"/>
                    </a:lnTo>
                    <a:lnTo>
                      <a:pt x="27671" y="33282"/>
                    </a:lnTo>
                    <a:cubicBezTo>
                      <a:pt x="27566" y="33282"/>
                      <a:pt x="27513" y="33506"/>
                      <a:pt x="27671" y="33559"/>
                    </a:cubicBezTo>
                    <a:cubicBezTo>
                      <a:pt x="27656" y="33382"/>
                      <a:pt x="27678" y="33313"/>
                      <a:pt x="27715" y="33313"/>
                    </a:cubicBezTo>
                    <a:cubicBezTo>
                      <a:pt x="27805" y="33313"/>
                      <a:pt x="27986" y="33723"/>
                      <a:pt x="27949" y="33995"/>
                    </a:cubicBezTo>
                    <a:cubicBezTo>
                      <a:pt x="27865" y="33851"/>
                      <a:pt x="27802" y="33796"/>
                      <a:pt x="27750" y="33796"/>
                    </a:cubicBezTo>
                    <a:cubicBezTo>
                      <a:pt x="27584" y="33796"/>
                      <a:pt x="27525" y="34353"/>
                      <a:pt x="27246" y="34353"/>
                    </a:cubicBezTo>
                    <a:cubicBezTo>
                      <a:pt x="27211" y="34353"/>
                      <a:pt x="27172" y="34344"/>
                      <a:pt x="27130" y="34325"/>
                    </a:cubicBezTo>
                    <a:lnTo>
                      <a:pt x="27130" y="34325"/>
                    </a:lnTo>
                    <a:cubicBezTo>
                      <a:pt x="27064" y="35051"/>
                      <a:pt x="27394" y="34826"/>
                      <a:pt x="27394" y="35315"/>
                    </a:cubicBezTo>
                    <a:cubicBezTo>
                      <a:pt x="27290" y="35472"/>
                      <a:pt x="27202" y="35527"/>
                      <a:pt x="27123" y="35527"/>
                    </a:cubicBezTo>
                    <a:cubicBezTo>
                      <a:pt x="26944" y="35527"/>
                      <a:pt x="26810" y="35250"/>
                      <a:pt x="26640" y="35250"/>
                    </a:cubicBezTo>
                    <a:cubicBezTo>
                      <a:pt x="26569" y="35250"/>
                      <a:pt x="26493" y="35298"/>
                      <a:pt x="26404" y="35434"/>
                    </a:cubicBezTo>
                    <a:cubicBezTo>
                      <a:pt x="26883" y="35745"/>
                      <a:pt x="27431" y="36205"/>
                      <a:pt x="27884" y="36205"/>
                    </a:cubicBezTo>
                    <a:cubicBezTo>
                      <a:pt x="28217" y="36205"/>
                      <a:pt x="28499" y="35955"/>
                      <a:pt x="28662" y="35209"/>
                    </a:cubicBezTo>
                    <a:cubicBezTo>
                      <a:pt x="29017" y="35353"/>
                      <a:pt x="29688" y="35948"/>
                      <a:pt x="30284" y="35948"/>
                    </a:cubicBezTo>
                    <a:cubicBezTo>
                      <a:pt x="30617" y="35948"/>
                      <a:pt x="30926" y="35763"/>
                      <a:pt x="31143" y="35209"/>
                    </a:cubicBezTo>
                    <a:lnTo>
                      <a:pt x="31143" y="35209"/>
                    </a:lnTo>
                    <a:cubicBezTo>
                      <a:pt x="31076" y="35258"/>
                      <a:pt x="31020" y="35279"/>
                      <a:pt x="30974" y="35279"/>
                    </a:cubicBezTo>
                    <a:cubicBezTo>
                      <a:pt x="30755" y="35279"/>
                      <a:pt x="30730" y="34812"/>
                      <a:pt x="30589" y="34496"/>
                    </a:cubicBezTo>
                    <a:lnTo>
                      <a:pt x="30589" y="34496"/>
                    </a:lnTo>
                    <a:cubicBezTo>
                      <a:pt x="30629" y="34530"/>
                      <a:pt x="30668" y="34544"/>
                      <a:pt x="30706" y="34544"/>
                    </a:cubicBezTo>
                    <a:cubicBezTo>
                      <a:pt x="30892" y="34544"/>
                      <a:pt x="31042" y="34189"/>
                      <a:pt x="31162" y="34189"/>
                    </a:cubicBezTo>
                    <a:cubicBezTo>
                      <a:pt x="31214" y="34189"/>
                      <a:pt x="31260" y="34255"/>
                      <a:pt x="31302" y="34443"/>
                    </a:cubicBezTo>
                    <a:cubicBezTo>
                      <a:pt x="31196" y="34496"/>
                      <a:pt x="31091" y="34496"/>
                      <a:pt x="31091" y="34721"/>
                    </a:cubicBezTo>
                    <a:cubicBezTo>
                      <a:pt x="31149" y="34745"/>
                      <a:pt x="31198" y="34755"/>
                      <a:pt x="31241" y="34755"/>
                    </a:cubicBezTo>
                    <a:cubicBezTo>
                      <a:pt x="31480" y="34755"/>
                      <a:pt x="31516" y="34435"/>
                      <a:pt x="31751" y="34391"/>
                    </a:cubicBezTo>
                    <a:cubicBezTo>
                      <a:pt x="31751" y="35044"/>
                      <a:pt x="32152" y="35460"/>
                      <a:pt x="32374" y="35460"/>
                    </a:cubicBezTo>
                    <a:cubicBezTo>
                      <a:pt x="32449" y="35460"/>
                      <a:pt x="32503" y="35414"/>
                      <a:pt x="32516" y="35315"/>
                    </a:cubicBezTo>
                    <a:cubicBezTo>
                      <a:pt x="32292" y="34985"/>
                      <a:pt x="32411" y="34655"/>
                      <a:pt x="32675" y="34325"/>
                    </a:cubicBezTo>
                    <a:cubicBezTo>
                      <a:pt x="32345" y="33889"/>
                      <a:pt x="31962" y="33506"/>
                      <a:pt x="31909" y="32410"/>
                    </a:cubicBezTo>
                    <a:cubicBezTo>
                      <a:pt x="32147" y="32206"/>
                      <a:pt x="32323" y="31975"/>
                      <a:pt x="32515" y="31975"/>
                    </a:cubicBezTo>
                    <a:cubicBezTo>
                      <a:pt x="32632" y="31975"/>
                      <a:pt x="32754" y="32061"/>
                      <a:pt x="32899" y="32292"/>
                    </a:cubicBezTo>
                    <a:cubicBezTo>
                      <a:pt x="32899" y="32674"/>
                      <a:pt x="32794" y="32952"/>
                      <a:pt x="32741" y="33335"/>
                    </a:cubicBezTo>
                    <a:cubicBezTo>
                      <a:pt x="32796" y="33280"/>
                      <a:pt x="32838" y="33256"/>
                      <a:pt x="32872" y="33256"/>
                    </a:cubicBezTo>
                    <a:cubicBezTo>
                      <a:pt x="33070" y="33256"/>
                      <a:pt x="32947" y="34077"/>
                      <a:pt x="33113" y="34077"/>
                    </a:cubicBezTo>
                    <a:cubicBezTo>
                      <a:pt x="33142" y="34077"/>
                      <a:pt x="33180" y="34053"/>
                      <a:pt x="33229" y="33995"/>
                    </a:cubicBezTo>
                    <a:cubicBezTo>
                      <a:pt x="33176" y="33665"/>
                      <a:pt x="33229" y="32899"/>
                      <a:pt x="33176" y="32292"/>
                    </a:cubicBezTo>
                    <a:lnTo>
                      <a:pt x="33176" y="32292"/>
                    </a:lnTo>
                    <a:cubicBezTo>
                      <a:pt x="33257" y="32440"/>
                      <a:pt x="33318" y="32496"/>
                      <a:pt x="33369" y="32496"/>
                    </a:cubicBezTo>
                    <a:cubicBezTo>
                      <a:pt x="33526" y="32496"/>
                      <a:pt x="33587" y="31962"/>
                      <a:pt x="33837" y="31962"/>
                    </a:cubicBezTo>
                    <a:cubicBezTo>
                      <a:pt x="33837" y="32463"/>
                      <a:pt x="33995" y="32463"/>
                      <a:pt x="34114" y="32674"/>
                    </a:cubicBezTo>
                    <a:cubicBezTo>
                      <a:pt x="33942" y="32846"/>
                      <a:pt x="33837" y="33004"/>
                      <a:pt x="33784" y="33229"/>
                    </a:cubicBezTo>
                    <a:cubicBezTo>
                      <a:pt x="34061" y="33559"/>
                      <a:pt x="34325" y="33889"/>
                      <a:pt x="34655" y="34166"/>
                    </a:cubicBezTo>
                    <a:cubicBezTo>
                      <a:pt x="34646" y="34164"/>
                      <a:pt x="34638" y="34164"/>
                      <a:pt x="34630" y="34164"/>
                    </a:cubicBezTo>
                    <a:cubicBezTo>
                      <a:pt x="34401" y="34164"/>
                      <a:pt x="34542" y="34881"/>
                      <a:pt x="34325" y="34932"/>
                    </a:cubicBezTo>
                    <a:cubicBezTo>
                      <a:pt x="34203" y="34550"/>
                      <a:pt x="34001" y="34279"/>
                      <a:pt x="33802" y="34279"/>
                    </a:cubicBezTo>
                    <a:cubicBezTo>
                      <a:pt x="33656" y="34279"/>
                      <a:pt x="33512" y="34423"/>
                      <a:pt x="33401" y="34774"/>
                    </a:cubicBezTo>
                    <a:cubicBezTo>
                      <a:pt x="33423" y="34784"/>
                      <a:pt x="33447" y="34789"/>
                      <a:pt x="33473" y="34789"/>
                    </a:cubicBezTo>
                    <a:cubicBezTo>
                      <a:pt x="33607" y="34789"/>
                      <a:pt x="33787" y="34672"/>
                      <a:pt x="33923" y="34672"/>
                    </a:cubicBezTo>
                    <a:cubicBezTo>
                      <a:pt x="34020" y="34672"/>
                      <a:pt x="34094" y="34731"/>
                      <a:pt x="34114" y="34932"/>
                    </a:cubicBezTo>
                    <a:cubicBezTo>
                      <a:pt x="33934" y="35070"/>
                      <a:pt x="33754" y="35947"/>
                      <a:pt x="33519" y="35947"/>
                    </a:cubicBezTo>
                    <a:cubicBezTo>
                      <a:pt x="33461" y="35947"/>
                      <a:pt x="33400" y="35894"/>
                      <a:pt x="33335" y="35764"/>
                    </a:cubicBezTo>
                    <a:cubicBezTo>
                      <a:pt x="33370" y="35501"/>
                      <a:pt x="33332" y="35402"/>
                      <a:pt x="33246" y="35402"/>
                    </a:cubicBezTo>
                    <a:cubicBezTo>
                      <a:pt x="32975" y="35402"/>
                      <a:pt x="32232" y="36371"/>
                      <a:pt x="31780" y="36371"/>
                    </a:cubicBezTo>
                    <a:cubicBezTo>
                      <a:pt x="31678" y="36371"/>
                      <a:pt x="31590" y="36321"/>
                      <a:pt x="31526" y="36199"/>
                    </a:cubicBezTo>
                    <a:lnTo>
                      <a:pt x="31526" y="36199"/>
                    </a:lnTo>
                    <a:cubicBezTo>
                      <a:pt x="31751" y="37361"/>
                      <a:pt x="31025" y="36859"/>
                      <a:pt x="31249" y="37691"/>
                    </a:cubicBezTo>
                    <a:cubicBezTo>
                      <a:pt x="31355" y="37519"/>
                      <a:pt x="31632" y="37519"/>
                      <a:pt x="32015" y="37361"/>
                    </a:cubicBezTo>
                    <a:cubicBezTo>
                      <a:pt x="32081" y="37744"/>
                      <a:pt x="32134" y="37902"/>
                      <a:pt x="32186" y="38127"/>
                    </a:cubicBezTo>
                    <a:cubicBezTo>
                      <a:pt x="32075" y="38042"/>
                      <a:pt x="31925" y="37934"/>
                      <a:pt x="31808" y="37934"/>
                    </a:cubicBezTo>
                    <a:cubicBezTo>
                      <a:pt x="31689" y="37934"/>
                      <a:pt x="31605" y="38045"/>
                      <a:pt x="31632" y="38404"/>
                    </a:cubicBezTo>
                    <a:cubicBezTo>
                      <a:pt x="31816" y="38545"/>
                      <a:pt x="31992" y="38611"/>
                      <a:pt x="32157" y="38611"/>
                    </a:cubicBezTo>
                    <a:cubicBezTo>
                      <a:pt x="32440" y="38611"/>
                      <a:pt x="32691" y="38416"/>
                      <a:pt x="32899" y="38074"/>
                    </a:cubicBezTo>
                    <a:cubicBezTo>
                      <a:pt x="32741" y="37744"/>
                      <a:pt x="32345" y="38021"/>
                      <a:pt x="32292" y="37361"/>
                    </a:cubicBezTo>
                    <a:cubicBezTo>
                      <a:pt x="32411" y="37361"/>
                      <a:pt x="32345" y="36912"/>
                      <a:pt x="32464" y="36859"/>
                    </a:cubicBezTo>
                    <a:cubicBezTo>
                      <a:pt x="32541" y="36820"/>
                      <a:pt x="32610" y="36802"/>
                      <a:pt x="32674" y="36802"/>
                    </a:cubicBezTo>
                    <a:cubicBezTo>
                      <a:pt x="33054" y="36802"/>
                      <a:pt x="33199" y="37455"/>
                      <a:pt x="33335" y="38021"/>
                    </a:cubicBezTo>
                    <a:cubicBezTo>
                      <a:pt x="33376" y="38026"/>
                      <a:pt x="33414" y="38028"/>
                      <a:pt x="33450" y="38028"/>
                    </a:cubicBezTo>
                    <a:cubicBezTo>
                      <a:pt x="34184" y="38028"/>
                      <a:pt x="33973" y="37119"/>
                      <a:pt x="34736" y="37119"/>
                    </a:cubicBezTo>
                    <a:cubicBezTo>
                      <a:pt x="34795" y="37119"/>
                      <a:pt x="34860" y="37125"/>
                      <a:pt x="34932" y="37137"/>
                    </a:cubicBezTo>
                    <a:cubicBezTo>
                      <a:pt x="35040" y="37758"/>
                      <a:pt x="35080" y="37948"/>
                      <a:pt x="35229" y="37948"/>
                    </a:cubicBezTo>
                    <a:cubicBezTo>
                      <a:pt x="35317" y="37948"/>
                      <a:pt x="35443" y="37880"/>
                      <a:pt x="35645" y="37797"/>
                    </a:cubicBezTo>
                    <a:lnTo>
                      <a:pt x="35645" y="37797"/>
                    </a:lnTo>
                    <a:cubicBezTo>
                      <a:pt x="35645" y="38180"/>
                      <a:pt x="35487" y="38232"/>
                      <a:pt x="35487" y="38562"/>
                    </a:cubicBezTo>
                    <a:cubicBezTo>
                      <a:pt x="35508" y="38565"/>
                      <a:pt x="35529" y="38567"/>
                      <a:pt x="35551" y="38567"/>
                    </a:cubicBezTo>
                    <a:cubicBezTo>
                      <a:pt x="35713" y="38567"/>
                      <a:pt x="35903" y="38499"/>
                      <a:pt x="36065" y="38499"/>
                    </a:cubicBezTo>
                    <a:cubicBezTo>
                      <a:pt x="36285" y="38499"/>
                      <a:pt x="36453" y="38625"/>
                      <a:pt x="36424" y="39222"/>
                    </a:cubicBezTo>
                    <a:cubicBezTo>
                      <a:pt x="36411" y="39219"/>
                      <a:pt x="36399" y="39218"/>
                      <a:pt x="36388" y="39218"/>
                    </a:cubicBezTo>
                    <a:cubicBezTo>
                      <a:pt x="36199" y="39218"/>
                      <a:pt x="36194" y="39615"/>
                      <a:pt x="36094" y="39777"/>
                    </a:cubicBezTo>
                    <a:cubicBezTo>
                      <a:pt x="35949" y="39732"/>
                      <a:pt x="35889" y="39529"/>
                      <a:pt x="35740" y="39529"/>
                    </a:cubicBezTo>
                    <a:cubicBezTo>
                      <a:pt x="35712" y="39529"/>
                      <a:pt x="35681" y="39536"/>
                      <a:pt x="35645" y="39553"/>
                    </a:cubicBezTo>
                    <a:cubicBezTo>
                      <a:pt x="35592" y="40054"/>
                      <a:pt x="35434" y="40384"/>
                      <a:pt x="35381" y="40820"/>
                    </a:cubicBezTo>
                    <a:cubicBezTo>
                      <a:pt x="36371" y="40384"/>
                      <a:pt x="37084" y="40265"/>
                      <a:pt x="38180" y="39830"/>
                    </a:cubicBezTo>
                    <a:cubicBezTo>
                      <a:pt x="38127" y="39830"/>
                      <a:pt x="38074" y="39605"/>
                      <a:pt x="38180" y="39553"/>
                    </a:cubicBezTo>
                    <a:cubicBezTo>
                      <a:pt x="38264" y="39522"/>
                      <a:pt x="38356" y="39510"/>
                      <a:pt x="38455" y="39510"/>
                    </a:cubicBezTo>
                    <a:cubicBezTo>
                      <a:pt x="38910" y="39510"/>
                      <a:pt x="39501" y="39773"/>
                      <a:pt x="40007" y="39773"/>
                    </a:cubicBezTo>
                    <a:cubicBezTo>
                      <a:pt x="40397" y="39773"/>
                      <a:pt x="40737" y="39617"/>
                      <a:pt x="40926" y="39064"/>
                    </a:cubicBezTo>
                    <a:cubicBezTo>
                      <a:pt x="40657" y="39064"/>
                      <a:pt x="40428" y="39336"/>
                      <a:pt x="40228" y="39336"/>
                    </a:cubicBezTo>
                    <a:cubicBezTo>
                      <a:pt x="40103" y="39336"/>
                      <a:pt x="39989" y="39231"/>
                      <a:pt x="39883" y="38892"/>
                    </a:cubicBezTo>
                    <a:cubicBezTo>
                      <a:pt x="40160" y="38840"/>
                      <a:pt x="40332" y="38510"/>
                      <a:pt x="40266" y="37849"/>
                    </a:cubicBezTo>
                    <a:cubicBezTo>
                      <a:pt x="40225" y="37849"/>
                      <a:pt x="40165" y="37866"/>
                      <a:pt x="40108" y="37866"/>
                    </a:cubicBezTo>
                    <a:cubicBezTo>
                      <a:pt x="40019" y="37866"/>
                      <a:pt x="39936" y="37826"/>
                      <a:pt x="39936" y="37625"/>
                    </a:cubicBezTo>
                    <a:cubicBezTo>
                      <a:pt x="40385" y="37295"/>
                      <a:pt x="39936" y="37031"/>
                      <a:pt x="39883" y="36424"/>
                    </a:cubicBezTo>
                    <a:lnTo>
                      <a:pt x="39883" y="36424"/>
                    </a:lnTo>
                    <a:cubicBezTo>
                      <a:pt x="39910" y="36434"/>
                      <a:pt x="39935" y="36439"/>
                      <a:pt x="39959" y="36439"/>
                    </a:cubicBezTo>
                    <a:cubicBezTo>
                      <a:pt x="40335" y="36439"/>
                      <a:pt x="40291" y="35214"/>
                      <a:pt x="40093" y="35214"/>
                    </a:cubicBezTo>
                    <a:cubicBezTo>
                      <a:pt x="40047" y="35214"/>
                      <a:pt x="39994" y="35277"/>
                      <a:pt x="39936" y="35434"/>
                    </a:cubicBezTo>
                    <a:cubicBezTo>
                      <a:pt x="40002" y="35434"/>
                      <a:pt x="40055" y="35592"/>
                      <a:pt x="40055" y="35869"/>
                    </a:cubicBezTo>
                    <a:cubicBezTo>
                      <a:pt x="39969" y="35756"/>
                      <a:pt x="39837" y="35663"/>
                      <a:pt x="39686" y="35663"/>
                    </a:cubicBezTo>
                    <a:cubicBezTo>
                      <a:pt x="39626" y="35663"/>
                      <a:pt x="39564" y="35677"/>
                      <a:pt x="39500" y="35711"/>
                    </a:cubicBezTo>
                    <a:cubicBezTo>
                      <a:pt x="39394" y="36199"/>
                      <a:pt x="39883" y="36477"/>
                      <a:pt x="39553" y="36701"/>
                    </a:cubicBezTo>
                    <a:cubicBezTo>
                      <a:pt x="39170" y="36252"/>
                      <a:pt x="39447" y="35922"/>
                      <a:pt x="39342" y="34985"/>
                    </a:cubicBezTo>
                    <a:lnTo>
                      <a:pt x="39342" y="34985"/>
                    </a:lnTo>
                    <a:cubicBezTo>
                      <a:pt x="39035" y="35030"/>
                      <a:pt x="38993" y="35142"/>
                      <a:pt x="38872" y="35142"/>
                    </a:cubicBezTo>
                    <a:cubicBezTo>
                      <a:pt x="38815" y="35142"/>
                      <a:pt x="38741" y="35118"/>
                      <a:pt x="38616" y="35051"/>
                    </a:cubicBezTo>
                    <a:cubicBezTo>
                      <a:pt x="38588" y="35980"/>
                      <a:pt x="38283" y="36155"/>
                      <a:pt x="37968" y="36155"/>
                    </a:cubicBezTo>
                    <a:cubicBezTo>
                      <a:pt x="37778" y="36155"/>
                      <a:pt x="37584" y="36091"/>
                      <a:pt x="37446" y="36091"/>
                    </a:cubicBezTo>
                    <a:cubicBezTo>
                      <a:pt x="37389" y="36091"/>
                      <a:pt x="37341" y="36102"/>
                      <a:pt x="37307" y="36134"/>
                    </a:cubicBezTo>
                    <a:lnTo>
                      <a:pt x="37307" y="36134"/>
                    </a:lnTo>
                    <a:cubicBezTo>
                      <a:pt x="37467" y="35947"/>
                      <a:pt x="37469" y="35374"/>
                      <a:pt x="37573" y="35104"/>
                    </a:cubicBezTo>
                    <a:cubicBezTo>
                      <a:pt x="37640" y="34981"/>
                      <a:pt x="37711" y="34941"/>
                      <a:pt x="37782" y="34941"/>
                    </a:cubicBezTo>
                    <a:cubicBezTo>
                      <a:pt x="37917" y="34941"/>
                      <a:pt x="38055" y="35082"/>
                      <a:pt x="38180" y="35082"/>
                    </a:cubicBezTo>
                    <a:cubicBezTo>
                      <a:pt x="38261" y="35082"/>
                      <a:pt x="38337" y="35023"/>
                      <a:pt x="38404" y="34826"/>
                    </a:cubicBezTo>
                    <a:cubicBezTo>
                      <a:pt x="38218" y="34675"/>
                      <a:pt x="38109" y="34626"/>
                      <a:pt x="37888" y="34626"/>
                    </a:cubicBezTo>
                    <a:cubicBezTo>
                      <a:pt x="37781" y="34626"/>
                      <a:pt x="37648" y="34637"/>
                      <a:pt x="37467" y="34655"/>
                    </a:cubicBezTo>
                    <a:cubicBezTo>
                      <a:pt x="37295" y="35209"/>
                      <a:pt x="37137" y="35645"/>
                      <a:pt x="36807" y="35922"/>
                    </a:cubicBezTo>
                    <a:cubicBezTo>
                      <a:pt x="36913" y="34774"/>
                      <a:pt x="36754" y="33889"/>
                      <a:pt x="37520" y="33401"/>
                    </a:cubicBezTo>
                    <a:cubicBezTo>
                      <a:pt x="37520" y="33731"/>
                      <a:pt x="37520" y="34325"/>
                      <a:pt x="37691" y="34391"/>
                    </a:cubicBezTo>
                    <a:cubicBezTo>
                      <a:pt x="37603" y="33526"/>
                      <a:pt x="38100" y="33063"/>
                      <a:pt x="38518" y="33063"/>
                    </a:cubicBezTo>
                    <a:cubicBezTo>
                      <a:pt x="38661" y="33063"/>
                      <a:pt x="38795" y="33118"/>
                      <a:pt x="38893" y="33229"/>
                    </a:cubicBezTo>
                    <a:cubicBezTo>
                      <a:pt x="38858" y="33218"/>
                      <a:pt x="38820" y="33213"/>
                      <a:pt x="38780" y="33213"/>
                    </a:cubicBezTo>
                    <a:cubicBezTo>
                      <a:pt x="38435" y="33213"/>
                      <a:pt x="37937" y="33588"/>
                      <a:pt x="38233" y="33836"/>
                    </a:cubicBezTo>
                    <a:cubicBezTo>
                      <a:pt x="38341" y="33740"/>
                      <a:pt x="38395" y="33500"/>
                      <a:pt x="38615" y="33500"/>
                    </a:cubicBezTo>
                    <a:cubicBezTo>
                      <a:pt x="38636" y="33500"/>
                      <a:pt x="38658" y="33502"/>
                      <a:pt x="38682" y="33506"/>
                    </a:cubicBezTo>
                    <a:cubicBezTo>
                      <a:pt x="38682" y="33942"/>
                      <a:pt x="38682" y="34272"/>
                      <a:pt x="38616" y="34549"/>
                    </a:cubicBezTo>
                    <a:cubicBezTo>
                      <a:pt x="38645" y="34562"/>
                      <a:pt x="38671" y="34568"/>
                      <a:pt x="38694" y="34568"/>
                    </a:cubicBezTo>
                    <a:cubicBezTo>
                      <a:pt x="38964" y="34568"/>
                      <a:pt x="38769" y="33728"/>
                      <a:pt x="38988" y="33728"/>
                    </a:cubicBezTo>
                    <a:cubicBezTo>
                      <a:pt x="38995" y="33728"/>
                      <a:pt x="39003" y="33729"/>
                      <a:pt x="39012" y="33731"/>
                    </a:cubicBezTo>
                    <a:cubicBezTo>
                      <a:pt x="39012" y="34196"/>
                      <a:pt x="39128" y="34466"/>
                      <a:pt x="39304" y="34466"/>
                    </a:cubicBezTo>
                    <a:cubicBezTo>
                      <a:pt x="39332" y="34466"/>
                      <a:pt x="39363" y="34458"/>
                      <a:pt x="39394" y="34443"/>
                    </a:cubicBezTo>
                    <a:cubicBezTo>
                      <a:pt x="39724" y="33995"/>
                      <a:pt x="39064" y="33731"/>
                      <a:pt x="39342" y="33453"/>
                    </a:cubicBezTo>
                    <a:cubicBezTo>
                      <a:pt x="39398" y="33415"/>
                      <a:pt x="39445" y="33399"/>
                      <a:pt x="39485" y="33399"/>
                    </a:cubicBezTo>
                    <a:cubicBezTo>
                      <a:pt x="39656" y="33399"/>
                      <a:pt x="39706" y="33681"/>
                      <a:pt x="39865" y="33681"/>
                    </a:cubicBezTo>
                    <a:cubicBezTo>
                      <a:pt x="39886" y="33681"/>
                      <a:pt x="39910" y="33676"/>
                      <a:pt x="39936" y="33665"/>
                    </a:cubicBezTo>
                    <a:cubicBezTo>
                      <a:pt x="39936" y="33277"/>
                      <a:pt x="39811" y="32587"/>
                      <a:pt x="40015" y="32587"/>
                    </a:cubicBezTo>
                    <a:cubicBezTo>
                      <a:pt x="40040" y="32587"/>
                      <a:pt x="40071" y="32598"/>
                      <a:pt x="40107" y="32622"/>
                    </a:cubicBezTo>
                    <a:cubicBezTo>
                      <a:pt x="40160" y="33004"/>
                      <a:pt x="40107" y="33176"/>
                      <a:pt x="40055" y="33401"/>
                    </a:cubicBezTo>
                    <a:cubicBezTo>
                      <a:pt x="40662" y="33229"/>
                      <a:pt x="40596" y="33123"/>
                      <a:pt x="41150" y="32793"/>
                    </a:cubicBezTo>
                    <a:lnTo>
                      <a:pt x="41150" y="32793"/>
                    </a:lnTo>
                    <a:cubicBezTo>
                      <a:pt x="41150" y="33070"/>
                      <a:pt x="41097" y="33123"/>
                      <a:pt x="41097" y="33282"/>
                    </a:cubicBezTo>
                    <a:cubicBezTo>
                      <a:pt x="41480" y="32674"/>
                      <a:pt x="41982" y="33229"/>
                      <a:pt x="42035" y="31684"/>
                    </a:cubicBezTo>
                    <a:lnTo>
                      <a:pt x="42035" y="31684"/>
                    </a:lnTo>
                    <a:cubicBezTo>
                      <a:pt x="41862" y="31749"/>
                      <a:pt x="41695" y="31769"/>
                      <a:pt x="41540" y="31769"/>
                    </a:cubicBezTo>
                    <a:cubicBezTo>
                      <a:pt x="41264" y="31769"/>
                      <a:pt x="41021" y="31705"/>
                      <a:pt x="40834" y="31705"/>
                    </a:cubicBezTo>
                    <a:cubicBezTo>
                      <a:pt x="40587" y="31705"/>
                      <a:pt x="40437" y="31818"/>
                      <a:pt x="40437" y="32344"/>
                    </a:cubicBezTo>
                    <a:cubicBezTo>
                      <a:pt x="40196" y="32197"/>
                      <a:pt x="39940" y="32169"/>
                      <a:pt x="39691" y="32169"/>
                    </a:cubicBezTo>
                    <a:cubicBezTo>
                      <a:pt x="39541" y="32169"/>
                      <a:pt x="39393" y="32179"/>
                      <a:pt x="39253" y="32179"/>
                    </a:cubicBezTo>
                    <a:cubicBezTo>
                      <a:pt x="38937" y="32179"/>
                      <a:pt x="38656" y="32129"/>
                      <a:pt x="38457" y="31803"/>
                    </a:cubicBezTo>
                    <a:cubicBezTo>
                      <a:pt x="38217" y="32209"/>
                      <a:pt x="37771" y="32521"/>
                      <a:pt x="37392" y="32521"/>
                    </a:cubicBezTo>
                    <a:cubicBezTo>
                      <a:pt x="36897" y="32521"/>
                      <a:pt x="36515" y="31987"/>
                      <a:pt x="36860" y="30430"/>
                    </a:cubicBezTo>
                    <a:lnTo>
                      <a:pt x="36860" y="30430"/>
                    </a:lnTo>
                    <a:cubicBezTo>
                      <a:pt x="36804" y="30443"/>
                      <a:pt x="36756" y="30450"/>
                      <a:pt x="36714" y="30450"/>
                    </a:cubicBezTo>
                    <a:cubicBezTo>
                      <a:pt x="36583" y="30450"/>
                      <a:pt x="36504" y="30388"/>
                      <a:pt x="36424" y="30259"/>
                    </a:cubicBezTo>
                    <a:lnTo>
                      <a:pt x="36424" y="30259"/>
                    </a:lnTo>
                    <a:cubicBezTo>
                      <a:pt x="36558" y="30756"/>
                      <a:pt x="36551" y="30900"/>
                      <a:pt x="36484" y="30900"/>
                    </a:cubicBezTo>
                    <a:cubicBezTo>
                      <a:pt x="36391" y="30900"/>
                      <a:pt x="36183" y="30629"/>
                      <a:pt x="36062" y="30629"/>
                    </a:cubicBezTo>
                    <a:cubicBezTo>
                      <a:pt x="36019" y="30629"/>
                      <a:pt x="35987" y="30665"/>
                      <a:pt x="35975" y="30760"/>
                    </a:cubicBezTo>
                    <a:cubicBezTo>
                      <a:pt x="36371" y="30919"/>
                      <a:pt x="35764" y="31962"/>
                      <a:pt x="36147" y="32014"/>
                    </a:cubicBezTo>
                    <a:cubicBezTo>
                      <a:pt x="36147" y="31820"/>
                      <a:pt x="36194" y="31747"/>
                      <a:pt x="36259" y="31747"/>
                    </a:cubicBezTo>
                    <a:cubicBezTo>
                      <a:pt x="36391" y="31747"/>
                      <a:pt x="36600" y="32052"/>
                      <a:pt x="36635" y="32239"/>
                    </a:cubicBezTo>
                    <a:cubicBezTo>
                      <a:pt x="36533" y="32562"/>
                      <a:pt x="36420" y="32650"/>
                      <a:pt x="36289" y="32650"/>
                    </a:cubicBezTo>
                    <a:cubicBezTo>
                      <a:pt x="36131" y="32650"/>
                      <a:pt x="35945" y="32524"/>
                      <a:pt x="35716" y="32524"/>
                    </a:cubicBezTo>
                    <a:cubicBezTo>
                      <a:pt x="35644" y="32524"/>
                      <a:pt x="35568" y="32536"/>
                      <a:pt x="35487" y="32569"/>
                    </a:cubicBezTo>
                    <a:cubicBezTo>
                      <a:pt x="35381" y="33229"/>
                      <a:pt x="35975" y="33282"/>
                      <a:pt x="35645" y="33559"/>
                    </a:cubicBezTo>
                    <a:cubicBezTo>
                      <a:pt x="35600" y="33593"/>
                      <a:pt x="35559" y="33608"/>
                      <a:pt x="35520" y="33608"/>
                    </a:cubicBezTo>
                    <a:cubicBezTo>
                      <a:pt x="35261" y="33608"/>
                      <a:pt x="35112" y="32953"/>
                      <a:pt x="34769" y="32953"/>
                    </a:cubicBezTo>
                    <a:cubicBezTo>
                      <a:pt x="34664" y="32953"/>
                      <a:pt x="34541" y="33015"/>
                      <a:pt x="34391" y="33176"/>
                    </a:cubicBezTo>
                    <a:cubicBezTo>
                      <a:pt x="34325" y="32410"/>
                      <a:pt x="33995" y="32344"/>
                      <a:pt x="33942" y="31684"/>
                    </a:cubicBezTo>
                    <a:lnTo>
                      <a:pt x="33942" y="31684"/>
                    </a:lnTo>
                    <a:cubicBezTo>
                      <a:pt x="33963" y="31690"/>
                      <a:pt x="33981" y="31693"/>
                      <a:pt x="33998" y="31693"/>
                    </a:cubicBezTo>
                    <a:cubicBezTo>
                      <a:pt x="34168" y="31693"/>
                      <a:pt x="34187" y="31420"/>
                      <a:pt x="34391" y="31420"/>
                    </a:cubicBezTo>
                    <a:cubicBezTo>
                      <a:pt x="34602" y="31909"/>
                      <a:pt x="34325" y="31909"/>
                      <a:pt x="34549" y="32410"/>
                    </a:cubicBezTo>
                    <a:cubicBezTo>
                      <a:pt x="35051" y="32239"/>
                      <a:pt x="35764" y="32410"/>
                      <a:pt x="35764" y="31301"/>
                    </a:cubicBezTo>
                    <a:cubicBezTo>
                      <a:pt x="35721" y="31281"/>
                      <a:pt x="35685" y="31272"/>
                      <a:pt x="35654" y="31272"/>
                    </a:cubicBezTo>
                    <a:cubicBezTo>
                      <a:pt x="35464" y="31272"/>
                      <a:pt x="35451" y="31592"/>
                      <a:pt x="35277" y="31592"/>
                    </a:cubicBezTo>
                    <a:cubicBezTo>
                      <a:pt x="35257" y="31592"/>
                      <a:pt x="35235" y="31588"/>
                      <a:pt x="35210" y="31579"/>
                    </a:cubicBezTo>
                    <a:cubicBezTo>
                      <a:pt x="35051" y="30813"/>
                      <a:pt x="35104" y="30919"/>
                      <a:pt x="35262" y="30311"/>
                    </a:cubicBezTo>
                    <a:cubicBezTo>
                      <a:pt x="35211" y="30297"/>
                      <a:pt x="35163" y="30291"/>
                      <a:pt x="35119" y="30291"/>
                    </a:cubicBezTo>
                    <a:cubicBezTo>
                      <a:pt x="34835" y="30291"/>
                      <a:pt x="34684" y="30550"/>
                      <a:pt x="34444" y="30641"/>
                    </a:cubicBezTo>
                    <a:cubicBezTo>
                      <a:pt x="34325" y="29876"/>
                      <a:pt x="33889" y="29823"/>
                      <a:pt x="33559" y="29493"/>
                    </a:cubicBezTo>
                    <a:cubicBezTo>
                      <a:pt x="33665" y="29440"/>
                      <a:pt x="33784" y="29493"/>
                      <a:pt x="33784" y="29216"/>
                    </a:cubicBezTo>
                    <a:cubicBezTo>
                      <a:pt x="33665" y="29216"/>
                      <a:pt x="33507" y="29163"/>
                      <a:pt x="33559" y="28714"/>
                    </a:cubicBezTo>
                    <a:cubicBezTo>
                      <a:pt x="33641" y="28691"/>
                      <a:pt x="33716" y="28681"/>
                      <a:pt x="33787" y="28681"/>
                    </a:cubicBezTo>
                    <a:cubicBezTo>
                      <a:pt x="34043" y="28681"/>
                      <a:pt x="34237" y="28814"/>
                      <a:pt x="34497" y="28938"/>
                    </a:cubicBezTo>
                    <a:cubicBezTo>
                      <a:pt x="34549" y="27671"/>
                      <a:pt x="33784" y="28714"/>
                      <a:pt x="33837" y="27724"/>
                    </a:cubicBezTo>
                    <a:lnTo>
                      <a:pt x="33837" y="27724"/>
                    </a:lnTo>
                    <a:cubicBezTo>
                      <a:pt x="33507" y="28001"/>
                      <a:pt x="33229" y="28450"/>
                      <a:pt x="32846" y="28556"/>
                    </a:cubicBezTo>
                    <a:cubicBezTo>
                      <a:pt x="32741" y="27671"/>
                      <a:pt x="32622" y="27790"/>
                      <a:pt x="32741" y="27064"/>
                    </a:cubicBezTo>
                    <a:cubicBezTo>
                      <a:pt x="32732" y="27063"/>
                      <a:pt x="32724" y="27062"/>
                      <a:pt x="32715" y="27062"/>
                    </a:cubicBezTo>
                    <a:cubicBezTo>
                      <a:pt x="32396" y="27062"/>
                      <a:pt x="32562" y="27938"/>
                      <a:pt x="32228" y="27938"/>
                    </a:cubicBezTo>
                    <a:cubicBezTo>
                      <a:pt x="32187" y="27938"/>
                      <a:pt x="32139" y="27925"/>
                      <a:pt x="32081" y="27895"/>
                    </a:cubicBezTo>
                    <a:cubicBezTo>
                      <a:pt x="32186" y="27565"/>
                      <a:pt x="32186" y="27183"/>
                      <a:pt x="32134" y="26628"/>
                    </a:cubicBezTo>
                    <a:lnTo>
                      <a:pt x="32134" y="26628"/>
                    </a:lnTo>
                    <a:cubicBezTo>
                      <a:pt x="31685" y="26681"/>
                      <a:pt x="31751" y="27671"/>
                      <a:pt x="31526" y="28173"/>
                    </a:cubicBezTo>
                    <a:cubicBezTo>
                      <a:pt x="31685" y="28225"/>
                      <a:pt x="31856" y="28120"/>
                      <a:pt x="31909" y="28384"/>
                    </a:cubicBezTo>
                    <a:cubicBezTo>
                      <a:pt x="31579" y="28608"/>
                      <a:pt x="31143" y="28714"/>
                      <a:pt x="31579" y="29163"/>
                    </a:cubicBezTo>
                    <a:cubicBezTo>
                      <a:pt x="31249" y="29110"/>
                      <a:pt x="30972" y="28833"/>
                      <a:pt x="30761" y="28503"/>
                    </a:cubicBezTo>
                    <a:lnTo>
                      <a:pt x="30761" y="28503"/>
                    </a:lnTo>
                    <a:cubicBezTo>
                      <a:pt x="30553" y="28698"/>
                      <a:pt x="30864" y="29794"/>
                      <a:pt x="30570" y="29794"/>
                    </a:cubicBezTo>
                    <a:cubicBezTo>
                      <a:pt x="30545" y="29794"/>
                      <a:pt x="30517" y="29786"/>
                      <a:pt x="30483" y="29770"/>
                    </a:cubicBezTo>
                    <a:cubicBezTo>
                      <a:pt x="30431" y="29321"/>
                      <a:pt x="30431" y="28991"/>
                      <a:pt x="30536" y="28780"/>
                    </a:cubicBezTo>
                    <a:lnTo>
                      <a:pt x="30536" y="28780"/>
                    </a:lnTo>
                    <a:cubicBezTo>
                      <a:pt x="30311" y="28800"/>
                      <a:pt x="30072" y="28841"/>
                      <a:pt x="29848" y="28841"/>
                    </a:cubicBezTo>
                    <a:cubicBezTo>
                      <a:pt x="29468" y="28841"/>
                      <a:pt x="29133" y="28721"/>
                      <a:pt x="28992" y="28173"/>
                    </a:cubicBezTo>
                    <a:cubicBezTo>
                      <a:pt x="29067" y="27962"/>
                      <a:pt x="29159" y="27886"/>
                      <a:pt x="29244" y="27886"/>
                    </a:cubicBezTo>
                    <a:cubicBezTo>
                      <a:pt x="29291" y="27886"/>
                      <a:pt x="29336" y="27910"/>
                      <a:pt x="29374" y="27948"/>
                    </a:cubicBezTo>
                    <a:cubicBezTo>
                      <a:pt x="29269" y="28001"/>
                      <a:pt x="29216" y="28120"/>
                      <a:pt x="29163" y="28278"/>
                    </a:cubicBezTo>
                    <a:cubicBezTo>
                      <a:pt x="29322" y="28278"/>
                      <a:pt x="29493" y="28278"/>
                      <a:pt x="29652" y="28331"/>
                    </a:cubicBezTo>
                    <a:cubicBezTo>
                      <a:pt x="29704" y="28384"/>
                      <a:pt x="29770" y="28503"/>
                      <a:pt x="29823" y="28608"/>
                    </a:cubicBezTo>
                    <a:cubicBezTo>
                      <a:pt x="29876" y="28503"/>
                      <a:pt x="29876" y="28384"/>
                      <a:pt x="29876" y="28278"/>
                    </a:cubicBezTo>
                    <a:cubicBezTo>
                      <a:pt x="30034" y="28278"/>
                      <a:pt x="30206" y="28173"/>
                      <a:pt x="30206" y="27948"/>
                    </a:cubicBezTo>
                    <a:cubicBezTo>
                      <a:pt x="30153" y="27895"/>
                      <a:pt x="29982" y="27843"/>
                      <a:pt x="29823" y="27843"/>
                    </a:cubicBezTo>
                    <a:cubicBezTo>
                      <a:pt x="29652" y="27513"/>
                      <a:pt x="29110" y="27565"/>
                      <a:pt x="29163" y="26628"/>
                    </a:cubicBezTo>
                    <a:lnTo>
                      <a:pt x="29163" y="26628"/>
                    </a:lnTo>
                    <a:cubicBezTo>
                      <a:pt x="28886" y="26734"/>
                      <a:pt x="28662" y="27011"/>
                      <a:pt x="28503" y="27235"/>
                    </a:cubicBezTo>
                    <a:cubicBezTo>
                      <a:pt x="28503" y="26734"/>
                      <a:pt x="28279" y="26734"/>
                      <a:pt x="28226" y="26470"/>
                    </a:cubicBezTo>
                    <a:cubicBezTo>
                      <a:pt x="28759" y="26374"/>
                      <a:pt x="28577" y="25459"/>
                      <a:pt x="28947" y="25459"/>
                    </a:cubicBezTo>
                    <a:cubicBezTo>
                      <a:pt x="29035" y="25459"/>
                      <a:pt x="29154" y="25511"/>
                      <a:pt x="29322" y="25638"/>
                    </a:cubicBezTo>
                    <a:cubicBezTo>
                      <a:pt x="29295" y="25199"/>
                      <a:pt x="29051" y="25075"/>
                      <a:pt x="28799" y="25075"/>
                    </a:cubicBezTo>
                    <a:cubicBezTo>
                      <a:pt x="28543" y="25075"/>
                      <a:pt x="28279" y="25202"/>
                      <a:pt x="28226" y="25255"/>
                    </a:cubicBezTo>
                    <a:cubicBezTo>
                      <a:pt x="28609" y="24701"/>
                      <a:pt x="28120" y="24318"/>
                      <a:pt x="28279" y="23988"/>
                    </a:cubicBezTo>
                    <a:cubicBezTo>
                      <a:pt x="28310" y="23977"/>
                      <a:pt x="28336" y="23971"/>
                      <a:pt x="28358" y="23971"/>
                    </a:cubicBezTo>
                    <a:cubicBezTo>
                      <a:pt x="28626" y="23971"/>
                      <a:pt x="28324" y="24720"/>
                      <a:pt x="28671" y="24720"/>
                    </a:cubicBezTo>
                    <a:cubicBezTo>
                      <a:pt x="28702" y="24720"/>
                      <a:pt x="28738" y="24714"/>
                      <a:pt x="28780" y="24701"/>
                    </a:cubicBezTo>
                    <a:cubicBezTo>
                      <a:pt x="28662" y="23328"/>
                      <a:pt x="27843" y="23882"/>
                      <a:pt x="27724" y="22509"/>
                    </a:cubicBezTo>
                    <a:lnTo>
                      <a:pt x="27724" y="22509"/>
                    </a:lnTo>
                    <a:cubicBezTo>
                      <a:pt x="27911" y="22574"/>
                      <a:pt x="28088" y="22601"/>
                      <a:pt x="28256" y="22601"/>
                    </a:cubicBezTo>
                    <a:cubicBezTo>
                      <a:pt x="29300" y="22601"/>
                      <a:pt x="30026" y="21539"/>
                      <a:pt x="30677" y="21539"/>
                    </a:cubicBezTo>
                    <a:cubicBezTo>
                      <a:pt x="30891" y="21539"/>
                      <a:pt x="31096" y="21653"/>
                      <a:pt x="31302" y="21955"/>
                    </a:cubicBezTo>
                    <a:cubicBezTo>
                      <a:pt x="31143" y="22008"/>
                      <a:pt x="30919" y="21955"/>
                      <a:pt x="30972" y="22509"/>
                    </a:cubicBezTo>
                    <a:cubicBezTo>
                      <a:pt x="31006" y="22491"/>
                      <a:pt x="31037" y="22483"/>
                      <a:pt x="31065" y="22483"/>
                    </a:cubicBezTo>
                    <a:cubicBezTo>
                      <a:pt x="31203" y="22483"/>
                      <a:pt x="31271" y="22673"/>
                      <a:pt x="31426" y="22673"/>
                    </a:cubicBezTo>
                    <a:cubicBezTo>
                      <a:pt x="31441" y="22673"/>
                      <a:pt x="31457" y="22672"/>
                      <a:pt x="31473" y="22668"/>
                    </a:cubicBezTo>
                    <a:cubicBezTo>
                      <a:pt x="31318" y="22055"/>
                      <a:pt x="31536" y="21632"/>
                      <a:pt x="31755" y="21632"/>
                    </a:cubicBezTo>
                    <a:cubicBezTo>
                      <a:pt x="31853" y="21632"/>
                      <a:pt x="31950" y="21715"/>
                      <a:pt x="32015" y="21902"/>
                    </a:cubicBezTo>
                    <a:cubicBezTo>
                      <a:pt x="32015" y="22285"/>
                      <a:pt x="31685" y="22113"/>
                      <a:pt x="31804" y="22668"/>
                    </a:cubicBezTo>
                    <a:cubicBezTo>
                      <a:pt x="31962" y="22615"/>
                      <a:pt x="32239" y="22720"/>
                      <a:pt x="32239" y="22390"/>
                    </a:cubicBezTo>
                    <a:cubicBezTo>
                      <a:pt x="32088" y="22025"/>
                      <a:pt x="32671" y="21677"/>
                      <a:pt x="33269" y="21677"/>
                    </a:cubicBezTo>
                    <a:cubicBezTo>
                      <a:pt x="33556" y="21677"/>
                      <a:pt x="33847" y="21758"/>
                      <a:pt x="34061" y="21955"/>
                    </a:cubicBezTo>
                    <a:cubicBezTo>
                      <a:pt x="34017" y="22197"/>
                      <a:pt x="33936" y="22274"/>
                      <a:pt x="33841" y="22274"/>
                    </a:cubicBezTo>
                    <a:cubicBezTo>
                      <a:pt x="33679" y="22274"/>
                      <a:pt x="33476" y="22054"/>
                      <a:pt x="33337" y="22054"/>
                    </a:cubicBezTo>
                    <a:cubicBezTo>
                      <a:pt x="33242" y="22054"/>
                      <a:pt x="33176" y="22158"/>
                      <a:pt x="33176" y="22509"/>
                    </a:cubicBezTo>
                    <a:cubicBezTo>
                      <a:pt x="33223" y="22470"/>
                      <a:pt x="33261" y="22453"/>
                      <a:pt x="33293" y="22453"/>
                    </a:cubicBezTo>
                    <a:cubicBezTo>
                      <a:pt x="33493" y="22453"/>
                      <a:pt x="33454" y="23113"/>
                      <a:pt x="33454" y="23499"/>
                    </a:cubicBezTo>
                    <a:cubicBezTo>
                      <a:pt x="34391" y="23380"/>
                      <a:pt x="34827" y="22285"/>
                      <a:pt x="35434" y="21572"/>
                    </a:cubicBezTo>
                    <a:lnTo>
                      <a:pt x="35434" y="21572"/>
                    </a:lnTo>
                    <a:cubicBezTo>
                      <a:pt x="35256" y="22135"/>
                      <a:pt x="35381" y="22217"/>
                      <a:pt x="35535" y="22217"/>
                    </a:cubicBezTo>
                    <a:cubicBezTo>
                      <a:pt x="35598" y="22217"/>
                      <a:pt x="35666" y="22203"/>
                      <a:pt x="35720" y="22203"/>
                    </a:cubicBezTo>
                    <a:cubicBezTo>
                      <a:pt x="35777" y="22203"/>
                      <a:pt x="35817" y="22219"/>
                      <a:pt x="35817" y="22285"/>
                    </a:cubicBezTo>
                    <a:cubicBezTo>
                      <a:pt x="35434" y="22720"/>
                      <a:pt x="34721" y="22179"/>
                      <a:pt x="34655" y="23658"/>
                    </a:cubicBezTo>
                    <a:cubicBezTo>
                      <a:pt x="34932" y="23658"/>
                      <a:pt x="35210" y="23658"/>
                      <a:pt x="35262" y="24318"/>
                    </a:cubicBezTo>
                    <a:cubicBezTo>
                      <a:pt x="35067" y="24107"/>
                      <a:pt x="34815" y="24041"/>
                      <a:pt x="34537" y="24041"/>
                    </a:cubicBezTo>
                    <a:cubicBezTo>
                      <a:pt x="34071" y="24041"/>
                      <a:pt x="33531" y="24228"/>
                      <a:pt x="33059" y="24228"/>
                    </a:cubicBezTo>
                    <a:cubicBezTo>
                      <a:pt x="32562" y="24228"/>
                      <a:pt x="32141" y="24020"/>
                      <a:pt x="31962" y="23169"/>
                    </a:cubicBezTo>
                    <a:cubicBezTo>
                      <a:pt x="31795" y="23124"/>
                      <a:pt x="31644" y="23072"/>
                      <a:pt x="31511" y="23072"/>
                    </a:cubicBezTo>
                    <a:cubicBezTo>
                      <a:pt x="31297" y="23072"/>
                      <a:pt x="31130" y="23206"/>
                      <a:pt x="31025" y="23711"/>
                    </a:cubicBezTo>
                    <a:cubicBezTo>
                      <a:pt x="31040" y="23703"/>
                      <a:pt x="31056" y="23700"/>
                      <a:pt x="31074" y="23700"/>
                    </a:cubicBezTo>
                    <a:cubicBezTo>
                      <a:pt x="31306" y="23700"/>
                      <a:pt x="31670" y="24325"/>
                      <a:pt x="31473" y="24423"/>
                    </a:cubicBezTo>
                    <a:cubicBezTo>
                      <a:pt x="31427" y="24254"/>
                      <a:pt x="31333" y="24226"/>
                      <a:pt x="31232" y="24226"/>
                    </a:cubicBezTo>
                    <a:cubicBezTo>
                      <a:pt x="31183" y="24226"/>
                      <a:pt x="31133" y="24233"/>
                      <a:pt x="31086" y="24233"/>
                    </a:cubicBezTo>
                    <a:cubicBezTo>
                      <a:pt x="30979" y="24233"/>
                      <a:pt x="30889" y="24200"/>
                      <a:pt x="30866" y="23988"/>
                    </a:cubicBezTo>
                    <a:cubicBezTo>
                      <a:pt x="30813" y="23499"/>
                      <a:pt x="31143" y="23658"/>
                      <a:pt x="31025" y="22998"/>
                    </a:cubicBezTo>
                    <a:lnTo>
                      <a:pt x="31025" y="22998"/>
                    </a:lnTo>
                    <a:cubicBezTo>
                      <a:pt x="30695" y="23222"/>
                      <a:pt x="30431" y="23050"/>
                      <a:pt x="30312" y="23275"/>
                    </a:cubicBezTo>
                    <a:cubicBezTo>
                      <a:pt x="30428" y="23535"/>
                      <a:pt x="30258" y="23875"/>
                      <a:pt x="30054" y="23875"/>
                    </a:cubicBezTo>
                    <a:cubicBezTo>
                      <a:pt x="29958" y="23875"/>
                      <a:pt x="29855" y="23799"/>
                      <a:pt x="29770" y="23605"/>
                    </a:cubicBezTo>
                    <a:lnTo>
                      <a:pt x="29770" y="23605"/>
                    </a:lnTo>
                    <a:cubicBezTo>
                      <a:pt x="30153" y="24648"/>
                      <a:pt x="29546" y="24041"/>
                      <a:pt x="29493" y="24872"/>
                    </a:cubicBezTo>
                    <a:cubicBezTo>
                      <a:pt x="29929" y="25691"/>
                      <a:pt x="30259" y="25031"/>
                      <a:pt x="30695" y="25744"/>
                    </a:cubicBezTo>
                    <a:cubicBezTo>
                      <a:pt x="30761" y="24819"/>
                      <a:pt x="30153" y="25532"/>
                      <a:pt x="30206" y="24542"/>
                    </a:cubicBezTo>
                    <a:lnTo>
                      <a:pt x="30206" y="24542"/>
                    </a:lnTo>
                    <a:cubicBezTo>
                      <a:pt x="30901" y="25103"/>
                      <a:pt x="32029" y="25222"/>
                      <a:pt x="33018" y="25222"/>
                    </a:cubicBezTo>
                    <a:cubicBezTo>
                      <a:pt x="33288" y="25222"/>
                      <a:pt x="33547" y="25214"/>
                      <a:pt x="33784" y="25202"/>
                    </a:cubicBezTo>
                    <a:cubicBezTo>
                      <a:pt x="34027" y="25202"/>
                      <a:pt x="34341" y="24753"/>
                      <a:pt x="34563" y="24753"/>
                    </a:cubicBezTo>
                    <a:cubicBezTo>
                      <a:pt x="34691" y="24753"/>
                      <a:pt x="34788" y="24900"/>
                      <a:pt x="34827" y="25361"/>
                    </a:cubicBezTo>
                    <a:cubicBezTo>
                      <a:pt x="34804" y="25398"/>
                      <a:pt x="34762" y="25409"/>
                      <a:pt x="34711" y="25409"/>
                    </a:cubicBezTo>
                    <a:cubicBezTo>
                      <a:pt x="34638" y="25409"/>
                      <a:pt x="34546" y="25386"/>
                      <a:pt x="34465" y="25386"/>
                    </a:cubicBezTo>
                    <a:cubicBezTo>
                      <a:pt x="34344" y="25386"/>
                      <a:pt x="34247" y="25437"/>
                      <a:pt x="34272" y="25691"/>
                    </a:cubicBezTo>
                    <a:cubicBezTo>
                      <a:pt x="34444" y="25744"/>
                      <a:pt x="34549" y="25968"/>
                      <a:pt x="34549" y="26404"/>
                    </a:cubicBezTo>
                    <a:cubicBezTo>
                      <a:pt x="34701" y="26270"/>
                      <a:pt x="34844" y="26218"/>
                      <a:pt x="34983" y="26218"/>
                    </a:cubicBezTo>
                    <a:cubicBezTo>
                      <a:pt x="35352" y="26218"/>
                      <a:pt x="35691" y="26580"/>
                      <a:pt x="36094" y="26734"/>
                    </a:cubicBezTo>
                    <a:cubicBezTo>
                      <a:pt x="36041" y="25968"/>
                      <a:pt x="36371" y="25968"/>
                      <a:pt x="36754" y="25968"/>
                    </a:cubicBezTo>
                    <a:cubicBezTo>
                      <a:pt x="36735" y="26490"/>
                      <a:pt x="36781" y="26630"/>
                      <a:pt x="36852" y="26630"/>
                    </a:cubicBezTo>
                    <a:cubicBezTo>
                      <a:pt x="36935" y="26630"/>
                      <a:pt x="37051" y="26442"/>
                      <a:pt x="37139" y="26442"/>
                    </a:cubicBezTo>
                    <a:cubicBezTo>
                      <a:pt x="37183" y="26442"/>
                      <a:pt x="37220" y="26489"/>
                      <a:pt x="37243" y="26628"/>
                    </a:cubicBezTo>
                    <a:cubicBezTo>
                      <a:pt x="37243" y="26958"/>
                      <a:pt x="37031" y="26905"/>
                      <a:pt x="37031" y="27183"/>
                    </a:cubicBezTo>
                    <a:cubicBezTo>
                      <a:pt x="37097" y="27041"/>
                      <a:pt x="37163" y="26990"/>
                      <a:pt x="37227" y="26990"/>
                    </a:cubicBezTo>
                    <a:cubicBezTo>
                      <a:pt x="37391" y="26990"/>
                      <a:pt x="37545" y="27319"/>
                      <a:pt x="37669" y="27319"/>
                    </a:cubicBezTo>
                    <a:cubicBezTo>
                      <a:pt x="37741" y="27319"/>
                      <a:pt x="37803" y="27207"/>
                      <a:pt x="37850" y="26853"/>
                    </a:cubicBezTo>
                    <a:cubicBezTo>
                      <a:pt x="37573" y="26575"/>
                      <a:pt x="37190" y="26628"/>
                      <a:pt x="37084" y="25915"/>
                    </a:cubicBezTo>
                    <a:lnTo>
                      <a:pt x="37084" y="25915"/>
                    </a:lnTo>
                    <a:cubicBezTo>
                      <a:pt x="37595" y="25997"/>
                      <a:pt x="38060" y="26110"/>
                      <a:pt x="38474" y="26110"/>
                    </a:cubicBezTo>
                    <a:cubicBezTo>
                      <a:pt x="38862" y="26110"/>
                      <a:pt x="39206" y="26010"/>
                      <a:pt x="39500" y="25691"/>
                    </a:cubicBezTo>
                    <a:cubicBezTo>
                      <a:pt x="39447" y="25532"/>
                      <a:pt x="39394" y="25414"/>
                      <a:pt x="39342" y="25308"/>
                    </a:cubicBezTo>
                    <a:lnTo>
                      <a:pt x="39342" y="25308"/>
                    </a:lnTo>
                    <a:cubicBezTo>
                      <a:pt x="39753" y="25699"/>
                      <a:pt x="40189" y="25859"/>
                      <a:pt x="40601" y="25859"/>
                    </a:cubicBezTo>
                    <a:cubicBezTo>
                      <a:pt x="41232" y="25859"/>
                      <a:pt x="41805" y="25481"/>
                      <a:pt x="42140" y="24978"/>
                    </a:cubicBezTo>
                    <a:cubicBezTo>
                      <a:pt x="42035" y="24265"/>
                      <a:pt x="41533" y="24753"/>
                      <a:pt x="41375" y="24265"/>
                    </a:cubicBezTo>
                    <a:cubicBezTo>
                      <a:pt x="41517" y="23980"/>
                      <a:pt x="41715" y="23855"/>
                      <a:pt x="41927" y="23855"/>
                    </a:cubicBezTo>
                    <a:cubicBezTo>
                      <a:pt x="42126" y="23855"/>
                      <a:pt x="42337" y="23967"/>
                      <a:pt x="42523" y="24159"/>
                    </a:cubicBezTo>
                    <a:cubicBezTo>
                      <a:pt x="42449" y="24390"/>
                      <a:pt x="42401" y="24673"/>
                      <a:pt x="42284" y="24673"/>
                    </a:cubicBezTo>
                    <a:cubicBezTo>
                      <a:pt x="42234" y="24673"/>
                      <a:pt x="42171" y="24620"/>
                      <a:pt x="42088" y="24489"/>
                    </a:cubicBezTo>
                    <a:lnTo>
                      <a:pt x="42088" y="24489"/>
                    </a:lnTo>
                    <a:cubicBezTo>
                      <a:pt x="42193" y="25202"/>
                      <a:pt x="42193" y="24925"/>
                      <a:pt x="42140" y="25691"/>
                    </a:cubicBezTo>
                    <a:cubicBezTo>
                      <a:pt x="42163" y="25688"/>
                      <a:pt x="42184" y="25686"/>
                      <a:pt x="42205" y="25686"/>
                    </a:cubicBezTo>
                    <a:cubicBezTo>
                      <a:pt x="42473" y="25686"/>
                      <a:pt x="42637" y="25921"/>
                      <a:pt x="42872" y="25921"/>
                    </a:cubicBezTo>
                    <a:cubicBezTo>
                      <a:pt x="42935" y="25921"/>
                      <a:pt x="43002" y="25904"/>
                      <a:pt x="43078" y="25862"/>
                    </a:cubicBezTo>
                    <a:cubicBezTo>
                      <a:pt x="43143" y="25454"/>
                      <a:pt x="43069" y="25374"/>
                      <a:pt x="42960" y="25374"/>
                    </a:cubicBezTo>
                    <a:cubicBezTo>
                      <a:pt x="42889" y="25374"/>
                      <a:pt x="42802" y="25408"/>
                      <a:pt x="42729" y="25408"/>
                    </a:cubicBezTo>
                    <a:cubicBezTo>
                      <a:pt x="42643" y="25408"/>
                      <a:pt x="42576" y="25360"/>
                      <a:pt x="42576" y="25149"/>
                    </a:cubicBezTo>
                    <a:cubicBezTo>
                      <a:pt x="42853" y="24819"/>
                      <a:pt x="42642" y="23829"/>
                      <a:pt x="42748" y="23658"/>
                    </a:cubicBezTo>
                    <a:cubicBezTo>
                      <a:pt x="42886" y="23623"/>
                      <a:pt x="43003" y="23605"/>
                      <a:pt x="43103" y="23605"/>
                    </a:cubicBezTo>
                    <a:cubicBezTo>
                      <a:pt x="43637" y="23605"/>
                      <a:pt x="43665" y="24107"/>
                      <a:pt x="43843" y="25031"/>
                    </a:cubicBezTo>
                    <a:cubicBezTo>
                      <a:pt x="43666" y="25031"/>
                      <a:pt x="43559" y="24852"/>
                      <a:pt x="43463" y="24852"/>
                    </a:cubicBezTo>
                    <a:cubicBezTo>
                      <a:pt x="43409" y="24852"/>
                      <a:pt x="43359" y="24908"/>
                      <a:pt x="43302" y="25083"/>
                    </a:cubicBezTo>
                    <a:cubicBezTo>
                      <a:pt x="43408" y="25968"/>
                      <a:pt x="43843" y="26140"/>
                      <a:pt x="44173" y="26522"/>
                    </a:cubicBezTo>
                    <a:cubicBezTo>
                      <a:pt x="44292" y="25915"/>
                      <a:pt x="43843" y="25638"/>
                      <a:pt x="44121" y="25532"/>
                    </a:cubicBezTo>
                    <a:cubicBezTo>
                      <a:pt x="44535" y="25343"/>
                      <a:pt x="44918" y="25206"/>
                      <a:pt x="45233" y="25206"/>
                    </a:cubicBezTo>
                    <a:cubicBezTo>
                      <a:pt x="45840" y="25206"/>
                      <a:pt x="46196" y="25715"/>
                      <a:pt x="46048" y="27341"/>
                    </a:cubicBezTo>
                    <a:cubicBezTo>
                      <a:pt x="47315" y="26140"/>
                      <a:pt x="47474" y="27011"/>
                      <a:pt x="48517" y="26140"/>
                    </a:cubicBezTo>
                    <a:lnTo>
                      <a:pt x="48517" y="26140"/>
                    </a:lnTo>
                    <a:cubicBezTo>
                      <a:pt x="48464" y="26734"/>
                      <a:pt x="48306" y="27011"/>
                      <a:pt x="48636" y="27341"/>
                    </a:cubicBezTo>
                    <a:cubicBezTo>
                      <a:pt x="48517" y="27394"/>
                      <a:pt x="48358" y="27394"/>
                      <a:pt x="48411" y="27618"/>
                    </a:cubicBezTo>
                    <a:cubicBezTo>
                      <a:pt x="48636" y="27341"/>
                      <a:pt x="49348" y="26853"/>
                      <a:pt x="49124" y="26575"/>
                    </a:cubicBezTo>
                    <a:lnTo>
                      <a:pt x="49124" y="26575"/>
                    </a:lnTo>
                    <a:cubicBezTo>
                      <a:pt x="49033" y="26621"/>
                      <a:pt x="48981" y="26873"/>
                      <a:pt x="48790" y="26873"/>
                    </a:cubicBezTo>
                    <a:cubicBezTo>
                      <a:pt x="48760" y="26873"/>
                      <a:pt x="48726" y="26867"/>
                      <a:pt x="48688" y="26853"/>
                    </a:cubicBezTo>
                    <a:cubicBezTo>
                      <a:pt x="49018" y="26404"/>
                      <a:pt x="48306" y="25744"/>
                      <a:pt x="48636" y="25361"/>
                    </a:cubicBezTo>
                    <a:lnTo>
                      <a:pt x="48636" y="25361"/>
                    </a:lnTo>
                    <a:cubicBezTo>
                      <a:pt x="48645" y="25486"/>
                      <a:pt x="48668" y="25533"/>
                      <a:pt x="48701" y="25533"/>
                    </a:cubicBezTo>
                    <a:cubicBezTo>
                      <a:pt x="48805" y="25533"/>
                      <a:pt x="49013" y="25068"/>
                      <a:pt x="49237" y="25068"/>
                    </a:cubicBezTo>
                    <a:cubicBezTo>
                      <a:pt x="49348" y="25068"/>
                      <a:pt x="49464" y="25184"/>
                      <a:pt x="49573" y="25532"/>
                    </a:cubicBezTo>
                    <a:cubicBezTo>
                      <a:pt x="49243" y="25532"/>
                      <a:pt x="48966" y="25532"/>
                      <a:pt x="49018" y="26074"/>
                    </a:cubicBezTo>
                    <a:cubicBezTo>
                      <a:pt x="49117" y="26230"/>
                      <a:pt x="49223" y="26292"/>
                      <a:pt x="49325" y="26292"/>
                    </a:cubicBezTo>
                    <a:cubicBezTo>
                      <a:pt x="49618" y="26292"/>
                      <a:pt x="49872" y="25777"/>
                      <a:pt x="49784" y="25532"/>
                    </a:cubicBezTo>
                    <a:lnTo>
                      <a:pt x="49784" y="25532"/>
                    </a:lnTo>
                    <a:cubicBezTo>
                      <a:pt x="49816" y="25552"/>
                      <a:pt x="49845" y="25561"/>
                      <a:pt x="49874" y="25561"/>
                    </a:cubicBezTo>
                    <a:cubicBezTo>
                      <a:pt x="50068" y="25561"/>
                      <a:pt x="50202" y="25161"/>
                      <a:pt x="50315" y="25161"/>
                    </a:cubicBezTo>
                    <a:cubicBezTo>
                      <a:pt x="50360" y="25161"/>
                      <a:pt x="50403" y="25227"/>
                      <a:pt x="50444" y="25414"/>
                    </a:cubicBezTo>
                    <a:cubicBezTo>
                      <a:pt x="50332" y="25610"/>
                      <a:pt x="50239" y="25946"/>
                      <a:pt x="50101" y="25946"/>
                    </a:cubicBezTo>
                    <a:cubicBezTo>
                      <a:pt x="50044" y="25946"/>
                      <a:pt x="49980" y="25890"/>
                      <a:pt x="49903" y="25744"/>
                    </a:cubicBezTo>
                    <a:lnTo>
                      <a:pt x="49903" y="25744"/>
                    </a:lnTo>
                    <a:cubicBezTo>
                      <a:pt x="49847" y="26162"/>
                      <a:pt x="49929" y="26211"/>
                      <a:pt x="50032" y="26211"/>
                    </a:cubicBezTo>
                    <a:cubicBezTo>
                      <a:pt x="50064" y="26211"/>
                      <a:pt x="50097" y="26206"/>
                      <a:pt x="50130" y="26206"/>
                    </a:cubicBezTo>
                    <a:cubicBezTo>
                      <a:pt x="50213" y="26206"/>
                      <a:pt x="50286" y="26238"/>
                      <a:pt x="50286" y="26470"/>
                    </a:cubicBezTo>
                    <a:cubicBezTo>
                      <a:pt x="50426" y="26909"/>
                      <a:pt x="50281" y="27272"/>
                      <a:pt x="50136" y="27272"/>
                    </a:cubicBezTo>
                    <a:cubicBezTo>
                      <a:pt x="50064" y="27272"/>
                      <a:pt x="49991" y="27179"/>
                      <a:pt x="49956" y="26958"/>
                    </a:cubicBezTo>
                    <a:cubicBezTo>
                      <a:pt x="50114" y="26958"/>
                      <a:pt x="50233" y="26905"/>
                      <a:pt x="50167" y="26470"/>
                    </a:cubicBezTo>
                    <a:lnTo>
                      <a:pt x="50167" y="26470"/>
                    </a:lnTo>
                    <a:cubicBezTo>
                      <a:pt x="49348" y="27895"/>
                      <a:pt x="48636" y="27895"/>
                      <a:pt x="47474" y="27948"/>
                    </a:cubicBezTo>
                    <a:cubicBezTo>
                      <a:pt x="47474" y="27618"/>
                      <a:pt x="47645" y="27513"/>
                      <a:pt x="47698" y="27183"/>
                    </a:cubicBezTo>
                    <a:lnTo>
                      <a:pt x="47698" y="27183"/>
                    </a:lnTo>
                    <a:lnTo>
                      <a:pt x="47197" y="27235"/>
                    </a:lnTo>
                    <a:cubicBezTo>
                      <a:pt x="47091" y="27895"/>
                      <a:pt x="47527" y="28661"/>
                      <a:pt x="47315" y="28714"/>
                    </a:cubicBezTo>
                    <a:cubicBezTo>
                      <a:pt x="47052" y="28513"/>
                      <a:pt x="46884" y="28050"/>
                      <a:pt x="46584" y="28050"/>
                    </a:cubicBezTo>
                    <a:cubicBezTo>
                      <a:pt x="46569" y="28050"/>
                      <a:pt x="46553" y="28051"/>
                      <a:pt x="46537" y="28054"/>
                    </a:cubicBezTo>
                    <a:cubicBezTo>
                      <a:pt x="46655" y="27948"/>
                      <a:pt x="46761" y="27843"/>
                      <a:pt x="46814" y="27724"/>
                    </a:cubicBezTo>
                    <a:lnTo>
                      <a:pt x="46814" y="27724"/>
                    </a:lnTo>
                    <a:cubicBezTo>
                      <a:pt x="46737" y="27771"/>
                      <a:pt x="46665" y="27790"/>
                      <a:pt x="46598" y="27790"/>
                    </a:cubicBezTo>
                    <a:cubicBezTo>
                      <a:pt x="46296" y="27790"/>
                      <a:pt x="46083" y="27400"/>
                      <a:pt x="45876" y="27400"/>
                    </a:cubicBezTo>
                    <a:cubicBezTo>
                      <a:pt x="45806" y="27400"/>
                      <a:pt x="45737" y="27445"/>
                      <a:pt x="45665" y="27565"/>
                    </a:cubicBezTo>
                    <a:cubicBezTo>
                      <a:pt x="45824" y="27618"/>
                      <a:pt x="45995" y="27565"/>
                      <a:pt x="45995" y="27724"/>
                    </a:cubicBezTo>
                    <a:cubicBezTo>
                      <a:pt x="45781" y="27921"/>
                      <a:pt x="45584" y="27973"/>
                      <a:pt x="45400" y="27973"/>
                    </a:cubicBezTo>
                    <a:cubicBezTo>
                      <a:pt x="45190" y="27973"/>
                      <a:pt x="44997" y="27905"/>
                      <a:pt x="44817" y="27905"/>
                    </a:cubicBezTo>
                    <a:cubicBezTo>
                      <a:pt x="44669" y="27905"/>
                      <a:pt x="44531" y="27951"/>
                      <a:pt x="44398" y="28120"/>
                    </a:cubicBezTo>
                    <a:cubicBezTo>
                      <a:pt x="44504" y="27678"/>
                      <a:pt x="44273" y="27384"/>
                      <a:pt x="44073" y="27384"/>
                    </a:cubicBezTo>
                    <a:cubicBezTo>
                      <a:pt x="43974" y="27384"/>
                      <a:pt x="43883" y="27456"/>
                      <a:pt x="43843" y="27618"/>
                    </a:cubicBezTo>
                    <a:cubicBezTo>
                      <a:pt x="43890" y="27591"/>
                      <a:pt x="43928" y="27578"/>
                      <a:pt x="43959" y="27578"/>
                    </a:cubicBezTo>
                    <a:cubicBezTo>
                      <a:pt x="44178" y="27578"/>
                      <a:pt x="44022" y="28213"/>
                      <a:pt x="44068" y="28503"/>
                    </a:cubicBezTo>
                    <a:cubicBezTo>
                      <a:pt x="44146" y="28606"/>
                      <a:pt x="44231" y="28639"/>
                      <a:pt x="44316" y="28639"/>
                    </a:cubicBezTo>
                    <a:cubicBezTo>
                      <a:pt x="44463" y="28639"/>
                      <a:pt x="44613" y="28542"/>
                      <a:pt x="44740" y="28542"/>
                    </a:cubicBezTo>
                    <a:cubicBezTo>
                      <a:pt x="44851" y="28542"/>
                      <a:pt x="44944" y="28615"/>
                      <a:pt x="45005" y="28886"/>
                    </a:cubicBezTo>
                    <a:cubicBezTo>
                      <a:pt x="44989" y="28890"/>
                      <a:pt x="44971" y="28893"/>
                      <a:pt x="44951" y="28893"/>
                    </a:cubicBezTo>
                    <a:cubicBezTo>
                      <a:pt x="44848" y="28893"/>
                      <a:pt x="44699" y="28838"/>
                      <a:pt x="44581" y="28838"/>
                    </a:cubicBezTo>
                    <a:cubicBezTo>
                      <a:pt x="44477" y="28838"/>
                      <a:pt x="44398" y="28881"/>
                      <a:pt x="44398" y="29044"/>
                    </a:cubicBezTo>
                    <a:cubicBezTo>
                      <a:pt x="44781" y="29163"/>
                      <a:pt x="44292" y="29440"/>
                      <a:pt x="44451" y="29770"/>
                    </a:cubicBezTo>
                    <a:cubicBezTo>
                      <a:pt x="44675" y="29044"/>
                      <a:pt x="46101" y="29268"/>
                      <a:pt x="46154" y="28833"/>
                    </a:cubicBezTo>
                    <a:cubicBezTo>
                      <a:pt x="46123" y="28829"/>
                      <a:pt x="46091" y="28827"/>
                      <a:pt x="46058" y="28827"/>
                    </a:cubicBezTo>
                    <a:cubicBezTo>
                      <a:pt x="45884" y="28827"/>
                      <a:pt x="45682" y="28876"/>
                      <a:pt x="45508" y="28876"/>
                    </a:cubicBezTo>
                    <a:cubicBezTo>
                      <a:pt x="45302" y="28876"/>
                      <a:pt x="45137" y="28806"/>
                      <a:pt x="45111" y="28503"/>
                    </a:cubicBezTo>
                    <a:cubicBezTo>
                      <a:pt x="45665" y="28503"/>
                      <a:pt x="46101" y="28384"/>
                      <a:pt x="46431" y="28120"/>
                    </a:cubicBezTo>
                    <a:cubicBezTo>
                      <a:pt x="46484" y="28714"/>
                      <a:pt x="46655" y="28556"/>
                      <a:pt x="46484" y="29044"/>
                    </a:cubicBezTo>
                    <a:cubicBezTo>
                      <a:pt x="46603" y="28938"/>
                      <a:pt x="46655" y="28886"/>
                      <a:pt x="46708" y="28833"/>
                    </a:cubicBezTo>
                    <a:lnTo>
                      <a:pt x="46708" y="28833"/>
                    </a:lnTo>
                    <a:cubicBezTo>
                      <a:pt x="46596" y="29354"/>
                      <a:pt x="46279" y="29381"/>
                      <a:pt x="45949" y="29381"/>
                    </a:cubicBezTo>
                    <a:cubicBezTo>
                      <a:pt x="45912" y="29381"/>
                      <a:pt x="45875" y="29380"/>
                      <a:pt x="45837" y="29380"/>
                    </a:cubicBezTo>
                    <a:cubicBezTo>
                      <a:pt x="45544" y="29380"/>
                      <a:pt x="45257" y="29401"/>
                      <a:pt x="45111" y="29770"/>
                    </a:cubicBezTo>
                    <a:cubicBezTo>
                      <a:pt x="45210" y="29838"/>
                      <a:pt x="45331" y="29860"/>
                      <a:pt x="45470" y="29860"/>
                    </a:cubicBezTo>
                    <a:cubicBezTo>
                      <a:pt x="45704" y="29860"/>
                      <a:pt x="45989" y="29799"/>
                      <a:pt x="46301" y="29799"/>
                    </a:cubicBezTo>
                    <a:cubicBezTo>
                      <a:pt x="46518" y="29799"/>
                      <a:pt x="46749" y="29828"/>
                      <a:pt x="46985" y="29928"/>
                    </a:cubicBezTo>
                    <a:cubicBezTo>
                      <a:pt x="46985" y="29598"/>
                      <a:pt x="46814" y="29546"/>
                      <a:pt x="46708" y="29374"/>
                    </a:cubicBezTo>
                    <a:cubicBezTo>
                      <a:pt x="46753" y="29306"/>
                      <a:pt x="46821" y="29287"/>
                      <a:pt x="46895" y="29287"/>
                    </a:cubicBezTo>
                    <a:cubicBezTo>
                      <a:pt x="46994" y="29287"/>
                      <a:pt x="47106" y="29321"/>
                      <a:pt x="47197" y="29321"/>
                    </a:cubicBezTo>
                    <a:lnTo>
                      <a:pt x="47197" y="29493"/>
                    </a:lnTo>
                    <a:cubicBezTo>
                      <a:pt x="47263" y="29374"/>
                      <a:pt x="47263" y="29321"/>
                      <a:pt x="47263" y="29268"/>
                    </a:cubicBezTo>
                    <a:lnTo>
                      <a:pt x="47368" y="29268"/>
                    </a:lnTo>
                    <a:cubicBezTo>
                      <a:pt x="47368" y="29321"/>
                      <a:pt x="47421" y="29374"/>
                      <a:pt x="47474" y="29493"/>
                    </a:cubicBezTo>
                    <a:lnTo>
                      <a:pt x="47197" y="29493"/>
                    </a:lnTo>
                    <a:cubicBezTo>
                      <a:pt x="47144" y="29493"/>
                      <a:pt x="47091" y="29546"/>
                      <a:pt x="47091" y="29546"/>
                    </a:cubicBezTo>
                    <a:cubicBezTo>
                      <a:pt x="47091" y="29869"/>
                      <a:pt x="47409" y="30039"/>
                      <a:pt x="47675" y="30039"/>
                    </a:cubicBezTo>
                    <a:cubicBezTo>
                      <a:pt x="47865" y="30039"/>
                      <a:pt x="48028" y="29952"/>
                      <a:pt x="48028" y="29770"/>
                    </a:cubicBezTo>
                    <a:cubicBezTo>
                      <a:pt x="47923" y="29704"/>
                      <a:pt x="47857" y="29651"/>
                      <a:pt x="47751" y="29598"/>
                    </a:cubicBezTo>
                    <a:cubicBezTo>
                      <a:pt x="47857" y="29493"/>
                      <a:pt x="47923" y="29268"/>
                      <a:pt x="47923" y="29110"/>
                    </a:cubicBezTo>
                    <a:cubicBezTo>
                      <a:pt x="48002" y="29136"/>
                      <a:pt x="48098" y="29150"/>
                      <a:pt x="48200" y="29150"/>
                    </a:cubicBezTo>
                    <a:cubicBezTo>
                      <a:pt x="48302" y="29150"/>
                      <a:pt x="48411" y="29136"/>
                      <a:pt x="48517" y="29110"/>
                    </a:cubicBezTo>
                    <a:cubicBezTo>
                      <a:pt x="48636" y="29216"/>
                      <a:pt x="48741" y="29268"/>
                      <a:pt x="48847" y="29321"/>
                    </a:cubicBezTo>
                    <a:cubicBezTo>
                      <a:pt x="48847" y="29876"/>
                      <a:pt x="48636" y="30034"/>
                      <a:pt x="48517" y="30364"/>
                    </a:cubicBezTo>
                    <a:cubicBezTo>
                      <a:pt x="48568" y="30385"/>
                      <a:pt x="48613" y="30395"/>
                      <a:pt x="48653" y="30395"/>
                    </a:cubicBezTo>
                    <a:cubicBezTo>
                      <a:pt x="49025" y="30395"/>
                      <a:pt x="48896" y="29544"/>
                      <a:pt x="49265" y="29544"/>
                    </a:cubicBezTo>
                    <a:cubicBezTo>
                      <a:pt x="49275" y="29544"/>
                      <a:pt x="49285" y="29544"/>
                      <a:pt x="49296" y="29546"/>
                    </a:cubicBezTo>
                    <a:cubicBezTo>
                      <a:pt x="49348" y="29704"/>
                      <a:pt x="49348" y="29770"/>
                      <a:pt x="49401" y="29876"/>
                    </a:cubicBezTo>
                    <a:lnTo>
                      <a:pt x="49401" y="29928"/>
                    </a:lnTo>
                    <a:lnTo>
                      <a:pt x="49454" y="29928"/>
                    </a:lnTo>
                    <a:cubicBezTo>
                      <a:pt x="49573" y="30034"/>
                      <a:pt x="49626" y="30153"/>
                      <a:pt x="49626" y="30536"/>
                    </a:cubicBezTo>
                    <a:cubicBezTo>
                      <a:pt x="49555" y="30763"/>
                      <a:pt x="49447" y="30833"/>
                      <a:pt x="49326" y="30833"/>
                    </a:cubicBezTo>
                    <a:cubicBezTo>
                      <a:pt x="49125" y="30833"/>
                      <a:pt x="48887" y="30642"/>
                      <a:pt x="48712" y="30642"/>
                    </a:cubicBezTo>
                    <a:cubicBezTo>
                      <a:pt x="48578" y="30642"/>
                      <a:pt x="48481" y="30753"/>
                      <a:pt x="48464" y="31143"/>
                    </a:cubicBezTo>
                    <a:cubicBezTo>
                      <a:pt x="48570" y="31201"/>
                      <a:pt x="48659" y="31214"/>
                      <a:pt x="48741" y="31214"/>
                    </a:cubicBezTo>
                    <a:cubicBezTo>
                      <a:pt x="48808" y="31214"/>
                      <a:pt x="48871" y="31206"/>
                      <a:pt x="48933" y="31206"/>
                    </a:cubicBezTo>
                    <a:cubicBezTo>
                      <a:pt x="49071" y="31206"/>
                      <a:pt x="49210" y="31249"/>
                      <a:pt x="49401" y="31526"/>
                    </a:cubicBezTo>
                    <a:cubicBezTo>
                      <a:pt x="49301" y="31567"/>
                      <a:pt x="49211" y="31582"/>
                      <a:pt x="49130" y="31582"/>
                    </a:cubicBezTo>
                    <a:cubicBezTo>
                      <a:pt x="48899" y="31582"/>
                      <a:pt x="48735" y="31459"/>
                      <a:pt x="48566" y="31459"/>
                    </a:cubicBezTo>
                    <a:cubicBezTo>
                      <a:pt x="48468" y="31459"/>
                      <a:pt x="48368" y="31500"/>
                      <a:pt x="48253" y="31632"/>
                    </a:cubicBezTo>
                    <a:cubicBezTo>
                      <a:pt x="48462" y="32230"/>
                      <a:pt x="48740" y="32432"/>
                      <a:pt x="49026" y="32432"/>
                    </a:cubicBezTo>
                    <a:cubicBezTo>
                      <a:pt x="49480" y="32432"/>
                      <a:pt x="49958" y="31927"/>
                      <a:pt x="50233" y="31684"/>
                    </a:cubicBezTo>
                    <a:cubicBezTo>
                      <a:pt x="51138" y="31684"/>
                      <a:pt x="51888" y="32670"/>
                      <a:pt x="52801" y="32670"/>
                    </a:cubicBezTo>
                    <a:cubicBezTo>
                      <a:pt x="53220" y="32670"/>
                      <a:pt x="53674" y="32462"/>
                      <a:pt x="54193" y="31856"/>
                    </a:cubicBezTo>
                    <a:cubicBezTo>
                      <a:pt x="53692" y="31579"/>
                      <a:pt x="54075" y="31090"/>
                      <a:pt x="54246" y="30866"/>
                    </a:cubicBezTo>
                    <a:cubicBezTo>
                      <a:pt x="54023" y="30779"/>
                      <a:pt x="53784" y="30725"/>
                      <a:pt x="53560" y="30725"/>
                    </a:cubicBezTo>
                    <a:cubicBezTo>
                      <a:pt x="53067" y="30725"/>
                      <a:pt x="52649" y="30988"/>
                      <a:pt x="52649" y="31750"/>
                    </a:cubicBezTo>
                    <a:cubicBezTo>
                      <a:pt x="52372" y="31750"/>
                      <a:pt x="52094" y="31750"/>
                      <a:pt x="51989" y="32080"/>
                    </a:cubicBezTo>
                    <a:cubicBezTo>
                      <a:pt x="52042" y="31350"/>
                      <a:pt x="51688" y="31133"/>
                      <a:pt x="51232" y="31133"/>
                    </a:cubicBezTo>
                    <a:cubicBezTo>
                      <a:pt x="50790" y="31133"/>
                      <a:pt x="50254" y="31337"/>
                      <a:pt x="49903" y="31473"/>
                    </a:cubicBezTo>
                    <a:cubicBezTo>
                      <a:pt x="49903" y="31354"/>
                      <a:pt x="49956" y="31249"/>
                      <a:pt x="49956" y="31143"/>
                    </a:cubicBezTo>
                    <a:cubicBezTo>
                      <a:pt x="50061" y="31143"/>
                      <a:pt x="50114" y="31090"/>
                      <a:pt x="50114" y="30971"/>
                    </a:cubicBezTo>
                    <a:lnTo>
                      <a:pt x="50009" y="30971"/>
                    </a:lnTo>
                    <a:cubicBezTo>
                      <a:pt x="50061" y="30589"/>
                      <a:pt x="49903" y="30430"/>
                      <a:pt x="49679" y="29981"/>
                    </a:cubicBezTo>
                    <a:lnTo>
                      <a:pt x="49956" y="29981"/>
                    </a:lnTo>
                    <a:cubicBezTo>
                      <a:pt x="49903" y="30034"/>
                      <a:pt x="49837" y="30153"/>
                      <a:pt x="49837" y="30259"/>
                    </a:cubicBezTo>
                    <a:cubicBezTo>
                      <a:pt x="50009" y="30311"/>
                      <a:pt x="50167" y="30364"/>
                      <a:pt x="50339" y="30364"/>
                    </a:cubicBezTo>
                    <a:cubicBezTo>
                      <a:pt x="50286" y="30483"/>
                      <a:pt x="50233" y="30589"/>
                      <a:pt x="50167" y="30694"/>
                    </a:cubicBezTo>
                    <a:cubicBezTo>
                      <a:pt x="50336" y="30660"/>
                      <a:pt x="50488" y="30648"/>
                      <a:pt x="50627" y="30648"/>
                    </a:cubicBezTo>
                    <a:cubicBezTo>
                      <a:pt x="51066" y="30648"/>
                      <a:pt x="51376" y="30776"/>
                      <a:pt x="51694" y="30776"/>
                    </a:cubicBezTo>
                    <a:cubicBezTo>
                      <a:pt x="51904" y="30776"/>
                      <a:pt x="52116" y="30721"/>
                      <a:pt x="52372" y="30536"/>
                    </a:cubicBezTo>
                    <a:lnTo>
                      <a:pt x="52372" y="30536"/>
                    </a:lnTo>
                    <a:cubicBezTo>
                      <a:pt x="52424" y="30919"/>
                      <a:pt x="52266" y="31196"/>
                      <a:pt x="52424" y="31249"/>
                    </a:cubicBezTo>
                    <a:cubicBezTo>
                      <a:pt x="53137" y="29704"/>
                      <a:pt x="54246" y="28661"/>
                      <a:pt x="55949" y="27948"/>
                    </a:cubicBezTo>
                    <a:lnTo>
                      <a:pt x="55949" y="27948"/>
                    </a:lnTo>
                    <a:cubicBezTo>
                      <a:pt x="55844" y="28173"/>
                      <a:pt x="56227" y="28833"/>
                      <a:pt x="56557" y="29110"/>
                    </a:cubicBezTo>
                    <a:cubicBezTo>
                      <a:pt x="56519" y="29096"/>
                      <a:pt x="56483" y="29088"/>
                      <a:pt x="56449" y="29088"/>
                    </a:cubicBezTo>
                    <a:cubicBezTo>
                      <a:pt x="56329" y="29088"/>
                      <a:pt x="56249" y="29193"/>
                      <a:pt x="56332" y="29493"/>
                    </a:cubicBezTo>
                    <a:cubicBezTo>
                      <a:pt x="56311" y="29643"/>
                      <a:pt x="56366" y="29684"/>
                      <a:pt x="56450" y="29684"/>
                    </a:cubicBezTo>
                    <a:cubicBezTo>
                      <a:pt x="56548" y="29684"/>
                      <a:pt x="56686" y="29629"/>
                      <a:pt x="56793" y="29629"/>
                    </a:cubicBezTo>
                    <a:cubicBezTo>
                      <a:pt x="56829" y="29629"/>
                      <a:pt x="56861" y="29635"/>
                      <a:pt x="56887" y="29651"/>
                    </a:cubicBezTo>
                    <a:lnTo>
                      <a:pt x="56887" y="29163"/>
                    </a:lnTo>
                    <a:cubicBezTo>
                      <a:pt x="56992" y="29110"/>
                      <a:pt x="57098" y="28938"/>
                      <a:pt x="57098" y="28556"/>
                    </a:cubicBezTo>
                    <a:lnTo>
                      <a:pt x="57098" y="28556"/>
                    </a:lnTo>
                    <a:cubicBezTo>
                      <a:pt x="56995" y="28576"/>
                      <a:pt x="56871" y="28631"/>
                      <a:pt x="56763" y="28631"/>
                    </a:cubicBezTo>
                    <a:cubicBezTo>
                      <a:pt x="56595" y="28631"/>
                      <a:pt x="56464" y="28498"/>
                      <a:pt x="56504" y="27895"/>
                    </a:cubicBezTo>
                    <a:cubicBezTo>
                      <a:pt x="56487" y="27892"/>
                      <a:pt x="56472" y="27890"/>
                      <a:pt x="56457" y="27890"/>
                    </a:cubicBezTo>
                    <a:cubicBezTo>
                      <a:pt x="56278" y="27890"/>
                      <a:pt x="56263" y="28173"/>
                      <a:pt x="56055" y="28173"/>
                    </a:cubicBezTo>
                    <a:cubicBezTo>
                      <a:pt x="56227" y="27011"/>
                      <a:pt x="55619" y="27790"/>
                      <a:pt x="55566" y="27235"/>
                    </a:cubicBezTo>
                    <a:cubicBezTo>
                      <a:pt x="55672" y="26522"/>
                      <a:pt x="55184" y="25968"/>
                      <a:pt x="55448" y="25744"/>
                    </a:cubicBezTo>
                    <a:lnTo>
                      <a:pt x="55448" y="25744"/>
                    </a:lnTo>
                    <a:cubicBezTo>
                      <a:pt x="55514" y="26404"/>
                      <a:pt x="55844" y="26298"/>
                      <a:pt x="56002" y="26681"/>
                    </a:cubicBezTo>
                    <a:lnTo>
                      <a:pt x="55897" y="25414"/>
                    </a:lnTo>
                    <a:cubicBezTo>
                      <a:pt x="55751" y="25323"/>
                      <a:pt x="55624" y="25288"/>
                      <a:pt x="55510" y="25288"/>
                    </a:cubicBezTo>
                    <a:cubicBezTo>
                      <a:pt x="55163" y="25288"/>
                      <a:pt x="54933" y="25601"/>
                      <a:pt x="54674" y="25601"/>
                    </a:cubicBezTo>
                    <a:cubicBezTo>
                      <a:pt x="54559" y="25601"/>
                      <a:pt x="54438" y="25539"/>
                      <a:pt x="54299" y="25361"/>
                    </a:cubicBezTo>
                    <a:cubicBezTo>
                      <a:pt x="54299" y="26072"/>
                      <a:pt x="54164" y="26266"/>
                      <a:pt x="53975" y="26266"/>
                    </a:cubicBezTo>
                    <a:cubicBezTo>
                      <a:pt x="53749" y="26266"/>
                      <a:pt x="53446" y="25992"/>
                      <a:pt x="53201" y="25992"/>
                    </a:cubicBezTo>
                    <a:cubicBezTo>
                      <a:pt x="53095" y="25992"/>
                      <a:pt x="52999" y="26043"/>
                      <a:pt x="52926" y="26192"/>
                    </a:cubicBezTo>
                    <a:cubicBezTo>
                      <a:pt x="53137" y="26245"/>
                      <a:pt x="53085" y="26800"/>
                      <a:pt x="53085" y="27183"/>
                    </a:cubicBezTo>
                    <a:cubicBezTo>
                      <a:pt x="53377" y="27183"/>
                      <a:pt x="53617" y="27259"/>
                      <a:pt x="53830" y="27259"/>
                    </a:cubicBezTo>
                    <a:cubicBezTo>
                      <a:pt x="54060" y="27259"/>
                      <a:pt x="54259" y="27170"/>
                      <a:pt x="54458" y="26800"/>
                    </a:cubicBezTo>
                    <a:cubicBezTo>
                      <a:pt x="54443" y="26800"/>
                      <a:pt x="54420" y="26804"/>
                      <a:pt x="54395" y="26804"/>
                    </a:cubicBezTo>
                    <a:cubicBezTo>
                      <a:pt x="54329" y="26804"/>
                      <a:pt x="54246" y="26776"/>
                      <a:pt x="54246" y="26575"/>
                    </a:cubicBezTo>
                    <a:lnTo>
                      <a:pt x="54246" y="26575"/>
                    </a:lnTo>
                    <a:cubicBezTo>
                      <a:pt x="54291" y="26596"/>
                      <a:pt x="54331" y="26605"/>
                      <a:pt x="54366" y="26605"/>
                    </a:cubicBezTo>
                    <a:cubicBezTo>
                      <a:pt x="54702" y="26605"/>
                      <a:pt x="54621" y="25742"/>
                      <a:pt x="54982" y="25742"/>
                    </a:cubicBezTo>
                    <a:cubicBezTo>
                      <a:pt x="54992" y="25742"/>
                      <a:pt x="55002" y="25742"/>
                      <a:pt x="55012" y="25744"/>
                    </a:cubicBezTo>
                    <a:cubicBezTo>
                      <a:pt x="55461" y="27515"/>
                      <a:pt x="55039" y="28112"/>
                      <a:pt x="54398" y="28112"/>
                    </a:cubicBezTo>
                    <a:cubicBezTo>
                      <a:pt x="53625" y="28112"/>
                      <a:pt x="52533" y="27244"/>
                      <a:pt x="52266" y="26522"/>
                    </a:cubicBezTo>
                    <a:cubicBezTo>
                      <a:pt x="52319" y="26245"/>
                      <a:pt x="52372" y="25968"/>
                      <a:pt x="52477" y="25744"/>
                    </a:cubicBezTo>
                    <a:cubicBezTo>
                      <a:pt x="52511" y="25712"/>
                      <a:pt x="52557" y="25702"/>
                      <a:pt x="52609" y="25702"/>
                    </a:cubicBezTo>
                    <a:cubicBezTo>
                      <a:pt x="52708" y="25702"/>
                      <a:pt x="52829" y="25739"/>
                      <a:pt x="52930" y="25739"/>
                    </a:cubicBezTo>
                    <a:cubicBezTo>
                      <a:pt x="53047" y="25739"/>
                      <a:pt x="53137" y="25690"/>
                      <a:pt x="53137" y="25480"/>
                    </a:cubicBezTo>
                    <a:cubicBezTo>
                      <a:pt x="53226" y="25141"/>
                      <a:pt x="53530" y="25069"/>
                      <a:pt x="53928" y="25069"/>
                    </a:cubicBezTo>
                    <a:cubicBezTo>
                      <a:pt x="54214" y="25069"/>
                      <a:pt x="54550" y="25107"/>
                      <a:pt x="54889" y="25107"/>
                    </a:cubicBezTo>
                    <a:cubicBezTo>
                      <a:pt x="55543" y="25107"/>
                      <a:pt x="56208" y="24968"/>
                      <a:pt x="56557" y="24159"/>
                    </a:cubicBezTo>
                    <a:cubicBezTo>
                      <a:pt x="55065" y="24159"/>
                      <a:pt x="53533" y="24318"/>
                      <a:pt x="51989" y="24423"/>
                    </a:cubicBezTo>
                    <a:cubicBezTo>
                      <a:pt x="52042" y="24371"/>
                      <a:pt x="52042" y="24371"/>
                      <a:pt x="52042" y="24318"/>
                    </a:cubicBezTo>
                    <a:cubicBezTo>
                      <a:pt x="51487" y="23380"/>
                      <a:pt x="52926" y="24212"/>
                      <a:pt x="52755" y="23222"/>
                    </a:cubicBezTo>
                    <a:cubicBezTo>
                      <a:pt x="52637" y="23101"/>
                      <a:pt x="52511" y="23045"/>
                      <a:pt x="52388" y="23045"/>
                    </a:cubicBezTo>
                    <a:cubicBezTo>
                      <a:pt x="52053" y="23045"/>
                      <a:pt x="51736" y="23457"/>
                      <a:pt x="51659" y="24093"/>
                    </a:cubicBezTo>
                    <a:cubicBezTo>
                      <a:pt x="51664" y="24088"/>
                      <a:pt x="51670" y="24085"/>
                      <a:pt x="51675" y="24085"/>
                    </a:cubicBezTo>
                    <a:cubicBezTo>
                      <a:pt x="51723" y="24085"/>
                      <a:pt x="51776" y="24281"/>
                      <a:pt x="51883" y="24423"/>
                    </a:cubicBezTo>
                    <a:cubicBezTo>
                      <a:pt x="51327" y="24471"/>
                      <a:pt x="50804" y="24511"/>
                      <a:pt x="50310" y="24511"/>
                    </a:cubicBezTo>
                    <a:cubicBezTo>
                      <a:pt x="50113" y="24511"/>
                      <a:pt x="49920" y="24505"/>
                      <a:pt x="49731" y="24489"/>
                    </a:cubicBezTo>
                    <a:cubicBezTo>
                      <a:pt x="49837" y="24159"/>
                      <a:pt x="50167" y="24159"/>
                      <a:pt x="50114" y="23499"/>
                    </a:cubicBezTo>
                    <a:cubicBezTo>
                      <a:pt x="49875" y="23293"/>
                      <a:pt x="49614" y="23241"/>
                      <a:pt x="49361" y="23241"/>
                    </a:cubicBezTo>
                    <a:cubicBezTo>
                      <a:pt x="49108" y="23241"/>
                      <a:pt x="48863" y="23293"/>
                      <a:pt x="48657" y="23293"/>
                    </a:cubicBezTo>
                    <a:cubicBezTo>
                      <a:pt x="48410" y="23293"/>
                      <a:pt x="48218" y="23219"/>
                      <a:pt x="48134" y="22892"/>
                    </a:cubicBezTo>
                    <a:lnTo>
                      <a:pt x="48134" y="22892"/>
                    </a:lnTo>
                    <a:cubicBezTo>
                      <a:pt x="48247" y="22945"/>
                      <a:pt x="48359" y="22972"/>
                      <a:pt x="48469" y="22972"/>
                    </a:cubicBezTo>
                    <a:cubicBezTo>
                      <a:pt x="48796" y="22972"/>
                      <a:pt x="49102" y="22739"/>
                      <a:pt x="49348" y="22285"/>
                    </a:cubicBezTo>
                    <a:cubicBezTo>
                      <a:pt x="49018" y="22060"/>
                      <a:pt x="49071" y="21519"/>
                      <a:pt x="49071" y="21070"/>
                    </a:cubicBezTo>
                    <a:lnTo>
                      <a:pt x="48847" y="21070"/>
                    </a:lnTo>
                    <a:cubicBezTo>
                      <a:pt x="48741" y="21123"/>
                      <a:pt x="48688" y="21400"/>
                      <a:pt x="48636" y="21625"/>
                    </a:cubicBezTo>
                    <a:cubicBezTo>
                      <a:pt x="48741" y="21677"/>
                      <a:pt x="48847" y="21572"/>
                      <a:pt x="48913" y="21849"/>
                    </a:cubicBezTo>
                    <a:cubicBezTo>
                      <a:pt x="48253" y="23380"/>
                      <a:pt x="45546" y="21347"/>
                      <a:pt x="45441" y="24159"/>
                    </a:cubicBezTo>
                    <a:cubicBezTo>
                      <a:pt x="45592" y="24322"/>
                      <a:pt x="45814" y="24382"/>
                      <a:pt x="46083" y="24382"/>
                    </a:cubicBezTo>
                    <a:cubicBezTo>
                      <a:pt x="46808" y="24382"/>
                      <a:pt x="47866" y="23947"/>
                      <a:pt x="48740" y="23947"/>
                    </a:cubicBezTo>
                    <a:cubicBezTo>
                      <a:pt x="48957" y="23947"/>
                      <a:pt x="49162" y="23974"/>
                      <a:pt x="49348" y="24041"/>
                    </a:cubicBezTo>
                    <a:cubicBezTo>
                      <a:pt x="48481" y="25263"/>
                      <a:pt x="47613" y="25591"/>
                      <a:pt x="46315" y="25591"/>
                    </a:cubicBezTo>
                    <a:cubicBezTo>
                      <a:pt x="46211" y="25591"/>
                      <a:pt x="46105" y="25589"/>
                      <a:pt x="45995" y="25585"/>
                    </a:cubicBezTo>
                    <a:cubicBezTo>
                      <a:pt x="45942" y="24925"/>
                      <a:pt x="45612" y="25031"/>
                      <a:pt x="45546" y="24371"/>
                    </a:cubicBezTo>
                    <a:cubicBezTo>
                      <a:pt x="45239" y="24498"/>
                      <a:pt x="44928" y="24677"/>
                      <a:pt x="44645" y="24677"/>
                    </a:cubicBezTo>
                    <a:cubicBezTo>
                      <a:pt x="44431" y="24677"/>
                      <a:pt x="44233" y="24573"/>
                      <a:pt x="44068" y="24265"/>
                    </a:cubicBezTo>
                    <a:lnTo>
                      <a:pt x="44068" y="24265"/>
                    </a:lnTo>
                    <a:cubicBezTo>
                      <a:pt x="44152" y="24349"/>
                      <a:pt x="44218" y="24379"/>
                      <a:pt x="44279" y="24379"/>
                    </a:cubicBezTo>
                    <a:cubicBezTo>
                      <a:pt x="44428" y="24379"/>
                      <a:pt x="44541" y="24194"/>
                      <a:pt x="44802" y="24194"/>
                    </a:cubicBezTo>
                    <a:cubicBezTo>
                      <a:pt x="44848" y="24194"/>
                      <a:pt x="44897" y="24199"/>
                      <a:pt x="44952" y="24212"/>
                    </a:cubicBezTo>
                    <a:cubicBezTo>
                      <a:pt x="44675" y="22839"/>
                      <a:pt x="45335" y="23275"/>
                      <a:pt x="45335" y="22390"/>
                    </a:cubicBezTo>
                    <a:cubicBezTo>
                      <a:pt x="45324" y="22388"/>
                      <a:pt x="45313" y="22386"/>
                      <a:pt x="45302" y="22386"/>
                    </a:cubicBezTo>
                    <a:cubicBezTo>
                      <a:pt x="45165" y="22386"/>
                      <a:pt x="45099" y="22597"/>
                      <a:pt x="45055" y="22597"/>
                    </a:cubicBezTo>
                    <a:cubicBezTo>
                      <a:pt x="45036" y="22597"/>
                      <a:pt x="45020" y="22557"/>
                      <a:pt x="45005" y="22443"/>
                    </a:cubicBezTo>
                    <a:cubicBezTo>
                      <a:pt x="45718" y="21625"/>
                      <a:pt x="47144" y="21955"/>
                      <a:pt x="47923" y="21400"/>
                    </a:cubicBezTo>
                    <a:cubicBezTo>
                      <a:pt x="47368" y="21400"/>
                      <a:pt x="47804" y="20199"/>
                      <a:pt x="47976" y="20199"/>
                    </a:cubicBezTo>
                    <a:cubicBezTo>
                      <a:pt x="47751" y="19857"/>
                      <a:pt x="47550" y="19338"/>
                      <a:pt x="47445" y="19338"/>
                    </a:cubicBezTo>
                    <a:cubicBezTo>
                      <a:pt x="47396" y="19338"/>
                      <a:pt x="47368" y="19451"/>
                      <a:pt x="47368" y="19750"/>
                    </a:cubicBezTo>
                    <a:cubicBezTo>
                      <a:pt x="46814" y="18984"/>
                      <a:pt x="46537" y="19037"/>
                      <a:pt x="46048" y="18601"/>
                    </a:cubicBezTo>
                    <a:cubicBezTo>
                      <a:pt x="46048" y="18271"/>
                      <a:pt x="46207" y="18377"/>
                      <a:pt x="46273" y="18100"/>
                    </a:cubicBezTo>
                    <a:cubicBezTo>
                      <a:pt x="46197" y="17953"/>
                      <a:pt x="46109" y="17893"/>
                      <a:pt x="46019" y="17893"/>
                    </a:cubicBezTo>
                    <a:cubicBezTo>
                      <a:pt x="45843" y="17893"/>
                      <a:pt x="45660" y="18123"/>
                      <a:pt x="45546" y="18377"/>
                    </a:cubicBezTo>
                    <a:cubicBezTo>
                      <a:pt x="45582" y="18377"/>
                      <a:pt x="45618" y="18376"/>
                      <a:pt x="45653" y="18376"/>
                    </a:cubicBezTo>
                    <a:cubicBezTo>
                      <a:pt x="45836" y="18376"/>
                      <a:pt x="45987" y="18413"/>
                      <a:pt x="45942" y="18879"/>
                    </a:cubicBezTo>
                    <a:cubicBezTo>
                      <a:pt x="45771" y="19697"/>
                      <a:pt x="45441" y="19750"/>
                      <a:pt x="45164" y="19922"/>
                    </a:cubicBezTo>
                    <a:lnTo>
                      <a:pt x="45164" y="19209"/>
                    </a:lnTo>
                    <a:cubicBezTo>
                      <a:pt x="44693" y="19229"/>
                      <a:pt x="44213" y="19284"/>
                      <a:pt x="43720" y="19284"/>
                    </a:cubicBezTo>
                    <a:cubicBezTo>
                      <a:pt x="42954" y="19284"/>
                      <a:pt x="42158" y="19151"/>
                      <a:pt x="41322" y="18549"/>
                    </a:cubicBezTo>
                    <a:cubicBezTo>
                      <a:pt x="41356" y="18511"/>
                      <a:pt x="41407" y="18500"/>
                      <a:pt x="41466" y="18500"/>
                    </a:cubicBezTo>
                    <a:cubicBezTo>
                      <a:pt x="41550" y="18500"/>
                      <a:pt x="41650" y="18523"/>
                      <a:pt x="41739" y="18523"/>
                    </a:cubicBezTo>
                    <a:cubicBezTo>
                      <a:pt x="41872" y="18523"/>
                      <a:pt x="41982" y="18472"/>
                      <a:pt x="41982" y="18219"/>
                    </a:cubicBezTo>
                    <a:cubicBezTo>
                      <a:pt x="41586" y="18219"/>
                      <a:pt x="41916" y="17559"/>
                      <a:pt x="41705" y="17493"/>
                    </a:cubicBezTo>
                    <a:lnTo>
                      <a:pt x="41705" y="17493"/>
                    </a:lnTo>
                    <a:cubicBezTo>
                      <a:pt x="41586" y="18153"/>
                      <a:pt x="40332" y="17440"/>
                      <a:pt x="41045" y="18324"/>
                    </a:cubicBezTo>
                    <a:cubicBezTo>
                      <a:pt x="40953" y="18367"/>
                      <a:pt x="40859" y="18387"/>
                      <a:pt x="40767" y="18387"/>
                    </a:cubicBezTo>
                    <a:cubicBezTo>
                      <a:pt x="40146" y="18387"/>
                      <a:pt x="39568" y="17490"/>
                      <a:pt x="39672" y="16674"/>
                    </a:cubicBezTo>
                    <a:cubicBezTo>
                      <a:pt x="39675" y="16673"/>
                      <a:pt x="39679" y="16672"/>
                      <a:pt x="39683" y="16672"/>
                    </a:cubicBezTo>
                    <a:cubicBezTo>
                      <a:pt x="39795" y="16672"/>
                      <a:pt x="39911" y="17203"/>
                      <a:pt x="39987" y="17203"/>
                    </a:cubicBezTo>
                    <a:cubicBezTo>
                      <a:pt x="40017" y="17203"/>
                      <a:pt x="40040" y="17123"/>
                      <a:pt x="40055" y="16898"/>
                    </a:cubicBezTo>
                    <a:cubicBezTo>
                      <a:pt x="39883" y="16674"/>
                      <a:pt x="39672" y="16502"/>
                      <a:pt x="39553" y="16172"/>
                    </a:cubicBezTo>
                    <a:lnTo>
                      <a:pt x="39553" y="16172"/>
                    </a:lnTo>
                    <a:cubicBezTo>
                      <a:pt x="39616" y="16182"/>
                      <a:pt x="39671" y="16186"/>
                      <a:pt x="39718" y="16186"/>
                    </a:cubicBezTo>
                    <a:cubicBezTo>
                      <a:pt x="40009" y="16186"/>
                      <a:pt x="40008" y="16013"/>
                      <a:pt x="39724" y="15684"/>
                    </a:cubicBezTo>
                    <a:cubicBezTo>
                      <a:pt x="39819" y="15671"/>
                      <a:pt x="39911" y="15661"/>
                      <a:pt x="39997" y="15661"/>
                    </a:cubicBezTo>
                    <a:cubicBezTo>
                      <a:pt x="40260" y="15661"/>
                      <a:pt x="40477" y="15752"/>
                      <a:pt x="40596" y="16120"/>
                    </a:cubicBezTo>
                    <a:cubicBezTo>
                      <a:pt x="40437" y="16238"/>
                      <a:pt x="40332" y="16502"/>
                      <a:pt x="40266" y="16898"/>
                    </a:cubicBezTo>
                    <a:cubicBezTo>
                      <a:pt x="40926" y="16397"/>
                      <a:pt x="42748" y="16898"/>
                      <a:pt x="43025" y="15908"/>
                    </a:cubicBezTo>
                    <a:cubicBezTo>
                      <a:pt x="43183" y="16014"/>
                      <a:pt x="43461" y="15961"/>
                      <a:pt x="43632" y="16344"/>
                    </a:cubicBezTo>
                    <a:cubicBezTo>
                      <a:pt x="43582" y="16319"/>
                      <a:pt x="43541" y="16308"/>
                      <a:pt x="43509" y="16308"/>
                    </a:cubicBezTo>
                    <a:cubicBezTo>
                      <a:pt x="43255" y="16308"/>
                      <a:pt x="43527" y="17010"/>
                      <a:pt x="43632" y="17057"/>
                    </a:cubicBezTo>
                    <a:cubicBezTo>
                      <a:pt x="43791" y="16621"/>
                      <a:pt x="43685" y="15684"/>
                      <a:pt x="43896" y="15301"/>
                    </a:cubicBezTo>
                    <a:cubicBezTo>
                      <a:pt x="44224" y="15530"/>
                      <a:pt x="44316" y="16283"/>
                      <a:pt x="44712" y="16283"/>
                    </a:cubicBezTo>
                    <a:cubicBezTo>
                      <a:pt x="44795" y="16283"/>
                      <a:pt x="44891" y="16250"/>
                      <a:pt x="45005" y="16172"/>
                    </a:cubicBezTo>
                    <a:lnTo>
                      <a:pt x="45005" y="16172"/>
                    </a:lnTo>
                    <a:cubicBezTo>
                      <a:pt x="44729" y="16810"/>
                      <a:pt x="45193" y="17419"/>
                      <a:pt x="45578" y="17419"/>
                    </a:cubicBezTo>
                    <a:cubicBezTo>
                      <a:pt x="45728" y="17419"/>
                      <a:pt x="45865" y="17327"/>
                      <a:pt x="45942" y="17110"/>
                    </a:cubicBezTo>
                    <a:cubicBezTo>
                      <a:pt x="45718" y="16450"/>
                      <a:pt x="46484" y="15737"/>
                      <a:pt x="46537" y="14799"/>
                    </a:cubicBezTo>
                    <a:cubicBezTo>
                      <a:pt x="46603" y="15301"/>
                      <a:pt x="46814" y="15459"/>
                      <a:pt x="46933" y="15790"/>
                    </a:cubicBezTo>
                    <a:cubicBezTo>
                      <a:pt x="46967" y="15800"/>
                      <a:pt x="46998" y="15805"/>
                      <a:pt x="47026" y="15805"/>
                    </a:cubicBezTo>
                    <a:cubicBezTo>
                      <a:pt x="47273" y="15805"/>
                      <a:pt x="47292" y="15433"/>
                      <a:pt x="47491" y="15433"/>
                    </a:cubicBezTo>
                    <a:cubicBezTo>
                      <a:pt x="47521" y="15433"/>
                      <a:pt x="47554" y="15441"/>
                      <a:pt x="47593" y="15459"/>
                    </a:cubicBezTo>
                    <a:cubicBezTo>
                      <a:pt x="47593" y="13756"/>
                      <a:pt x="48187" y="15129"/>
                      <a:pt x="48187" y="13928"/>
                    </a:cubicBezTo>
                    <a:cubicBezTo>
                      <a:pt x="48253" y="14139"/>
                      <a:pt x="48306" y="14192"/>
                      <a:pt x="48358" y="14364"/>
                    </a:cubicBezTo>
                    <a:cubicBezTo>
                      <a:pt x="48464" y="15077"/>
                      <a:pt x="47923" y="14641"/>
                      <a:pt x="47923" y="15182"/>
                    </a:cubicBezTo>
                    <a:cubicBezTo>
                      <a:pt x="48583" y="15354"/>
                      <a:pt x="48583" y="15790"/>
                      <a:pt x="48794" y="16621"/>
                    </a:cubicBezTo>
                    <a:cubicBezTo>
                      <a:pt x="48882" y="16693"/>
                      <a:pt x="48958" y="16724"/>
                      <a:pt x="49025" y="16724"/>
                    </a:cubicBezTo>
                    <a:cubicBezTo>
                      <a:pt x="49380" y="16724"/>
                      <a:pt x="49466" y="15867"/>
                      <a:pt x="49617" y="15867"/>
                    </a:cubicBezTo>
                    <a:cubicBezTo>
                      <a:pt x="49651" y="15867"/>
                      <a:pt x="49688" y="15910"/>
                      <a:pt x="49731" y="16014"/>
                    </a:cubicBezTo>
                    <a:cubicBezTo>
                      <a:pt x="49401" y="16397"/>
                      <a:pt x="49124" y="17717"/>
                      <a:pt x="49731" y="17994"/>
                    </a:cubicBezTo>
                    <a:cubicBezTo>
                      <a:pt x="49817" y="17603"/>
                      <a:pt x="49971" y="17490"/>
                      <a:pt x="50162" y="17490"/>
                    </a:cubicBezTo>
                    <a:cubicBezTo>
                      <a:pt x="50423" y="17490"/>
                      <a:pt x="50753" y="17700"/>
                      <a:pt x="51075" y="17700"/>
                    </a:cubicBezTo>
                    <a:cubicBezTo>
                      <a:pt x="51280" y="17700"/>
                      <a:pt x="51481" y="17615"/>
                      <a:pt x="51659" y="17334"/>
                    </a:cubicBezTo>
                    <a:cubicBezTo>
                      <a:pt x="51052" y="16832"/>
                      <a:pt x="50114" y="17162"/>
                      <a:pt x="49507" y="16780"/>
                    </a:cubicBezTo>
                    <a:cubicBezTo>
                      <a:pt x="49903" y="16450"/>
                      <a:pt x="50391" y="16238"/>
                      <a:pt x="50774" y="15908"/>
                    </a:cubicBezTo>
                    <a:cubicBezTo>
                      <a:pt x="50114" y="15129"/>
                      <a:pt x="49573" y="14469"/>
                      <a:pt x="48913" y="14311"/>
                    </a:cubicBezTo>
                    <a:cubicBezTo>
                      <a:pt x="48966" y="13809"/>
                      <a:pt x="49507" y="14192"/>
                      <a:pt x="49348" y="13321"/>
                    </a:cubicBezTo>
                    <a:lnTo>
                      <a:pt x="49348" y="13321"/>
                    </a:lnTo>
                    <a:cubicBezTo>
                      <a:pt x="49267" y="13454"/>
                      <a:pt x="49172" y="13495"/>
                      <a:pt x="49073" y="13495"/>
                    </a:cubicBezTo>
                    <a:cubicBezTo>
                      <a:pt x="48920" y="13495"/>
                      <a:pt x="48757" y="13398"/>
                      <a:pt x="48617" y="13398"/>
                    </a:cubicBezTo>
                    <a:cubicBezTo>
                      <a:pt x="48480" y="13398"/>
                      <a:pt x="48365" y="13492"/>
                      <a:pt x="48306" y="13862"/>
                    </a:cubicBezTo>
                    <a:cubicBezTo>
                      <a:pt x="48270" y="13420"/>
                      <a:pt x="48216" y="13287"/>
                      <a:pt x="48146" y="13287"/>
                    </a:cubicBezTo>
                    <a:cubicBezTo>
                      <a:pt x="48043" y="13287"/>
                      <a:pt x="47906" y="13587"/>
                      <a:pt x="47750" y="13587"/>
                    </a:cubicBezTo>
                    <a:cubicBezTo>
                      <a:pt x="47663" y="13587"/>
                      <a:pt x="47570" y="13494"/>
                      <a:pt x="47474" y="13202"/>
                    </a:cubicBezTo>
                    <a:cubicBezTo>
                      <a:pt x="47786" y="13202"/>
                      <a:pt x="47708" y="12375"/>
                      <a:pt x="48068" y="12375"/>
                    </a:cubicBezTo>
                    <a:cubicBezTo>
                      <a:pt x="48088" y="12375"/>
                      <a:pt x="48110" y="12378"/>
                      <a:pt x="48134" y="12383"/>
                    </a:cubicBezTo>
                    <a:lnTo>
                      <a:pt x="48187" y="13149"/>
                    </a:lnTo>
                    <a:cubicBezTo>
                      <a:pt x="48380" y="12854"/>
                      <a:pt x="48589" y="12812"/>
                      <a:pt x="48798" y="12812"/>
                    </a:cubicBezTo>
                    <a:cubicBezTo>
                      <a:pt x="48881" y="12812"/>
                      <a:pt x="48965" y="12819"/>
                      <a:pt x="49047" y="12819"/>
                    </a:cubicBezTo>
                    <a:cubicBezTo>
                      <a:pt x="49293" y="12819"/>
                      <a:pt x="49531" y="12759"/>
                      <a:pt x="49731" y="12278"/>
                    </a:cubicBezTo>
                    <a:cubicBezTo>
                      <a:pt x="49401" y="11948"/>
                      <a:pt x="49243" y="11116"/>
                      <a:pt x="48966" y="10562"/>
                    </a:cubicBezTo>
                    <a:cubicBezTo>
                      <a:pt x="49073" y="10520"/>
                      <a:pt x="49167" y="10503"/>
                      <a:pt x="49254" y="10503"/>
                    </a:cubicBezTo>
                    <a:cubicBezTo>
                      <a:pt x="49581" y="10503"/>
                      <a:pt x="49797" y="10738"/>
                      <a:pt x="50148" y="10738"/>
                    </a:cubicBezTo>
                    <a:cubicBezTo>
                      <a:pt x="50176" y="10738"/>
                      <a:pt x="50204" y="10736"/>
                      <a:pt x="50233" y="10733"/>
                    </a:cubicBezTo>
                    <a:cubicBezTo>
                      <a:pt x="50233" y="10350"/>
                      <a:pt x="50233" y="10179"/>
                      <a:pt x="50286" y="9968"/>
                    </a:cubicBezTo>
                    <a:lnTo>
                      <a:pt x="50286" y="9968"/>
                    </a:lnTo>
                    <a:cubicBezTo>
                      <a:pt x="50157" y="10168"/>
                      <a:pt x="50020" y="10239"/>
                      <a:pt x="49871" y="10239"/>
                    </a:cubicBezTo>
                    <a:cubicBezTo>
                      <a:pt x="49577" y="10239"/>
                      <a:pt x="49232" y="9963"/>
                      <a:pt x="48794" y="9849"/>
                    </a:cubicBezTo>
                    <a:lnTo>
                      <a:pt x="48794" y="9849"/>
                    </a:lnTo>
                    <a:cubicBezTo>
                      <a:pt x="48873" y="10474"/>
                      <a:pt x="48788" y="10644"/>
                      <a:pt x="48639" y="10644"/>
                    </a:cubicBezTo>
                    <a:cubicBezTo>
                      <a:pt x="48461" y="10644"/>
                      <a:pt x="48192" y="10401"/>
                      <a:pt x="48006" y="10401"/>
                    </a:cubicBezTo>
                    <a:cubicBezTo>
                      <a:pt x="47907" y="10401"/>
                      <a:pt x="47831" y="10470"/>
                      <a:pt x="47804" y="10680"/>
                    </a:cubicBezTo>
                    <a:cubicBezTo>
                      <a:pt x="47847" y="10672"/>
                      <a:pt x="47887" y="10668"/>
                      <a:pt x="47924" y="10668"/>
                    </a:cubicBezTo>
                    <a:cubicBezTo>
                      <a:pt x="48131" y="10668"/>
                      <a:pt x="48261" y="10800"/>
                      <a:pt x="48306" y="11169"/>
                    </a:cubicBezTo>
                    <a:cubicBezTo>
                      <a:pt x="48243" y="11180"/>
                      <a:pt x="48182" y="11185"/>
                      <a:pt x="48122" y="11185"/>
                    </a:cubicBezTo>
                    <a:cubicBezTo>
                      <a:pt x="47559" y="11185"/>
                      <a:pt x="47145" y="10717"/>
                      <a:pt x="46655" y="10562"/>
                    </a:cubicBezTo>
                    <a:cubicBezTo>
                      <a:pt x="47038" y="10562"/>
                      <a:pt x="47923" y="10403"/>
                      <a:pt x="47645" y="9968"/>
                    </a:cubicBezTo>
                    <a:cubicBezTo>
                      <a:pt x="47489" y="9968"/>
                      <a:pt x="47475" y="10240"/>
                      <a:pt x="47355" y="10240"/>
                    </a:cubicBezTo>
                    <a:cubicBezTo>
                      <a:pt x="47343" y="10240"/>
                      <a:pt x="47330" y="10238"/>
                      <a:pt x="47315" y="10232"/>
                    </a:cubicBezTo>
                    <a:cubicBezTo>
                      <a:pt x="47263" y="9413"/>
                      <a:pt x="47527" y="9030"/>
                      <a:pt x="47038" y="9030"/>
                    </a:cubicBezTo>
                    <a:cubicBezTo>
                      <a:pt x="46814" y="9572"/>
                      <a:pt x="47368" y="9796"/>
                      <a:pt x="47091" y="10232"/>
                    </a:cubicBezTo>
                    <a:cubicBezTo>
                      <a:pt x="46814" y="9638"/>
                      <a:pt x="46708" y="9968"/>
                      <a:pt x="46325" y="9308"/>
                    </a:cubicBezTo>
                    <a:lnTo>
                      <a:pt x="46325" y="9308"/>
                    </a:lnTo>
                    <a:cubicBezTo>
                      <a:pt x="46354" y="9326"/>
                      <a:pt x="46395" y="9335"/>
                      <a:pt x="46441" y="9335"/>
                    </a:cubicBezTo>
                    <a:cubicBezTo>
                      <a:pt x="46652" y="9335"/>
                      <a:pt x="46970" y="9160"/>
                      <a:pt x="46655" y="9030"/>
                    </a:cubicBezTo>
                    <a:cubicBezTo>
                      <a:pt x="46446" y="8966"/>
                      <a:pt x="46309" y="8910"/>
                      <a:pt x="46215" y="8910"/>
                    </a:cubicBezTo>
                    <a:cubicBezTo>
                      <a:pt x="46061" y="8910"/>
                      <a:pt x="46028" y="9061"/>
                      <a:pt x="45995" y="9572"/>
                    </a:cubicBezTo>
                    <a:cubicBezTo>
                      <a:pt x="45862" y="9361"/>
                      <a:pt x="45829" y="9253"/>
                      <a:pt x="45808" y="9253"/>
                    </a:cubicBezTo>
                    <a:cubicBezTo>
                      <a:pt x="45785" y="9253"/>
                      <a:pt x="45775" y="9378"/>
                      <a:pt x="45665" y="9638"/>
                    </a:cubicBezTo>
                    <a:cubicBezTo>
                      <a:pt x="45494" y="9308"/>
                      <a:pt x="45335" y="8977"/>
                      <a:pt x="45164" y="8700"/>
                    </a:cubicBezTo>
                    <a:cubicBezTo>
                      <a:pt x="45316" y="8521"/>
                      <a:pt x="45504" y="8470"/>
                      <a:pt x="45706" y="8470"/>
                    </a:cubicBezTo>
                    <a:cubicBezTo>
                      <a:pt x="45968" y="8470"/>
                      <a:pt x="46254" y="8556"/>
                      <a:pt x="46516" y="8556"/>
                    </a:cubicBezTo>
                    <a:cubicBezTo>
                      <a:pt x="46855" y="8556"/>
                      <a:pt x="47154" y="8414"/>
                      <a:pt x="47315" y="7763"/>
                    </a:cubicBezTo>
                    <a:cubicBezTo>
                      <a:pt x="47091" y="7433"/>
                      <a:pt x="46603" y="7763"/>
                      <a:pt x="46431" y="7327"/>
                    </a:cubicBezTo>
                    <a:cubicBezTo>
                      <a:pt x="46463" y="7325"/>
                      <a:pt x="46495" y="7325"/>
                      <a:pt x="46527" y="7325"/>
                    </a:cubicBezTo>
                    <a:cubicBezTo>
                      <a:pt x="47312" y="7325"/>
                      <a:pt x="47835" y="7872"/>
                      <a:pt x="48403" y="7872"/>
                    </a:cubicBezTo>
                    <a:cubicBezTo>
                      <a:pt x="48630" y="7872"/>
                      <a:pt x="48864" y="7784"/>
                      <a:pt x="49124" y="7538"/>
                    </a:cubicBezTo>
                    <a:cubicBezTo>
                      <a:pt x="48966" y="7380"/>
                      <a:pt x="48741" y="7208"/>
                      <a:pt x="48741" y="6601"/>
                    </a:cubicBezTo>
                    <a:lnTo>
                      <a:pt x="48741" y="6601"/>
                    </a:lnTo>
                    <a:cubicBezTo>
                      <a:pt x="48827" y="6634"/>
                      <a:pt x="48923" y="6651"/>
                      <a:pt x="49018" y="6651"/>
                    </a:cubicBezTo>
                    <a:cubicBezTo>
                      <a:pt x="49114" y="6651"/>
                      <a:pt x="49210" y="6634"/>
                      <a:pt x="49296" y="6601"/>
                    </a:cubicBezTo>
                    <a:lnTo>
                      <a:pt x="49296" y="6601"/>
                    </a:lnTo>
                    <a:cubicBezTo>
                      <a:pt x="49177" y="7050"/>
                      <a:pt x="49401" y="7050"/>
                      <a:pt x="49243" y="7538"/>
                    </a:cubicBezTo>
                    <a:cubicBezTo>
                      <a:pt x="49454" y="7156"/>
                      <a:pt x="50009" y="7103"/>
                      <a:pt x="49784" y="6997"/>
                    </a:cubicBezTo>
                    <a:cubicBezTo>
                      <a:pt x="49731" y="6601"/>
                      <a:pt x="49454" y="6826"/>
                      <a:pt x="49348" y="6601"/>
                    </a:cubicBezTo>
                    <a:cubicBezTo>
                      <a:pt x="50294" y="6483"/>
                      <a:pt x="50989" y="5660"/>
                      <a:pt x="51786" y="5660"/>
                    </a:cubicBezTo>
                    <a:cubicBezTo>
                      <a:pt x="52057" y="5660"/>
                      <a:pt x="52340" y="5755"/>
                      <a:pt x="52649" y="6007"/>
                    </a:cubicBezTo>
                    <a:cubicBezTo>
                      <a:pt x="52200" y="6093"/>
                      <a:pt x="52115" y="6394"/>
                      <a:pt x="51839" y="6394"/>
                    </a:cubicBezTo>
                    <a:cubicBezTo>
                      <a:pt x="51775" y="6394"/>
                      <a:pt x="51699" y="6377"/>
                      <a:pt x="51606" y="6337"/>
                    </a:cubicBezTo>
                    <a:lnTo>
                      <a:pt x="51606" y="6337"/>
                    </a:lnTo>
                    <a:cubicBezTo>
                      <a:pt x="51606" y="6736"/>
                      <a:pt x="51843" y="7294"/>
                      <a:pt x="51989" y="7294"/>
                    </a:cubicBezTo>
                    <a:cubicBezTo>
                      <a:pt x="52040" y="7294"/>
                      <a:pt x="52081" y="7223"/>
                      <a:pt x="52094" y="7050"/>
                    </a:cubicBezTo>
                    <a:cubicBezTo>
                      <a:pt x="52066" y="7013"/>
                      <a:pt x="52057" y="6998"/>
                      <a:pt x="52063" y="6998"/>
                    </a:cubicBezTo>
                    <a:cubicBezTo>
                      <a:pt x="52081" y="6998"/>
                      <a:pt x="52260" y="7159"/>
                      <a:pt x="52401" y="7159"/>
                    </a:cubicBezTo>
                    <a:cubicBezTo>
                      <a:pt x="52532" y="7159"/>
                      <a:pt x="52631" y="7022"/>
                      <a:pt x="52543" y="6496"/>
                    </a:cubicBezTo>
                    <a:cubicBezTo>
                      <a:pt x="52568" y="6490"/>
                      <a:pt x="52591" y="6487"/>
                      <a:pt x="52613" y="6487"/>
                    </a:cubicBezTo>
                    <a:cubicBezTo>
                      <a:pt x="52978" y="6487"/>
                      <a:pt x="52963" y="7274"/>
                      <a:pt x="52702" y="7486"/>
                    </a:cubicBezTo>
                    <a:cubicBezTo>
                      <a:pt x="53586" y="7050"/>
                      <a:pt x="54075" y="7657"/>
                      <a:pt x="54735" y="6773"/>
                    </a:cubicBezTo>
                    <a:lnTo>
                      <a:pt x="54735" y="6773"/>
                    </a:lnTo>
                    <a:cubicBezTo>
                      <a:pt x="54705" y="6788"/>
                      <a:pt x="54678" y="6795"/>
                      <a:pt x="54654" y="6795"/>
                    </a:cubicBezTo>
                    <a:cubicBezTo>
                      <a:pt x="54370" y="6795"/>
                      <a:pt x="54454" y="5810"/>
                      <a:pt x="54178" y="5810"/>
                    </a:cubicBezTo>
                    <a:cubicBezTo>
                      <a:pt x="54136" y="5810"/>
                      <a:pt x="54084" y="5834"/>
                      <a:pt x="54022" y="5888"/>
                    </a:cubicBezTo>
                    <a:cubicBezTo>
                      <a:pt x="53948" y="6301"/>
                      <a:pt x="54026" y="6354"/>
                      <a:pt x="54131" y="6354"/>
                    </a:cubicBezTo>
                    <a:cubicBezTo>
                      <a:pt x="54168" y="6354"/>
                      <a:pt x="54208" y="6348"/>
                      <a:pt x="54245" y="6348"/>
                    </a:cubicBezTo>
                    <a:cubicBezTo>
                      <a:pt x="54331" y="6348"/>
                      <a:pt x="54405" y="6381"/>
                      <a:pt x="54405" y="6601"/>
                    </a:cubicBezTo>
                    <a:cubicBezTo>
                      <a:pt x="54246" y="6601"/>
                      <a:pt x="54299" y="7050"/>
                      <a:pt x="54193" y="7103"/>
                    </a:cubicBezTo>
                    <a:cubicBezTo>
                      <a:pt x="53966" y="6883"/>
                      <a:pt x="53835" y="6790"/>
                      <a:pt x="53681" y="6790"/>
                    </a:cubicBezTo>
                    <a:cubicBezTo>
                      <a:pt x="53568" y="6790"/>
                      <a:pt x="53442" y="6841"/>
                      <a:pt x="53256" y="6931"/>
                    </a:cubicBezTo>
                    <a:cubicBezTo>
                      <a:pt x="53639" y="5835"/>
                      <a:pt x="53137" y="6337"/>
                      <a:pt x="53032" y="5228"/>
                    </a:cubicBezTo>
                    <a:lnTo>
                      <a:pt x="53032" y="5228"/>
                    </a:lnTo>
                    <a:cubicBezTo>
                      <a:pt x="53091" y="5255"/>
                      <a:pt x="53142" y="5266"/>
                      <a:pt x="53186" y="5266"/>
                    </a:cubicBezTo>
                    <a:cubicBezTo>
                      <a:pt x="53432" y="5266"/>
                      <a:pt x="53486" y="4910"/>
                      <a:pt x="53586" y="4687"/>
                    </a:cubicBezTo>
                    <a:cubicBezTo>
                      <a:pt x="53660" y="4821"/>
                      <a:pt x="53770" y="4880"/>
                      <a:pt x="53885" y="4880"/>
                    </a:cubicBezTo>
                    <a:cubicBezTo>
                      <a:pt x="54100" y="4880"/>
                      <a:pt x="54336" y="4674"/>
                      <a:pt x="54405" y="4357"/>
                    </a:cubicBezTo>
                    <a:lnTo>
                      <a:pt x="54405" y="4357"/>
                    </a:lnTo>
                    <a:cubicBezTo>
                      <a:pt x="54357" y="4365"/>
                      <a:pt x="54314" y="4369"/>
                      <a:pt x="54275" y="4369"/>
                    </a:cubicBezTo>
                    <a:cubicBezTo>
                      <a:pt x="54050" y="4369"/>
                      <a:pt x="53992" y="4228"/>
                      <a:pt x="54127" y="3855"/>
                    </a:cubicBezTo>
                    <a:lnTo>
                      <a:pt x="54127" y="3855"/>
                    </a:lnTo>
                    <a:cubicBezTo>
                      <a:pt x="53415" y="4462"/>
                      <a:pt x="52807" y="4291"/>
                      <a:pt x="52319" y="5017"/>
                    </a:cubicBezTo>
                    <a:cubicBezTo>
                      <a:pt x="52154" y="4613"/>
                      <a:pt x="51896" y="4445"/>
                      <a:pt x="51629" y="4445"/>
                    </a:cubicBezTo>
                    <a:cubicBezTo>
                      <a:pt x="51277" y="4445"/>
                      <a:pt x="50909" y="4739"/>
                      <a:pt x="50721" y="5175"/>
                    </a:cubicBezTo>
                    <a:cubicBezTo>
                      <a:pt x="50721" y="4291"/>
                      <a:pt x="50339" y="4462"/>
                      <a:pt x="50233" y="3961"/>
                    </a:cubicBezTo>
                    <a:cubicBezTo>
                      <a:pt x="50473" y="3961"/>
                      <a:pt x="50542" y="4070"/>
                      <a:pt x="50641" y="4070"/>
                    </a:cubicBezTo>
                    <a:cubicBezTo>
                      <a:pt x="50700" y="4070"/>
                      <a:pt x="50770" y="4031"/>
                      <a:pt x="50893" y="3908"/>
                    </a:cubicBezTo>
                    <a:cubicBezTo>
                      <a:pt x="50861" y="3295"/>
                      <a:pt x="50731" y="3263"/>
                      <a:pt x="50579" y="3263"/>
                    </a:cubicBezTo>
                    <a:cubicBezTo>
                      <a:pt x="50561" y="3263"/>
                      <a:pt x="50542" y="3263"/>
                      <a:pt x="50524" y="3263"/>
                    </a:cubicBezTo>
                    <a:cubicBezTo>
                      <a:pt x="50376" y="3263"/>
                      <a:pt x="50217" y="3234"/>
                      <a:pt x="50114" y="2707"/>
                    </a:cubicBezTo>
                    <a:cubicBezTo>
                      <a:pt x="50101" y="2704"/>
                      <a:pt x="50088" y="2703"/>
                      <a:pt x="50076" y="2703"/>
                    </a:cubicBezTo>
                    <a:cubicBezTo>
                      <a:pt x="49788" y="2703"/>
                      <a:pt x="49828" y="3424"/>
                      <a:pt x="49626" y="3525"/>
                    </a:cubicBezTo>
                    <a:cubicBezTo>
                      <a:pt x="49490" y="3254"/>
                      <a:pt x="49330" y="3116"/>
                      <a:pt x="49181" y="3116"/>
                    </a:cubicBezTo>
                    <a:cubicBezTo>
                      <a:pt x="49025" y="3116"/>
                      <a:pt x="48882" y="3267"/>
                      <a:pt x="48794" y="3578"/>
                    </a:cubicBezTo>
                    <a:cubicBezTo>
                      <a:pt x="48794" y="3248"/>
                      <a:pt x="48913" y="3090"/>
                      <a:pt x="48847" y="2588"/>
                    </a:cubicBezTo>
                    <a:lnTo>
                      <a:pt x="48636" y="2588"/>
                    </a:lnTo>
                    <a:cubicBezTo>
                      <a:pt x="48517" y="2707"/>
                      <a:pt x="48411" y="2641"/>
                      <a:pt x="48411" y="2865"/>
                    </a:cubicBezTo>
                    <a:cubicBezTo>
                      <a:pt x="48517" y="2918"/>
                      <a:pt x="48583" y="3090"/>
                      <a:pt x="48583" y="3367"/>
                    </a:cubicBezTo>
                    <a:cubicBezTo>
                      <a:pt x="48568" y="3359"/>
                      <a:pt x="48554" y="3356"/>
                      <a:pt x="48539" y="3356"/>
                    </a:cubicBezTo>
                    <a:cubicBezTo>
                      <a:pt x="48395" y="3356"/>
                      <a:pt x="48253" y="3700"/>
                      <a:pt x="48130" y="3700"/>
                    </a:cubicBezTo>
                    <a:cubicBezTo>
                      <a:pt x="48074" y="3700"/>
                      <a:pt x="48022" y="3628"/>
                      <a:pt x="47976" y="3420"/>
                    </a:cubicBezTo>
                    <a:cubicBezTo>
                      <a:pt x="48358" y="2971"/>
                      <a:pt x="48028" y="2205"/>
                      <a:pt x="48358" y="1875"/>
                    </a:cubicBezTo>
                    <a:cubicBezTo>
                      <a:pt x="48511" y="1744"/>
                      <a:pt x="48665" y="1695"/>
                      <a:pt x="48826" y="1695"/>
                    </a:cubicBezTo>
                    <a:cubicBezTo>
                      <a:pt x="49292" y="1695"/>
                      <a:pt x="49804" y="2108"/>
                      <a:pt x="50435" y="2108"/>
                    </a:cubicBezTo>
                    <a:cubicBezTo>
                      <a:pt x="50679" y="2108"/>
                      <a:pt x="50940" y="2046"/>
                      <a:pt x="51223" y="1875"/>
                    </a:cubicBezTo>
                    <a:lnTo>
                      <a:pt x="51223" y="1875"/>
                    </a:lnTo>
                    <a:cubicBezTo>
                      <a:pt x="51181" y="1885"/>
                      <a:pt x="51147" y="1890"/>
                      <a:pt x="51119" y="1890"/>
                    </a:cubicBezTo>
                    <a:cubicBezTo>
                      <a:pt x="50855" y="1890"/>
                      <a:pt x="51223" y="1456"/>
                      <a:pt x="51223" y="1109"/>
                    </a:cubicBezTo>
                    <a:cubicBezTo>
                      <a:pt x="50828" y="1109"/>
                      <a:pt x="50268" y="666"/>
                      <a:pt x="49913" y="666"/>
                    </a:cubicBezTo>
                    <a:cubicBezTo>
                      <a:pt x="49818" y="666"/>
                      <a:pt x="49737" y="698"/>
                      <a:pt x="49679" y="779"/>
                    </a:cubicBezTo>
                    <a:cubicBezTo>
                      <a:pt x="49837" y="779"/>
                      <a:pt x="49837" y="1439"/>
                      <a:pt x="49731" y="1492"/>
                    </a:cubicBezTo>
                    <a:cubicBezTo>
                      <a:pt x="49450" y="1065"/>
                      <a:pt x="49115" y="1004"/>
                      <a:pt x="48774" y="1004"/>
                    </a:cubicBezTo>
                    <a:cubicBezTo>
                      <a:pt x="48636" y="1004"/>
                      <a:pt x="48497" y="1014"/>
                      <a:pt x="48360" y="1014"/>
                    </a:cubicBezTo>
                    <a:cubicBezTo>
                      <a:pt x="47914" y="1014"/>
                      <a:pt x="47490" y="907"/>
                      <a:pt x="4719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43" name="Google Shape;2043;p19"/>
          <p:cNvGrpSpPr/>
          <p:nvPr/>
        </p:nvGrpSpPr>
        <p:grpSpPr>
          <a:xfrm rot="5399169">
            <a:off x="989928" y="2187586"/>
            <a:ext cx="1885977" cy="2771012"/>
            <a:chOff x="7859690" y="479523"/>
            <a:chExt cx="1519111" cy="2175561"/>
          </a:xfrm>
        </p:grpSpPr>
        <p:sp>
          <p:nvSpPr>
            <p:cNvPr id="2044" name="Google Shape;2044;p19"/>
            <p:cNvSpPr/>
            <p:nvPr/>
          </p:nvSpPr>
          <p:spPr>
            <a:xfrm rot="-5708213">
              <a:off x="7672360" y="976391"/>
              <a:ext cx="2065082" cy="1167592"/>
            </a:xfrm>
            <a:custGeom>
              <a:avLst/>
              <a:gdLst/>
              <a:ahLst/>
              <a:cxnLst/>
              <a:rect l="l" t="t" r="r" b="b"/>
              <a:pathLst>
                <a:path w="91647" h="51817" extrusionOk="0">
                  <a:moveTo>
                    <a:pt x="53" y="0"/>
                  </a:moveTo>
                  <a:lnTo>
                    <a:pt x="53" y="8912"/>
                  </a:lnTo>
                  <a:lnTo>
                    <a:pt x="53" y="28054"/>
                  </a:lnTo>
                  <a:lnTo>
                    <a:pt x="53" y="45876"/>
                  </a:lnTo>
                  <a:lnTo>
                    <a:pt x="53" y="49560"/>
                  </a:lnTo>
                  <a:lnTo>
                    <a:pt x="53" y="50721"/>
                  </a:lnTo>
                  <a:cubicBezTo>
                    <a:pt x="53" y="50827"/>
                    <a:pt x="0" y="50998"/>
                    <a:pt x="53" y="51157"/>
                  </a:cubicBezTo>
                  <a:cubicBezTo>
                    <a:pt x="80" y="51243"/>
                    <a:pt x="136" y="51256"/>
                    <a:pt x="205" y="51256"/>
                  </a:cubicBezTo>
                  <a:cubicBezTo>
                    <a:pt x="236" y="51256"/>
                    <a:pt x="269" y="51253"/>
                    <a:pt x="304" y="51253"/>
                  </a:cubicBezTo>
                  <a:cubicBezTo>
                    <a:pt x="347" y="51253"/>
                    <a:pt x="392" y="51257"/>
                    <a:pt x="436" y="51276"/>
                  </a:cubicBezTo>
                  <a:cubicBezTo>
                    <a:pt x="608" y="51329"/>
                    <a:pt x="766" y="51434"/>
                    <a:pt x="938" y="51487"/>
                  </a:cubicBezTo>
                  <a:cubicBezTo>
                    <a:pt x="1096" y="51606"/>
                    <a:pt x="1268" y="51711"/>
                    <a:pt x="1479" y="51764"/>
                  </a:cubicBezTo>
                  <a:cubicBezTo>
                    <a:pt x="1598" y="51764"/>
                    <a:pt x="1756" y="51817"/>
                    <a:pt x="1875" y="51817"/>
                  </a:cubicBezTo>
                  <a:cubicBezTo>
                    <a:pt x="2086" y="51817"/>
                    <a:pt x="2086" y="51606"/>
                    <a:pt x="2139" y="51434"/>
                  </a:cubicBezTo>
                  <a:cubicBezTo>
                    <a:pt x="2205" y="51157"/>
                    <a:pt x="2205" y="50616"/>
                    <a:pt x="2535" y="50550"/>
                  </a:cubicBezTo>
                  <a:cubicBezTo>
                    <a:pt x="2589" y="50539"/>
                    <a:pt x="2643" y="50535"/>
                    <a:pt x="2697" y="50535"/>
                  </a:cubicBezTo>
                  <a:cubicBezTo>
                    <a:pt x="2812" y="50535"/>
                    <a:pt x="2928" y="50552"/>
                    <a:pt x="3038" y="50552"/>
                  </a:cubicBezTo>
                  <a:cubicBezTo>
                    <a:pt x="3130" y="50552"/>
                    <a:pt x="3219" y="50540"/>
                    <a:pt x="3301" y="50497"/>
                  </a:cubicBezTo>
                  <a:cubicBezTo>
                    <a:pt x="3580" y="50408"/>
                    <a:pt x="3585" y="50196"/>
                    <a:pt x="3779" y="50196"/>
                  </a:cubicBezTo>
                  <a:cubicBezTo>
                    <a:pt x="3815" y="50196"/>
                    <a:pt x="3857" y="50203"/>
                    <a:pt x="3908" y="50220"/>
                  </a:cubicBezTo>
                  <a:cubicBezTo>
                    <a:pt x="4238" y="50391"/>
                    <a:pt x="4449" y="50616"/>
                    <a:pt x="4845" y="50616"/>
                  </a:cubicBezTo>
                  <a:cubicBezTo>
                    <a:pt x="5175" y="50550"/>
                    <a:pt x="5439" y="50286"/>
                    <a:pt x="5717" y="50114"/>
                  </a:cubicBezTo>
                  <a:cubicBezTo>
                    <a:pt x="5994" y="49956"/>
                    <a:pt x="6324" y="49837"/>
                    <a:pt x="6707" y="49837"/>
                  </a:cubicBezTo>
                  <a:cubicBezTo>
                    <a:pt x="6931" y="49837"/>
                    <a:pt x="7156" y="49956"/>
                    <a:pt x="7420" y="49956"/>
                  </a:cubicBezTo>
                  <a:cubicBezTo>
                    <a:pt x="7869" y="49956"/>
                    <a:pt x="8304" y="49890"/>
                    <a:pt x="8740" y="49890"/>
                  </a:cubicBezTo>
                  <a:cubicBezTo>
                    <a:pt x="8819" y="49890"/>
                    <a:pt x="8916" y="49866"/>
                    <a:pt x="9022" y="49866"/>
                  </a:cubicBezTo>
                  <a:cubicBezTo>
                    <a:pt x="9076" y="49866"/>
                    <a:pt x="9131" y="49872"/>
                    <a:pt x="9189" y="49890"/>
                  </a:cubicBezTo>
                  <a:cubicBezTo>
                    <a:pt x="9294" y="49890"/>
                    <a:pt x="9400" y="49956"/>
                    <a:pt x="9519" y="50008"/>
                  </a:cubicBezTo>
                  <a:cubicBezTo>
                    <a:pt x="9766" y="50127"/>
                    <a:pt x="10014" y="50187"/>
                    <a:pt x="10284" y="50187"/>
                  </a:cubicBezTo>
                  <a:cubicBezTo>
                    <a:pt x="10374" y="50187"/>
                    <a:pt x="10466" y="50180"/>
                    <a:pt x="10562" y="50167"/>
                  </a:cubicBezTo>
                  <a:cubicBezTo>
                    <a:pt x="11116" y="50167"/>
                    <a:pt x="11657" y="49890"/>
                    <a:pt x="12212" y="49784"/>
                  </a:cubicBezTo>
                  <a:cubicBezTo>
                    <a:pt x="12650" y="49689"/>
                    <a:pt x="13227" y="49499"/>
                    <a:pt x="13741" y="49499"/>
                  </a:cubicBezTo>
                  <a:cubicBezTo>
                    <a:pt x="13800" y="49499"/>
                    <a:pt x="13858" y="49501"/>
                    <a:pt x="13915" y="49507"/>
                  </a:cubicBezTo>
                  <a:cubicBezTo>
                    <a:pt x="14139" y="49507"/>
                    <a:pt x="14192" y="49560"/>
                    <a:pt x="14351" y="49678"/>
                  </a:cubicBezTo>
                  <a:cubicBezTo>
                    <a:pt x="14456" y="49759"/>
                    <a:pt x="14570" y="49801"/>
                    <a:pt x="14688" y="49801"/>
                  </a:cubicBezTo>
                  <a:cubicBezTo>
                    <a:pt x="14880" y="49801"/>
                    <a:pt x="15084" y="49691"/>
                    <a:pt x="15288" y="49454"/>
                  </a:cubicBezTo>
                  <a:cubicBezTo>
                    <a:pt x="16120" y="49177"/>
                    <a:pt x="16885" y="48899"/>
                    <a:pt x="17651" y="48635"/>
                  </a:cubicBezTo>
                  <a:cubicBezTo>
                    <a:pt x="17823" y="48794"/>
                    <a:pt x="17928" y="48899"/>
                    <a:pt x="18047" y="49018"/>
                  </a:cubicBezTo>
                  <a:cubicBezTo>
                    <a:pt x="18205" y="49124"/>
                    <a:pt x="18377" y="49348"/>
                    <a:pt x="18483" y="49454"/>
                  </a:cubicBezTo>
                  <a:cubicBezTo>
                    <a:pt x="18535" y="49626"/>
                    <a:pt x="18588" y="49837"/>
                    <a:pt x="18641" y="49956"/>
                  </a:cubicBezTo>
                  <a:cubicBezTo>
                    <a:pt x="18755" y="50096"/>
                    <a:pt x="18864" y="50120"/>
                    <a:pt x="19006" y="50120"/>
                  </a:cubicBezTo>
                  <a:cubicBezTo>
                    <a:pt x="19077" y="50120"/>
                    <a:pt x="19156" y="50114"/>
                    <a:pt x="19248" y="50114"/>
                  </a:cubicBezTo>
                  <a:cubicBezTo>
                    <a:pt x="19578" y="50114"/>
                    <a:pt x="19697" y="50061"/>
                    <a:pt x="20027" y="49890"/>
                  </a:cubicBezTo>
                  <a:cubicBezTo>
                    <a:pt x="20200" y="49803"/>
                    <a:pt x="20416" y="49717"/>
                    <a:pt x="20612" y="49717"/>
                  </a:cubicBezTo>
                  <a:cubicBezTo>
                    <a:pt x="20656" y="49717"/>
                    <a:pt x="20699" y="49721"/>
                    <a:pt x="20740" y="49731"/>
                  </a:cubicBezTo>
                  <a:cubicBezTo>
                    <a:pt x="21176" y="49731"/>
                    <a:pt x="21506" y="50114"/>
                    <a:pt x="21889" y="50220"/>
                  </a:cubicBezTo>
                  <a:cubicBezTo>
                    <a:pt x="22443" y="50286"/>
                    <a:pt x="23050" y="50286"/>
                    <a:pt x="23592" y="50286"/>
                  </a:cubicBezTo>
                  <a:cubicBezTo>
                    <a:pt x="23671" y="50286"/>
                    <a:pt x="23768" y="50256"/>
                    <a:pt x="23874" y="50256"/>
                  </a:cubicBezTo>
                  <a:cubicBezTo>
                    <a:pt x="23928" y="50256"/>
                    <a:pt x="23983" y="50264"/>
                    <a:pt x="24041" y="50286"/>
                  </a:cubicBezTo>
                  <a:cubicBezTo>
                    <a:pt x="24252" y="50338"/>
                    <a:pt x="24476" y="50616"/>
                    <a:pt x="24701" y="50774"/>
                  </a:cubicBezTo>
                  <a:cubicBezTo>
                    <a:pt x="24912" y="50946"/>
                    <a:pt x="25136" y="51051"/>
                    <a:pt x="25414" y="51104"/>
                  </a:cubicBezTo>
                  <a:cubicBezTo>
                    <a:pt x="25572" y="51141"/>
                    <a:pt x="25724" y="51179"/>
                    <a:pt x="25898" y="51179"/>
                  </a:cubicBezTo>
                  <a:cubicBezTo>
                    <a:pt x="25970" y="51179"/>
                    <a:pt x="26045" y="51172"/>
                    <a:pt x="26126" y="51157"/>
                  </a:cubicBezTo>
                  <a:cubicBezTo>
                    <a:pt x="26509" y="51157"/>
                    <a:pt x="26958" y="50998"/>
                    <a:pt x="27394" y="50946"/>
                  </a:cubicBezTo>
                  <a:cubicBezTo>
                    <a:pt x="27556" y="50946"/>
                    <a:pt x="27696" y="51000"/>
                    <a:pt x="27818" y="51000"/>
                  </a:cubicBezTo>
                  <a:cubicBezTo>
                    <a:pt x="27905" y="51000"/>
                    <a:pt x="27983" y="50973"/>
                    <a:pt x="28054" y="50880"/>
                  </a:cubicBezTo>
                  <a:cubicBezTo>
                    <a:pt x="28159" y="50721"/>
                    <a:pt x="28331" y="50616"/>
                    <a:pt x="28437" y="50497"/>
                  </a:cubicBezTo>
                  <a:lnTo>
                    <a:pt x="28938" y="50008"/>
                  </a:lnTo>
                  <a:cubicBezTo>
                    <a:pt x="29044" y="49890"/>
                    <a:pt x="29150" y="49890"/>
                    <a:pt x="29321" y="49837"/>
                  </a:cubicBezTo>
                  <a:cubicBezTo>
                    <a:pt x="29480" y="49837"/>
                    <a:pt x="29598" y="49784"/>
                    <a:pt x="29757" y="49784"/>
                  </a:cubicBezTo>
                  <a:cubicBezTo>
                    <a:pt x="29981" y="49731"/>
                    <a:pt x="30140" y="49626"/>
                    <a:pt x="30364" y="49560"/>
                  </a:cubicBezTo>
                  <a:cubicBezTo>
                    <a:pt x="30385" y="49553"/>
                    <a:pt x="30408" y="49550"/>
                    <a:pt x="30432" y="49550"/>
                  </a:cubicBezTo>
                  <a:cubicBezTo>
                    <a:pt x="30594" y="49550"/>
                    <a:pt x="30829" y="49685"/>
                    <a:pt x="31024" y="49731"/>
                  </a:cubicBezTo>
                  <a:cubicBezTo>
                    <a:pt x="31301" y="49784"/>
                    <a:pt x="31632" y="49837"/>
                    <a:pt x="31962" y="49837"/>
                  </a:cubicBezTo>
                  <a:cubicBezTo>
                    <a:pt x="32186" y="49864"/>
                    <a:pt x="32441" y="49895"/>
                    <a:pt x="32696" y="49895"/>
                  </a:cubicBezTo>
                  <a:cubicBezTo>
                    <a:pt x="32936" y="49895"/>
                    <a:pt x="33176" y="49867"/>
                    <a:pt x="33387" y="49784"/>
                  </a:cubicBezTo>
                  <a:cubicBezTo>
                    <a:pt x="33612" y="49678"/>
                    <a:pt x="33889" y="49507"/>
                    <a:pt x="34047" y="49348"/>
                  </a:cubicBezTo>
                  <a:cubicBezTo>
                    <a:pt x="34602" y="48899"/>
                    <a:pt x="35368" y="48794"/>
                    <a:pt x="36028" y="48688"/>
                  </a:cubicBezTo>
                  <a:cubicBezTo>
                    <a:pt x="36116" y="48674"/>
                    <a:pt x="36197" y="48667"/>
                    <a:pt x="36274" y="48667"/>
                  </a:cubicBezTo>
                  <a:cubicBezTo>
                    <a:pt x="36486" y="48667"/>
                    <a:pt x="36671" y="48716"/>
                    <a:pt x="36912" y="48794"/>
                  </a:cubicBezTo>
                  <a:cubicBezTo>
                    <a:pt x="37295" y="48899"/>
                    <a:pt x="37783" y="49018"/>
                    <a:pt x="38114" y="49229"/>
                  </a:cubicBezTo>
                  <a:cubicBezTo>
                    <a:pt x="38232" y="49295"/>
                    <a:pt x="38232" y="49295"/>
                    <a:pt x="38338" y="49348"/>
                  </a:cubicBezTo>
                  <a:cubicBezTo>
                    <a:pt x="38362" y="49352"/>
                    <a:pt x="38387" y="49354"/>
                    <a:pt x="38412" y="49354"/>
                  </a:cubicBezTo>
                  <a:cubicBezTo>
                    <a:pt x="38731" y="49354"/>
                    <a:pt x="39124" y="49063"/>
                    <a:pt x="39381" y="48965"/>
                  </a:cubicBezTo>
                  <a:cubicBezTo>
                    <a:pt x="39658" y="48847"/>
                    <a:pt x="39988" y="48635"/>
                    <a:pt x="40265" y="48635"/>
                  </a:cubicBezTo>
                  <a:cubicBezTo>
                    <a:pt x="40318" y="48635"/>
                    <a:pt x="40424" y="48688"/>
                    <a:pt x="40543" y="48741"/>
                  </a:cubicBezTo>
                  <a:cubicBezTo>
                    <a:pt x="40648" y="48741"/>
                    <a:pt x="40754" y="48741"/>
                    <a:pt x="40873" y="48794"/>
                  </a:cubicBezTo>
                  <a:cubicBezTo>
                    <a:pt x="40956" y="48836"/>
                    <a:pt x="40974" y="48919"/>
                    <a:pt x="41063" y="48919"/>
                  </a:cubicBezTo>
                  <a:cubicBezTo>
                    <a:pt x="41086" y="48919"/>
                    <a:pt x="41114" y="48913"/>
                    <a:pt x="41150" y="48899"/>
                  </a:cubicBezTo>
                  <a:cubicBezTo>
                    <a:pt x="41361" y="48899"/>
                    <a:pt x="41480" y="48688"/>
                    <a:pt x="41691" y="48635"/>
                  </a:cubicBezTo>
                  <a:cubicBezTo>
                    <a:pt x="41916" y="48569"/>
                    <a:pt x="42140" y="48517"/>
                    <a:pt x="42298" y="48464"/>
                  </a:cubicBezTo>
                  <a:cubicBezTo>
                    <a:pt x="42805" y="48329"/>
                    <a:pt x="43328" y="48300"/>
                    <a:pt x="43850" y="48300"/>
                  </a:cubicBezTo>
                  <a:cubicBezTo>
                    <a:pt x="44239" y="48300"/>
                    <a:pt x="44629" y="48316"/>
                    <a:pt x="45012" y="48316"/>
                  </a:cubicBezTo>
                  <a:cubicBezTo>
                    <a:pt x="45173" y="48316"/>
                    <a:pt x="45334" y="48313"/>
                    <a:pt x="45493" y="48305"/>
                  </a:cubicBezTo>
                  <a:cubicBezTo>
                    <a:pt x="45803" y="48305"/>
                    <a:pt x="46148" y="48158"/>
                    <a:pt x="46471" y="48158"/>
                  </a:cubicBezTo>
                  <a:cubicBezTo>
                    <a:pt x="46547" y="48158"/>
                    <a:pt x="46622" y="48166"/>
                    <a:pt x="46695" y="48187"/>
                  </a:cubicBezTo>
                  <a:cubicBezTo>
                    <a:pt x="47025" y="48239"/>
                    <a:pt x="47249" y="48569"/>
                    <a:pt x="47579" y="48794"/>
                  </a:cubicBezTo>
                  <a:cubicBezTo>
                    <a:pt x="47685" y="48847"/>
                    <a:pt x="47856" y="48899"/>
                    <a:pt x="47962" y="48965"/>
                  </a:cubicBezTo>
                  <a:cubicBezTo>
                    <a:pt x="48186" y="49071"/>
                    <a:pt x="48345" y="49229"/>
                    <a:pt x="48516" y="49348"/>
                  </a:cubicBezTo>
                  <a:cubicBezTo>
                    <a:pt x="49025" y="49700"/>
                    <a:pt x="49523" y="49962"/>
                    <a:pt x="50152" y="49962"/>
                  </a:cubicBezTo>
                  <a:cubicBezTo>
                    <a:pt x="50209" y="49962"/>
                    <a:pt x="50266" y="49960"/>
                    <a:pt x="50325" y="49956"/>
                  </a:cubicBezTo>
                  <a:cubicBezTo>
                    <a:pt x="50721" y="49890"/>
                    <a:pt x="51262" y="49678"/>
                    <a:pt x="51645" y="49507"/>
                  </a:cubicBezTo>
                  <a:cubicBezTo>
                    <a:pt x="51922" y="49348"/>
                    <a:pt x="52252" y="49229"/>
                    <a:pt x="52583" y="49071"/>
                  </a:cubicBezTo>
                  <a:cubicBezTo>
                    <a:pt x="52754" y="49018"/>
                    <a:pt x="52965" y="48847"/>
                    <a:pt x="53190" y="48847"/>
                  </a:cubicBezTo>
                  <a:cubicBezTo>
                    <a:pt x="53414" y="48847"/>
                    <a:pt x="53744" y="49071"/>
                    <a:pt x="53903" y="49177"/>
                  </a:cubicBezTo>
                  <a:cubicBezTo>
                    <a:pt x="54074" y="49295"/>
                    <a:pt x="54286" y="49348"/>
                    <a:pt x="54404" y="49454"/>
                  </a:cubicBezTo>
                  <a:cubicBezTo>
                    <a:pt x="54510" y="49560"/>
                    <a:pt x="54616" y="49731"/>
                    <a:pt x="54734" y="49890"/>
                  </a:cubicBezTo>
                  <a:cubicBezTo>
                    <a:pt x="55012" y="50114"/>
                    <a:pt x="55342" y="50286"/>
                    <a:pt x="55725" y="50286"/>
                  </a:cubicBezTo>
                  <a:cubicBezTo>
                    <a:pt x="55763" y="50291"/>
                    <a:pt x="55803" y="50293"/>
                    <a:pt x="55844" y="50293"/>
                  </a:cubicBezTo>
                  <a:cubicBezTo>
                    <a:pt x="56216" y="50293"/>
                    <a:pt x="56695" y="50091"/>
                    <a:pt x="56992" y="49890"/>
                  </a:cubicBezTo>
                  <a:cubicBezTo>
                    <a:pt x="57256" y="49784"/>
                    <a:pt x="57428" y="49560"/>
                    <a:pt x="57705" y="49454"/>
                  </a:cubicBezTo>
                  <a:cubicBezTo>
                    <a:pt x="57875" y="49354"/>
                    <a:pt x="58079" y="49322"/>
                    <a:pt x="58292" y="49322"/>
                  </a:cubicBezTo>
                  <a:cubicBezTo>
                    <a:pt x="58558" y="49322"/>
                    <a:pt x="58836" y="49372"/>
                    <a:pt x="59078" y="49401"/>
                  </a:cubicBezTo>
                  <a:cubicBezTo>
                    <a:pt x="59164" y="49410"/>
                    <a:pt x="59251" y="49415"/>
                    <a:pt x="59341" y="49415"/>
                  </a:cubicBezTo>
                  <a:cubicBezTo>
                    <a:pt x="59759" y="49415"/>
                    <a:pt x="60209" y="49318"/>
                    <a:pt x="60622" y="49177"/>
                  </a:cubicBezTo>
                  <a:cubicBezTo>
                    <a:pt x="60728" y="49124"/>
                    <a:pt x="61005" y="49124"/>
                    <a:pt x="61111" y="49018"/>
                  </a:cubicBezTo>
                  <a:cubicBezTo>
                    <a:pt x="61335" y="48847"/>
                    <a:pt x="61335" y="48517"/>
                    <a:pt x="61546" y="48305"/>
                  </a:cubicBezTo>
                  <a:cubicBezTo>
                    <a:pt x="61771" y="48187"/>
                    <a:pt x="62048" y="48187"/>
                    <a:pt x="62273" y="48187"/>
                  </a:cubicBezTo>
                  <a:cubicBezTo>
                    <a:pt x="62708" y="48187"/>
                    <a:pt x="63368" y="48081"/>
                    <a:pt x="63474" y="47579"/>
                  </a:cubicBezTo>
                  <a:cubicBezTo>
                    <a:pt x="63593" y="47196"/>
                    <a:pt x="63698" y="46814"/>
                    <a:pt x="64081" y="46589"/>
                  </a:cubicBezTo>
                  <a:cubicBezTo>
                    <a:pt x="64253" y="46484"/>
                    <a:pt x="64411" y="46431"/>
                    <a:pt x="64636" y="46378"/>
                  </a:cubicBezTo>
                  <a:cubicBezTo>
                    <a:pt x="64794" y="46378"/>
                    <a:pt x="65018" y="46325"/>
                    <a:pt x="65177" y="46325"/>
                  </a:cubicBezTo>
                  <a:cubicBezTo>
                    <a:pt x="65401" y="46325"/>
                    <a:pt x="65573" y="46536"/>
                    <a:pt x="65731" y="46708"/>
                  </a:cubicBezTo>
                  <a:cubicBezTo>
                    <a:pt x="66067" y="47044"/>
                    <a:pt x="66537" y="47254"/>
                    <a:pt x="67012" y="47254"/>
                  </a:cubicBezTo>
                  <a:cubicBezTo>
                    <a:pt x="67154" y="47254"/>
                    <a:pt x="67295" y="47236"/>
                    <a:pt x="67434" y="47196"/>
                  </a:cubicBezTo>
                  <a:cubicBezTo>
                    <a:pt x="67987" y="47020"/>
                    <a:pt x="68465" y="46603"/>
                    <a:pt x="69055" y="46603"/>
                  </a:cubicBezTo>
                  <a:cubicBezTo>
                    <a:pt x="69170" y="46603"/>
                    <a:pt x="69290" y="46618"/>
                    <a:pt x="69415" y="46655"/>
                  </a:cubicBezTo>
                  <a:cubicBezTo>
                    <a:pt x="69533" y="46708"/>
                    <a:pt x="69692" y="46814"/>
                    <a:pt x="69863" y="46814"/>
                  </a:cubicBezTo>
                  <a:cubicBezTo>
                    <a:pt x="69969" y="46866"/>
                    <a:pt x="70128" y="46866"/>
                    <a:pt x="70246" y="46866"/>
                  </a:cubicBezTo>
                  <a:cubicBezTo>
                    <a:pt x="70431" y="46866"/>
                    <a:pt x="70639" y="46919"/>
                    <a:pt x="70836" y="46919"/>
                  </a:cubicBezTo>
                  <a:cubicBezTo>
                    <a:pt x="70934" y="46919"/>
                    <a:pt x="71030" y="46906"/>
                    <a:pt x="71118" y="46866"/>
                  </a:cubicBezTo>
                  <a:cubicBezTo>
                    <a:pt x="71236" y="46761"/>
                    <a:pt x="71342" y="46655"/>
                    <a:pt x="71448" y="46589"/>
                  </a:cubicBezTo>
                  <a:cubicBezTo>
                    <a:pt x="71619" y="46589"/>
                    <a:pt x="71844" y="46655"/>
                    <a:pt x="71949" y="46655"/>
                  </a:cubicBezTo>
                  <a:cubicBezTo>
                    <a:pt x="72109" y="46686"/>
                    <a:pt x="72305" y="46716"/>
                    <a:pt x="72505" y="46716"/>
                  </a:cubicBezTo>
                  <a:cubicBezTo>
                    <a:pt x="72651" y="46716"/>
                    <a:pt x="72800" y="46700"/>
                    <a:pt x="72939" y="46655"/>
                  </a:cubicBezTo>
                  <a:cubicBezTo>
                    <a:pt x="73045" y="46589"/>
                    <a:pt x="73217" y="46536"/>
                    <a:pt x="73375" y="46536"/>
                  </a:cubicBezTo>
                  <a:cubicBezTo>
                    <a:pt x="73540" y="46536"/>
                    <a:pt x="73692" y="46523"/>
                    <a:pt x="73844" y="46523"/>
                  </a:cubicBezTo>
                  <a:cubicBezTo>
                    <a:pt x="73996" y="46523"/>
                    <a:pt x="74147" y="46536"/>
                    <a:pt x="74312" y="46589"/>
                  </a:cubicBezTo>
                  <a:cubicBezTo>
                    <a:pt x="74537" y="46708"/>
                    <a:pt x="74695" y="46761"/>
                    <a:pt x="74920" y="46814"/>
                  </a:cubicBezTo>
                  <a:cubicBezTo>
                    <a:pt x="75090" y="46835"/>
                    <a:pt x="75265" y="46846"/>
                    <a:pt x="75442" y="46846"/>
                  </a:cubicBezTo>
                  <a:cubicBezTo>
                    <a:pt x="76120" y="46846"/>
                    <a:pt x="76837" y="46692"/>
                    <a:pt x="77454" y="46431"/>
                  </a:cubicBezTo>
                  <a:cubicBezTo>
                    <a:pt x="77837" y="46259"/>
                    <a:pt x="78220" y="45995"/>
                    <a:pt x="78656" y="45929"/>
                  </a:cubicBezTo>
                  <a:cubicBezTo>
                    <a:pt x="78933" y="45876"/>
                    <a:pt x="79157" y="45771"/>
                    <a:pt x="79435" y="45599"/>
                  </a:cubicBezTo>
                  <a:cubicBezTo>
                    <a:pt x="79818" y="45441"/>
                    <a:pt x="80200" y="45269"/>
                    <a:pt x="80583" y="45058"/>
                  </a:cubicBezTo>
                  <a:cubicBezTo>
                    <a:pt x="80858" y="44896"/>
                    <a:pt x="80963" y="44769"/>
                    <a:pt x="81147" y="44769"/>
                  </a:cubicBezTo>
                  <a:cubicBezTo>
                    <a:pt x="81219" y="44769"/>
                    <a:pt x="81303" y="44789"/>
                    <a:pt x="81415" y="44833"/>
                  </a:cubicBezTo>
                  <a:cubicBezTo>
                    <a:pt x="81573" y="44886"/>
                    <a:pt x="81679" y="45005"/>
                    <a:pt x="81851" y="45005"/>
                  </a:cubicBezTo>
                  <a:cubicBezTo>
                    <a:pt x="82181" y="45005"/>
                    <a:pt x="82458" y="44886"/>
                    <a:pt x="82788" y="44886"/>
                  </a:cubicBezTo>
                  <a:cubicBezTo>
                    <a:pt x="82946" y="44886"/>
                    <a:pt x="83171" y="45005"/>
                    <a:pt x="83329" y="45058"/>
                  </a:cubicBezTo>
                  <a:cubicBezTo>
                    <a:pt x="83501" y="45058"/>
                    <a:pt x="83606" y="45058"/>
                    <a:pt x="83778" y="45111"/>
                  </a:cubicBezTo>
                  <a:cubicBezTo>
                    <a:pt x="83969" y="45137"/>
                    <a:pt x="84174" y="45150"/>
                    <a:pt x="84379" y="45150"/>
                  </a:cubicBezTo>
                  <a:cubicBezTo>
                    <a:pt x="84583" y="45150"/>
                    <a:pt x="84788" y="45137"/>
                    <a:pt x="84979" y="45111"/>
                  </a:cubicBezTo>
                  <a:cubicBezTo>
                    <a:pt x="85257" y="45111"/>
                    <a:pt x="85481" y="45163"/>
                    <a:pt x="85758" y="45163"/>
                  </a:cubicBezTo>
                  <a:cubicBezTo>
                    <a:pt x="86088" y="45111"/>
                    <a:pt x="86418" y="44886"/>
                    <a:pt x="86630" y="44675"/>
                  </a:cubicBezTo>
                  <a:cubicBezTo>
                    <a:pt x="86907" y="44398"/>
                    <a:pt x="87408" y="44345"/>
                    <a:pt x="87791" y="44226"/>
                  </a:cubicBezTo>
                  <a:cubicBezTo>
                    <a:pt x="88069" y="44120"/>
                    <a:pt x="88174" y="44015"/>
                    <a:pt x="88399" y="43843"/>
                  </a:cubicBezTo>
                  <a:cubicBezTo>
                    <a:pt x="88557" y="43685"/>
                    <a:pt x="88729" y="43619"/>
                    <a:pt x="88940" y="43566"/>
                  </a:cubicBezTo>
                  <a:cubicBezTo>
                    <a:pt x="89270" y="43513"/>
                    <a:pt x="89666" y="43460"/>
                    <a:pt x="89996" y="43355"/>
                  </a:cubicBezTo>
                  <a:cubicBezTo>
                    <a:pt x="90154" y="43289"/>
                    <a:pt x="90260" y="43130"/>
                    <a:pt x="90432" y="43077"/>
                  </a:cubicBezTo>
                  <a:cubicBezTo>
                    <a:pt x="90537" y="43025"/>
                    <a:pt x="90762" y="42853"/>
                    <a:pt x="90867" y="42800"/>
                  </a:cubicBezTo>
                  <a:cubicBezTo>
                    <a:pt x="91039" y="42747"/>
                    <a:pt x="91422" y="42800"/>
                    <a:pt x="91527" y="42629"/>
                  </a:cubicBezTo>
                  <a:cubicBezTo>
                    <a:pt x="91646" y="42523"/>
                    <a:pt x="91527" y="42299"/>
                    <a:pt x="91527" y="42140"/>
                  </a:cubicBezTo>
                  <a:lnTo>
                    <a:pt x="91527" y="41533"/>
                  </a:lnTo>
                  <a:lnTo>
                    <a:pt x="91527" y="40160"/>
                  </a:lnTo>
                  <a:lnTo>
                    <a:pt x="91527" y="36912"/>
                  </a:lnTo>
                  <a:lnTo>
                    <a:pt x="91527" y="33123"/>
                  </a:lnTo>
                  <a:lnTo>
                    <a:pt x="91527" y="28886"/>
                  </a:lnTo>
                  <a:lnTo>
                    <a:pt x="91527" y="24371"/>
                  </a:lnTo>
                  <a:lnTo>
                    <a:pt x="91527" y="19856"/>
                  </a:lnTo>
                  <a:lnTo>
                    <a:pt x="91527" y="15407"/>
                  </a:lnTo>
                  <a:lnTo>
                    <a:pt x="91527" y="11222"/>
                  </a:lnTo>
                  <a:lnTo>
                    <a:pt x="91527" y="7433"/>
                  </a:lnTo>
                  <a:lnTo>
                    <a:pt x="91527" y="4291"/>
                  </a:lnTo>
                  <a:lnTo>
                    <a:pt x="91527" y="1875"/>
                  </a:lnTo>
                  <a:lnTo>
                    <a:pt x="91527" y="383"/>
                  </a:lnTo>
                  <a:lnTo>
                    <a:pt x="91527" y="0"/>
                  </a:lnTo>
                  <a:lnTo>
                    <a:pt x="89442" y="0"/>
                  </a:lnTo>
                  <a:cubicBezTo>
                    <a:pt x="89164" y="0"/>
                    <a:pt x="88940" y="225"/>
                    <a:pt x="88940" y="502"/>
                  </a:cubicBezTo>
                  <a:lnTo>
                    <a:pt x="88940" y="779"/>
                  </a:lnTo>
                  <a:cubicBezTo>
                    <a:pt x="88940" y="885"/>
                    <a:pt x="89006" y="1043"/>
                    <a:pt x="89111" y="1109"/>
                  </a:cubicBezTo>
                  <a:cubicBezTo>
                    <a:pt x="89389" y="1268"/>
                    <a:pt x="89547" y="1598"/>
                    <a:pt x="89547" y="1981"/>
                  </a:cubicBezTo>
                  <a:cubicBezTo>
                    <a:pt x="89547" y="2575"/>
                    <a:pt x="89055" y="3041"/>
                    <a:pt x="88475" y="3041"/>
                  </a:cubicBezTo>
                  <a:cubicBezTo>
                    <a:pt x="88411" y="3041"/>
                    <a:pt x="88345" y="3035"/>
                    <a:pt x="88280" y="3024"/>
                  </a:cubicBezTo>
                  <a:cubicBezTo>
                    <a:pt x="87844" y="2918"/>
                    <a:pt x="87514" y="2588"/>
                    <a:pt x="87408" y="2152"/>
                  </a:cubicBezTo>
                  <a:cubicBezTo>
                    <a:pt x="87356" y="1703"/>
                    <a:pt x="87567" y="1321"/>
                    <a:pt x="87844" y="1109"/>
                  </a:cubicBezTo>
                  <a:cubicBezTo>
                    <a:pt x="87950" y="1043"/>
                    <a:pt x="88016" y="885"/>
                    <a:pt x="88016" y="779"/>
                  </a:cubicBezTo>
                  <a:lnTo>
                    <a:pt x="88016" y="502"/>
                  </a:lnTo>
                  <a:cubicBezTo>
                    <a:pt x="88016" y="225"/>
                    <a:pt x="87791" y="0"/>
                    <a:pt x="87514" y="0"/>
                  </a:cubicBezTo>
                  <a:lnTo>
                    <a:pt x="85534" y="0"/>
                  </a:lnTo>
                  <a:cubicBezTo>
                    <a:pt x="85257" y="0"/>
                    <a:pt x="85045" y="225"/>
                    <a:pt x="85045" y="502"/>
                  </a:cubicBezTo>
                  <a:lnTo>
                    <a:pt x="85045" y="779"/>
                  </a:lnTo>
                  <a:cubicBezTo>
                    <a:pt x="85045" y="885"/>
                    <a:pt x="85151" y="1043"/>
                    <a:pt x="85204" y="1109"/>
                  </a:cubicBezTo>
                  <a:cubicBezTo>
                    <a:pt x="85481" y="1268"/>
                    <a:pt x="85705" y="1598"/>
                    <a:pt x="85705" y="1981"/>
                  </a:cubicBezTo>
                  <a:cubicBezTo>
                    <a:pt x="85705" y="2575"/>
                    <a:pt x="85213" y="3041"/>
                    <a:pt x="84633" y="3041"/>
                  </a:cubicBezTo>
                  <a:cubicBezTo>
                    <a:pt x="84569" y="3041"/>
                    <a:pt x="84504" y="3035"/>
                    <a:pt x="84438" y="3024"/>
                  </a:cubicBezTo>
                  <a:cubicBezTo>
                    <a:pt x="83989" y="2918"/>
                    <a:pt x="83606" y="2588"/>
                    <a:pt x="83554" y="2152"/>
                  </a:cubicBezTo>
                  <a:cubicBezTo>
                    <a:pt x="83501" y="1703"/>
                    <a:pt x="83659" y="1321"/>
                    <a:pt x="83989" y="1109"/>
                  </a:cubicBezTo>
                  <a:cubicBezTo>
                    <a:pt x="84108" y="1043"/>
                    <a:pt x="84161" y="885"/>
                    <a:pt x="84161" y="779"/>
                  </a:cubicBezTo>
                  <a:lnTo>
                    <a:pt x="84161" y="502"/>
                  </a:lnTo>
                  <a:cubicBezTo>
                    <a:pt x="84161" y="225"/>
                    <a:pt x="83936" y="0"/>
                    <a:pt x="83659" y="0"/>
                  </a:cubicBezTo>
                  <a:lnTo>
                    <a:pt x="81679" y="0"/>
                  </a:lnTo>
                  <a:cubicBezTo>
                    <a:pt x="81415" y="0"/>
                    <a:pt x="81190" y="225"/>
                    <a:pt x="81190" y="502"/>
                  </a:cubicBezTo>
                  <a:lnTo>
                    <a:pt x="81190" y="779"/>
                  </a:lnTo>
                  <a:cubicBezTo>
                    <a:pt x="81190" y="885"/>
                    <a:pt x="81243" y="1043"/>
                    <a:pt x="81349" y="1109"/>
                  </a:cubicBezTo>
                  <a:cubicBezTo>
                    <a:pt x="81626" y="1268"/>
                    <a:pt x="81798" y="1598"/>
                    <a:pt x="81798" y="1981"/>
                  </a:cubicBezTo>
                  <a:cubicBezTo>
                    <a:pt x="81798" y="2575"/>
                    <a:pt x="81305" y="3041"/>
                    <a:pt x="80725" y="3041"/>
                  </a:cubicBezTo>
                  <a:cubicBezTo>
                    <a:pt x="80661" y="3041"/>
                    <a:pt x="80596" y="3035"/>
                    <a:pt x="80530" y="3024"/>
                  </a:cubicBezTo>
                  <a:cubicBezTo>
                    <a:pt x="80095" y="2918"/>
                    <a:pt x="79765" y="2588"/>
                    <a:pt x="79646" y="2152"/>
                  </a:cubicBezTo>
                  <a:cubicBezTo>
                    <a:pt x="79593" y="1703"/>
                    <a:pt x="79818" y="1321"/>
                    <a:pt x="80095" y="1109"/>
                  </a:cubicBezTo>
                  <a:cubicBezTo>
                    <a:pt x="80200" y="1043"/>
                    <a:pt x="80253" y="885"/>
                    <a:pt x="80253" y="779"/>
                  </a:cubicBezTo>
                  <a:lnTo>
                    <a:pt x="80253" y="502"/>
                  </a:lnTo>
                  <a:cubicBezTo>
                    <a:pt x="80253" y="225"/>
                    <a:pt x="80029" y="0"/>
                    <a:pt x="79765" y="0"/>
                  </a:cubicBezTo>
                  <a:lnTo>
                    <a:pt x="77784" y="0"/>
                  </a:lnTo>
                  <a:cubicBezTo>
                    <a:pt x="77507" y="0"/>
                    <a:pt x="77283" y="225"/>
                    <a:pt x="77283" y="502"/>
                  </a:cubicBezTo>
                  <a:lnTo>
                    <a:pt x="77283" y="779"/>
                  </a:lnTo>
                  <a:cubicBezTo>
                    <a:pt x="77283" y="885"/>
                    <a:pt x="77336" y="1043"/>
                    <a:pt x="77454" y="1109"/>
                  </a:cubicBezTo>
                  <a:cubicBezTo>
                    <a:pt x="77718" y="1268"/>
                    <a:pt x="77890" y="1598"/>
                    <a:pt x="77890" y="1981"/>
                  </a:cubicBezTo>
                  <a:cubicBezTo>
                    <a:pt x="77890" y="2575"/>
                    <a:pt x="77440" y="3041"/>
                    <a:pt x="76830" y="3041"/>
                  </a:cubicBezTo>
                  <a:cubicBezTo>
                    <a:pt x="76763" y="3041"/>
                    <a:pt x="76694" y="3035"/>
                    <a:pt x="76623" y="3024"/>
                  </a:cubicBezTo>
                  <a:cubicBezTo>
                    <a:pt x="76240" y="2918"/>
                    <a:pt x="75857" y="2588"/>
                    <a:pt x="75804" y="2152"/>
                  </a:cubicBezTo>
                  <a:cubicBezTo>
                    <a:pt x="75738" y="1703"/>
                    <a:pt x="75910" y="1321"/>
                    <a:pt x="76240" y="1109"/>
                  </a:cubicBezTo>
                  <a:cubicBezTo>
                    <a:pt x="76345" y="1043"/>
                    <a:pt x="76398" y="885"/>
                    <a:pt x="76398" y="779"/>
                  </a:cubicBezTo>
                  <a:lnTo>
                    <a:pt x="76398" y="502"/>
                  </a:lnTo>
                  <a:cubicBezTo>
                    <a:pt x="76398" y="225"/>
                    <a:pt x="76187" y="0"/>
                    <a:pt x="75910" y="0"/>
                  </a:cubicBezTo>
                  <a:lnTo>
                    <a:pt x="73930" y="0"/>
                  </a:lnTo>
                  <a:cubicBezTo>
                    <a:pt x="73652" y="0"/>
                    <a:pt x="73428" y="225"/>
                    <a:pt x="73428" y="502"/>
                  </a:cubicBezTo>
                  <a:lnTo>
                    <a:pt x="73428" y="779"/>
                  </a:lnTo>
                  <a:cubicBezTo>
                    <a:pt x="73428" y="885"/>
                    <a:pt x="73494" y="1043"/>
                    <a:pt x="73600" y="1109"/>
                  </a:cubicBezTo>
                  <a:cubicBezTo>
                    <a:pt x="73877" y="1268"/>
                    <a:pt x="74035" y="1598"/>
                    <a:pt x="74035" y="1981"/>
                  </a:cubicBezTo>
                  <a:cubicBezTo>
                    <a:pt x="74035" y="2575"/>
                    <a:pt x="73543" y="3041"/>
                    <a:pt x="72963" y="3041"/>
                  </a:cubicBezTo>
                  <a:cubicBezTo>
                    <a:pt x="72899" y="3041"/>
                    <a:pt x="72833" y="3035"/>
                    <a:pt x="72768" y="3024"/>
                  </a:cubicBezTo>
                  <a:cubicBezTo>
                    <a:pt x="72332" y="2918"/>
                    <a:pt x="72002" y="2588"/>
                    <a:pt x="71897" y="2152"/>
                  </a:cubicBezTo>
                  <a:cubicBezTo>
                    <a:pt x="71844" y="1703"/>
                    <a:pt x="72002" y="1321"/>
                    <a:pt x="72332" y="1109"/>
                  </a:cubicBezTo>
                  <a:cubicBezTo>
                    <a:pt x="72438" y="1043"/>
                    <a:pt x="72504" y="885"/>
                    <a:pt x="72504" y="779"/>
                  </a:cubicBezTo>
                  <a:lnTo>
                    <a:pt x="72504" y="502"/>
                  </a:lnTo>
                  <a:cubicBezTo>
                    <a:pt x="72504" y="225"/>
                    <a:pt x="72279" y="0"/>
                    <a:pt x="72002" y="0"/>
                  </a:cubicBezTo>
                  <a:lnTo>
                    <a:pt x="70022" y="0"/>
                  </a:lnTo>
                  <a:cubicBezTo>
                    <a:pt x="69745" y="0"/>
                    <a:pt x="69533" y="225"/>
                    <a:pt x="69533" y="502"/>
                  </a:cubicBezTo>
                  <a:lnTo>
                    <a:pt x="69533" y="779"/>
                  </a:lnTo>
                  <a:cubicBezTo>
                    <a:pt x="69533" y="885"/>
                    <a:pt x="69586" y="1043"/>
                    <a:pt x="69692" y="1109"/>
                  </a:cubicBezTo>
                  <a:cubicBezTo>
                    <a:pt x="69969" y="1268"/>
                    <a:pt x="70128" y="1598"/>
                    <a:pt x="70128" y="1981"/>
                  </a:cubicBezTo>
                  <a:cubicBezTo>
                    <a:pt x="70128" y="2575"/>
                    <a:pt x="69689" y="3041"/>
                    <a:pt x="69081" y="3041"/>
                  </a:cubicBezTo>
                  <a:cubicBezTo>
                    <a:pt x="69013" y="3041"/>
                    <a:pt x="68944" y="3035"/>
                    <a:pt x="68873" y="3024"/>
                  </a:cubicBezTo>
                  <a:cubicBezTo>
                    <a:pt x="68424" y="2918"/>
                    <a:pt x="68094" y="2588"/>
                    <a:pt x="68042" y="2152"/>
                  </a:cubicBezTo>
                  <a:cubicBezTo>
                    <a:pt x="67936" y="1703"/>
                    <a:pt x="68147" y="1321"/>
                    <a:pt x="68477" y="1109"/>
                  </a:cubicBezTo>
                  <a:cubicBezTo>
                    <a:pt x="68543" y="1043"/>
                    <a:pt x="68649" y="885"/>
                    <a:pt x="68649" y="779"/>
                  </a:cubicBezTo>
                  <a:lnTo>
                    <a:pt x="68649" y="502"/>
                  </a:lnTo>
                  <a:cubicBezTo>
                    <a:pt x="68649" y="225"/>
                    <a:pt x="68424" y="0"/>
                    <a:pt x="68147" y="0"/>
                  </a:cubicBezTo>
                  <a:lnTo>
                    <a:pt x="66167" y="0"/>
                  </a:lnTo>
                  <a:cubicBezTo>
                    <a:pt x="65903" y="0"/>
                    <a:pt x="65679" y="225"/>
                    <a:pt x="65679" y="502"/>
                  </a:cubicBezTo>
                  <a:lnTo>
                    <a:pt x="65679" y="779"/>
                  </a:lnTo>
                  <a:cubicBezTo>
                    <a:pt x="65679" y="885"/>
                    <a:pt x="65731" y="1043"/>
                    <a:pt x="65837" y="1109"/>
                  </a:cubicBezTo>
                  <a:cubicBezTo>
                    <a:pt x="66114" y="1268"/>
                    <a:pt x="66286" y="1598"/>
                    <a:pt x="66286" y="1981"/>
                  </a:cubicBezTo>
                  <a:cubicBezTo>
                    <a:pt x="66286" y="2575"/>
                    <a:pt x="65793" y="3041"/>
                    <a:pt x="65213" y="3041"/>
                  </a:cubicBezTo>
                  <a:cubicBezTo>
                    <a:pt x="65149" y="3041"/>
                    <a:pt x="65084" y="3035"/>
                    <a:pt x="65018" y="3024"/>
                  </a:cubicBezTo>
                  <a:cubicBezTo>
                    <a:pt x="64583" y="2918"/>
                    <a:pt x="64187" y="2588"/>
                    <a:pt x="64134" y="2152"/>
                  </a:cubicBezTo>
                  <a:cubicBezTo>
                    <a:pt x="64081" y="1703"/>
                    <a:pt x="64253" y="1321"/>
                    <a:pt x="64583" y="1109"/>
                  </a:cubicBezTo>
                  <a:cubicBezTo>
                    <a:pt x="64688" y="1043"/>
                    <a:pt x="64741" y="885"/>
                    <a:pt x="64741" y="779"/>
                  </a:cubicBezTo>
                  <a:lnTo>
                    <a:pt x="64741" y="502"/>
                  </a:lnTo>
                  <a:cubicBezTo>
                    <a:pt x="64741" y="225"/>
                    <a:pt x="64517" y="0"/>
                    <a:pt x="64253" y="0"/>
                  </a:cubicBezTo>
                  <a:lnTo>
                    <a:pt x="62273" y="0"/>
                  </a:lnTo>
                  <a:cubicBezTo>
                    <a:pt x="61995" y="0"/>
                    <a:pt x="61771" y="225"/>
                    <a:pt x="61771" y="502"/>
                  </a:cubicBezTo>
                  <a:lnTo>
                    <a:pt x="61771" y="779"/>
                  </a:lnTo>
                  <a:cubicBezTo>
                    <a:pt x="61771" y="885"/>
                    <a:pt x="61824" y="1043"/>
                    <a:pt x="61942" y="1109"/>
                  </a:cubicBezTo>
                  <a:cubicBezTo>
                    <a:pt x="62207" y="1268"/>
                    <a:pt x="62378" y="1598"/>
                    <a:pt x="62378" y="1981"/>
                  </a:cubicBezTo>
                  <a:cubicBezTo>
                    <a:pt x="62378" y="2575"/>
                    <a:pt x="61928" y="3041"/>
                    <a:pt x="61318" y="3041"/>
                  </a:cubicBezTo>
                  <a:cubicBezTo>
                    <a:pt x="61251" y="3041"/>
                    <a:pt x="61182" y="3035"/>
                    <a:pt x="61111" y="3024"/>
                  </a:cubicBezTo>
                  <a:cubicBezTo>
                    <a:pt x="60675" y="2918"/>
                    <a:pt x="60345" y="2588"/>
                    <a:pt x="60292" y="2152"/>
                  </a:cubicBezTo>
                  <a:cubicBezTo>
                    <a:pt x="60173" y="1703"/>
                    <a:pt x="60398" y="1321"/>
                    <a:pt x="60728" y="1109"/>
                  </a:cubicBezTo>
                  <a:cubicBezTo>
                    <a:pt x="60781" y="1043"/>
                    <a:pt x="60834" y="885"/>
                    <a:pt x="60834" y="779"/>
                  </a:cubicBezTo>
                  <a:lnTo>
                    <a:pt x="60834" y="502"/>
                  </a:lnTo>
                  <a:cubicBezTo>
                    <a:pt x="60834" y="225"/>
                    <a:pt x="60622" y="0"/>
                    <a:pt x="60398" y="0"/>
                  </a:cubicBezTo>
                  <a:lnTo>
                    <a:pt x="58418" y="0"/>
                  </a:lnTo>
                  <a:cubicBezTo>
                    <a:pt x="58140" y="0"/>
                    <a:pt x="57916" y="225"/>
                    <a:pt x="57916" y="502"/>
                  </a:cubicBezTo>
                  <a:lnTo>
                    <a:pt x="57916" y="779"/>
                  </a:lnTo>
                  <a:cubicBezTo>
                    <a:pt x="57916" y="885"/>
                    <a:pt x="57982" y="1043"/>
                    <a:pt x="58088" y="1109"/>
                  </a:cubicBezTo>
                  <a:cubicBezTo>
                    <a:pt x="58365" y="1268"/>
                    <a:pt x="58523" y="1598"/>
                    <a:pt x="58523" y="1981"/>
                  </a:cubicBezTo>
                  <a:cubicBezTo>
                    <a:pt x="58523" y="2575"/>
                    <a:pt x="58031" y="3041"/>
                    <a:pt x="57451" y="3041"/>
                  </a:cubicBezTo>
                  <a:cubicBezTo>
                    <a:pt x="57387" y="3041"/>
                    <a:pt x="57322" y="3035"/>
                    <a:pt x="57256" y="3024"/>
                  </a:cubicBezTo>
                  <a:cubicBezTo>
                    <a:pt x="56820" y="2918"/>
                    <a:pt x="56437" y="2588"/>
                    <a:pt x="56385" y="2152"/>
                  </a:cubicBezTo>
                  <a:cubicBezTo>
                    <a:pt x="56332" y="1703"/>
                    <a:pt x="56490" y="1321"/>
                    <a:pt x="56820" y="1109"/>
                  </a:cubicBezTo>
                  <a:cubicBezTo>
                    <a:pt x="56926" y="1043"/>
                    <a:pt x="56992" y="885"/>
                    <a:pt x="56992" y="779"/>
                  </a:cubicBezTo>
                  <a:lnTo>
                    <a:pt x="56992" y="502"/>
                  </a:lnTo>
                  <a:cubicBezTo>
                    <a:pt x="56992" y="225"/>
                    <a:pt x="56767" y="0"/>
                    <a:pt x="56490" y="0"/>
                  </a:cubicBezTo>
                  <a:lnTo>
                    <a:pt x="54510" y="0"/>
                  </a:lnTo>
                  <a:cubicBezTo>
                    <a:pt x="54233" y="0"/>
                    <a:pt x="54021" y="225"/>
                    <a:pt x="54021" y="502"/>
                  </a:cubicBezTo>
                  <a:lnTo>
                    <a:pt x="54021" y="779"/>
                  </a:lnTo>
                  <a:cubicBezTo>
                    <a:pt x="54021" y="885"/>
                    <a:pt x="54074" y="1043"/>
                    <a:pt x="54180" y="1109"/>
                  </a:cubicBezTo>
                  <a:cubicBezTo>
                    <a:pt x="54457" y="1268"/>
                    <a:pt x="54616" y="1598"/>
                    <a:pt x="54616" y="1981"/>
                  </a:cubicBezTo>
                  <a:cubicBezTo>
                    <a:pt x="54616" y="2575"/>
                    <a:pt x="54134" y="3041"/>
                    <a:pt x="53556" y="3041"/>
                  </a:cubicBezTo>
                  <a:cubicBezTo>
                    <a:pt x="53492" y="3041"/>
                    <a:pt x="53427" y="3035"/>
                    <a:pt x="53361" y="3024"/>
                  </a:cubicBezTo>
                  <a:cubicBezTo>
                    <a:pt x="52913" y="2918"/>
                    <a:pt x="52583" y="2588"/>
                    <a:pt x="52530" y="2152"/>
                  </a:cubicBezTo>
                  <a:cubicBezTo>
                    <a:pt x="52424" y="1703"/>
                    <a:pt x="52635" y="1321"/>
                    <a:pt x="52913" y="1109"/>
                  </a:cubicBezTo>
                  <a:cubicBezTo>
                    <a:pt x="53031" y="1043"/>
                    <a:pt x="53084" y="885"/>
                    <a:pt x="53084" y="779"/>
                  </a:cubicBezTo>
                  <a:lnTo>
                    <a:pt x="53084" y="502"/>
                  </a:lnTo>
                  <a:cubicBezTo>
                    <a:pt x="53084" y="225"/>
                    <a:pt x="52860" y="0"/>
                    <a:pt x="52583" y="0"/>
                  </a:cubicBezTo>
                  <a:lnTo>
                    <a:pt x="50655" y="0"/>
                  </a:lnTo>
                  <a:cubicBezTo>
                    <a:pt x="50391" y="0"/>
                    <a:pt x="50167" y="225"/>
                    <a:pt x="50167" y="502"/>
                  </a:cubicBezTo>
                  <a:lnTo>
                    <a:pt x="50167" y="779"/>
                  </a:lnTo>
                  <a:cubicBezTo>
                    <a:pt x="50167" y="885"/>
                    <a:pt x="50219" y="1043"/>
                    <a:pt x="50272" y="1109"/>
                  </a:cubicBezTo>
                  <a:cubicBezTo>
                    <a:pt x="50549" y="1268"/>
                    <a:pt x="50774" y="1598"/>
                    <a:pt x="50774" y="1981"/>
                  </a:cubicBezTo>
                  <a:cubicBezTo>
                    <a:pt x="50774" y="2575"/>
                    <a:pt x="50281" y="3041"/>
                    <a:pt x="49701" y="3041"/>
                  </a:cubicBezTo>
                  <a:cubicBezTo>
                    <a:pt x="49637" y="3041"/>
                    <a:pt x="49572" y="3035"/>
                    <a:pt x="49507" y="3024"/>
                  </a:cubicBezTo>
                  <a:cubicBezTo>
                    <a:pt x="49071" y="2918"/>
                    <a:pt x="48675" y="2588"/>
                    <a:pt x="48622" y="2152"/>
                  </a:cubicBezTo>
                  <a:cubicBezTo>
                    <a:pt x="48569" y="1703"/>
                    <a:pt x="48741" y="1321"/>
                    <a:pt x="49071" y="1109"/>
                  </a:cubicBezTo>
                  <a:cubicBezTo>
                    <a:pt x="49176" y="1043"/>
                    <a:pt x="49229" y="885"/>
                    <a:pt x="49229" y="779"/>
                  </a:cubicBezTo>
                  <a:lnTo>
                    <a:pt x="49229" y="502"/>
                  </a:lnTo>
                  <a:cubicBezTo>
                    <a:pt x="49229" y="225"/>
                    <a:pt x="49005" y="0"/>
                    <a:pt x="48741" y="0"/>
                  </a:cubicBezTo>
                  <a:lnTo>
                    <a:pt x="46761" y="0"/>
                  </a:lnTo>
                  <a:cubicBezTo>
                    <a:pt x="46483" y="0"/>
                    <a:pt x="46259" y="225"/>
                    <a:pt x="46259" y="502"/>
                  </a:cubicBezTo>
                  <a:lnTo>
                    <a:pt x="46259" y="779"/>
                  </a:lnTo>
                  <a:cubicBezTo>
                    <a:pt x="46259" y="885"/>
                    <a:pt x="46312" y="1043"/>
                    <a:pt x="46431" y="1109"/>
                  </a:cubicBezTo>
                  <a:cubicBezTo>
                    <a:pt x="46695" y="1268"/>
                    <a:pt x="46866" y="1598"/>
                    <a:pt x="46866" y="1981"/>
                  </a:cubicBezTo>
                  <a:cubicBezTo>
                    <a:pt x="46866" y="2575"/>
                    <a:pt x="46374" y="3041"/>
                    <a:pt x="45794" y="3041"/>
                  </a:cubicBezTo>
                  <a:cubicBezTo>
                    <a:pt x="45730" y="3041"/>
                    <a:pt x="45664" y="3035"/>
                    <a:pt x="45599" y="3024"/>
                  </a:cubicBezTo>
                  <a:cubicBezTo>
                    <a:pt x="45163" y="2918"/>
                    <a:pt x="44833" y="2588"/>
                    <a:pt x="44714" y="2152"/>
                  </a:cubicBezTo>
                  <a:cubicBezTo>
                    <a:pt x="44662" y="1703"/>
                    <a:pt x="44886" y="1321"/>
                    <a:pt x="45163" y="1109"/>
                  </a:cubicBezTo>
                  <a:cubicBezTo>
                    <a:pt x="45269" y="1043"/>
                    <a:pt x="45322" y="885"/>
                    <a:pt x="45322" y="779"/>
                  </a:cubicBezTo>
                  <a:lnTo>
                    <a:pt x="45322" y="502"/>
                  </a:lnTo>
                  <a:cubicBezTo>
                    <a:pt x="45322" y="225"/>
                    <a:pt x="45110" y="0"/>
                    <a:pt x="44833" y="0"/>
                  </a:cubicBezTo>
                  <a:lnTo>
                    <a:pt x="42853" y="0"/>
                  </a:lnTo>
                  <a:cubicBezTo>
                    <a:pt x="42628" y="0"/>
                    <a:pt x="42404" y="225"/>
                    <a:pt x="42404" y="502"/>
                  </a:cubicBezTo>
                  <a:lnTo>
                    <a:pt x="42404" y="779"/>
                  </a:lnTo>
                  <a:cubicBezTo>
                    <a:pt x="42404" y="885"/>
                    <a:pt x="42470" y="1043"/>
                    <a:pt x="42523" y="1109"/>
                  </a:cubicBezTo>
                  <a:cubicBezTo>
                    <a:pt x="42800" y="1268"/>
                    <a:pt x="43011" y="1598"/>
                    <a:pt x="43011" y="1981"/>
                  </a:cubicBezTo>
                  <a:cubicBezTo>
                    <a:pt x="43011" y="2575"/>
                    <a:pt x="42519" y="3041"/>
                    <a:pt x="41939" y="3041"/>
                  </a:cubicBezTo>
                  <a:cubicBezTo>
                    <a:pt x="41875" y="3041"/>
                    <a:pt x="41810" y="3035"/>
                    <a:pt x="41744" y="3024"/>
                  </a:cubicBezTo>
                  <a:cubicBezTo>
                    <a:pt x="41308" y="2918"/>
                    <a:pt x="40925" y="2588"/>
                    <a:pt x="40873" y="2152"/>
                  </a:cubicBezTo>
                  <a:cubicBezTo>
                    <a:pt x="40820" y="1703"/>
                    <a:pt x="40978" y="1321"/>
                    <a:pt x="41308" y="1109"/>
                  </a:cubicBezTo>
                  <a:cubicBezTo>
                    <a:pt x="41414" y="1043"/>
                    <a:pt x="41480" y="885"/>
                    <a:pt x="41480" y="779"/>
                  </a:cubicBezTo>
                  <a:lnTo>
                    <a:pt x="41480" y="502"/>
                  </a:lnTo>
                  <a:cubicBezTo>
                    <a:pt x="41480" y="225"/>
                    <a:pt x="41256" y="0"/>
                    <a:pt x="40978" y="0"/>
                  </a:cubicBezTo>
                  <a:lnTo>
                    <a:pt x="38998" y="0"/>
                  </a:lnTo>
                  <a:cubicBezTo>
                    <a:pt x="38721" y="0"/>
                    <a:pt x="38510" y="225"/>
                    <a:pt x="38510" y="502"/>
                  </a:cubicBezTo>
                  <a:lnTo>
                    <a:pt x="38510" y="779"/>
                  </a:lnTo>
                  <a:cubicBezTo>
                    <a:pt x="38510" y="885"/>
                    <a:pt x="38562" y="1043"/>
                    <a:pt x="38668" y="1109"/>
                  </a:cubicBezTo>
                  <a:cubicBezTo>
                    <a:pt x="38945" y="1268"/>
                    <a:pt x="39104" y="1598"/>
                    <a:pt x="39104" y="1981"/>
                  </a:cubicBezTo>
                  <a:cubicBezTo>
                    <a:pt x="39104" y="2575"/>
                    <a:pt x="38622" y="3041"/>
                    <a:pt x="38044" y="3041"/>
                  </a:cubicBezTo>
                  <a:cubicBezTo>
                    <a:pt x="37980" y="3041"/>
                    <a:pt x="37915" y="3035"/>
                    <a:pt x="37849" y="3024"/>
                  </a:cubicBezTo>
                  <a:cubicBezTo>
                    <a:pt x="37401" y="2918"/>
                    <a:pt x="37071" y="2588"/>
                    <a:pt x="36965" y="2152"/>
                  </a:cubicBezTo>
                  <a:cubicBezTo>
                    <a:pt x="36912" y="1703"/>
                    <a:pt x="37123" y="1321"/>
                    <a:pt x="37401" y="1109"/>
                  </a:cubicBezTo>
                  <a:cubicBezTo>
                    <a:pt x="37519" y="1043"/>
                    <a:pt x="37572" y="885"/>
                    <a:pt x="37572" y="779"/>
                  </a:cubicBezTo>
                  <a:lnTo>
                    <a:pt x="37572" y="502"/>
                  </a:lnTo>
                  <a:cubicBezTo>
                    <a:pt x="37572" y="225"/>
                    <a:pt x="37348" y="0"/>
                    <a:pt x="37071" y="0"/>
                  </a:cubicBezTo>
                  <a:lnTo>
                    <a:pt x="35090" y="0"/>
                  </a:lnTo>
                  <a:cubicBezTo>
                    <a:pt x="34813" y="0"/>
                    <a:pt x="34602" y="225"/>
                    <a:pt x="34602" y="502"/>
                  </a:cubicBezTo>
                  <a:lnTo>
                    <a:pt x="34602" y="779"/>
                  </a:lnTo>
                  <a:cubicBezTo>
                    <a:pt x="34602" y="885"/>
                    <a:pt x="34655" y="1043"/>
                    <a:pt x="34760" y="1109"/>
                  </a:cubicBezTo>
                  <a:cubicBezTo>
                    <a:pt x="35038" y="1268"/>
                    <a:pt x="35209" y="1598"/>
                    <a:pt x="35209" y="1981"/>
                  </a:cubicBezTo>
                  <a:cubicBezTo>
                    <a:pt x="35209" y="2575"/>
                    <a:pt x="34759" y="3041"/>
                    <a:pt x="34149" y="3041"/>
                  </a:cubicBezTo>
                  <a:cubicBezTo>
                    <a:pt x="34082" y="3041"/>
                    <a:pt x="34013" y="3035"/>
                    <a:pt x="33942" y="3024"/>
                  </a:cubicBezTo>
                  <a:cubicBezTo>
                    <a:pt x="33559" y="2918"/>
                    <a:pt x="33163" y="2588"/>
                    <a:pt x="33110" y="2152"/>
                  </a:cubicBezTo>
                  <a:cubicBezTo>
                    <a:pt x="33057" y="1703"/>
                    <a:pt x="33229" y="1321"/>
                    <a:pt x="33559" y="1109"/>
                  </a:cubicBezTo>
                  <a:cubicBezTo>
                    <a:pt x="33665" y="1043"/>
                    <a:pt x="33717" y="885"/>
                    <a:pt x="33717" y="779"/>
                  </a:cubicBezTo>
                  <a:lnTo>
                    <a:pt x="33717" y="502"/>
                  </a:lnTo>
                  <a:cubicBezTo>
                    <a:pt x="33717" y="225"/>
                    <a:pt x="33493" y="0"/>
                    <a:pt x="33229" y="0"/>
                  </a:cubicBezTo>
                  <a:lnTo>
                    <a:pt x="31249" y="0"/>
                  </a:lnTo>
                  <a:cubicBezTo>
                    <a:pt x="30971" y="0"/>
                    <a:pt x="30747" y="225"/>
                    <a:pt x="30747" y="502"/>
                  </a:cubicBezTo>
                  <a:lnTo>
                    <a:pt x="30747" y="779"/>
                  </a:lnTo>
                  <a:cubicBezTo>
                    <a:pt x="30747" y="885"/>
                    <a:pt x="30800" y="1043"/>
                    <a:pt x="30919" y="1109"/>
                  </a:cubicBezTo>
                  <a:cubicBezTo>
                    <a:pt x="31183" y="1268"/>
                    <a:pt x="31354" y="1598"/>
                    <a:pt x="31354" y="1981"/>
                  </a:cubicBezTo>
                  <a:cubicBezTo>
                    <a:pt x="31354" y="2575"/>
                    <a:pt x="30862" y="3041"/>
                    <a:pt x="30282" y="3041"/>
                  </a:cubicBezTo>
                  <a:cubicBezTo>
                    <a:pt x="30218" y="3041"/>
                    <a:pt x="30153" y="3035"/>
                    <a:pt x="30087" y="3024"/>
                  </a:cubicBezTo>
                  <a:cubicBezTo>
                    <a:pt x="29651" y="2918"/>
                    <a:pt x="29321" y="2588"/>
                    <a:pt x="29202" y="2152"/>
                  </a:cubicBezTo>
                  <a:cubicBezTo>
                    <a:pt x="29150" y="1703"/>
                    <a:pt x="29321" y="1321"/>
                    <a:pt x="29651" y="1109"/>
                  </a:cubicBezTo>
                  <a:cubicBezTo>
                    <a:pt x="29757" y="1043"/>
                    <a:pt x="29810" y="885"/>
                    <a:pt x="29810" y="779"/>
                  </a:cubicBezTo>
                  <a:lnTo>
                    <a:pt x="29810" y="502"/>
                  </a:lnTo>
                  <a:cubicBezTo>
                    <a:pt x="29810" y="225"/>
                    <a:pt x="29598" y="0"/>
                    <a:pt x="29321" y="0"/>
                  </a:cubicBezTo>
                  <a:lnTo>
                    <a:pt x="27341" y="0"/>
                  </a:lnTo>
                  <a:cubicBezTo>
                    <a:pt x="27064" y="0"/>
                    <a:pt x="26839" y="225"/>
                    <a:pt x="26839" y="502"/>
                  </a:cubicBezTo>
                  <a:lnTo>
                    <a:pt x="26839" y="779"/>
                  </a:lnTo>
                  <a:cubicBezTo>
                    <a:pt x="26839" y="885"/>
                    <a:pt x="26892" y="1043"/>
                    <a:pt x="27011" y="1109"/>
                  </a:cubicBezTo>
                  <a:cubicBezTo>
                    <a:pt x="27288" y="1268"/>
                    <a:pt x="27447" y="1598"/>
                    <a:pt x="27447" y="1981"/>
                  </a:cubicBezTo>
                  <a:cubicBezTo>
                    <a:pt x="27447" y="2575"/>
                    <a:pt x="26997" y="3041"/>
                    <a:pt x="26387" y="3041"/>
                  </a:cubicBezTo>
                  <a:cubicBezTo>
                    <a:pt x="26319" y="3041"/>
                    <a:pt x="26250" y="3035"/>
                    <a:pt x="26179" y="3024"/>
                  </a:cubicBezTo>
                  <a:cubicBezTo>
                    <a:pt x="25744" y="2918"/>
                    <a:pt x="25414" y="2588"/>
                    <a:pt x="25361" y="2152"/>
                  </a:cubicBezTo>
                  <a:cubicBezTo>
                    <a:pt x="25308" y="1703"/>
                    <a:pt x="25466" y="1321"/>
                    <a:pt x="25796" y="1109"/>
                  </a:cubicBezTo>
                  <a:cubicBezTo>
                    <a:pt x="25902" y="1043"/>
                    <a:pt x="25968" y="885"/>
                    <a:pt x="25968" y="779"/>
                  </a:cubicBezTo>
                  <a:lnTo>
                    <a:pt x="25968" y="502"/>
                  </a:lnTo>
                  <a:cubicBezTo>
                    <a:pt x="25968" y="225"/>
                    <a:pt x="25744" y="0"/>
                    <a:pt x="25466" y="0"/>
                  </a:cubicBezTo>
                  <a:lnTo>
                    <a:pt x="23486" y="0"/>
                  </a:lnTo>
                  <a:cubicBezTo>
                    <a:pt x="23209" y="0"/>
                    <a:pt x="22998" y="225"/>
                    <a:pt x="22998" y="502"/>
                  </a:cubicBezTo>
                  <a:lnTo>
                    <a:pt x="22998" y="779"/>
                  </a:lnTo>
                  <a:cubicBezTo>
                    <a:pt x="22998" y="885"/>
                    <a:pt x="23050" y="1043"/>
                    <a:pt x="23156" y="1109"/>
                  </a:cubicBezTo>
                  <a:cubicBezTo>
                    <a:pt x="23433" y="1268"/>
                    <a:pt x="23592" y="1598"/>
                    <a:pt x="23592" y="1981"/>
                  </a:cubicBezTo>
                  <a:cubicBezTo>
                    <a:pt x="23592" y="2575"/>
                    <a:pt x="23110" y="3041"/>
                    <a:pt x="22532" y="3041"/>
                  </a:cubicBezTo>
                  <a:cubicBezTo>
                    <a:pt x="22468" y="3041"/>
                    <a:pt x="22403" y="3035"/>
                    <a:pt x="22338" y="3024"/>
                  </a:cubicBezTo>
                  <a:cubicBezTo>
                    <a:pt x="21889" y="2918"/>
                    <a:pt x="21559" y="2588"/>
                    <a:pt x="21453" y="2152"/>
                  </a:cubicBezTo>
                  <a:cubicBezTo>
                    <a:pt x="21400" y="1703"/>
                    <a:pt x="21559" y="1321"/>
                    <a:pt x="21889" y="1109"/>
                  </a:cubicBezTo>
                  <a:cubicBezTo>
                    <a:pt x="22008" y="1043"/>
                    <a:pt x="22060" y="885"/>
                    <a:pt x="22060" y="779"/>
                  </a:cubicBezTo>
                  <a:lnTo>
                    <a:pt x="22060" y="502"/>
                  </a:lnTo>
                  <a:cubicBezTo>
                    <a:pt x="22060" y="225"/>
                    <a:pt x="21836" y="0"/>
                    <a:pt x="21559" y="0"/>
                  </a:cubicBezTo>
                  <a:lnTo>
                    <a:pt x="19578" y="0"/>
                  </a:lnTo>
                  <a:cubicBezTo>
                    <a:pt x="19301" y="0"/>
                    <a:pt x="19090" y="225"/>
                    <a:pt x="19090" y="502"/>
                  </a:cubicBezTo>
                  <a:lnTo>
                    <a:pt x="19090" y="779"/>
                  </a:lnTo>
                  <a:cubicBezTo>
                    <a:pt x="19090" y="885"/>
                    <a:pt x="19143" y="1043"/>
                    <a:pt x="19248" y="1109"/>
                  </a:cubicBezTo>
                  <a:cubicBezTo>
                    <a:pt x="19526" y="1268"/>
                    <a:pt x="19697" y="1598"/>
                    <a:pt x="19697" y="1981"/>
                  </a:cubicBezTo>
                  <a:cubicBezTo>
                    <a:pt x="19697" y="2575"/>
                    <a:pt x="19248" y="3041"/>
                    <a:pt x="18637" y="3041"/>
                  </a:cubicBezTo>
                  <a:cubicBezTo>
                    <a:pt x="18570" y="3041"/>
                    <a:pt x="18501" y="3035"/>
                    <a:pt x="18430" y="3024"/>
                  </a:cubicBezTo>
                  <a:cubicBezTo>
                    <a:pt x="17981" y="2918"/>
                    <a:pt x="17651" y="2588"/>
                    <a:pt x="17598" y="2152"/>
                  </a:cubicBezTo>
                  <a:cubicBezTo>
                    <a:pt x="17493" y="1703"/>
                    <a:pt x="17717" y="1321"/>
                    <a:pt x="18047" y="1109"/>
                  </a:cubicBezTo>
                  <a:cubicBezTo>
                    <a:pt x="18100" y="1043"/>
                    <a:pt x="18153" y="885"/>
                    <a:pt x="18153" y="779"/>
                  </a:cubicBezTo>
                  <a:lnTo>
                    <a:pt x="18153" y="502"/>
                  </a:lnTo>
                  <a:cubicBezTo>
                    <a:pt x="18153" y="225"/>
                    <a:pt x="17928" y="0"/>
                    <a:pt x="17717" y="0"/>
                  </a:cubicBezTo>
                  <a:lnTo>
                    <a:pt x="15737" y="0"/>
                  </a:lnTo>
                  <a:cubicBezTo>
                    <a:pt x="15459" y="0"/>
                    <a:pt x="15235" y="225"/>
                    <a:pt x="15235" y="502"/>
                  </a:cubicBezTo>
                  <a:lnTo>
                    <a:pt x="15235" y="779"/>
                  </a:lnTo>
                  <a:cubicBezTo>
                    <a:pt x="15235" y="885"/>
                    <a:pt x="15288" y="1043"/>
                    <a:pt x="15407" y="1109"/>
                  </a:cubicBezTo>
                  <a:cubicBezTo>
                    <a:pt x="15671" y="1268"/>
                    <a:pt x="15842" y="1598"/>
                    <a:pt x="15842" y="1981"/>
                  </a:cubicBezTo>
                  <a:cubicBezTo>
                    <a:pt x="15842" y="2575"/>
                    <a:pt x="15350" y="3041"/>
                    <a:pt x="14770" y="3041"/>
                  </a:cubicBezTo>
                  <a:cubicBezTo>
                    <a:pt x="14706" y="3041"/>
                    <a:pt x="14641" y="3035"/>
                    <a:pt x="14575" y="3024"/>
                  </a:cubicBezTo>
                  <a:cubicBezTo>
                    <a:pt x="14139" y="2918"/>
                    <a:pt x="13756" y="2588"/>
                    <a:pt x="13690" y="2152"/>
                  </a:cubicBezTo>
                  <a:cubicBezTo>
                    <a:pt x="13638" y="1703"/>
                    <a:pt x="13809" y="1321"/>
                    <a:pt x="14139" y="1109"/>
                  </a:cubicBezTo>
                  <a:cubicBezTo>
                    <a:pt x="14245" y="1043"/>
                    <a:pt x="14298" y="885"/>
                    <a:pt x="14298" y="779"/>
                  </a:cubicBezTo>
                  <a:lnTo>
                    <a:pt x="14298" y="502"/>
                  </a:lnTo>
                  <a:cubicBezTo>
                    <a:pt x="14298" y="225"/>
                    <a:pt x="14087" y="0"/>
                    <a:pt x="13809" y="0"/>
                  </a:cubicBezTo>
                  <a:lnTo>
                    <a:pt x="11829" y="0"/>
                  </a:lnTo>
                  <a:cubicBezTo>
                    <a:pt x="11552" y="0"/>
                    <a:pt x="11327" y="225"/>
                    <a:pt x="11327" y="502"/>
                  </a:cubicBezTo>
                  <a:lnTo>
                    <a:pt x="11327" y="779"/>
                  </a:lnTo>
                  <a:cubicBezTo>
                    <a:pt x="11327" y="885"/>
                    <a:pt x="11380" y="1043"/>
                    <a:pt x="11499" y="1109"/>
                  </a:cubicBezTo>
                  <a:cubicBezTo>
                    <a:pt x="11776" y="1268"/>
                    <a:pt x="11935" y="1598"/>
                    <a:pt x="11935" y="1981"/>
                  </a:cubicBezTo>
                  <a:cubicBezTo>
                    <a:pt x="11935" y="2575"/>
                    <a:pt x="11485" y="3041"/>
                    <a:pt x="10875" y="3041"/>
                  </a:cubicBezTo>
                  <a:cubicBezTo>
                    <a:pt x="10807" y="3041"/>
                    <a:pt x="10738" y="3035"/>
                    <a:pt x="10667" y="3024"/>
                  </a:cubicBezTo>
                  <a:cubicBezTo>
                    <a:pt x="10232" y="2918"/>
                    <a:pt x="9902" y="2588"/>
                    <a:pt x="9849" y="2152"/>
                  </a:cubicBezTo>
                  <a:cubicBezTo>
                    <a:pt x="9730" y="1703"/>
                    <a:pt x="9954" y="1321"/>
                    <a:pt x="10284" y="1109"/>
                  </a:cubicBezTo>
                  <a:cubicBezTo>
                    <a:pt x="10337" y="1043"/>
                    <a:pt x="10390" y="885"/>
                    <a:pt x="10390" y="779"/>
                  </a:cubicBezTo>
                  <a:lnTo>
                    <a:pt x="10390" y="502"/>
                  </a:lnTo>
                  <a:cubicBezTo>
                    <a:pt x="10390" y="225"/>
                    <a:pt x="10179" y="0"/>
                    <a:pt x="9902" y="0"/>
                  </a:cubicBezTo>
                  <a:lnTo>
                    <a:pt x="7974" y="0"/>
                  </a:lnTo>
                  <a:cubicBezTo>
                    <a:pt x="7697" y="0"/>
                    <a:pt x="7486" y="225"/>
                    <a:pt x="7486" y="502"/>
                  </a:cubicBezTo>
                  <a:lnTo>
                    <a:pt x="7486" y="779"/>
                  </a:lnTo>
                  <a:cubicBezTo>
                    <a:pt x="7486" y="885"/>
                    <a:pt x="7538" y="1043"/>
                    <a:pt x="7644" y="1109"/>
                  </a:cubicBezTo>
                  <a:cubicBezTo>
                    <a:pt x="7869" y="1268"/>
                    <a:pt x="8080" y="1598"/>
                    <a:pt x="8080" y="1981"/>
                  </a:cubicBezTo>
                  <a:cubicBezTo>
                    <a:pt x="8080" y="2575"/>
                    <a:pt x="7598" y="3041"/>
                    <a:pt x="7020" y="3041"/>
                  </a:cubicBezTo>
                  <a:cubicBezTo>
                    <a:pt x="6956" y="3041"/>
                    <a:pt x="6891" y="3035"/>
                    <a:pt x="6826" y="3024"/>
                  </a:cubicBezTo>
                  <a:cubicBezTo>
                    <a:pt x="6377" y="2918"/>
                    <a:pt x="5994" y="2588"/>
                    <a:pt x="5941" y="2152"/>
                  </a:cubicBezTo>
                  <a:cubicBezTo>
                    <a:pt x="5888" y="1703"/>
                    <a:pt x="6047" y="1321"/>
                    <a:pt x="6377" y="1109"/>
                  </a:cubicBezTo>
                  <a:cubicBezTo>
                    <a:pt x="6496" y="1043"/>
                    <a:pt x="6548" y="885"/>
                    <a:pt x="6548" y="779"/>
                  </a:cubicBezTo>
                  <a:lnTo>
                    <a:pt x="6548" y="502"/>
                  </a:lnTo>
                  <a:cubicBezTo>
                    <a:pt x="6548" y="225"/>
                    <a:pt x="6324" y="0"/>
                    <a:pt x="6047" y="0"/>
                  </a:cubicBezTo>
                  <a:lnTo>
                    <a:pt x="4066" y="0"/>
                  </a:lnTo>
                  <a:cubicBezTo>
                    <a:pt x="3789" y="0"/>
                    <a:pt x="3578" y="225"/>
                    <a:pt x="3578" y="502"/>
                  </a:cubicBezTo>
                  <a:lnTo>
                    <a:pt x="3578" y="779"/>
                  </a:lnTo>
                  <a:cubicBezTo>
                    <a:pt x="3578" y="885"/>
                    <a:pt x="3631" y="1043"/>
                    <a:pt x="3736" y="1109"/>
                  </a:cubicBezTo>
                  <a:cubicBezTo>
                    <a:pt x="4014" y="1268"/>
                    <a:pt x="4185" y="1598"/>
                    <a:pt x="4185" y="1981"/>
                  </a:cubicBezTo>
                  <a:cubicBezTo>
                    <a:pt x="4185" y="2575"/>
                    <a:pt x="3693" y="3041"/>
                    <a:pt x="3113" y="3041"/>
                  </a:cubicBezTo>
                  <a:cubicBezTo>
                    <a:pt x="3049" y="3041"/>
                    <a:pt x="2984" y="3035"/>
                    <a:pt x="2918" y="3024"/>
                  </a:cubicBezTo>
                  <a:cubicBezTo>
                    <a:pt x="2469" y="2918"/>
                    <a:pt x="2139" y="2588"/>
                    <a:pt x="2086" y="2152"/>
                  </a:cubicBezTo>
                  <a:cubicBezTo>
                    <a:pt x="1981" y="1703"/>
                    <a:pt x="2205" y="1321"/>
                    <a:pt x="2469" y="1109"/>
                  </a:cubicBezTo>
                  <a:cubicBezTo>
                    <a:pt x="2588" y="1043"/>
                    <a:pt x="2641" y="885"/>
                    <a:pt x="2641" y="779"/>
                  </a:cubicBezTo>
                  <a:lnTo>
                    <a:pt x="2641" y="502"/>
                  </a:lnTo>
                  <a:cubicBezTo>
                    <a:pt x="2641" y="225"/>
                    <a:pt x="2416" y="0"/>
                    <a:pt x="2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9"/>
            <p:cNvSpPr/>
            <p:nvPr/>
          </p:nvSpPr>
          <p:spPr>
            <a:xfrm rot="-5708213">
              <a:off x="7566124" y="923297"/>
              <a:ext cx="2061206" cy="1294724"/>
            </a:xfrm>
            <a:custGeom>
              <a:avLst/>
              <a:gdLst/>
              <a:ahLst/>
              <a:cxnLst/>
              <a:rect l="l" t="t" r="r" b="b"/>
              <a:pathLst>
                <a:path w="91475" h="57459" extrusionOk="0">
                  <a:moveTo>
                    <a:pt x="0" y="1"/>
                  </a:moveTo>
                  <a:lnTo>
                    <a:pt x="0" y="56715"/>
                  </a:lnTo>
                  <a:cubicBezTo>
                    <a:pt x="172" y="56543"/>
                    <a:pt x="383" y="56385"/>
                    <a:pt x="555" y="56332"/>
                  </a:cubicBezTo>
                  <a:cubicBezTo>
                    <a:pt x="832" y="56332"/>
                    <a:pt x="990" y="56491"/>
                    <a:pt x="1043" y="56768"/>
                  </a:cubicBezTo>
                  <a:cubicBezTo>
                    <a:pt x="1194" y="56965"/>
                    <a:pt x="1375" y="57458"/>
                    <a:pt x="1641" y="57458"/>
                  </a:cubicBezTo>
                  <a:cubicBezTo>
                    <a:pt x="1678" y="57458"/>
                    <a:pt x="1716" y="57449"/>
                    <a:pt x="1756" y="57428"/>
                  </a:cubicBezTo>
                  <a:cubicBezTo>
                    <a:pt x="1928" y="57375"/>
                    <a:pt x="2033" y="57151"/>
                    <a:pt x="2152" y="57045"/>
                  </a:cubicBezTo>
                  <a:cubicBezTo>
                    <a:pt x="2363" y="57045"/>
                    <a:pt x="2535" y="57045"/>
                    <a:pt x="2693" y="56992"/>
                  </a:cubicBezTo>
                  <a:cubicBezTo>
                    <a:pt x="3023" y="56939"/>
                    <a:pt x="3406" y="56873"/>
                    <a:pt x="3802" y="56873"/>
                  </a:cubicBezTo>
                  <a:cubicBezTo>
                    <a:pt x="4013" y="56873"/>
                    <a:pt x="4185" y="56768"/>
                    <a:pt x="4462" y="56715"/>
                  </a:cubicBezTo>
                  <a:cubicBezTo>
                    <a:pt x="4550" y="56697"/>
                    <a:pt x="4653" y="56692"/>
                    <a:pt x="4763" y="56692"/>
                  </a:cubicBezTo>
                  <a:cubicBezTo>
                    <a:pt x="4983" y="56692"/>
                    <a:pt x="5232" y="56715"/>
                    <a:pt x="5452" y="56715"/>
                  </a:cubicBezTo>
                  <a:lnTo>
                    <a:pt x="7037" y="56715"/>
                  </a:lnTo>
                  <a:cubicBezTo>
                    <a:pt x="7314" y="56715"/>
                    <a:pt x="7433" y="56543"/>
                    <a:pt x="7538" y="56332"/>
                  </a:cubicBezTo>
                  <a:cubicBezTo>
                    <a:pt x="7879" y="56332"/>
                    <a:pt x="8220" y="56399"/>
                    <a:pt x="8559" y="56399"/>
                  </a:cubicBezTo>
                  <a:cubicBezTo>
                    <a:pt x="8823" y="56399"/>
                    <a:pt x="9086" y="56358"/>
                    <a:pt x="9347" y="56213"/>
                  </a:cubicBezTo>
                  <a:cubicBezTo>
                    <a:pt x="9624" y="56002"/>
                    <a:pt x="9624" y="55949"/>
                    <a:pt x="10007" y="55949"/>
                  </a:cubicBezTo>
                  <a:cubicBezTo>
                    <a:pt x="10179" y="55949"/>
                    <a:pt x="10337" y="55949"/>
                    <a:pt x="10509" y="55883"/>
                  </a:cubicBezTo>
                  <a:cubicBezTo>
                    <a:pt x="10614" y="55883"/>
                    <a:pt x="10733" y="55831"/>
                    <a:pt x="10839" y="55778"/>
                  </a:cubicBezTo>
                  <a:lnTo>
                    <a:pt x="11393" y="55778"/>
                  </a:lnTo>
                  <a:cubicBezTo>
                    <a:pt x="11987" y="55778"/>
                    <a:pt x="12647" y="55725"/>
                    <a:pt x="13255" y="55672"/>
                  </a:cubicBezTo>
                  <a:cubicBezTo>
                    <a:pt x="14469" y="55553"/>
                    <a:pt x="15684" y="55553"/>
                    <a:pt x="16885" y="55553"/>
                  </a:cubicBezTo>
                  <a:lnTo>
                    <a:pt x="17215" y="55553"/>
                  </a:lnTo>
                  <a:cubicBezTo>
                    <a:pt x="17260" y="55539"/>
                    <a:pt x="17301" y="55533"/>
                    <a:pt x="17337" y="55533"/>
                  </a:cubicBezTo>
                  <a:cubicBezTo>
                    <a:pt x="17439" y="55533"/>
                    <a:pt x="17506" y="55585"/>
                    <a:pt x="17545" y="55672"/>
                  </a:cubicBezTo>
                  <a:cubicBezTo>
                    <a:pt x="17576" y="55734"/>
                    <a:pt x="17630" y="55760"/>
                    <a:pt x="17701" y="55760"/>
                  </a:cubicBezTo>
                  <a:cubicBezTo>
                    <a:pt x="17751" y="55760"/>
                    <a:pt x="17810" y="55747"/>
                    <a:pt x="17875" y="55725"/>
                  </a:cubicBezTo>
                  <a:cubicBezTo>
                    <a:pt x="17976" y="55663"/>
                    <a:pt x="18072" y="55637"/>
                    <a:pt x="18169" y="55637"/>
                  </a:cubicBezTo>
                  <a:cubicBezTo>
                    <a:pt x="18237" y="55637"/>
                    <a:pt x="18306" y="55650"/>
                    <a:pt x="18377" y="55672"/>
                  </a:cubicBezTo>
                  <a:cubicBezTo>
                    <a:pt x="18461" y="56021"/>
                    <a:pt x="18512" y="56479"/>
                    <a:pt x="18813" y="56479"/>
                  </a:cubicBezTo>
                  <a:cubicBezTo>
                    <a:pt x="18888" y="56479"/>
                    <a:pt x="18979" y="56451"/>
                    <a:pt x="19090" y="56385"/>
                  </a:cubicBezTo>
                  <a:cubicBezTo>
                    <a:pt x="19248" y="56279"/>
                    <a:pt x="19420" y="56161"/>
                    <a:pt x="19525" y="56055"/>
                  </a:cubicBezTo>
                  <a:cubicBezTo>
                    <a:pt x="19611" y="56029"/>
                    <a:pt x="19694" y="56015"/>
                    <a:pt x="19776" y="56015"/>
                  </a:cubicBezTo>
                  <a:cubicBezTo>
                    <a:pt x="19859" y="56015"/>
                    <a:pt x="19941" y="56029"/>
                    <a:pt x="20027" y="56055"/>
                  </a:cubicBezTo>
                  <a:cubicBezTo>
                    <a:pt x="20357" y="56108"/>
                    <a:pt x="20740" y="56161"/>
                    <a:pt x="21070" y="56213"/>
                  </a:cubicBezTo>
                  <a:cubicBezTo>
                    <a:pt x="21730" y="56385"/>
                    <a:pt x="22390" y="56662"/>
                    <a:pt x="22997" y="56768"/>
                  </a:cubicBezTo>
                  <a:cubicBezTo>
                    <a:pt x="23162" y="56794"/>
                    <a:pt x="23341" y="56807"/>
                    <a:pt x="23519" y="56807"/>
                  </a:cubicBezTo>
                  <a:cubicBezTo>
                    <a:pt x="23697" y="56807"/>
                    <a:pt x="23875" y="56794"/>
                    <a:pt x="24040" y="56768"/>
                  </a:cubicBezTo>
                  <a:cubicBezTo>
                    <a:pt x="24476" y="56768"/>
                    <a:pt x="24978" y="56873"/>
                    <a:pt x="25413" y="56939"/>
                  </a:cubicBezTo>
                  <a:cubicBezTo>
                    <a:pt x="25796" y="56992"/>
                    <a:pt x="26179" y="57045"/>
                    <a:pt x="26509" y="57204"/>
                  </a:cubicBezTo>
                  <a:cubicBezTo>
                    <a:pt x="26734" y="57045"/>
                    <a:pt x="26958" y="56939"/>
                    <a:pt x="27116" y="56768"/>
                  </a:cubicBezTo>
                  <a:cubicBezTo>
                    <a:pt x="27289" y="56623"/>
                    <a:pt x="27385" y="56540"/>
                    <a:pt x="27463" y="56540"/>
                  </a:cubicBezTo>
                  <a:cubicBezTo>
                    <a:pt x="27534" y="56540"/>
                    <a:pt x="27589" y="56610"/>
                    <a:pt x="27671" y="56768"/>
                  </a:cubicBezTo>
                  <a:cubicBezTo>
                    <a:pt x="27829" y="56768"/>
                    <a:pt x="28054" y="56662"/>
                    <a:pt x="28159" y="56543"/>
                  </a:cubicBezTo>
                  <a:cubicBezTo>
                    <a:pt x="28048" y="56506"/>
                    <a:pt x="27930" y="56469"/>
                    <a:pt x="27796" y="56432"/>
                  </a:cubicBezTo>
                  <a:lnTo>
                    <a:pt x="27796" y="56432"/>
                  </a:lnTo>
                  <a:cubicBezTo>
                    <a:pt x="27796" y="56432"/>
                    <a:pt x="27797" y="56432"/>
                    <a:pt x="27797" y="56432"/>
                  </a:cubicBezTo>
                  <a:cubicBezTo>
                    <a:pt x="28093" y="56432"/>
                    <a:pt x="28290" y="56043"/>
                    <a:pt x="28535" y="56043"/>
                  </a:cubicBezTo>
                  <a:cubicBezTo>
                    <a:pt x="28559" y="56043"/>
                    <a:pt x="28583" y="56047"/>
                    <a:pt x="28608" y="56055"/>
                  </a:cubicBezTo>
                  <a:cubicBezTo>
                    <a:pt x="28767" y="56108"/>
                    <a:pt x="28885" y="56213"/>
                    <a:pt x="29097" y="56213"/>
                  </a:cubicBezTo>
                  <a:cubicBezTo>
                    <a:pt x="29246" y="56213"/>
                    <a:pt x="29443" y="56190"/>
                    <a:pt x="29624" y="56190"/>
                  </a:cubicBezTo>
                  <a:cubicBezTo>
                    <a:pt x="29714" y="56190"/>
                    <a:pt x="29801" y="56196"/>
                    <a:pt x="29875" y="56213"/>
                  </a:cubicBezTo>
                  <a:cubicBezTo>
                    <a:pt x="30034" y="56279"/>
                    <a:pt x="30140" y="56438"/>
                    <a:pt x="30311" y="56491"/>
                  </a:cubicBezTo>
                  <a:cubicBezTo>
                    <a:pt x="30390" y="56517"/>
                    <a:pt x="30473" y="56530"/>
                    <a:pt x="30555" y="56530"/>
                  </a:cubicBezTo>
                  <a:cubicBezTo>
                    <a:pt x="30638" y="56530"/>
                    <a:pt x="30720" y="56517"/>
                    <a:pt x="30800" y="56491"/>
                  </a:cubicBezTo>
                  <a:cubicBezTo>
                    <a:pt x="31024" y="56438"/>
                    <a:pt x="31024" y="56213"/>
                    <a:pt x="31196" y="56108"/>
                  </a:cubicBezTo>
                  <a:cubicBezTo>
                    <a:pt x="31218" y="56100"/>
                    <a:pt x="31242" y="56097"/>
                    <a:pt x="31267" y="56097"/>
                  </a:cubicBezTo>
                  <a:cubicBezTo>
                    <a:pt x="31416" y="56097"/>
                    <a:pt x="31594" y="56213"/>
                    <a:pt x="31684" y="56213"/>
                  </a:cubicBezTo>
                  <a:cubicBezTo>
                    <a:pt x="32014" y="56213"/>
                    <a:pt x="32516" y="56108"/>
                    <a:pt x="32846" y="56002"/>
                  </a:cubicBezTo>
                  <a:cubicBezTo>
                    <a:pt x="33004" y="55883"/>
                    <a:pt x="33176" y="55831"/>
                    <a:pt x="33387" y="55831"/>
                  </a:cubicBezTo>
                  <a:cubicBezTo>
                    <a:pt x="33506" y="55831"/>
                    <a:pt x="33559" y="55883"/>
                    <a:pt x="33612" y="56002"/>
                  </a:cubicBezTo>
                  <a:cubicBezTo>
                    <a:pt x="33779" y="56170"/>
                    <a:pt x="34005" y="56236"/>
                    <a:pt x="34230" y="56236"/>
                  </a:cubicBezTo>
                  <a:cubicBezTo>
                    <a:pt x="34377" y="56236"/>
                    <a:pt x="34524" y="56208"/>
                    <a:pt x="34654" y="56161"/>
                  </a:cubicBezTo>
                  <a:cubicBezTo>
                    <a:pt x="35037" y="56108"/>
                    <a:pt x="35262" y="55831"/>
                    <a:pt x="35486" y="55500"/>
                  </a:cubicBezTo>
                  <a:cubicBezTo>
                    <a:pt x="35592" y="55223"/>
                    <a:pt x="35539" y="55170"/>
                    <a:pt x="35750" y="55065"/>
                  </a:cubicBezTo>
                  <a:cubicBezTo>
                    <a:pt x="35859" y="54982"/>
                    <a:pt x="36018" y="54954"/>
                    <a:pt x="36178" y="54954"/>
                  </a:cubicBezTo>
                  <a:cubicBezTo>
                    <a:pt x="36348" y="54954"/>
                    <a:pt x="36519" y="54985"/>
                    <a:pt x="36635" y="55012"/>
                  </a:cubicBezTo>
                  <a:cubicBezTo>
                    <a:pt x="37189" y="55065"/>
                    <a:pt x="37572" y="55448"/>
                    <a:pt x="38127" y="55448"/>
                  </a:cubicBezTo>
                  <a:cubicBezTo>
                    <a:pt x="39051" y="55448"/>
                    <a:pt x="40041" y="55395"/>
                    <a:pt x="40925" y="55118"/>
                  </a:cubicBezTo>
                  <a:cubicBezTo>
                    <a:pt x="41427" y="54959"/>
                    <a:pt x="41968" y="54788"/>
                    <a:pt x="42470" y="54682"/>
                  </a:cubicBezTo>
                  <a:cubicBezTo>
                    <a:pt x="42664" y="54645"/>
                    <a:pt x="42884" y="54601"/>
                    <a:pt x="43090" y="54601"/>
                  </a:cubicBezTo>
                  <a:cubicBezTo>
                    <a:pt x="43177" y="54601"/>
                    <a:pt x="43262" y="54609"/>
                    <a:pt x="43341" y="54629"/>
                  </a:cubicBezTo>
                  <a:cubicBezTo>
                    <a:pt x="43566" y="54682"/>
                    <a:pt x="43790" y="54840"/>
                    <a:pt x="44067" y="54893"/>
                  </a:cubicBezTo>
                  <a:lnTo>
                    <a:pt x="44780" y="54893"/>
                  </a:lnTo>
                  <a:cubicBezTo>
                    <a:pt x="45057" y="54840"/>
                    <a:pt x="45321" y="54629"/>
                    <a:pt x="45599" y="54563"/>
                  </a:cubicBezTo>
                  <a:cubicBezTo>
                    <a:pt x="45737" y="54510"/>
                    <a:pt x="45876" y="54497"/>
                    <a:pt x="46021" y="54497"/>
                  </a:cubicBezTo>
                  <a:cubicBezTo>
                    <a:pt x="46166" y="54497"/>
                    <a:pt x="46318" y="54510"/>
                    <a:pt x="46483" y="54510"/>
                  </a:cubicBezTo>
                  <a:cubicBezTo>
                    <a:pt x="46643" y="54510"/>
                    <a:pt x="46881" y="54486"/>
                    <a:pt x="47121" y="54486"/>
                  </a:cubicBezTo>
                  <a:cubicBezTo>
                    <a:pt x="47376" y="54486"/>
                    <a:pt x="47633" y="54514"/>
                    <a:pt x="47803" y="54629"/>
                  </a:cubicBezTo>
                  <a:cubicBezTo>
                    <a:pt x="47962" y="54735"/>
                    <a:pt x="48028" y="54893"/>
                    <a:pt x="48186" y="54959"/>
                  </a:cubicBezTo>
                  <a:cubicBezTo>
                    <a:pt x="48298" y="54986"/>
                    <a:pt x="48407" y="54999"/>
                    <a:pt x="48516" y="54999"/>
                  </a:cubicBezTo>
                  <a:cubicBezTo>
                    <a:pt x="48625" y="54999"/>
                    <a:pt x="48734" y="54986"/>
                    <a:pt x="48846" y="54959"/>
                  </a:cubicBezTo>
                  <a:cubicBezTo>
                    <a:pt x="49018" y="54959"/>
                    <a:pt x="49176" y="54959"/>
                    <a:pt x="49348" y="54893"/>
                  </a:cubicBezTo>
                  <a:cubicBezTo>
                    <a:pt x="49454" y="54959"/>
                    <a:pt x="49454" y="55223"/>
                    <a:pt x="49454" y="55342"/>
                  </a:cubicBezTo>
                  <a:cubicBezTo>
                    <a:pt x="49487" y="55499"/>
                    <a:pt x="49625" y="55555"/>
                    <a:pt x="49804" y="55555"/>
                  </a:cubicBezTo>
                  <a:cubicBezTo>
                    <a:pt x="50184" y="55555"/>
                    <a:pt x="50753" y="55304"/>
                    <a:pt x="50932" y="55223"/>
                  </a:cubicBezTo>
                  <a:lnTo>
                    <a:pt x="50932" y="55342"/>
                  </a:lnTo>
                  <a:cubicBezTo>
                    <a:pt x="51711" y="55342"/>
                    <a:pt x="52477" y="55170"/>
                    <a:pt x="53190" y="55012"/>
                  </a:cubicBezTo>
                  <a:cubicBezTo>
                    <a:pt x="53572" y="54959"/>
                    <a:pt x="53968" y="54893"/>
                    <a:pt x="54351" y="54840"/>
                  </a:cubicBezTo>
                  <a:cubicBezTo>
                    <a:pt x="54431" y="54788"/>
                    <a:pt x="54513" y="54761"/>
                    <a:pt x="54596" y="54761"/>
                  </a:cubicBezTo>
                  <a:cubicBezTo>
                    <a:pt x="54678" y="54761"/>
                    <a:pt x="54761" y="54788"/>
                    <a:pt x="54840" y="54840"/>
                  </a:cubicBezTo>
                  <a:cubicBezTo>
                    <a:pt x="54959" y="54893"/>
                    <a:pt x="55170" y="55223"/>
                    <a:pt x="55223" y="55395"/>
                  </a:cubicBezTo>
                  <a:cubicBezTo>
                    <a:pt x="55289" y="55448"/>
                    <a:pt x="55223" y="55500"/>
                    <a:pt x="55289" y="55619"/>
                  </a:cubicBezTo>
                  <a:cubicBezTo>
                    <a:pt x="55341" y="55672"/>
                    <a:pt x="55447" y="55725"/>
                    <a:pt x="55500" y="55831"/>
                  </a:cubicBezTo>
                  <a:cubicBezTo>
                    <a:pt x="55672" y="56002"/>
                    <a:pt x="55777" y="56161"/>
                    <a:pt x="56002" y="56279"/>
                  </a:cubicBezTo>
                  <a:cubicBezTo>
                    <a:pt x="56155" y="56364"/>
                    <a:pt x="56316" y="56381"/>
                    <a:pt x="56480" y="56381"/>
                  </a:cubicBezTo>
                  <a:cubicBezTo>
                    <a:pt x="56588" y="56381"/>
                    <a:pt x="56698" y="56373"/>
                    <a:pt x="56806" y="56373"/>
                  </a:cubicBezTo>
                  <a:cubicBezTo>
                    <a:pt x="56942" y="56373"/>
                    <a:pt x="57075" y="56385"/>
                    <a:pt x="57203" y="56438"/>
                  </a:cubicBezTo>
                  <a:cubicBezTo>
                    <a:pt x="57269" y="56438"/>
                    <a:pt x="57322" y="56491"/>
                    <a:pt x="57375" y="56543"/>
                  </a:cubicBezTo>
                  <a:cubicBezTo>
                    <a:pt x="57427" y="56662"/>
                    <a:pt x="57427" y="56821"/>
                    <a:pt x="57480" y="56939"/>
                  </a:cubicBezTo>
                  <a:cubicBezTo>
                    <a:pt x="57541" y="57058"/>
                    <a:pt x="57610" y="57103"/>
                    <a:pt x="57682" y="57103"/>
                  </a:cubicBezTo>
                  <a:cubicBezTo>
                    <a:pt x="57876" y="57103"/>
                    <a:pt x="58096" y="56778"/>
                    <a:pt x="58259" y="56662"/>
                  </a:cubicBezTo>
                  <a:cubicBezTo>
                    <a:pt x="58417" y="56609"/>
                    <a:pt x="58523" y="56491"/>
                    <a:pt x="58695" y="56385"/>
                  </a:cubicBezTo>
                  <a:lnTo>
                    <a:pt x="59685" y="55883"/>
                  </a:lnTo>
                  <a:cubicBezTo>
                    <a:pt x="59762" y="55858"/>
                    <a:pt x="59819" y="55849"/>
                    <a:pt x="59863" y="55849"/>
                  </a:cubicBezTo>
                  <a:cubicBezTo>
                    <a:pt x="60008" y="55849"/>
                    <a:pt x="60027" y="55949"/>
                    <a:pt x="60239" y="55949"/>
                  </a:cubicBezTo>
                  <a:cubicBezTo>
                    <a:pt x="60451" y="55949"/>
                    <a:pt x="60675" y="55831"/>
                    <a:pt x="60833" y="55725"/>
                  </a:cubicBezTo>
                  <a:cubicBezTo>
                    <a:pt x="61111" y="55500"/>
                    <a:pt x="61005" y="55448"/>
                    <a:pt x="61163" y="55223"/>
                  </a:cubicBezTo>
                  <a:cubicBezTo>
                    <a:pt x="61253" y="55065"/>
                    <a:pt x="61431" y="54898"/>
                    <a:pt x="61627" y="54898"/>
                  </a:cubicBezTo>
                  <a:cubicBezTo>
                    <a:pt x="61691" y="54898"/>
                    <a:pt x="61758" y="54917"/>
                    <a:pt x="61823" y="54959"/>
                  </a:cubicBezTo>
                  <a:cubicBezTo>
                    <a:pt x="62048" y="55012"/>
                    <a:pt x="62154" y="55289"/>
                    <a:pt x="62431" y="55342"/>
                  </a:cubicBezTo>
                  <a:cubicBezTo>
                    <a:pt x="62655" y="55065"/>
                    <a:pt x="62814" y="54735"/>
                    <a:pt x="62932" y="54405"/>
                  </a:cubicBezTo>
                  <a:cubicBezTo>
                    <a:pt x="62932" y="54409"/>
                    <a:pt x="62933" y="54411"/>
                    <a:pt x="62934" y="54411"/>
                  </a:cubicBezTo>
                  <a:cubicBezTo>
                    <a:pt x="62964" y="54411"/>
                    <a:pt x="63374" y="53135"/>
                    <a:pt x="63540" y="53085"/>
                  </a:cubicBezTo>
                  <a:cubicBezTo>
                    <a:pt x="63571" y="53074"/>
                    <a:pt x="63604" y="53070"/>
                    <a:pt x="63636" y="53070"/>
                  </a:cubicBezTo>
                  <a:cubicBezTo>
                    <a:pt x="63766" y="53070"/>
                    <a:pt x="63901" y="53137"/>
                    <a:pt x="64028" y="53137"/>
                  </a:cubicBezTo>
                  <a:cubicBezTo>
                    <a:pt x="64110" y="53157"/>
                    <a:pt x="64191" y="53169"/>
                    <a:pt x="64271" y="53169"/>
                  </a:cubicBezTo>
                  <a:cubicBezTo>
                    <a:pt x="64409" y="53169"/>
                    <a:pt x="64546" y="53132"/>
                    <a:pt x="64688" y="53032"/>
                  </a:cubicBezTo>
                  <a:cubicBezTo>
                    <a:pt x="64860" y="52913"/>
                    <a:pt x="65124" y="52530"/>
                    <a:pt x="65296" y="52530"/>
                  </a:cubicBezTo>
                  <a:cubicBezTo>
                    <a:pt x="65315" y="52520"/>
                    <a:pt x="65334" y="52516"/>
                    <a:pt x="65351" y="52516"/>
                  </a:cubicBezTo>
                  <a:cubicBezTo>
                    <a:pt x="65423" y="52516"/>
                    <a:pt x="65476" y="52595"/>
                    <a:pt x="65573" y="52649"/>
                  </a:cubicBezTo>
                  <a:cubicBezTo>
                    <a:pt x="65731" y="52755"/>
                    <a:pt x="65850" y="52807"/>
                    <a:pt x="66008" y="52913"/>
                  </a:cubicBezTo>
                  <a:cubicBezTo>
                    <a:pt x="66114" y="53032"/>
                    <a:pt x="66233" y="53137"/>
                    <a:pt x="66391" y="53190"/>
                  </a:cubicBezTo>
                  <a:cubicBezTo>
                    <a:pt x="66616" y="53415"/>
                    <a:pt x="66893" y="53520"/>
                    <a:pt x="67170" y="53520"/>
                  </a:cubicBezTo>
                  <a:cubicBezTo>
                    <a:pt x="67180" y="53582"/>
                    <a:pt x="67211" y="53607"/>
                    <a:pt x="67256" y="53607"/>
                  </a:cubicBezTo>
                  <a:cubicBezTo>
                    <a:pt x="67452" y="53607"/>
                    <a:pt x="67913" y="53128"/>
                    <a:pt x="68041" y="53085"/>
                  </a:cubicBezTo>
                  <a:cubicBezTo>
                    <a:pt x="68649" y="52913"/>
                    <a:pt x="69256" y="52755"/>
                    <a:pt x="69810" y="52477"/>
                  </a:cubicBezTo>
                  <a:cubicBezTo>
                    <a:pt x="69969" y="52424"/>
                    <a:pt x="70141" y="52372"/>
                    <a:pt x="70352" y="52319"/>
                  </a:cubicBezTo>
                  <a:cubicBezTo>
                    <a:pt x="70394" y="52314"/>
                    <a:pt x="70436" y="52312"/>
                    <a:pt x="70478" y="52312"/>
                  </a:cubicBezTo>
                  <a:cubicBezTo>
                    <a:pt x="70991" y="52312"/>
                    <a:pt x="71502" y="52657"/>
                    <a:pt x="72002" y="52755"/>
                  </a:cubicBezTo>
                  <a:cubicBezTo>
                    <a:pt x="72055" y="52755"/>
                    <a:pt x="72174" y="52807"/>
                    <a:pt x="72279" y="52807"/>
                  </a:cubicBezTo>
                  <a:cubicBezTo>
                    <a:pt x="72307" y="52793"/>
                    <a:pt x="72333" y="52787"/>
                    <a:pt x="72356" y="52787"/>
                  </a:cubicBezTo>
                  <a:cubicBezTo>
                    <a:pt x="72419" y="52787"/>
                    <a:pt x="72465" y="52836"/>
                    <a:pt x="72504" y="52913"/>
                  </a:cubicBezTo>
                  <a:cubicBezTo>
                    <a:pt x="72667" y="53009"/>
                    <a:pt x="72822" y="53045"/>
                    <a:pt x="72978" y="53045"/>
                  </a:cubicBezTo>
                  <a:cubicBezTo>
                    <a:pt x="73188" y="53045"/>
                    <a:pt x="73403" y="52981"/>
                    <a:pt x="73652" y="52913"/>
                  </a:cubicBezTo>
                  <a:cubicBezTo>
                    <a:pt x="73758" y="52888"/>
                    <a:pt x="73860" y="52879"/>
                    <a:pt x="73960" y="52879"/>
                  </a:cubicBezTo>
                  <a:cubicBezTo>
                    <a:pt x="74284" y="52879"/>
                    <a:pt x="74586" y="52979"/>
                    <a:pt x="74920" y="52979"/>
                  </a:cubicBezTo>
                  <a:cubicBezTo>
                    <a:pt x="75034" y="52979"/>
                    <a:pt x="75266" y="52926"/>
                    <a:pt x="75454" y="52926"/>
                  </a:cubicBezTo>
                  <a:cubicBezTo>
                    <a:pt x="75549" y="52926"/>
                    <a:pt x="75632" y="52939"/>
                    <a:pt x="75685" y="52979"/>
                  </a:cubicBezTo>
                  <a:cubicBezTo>
                    <a:pt x="75857" y="53085"/>
                    <a:pt x="75857" y="53243"/>
                    <a:pt x="76015" y="53362"/>
                  </a:cubicBezTo>
                  <a:cubicBezTo>
                    <a:pt x="76116" y="53438"/>
                    <a:pt x="76211" y="53469"/>
                    <a:pt x="76304" y="53469"/>
                  </a:cubicBezTo>
                  <a:cubicBezTo>
                    <a:pt x="76675" y="53469"/>
                    <a:pt x="77000" y="52979"/>
                    <a:pt x="77401" y="52979"/>
                  </a:cubicBezTo>
                  <a:cubicBezTo>
                    <a:pt x="77657" y="52979"/>
                    <a:pt x="77912" y="53002"/>
                    <a:pt x="78167" y="53002"/>
                  </a:cubicBezTo>
                  <a:cubicBezTo>
                    <a:pt x="78295" y="53002"/>
                    <a:pt x="78422" y="52997"/>
                    <a:pt x="78550" y="52979"/>
                  </a:cubicBezTo>
                  <a:cubicBezTo>
                    <a:pt x="78827" y="52979"/>
                    <a:pt x="78827" y="52913"/>
                    <a:pt x="79052" y="52755"/>
                  </a:cubicBezTo>
                  <a:cubicBezTo>
                    <a:pt x="79316" y="52530"/>
                    <a:pt x="79593" y="52477"/>
                    <a:pt x="79870" y="52372"/>
                  </a:cubicBezTo>
                  <a:cubicBezTo>
                    <a:pt x="80147" y="52319"/>
                    <a:pt x="80306" y="52200"/>
                    <a:pt x="80530" y="52094"/>
                  </a:cubicBezTo>
                  <a:cubicBezTo>
                    <a:pt x="80702" y="52042"/>
                    <a:pt x="80807" y="52042"/>
                    <a:pt x="80913" y="52042"/>
                  </a:cubicBezTo>
                  <a:cubicBezTo>
                    <a:pt x="81085" y="51989"/>
                    <a:pt x="81085" y="51989"/>
                    <a:pt x="81190" y="51817"/>
                  </a:cubicBezTo>
                  <a:lnTo>
                    <a:pt x="81903" y="51817"/>
                  </a:lnTo>
                  <a:cubicBezTo>
                    <a:pt x="82405" y="51923"/>
                    <a:pt x="82788" y="52147"/>
                    <a:pt x="83223" y="52200"/>
                  </a:cubicBezTo>
                  <a:cubicBezTo>
                    <a:pt x="83355" y="52231"/>
                    <a:pt x="83601" y="52267"/>
                    <a:pt x="83824" y="52267"/>
                  </a:cubicBezTo>
                  <a:cubicBezTo>
                    <a:pt x="83981" y="52267"/>
                    <a:pt x="84126" y="52249"/>
                    <a:pt x="84213" y="52200"/>
                  </a:cubicBezTo>
                  <a:cubicBezTo>
                    <a:pt x="84438" y="52094"/>
                    <a:pt x="84438" y="51870"/>
                    <a:pt x="84662" y="51712"/>
                  </a:cubicBezTo>
                  <a:cubicBezTo>
                    <a:pt x="84874" y="51593"/>
                    <a:pt x="85151" y="51659"/>
                    <a:pt x="85322" y="51593"/>
                  </a:cubicBezTo>
                  <a:cubicBezTo>
                    <a:pt x="85586" y="51593"/>
                    <a:pt x="85916" y="51487"/>
                    <a:pt x="86194" y="51434"/>
                  </a:cubicBezTo>
                  <a:lnTo>
                    <a:pt x="86471" y="51329"/>
                  </a:lnTo>
                  <a:cubicBezTo>
                    <a:pt x="86643" y="51210"/>
                    <a:pt x="86643" y="51052"/>
                    <a:pt x="86854" y="50933"/>
                  </a:cubicBezTo>
                  <a:cubicBezTo>
                    <a:pt x="87237" y="50721"/>
                    <a:pt x="87791" y="50721"/>
                    <a:pt x="88174" y="50391"/>
                  </a:cubicBezTo>
                  <a:cubicBezTo>
                    <a:pt x="88293" y="50220"/>
                    <a:pt x="88346" y="50061"/>
                    <a:pt x="88623" y="50061"/>
                  </a:cubicBezTo>
                  <a:cubicBezTo>
                    <a:pt x="88834" y="50009"/>
                    <a:pt x="89111" y="50009"/>
                    <a:pt x="89389" y="49943"/>
                  </a:cubicBezTo>
                  <a:cubicBezTo>
                    <a:pt x="89446" y="49933"/>
                    <a:pt x="89506" y="49929"/>
                    <a:pt x="89566" y="49929"/>
                  </a:cubicBezTo>
                  <a:cubicBezTo>
                    <a:pt x="89851" y="49929"/>
                    <a:pt x="90159" y="50018"/>
                    <a:pt x="90431" y="50061"/>
                  </a:cubicBezTo>
                  <a:cubicBezTo>
                    <a:pt x="90497" y="50077"/>
                    <a:pt x="90553" y="50083"/>
                    <a:pt x="90604" y="50083"/>
                  </a:cubicBezTo>
                  <a:cubicBezTo>
                    <a:pt x="90728" y="50083"/>
                    <a:pt x="90827" y="50046"/>
                    <a:pt x="90986" y="50009"/>
                  </a:cubicBezTo>
                  <a:cubicBezTo>
                    <a:pt x="91144" y="49943"/>
                    <a:pt x="91316" y="49943"/>
                    <a:pt x="91474" y="49943"/>
                  </a:cubicBezTo>
                  <a:lnTo>
                    <a:pt x="91474" y="1"/>
                  </a:lnTo>
                  <a:lnTo>
                    <a:pt x="89389" y="1"/>
                  </a:lnTo>
                  <a:cubicBezTo>
                    <a:pt x="89111" y="1"/>
                    <a:pt x="88887" y="225"/>
                    <a:pt x="88887" y="502"/>
                  </a:cubicBezTo>
                  <a:lnTo>
                    <a:pt x="88887" y="766"/>
                  </a:lnTo>
                  <a:cubicBezTo>
                    <a:pt x="88887" y="885"/>
                    <a:pt x="88953" y="1044"/>
                    <a:pt x="89058" y="1096"/>
                  </a:cubicBezTo>
                  <a:cubicBezTo>
                    <a:pt x="89336" y="1268"/>
                    <a:pt x="89494" y="1598"/>
                    <a:pt x="89494" y="1981"/>
                  </a:cubicBezTo>
                  <a:cubicBezTo>
                    <a:pt x="89494" y="2532"/>
                    <a:pt x="88994" y="3040"/>
                    <a:pt x="88407" y="3040"/>
                  </a:cubicBezTo>
                  <a:cubicBezTo>
                    <a:pt x="88348" y="3040"/>
                    <a:pt x="88288" y="3035"/>
                    <a:pt x="88227" y="3024"/>
                  </a:cubicBezTo>
                  <a:cubicBezTo>
                    <a:pt x="87791" y="2918"/>
                    <a:pt x="87461" y="2588"/>
                    <a:pt x="87355" y="2153"/>
                  </a:cubicBezTo>
                  <a:cubicBezTo>
                    <a:pt x="87303" y="1704"/>
                    <a:pt x="87514" y="1321"/>
                    <a:pt x="87791" y="1096"/>
                  </a:cubicBezTo>
                  <a:cubicBezTo>
                    <a:pt x="87897" y="991"/>
                    <a:pt x="87963" y="885"/>
                    <a:pt x="87963" y="766"/>
                  </a:cubicBezTo>
                  <a:lnTo>
                    <a:pt x="87963" y="502"/>
                  </a:lnTo>
                  <a:cubicBezTo>
                    <a:pt x="87963" y="225"/>
                    <a:pt x="87738" y="1"/>
                    <a:pt x="87461" y="1"/>
                  </a:cubicBezTo>
                  <a:lnTo>
                    <a:pt x="85481" y="1"/>
                  </a:lnTo>
                  <a:cubicBezTo>
                    <a:pt x="85204" y="1"/>
                    <a:pt x="84992" y="225"/>
                    <a:pt x="84992" y="502"/>
                  </a:cubicBezTo>
                  <a:lnTo>
                    <a:pt x="84992" y="766"/>
                  </a:lnTo>
                  <a:cubicBezTo>
                    <a:pt x="84992" y="885"/>
                    <a:pt x="85098" y="1044"/>
                    <a:pt x="85151" y="1096"/>
                  </a:cubicBezTo>
                  <a:cubicBezTo>
                    <a:pt x="85428" y="1268"/>
                    <a:pt x="85652" y="1598"/>
                    <a:pt x="85652" y="1981"/>
                  </a:cubicBezTo>
                  <a:cubicBezTo>
                    <a:pt x="85652" y="2532"/>
                    <a:pt x="85152" y="3040"/>
                    <a:pt x="84566" y="3040"/>
                  </a:cubicBezTo>
                  <a:cubicBezTo>
                    <a:pt x="84506" y="3040"/>
                    <a:pt x="84446" y="3035"/>
                    <a:pt x="84385" y="3024"/>
                  </a:cubicBezTo>
                  <a:cubicBezTo>
                    <a:pt x="83936" y="2918"/>
                    <a:pt x="83553" y="2588"/>
                    <a:pt x="83501" y="2153"/>
                  </a:cubicBezTo>
                  <a:cubicBezTo>
                    <a:pt x="83448" y="1704"/>
                    <a:pt x="83606" y="1321"/>
                    <a:pt x="83936" y="1096"/>
                  </a:cubicBezTo>
                  <a:cubicBezTo>
                    <a:pt x="84055" y="991"/>
                    <a:pt x="84108" y="885"/>
                    <a:pt x="84108" y="766"/>
                  </a:cubicBezTo>
                  <a:lnTo>
                    <a:pt x="84108" y="502"/>
                  </a:lnTo>
                  <a:cubicBezTo>
                    <a:pt x="84108" y="225"/>
                    <a:pt x="83883" y="1"/>
                    <a:pt x="83606" y="1"/>
                  </a:cubicBezTo>
                  <a:lnTo>
                    <a:pt x="81626" y="1"/>
                  </a:lnTo>
                  <a:cubicBezTo>
                    <a:pt x="81362" y="1"/>
                    <a:pt x="81137" y="225"/>
                    <a:pt x="81137" y="502"/>
                  </a:cubicBezTo>
                  <a:lnTo>
                    <a:pt x="81137" y="766"/>
                  </a:lnTo>
                  <a:cubicBezTo>
                    <a:pt x="81137" y="885"/>
                    <a:pt x="81190" y="1044"/>
                    <a:pt x="81296" y="1096"/>
                  </a:cubicBezTo>
                  <a:cubicBezTo>
                    <a:pt x="81573" y="1268"/>
                    <a:pt x="81745" y="1598"/>
                    <a:pt x="81745" y="1981"/>
                  </a:cubicBezTo>
                  <a:cubicBezTo>
                    <a:pt x="81745" y="2532"/>
                    <a:pt x="81244" y="3040"/>
                    <a:pt x="80658" y="3040"/>
                  </a:cubicBezTo>
                  <a:cubicBezTo>
                    <a:pt x="80599" y="3040"/>
                    <a:pt x="80538" y="3035"/>
                    <a:pt x="80477" y="3024"/>
                  </a:cubicBezTo>
                  <a:cubicBezTo>
                    <a:pt x="80042" y="2918"/>
                    <a:pt x="79712" y="2588"/>
                    <a:pt x="79593" y="2153"/>
                  </a:cubicBezTo>
                  <a:cubicBezTo>
                    <a:pt x="79540" y="1704"/>
                    <a:pt x="79765" y="1321"/>
                    <a:pt x="80042" y="1096"/>
                  </a:cubicBezTo>
                  <a:cubicBezTo>
                    <a:pt x="80147" y="991"/>
                    <a:pt x="80200" y="885"/>
                    <a:pt x="80200" y="766"/>
                  </a:cubicBezTo>
                  <a:lnTo>
                    <a:pt x="80200" y="502"/>
                  </a:lnTo>
                  <a:cubicBezTo>
                    <a:pt x="80200" y="225"/>
                    <a:pt x="79976" y="1"/>
                    <a:pt x="79712" y="1"/>
                  </a:cubicBezTo>
                  <a:lnTo>
                    <a:pt x="77731" y="1"/>
                  </a:lnTo>
                  <a:cubicBezTo>
                    <a:pt x="77454" y="1"/>
                    <a:pt x="77230" y="225"/>
                    <a:pt x="77230" y="502"/>
                  </a:cubicBezTo>
                  <a:lnTo>
                    <a:pt x="77230" y="766"/>
                  </a:lnTo>
                  <a:cubicBezTo>
                    <a:pt x="77230" y="885"/>
                    <a:pt x="77283" y="1044"/>
                    <a:pt x="77401" y="1096"/>
                  </a:cubicBezTo>
                  <a:cubicBezTo>
                    <a:pt x="77665" y="1268"/>
                    <a:pt x="77837" y="1598"/>
                    <a:pt x="77837" y="1981"/>
                  </a:cubicBezTo>
                  <a:cubicBezTo>
                    <a:pt x="77837" y="2532"/>
                    <a:pt x="77380" y="3040"/>
                    <a:pt x="76762" y="3040"/>
                  </a:cubicBezTo>
                  <a:cubicBezTo>
                    <a:pt x="76700" y="3040"/>
                    <a:pt x="76635" y="3035"/>
                    <a:pt x="76570" y="3024"/>
                  </a:cubicBezTo>
                  <a:cubicBezTo>
                    <a:pt x="76187" y="2918"/>
                    <a:pt x="75804" y="2588"/>
                    <a:pt x="75751" y="2153"/>
                  </a:cubicBezTo>
                  <a:cubicBezTo>
                    <a:pt x="75685" y="1704"/>
                    <a:pt x="75857" y="1321"/>
                    <a:pt x="76187" y="1096"/>
                  </a:cubicBezTo>
                  <a:cubicBezTo>
                    <a:pt x="76292" y="991"/>
                    <a:pt x="76345" y="885"/>
                    <a:pt x="76345" y="766"/>
                  </a:cubicBezTo>
                  <a:lnTo>
                    <a:pt x="76345" y="502"/>
                  </a:lnTo>
                  <a:cubicBezTo>
                    <a:pt x="76345" y="225"/>
                    <a:pt x="76134" y="1"/>
                    <a:pt x="75857" y="1"/>
                  </a:cubicBezTo>
                  <a:lnTo>
                    <a:pt x="73877" y="1"/>
                  </a:lnTo>
                  <a:cubicBezTo>
                    <a:pt x="73599" y="1"/>
                    <a:pt x="73375" y="225"/>
                    <a:pt x="73375" y="502"/>
                  </a:cubicBezTo>
                  <a:lnTo>
                    <a:pt x="73375" y="766"/>
                  </a:lnTo>
                  <a:cubicBezTo>
                    <a:pt x="73375" y="885"/>
                    <a:pt x="73441" y="1044"/>
                    <a:pt x="73547" y="1096"/>
                  </a:cubicBezTo>
                  <a:cubicBezTo>
                    <a:pt x="73824" y="1268"/>
                    <a:pt x="73982" y="1598"/>
                    <a:pt x="73982" y="1981"/>
                  </a:cubicBezTo>
                  <a:cubicBezTo>
                    <a:pt x="73982" y="2532"/>
                    <a:pt x="73482" y="3040"/>
                    <a:pt x="72896" y="3040"/>
                  </a:cubicBezTo>
                  <a:cubicBezTo>
                    <a:pt x="72836" y="3040"/>
                    <a:pt x="72776" y="3035"/>
                    <a:pt x="72715" y="3024"/>
                  </a:cubicBezTo>
                  <a:cubicBezTo>
                    <a:pt x="72279" y="2918"/>
                    <a:pt x="71949" y="2588"/>
                    <a:pt x="71844" y="2153"/>
                  </a:cubicBezTo>
                  <a:cubicBezTo>
                    <a:pt x="71791" y="1704"/>
                    <a:pt x="71949" y="1321"/>
                    <a:pt x="72279" y="1096"/>
                  </a:cubicBezTo>
                  <a:cubicBezTo>
                    <a:pt x="72385" y="991"/>
                    <a:pt x="72451" y="885"/>
                    <a:pt x="72451" y="766"/>
                  </a:cubicBezTo>
                  <a:lnTo>
                    <a:pt x="72451" y="502"/>
                  </a:lnTo>
                  <a:cubicBezTo>
                    <a:pt x="72451" y="225"/>
                    <a:pt x="72226" y="1"/>
                    <a:pt x="71949" y="1"/>
                  </a:cubicBezTo>
                  <a:lnTo>
                    <a:pt x="69969" y="1"/>
                  </a:lnTo>
                  <a:cubicBezTo>
                    <a:pt x="69692" y="1"/>
                    <a:pt x="69480" y="225"/>
                    <a:pt x="69480" y="502"/>
                  </a:cubicBezTo>
                  <a:lnTo>
                    <a:pt x="69480" y="766"/>
                  </a:lnTo>
                  <a:cubicBezTo>
                    <a:pt x="69480" y="885"/>
                    <a:pt x="69533" y="1044"/>
                    <a:pt x="69639" y="1096"/>
                  </a:cubicBezTo>
                  <a:cubicBezTo>
                    <a:pt x="69916" y="1268"/>
                    <a:pt x="70075" y="1598"/>
                    <a:pt x="70075" y="1981"/>
                  </a:cubicBezTo>
                  <a:cubicBezTo>
                    <a:pt x="70075" y="2532"/>
                    <a:pt x="69628" y="3040"/>
                    <a:pt x="69013" y="3040"/>
                  </a:cubicBezTo>
                  <a:cubicBezTo>
                    <a:pt x="68950" y="3040"/>
                    <a:pt x="68886" y="3035"/>
                    <a:pt x="68820" y="3024"/>
                  </a:cubicBezTo>
                  <a:cubicBezTo>
                    <a:pt x="68371" y="2918"/>
                    <a:pt x="68041" y="2588"/>
                    <a:pt x="67989" y="2153"/>
                  </a:cubicBezTo>
                  <a:cubicBezTo>
                    <a:pt x="67883" y="1704"/>
                    <a:pt x="68094" y="1321"/>
                    <a:pt x="68424" y="1096"/>
                  </a:cubicBezTo>
                  <a:cubicBezTo>
                    <a:pt x="68490" y="991"/>
                    <a:pt x="68596" y="885"/>
                    <a:pt x="68596" y="766"/>
                  </a:cubicBezTo>
                  <a:lnTo>
                    <a:pt x="68596" y="502"/>
                  </a:lnTo>
                  <a:cubicBezTo>
                    <a:pt x="68596" y="225"/>
                    <a:pt x="68371" y="1"/>
                    <a:pt x="68094" y="1"/>
                  </a:cubicBezTo>
                  <a:lnTo>
                    <a:pt x="66114" y="1"/>
                  </a:lnTo>
                  <a:cubicBezTo>
                    <a:pt x="65850" y="1"/>
                    <a:pt x="65626" y="225"/>
                    <a:pt x="65626" y="502"/>
                  </a:cubicBezTo>
                  <a:lnTo>
                    <a:pt x="65626" y="766"/>
                  </a:lnTo>
                  <a:cubicBezTo>
                    <a:pt x="65626" y="885"/>
                    <a:pt x="65678" y="1044"/>
                    <a:pt x="65784" y="1096"/>
                  </a:cubicBezTo>
                  <a:cubicBezTo>
                    <a:pt x="66061" y="1268"/>
                    <a:pt x="66233" y="1598"/>
                    <a:pt x="66233" y="1981"/>
                  </a:cubicBezTo>
                  <a:cubicBezTo>
                    <a:pt x="66233" y="2532"/>
                    <a:pt x="65732" y="3040"/>
                    <a:pt x="65146" y="3040"/>
                  </a:cubicBezTo>
                  <a:cubicBezTo>
                    <a:pt x="65087" y="3040"/>
                    <a:pt x="65026" y="3035"/>
                    <a:pt x="64965" y="3024"/>
                  </a:cubicBezTo>
                  <a:cubicBezTo>
                    <a:pt x="64530" y="2918"/>
                    <a:pt x="64134" y="2588"/>
                    <a:pt x="64081" y="2153"/>
                  </a:cubicBezTo>
                  <a:cubicBezTo>
                    <a:pt x="64028" y="1704"/>
                    <a:pt x="64200" y="1321"/>
                    <a:pt x="64530" y="1096"/>
                  </a:cubicBezTo>
                  <a:cubicBezTo>
                    <a:pt x="64635" y="991"/>
                    <a:pt x="64688" y="885"/>
                    <a:pt x="64688" y="766"/>
                  </a:cubicBezTo>
                  <a:lnTo>
                    <a:pt x="64688" y="502"/>
                  </a:lnTo>
                  <a:cubicBezTo>
                    <a:pt x="64688" y="225"/>
                    <a:pt x="64464" y="1"/>
                    <a:pt x="64200" y="1"/>
                  </a:cubicBezTo>
                  <a:lnTo>
                    <a:pt x="62220" y="1"/>
                  </a:lnTo>
                  <a:cubicBezTo>
                    <a:pt x="61942" y="1"/>
                    <a:pt x="61718" y="225"/>
                    <a:pt x="61718" y="502"/>
                  </a:cubicBezTo>
                  <a:lnTo>
                    <a:pt x="61718" y="766"/>
                  </a:lnTo>
                  <a:cubicBezTo>
                    <a:pt x="61718" y="885"/>
                    <a:pt x="61771" y="1044"/>
                    <a:pt x="61889" y="1096"/>
                  </a:cubicBezTo>
                  <a:cubicBezTo>
                    <a:pt x="62154" y="1268"/>
                    <a:pt x="62325" y="1598"/>
                    <a:pt x="62325" y="1981"/>
                  </a:cubicBezTo>
                  <a:cubicBezTo>
                    <a:pt x="62325" y="2532"/>
                    <a:pt x="61868" y="3040"/>
                    <a:pt x="61251" y="3040"/>
                  </a:cubicBezTo>
                  <a:cubicBezTo>
                    <a:pt x="61188" y="3040"/>
                    <a:pt x="61123" y="3035"/>
                    <a:pt x="61058" y="3024"/>
                  </a:cubicBezTo>
                  <a:cubicBezTo>
                    <a:pt x="60622" y="2918"/>
                    <a:pt x="60292" y="2588"/>
                    <a:pt x="60239" y="2153"/>
                  </a:cubicBezTo>
                  <a:cubicBezTo>
                    <a:pt x="60120" y="1704"/>
                    <a:pt x="60345" y="1321"/>
                    <a:pt x="60675" y="1096"/>
                  </a:cubicBezTo>
                  <a:cubicBezTo>
                    <a:pt x="60728" y="991"/>
                    <a:pt x="60781" y="885"/>
                    <a:pt x="60781" y="766"/>
                  </a:cubicBezTo>
                  <a:lnTo>
                    <a:pt x="60781" y="502"/>
                  </a:lnTo>
                  <a:cubicBezTo>
                    <a:pt x="60781" y="225"/>
                    <a:pt x="60569" y="1"/>
                    <a:pt x="60345" y="1"/>
                  </a:cubicBezTo>
                  <a:lnTo>
                    <a:pt x="58365" y="1"/>
                  </a:lnTo>
                  <a:cubicBezTo>
                    <a:pt x="58087" y="1"/>
                    <a:pt x="57863" y="225"/>
                    <a:pt x="57863" y="502"/>
                  </a:cubicBezTo>
                  <a:lnTo>
                    <a:pt x="57863" y="766"/>
                  </a:lnTo>
                  <a:cubicBezTo>
                    <a:pt x="57863" y="885"/>
                    <a:pt x="57929" y="1044"/>
                    <a:pt x="58035" y="1096"/>
                  </a:cubicBezTo>
                  <a:cubicBezTo>
                    <a:pt x="58312" y="1268"/>
                    <a:pt x="58470" y="1598"/>
                    <a:pt x="58470" y="1981"/>
                  </a:cubicBezTo>
                  <a:cubicBezTo>
                    <a:pt x="58470" y="2532"/>
                    <a:pt x="57970" y="3040"/>
                    <a:pt x="57384" y="3040"/>
                  </a:cubicBezTo>
                  <a:cubicBezTo>
                    <a:pt x="57324" y="3040"/>
                    <a:pt x="57264" y="3035"/>
                    <a:pt x="57203" y="3024"/>
                  </a:cubicBezTo>
                  <a:cubicBezTo>
                    <a:pt x="56767" y="2918"/>
                    <a:pt x="56384" y="2588"/>
                    <a:pt x="56332" y="2153"/>
                  </a:cubicBezTo>
                  <a:cubicBezTo>
                    <a:pt x="56279" y="1704"/>
                    <a:pt x="56437" y="1321"/>
                    <a:pt x="56767" y="1096"/>
                  </a:cubicBezTo>
                  <a:cubicBezTo>
                    <a:pt x="56873" y="991"/>
                    <a:pt x="56939" y="885"/>
                    <a:pt x="56939" y="766"/>
                  </a:cubicBezTo>
                  <a:lnTo>
                    <a:pt x="56939" y="502"/>
                  </a:lnTo>
                  <a:cubicBezTo>
                    <a:pt x="56939" y="225"/>
                    <a:pt x="56714" y="1"/>
                    <a:pt x="56437" y="1"/>
                  </a:cubicBezTo>
                  <a:lnTo>
                    <a:pt x="54457" y="1"/>
                  </a:lnTo>
                  <a:cubicBezTo>
                    <a:pt x="54180" y="1"/>
                    <a:pt x="53968" y="225"/>
                    <a:pt x="53968" y="502"/>
                  </a:cubicBezTo>
                  <a:lnTo>
                    <a:pt x="53968" y="766"/>
                  </a:lnTo>
                  <a:cubicBezTo>
                    <a:pt x="53968" y="885"/>
                    <a:pt x="54021" y="1044"/>
                    <a:pt x="54127" y="1096"/>
                  </a:cubicBezTo>
                  <a:cubicBezTo>
                    <a:pt x="54404" y="1268"/>
                    <a:pt x="54563" y="1598"/>
                    <a:pt x="54563" y="1981"/>
                  </a:cubicBezTo>
                  <a:cubicBezTo>
                    <a:pt x="54563" y="2532"/>
                    <a:pt x="54073" y="3040"/>
                    <a:pt x="53489" y="3040"/>
                  </a:cubicBezTo>
                  <a:cubicBezTo>
                    <a:pt x="53430" y="3040"/>
                    <a:pt x="53369" y="3035"/>
                    <a:pt x="53308" y="3024"/>
                  </a:cubicBezTo>
                  <a:cubicBezTo>
                    <a:pt x="52860" y="2918"/>
                    <a:pt x="52530" y="2588"/>
                    <a:pt x="52477" y="2153"/>
                  </a:cubicBezTo>
                  <a:cubicBezTo>
                    <a:pt x="52371" y="1704"/>
                    <a:pt x="52582" y="1321"/>
                    <a:pt x="52860" y="1096"/>
                  </a:cubicBezTo>
                  <a:cubicBezTo>
                    <a:pt x="52978" y="991"/>
                    <a:pt x="53031" y="885"/>
                    <a:pt x="53031" y="766"/>
                  </a:cubicBezTo>
                  <a:lnTo>
                    <a:pt x="53031" y="502"/>
                  </a:lnTo>
                  <a:cubicBezTo>
                    <a:pt x="53031" y="225"/>
                    <a:pt x="52807" y="1"/>
                    <a:pt x="52530" y="1"/>
                  </a:cubicBezTo>
                  <a:lnTo>
                    <a:pt x="50602" y="1"/>
                  </a:lnTo>
                  <a:cubicBezTo>
                    <a:pt x="50338" y="1"/>
                    <a:pt x="50114" y="225"/>
                    <a:pt x="50114" y="502"/>
                  </a:cubicBezTo>
                  <a:lnTo>
                    <a:pt x="50114" y="766"/>
                  </a:lnTo>
                  <a:cubicBezTo>
                    <a:pt x="50114" y="885"/>
                    <a:pt x="50166" y="1044"/>
                    <a:pt x="50219" y="1096"/>
                  </a:cubicBezTo>
                  <a:cubicBezTo>
                    <a:pt x="50496" y="1268"/>
                    <a:pt x="50721" y="1598"/>
                    <a:pt x="50721" y="1981"/>
                  </a:cubicBezTo>
                  <a:cubicBezTo>
                    <a:pt x="50721" y="2532"/>
                    <a:pt x="50220" y="3040"/>
                    <a:pt x="49634" y="3040"/>
                  </a:cubicBezTo>
                  <a:cubicBezTo>
                    <a:pt x="49575" y="3040"/>
                    <a:pt x="49514" y="3035"/>
                    <a:pt x="49454" y="3024"/>
                  </a:cubicBezTo>
                  <a:cubicBezTo>
                    <a:pt x="49018" y="2918"/>
                    <a:pt x="48622" y="2588"/>
                    <a:pt x="48569" y="2153"/>
                  </a:cubicBezTo>
                  <a:cubicBezTo>
                    <a:pt x="48516" y="1704"/>
                    <a:pt x="48688" y="1321"/>
                    <a:pt x="49018" y="1096"/>
                  </a:cubicBezTo>
                  <a:cubicBezTo>
                    <a:pt x="49123" y="991"/>
                    <a:pt x="49176" y="885"/>
                    <a:pt x="49176" y="766"/>
                  </a:cubicBezTo>
                  <a:lnTo>
                    <a:pt x="49176" y="502"/>
                  </a:lnTo>
                  <a:cubicBezTo>
                    <a:pt x="49176" y="225"/>
                    <a:pt x="48952" y="1"/>
                    <a:pt x="48688" y="1"/>
                  </a:cubicBezTo>
                  <a:lnTo>
                    <a:pt x="46708" y="1"/>
                  </a:lnTo>
                  <a:cubicBezTo>
                    <a:pt x="46430" y="1"/>
                    <a:pt x="46206" y="225"/>
                    <a:pt x="46206" y="502"/>
                  </a:cubicBezTo>
                  <a:lnTo>
                    <a:pt x="46206" y="766"/>
                  </a:lnTo>
                  <a:cubicBezTo>
                    <a:pt x="46206" y="885"/>
                    <a:pt x="46259" y="1044"/>
                    <a:pt x="46378" y="1096"/>
                  </a:cubicBezTo>
                  <a:cubicBezTo>
                    <a:pt x="46642" y="1268"/>
                    <a:pt x="46813" y="1598"/>
                    <a:pt x="46813" y="1981"/>
                  </a:cubicBezTo>
                  <a:cubicBezTo>
                    <a:pt x="46813" y="2532"/>
                    <a:pt x="46313" y="3040"/>
                    <a:pt x="45727" y="3040"/>
                  </a:cubicBezTo>
                  <a:cubicBezTo>
                    <a:pt x="45667" y="3040"/>
                    <a:pt x="45607" y="3035"/>
                    <a:pt x="45546" y="3024"/>
                  </a:cubicBezTo>
                  <a:cubicBezTo>
                    <a:pt x="45110" y="2918"/>
                    <a:pt x="44780" y="2588"/>
                    <a:pt x="44661" y="2153"/>
                  </a:cubicBezTo>
                  <a:cubicBezTo>
                    <a:pt x="44609" y="1704"/>
                    <a:pt x="44833" y="1321"/>
                    <a:pt x="45110" y="1096"/>
                  </a:cubicBezTo>
                  <a:cubicBezTo>
                    <a:pt x="45216" y="991"/>
                    <a:pt x="45269" y="885"/>
                    <a:pt x="45269" y="766"/>
                  </a:cubicBezTo>
                  <a:lnTo>
                    <a:pt x="45269" y="502"/>
                  </a:lnTo>
                  <a:cubicBezTo>
                    <a:pt x="45269" y="225"/>
                    <a:pt x="45057" y="1"/>
                    <a:pt x="44780" y="1"/>
                  </a:cubicBezTo>
                  <a:lnTo>
                    <a:pt x="42800" y="1"/>
                  </a:lnTo>
                  <a:cubicBezTo>
                    <a:pt x="42575" y="1"/>
                    <a:pt x="42351" y="225"/>
                    <a:pt x="42351" y="502"/>
                  </a:cubicBezTo>
                  <a:lnTo>
                    <a:pt x="42351" y="766"/>
                  </a:lnTo>
                  <a:cubicBezTo>
                    <a:pt x="42351" y="885"/>
                    <a:pt x="42417" y="1044"/>
                    <a:pt x="42470" y="1096"/>
                  </a:cubicBezTo>
                  <a:cubicBezTo>
                    <a:pt x="42747" y="1268"/>
                    <a:pt x="42958" y="1598"/>
                    <a:pt x="42958" y="1981"/>
                  </a:cubicBezTo>
                  <a:cubicBezTo>
                    <a:pt x="42958" y="2532"/>
                    <a:pt x="42458" y="3040"/>
                    <a:pt x="41872" y="3040"/>
                  </a:cubicBezTo>
                  <a:cubicBezTo>
                    <a:pt x="41812" y="3040"/>
                    <a:pt x="41752" y="3035"/>
                    <a:pt x="41691" y="3024"/>
                  </a:cubicBezTo>
                  <a:cubicBezTo>
                    <a:pt x="41255" y="2918"/>
                    <a:pt x="40872" y="2588"/>
                    <a:pt x="40820" y="2153"/>
                  </a:cubicBezTo>
                  <a:cubicBezTo>
                    <a:pt x="40767" y="1704"/>
                    <a:pt x="40925" y="1321"/>
                    <a:pt x="41255" y="1096"/>
                  </a:cubicBezTo>
                  <a:cubicBezTo>
                    <a:pt x="41361" y="991"/>
                    <a:pt x="41427" y="885"/>
                    <a:pt x="41427" y="766"/>
                  </a:cubicBezTo>
                  <a:lnTo>
                    <a:pt x="41427" y="502"/>
                  </a:lnTo>
                  <a:cubicBezTo>
                    <a:pt x="41427" y="225"/>
                    <a:pt x="41203" y="1"/>
                    <a:pt x="40925" y="1"/>
                  </a:cubicBezTo>
                  <a:lnTo>
                    <a:pt x="38945" y="1"/>
                  </a:lnTo>
                  <a:cubicBezTo>
                    <a:pt x="38668" y="1"/>
                    <a:pt x="38457" y="225"/>
                    <a:pt x="38457" y="502"/>
                  </a:cubicBezTo>
                  <a:lnTo>
                    <a:pt x="38457" y="766"/>
                  </a:lnTo>
                  <a:cubicBezTo>
                    <a:pt x="38457" y="885"/>
                    <a:pt x="38509" y="1044"/>
                    <a:pt x="38615" y="1096"/>
                  </a:cubicBezTo>
                  <a:cubicBezTo>
                    <a:pt x="38892" y="1268"/>
                    <a:pt x="39051" y="1598"/>
                    <a:pt x="39051" y="1981"/>
                  </a:cubicBezTo>
                  <a:cubicBezTo>
                    <a:pt x="39051" y="2532"/>
                    <a:pt x="38561" y="3040"/>
                    <a:pt x="37977" y="3040"/>
                  </a:cubicBezTo>
                  <a:cubicBezTo>
                    <a:pt x="37918" y="3040"/>
                    <a:pt x="37857" y="3035"/>
                    <a:pt x="37796" y="3024"/>
                  </a:cubicBezTo>
                  <a:cubicBezTo>
                    <a:pt x="37348" y="2918"/>
                    <a:pt x="37018" y="2588"/>
                    <a:pt x="36912" y="2153"/>
                  </a:cubicBezTo>
                  <a:cubicBezTo>
                    <a:pt x="36859" y="1704"/>
                    <a:pt x="37070" y="1321"/>
                    <a:pt x="37348" y="1096"/>
                  </a:cubicBezTo>
                  <a:cubicBezTo>
                    <a:pt x="37466" y="991"/>
                    <a:pt x="37519" y="885"/>
                    <a:pt x="37519" y="766"/>
                  </a:cubicBezTo>
                  <a:lnTo>
                    <a:pt x="37519" y="502"/>
                  </a:lnTo>
                  <a:cubicBezTo>
                    <a:pt x="37519" y="225"/>
                    <a:pt x="37295" y="1"/>
                    <a:pt x="37018" y="1"/>
                  </a:cubicBezTo>
                  <a:lnTo>
                    <a:pt x="35037" y="1"/>
                  </a:lnTo>
                  <a:cubicBezTo>
                    <a:pt x="34760" y="1"/>
                    <a:pt x="34549" y="225"/>
                    <a:pt x="34549" y="502"/>
                  </a:cubicBezTo>
                  <a:lnTo>
                    <a:pt x="34549" y="766"/>
                  </a:lnTo>
                  <a:cubicBezTo>
                    <a:pt x="34549" y="885"/>
                    <a:pt x="34602" y="1044"/>
                    <a:pt x="34707" y="1096"/>
                  </a:cubicBezTo>
                  <a:cubicBezTo>
                    <a:pt x="34985" y="1268"/>
                    <a:pt x="35156" y="1598"/>
                    <a:pt x="35156" y="1981"/>
                  </a:cubicBezTo>
                  <a:cubicBezTo>
                    <a:pt x="35156" y="2532"/>
                    <a:pt x="34699" y="3040"/>
                    <a:pt x="34082" y="3040"/>
                  </a:cubicBezTo>
                  <a:cubicBezTo>
                    <a:pt x="34019" y="3040"/>
                    <a:pt x="33954" y="3035"/>
                    <a:pt x="33889" y="3024"/>
                  </a:cubicBezTo>
                  <a:cubicBezTo>
                    <a:pt x="33506" y="2918"/>
                    <a:pt x="33110" y="2588"/>
                    <a:pt x="33057" y="2153"/>
                  </a:cubicBezTo>
                  <a:cubicBezTo>
                    <a:pt x="33004" y="1704"/>
                    <a:pt x="33176" y="1321"/>
                    <a:pt x="33506" y="1096"/>
                  </a:cubicBezTo>
                  <a:cubicBezTo>
                    <a:pt x="33612" y="991"/>
                    <a:pt x="33664" y="885"/>
                    <a:pt x="33664" y="766"/>
                  </a:cubicBezTo>
                  <a:lnTo>
                    <a:pt x="33664" y="502"/>
                  </a:lnTo>
                  <a:cubicBezTo>
                    <a:pt x="33664" y="225"/>
                    <a:pt x="33440" y="1"/>
                    <a:pt x="33176" y="1"/>
                  </a:cubicBezTo>
                  <a:lnTo>
                    <a:pt x="31196" y="1"/>
                  </a:lnTo>
                  <a:cubicBezTo>
                    <a:pt x="30918" y="1"/>
                    <a:pt x="30694" y="225"/>
                    <a:pt x="30694" y="502"/>
                  </a:cubicBezTo>
                  <a:lnTo>
                    <a:pt x="30694" y="766"/>
                  </a:lnTo>
                  <a:cubicBezTo>
                    <a:pt x="30694" y="885"/>
                    <a:pt x="30747" y="1044"/>
                    <a:pt x="30866" y="1096"/>
                  </a:cubicBezTo>
                  <a:cubicBezTo>
                    <a:pt x="31130" y="1268"/>
                    <a:pt x="31301" y="1598"/>
                    <a:pt x="31301" y="1981"/>
                  </a:cubicBezTo>
                  <a:cubicBezTo>
                    <a:pt x="31301" y="2532"/>
                    <a:pt x="30801" y="3040"/>
                    <a:pt x="30215" y="3040"/>
                  </a:cubicBezTo>
                  <a:cubicBezTo>
                    <a:pt x="30155" y="3040"/>
                    <a:pt x="30095" y="3035"/>
                    <a:pt x="30034" y="3024"/>
                  </a:cubicBezTo>
                  <a:cubicBezTo>
                    <a:pt x="29598" y="2918"/>
                    <a:pt x="29268" y="2588"/>
                    <a:pt x="29149" y="2153"/>
                  </a:cubicBezTo>
                  <a:cubicBezTo>
                    <a:pt x="29097" y="1704"/>
                    <a:pt x="29268" y="1321"/>
                    <a:pt x="29598" y="1096"/>
                  </a:cubicBezTo>
                  <a:cubicBezTo>
                    <a:pt x="29704" y="991"/>
                    <a:pt x="29757" y="885"/>
                    <a:pt x="29757" y="766"/>
                  </a:cubicBezTo>
                  <a:lnTo>
                    <a:pt x="29757" y="502"/>
                  </a:lnTo>
                  <a:cubicBezTo>
                    <a:pt x="29757" y="225"/>
                    <a:pt x="29545" y="1"/>
                    <a:pt x="29268" y="1"/>
                  </a:cubicBezTo>
                  <a:lnTo>
                    <a:pt x="27288" y="1"/>
                  </a:lnTo>
                  <a:cubicBezTo>
                    <a:pt x="27011" y="1"/>
                    <a:pt x="26786" y="225"/>
                    <a:pt x="26786" y="502"/>
                  </a:cubicBezTo>
                  <a:lnTo>
                    <a:pt x="26786" y="766"/>
                  </a:lnTo>
                  <a:cubicBezTo>
                    <a:pt x="26786" y="885"/>
                    <a:pt x="26839" y="1044"/>
                    <a:pt x="26958" y="1096"/>
                  </a:cubicBezTo>
                  <a:cubicBezTo>
                    <a:pt x="27235" y="1268"/>
                    <a:pt x="27394" y="1598"/>
                    <a:pt x="27394" y="1981"/>
                  </a:cubicBezTo>
                  <a:cubicBezTo>
                    <a:pt x="27394" y="2532"/>
                    <a:pt x="26937" y="3040"/>
                    <a:pt x="26319" y="3040"/>
                  </a:cubicBezTo>
                  <a:cubicBezTo>
                    <a:pt x="26256" y="3040"/>
                    <a:pt x="26192" y="3035"/>
                    <a:pt x="26126" y="3024"/>
                  </a:cubicBezTo>
                  <a:cubicBezTo>
                    <a:pt x="25691" y="2918"/>
                    <a:pt x="25361" y="2588"/>
                    <a:pt x="25308" y="2153"/>
                  </a:cubicBezTo>
                  <a:cubicBezTo>
                    <a:pt x="25255" y="1704"/>
                    <a:pt x="25413" y="1321"/>
                    <a:pt x="25743" y="1096"/>
                  </a:cubicBezTo>
                  <a:cubicBezTo>
                    <a:pt x="25849" y="991"/>
                    <a:pt x="25915" y="885"/>
                    <a:pt x="25915" y="766"/>
                  </a:cubicBezTo>
                  <a:lnTo>
                    <a:pt x="25915" y="502"/>
                  </a:lnTo>
                  <a:cubicBezTo>
                    <a:pt x="25915" y="225"/>
                    <a:pt x="25691" y="1"/>
                    <a:pt x="25413" y="1"/>
                  </a:cubicBezTo>
                  <a:lnTo>
                    <a:pt x="23433" y="1"/>
                  </a:lnTo>
                  <a:cubicBezTo>
                    <a:pt x="23156" y="1"/>
                    <a:pt x="22945" y="225"/>
                    <a:pt x="22945" y="502"/>
                  </a:cubicBezTo>
                  <a:lnTo>
                    <a:pt x="22945" y="766"/>
                  </a:lnTo>
                  <a:cubicBezTo>
                    <a:pt x="22945" y="885"/>
                    <a:pt x="22997" y="1044"/>
                    <a:pt x="23103" y="1096"/>
                  </a:cubicBezTo>
                  <a:cubicBezTo>
                    <a:pt x="23380" y="1268"/>
                    <a:pt x="23539" y="1598"/>
                    <a:pt x="23539" y="1981"/>
                  </a:cubicBezTo>
                  <a:cubicBezTo>
                    <a:pt x="23539" y="2532"/>
                    <a:pt x="23049" y="3040"/>
                    <a:pt x="22465" y="3040"/>
                  </a:cubicBezTo>
                  <a:cubicBezTo>
                    <a:pt x="22406" y="3040"/>
                    <a:pt x="22345" y="3035"/>
                    <a:pt x="22285" y="3024"/>
                  </a:cubicBezTo>
                  <a:cubicBezTo>
                    <a:pt x="21836" y="2918"/>
                    <a:pt x="21506" y="2588"/>
                    <a:pt x="21400" y="2153"/>
                  </a:cubicBezTo>
                  <a:cubicBezTo>
                    <a:pt x="21347" y="1704"/>
                    <a:pt x="21506" y="1321"/>
                    <a:pt x="21836" y="1096"/>
                  </a:cubicBezTo>
                  <a:cubicBezTo>
                    <a:pt x="21955" y="991"/>
                    <a:pt x="22007" y="885"/>
                    <a:pt x="22007" y="766"/>
                  </a:cubicBezTo>
                  <a:lnTo>
                    <a:pt x="22007" y="502"/>
                  </a:lnTo>
                  <a:cubicBezTo>
                    <a:pt x="22007" y="225"/>
                    <a:pt x="21783" y="1"/>
                    <a:pt x="21506" y="1"/>
                  </a:cubicBezTo>
                  <a:lnTo>
                    <a:pt x="19525" y="1"/>
                  </a:lnTo>
                  <a:cubicBezTo>
                    <a:pt x="19248" y="1"/>
                    <a:pt x="19037" y="225"/>
                    <a:pt x="19037" y="502"/>
                  </a:cubicBezTo>
                  <a:lnTo>
                    <a:pt x="19037" y="766"/>
                  </a:lnTo>
                  <a:cubicBezTo>
                    <a:pt x="19037" y="885"/>
                    <a:pt x="19090" y="1044"/>
                    <a:pt x="19195" y="1096"/>
                  </a:cubicBezTo>
                  <a:cubicBezTo>
                    <a:pt x="19473" y="1268"/>
                    <a:pt x="19644" y="1598"/>
                    <a:pt x="19644" y="1981"/>
                  </a:cubicBezTo>
                  <a:cubicBezTo>
                    <a:pt x="19644" y="2532"/>
                    <a:pt x="19187" y="3040"/>
                    <a:pt x="18570" y="3040"/>
                  </a:cubicBezTo>
                  <a:cubicBezTo>
                    <a:pt x="18507" y="3040"/>
                    <a:pt x="18443" y="3035"/>
                    <a:pt x="18377" y="3024"/>
                  </a:cubicBezTo>
                  <a:cubicBezTo>
                    <a:pt x="17928" y="2918"/>
                    <a:pt x="17598" y="2588"/>
                    <a:pt x="17545" y="2153"/>
                  </a:cubicBezTo>
                  <a:cubicBezTo>
                    <a:pt x="17440" y="1704"/>
                    <a:pt x="17664" y="1321"/>
                    <a:pt x="17994" y="1096"/>
                  </a:cubicBezTo>
                  <a:cubicBezTo>
                    <a:pt x="18047" y="991"/>
                    <a:pt x="18100" y="885"/>
                    <a:pt x="18100" y="766"/>
                  </a:cubicBezTo>
                  <a:lnTo>
                    <a:pt x="18100" y="502"/>
                  </a:lnTo>
                  <a:cubicBezTo>
                    <a:pt x="18100" y="225"/>
                    <a:pt x="17875" y="1"/>
                    <a:pt x="17664" y="1"/>
                  </a:cubicBezTo>
                  <a:lnTo>
                    <a:pt x="15684" y="1"/>
                  </a:lnTo>
                  <a:cubicBezTo>
                    <a:pt x="15406" y="1"/>
                    <a:pt x="15182" y="225"/>
                    <a:pt x="15182" y="502"/>
                  </a:cubicBezTo>
                  <a:lnTo>
                    <a:pt x="15182" y="766"/>
                  </a:lnTo>
                  <a:cubicBezTo>
                    <a:pt x="15182" y="885"/>
                    <a:pt x="15235" y="1044"/>
                    <a:pt x="15354" y="1096"/>
                  </a:cubicBezTo>
                  <a:cubicBezTo>
                    <a:pt x="15618" y="1268"/>
                    <a:pt x="15789" y="1598"/>
                    <a:pt x="15789" y="1981"/>
                  </a:cubicBezTo>
                  <a:cubicBezTo>
                    <a:pt x="15789" y="2532"/>
                    <a:pt x="15289" y="3040"/>
                    <a:pt x="14703" y="3040"/>
                  </a:cubicBezTo>
                  <a:cubicBezTo>
                    <a:pt x="14643" y="3040"/>
                    <a:pt x="14583" y="3035"/>
                    <a:pt x="14522" y="3024"/>
                  </a:cubicBezTo>
                  <a:cubicBezTo>
                    <a:pt x="14086" y="2918"/>
                    <a:pt x="13703" y="2588"/>
                    <a:pt x="13637" y="2153"/>
                  </a:cubicBezTo>
                  <a:cubicBezTo>
                    <a:pt x="13585" y="1704"/>
                    <a:pt x="13756" y="1321"/>
                    <a:pt x="14086" y="1096"/>
                  </a:cubicBezTo>
                  <a:cubicBezTo>
                    <a:pt x="14192" y="991"/>
                    <a:pt x="14245" y="885"/>
                    <a:pt x="14245" y="766"/>
                  </a:cubicBezTo>
                  <a:lnTo>
                    <a:pt x="14245" y="502"/>
                  </a:lnTo>
                  <a:cubicBezTo>
                    <a:pt x="14245" y="225"/>
                    <a:pt x="14034" y="1"/>
                    <a:pt x="13756" y="1"/>
                  </a:cubicBezTo>
                  <a:lnTo>
                    <a:pt x="11776" y="1"/>
                  </a:lnTo>
                  <a:cubicBezTo>
                    <a:pt x="11499" y="1"/>
                    <a:pt x="11274" y="225"/>
                    <a:pt x="11274" y="502"/>
                  </a:cubicBezTo>
                  <a:lnTo>
                    <a:pt x="11274" y="766"/>
                  </a:lnTo>
                  <a:cubicBezTo>
                    <a:pt x="11274" y="885"/>
                    <a:pt x="11327" y="1044"/>
                    <a:pt x="11446" y="1096"/>
                  </a:cubicBezTo>
                  <a:cubicBezTo>
                    <a:pt x="11723" y="1268"/>
                    <a:pt x="11882" y="1598"/>
                    <a:pt x="11882" y="1981"/>
                  </a:cubicBezTo>
                  <a:cubicBezTo>
                    <a:pt x="11882" y="2532"/>
                    <a:pt x="11425" y="3040"/>
                    <a:pt x="10807" y="3040"/>
                  </a:cubicBezTo>
                  <a:cubicBezTo>
                    <a:pt x="10744" y="3040"/>
                    <a:pt x="10680" y="3035"/>
                    <a:pt x="10614" y="3024"/>
                  </a:cubicBezTo>
                  <a:cubicBezTo>
                    <a:pt x="10179" y="2918"/>
                    <a:pt x="9849" y="2588"/>
                    <a:pt x="9796" y="2153"/>
                  </a:cubicBezTo>
                  <a:cubicBezTo>
                    <a:pt x="9677" y="1704"/>
                    <a:pt x="9901" y="1321"/>
                    <a:pt x="10231" y="1096"/>
                  </a:cubicBezTo>
                  <a:cubicBezTo>
                    <a:pt x="10284" y="991"/>
                    <a:pt x="10337" y="885"/>
                    <a:pt x="10337" y="766"/>
                  </a:cubicBezTo>
                  <a:lnTo>
                    <a:pt x="10337" y="502"/>
                  </a:lnTo>
                  <a:cubicBezTo>
                    <a:pt x="10337" y="225"/>
                    <a:pt x="10126" y="1"/>
                    <a:pt x="9849" y="1"/>
                  </a:cubicBezTo>
                  <a:lnTo>
                    <a:pt x="7921" y="1"/>
                  </a:lnTo>
                  <a:cubicBezTo>
                    <a:pt x="7644" y="1"/>
                    <a:pt x="7433" y="225"/>
                    <a:pt x="7433" y="502"/>
                  </a:cubicBezTo>
                  <a:lnTo>
                    <a:pt x="7433" y="766"/>
                  </a:lnTo>
                  <a:cubicBezTo>
                    <a:pt x="7433" y="885"/>
                    <a:pt x="7485" y="1044"/>
                    <a:pt x="7591" y="1096"/>
                  </a:cubicBezTo>
                  <a:cubicBezTo>
                    <a:pt x="7816" y="1268"/>
                    <a:pt x="8027" y="1598"/>
                    <a:pt x="8027" y="1981"/>
                  </a:cubicBezTo>
                  <a:cubicBezTo>
                    <a:pt x="8027" y="2532"/>
                    <a:pt x="7537" y="3040"/>
                    <a:pt x="6953" y="3040"/>
                  </a:cubicBezTo>
                  <a:cubicBezTo>
                    <a:pt x="6894" y="3040"/>
                    <a:pt x="6833" y="3035"/>
                    <a:pt x="6773" y="3024"/>
                  </a:cubicBezTo>
                  <a:cubicBezTo>
                    <a:pt x="6324" y="2918"/>
                    <a:pt x="5941" y="2588"/>
                    <a:pt x="5888" y="2153"/>
                  </a:cubicBezTo>
                  <a:cubicBezTo>
                    <a:pt x="5835" y="1704"/>
                    <a:pt x="5994" y="1321"/>
                    <a:pt x="6324" y="1096"/>
                  </a:cubicBezTo>
                  <a:cubicBezTo>
                    <a:pt x="6443" y="991"/>
                    <a:pt x="6495" y="885"/>
                    <a:pt x="6495" y="766"/>
                  </a:cubicBezTo>
                  <a:lnTo>
                    <a:pt x="6495" y="502"/>
                  </a:lnTo>
                  <a:cubicBezTo>
                    <a:pt x="6495" y="225"/>
                    <a:pt x="6271" y="1"/>
                    <a:pt x="5994" y="1"/>
                  </a:cubicBezTo>
                  <a:lnTo>
                    <a:pt x="4013" y="1"/>
                  </a:lnTo>
                  <a:cubicBezTo>
                    <a:pt x="3736" y="1"/>
                    <a:pt x="3525" y="225"/>
                    <a:pt x="3525" y="502"/>
                  </a:cubicBezTo>
                  <a:lnTo>
                    <a:pt x="3525" y="766"/>
                  </a:lnTo>
                  <a:cubicBezTo>
                    <a:pt x="3525" y="885"/>
                    <a:pt x="3578" y="1044"/>
                    <a:pt x="3683" y="1096"/>
                  </a:cubicBezTo>
                  <a:cubicBezTo>
                    <a:pt x="3961" y="1268"/>
                    <a:pt x="4132" y="1598"/>
                    <a:pt x="4132" y="1981"/>
                  </a:cubicBezTo>
                  <a:cubicBezTo>
                    <a:pt x="4132" y="2532"/>
                    <a:pt x="3632" y="3040"/>
                    <a:pt x="3046" y="3040"/>
                  </a:cubicBezTo>
                  <a:cubicBezTo>
                    <a:pt x="2986" y="3040"/>
                    <a:pt x="2926" y="3035"/>
                    <a:pt x="2865" y="3024"/>
                  </a:cubicBezTo>
                  <a:cubicBezTo>
                    <a:pt x="2416" y="2918"/>
                    <a:pt x="2086" y="2588"/>
                    <a:pt x="2033" y="2153"/>
                  </a:cubicBezTo>
                  <a:cubicBezTo>
                    <a:pt x="1928" y="1704"/>
                    <a:pt x="2152" y="1321"/>
                    <a:pt x="2416" y="1096"/>
                  </a:cubicBezTo>
                  <a:cubicBezTo>
                    <a:pt x="2535" y="991"/>
                    <a:pt x="2588" y="885"/>
                    <a:pt x="2588" y="766"/>
                  </a:cubicBezTo>
                  <a:lnTo>
                    <a:pt x="2588" y="502"/>
                  </a:lnTo>
                  <a:cubicBezTo>
                    <a:pt x="2588" y="225"/>
                    <a:pt x="2363" y="1"/>
                    <a:pt x="2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6" name="Google Shape;2046;p19"/>
            <p:cNvGrpSpPr/>
            <p:nvPr/>
          </p:nvGrpSpPr>
          <p:grpSpPr>
            <a:xfrm rot="-5708213">
              <a:off x="7749601" y="1161610"/>
              <a:ext cx="1707663" cy="1074486"/>
              <a:chOff x="669150" y="2475475"/>
              <a:chExt cx="1894625" cy="1192125"/>
            </a:xfrm>
          </p:grpSpPr>
          <p:sp>
            <p:nvSpPr>
              <p:cNvPr id="2047" name="Google Shape;2047;p19"/>
              <p:cNvSpPr/>
              <p:nvPr/>
            </p:nvSpPr>
            <p:spPr>
              <a:xfrm>
                <a:off x="773425" y="3483400"/>
                <a:ext cx="79900" cy="31675"/>
              </a:xfrm>
              <a:custGeom>
                <a:avLst/>
                <a:gdLst/>
                <a:ahLst/>
                <a:cxnLst/>
                <a:rect l="l" t="t" r="r" b="b"/>
                <a:pathLst>
                  <a:path w="3196" h="1267" extrusionOk="0">
                    <a:moveTo>
                      <a:pt x="1" y="1"/>
                    </a:moveTo>
                    <a:lnTo>
                      <a:pt x="1" y="991"/>
                    </a:lnTo>
                    <a:cubicBezTo>
                      <a:pt x="436" y="1179"/>
                      <a:pt x="920" y="1267"/>
                      <a:pt x="1397" y="1267"/>
                    </a:cubicBezTo>
                    <a:cubicBezTo>
                      <a:pt x="2061" y="1267"/>
                      <a:pt x="2711" y="1095"/>
                      <a:pt x="3196" y="780"/>
                    </a:cubicBezTo>
                    <a:cubicBezTo>
                      <a:pt x="3090" y="780"/>
                      <a:pt x="3090" y="503"/>
                      <a:pt x="3090" y="278"/>
                    </a:cubicBezTo>
                    <a:cubicBezTo>
                      <a:pt x="2729" y="430"/>
                      <a:pt x="2438" y="478"/>
                      <a:pt x="2179" y="478"/>
                    </a:cubicBezTo>
                    <a:cubicBezTo>
                      <a:pt x="1733" y="478"/>
                      <a:pt x="1387" y="334"/>
                      <a:pt x="960" y="334"/>
                    </a:cubicBezTo>
                    <a:cubicBezTo>
                      <a:pt x="730" y="334"/>
                      <a:pt x="477" y="375"/>
                      <a:pt x="172" y="503"/>
                    </a:cubicBezTo>
                    <a:cubicBezTo>
                      <a:pt x="172" y="225"/>
                      <a:pt x="120" y="67"/>
                      <a:pt x="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9"/>
              <p:cNvSpPr/>
              <p:nvPr/>
            </p:nvSpPr>
            <p:spPr>
              <a:xfrm>
                <a:off x="773425" y="3534575"/>
                <a:ext cx="6950" cy="12225"/>
              </a:xfrm>
              <a:custGeom>
                <a:avLst/>
                <a:gdLst/>
                <a:ahLst/>
                <a:cxnLst/>
                <a:rect l="l" t="t" r="r" b="b"/>
                <a:pathLst>
                  <a:path w="278" h="489" extrusionOk="0">
                    <a:moveTo>
                      <a:pt x="1" y="0"/>
                    </a:moveTo>
                    <a:lnTo>
                      <a:pt x="1" y="489"/>
                    </a:lnTo>
                    <a:cubicBezTo>
                      <a:pt x="120" y="436"/>
                      <a:pt x="225" y="383"/>
                      <a:pt x="278" y="264"/>
                    </a:cubicBezTo>
                    <a:cubicBezTo>
                      <a:pt x="172" y="159"/>
                      <a:pt x="120" y="106"/>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9"/>
              <p:cNvSpPr/>
              <p:nvPr/>
            </p:nvSpPr>
            <p:spPr>
              <a:xfrm>
                <a:off x="773425" y="3454700"/>
                <a:ext cx="37325" cy="31700"/>
              </a:xfrm>
              <a:custGeom>
                <a:avLst/>
                <a:gdLst/>
                <a:ahLst/>
                <a:cxnLst/>
                <a:rect l="l" t="t" r="r" b="b"/>
                <a:pathLst>
                  <a:path w="1493" h="1268" extrusionOk="0">
                    <a:moveTo>
                      <a:pt x="1" y="0"/>
                    </a:moveTo>
                    <a:lnTo>
                      <a:pt x="1" y="766"/>
                    </a:lnTo>
                    <a:cubicBezTo>
                      <a:pt x="172" y="885"/>
                      <a:pt x="278" y="1043"/>
                      <a:pt x="384" y="1268"/>
                    </a:cubicBezTo>
                    <a:cubicBezTo>
                      <a:pt x="384" y="938"/>
                      <a:pt x="832" y="1268"/>
                      <a:pt x="780" y="766"/>
                    </a:cubicBezTo>
                    <a:lnTo>
                      <a:pt x="780" y="766"/>
                    </a:lnTo>
                    <a:cubicBezTo>
                      <a:pt x="756" y="771"/>
                      <a:pt x="733" y="773"/>
                      <a:pt x="712" y="773"/>
                    </a:cubicBezTo>
                    <a:cubicBezTo>
                      <a:pt x="494" y="773"/>
                      <a:pt x="459" y="531"/>
                      <a:pt x="555" y="278"/>
                    </a:cubicBezTo>
                    <a:lnTo>
                      <a:pt x="555" y="278"/>
                    </a:lnTo>
                    <a:cubicBezTo>
                      <a:pt x="698" y="454"/>
                      <a:pt x="884" y="604"/>
                      <a:pt x="1099" y="604"/>
                    </a:cubicBezTo>
                    <a:cubicBezTo>
                      <a:pt x="1222" y="604"/>
                      <a:pt x="1354" y="556"/>
                      <a:pt x="1493" y="436"/>
                    </a:cubicBezTo>
                    <a:cubicBezTo>
                      <a:pt x="938" y="225"/>
                      <a:pt x="450" y="159"/>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9"/>
              <p:cNvSpPr/>
              <p:nvPr/>
            </p:nvSpPr>
            <p:spPr>
              <a:xfrm>
                <a:off x="773425" y="3646725"/>
                <a:ext cx="71650" cy="15600"/>
              </a:xfrm>
              <a:custGeom>
                <a:avLst/>
                <a:gdLst/>
                <a:ahLst/>
                <a:cxnLst/>
                <a:rect l="l" t="t" r="r" b="b"/>
                <a:pathLst>
                  <a:path w="2866" h="624" extrusionOk="0">
                    <a:moveTo>
                      <a:pt x="2136" y="0"/>
                    </a:moveTo>
                    <a:cubicBezTo>
                      <a:pt x="1673" y="0"/>
                      <a:pt x="1130" y="187"/>
                      <a:pt x="645" y="187"/>
                    </a:cubicBezTo>
                    <a:cubicBezTo>
                      <a:pt x="412" y="187"/>
                      <a:pt x="192" y="143"/>
                      <a:pt x="1" y="16"/>
                    </a:cubicBezTo>
                    <a:lnTo>
                      <a:pt x="1" y="623"/>
                    </a:lnTo>
                    <a:cubicBezTo>
                      <a:pt x="938" y="518"/>
                      <a:pt x="1770" y="570"/>
                      <a:pt x="2866" y="293"/>
                    </a:cubicBezTo>
                    <a:cubicBezTo>
                      <a:pt x="2673" y="70"/>
                      <a:pt x="2419" y="0"/>
                      <a:pt x="213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9"/>
              <p:cNvSpPr/>
              <p:nvPr/>
            </p:nvSpPr>
            <p:spPr>
              <a:xfrm>
                <a:off x="773425" y="3565925"/>
                <a:ext cx="25" cy="9925"/>
              </a:xfrm>
              <a:custGeom>
                <a:avLst/>
                <a:gdLst/>
                <a:ahLst/>
                <a:cxnLst/>
                <a:rect l="l" t="t" r="r" b="b"/>
                <a:pathLst>
                  <a:path w="1" h="397" extrusionOk="0">
                    <a:moveTo>
                      <a:pt x="1" y="396"/>
                    </a:moveTo>
                    <a:lnTo>
                      <a:pt x="1" y="396"/>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9"/>
              <p:cNvSpPr/>
              <p:nvPr/>
            </p:nvSpPr>
            <p:spPr>
              <a:xfrm>
                <a:off x="773425" y="3626650"/>
                <a:ext cx="1350" cy="2675"/>
              </a:xfrm>
              <a:custGeom>
                <a:avLst/>
                <a:gdLst/>
                <a:ahLst/>
                <a:cxnLst/>
                <a:rect l="l" t="t" r="r" b="b"/>
                <a:pathLst>
                  <a:path w="54" h="107" extrusionOk="0">
                    <a:moveTo>
                      <a:pt x="1" y="0"/>
                    </a:moveTo>
                    <a:lnTo>
                      <a:pt x="1" y="106"/>
                    </a:lnTo>
                    <a:lnTo>
                      <a:pt x="54" y="106"/>
                    </a:lnTo>
                    <a:cubicBezTo>
                      <a:pt x="1" y="53"/>
                      <a:pt x="1" y="53"/>
                      <a:pt x="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9"/>
              <p:cNvSpPr/>
              <p:nvPr/>
            </p:nvSpPr>
            <p:spPr>
              <a:xfrm>
                <a:off x="2435375" y="3262275"/>
                <a:ext cx="25575" cy="15925"/>
              </a:xfrm>
              <a:custGeom>
                <a:avLst/>
                <a:gdLst/>
                <a:ahLst/>
                <a:cxnLst/>
                <a:rect l="l" t="t" r="r" b="b"/>
                <a:pathLst>
                  <a:path w="1023" h="637" extrusionOk="0">
                    <a:moveTo>
                      <a:pt x="1023" y="1"/>
                    </a:moveTo>
                    <a:lnTo>
                      <a:pt x="1023" y="1"/>
                    </a:lnTo>
                    <a:cubicBezTo>
                      <a:pt x="956" y="19"/>
                      <a:pt x="880" y="24"/>
                      <a:pt x="801" y="24"/>
                    </a:cubicBezTo>
                    <a:cubicBezTo>
                      <a:pt x="703" y="24"/>
                      <a:pt x="600" y="16"/>
                      <a:pt x="502" y="16"/>
                    </a:cubicBezTo>
                    <a:cubicBezTo>
                      <a:pt x="231" y="16"/>
                      <a:pt x="1" y="78"/>
                      <a:pt x="33" y="542"/>
                    </a:cubicBezTo>
                    <a:cubicBezTo>
                      <a:pt x="85" y="599"/>
                      <a:pt x="210" y="637"/>
                      <a:pt x="354" y="637"/>
                    </a:cubicBezTo>
                    <a:cubicBezTo>
                      <a:pt x="648" y="637"/>
                      <a:pt x="1023" y="479"/>
                      <a:pt x="10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9"/>
              <p:cNvSpPr/>
              <p:nvPr/>
            </p:nvSpPr>
            <p:spPr>
              <a:xfrm>
                <a:off x="2416700" y="3260625"/>
                <a:ext cx="15600" cy="30450"/>
              </a:xfrm>
              <a:custGeom>
                <a:avLst/>
                <a:gdLst/>
                <a:ahLst/>
                <a:cxnLst/>
                <a:rect l="l" t="t" r="r" b="b"/>
                <a:pathLst>
                  <a:path w="624" h="1218" extrusionOk="0">
                    <a:moveTo>
                      <a:pt x="331" y="1"/>
                    </a:moveTo>
                    <a:cubicBezTo>
                      <a:pt x="331" y="555"/>
                      <a:pt x="1" y="450"/>
                      <a:pt x="120" y="1163"/>
                    </a:cubicBezTo>
                    <a:cubicBezTo>
                      <a:pt x="169" y="1200"/>
                      <a:pt x="215" y="1217"/>
                      <a:pt x="256" y="1217"/>
                    </a:cubicBezTo>
                    <a:cubicBezTo>
                      <a:pt x="574" y="1217"/>
                      <a:pt x="623" y="200"/>
                      <a:pt x="33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9"/>
              <p:cNvSpPr/>
              <p:nvPr/>
            </p:nvSpPr>
            <p:spPr>
              <a:xfrm>
                <a:off x="776400" y="3594050"/>
                <a:ext cx="17850" cy="13650"/>
              </a:xfrm>
              <a:custGeom>
                <a:avLst/>
                <a:gdLst/>
                <a:ahLst/>
                <a:cxnLst/>
                <a:rect l="l" t="t" r="r" b="b"/>
                <a:pathLst>
                  <a:path w="714" h="546" extrusionOk="0">
                    <a:moveTo>
                      <a:pt x="428" y="1"/>
                    </a:moveTo>
                    <a:cubicBezTo>
                      <a:pt x="229" y="1"/>
                      <a:pt x="1" y="94"/>
                      <a:pt x="1" y="420"/>
                    </a:cubicBezTo>
                    <a:cubicBezTo>
                      <a:pt x="63" y="510"/>
                      <a:pt x="122" y="545"/>
                      <a:pt x="181" y="545"/>
                    </a:cubicBezTo>
                    <a:cubicBezTo>
                      <a:pt x="370" y="545"/>
                      <a:pt x="542" y="171"/>
                      <a:pt x="713" y="90"/>
                    </a:cubicBezTo>
                    <a:cubicBezTo>
                      <a:pt x="692" y="46"/>
                      <a:pt x="567" y="1"/>
                      <a:pt x="42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9"/>
              <p:cNvSpPr/>
              <p:nvPr/>
            </p:nvSpPr>
            <p:spPr>
              <a:xfrm>
                <a:off x="791250" y="3564325"/>
                <a:ext cx="19500" cy="14175"/>
              </a:xfrm>
              <a:custGeom>
                <a:avLst/>
                <a:gdLst/>
                <a:ahLst/>
                <a:cxnLst/>
                <a:rect l="l" t="t" r="r" b="b"/>
                <a:pathLst>
                  <a:path w="780" h="567" extrusionOk="0">
                    <a:moveTo>
                      <a:pt x="483" y="1"/>
                    </a:moveTo>
                    <a:cubicBezTo>
                      <a:pt x="251" y="1"/>
                      <a:pt x="1" y="122"/>
                      <a:pt x="1" y="566"/>
                    </a:cubicBezTo>
                    <a:cubicBezTo>
                      <a:pt x="331" y="566"/>
                      <a:pt x="661" y="513"/>
                      <a:pt x="780" y="64"/>
                    </a:cubicBezTo>
                    <a:cubicBezTo>
                      <a:pt x="706" y="30"/>
                      <a:pt x="597" y="1"/>
                      <a:pt x="48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9"/>
              <p:cNvSpPr/>
              <p:nvPr/>
            </p:nvSpPr>
            <p:spPr>
              <a:xfrm>
                <a:off x="829875" y="3545450"/>
                <a:ext cx="17850" cy="20500"/>
              </a:xfrm>
              <a:custGeom>
                <a:avLst/>
                <a:gdLst/>
                <a:ahLst/>
                <a:cxnLst/>
                <a:rect l="l" t="t" r="r" b="b"/>
                <a:pathLst>
                  <a:path w="714" h="820" extrusionOk="0">
                    <a:moveTo>
                      <a:pt x="53" y="1"/>
                    </a:moveTo>
                    <a:lnTo>
                      <a:pt x="53" y="1"/>
                    </a:lnTo>
                    <a:cubicBezTo>
                      <a:pt x="0" y="384"/>
                      <a:pt x="225" y="331"/>
                      <a:pt x="172" y="819"/>
                    </a:cubicBezTo>
                    <a:cubicBezTo>
                      <a:pt x="713" y="767"/>
                      <a:pt x="277" y="159"/>
                      <a:pt x="5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9"/>
              <p:cNvSpPr/>
              <p:nvPr/>
            </p:nvSpPr>
            <p:spPr>
              <a:xfrm>
                <a:off x="1882050" y="3256300"/>
                <a:ext cx="104300" cy="81600"/>
              </a:xfrm>
              <a:custGeom>
                <a:avLst/>
                <a:gdLst/>
                <a:ahLst/>
                <a:cxnLst/>
                <a:rect l="l" t="t" r="r" b="b"/>
                <a:pathLst>
                  <a:path w="4172" h="3264" extrusionOk="0">
                    <a:moveTo>
                      <a:pt x="1432" y="0"/>
                    </a:moveTo>
                    <a:cubicBezTo>
                      <a:pt x="895" y="0"/>
                      <a:pt x="247" y="339"/>
                      <a:pt x="0" y="834"/>
                    </a:cubicBezTo>
                    <a:cubicBezTo>
                      <a:pt x="69" y="819"/>
                      <a:pt x="124" y="812"/>
                      <a:pt x="169" y="812"/>
                    </a:cubicBezTo>
                    <a:cubicBezTo>
                      <a:pt x="593" y="812"/>
                      <a:pt x="58" y="1447"/>
                      <a:pt x="106" y="1996"/>
                    </a:cubicBezTo>
                    <a:cubicBezTo>
                      <a:pt x="237" y="1664"/>
                      <a:pt x="380" y="1559"/>
                      <a:pt x="525" y="1559"/>
                    </a:cubicBezTo>
                    <a:cubicBezTo>
                      <a:pt x="781" y="1559"/>
                      <a:pt x="1046" y="1886"/>
                      <a:pt x="1276" y="1886"/>
                    </a:cubicBezTo>
                    <a:cubicBezTo>
                      <a:pt x="1347" y="1886"/>
                      <a:pt x="1415" y="1854"/>
                      <a:pt x="1479" y="1771"/>
                    </a:cubicBezTo>
                    <a:cubicBezTo>
                      <a:pt x="1373" y="1771"/>
                      <a:pt x="1201" y="1441"/>
                      <a:pt x="1320" y="1336"/>
                    </a:cubicBezTo>
                    <a:cubicBezTo>
                      <a:pt x="1357" y="1324"/>
                      <a:pt x="1391" y="1318"/>
                      <a:pt x="1422" y="1318"/>
                    </a:cubicBezTo>
                    <a:cubicBezTo>
                      <a:pt x="1673" y="1318"/>
                      <a:pt x="1756" y="1681"/>
                      <a:pt x="1756" y="2220"/>
                    </a:cubicBezTo>
                    <a:cubicBezTo>
                      <a:pt x="1591" y="2320"/>
                      <a:pt x="1472" y="2374"/>
                      <a:pt x="1372" y="2374"/>
                    </a:cubicBezTo>
                    <a:cubicBezTo>
                      <a:pt x="1208" y="2374"/>
                      <a:pt x="1097" y="2227"/>
                      <a:pt x="924" y="1890"/>
                    </a:cubicBezTo>
                    <a:lnTo>
                      <a:pt x="924" y="1890"/>
                    </a:lnTo>
                    <a:cubicBezTo>
                      <a:pt x="871" y="2550"/>
                      <a:pt x="1149" y="2431"/>
                      <a:pt x="1149" y="2986"/>
                    </a:cubicBezTo>
                    <a:cubicBezTo>
                      <a:pt x="1043" y="3039"/>
                      <a:pt x="924" y="3039"/>
                      <a:pt x="924" y="3263"/>
                    </a:cubicBezTo>
                    <a:cubicBezTo>
                      <a:pt x="1291" y="2956"/>
                      <a:pt x="1708" y="2888"/>
                      <a:pt x="2122" y="2888"/>
                    </a:cubicBezTo>
                    <a:cubicBezTo>
                      <a:pt x="2456" y="2888"/>
                      <a:pt x="2789" y="2932"/>
                      <a:pt x="3091" y="2932"/>
                    </a:cubicBezTo>
                    <a:cubicBezTo>
                      <a:pt x="3492" y="2932"/>
                      <a:pt x="3840" y="2853"/>
                      <a:pt x="4066" y="2484"/>
                    </a:cubicBezTo>
                    <a:cubicBezTo>
                      <a:pt x="3961" y="2484"/>
                      <a:pt x="4172" y="1494"/>
                      <a:pt x="4172" y="1441"/>
                    </a:cubicBezTo>
                    <a:cubicBezTo>
                      <a:pt x="4087" y="1365"/>
                      <a:pt x="3965" y="1340"/>
                      <a:pt x="3824" y="1340"/>
                    </a:cubicBezTo>
                    <a:cubicBezTo>
                      <a:pt x="3523" y="1340"/>
                      <a:pt x="3136" y="1458"/>
                      <a:pt x="2839" y="1458"/>
                    </a:cubicBezTo>
                    <a:cubicBezTo>
                      <a:pt x="2477" y="1458"/>
                      <a:pt x="2247" y="1282"/>
                      <a:pt x="2469" y="504"/>
                    </a:cubicBezTo>
                    <a:cubicBezTo>
                      <a:pt x="2412" y="473"/>
                      <a:pt x="2358" y="460"/>
                      <a:pt x="2306" y="460"/>
                    </a:cubicBezTo>
                    <a:cubicBezTo>
                      <a:pt x="2025" y="460"/>
                      <a:pt x="1816" y="845"/>
                      <a:pt x="1613" y="845"/>
                    </a:cubicBezTo>
                    <a:cubicBezTo>
                      <a:pt x="1534" y="845"/>
                      <a:pt x="1455" y="787"/>
                      <a:pt x="1373" y="623"/>
                    </a:cubicBezTo>
                    <a:cubicBezTo>
                      <a:pt x="1703" y="623"/>
                      <a:pt x="1980" y="623"/>
                      <a:pt x="1914" y="121"/>
                    </a:cubicBezTo>
                    <a:cubicBezTo>
                      <a:pt x="1779" y="38"/>
                      <a:pt x="1611" y="0"/>
                      <a:pt x="143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9"/>
              <p:cNvSpPr/>
              <p:nvPr/>
            </p:nvSpPr>
            <p:spPr>
              <a:xfrm>
                <a:off x="1978175" y="3259925"/>
                <a:ext cx="24675" cy="16550"/>
              </a:xfrm>
              <a:custGeom>
                <a:avLst/>
                <a:gdLst/>
                <a:ahLst/>
                <a:cxnLst/>
                <a:rect l="l" t="t" r="r" b="b"/>
                <a:pathLst>
                  <a:path w="987" h="662" extrusionOk="0">
                    <a:moveTo>
                      <a:pt x="396" y="1"/>
                    </a:moveTo>
                    <a:cubicBezTo>
                      <a:pt x="180" y="1"/>
                      <a:pt x="0" y="140"/>
                      <a:pt x="50" y="425"/>
                    </a:cubicBezTo>
                    <a:cubicBezTo>
                      <a:pt x="232" y="529"/>
                      <a:pt x="534" y="662"/>
                      <a:pt x="749" y="662"/>
                    </a:cubicBezTo>
                    <a:cubicBezTo>
                      <a:pt x="862" y="662"/>
                      <a:pt x="951" y="626"/>
                      <a:pt x="987" y="530"/>
                    </a:cubicBezTo>
                    <a:cubicBezTo>
                      <a:pt x="931" y="180"/>
                      <a:pt x="640" y="1"/>
                      <a:pt x="39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9"/>
              <p:cNvSpPr/>
              <p:nvPr/>
            </p:nvSpPr>
            <p:spPr>
              <a:xfrm>
                <a:off x="1922425" y="3227725"/>
                <a:ext cx="19350" cy="14200"/>
              </a:xfrm>
              <a:custGeom>
                <a:avLst/>
                <a:gdLst/>
                <a:ahLst/>
                <a:cxnLst/>
                <a:rect l="l" t="t" r="r" b="b"/>
                <a:pathLst>
                  <a:path w="774" h="568" extrusionOk="0">
                    <a:moveTo>
                      <a:pt x="411" y="1"/>
                    </a:moveTo>
                    <a:cubicBezTo>
                      <a:pt x="210" y="1"/>
                      <a:pt x="1" y="155"/>
                      <a:pt x="35" y="327"/>
                    </a:cubicBezTo>
                    <a:cubicBezTo>
                      <a:pt x="241" y="327"/>
                      <a:pt x="327" y="567"/>
                      <a:pt x="535" y="567"/>
                    </a:cubicBezTo>
                    <a:cubicBezTo>
                      <a:pt x="595" y="567"/>
                      <a:pt x="664" y="548"/>
                      <a:pt x="748" y="498"/>
                    </a:cubicBezTo>
                    <a:cubicBezTo>
                      <a:pt x="773" y="131"/>
                      <a:pt x="596" y="1"/>
                      <a:pt x="41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9"/>
              <p:cNvSpPr/>
              <p:nvPr/>
            </p:nvSpPr>
            <p:spPr>
              <a:xfrm>
                <a:off x="1297525" y="3522425"/>
                <a:ext cx="42600" cy="12250"/>
              </a:xfrm>
              <a:custGeom>
                <a:avLst/>
                <a:gdLst/>
                <a:ahLst/>
                <a:cxnLst/>
                <a:rect l="l" t="t" r="r" b="b"/>
                <a:pathLst>
                  <a:path w="1704" h="490" extrusionOk="0">
                    <a:moveTo>
                      <a:pt x="971" y="0"/>
                    </a:moveTo>
                    <a:cubicBezTo>
                      <a:pt x="575" y="0"/>
                      <a:pt x="205" y="131"/>
                      <a:pt x="1" y="367"/>
                    </a:cubicBezTo>
                    <a:cubicBezTo>
                      <a:pt x="291" y="424"/>
                      <a:pt x="566" y="490"/>
                      <a:pt x="835" y="490"/>
                    </a:cubicBezTo>
                    <a:cubicBezTo>
                      <a:pt x="1128" y="490"/>
                      <a:pt x="1414" y="411"/>
                      <a:pt x="1704" y="156"/>
                    </a:cubicBezTo>
                    <a:cubicBezTo>
                      <a:pt x="1472" y="50"/>
                      <a:pt x="1217" y="0"/>
                      <a:pt x="97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9"/>
              <p:cNvSpPr/>
              <p:nvPr/>
            </p:nvSpPr>
            <p:spPr>
              <a:xfrm>
                <a:off x="1329225" y="3480775"/>
                <a:ext cx="35675" cy="24775"/>
              </a:xfrm>
              <a:custGeom>
                <a:avLst/>
                <a:gdLst/>
                <a:ahLst/>
                <a:cxnLst/>
                <a:rect l="l" t="t" r="r" b="b"/>
                <a:pathLst>
                  <a:path w="1427" h="991" extrusionOk="0">
                    <a:moveTo>
                      <a:pt x="872" y="0"/>
                    </a:moveTo>
                    <a:lnTo>
                      <a:pt x="872" y="0"/>
                    </a:lnTo>
                    <a:cubicBezTo>
                      <a:pt x="713" y="53"/>
                      <a:pt x="0" y="106"/>
                      <a:pt x="330" y="502"/>
                    </a:cubicBezTo>
                    <a:cubicBezTo>
                      <a:pt x="379" y="398"/>
                      <a:pt x="408" y="357"/>
                      <a:pt x="427" y="357"/>
                    </a:cubicBezTo>
                    <a:cubicBezTo>
                      <a:pt x="488" y="357"/>
                      <a:pt x="432" y="818"/>
                      <a:pt x="594" y="990"/>
                    </a:cubicBezTo>
                    <a:cubicBezTo>
                      <a:pt x="872" y="832"/>
                      <a:pt x="1149" y="713"/>
                      <a:pt x="1426" y="502"/>
                    </a:cubicBezTo>
                    <a:cubicBezTo>
                      <a:pt x="1372" y="381"/>
                      <a:pt x="1309" y="344"/>
                      <a:pt x="1244" y="344"/>
                    </a:cubicBezTo>
                    <a:cubicBezTo>
                      <a:pt x="1142" y="344"/>
                      <a:pt x="1037" y="439"/>
                      <a:pt x="963" y="439"/>
                    </a:cubicBezTo>
                    <a:cubicBezTo>
                      <a:pt x="893" y="439"/>
                      <a:pt x="852" y="350"/>
                      <a:pt x="87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9"/>
              <p:cNvSpPr/>
              <p:nvPr/>
            </p:nvSpPr>
            <p:spPr>
              <a:xfrm>
                <a:off x="1216350" y="3579500"/>
                <a:ext cx="96400" cy="32000"/>
              </a:xfrm>
              <a:custGeom>
                <a:avLst/>
                <a:gdLst/>
                <a:ahLst/>
                <a:cxnLst/>
                <a:rect l="l" t="t" r="r" b="b"/>
                <a:pathLst>
                  <a:path w="3856" h="1280" extrusionOk="0">
                    <a:moveTo>
                      <a:pt x="2744" y="330"/>
                    </a:moveTo>
                    <a:cubicBezTo>
                      <a:pt x="2892" y="330"/>
                      <a:pt x="3009" y="464"/>
                      <a:pt x="3076" y="778"/>
                    </a:cubicBezTo>
                    <a:cubicBezTo>
                      <a:pt x="2899" y="634"/>
                      <a:pt x="2695" y="514"/>
                      <a:pt x="2478" y="440"/>
                    </a:cubicBezTo>
                    <a:lnTo>
                      <a:pt x="2478" y="440"/>
                    </a:lnTo>
                    <a:cubicBezTo>
                      <a:pt x="2574" y="369"/>
                      <a:pt x="2664" y="330"/>
                      <a:pt x="2744" y="330"/>
                    </a:cubicBezTo>
                    <a:close/>
                    <a:moveTo>
                      <a:pt x="2595" y="1"/>
                    </a:moveTo>
                    <a:cubicBezTo>
                      <a:pt x="2516" y="1"/>
                      <a:pt x="2470" y="92"/>
                      <a:pt x="2469" y="437"/>
                    </a:cubicBezTo>
                    <a:lnTo>
                      <a:pt x="2469" y="437"/>
                    </a:lnTo>
                    <a:cubicBezTo>
                      <a:pt x="2326" y="390"/>
                      <a:pt x="2178" y="362"/>
                      <a:pt x="2028" y="362"/>
                    </a:cubicBezTo>
                    <a:cubicBezTo>
                      <a:pt x="1715" y="362"/>
                      <a:pt x="1393" y="480"/>
                      <a:pt x="1096" y="778"/>
                    </a:cubicBezTo>
                    <a:cubicBezTo>
                      <a:pt x="885" y="448"/>
                      <a:pt x="1096" y="566"/>
                      <a:pt x="1043" y="117"/>
                    </a:cubicBezTo>
                    <a:lnTo>
                      <a:pt x="1043" y="117"/>
                    </a:lnTo>
                    <a:cubicBezTo>
                      <a:pt x="1031" y="125"/>
                      <a:pt x="1015" y="128"/>
                      <a:pt x="997" y="128"/>
                    </a:cubicBezTo>
                    <a:cubicBezTo>
                      <a:pt x="924" y="128"/>
                      <a:pt x="810" y="82"/>
                      <a:pt x="716" y="82"/>
                    </a:cubicBezTo>
                    <a:cubicBezTo>
                      <a:pt x="626" y="82"/>
                      <a:pt x="555" y="124"/>
                      <a:pt x="555" y="289"/>
                    </a:cubicBezTo>
                    <a:cubicBezTo>
                      <a:pt x="581" y="283"/>
                      <a:pt x="606" y="279"/>
                      <a:pt x="629" y="279"/>
                    </a:cubicBezTo>
                    <a:cubicBezTo>
                      <a:pt x="794" y="279"/>
                      <a:pt x="885" y="442"/>
                      <a:pt x="885" y="778"/>
                    </a:cubicBezTo>
                    <a:cubicBezTo>
                      <a:pt x="821" y="829"/>
                      <a:pt x="745" y="843"/>
                      <a:pt x="664" y="843"/>
                    </a:cubicBezTo>
                    <a:cubicBezTo>
                      <a:pt x="573" y="843"/>
                      <a:pt x="476" y="825"/>
                      <a:pt x="385" y="825"/>
                    </a:cubicBezTo>
                    <a:cubicBezTo>
                      <a:pt x="209" y="825"/>
                      <a:pt x="54" y="892"/>
                      <a:pt x="0" y="1279"/>
                    </a:cubicBezTo>
                    <a:cubicBezTo>
                      <a:pt x="1598" y="1226"/>
                      <a:pt x="2799" y="1279"/>
                      <a:pt x="3855" y="566"/>
                    </a:cubicBezTo>
                    <a:cubicBezTo>
                      <a:pt x="3773" y="434"/>
                      <a:pt x="3701" y="384"/>
                      <a:pt x="3633" y="384"/>
                    </a:cubicBezTo>
                    <a:cubicBezTo>
                      <a:pt x="3473" y="384"/>
                      <a:pt x="3344" y="666"/>
                      <a:pt x="3195" y="778"/>
                    </a:cubicBezTo>
                    <a:cubicBezTo>
                      <a:pt x="3129" y="289"/>
                      <a:pt x="3354" y="395"/>
                      <a:pt x="3129" y="65"/>
                    </a:cubicBezTo>
                    <a:cubicBezTo>
                      <a:pt x="3072" y="98"/>
                      <a:pt x="3017" y="111"/>
                      <a:pt x="2965" y="111"/>
                    </a:cubicBezTo>
                    <a:cubicBezTo>
                      <a:pt x="2811" y="111"/>
                      <a:pt x="2682" y="1"/>
                      <a:pt x="259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9"/>
              <p:cNvSpPr/>
              <p:nvPr/>
            </p:nvSpPr>
            <p:spPr>
              <a:xfrm>
                <a:off x="1182025" y="3461125"/>
                <a:ext cx="39950" cy="37500"/>
              </a:xfrm>
              <a:custGeom>
                <a:avLst/>
                <a:gdLst/>
                <a:ahLst/>
                <a:cxnLst/>
                <a:rect l="l" t="t" r="r" b="b"/>
                <a:pathLst>
                  <a:path w="1598" h="1500" extrusionOk="0">
                    <a:moveTo>
                      <a:pt x="1040" y="1"/>
                    </a:moveTo>
                    <a:cubicBezTo>
                      <a:pt x="751" y="1"/>
                      <a:pt x="478" y="147"/>
                      <a:pt x="383" y="509"/>
                    </a:cubicBezTo>
                    <a:cubicBezTo>
                      <a:pt x="489" y="562"/>
                      <a:pt x="660" y="786"/>
                      <a:pt x="489" y="839"/>
                    </a:cubicBezTo>
                    <a:cubicBezTo>
                      <a:pt x="443" y="793"/>
                      <a:pt x="399" y="776"/>
                      <a:pt x="358" y="776"/>
                    </a:cubicBezTo>
                    <a:cubicBezTo>
                      <a:pt x="206" y="776"/>
                      <a:pt x="83" y="1011"/>
                      <a:pt x="0" y="1011"/>
                    </a:cubicBezTo>
                    <a:cubicBezTo>
                      <a:pt x="436" y="1446"/>
                      <a:pt x="938" y="1011"/>
                      <a:pt x="1202" y="1499"/>
                    </a:cubicBezTo>
                    <a:cubicBezTo>
                      <a:pt x="1202" y="892"/>
                      <a:pt x="1426" y="562"/>
                      <a:pt x="1598" y="179"/>
                    </a:cubicBezTo>
                    <a:cubicBezTo>
                      <a:pt x="1438" y="67"/>
                      <a:pt x="1235" y="1"/>
                      <a:pt x="104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9"/>
              <p:cNvSpPr/>
              <p:nvPr/>
            </p:nvSpPr>
            <p:spPr>
              <a:xfrm>
                <a:off x="1390950" y="3483400"/>
                <a:ext cx="13875" cy="18200"/>
              </a:xfrm>
              <a:custGeom>
                <a:avLst/>
                <a:gdLst/>
                <a:ahLst/>
                <a:cxnLst/>
                <a:rect l="l" t="t" r="r" b="b"/>
                <a:pathLst>
                  <a:path w="555" h="728" extrusionOk="0">
                    <a:moveTo>
                      <a:pt x="502" y="1"/>
                    </a:moveTo>
                    <a:lnTo>
                      <a:pt x="502" y="1"/>
                    </a:lnTo>
                    <a:cubicBezTo>
                      <a:pt x="478" y="25"/>
                      <a:pt x="443" y="33"/>
                      <a:pt x="403" y="33"/>
                    </a:cubicBezTo>
                    <a:cubicBezTo>
                      <a:pt x="326" y="33"/>
                      <a:pt x="229" y="4"/>
                      <a:pt x="150" y="4"/>
                    </a:cubicBezTo>
                    <a:cubicBezTo>
                      <a:pt x="65" y="4"/>
                      <a:pt x="0" y="37"/>
                      <a:pt x="0" y="173"/>
                    </a:cubicBezTo>
                    <a:cubicBezTo>
                      <a:pt x="224" y="225"/>
                      <a:pt x="224" y="661"/>
                      <a:pt x="436" y="727"/>
                    </a:cubicBezTo>
                    <a:cubicBezTo>
                      <a:pt x="436" y="450"/>
                      <a:pt x="555" y="397"/>
                      <a:pt x="5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9"/>
              <p:cNvSpPr/>
              <p:nvPr/>
            </p:nvSpPr>
            <p:spPr>
              <a:xfrm>
                <a:off x="1333175" y="3438200"/>
                <a:ext cx="17850" cy="17850"/>
              </a:xfrm>
              <a:custGeom>
                <a:avLst/>
                <a:gdLst/>
                <a:ahLst/>
                <a:cxnLst/>
                <a:rect l="l" t="t" r="r" b="b"/>
                <a:pathLst>
                  <a:path w="714" h="714" extrusionOk="0">
                    <a:moveTo>
                      <a:pt x="331" y="0"/>
                    </a:moveTo>
                    <a:cubicBezTo>
                      <a:pt x="436" y="555"/>
                      <a:pt x="1" y="159"/>
                      <a:pt x="106" y="713"/>
                    </a:cubicBezTo>
                    <a:cubicBezTo>
                      <a:pt x="436" y="660"/>
                      <a:pt x="714" y="713"/>
                      <a:pt x="714" y="159"/>
                    </a:cubicBezTo>
                    <a:lnTo>
                      <a:pt x="714" y="159"/>
                    </a:lnTo>
                    <a:cubicBezTo>
                      <a:pt x="672" y="176"/>
                      <a:pt x="630" y="184"/>
                      <a:pt x="590" y="184"/>
                    </a:cubicBezTo>
                    <a:cubicBezTo>
                      <a:pt x="474" y="184"/>
                      <a:pt x="370" y="118"/>
                      <a:pt x="33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9"/>
              <p:cNvSpPr/>
              <p:nvPr/>
            </p:nvSpPr>
            <p:spPr>
              <a:xfrm>
                <a:off x="1374425" y="3487875"/>
                <a:ext cx="13900" cy="13725"/>
              </a:xfrm>
              <a:custGeom>
                <a:avLst/>
                <a:gdLst/>
                <a:ahLst/>
                <a:cxnLst/>
                <a:rect l="l" t="t" r="r" b="b"/>
                <a:pathLst>
                  <a:path w="556" h="549" extrusionOk="0">
                    <a:moveTo>
                      <a:pt x="334" y="1"/>
                    </a:moveTo>
                    <a:cubicBezTo>
                      <a:pt x="233" y="1"/>
                      <a:pt x="110" y="53"/>
                      <a:pt x="37" y="53"/>
                    </a:cubicBezTo>
                    <a:cubicBezTo>
                      <a:pt x="23" y="53"/>
                      <a:pt x="11" y="51"/>
                      <a:pt x="1" y="46"/>
                    </a:cubicBezTo>
                    <a:lnTo>
                      <a:pt x="1" y="548"/>
                    </a:lnTo>
                    <a:cubicBezTo>
                      <a:pt x="32" y="527"/>
                      <a:pt x="71" y="520"/>
                      <a:pt x="115" y="520"/>
                    </a:cubicBezTo>
                    <a:cubicBezTo>
                      <a:pt x="192" y="520"/>
                      <a:pt x="281" y="541"/>
                      <a:pt x="356" y="541"/>
                    </a:cubicBezTo>
                    <a:cubicBezTo>
                      <a:pt x="473" y="541"/>
                      <a:pt x="555" y="489"/>
                      <a:pt x="503" y="218"/>
                    </a:cubicBezTo>
                    <a:cubicBezTo>
                      <a:pt x="503" y="46"/>
                      <a:pt x="428" y="1"/>
                      <a:pt x="33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9"/>
              <p:cNvSpPr/>
              <p:nvPr/>
            </p:nvSpPr>
            <p:spPr>
              <a:xfrm>
                <a:off x="1989300" y="3204075"/>
                <a:ext cx="26100" cy="13150"/>
              </a:xfrm>
              <a:custGeom>
                <a:avLst/>
                <a:gdLst/>
                <a:ahLst/>
                <a:cxnLst/>
                <a:rect l="l" t="t" r="r" b="b"/>
                <a:pathLst>
                  <a:path w="1044" h="526" extrusionOk="0">
                    <a:moveTo>
                      <a:pt x="558" y="0"/>
                    </a:moveTo>
                    <a:cubicBezTo>
                      <a:pt x="273" y="0"/>
                      <a:pt x="35" y="149"/>
                      <a:pt x="1" y="507"/>
                    </a:cubicBezTo>
                    <a:cubicBezTo>
                      <a:pt x="48" y="502"/>
                      <a:pt x="93" y="500"/>
                      <a:pt x="136" y="500"/>
                    </a:cubicBezTo>
                    <a:cubicBezTo>
                      <a:pt x="290" y="500"/>
                      <a:pt x="416" y="526"/>
                      <a:pt x="529" y="526"/>
                    </a:cubicBezTo>
                    <a:cubicBezTo>
                      <a:pt x="710" y="526"/>
                      <a:pt x="861" y="461"/>
                      <a:pt x="1044" y="124"/>
                    </a:cubicBezTo>
                    <a:cubicBezTo>
                      <a:pt x="885" y="45"/>
                      <a:pt x="714" y="0"/>
                      <a:pt x="55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9"/>
              <p:cNvSpPr/>
              <p:nvPr/>
            </p:nvSpPr>
            <p:spPr>
              <a:xfrm>
                <a:off x="2104400" y="3228200"/>
                <a:ext cx="20125" cy="14625"/>
              </a:xfrm>
              <a:custGeom>
                <a:avLst/>
                <a:gdLst/>
                <a:ahLst/>
                <a:cxnLst/>
                <a:rect l="l" t="t" r="r" b="b"/>
                <a:pathLst>
                  <a:path w="805" h="585" extrusionOk="0">
                    <a:moveTo>
                      <a:pt x="504" y="1"/>
                    </a:moveTo>
                    <a:cubicBezTo>
                      <a:pt x="275" y="1"/>
                      <a:pt x="0" y="268"/>
                      <a:pt x="70" y="585"/>
                    </a:cubicBezTo>
                    <a:cubicBezTo>
                      <a:pt x="218" y="457"/>
                      <a:pt x="293" y="420"/>
                      <a:pt x="355" y="420"/>
                    </a:cubicBezTo>
                    <a:cubicBezTo>
                      <a:pt x="438" y="420"/>
                      <a:pt x="496" y="486"/>
                      <a:pt x="676" y="486"/>
                    </a:cubicBezTo>
                    <a:cubicBezTo>
                      <a:pt x="707" y="486"/>
                      <a:pt x="743" y="484"/>
                      <a:pt x="783" y="479"/>
                    </a:cubicBezTo>
                    <a:cubicBezTo>
                      <a:pt x="805" y="135"/>
                      <a:pt x="666" y="1"/>
                      <a:pt x="50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9"/>
              <p:cNvSpPr/>
              <p:nvPr/>
            </p:nvSpPr>
            <p:spPr>
              <a:xfrm>
                <a:off x="2125075" y="3259725"/>
                <a:ext cx="23575" cy="14800"/>
              </a:xfrm>
              <a:custGeom>
                <a:avLst/>
                <a:gdLst/>
                <a:ahLst/>
                <a:cxnLst/>
                <a:rect l="l" t="t" r="r" b="b"/>
                <a:pathLst>
                  <a:path w="943" h="592" extrusionOk="0">
                    <a:moveTo>
                      <a:pt x="516" y="1"/>
                    </a:moveTo>
                    <a:cubicBezTo>
                      <a:pt x="264" y="1"/>
                      <a:pt x="1" y="209"/>
                      <a:pt x="114" y="591"/>
                    </a:cubicBezTo>
                    <a:lnTo>
                      <a:pt x="893" y="486"/>
                    </a:lnTo>
                    <a:cubicBezTo>
                      <a:pt x="942" y="156"/>
                      <a:pt x="733" y="1"/>
                      <a:pt x="51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9"/>
              <p:cNvSpPr/>
              <p:nvPr/>
            </p:nvSpPr>
            <p:spPr>
              <a:xfrm>
                <a:off x="2090950" y="3247100"/>
                <a:ext cx="34350" cy="54825"/>
              </a:xfrm>
              <a:custGeom>
                <a:avLst/>
                <a:gdLst/>
                <a:ahLst/>
                <a:cxnLst/>
                <a:rect l="l" t="t" r="r" b="b"/>
                <a:pathLst>
                  <a:path w="1374" h="2193" extrusionOk="0">
                    <a:moveTo>
                      <a:pt x="885" y="1"/>
                    </a:moveTo>
                    <a:cubicBezTo>
                      <a:pt x="278" y="53"/>
                      <a:pt x="331" y="542"/>
                      <a:pt x="1" y="608"/>
                    </a:cubicBezTo>
                    <a:cubicBezTo>
                      <a:pt x="331" y="1532"/>
                      <a:pt x="159" y="1096"/>
                      <a:pt x="159" y="2192"/>
                    </a:cubicBezTo>
                    <a:cubicBezTo>
                      <a:pt x="649" y="2149"/>
                      <a:pt x="709" y="1462"/>
                      <a:pt x="1061" y="1462"/>
                    </a:cubicBezTo>
                    <a:cubicBezTo>
                      <a:pt x="1146" y="1462"/>
                      <a:pt x="1246" y="1501"/>
                      <a:pt x="1374" y="1598"/>
                    </a:cubicBezTo>
                    <a:lnTo>
                      <a:pt x="1374" y="1598"/>
                    </a:lnTo>
                    <a:cubicBezTo>
                      <a:pt x="1268" y="278"/>
                      <a:pt x="885" y="1426"/>
                      <a:pt x="8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9"/>
              <p:cNvSpPr/>
              <p:nvPr/>
            </p:nvSpPr>
            <p:spPr>
              <a:xfrm>
                <a:off x="2014050" y="3258000"/>
                <a:ext cx="76925" cy="79850"/>
              </a:xfrm>
              <a:custGeom>
                <a:avLst/>
                <a:gdLst/>
                <a:ahLst/>
                <a:cxnLst/>
                <a:rect l="l" t="t" r="r" b="b"/>
                <a:pathLst>
                  <a:path w="3077" h="3194" extrusionOk="0">
                    <a:moveTo>
                      <a:pt x="2245" y="0"/>
                    </a:moveTo>
                    <a:lnTo>
                      <a:pt x="2245" y="0"/>
                    </a:lnTo>
                    <a:cubicBezTo>
                      <a:pt x="2087" y="938"/>
                      <a:pt x="595" y="885"/>
                      <a:pt x="595" y="1373"/>
                    </a:cubicBezTo>
                    <a:cubicBezTo>
                      <a:pt x="619" y="1376"/>
                      <a:pt x="643" y="1378"/>
                      <a:pt x="668" y="1378"/>
                    </a:cubicBezTo>
                    <a:cubicBezTo>
                      <a:pt x="864" y="1378"/>
                      <a:pt x="1086" y="1289"/>
                      <a:pt x="1278" y="1289"/>
                    </a:cubicBezTo>
                    <a:cubicBezTo>
                      <a:pt x="1465" y="1289"/>
                      <a:pt x="1624" y="1373"/>
                      <a:pt x="1704" y="1703"/>
                    </a:cubicBezTo>
                    <a:cubicBezTo>
                      <a:pt x="925" y="1822"/>
                      <a:pt x="331" y="2152"/>
                      <a:pt x="1" y="2865"/>
                    </a:cubicBezTo>
                    <a:cubicBezTo>
                      <a:pt x="86" y="2794"/>
                      <a:pt x="167" y="2766"/>
                      <a:pt x="245" y="2766"/>
                    </a:cubicBezTo>
                    <a:cubicBezTo>
                      <a:pt x="547" y="2766"/>
                      <a:pt x="793" y="3193"/>
                      <a:pt x="994" y="3193"/>
                    </a:cubicBezTo>
                    <a:cubicBezTo>
                      <a:pt x="1070" y="3193"/>
                      <a:pt x="1139" y="3134"/>
                      <a:pt x="1202" y="2971"/>
                    </a:cubicBezTo>
                    <a:cubicBezTo>
                      <a:pt x="1044" y="2918"/>
                      <a:pt x="872" y="3023"/>
                      <a:pt x="819" y="2746"/>
                    </a:cubicBezTo>
                    <a:cubicBezTo>
                      <a:pt x="1060" y="2448"/>
                      <a:pt x="1286" y="2383"/>
                      <a:pt x="1495" y="2383"/>
                    </a:cubicBezTo>
                    <a:cubicBezTo>
                      <a:pt x="1658" y="2383"/>
                      <a:pt x="1810" y="2422"/>
                      <a:pt x="1950" y="2422"/>
                    </a:cubicBezTo>
                    <a:cubicBezTo>
                      <a:pt x="2125" y="2422"/>
                      <a:pt x="2282" y="2361"/>
                      <a:pt x="2417" y="2086"/>
                    </a:cubicBezTo>
                    <a:lnTo>
                      <a:pt x="2417" y="2086"/>
                    </a:lnTo>
                    <a:cubicBezTo>
                      <a:pt x="2348" y="2662"/>
                      <a:pt x="2604" y="3003"/>
                      <a:pt x="2820" y="3003"/>
                    </a:cubicBezTo>
                    <a:cubicBezTo>
                      <a:pt x="2936" y="3003"/>
                      <a:pt x="3040" y="2905"/>
                      <a:pt x="3077" y="2693"/>
                    </a:cubicBezTo>
                    <a:lnTo>
                      <a:pt x="3077" y="2693"/>
                    </a:lnTo>
                    <a:cubicBezTo>
                      <a:pt x="3024" y="2739"/>
                      <a:pt x="2980" y="2760"/>
                      <a:pt x="2944" y="2760"/>
                    </a:cubicBezTo>
                    <a:cubicBezTo>
                      <a:pt x="2720" y="2760"/>
                      <a:pt x="2792" y="1973"/>
                      <a:pt x="2747" y="1598"/>
                    </a:cubicBezTo>
                    <a:cubicBezTo>
                      <a:pt x="2651" y="1476"/>
                      <a:pt x="2560" y="1434"/>
                      <a:pt x="2475" y="1434"/>
                    </a:cubicBezTo>
                    <a:cubicBezTo>
                      <a:pt x="2292" y="1434"/>
                      <a:pt x="2132" y="1624"/>
                      <a:pt x="1996" y="1624"/>
                    </a:cubicBezTo>
                    <a:cubicBezTo>
                      <a:pt x="1906" y="1624"/>
                      <a:pt x="1826" y="1542"/>
                      <a:pt x="1757" y="1268"/>
                    </a:cubicBezTo>
                    <a:cubicBezTo>
                      <a:pt x="1798" y="1223"/>
                      <a:pt x="1859" y="1212"/>
                      <a:pt x="1925" y="1212"/>
                    </a:cubicBezTo>
                    <a:cubicBezTo>
                      <a:pt x="1987" y="1212"/>
                      <a:pt x="2053" y="1221"/>
                      <a:pt x="2113" y="1221"/>
                    </a:cubicBezTo>
                    <a:cubicBezTo>
                      <a:pt x="2238" y="1221"/>
                      <a:pt x="2337" y="1182"/>
                      <a:pt x="2311" y="938"/>
                    </a:cubicBezTo>
                    <a:cubicBezTo>
                      <a:pt x="1981" y="832"/>
                      <a:pt x="2364" y="436"/>
                      <a:pt x="224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9"/>
              <p:cNvSpPr/>
              <p:nvPr/>
            </p:nvSpPr>
            <p:spPr>
              <a:xfrm>
                <a:off x="2286400" y="2807750"/>
                <a:ext cx="87750" cy="58500"/>
              </a:xfrm>
              <a:custGeom>
                <a:avLst/>
                <a:gdLst/>
                <a:ahLst/>
                <a:cxnLst/>
                <a:rect l="l" t="t" r="r" b="b"/>
                <a:pathLst>
                  <a:path w="3510" h="2340" extrusionOk="0">
                    <a:moveTo>
                      <a:pt x="1781" y="842"/>
                    </a:moveTo>
                    <a:cubicBezTo>
                      <a:pt x="1829" y="842"/>
                      <a:pt x="1874" y="877"/>
                      <a:pt x="1912" y="954"/>
                    </a:cubicBezTo>
                    <a:cubicBezTo>
                      <a:pt x="1978" y="1403"/>
                      <a:pt x="1648" y="1350"/>
                      <a:pt x="1648" y="1785"/>
                    </a:cubicBezTo>
                    <a:cubicBezTo>
                      <a:pt x="1318" y="1733"/>
                      <a:pt x="1860" y="1178"/>
                      <a:pt x="1529" y="1125"/>
                    </a:cubicBezTo>
                    <a:cubicBezTo>
                      <a:pt x="1605" y="949"/>
                      <a:pt x="1697" y="842"/>
                      <a:pt x="1781" y="842"/>
                    </a:cubicBezTo>
                    <a:close/>
                    <a:moveTo>
                      <a:pt x="1151" y="1"/>
                    </a:moveTo>
                    <a:cubicBezTo>
                      <a:pt x="734" y="1"/>
                      <a:pt x="272" y="174"/>
                      <a:pt x="51" y="465"/>
                    </a:cubicBezTo>
                    <a:cubicBezTo>
                      <a:pt x="81" y="463"/>
                      <a:pt x="109" y="461"/>
                      <a:pt x="133" y="461"/>
                    </a:cubicBezTo>
                    <a:cubicBezTo>
                      <a:pt x="594" y="461"/>
                      <a:pt x="1" y="920"/>
                      <a:pt x="51" y="1284"/>
                    </a:cubicBezTo>
                    <a:cubicBezTo>
                      <a:pt x="167" y="1094"/>
                      <a:pt x="275" y="1029"/>
                      <a:pt x="380" y="1029"/>
                    </a:cubicBezTo>
                    <a:cubicBezTo>
                      <a:pt x="613" y="1029"/>
                      <a:pt x="829" y="1350"/>
                      <a:pt x="1070" y="1350"/>
                    </a:cubicBezTo>
                    <a:cubicBezTo>
                      <a:pt x="1129" y="1350"/>
                      <a:pt x="1190" y="1331"/>
                      <a:pt x="1252" y="1284"/>
                    </a:cubicBezTo>
                    <a:cubicBezTo>
                      <a:pt x="1147" y="1231"/>
                      <a:pt x="988" y="1020"/>
                      <a:pt x="1147" y="954"/>
                    </a:cubicBezTo>
                    <a:cubicBezTo>
                      <a:pt x="1165" y="949"/>
                      <a:pt x="1183" y="947"/>
                      <a:pt x="1199" y="947"/>
                    </a:cubicBezTo>
                    <a:cubicBezTo>
                      <a:pt x="1387" y="947"/>
                      <a:pt x="1472" y="1214"/>
                      <a:pt x="1424" y="1614"/>
                    </a:cubicBezTo>
                    <a:cubicBezTo>
                      <a:pt x="1294" y="1672"/>
                      <a:pt x="1195" y="1704"/>
                      <a:pt x="1112" y="1704"/>
                    </a:cubicBezTo>
                    <a:cubicBezTo>
                      <a:pt x="950" y="1704"/>
                      <a:pt x="851" y="1581"/>
                      <a:pt x="711" y="1284"/>
                    </a:cubicBezTo>
                    <a:lnTo>
                      <a:pt x="711" y="1284"/>
                    </a:lnTo>
                    <a:cubicBezTo>
                      <a:pt x="658" y="1785"/>
                      <a:pt x="869" y="1733"/>
                      <a:pt x="817" y="2115"/>
                    </a:cubicBezTo>
                    <a:cubicBezTo>
                      <a:pt x="764" y="2168"/>
                      <a:pt x="658" y="2168"/>
                      <a:pt x="658" y="2340"/>
                    </a:cubicBezTo>
                    <a:cubicBezTo>
                      <a:pt x="904" y="2192"/>
                      <a:pt x="1167" y="2147"/>
                      <a:pt x="1431" y="2147"/>
                    </a:cubicBezTo>
                    <a:cubicBezTo>
                      <a:pt x="1861" y="2147"/>
                      <a:pt x="2297" y="2267"/>
                      <a:pt x="2673" y="2267"/>
                    </a:cubicBezTo>
                    <a:cubicBezTo>
                      <a:pt x="2935" y="2267"/>
                      <a:pt x="3168" y="2209"/>
                      <a:pt x="3351" y="2010"/>
                    </a:cubicBezTo>
                    <a:cubicBezTo>
                      <a:pt x="3299" y="2010"/>
                      <a:pt x="3510" y="1284"/>
                      <a:pt x="3510" y="1284"/>
                    </a:cubicBezTo>
                    <a:cubicBezTo>
                      <a:pt x="3402" y="1176"/>
                      <a:pt x="3207" y="1155"/>
                      <a:pt x="2993" y="1155"/>
                    </a:cubicBezTo>
                    <a:cubicBezTo>
                      <a:pt x="2859" y="1155"/>
                      <a:pt x="2718" y="1163"/>
                      <a:pt x="2586" y="1163"/>
                    </a:cubicBezTo>
                    <a:cubicBezTo>
                      <a:pt x="2184" y="1163"/>
                      <a:pt x="1873" y="1087"/>
                      <a:pt x="2137" y="465"/>
                    </a:cubicBezTo>
                    <a:cubicBezTo>
                      <a:pt x="2082" y="433"/>
                      <a:pt x="2028" y="420"/>
                      <a:pt x="1976" y="420"/>
                    </a:cubicBezTo>
                    <a:cubicBezTo>
                      <a:pt x="1759" y="420"/>
                      <a:pt x="1564" y="640"/>
                      <a:pt x="1400" y="640"/>
                    </a:cubicBezTo>
                    <a:cubicBezTo>
                      <a:pt x="1327" y="640"/>
                      <a:pt x="1259" y="595"/>
                      <a:pt x="1199" y="465"/>
                    </a:cubicBezTo>
                    <a:cubicBezTo>
                      <a:pt x="1477" y="465"/>
                      <a:pt x="1701" y="465"/>
                      <a:pt x="1701" y="135"/>
                    </a:cubicBezTo>
                    <a:cubicBezTo>
                      <a:pt x="1552" y="43"/>
                      <a:pt x="1357" y="1"/>
                      <a:pt x="115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9"/>
              <p:cNvSpPr/>
              <p:nvPr/>
            </p:nvSpPr>
            <p:spPr>
              <a:xfrm>
                <a:off x="2394925" y="2822000"/>
                <a:ext cx="64700" cy="54750"/>
              </a:xfrm>
              <a:custGeom>
                <a:avLst/>
                <a:gdLst/>
                <a:ahLst/>
                <a:cxnLst/>
                <a:rect l="l" t="t" r="r" b="b"/>
                <a:pathLst>
                  <a:path w="2588" h="2190" extrusionOk="0">
                    <a:moveTo>
                      <a:pt x="2086" y="1"/>
                    </a:moveTo>
                    <a:lnTo>
                      <a:pt x="2086" y="1"/>
                    </a:lnTo>
                    <a:cubicBezTo>
                      <a:pt x="1862" y="661"/>
                      <a:pt x="608" y="450"/>
                      <a:pt x="608" y="833"/>
                    </a:cubicBezTo>
                    <a:cubicBezTo>
                      <a:pt x="661" y="849"/>
                      <a:pt x="717" y="855"/>
                      <a:pt x="776" y="855"/>
                    </a:cubicBezTo>
                    <a:cubicBezTo>
                      <a:pt x="900" y="855"/>
                      <a:pt x="1032" y="829"/>
                      <a:pt x="1147" y="829"/>
                    </a:cubicBezTo>
                    <a:cubicBezTo>
                      <a:pt x="1317" y="829"/>
                      <a:pt x="1453" y="885"/>
                      <a:pt x="1479" y="1163"/>
                    </a:cubicBezTo>
                    <a:cubicBezTo>
                      <a:pt x="819" y="1163"/>
                      <a:pt x="330" y="1374"/>
                      <a:pt x="0" y="1875"/>
                    </a:cubicBezTo>
                    <a:cubicBezTo>
                      <a:pt x="66" y="1838"/>
                      <a:pt x="126" y="1823"/>
                      <a:pt x="183" y="1823"/>
                    </a:cubicBezTo>
                    <a:cubicBezTo>
                      <a:pt x="457" y="1823"/>
                      <a:pt x="639" y="2184"/>
                      <a:pt x="813" y="2184"/>
                    </a:cubicBezTo>
                    <a:cubicBezTo>
                      <a:pt x="872" y="2184"/>
                      <a:pt x="930" y="2143"/>
                      <a:pt x="991" y="2034"/>
                    </a:cubicBezTo>
                    <a:cubicBezTo>
                      <a:pt x="872" y="1981"/>
                      <a:pt x="713" y="2034"/>
                      <a:pt x="713" y="1875"/>
                    </a:cubicBezTo>
                    <a:cubicBezTo>
                      <a:pt x="909" y="1697"/>
                      <a:pt x="1081" y="1650"/>
                      <a:pt x="1237" y="1650"/>
                    </a:cubicBezTo>
                    <a:cubicBezTo>
                      <a:pt x="1413" y="1650"/>
                      <a:pt x="1569" y="1710"/>
                      <a:pt x="1716" y="1710"/>
                    </a:cubicBezTo>
                    <a:cubicBezTo>
                      <a:pt x="1844" y="1710"/>
                      <a:pt x="1965" y="1664"/>
                      <a:pt x="2086" y="1493"/>
                    </a:cubicBezTo>
                    <a:lnTo>
                      <a:pt x="2086" y="1493"/>
                    </a:lnTo>
                    <a:cubicBezTo>
                      <a:pt x="1979" y="1905"/>
                      <a:pt x="2194" y="2189"/>
                      <a:pt x="2380" y="2189"/>
                    </a:cubicBezTo>
                    <a:cubicBezTo>
                      <a:pt x="2468" y="2189"/>
                      <a:pt x="2550" y="2125"/>
                      <a:pt x="2588" y="1981"/>
                    </a:cubicBezTo>
                    <a:lnTo>
                      <a:pt x="2588" y="1981"/>
                    </a:lnTo>
                    <a:cubicBezTo>
                      <a:pt x="2544" y="2011"/>
                      <a:pt x="2509" y="2024"/>
                      <a:pt x="2481" y="2024"/>
                    </a:cubicBezTo>
                    <a:cubicBezTo>
                      <a:pt x="2296" y="2024"/>
                      <a:pt x="2409" y="1449"/>
                      <a:pt x="2364" y="1163"/>
                    </a:cubicBezTo>
                    <a:cubicBezTo>
                      <a:pt x="2297" y="1071"/>
                      <a:pt x="2225" y="1042"/>
                      <a:pt x="2152" y="1042"/>
                    </a:cubicBezTo>
                    <a:cubicBezTo>
                      <a:pt x="2027" y="1042"/>
                      <a:pt x="1899" y="1127"/>
                      <a:pt x="1795" y="1127"/>
                    </a:cubicBezTo>
                    <a:cubicBezTo>
                      <a:pt x="1706" y="1127"/>
                      <a:pt x="1635" y="1064"/>
                      <a:pt x="1598" y="833"/>
                    </a:cubicBezTo>
                    <a:cubicBezTo>
                      <a:pt x="1608" y="827"/>
                      <a:pt x="1621" y="825"/>
                      <a:pt x="1636" y="825"/>
                    </a:cubicBezTo>
                    <a:cubicBezTo>
                      <a:pt x="1707" y="825"/>
                      <a:pt x="1823" y="873"/>
                      <a:pt x="1920" y="873"/>
                    </a:cubicBezTo>
                    <a:cubicBezTo>
                      <a:pt x="2012" y="873"/>
                      <a:pt x="2086" y="830"/>
                      <a:pt x="2086" y="661"/>
                    </a:cubicBezTo>
                    <a:cubicBezTo>
                      <a:pt x="1756" y="555"/>
                      <a:pt x="2192" y="331"/>
                      <a:pt x="208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9"/>
              <p:cNvSpPr/>
              <p:nvPr/>
            </p:nvSpPr>
            <p:spPr>
              <a:xfrm>
                <a:off x="1993275" y="3258250"/>
                <a:ext cx="59100" cy="39700"/>
              </a:xfrm>
              <a:custGeom>
                <a:avLst/>
                <a:gdLst/>
                <a:ahLst/>
                <a:cxnLst/>
                <a:rect l="l" t="t" r="r" b="b"/>
                <a:pathLst>
                  <a:path w="2364" h="1588" extrusionOk="0">
                    <a:moveTo>
                      <a:pt x="2078" y="1"/>
                    </a:moveTo>
                    <a:cubicBezTo>
                      <a:pt x="1782" y="1"/>
                      <a:pt x="1391" y="191"/>
                      <a:pt x="945" y="191"/>
                    </a:cubicBezTo>
                    <a:cubicBezTo>
                      <a:pt x="782" y="191"/>
                      <a:pt x="611" y="166"/>
                      <a:pt x="436" y="96"/>
                    </a:cubicBezTo>
                    <a:lnTo>
                      <a:pt x="436" y="96"/>
                    </a:lnTo>
                    <a:cubicBezTo>
                      <a:pt x="436" y="597"/>
                      <a:pt x="660" y="545"/>
                      <a:pt x="766" y="756"/>
                    </a:cubicBezTo>
                    <a:cubicBezTo>
                      <a:pt x="607" y="1152"/>
                      <a:pt x="0" y="545"/>
                      <a:pt x="0" y="1588"/>
                    </a:cubicBezTo>
                    <a:lnTo>
                      <a:pt x="832" y="1482"/>
                    </a:lnTo>
                    <a:cubicBezTo>
                      <a:pt x="990" y="96"/>
                      <a:pt x="2086" y="1258"/>
                      <a:pt x="2363" y="96"/>
                    </a:cubicBezTo>
                    <a:cubicBezTo>
                      <a:pt x="2282" y="26"/>
                      <a:pt x="2187" y="1"/>
                      <a:pt x="207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9"/>
              <p:cNvSpPr/>
              <p:nvPr/>
            </p:nvSpPr>
            <p:spPr>
              <a:xfrm>
                <a:off x="1190275" y="3594225"/>
                <a:ext cx="16525" cy="18575"/>
              </a:xfrm>
              <a:custGeom>
                <a:avLst/>
                <a:gdLst/>
                <a:ahLst/>
                <a:cxnLst/>
                <a:rect l="l" t="t" r="r" b="b"/>
                <a:pathLst>
                  <a:path w="661" h="743" extrusionOk="0">
                    <a:moveTo>
                      <a:pt x="182" y="1"/>
                    </a:moveTo>
                    <a:cubicBezTo>
                      <a:pt x="158" y="1"/>
                      <a:pt x="133" y="9"/>
                      <a:pt x="106" y="30"/>
                    </a:cubicBezTo>
                    <a:cubicBezTo>
                      <a:pt x="106" y="255"/>
                      <a:pt x="0" y="360"/>
                      <a:pt x="53" y="743"/>
                    </a:cubicBezTo>
                    <a:cubicBezTo>
                      <a:pt x="330" y="585"/>
                      <a:pt x="542" y="690"/>
                      <a:pt x="608" y="519"/>
                    </a:cubicBezTo>
                    <a:cubicBezTo>
                      <a:pt x="542" y="519"/>
                      <a:pt x="489" y="413"/>
                      <a:pt x="489" y="189"/>
                    </a:cubicBezTo>
                    <a:cubicBezTo>
                      <a:pt x="542" y="189"/>
                      <a:pt x="661" y="83"/>
                      <a:pt x="489" y="30"/>
                    </a:cubicBezTo>
                    <a:cubicBezTo>
                      <a:pt x="474" y="167"/>
                      <a:pt x="455" y="214"/>
                      <a:pt x="431" y="214"/>
                    </a:cubicBezTo>
                    <a:cubicBezTo>
                      <a:pt x="378" y="214"/>
                      <a:pt x="300" y="1"/>
                      <a:pt x="18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9"/>
              <p:cNvSpPr/>
              <p:nvPr/>
            </p:nvSpPr>
            <p:spPr>
              <a:xfrm>
                <a:off x="2536800" y="2909350"/>
                <a:ext cx="26975" cy="10375"/>
              </a:xfrm>
              <a:custGeom>
                <a:avLst/>
                <a:gdLst/>
                <a:ahLst/>
                <a:cxnLst/>
                <a:rect l="l" t="t" r="r" b="b"/>
                <a:pathLst>
                  <a:path w="1079" h="415" extrusionOk="0">
                    <a:moveTo>
                      <a:pt x="449" y="1"/>
                    </a:moveTo>
                    <a:cubicBezTo>
                      <a:pt x="227" y="1"/>
                      <a:pt x="1" y="95"/>
                      <a:pt x="42" y="415"/>
                    </a:cubicBezTo>
                    <a:cubicBezTo>
                      <a:pt x="213" y="415"/>
                      <a:pt x="319" y="362"/>
                      <a:pt x="425" y="190"/>
                    </a:cubicBezTo>
                    <a:cubicBezTo>
                      <a:pt x="482" y="193"/>
                      <a:pt x="532" y="195"/>
                      <a:pt x="576" y="195"/>
                    </a:cubicBezTo>
                    <a:cubicBezTo>
                      <a:pt x="1078" y="195"/>
                      <a:pt x="768" y="1"/>
                      <a:pt x="44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9"/>
              <p:cNvSpPr/>
              <p:nvPr/>
            </p:nvSpPr>
            <p:spPr>
              <a:xfrm>
                <a:off x="1176850" y="3594975"/>
                <a:ext cx="12125" cy="17900"/>
              </a:xfrm>
              <a:custGeom>
                <a:avLst/>
                <a:gdLst/>
                <a:ahLst/>
                <a:cxnLst/>
                <a:rect l="l" t="t" r="r" b="b"/>
                <a:pathLst>
                  <a:path w="485" h="716" extrusionOk="0">
                    <a:moveTo>
                      <a:pt x="260" y="0"/>
                    </a:moveTo>
                    <a:cubicBezTo>
                      <a:pt x="0" y="83"/>
                      <a:pt x="215" y="715"/>
                      <a:pt x="376" y="715"/>
                    </a:cubicBezTo>
                    <a:cubicBezTo>
                      <a:pt x="420" y="715"/>
                      <a:pt x="459" y="669"/>
                      <a:pt x="485" y="555"/>
                    </a:cubicBezTo>
                    <a:cubicBezTo>
                      <a:pt x="313" y="436"/>
                      <a:pt x="485" y="330"/>
                      <a:pt x="48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9"/>
              <p:cNvSpPr/>
              <p:nvPr/>
            </p:nvSpPr>
            <p:spPr>
              <a:xfrm>
                <a:off x="1144725" y="3469025"/>
                <a:ext cx="33025" cy="23900"/>
              </a:xfrm>
              <a:custGeom>
                <a:avLst/>
                <a:gdLst/>
                <a:ahLst/>
                <a:cxnLst/>
                <a:rect l="l" t="t" r="r" b="b"/>
                <a:pathLst>
                  <a:path w="1321" h="956" extrusionOk="0">
                    <a:moveTo>
                      <a:pt x="976" y="0"/>
                    </a:moveTo>
                    <a:cubicBezTo>
                      <a:pt x="403" y="0"/>
                      <a:pt x="103" y="438"/>
                      <a:pt x="1" y="906"/>
                    </a:cubicBezTo>
                    <a:cubicBezTo>
                      <a:pt x="67" y="923"/>
                      <a:pt x="119" y="931"/>
                      <a:pt x="161" y="931"/>
                    </a:cubicBezTo>
                    <a:cubicBezTo>
                      <a:pt x="405" y="931"/>
                      <a:pt x="293" y="670"/>
                      <a:pt x="383" y="523"/>
                    </a:cubicBezTo>
                    <a:lnTo>
                      <a:pt x="383" y="523"/>
                    </a:lnTo>
                    <a:cubicBezTo>
                      <a:pt x="473" y="866"/>
                      <a:pt x="576" y="956"/>
                      <a:pt x="716" y="956"/>
                    </a:cubicBezTo>
                    <a:cubicBezTo>
                      <a:pt x="845" y="956"/>
                      <a:pt x="1006" y="879"/>
                      <a:pt x="1215" y="853"/>
                    </a:cubicBezTo>
                    <a:cubicBezTo>
                      <a:pt x="1321" y="470"/>
                      <a:pt x="1162" y="576"/>
                      <a:pt x="1268" y="35"/>
                    </a:cubicBezTo>
                    <a:cubicBezTo>
                      <a:pt x="1164" y="11"/>
                      <a:pt x="1067" y="0"/>
                      <a:pt x="97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9"/>
              <p:cNvSpPr/>
              <p:nvPr/>
            </p:nvSpPr>
            <p:spPr>
              <a:xfrm>
                <a:off x="916675" y="3435125"/>
                <a:ext cx="10200" cy="21350"/>
              </a:xfrm>
              <a:custGeom>
                <a:avLst/>
                <a:gdLst/>
                <a:ahLst/>
                <a:cxnLst/>
                <a:rect l="l" t="t" r="r" b="b"/>
                <a:pathLst>
                  <a:path w="408" h="854" extrusionOk="0">
                    <a:moveTo>
                      <a:pt x="84" y="0"/>
                    </a:moveTo>
                    <a:cubicBezTo>
                      <a:pt x="58" y="0"/>
                      <a:pt x="30" y="6"/>
                      <a:pt x="0" y="18"/>
                    </a:cubicBezTo>
                    <a:lnTo>
                      <a:pt x="0" y="836"/>
                    </a:lnTo>
                    <a:cubicBezTo>
                      <a:pt x="30" y="848"/>
                      <a:pt x="58" y="854"/>
                      <a:pt x="84" y="854"/>
                    </a:cubicBezTo>
                    <a:cubicBezTo>
                      <a:pt x="408" y="854"/>
                      <a:pt x="408" y="0"/>
                      <a:pt x="8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9"/>
              <p:cNvSpPr/>
              <p:nvPr/>
            </p:nvSpPr>
            <p:spPr>
              <a:xfrm>
                <a:off x="930975" y="3432650"/>
                <a:ext cx="24000" cy="19275"/>
              </a:xfrm>
              <a:custGeom>
                <a:avLst/>
                <a:gdLst/>
                <a:ahLst/>
                <a:cxnLst/>
                <a:rect l="l" t="t" r="r" b="b"/>
                <a:pathLst>
                  <a:path w="960" h="771" extrusionOk="0">
                    <a:moveTo>
                      <a:pt x="65" y="0"/>
                    </a:moveTo>
                    <a:cubicBezTo>
                      <a:pt x="19" y="0"/>
                      <a:pt x="0" y="34"/>
                      <a:pt x="22" y="117"/>
                    </a:cubicBezTo>
                    <a:cubicBezTo>
                      <a:pt x="141" y="117"/>
                      <a:pt x="141" y="222"/>
                      <a:pt x="141" y="447"/>
                    </a:cubicBezTo>
                    <a:cubicBezTo>
                      <a:pt x="203" y="400"/>
                      <a:pt x="258" y="381"/>
                      <a:pt x="308" y="381"/>
                    </a:cubicBezTo>
                    <a:cubicBezTo>
                      <a:pt x="534" y="381"/>
                      <a:pt x="653" y="771"/>
                      <a:pt x="798" y="771"/>
                    </a:cubicBezTo>
                    <a:cubicBezTo>
                      <a:pt x="847" y="771"/>
                      <a:pt x="899" y="726"/>
                      <a:pt x="960" y="605"/>
                    </a:cubicBezTo>
                    <a:cubicBezTo>
                      <a:pt x="793" y="480"/>
                      <a:pt x="238" y="0"/>
                      <a:pt x="6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9"/>
              <p:cNvSpPr/>
              <p:nvPr/>
            </p:nvSpPr>
            <p:spPr>
              <a:xfrm>
                <a:off x="857250" y="3606900"/>
                <a:ext cx="37325" cy="21100"/>
              </a:xfrm>
              <a:custGeom>
                <a:avLst/>
                <a:gdLst/>
                <a:ahLst/>
                <a:cxnLst/>
                <a:rect l="l" t="t" r="r" b="b"/>
                <a:pathLst>
                  <a:path w="1493" h="844" extrusionOk="0">
                    <a:moveTo>
                      <a:pt x="323" y="1"/>
                    </a:moveTo>
                    <a:cubicBezTo>
                      <a:pt x="16" y="1"/>
                      <a:pt x="112" y="634"/>
                      <a:pt x="1" y="843"/>
                    </a:cubicBezTo>
                    <a:cubicBezTo>
                      <a:pt x="223" y="732"/>
                      <a:pt x="427" y="693"/>
                      <a:pt x="623" y="693"/>
                    </a:cubicBezTo>
                    <a:cubicBezTo>
                      <a:pt x="916" y="693"/>
                      <a:pt x="1192" y="780"/>
                      <a:pt x="1493" y="843"/>
                    </a:cubicBezTo>
                    <a:cubicBezTo>
                      <a:pt x="1473" y="499"/>
                      <a:pt x="1291" y="429"/>
                      <a:pt x="1078" y="429"/>
                    </a:cubicBezTo>
                    <a:cubicBezTo>
                      <a:pt x="931" y="429"/>
                      <a:pt x="770" y="463"/>
                      <a:pt x="638" y="463"/>
                    </a:cubicBezTo>
                    <a:cubicBezTo>
                      <a:pt x="442" y="463"/>
                      <a:pt x="312" y="387"/>
                      <a:pt x="397" y="12"/>
                    </a:cubicBezTo>
                    <a:cubicBezTo>
                      <a:pt x="370" y="4"/>
                      <a:pt x="345" y="1"/>
                      <a:pt x="3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9"/>
              <p:cNvSpPr/>
              <p:nvPr/>
            </p:nvSpPr>
            <p:spPr>
              <a:xfrm>
                <a:off x="897850" y="3617575"/>
                <a:ext cx="24775" cy="10425"/>
              </a:xfrm>
              <a:custGeom>
                <a:avLst/>
                <a:gdLst/>
                <a:ahLst/>
                <a:cxnLst/>
                <a:rect l="l" t="t" r="r" b="b"/>
                <a:pathLst>
                  <a:path w="991" h="417" extrusionOk="0">
                    <a:moveTo>
                      <a:pt x="496" y="0"/>
                    </a:moveTo>
                    <a:cubicBezTo>
                      <a:pt x="248" y="0"/>
                      <a:pt x="1" y="139"/>
                      <a:pt x="27" y="416"/>
                    </a:cubicBezTo>
                    <a:cubicBezTo>
                      <a:pt x="166" y="304"/>
                      <a:pt x="331" y="248"/>
                      <a:pt x="496" y="248"/>
                    </a:cubicBezTo>
                    <a:cubicBezTo>
                      <a:pt x="661" y="248"/>
                      <a:pt x="826" y="304"/>
                      <a:pt x="964" y="416"/>
                    </a:cubicBezTo>
                    <a:cubicBezTo>
                      <a:pt x="991" y="139"/>
                      <a:pt x="743" y="0"/>
                      <a:pt x="49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9"/>
              <p:cNvSpPr/>
              <p:nvPr/>
            </p:nvSpPr>
            <p:spPr>
              <a:xfrm>
                <a:off x="857250" y="3653275"/>
                <a:ext cx="14275" cy="14325"/>
              </a:xfrm>
              <a:custGeom>
                <a:avLst/>
                <a:gdLst/>
                <a:ahLst/>
                <a:cxnLst/>
                <a:rect l="l" t="t" r="r" b="b"/>
                <a:pathLst>
                  <a:path w="571" h="573" extrusionOk="0">
                    <a:moveTo>
                      <a:pt x="200" y="0"/>
                    </a:moveTo>
                    <a:cubicBezTo>
                      <a:pt x="107" y="0"/>
                      <a:pt x="24" y="63"/>
                      <a:pt x="1" y="203"/>
                    </a:cubicBezTo>
                    <a:cubicBezTo>
                      <a:pt x="31" y="184"/>
                      <a:pt x="56" y="176"/>
                      <a:pt x="77" y="176"/>
                    </a:cubicBezTo>
                    <a:cubicBezTo>
                      <a:pt x="225" y="176"/>
                      <a:pt x="182" y="572"/>
                      <a:pt x="378" y="572"/>
                    </a:cubicBezTo>
                    <a:cubicBezTo>
                      <a:pt x="412" y="572"/>
                      <a:pt x="452" y="561"/>
                      <a:pt x="503" y="533"/>
                    </a:cubicBezTo>
                    <a:cubicBezTo>
                      <a:pt x="571" y="209"/>
                      <a:pt x="369" y="0"/>
                      <a:pt x="20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9"/>
              <p:cNvSpPr/>
              <p:nvPr/>
            </p:nvSpPr>
            <p:spPr>
              <a:xfrm>
                <a:off x="894550" y="3447775"/>
                <a:ext cx="15225" cy="25025"/>
              </a:xfrm>
              <a:custGeom>
                <a:avLst/>
                <a:gdLst/>
                <a:ahLst/>
                <a:cxnLst/>
                <a:rect l="l" t="t" r="r" b="b"/>
                <a:pathLst>
                  <a:path w="609" h="1001" extrusionOk="0">
                    <a:moveTo>
                      <a:pt x="331" y="0"/>
                    </a:moveTo>
                    <a:cubicBezTo>
                      <a:pt x="331" y="277"/>
                      <a:pt x="54" y="106"/>
                      <a:pt x="1" y="330"/>
                    </a:cubicBezTo>
                    <a:cubicBezTo>
                      <a:pt x="310" y="330"/>
                      <a:pt x="179" y="1000"/>
                      <a:pt x="431" y="1000"/>
                    </a:cubicBezTo>
                    <a:cubicBezTo>
                      <a:pt x="449" y="1000"/>
                      <a:pt x="468" y="997"/>
                      <a:pt x="489" y="990"/>
                    </a:cubicBezTo>
                    <a:cubicBezTo>
                      <a:pt x="608" y="555"/>
                      <a:pt x="555" y="225"/>
                      <a:pt x="33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9"/>
              <p:cNvSpPr/>
              <p:nvPr/>
            </p:nvSpPr>
            <p:spPr>
              <a:xfrm>
                <a:off x="857250" y="3480500"/>
                <a:ext cx="103350" cy="47525"/>
              </a:xfrm>
              <a:custGeom>
                <a:avLst/>
                <a:gdLst/>
                <a:ahLst/>
                <a:cxnLst/>
                <a:rect l="l" t="t" r="r" b="b"/>
                <a:pathLst>
                  <a:path w="4134" h="1901" extrusionOk="0">
                    <a:moveTo>
                      <a:pt x="2004" y="1"/>
                    </a:moveTo>
                    <a:cubicBezTo>
                      <a:pt x="1591" y="1"/>
                      <a:pt x="1546" y="637"/>
                      <a:pt x="1546" y="896"/>
                    </a:cubicBezTo>
                    <a:cubicBezTo>
                      <a:pt x="1342" y="717"/>
                      <a:pt x="1051" y="584"/>
                      <a:pt x="771" y="584"/>
                    </a:cubicBezTo>
                    <a:cubicBezTo>
                      <a:pt x="453" y="584"/>
                      <a:pt x="148" y="755"/>
                      <a:pt x="1" y="1226"/>
                    </a:cubicBezTo>
                    <a:cubicBezTo>
                      <a:pt x="61" y="1298"/>
                      <a:pt x="133" y="1323"/>
                      <a:pt x="210" y="1323"/>
                    </a:cubicBezTo>
                    <a:cubicBezTo>
                      <a:pt x="383" y="1323"/>
                      <a:pt x="587" y="1197"/>
                      <a:pt x="768" y="1197"/>
                    </a:cubicBezTo>
                    <a:cubicBezTo>
                      <a:pt x="876" y="1197"/>
                      <a:pt x="976" y="1242"/>
                      <a:pt x="1057" y="1384"/>
                    </a:cubicBezTo>
                    <a:cubicBezTo>
                      <a:pt x="1011" y="1376"/>
                      <a:pt x="970" y="1371"/>
                      <a:pt x="932" y="1371"/>
                    </a:cubicBezTo>
                    <a:cubicBezTo>
                      <a:pt x="742" y="1371"/>
                      <a:pt x="652" y="1483"/>
                      <a:pt x="608" y="1714"/>
                    </a:cubicBezTo>
                    <a:lnTo>
                      <a:pt x="1321" y="1714"/>
                    </a:lnTo>
                    <a:cubicBezTo>
                      <a:pt x="1387" y="1384"/>
                      <a:pt x="1216" y="1384"/>
                      <a:pt x="1110" y="1226"/>
                    </a:cubicBezTo>
                    <a:lnTo>
                      <a:pt x="1110" y="1226"/>
                    </a:lnTo>
                    <a:cubicBezTo>
                      <a:pt x="1134" y="1242"/>
                      <a:pt x="1163" y="1248"/>
                      <a:pt x="1195" y="1248"/>
                    </a:cubicBezTo>
                    <a:cubicBezTo>
                      <a:pt x="1291" y="1248"/>
                      <a:pt x="1413" y="1194"/>
                      <a:pt x="1499" y="1194"/>
                    </a:cubicBezTo>
                    <a:cubicBezTo>
                      <a:pt x="1573" y="1194"/>
                      <a:pt x="1619" y="1234"/>
                      <a:pt x="1598" y="1384"/>
                    </a:cubicBezTo>
                    <a:cubicBezTo>
                      <a:pt x="1493" y="1384"/>
                      <a:pt x="1387" y="1437"/>
                      <a:pt x="1440" y="1714"/>
                    </a:cubicBezTo>
                    <a:cubicBezTo>
                      <a:pt x="1777" y="1796"/>
                      <a:pt x="2138" y="1900"/>
                      <a:pt x="2507" y="1900"/>
                    </a:cubicBezTo>
                    <a:cubicBezTo>
                      <a:pt x="2918" y="1900"/>
                      <a:pt x="3340" y="1770"/>
                      <a:pt x="3750" y="1332"/>
                    </a:cubicBezTo>
                    <a:cubicBezTo>
                      <a:pt x="3750" y="1556"/>
                      <a:pt x="3856" y="1714"/>
                      <a:pt x="3909" y="1886"/>
                    </a:cubicBezTo>
                    <a:cubicBezTo>
                      <a:pt x="3961" y="1714"/>
                      <a:pt x="4027" y="1662"/>
                      <a:pt x="4133" y="1662"/>
                    </a:cubicBezTo>
                    <a:lnTo>
                      <a:pt x="4133" y="1173"/>
                    </a:lnTo>
                    <a:cubicBezTo>
                      <a:pt x="3968" y="1114"/>
                      <a:pt x="3912" y="1084"/>
                      <a:pt x="3862" y="1084"/>
                    </a:cubicBezTo>
                    <a:cubicBezTo>
                      <a:pt x="3813" y="1084"/>
                      <a:pt x="3770" y="1114"/>
                      <a:pt x="3631" y="1173"/>
                    </a:cubicBezTo>
                    <a:cubicBezTo>
                      <a:pt x="3697" y="341"/>
                      <a:pt x="3301" y="236"/>
                      <a:pt x="3037" y="11"/>
                    </a:cubicBezTo>
                    <a:cubicBezTo>
                      <a:pt x="2977" y="188"/>
                      <a:pt x="2897" y="243"/>
                      <a:pt x="2805" y="243"/>
                    </a:cubicBezTo>
                    <a:cubicBezTo>
                      <a:pt x="2655" y="243"/>
                      <a:pt x="2473" y="99"/>
                      <a:pt x="2292" y="99"/>
                    </a:cubicBezTo>
                    <a:cubicBezTo>
                      <a:pt x="2167" y="99"/>
                      <a:pt x="2042" y="166"/>
                      <a:pt x="1928" y="394"/>
                    </a:cubicBezTo>
                    <a:cubicBezTo>
                      <a:pt x="1928" y="117"/>
                      <a:pt x="2100" y="236"/>
                      <a:pt x="2100" y="11"/>
                    </a:cubicBezTo>
                    <a:cubicBezTo>
                      <a:pt x="2066" y="4"/>
                      <a:pt x="2034" y="1"/>
                      <a:pt x="200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9"/>
              <p:cNvSpPr/>
              <p:nvPr/>
            </p:nvSpPr>
            <p:spPr>
              <a:xfrm>
                <a:off x="1041750" y="3433800"/>
                <a:ext cx="9600" cy="16625"/>
              </a:xfrm>
              <a:custGeom>
                <a:avLst/>
                <a:gdLst/>
                <a:ahLst/>
                <a:cxnLst/>
                <a:rect l="l" t="t" r="r" b="b"/>
                <a:pathLst>
                  <a:path w="384" h="665" extrusionOk="0">
                    <a:moveTo>
                      <a:pt x="348" y="0"/>
                    </a:moveTo>
                    <a:cubicBezTo>
                      <a:pt x="159" y="0"/>
                      <a:pt x="150" y="407"/>
                      <a:pt x="1" y="506"/>
                    </a:cubicBezTo>
                    <a:cubicBezTo>
                      <a:pt x="24" y="501"/>
                      <a:pt x="45" y="498"/>
                      <a:pt x="64" y="498"/>
                    </a:cubicBezTo>
                    <a:cubicBezTo>
                      <a:pt x="214" y="498"/>
                      <a:pt x="231" y="665"/>
                      <a:pt x="384" y="665"/>
                    </a:cubicBezTo>
                    <a:lnTo>
                      <a:pt x="384" y="5"/>
                    </a:lnTo>
                    <a:cubicBezTo>
                      <a:pt x="371" y="2"/>
                      <a:pt x="359" y="0"/>
                      <a:pt x="34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9"/>
              <p:cNvSpPr/>
              <p:nvPr/>
            </p:nvSpPr>
            <p:spPr>
              <a:xfrm>
                <a:off x="959250" y="3459725"/>
                <a:ext cx="137900" cy="61975"/>
              </a:xfrm>
              <a:custGeom>
                <a:avLst/>
                <a:gdLst/>
                <a:ahLst/>
                <a:cxnLst/>
                <a:rect l="l" t="t" r="r" b="b"/>
                <a:pathLst>
                  <a:path w="5516" h="2479" extrusionOk="0">
                    <a:moveTo>
                      <a:pt x="527" y="1"/>
                    </a:moveTo>
                    <a:cubicBezTo>
                      <a:pt x="399" y="1"/>
                      <a:pt x="357" y="201"/>
                      <a:pt x="197" y="201"/>
                    </a:cubicBezTo>
                    <a:cubicBezTo>
                      <a:pt x="170" y="201"/>
                      <a:pt x="140" y="195"/>
                      <a:pt x="106" y="182"/>
                    </a:cubicBezTo>
                    <a:lnTo>
                      <a:pt x="106" y="182"/>
                    </a:lnTo>
                    <a:cubicBezTo>
                      <a:pt x="278" y="895"/>
                      <a:pt x="0" y="1278"/>
                      <a:pt x="436" y="1502"/>
                    </a:cubicBezTo>
                    <a:cubicBezTo>
                      <a:pt x="278" y="1555"/>
                      <a:pt x="53" y="1450"/>
                      <a:pt x="53" y="1674"/>
                    </a:cubicBezTo>
                    <a:cubicBezTo>
                      <a:pt x="502" y="1717"/>
                      <a:pt x="622" y="2479"/>
                      <a:pt x="1003" y="2479"/>
                    </a:cubicBezTo>
                    <a:cubicBezTo>
                      <a:pt x="1092" y="2479"/>
                      <a:pt x="1195" y="2437"/>
                      <a:pt x="1320" y="2334"/>
                    </a:cubicBezTo>
                    <a:cubicBezTo>
                      <a:pt x="1268" y="2334"/>
                      <a:pt x="1202" y="2215"/>
                      <a:pt x="1320" y="2163"/>
                    </a:cubicBezTo>
                    <a:cubicBezTo>
                      <a:pt x="1370" y="2174"/>
                      <a:pt x="1421" y="2179"/>
                      <a:pt x="1474" y="2179"/>
                    </a:cubicBezTo>
                    <a:cubicBezTo>
                      <a:pt x="2059" y="2179"/>
                      <a:pt x="2852" y="1560"/>
                      <a:pt x="3628" y="1560"/>
                    </a:cubicBezTo>
                    <a:cubicBezTo>
                      <a:pt x="3870" y="1560"/>
                      <a:pt x="4111" y="1621"/>
                      <a:pt x="4344" y="1780"/>
                    </a:cubicBezTo>
                    <a:cubicBezTo>
                      <a:pt x="4412" y="1422"/>
                      <a:pt x="4656" y="1382"/>
                      <a:pt x="4899" y="1382"/>
                    </a:cubicBezTo>
                    <a:cubicBezTo>
                      <a:pt x="4968" y="1382"/>
                      <a:pt x="5038" y="1385"/>
                      <a:pt x="5103" y="1385"/>
                    </a:cubicBezTo>
                    <a:cubicBezTo>
                      <a:pt x="5338" y="1385"/>
                      <a:pt x="5516" y="1342"/>
                      <a:pt x="5439" y="948"/>
                    </a:cubicBezTo>
                    <a:lnTo>
                      <a:pt x="5439" y="948"/>
                    </a:lnTo>
                    <a:cubicBezTo>
                      <a:pt x="5361" y="1106"/>
                      <a:pt x="5266" y="1163"/>
                      <a:pt x="5161" y="1163"/>
                    </a:cubicBezTo>
                    <a:cubicBezTo>
                      <a:pt x="4877" y="1163"/>
                      <a:pt x="4518" y="744"/>
                      <a:pt x="4188" y="744"/>
                    </a:cubicBezTo>
                    <a:cubicBezTo>
                      <a:pt x="4129" y="744"/>
                      <a:pt x="4070" y="757"/>
                      <a:pt x="4014" y="790"/>
                    </a:cubicBezTo>
                    <a:cubicBezTo>
                      <a:pt x="3961" y="1014"/>
                      <a:pt x="3908" y="1172"/>
                      <a:pt x="3842" y="1278"/>
                    </a:cubicBezTo>
                    <a:cubicBezTo>
                      <a:pt x="3778" y="1077"/>
                      <a:pt x="3722" y="1009"/>
                      <a:pt x="3664" y="1009"/>
                    </a:cubicBezTo>
                    <a:cubicBezTo>
                      <a:pt x="3548" y="1009"/>
                      <a:pt x="3424" y="1291"/>
                      <a:pt x="3209" y="1291"/>
                    </a:cubicBezTo>
                    <a:cubicBezTo>
                      <a:pt x="3184" y="1291"/>
                      <a:pt x="3157" y="1287"/>
                      <a:pt x="3129" y="1278"/>
                    </a:cubicBezTo>
                    <a:cubicBezTo>
                      <a:pt x="3129" y="1014"/>
                      <a:pt x="3129" y="790"/>
                      <a:pt x="3248" y="618"/>
                    </a:cubicBezTo>
                    <a:lnTo>
                      <a:pt x="3248" y="618"/>
                    </a:lnTo>
                    <a:cubicBezTo>
                      <a:pt x="2406" y="919"/>
                      <a:pt x="1952" y="1303"/>
                      <a:pt x="1349" y="1303"/>
                    </a:cubicBezTo>
                    <a:cubicBezTo>
                      <a:pt x="1158" y="1303"/>
                      <a:pt x="951" y="1265"/>
                      <a:pt x="713" y="1172"/>
                    </a:cubicBezTo>
                    <a:cubicBezTo>
                      <a:pt x="941" y="1172"/>
                      <a:pt x="1018" y="984"/>
                      <a:pt x="1192" y="984"/>
                    </a:cubicBezTo>
                    <a:cubicBezTo>
                      <a:pt x="1230" y="984"/>
                      <a:pt x="1272" y="993"/>
                      <a:pt x="1320" y="1014"/>
                    </a:cubicBezTo>
                    <a:cubicBezTo>
                      <a:pt x="1286" y="647"/>
                      <a:pt x="1202" y="533"/>
                      <a:pt x="1093" y="533"/>
                    </a:cubicBezTo>
                    <a:cubicBezTo>
                      <a:pt x="916" y="533"/>
                      <a:pt x="675" y="830"/>
                      <a:pt x="474" y="830"/>
                    </a:cubicBezTo>
                    <a:cubicBezTo>
                      <a:pt x="371" y="830"/>
                      <a:pt x="278" y="752"/>
                      <a:pt x="212" y="512"/>
                    </a:cubicBezTo>
                    <a:cubicBezTo>
                      <a:pt x="330" y="354"/>
                      <a:pt x="489" y="235"/>
                      <a:pt x="608" y="24"/>
                    </a:cubicBezTo>
                    <a:cubicBezTo>
                      <a:pt x="577" y="8"/>
                      <a:pt x="550" y="1"/>
                      <a:pt x="52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9"/>
              <p:cNvSpPr/>
              <p:nvPr/>
            </p:nvSpPr>
            <p:spPr>
              <a:xfrm>
                <a:off x="843725" y="3548100"/>
                <a:ext cx="30075" cy="30400"/>
              </a:xfrm>
              <a:custGeom>
                <a:avLst/>
                <a:gdLst/>
                <a:ahLst/>
                <a:cxnLst/>
                <a:rect l="l" t="t" r="r" b="b"/>
                <a:pathLst>
                  <a:path w="1203" h="1216" extrusionOk="0">
                    <a:moveTo>
                      <a:pt x="1202" y="0"/>
                    </a:moveTo>
                    <a:cubicBezTo>
                      <a:pt x="1105" y="98"/>
                      <a:pt x="990" y="124"/>
                      <a:pt x="869" y="124"/>
                    </a:cubicBezTo>
                    <a:cubicBezTo>
                      <a:pt x="725" y="124"/>
                      <a:pt x="573" y="86"/>
                      <a:pt x="435" y="86"/>
                    </a:cubicBezTo>
                    <a:cubicBezTo>
                      <a:pt x="237" y="86"/>
                      <a:pt x="70" y="166"/>
                      <a:pt x="1" y="555"/>
                    </a:cubicBezTo>
                    <a:cubicBezTo>
                      <a:pt x="43" y="597"/>
                      <a:pt x="90" y="612"/>
                      <a:pt x="139" y="612"/>
                    </a:cubicBezTo>
                    <a:cubicBezTo>
                      <a:pt x="267" y="612"/>
                      <a:pt x="407" y="509"/>
                      <a:pt x="506" y="509"/>
                    </a:cubicBezTo>
                    <a:cubicBezTo>
                      <a:pt x="619" y="509"/>
                      <a:pt x="679" y="643"/>
                      <a:pt x="608" y="1215"/>
                    </a:cubicBezTo>
                    <a:lnTo>
                      <a:pt x="1202" y="1215"/>
                    </a:lnTo>
                    <a:cubicBezTo>
                      <a:pt x="991" y="661"/>
                      <a:pt x="1044" y="661"/>
                      <a:pt x="120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9"/>
              <p:cNvSpPr/>
              <p:nvPr/>
            </p:nvSpPr>
            <p:spPr>
              <a:xfrm>
                <a:off x="1088300" y="3601900"/>
                <a:ext cx="34675" cy="17175"/>
              </a:xfrm>
              <a:custGeom>
                <a:avLst/>
                <a:gdLst/>
                <a:ahLst/>
                <a:cxnLst/>
                <a:rect l="l" t="t" r="r" b="b"/>
                <a:pathLst>
                  <a:path w="1387" h="687" extrusionOk="0">
                    <a:moveTo>
                      <a:pt x="990" y="106"/>
                    </a:moveTo>
                    <a:lnTo>
                      <a:pt x="990" y="106"/>
                    </a:lnTo>
                    <a:cubicBezTo>
                      <a:pt x="896" y="187"/>
                      <a:pt x="806" y="211"/>
                      <a:pt x="718" y="211"/>
                    </a:cubicBezTo>
                    <a:cubicBezTo>
                      <a:pt x="582" y="211"/>
                      <a:pt x="454" y="152"/>
                      <a:pt x="333" y="152"/>
                    </a:cubicBezTo>
                    <a:cubicBezTo>
                      <a:pt x="215" y="152"/>
                      <a:pt x="104" y="209"/>
                      <a:pt x="0" y="436"/>
                    </a:cubicBezTo>
                    <a:cubicBezTo>
                      <a:pt x="125" y="633"/>
                      <a:pt x="194" y="687"/>
                      <a:pt x="273" y="687"/>
                    </a:cubicBezTo>
                    <a:cubicBezTo>
                      <a:pt x="369" y="687"/>
                      <a:pt x="480" y="608"/>
                      <a:pt x="726" y="608"/>
                    </a:cubicBezTo>
                    <a:cubicBezTo>
                      <a:pt x="502" y="0"/>
                      <a:pt x="1386" y="436"/>
                      <a:pt x="990" y="106"/>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9"/>
              <p:cNvSpPr/>
              <p:nvPr/>
            </p:nvSpPr>
            <p:spPr>
              <a:xfrm>
                <a:off x="1107775" y="3539450"/>
                <a:ext cx="30050" cy="18750"/>
              </a:xfrm>
              <a:custGeom>
                <a:avLst/>
                <a:gdLst/>
                <a:ahLst/>
                <a:cxnLst/>
                <a:rect l="l" t="t" r="r" b="b"/>
                <a:pathLst>
                  <a:path w="1202" h="750" extrusionOk="0">
                    <a:moveTo>
                      <a:pt x="302" y="1"/>
                    </a:moveTo>
                    <a:cubicBezTo>
                      <a:pt x="151" y="1"/>
                      <a:pt x="41" y="99"/>
                      <a:pt x="0" y="465"/>
                    </a:cubicBezTo>
                    <a:cubicBezTo>
                      <a:pt x="166" y="667"/>
                      <a:pt x="313" y="750"/>
                      <a:pt x="451" y="750"/>
                    </a:cubicBezTo>
                    <a:cubicBezTo>
                      <a:pt x="719" y="750"/>
                      <a:pt x="948" y="436"/>
                      <a:pt x="1201" y="69"/>
                    </a:cubicBezTo>
                    <a:lnTo>
                      <a:pt x="1201" y="69"/>
                    </a:lnTo>
                    <a:cubicBezTo>
                      <a:pt x="1115" y="114"/>
                      <a:pt x="1028" y="130"/>
                      <a:pt x="943" y="130"/>
                    </a:cubicBezTo>
                    <a:cubicBezTo>
                      <a:pt x="703" y="130"/>
                      <a:pt x="476" y="1"/>
                      <a:pt x="3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9"/>
              <p:cNvSpPr/>
              <p:nvPr/>
            </p:nvSpPr>
            <p:spPr>
              <a:xfrm>
                <a:off x="993575" y="3522025"/>
                <a:ext cx="22125" cy="13225"/>
              </a:xfrm>
              <a:custGeom>
                <a:avLst/>
                <a:gdLst/>
                <a:ahLst/>
                <a:cxnLst/>
                <a:rect l="l" t="t" r="r" b="b"/>
                <a:pathLst>
                  <a:path w="885" h="529" extrusionOk="0">
                    <a:moveTo>
                      <a:pt x="885" y="1"/>
                    </a:moveTo>
                    <a:lnTo>
                      <a:pt x="885" y="1"/>
                    </a:lnTo>
                    <a:cubicBezTo>
                      <a:pt x="555" y="172"/>
                      <a:pt x="225" y="225"/>
                      <a:pt x="0" y="502"/>
                    </a:cubicBezTo>
                    <a:cubicBezTo>
                      <a:pt x="73" y="520"/>
                      <a:pt x="142" y="528"/>
                      <a:pt x="206" y="528"/>
                    </a:cubicBezTo>
                    <a:cubicBezTo>
                      <a:pt x="526" y="528"/>
                      <a:pt x="742" y="319"/>
                      <a:pt x="8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9"/>
              <p:cNvSpPr/>
              <p:nvPr/>
            </p:nvSpPr>
            <p:spPr>
              <a:xfrm>
                <a:off x="1025250" y="3521275"/>
                <a:ext cx="75600" cy="41800"/>
              </a:xfrm>
              <a:custGeom>
                <a:avLst/>
                <a:gdLst/>
                <a:ahLst/>
                <a:cxnLst/>
                <a:rect l="l" t="t" r="r" b="b"/>
                <a:pathLst>
                  <a:path w="3024" h="1672" extrusionOk="0">
                    <a:moveTo>
                      <a:pt x="956" y="1"/>
                    </a:moveTo>
                    <a:cubicBezTo>
                      <a:pt x="769" y="1"/>
                      <a:pt x="661" y="171"/>
                      <a:pt x="548" y="171"/>
                    </a:cubicBezTo>
                    <a:cubicBezTo>
                      <a:pt x="497" y="171"/>
                      <a:pt x="445" y="135"/>
                      <a:pt x="383" y="31"/>
                    </a:cubicBezTo>
                    <a:cubicBezTo>
                      <a:pt x="383" y="466"/>
                      <a:pt x="212" y="691"/>
                      <a:pt x="1" y="862"/>
                    </a:cubicBezTo>
                    <a:cubicBezTo>
                      <a:pt x="881" y="947"/>
                      <a:pt x="1626" y="1672"/>
                      <a:pt x="2227" y="1672"/>
                    </a:cubicBezTo>
                    <a:cubicBezTo>
                      <a:pt x="2373" y="1672"/>
                      <a:pt x="2511" y="1629"/>
                      <a:pt x="2641" y="1522"/>
                    </a:cubicBezTo>
                    <a:lnTo>
                      <a:pt x="2641" y="1522"/>
                    </a:lnTo>
                    <a:cubicBezTo>
                      <a:pt x="2636" y="1524"/>
                      <a:pt x="2633" y="1525"/>
                      <a:pt x="2630" y="1525"/>
                    </a:cubicBezTo>
                    <a:cubicBezTo>
                      <a:pt x="2552" y="1525"/>
                      <a:pt x="2922" y="911"/>
                      <a:pt x="3024" y="796"/>
                    </a:cubicBezTo>
                    <a:cubicBezTo>
                      <a:pt x="2947" y="791"/>
                      <a:pt x="2871" y="789"/>
                      <a:pt x="2796" y="789"/>
                    </a:cubicBezTo>
                    <a:cubicBezTo>
                      <a:pt x="2370" y="789"/>
                      <a:pt x="1966" y="855"/>
                      <a:pt x="1604" y="855"/>
                    </a:cubicBezTo>
                    <a:cubicBezTo>
                      <a:pt x="1334" y="855"/>
                      <a:pt x="1087" y="819"/>
                      <a:pt x="872" y="691"/>
                    </a:cubicBezTo>
                    <a:cubicBezTo>
                      <a:pt x="872" y="361"/>
                      <a:pt x="1149" y="466"/>
                      <a:pt x="1096" y="31"/>
                    </a:cubicBezTo>
                    <a:cubicBezTo>
                      <a:pt x="1045" y="9"/>
                      <a:pt x="999" y="1"/>
                      <a:pt x="95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9"/>
              <p:cNvSpPr/>
              <p:nvPr/>
            </p:nvSpPr>
            <p:spPr>
              <a:xfrm>
                <a:off x="1032175" y="3610150"/>
                <a:ext cx="25350" cy="8850"/>
              </a:xfrm>
              <a:custGeom>
                <a:avLst/>
                <a:gdLst/>
                <a:ahLst/>
                <a:cxnLst/>
                <a:rect l="l" t="t" r="r" b="b"/>
                <a:pathLst>
                  <a:path w="1014" h="354" extrusionOk="0">
                    <a:moveTo>
                      <a:pt x="991" y="0"/>
                    </a:moveTo>
                    <a:lnTo>
                      <a:pt x="991" y="0"/>
                    </a:lnTo>
                    <a:cubicBezTo>
                      <a:pt x="767" y="106"/>
                      <a:pt x="1" y="106"/>
                      <a:pt x="159" y="330"/>
                    </a:cubicBezTo>
                    <a:cubicBezTo>
                      <a:pt x="205" y="302"/>
                      <a:pt x="259" y="292"/>
                      <a:pt x="318" y="292"/>
                    </a:cubicBezTo>
                    <a:cubicBezTo>
                      <a:pt x="464" y="292"/>
                      <a:pt x="637" y="353"/>
                      <a:pt x="771" y="353"/>
                    </a:cubicBezTo>
                    <a:cubicBezTo>
                      <a:pt x="914" y="353"/>
                      <a:pt x="1014" y="284"/>
                      <a:pt x="9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9"/>
              <p:cNvSpPr/>
              <p:nvPr/>
            </p:nvSpPr>
            <p:spPr>
              <a:xfrm>
                <a:off x="1140775" y="3597725"/>
                <a:ext cx="17850" cy="15200"/>
              </a:xfrm>
              <a:custGeom>
                <a:avLst/>
                <a:gdLst/>
                <a:ahLst/>
                <a:cxnLst/>
                <a:rect l="l" t="t" r="r" b="b"/>
                <a:pathLst>
                  <a:path w="714" h="608" extrusionOk="0">
                    <a:moveTo>
                      <a:pt x="219" y="0"/>
                    </a:moveTo>
                    <a:cubicBezTo>
                      <a:pt x="108" y="0"/>
                      <a:pt x="23" y="107"/>
                      <a:pt x="0" y="445"/>
                    </a:cubicBezTo>
                    <a:cubicBezTo>
                      <a:pt x="114" y="501"/>
                      <a:pt x="296" y="608"/>
                      <a:pt x="449" y="608"/>
                    </a:cubicBezTo>
                    <a:cubicBezTo>
                      <a:pt x="580" y="608"/>
                      <a:pt x="689" y="529"/>
                      <a:pt x="713" y="273"/>
                    </a:cubicBezTo>
                    <a:cubicBezTo>
                      <a:pt x="556" y="183"/>
                      <a:pt x="365" y="0"/>
                      <a:pt x="21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9"/>
              <p:cNvSpPr/>
              <p:nvPr/>
            </p:nvSpPr>
            <p:spPr>
              <a:xfrm>
                <a:off x="807750" y="3446400"/>
                <a:ext cx="49525" cy="31750"/>
              </a:xfrm>
              <a:custGeom>
                <a:avLst/>
                <a:gdLst/>
                <a:ahLst/>
                <a:cxnLst/>
                <a:rect l="l" t="t" r="r" b="b"/>
                <a:pathLst>
                  <a:path w="1981" h="1270" extrusionOk="0">
                    <a:moveTo>
                      <a:pt x="815" y="1"/>
                    </a:moveTo>
                    <a:cubicBezTo>
                      <a:pt x="561" y="1"/>
                      <a:pt x="322" y="40"/>
                      <a:pt x="67" y="108"/>
                    </a:cubicBezTo>
                    <a:cubicBezTo>
                      <a:pt x="1" y="557"/>
                      <a:pt x="225" y="557"/>
                      <a:pt x="172" y="940"/>
                    </a:cubicBezTo>
                    <a:cubicBezTo>
                      <a:pt x="208" y="955"/>
                      <a:pt x="239" y="961"/>
                      <a:pt x="265" y="961"/>
                    </a:cubicBezTo>
                    <a:cubicBezTo>
                      <a:pt x="500" y="961"/>
                      <a:pt x="382" y="428"/>
                      <a:pt x="603" y="428"/>
                    </a:cubicBezTo>
                    <a:cubicBezTo>
                      <a:pt x="620" y="428"/>
                      <a:pt x="639" y="431"/>
                      <a:pt x="661" y="438"/>
                    </a:cubicBezTo>
                    <a:cubicBezTo>
                      <a:pt x="727" y="940"/>
                      <a:pt x="450" y="887"/>
                      <a:pt x="397" y="1270"/>
                    </a:cubicBezTo>
                    <a:cubicBezTo>
                      <a:pt x="860" y="1149"/>
                      <a:pt x="1076" y="1010"/>
                      <a:pt x="1428" y="1010"/>
                    </a:cubicBezTo>
                    <a:cubicBezTo>
                      <a:pt x="1578" y="1010"/>
                      <a:pt x="1752" y="1035"/>
                      <a:pt x="1981" y="1098"/>
                    </a:cubicBezTo>
                    <a:cubicBezTo>
                      <a:pt x="1981" y="662"/>
                      <a:pt x="1823" y="557"/>
                      <a:pt x="1981" y="227"/>
                    </a:cubicBezTo>
                    <a:cubicBezTo>
                      <a:pt x="1515" y="69"/>
                      <a:pt x="1151" y="1"/>
                      <a:pt x="81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9"/>
              <p:cNvSpPr/>
              <p:nvPr/>
            </p:nvSpPr>
            <p:spPr>
              <a:xfrm>
                <a:off x="1264525" y="3479425"/>
                <a:ext cx="12250" cy="27450"/>
              </a:xfrm>
              <a:custGeom>
                <a:avLst/>
                <a:gdLst/>
                <a:ahLst/>
                <a:cxnLst/>
                <a:rect l="l" t="t" r="r" b="b"/>
                <a:pathLst>
                  <a:path w="490" h="1098" extrusionOk="0">
                    <a:moveTo>
                      <a:pt x="247" y="1"/>
                    </a:moveTo>
                    <a:cubicBezTo>
                      <a:pt x="211" y="1"/>
                      <a:pt x="165" y="17"/>
                      <a:pt x="106" y="54"/>
                    </a:cubicBezTo>
                    <a:cubicBezTo>
                      <a:pt x="212" y="609"/>
                      <a:pt x="159" y="714"/>
                      <a:pt x="1" y="1097"/>
                    </a:cubicBezTo>
                    <a:cubicBezTo>
                      <a:pt x="278" y="1097"/>
                      <a:pt x="489" y="1097"/>
                      <a:pt x="489" y="767"/>
                    </a:cubicBezTo>
                    <a:cubicBezTo>
                      <a:pt x="306" y="676"/>
                      <a:pt x="480" y="1"/>
                      <a:pt x="24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9"/>
              <p:cNvSpPr/>
              <p:nvPr/>
            </p:nvSpPr>
            <p:spPr>
              <a:xfrm>
                <a:off x="1221950" y="3527625"/>
                <a:ext cx="24700" cy="13350"/>
              </a:xfrm>
              <a:custGeom>
                <a:avLst/>
                <a:gdLst/>
                <a:ahLst/>
                <a:cxnLst/>
                <a:rect l="l" t="t" r="r" b="b"/>
                <a:pathLst>
                  <a:path w="988" h="534" extrusionOk="0">
                    <a:moveTo>
                      <a:pt x="925" y="1"/>
                    </a:moveTo>
                    <a:cubicBezTo>
                      <a:pt x="542" y="1"/>
                      <a:pt x="212" y="107"/>
                      <a:pt x="1" y="331"/>
                    </a:cubicBezTo>
                    <a:cubicBezTo>
                      <a:pt x="101" y="431"/>
                      <a:pt x="339" y="533"/>
                      <a:pt x="550" y="533"/>
                    </a:cubicBezTo>
                    <a:cubicBezTo>
                      <a:pt x="786" y="533"/>
                      <a:pt x="988" y="405"/>
                      <a:pt x="9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9"/>
              <p:cNvSpPr/>
              <p:nvPr/>
            </p:nvSpPr>
            <p:spPr>
              <a:xfrm>
                <a:off x="1239775" y="3464275"/>
                <a:ext cx="31725" cy="55125"/>
              </a:xfrm>
              <a:custGeom>
                <a:avLst/>
                <a:gdLst/>
                <a:ahLst/>
                <a:cxnLst/>
                <a:rect l="l" t="t" r="r" b="b"/>
                <a:pathLst>
                  <a:path w="1269" h="2205" extrusionOk="0">
                    <a:moveTo>
                      <a:pt x="991" y="0"/>
                    </a:moveTo>
                    <a:cubicBezTo>
                      <a:pt x="918" y="203"/>
                      <a:pt x="790" y="321"/>
                      <a:pt x="675" y="321"/>
                    </a:cubicBezTo>
                    <a:cubicBezTo>
                      <a:pt x="603" y="321"/>
                      <a:pt x="535" y="274"/>
                      <a:pt x="489" y="172"/>
                    </a:cubicBezTo>
                    <a:lnTo>
                      <a:pt x="489" y="172"/>
                    </a:lnTo>
                    <a:cubicBezTo>
                      <a:pt x="331" y="608"/>
                      <a:pt x="714" y="990"/>
                      <a:pt x="489" y="1043"/>
                    </a:cubicBezTo>
                    <a:cubicBezTo>
                      <a:pt x="408" y="975"/>
                      <a:pt x="358" y="944"/>
                      <a:pt x="322" y="944"/>
                    </a:cubicBezTo>
                    <a:cubicBezTo>
                      <a:pt x="213" y="944"/>
                      <a:pt x="250" y="1244"/>
                      <a:pt x="1" y="1703"/>
                    </a:cubicBezTo>
                    <a:cubicBezTo>
                      <a:pt x="331" y="1875"/>
                      <a:pt x="542" y="1650"/>
                      <a:pt x="819" y="2205"/>
                    </a:cubicBezTo>
                    <a:cubicBezTo>
                      <a:pt x="608" y="1598"/>
                      <a:pt x="1268" y="1426"/>
                      <a:pt x="991" y="1215"/>
                    </a:cubicBezTo>
                    <a:lnTo>
                      <a:pt x="991" y="1215"/>
                    </a:lnTo>
                    <a:cubicBezTo>
                      <a:pt x="991" y="1320"/>
                      <a:pt x="872" y="1373"/>
                      <a:pt x="766" y="1373"/>
                    </a:cubicBezTo>
                    <a:cubicBezTo>
                      <a:pt x="991" y="1043"/>
                      <a:pt x="714" y="885"/>
                      <a:pt x="661" y="502"/>
                    </a:cubicBezTo>
                    <a:lnTo>
                      <a:pt x="661" y="502"/>
                    </a:lnTo>
                    <a:cubicBezTo>
                      <a:pt x="723" y="552"/>
                      <a:pt x="783" y="573"/>
                      <a:pt x="839" y="573"/>
                    </a:cubicBezTo>
                    <a:cubicBezTo>
                      <a:pt x="1076" y="573"/>
                      <a:pt x="1216" y="182"/>
                      <a:pt x="9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9"/>
              <p:cNvSpPr/>
              <p:nvPr/>
            </p:nvSpPr>
            <p:spPr>
              <a:xfrm>
                <a:off x="1219400" y="3462700"/>
                <a:ext cx="24375" cy="27675"/>
              </a:xfrm>
              <a:custGeom>
                <a:avLst/>
                <a:gdLst/>
                <a:ahLst/>
                <a:cxnLst/>
                <a:rect l="l" t="t" r="r" b="b"/>
                <a:pathLst>
                  <a:path w="975" h="1107" extrusionOk="0">
                    <a:moveTo>
                      <a:pt x="716" y="1"/>
                    </a:moveTo>
                    <a:cubicBezTo>
                      <a:pt x="434" y="1"/>
                      <a:pt x="52" y="351"/>
                      <a:pt x="208" y="618"/>
                    </a:cubicBezTo>
                    <a:cubicBezTo>
                      <a:pt x="223" y="594"/>
                      <a:pt x="235" y="575"/>
                      <a:pt x="245" y="558"/>
                    </a:cubicBezTo>
                    <a:lnTo>
                      <a:pt x="245" y="558"/>
                    </a:lnTo>
                    <a:cubicBezTo>
                      <a:pt x="164" y="711"/>
                      <a:pt x="1" y="1073"/>
                      <a:pt x="208" y="1106"/>
                    </a:cubicBezTo>
                    <a:cubicBezTo>
                      <a:pt x="433" y="393"/>
                      <a:pt x="763" y="895"/>
                      <a:pt x="974" y="235"/>
                    </a:cubicBezTo>
                    <a:cubicBezTo>
                      <a:pt x="942" y="67"/>
                      <a:pt x="839" y="1"/>
                      <a:pt x="71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9"/>
              <p:cNvSpPr/>
              <p:nvPr/>
            </p:nvSpPr>
            <p:spPr>
              <a:xfrm>
                <a:off x="953625" y="3548100"/>
                <a:ext cx="25" cy="1350"/>
              </a:xfrm>
              <a:custGeom>
                <a:avLst/>
                <a:gdLst/>
                <a:ahLst/>
                <a:cxnLst/>
                <a:rect l="l" t="t" r="r" b="b"/>
                <a:pathLst>
                  <a:path w="1" h="54" extrusionOk="0">
                    <a:moveTo>
                      <a:pt x="1" y="0"/>
                    </a:moveTo>
                    <a:lnTo>
                      <a:pt x="1" y="53"/>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9"/>
              <p:cNvSpPr/>
              <p:nvPr/>
            </p:nvSpPr>
            <p:spPr>
              <a:xfrm>
                <a:off x="953625" y="3544150"/>
                <a:ext cx="5650" cy="3975"/>
              </a:xfrm>
              <a:custGeom>
                <a:avLst/>
                <a:gdLst/>
                <a:ahLst/>
                <a:cxnLst/>
                <a:rect l="l" t="t" r="r" b="b"/>
                <a:pathLst>
                  <a:path w="226" h="159" extrusionOk="0">
                    <a:moveTo>
                      <a:pt x="54" y="0"/>
                    </a:moveTo>
                    <a:cubicBezTo>
                      <a:pt x="54" y="53"/>
                      <a:pt x="54" y="106"/>
                      <a:pt x="1" y="158"/>
                    </a:cubicBezTo>
                    <a:cubicBezTo>
                      <a:pt x="106" y="106"/>
                      <a:pt x="225" y="53"/>
                      <a:pt x="5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9"/>
              <p:cNvSpPr/>
              <p:nvPr/>
            </p:nvSpPr>
            <p:spPr>
              <a:xfrm>
                <a:off x="987950" y="3546775"/>
                <a:ext cx="15225" cy="18100"/>
              </a:xfrm>
              <a:custGeom>
                <a:avLst/>
                <a:gdLst/>
                <a:ahLst/>
                <a:cxnLst/>
                <a:rect l="l" t="t" r="r" b="b"/>
                <a:pathLst>
                  <a:path w="609" h="724" extrusionOk="0">
                    <a:moveTo>
                      <a:pt x="278" y="1"/>
                    </a:moveTo>
                    <a:cubicBezTo>
                      <a:pt x="278" y="384"/>
                      <a:pt x="54" y="331"/>
                      <a:pt x="1" y="714"/>
                    </a:cubicBezTo>
                    <a:cubicBezTo>
                      <a:pt x="32" y="695"/>
                      <a:pt x="71" y="688"/>
                      <a:pt x="115" y="688"/>
                    </a:cubicBezTo>
                    <a:cubicBezTo>
                      <a:pt x="216" y="688"/>
                      <a:pt x="341" y="723"/>
                      <a:pt x="439" y="723"/>
                    </a:cubicBezTo>
                    <a:cubicBezTo>
                      <a:pt x="536" y="723"/>
                      <a:pt x="608" y="689"/>
                      <a:pt x="608" y="555"/>
                    </a:cubicBezTo>
                    <a:cubicBezTo>
                      <a:pt x="172" y="502"/>
                      <a:pt x="608" y="436"/>
                      <a:pt x="608" y="172"/>
                    </a:cubicBezTo>
                    <a:lnTo>
                      <a:pt x="608" y="172"/>
                    </a:lnTo>
                    <a:cubicBezTo>
                      <a:pt x="581" y="181"/>
                      <a:pt x="557" y="185"/>
                      <a:pt x="535" y="185"/>
                    </a:cubicBezTo>
                    <a:cubicBezTo>
                      <a:pt x="426" y="185"/>
                      <a:pt x="366" y="88"/>
                      <a:pt x="27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9"/>
              <p:cNvSpPr/>
              <p:nvPr/>
            </p:nvSpPr>
            <p:spPr>
              <a:xfrm>
                <a:off x="938450" y="3581100"/>
                <a:ext cx="11250" cy="25600"/>
              </a:xfrm>
              <a:custGeom>
                <a:avLst/>
                <a:gdLst/>
                <a:ahLst/>
                <a:cxnLst/>
                <a:rect l="l" t="t" r="r" b="b"/>
                <a:pathLst>
                  <a:path w="450" h="1024" extrusionOk="0">
                    <a:moveTo>
                      <a:pt x="225" y="1"/>
                    </a:moveTo>
                    <a:cubicBezTo>
                      <a:pt x="172" y="278"/>
                      <a:pt x="53" y="278"/>
                      <a:pt x="1" y="502"/>
                    </a:cubicBezTo>
                    <a:cubicBezTo>
                      <a:pt x="195" y="594"/>
                      <a:pt x="142" y="1023"/>
                      <a:pt x="340" y="1023"/>
                    </a:cubicBezTo>
                    <a:cubicBezTo>
                      <a:pt x="370" y="1023"/>
                      <a:pt x="406" y="1013"/>
                      <a:pt x="449" y="991"/>
                    </a:cubicBezTo>
                    <a:cubicBezTo>
                      <a:pt x="383" y="555"/>
                      <a:pt x="449" y="53"/>
                      <a:pt x="2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9"/>
              <p:cNvSpPr/>
              <p:nvPr/>
            </p:nvSpPr>
            <p:spPr>
              <a:xfrm>
                <a:off x="876725" y="3539850"/>
                <a:ext cx="97725" cy="67350"/>
              </a:xfrm>
              <a:custGeom>
                <a:avLst/>
                <a:gdLst/>
                <a:ahLst/>
                <a:cxnLst/>
                <a:rect l="l" t="t" r="r" b="b"/>
                <a:pathLst>
                  <a:path w="3909" h="2694" extrusionOk="0">
                    <a:moveTo>
                      <a:pt x="661" y="0"/>
                    </a:moveTo>
                    <a:cubicBezTo>
                      <a:pt x="662" y="4"/>
                      <a:pt x="662" y="7"/>
                      <a:pt x="663" y="10"/>
                    </a:cubicBezTo>
                    <a:lnTo>
                      <a:pt x="663" y="10"/>
                    </a:lnTo>
                    <a:cubicBezTo>
                      <a:pt x="662" y="7"/>
                      <a:pt x="662" y="4"/>
                      <a:pt x="661" y="0"/>
                    </a:cubicBezTo>
                    <a:close/>
                    <a:moveTo>
                      <a:pt x="663" y="10"/>
                    </a:moveTo>
                    <a:cubicBezTo>
                      <a:pt x="868" y="1161"/>
                      <a:pt x="212" y="939"/>
                      <a:pt x="1" y="1373"/>
                    </a:cubicBezTo>
                    <a:cubicBezTo>
                      <a:pt x="64" y="1353"/>
                      <a:pt x="129" y="1343"/>
                      <a:pt x="192" y="1343"/>
                    </a:cubicBezTo>
                    <a:cubicBezTo>
                      <a:pt x="455" y="1343"/>
                      <a:pt x="671" y="1523"/>
                      <a:pt x="489" y="1875"/>
                    </a:cubicBezTo>
                    <a:cubicBezTo>
                      <a:pt x="509" y="1889"/>
                      <a:pt x="527" y="1895"/>
                      <a:pt x="544" y="1895"/>
                    </a:cubicBezTo>
                    <a:cubicBezTo>
                      <a:pt x="683" y="1895"/>
                      <a:pt x="774" y="1524"/>
                      <a:pt x="875" y="1524"/>
                    </a:cubicBezTo>
                    <a:cubicBezTo>
                      <a:pt x="912" y="1524"/>
                      <a:pt x="949" y="1572"/>
                      <a:pt x="991" y="1703"/>
                    </a:cubicBezTo>
                    <a:cubicBezTo>
                      <a:pt x="938" y="2152"/>
                      <a:pt x="542" y="2100"/>
                      <a:pt x="489" y="2535"/>
                    </a:cubicBezTo>
                    <a:cubicBezTo>
                      <a:pt x="608" y="2694"/>
                      <a:pt x="819" y="2694"/>
                      <a:pt x="1097" y="2694"/>
                    </a:cubicBezTo>
                    <a:cubicBezTo>
                      <a:pt x="1055" y="2172"/>
                      <a:pt x="1426" y="1931"/>
                      <a:pt x="1798" y="1931"/>
                    </a:cubicBezTo>
                    <a:cubicBezTo>
                      <a:pt x="1897" y="1931"/>
                      <a:pt x="1995" y="1947"/>
                      <a:pt x="2087" y="1981"/>
                    </a:cubicBezTo>
                    <a:cubicBezTo>
                      <a:pt x="2192" y="1492"/>
                      <a:pt x="2258" y="991"/>
                      <a:pt x="2694" y="991"/>
                    </a:cubicBezTo>
                    <a:cubicBezTo>
                      <a:pt x="2776" y="1185"/>
                      <a:pt x="2880" y="1246"/>
                      <a:pt x="2995" y="1246"/>
                    </a:cubicBezTo>
                    <a:cubicBezTo>
                      <a:pt x="3195" y="1246"/>
                      <a:pt x="3428" y="1061"/>
                      <a:pt x="3629" y="1061"/>
                    </a:cubicBezTo>
                    <a:cubicBezTo>
                      <a:pt x="3706" y="1061"/>
                      <a:pt x="3778" y="1088"/>
                      <a:pt x="3843" y="1162"/>
                    </a:cubicBezTo>
                    <a:cubicBezTo>
                      <a:pt x="3909" y="449"/>
                      <a:pt x="3024" y="1162"/>
                      <a:pt x="3077" y="383"/>
                    </a:cubicBezTo>
                    <a:lnTo>
                      <a:pt x="3077" y="383"/>
                    </a:lnTo>
                    <a:cubicBezTo>
                      <a:pt x="2872" y="694"/>
                      <a:pt x="2500" y="873"/>
                      <a:pt x="2140" y="873"/>
                    </a:cubicBezTo>
                    <a:cubicBezTo>
                      <a:pt x="1919" y="873"/>
                      <a:pt x="1703" y="806"/>
                      <a:pt x="1532" y="661"/>
                    </a:cubicBezTo>
                    <a:cubicBezTo>
                      <a:pt x="1757" y="661"/>
                      <a:pt x="1809" y="555"/>
                      <a:pt x="1862" y="330"/>
                    </a:cubicBezTo>
                    <a:cubicBezTo>
                      <a:pt x="1827" y="326"/>
                      <a:pt x="1791" y="324"/>
                      <a:pt x="1754" y="324"/>
                    </a:cubicBezTo>
                    <a:cubicBezTo>
                      <a:pt x="1558" y="324"/>
                      <a:pt x="1333" y="373"/>
                      <a:pt x="1138" y="373"/>
                    </a:cubicBezTo>
                    <a:cubicBezTo>
                      <a:pt x="908" y="373"/>
                      <a:pt x="718" y="306"/>
                      <a:pt x="663" y="1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9"/>
              <p:cNvSpPr/>
              <p:nvPr/>
            </p:nvSpPr>
            <p:spPr>
              <a:xfrm>
                <a:off x="669150" y="2475475"/>
                <a:ext cx="1423150" cy="979250"/>
              </a:xfrm>
              <a:custGeom>
                <a:avLst/>
                <a:gdLst/>
                <a:ahLst/>
                <a:cxnLst/>
                <a:rect l="l" t="t" r="r" b="b"/>
                <a:pathLst>
                  <a:path w="56926" h="39170" extrusionOk="0">
                    <a:moveTo>
                      <a:pt x="4565" y="873"/>
                    </a:moveTo>
                    <a:cubicBezTo>
                      <a:pt x="4785" y="873"/>
                      <a:pt x="4941" y="1025"/>
                      <a:pt x="4885" y="1545"/>
                    </a:cubicBezTo>
                    <a:cubicBezTo>
                      <a:pt x="4871" y="1542"/>
                      <a:pt x="4858" y="1541"/>
                      <a:pt x="4846" y="1541"/>
                    </a:cubicBezTo>
                    <a:cubicBezTo>
                      <a:pt x="4658" y="1541"/>
                      <a:pt x="4653" y="1854"/>
                      <a:pt x="4462" y="1854"/>
                    </a:cubicBezTo>
                    <a:cubicBezTo>
                      <a:pt x="4429" y="1854"/>
                      <a:pt x="4390" y="1844"/>
                      <a:pt x="4343" y="1822"/>
                    </a:cubicBezTo>
                    <a:cubicBezTo>
                      <a:pt x="4396" y="1597"/>
                      <a:pt x="4449" y="1267"/>
                      <a:pt x="4449" y="885"/>
                    </a:cubicBezTo>
                    <a:cubicBezTo>
                      <a:pt x="4489" y="877"/>
                      <a:pt x="4528" y="873"/>
                      <a:pt x="4565" y="873"/>
                    </a:cubicBezTo>
                    <a:close/>
                    <a:moveTo>
                      <a:pt x="20034" y="1801"/>
                    </a:moveTo>
                    <a:cubicBezTo>
                      <a:pt x="20209" y="1801"/>
                      <a:pt x="20363" y="1841"/>
                      <a:pt x="20463" y="2033"/>
                    </a:cubicBezTo>
                    <a:cubicBezTo>
                      <a:pt x="20463" y="2482"/>
                      <a:pt x="20230" y="2528"/>
                      <a:pt x="19978" y="2528"/>
                    </a:cubicBezTo>
                    <a:cubicBezTo>
                      <a:pt x="19913" y="2528"/>
                      <a:pt x="19847" y="2525"/>
                      <a:pt x="19784" y="2525"/>
                    </a:cubicBezTo>
                    <a:cubicBezTo>
                      <a:pt x="19731" y="2525"/>
                      <a:pt x="19679" y="2527"/>
                      <a:pt x="19631" y="2535"/>
                    </a:cubicBezTo>
                    <a:lnTo>
                      <a:pt x="19631" y="1822"/>
                    </a:lnTo>
                    <a:cubicBezTo>
                      <a:pt x="19769" y="1822"/>
                      <a:pt x="19907" y="1801"/>
                      <a:pt x="20034" y="1801"/>
                    </a:cubicBezTo>
                    <a:close/>
                    <a:moveTo>
                      <a:pt x="10231" y="3578"/>
                    </a:moveTo>
                    <a:cubicBezTo>
                      <a:pt x="10231" y="3749"/>
                      <a:pt x="10112" y="3802"/>
                      <a:pt x="10112" y="4013"/>
                    </a:cubicBezTo>
                    <a:cubicBezTo>
                      <a:pt x="10368" y="4013"/>
                      <a:pt x="10629" y="3773"/>
                      <a:pt x="10853" y="3773"/>
                    </a:cubicBezTo>
                    <a:cubicBezTo>
                      <a:pt x="10965" y="3773"/>
                      <a:pt x="11067" y="3833"/>
                      <a:pt x="11155" y="4013"/>
                    </a:cubicBezTo>
                    <a:cubicBezTo>
                      <a:pt x="10969" y="4273"/>
                      <a:pt x="10761" y="4393"/>
                      <a:pt x="10553" y="4393"/>
                    </a:cubicBezTo>
                    <a:cubicBezTo>
                      <a:pt x="10276" y="4393"/>
                      <a:pt x="10001" y="4180"/>
                      <a:pt x="9782" y="3802"/>
                    </a:cubicBezTo>
                    <a:cubicBezTo>
                      <a:pt x="9782" y="3525"/>
                      <a:pt x="10060" y="3631"/>
                      <a:pt x="10231" y="3578"/>
                    </a:cubicBezTo>
                    <a:close/>
                    <a:moveTo>
                      <a:pt x="3437" y="4345"/>
                    </a:moveTo>
                    <a:cubicBezTo>
                      <a:pt x="3691" y="4345"/>
                      <a:pt x="3925" y="4474"/>
                      <a:pt x="4013" y="4845"/>
                    </a:cubicBezTo>
                    <a:cubicBezTo>
                      <a:pt x="3885" y="4702"/>
                      <a:pt x="3767" y="4653"/>
                      <a:pt x="3648" y="4653"/>
                    </a:cubicBezTo>
                    <a:cubicBezTo>
                      <a:pt x="3396" y="4653"/>
                      <a:pt x="3141" y="4870"/>
                      <a:pt x="2784" y="4870"/>
                    </a:cubicBezTo>
                    <a:cubicBezTo>
                      <a:pt x="2718" y="4870"/>
                      <a:pt x="2648" y="4863"/>
                      <a:pt x="2574" y="4845"/>
                    </a:cubicBezTo>
                    <a:cubicBezTo>
                      <a:pt x="2614" y="4646"/>
                      <a:pt x="3049" y="4345"/>
                      <a:pt x="3437" y="4345"/>
                    </a:cubicBezTo>
                    <a:close/>
                    <a:moveTo>
                      <a:pt x="1756" y="4185"/>
                    </a:moveTo>
                    <a:cubicBezTo>
                      <a:pt x="1946" y="4230"/>
                      <a:pt x="1975" y="4670"/>
                      <a:pt x="2211" y="4670"/>
                    </a:cubicBezTo>
                    <a:cubicBezTo>
                      <a:pt x="2254" y="4670"/>
                      <a:pt x="2304" y="4655"/>
                      <a:pt x="2363" y="4621"/>
                    </a:cubicBezTo>
                    <a:lnTo>
                      <a:pt x="2363" y="4621"/>
                    </a:lnTo>
                    <a:cubicBezTo>
                      <a:pt x="2244" y="5004"/>
                      <a:pt x="1861" y="4845"/>
                      <a:pt x="1650" y="5070"/>
                    </a:cubicBezTo>
                    <a:cubicBezTo>
                      <a:pt x="1584" y="4621"/>
                      <a:pt x="1703" y="4462"/>
                      <a:pt x="1756" y="4185"/>
                    </a:cubicBezTo>
                    <a:close/>
                    <a:moveTo>
                      <a:pt x="12555" y="4952"/>
                    </a:moveTo>
                    <a:cubicBezTo>
                      <a:pt x="12637" y="4952"/>
                      <a:pt x="12741" y="5017"/>
                      <a:pt x="12872" y="5175"/>
                    </a:cubicBezTo>
                    <a:cubicBezTo>
                      <a:pt x="12647" y="5452"/>
                      <a:pt x="12594" y="5835"/>
                      <a:pt x="12264" y="5888"/>
                    </a:cubicBezTo>
                    <a:cubicBezTo>
                      <a:pt x="12264" y="5478"/>
                      <a:pt x="12322" y="4952"/>
                      <a:pt x="12555" y="4952"/>
                    </a:cubicBezTo>
                    <a:close/>
                    <a:moveTo>
                      <a:pt x="11433" y="4739"/>
                    </a:moveTo>
                    <a:cubicBezTo>
                      <a:pt x="11604" y="4792"/>
                      <a:pt x="11551" y="5281"/>
                      <a:pt x="11551" y="5664"/>
                    </a:cubicBezTo>
                    <a:cubicBezTo>
                      <a:pt x="11274" y="5400"/>
                      <a:pt x="11327" y="5558"/>
                      <a:pt x="10825" y="5452"/>
                    </a:cubicBezTo>
                    <a:lnTo>
                      <a:pt x="10825" y="5452"/>
                    </a:lnTo>
                    <a:cubicBezTo>
                      <a:pt x="10825" y="5611"/>
                      <a:pt x="10891" y="5664"/>
                      <a:pt x="10944" y="5664"/>
                    </a:cubicBezTo>
                    <a:cubicBezTo>
                      <a:pt x="10913" y="5853"/>
                      <a:pt x="10876" y="5930"/>
                      <a:pt x="10839" y="5930"/>
                    </a:cubicBezTo>
                    <a:cubicBezTo>
                      <a:pt x="10737" y="5930"/>
                      <a:pt x="10642" y="5321"/>
                      <a:pt x="10720" y="4951"/>
                    </a:cubicBezTo>
                    <a:cubicBezTo>
                      <a:pt x="11103" y="4792"/>
                      <a:pt x="11327" y="4951"/>
                      <a:pt x="11433" y="4739"/>
                    </a:cubicBezTo>
                    <a:close/>
                    <a:moveTo>
                      <a:pt x="9175" y="4079"/>
                    </a:moveTo>
                    <a:lnTo>
                      <a:pt x="9175" y="4079"/>
                    </a:lnTo>
                    <a:cubicBezTo>
                      <a:pt x="9122" y="4739"/>
                      <a:pt x="8792" y="4845"/>
                      <a:pt x="8740" y="5452"/>
                    </a:cubicBezTo>
                    <a:cubicBezTo>
                      <a:pt x="8750" y="5453"/>
                      <a:pt x="8761" y="5454"/>
                      <a:pt x="8771" y="5454"/>
                    </a:cubicBezTo>
                    <a:cubicBezTo>
                      <a:pt x="9232" y="5454"/>
                      <a:pt x="9031" y="4286"/>
                      <a:pt x="9677" y="4079"/>
                    </a:cubicBezTo>
                    <a:lnTo>
                      <a:pt x="9677" y="4079"/>
                    </a:lnTo>
                    <a:cubicBezTo>
                      <a:pt x="9624" y="4409"/>
                      <a:pt x="9505" y="4621"/>
                      <a:pt x="9400" y="4951"/>
                    </a:cubicBezTo>
                    <a:cubicBezTo>
                      <a:pt x="9470" y="4827"/>
                      <a:pt x="9537" y="4784"/>
                      <a:pt x="9606" y="4784"/>
                    </a:cubicBezTo>
                    <a:cubicBezTo>
                      <a:pt x="9764" y="4784"/>
                      <a:pt x="9932" y="5013"/>
                      <a:pt x="10172" y="5013"/>
                    </a:cubicBezTo>
                    <a:cubicBezTo>
                      <a:pt x="10239" y="5013"/>
                      <a:pt x="10311" y="4996"/>
                      <a:pt x="10390" y="4951"/>
                    </a:cubicBezTo>
                    <a:lnTo>
                      <a:pt x="10390" y="4951"/>
                    </a:lnTo>
                    <a:cubicBezTo>
                      <a:pt x="10351" y="5282"/>
                      <a:pt x="10398" y="5577"/>
                      <a:pt x="10447" y="5577"/>
                    </a:cubicBezTo>
                    <a:cubicBezTo>
                      <a:pt x="10464" y="5577"/>
                      <a:pt x="10481" y="5539"/>
                      <a:pt x="10495" y="5452"/>
                    </a:cubicBezTo>
                    <a:cubicBezTo>
                      <a:pt x="10614" y="5452"/>
                      <a:pt x="10561" y="5664"/>
                      <a:pt x="10495" y="5664"/>
                    </a:cubicBezTo>
                    <a:lnTo>
                      <a:pt x="10495" y="6112"/>
                    </a:lnTo>
                    <a:cubicBezTo>
                      <a:pt x="9978" y="5787"/>
                      <a:pt x="9607" y="5558"/>
                      <a:pt x="9104" y="5558"/>
                    </a:cubicBezTo>
                    <a:cubicBezTo>
                      <a:pt x="8914" y="5558"/>
                      <a:pt x="8705" y="5591"/>
                      <a:pt x="8462" y="5664"/>
                    </a:cubicBezTo>
                    <a:cubicBezTo>
                      <a:pt x="8687" y="5228"/>
                      <a:pt x="8409" y="5228"/>
                      <a:pt x="8581" y="4739"/>
                    </a:cubicBezTo>
                    <a:cubicBezTo>
                      <a:pt x="8446" y="4686"/>
                      <a:pt x="8286" y="4665"/>
                      <a:pt x="8106" y="4665"/>
                    </a:cubicBezTo>
                    <a:cubicBezTo>
                      <a:pt x="7524" y="4665"/>
                      <a:pt x="6732" y="4880"/>
                      <a:pt x="5881" y="4880"/>
                    </a:cubicBezTo>
                    <a:cubicBezTo>
                      <a:pt x="5379" y="4880"/>
                      <a:pt x="4856" y="4806"/>
                      <a:pt x="4343" y="4568"/>
                    </a:cubicBezTo>
                    <a:cubicBezTo>
                      <a:pt x="5875" y="4079"/>
                      <a:pt x="8079" y="4343"/>
                      <a:pt x="9175" y="4079"/>
                    </a:cubicBezTo>
                    <a:close/>
                    <a:moveTo>
                      <a:pt x="850" y="5510"/>
                    </a:moveTo>
                    <a:cubicBezTo>
                      <a:pt x="906" y="5510"/>
                      <a:pt x="970" y="5525"/>
                      <a:pt x="1043" y="5558"/>
                    </a:cubicBezTo>
                    <a:cubicBezTo>
                      <a:pt x="990" y="5730"/>
                      <a:pt x="871" y="6218"/>
                      <a:pt x="1096" y="6271"/>
                    </a:cubicBezTo>
                    <a:cubicBezTo>
                      <a:pt x="871" y="6601"/>
                      <a:pt x="436" y="6548"/>
                      <a:pt x="158" y="6720"/>
                    </a:cubicBezTo>
                    <a:cubicBezTo>
                      <a:pt x="403" y="6325"/>
                      <a:pt x="432" y="5510"/>
                      <a:pt x="850" y="5510"/>
                    </a:cubicBezTo>
                    <a:close/>
                    <a:moveTo>
                      <a:pt x="1809" y="6931"/>
                    </a:moveTo>
                    <a:cubicBezTo>
                      <a:pt x="1766" y="7354"/>
                      <a:pt x="1541" y="7442"/>
                      <a:pt x="1267" y="7442"/>
                    </a:cubicBezTo>
                    <a:cubicBezTo>
                      <a:pt x="1068" y="7442"/>
                      <a:pt x="843" y="7396"/>
                      <a:pt x="643" y="7396"/>
                    </a:cubicBezTo>
                    <a:cubicBezTo>
                      <a:pt x="438" y="7396"/>
                      <a:pt x="258" y="7445"/>
                      <a:pt x="158" y="7644"/>
                    </a:cubicBezTo>
                    <a:cubicBezTo>
                      <a:pt x="226" y="7079"/>
                      <a:pt x="423" y="6937"/>
                      <a:pt x="666" y="6937"/>
                    </a:cubicBezTo>
                    <a:cubicBezTo>
                      <a:pt x="912" y="6937"/>
                      <a:pt x="1204" y="7081"/>
                      <a:pt x="1459" y="7081"/>
                    </a:cubicBezTo>
                    <a:cubicBezTo>
                      <a:pt x="1589" y="7081"/>
                      <a:pt x="1709" y="7044"/>
                      <a:pt x="1809" y="6931"/>
                    </a:cubicBezTo>
                    <a:close/>
                    <a:moveTo>
                      <a:pt x="50069" y="6793"/>
                    </a:moveTo>
                    <a:cubicBezTo>
                      <a:pt x="50268" y="6793"/>
                      <a:pt x="50399" y="7559"/>
                      <a:pt x="50762" y="7559"/>
                    </a:cubicBezTo>
                    <a:cubicBezTo>
                      <a:pt x="50842" y="7559"/>
                      <a:pt x="50932" y="7522"/>
                      <a:pt x="51038" y="7433"/>
                    </a:cubicBezTo>
                    <a:lnTo>
                      <a:pt x="51038" y="7433"/>
                    </a:lnTo>
                    <a:cubicBezTo>
                      <a:pt x="51091" y="7854"/>
                      <a:pt x="50963" y="7953"/>
                      <a:pt x="50781" y="7953"/>
                    </a:cubicBezTo>
                    <a:cubicBezTo>
                      <a:pt x="50621" y="7953"/>
                      <a:pt x="50418" y="7876"/>
                      <a:pt x="50261" y="7876"/>
                    </a:cubicBezTo>
                    <a:cubicBezTo>
                      <a:pt x="50199" y="7876"/>
                      <a:pt x="50143" y="7888"/>
                      <a:pt x="50100" y="7921"/>
                    </a:cubicBezTo>
                    <a:cubicBezTo>
                      <a:pt x="50100" y="7485"/>
                      <a:pt x="49995" y="7155"/>
                      <a:pt x="49889" y="6984"/>
                    </a:cubicBezTo>
                    <a:cubicBezTo>
                      <a:pt x="49958" y="6847"/>
                      <a:pt x="50016" y="6793"/>
                      <a:pt x="50069" y="6793"/>
                    </a:cubicBezTo>
                    <a:close/>
                    <a:moveTo>
                      <a:pt x="49136" y="7455"/>
                    </a:moveTo>
                    <a:cubicBezTo>
                      <a:pt x="49387" y="7455"/>
                      <a:pt x="49660" y="7529"/>
                      <a:pt x="49889" y="7710"/>
                    </a:cubicBezTo>
                    <a:cubicBezTo>
                      <a:pt x="49786" y="7958"/>
                      <a:pt x="49559" y="8059"/>
                      <a:pt x="49304" y="8059"/>
                    </a:cubicBezTo>
                    <a:cubicBezTo>
                      <a:pt x="49003" y="8059"/>
                      <a:pt x="48665" y="7917"/>
                      <a:pt x="48450" y="7710"/>
                    </a:cubicBezTo>
                    <a:cubicBezTo>
                      <a:pt x="48572" y="7559"/>
                      <a:pt x="48838" y="7455"/>
                      <a:pt x="49136" y="7455"/>
                    </a:cubicBezTo>
                    <a:close/>
                    <a:moveTo>
                      <a:pt x="12484" y="6515"/>
                    </a:moveTo>
                    <a:cubicBezTo>
                      <a:pt x="12756" y="6515"/>
                      <a:pt x="13002" y="6715"/>
                      <a:pt x="12977" y="7261"/>
                    </a:cubicBezTo>
                    <a:cubicBezTo>
                      <a:pt x="12902" y="7200"/>
                      <a:pt x="12835" y="7173"/>
                      <a:pt x="12772" y="7173"/>
                    </a:cubicBezTo>
                    <a:cubicBezTo>
                      <a:pt x="12401" y="7173"/>
                      <a:pt x="12212" y="8101"/>
                      <a:pt x="11800" y="8101"/>
                    </a:cubicBezTo>
                    <a:cubicBezTo>
                      <a:pt x="11669" y="8101"/>
                      <a:pt x="11516" y="8008"/>
                      <a:pt x="11327" y="7763"/>
                    </a:cubicBezTo>
                    <a:cubicBezTo>
                      <a:pt x="11327" y="7217"/>
                      <a:pt x="11370" y="6810"/>
                      <a:pt x="11618" y="6810"/>
                    </a:cubicBezTo>
                    <a:cubicBezTo>
                      <a:pt x="11646" y="6810"/>
                      <a:pt x="11677" y="6815"/>
                      <a:pt x="11710" y="6825"/>
                    </a:cubicBezTo>
                    <a:cubicBezTo>
                      <a:pt x="11316" y="7294"/>
                      <a:pt x="11594" y="7736"/>
                      <a:pt x="11907" y="7736"/>
                    </a:cubicBezTo>
                    <a:cubicBezTo>
                      <a:pt x="12035" y="7736"/>
                      <a:pt x="12169" y="7662"/>
                      <a:pt x="12264" y="7485"/>
                    </a:cubicBezTo>
                    <a:cubicBezTo>
                      <a:pt x="12212" y="7208"/>
                      <a:pt x="12040" y="7050"/>
                      <a:pt x="11816" y="7050"/>
                    </a:cubicBezTo>
                    <a:cubicBezTo>
                      <a:pt x="11850" y="6759"/>
                      <a:pt x="12183" y="6515"/>
                      <a:pt x="12484" y="6515"/>
                    </a:cubicBezTo>
                    <a:close/>
                    <a:moveTo>
                      <a:pt x="50100" y="5835"/>
                    </a:moveTo>
                    <a:lnTo>
                      <a:pt x="50100" y="5835"/>
                    </a:lnTo>
                    <a:cubicBezTo>
                      <a:pt x="49950" y="6650"/>
                      <a:pt x="49601" y="6834"/>
                      <a:pt x="49194" y="6834"/>
                    </a:cubicBezTo>
                    <a:cubicBezTo>
                      <a:pt x="49027" y="6834"/>
                      <a:pt x="48851" y="6803"/>
                      <a:pt x="48675" y="6773"/>
                    </a:cubicBezTo>
                    <a:cubicBezTo>
                      <a:pt x="48292" y="7155"/>
                      <a:pt x="48292" y="7591"/>
                      <a:pt x="48239" y="8146"/>
                    </a:cubicBezTo>
                    <a:cubicBezTo>
                      <a:pt x="48151" y="8182"/>
                      <a:pt x="48072" y="8199"/>
                      <a:pt x="48001" y="8199"/>
                    </a:cubicBezTo>
                    <a:cubicBezTo>
                      <a:pt x="47760" y="8199"/>
                      <a:pt x="47607" y="8005"/>
                      <a:pt x="47526" y="7710"/>
                    </a:cubicBezTo>
                    <a:cubicBezTo>
                      <a:pt x="47768" y="7456"/>
                      <a:pt x="47932" y="6971"/>
                      <a:pt x="48332" y="6971"/>
                    </a:cubicBezTo>
                    <a:cubicBezTo>
                      <a:pt x="48369" y="6971"/>
                      <a:pt x="48408" y="6975"/>
                      <a:pt x="48450" y="6984"/>
                    </a:cubicBezTo>
                    <a:cubicBezTo>
                      <a:pt x="48406" y="6661"/>
                      <a:pt x="48286" y="6535"/>
                      <a:pt x="48084" y="6535"/>
                    </a:cubicBezTo>
                    <a:cubicBezTo>
                      <a:pt x="48046" y="6535"/>
                      <a:pt x="48005" y="6540"/>
                      <a:pt x="47962" y="6548"/>
                    </a:cubicBezTo>
                    <a:cubicBezTo>
                      <a:pt x="48622" y="6218"/>
                      <a:pt x="49506" y="6654"/>
                      <a:pt x="50100" y="5835"/>
                    </a:cubicBezTo>
                    <a:close/>
                    <a:moveTo>
                      <a:pt x="46919" y="7710"/>
                    </a:moveTo>
                    <a:cubicBezTo>
                      <a:pt x="46943" y="8112"/>
                      <a:pt x="46757" y="8236"/>
                      <a:pt x="46534" y="8236"/>
                    </a:cubicBezTo>
                    <a:cubicBezTo>
                      <a:pt x="46273" y="8236"/>
                      <a:pt x="45961" y="8066"/>
                      <a:pt x="45876" y="7974"/>
                    </a:cubicBezTo>
                    <a:cubicBezTo>
                      <a:pt x="45931" y="7833"/>
                      <a:pt x="46006" y="7788"/>
                      <a:pt x="46092" y="7788"/>
                    </a:cubicBezTo>
                    <a:cubicBezTo>
                      <a:pt x="46245" y="7788"/>
                      <a:pt x="46433" y="7927"/>
                      <a:pt x="46612" y="7927"/>
                    </a:cubicBezTo>
                    <a:cubicBezTo>
                      <a:pt x="46721" y="7927"/>
                      <a:pt x="46827" y="7876"/>
                      <a:pt x="46919" y="7710"/>
                    </a:cubicBezTo>
                    <a:close/>
                    <a:moveTo>
                      <a:pt x="44107" y="7314"/>
                    </a:moveTo>
                    <a:lnTo>
                      <a:pt x="44107" y="7314"/>
                    </a:lnTo>
                    <a:cubicBezTo>
                      <a:pt x="44001" y="8251"/>
                      <a:pt x="44820" y="7261"/>
                      <a:pt x="44556" y="8476"/>
                    </a:cubicBezTo>
                    <a:cubicBezTo>
                      <a:pt x="44335" y="8232"/>
                      <a:pt x="44168" y="8139"/>
                      <a:pt x="44013" y="8139"/>
                    </a:cubicBezTo>
                    <a:cubicBezTo>
                      <a:pt x="43816" y="8139"/>
                      <a:pt x="43638" y="8291"/>
                      <a:pt x="43394" y="8476"/>
                    </a:cubicBezTo>
                    <a:lnTo>
                      <a:pt x="43394" y="7538"/>
                    </a:lnTo>
                    <a:cubicBezTo>
                      <a:pt x="43555" y="7610"/>
                      <a:pt x="43641" y="7642"/>
                      <a:pt x="43698" y="7642"/>
                    </a:cubicBezTo>
                    <a:cubicBezTo>
                      <a:pt x="43819" y="7642"/>
                      <a:pt x="43811" y="7502"/>
                      <a:pt x="44107" y="7314"/>
                    </a:cubicBezTo>
                    <a:close/>
                    <a:moveTo>
                      <a:pt x="5989" y="8665"/>
                    </a:moveTo>
                    <a:cubicBezTo>
                      <a:pt x="6245" y="8665"/>
                      <a:pt x="6482" y="8803"/>
                      <a:pt x="6429" y="9188"/>
                    </a:cubicBezTo>
                    <a:cubicBezTo>
                      <a:pt x="5822" y="9136"/>
                      <a:pt x="5994" y="9083"/>
                      <a:pt x="5439" y="8964"/>
                    </a:cubicBezTo>
                    <a:cubicBezTo>
                      <a:pt x="5465" y="8800"/>
                      <a:pt x="5736" y="8665"/>
                      <a:pt x="5989" y="8665"/>
                    </a:cubicBezTo>
                    <a:close/>
                    <a:moveTo>
                      <a:pt x="31106" y="8591"/>
                    </a:moveTo>
                    <a:cubicBezTo>
                      <a:pt x="31230" y="8591"/>
                      <a:pt x="31387" y="8653"/>
                      <a:pt x="31514" y="8653"/>
                    </a:cubicBezTo>
                    <a:cubicBezTo>
                      <a:pt x="31552" y="8653"/>
                      <a:pt x="31587" y="8648"/>
                      <a:pt x="31618" y="8634"/>
                    </a:cubicBezTo>
                    <a:lnTo>
                      <a:pt x="31618" y="8634"/>
                    </a:lnTo>
                    <a:cubicBezTo>
                      <a:pt x="31545" y="8982"/>
                      <a:pt x="31338" y="9273"/>
                      <a:pt x="31143" y="9273"/>
                    </a:cubicBezTo>
                    <a:cubicBezTo>
                      <a:pt x="31057" y="9273"/>
                      <a:pt x="30974" y="9216"/>
                      <a:pt x="30905" y="9083"/>
                    </a:cubicBezTo>
                    <a:cubicBezTo>
                      <a:pt x="30854" y="8682"/>
                      <a:pt x="30957" y="8591"/>
                      <a:pt x="31106" y="8591"/>
                    </a:cubicBezTo>
                    <a:close/>
                    <a:moveTo>
                      <a:pt x="44833" y="8338"/>
                    </a:moveTo>
                    <a:cubicBezTo>
                      <a:pt x="45118" y="8338"/>
                      <a:pt x="45745" y="9091"/>
                      <a:pt x="46259" y="9136"/>
                    </a:cubicBezTo>
                    <a:cubicBezTo>
                      <a:pt x="46131" y="9300"/>
                      <a:pt x="46000" y="9365"/>
                      <a:pt x="45870" y="9365"/>
                    </a:cubicBezTo>
                    <a:cubicBezTo>
                      <a:pt x="45436" y="9365"/>
                      <a:pt x="45009" y="8636"/>
                      <a:pt x="44714" y="8423"/>
                    </a:cubicBezTo>
                    <a:cubicBezTo>
                      <a:pt x="44741" y="8364"/>
                      <a:pt x="44781" y="8338"/>
                      <a:pt x="44833" y="8338"/>
                    </a:cubicBezTo>
                    <a:close/>
                    <a:moveTo>
                      <a:pt x="33433" y="9139"/>
                    </a:moveTo>
                    <a:cubicBezTo>
                      <a:pt x="33668" y="9139"/>
                      <a:pt x="33875" y="9314"/>
                      <a:pt x="33875" y="9743"/>
                    </a:cubicBezTo>
                    <a:lnTo>
                      <a:pt x="32780" y="9743"/>
                    </a:lnTo>
                    <a:cubicBezTo>
                      <a:pt x="32837" y="9385"/>
                      <a:pt x="33155" y="9139"/>
                      <a:pt x="33433" y="9139"/>
                    </a:cubicBezTo>
                    <a:close/>
                    <a:moveTo>
                      <a:pt x="32344" y="7710"/>
                    </a:moveTo>
                    <a:cubicBezTo>
                      <a:pt x="32450" y="7763"/>
                      <a:pt x="32397" y="8146"/>
                      <a:pt x="32555" y="8146"/>
                    </a:cubicBezTo>
                    <a:cubicBezTo>
                      <a:pt x="32727" y="8911"/>
                      <a:pt x="31948" y="9136"/>
                      <a:pt x="32344" y="9518"/>
                    </a:cubicBezTo>
                    <a:cubicBezTo>
                      <a:pt x="32301" y="9739"/>
                      <a:pt x="32269" y="9819"/>
                      <a:pt x="32240" y="9819"/>
                    </a:cubicBezTo>
                    <a:cubicBezTo>
                      <a:pt x="32162" y="9819"/>
                      <a:pt x="32105" y="9260"/>
                      <a:pt x="31924" y="9260"/>
                    </a:cubicBezTo>
                    <a:cubicBezTo>
                      <a:pt x="31899" y="9260"/>
                      <a:pt x="31872" y="9270"/>
                      <a:pt x="31842" y="9294"/>
                    </a:cubicBezTo>
                    <a:cubicBezTo>
                      <a:pt x="31790" y="8251"/>
                      <a:pt x="32502" y="9083"/>
                      <a:pt x="32067" y="8146"/>
                    </a:cubicBezTo>
                    <a:cubicBezTo>
                      <a:pt x="32120" y="7921"/>
                      <a:pt x="32344" y="7974"/>
                      <a:pt x="32344" y="7710"/>
                    </a:cubicBezTo>
                    <a:close/>
                    <a:moveTo>
                      <a:pt x="1201" y="9518"/>
                    </a:moveTo>
                    <a:cubicBezTo>
                      <a:pt x="1531" y="9518"/>
                      <a:pt x="1703" y="9849"/>
                      <a:pt x="1703" y="10403"/>
                    </a:cubicBezTo>
                    <a:cubicBezTo>
                      <a:pt x="1426" y="10403"/>
                      <a:pt x="1254" y="10073"/>
                      <a:pt x="1201" y="9518"/>
                    </a:cubicBezTo>
                    <a:close/>
                    <a:moveTo>
                      <a:pt x="30230" y="8718"/>
                    </a:moveTo>
                    <a:cubicBezTo>
                      <a:pt x="30368" y="8718"/>
                      <a:pt x="30856" y="10097"/>
                      <a:pt x="31182" y="10231"/>
                    </a:cubicBezTo>
                    <a:cubicBezTo>
                      <a:pt x="31110" y="10503"/>
                      <a:pt x="31012" y="10604"/>
                      <a:pt x="30897" y="10604"/>
                    </a:cubicBezTo>
                    <a:cubicBezTo>
                      <a:pt x="30573" y="10604"/>
                      <a:pt x="30118" y="9796"/>
                      <a:pt x="29757" y="9796"/>
                    </a:cubicBezTo>
                    <a:cubicBezTo>
                      <a:pt x="29786" y="9599"/>
                      <a:pt x="29828" y="9532"/>
                      <a:pt x="29880" y="9532"/>
                    </a:cubicBezTo>
                    <a:cubicBezTo>
                      <a:pt x="29994" y="9532"/>
                      <a:pt x="30157" y="9846"/>
                      <a:pt x="30345" y="9846"/>
                    </a:cubicBezTo>
                    <a:cubicBezTo>
                      <a:pt x="30385" y="9846"/>
                      <a:pt x="30427" y="9831"/>
                      <a:pt x="30469" y="9796"/>
                    </a:cubicBezTo>
                    <a:cubicBezTo>
                      <a:pt x="30417" y="9360"/>
                      <a:pt x="30364" y="9030"/>
                      <a:pt x="30192" y="8858"/>
                    </a:cubicBezTo>
                    <a:cubicBezTo>
                      <a:pt x="30192" y="8760"/>
                      <a:pt x="30206" y="8718"/>
                      <a:pt x="30230" y="8718"/>
                    </a:cubicBezTo>
                    <a:close/>
                    <a:moveTo>
                      <a:pt x="38157" y="9193"/>
                    </a:moveTo>
                    <a:cubicBezTo>
                      <a:pt x="38364" y="9193"/>
                      <a:pt x="38580" y="9601"/>
                      <a:pt x="38971" y="9601"/>
                    </a:cubicBezTo>
                    <a:cubicBezTo>
                      <a:pt x="39090" y="9601"/>
                      <a:pt x="39225" y="9563"/>
                      <a:pt x="39381" y="9466"/>
                    </a:cubicBezTo>
                    <a:lnTo>
                      <a:pt x="39381" y="9466"/>
                    </a:lnTo>
                    <a:cubicBezTo>
                      <a:pt x="39156" y="9901"/>
                      <a:pt x="39486" y="10179"/>
                      <a:pt x="39275" y="10614"/>
                    </a:cubicBezTo>
                    <a:cubicBezTo>
                      <a:pt x="39157" y="10269"/>
                      <a:pt x="38906" y="10136"/>
                      <a:pt x="38646" y="10136"/>
                    </a:cubicBezTo>
                    <a:cubicBezTo>
                      <a:pt x="38409" y="10136"/>
                      <a:pt x="38165" y="10246"/>
                      <a:pt x="38008" y="10403"/>
                    </a:cubicBezTo>
                    <a:cubicBezTo>
                      <a:pt x="38103" y="10105"/>
                      <a:pt x="38381" y="9441"/>
                      <a:pt x="38026" y="9441"/>
                    </a:cubicBezTo>
                    <a:cubicBezTo>
                      <a:pt x="37988" y="9441"/>
                      <a:pt x="37943" y="9449"/>
                      <a:pt x="37889" y="9466"/>
                    </a:cubicBezTo>
                    <a:cubicBezTo>
                      <a:pt x="37985" y="9264"/>
                      <a:pt x="38070" y="9193"/>
                      <a:pt x="38157" y="9193"/>
                    </a:cubicBezTo>
                    <a:close/>
                    <a:moveTo>
                      <a:pt x="15512" y="9518"/>
                    </a:moveTo>
                    <a:cubicBezTo>
                      <a:pt x="15565" y="9849"/>
                      <a:pt x="15618" y="10020"/>
                      <a:pt x="15723" y="10680"/>
                    </a:cubicBezTo>
                    <a:lnTo>
                      <a:pt x="15393" y="10680"/>
                    </a:lnTo>
                    <a:cubicBezTo>
                      <a:pt x="15235" y="9954"/>
                      <a:pt x="15340" y="10073"/>
                      <a:pt x="15512" y="9518"/>
                    </a:cubicBezTo>
                    <a:close/>
                    <a:moveTo>
                      <a:pt x="44820" y="9136"/>
                    </a:moveTo>
                    <a:cubicBezTo>
                      <a:pt x="45150" y="9466"/>
                      <a:pt x="45480" y="9796"/>
                      <a:pt x="45546" y="10733"/>
                    </a:cubicBezTo>
                    <a:cubicBezTo>
                      <a:pt x="45097" y="10680"/>
                      <a:pt x="45044" y="9743"/>
                      <a:pt x="44608" y="9624"/>
                    </a:cubicBezTo>
                    <a:cubicBezTo>
                      <a:pt x="44661" y="9413"/>
                      <a:pt x="44661" y="9188"/>
                      <a:pt x="44820" y="9136"/>
                    </a:cubicBezTo>
                    <a:close/>
                    <a:moveTo>
                      <a:pt x="3405" y="9918"/>
                    </a:moveTo>
                    <a:cubicBezTo>
                      <a:pt x="3612" y="9918"/>
                      <a:pt x="3778" y="10058"/>
                      <a:pt x="3842" y="10614"/>
                    </a:cubicBezTo>
                    <a:cubicBezTo>
                      <a:pt x="3804" y="10626"/>
                      <a:pt x="3769" y="10631"/>
                      <a:pt x="3737" y="10631"/>
                    </a:cubicBezTo>
                    <a:cubicBezTo>
                      <a:pt x="3501" y="10631"/>
                      <a:pt x="3405" y="10349"/>
                      <a:pt x="3194" y="10349"/>
                    </a:cubicBezTo>
                    <a:cubicBezTo>
                      <a:pt x="3145" y="10349"/>
                      <a:pt x="3089" y="10365"/>
                      <a:pt x="3023" y="10403"/>
                    </a:cubicBezTo>
                    <a:cubicBezTo>
                      <a:pt x="3023" y="10614"/>
                      <a:pt x="3129" y="10561"/>
                      <a:pt x="3234" y="10614"/>
                    </a:cubicBezTo>
                    <a:cubicBezTo>
                      <a:pt x="3205" y="10723"/>
                      <a:pt x="3130" y="10772"/>
                      <a:pt x="3037" y="10772"/>
                    </a:cubicBezTo>
                    <a:cubicBezTo>
                      <a:pt x="2790" y="10772"/>
                      <a:pt x="2416" y="10433"/>
                      <a:pt x="2416" y="9954"/>
                    </a:cubicBezTo>
                    <a:lnTo>
                      <a:pt x="2416" y="9954"/>
                    </a:lnTo>
                    <a:cubicBezTo>
                      <a:pt x="2505" y="10036"/>
                      <a:pt x="2603" y="10064"/>
                      <a:pt x="2706" y="10064"/>
                    </a:cubicBezTo>
                    <a:cubicBezTo>
                      <a:pt x="2939" y="10064"/>
                      <a:pt x="3193" y="9918"/>
                      <a:pt x="3405" y="9918"/>
                    </a:cubicBezTo>
                    <a:close/>
                    <a:moveTo>
                      <a:pt x="8740" y="6165"/>
                    </a:moveTo>
                    <a:cubicBezTo>
                      <a:pt x="8988" y="6379"/>
                      <a:pt x="9053" y="6499"/>
                      <a:pt x="9205" y="6499"/>
                    </a:cubicBezTo>
                    <a:cubicBezTo>
                      <a:pt x="9287" y="6499"/>
                      <a:pt x="9395" y="6464"/>
                      <a:pt x="9571" y="6390"/>
                    </a:cubicBezTo>
                    <a:lnTo>
                      <a:pt x="9571" y="6390"/>
                    </a:lnTo>
                    <a:cubicBezTo>
                      <a:pt x="9571" y="6654"/>
                      <a:pt x="9505" y="6773"/>
                      <a:pt x="9452" y="6825"/>
                    </a:cubicBezTo>
                    <a:cubicBezTo>
                      <a:pt x="9437" y="6953"/>
                      <a:pt x="9469" y="7006"/>
                      <a:pt x="9519" y="7006"/>
                    </a:cubicBezTo>
                    <a:cubicBezTo>
                      <a:pt x="9640" y="7006"/>
                      <a:pt x="9866" y="6698"/>
                      <a:pt x="9782" y="6390"/>
                    </a:cubicBezTo>
                    <a:lnTo>
                      <a:pt x="9782" y="6390"/>
                    </a:lnTo>
                    <a:cubicBezTo>
                      <a:pt x="10240" y="6534"/>
                      <a:pt x="10412" y="7283"/>
                      <a:pt x="10940" y="7283"/>
                    </a:cubicBezTo>
                    <a:cubicBezTo>
                      <a:pt x="10991" y="7283"/>
                      <a:pt x="11045" y="7276"/>
                      <a:pt x="11103" y="7261"/>
                    </a:cubicBezTo>
                    <a:lnTo>
                      <a:pt x="11103" y="7261"/>
                    </a:lnTo>
                    <a:cubicBezTo>
                      <a:pt x="10891" y="7974"/>
                      <a:pt x="10443" y="8146"/>
                      <a:pt x="10165" y="8700"/>
                    </a:cubicBezTo>
                    <a:cubicBezTo>
                      <a:pt x="10561" y="7815"/>
                      <a:pt x="9677" y="8146"/>
                      <a:pt x="9452" y="7763"/>
                    </a:cubicBezTo>
                    <a:lnTo>
                      <a:pt x="9452" y="7763"/>
                    </a:lnTo>
                    <a:cubicBezTo>
                      <a:pt x="9241" y="7815"/>
                      <a:pt x="9571" y="8634"/>
                      <a:pt x="9571" y="8911"/>
                    </a:cubicBezTo>
                    <a:cubicBezTo>
                      <a:pt x="9797" y="8856"/>
                      <a:pt x="9966" y="8756"/>
                      <a:pt x="10122" y="8756"/>
                    </a:cubicBezTo>
                    <a:cubicBezTo>
                      <a:pt x="10268" y="8756"/>
                      <a:pt x="10402" y="8843"/>
                      <a:pt x="10561" y="9136"/>
                    </a:cubicBezTo>
                    <a:cubicBezTo>
                      <a:pt x="10825" y="8911"/>
                      <a:pt x="10337" y="8528"/>
                      <a:pt x="10614" y="8198"/>
                    </a:cubicBezTo>
                    <a:lnTo>
                      <a:pt x="10614" y="8198"/>
                    </a:lnTo>
                    <a:cubicBezTo>
                      <a:pt x="10825" y="8423"/>
                      <a:pt x="11103" y="8370"/>
                      <a:pt x="10997" y="9136"/>
                    </a:cubicBezTo>
                    <a:cubicBezTo>
                      <a:pt x="11224" y="9108"/>
                      <a:pt x="11318" y="9020"/>
                      <a:pt x="11388" y="9020"/>
                    </a:cubicBezTo>
                    <a:cubicBezTo>
                      <a:pt x="11453" y="9020"/>
                      <a:pt x="11497" y="9094"/>
                      <a:pt x="11604" y="9360"/>
                    </a:cubicBezTo>
                    <a:cubicBezTo>
                      <a:pt x="11842" y="9115"/>
                      <a:pt x="12049" y="8940"/>
                      <a:pt x="12269" y="8940"/>
                    </a:cubicBezTo>
                    <a:cubicBezTo>
                      <a:pt x="12452" y="8940"/>
                      <a:pt x="12644" y="9061"/>
                      <a:pt x="12872" y="9360"/>
                    </a:cubicBezTo>
                    <a:cubicBezTo>
                      <a:pt x="12806" y="9690"/>
                      <a:pt x="12700" y="9901"/>
                      <a:pt x="12542" y="10020"/>
                    </a:cubicBezTo>
                    <a:cubicBezTo>
                      <a:pt x="12594" y="10231"/>
                      <a:pt x="12647" y="10284"/>
                      <a:pt x="12647" y="10509"/>
                    </a:cubicBezTo>
                    <a:cubicBezTo>
                      <a:pt x="13360" y="10403"/>
                      <a:pt x="12872" y="8476"/>
                      <a:pt x="13254" y="8198"/>
                    </a:cubicBezTo>
                    <a:lnTo>
                      <a:pt x="13254" y="8198"/>
                    </a:lnTo>
                    <a:cubicBezTo>
                      <a:pt x="13465" y="8620"/>
                      <a:pt x="13577" y="8973"/>
                      <a:pt x="13862" y="8973"/>
                    </a:cubicBezTo>
                    <a:cubicBezTo>
                      <a:pt x="13952" y="8973"/>
                      <a:pt x="14059" y="8938"/>
                      <a:pt x="14192" y="8858"/>
                    </a:cubicBezTo>
                    <a:cubicBezTo>
                      <a:pt x="14297" y="9954"/>
                      <a:pt x="14958" y="10020"/>
                      <a:pt x="15010" y="11169"/>
                    </a:cubicBezTo>
                    <a:cubicBezTo>
                      <a:pt x="14365" y="11200"/>
                      <a:pt x="13830" y="11615"/>
                      <a:pt x="13354" y="11615"/>
                    </a:cubicBezTo>
                    <a:cubicBezTo>
                      <a:pt x="13021" y="11615"/>
                      <a:pt x="12716" y="11412"/>
                      <a:pt x="12423" y="10733"/>
                    </a:cubicBezTo>
                    <a:cubicBezTo>
                      <a:pt x="12403" y="11001"/>
                      <a:pt x="12243" y="11075"/>
                      <a:pt x="12034" y="11075"/>
                    </a:cubicBezTo>
                    <a:cubicBezTo>
                      <a:pt x="11776" y="11075"/>
                      <a:pt x="11441" y="10961"/>
                      <a:pt x="11202" y="10961"/>
                    </a:cubicBezTo>
                    <a:cubicBezTo>
                      <a:pt x="11120" y="10961"/>
                      <a:pt x="11050" y="10975"/>
                      <a:pt x="10997" y="11010"/>
                    </a:cubicBezTo>
                    <a:cubicBezTo>
                      <a:pt x="10942" y="10574"/>
                      <a:pt x="11050" y="10487"/>
                      <a:pt x="11197" y="10487"/>
                    </a:cubicBezTo>
                    <a:cubicBezTo>
                      <a:pt x="11296" y="10487"/>
                      <a:pt x="11414" y="10526"/>
                      <a:pt x="11511" y="10526"/>
                    </a:cubicBezTo>
                    <a:cubicBezTo>
                      <a:pt x="11545" y="10526"/>
                      <a:pt x="11577" y="10522"/>
                      <a:pt x="11604" y="10509"/>
                    </a:cubicBezTo>
                    <a:cubicBezTo>
                      <a:pt x="11710" y="9624"/>
                      <a:pt x="11327" y="9796"/>
                      <a:pt x="11221" y="9360"/>
                    </a:cubicBezTo>
                    <a:cubicBezTo>
                      <a:pt x="11137" y="9678"/>
                      <a:pt x="11012" y="9760"/>
                      <a:pt x="10872" y="9760"/>
                    </a:cubicBezTo>
                    <a:cubicBezTo>
                      <a:pt x="10719" y="9760"/>
                      <a:pt x="10548" y="9663"/>
                      <a:pt x="10390" y="9663"/>
                    </a:cubicBezTo>
                    <a:cubicBezTo>
                      <a:pt x="10215" y="9663"/>
                      <a:pt x="10055" y="9782"/>
                      <a:pt x="9954" y="10284"/>
                    </a:cubicBezTo>
                    <a:cubicBezTo>
                      <a:pt x="9479" y="9932"/>
                      <a:pt x="9003" y="9265"/>
                      <a:pt x="8463" y="9265"/>
                    </a:cubicBezTo>
                    <a:cubicBezTo>
                      <a:pt x="8254" y="9265"/>
                      <a:pt x="8035" y="9366"/>
                      <a:pt x="7802" y="9624"/>
                    </a:cubicBezTo>
                    <a:cubicBezTo>
                      <a:pt x="7749" y="8251"/>
                      <a:pt x="8911" y="9294"/>
                      <a:pt x="9122" y="8476"/>
                    </a:cubicBezTo>
                    <a:cubicBezTo>
                      <a:pt x="9072" y="8264"/>
                      <a:pt x="9003" y="8194"/>
                      <a:pt x="8926" y="8194"/>
                    </a:cubicBezTo>
                    <a:cubicBezTo>
                      <a:pt x="8772" y="8194"/>
                      <a:pt x="8583" y="8478"/>
                      <a:pt x="8434" y="8478"/>
                    </a:cubicBezTo>
                    <a:cubicBezTo>
                      <a:pt x="8426" y="8478"/>
                      <a:pt x="8418" y="8477"/>
                      <a:pt x="8409" y="8476"/>
                    </a:cubicBezTo>
                    <a:cubicBezTo>
                      <a:pt x="8357" y="7974"/>
                      <a:pt x="8634" y="8146"/>
                      <a:pt x="8634" y="7763"/>
                    </a:cubicBezTo>
                    <a:cubicBezTo>
                      <a:pt x="8634" y="7652"/>
                      <a:pt x="8583" y="7628"/>
                      <a:pt x="8510" y="7628"/>
                    </a:cubicBezTo>
                    <a:cubicBezTo>
                      <a:pt x="8458" y="7628"/>
                      <a:pt x="8394" y="7641"/>
                      <a:pt x="8330" y="7641"/>
                    </a:cubicBezTo>
                    <a:cubicBezTo>
                      <a:pt x="8178" y="7641"/>
                      <a:pt x="8027" y="7571"/>
                      <a:pt x="8027" y="7103"/>
                    </a:cubicBezTo>
                    <a:cubicBezTo>
                      <a:pt x="8581" y="6878"/>
                      <a:pt x="8687" y="7050"/>
                      <a:pt x="8740" y="6165"/>
                    </a:cubicBezTo>
                    <a:close/>
                    <a:moveTo>
                      <a:pt x="12143" y="11448"/>
                    </a:moveTo>
                    <a:cubicBezTo>
                      <a:pt x="12255" y="11448"/>
                      <a:pt x="12361" y="11516"/>
                      <a:pt x="12423" y="11670"/>
                    </a:cubicBezTo>
                    <a:cubicBezTo>
                      <a:pt x="12423" y="11934"/>
                      <a:pt x="12212" y="11829"/>
                      <a:pt x="12212" y="12106"/>
                    </a:cubicBezTo>
                    <a:cubicBezTo>
                      <a:pt x="12195" y="12110"/>
                      <a:pt x="12179" y="12112"/>
                      <a:pt x="12164" y="12112"/>
                    </a:cubicBezTo>
                    <a:cubicBezTo>
                      <a:pt x="11993" y="12112"/>
                      <a:pt x="11928" y="11876"/>
                      <a:pt x="11757" y="11876"/>
                    </a:cubicBezTo>
                    <a:cubicBezTo>
                      <a:pt x="11742" y="11876"/>
                      <a:pt x="11727" y="11878"/>
                      <a:pt x="11710" y="11882"/>
                    </a:cubicBezTo>
                    <a:cubicBezTo>
                      <a:pt x="11774" y="11616"/>
                      <a:pt x="11967" y="11448"/>
                      <a:pt x="12143" y="11448"/>
                    </a:cubicBezTo>
                    <a:close/>
                    <a:moveTo>
                      <a:pt x="40595" y="8251"/>
                    </a:moveTo>
                    <a:cubicBezTo>
                      <a:pt x="41084" y="8634"/>
                      <a:pt x="41849" y="9030"/>
                      <a:pt x="42681" y="9413"/>
                    </a:cubicBezTo>
                    <a:cubicBezTo>
                      <a:pt x="42681" y="9954"/>
                      <a:pt x="42734" y="10284"/>
                      <a:pt x="42839" y="10561"/>
                    </a:cubicBezTo>
                    <a:cubicBezTo>
                      <a:pt x="43065" y="10394"/>
                      <a:pt x="43299" y="10329"/>
                      <a:pt x="43533" y="10329"/>
                    </a:cubicBezTo>
                    <a:cubicBezTo>
                      <a:pt x="43981" y="10329"/>
                      <a:pt x="44429" y="10569"/>
                      <a:pt x="44820" y="10786"/>
                    </a:cubicBezTo>
                    <a:cubicBezTo>
                      <a:pt x="44820" y="11274"/>
                      <a:pt x="44714" y="11723"/>
                      <a:pt x="44608" y="12159"/>
                    </a:cubicBezTo>
                    <a:cubicBezTo>
                      <a:pt x="44413" y="12030"/>
                      <a:pt x="44286" y="12002"/>
                      <a:pt x="44174" y="12002"/>
                    </a:cubicBezTo>
                    <a:cubicBezTo>
                      <a:pt x="44086" y="12002"/>
                      <a:pt x="44008" y="12019"/>
                      <a:pt x="43914" y="12019"/>
                    </a:cubicBezTo>
                    <a:cubicBezTo>
                      <a:pt x="43821" y="12019"/>
                      <a:pt x="43713" y="12002"/>
                      <a:pt x="43565" y="11934"/>
                    </a:cubicBezTo>
                    <a:cubicBezTo>
                      <a:pt x="43724" y="11446"/>
                      <a:pt x="43447" y="11499"/>
                      <a:pt x="43671" y="11010"/>
                    </a:cubicBezTo>
                    <a:lnTo>
                      <a:pt x="43671" y="11010"/>
                    </a:lnTo>
                    <a:cubicBezTo>
                      <a:pt x="43612" y="11099"/>
                      <a:pt x="43549" y="11171"/>
                      <a:pt x="43495" y="11171"/>
                    </a:cubicBezTo>
                    <a:cubicBezTo>
                      <a:pt x="43453" y="11171"/>
                      <a:pt x="43417" y="11126"/>
                      <a:pt x="43394" y="11010"/>
                    </a:cubicBezTo>
                    <a:lnTo>
                      <a:pt x="43394" y="11010"/>
                    </a:lnTo>
                    <a:cubicBezTo>
                      <a:pt x="43447" y="12159"/>
                      <a:pt x="42457" y="11274"/>
                      <a:pt x="42351" y="12159"/>
                    </a:cubicBezTo>
                    <a:cubicBezTo>
                      <a:pt x="42344" y="12160"/>
                      <a:pt x="42337" y="12161"/>
                      <a:pt x="42331" y="12161"/>
                    </a:cubicBezTo>
                    <a:cubicBezTo>
                      <a:pt x="42137" y="12161"/>
                      <a:pt x="42296" y="11381"/>
                      <a:pt x="42245" y="11010"/>
                    </a:cubicBezTo>
                    <a:cubicBezTo>
                      <a:pt x="42117" y="11010"/>
                      <a:pt x="41988" y="11026"/>
                      <a:pt x="41868" y="11026"/>
                    </a:cubicBezTo>
                    <a:cubicBezTo>
                      <a:pt x="41682" y="11026"/>
                      <a:pt x="41518" y="10987"/>
                      <a:pt x="41414" y="10786"/>
                    </a:cubicBezTo>
                    <a:cubicBezTo>
                      <a:pt x="41361" y="10403"/>
                      <a:pt x="41519" y="10350"/>
                      <a:pt x="41638" y="10350"/>
                    </a:cubicBezTo>
                    <a:cubicBezTo>
                      <a:pt x="41585" y="10020"/>
                      <a:pt x="41414" y="9954"/>
                      <a:pt x="41414" y="9624"/>
                    </a:cubicBezTo>
                    <a:cubicBezTo>
                      <a:pt x="41100" y="9678"/>
                      <a:pt x="40892" y="9945"/>
                      <a:pt x="40588" y="9945"/>
                    </a:cubicBezTo>
                    <a:cubicBezTo>
                      <a:pt x="40521" y="9945"/>
                      <a:pt x="40449" y="9932"/>
                      <a:pt x="40371" y="9901"/>
                    </a:cubicBezTo>
                    <a:cubicBezTo>
                      <a:pt x="40619" y="9712"/>
                      <a:pt x="40814" y="9164"/>
                      <a:pt x="40380" y="9164"/>
                    </a:cubicBezTo>
                    <a:cubicBezTo>
                      <a:pt x="40328" y="9164"/>
                      <a:pt x="40269" y="9172"/>
                      <a:pt x="40199" y="9188"/>
                    </a:cubicBezTo>
                    <a:cubicBezTo>
                      <a:pt x="40318" y="8911"/>
                      <a:pt x="40423" y="8476"/>
                      <a:pt x="40595" y="8251"/>
                    </a:cubicBezTo>
                    <a:close/>
                    <a:moveTo>
                      <a:pt x="40978" y="11274"/>
                    </a:moveTo>
                    <a:cubicBezTo>
                      <a:pt x="41255" y="11274"/>
                      <a:pt x="41414" y="11604"/>
                      <a:pt x="41414" y="12212"/>
                    </a:cubicBezTo>
                    <a:lnTo>
                      <a:pt x="40859" y="12212"/>
                    </a:lnTo>
                    <a:cubicBezTo>
                      <a:pt x="41031" y="11723"/>
                      <a:pt x="40754" y="11776"/>
                      <a:pt x="40978" y="11274"/>
                    </a:cubicBezTo>
                    <a:close/>
                    <a:moveTo>
                      <a:pt x="2522" y="10839"/>
                    </a:moveTo>
                    <a:cubicBezTo>
                      <a:pt x="2522" y="11116"/>
                      <a:pt x="2693" y="11063"/>
                      <a:pt x="2746" y="11116"/>
                    </a:cubicBezTo>
                    <a:cubicBezTo>
                      <a:pt x="2746" y="12053"/>
                      <a:pt x="2086" y="11776"/>
                      <a:pt x="1861" y="12264"/>
                    </a:cubicBezTo>
                    <a:cubicBezTo>
                      <a:pt x="1809" y="11604"/>
                      <a:pt x="2033" y="11776"/>
                      <a:pt x="1809" y="11340"/>
                    </a:cubicBezTo>
                    <a:cubicBezTo>
                      <a:pt x="1792" y="11337"/>
                      <a:pt x="1775" y="11335"/>
                      <a:pt x="1760" y="11335"/>
                    </a:cubicBezTo>
                    <a:cubicBezTo>
                      <a:pt x="1490" y="11335"/>
                      <a:pt x="1464" y="11832"/>
                      <a:pt x="1188" y="11832"/>
                    </a:cubicBezTo>
                    <a:cubicBezTo>
                      <a:pt x="1176" y="11832"/>
                      <a:pt x="1162" y="11831"/>
                      <a:pt x="1149" y="11829"/>
                    </a:cubicBezTo>
                    <a:cubicBezTo>
                      <a:pt x="990" y="10891"/>
                      <a:pt x="1809" y="11723"/>
                      <a:pt x="1703" y="10891"/>
                    </a:cubicBezTo>
                    <a:lnTo>
                      <a:pt x="1703" y="10891"/>
                    </a:lnTo>
                    <a:cubicBezTo>
                      <a:pt x="1778" y="11203"/>
                      <a:pt x="1860" y="11310"/>
                      <a:pt x="1950" y="11310"/>
                    </a:cubicBezTo>
                    <a:cubicBezTo>
                      <a:pt x="2116" y="11310"/>
                      <a:pt x="2308" y="10950"/>
                      <a:pt x="2522" y="10839"/>
                    </a:cubicBezTo>
                    <a:close/>
                    <a:moveTo>
                      <a:pt x="38130" y="11825"/>
                    </a:moveTo>
                    <a:cubicBezTo>
                      <a:pt x="38279" y="11825"/>
                      <a:pt x="38468" y="12011"/>
                      <a:pt x="38648" y="12011"/>
                    </a:cubicBezTo>
                    <a:cubicBezTo>
                      <a:pt x="38673" y="12011"/>
                      <a:pt x="38697" y="12008"/>
                      <a:pt x="38720" y="12000"/>
                    </a:cubicBezTo>
                    <a:lnTo>
                      <a:pt x="38720" y="12000"/>
                    </a:lnTo>
                    <a:cubicBezTo>
                      <a:pt x="38698" y="12226"/>
                      <a:pt x="38589" y="12282"/>
                      <a:pt x="38453" y="12282"/>
                    </a:cubicBezTo>
                    <a:cubicBezTo>
                      <a:pt x="38319" y="12282"/>
                      <a:pt x="38159" y="12227"/>
                      <a:pt x="38030" y="12227"/>
                    </a:cubicBezTo>
                    <a:cubicBezTo>
                      <a:pt x="37976" y="12227"/>
                      <a:pt x="37928" y="12237"/>
                      <a:pt x="37889" y="12264"/>
                    </a:cubicBezTo>
                    <a:cubicBezTo>
                      <a:pt x="37935" y="11924"/>
                      <a:pt x="38022" y="11825"/>
                      <a:pt x="38130" y="11825"/>
                    </a:cubicBezTo>
                    <a:close/>
                    <a:moveTo>
                      <a:pt x="3554" y="10807"/>
                    </a:moveTo>
                    <a:cubicBezTo>
                      <a:pt x="3658" y="10807"/>
                      <a:pt x="3783" y="10858"/>
                      <a:pt x="3879" y="10858"/>
                    </a:cubicBezTo>
                    <a:cubicBezTo>
                      <a:pt x="3910" y="10858"/>
                      <a:pt x="3937" y="10853"/>
                      <a:pt x="3961" y="10839"/>
                    </a:cubicBezTo>
                    <a:lnTo>
                      <a:pt x="3961" y="10839"/>
                    </a:lnTo>
                    <a:cubicBezTo>
                      <a:pt x="3630" y="11670"/>
                      <a:pt x="3564" y="11446"/>
                      <a:pt x="4172" y="11776"/>
                    </a:cubicBezTo>
                    <a:cubicBezTo>
                      <a:pt x="4291" y="12489"/>
                      <a:pt x="3630" y="11882"/>
                      <a:pt x="3736" y="12713"/>
                    </a:cubicBezTo>
                    <a:cubicBezTo>
                      <a:pt x="3677" y="12746"/>
                      <a:pt x="3628" y="12760"/>
                      <a:pt x="3586" y="12760"/>
                    </a:cubicBezTo>
                    <a:cubicBezTo>
                      <a:pt x="3326" y="12760"/>
                      <a:pt x="3378" y="12200"/>
                      <a:pt x="3169" y="12200"/>
                    </a:cubicBezTo>
                    <a:cubicBezTo>
                      <a:pt x="3131" y="12200"/>
                      <a:pt x="3083" y="12219"/>
                      <a:pt x="3023" y="12264"/>
                    </a:cubicBezTo>
                    <a:lnTo>
                      <a:pt x="3023" y="11340"/>
                    </a:lnTo>
                    <a:cubicBezTo>
                      <a:pt x="3041" y="11490"/>
                      <a:pt x="3137" y="11549"/>
                      <a:pt x="3238" y="11549"/>
                    </a:cubicBezTo>
                    <a:cubicBezTo>
                      <a:pt x="3430" y="11549"/>
                      <a:pt x="3639" y="11333"/>
                      <a:pt x="3353" y="11116"/>
                    </a:cubicBezTo>
                    <a:cubicBezTo>
                      <a:pt x="3353" y="10867"/>
                      <a:pt x="3441" y="10807"/>
                      <a:pt x="3554" y="10807"/>
                    </a:cubicBezTo>
                    <a:close/>
                    <a:moveTo>
                      <a:pt x="40925" y="10126"/>
                    </a:moveTo>
                    <a:cubicBezTo>
                      <a:pt x="40925" y="10928"/>
                      <a:pt x="40629" y="11409"/>
                      <a:pt x="40294" y="11409"/>
                    </a:cubicBezTo>
                    <a:cubicBezTo>
                      <a:pt x="40193" y="11409"/>
                      <a:pt x="40089" y="11366"/>
                      <a:pt x="39988" y="11274"/>
                    </a:cubicBezTo>
                    <a:lnTo>
                      <a:pt x="39988" y="11274"/>
                    </a:lnTo>
                    <a:cubicBezTo>
                      <a:pt x="40254" y="11857"/>
                      <a:pt x="40508" y="12439"/>
                      <a:pt x="41017" y="12439"/>
                    </a:cubicBezTo>
                    <a:cubicBezTo>
                      <a:pt x="41039" y="12439"/>
                      <a:pt x="41061" y="12438"/>
                      <a:pt x="41084" y="12436"/>
                    </a:cubicBezTo>
                    <a:lnTo>
                      <a:pt x="41084" y="12436"/>
                    </a:lnTo>
                    <a:cubicBezTo>
                      <a:pt x="40552" y="12854"/>
                      <a:pt x="40178" y="12312"/>
                      <a:pt x="39810" y="13048"/>
                    </a:cubicBezTo>
                    <a:lnTo>
                      <a:pt x="39810" y="13048"/>
                    </a:lnTo>
                    <a:cubicBezTo>
                      <a:pt x="40092" y="12387"/>
                      <a:pt x="39539" y="12406"/>
                      <a:pt x="39539" y="11776"/>
                    </a:cubicBezTo>
                    <a:lnTo>
                      <a:pt x="39539" y="11776"/>
                    </a:lnTo>
                    <a:cubicBezTo>
                      <a:pt x="39557" y="11778"/>
                      <a:pt x="39574" y="11779"/>
                      <a:pt x="39590" y="11779"/>
                    </a:cubicBezTo>
                    <a:cubicBezTo>
                      <a:pt x="40028" y="11779"/>
                      <a:pt x="39850" y="11114"/>
                      <a:pt x="39328" y="11063"/>
                    </a:cubicBezTo>
                    <a:cubicBezTo>
                      <a:pt x="39443" y="10881"/>
                      <a:pt x="39567" y="10842"/>
                      <a:pt x="39686" y="10842"/>
                    </a:cubicBezTo>
                    <a:cubicBezTo>
                      <a:pt x="39770" y="10842"/>
                      <a:pt x="39852" y="10862"/>
                      <a:pt x="39924" y="10862"/>
                    </a:cubicBezTo>
                    <a:cubicBezTo>
                      <a:pt x="40085" y="10862"/>
                      <a:pt x="40199" y="10763"/>
                      <a:pt x="40199" y="10126"/>
                    </a:cubicBezTo>
                    <a:close/>
                    <a:moveTo>
                      <a:pt x="13967" y="12330"/>
                    </a:moveTo>
                    <a:lnTo>
                      <a:pt x="13967" y="12330"/>
                    </a:lnTo>
                    <a:cubicBezTo>
                      <a:pt x="13915" y="12542"/>
                      <a:pt x="13862" y="12713"/>
                      <a:pt x="13862" y="13043"/>
                    </a:cubicBezTo>
                    <a:cubicBezTo>
                      <a:pt x="13532" y="13012"/>
                      <a:pt x="13478" y="12766"/>
                      <a:pt x="13441" y="12766"/>
                    </a:cubicBezTo>
                    <a:cubicBezTo>
                      <a:pt x="13415" y="12766"/>
                      <a:pt x="13398" y="12880"/>
                      <a:pt x="13307" y="13255"/>
                    </a:cubicBezTo>
                    <a:lnTo>
                      <a:pt x="13030" y="13255"/>
                    </a:lnTo>
                    <a:lnTo>
                      <a:pt x="13030" y="12594"/>
                    </a:lnTo>
                    <a:cubicBezTo>
                      <a:pt x="13532" y="12383"/>
                      <a:pt x="13532" y="12594"/>
                      <a:pt x="13967" y="12330"/>
                    </a:cubicBezTo>
                    <a:close/>
                    <a:moveTo>
                      <a:pt x="49210" y="12666"/>
                    </a:moveTo>
                    <a:cubicBezTo>
                      <a:pt x="49324" y="12666"/>
                      <a:pt x="49374" y="12766"/>
                      <a:pt x="49665" y="12766"/>
                    </a:cubicBezTo>
                    <a:cubicBezTo>
                      <a:pt x="49634" y="13091"/>
                      <a:pt x="49413" y="13451"/>
                      <a:pt x="49225" y="13451"/>
                    </a:cubicBezTo>
                    <a:cubicBezTo>
                      <a:pt x="49091" y="13451"/>
                      <a:pt x="48974" y="13270"/>
                      <a:pt x="48952" y="12766"/>
                    </a:cubicBezTo>
                    <a:cubicBezTo>
                      <a:pt x="49079" y="12691"/>
                      <a:pt x="49153" y="12666"/>
                      <a:pt x="49210" y="12666"/>
                    </a:cubicBezTo>
                    <a:close/>
                    <a:moveTo>
                      <a:pt x="41691" y="11934"/>
                    </a:moveTo>
                    <a:cubicBezTo>
                      <a:pt x="42021" y="12264"/>
                      <a:pt x="42245" y="12819"/>
                      <a:pt x="42404" y="13585"/>
                    </a:cubicBezTo>
                    <a:cubicBezTo>
                      <a:pt x="42317" y="13397"/>
                      <a:pt x="42223" y="13336"/>
                      <a:pt x="42126" y="13336"/>
                    </a:cubicBezTo>
                    <a:cubicBezTo>
                      <a:pt x="41938" y="13336"/>
                      <a:pt x="41739" y="13563"/>
                      <a:pt x="41553" y="13563"/>
                    </a:cubicBezTo>
                    <a:cubicBezTo>
                      <a:pt x="41467" y="13563"/>
                      <a:pt x="41385" y="13515"/>
                      <a:pt x="41308" y="13373"/>
                    </a:cubicBezTo>
                    <a:cubicBezTo>
                      <a:pt x="41414" y="12436"/>
                      <a:pt x="41691" y="12713"/>
                      <a:pt x="41691" y="11934"/>
                    </a:cubicBezTo>
                    <a:close/>
                    <a:moveTo>
                      <a:pt x="20587" y="13047"/>
                    </a:moveTo>
                    <a:cubicBezTo>
                      <a:pt x="20747" y="13047"/>
                      <a:pt x="20881" y="13079"/>
                      <a:pt x="20951" y="13149"/>
                    </a:cubicBezTo>
                    <a:cubicBezTo>
                      <a:pt x="20828" y="13517"/>
                      <a:pt x="20609" y="13624"/>
                      <a:pt x="20371" y="13624"/>
                    </a:cubicBezTo>
                    <a:cubicBezTo>
                      <a:pt x="20070" y="13624"/>
                      <a:pt x="19738" y="13456"/>
                      <a:pt x="19525" y="13426"/>
                    </a:cubicBezTo>
                    <a:cubicBezTo>
                      <a:pt x="19752" y="13199"/>
                      <a:pt x="20235" y="13047"/>
                      <a:pt x="20587" y="13047"/>
                    </a:cubicBezTo>
                    <a:close/>
                    <a:moveTo>
                      <a:pt x="25561" y="12730"/>
                    </a:moveTo>
                    <a:cubicBezTo>
                      <a:pt x="26056" y="12730"/>
                      <a:pt x="26539" y="13099"/>
                      <a:pt x="26802" y="13099"/>
                    </a:cubicBezTo>
                    <a:cubicBezTo>
                      <a:pt x="26815" y="13099"/>
                      <a:pt x="26827" y="13098"/>
                      <a:pt x="26839" y="13096"/>
                    </a:cubicBezTo>
                    <a:lnTo>
                      <a:pt x="26839" y="13096"/>
                    </a:lnTo>
                    <a:cubicBezTo>
                      <a:pt x="26667" y="13703"/>
                      <a:pt x="25677" y="13043"/>
                      <a:pt x="25413" y="13809"/>
                    </a:cubicBezTo>
                    <a:cubicBezTo>
                      <a:pt x="25155" y="13501"/>
                      <a:pt x="25757" y="12861"/>
                      <a:pt x="25219" y="12861"/>
                    </a:cubicBezTo>
                    <a:cubicBezTo>
                      <a:pt x="25180" y="12861"/>
                      <a:pt x="25135" y="12865"/>
                      <a:pt x="25083" y="12872"/>
                    </a:cubicBezTo>
                    <a:cubicBezTo>
                      <a:pt x="25239" y="12769"/>
                      <a:pt x="25401" y="12730"/>
                      <a:pt x="25561" y="12730"/>
                    </a:cubicBezTo>
                    <a:close/>
                    <a:moveTo>
                      <a:pt x="42734" y="12436"/>
                    </a:moveTo>
                    <a:cubicBezTo>
                      <a:pt x="43252" y="12872"/>
                      <a:pt x="43738" y="13470"/>
                      <a:pt x="44351" y="13470"/>
                    </a:cubicBezTo>
                    <a:cubicBezTo>
                      <a:pt x="44519" y="13470"/>
                      <a:pt x="44696" y="13425"/>
                      <a:pt x="44886" y="13321"/>
                    </a:cubicBezTo>
                    <a:lnTo>
                      <a:pt x="44886" y="13321"/>
                    </a:lnTo>
                    <a:cubicBezTo>
                      <a:pt x="44886" y="14033"/>
                      <a:pt x="44437" y="13862"/>
                      <a:pt x="44278" y="14245"/>
                    </a:cubicBezTo>
                    <a:cubicBezTo>
                      <a:pt x="43895" y="13952"/>
                      <a:pt x="43643" y="13405"/>
                      <a:pt x="43250" y="13405"/>
                    </a:cubicBezTo>
                    <a:cubicBezTo>
                      <a:pt x="43129" y="13405"/>
                      <a:pt x="42995" y="13457"/>
                      <a:pt x="42839" y="13585"/>
                    </a:cubicBezTo>
                    <a:cubicBezTo>
                      <a:pt x="43064" y="12713"/>
                      <a:pt x="42734" y="13096"/>
                      <a:pt x="42404" y="12872"/>
                    </a:cubicBezTo>
                    <a:cubicBezTo>
                      <a:pt x="42457" y="12660"/>
                      <a:pt x="42575" y="12542"/>
                      <a:pt x="42734" y="12436"/>
                    </a:cubicBezTo>
                    <a:close/>
                    <a:moveTo>
                      <a:pt x="38803" y="13588"/>
                    </a:moveTo>
                    <a:cubicBezTo>
                      <a:pt x="38886" y="13588"/>
                      <a:pt x="38959" y="13663"/>
                      <a:pt x="38998" y="13862"/>
                    </a:cubicBezTo>
                    <a:lnTo>
                      <a:pt x="38998" y="14311"/>
                    </a:lnTo>
                    <a:cubicBezTo>
                      <a:pt x="38943" y="14346"/>
                      <a:pt x="38897" y="14360"/>
                      <a:pt x="38858" y="14360"/>
                    </a:cubicBezTo>
                    <a:cubicBezTo>
                      <a:pt x="38681" y="14360"/>
                      <a:pt x="38632" y="14072"/>
                      <a:pt x="38459" y="14072"/>
                    </a:cubicBezTo>
                    <a:cubicBezTo>
                      <a:pt x="38438" y="14072"/>
                      <a:pt x="38416" y="14077"/>
                      <a:pt x="38390" y="14086"/>
                    </a:cubicBezTo>
                    <a:cubicBezTo>
                      <a:pt x="38426" y="13900"/>
                      <a:pt x="38634" y="13588"/>
                      <a:pt x="38803" y="13588"/>
                    </a:cubicBezTo>
                    <a:close/>
                    <a:moveTo>
                      <a:pt x="40041" y="13809"/>
                    </a:moveTo>
                    <a:lnTo>
                      <a:pt x="40041" y="13809"/>
                    </a:lnTo>
                    <a:cubicBezTo>
                      <a:pt x="39913" y="14132"/>
                      <a:pt x="39612" y="14433"/>
                      <a:pt x="39395" y="14433"/>
                    </a:cubicBezTo>
                    <a:cubicBezTo>
                      <a:pt x="39319" y="14433"/>
                      <a:pt x="39253" y="14396"/>
                      <a:pt x="39209" y="14311"/>
                    </a:cubicBezTo>
                    <a:cubicBezTo>
                      <a:pt x="39209" y="13862"/>
                      <a:pt x="39441" y="13816"/>
                      <a:pt x="39694" y="13816"/>
                    </a:cubicBezTo>
                    <a:cubicBezTo>
                      <a:pt x="39758" y="13816"/>
                      <a:pt x="39824" y="13819"/>
                      <a:pt x="39888" y="13819"/>
                    </a:cubicBezTo>
                    <a:cubicBezTo>
                      <a:pt x="39941" y="13819"/>
                      <a:pt x="39993" y="13817"/>
                      <a:pt x="40041" y="13809"/>
                    </a:cubicBezTo>
                    <a:close/>
                    <a:moveTo>
                      <a:pt x="11926" y="12358"/>
                    </a:moveTo>
                    <a:cubicBezTo>
                      <a:pt x="12034" y="12358"/>
                      <a:pt x="12071" y="12821"/>
                      <a:pt x="12291" y="12821"/>
                    </a:cubicBezTo>
                    <a:cubicBezTo>
                      <a:pt x="12299" y="12821"/>
                      <a:pt x="12308" y="12820"/>
                      <a:pt x="12317" y="12819"/>
                    </a:cubicBezTo>
                    <a:lnTo>
                      <a:pt x="12317" y="12819"/>
                    </a:lnTo>
                    <a:cubicBezTo>
                      <a:pt x="11882" y="14139"/>
                      <a:pt x="12872" y="13321"/>
                      <a:pt x="12806" y="14416"/>
                    </a:cubicBezTo>
                    <a:cubicBezTo>
                      <a:pt x="12759" y="14433"/>
                      <a:pt x="12717" y="14441"/>
                      <a:pt x="12679" y="14441"/>
                    </a:cubicBezTo>
                    <a:cubicBezTo>
                      <a:pt x="12382" y="14441"/>
                      <a:pt x="12333" y="13976"/>
                      <a:pt x="12040" y="13976"/>
                    </a:cubicBezTo>
                    <a:cubicBezTo>
                      <a:pt x="12023" y="13976"/>
                      <a:pt x="12005" y="13977"/>
                      <a:pt x="11987" y="13981"/>
                    </a:cubicBezTo>
                    <a:cubicBezTo>
                      <a:pt x="12146" y="13043"/>
                      <a:pt x="11710" y="13255"/>
                      <a:pt x="11763" y="12594"/>
                    </a:cubicBezTo>
                    <a:cubicBezTo>
                      <a:pt x="11835" y="12421"/>
                      <a:pt x="11885" y="12358"/>
                      <a:pt x="11926" y="12358"/>
                    </a:cubicBezTo>
                    <a:close/>
                    <a:moveTo>
                      <a:pt x="23763" y="12436"/>
                    </a:moveTo>
                    <a:cubicBezTo>
                      <a:pt x="23986" y="12570"/>
                      <a:pt x="24105" y="12910"/>
                      <a:pt x="24399" y="12910"/>
                    </a:cubicBezTo>
                    <a:cubicBezTo>
                      <a:pt x="24453" y="12910"/>
                      <a:pt x="24513" y="12899"/>
                      <a:pt x="24582" y="12872"/>
                    </a:cubicBezTo>
                    <a:cubicBezTo>
                      <a:pt x="24582" y="13149"/>
                      <a:pt x="24634" y="13321"/>
                      <a:pt x="24687" y="13373"/>
                    </a:cubicBezTo>
                    <a:cubicBezTo>
                      <a:pt x="24304" y="13585"/>
                      <a:pt x="24199" y="14311"/>
                      <a:pt x="24357" y="14746"/>
                    </a:cubicBezTo>
                    <a:cubicBezTo>
                      <a:pt x="24357" y="14948"/>
                      <a:pt x="24259" y="14987"/>
                      <a:pt x="24143" y="14987"/>
                    </a:cubicBezTo>
                    <a:cubicBezTo>
                      <a:pt x="24069" y="14987"/>
                      <a:pt x="23988" y="14971"/>
                      <a:pt x="23921" y="14971"/>
                    </a:cubicBezTo>
                    <a:cubicBezTo>
                      <a:pt x="24146" y="13703"/>
                      <a:pt x="23156" y="14852"/>
                      <a:pt x="23314" y="13809"/>
                    </a:cubicBezTo>
                    <a:lnTo>
                      <a:pt x="23314" y="13809"/>
                    </a:lnTo>
                    <a:cubicBezTo>
                      <a:pt x="23037" y="14139"/>
                      <a:pt x="22601" y="13981"/>
                      <a:pt x="22601" y="14746"/>
                    </a:cubicBezTo>
                    <a:cubicBezTo>
                      <a:pt x="22324" y="14575"/>
                      <a:pt x="22218" y="14086"/>
                      <a:pt x="22113" y="13585"/>
                    </a:cubicBezTo>
                    <a:cubicBezTo>
                      <a:pt x="21852" y="13663"/>
                      <a:pt x="21860" y="13953"/>
                      <a:pt x="21817" y="13953"/>
                    </a:cubicBezTo>
                    <a:cubicBezTo>
                      <a:pt x="21795" y="13953"/>
                      <a:pt x="21758" y="13876"/>
                      <a:pt x="21664" y="13651"/>
                    </a:cubicBezTo>
                    <a:cubicBezTo>
                      <a:pt x="21453" y="13651"/>
                      <a:pt x="21611" y="14416"/>
                      <a:pt x="21453" y="14522"/>
                    </a:cubicBezTo>
                    <a:cubicBezTo>
                      <a:pt x="21123" y="13703"/>
                      <a:pt x="21175" y="13255"/>
                      <a:pt x="21175" y="12925"/>
                    </a:cubicBezTo>
                    <a:cubicBezTo>
                      <a:pt x="21293" y="12844"/>
                      <a:pt x="21422" y="12814"/>
                      <a:pt x="21560" y="12814"/>
                    </a:cubicBezTo>
                    <a:cubicBezTo>
                      <a:pt x="21958" y="12814"/>
                      <a:pt x="22424" y="13066"/>
                      <a:pt x="22863" y="13066"/>
                    </a:cubicBezTo>
                    <a:cubicBezTo>
                      <a:pt x="23191" y="13066"/>
                      <a:pt x="23504" y="12926"/>
                      <a:pt x="23763" y="12436"/>
                    </a:cubicBezTo>
                    <a:close/>
                    <a:moveTo>
                      <a:pt x="43565" y="14469"/>
                    </a:moveTo>
                    <a:lnTo>
                      <a:pt x="43565" y="14469"/>
                    </a:lnTo>
                    <a:cubicBezTo>
                      <a:pt x="43604" y="15106"/>
                      <a:pt x="43326" y="15195"/>
                      <a:pt x="43006" y="15195"/>
                    </a:cubicBezTo>
                    <a:cubicBezTo>
                      <a:pt x="42881" y="15195"/>
                      <a:pt x="42750" y="15182"/>
                      <a:pt x="42628" y="15182"/>
                    </a:cubicBezTo>
                    <a:cubicBezTo>
                      <a:pt x="42958" y="14971"/>
                      <a:pt x="43169" y="14522"/>
                      <a:pt x="43565" y="14469"/>
                    </a:cubicBezTo>
                    <a:close/>
                    <a:moveTo>
                      <a:pt x="33279" y="12545"/>
                    </a:moveTo>
                    <a:cubicBezTo>
                      <a:pt x="33465" y="12545"/>
                      <a:pt x="33505" y="13188"/>
                      <a:pt x="33545" y="13479"/>
                    </a:cubicBezTo>
                    <a:cubicBezTo>
                      <a:pt x="33779" y="13214"/>
                      <a:pt x="34158" y="12846"/>
                      <a:pt x="34483" y="12846"/>
                    </a:cubicBezTo>
                    <a:cubicBezTo>
                      <a:pt x="34691" y="12846"/>
                      <a:pt x="34876" y="12998"/>
                      <a:pt x="34984" y="13426"/>
                    </a:cubicBezTo>
                    <a:cubicBezTo>
                      <a:pt x="34892" y="13426"/>
                      <a:pt x="34791" y="13413"/>
                      <a:pt x="34696" y="13413"/>
                    </a:cubicBezTo>
                    <a:cubicBezTo>
                      <a:pt x="34452" y="13413"/>
                      <a:pt x="34253" y="13502"/>
                      <a:pt x="34377" y="14139"/>
                    </a:cubicBezTo>
                    <a:cubicBezTo>
                      <a:pt x="34292" y="14165"/>
                      <a:pt x="34216" y="14176"/>
                      <a:pt x="34147" y="14176"/>
                    </a:cubicBezTo>
                    <a:cubicBezTo>
                      <a:pt x="33885" y="14176"/>
                      <a:pt x="33730" y="14024"/>
                      <a:pt x="33566" y="14024"/>
                    </a:cubicBezTo>
                    <a:cubicBezTo>
                      <a:pt x="33494" y="14024"/>
                      <a:pt x="33420" y="14054"/>
                      <a:pt x="33334" y="14139"/>
                    </a:cubicBezTo>
                    <a:cubicBezTo>
                      <a:pt x="33215" y="14852"/>
                      <a:pt x="33664" y="14575"/>
                      <a:pt x="33545" y="15301"/>
                    </a:cubicBezTo>
                    <a:cubicBezTo>
                      <a:pt x="33110" y="14746"/>
                      <a:pt x="33004" y="14852"/>
                      <a:pt x="32608" y="14416"/>
                    </a:cubicBezTo>
                    <a:cubicBezTo>
                      <a:pt x="32502" y="14416"/>
                      <a:pt x="32502" y="14694"/>
                      <a:pt x="32502" y="14852"/>
                    </a:cubicBezTo>
                    <a:cubicBezTo>
                      <a:pt x="32433" y="14733"/>
                      <a:pt x="32391" y="14693"/>
                      <a:pt x="32357" y="14693"/>
                    </a:cubicBezTo>
                    <a:cubicBezTo>
                      <a:pt x="32287" y="14693"/>
                      <a:pt x="32248" y="14856"/>
                      <a:pt x="32068" y="14856"/>
                    </a:cubicBezTo>
                    <a:cubicBezTo>
                      <a:pt x="32051" y="14856"/>
                      <a:pt x="32033" y="14855"/>
                      <a:pt x="32014" y="14852"/>
                    </a:cubicBezTo>
                    <a:cubicBezTo>
                      <a:pt x="31737" y="14641"/>
                      <a:pt x="32502" y="14575"/>
                      <a:pt x="32397" y="13915"/>
                    </a:cubicBezTo>
                    <a:cubicBezTo>
                      <a:pt x="32356" y="13636"/>
                      <a:pt x="32299" y="13561"/>
                      <a:pt x="32233" y="13561"/>
                    </a:cubicBezTo>
                    <a:cubicBezTo>
                      <a:pt x="32154" y="13561"/>
                      <a:pt x="32062" y="13666"/>
                      <a:pt x="31969" y="13666"/>
                    </a:cubicBezTo>
                    <a:cubicBezTo>
                      <a:pt x="31908" y="13666"/>
                      <a:pt x="31848" y="13622"/>
                      <a:pt x="31790" y="13479"/>
                    </a:cubicBezTo>
                    <a:cubicBezTo>
                      <a:pt x="31901" y="13356"/>
                      <a:pt x="32008" y="13312"/>
                      <a:pt x="32113" y="13312"/>
                    </a:cubicBezTo>
                    <a:cubicBezTo>
                      <a:pt x="32380" y="13312"/>
                      <a:pt x="32628" y="13603"/>
                      <a:pt x="32890" y="13603"/>
                    </a:cubicBezTo>
                    <a:cubicBezTo>
                      <a:pt x="33032" y="13603"/>
                      <a:pt x="33179" y="13518"/>
                      <a:pt x="33334" y="13255"/>
                    </a:cubicBezTo>
                    <a:cubicBezTo>
                      <a:pt x="33334" y="12819"/>
                      <a:pt x="33215" y="12819"/>
                      <a:pt x="33057" y="12766"/>
                    </a:cubicBezTo>
                    <a:cubicBezTo>
                      <a:pt x="33148" y="12608"/>
                      <a:pt x="33221" y="12545"/>
                      <a:pt x="33279" y="12545"/>
                    </a:cubicBezTo>
                    <a:close/>
                    <a:moveTo>
                      <a:pt x="13133" y="14696"/>
                    </a:moveTo>
                    <a:cubicBezTo>
                      <a:pt x="13240" y="14696"/>
                      <a:pt x="13340" y="14755"/>
                      <a:pt x="13413" y="14905"/>
                    </a:cubicBezTo>
                    <a:cubicBezTo>
                      <a:pt x="13350" y="15202"/>
                      <a:pt x="13149" y="15360"/>
                      <a:pt x="12951" y="15360"/>
                    </a:cubicBezTo>
                    <a:cubicBezTo>
                      <a:pt x="12815" y="15360"/>
                      <a:pt x="12681" y="15285"/>
                      <a:pt x="12594" y="15129"/>
                    </a:cubicBezTo>
                    <a:cubicBezTo>
                      <a:pt x="12698" y="14913"/>
                      <a:pt x="12928" y="14696"/>
                      <a:pt x="13133" y="14696"/>
                    </a:cubicBezTo>
                    <a:close/>
                    <a:moveTo>
                      <a:pt x="26945" y="14245"/>
                    </a:moveTo>
                    <a:cubicBezTo>
                      <a:pt x="27063" y="14522"/>
                      <a:pt x="27116" y="14852"/>
                      <a:pt x="27116" y="15406"/>
                    </a:cubicBezTo>
                    <a:cubicBezTo>
                      <a:pt x="26945" y="15406"/>
                      <a:pt x="26997" y="15129"/>
                      <a:pt x="26945" y="14971"/>
                    </a:cubicBezTo>
                    <a:cubicBezTo>
                      <a:pt x="26522" y="15118"/>
                      <a:pt x="26075" y="15322"/>
                      <a:pt x="25641" y="15322"/>
                    </a:cubicBezTo>
                    <a:cubicBezTo>
                      <a:pt x="25451" y="15322"/>
                      <a:pt x="25264" y="15283"/>
                      <a:pt x="25083" y="15182"/>
                    </a:cubicBezTo>
                    <a:cubicBezTo>
                      <a:pt x="25083" y="14843"/>
                      <a:pt x="25124" y="14737"/>
                      <a:pt x="25190" y="14737"/>
                    </a:cubicBezTo>
                    <a:cubicBezTo>
                      <a:pt x="25300" y="14737"/>
                      <a:pt x="25481" y="15032"/>
                      <a:pt x="25663" y="15032"/>
                    </a:cubicBezTo>
                    <a:cubicBezTo>
                      <a:pt x="25708" y="15032"/>
                      <a:pt x="25752" y="15014"/>
                      <a:pt x="25796" y="14971"/>
                    </a:cubicBezTo>
                    <a:cubicBezTo>
                      <a:pt x="25758" y="14770"/>
                      <a:pt x="25657" y="14742"/>
                      <a:pt x="25545" y="14742"/>
                    </a:cubicBezTo>
                    <a:cubicBezTo>
                      <a:pt x="25502" y="14742"/>
                      <a:pt x="25457" y="14746"/>
                      <a:pt x="25413" y="14746"/>
                    </a:cubicBezTo>
                    <a:cubicBezTo>
                      <a:pt x="25448" y="14530"/>
                      <a:pt x="25518" y="14449"/>
                      <a:pt x="25599" y="14449"/>
                    </a:cubicBezTo>
                    <a:cubicBezTo>
                      <a:pt x="25764" y="14449"/>
                      <a:pt x="25972" y="14785"/>
                      <a:pt x="26007" y="14971"/>
                    </a:cubicBezTo>
                    <a:cubicBezTo>
                      <a:pt x="26179" y="14852"/>
                      <a:pt x="25954" y="14641"/>
                      <a:pt x="26007" y="14245"/>
                    </a:cubicBezTo>
                    <a:close/>
                    <a:moveTo>
                      <a:pt x="15182" y="14641"/>
                    </a:moveTo>
                    <a:lnTo>
                      <a:pt x="15182" y="14641"/>
                    </a:lnTo>
                    <a:cubicBezTo>
                      <a:pt x="15255" y="15240"/>
                      <a:pt x="15040" y="15533"/>
                      <a:pt x="14830" y="15533"/>
                    </a:cubicBezTo>
                    <a:cubicBezTo>
                      <a:pt x="14735" y="15533"/>
                      <a:pt x="14641" y="15473"/>
                      <a:pt x="14575" y="15354"/>
                    </a:cubicBezTo>
                    <a:cubicBezTo>
                      <a:pt x="14575" y="14641"/>
                      <a:pt x="14958" y="14852"/>
                      <a:pt x="15182" y="14641"/>
                    </a:cubicBezTo>
                    <a:close/>
                    <a:moveTo>
                      <a:pt x="8799" y="14128"/>
                    </a:moveTo>
                    <a:cubicBezTo>
                      <a:pt x="8887" y="14128"/>
                      <a:pt x="8939" y="14251"/>
                      <a:pt x="8964" y="14746"/>
                    </a:cubicBezTo>
                    <a:cubicBezTo>
                      <a:pt x="8907" y="14708"/>
                      <a:pt x="8854" y="14692"/>
                      <a:pt x="8806" y="14692"/>
                    </a:cubicBezTo>
                    <a:cubicBezTo>
                      <a:pt x="8600" y="14692"/>
                      <a:pt x="8498" y="14984"/>
                      <a:pt x="8705" y="14984"/>
                    </a:cubicBezTo>
                    <a:cubicBezTo>
                      <a:pt x="8729" y="14984"/>
                      <a:pt x="8758" y="14980"/>
                      <a:pt x="8792" y="14971"/>
                    </a:cubicBezTo>
                    <a:lnTo>
                      <a:pt x="8792" y="14971"/>
                    </a:lnTo>
                    <a:cubicBezTo>
                      <a:pt x="8722" y="15364"/>
                      <a:pt x="8601" y="15549"/>
                      <a:pt x="8431" y="15549"/>
                    </a:cubicBezTo>
                    <a:cubicBezTo>
                      <a:pt x="8344" y="15549"/>
                      <a:pt x="8244" y="15500"/>
                      <a:pt x="8132" y="15406"/>
                    </a:cubicBezTo>
                    <a:cubicBezTo>
                      <a:pt x="8251" y="14746"/>
                      <a:pt x="8581" y="15129"/>
                      <a:pt x="8357" y="14245"/>
                    </a:cubicBezTo>
                    <a:lnTo>
                      <a:pt x="8357" y="14245"/>
                    </a:lnTo>
                    <a:cubicBezTo>
                      <a:pt x="8377" y="14248"/>
                      <a:pt x="8397" y="14250"/>
                      <a:pt x="8417" y="14250"/>
                    </a:cubicBezTo>
                    <a:cubicBezTo>
                      <a:pt x="8587" y="14250"/>
                      <a:pt x="8711" y="14128"/>
                      <a:pt x="8799" y="14128"/>
                    </a:cubicBezTo>
                    <a:close/>
                    <a:moveTo>
                      <a:pt x="47909" y="13756"/>
                    </a:moveTo>
                    <a:cubicBezTo>
                      <a:pt x="47909" y="14416"/>
                      <a:pt x="47407" y="14139"/>
                      <a:pt x="47460" y="14905"/>
                    </a:cubicBezTo>
                    <a:cubicBezTo>
                      <a:pt x="47275" y="14781"/>
                      <a:pt x="47143" y="14731"/>
                      <a:pt x="47048" y="14731"/>
                    </a:cubicBezTo>
                    <a:cubicBezTo>
                      <a:pt x="46642" y="14731"/>
                      <a:pt x="46880" y="15632"/>
                      <a:pt x="46349" y="15632"/>
                    </a:cubicBezTo>
                    <a:cubicBezTo>
                      <a:pt x="46337" y="15632"/>
                      <a:pt x="46324" y="15632"/>
                      <a:pt x="46311" y="15631"/>
                    </a:cubicBezTo>
                    <a:cubicBezTo>
                      <a:pt x="46311" y="15459"/>
                      <a:pt x="46589" y="14694"/>
                      <a:pt x="46311" y="14694"/>
                    </a:cubicBezTo>
                    <a:lnTo>
                      <a:pt x="46034" y="14694"/>
                    </a:lnTo>
                    <a:cubicBezTo>
                      <a:pt x="46311" y="13703"/>
                      <a:pt x="47354" y="14192"/>
                      <a:pt x="47909" y="13756"/>
                    </a:cubicBezTo>
                    <a:close/>
                    <a:moveTo>
                      <a:pt x="7142" y="13809"/>
                    </a:moveTo>
                    <a:cubicBezTo>
                      <a:pt x="7261" y="13915"/>
                      <a:pt x="7367" y="14033"/>
                      <a:pt x="7525" y="14033"/>
                    </a:cubicBezTo>
                    <a:cubicBezTo>
                      <a:pt x="7314" y="15354"/>
                      <a:pt x="8079" y="14641"/>
                      <a:pt x="8027" y="15684"/>
                    </a:cubicBezTo>
                    <a:cubicBezTo>
                      <a:pt x="7835" y="15571"/>
                      <a:pt x="7740" y="15515"/>
                      <a:pt x="7650" y="15515"/>
                    </a:cubicBezTo>
                    <a:cubicBezTo>
                      <a:pt x="7561" y="15515"/>
                      <a:pt x="7479" y="15571"/>
                      <a:pt x="7314" y="15684"/>
                    </a:cubicBezTo>
                    <a:cubicBezTo>
                      <a:pt x="7367" y="14852"/>
                      <a:pt x="7261" y="14363"/>
                      <a:pt x="7142" y="13809"/>
                    </a:cubicBezTo>
                    <a:close/>
                    <a:moveTo>
                      <a:pt x="21994" y="14522"/>
                    </a:moveTo>
                    <a:cubicBezTo>
                      <a:pt x="22185" y="14713"/>
                      <a:pt x="22290" y="15057"/>
                      <a:pt x="22554" y="15057"/>
                    </a:cubicBezTo>
                    <a:cubicBezTo>
                      <a:pt x="22599" y="15057"/>
                      <a:pt x="22650" y="15047"/>
                      <a:pt x="22707" y="15024"/>
                    </a:cubicBezTo>
                    <a:lnTo>
                      <a:pt x="22707" y="15024"/>
                    </a:lnTo>
                    <a:cubicBezTo>
                      <a:pt x="22819" y="15354"/>
                      <a:pt x="22654" y="15519"/>
                      <a:pt x="22489" y="15519"/>
                    </a:cubicBezTo>
                    <a:cubicBezTo>
                      <a:pt x="22324" y="15519"/>
                      <a:pt x="22159" y="15354"/>
                      <a:pt x="22271" y="15024"/>
                    </a:cubicBezTo>
                    <a:cubicBezTo>
                      <a:pt x="22113" y="15024"/>
                      <a:pt x="22166" y="15406"/>
                      <a:pt x="22166" y="15684"/>
                    </a:cubicBezTo>
                    <a:lnTo>
                      <a:pt x="21664" y="15684"/>
                    </a:lnTo>
                    <a:cubicBezTo>
                      <a:pt x="21888" y="15076"/>
                      <a:pt x="21994" y="15182"/>
                      <a:pt x="21994" y="14522"/>
                    </a:cubicBezTo>
                    <a:close/>
                    <a:moveTo>
                      <a:pt x="41877" y="15358"/>
                    </a:moveTo>
                    <a:cubicBezTo>
                      <a:pt x="42081" y="15358"/>
                      <a:pt x="42267" y="15505"/>
                      <a:pt x="42179" y="15895"/>
                    </a:cubicBezTo>
                    <a:cubicBezTo>
                      <a:pt x="42109" y="15926"/>
                      <a:pt x="42050" y="15939"/>
                      <a:pt x="41999" y="15939"/>
                    </a:cubicBezTo>
                    <a:cubicBezTo>
                      <a:pt x="41770" y="15939"/>
                      <a:pt x="41693" y="15684"/>
                      <a:pt x="41466" y="15684"/>
                    </a:cubicBezTo>
                    <a:cubicBezTo>
                      <a:pt x="41466" y="15496"/>
                      <a:pt x="41680" y="15358"/>
                      <a:pt x="41877" y="15358"/>
                    </a:cubicBezTo>
                    <a:close/>
                    <a:moveTo>
                      <a:pt x="44886" y="15182"/>
                    </a:moveTo>
                    <a:cubicBezTo>
                      <a:pt x="44886" y="15406"/>
                      <a:pt x="44886" y="15565"/>
                      <a:pt x="44991" y="15631"/>
                    </a:cubicBezTo>
                    <a:cubicBezTo>
                      <a:pt x="44991" y="15894"/>
                      <a:pt x="44887" y="16008"/>
                      <a:pt x="44758" y="16008"/>
                    </a:cubicBezTo>
                    <a:cubicBezTo>
                      <a:pt x="44538" y="16008"/>
                      <a:pt x="44245" y="15674"/>
                      <a:pt x="44278" y="15182"/>
                    </a:cubicBezTo>
                    <a:close/>
                    <a:moveTo>
                      <a:pt x="39796" y="14990"/>
                    </a:moveTo>
                    <a:cubicBezTo>
                      <a:pt x="39835" y="14990"/>
                      <a:pt x="39881" y="15000"/>
                      <a:pt x="39935" y="15024"/>
                    </a:cubicBezTo>
                    <a:cubicBezTo>
                      <a:pt x="40146" y="15182"/>
                      <a:pt x="39869" y="15235"/>
                      <a:pt x="39711" y="15235"/>
                    </a:cubicBezTo>
                    <a:cubicBezTo>
                      <a:pt x="39433" y="15301"/>
                      <a:pt x="39486" y="15842"/>
                      <a:pt x="39328" y="16172"/>
                    </a:cubicBezTo>
                    <a:cubicBezTo>
                      <a:pt x="39156" y="15961"/>
                      <a:pt x="39381" y="15789"/>
                      <a:pt x="39209" y="15235"/>
                    </a:cubicBezTo>
                    <a:lnTo>
                      <a:pt x="39209" y="15235"/>
                    </a:lnTo>
                    <a:cubicBezTo>
                      <a:pt x="39263" y="15258"/>
                      <a:pt x="39309" y="15268"/>
                      <a:pt x="39348" y="15268"/>
                    </a:cubicBezTo>
                    <a:cubicBezTo>
                      <a:pt x="39556" y="15268"/>
                      <a:pt x="39588" y="14990"/>
                      <a:pt x="39796" y="14990"/>
                    </a:cubicBezTo>
                    <a:close/>
                    <a:moveTo>
                      <a:pt x="6812" y="14311"/>
                    </a:moveTo>
                    <a:cubicBezTo>
                      <a:pt x="6664" y="14620"/>
                      <a:pt x="6701" y="14976"/>
                      <a:pt x="6978" y="14976"/>
                    </a:cubicBezTo>
                    <a:cubicBezTo>
                      <a:pt x="6996" y="14976"/>
                      <a:pt x="7016" y="14974"/>
                      <a:pt x="7037" y="14971"/>
                    </a:cubicBezTo>
                    <a:lnTo>
                      <a:pt x="7037" y="14971"/>
                    </a:lnTo>
                    <a:cubicBezTo>
                      <a:pt x="6759" y="15406"/>
                      <a:pt x="5994" y="15076"/>
                      <a:pt x="5994" y="16172"/>
                    </a:cubicBezTo>
                    <a:cubicBezTo>
                      <a:pt x="5984" y="16174"/>
                      <a:pt x="5976" y="16175"/>
                      <a:pt x="5967" y="16175"/>
                    </a:cubicBezTo>
                    <a:cubicBezTo>
                      <a:pt x="5726" y="16175"/>
                      <a:pt x="5868" y="15459"/>
                      <a:pt x="5664" y="15459"/>
                    </a:cubicBezTo>
                    <a:cubicBezTo>
                      <a:pt x="5664" y="15328"/>
                      <a:pt x="5711" y="15271"/>
                      <a:pt x="5761" y="15271"/>
                    </a:cubicBezTo>
                    <a:cubicBezTo>
                      <a:pt x="5816" y="15271"/>
                      <a:pt x="5875" y="15341"/>
                      <a:pt x="5875" y="15459"/>
                    </a:cubicBezTo>
                    <a:cubicBezTo>
                      <a:pt x="5941" y="14905"/>
                      <a:pt x="6482" y="15235"/>
                      <a:pt x="6324" y="14311"/>
                    </a:cubicBezTo>
                    <a:close/>
                    <a:moveTo>
                      <a:pt x="32450" y="10231"/>
                    </a:moveTo>
                    <a:cubicBezTo>
                      <a:pt x="33334" y="11010"/>
                      <a:pt x="34654" y="10944"/>
                      <a:pt x="35420" y="12053"/>
                    </a:cubicBezTo>
                    <a:cubicBezTo>
                      <a:pt x="35208" y="11859"/>
                      <a:pt x="34976" y="11795"/>
                      <a:pt x="34739" y="11795"/>
                    </a:cubicBezTo>
                    <a:cubicBezTo>
                      <a:pt x="34297" y="11795"/>
                      <a:pt x="33835" y="12019"/>
                      <a:pt x="33440" y="12053"/>
                    </a:cubicBezTo>
                    <a:cubicBezTo>
                      <a:pt x="33440" y="11776"/>
                      <a:pt x="33598" y="11882"/>
                      <a:pt x="33770" y="11829"/>
                    </a:cubicBezTo>
                    <a:cubicBezTo>
                      <a:pt x="33600" y="11547"/>
                      <a:pt x="33443" y="11440"/>
                      <a:pt x="33294" y="11440"/>
                    </a:cubicBezTo>
                    <a:cubicBezTo>
                      <a:pt x="32815" y="11440"/>
                      <a:pt x="32430" y="12566"/>
                      <a:pt x="32001" y="12566"/>
                    </a:cubicBezTo>
                    <a:cubicBezTo>
                      <a:pt x="31966" y="12566"/>
                      <a:pt x="31931" y="12558"/>
                      <a:pt x="31895" y="12542"/>
                    </a:cubicBezTo>
                    <a:cubicBezTo>
                      <a:pt x="31842" y="11723"/>
                      <a:pt x="32397" y="12000"/>
                      <a:pt x="32608" y="11604"/>
                    </a:cubicBezTo>
                    <a:cubicBezTo>
                      <a:pt x="32450" y="10786"/>
                      <a:pt x="32674" y="11169"/>
                      <a:pt x="32120" y="10944"/>
                    </a:cubicBezTo>
                    <a:lnTo>
                      <a:pt x="32120" y="10944"/>
                    </a:lnTo>
                    <a:cubicBezTo>
                      <a:pt x="32172" y="11116"/>
                      <a:pt x="32225" y="11340"/>
                      <a:pt x="32344" y="11393"/>
                    </a:cubicBezTo>
                    <a:cubicBezTo>
                      <a:pt x="32555" y="11393"/>
                      <a:pt x="31288" y="11393"/>
                      <a:pt x="31512" y="12330"/>
                    </a:cubicBezTo>
                    <a:cubicBezTo>
                      <a:pt x="31500" y="12430"/>
                      <a:pt x="31465" y="12469"/>
                      <a:pt x="31416" y="12469"/>
                    </a:cubicBezTo>
                    <a:cubicBezTo>
                      <a:pt x="31249" y="12469"/>
                      <a:pt x="30922" y="12014"/>
                      <a:pt x="30799" y="11882"/>
                    </a:cubicBezTo>
                    <a:cubicBezTo>
                      <a:pt x="30747" y="11934"/>
                      <a:pt x="30694" y="12106"/>
                      <a:pt x="30575" y="12106"/>
                    </a:cubicBezTo>
                    <a:cubicBezTo>
                      <a:pt x="30747" y="12925"/>
                      <a:pt x="31684" y="12925"/>
                      <a:pt x="31407" y="13043"/>
                    </a:cubicBezTo>
                    <a:cubicBezTo>
                      <a:pt x="31865" y="13252"/>
                      <a:pt x="31444" y="13611"/>
                      <a:pt x="30904" y="13611"/>
                    </a:cubicBezTo>
                    <a:cubicBezTo>
                      <a:pt x="30728" y="13611"/>
                      <a:pt x="30539" y="13573"/>
                      <a:pt x="30364" y="13479"/>
                    </a:cubicBezTo>
                    <a:lnTo>
                      <a:pt x="30364" y="13479"/>
                    </a:lnTo>
                    <a:cubicBezTo>
                      <a:pt x="30417" y="13915"/>
                      <a:pt x="30747" y="13651"/>
                      <a:pt x="30852" y="13981"/>
                    </a:cubicBezTo>
                    <a:cubicBezTo>
                      <a:pt x="30706" y="14286"/>
                      <a:pt x="30740" y="14918"/>
                      <a:pt x="30443" y="14918"/>
                    </a:cubicBezTo>
                    <a:cubicBezTo>
                      <a:pt x="30419" y="14918"/>
                      <a:pt x="30393" y="14914"/>
                      <a:pt x="30364" y="14905"/>
                    </a:cubicBezTo>
                    <a:lnTo>
                      <a:pt x="30364" y="14905"/>
                    </a:lnTo>
                    <a:cubicBezTo>
                      <a:pt x="30522" y="15129"/>
                      <a:pt x="30628" y="15354"/>
                      <a:pt x="30747" y="15565"/>
                    </a:cubicBezTo>
                    <a:cubicBezTo>
                      <a:pt x="30600" y="15888"/>
                      <a:pt x="30455" y="15981"/>
                      <a:pt x="30316" y="15981"/>
                    </a:cubicBezTo>
                    <a:cubicBezTo>
                      <a:pt x="30126" y="15981"/>
                      <a:pt x="29948" y="15808"/>
                      <a:pt x="29793" y="15808"/>
                    </a:cubicBezTo>
                    <a:cubicBezTo>
                      <a:pt x="29672" y="15808"/>
                      <a:pt x="29565" y="15914"/>
                      <a:pt x="29479" y="16291"/>
                    </a:cubicBezTo>
                    <a:cubicBezTo>
                      <a:pt x="29234" y="16139"/>
                      <a:pt x="29381" y="15307"/>
                      <a:pt x="29683" y="15307"/>
                    </a:cubicBezTo>
                    <a:cubicBezTo>
                      <a:pt x="29723" y="15307"/>
                      <a:pt x="29765" y="15321"/>
                      <a:pt x="29809" y="15354"/>
                    </a:cubicBezTo>
                    <a:cubicBezTo>
                      <a:pt x="29725" y="14993"/>
                      <a:pt x="29452" y="14888"/>
                      <a:pt x="29177" y="14888"/>
                    </a:cubicBezTo>
                    <a:cubicBezTo>
                      <a:pt x="29110" y="14888"/>
                      <a:pt x="29043" y="14894"/>
                      <a:pt x="28978" y="14905"/>
                    </a:cubicBezTo>
                    <a:cubicBezTo>
                      <a:pt x="29044" y="14311"/>
                      <a:pt x="29757" y="14852"/>
                      <a:pt x="29638" y="13981"/>
                    </a:cubicBezTo>
                    <a:cubicBezTo>
                      <a:pt x="29585" y="13756"/>
                      <a:pt x="29255" y="14086"/>
                      <a:pt x="29096" y="13532"/>
                    </a:cubicBezTo>
                    <a:cubicBezTo>
                      <a:pt x="28777" y="13576"/>
                      <a:pt x="28678" y="14043"/>
                      <a:pt x="28370" y="14043"/>
                    </a:cubicBezTo>
                    <a:cubicBezTo>
                      <a:pt x="28309" y="14043"/>
                      <a:pt x="28240" y="14024"/>
                      <a:pt x="28159" y="13981"/>
                    </a:cubicBezTo>
                    <a:cubicBezTo>
                      <a:pt x="28212" y="13255"/>
                      <a:pt x="27882" y="13255"/>
                      <a:pt x="28106" y="12819"/>
                    </a:cubicBezTo>
                    <a:lnTo>
                      <a:pt x="28106" y="12819"/>
                    </a:lnTo>
                    <a:cubicBezTo>
                      <a:pt x="28265" y="13043"/>
                      <a:pt x="28106" y="13373"/>
                      <a:pt x="28384" y="13756"/>
                    </a:cubicBezTo>
                    <a:cubicBezTo>
                      <a:pt x="28282" y="13233"/>
                      <a:pt x="28855" y="12848"/>
                      <a:pt x="29376" y="12848"/>
                    </a:cubicBezTo>
                    <a:cubicBezTo>
                      <a:pt x="29735" y="12848"/>
                      <a:pt x="30069" y="13032"/>
                      <a:pt x="30139" y="13479"/>
                    </a:cubicBezTo>
                    <a:cubicBezTo>
                      <a:pt x="30369" y="13479"/>
                      <a:pt x="30445" y="13216"/>
                      <a:pt x="30682" y="13216"/>
                    </a:cubicBezTo>
                    <a:cubicBezTo>
                      <a:pt x="30731" y="13216"/>
                      <a:pt x="30787" y="13227"/>
                      <a:pt x="30852" y="13255"/>
                    </a:cubicBezTo>
                    <a:cubicBezTo>
                      <a:pt x="30852" y="12436"/>
                      <a:pt x="30417" y="12594"/>
                      <a:pt x="30139" y="12330"/>
                    </a:cubicBezTo>
                    <a:cubicBezTo>
                      <a:pt x="30087" y="12106"/>
                      <a:pt x="30087" y="11934"/>
                      <a:pt x="30139" y="11829"/>
                    </a:cubicBezTo>
                    <a:lnTo>
                      <a:pt x="30139" y="11829"/>
                    </a:lnTo>
                    <a:cubicBezTo>
                      <a:pt x="30000" y="11922"/>
                      <a:pt x="29858" y="11962"/>
                      <a:pt x="29713" y="11962"/>
                    </a:cubicBezTo>
                    <a:cubicBezTo>
                      <a:pt x="28996" y="11962"/>
                      <a:pt x="28218" y="10970"/>
                      <a:pt x="27393" y="10509"/>
                    </a:cubicBezTo>
                    <a:cubicBezTo>
                      <a:pt x="27228" y="10317"/>
                      <a:pt x="27407" y="10278"/>
                      <a:pt x="27653" y="10278"/>
                    </a:cubicBezTo>
                    <a:cubicBezTo>
                      <a:pt x="27826" y="10278"/>
                      <a:pt x="28033" y="10297"/>
                      <a:pt x="28177" y="10297"/>
                    </a:cubicBezTo>
                    <a:cubicBezTo>
                      <a:pt x="28237" y="10297"/>
                      <a:pt x="28287" y="10294"/>
                      <a:pt x="28318" y="10284"/>
                    </a:cubicBezTo>
                    <a:lnTo>
                      <a:pt x="28318" y="10284"/>
                    </a:lnTo>
                    <a:cubicBezTo>
                      <a:pt x="28265" y="10786"/>
                      <a:pt x="28436" y="10891"/>
                      <a:pt x="28436" y="11221"/>
                    </a:cubicBezTo>
                    <a:cubicBezTo>
                      <a:pt x="28505" y="11187"/>
                      <a:pt x="28692" y="10939"/>
                      <a:pt x="28813" y="10939"/>
                    </a:cubicBezTo>
                    <a:cubicBezTo>
                      <a:pt x="28878" y="10939"/>
                      <a:pt x="28925" y="11010"/>
                      <a:pt x="28925" y="11221"/>
                    </a:cubicBezTo>
                    <a:cubicBezTo>
                      <a:pt x="29044" y="11169"/>
                      <a:pt x="28978" y="10944"/>
                      <a:pt x="28925" y="10944"/>
                    </a:cubicBezTo>
                    <a:cubicBezTo>
                      <a:pt x="28964" y="10783"/>
                      <a:pt x="29005" y="10720"/>
                      <a:pt x="29047" y="10720"/>
                    </a:cubicBezTo>
                    <a:cubicBezTo>
                      <a:pt x="29193" y="10720"/>
                      <a:pt x="29359" y="11446"/>
                      <a:pt x="29532" y="11446"/>
                    </a:cubicBezTo>
                    <a:cubicBezTo>
                      <a:pt x="29809" y="11340"/>
                      <a:pt x="30192" y="11274"/>
                      <a:pt x="30364" y="10944"/>
                    </a:cubicBezTo>
                    <a:cubicBezTo>
                      <a:pt x="30579" y="11256"/>
                      <a:pt x="30790" y="11376"/>
                      <a:pt x="30996" y="11376"/>
                    </a:cubicBezTo>
                    <a:cubicBezTo>
                      <a:pt x="31522" y="11376"/>
                      <a:pt x="32013" y="10592"/>
                      <a:pt x="32450" y="10231"/>
                    </a:cubicBezTo>
                    <a:close/>
                    <a:moveTo>
                      <a:pt x="45216" y="15129"/>
                    </a:moveTo>
                    <a:cubicBezTo>
                      <a:pt x="45427" y="15354"/>
                      <a:pt x="45876" y="15129"/>
                      <a:pt x="45810" y="15842"/>
                    </a:cubicBezTo>
                    <a:cubicBezTo>
                      <a:pt x="45694" y="15735"/>
                      <a:pt x="45609" y="15692"/>
                      <a:pt x="45543" y="15692"/>
                    </a:cubicBezTo>
                    <a:cubicBezTo>
                      <a:pt x="45248" y="15692"/>
                      <a:pt x="45344" y="16562"/>
                      <a:pt x="44847" y="16562"/>
                    </a:cubicBezTo>
                    <a:cubicBezTo>
                      <a:pt x="44822" y="16562"/>
                      <a:pt x="44795" y="16560"/>
                      <a:pt x="44767" y="16555"/>
                    </a:cubicBezTo>
                    <a:cubicBezTo>
                      <a:pt x="45044" y="15895"/>
                      <a:pt x="45268" y="15895"/>
                      <a:pt x="45216" y="15129"/>
                    </a:cubicBezTo>
                    <a:close/>
                    <a:moveTo>
                      <a:pt x="9294" y="14971"/>
                    </a:moveTo>
                    <a:lnTo>
                      <a:pt x="9294" y="14971"/>
                    </a:lnTo>
                    <a:cubicBezTo>
                      <a:pt x="9441" y="15020"/>
                      <a:pt x="9554" y="16584"/>
                      <a:pt x="9252" y="16584"/>
                    </a:cubicBezTo>
                    <a:cubicBezTo>
                      <a:pt x="9229" y="16584"/>
                      <a:pt x="9203" y="16575"/>
                      <a:pt x="9175" y="16555"/>
                    </a:cubicBezTo>
                    <a:cubicBezTo>
                      <a:pt x="8911" y="16067"/>
                      <a:pt x="9400" y="15842"/>
                      <a:pt x="9294" y="14971"/>
                    </a:cubicBezTo>
                    <a:close/>
                    <a:moveTo>
                      <a:pt x="35484" y="14097"/>
                    </a:moveTo>
                    <a:cubicBezTo>
                      <a:pt x="35814" y="14097"/>
                      <a:pt x="36187" y="14464"/>
                      <a:pt x="36305" y="14799"/>
                    </a:cubicBezTo>
                    <a:cubicBezTo>
                      <a:pt x="35526" y="16014"/>
                      <a:pt x="37123" y="16119"/>
                      <a:pt x="37955" y="16397"/>
                    </a:cubicBezTo>
                    <a:cubicBezTo>
                      <a:pt x="37777" y="16558"/>
                      <a:pt x="37587" y="16615"/>
                      <a:pt x="37391" y="16615"/>
                    </a:cubicBezTo>
                    <a:cubicBezTo>
                      <a:pt x="36942" y="16615"/>
                      <a:pt x="36462" y="16320"/>
                      <a:pt x="36020" y="16320"/>
                    </a:cubicBezTo>
                    <a:cubicBezTo>
                      <a:pt x="35867" y="16320"/>
                      <a:pt x="35719" y="16355"/>
                      <a:pt x="35578" y="16449"/>
                    </a:cubicBezTo>
                    <a:cubicBezTo>
                      <a:pt x="36186" y="15235"/>
                      <a:pt x="35367" y="14641"/>
                      <a:pt x="35090" y="14363"/>
                    </a:cubicBezTo>
                    <a:cubicBezTo>
                      <a:pt x="35193" y="14173"/>
                      <a:pt x="35334" y="14097"/>
                      <a:pt x="35484" y="14097"/>
                    </a:cubicBezTo>
                    <a:close/>
                    <a:moveTo>
                      <a:pt x="28978" y="15842"/>
                    </a:moveTo>
                    <a:lnTo>
                      <a:pt x="28978" y="15842"/>
                    </a:lnTo>
                    <a:cubicBezTo>
                      <a:pt x="28766" y="16502"/>
                      <a:pt x="28265" y="16621"/>
                      <a:pt x="27829" y="16779"/>
                    </a:cubicBezTo>
                    <a:cubicBezTo>
                      <a:pt x="27829" y="15789"/>
                      <a:pt x="28489" y="15961"/>
                      <a:pt x="28978" y="15842"/>
                    </a:cubicBezTo>
                    <a:close/>
                    <a:moveTo>
                      <a:pt x="26285" y="16119"/>
                    </a:moveTo>
                    <a:lnTo>
                      <a:pt x="26285" y="16119"/>
                    </a:lnTo>
                    <a:cubicBezTo>
                      <a:pt x="26667" y="16344"/>
                      <a:pt x="25954" y="16172"/>
                      <a:pt x="26179" y="16779"/>
                    </a:cubicBezTo>
                    <a:cubicBezTo>
                      <a:pt x="26118" y="16821"/>
                      <a:pt x="26068" y="16838"/>
                      <a:pt x="26026" y="16838"/>
                    </a:cubicBezTo>
                    <a:cubicBezTo>
                      <a:pt x="25851" y="16838"/>
                      <a:pt x="25803" y="16551"/>
                      <a:pt x="25612" y="16551"/>
                    </a:cubicBezTo>
                    <a:cubicBezTo>
                      <a:pt x="25599" y="16551"/>
                      <a:pt x="25586" y="16552"/>
                      <a:pt x="25572" y="16555"/>
                    </a:cubicBezTo>
                    <a:cubicBezTo>
                      <a:pt x="25594" y="16345"/>
                      <a:pt x="25709" y="16316"/>
                      <a:pt x="25842" y="16316"/>
                    </a:cubicBezTo>
                    <a:cubicBezTo>
                      <a:pt x="25894" y="16316"/>
                      <a:pt x="25949" y="16320"/>
                      <a:pt x="26002" y="16320"/>
                    </a:cubicBezTo>
                    <a:cubicBezTo>
                      <a:pt x="26127" y="16320"/>
                      <a:pt x="26242" y="16294"/>
                      <a:pt x="26285" y="16119"/>
                    </a:cubicBezTo>
                    <a:close/>
                    <a:moveTo>
                      <a:pt x="24146" y="15895"/>
                    </a:moveTo>
                    <a:cubicBezTo>
                      <a:pt x="24582" y="16397"/>
                      <a:pt x="23921" y="16674"/>
                      <a:pt x="23921" y="17057"/>
                    </a:cubicBezTo>
                    <a:cubicBezTo>
                      <a:pt x="23824" y="16959"/>
                      <a:pt x="23816" y="16614"/>
                      <a:pt x="23597" y="16614"/>
                    </a:cubicBezTo>
                    <a:cubicBezTo>
                      <a:pt x="23579" y="16614"/>
                      <a:pt x="23560" y="16616"/>
                      <a:pt x="23539" y="16621"/>
                    </a:cubicBezTo>
                    <a:cubicBezTo>
                      <a:pt x="23591" y="16067"/>
                      <a:pt x="24199" y="16621"/>
                      <a:pt x="24146" y="15895"/>
                    </a:cubicBezTo>
                    <a:close/>
                    <a:moveTo>
                      <a:pt x="15669" y="16952"/>
                    </a:moveTo>
                    <a:cubicBezTo>
                      <a:pt x="15597" y="17009"/>
                      <a:pt x="15523" y="17079"/>
                      <a:pt x="15446" y="17162"/>
                    </a:cubicBezTo>
                    <a:cubicBezTo>
                      <a:pt x="15446" y="16952"/>
                      <a:pt x="15564" y="17003"/>
                      <a:pt x="15669" y="16952"/>
                    </a:cubicBezTo>
                    <a:close/>
                    <a:moveTo>
                      <a:pt x="31279" y="15483"/>
                    </a:moveTo>
                    <a:cubicBezTo>
                      <a:pt x="31611" y="15483"/>
                      <a:pt x="31893" y="16372"/>
                      <a:pt x="32129" y="16372"/>
                    </a:cubicBezTo>
                    <a:cubicBezTo>
                      <a:pt x="32181" y="16372"/>
                      <a:pt x="32231" y="16329"/>
                      <a:pt x="32278" y="16225"/>
                    </a:cubicBezTo>
                    <a:cubicBezTo>
                      <a:pt x="32555" y="16225"/>
                      <a:pt x="32344" y="17057"/>
                      <a:pt x="32397" y="17439"/>
                    </a:cubicBezTo>
                    <a:lnTo>
                      <a:pt x="31565" y="17439"/>
                    </a:lnTo>
                    <a:cubicBezTo>
                      <a:pt x="31640" y="16964"/>
                      <a:pt x="31659" y="16806"/>
                      <a:pt x="31637" y="16806"/>
                    </a:cubicBezTo>
                    <a:cubicBezTo>
                      <a:pt x="31593" y="16806"/>
                      <a:pt x="31385" y="17439"/>
                      <a:pt x="31130" y="17439"/>
                    </a:cubicBezTo>
                    <a:cubicBezTo>
                      <a:pt x="31130" y="17057"/>
                      <a:pt x="31024" y="17057"/>
                      <a:pt x="30958" y="16727"/>
                    </a:cubicBezTo>
                    <a:cubicBezTo>
                      <a:pt x="30818" y="16902"/>
                      <a:pt x="30581" y="17091"/>
                      <a:pt x="30364" y="17091"/>
                    </a:cubicBezTo>
                    <a:cubicBezTo>
                      <a:pt x="30172" y="17091"/>
                      <a:pt x="29996" y="16942"/>
                      <a:pt x="29915" y="16502"/>
                    </a:cubicBezTo>
                    <a:cubicBezTo>
                      <a:pt x="29930" y="16495"/>
                      <a:pt x="29950" y="16492"/>
                      <a:pt x="29972" y="16492"/>
                    </a:cubicBezTo>
                    <a:cubicBezTo>
                      <a:pt x="30117" y="16492"/>
                      <a:pt x="30393" y="16621"/>
                      <a:pt x="30621" y="16621"/>
                    </a:cubicBezTo>
                    <a:cubicBezTo>
                      <a:pt x="30874" y="16621"/>
                      <a:pt x="31068" y="16462"/>
                      <a:pt x="30958" y="15789"/>
                    </a:cubicBezTo>
                    <a:cubicBezTo>
                      <a:pt x="31070" y="15568"/>
                      <a:pt x="31177" y="15483"/>
                      <a:pt x="31279" y="15483"/>
                    </a:cubicBezTo>
                    <a:close/>
                    <a:moveTo>
                      <a:pt x="23209" y="16172"/>
                    </a:moveTo>
                    <a:lnTo>
                      <a:pt x="23209" y="16172"/>
                    </a:lnTo>
                    <a:cubicBezTo>
                      <a:pt x="23367" y="17162"/>
                      <a:pt x="22878" y="16885"/>
                      <a:pt x="22984" y="17770"/>
                    </a:cubicBezTo>
                    <a:lnTo>
                      <a:pt x="22496" y="17770"/>
                    </a:lnTo>
                    <a:cubicBezTo>
                      <a:pt x="22443" y="17162"/>
                      <a:pt x="22773" y="17334"/>
                      <a:pt x="22773" y="16832"/>
                    </a:cubicBezTo>
                    <a:cubicBezTo>
                      <a:pt x="22708" y="16797"/>
                      <a:pt x="22653" y="16784"/>
                      <a:pt x="22605" y="16784"/>
                    </a:cubicBezTo>
                    <a:cubicBezTo>
                      <a:pt x="22467" y="16784"/>
                      <a:pt x="22386" y="16894"/>
                      <a:pt x="22265" y="16894"/>
                    </a:cubicBezTo>
                    <a:cubicBezTo>
                      <a:pt x="22175" y="16894"/>
                      <a:pt x="22063" y="16833"/>
                      <a:pt x="21888" y="16621"/>
                    </a:cubicBezTo>
                    <a:cubicBezTo>
                      <a:pt x="22324" y="16067"/>
                      <a:pt x="22548" y="16344"/>
                      <a:pt x="23209" y="16172"/>
                    </a:cubicBezTo>
                    <a:close/>
                    <a:moveTo>
                      <a:pt x="18130" y="12315"/>
                    </a:moveTo>
                    <a:cubicBezTo>
                      <a:pt x="18277" y="12315"/>
                      <a:pt x="18459" y="12364"/>
                      <a:pt x="18694" y="12489"/>
                    </a:cubicBezTo>
                    <a:cubicBezTo>
                      <a:pt x="18535" y="13149"/>
                      <a:pt x="18865" y="13479"/>
                      <a:pt x="18588" y="14139"/>
                    </a:cubicBezTo>
                    <a:cubicBezTo>
                      <a:pt x="18364" y="14033"/>
                      <a:pt x="18311" y="13651"/>
                      <a:pt x="17981" y="13651"/>
                    </a:cubicBezTo>
                    <a:cubicBezTo>
                      <a:pt x="17875" y="13756"/>
                      <a:pt x="17756" y="13862"/>
                      <a:pt x="17756" y="14139"/>
                    </a:cubicBezTo>
                    <a:cubicBezTo>
                      <a:pt x="17845" y="14491"/>
                      <a:pt x="17951" y="14579"/>
                      <a:pt x="18071" y="14579"/>
                    </a:cubicBezTo>
                    <a:cubicBezTo>
                      <a:pt x="18192" y="14579"/>
                      <a:pt x="18328" y="14488"/>
                      <a:pt x="18473" y="14488"/>
                    </a:cubicBezTo>
                    <a:cubicBezTo>
                      <a:pt x="18544" y="14488"/>
                      <a:pt x="18618" y="14509"/>
                      <a:pt x="18694" y="14575"/>
                    </a:cubicBezTo>
                    <a:cubicBezTo>
                      <a:pt x="18641" y="14971"/>
                      <a:pt x="18364" y="14799"/>
                      <a:pt x="18482" y="15512"/>
                    </a:cubicBezTo>
                    <a:cubicBezTo>
                      <a:pt x="18125" y="15287"/>
                      <a:pt x="18051" y="15025"/>
                      <a:pt x="17984" y="15025"/>
                    </a:cubicBezTo>
                    <a:cubicBezTo>
                      <a:pt x="17936" y="15025"/>
                      <a:pt x="17892" y="15153"/>
                      <a:pt x="17756" y="15512"/>
                    </a:cubicBezTo>
                    <a:cubicBezTo>
                      <a:pt x="17868" y="15981"/>
                      <a:pt x="18185" y="16037"/>
                      <a:pt x="18496" y="16037"/>
                    </a:cubicBezTo>
                    <a:cubicBezTo>
                      <a:pt x="18593" y="16037"/>
                      <a:pt x="18690" y="16031"/>
                      <a:pt x="18780" y="16031"/>
                    </a:cubicBezTo>
                    <a:cubicBezTo>
                      <a:pt x="18975" y="16031"/>
                      <a:pt x="19136" y="16058"/>
                      <a:pt x="19195" y="16225"/>
                    </a:cubicBezTo>
                    <a:cubicBezTo>
                      <a:pt x="19510" y="15809"/>
                      <a:pt x="19224" y="14792"/>
                      <a:pt x="18864" y="14792"/>
                    </a:cubicBezTo>
                    <a:cubicBezTo>
                      <a:pt x="18847" y="14792"/>
                      <a:pt x="18830" y="14794"/>
                      <a:pt x="18812" y="14799"/>
                    </a:cubicBezTo>
                    <a:cubicBezTo>
                      <a:pt x="18983" y="14485"/>
                      <a:pt x="19146" y="14374"/>
                      <a:pt x="19313" y="14374"/>
                    </a:cubicBezTo>
                    <a:cubicBezTo>
                      <a:pt x="19719" y="14374"/>
                      <a:pt x="20153" y="15025"/>
                      <a:pt x="20792" y="15025"/>
                    </a:cubicBezTo>
                    <a:cubicBezTo>
                      <a:pt x="20810" y="15025"/>
                      <a:pt x="20828" y="15025"/>
                      <a:pt x="20845" y="15024"/>
                    </a:cubicBezTo>
                    <a:lnTo>
                      <a:pt x="20845" y="15024"/>
                    </a:lnTo>
                    <a:cubicBezTo>
                      <a:pt x="20819" y="15501"/>
                      <a:pt x="20833" y="15633"/>
                      <a:pt x="20890" y="15633"/>
                    </a:cubicBezTo>
                    <a:cubicBezTo>
                      <a:pt x="20945" y="15633"/>
                      <a:pt x="21040" y="15511"/>
                      <a:pt x="21175" y="15459"/>
                    </a:cubicBezTo>
                    <a:lnTo>
                      <a:pt x="21175" y="15459"/>
                    </a:lnTo>
                    <a:cubicBezTo>
                      <a:pt x="21611" y="15789"/>
                      <a:pt x="20845" y="15512"/>
                      <a:pt x="20951" y="15961"/>
                    </a:cubicBezTo>
                    <a:cubicBezTo>
                      <a:pt x="21334" y="16119"/>
                      <a:pt x="22166" y="16225"/>
                      <a:pt x="21057" y="16621"/>
                    </a:cubicBezTo>
                    <a:cubicBezTo>
                      <a:pt x="20951" y="16555"/>
                      <a:pt x="20898" y="16225"/>
                      <a:pt x="20727" y="16172"/>
                    </a:cubicBezTo>
                    <a:cubicBezTo>
                      <a:pt x="20398" y="16866"/>
                      <a:pt x="20004" y="17058"/>
                      <a:pt x="19612" y="17058"/>
                    </a:cubicBezTo>
                    <a:cubicBezTo>
                      <a:pt x="19121" y="17058"/>
                      <a:pt x="18632" y="16757"/>
                      <a:pt x="18271" y="16757"/>
                    </a:cubicBezTo>
                    <a:cubicBezTo>
                      <a:pt x="17959" y="16757"/>
                      <a:pt x="17742" y="16983"/>
                      <a:pt x="17703" y="17822"/>
                    </a:cubicBezTo>
                    <a:cubicBezTo>
                      <a:pt x="17684" y="17829"/>
                      <a:pt x="17665" y="17832"/>
                      <a:pt x="17646" y="17832"/>
                    </a:cubicBezTo>
                    <a:cubicBezTo>
                      <a:pt x="17288" y="17832"/>
                      <a:pt x="16883" y="16732"/>
                      <a:pt x="16206" y="16732"/>
                    </a:cubicBezTo>
                    <a:cubicBezTo>
                      <a:pt x="16044" y="16732"/>
                      <a:pt x="15867" y="16795"/>
                      <a:pt x="15670" y="16951"/>
                    </a:cubicBezTo>
                    <a:lnTo>
                      <a:pt x="15670" y="16951"/>
                    </a:lnTo>
                    <a:cubicBezTo>
                      <a:pt x="15565" y="16779"/>
                      <a:pt x="15617" y="16291"/>
                      <a:pt x="15446" y="16225"/>
                    </a:cubicBezTo>
                    <a:cubicBezTo>
                      <a:pt x="15703" y="16136"/>
                      <a:pt x="15969" y="16103"/>
                      <a:pt x="16253" y="16103"/>
                    </a:cubicBezTo>
                    <a:cubicBezTo>
                      <a:pt x="16642" y="16103"/>
                      <a:pt x="17065" y="16164"/>
                      <a:pt x="17545" y="16225"/>
                    </a:cubicBezTo>
                    <a:cubicBezTo>
                      <a:pt x="17756" y="16172"/>
                      <a:pt x="17598" y="15459"/>
                      <a:pt x="17756" y="15301"/>
                    </a:cubicBezTo>
                    <a:cubicBezTo>
                      <a:pt x="17373" y="15182"/>
                      <a:pt x="17492" y="13981"/>
                      <a:pt x="17043" y="13915"/>
                    </a:cubicBezTo>
                    <a:cubicBezTo>
                      <a:pt x="16990" y="14210"/>
                      <a:pt x="16868" y="14333"/>
                      <a:pt x="16729" y="14333"/>
                    </a:cubicBezTo>
                    <a:cubicBezTo>
                      <a:pt x="16452" y="14333"/>
                      <a:pt x="16106" y="13844"/>
                      <a:pt x="16106" y="13255"/>
                    </a:cubicBezTo>
                    <a:cubicBezTo>
                      <a:pt x="16225" y="13255"/>
                      <a:pt x="16225" y="13532"/>
                      <a:pt x="16225" y="13703"/>
                    </a:cubicBezTo>
                    <a:cubicBezTo>
                      <a:pt x="16321" y="13564"/>
                      <a:pt x="16424" y="13519"/>
                      <a:pt x="16531" y="13519"/>
                    </a:cubicBezTo>
                    <a:cubicBezTo>
                      <a:pt x="16729" y="13519"/>
                      <a:pt x="16941" y="13673"/>
                      <a:pt x="17154" y="13673"/>
                    </a:cubicBezTo>
                    <a:cubicBezTo>
                      <a:pt x="17286" y="13673"/>
                      <a:pt x="17417" y="13615"/>
                      <a:pt x="17545" y="13426"/>
                    </a:cubicBezTo>
                    <a:cubicBezTo>
                      <a:pt x="17503" y="13129"/>
                      <a:pt x="17420" y="13073"/>
                      <a:pt x="17328" y="13073"/>
                    </a:cubicBezTo>
                    <a:cubicBezTo>
                      <a:pt x="17273" y="13073"/>
                      <a:pt x="17214" y="13093"/>
                      <a:pt x="17159" y="13093"/>
                    </a:cubicBezTo>
                    <a:cubicBezTo>
                      <a:pt x="17052" y="13093"/>
                      <a:pt x="16960" y="13014"/>
                      <a:pt x="16938" y="12542"/>
                    </a:cubicBezTo>
                    <a:cubicBezTo>
                      <a:pt x="16961" y="12526"/>
                      <a:pt x="16983" y="12519"/>
                      <a:pt x="17003" y="12519"/>
                    </a:cubicBezTo>
                    <a:cubicBezTo>
                      <a:pt x="17114" y="12519"/>
                      <a:pt x="17162" y="12755"/>
                      <a:pt x="17162" y="12991"/>
                    </a:cubicBezTo>
                    <a:cubicBezTo>
                      <a:pt x="17541" y="12898"/>
                      <a:pt x="17626" y="12315"/>
                      <a:pt x="18130" y="12315"/>
                    </a:cubicBezTo>
                    <a:close/>
                    <a:moveTo>
                      <a:pt x="35473" y="17822"/>
                    </a:moveTo>
                    <a:cubicBezTo>
                      <a:pt x="35473" y="17854"/>
                      <a:pt x="35479" y="17882"/>
                      <a:pt x="35491" y="17907"/>
                    </a:cubicBezTo>
                    <a:lnTo>
                      <a:pt x="35491" y="17907"/>
                    </a:lnTo>
                    <a:cubicBezTo>
                      <a:pt x="35484" y="17879"/>
                      <a:pt x="35478" y="17851"/>
                      <a:pt x="35473" y="17822"/>
                    </a:cubicBezTo>
                    <a:close/>
                    <a:moveTo>
                      <a:pt x="24401" y="17013"/>
                    </a:moveTo>
                    <a:cubicBezTo>
                      <a:pt x="24678" y="17013"/>
                      <a:pt x="24664" y="17575"/>
                      <a:pt x="24859" y="17770"/>
                    </a:cubicBezTo>
                    <a:cubicBezTo>
                      <a:pt x="24809" y="18057"/>
                      <a:pt x="24765" y="18154"/>
                      <a:pt x="24716" y="18154"/>
                    </a:cubicBezTo>
                    <a:cubicBezTo>
                      <a:pt x="24615" y="18154"/>
                      <a:pt x="24496" y="17729"/>
                      <a:pt x="24270" y="17729"/>
                    </a:cubicBezTo>
                    <a:cubicBezTo>
                      <a:pt x="24232" y="17729"/>
                      <a:pt x="24191" y="17741"/>
                      <a:pt x="24146" y="17770"/>
                    </a:cubicBezTo>
                    <a:cubicBezTo>
                      <a:pt x="24146" y="17387"/>
                      <a:pt x="24251" y="17334"/>
                      <a:pt x="24251" y="17057"/>
                    </a:cubicBezTo>
                    <a:cubicBezTo>
                      <a:pt x="24309" y="17027"/>
                      <a:pt x="24359" y="17013"/>
                      <a:pt x="24401" y="17013"/>
                    </a:cubicBezTo>
                    <a:close/>
                    <a:moveTo>
                      <a:pt x="29453" y="17485"/>
                    </a:moveTo>
                    <a:cubicBezTo>
                      <a:pt x="29549" y="17485"/>
                      <a:pt x="29643" y="17547"/>
                      <a:pt x="29704" y="17664"/>
                    </a:cubicBezTo>
                    <a:cubicBezTo>
                      <a:pt x="29769" y="18168"/>
                      <a:pt x="29603" y="18382"/>
                      <a:pt x="29417" y="18382"/>
                    </a:cubicBezTo>
                    <a:cubicBezTo>
                      <a:pt x="29301" y="18382"/>
                      <a:pt x="29177" y="18299"/>
                      <a:pt x="29096" y="18152"/>
                    </a:cubicBezTo>
                    <a:cubicBezTo>
                      <a:pt x="29096" y="17692"/>
                      <a:pt x="29278" y="17485"/>
                      <a:pt x="29453" y="17485"/>
                    </a:cubicBezTo>
                    <a:close/>
                    <a:moveTo>
                      <a:pt x="37453" y="17822"/>
                    </a:moveTo>
                    <a:lnTo>
                      <a:pt x="37453" y="17822"/>
                    </a:lnTo>
                    <a:cubicBezTo>
                      <a:pt x="37840" y="17928"/>
                      <a:pt x="37758" y="18804"/>
                      <a:pt x="37383" y="18804"/>
                    </a:cubicBezTo>
                    <a:cubicBezTo>
                      <a:pt x="37336" y="18804"/>
                      <a:pt x="37285" y="18791"/>
                      <a:pt x="37229" y="18760"/>
                    </a:cubicBezTo>
                    <a:cubicBezTo>
                      <a:pt x="37123" y="17994"/>
                      <a:pt x="37625" y="18535"/>
                      <a:pt x="37453" y="17822"/>
                    </a:cubicBezTo>
                    <a:close/>
                    <a:moveTo>
                      <a:pt x="39055" y="17101"/>
                    </a:moveTo>
                    <a:cubicBezTo>
                      <a:pt x="39070" y="17101"/>
                      <a:pt x="39086" y="17104"/>
                      <a:pt x="39103" y="17109"/>
                    </a:cubicBezTo>
                    <a:cubicBezTo>
                      <a:pt x="38879" y="17717"/>
                      <a:pt x="39156" y="18535"/>
                      <a:pt x="39381" y="18931"/>
                    </a:cubicBezTo>
                    <a:cubicBezTo>
                      <a:pt x="39291" y="19442"/>
                      <a:pt x="39146" y="19589"/>
                      <a:pt x="38978" y="19589"/>
                    </a:cubicBezTo>
                    <a:cubicBezTo>
                      <a:pt x="38750" y="19589"/>
                      <a:pt x="38482" y="19315"/>
                      <a:pt x="38260" y="19315"/>
                    </a:cubicBezTo>
                    <a:cubicBezTo>
                      <a:pt x="38140" y="19315"/>
                      <a:pt x="38033" y="19396"/>
                      <a:pt x="37955" y="19644"/>
                    </a:cubicBezTo>
                    <a:cubicBezTo>
                      <a:pt x="37783" y="19591"/>
                      <a:pt x="38060" y="19261"/>
                      <a:pt x="37836" y="19195"/>
                    </a:cubicBezTo>
                    <a:cubicBezTo>
                      <a:pt x="37955" y="18865"/>
                      <a:pt x="38219" y="18865"/>
                      <a:pt x="38338" y="18482"/>
                    </a:cubicBezTo>
                    <a:cubicBezTo>
                      <a:pt x="38309" y="18304"/>
                      <a:pt x="38215" y="18272"/>
                      <a:pt x="38108" y="18272"/>
                    </a:cubicBezTo>
                    <a:cubicBezTo>
                      <a:pt x="38048" y="18272"/>
                      <a:pt x="37983" y="18282"/>
                      <a:pt x="37924" y="18282"/>
                    </a:cubicBezTo>
                    <a:cubicBezTo>
                      <a:pt x="37893" y="18282"/>
                      <a:pt x="37863" y="18280"/>
                      <a:pt x="37836" y="18271"/>
                    </a:cubicBezTo>
                    <a:cubicBezTo>
                      <a:pt x="37889" y="18047"/>
                      <a:pt x="37955" y="17822"/>
                      <a:pt x="37836" y="17822"/>
                    </a:cubicBezTo>
                    <a:cubicBezTo>
                      <a:pt x="37929" y="17654"/>
                      <a:pt x="38009" y="17586"/>
                      <a:pt x="38080" y="17586"/>
                    </a:cubicBezTo>
                    <a:cubicBezTo>
                      <a:pt x="38400" y="17586"/>
                      <a:pt x="38541" y="18964"/>
                      <a:pt x="38882" y="18964"/>
                    </a:cubicBezTo>
                    <a:cubicBezTo>
                      <a:pt x="38961" y="18964"/>
                      <a:pt x="39051" y="18890"/>
                      <a:pt x="39156" y="18707"/>
                    </a:cubicBezTo>
                    <a:cubicBezTo>
                      <a:pt x="39103" y="18271"/>
                      <a:pt x="38826" y="18271"/>
                      <a:pt x="38668" y="18047"/>
                    </a:cubicBezTo>
                    <a:cubicBezTo>
                      <a:pt x="38930" y="17947"/>
                      <a:pt x="38790" y="17101"/>
                      <a:pt x="39055" y="17101"/>
                    </a:cubicBezTo>
                    <a:close/>
                    <a:moveTo>
                      <a:pt x="21996" y="18902"/>
                    </a:moveTo>
                    <a:cubicBezTo>
                      <a:pt x="22145" y="18902"/>
                      <a:pt x="22358" y="19196"/>
                      <a:pt x="22504" y="19196"/>
                    </a:cubicBezTo>
                    <a:cubicBezTo>
                      <a:pt x="22574" y="19196"/>
                      <a:pt x="22629" y="19129"/>
                      <a:pt x="22654" y="18931"/>
                    </a:cubicBezTo>
                    <a:lnTo>
                      <a:pt x="22654" y="18931"/>
                    </a:lnTo>
                    <a:cubicBezTo>
                      <a:pt x="22788" y="19276"/>
                      <a:pt x="22741" y="19360"/>
                      <a:pt x="22629" y="19360"/>
                    </a:cubicBezTo>
                    <a:cubicBezTo>
                      <a:pt x="22523" y="19360"/>
                      <a:pt x="22359" y="19286"/>
                      <a:pt x="22231" y="19286"/>
                    </a:cubicBezTo>
                    <a:cubicBezTo>
                      <a:pt x="22104" y="19286"/>
                      <a:pt x="22013" y="19358"/>
                      <a:pt x="22047" y="19644"/>
                    </a:cubicBezTo>
                    <a:cubicBezTo>
                      <a:pt x="22033" y="19651"/>
                      <a:pt x="22021" y="19654"/>
                      <a:pt x="22011" y="19654"/>
                    </a:cubicBezTo>
                    <a:cubicBezTo>
                      <a:pt x="21941" y="19654"/>
                      <a:pt x="21941" y="19512"/>
                      <a:pt x="21941" y="19420"/>
                    </a:cubicBezTo>
                    <a:cubicBezTo>
                      <a:pt x="21941" y="19195"/>
                      <a:pt x="21888" y="19195"/>
                      <a:pt x="21836" y="19195"/>
                    </a:cubicBezTo>
                    <a:cubicBezTo>
                      <a:pt x="21862" y="18975"/>
                      <a:pt x="21921" y="18902"/>
                      <a:pt x="21996" y="18902"/>
                    </a:cubicBezTo>
                    <a:close/>
                    <a:moveTo>
                      <a:pt x="35975" y="18271"/>
                    </a:moveTo>
                    <a:cubicBezTo>
                      <a:pt x="36115" y="18709"/>
                      <a:pt x="36214" y="18879"/>
                      <a:pt x="36407" y="18879"/>
                    </a:cubicBezTo>
                    <a:cubicBezTo>
                      <a:pt x="36506" y="18879"/>
                      <a:pt x="36628" y="18835"/>
                      <a:pt x="36793" y="18760"/>
                    </a:cubicBezTo>
                    <a:lnTo>
                      <a:pt x="36793" y="18760"/>
                    </a:lnTo>
                    <a:cubicBezTo>
                      <a:pt x="36899" y="19473"/>
                      <a:pt x="36410" y="19090"/>
                      <a:pt x="36463" y="19697"/>
                    </a:cubicBezTo>
                    <a:cubicBezTo>
                      <a:pt x="36357" y="19037"/>
                      <a:pt x="35975" y="19037"/>
                      <a:pt x="35975" y="18271"/>
                    </a:cubicBezTo>
                    <a:close/>
                    <a:moveTo>
                      <a:pt x="32869" y="18886"/>
                    </a:moveTo>
                    <a:cubicBezTo>
                      <a:pt x="33253" y="18886"/>
                      <a:pt x="33598" y="19080"/>
                      <a:pt x="33598" y="19473"/>
                    </a:cubicBezTo>
                    <a:cubicBezTo>
                      <a:pt x="33292" y="19473"/>
                      <a:pt x="33057" y="19427"/>
                      <a:pt x="32816" y="19427"/>
                    </a:cubicBezTo>
                    <a:cubicBezTo>
                      <a:pt x="32538" y="19427"/>
                      <a:pt x="32253" y="19488"/>
                      <a:pt x="31842" y="19750"/>
                    </a:cubicBezTo>
                    <a:cubicBezTo>
                      <a:pt x="31871" y="19176"/>
                      <a:pt x="32400" y="18886"/>
                      <a:pt x="32869" y="18886"/>
                    </a:cubicBezTo>
                    <a:close/>
                    <a:moveTo>
                      <a:pt x="34431" y="15296"/>
                    </a:moveTo>
                    <a:cubicBezTo>
                      <a:pt x="34448" y="15296"/>
                      <a:pt x="34465" y="15297"/>
                      <a:pt x="34483" y="15301"/>
                    </a:cubicBezTo>
                    <a:cubicBezTo>
                      <a:pt x="34258" y="15789"/>
                      <a:pt x="34483" y="16397"/>
                      <a:pt x="34760" y="16449"/>
                    </a:cubicBezTo>
                    <a:cubicBezTo>
                      <a:pt x="34745" y="16653"/>
                      <a:pt x="34716" y="16722"/>
                      <a:pt x="34677" y="16722"/>
                    </a:cubicBezTo>
                    <a:cubicBezTo>
                      <a:pt x="34594" y="16722"/>
                      <a:pt x="34467" y="16414"/>
                      <a:pt x="34333" y="16414"/>
                    </a:cubicBezTo>
                    <a:cubicBezTo>
                      <a:pt x="34308" y="16414"/>
                      <a:pt x="34283" y="16424"/>
                      <a:pt x="34258" y="16449"/>
                    </a:cubicBezTo>
                    <a:cubicBezTo>
                      <a:pt x="34654" y="17281"/>
                      <a:pt x="35578" y="16832"/>
                      <a:pt x="35803" y="17822"/>
                    </a:cubicBezTo>
                    <a:cubicBezTo>
                      <a:pt x="36003" y="17967"/>
                      <a:pt x="35904" y="18050"/>
                      <a:pt x="35764" y="18050"/>
                    </a:cubicBezTo>
                    <a:cubicBezTo>
                      <a:pt x="35662" y="18050"/>
                      <a:pt x="35537" y="18005"/>
                      <a:pt x="35491" y="17907"/>
                    </a:cubicBezTo>
                    <a:lnTo>
                      <a:pt x="35491" y="17907"/>
                    </a:lnTo>
                    <a:cubicBezTo>
                      <a:pt x="35610" y="18416"/>
                      <a:pt x="35881" y="18771"/>
                      <a:pt x="35367" y="18984"/>
                    </a:cubicBezTo>
                    <a:cubicBezTo>
                      <a:pt x="35473" y="19314"/>
                      <a:pt x="35578" y="19697"/>
                      <a:pt x="35750" y="19921"/>
                    </a:cubicBezTo>
                    <a:cubicBezTo>
                      <a:pt x="35705" y="19992"/>
                      <a:pt x="35654" y="20024"/>
                      <a:pt x="35600" y="20024"/>
                    </a:cubicBezTo>
                    <a:cubicBezTo>
                      <a:pt x="35323" y="20024"/>
                      <a:pt x="34965" y="19187"/>
                      <a:pt x="34866" y="18535"/>
                    </a:cubicBezTo>
                    <a:cubicBezTo>
                      <a:pt x="34895" y="18526"/>
                      <a:pt x="34921" y="18522"/>
                      <a:pt x="34945" y="18522"/>
                    </a:cubicBezTo>
                    <a:cubicBezTo>
                      <a:pt x="35143" y="18522"/>
                      <a:pt x="35169" y="18814"/>
                      <a:pt x="35333" y="18814"/>
                    </a:cubicBezTo>
                    <a:cubicBezTo>
                      <a:pt x="35371" y="18814"/>
                      <a:pt x="35416" y="18798"/>
                      <a:pt x="35473" y="18760"/>
                    </a:cubicBezTo>
                    <a:cubicBezTo>
                      <a:pt x="35526" y="18205"/>
                      <a:pt x="35248" y="18271"/>
                      <a:pt x="35367" y="17611"/>
                    </a:cubicBezTo>
                    <a:cubicBezTo>
                      <a:pt x="35229" y="17334"/>
                      <a:pt x="35021" y="17195"/>
                      <a:pt x="34821" y="17195"/>
                    </a:cubicBezTo>
                    <a:cubicBezTo>
                      <a:pt x="34621" y="17195"/>
                      <a:pt x="34430" y="17334"/>
                      <a:pt x="34324" y="17611"/>
                    </a:cubicBezTo>
                    <a:cubicBezTo>
                      <a:pt x="34291" y="17305"/>
                      <a:pt x="34053" y="17207"/>
                      <a:pt x="33734" y="17207"/>
                    </a:cubicBezTo>
                    <a:cubicBezTo>
                      <a:pt x="33420" y="17207"/>
                      <a:pt x="33028" y="17302"/>
                      <a:pt x="32674" y="17387"/>
                    </a:cubicBezTo>
                    <a:cubicBezTo>
                      <a:pt x="32674" y="16639"/>
                      <a:pt x="32882" y="16487"/>
                      <a:pt x="33147" y="16487"/>
                    </a:cubicBezTo>
                    <a:cubicBezTo>
                      <a:pt x="33328" y="16487"/>
                      <a:pt x="33534" y="16558"/>
                      <a:pt x="33719" y="16558"/>
                    </a:cubicBezTo>
                    <a:cubicBezTo>
                      <a:pt x="33900" y="16558"/>
                      <a:pt x="34059" y="16491"/>
                      <a:pt x="34153" y="16225"/>
                    </a:cubicBezTo>
                    <a:cubicBezTo>
                      <a:pt x="34206" y="15512"/>
                      <a:pt x="33598" y="16172"/>
                      <a:pt x="33664" y="15301"/>
                    </a:cubicBezTo>
                    <a:lnTo>
                      <a:pt x="33664" y="15301"/>
                    </a:lnTo>
                    <a:cubicBezTo>
                      <a:pt x="33747" y="15471"/>
                      <a:pt x="33826" y="15527"/>
                      <a:pt x="33905" y="15527"/>
                    </a:cubicBezTo>
                    <a:cubicBezTo>
                      <a:pt x="34066" y="15527"/>
                      <a:pt x="34229" y="15296"/>
                      <a:pt x="34431" y="15296"/>
                    </a:cubicBezTo>
                    <a:close/>
                    <a:moveTo>
                      <a:pt x="30461" y="17604"/>
                    </a:moveTo>
                    <a:cubicBezTo>
                      <a:pt x="30717" y="17604"/>
                      <a:pt x="30716" y="18179"/>
                      <a:pt x="31015" y="18179"/>
                    </a:cubicBezTo>
                    <a:cubicBezTo>
                      <a:pt x="31074" y="18179"/>
                      <a:pt x="31147" y="18155"/>
                      <a:pt x="31235" y="18100"/>
                    </a:cubicBezTo>
                    <a:lnTo>
                      <a:pt x="31235" y="18100"/>
                    </a:lnTo>
                    <a:cubicBezTo>
                      <a:pt x="31512" y="18430"/>
                      <a:pt x="31024" y="18812"/>
                      <a:pt x="31354" y="19037"/>
                    </a:cubicBezTo>
                    <a:cubicBezTo>
                      <a:pt x="31325" y="19211"/>
                      <a:pt x="31290" y="19277"/>
                      <a:pt x="31253" y="19277"/>
                    </a:cubicBezTo>
                    <a:cubicBezTo>
                      <a:pt x="31138" y="19277"/>
                      <a:pt x="30995" y="18641"/>
                      <a:pt x="30905" y="18601"/>
                    </a:cubicBezTo>
                    <a:cubicBezTo>
                      <a:pt x="30799" y="18707"/>
                      <a:pt x="30694" y="18812"/>
                      <a:pt x="30628" y="19037"/>
                    </a:cubicBezTo>
                    <a:cubicBezTo>
                      <a:pt x="30628" y="19260"/>
                      <a:pt x="30704" y="19307"/>
                      <a:pt x="30798" y="19307"/>
                    </a:cubicBezTo>
                    <a:cubicBezTo>
                      <a:pt x="30864" y="19307"/>
                      <a:pt x="30940" y="19283"/>
                      <a:pt x="31005" y="19283"/>
                    </a:cubicBezTo>
                    <a:cubicBezTo>
                      <a:pt x="31118" y="19283"/>
                      <a:pt x="31196" y="19355"/>
                      <a:pt x="31130" y="19750"/>
                    </a:cubicBezTo>
                    <a:cubicBezTo>
                      <a:pt x="31155" y="19759"/>
                      <a:pt x="31177" y="19764"/>
                      <a:pt x="31198" y="19764"/>
                    </a:cubicBezTo>
                    <a:cubicBezTo>
                      <a:pt x="31371" y="19764"/>
                      <a:pt x="31421" y="19476"/>
                      <a:pt x="31597" y="19476"/>
                    </a:cubicBezTo>
                    <a:cubicBezTo>
                      <a:pt x="31636" y="19476"/>
                      <a:pt x="31682" y="19490"/>
                      <a:pt x="31737" y="19525"/>
                    </a:cubicBezTo>
                    <a:cubicBezTo>
                      <a:pt x="31715" y="19941"/>
                      <a:pt x="31537" y="20047"/>
                      <a:pt x="31304" y="20047"/>
                    </a:cubicBezTo>
                    <a:cubicBezTo>
                      <a:pt x="31061" y="20047"/>
                      <a:pt x="30758" y="19931"/>
                      <a:pt x="30513" y="19931"/>
                    </a:cubicBezTo>
                    <a:cubicBezTo>
                      <a:pt x="30434" y="19931"/>
                      <a:pt x="30361" y="19943"/>
                      <a:pt x="30298" y="19974"/>
                    </a:cubicBezTo>
                    <a:cubicBezTo>
                      <a:pt x="30298" y="19090"/>
                      <a:pt x="29809" y="19142"/>
                      <a:pt x="29809" y="18152"/>
                    </a:cubicBezTo>
                    <a:lnTo>
                      <a:pt x="29809" y="18152"/>
                    </a:lnTo>
                    <a:cubicBezTo>
                      <a:pt x="30034" y="18430"/>
                      <a:pt x="30087" y="19037"/>
                      <a:pt x="30298" y="19314"/>
                    </a:cubicBezTo>
                    <a:cubicBezTo>
                      <a:pt x="30522" y="19261"/>
                      <a:pt x="30469" y="17717"/>
                      <a:pt x="30298" y="17664"/>
                    </a:cubicBezTo>
                    <a:cubicBezTo>
                      <a:pt x="30362" y="17622"/>
                      <a:pt x="30416" y="17604"/>
                      <a:pt x="30461" y="17604"/>
                    </a:cubicBezTo>
                    <a:close/>
                    <a:moveTo>
                      <a:pt x="34540" y="19232"/>
                    </a:moveTo>
                    <a:cubicBezTo>
                      <a:pt x="34602" y="19232"/>
                      <a:pt x="34673" y="19299"/>
                      <a:pt x="34760" y="19473"/>
                    </a:cubicBezTo>
                    <a:cubicBezTo>
                      <a:pt x="34654" y="19921"/>
                      <a:pt x="34258" y="19974"/>
                      <a:pt x="33994" y="20185"/>
                    </a:cubicBezTo>
                    <a:cubicBezTo>
                      <a:pt x="33953" y="19914"/>
                      <a:pt x="34004" y="19791"/>
                      <a:pt x="34049" y="19791"/>
                    </a:cubicBezTo>
                    <a:cubicBezTo>
                      <a:pt x="34075" y="19791"/>
                      <a:pt x="34100" y="19837"/>
                      <a:pt x="34100" y="19921"/>
                    </a:cubicBezTo>
                    <a:cubicBezTo>
                      <a:pt x="34265" y="19756"/>
                      <a:pt x="34366" y="19232"/>
                      <a:pt x="34540" y="19232"/>
                    </a:cubicBezTo>
                    <a:close/>
                    <a:moveTo>
                      <a:pt x="26403" y="18865"/>
                    </a:moveTo>
                    <a:cubicBezTo>
                      <a:pt x="26725" y="18965"/>
                      <a:pt x="26888" y="19363"/>
                      <a:pt x="27260" y="19363"/>
                    </a:cubicBezTo>
                    <a:cubicBezTo>
                      <a:pt x="27331" y="19363"/>
                      <a:pt x="27410" y="19348"/>
                      <a:pt x="27499" y="19314"/>
                    </a:cubicBezTo>
                    <a:lnTo>
                      <a:pt x="27499" y="19314"/>
                    </a:lnTo>
                    <a:cubicBezTo>
                      <a:pt x="27327" y="19803"/>
                      <a:pt x="27169" y="20251"/>
                      <a:pt x="26997" y="20740"/>
                    </a:cubicBezTo>
                    <a:cubicBezTo>
                      <a:pt x="26991" y="20741"/>
                      <a:pt x="26986" y="20741"/>
                      <a:pt x="26980" y="20741"/>
                    </a:cubicBezTo>
                    <a:cubicBezTo>
                      <a:pt x="26669" y="20741"/>
                      <a:pt x="26911" y="19514"/>
                      <a:pt x="26578" y="19514"/>
                    </a:cubicBezTo>
                    <a:cubicBezTo>
                      <a:pt x="26532" y="19514"/>
                      <a:pt x="26475" y="19538"/>
                      <a:pt x="26403" y="19591"/>
                    </a:cubicBezTo>
                    <a:lnTo>
                      <a:pt x="26403" y="18865"/>
                    </a:lnTo>
                    <a:close/>
                    <a:moveTo>
                      <a:pt x="28436" y="18152"/>
                    </a:moveTo>
                    <a:lnTo>
                      <a:pt x="28436" y="18152"/>
                    </a:lnTo>
                    <a:cubicBezTo>
                      <a:pt x="28766" y="18377"/>
                      <a:pt x="28978" y="18760"/>
                      <a:pt x="29149" y="19314"/>
                    </a:cubicBezTo>
                    <a:cubicBezTo>
                      <a:pt x="29374" y="19195"/>
                      <a:pt x="29638" y="19195"/>
                      <a:pt x="29585" y="18601"/>
                    </a:cubicBezTo>
                    <a:lnTo>
                      <a:pt x="29585" y="18601"/>
                    </a:lnTo>
                    <a:cubicBezTo>
                      <a:pt x="30575" y="19473"/>
                      <a:pt x="29479" y="20133"/>
                      <a:pt x="29149" y="20964"/>
                    </a:cubicBezTo>
                    <a:cubicBezTo>
                      <a:pt x="28610" y="20917"/>
                      <a:pt x="28373" y="20215"/>
                      <a:pt x="27827" y="20215"/>
                    </a:cubicBezTo>
                    <a:cubicBezTo>
                      <a:pt x="27759" y="20215"/>
                      <a:pt x="27685" y="20226"/>
                      <a:pt x="27605" y="20251"/>
                    </a:cubicBezTo>
                    <a:cubicBezTo>
                      <a:pt x="27446" y="18812"/>
                      <a:pt x="28054" y="19473"/>
                      <a:pt x="28159" y="19090"/>
                    </a:cubicBezTo>
                    <a:cubicBezTo>
                      <a:pt x="28384" y="19195"/>
                      <a:pt x="28159" y="19314"/>
                      <a:pt x="28212" y="19525"/>
                    </a:cubicBezTo>
                    <a:cubicBezTo>
                      <a:pt x="28212" y="19615"/>
                      <a:pt x="28238" y="19654"/>
                      <a:pt x="28277" y="19654"/>
                    </a:cubicBezTo>
                    <a:cubicBezTo>
                      <a:pt x="28411" y="19654"/>
                      <a:pt x="28699" y="19212"/>
                      <a:pt x="28648" y="18865"/>
                    </a:cubicBezTo>
                    <a:cubicBezTo>
                      <a:pt x="28634" y="18755"/>
                      <a:pt x="28607" y="18726"/>
                      <a:pt x="28575" y="18726"/>
                    </a:cubicBezTo>
                    <a:cubicBezTo>
                      <a:pt x="28539" y="18726"/>
                      <a:pt x="28497" y="18763"/>
                      <a:pt x="28464" y="18763"/>
                    </a:cubicBezTo>
                    <a:cubicBezTo>
                      <a:pt x="28411" y="18763"/>
                      <a:pt x="28381" y="18665"/>
                      <a:pt x="28436" y="18152"/>
                    </a:cubicBezTo>
                    <a:close/>
                    <a:moveTo>
                      <a:pt x="33468" y="20357"/>
                    </a:moveTo>
                    <a:cubicBezTo>
                      <a:pt x="33628" y="20357"/>
                      <a:pt x="33753" y="20488"/>
                      <a:pt x="33717" y="20846"/>
                    </a:cubicBezTo>
                    <a:cubicBezTo>
                      <a:pt x="33656" y="20709"/>
                      <a:pt x="33561" y="20650"/>
                      <a:pt x="33462" y="20650"/>
                    </a:cubicBezTo>
                    <a:cubicBezTo>
                      <a:pt x="33283" y="20650"/>
                      <a:pt x="33091" y="20842"/>
                      <a:pt x="33057" y="21123"/>
                    </a:cubicBezTo>
                    <a:cubicBezTo>
                      <a:pt x="32727" y="20837"/>
                      <a:pt x="33161" y="20357"/>
                      <a:pt x="33468" y="20357"/>
                    </a:cubicBezTo>
                    <a:close/>
                    <a:moveTo>
                      <a:pt x="24917" y="20487"/>
                    </a:moveTo>
                    <a:cubicBezTo>
                      <a:pt x="25106" y="20487"/>
                      <a:pt x="25162" y="20773"/>
                      <a:pt x="25347" y="20773"/>
                    </a:cubicBezTo>
                    <a:cubicBezTo>
                      <a:pt x="25382" y="20773"/>
                      <a:pt x="25421" y="20763"/>
                      <a:pt x="25466" y="20740"/>
                    </a:cubicBezTo>
                    <a:lnTo>
                      <a:pt x="25466" y="20740"/>
                    </a:lnTo>
                    <a:cubicBezTo>
                      <a:pt x="25402" y="20946"/>
                      <a:pt x="25201" y="21170"/>
                      <a:pt x="25037" y="21170"/>
                    </a:cubicBezTo>
                    <a:cubicBezTo>
                      <a:pt x="24895" y="21170"/>
                      <a:pt x="24782" y="21004"/>
                      <a:pt x="24806" y="20515"/>
                    </a:cubicBezTo>
                    <a:cubicBezTo>
                      <a:pt x="24848" y="20495"/>
                      <a:pt x="24885" y="20487"/>
                      <a:pt x="24917" y="20487"/>
                    </a:cubicBezTo>
                    <a:close/>
                    <a:moveTo>
                      <a:pt x="41414" y="20515"/>
                    </a:moveTo>
                    <a:cubicBezTo>
                      <a:pt x="41308" y="21176"/>
                      <a:pt x="40978" y="21347"/>
                      <a:pt x="40595" y="21453"/>
                    </a:cubicBezTo>
                    <a:cubicBezTo>
                      <a:pt x="40648" y="20740"/>
                      <a:pt x="41031" y="20634"/>
                      <a:pt x="41414" y="20515"/>
                    </a:cubicBezTo>
                    <a:close/>
                    <a:moveTo>
                      <a:pt x="26667" y="20740"/>
                    </a:moveTo>
                    <a:cubicBezTo>
                      <a:pt x="26864" y="20740"/>
                      <a:pt x="26848" y="21206"/>
                      <a:pt x="27063" y="21206"/>
                    </a:cubicBezTo>
                    <a:cubicBezTo>
                      <a:pt x="27093" y="21206"/>
                      <a:pt x="27128" y="21197"/>
                      <a:pt x="27169" y="21176"/>
                    </a:cubicBezTo>
                    <a:lnTo>
                      <a:pt x="27169" y="21176"/>
                    </a:lnTo>
                    <a:cubicBezTo>
                      <a:pt x="27139" y="21519"/>
                      <a:pt x="27004" y="21651"/>
                      <a:pt x="26861" y="21651"/>
                    </a:cubicBezTo>
                    <a:cubicBezTo>
                      <a:pt x="26751" y="21651"/>
                      <a:pt x="26636" y="21573"/>
                      <a:pt x="26562" y="21453"/>
                    </a:cubicBezTo>
                    <a:cubicBezTo>
                      <a:pt x="26615" y="21242"/>
                      <a:pt x="26667" y="21070"/>
                      <a:pt x="26667" y="20740"/>
                    </a:cubicBezTo>
                    <a:close/>
                    <a:moveTo>
                      <a:pt x="46196" y="20883"/>
                    </a:moveTo>
                    <a:cubicBezTo>
                      <a:pt x="46251" y="20883"/>
                      <a:pt x="46306" y="20906"/>
                      <a:pt x="46364" y="20964"/>
                    </a:cubicBezTo>
                    <a:cubicBezTo>
                      <a:pt x="46364" y="21730"/>
                      <a:pt x="45097" y="21123"/>
                      <a:pt x="45427" y="21624"/>
                    </a:cubicBezTo>
                    <a:cubicBezTo>
                      <a:pt x="45378" y="21815"/>
                      <a:pt x="45330" y="21890"/>
                      <a:pt x="45290" y="21890"/>
                    </a:cubicBezTo>
                    <a:cubicBezTo>
                      <a:pt x="45157" y="21890"/>
                      <a:pt x="45096" y="21086"/>
                      <a:pt x="45268" y="20964"/>
                    </a:cubicBezTo>
                    <a:lnTo>
                      <a:pt x="45268" y="20964"/>
                    </a:lnTo>
                    <a:cubicBezTo>
                      <a:pt x="45399" y="21082"/>
                      <a:pt x="45512" y="21124"/>
                      <a:pt x="45611" y="21124"/>
                    </a:cubicBezTo>
                    <a:cubicBezTo>
                      <a:pt x="45851" y="21124"/>
                      <a:pt x="46019" y="20883"/>
                      <a:pt x="46196" y="20883"/>
                    </a:cubicBezTo>
                    <a:close/>
                    <a:moveTo>
                      <a:pt x="36506" y="20171"/>
                    </a:moveTo>
                    <a:cubicBezTo>
                      <a:pt x="36844" y="20171"/>
                      <a:pt x="37233" y="20623"/>
                      <a:pt x="37634" y="20623"/>
                    </a:cubicBezTo>
                    <a:cubicBezTo>
                      <a:pt x="37701" y="20623"/>
                      <a:pt x="37769" y="20611"/>
                      <a:pt x="37836" y="20581"/>
                    </a:cubicBezTo>
                    <a:lnTo>
                      <a:pt x="37836" y="20581"/>
                    </a:lnTo>
                    <a:cubicBezTo>
                      <a:pt x="37836" y="20846"/>
                      <a:pt x="37625" y="20740"/>
                      <a:pt x="37625" y="21070"/>
                    </a:cubicBezTo>
                    <a:cubicBezTo>
                      <a:pt x="37716" y="21354"/>
                      <a:pt x="37809" y="21435"/>
                      <a:pt x="37917" y="21435"/>
                    </a:cubicBezTo>
                    <a:cubicBezTo>
                      <a:pt x="38059" y="21435"/>
                      <a:pt x="38225" y="21294"/>
                      <a:pt x="38443" y="21294"/>
                    </a:cubicBezTo>
                    <a:cubicBezTo>
                      <a:pt x="38443" y="21730"/>
                      <a:pt x="38008" y="21506"/>
                      <a:pt x="38008" y="21954"/>
                    </a:cubicBezTo>
                    <a:cubicBezTo>
                      <a:pt x="37559" y="21123"/>
                      <a:pt x="36899" y="20740"/>
                      <a:pt x="36186" y="20357"/>
                    </a:cubicBezTo>
                    <a:cubicBezTo>
                      <a:pt x="36286" y="20222"/>
                      <a:pt x="36393" y="20171"/>
                      <a:pt x="36506" y="20171"/>
                    </a:cubicBezTo>
                    <a:close/>
                    <a:moveTo>
                      <a:pt x="40102" y="19044"/>
                    </a:moveTo>
                    <a:cubicBezTo>
                      <a:pt x="40222" y="19044"/>
                      <a:pt x="40361" y="19138"/>
                      <a:pt x="40529" y="19367"/>
                    </a:cubicBezTo>
                    <a:cubicBezTo>
                      <a:pt x="40470" y="19340"/>
                      <a:pt x="40417" y="19329"/>
                      <a:pt x="40370" y="19329"/>
                    </a:cubicBezTo>
                    <a:cubicBezTo>
                      <a:pt x="40112" y="19329"/>
                      <a:pt x="40014" y="19677"/>
                      <a:pt x="39869" y="19855"/>
                    </a:cubicBezTo>
                    <a:cubicBezTo>
                      <a:pt x="39888" y="20064"/>
                      <a:pt x="39984" y="20121"/>
                      <a:pt x="40107" y="20121"/>
                    </a:cubicBezTo>
                    <a:cubicBezTo>
                      <a:pt x="40255" y="20121"/>
                      <a:pt x="40444" y="20040"/>
                      <a:pt x="40589" y="20040"/>
                    </a:cubicBezTo>
                    <a:cubicBezTo>
                      <a:pt x="40744" y="20040"/>
                      <a:pt x="40850" y="20132"/>
                      <a:pt x="40806" y="20515"/>
                    </a:cubicBezTo>
                    <a:cubicBezTo>
                      <a:pt x="40722" y="20448"/>
                      <a:pt x="40642" y="20415"/>
                      <a:pt x="40567" y="20415"/>
                    </a:cubicBezTo>
                    <a:cubicBezTo>
                      <a:pt x="40347" y="20415"/>
                      <a:pt x="40172" y="20700"/>
                      <a:pt x="40093" y="21242"/>
                    </a:cubicBezTo>
                    <a:cubicBezTo>
                      <a:pt x="40109" y="21341"/>
                      <a:pt x="40131" y="21375"/>
                      <a:pt x="40160" y="21375"/>
                    </a:cubicBezTo>
                    <a:cubicBezTo>
                      <a:pt x="40219" y="21375"/>
                      <a:pt x="40306" y="21234"/>
                      <a:pt x="40428" y="21234"/>
                    </a:cubicBezTo>
                    <a:cubicBezTo>
                      <a:pt x="40443" y="21234"/>
                      <a:pt x="40459" y="21236"/>
                      <a:pt x="40476" y="21242"/>
                    </a:cubicBezTo>
                    <a:cubicBezTo>
                      <a:pt x="40363" y="21591"/>
                      <a:pt x="39933" y="22453"/>
                      <a:pt x="39600" y="22453"/>
                    </a:cubicBezTo>
                    <a:cubicBezTo>
                      <a:pt x="39467" y="22453"/>
                      <a:pt x="39350" y="22316"/>
                      <a:pt x="39275" y="21954"/>
                    </a:cubicBezTo>
                    <a:lnTo>
                      <a:pt x="39275" y="21954"/>
                    </a:lnTo>
                    <a:cubicBezTo>
                      <a:pt x="39399" y="22044"/>
                      <a:pt x="39488" y="22081"/>
                      <a:pt x="39561" y="22081"/>
                    </a:cubicBezTo>
                    <a:cubicBezTo>
                      <a:pt x="39715" y="22081"/>
                      <a:pt x="39800" y="21918"/>
                      <a:pt x="39988" y="21730"/>
                    </a:cubicBezTo>
                    <a:cubicBezTo>
                      <a:pt x="39988" y="21609"/>
                      <a:pt x="39965" y="21564"/>
                      <a:pt x="39940" y="21564"/>
                    </a:cubicBezTo>
                    <a:cubicBezTo>
                      <a:pt x="39907" y="21564"/>
                      <a:pt x="39869" y="21641"/>
                      <a:pt x="39869" y="21730"/>
                    </a:cubicBezTo>
                    <a:cubicBezTo>
                      <a:pt x="39711" y="21400"/>
                      <a:pt x="39763" y="20581"/>
                      <a:pt x="39486" y="20357"/>
                    </a:cubicBezTo>
                    <a:lnTo>
                      <a:pt x="39486" y="20357"/>
                    </a:lnTo>
                    <a:cubicBezTo>
                      <a:pt x="39397" y="20491"/>
                      <a:pt x="39543" y="20831"/>
                      <a:pt x="39258" y="20831"/>
                    </a:cubicBezTo>
                    <a:cubicBezTo>
                      <a:pt x="39205" y="20831"/>
                      <a:pt x="39137" y="20820"/>
                      <a:pt x="39051" y="20793"/>
                    </a:cubicBezTo>
                    <a:cubicBezTo>
                      <a:pt x="39483" y="20236"/>
                      <a:pt x="39675" y="19044"/>
                      <a:pt x="40102" y="19044"/>
                    </a:cubicBezTo>
                    <a:close/>
                    <a:moveTo>
                      <a:pt x="36284" y="21129"/>
                    </a:moveTo>
                    <a:cubicBezTo>
                      <a:pt x="36353" y="21129"/>
                      <a:pt x="36493" y="21374"/>
                      <a:pt x="36649" y="21374"/>
                    </a:cubicBezTo>
                    <a:cubicBezTo>
                      <a:pt x="36696" y="21374"/>
                      <a:pt x="36745" y="21352"/>
                      <a:pt x="36793" y="21294"/>
                    </a:cubicBezTo>
                    <a:cubicBezTo>
                      <a:pt x="36793" y="21730"/>
                      <a:pt x="36965" y="21783"/>
                      <a:pt x="36965" y="22232"/>
                    </a:cubicBezTo>
                    <a:cubicBezTo>
                      <a:pt x="36793" y="22113"/>
                      <a:pt x="36687" y="21954"/>
                      <a:pt x="36687" y="21506"/>
                    </a:cubicBezTo>
                    <a:lnTo>
                      <a:pt x="36687" y="21506"/>
                    </a:lnTo>
                    <a:cubicBezTo>
                      <a:pt x="36489" y="21797"/>
                      <a:pt x="36806" y="22481"/>
                      <a:pt x="36427" y="22481"/>
                    </a:cubicBezTo>
                    <a:cubicBezTo>
                      <a:pt x="36377" y="22481"/>
                      <a:pt x="36315" y="22469"/>
                      <a:pt x="36239" y="22443"/>
                    </a:cubicBezTo>
                    <a:cubicBezTo>
                      <a:pt x="36410" y="22007"/>
                      <a:pt x="36133" y="22007"/>
                      <a:pt x="36357" y="21506"/>
                    </a:cubicBezTo>
                    <a:cubicBezTo>
                      <a:pt x="36357" y="21347"/>
                      <a:pt x="36305" y="21294"/>
                      <a:pt x="36239" y="21294"/>
                    </a:cubicBezTo>
                    <a:cubicBezTo>
                      <a:pt x="36239" y="21172"/>
                      <a:pt x="36255" y="21129"/>
                      <a:pt x="36284" y="21129"/>
                    </a:cubicBezTo>
                    <a:close/>
                    <a:moveTo>
                      <a:pt x="37446" y="21742"/>
                    </a:moveTo>
                    <a:cubicBezTo>
                      <a:pt x="37578" y="21742"/>
                      <a:pt x="37710" y="21809"/>
                      <a:pt x="37730" y="21954"/>
                    </a:cubicBezTo>
                    <a:cubicBezTo>
                      <a:pt x="37778" y="22500"/>
                      <a:pt x="37740" y="22908"/>
                      <a:pt x="37492" y="22908"/>
                    </a:cubicBezTo>
                    <a:cubicBezTo>
                      <a:pt x="37464" y="22908"/>
                      <a:pt x="37434" y="22902"/>
                      <a:pt x="37400" y="22892"/>
                    </a:cubicBezTo>
                    <a:cubicBezTo>
                      <a:pt x="37559" y="22615"/>
                      <a:pt x="37506" y="22443"/>
                      <a:pt x="37295" y="22443"/>
                    </a:cubicBezTo>
                    <a:cubicBezTo>
                      <a:pt x="37401" y="22258"/>
                      <a:pt x="37389" y="22049"/>
                      <a:pt x="37353" y="22049"/>
                    </a:cubicBezTo>
                    <a:cubicBezTo>
                      <a:pt x="37336" y="22049"/>
                      <a:pt x="37312" y="22100"/>
                      <a:pt x="37295" y="22232"/>
                    </a:cubicBezTo>
                    <a:cubicBezTo>
                      <a:pt x="37016" y="21921"/>
                      <a:pt x="37230" y="21742"/>
                      <a:pt x="37446" y="21742"/>
                    </a:cubicBezTo>
                    <a:close/>
                    <a:moveTo>
                      <a:pt x="25624" y="22390"/>
                    </a:moveTo>
                    <a:lnTo>
                      <a:pt x="25624" y="22390"/>
                    </a:lnTo>
                    <a:cubicBezTo>
                      <a:pt x="25466" y="23486"/>
                      <a:pt x="24753" y="22773"/>
                      <a:pt x="24093" y="23327"/>
                    </a:cubicBezTo>
                    <a:lnTo>
                      <a:pt x="24093" y="22615"/>
                    </a:lnTo>
                    <a:cubicBezTo>
                      <a:pt x="24262" y="22482"/>
                      <a:pt x="24418" y="22448"/>
                      <a:pt x="24577" y="22448"/>
                    </a:cubicBezTo>
                    <a:cubicBezTo>
                      <a:pt x="24752" y="22448"/>
                      <a:pt x="24930" y="22489"/>
                      <a:pt x="25132" y="22489"/>
                    </a:cubicBezTo>
                    <a:cubicBezTo>
                      <a:pt x="25280" y="22489"/>
                      <a:pt x="25442" y="22467"/>
                      <a:pt x="25624" y="22390"/>
                    </a:cubicBezTo>
                    <a:close/>
                    <a:moveTo>
                      <a:pt x="39156" y="21954"/>
                    </a:moveTo>
                    <a:cubicBezTo>
                      <a:pt x="39209" y="22945"/>
                      <a:pt x="38720" y="22945"/>
                      <a:pt x="38496" y="23380"/>
                    </a:cubicBezTo>
                    <a:lnTo>
                      <a:pt x="38496" y="23380"/>
                    </a:lnTo>
                    <a:cubicBezTo>
                      <a:pt x="38648" y="22994"/>
                      <a:pt x="38531" y="22650"/>
                      <a:pt x="38236" y="22650"/>
                    </a:cubicBezTo>
                    <a:cubicBezTo>
                      <a:pt x="38198" y="22650"/>
                      <a:pt x="38157" y="22655"/>
                      <a:pt x="38113" y="22667"/>
                    </a:cubicBezTo>
                    <a:cubicBezTo>
                      <a:pt x="38615" y="22113"/>
                      <a:pt x="38285" y="22060"/>
                      <a:pt x="39156" y="21954"/>
                    </a:cubicBezTo>
                    <a:close/>
                    <a:moveTo>
                      <a:pt x="36357" y="23156"/>
                    </a:moveTo>
                    <a:cubicBezTo>
                      <a:pt x="36263" y="23819"/>
                      <a:pt x="35866" y="23886"/>
                      <a:pt x="35427" y="23886"/>
                    </a:cubicBezTo>
                    <a:cubicBezTo>
                      <a:pt x="35316" y="23886"/>
                      <a:pt x="35202" y="23882"/>
                      <a:pt x="35090" y="23882"/>
                    </a:cubicBezTo>
                    <a:cubicBezTo>
                      <a:pt x="35196" y="23050"/>
                      <a:pt x="35975" y="23486"/>
                      <a:pt x="36357" y="23156"/>
                    </a:cubicBezTo>
                    <a:close/>
                    <a:moveTo>
                      <a:pt x="44714" y="20740"/>
                    </a:moveTo>
                    <a:cubicBezTo>
                      <a:pt x="44672" y="21137"/>
                      <a:pt x="44804" y="21178"/>
                      <a:pt x="44940" y="21178"/>
                    </a:cubicBezTo>
                    <a:cubicBezTo>
                      <a:pt x="44975" y="21178"/>
                      <a:pt x="45011" y="21176"/>
                      <a:pt x="45044" y="21176"/>
                    </a:cubicBezTo>
                    <a:cubicBezTo>
                      <a:pt x="44490" y="21624"/>
                      <a:pt x="44714" y="21572"/>
                      <a:pt x="44226" y="22337"/>
                    </a:cubicBezTo>
                    <a:cubicBezTo>
                      <a:pt x="44278" y="22773"/>
                      <a:pt x="44661" y="22496"/>
                      <a:pt x="44714" y="22826"/>
                    </a:cubicBezTo>
                    <a:cubicBezTo>
                      <a:pt x="44608" y="23327"/>
                      <a:pt x="44767" y="23433"/>
                      <a:pt x="44490" y="23988"/>
                    </a:cubicBezTo>
                    <a:cubicBezTo>
                      <a:pt x="44384" y="23988"/>
                      <a:pt x="44249" y="23547"/>
                      <a:pt x="44186" y="23547"/>
                    </a:cubicBezTo>
                    <a:cubicBezTo>
                      <a:pt x="44155" y="23547"/>
                      <a:pt x="44142" y="23657"/>
                      <a:pt x="44160" y="23988"/>
                    </a:cubicBezTo>
                    <a:cubicBezTo>
                      <a:pt x="44130" y="23997"/>
                      <a:pt x="44103" y="24001"/>
                      <a:pt x="44079" y="24001"/>
                    </a:cubicBezTo>
                    <a:cubicBezTo>
                      <a:pt x="43882" y="24001"/>
                      <a:pt x="43865" y="23714"/>
                      <a:pt x="43701" y="23714"/>
                    </a:cubicBezTo>
                    <a:cubicBezTo>
                      <a:pt x="43664" y="23714"/>
                      <a:pt x="43620" y="23728"/>
                      <a:pt x="43565" y="23763"/>
                    </a:cubicBezTo>
                    <a:cubicBezTo>
                      <a:pt x="43777" y="23327"/>
                      <a:pt x="43565" y="23156"/>
                      <a:pt x="43565" y="22615"/>
                    </a:cubicBezTo>
                    <a:cubicBezTo>
                      <a:pt x="43487" y="22642"/>
                      <a:pt x="43412" y="22653"/>
                      <a:pt x="43340" y="22653"/>
                    </a:cubicBezTo>
                    <a:cubicBezTo>
                      <a:pt x="43055" y="22653"/>
                      <a:pt x="42827" y="22477"/>
                      <a:pt x="42648" y="22477"/>
                    </a:cubicBezTo>
                    <a:cubicBezTo>
                      <a:pt x="42528" y="22477"/>
                      <a:pt x="42430" y="22557"/>
                      <a:pt x="42351" y="22826"/>
                    </a:cubicBezTo>
                    <a:cubicBezTo>
                      <a:pt x="42211" y="22739"/>
                      <a:pt x="42229" y="22318"/>
                      <a:pt x="42061" y="22318"/>
                    </a:cubicBezTo>
                    <a:cubicBezTo>
                      <a:pt x="42023" y="22318"/>
                      <a:pt x="41976" y="22339"/>
                      <a:pt x="41915" y="22390"/>
                    </a:cubicBezTo>
                    <a:cubicBezTo>
                      <a:pt x="42179" y="21783"/>
                      <a:pt x="41744" y="21902"/>
                      <a:pt x="41744" y="21242"/>
                    </a:cubicBezTo>
                    <a:lnTo>
                      <a:pt x="41744" y="21242"/>
                    </a:lnTo>
                    <a:cubicBezTo>
                      <a:pt x="41987" y="21582"/>
                      <a:pt x="42229" y="21700"/>
                      <a:pt x="42481" y="21700"/>
                    </a:cubicBezTo>
                    <a:cubicBezTo>
                      <a:pt x="42913" y="21700"/>
                      <a:pt x="43370" y="21351"/>
                      <a:pt x="43896" y="21176"/>
                    </a:cubicBezTo>
                    <a:lnTo>
                      <a:pt x="43896" y="21176"/>
                    </a:lnTo>
                    <a:cubicBezTo>
                      <a:pt x="43948" y="21902"/>
                      <a:pt x="43499" y="21677"/>
                      <a:pt x="43288" y="21902"/>
                    </a:cubicBezTo>
                    <a:cubicBezTo>
                      <a:pt x="43318" y="21994"/>
                      <a:pt x="43394" y="22029"/>
                      <a:pt x="43495" y="22029"/>
                    </a:cubicBezTo>
                    <a:cubicBezTo>
                      <a:pt x="43753" y="22029"/>
                      <a:pt x="44169" y="21791"/>
                      <a:pt x="44331" y="21677"/>
                    </a:cubicBezTo>
                    <a:cubicBezTo>
                      <a:pt x="44278" y="21347"/>
                      <a:pt x="44226" y="21176"/>
                      <a:pt x="44001" y="21176"/>
                    </a:cubicBezTo>
                    <a:cubicBezTo>
                      <a:pt x="44107" y="20793"/>
                      <a:pt x="44490" y="20964"/>
                      <a:pt x="44714" y="20740"/>
                    </a:cubicBezTo>
                    <a:close/>
                    <a:moveTo>
                      <a:pt x="26562" y="22826"/>
                    </a:moveTo>
                    <a:cubicBezTo>
                      <a:pt x="26945" y="23050"/>
                      <a:pt x="26456" y="23433"/>
                      <a:pt x="26456" y="23763"/>
                    </a:cubicBezTo>
                    <a:cubicBezTo>
                      <a:pt x="26577" y="23659"/>
                      <a:pt x="26719" y="23605"/>
                      <a:pt x="26862" y="23605"/>
                    </a:cubicBezTo>
                    <a:cubicBezTo>
                      <a:pt x="27171" y="23605"/>
                      <a:pt x="27479" y="23862"/>
                      <a:pt x="27552" y="24423"/>
                    </a:cubicBezTo>
                    <a:cubicBezTo>
                      <a:pt x="27063" y="24146"/>
                      <a:pt x="26456" y="24212"/>
                      <a:pt x="25849" y="23763"/>
                    </a:cubicBezTo>
                    <a:cubicBezTo>
                      <a:pt x="25954" y="23552"/>
                      <a:pt x="26007" y="23380"/>
                      <a:pt x="25954" y="23050"/>
                    </a:cubicBezTo>
                    <a:lnTo>
                      <a:pt x="25954" y="23050"/>
                    </a:lnTo>
                    <a:cubicBezTo>
                      <a:pt x="26160" y="23226"/>
                      <a:pt x="26247" y="23332"/>
                      <a:pt x="26307" y="23332"/>
                    </a:cubicBezTo>
                    <a:cubicBezTo>
                      <a:pt x="26378" y="23332"/>
                      <a:pt x="26412" y="23183"/>
                      <a:pt x="26562" y="22826"/>
                    </a:cubicBezTo>
                    <a:close/>
                    <a:moveTo>
                      <a:pt x="24199" y="23763"/>
                    </a:moveTo>
                    <a:lnTo>
                      <a:pt x="24199" y="23763"/>
                    </a:lnTo>
                    <a:cubicBezTo>
                      <a:pt x="24304" y="24806"/>
                      <a:pt x="23539" y="24318"/>
                      <a:pt x="23261" y="24700"/>
                    </a:cubicBezTo>
                    <a:cubicBezTo>
                      <a:pt x="23314" y="24318"/>
                      <a:pt x="23156" y="24265"/>
                      <a:pt x="23156" y="23816"/>
                    </a:cubicBezTo>
                    <a:cubicBezTo>
                      <a:pt x="23490" y="23816"/>
                      <a:pt x="23643" y="23902"/>
                      <a:pt x="23814" y="23902"/>
                    </a:cubicBezTo>
                    <a:cubicBezTo>
                      <a:pt x="23920" y="23902"/>
                      <a:pt x="24032" y="23869"/>
                      <a:pt x="24199" y="23763"/>
                    </a:cubicBezTo>
                    <a:close/>
                    <a:moveTo>
                      <a:pt x="26733" y="24700"/>
                    </a:moveTo>
                    <a:cubicBezTo>
                      <a:pt x="26733" y="25321"/>
                      <a:pt x="26433" y="25361"/>
                      <a:pt x="26137" y="25361"/>
                    </a:cubicBezTo>
                    <a:cubicBezTo>
                      <a:pt x="26094" y="25361"/>
                      <a:pt x="26050" y="25360"/>
                      <a:pt x="26007" y="25360"/>
                    </a:cubicBezTo>
                    <a:cubicBezTo>
                      <a:pt x="26007" y="25083"/>
                      <a:pt x="25954" y="24978"/>
                      <a:pt x="25902" y="24925"/>
                    </a:cubicBezTo>
                    <a:cubicBezTo>
                      <a:pt x="25961" y="24793"/>
                      <a:pt x="26025" y="24758"/>
                      <a:pt x="26102" y="24758"/>
                    </a:cubicBezTo>
                    <a:cubicBezTo>
                      <a:pt x="26186" y="24758"/>
                      <a:pt x="26286" y="24799"/>
                      <a:pt x="26411" y="24799"/>
                    </a:cubicBezTo>
                    <a:cubicBezTo>
                      <a:pt x="26503" y="24799"/>
                      <a:pt x="26609" y="24777"/>
                      <a:pt x="26733" y="24700"/>
                    </a:cubicBezTo>
                    <a:close/>
                    <a:moveTo>
                      <a:pt x="39980" y="23984"/>
                    </a:moveTo>
                    <a:cubicBezTo>
                      <a:pt x="40317" y="23984"/>
                      <a:pt x="40648" y="24056"/>
                      <a:pt x="40978" y="24265"/>
                    </a:cubicBezTo>
                    <a:cubicBezTo>
                      <a:pt x="40709" y="24394"/>
                      <a:pt x="40440" y="25374"/>
                      <a:pt x="40142" y="25374"/>
                    </a:cubicBezTo>
                    <a:cubicBezTo>
                      <a:pt x="40075" y="25374"/>
                      <a:pt x="40006" y="25324"/>
                      <a:pt x="39935" y="25202"/>
                    </a:cubicBezTo>
                    <a:cubicBezTo>
                      <a:pt x="39935" y="24806"/>
                      <a:pt x="40265" y="25030"/>
                      <a:pt x="40265" y="24700"/>
                    </a:cubicBezTo>
                    <a:lnTo>
                      <a:pt x="40265" y="24700"/>
                    </a:lnTo>
                    <a:cubicBezTo>
                      <a:pt x="40157" y="24754"/>
                      <a:pt x="40064" y="24777"/>
                      <a:pt x="39981" y="24777"/>
                    </a:cubicBezTo>
                    <a:cubicBezTo>
                      <a:pt x="39638" y="24777"/>
                      <a:pt x="39475" y="24392"/>
                      <a:pt x="39209" y="24265"/>
                    </a:cubicBezTo>
                    <a:cubicBezTo>
                      <a:pt x="39209" y="24753"/>
                      <a:pt x="38879" y="24595"/>
                      <a:pt x="38879" y="24925"/>
                    </a:cubicBezTo>
                    <a:cubicBezTo>
                      <a:pt x="38879" y="24978"/>
                      <a:pt x="38945" y="25030"/>
                      <a:pt x="38998" y="25083"/>
                    </a:cubicBezTo>
                    <a:cubicBezTo>
                      <a:pt x="38945" y="25030"/>
                      <a:pt x="38879" y="25030"/>
                      <a:pt x="38826" y="24978"/>
                    </a:cubicBezTo>
                    <a:lnTo>
                      <a:pt x="38879" y="24925"/>
                    </a:lnTo>
                    <a:cubicBezTo>
                      <a:pt x="38496" y="24476"/>
                      <a:pt x="37955" y="24925"/>
                      <a:pt x="37678" y="24318"/>
                    </a:cubicBezTo>
                    <a:cubicBezTo>
                      <a:pt x="38499" y="24318"/>
                      <a:pt x="39252" y="23984"/>
                      <a:pt x="39980" y="23984"/>
                    </a:cubicBezTo>
                    <a:close/>
                    <a:moveTo>
                      <a:pt x="25321" y="23516"/>
                    </a:moveTo>
                    <a:cubicBezTo>
                      <a:pt x="25512" y="23516"/>
                      <a:pt x="25663" y="23577"/>
                      <a:pt x="25743" y="23763"/>
                    </a:cubicBezTo>
                    <a:cubicBezTo>
                      <a:pt x="25720" y="23900"/>
                      <a:pt x="25684" y="23946"/>
                      <a:pt x="25644" y="23946"/>
                    </a:cubicBezTo>
                    <a:cubicBezTo>
                      <a:pt x="25571" y="23946"/>
                      <a:pt x="25481" y="23797"/>
                      <a:pt x="25413" y="23763"/>
                    </a:cubicBezTo>
                    <a:lnTo>
                      <a:pt x="25413" y="23763"/>
                    </a:lnTo>
                    <a:cubicBezTo>
                      <a:pt x="25242" y="24700"/>
                      <a:pt x="25796" y="24265"/>
                      <a:pt x="25624" y="25136"/>
                    </a:cubicBezTo>
                    <a:cubicBezTo>
                      <a:pt x="25519" y="25136"/>
                      <a:pt x="25572" y="24872"/>
                      <a:pt x="25519" y="24700"/>
                    </a:cubicBezTo>
                    <a:cubicBezTo>
                      <a:pt x="25499" y="24697"/>
                      <a:pt x="25482" y="24696"/>
                      <a:pt x="25465" y="24696"/>
                    </a:cubicBezTo>
                    <a:cubicBezTo>
                      <a:pt x="25288" y="24696"/>
                      <a:pt x="25266" y="24859"/>
                      <a:pt x="25211" y="24859"/>
                    </a:cubicBezTo>
                    <a:cubicBezTo>
                      <a:pt x="25184" y="24859"/>
                      <a:pt x="25149" y="24820"/>
                      <a:pt x="25083" y="24700"/>
                    </a:cubicBezTo>
                    <a:lnTo>
                      <a:pt x="25083" y="24700"/>
                    </a:lnTo>
                    <a:cubicBezTo>
                      <a:pt x="24859" y="24806"/>
                      <a:pt x="25136" y="24978"/>
                      <a:pt x="25083" y="25413"/>
                    </a:cubicBezTo>
                    <a:cubicBezTo>
                      <a:pt x="25061" y="25408"/>
                      <a:pt x="25040" y="25406"/>
                      <a:pt x="25020" y="25406"/>
                    </a:cubicBezTo>
                    <a:cubicBezTo>
                      <a:pt x="24838" y="25406"/>
                      <a:pt x="24747" y="25612"/>
                      <a:pt x="24687" y="25862"/>
                    </a:cubicBezTo>
                    <a:cubicBezTo>
                      <a:pt x="24304" y="25691"/>
                      <a:pt x="24687" y="25308"/>
                      <a:pt x="24582" y="24476"/>
                    </a:cubicBezTo>
                    <a:lnTo>
                      <a:pt x="24582" y="24476"/>
                    </a:lnTo>
                    <a:cubicBezTo>
                      <a:pt x="24629" y="24482"/>
                      <a:pt x="24674" y="24485"/>
                      <a:pt x="24715" y="24485"/>
                    </a:cubicBezTo>
                    <a:cubicBezTo>
                      <a:pt x="25110" y="24485"/>
                      <a:pt x="25220" y="24197"/>
                      <a:pt x="25017" y="23552"/>
                    </a:cubicBezTo>
                    <a:cubicBezTo>
                      <a:pt x="25125" y="23530"/>
                      <a:pt x="25228" y="23516"/>
                      <a:pt x="25321" y="23516"/>
                    </a:cubicBezTo>
                    <a:close/>
                    <a:moveTo>
                      <a:pt x="50587" y="25727"/>
                    </a:moveTo>
                    <a:cubicBezTo>
                      <a:pt x="50609" y="25727"/>
                      <a:pt x="50631" y="25732"/>
                      <a:pt x="50655" y="25743"/>
                    </a:cubicBezTo>
                    <a:cubicBezTo>
                      <a:pt x="50932" y="26021"/>
                      <a:pt x="50496" y="26628"/>
                      <a:pt x="50760" y="26681"/>
                    </a:cubicBezTo>
                    <a:cubicBezTo>
                      <a:pt x="50788" y="26862"/>
                      <a:pt x="50698" y="26950"/>
                      <a:pt x="50596" y="26950"/>
                    </a:cubicBezTo>
                    <a:cubicBezTo>
                      <a:pt x="50453" y="26950"/>
                      <a:pt x="50285" y="26779"/>
                      <a:pt x="50378" y="26456"/>
                    </a:cubicBezTo>
                    <a:cubicBezTo>
                      <a:pt x="50369" y="26448"/>
                      <a:pt x="50360" y="26443"/>
                      <a:pt x="50352" y="26443"/>
                    </a:cubicBezTo>
                    <a:cubicBezTo>
                      <a:pt x="50309" y="26443"/>
                      <a:pt x="50272" y="26548"/>
                      <a:pt x="50272" y="26681"/>
                    </a:cubicBezTo>
                    <a:cubicBezTo>
                      <a:pt x="50112" y="26632"/>
                      <a:pt x="50295" y="25727"/>
                      <a:pt x="50587" y="25727"/>
                    </a:cubicBezTo>
                    <a:close/>
                    <a:moveTo>
                      <a:pt x="31202" y="30185"/>
                    </a:moveTo>
                    <a:cubicBezTo>
                      <a:pt x="31213" y="30192"/>
                      <a:pt x="31224" y="30199"/>
                      <a:pt x="31235" y="30205"/>
                    </a:cubicBezTo>
                    <a:cubicBezTo>
                      <a:pt x="31225" y="30197"/>
                      <a:pt x="31214" y="30190"/>
                      <a:pt x="31202" y="30185"/>
                    </a:cubicBezTo>
                    <a:close/>
                    <a:moveTo>
                      <a:pt x="31895" y="27618"/>
                    </a:moveTo>
                    <a:lnTo>
                      <a:pt x="31895" y="27618"/>
                    </a:lnTo>
                    <a:cubicBezTo>
                      <a:pt x="32211" y="27884"/>
                      <a:pt x="32128" y="28997"/>
                      <a:pt x="32550" y="28997"/>
                    </a:cubicBezTo>
                    <a:cubicBezTo>
                      <a:pt x="32568" y="28997"/>
                      <a:pt x="32588" y="28995"/>
                      <a:pt x="32608" y="28991"/>
                    </a:cubicBezTo>
                    <a:lnTo>
                      <a:pt x="32608" y="28991"/>
                    </a:lnTo>
                    <a:cubicBezTo>
                      <a:pt x="32555" y="29321"/>
                      <a:pt x="32397" y="29427"/>
                      <a:pt x="32172" y="29493"/>
                    </a:cubicBezTo>
                    <a:cubicBezTo>
                      <a:pt x="32172" y="29952"/>
                      <a:pt x="32225" y="30077"/>
                      <a:pt x="32320" y="30077"/>
                    </a:cubicBezTo>
                    <a:cubicBezTo>
                      <a:pt x="32436" y="30077"/>
                      <a:pt x="32615" y="29892"/>
                      <a:pt x="32838" y="29892"/>
                    </a:cubicBezTo>
                    <a:cubicBezTo>
                      <a:pt x="32891" y="29892"/>
                      <a:pt x="32946" y="29902"/>
                      <a:pt x="33004" y="29928"/>
                    </a:cubicBezTo>
                    <a:cubicBezTo>
                      <a:pt x="32885" y="30258"/>
                      <a:pt x="32833" y="30641"/>
                      <a:pt x="32555" y="30641"/>
                    </a:cubicBezTo>
                    <a:cubicBezTo>
                      <a:pt x="32555" y="30307"/>
                      <a:pt x="32524" y="30204"/>
                      <a:pt x="32469" y="30204"/>
                    </a:cubicBezTo>
                    <a:cubicBezTo>
                      <a:pt x="32382" y="30204"/>
                      <a:pt x="32237" y="30465"/>
                      <a:pt x="32069" y="30465"/>
                    </a:cubicBezTo>
                    <a:cubicBezTo>
                      <a:pt x="32030" y="30465"/>
                      <a:pt x="31989" y="30451"/>
                      <a:pt x="31948" y="30417"/>
                    </a:cubicBezTo>
                    <a:cubicBezTo>
                      <a:pt x="32149" y="29654"/>
                      <a:pt x="31944" y="29599"/>
                      <a:pt x="31717" y="29599"/>
                    </a:cubicBezTo>
                    <a:cubicBezTo>
                      <a:pt x="31679" y="29599"/>
                      <a:pt x="31641" y="29601"/>
                      <a:pt x="31604" y="29601"/>
                    </a:cubicBezTo>
                    <a:cubicBezTo>
                      <a:pt x="31497" y="29601"/>
                      <a:pt x="31400" y="29588"/>
                      <a:pt x="31354" y="29493"/>
                    </a:cubicBezTo>
                    <a:lnTo>
                      <a:pt x="31354" y="29493"/>
                    </a:lnTo>
                    <a:cubicBezTo>
                      <a:pt x="31077" y="29545"/>
                      <a:pt x="31512" y="29875"/>
                      <a:pt x="31354" y="30417"/>
                    </a:cubicBezTo>
                    <a:cubicBezTo>
                      <a:pt x="31077" y="30813"/>
                      <a:pt x="30364" y="30483"/>
                      <a:pt x="30417" y="31578"/>
                    </a:cubicBezTo>
                    <a:cubicBezTo>
                      <a:pt x="30059" y="31011"/>
                      <a:pt x="30082" y="29683"/>
                      <a:pt x="29677" y="29683"/>
                    </a:cubicBezTo>
                    <a:cubicBezTo>
                      <a:pt x="29649" y="29683"/>
                      <a:pt x="29618" y="29690"/>
                      <a:pt x="29585" y="29704"/>
                    </a:cubicBezTo>
                    <a:cubicBezTo>
                      <a:pt x="30139" y="29268"/>
                      <a:pt x="30522" y="29163"/>
                      <a:pt x="30747" y="29044"/>
                    </a:cubicBezTo>
                    <a:lnTo>
                      <a:pt x="30747" y="29044"/>
                    </a:lnTo>
                    <a:cubicBezTo>
                      <a:pt x="31077" y="29215"/>
                      <a:pt x="30469" y="29545"/>
                      <a:pt x="30522" y="29928"/>
                    </a:cubicBezTo>
                    <a:cubicBezTo>
                      <a:pt x="30522" y="30160"/>
                      <a:pt x="30610" y="30216"/>
                      <a:pt x="30727" y="30216"/>
                    </a:cubicBezTo>
                    <a:cubicBezTo>
                      <a:pt x="30839" y="30216"/>
                      <a:pt x="30980" y="30164"/>
                      <a:pt x="31096" y="30164"/>
                    </a:cubicBezTo>
                    <a:cubicBezTo>
                      <a:pt x="31135" y="30164"/>
                      <a:pt x="31171" y="30169"/>
                      <a:pt x="31202" y="30185"/>
                    </a:cubicBezTo>
                    <a:lnTo>
                      <a:pt x="31202" y="30185"/>
                    </a:lnTo>
                    <a:cubicBezTo>
                      <a:pt x="30775" y="29883"/>
                      <a:pt x="30953" y="28760"/>
                      <a:pt x="31401" y="28760"/>
                    </a:cubicBezTo>
                    <a:cubicBezTo>
                      <a:pt x="31420" y="28760"/>
                      <a:pt x="31440" y="28762"/>
                      <a:pt x="31460" y="28767"/>
                    </a:cubicBezTo>
                    <a:cubicBezTo>
                      <a:pt x="31407" y="28331"/>
                      <a:pt x="31130" y="28331"/>
                      <a:pt x="31354" y="27842"/>
                    </a:cubicBezTo>
                    <a:cubicBezTo>
                      <a:pt x="31381" y="27819"/>
                      <a:pt x="31409" y="27810"/>
                      <a:pt x="31437" y="27810"/>
                    </a:cubicBezTo>
                    <a:cubicBezTo>
                      <a:pt x="31587" y="27810"/>
                      <a:pt x="31743" y="28090"/>
                      <a:pt x="31831" y="28090"/>
                    </a:cubicBezTo>
                    <a:cubicBezTo>
                      <a:pt x="31886" y="28090"/>
                      <a:pt x="31914" y="27979"/>
                      <a:pt x="31895" y="27618"/>
                    </a:cubicBezTo>
                    <a:close/>
                    <a:moveTo>
                      <a:pt x="35050" y="33036"/>
                    </a:moveTo>
                    <a:cubicBezTo>
                      <a:pt x="35260" y="33036"/>
                      <a:pt x="35521" y="33139"/>
                      <a:pt x="35856" y="33334"/>
                    </a:cubicBezTo>
                    <a:cubicBezTo>
                      <a:pt x="35420" y="34707"/>
                      <a:pt x="34707" y="33942"/>
                      <a:pt x="34206" y="34549"/>
                    </a:cubicBezTo>
                    <a:cubicBezTo>
                      <a:pt x="34394" y="33500"/>
                      <a:pt x="34606" y="33036"/>
                      <a:pt x="35050" y="33036"/>
                    </a:cubicBezTo>
                    <a:close/>
                    <a:moveTo>
                      <a:pt x="33994" y="33387"/>
                    </a:moveTo>
                    <a:lnTo>
                      <a:pt x="33994" y="33387"/>
                    </a:lnTo>
                    <a:cubicBezTo>
                      <a:pt x="33875" y="33836"/>
                      <a:pt x="33664" y="33994"/>
                      <a:pt x="33387" y="34113"/>
                    </a:cubicBezTo>
                    <a:cubicBezTo>
                      <a:pt x="33387" y="34555"/>
                      <a:pt x="33473" y="34781"/>
                      <a:pt x="33695" y="34781"/>
                    </a:cubicBezTo>
                    <a:cubicBezTo>
                      <a:pt x="33718" y="34781"/>
                      <a:pt x="33743" y="34778"/>
                      <a:pt x="33770" y="34773"/>
                    </a:cubicBezTo>
                    <a:cubicBezTo>
                      <a:pt x="33875" y="34707"/>
                      <a:pt x="33875" y="34549"/>
                      <a:pt x="33994" y="34549"/>
                    </a:cubicBezTo>
                    <a:cubicBezTo>
                      <a:pt x="33892" y="34150"/>
                      <a:pt x="33859" y="34004"/>
                      <a:pt x="33874" y="34004"/>
                    </a:cubicBezTo>
                    <a:cubicBezTo>
                      <a:pt x="33917" y="34004"/>
                      <a:pt x="34343" y="35164"/>
                      <a:pt x="34702" y="35164"/>
                    </a:cubicBezTo>
                    <a:cubicBezTo>
                      <a:pt x="34779" y="35164"/>
                      <a:pt x="34852" y="35111"/>
                      <a:pt x="34918" y="34984"/>
                    </a:cubicBezTo>
                    <a:lnTo>
                      <a:pt x="34918" y="34984"/>
                    </a:lnTo>
                    <a:cubicBezTo>
                      <a:pt x="34858" y="35345"/>
                      <a:pt x="34746" y="35420"/>
                      <a:pt x="34617" y="35420"/>
                    </a:cubicBezTo>
                    <a:cubicBezTo>
                      <a:pt x="34523" y="35420"/>
                      <a:pt x="34420" y="35381"/>
                      <a:pt x="34321" y="35381"/>
                    </a:cubicBezTo>
                    <a:cubicBezTo>
                      <a:pt x="34200" y="35381"/>
                      <a:pt x="34083" y="35439"/>
                      <a:pt x="33994" y="35697"/>
                    </a:cubicBezTo>
                    <a:cubicBezTo>
                      <a:pt x="34258" y="34707"/>
                      <a:pt x="33387" y="35367"/>
                      <a:pt x="33057" y="34549"/>
                    </a:cubicBezTo>
                    <a:cubicBezTo>
                      <a:pt x="33334" y="34166"/>
                      <a:pt x="33493" y="33506"/>
                      <a:pt x="33994" y="33387"/>
                    </a:cubicBezTo>
                    <a:close/>
                    <a:moveTo>
                      <a:pt x="38095" y="35090"/>
                    </a:moveTo>
                    <a:cubicBezTo>
                      <a:pt x="38142" y="35090"/>
                      <a:pt x="38184" y="35110"/>
                      <a:pt x="38219" y="35156"/>
                    </a:cubicBezTo>
                    <a:cubicBezTo>
                      <a:pt x="37954" y="35283"/>
                      <a:pt x="37731" y="36023"/>
                      <a:pt x="37483" y="36023"/>
                    </a:cubicBezTo>
                    <a:cubicBezTo>
                      <a:pt x="37422" y="36023"/>
                      <a:pt x="37360" y="35978"/>
                      <a:pt x="37295" y="35869"/>
                    </a:cubicBezTo>
                    <a:cubicBezTo>
                      <a:pt x="37515" y="35594"/>
                      <a:pt x="37863" y="35090"/>
                      <a:pt x="38095" y="35090"/>
                    </a:cubicBezTo>
                    <a:close/>
                    <a:moveTo>
                      <a:pt x="35121" y="35690"/>
                    </a:moveTo>
                    <a:cubicBezTo>
                      <a:pt x="35144" y="35690"/>
                      <a:pt x="35169" y="35692"/>
                      <a:pt x="35196" y="35697"/>
                    </a:cubicBezTo>
                    <a:cubicBezTo>
                      <a:pt x="35037" y="36423"/>
                      <a:pt x="35578" y="35869"/>
                      <a:pt x="35420" y="36582"/>
                    </a:cubicBezTo>
                    <a:cubicBezTo>
                      <a:pt x="35393" y="36592"/>
                      <a:pt x="35368" y="36597"/>
                      <a:pt x="35345" y="36597"/>
                    </a:cubicBezTo>
                    <a:cubicBezTo>
                      <a:pt x="35172" y="36597"/>
                      <a:pt x="35124" y="36326"/>
                      <a:pt x="34935" y="36326"/>
                    </a:cubicBezTo>
                    <a:cubicBezTo>
                      <a:pt x="34900" y="36326"/>
                      <a:pt x="34860" y="36335"/>
                      <a:pt x="34813" y="36357"/>
                    </a:cubicBezTo>
                    <a:cubicBezTo>
                      <a:pt x="34813" y="35916"/>
                      <a:pt x="34899" y="35690"/>
                      <a:pt x="35121" y="35690"/>
                    </a:cubicBezTo>
                    <a:close/>
                    <a:moveTo>
                      <a:pt x="871" y="0"/>
                    </a:moveTo>
                    <a:cubicBezTo>
                      <a:pt x="819" y="607"/>
                      <a:pt x="819" y="779"/>
                      <a:pt x="660" y="1162"/>
                    </a:cubicBezTo>
                    <a:cubicBezTo>
                      <a:pt x="642" y="1166"/>
                      <a:pt x="625" y="1168"/>
                      <a:pt x="609" y="1168"/>
                    </a:cubicBezTo>
                    <a:cubicBezTo>
                      <a:pt x="428" y="1168"/>
                      <a:pt x="387" y="898"/>
                      <a:pt x="436" y="449"/>
                    </a:cubicBezTo>
                    <a:cubicBezTo>
                      <a:pt x="211" y="449"/>
                      <a:pt x="106" y="555"/>
                      <a:pt x="0" y="713"/>
                    </a:cubicBezTo>
                    <a:lnTo>
                      <a:pt x="0" y="6060"/>
                    </a:lnTo>
                    <a:lnTo>
                      <a:pt x="0" y="6720"/>
                    </a:lnTo>
                    <a:lnTo>
                      <a:pt x="0" y="8304"/>
                    </a:lnTo>
                    <a:cubicBezTo>
                      <a:pt x="436" y="8528"/>
                      <a:pt x="924" y="8700"/>
                      <a:pt x="264" y="9518"/>
                    </a:cubicBezTo>
                    <a:cubicBezTo>
                      <a:pt x="331" y="9518"/>
                      <a:pt x="414" y="9502"/>
                      <a:pt x="494" y="9502"/>
                    </a:cubicBezTo>
                    <a:cubicBezTo>
                      <a:pt x="618" y="9502"/>
                      <a:pt x="734" y="9542"/>
                      <a:pt x="766" y="9743"/>
                    </a:cubicBezTo>
                    <a:lnTo>
                      <a:pt x="264" y="9743"/>
                    </a:lnTo>
                    <a:lnTo>
                      <a:pt x="330" y="11116"/>
                    </a:lnTo>
                    <a:cubicBezTo>
                      <a:pt x="345" y="11120"/>
                      <a:pt x="360" y="11122"/>
                      <a:pt x="373" y="11122"/>
                    </a:cubicBezTo>
                    <a:cubicBezTo>
                      <a:pt x="542" y="11122"/>
                      <a:pt x="550" y="10827"/>
                      <a:pt x="660" y="10680"/>
                    </a:cubicBezTo>
                    <a:cubicBezTo>
                      <a:pt x="871" y="11552"/>
                      <a:pt x="924" y="11723"/>
                      <a:pt x="1149" y="12264"/>
                    </a:cubicBezTo>
                    <a:cubicBezTo>
                      <a:pt x="330" y="12330"/>
                      <a:pt x="924" y="12330"/>
                      <a:pt x="1043" y="12766"/>
                    </a:cubicBezTo>
                    <a:cubicBezTo>
                      <a:pt x="1149" y="13479"/>
                      <a:pt x="541" y="13321"/>
                      <a:pt x="766" y="13426"/>
                    </a:cubicBezTo>
                    <a:cubicBezTo>
                      <a:pt x="862" y="13523"/>
                      <a:pt x="1125" y="13683"/>
                      <a:pt x="1391" y="13683"/>
                    </a:cubicBezTo>
                    <a:cubicBezTo>
                      <a:pt x="1561" y="13683"/>
                      <a:pt x="1733" y="13617"/>
                      <a:pt x="1861" y="13426"/>
                    </a:cubicBezTo>
                    <a:lnTo>
                      <a:pt x="1861" y="13426"/>
                    </a:lnTo>
                    <a:cubicBezTo>
                      <a:pt x="1800" y="13438"/>
                      <a:pt x="1749" y="13444"/>
                      <a:pt x="1709" y="13444"/>
                    </a:cubicBezTo>
                    <a:cubicBezTo>
                      <a:pt x="1392" y="13444"/>
                      <a:pt x="1656" y="13099"/>
                      <a:pt x="1703" y="12713"/>
                    </a:cubicBezTo>
                    <a:cubicBezTo>
                      <a:pt x="1689" y="12709"/>
                      <a:pt x="1674" y="12707"/>
                      <a:pt x="1657" y="12707"/>
                    </a:cubicBezTo>
                    <a:cubicBezTo>
                      <a:pt x="1583" y="12707"/>
                      <a:pt x="1488" y="12743"/>
                      <a:pt x="1406" y="12743"/>
                    </a:cubicBezTo>
                    <a:cubicBezTo>
                      <a:pt x="1286" y="12743"/>
                      <a:pt x="1196" y="12663"/>
                      <a:pt x="1254" y="12264"/>
                    </a:cubicBezTo>
                    <a:lnTo>
                      <a:pt x="1254" y="12264"/>
                    </a:lnTo>
                    <a:cubicBezTo>
                      <a:pt x="2148" y="12348"/>
                      <a:pt x="2766" y="13437"/>
                      <a:pt x="3307" y="13437"/>
                    </a:cubicBezTo>
                    <a:cubicBezTo>
                      <a:pt x="3534" y="13437"/>
                      <a:pt x="3746" y="13246"/>
                      <a:pt x="3961" y="12713"/>
                    </a:cubicBezTo>
                    <a:cubicBezTo>
                      <a:pt x="4225" y="12991"/>
                      <a:pt x="4066" y="13149"/>
                      <a:pt x="4225" y="13373"/>
                    </a:cubicBezTo>
                    <a:cubicBezTo>
                      <a:pt x="4555" y="12991"/>
                      <a:pt x="4343" y="12264"/>
                      <a:pt x="4291" y="11776"/>
                    </a:cubicBezTo>
                    <a:cubicBezTo>
                      <a:pt x="4502" y="11723"/>
                      <a:pt x="4726" y="11604"/>
                      <a:pt x="4779" y="11274"/>
                    </a:cubicBezTo>
                    <a:lnTo>
                      <a:pt x="4779" y="11274"/>
                    </a:lnTo>
                    <a:cubicBezTo>
                      <a:pt x="4710" y="11284"/>
                      <a:pt x="4654" y="11288"/>
                      <a:pt x="4611" y="11288"/>
                    </a:cubicBezTo>
                    <a:cubicBezTo>
                      <a:pt x="4350" y="11288"/>
                      <a:pt x="4526" y="11122"/>
                      <a:pt x="4673" y="10839"/>
                    </a:cubicBezTo>
                    <a:cubicBezTo>
                      <a:pt x="4449" y="10509"/>
                      <a:pt x="4066" y="10680"/>
                      <a:pt x="3961" y="10179"/>
                    </a:cubicBezTo>
                    <a:lnTo>
                      <a:pt x="3961" y="10179"/>
                    </a:lnTo>
                    <a:cubicBezTo>
                      <a:pt x="4502" y="10509"/>
                      <a:pt x="5333" y="10284"/>
                      <a:pt x="5611" y="10456"/>
                    </a:cubicBezTo>
                    <a:cubicBezTo>
                      <a:pt x="5545" y="10284"/>
                      <a:pt x="5611" y="9954"/>
                      <a:pt x="5716" y="9901"/>
                    </a:cubicBezTo>
                    <a:cubicBezTo>
                      <a:pt x="5750" y="10113"/>
                      <a:pt x="5812" y="10183"/>
                      <a:pt x="5889" y="10183"/>
                    </a:cubicBezTo>
                    <a:cubicBezTo>
                      <a:pt x="6042" y="10183"/>
                      <a:pt x="6253" y="9899"/>
                      <a:pt x="6404" y="9899"/>
                    </a:cubicBezTo>
                    <a:cubicBezTo>
                      <a:pt x="6413" y="9899"/>
                      <a:pt x="6421" y="9899"/>
                      <a:pt x="6429" y="9901"/>
                    </a:cubicBezTo>
                    <a:cubicBezTo>
                      <a:pt x="6680" y="10574"/>
                      <a:pt x="6298" y="11307"/>
                      <a:pt x="5880" y="11307"/>
                    </a:cubicBezTo>
                    <a:cubicBezTo>
                      <a:pt x="5748" y="11307"/>
                      <a:pt x="5612" y="11234"/>
                      <a:pt x="5492" y="11063"/>
                    </a:cubicBezTo>
                    <a:cubicBezTo>
                      <a:pt x="5492" y="11604"/>
                      <a:pt x="5439" y="11934"/>
                      <a:pt x="5281" y="12000"/>
                    </a:cubicBezTo>
                    <a:cubicBezTo>
                      <a:pt x="5226" y="11859"/>
                      <a:pt x="5217" y="11762"/>
                      <a:pt x="5156" y="11762"/>
                    </a:cubicBezTo>
                    <a:cubicBezTo>
                      <a:pt x="5143" y="11762"/>
                      <a:pt x="5128" y="11767"/>
                      <a:pt x="5109" y="11776"/>
                    </a:cubicBezTo>
                    <a:cubicBezTo>
                      <a:pt x="5162" y="11393"/>
                      <a:pt x="5492" y="11552"/>
                      <a:pt x="5386" y="10839"/>
                    </a:cubicBezTo>
                    <a:lnTo>
                      <a:pt x="5386" y="10839"/>
                    </a:lnTo>
                    <a:cubicBezTo>
                      <a:pt x="5370" y="10843"/>
                      <a:pt x="5354" y="10844"/>
                      <a:pt x="5339" y="10844"/>
                    </a:cubicBezTo>
                    <a:cubicBezTo>
                      <a:pt x="5168" y="10844"/>
                      <a:pt x="5103" y="10608"/>
                      <a:pt x="4932" y="10608"/>
                    </a:cubicBezTo>
                    <a:cubicBezTo>
                      <a:pt x="4917" y="10608"/>
                      <a:pt x="4901" y="10610"/>
                      <a:pt x="4885" y="10614"/>
                    </a:cubicBezTo>
                    <a:cubicBezTo>
                      <a:pt x="5333" y="11499"/>
                      <a:pt x="4673" y="11446"/>
                      <a:pt x="4885" y="12212"/>
                    </a:cubicBezTo>
                    <a:cubicBezTo>
                      <a:pt x="4991" y="12301"/>
                      <a:pt x="5087" y="12316"/>
                      <a:pt x="5180" y="12316"/>
                    </a:cubicBezTo>
                    <a:cubicBezTo>
                      <a:pt x="5228" y="12316"/>
                      <a:pt x="5276" y="12312"/>
                      <a:pt x="5324" y="12312"/>
                    </a:cubicBezTo>
                    <a:cubicBezTo>
                      <a:pt x="5472" y="12312"/>
                      <a:pt x="5626" y="12350"/>
                      <a:pt x="5822" y="12660"/>
                    </a:cubicBezTo>
                    <a:cubicBezTo>
                      <a:pt x="5875" y="12489"/>
                      <a:pt x="5822" y="12212"/>
                      <a:pt x="5994" y="12212"/>
                    </a:cubicBezTo>
                    <a:cubicBezTo>
                      <a:pt x="6099" y="13373"/>
                      <a:pt x="5386" y="12766"/>
                      <a:pt x="5386" y="13585"/>
                    </a:cubicBezTo>
                    <a:cubicBezTo>
                      <a:pt x="5941" y="13096"/>
                      <a:pt x="6324" y="12925"/>
                      <a:pt x="6654" y="12436"/>
                    </a:cubicBezTo>
                    <a:cubicBezTo>
                      <a:pt x="6623" y="12427"/>
                      <a:pt x="6592" y="12424"/>
                      <a:pt x="6560" y="12424"/>
                    </a:cubicBezTo>
                    <a:cubicBezTo>
                      <a:pt x="6515" y="12424"/>
                      <a:pt x="6470" y="12429"/>
                      <a:pt x="6427" y="12429"/>
                    </a:cubicBezTo>
                    <a:cubicBezTo>
                      <a:pt x="6328" y="12429"/>
                      <a:pt x="6243" y="12401"/>
                      <a:pt x="6205" y="12212"/>
                    </a:cubicBezTo>
                    <a:cubicBezTo>
                      <a:pt x="6376" y="12212"/>
                      <a:pt x="6324" y="11776"/>
                      <a:pt x="6429" y="11723"/>
                    </a:cubicBezTo>
                    <a:cubicBezTo>
                      <a:pt x="6464" y="11719"/>
                      <a:pt x="6499" y="11717"/>
                      <a:pt x="6536" y="11717"/>
                    </a:cubicBezTo>
                    <a:cubicBezTo>
                      <a:pt x="6951" y="11717"/>
                      <a:pt x="7437" y="12009"/>
                      <a:pt x="7644" y="12872"/>
                    </a:cubicBezTo>
                    <a:cubicBezTo>
                      <a:pt x="7666" y="12669"/>
                      <a:pt x="7783" y="12617"/>
                      <a:pt x="7932" y="12617"/>
                    </a:cubicBezTo>
                    <a:cubicBezTo>
                      <a:pt x="8095" y="12617"/>
                      <a:pt x="8297" y="12680"/>
                      <a:pt x="8456" y="12680"/>
                    </a:cubicBezTo>
                    <a:cubicBezTo>
                      <a:pt x="8502" y="12680"/>
                      <a:pt x="8544" y="12674"/>
                      <a:pt x="8581" y="12660"/>
                    </a:cubicBezTo>
                    <a:cubicBezTo>
                      <a:pt x="8357" y="11116"/>
                      <a:pt x="9241" y="12000"/>
                      <a:pt x="9017" y="11221"/>
                    </a:cubicBezTo>
                    <a:lnTo>
                      <a:pt x="9017" y="11221"/>
                    </a:lnTo>
                    <a:cubicBezTo>
                      <a:pt x="9005" y="11336"/>
                      <a:pt x="8978" y="11381"/>
                      <a:pt x="8943" y="11381"/>
                    </a:cubicBezTo>
                    <a:cubicBezTo>
                      <a:pt x="8824" y="11381"/>
                      <a:pt x="8607" y="10867"/>
                      <a:pt x="8515" y="10786"/>
                    </a:cubicBezTo>
                    <a:lnTo>
                      <a:pt x="9347" y="10786"/>
                    </a:lnTo>
                    <a:cubicBezTo>
                      <a:pt x="9452" y="11340"/>
                      <a:pt x="9571" y="11829"/>
                      <a:pt x="9505" y="12594"/>
                    </a:cubicBezTo>
                    <a:cubicBezTo>
                      <a:pt x="9668" y="12611"/>
                      <a:pt x="9811" y="12619"/>
                      <a:pt x="9944" y="12619"/>
                    </a:cubicBezTo>
                    <a:cubicBezTo>
                      <a:pt x="10348" y="12619"/>
                      <a:pt x="10658" y="12542"/>
                      <a:pt x="11155" y="12383"/>
                    </a:cubicBezTo>
                    <a:cubicBezTo>
                      <a:pt x="10997" y="12264"/>
                      <a:pt x="10891" y="12106"/>
                      <a:pt x="10773" y="11934"/>
                    </a:cubicBezTo>
                    <a:cubicBezTo>
                      <a:pt x="11016" y="11888"/>
                      <a:pt x="10964" y="11415"/>
                      <a:pt x="11171" y="11415"/>
                    </a:cubicBezTo>
                    <a:cubicBezTo>
                      <a:pt x="11200" y="11415"/>
                      <a:pt x="11234" y="11425"/>
                      <a:pt x="11274" y="11446"/>
                    </a:cubicBezTo>
                    <a:cubicBezTo>
                      <a:pt x="11327" y="12542"/>
                      <a:pt x="11155" y="13255"/>
                      <a:pt x="11050" y="13981"/>
                    </a:cubicBezTo>
                    <a:cubicBezTo>
                      <a:pt x="11433" y="14245"/>
                      <a:pt x="12146" y="13862"/>
                      <a:pt x="12212" y="14694"/>
                    </a:cubicBezTo>
                    <a:cubicBezTo>
                      <a:pt x="11763" y="14311"/>
                      <a:pt x="11050" y="14575"/>
                      <a:pt x="10720" y="13981"/>
                    </a:cubicBezTo>
                    <a:cubicBezTo>
                      <a:pt x="10720" y="13651"/>
                      <a:pt x="10997" y="13809"/>
                      <a:pt x="10944" y="13321"/>
                    </a:cubicBezTo>
                    <a:cubicBezTo>
                      <a:pt x="10944" y="12991"/>
                      <a:pt x="10766" y="12825"/>
                      <a:pt x="10588" y="12825"/>
                    </a:cubicBezTo>
                    <a:cubicBezTo>
                      <a:pt x="10410" y="12825"/>
                      <a:pt x="10231" y="12991"/>
                      <a:pt x="10231" y="13321"/>
                    </a:cubicBezTo>
                    <a:cubicBezTo>
                      <a:pt x="10337" y="13756"/>
                      <a:pt x="10443" y="14245"/>
                      <a:pt x="10561" y="14694"/>
                    </a:cubicBezTo>
                    <a:cubicBezTo>
                      <a:pt x="10096" y="14303"/>
                      <a:pt x="9873" y="14214"/>
                      <a:pt x="9588" y="14214"/>
                    </a:cubicBezTo>
                    <a:cubicBezTo>
                      <a:pt x="9469" y="14214"/>
                      <a:pt x="9339" y="14229"/>
                      <a:pt x="9175" y="14245"/>
                    </a:cubicBezTo>
                    <a:cubicBezTo>
                      <a:pt x="9122" y="13915"/>
                      <a:pt x="9571" y="13373"/>
                      <a:pt x="9294" y="13321"/>
                    </a:cubicBezTo>
                    <a:lnTo>
                      <a:pt x="9294" y="13321"/>
                    </a:lnTo>
                    <a:cubicBezTo>
                      <a:pt x="9262" y="13511"/>
                      <a:pt x="9224" y="13584"/>
                      <a:pt x="9184" y="13584"/>
                    </a:cubicBezTo>
                    <a:cubicBezTo>
                      <a:pt x="9074" y="13584"/>
                      <a:pt x="8950" y="13036"/>
                      <a:pt x="8911" y="12872"/>
                    </a:cubicBezTo>
                    <a:cubicBezTo>
                      <a:pt x="8240" y="13157"/>
                      <a:pt x="7708" y="13325"/>
                      <a:pt x="7169" y="13325"/>
                    </a:cubicBezTo>
                    <a:cubicBezTo>
                      <a:pt x="6859" y="13325"/>
                      <a:pt x="6547" y="13269"/>
                      <a:pt x="6205" y="13149"/>
                    </a:cubicBezTo>
                    <a:cubicBezTo>
                      <a:pt x="5941" y="14641"/>
                      <a:pt x="5333" y="14416"/>
                      <a:pt x="4832" y="15024"/>
                    </a:cubicBezTo>
                    <a:cubicBezTo>
                      <a:pt x="5056" y="15024"/>
                      <a:pt x="5215" y="15129"/>
                      <a:pt x="5281" y="15459"/>
                    </a:cubicBezTo>
                    <a:cubicBezTo>
                      <a:pt x="5162" y="15459"/>
                      <a:pt x="5162" y="15684"/>
                      <a:pt x="5056" y="15684"/>
                    </a:cubicBezTo>
                    <a:cubicBezTo>
                      <a:pt x="4919" y="15281"/>
                      <a:pt x="4467" y="14676"/>
                      <a:pt x="4185" y="14676"/>
                    </a:cubicBezTo>
                    <a:cubicBezTo>
                      <a:pt x="4115" y="14676"/>
                      <a:pt x="4055" y="14713"/>
                      <a:pt x="4013" y="14799"/>
                    </a:cubicBezTo>
                    <a:cubicBezTo>
                      <a:pt x="4119" y="14852"/>
                      <a:pt x="4066" y="15024"/>
                      <a:pt x="4013" y="15235"/>
                    </a:cubicBezTo>
                    <a:cubicBezTo>
                      <a:pt x="4225" y="15842"/>
                      <a:pt x="5439" y="16449"/>
                      <a:pt x="4832" y="16621"/>
                    </a:cubicBezTo>
                    <a:cubicBezTo>
                      <a:pt x="4921" y="16794"/>
                      <a:pt x="5063" y="16855"/>
                      <a:pt x="5217" y="16855"/>
                    </a:cubicBezTo>
                    <a:cubicBezTo>
                      <a:pt x="5452" y="16855"/>
                      <a:pt x="5716" y="16716"/>
                      <a:pt x="5875" y="16621"/>
                    </a:cubicBezTo>
                    <a:lnTo>
                      <a:pt x="5875" y="16621"/>
                    </a:lnTo>
                    <a:cubicBezTo>
                      <a:pt x="5875" y="17162"/>
                      <a:pt x="5664" y="17334"/>
                      <a:pt x="5875" y="17770"/>
                    </a:cubicBezTo>
                    <a:cubicBezTo>
                      <a:pt x="6429" y="17664"/>
                      <a:pt x="6046" y="17004"/>
                      <a:pt x="6482" y="16621"/>
                    </a:cubicBezTo>
                    <a:cubicBezTo>
                      <a:pt x="6519" y="16616"/>
                      <a:pt x="6556" y="16614"/>
                      <a:pt x="6591" y="16614"/>
                    </a:cubicBezTo>
                    <a:cubicBezTo>
                      <a:pt x="7025" y="16614"/>
                      <a:pt x="7281" y="16976"/>
                      <a:pt x="7525" y="17281"/>
                    </a:cubicBezTo>
                    <a:cubicBezTo>
                      <a:pt x="7498" y="17431"/>
                      <a:pt x="7464" y="17480"/>
                      <a:pt x="7426" y="17480"/>
                    </a:cubicBezTo>
                    <a:cubicBezTo>
                      <a:pt x="7355" y="17480"/>
                      <a:pt x="7270" y="17308"/>
                      <a:pt x="7198" y="17308"/>
                    </a:cubicBezTo>
                    <a:cubicBezTo>
                      <a:pt x="7156" y="17308"/>
                      <a:pt x="7118" y="17365"/>
                      <a:pt x="7089" y="17545"/>
                    </a:cubicBezTo>
                    <a:cubicBezTo>
                      <a:pt x="7314" y="17994"/>
                      <a:pt x="7591" y="18324"/>
                      <a:pt x="7802" y="18931"/>
                    </a:cubicBezTo>
                    <a:cubicBezTo>
                      <a:pt x="7749" y="19261"/>
                      <a:pt x="7644" y="19314"/>
                      <a:pt x="7802" y="19591"/>
                    </a:cubicBezTo>
                    <a:cubicBezTo>
                      <a:pt x="7525" y="19591"/>
                      <a:pt x="7261" y="19591"/>
                      <a:pt x="7195" y="20080"/>
                    </a:cubicBezTo>
                    <a:cubicBezTo>
                      <a:pt x="7419" y="20080"/>
                      <a:pt x="7472" y="20251"/>
                      <a:pt x="7367" y="20515"/>
                    </a:cubicBezTo>
                    <a:cubicBezTo>
                      <a:pt x="7408" y="20547"/>
                      <a:pt x="7460" y="20558"/>
                      <a:pt x="7518" y="20558"/>
                    </a:cubicBezTo>
                    <a:cubicBezTo>
                      <a:pt x="7651" y="20558"/>
                      <a:pt x="7815" y="20499"/>
                      <a:pt x="7947" y="20499"/>
                    </a:cubicBezTo>
                    <a:cubicBezTo>
                      <a:pt x="8069" y="20499"/>
                      <a:pt x="8164" y="20549"/>
                      <a:pt x="8185" y="20740"/>
                    </a:cubicBezTo>
                    <a:lnTo>
                      <a:pt x="8185" y="21453"/>
                    </a:lnTo>
                    <a:cubicBezTo>
                      <a:pt x="8138" y="21483"/>
                      <a:pt x="8080" y="21494"/>
                      <a:pt x="8016" y="21494"/>
                    </a:cubicBezTo>
                    <a:cubicBezTo>
                      <a:pt x="7861" y="21494"/>
                      <a:pt x="7672" y="21431"/>
                      <a:pt x="7521" y="21431"/>
                    </a:cubicBezTo>
                    <a:cubicBezTo>
                      <a:pt x="7386" y="21431"/>
                      <a:pt x="7281" y="21482"/>
                      <a:pt x="7261" y="21677"/>
                    </a:cubicBezTo>
                    <a:cubicBezTo>
                      <a:pt x="7372" y="22025"/>
                      <a:pt x="7655" y="22233"/>
                      <a:pt x="7825" y="22233"/>
                    </a:cubicBezTo>
                    <a:cubicBezTo>
                      <a:pt x="7978" y="22233"/>
                      <a:pt x="8040" y="22065"/>
                      <a:pt x="7802" y="21677"/>
                    </a:cubicBezTo>
                    <a:cubicBezTo>
                      <a:pt x="7861" y="21659"/>
                      <a:pt x="7916" y="21652"/>
                      <a:pt x="7968" y="21652"/>
                    </a:cubicBezTo>
                    <a:cubicBezTo>
                      <a:pt x="8234" y="21652"/>
                      <a:pt x="8429" y="21844"/>
                      <a:pt x="8596" y="21844"/>
                    </a:cubicBezTo>
                    <a:cubicBezTo>
                      <a:pt x="8710" y="21844"/>
                      <a:pt x="8811" y="21755"/>
                      <a:pt x="8911" y="21453"/>
                    </a:cubicBezTo>
                    <a:cubicBezTo>
                      <a:pt x="8357" y="21294"/>
                      <a:pt x="8634" y="20846"/>
                      <a:pt x="8515" y="19803"/>
                    </a:cubicBezTo>
                    <a:cubicBezTo>
                      <a:pt x="8911" y="19697"/>
                      <a:pt x="8792" y="19644"/>
                      <a:pt x="8964" y="18430"/>
                    </a:cubicBezTo>
                    <a:cubicBezTo>
                      <a:pt x="8304" y="18324"/>
                      <a:pt x="7802" y="17941"/>
                      <a:pt x="7644" y="16832"/>
                    </a:cubicBezTo>
                    <a:cubicBezTo>
                      <a:pt x="7721" y="16532"/>
                      <a:pt x="7889" y="16482"/>
                      <a:pt x="8082" y="16482"/>
                    </a:cubicBezTo>
                    <a:cubicBezTo>
                      <a:pt x="8178" y="16482"/>
                      <a:pt x="8280" y="16494"/>
                      <a:pt x="8379" y="16494"/>
                    </a:cubicBezTo>
                    <a:cubicBezTo>
                      <a:pt x="8627" y="16494"/>
                      <a:pt x="8863" y="16419"/>
                      <a:pt x="8964" y="15895"/>
                    </a:cubicBezTo>
                    <a:lnTo>
                      <a:pt x="8964" y="15895"/>
                    </a:lnTo>
                    <a:cubicBezTo>
                      <a:pt x="9122" y="16779"/>
                      <a:pt x="8634" y="16449"/>
                      <a:pt x="8634" y="17057"/>
                    </a:cubicBezTo>
                    <a:cubicBezTo>
                      <a:pt x="8693" y="17032"/>
                      <a:pt x="8743" y="17021"/>
                      <a:pt x="8784" y="17021"/>
                    </a:cubicBezTo>
                    <a:cubicBezTo>
                      <a:pt x="9120" y="17021"/>
                      <a:pt x="8904" y="17770"/>
                      <a:pt x="8845" y="18205"/>
                    </a:cubicBezTo>
                    <a:cubicBezTo>
                      <a:pt x="9194" y="18082"/>
                      <a:pt x="9440" y="17255"/>
                      <a:pt x="9786" y="17255"/>
                    </a:cubicBezTo>
                    <a:cubicBezTo>
                      <a:pt x="9885" y="17255"/>
                      <a:pt x="9992" y="17322"/>
                      <a:pt x="10112" y="17492"/>
                    </a:cubicBezTo>
                    <a:cubicBezTo>
                      <a:pt x="10007" y="16502"/>
                      <a:pt x="10825" y="16014"/>
                      <a:pt x="10825" y="15406"/>
                    </a:cubicBezTo>
                    <a:cubicBezTo>
                      <a:pt x="11380" y="15512"/>
                      <a:pt x="11882" y="15182"/>
                      <a:pt x="12146" y="16291"/>
                    </a:cubicBezTo>
                    <a:cubicBezTo>
                      <a:pt x="12088" y="16341"/>
                      <a:pt x="12033" y="16360"/>
                      <a:pt x="11980" y="16360"/>
                    </a:cubicBezTo>
                    <a:cubicBezTo>
                      <a:pt x="11774" y="16360"/>
                      <a:pt x="11605" y="16059"/>
                      <a:pt x="11476" y="16059"/>
                    </a:cubicBezTo>
                    <a:cubicBezTo>
                      <a:pt x="11418" y="16059"/>
                      <a:pt x="11368" y="16118"/>
                      <a:pt x="11327" y="16291"/>
                    </a:cubicBezTo>
                    <a:cubicBezTo>
                      <a:pt x="11987" y="16555"/>
                      <a:pt x="11551" y="17941"/>
                      <a:pt x="11816" y="18601"/>
                    </a:cubicBezTo>
                    <a:cubicBezTo>
                      <a:pt x="11987" y="17492"/>
                      <a:pt x="11934" y="16291"/>
                      <a:pt x="12977" y="16067"/>
                    </a:cubicBezTo>
                    <a:cubicBezTo>
                      <a:pt x="12977" y="16430"/>
                      <a:pt x="13219" y="16926"/>
                      <a:pt x="13391" y="16926"/>
                    </a:cubicBezTo>
                    <a:cubicBezTo>
                      <a:pt x="13451" y="16926"/>
                      <a:pt x="13501" y="16868"/>
                      <a:pt x="13532" y="16727"/>
                    </a:cubicBezTo>
                    <a:cubicBezTo>
                      <a:pt x="13466" y="16727"/>
                      <a:pt x="13690" y="16014"/>
                      <a:pt x="13637" y="15789"/>
                    </a:cubicBezTo>
                    <a:lnTo>
                      <a:pt x="13637" y="15789"/>
                    </a:lnTo>
                    <a:cubicBezTo>
                      <a:pt x="14020" y="16502"/>
                      <a:pt x="14733" y="16502"/>
                      <a:pt x="15182" y="16951"/>
                    </a:cubicBezTo>
                    <a:cubicBezTo>
                      <a:pt x="15103" y="17388"/>
                      <a:pt x="14862" y="17536"/>
                      <a:pt x="14613" y="17536"/>
                    </a:cubicBezTo>
                    <a:cubicBezTo>
                      <a:pt x="14486" y="17536"/>
                      <a:pt x="14356" y="17497"/>
                      <a:pt x="14245" y="17439"/>
                    </a:cubicBezTo>
                    <a:lnTo>
                      <a:pt x="14245" y="17439"/>
                    </a:lnTo>
                    <a:cubicBezTo>
                      <a:pt x="14324" y="17855"/>
                      <a:pt x="14528" y="18007"/>
                      <a:pt x="14761" y="18007"/>
                    </a:cubicBezTo>
                    <a:cubicBezTo>
                      <a:pt x="14994" y="18007"/>
                      <a:pt x="15255" y="17855"/>
                      <a:pt x="15446" y="17664"/>
                    </a:cubicBezTo>
                    <a:lnTo>
                      <a:pt x="15446" y="17664"/>
                    </a:lnTo>
                    <a:cubicBezTo>
                      <a:pt x="15393" y="18100"/>
                      <a:pt x="15618" y="18100"/>
                      <a:pt x="15670" y="18324"/>
                    </a:cubicBezTo>
                    <a:cubicBezTo>
                      <a:pt x="15446" y="18931"/>
                      <a:pt x="15063" y="19261"/>
                      <a:pt x="14627" y="19525"/>
                    </a:cubicBezTo>
                    <a:cubicBezTo>
                      <a:pt x="14675" y="19028"/>
                      <a:pt x="14487" y="18893"/>
                      <a:pt x="14210" y="18893"/>
                    </a:cubicBezTo>
                    <a:cubicBezTo>
                      <a:pt x="13877" y="18893"/>
                      <a:pt x="13415" y="19090"/>
                      <a:pt x="13083" y="19090"/>
                    </a:cubicBezTo>
                    <a:cubicBezTo>
                      <a:pt x="12977" y="19803"/>
                      <a:pt x="12700" y="20251"/>
                      <a:pt x="12753" y="20687"/>
                    </a:cubicBezTo>
                    <a:cubicBezTo>
                      <a:pt x="12542" y="20463"/>
                      <a:pt x="12423" y="19855"/>
                      <a:pt x="12647" y="19525"/>
                    </a:cubicBezTo>
                    <a:lnTo>
                      <a:pt x="12647" y="19525"/>
                    </a:lnTo>
                    <a:cubicBezTo>
                      <a:pt x="12463" y="19608"/>
                      <a:pt x="12315" y="19687"/>
                      <a:pt x="12249" y="19687"/>
                    </a:cubicBezTo>
                    <a:cubicBezTo>
                      <a:pt x="12177" y="19687"/>
                      <a:pt x="12199" y="19595"/>
                      <a:pt x="12370" y="19314"/>
                    </a:cubicBezTo>
                    <a:cubicBezTo>
                      <a:pt x="12125" y="19280"/>
                      <a:pt x="11967" y="19155"/>
                      <a:pt x="11785" y="19155"/>
                    </a:cubicBezTo>
                    <a:cubicBezTo>
                      <a:pt x="11682" y="19155"/>
                      <a:pt x="11571" y="19195"/>
                      <a:pt x="11433" y="19314"/>
                    </a:cubicBezTo>
                    <a:cubicBezTo>
                      <a:pt x="11551" y="20185"/>
                      <a:pt x="11485" y="20410"/>
                      <a:pt x="11604" y="20964"/>
                    </a:cubicBezTo>
                    <a:cubicBezTo>
                      <a:pt x="11785" y="20731"/>
                      <a:pt x="11951" y="20641"/>
                      <a:pt x="12112" y="20641"/>
                    </a:cubicBezTo>
                    <a:cubicBezTo>
                      <a:pt x="12634" y="20641"/>
                      <a:pt x="13105" y="21584"/>
                      <a:pt x="13862" y="21624"/>
                    </a:cubicBezTo>
                    <a:cubicBezTo>
                      <a:pt x="14006" y="20867"/>
                      <a:pt x="14654" y="20164"/>
                      <a:pt x="15018" y="20164"/>
                    </a:cubicBezTo>
                    <a:cubicBezTo>
                      <a:pt x="15053" y="20164"/>
                      <a:pt x="15086" y="20171"/>
                      <a:pt x="15116" y="20185"/>
                    </a:cubicBezTo>
                    <a:cubicBezTo>
                      <a:pt x="14905" y="20185"/>
                      <a:pt x="14786" y="20357"/>
                      <a:pt x="14786" y="20687"/>
                    </a:cubicBezTo>
                    <a:cubicBezTo>
                      <a:pt x="15182" y="20846"/>
                      <a:pt x="15235" y="20793"/>
                      <a:pt x="15723" y="21123"/>
                    </a:cubicBezTo>
                    <a:cubicBezTo>
                      <a:pt x="15842" y="20027"/>
                      <a:pt x="15235" y="20304"/>
                      <a:pt x="15235" y="19473"/>
                    </a:cubicBezTo>
                    <a:lnTo>
                      <a:pt x="15235" y="19473"/>
                    </a:lnTo>
                    <a:cubicBezTo>
                      <a:pt x="15388" y="19685"/>
                      <a:pt x="15457" y="19848"/>
                      <a:pt x="15515" y="19848"/>
                    </a:cubicBezTo>
                    <a:cubicBezTo>
                      <a:pt x="15561" y="19848"/>
                      <a:pt x="15600" y="19743"/>
                      <a:pt x="15670" y="19473"/>
                    </a:cubicBezTo>
                    <a:cubicBezTo>
                      <a:pt x="15823" y="19672"/>
                      <a:pt x="15746" y="20214"/>
                      <a:pt x="15958" y="20214"/>
                    </a:cubicBezTo>
                    <a:cubicBezTo>
                      <a:pt x="15984" y="20214"/>
                      <a:pt x="16016" y="20205"/>
                      <a:pt x="16053" y="20185"/>
                    </a:cubicBezTo>
                    <a:cubicBezTo>
                      <a:pt x="16436" y="20133"/>
                      <a:pt x="16436" y="19420"/>
                      <a:pt x="16766" y="19261"/>
                    </a:cubicBezTo>
                    <a:cubicBezTo>
                      <a:pt x="16703" y="19128"/>
                      <a:pt x="16659" y="19083"/>
                      <a:pt x="16618" y="19083"/>
                    </a:cubicBezTo>
                    <a:cubicBezTo>
                      <a:pt x="16534" y="19083"/>
                      <a:pt x="16462" y="19275"/>
                      <a:pt x="16267" y="19275"/>
                    </a:cubicBezTo>
                    <a:cubicBezTo>
                      <a:pt x="16238" y="19275"/>
                      <a:pt x="16207" y="19271"/>
                      <a:pt x="16172" y="19261"/>
                    </a:cubicBezTo>
                    <a:cubicBezTo>
                      <a:pt x="16106" y="18482"/>
                      <a:pt x="15723" y="18324"/>
                      <a:pt x="15895" y="17664"/>
                    </a:cubicBezTo>
                    <a:lnTo>
                      <a:pt x="15895" y="17664"/>
                    </a:lnTo>
                    <a:cubicBezTo>
                      <a:pt x="15980" y="18198"/>
                      <a:pt x="16261" y="18283"/>
                      <a:pt x="16535" y="18283"/>
                    </a:cubicBezTo>
                    <a:cubicBezTo>
                      <a:pt x="16663" y="18283"/>
                      <a:pt x="16789" y="18264"/>
                      <a:pt x="16894" y="18264"/>
                    </a:cubicBezTo>
                    <a:cubicBezTo>
                      <a:pt x="16980" y="18264"/>
                      <a:pt x="17052" y="18277"/>
                      <a:pt x="17096" y="18324"/>
                    </a:cubicBezTo>
                    <a:cubicBezTo>
                      <a:pt x="17096" y="18760"/>
                      <a:pt x="16713" y="18482"/>
                      <a:pt x="16766" y="19037"/>
                    </a:cubicBezTo>
                    <a:cubicBezTo>
                      <a:pt x="16813" y="19046"/>
                      <a:pt x="16857" y="19050"/>
                      <a:pt x="16899" y="19050"/>
                    </a:cubicBezTo>
                    <a:cubicBezTo>
                      <a:pt x="17090" y="19050"/>
                      <a:pt x="17219" y="18956"/>
                      <a:pt x="17307" y="18788"/>
                    </a:cubicBezTo>
                    <a:lnTo>
                      <a:pt x="17307" y="18788"/>
                    </a:lnTo>
                    <a:cubicBezTo>
                      <a:pt x="17108" y="19207"/>
                      <a:pt x="17378" y="19477"/>
                      <a:pt x="17598" y="19697"/>
                    </a:cubicBezTo>
                    <a:cubicBezTo>
                      <a:pt x="17703" y="19142"/>
                      <a:pt x="17215" y="18760"/>
                      <a:pt x="17598" y="18535"/>
                    </a:cubicBezTo>
                    <a:lnTo>
                      <a:pt x="17598" y="18535"/>
                    </a:lnTo>
                    <a:cubicBezTo>
                      <a:pt x="17981" y="18601"/>
                      <a:pt x="18086" y="19195"/>
                      <a:pt x="18535" y="19195"/>
                    </a:cubicBezTo>
                    <a:cubicBezTo>
                      <a:pt x="18641" y="18205"/>
                      <a:pt x="18205" y="18482"/>
                      <a:pt x="18033" y="18047"/>
                    </a:cubicBezTo>
                    <a:cubicBezTo>
                      <a:pt x="18148" y="17851"/>
                      <a:pt x="18331" y="17811"/>
                      <a:pt x="18527" y="17811"/>
                    </a:cubicBezTo>
                    <a:cubicBezTo>
                      <a:pt x="18667" y="17811"/>
                      <a:pt x="18813" y="17831"/>
                      <a:pt x="18945" y="17831"/>
                    </a:cubicBezTo>
                    <a:cubicBezTo>
                      <a:pt x="18991" y="17831"/>
                      <a:pt x="19035" y="17829"/>
                      <a:pt x="19076" y="17822"/>
                    </a:cubicBezTo>
                    <a:lnTo>
                      <a:pt x="19076" y="17822"/>
                    </a:lnTo>
                    <a:cubicBezTo>
                      <a:pt x="19301" y="18654"/>
                      <a:pt x="19024" y="18984"/>
                      <a:pt x="19142" y="19473"/>
                    </a:cubicBezTo>
                    <a:cubicBezTo>
                      <a:pt x="19195" y="19261"/>
                      <a:pt x="19631" y="19367"/>
                      <a:pt x="19684" y="18482"/>
                    </a:cubicBezTo>
                    <a:lnTo>
                      <a:pt x="19684" y="18482"/>
                    </a:lnTo>
                    <a:cubicBezTo>
                      <a:pt x="19666" y="18486"/>
                      <a:pt x="19650" y="18487"/>
                      <a:pt x="19633" y="18487"/>
                    </a:cubicBezTo>
                    <a:cubicBezTo>
                      <a:pt x="19393" y="18487"/>
                      <a:pt x="19294" y="18132"/>
                      <a:pt x="19195" y="17822"/>
                    </a:cubicBezTo>
                    <a:cubicBezTo>
                      <a:pt x="19275" y="17717"/>
                      <a:pt x="19374" y="17670"/>
                      <a:pt x="19479" y="17670"/>
                    </a:cubicBezTo>
                    <a:cubicBezTo>
                      <a:pt x="19812" y="17670"/>
                      <a:pt x="20211" y="18139"/>
                      <a:pt x="20291" y="18760"/>
                    </a:cubicBezTo>
                    <a:cubicBezTo>
                      <a:pt x="19472" y="18931"/>
                      <a:pt x="20014" y="20304"/>
                      <a:pt x="19472" y="20846"/>
                    </a:cubicBezTo>
                    <a:cubicBezTo>
                      <a:pt x="19721" y="20846"/>
                      <a:pt x="20118" y="21219"/>
                      <a:pt x="20373" y="21219"/>
                    </a:cubicBezTo>
                    <a:cubicBezTo>
                      <a:pt x="20457" y="21219"/>
                      <a:pt x="20526" y="21178"/>
                      <a:pt x="20568" y="21070"/>
                    </a:cubicBezTo>
                    <a:cubicBezTo>
                      <a:pt x="20133" y="19697"/>
                      <a:pt x="20674" y="18430"/>
                      <a:pt x="20515" y="17822"/>
                    </a:cubicBezTo>
                    <a:cubicBezTo>
                      <a:pt x="20572" y="17814"/>
                      <a:pt x="20625" y="17810"/>
                      <a:pt x="20674" y="17810"/>
                    </a:cubicBezTo>
                    <a:cubicBezTo>
                      <a:pt x="21574" y="17810"/>
                      <a:pt x="21260" y="19129"/>
                      <a:pt x="21836" y="19855"/>
                    </a:cubicBezTo>
                    <a:cubicBezTo>
                      <a:pt x="21758" y="20105"/>
                      <a:pt x="21630" y="20216"/>
                      <a:pt x="21506" y="20216"/>
                    </a:cubicBezTo>
                    <a:cubicBezTo>
                      <a:pt x="21268" y="20216"/>
                      <a:pt x="21046" y="19811"/>
                      <a:pt x="21228" y="19195"/>
                    </a:cubicBezTo>
                    <a:cubicBezTo>
                      <a:pt x="21090" y="19130"/>
                      <a:pt x="20976" y="18999"/>
                      <a:pt x="20857" y="18999"/>
                    </a:cubicBezTo>
                    <a:cubicBezTo>
                      <a:pt x="20783" y="18999"/>
                      <a:pt x="20707" y="19049"/>
                      <a:pt x="20621" y="19195"/>
                    </a:cubicBezTo>
                    <a:cubicBezTo>
                      <a:pt x="20845" y="19367"/>
                      <a:pt x="20898" y="19750"/>
                      <a:pt x="20898" y="20357"/>
                    </a:cubicBezTo>
                    <a:cubicBezTo>
                      <a:pt x="21664" y="20740"/>
                      <a:pt x="22218" y="20133"/>
                      <a:pt x="22443" y="21506"/>
                    </a:cubicBezTo>
                    <a:cubicBezTo>
                      <a:pt x="22332" y="21471"/>
                      <a:pt x="22249" y="21300"/>
                      <a:pt x="22189" y="21300"/>
                    </a:cubicBezTo>
                    <a:cubicBezTo>
                      <a:pt x="22157" y="21300"/>
                      <a:pt x="22131" y="21351"/>
                      <a:pt x="22113" y="21506"/>
                    </a:cubicBezTo>
                    <a:cubicBezTo>
                      <a:pt x="22355" y="21670"/>
                      <a:pt x="22916" y="22218"/>
                      <a:pt x="23245" y="22218"/>
                    </a:cubicBezTo>
                    <a:cubicBezTo>
                      <a:pt x="23365" y="22218"/>
                      <a:pt x="23454" y="22145"/>
                      <a:pt x="23486" y="21954"/>
                    </a:cubicBezTo>
                    <a:cubicBezTo>
                      <a:pt x="23367" y="21902"/>
                      <a:pt x="23367" y="21572"/>
                      <a:pt x="23367" y="21242"/>
                    </a:cubicBezTo>
                    <a:cubicBezTo>
                      <a:pt x="23333" y="21250"/>
                      <a:pt x="23301" y="21254"/>
                      <a:pt x="23271" y="21254"/>
                    </a:cubicBezTo>
                    <a:cubicBezTo>
                      <a:pt x="22914" y="21254"/>
                      <a:pt x="22812" y="20706"/>
                      <a:pt x="22654" y="20304"/>
                    </a:cubicBezTo>
                    <a:lnTo>
                      <a:pt x="22654" y="20304"/>
                    </a:lnTo>
                    <a:cubicBezTo>
                      <a:pt x="22963" y="20571"/>
                      <a:pt x="23204" y="21122"/>
                      <a:pt x="23487" y="21122"/>
                    </a:cubicBezTo>
                    <a:cubicBezTo>
                      <a:pt x="23554" y="21122"/>
                      <a:pt x="23623" y="21091"/>
                      <a:pt x="23697" y="21017"/>
                    </a:cubicBezTo>
                    <a:lnTo>
                      <a:pt x="23697" y="21017"/>
                    </a:lnTo>
                    <a:cubicBezTo>
                      <a:pt x="23433" y="21624"/>
                      <a:pt x="23697" y="22390"/>
                      <a:pt x="23974" y="22615"/>
                    </a:cubicBezTo>
                    <a:cubicBezTo>
                      <a:pt x="23936" y="22927"/>
                      <a:pt x="23612" y="23302"/>
                      <a:pt x="23374" y="23302"/>
                    </a:cubicBezTo>
                    <a:cubicBezTo>
                      <a:pt x="23281" y="23302"/>
                      <a:pt x="23200" y="23244"/>
                      <a:pt x="23156" y="23103"/>
                    </a:cubicBezTo>
                    <a:lnTo>
                      <a:pt x="23156" y="23103"/>
                    </a:lnTo>
                    <a:cubicBezTo>
                      <a:pt x="23199" y="23122"/>
                      <a:pt x="23234" y="23131"/>
                      <a:pt x="23263" y="23131"/>
                    </a:cubicBezTo>
                    <a:cubicBezTo>
                      <a:pt x="23490" y="23131"/>
                      <a:pt x="23308" y="22589"/>
                      <a:pt x="23261" y="22390"/>
                    </a:cubicBezTo>
                    <a:cubicBezTo>
                      <a:pt x="23241" y="22388"/>
                      <a:pt x="23222" y="22387"/>
                      <a:pt x="23205" y="22387"/>
                    </a:cubicBezTo>
                    <a:cubicBezTo>
                      <a:pt x="22690" y="22387"/>
                      <a:pt x="23199" y="23110"/>
                      <a:pt x="22931" y="23327"/>
                    </a:cubicBezTo>
                    <a:cubicBezTo>
                      <a:pt x="22438" y="23293"/>
                      <a:pt x="22241" y="22937"/>
                      <a:pt x="22001" y="22937"/>
                    </a:cubicBezTo>
                    <a:cubicBezTo>
                      <a:pt x="21868" y="22937"/>
                      <a:pt x="21722" y="23046"/>
                      <a:pt x="21506" y="23380"/>
                    </a:cubicBezTo>
                    <a:cubicBezTo>
                      <a:pt x="21836" y="23763"/>
                      <a:pt x="22377" y="23657"/>
                      <a:pt x="22601" y="24265"/>
                    </a:cubicBezTo>
                    <a:cubicBezTo>
                      <a:pt x="22398" y="24110"/>
                      <a:pt x="22216" y="24051"/>
                      <a:pt x="22045" y="24051"/>
                    </a:cubicBezTo>
                    <a:cubicBezTo>
                      <a:pt x="21661" y="24051"/>
                      <a:pt x="21335" y="24350"/>
                      <a:pt x="20951" y="24542"/>
                    </a:cubicBezTo>
                    <a:cubicBezTo>
                      <a:pt x="20898" y="24925"/>
                      <a:pt x="21123" y="25083"/>
                      <a:pt x="20951" y="25202"/>
                    </a:cubicBezTo>
                    <a:cubicBezTo>
                      <a:pt x="20723" y="25202"/>
                      <a:pt x="20611" y="24935"/>
                      <a:pt x="20395" y="24935"/>
                    </a:cubicBezTo>
                    <a:cubicBezTo>
                      <a:pt x="20349" y="24935"/>
                      <a:pt x="20297" y="24947"/>
                      <a:pt x="20238" y="24978"/>
                    </a:cubicBezTo>
                    <a:cubicBezTo>
                      <a:pt x="20238" y="25413"/>
                      <a:pt x="20133" y="25532"/>
                      <a:pt x="20133" y="25915"/>
                    </a:cubicBezTo>
                    <a:cubicBezTo>
                      <a:pt x="20766" y="25915"/>
                      <a:pt x="20941" y="26541"/>
                      <a:pt x="21294" y="26541"/>
                    </a:cubicBezTo>
                    <a:cubicBezTo>
                      <a:pt x="21397" y="26541"/>
                      <a:pt x="21515" y="26488"/>
                      <a:pt x="21664" y="26351"/>
                    </a:cubicBezTo>
                    <a:cubicBezTo>
                      <a:pt x="21664" y="25308"/>
                      <a:pt x="21506" y="25796"/>
                      <a:pt x="21281" y="24978"/>
                    </a:cubicBezTo>
                    <a:cubicBezTo>
                      <a:pt x="21836" y="24700"/>
                      <a:pt x="21941" y="25030"/>
                      <a:pt x="22324" y="24476"/>
                    </a:cubicBezTo>
                    <a:lnTo>
                      <a:pt x="22324" y="24476"/>
                    </a:lnTo>
                    <a:cubicBezTo>
                      <a:pt x="22047" y="25202"/>
                      <a:pt x="22826" y="25202"/>
                      <a:pt x="22496" y="26126"/>
                    </a:cubicBezTo>
                    <a:cubicBezTo>
                      <a:pt x="22654" y="26126"/>
                      <a:pt x="22707" y="26021"/>
                      <a:pt x="22826" y="25862"/>
                    </a:cubicBezTo>
                    <a:lnTo>
                      <a:pt x="22826" y="25862"/>
                    </a:lnTo>
                    <a:cubicBezTo>
                      <a:pt x="22609" y="26333"/>
                      <a:pt x="22909" y="27013"/>
                      <a:pt x="23274" y="27013"/>
                    </a:cubicBezTo>
                    <a:cubicBezTo>
                      <a:pt x="23287" y="27013"/>
                      <a:pt x="23301" y="27013"/>
                      <a:pt x="23314" y="27011"/>
                    </a:cubicBezTo>
                    <a:cubicBezTo>
                      <a:pt x="23531" y="26794"/>
                      <a:pt x="23489" y="26071"/>
                      <a:pt x="23832" y="26071"/>
                    </a:cubicBezTo>
                    <a:cubicBezTo>
                      <a:pt x="23844" y="26071"/>
                      <a:pt x="23856" y="26072"/>
                      <a:pt x="23869" y="26073"/>
                    </a:cubicBezTo>
                    <a:lnTo>
                      <a:pt x="23921" y="27011"/>
                    </a:lnTo>
                    <a:cubicBezTo>
                      <a:pt x="24086" y="26898"/>
                      <a:pt x="24169" y="26842"/>
                      <a:pt x="24251" y="26842"/>
                    </a:cubicBezTo>
                    <a:cubicBezTo>
                      <a:pt x="24334" y="26842"/>
                      <a:pt x="24416" y="26898"/>
                      <a:pt x="24582" y="27011"/>
                    </a:cubicBezTo>
                    <a:cubicBezTo>
                      <a:pt x="24634" y="26733"/>
                      <a:pt x="24582" y="26351"/>
                      <a:pt x="24687" y="26298"/>
                    </a:cubicBezTo>
                    <a:cubicBezTo>
                      <a:pt x="24715" y="26529"/>
                      <a:pt x="24816" y="26586"/>
                      <a:pt x="24937" y="26586"/>
                    </a:cubicBezTo>
                    <a:cubicBezTo>
                      <a:pt x="25053" y="26586"/>
                      <a:pt x="25188" y="26533"/>
                      <a:pt x="25293" y="26533"/>
                    </a:cubicBezTo>
                    <a:cubicBezTo>
                      <a:pt x="25341" y="26533"/>
                      <a:pt x="25382" y="26544"/>
                      <a:pt x="25413" y="26575"/>
                    </a:cubicBezTo>
                    <a:cubicBezTo>
                      <a:pt x="25347" y="26786"/>
                      <a:pt x="25294" y="27182"/>
                      <a:pt x="25294" y="27724"/>
                    </a:cubicBezTo>
                    <a:cubicBezTo>
                      <a:pt x="25325" y="27719"/>
                      <a:pt x="25352" y="27716"/>
                      <a:pt x="25377" y="27716"/>
                    </a:cubicBezTo>
                    <a:cubicBezTo>
                      <a:pt x="25871" y="27716"/>
                      <a:pt x="25375" y="28615"/>
                      <a:pt x="25826" y="28615"/>
                    </a:cubicBezTo>
                    <a:cubicBezTo>
                      <a:pt x="25848" y="28615"/>
                      <a:pt x="25874" y="28613"/>
                      <a:pt x="25902" y="28608"/>
                    </a:cubicBezTo>
                    <a:cubicBezTo>
                      <a:pt x="26442" y="28544"/>
                      <a:pt x="27348" y="28124"/>
                      <a:pt x="28097" y="28124"/>
                    </a:cubicBezTo>
                    <a:cubicBezTo>
                      <a:pt x="28573" y="28124"/>
                      <a:pt x="28987" y="28294"/>
                      <a:pt x="29202" y="28833"/>
                    </a:cubicBezTo>
                    <a:cubicBezTo>
                      <a:pt x="28966" y="28597"/>
                      <a:pt x="28730" y="28361"/>
                      <a:pt x="28364" y="28361"/>
                    </a:cubicBezTo>
                    <a:cubicBezTo>
                      <a:pt x="28300" y="28361"/>
                      <a:pt x="28232" y="28368"/>
                      <a:pt x="28159" y="28384"/>
                    </a:cubicBezTo>
                    <a:cubicBezTo>
                      <a:pt x="28054" y="29097"/>
                      <a:pt x="28489" y="28833"/>
                      <a:pt x="28542" y="29268"/>
                    </a:cubicBezTo>
                    <a:cubicBezTo>
                      <a:pt x="28351" y="29182"/>
                      <a:pt x="28255" y="29139"/>
                      <a:pt x="28166" y="29139"/>
                    </a:cubicBezTo>
                    <a:cubicBezTo>
                      <a:pt x="28077" y="29139"/>
                      <a:pt x="27994" y="29182"/>
                      <a:pt x="27829" y="29268"/>
                    </a:cubicBezTo>
                    <a:cubicBezTo>
                      <a:pt x="27829" y="28885"/>
                      <a:pt x="27723" y="28714"/>
                      <a:pt x="27552" y="28608"/>
                    </a:cubicBezTo>
                    <a:cubicBezTo>
                      <a:pt x="27282" y="28979"/>
                      <a:pt x="26977" y="29072"/>
                      <a:pt x="26658" y="29072"/>
                    </a:cubicBezTo>
                    <a:cubicBezTo>
                      <a:pt x="26342" y="29072"/>
                      <a:pt x="26013" y="28980"/>
                      <a:pt x="25690" y="28980"/>
                    </a:cubicBezTo>
                    <a:cubicBezTo>
                      <a:pt x="25276" y="28980"/>
                      <a:pt x="24874" y="29132"/>
                      <a:pt x="24529" y="29823"/>
                    </a:cubicBezTo>
                    <a:cubicBezTo>
                      <a:pt x="24648" y="29802"/>
                      <a:pt x="24773" y="29783"/>
                      <a:pt x="24891" y="29783"/>
                    </a:cubicBezTo>
                    <a:cubicBezTo>
                      <a:pt x="25152" y="29783"/>
                      <a:pt x="25384" y="29877"/>
                      <a:pt x="25466" y="30258"/>
                    </a:cubicBezTo>
                    <a:cubicBezTo>
                      <a:pt x="25347" y="30364"/>
                      <a:pt x="25189" y="30483"/>
                      <a:pt x="25136" y="30694"/>
                    </a:cubicBezTo>
                    <a:cubicBezTo>
                      <a:pt x="25277" y="30800"/>
                      <a:pt x="25335" y="30979"/>
                      <a:pt x="25505" y="30979"/>
                    </a:cubicBezTo>
                    <a:cubicBezTo>
                      <a:pt x="25525" y="30979"/>
                      <a:pt x="25547" y="30977"/>
                      <a:pt x="25572" y="30971"/>
                    </a:cubicBezTo>
                    <a:cubicBezTo>
                      <a:pt x="25902" y="30641"/>
                      <a:pt x="25466" y="29545"/>
                      <a:pt x="25677" y="29545"/>
                    </a:cubicBezTo>
                    <a:cubicBezTo>
                      <a:pt x="26073" y="29704"/>
                      <a:pt x="26509" y="29598"/>
                      <a:pt x="26615" y="30258"/>
                    </a:cubicBezTo>
                    <a:cubicBezTo>
                      <a:pt x="26562" y="30483"/>
                      <a:pt x="26232" y="30311"/>
                      <a:pt x="26285" y="30918"/>
                    </a:cubicBezTo>
                    <a:cubicBezTo>
                      <a:pt x="26532" y="30859"/>
                      <a:pt x="26701" y="30820"/>
                      <a:pt x="26836" y="30820"/>
                    </a:cubicBezTo>
                    <a:cubicBezTo>
                      <a:pt x="27088" y="30820"/>
                      <a:pt x="27215" y="30958"/>
                      <a:pt x="27499" y="31354"/>
                    </a:cubicBezTo>
                    <a:cubicBezTo>
                      <a:pt x="27829" y="31196"/>
                      <a:pt x="27222" y="31024"/>
                      <a:pt x="27327" y="30483"/>
                    </a:cubicBezTo>
                    <a:cubicBezTo>
                      <a:pt x="27557" y="30384"/>
                      <a:pt x="27715" y="30177"/>
                      <a:pt x="27980" y="30177"/>
                    </a:cubicBezTo>
                    <a:cubicBezTo>
                      <a:pt x="28035" y="30177"/>
                      <a:pt x="28094" y="30185"/>
                      <a:pt x="28159" y="30205"/>
                    </a:cubicBezTo>
                    <a:cubicBezTo>
                      <a:pt x="28159" y="31407"/>
                      <a:pt x="28766" y="31407"/>
                      <a:pt x="29149" y="31856"/>
                    </a:cubicBezTo>
                    <a:cubicBezTo>
                      <a:pt x="29101" y="31850"/>
                      <a:pt x="29053" y="31847"/>
                      <a:pt x="29006" y="31847"/>
                    </a:cubicBezTo>
                    <a:cubicBezTo>
                      <a:pt x="28630" y="31847"/>
                      <a:pt x="28318" y="32054"/>
                      <a:pt x="28318" y="32793"/>
                    </a:cubicBezTo>
                    <a:cubicBezTo>
                      <a:pt x="28349" y="32800"/>
                      <a:pt x="28380" y="32804"/>
                      <a:pt x="28410" y="32804"/>
                    </a:cubicBezTo>
                    <a:cubicBezTo>
                      <a:pt x="28686" y="32804"/>
                      <a:pt x="28897" y="32522"/>
                      <a:pt x="29103" y="32522"/>
                    </a:cubicBezTo>
                    <a:cubicBezTo>
                      <a:pt x="29192" y="32522"/>
                      <a:pt x="29281" y="32575"/>
                      <a:pt x="29374" y="32727"/>
                    </a:cubicBezTo>
                    <a:cubicBezTo>
                      <a:pt x="29255" y="31803"/>
                      <a:pt x="29704" y="31856"/>
                      <a:pt x="29862" y="31354"/>
                    </a:cubicBezTo>
                    <a:cubicBezTo>
                      <a:pt x="29862" y="31803"/>
                      <a:pt x="30087" y="31961"/>
                      <a:pt x="30192" y="32291"/>
                    </a:cubicBezTo>
                    <a:cubicBezTo>
                      <a:pt x="29427" y="32291"/>
                      <a:pt x="29308" y="33453"/>
                      <a:pt x="28648" y="33664"/>
                    </a:cubicBezTo>
                    <a:cubicBezTo>
                      <a:pt x="28489" y="33194"/>
                      <a:pt x="28316" y="33032"/>
                      <a:pt x="28136" y="33032"/>
                    </a:cubicBezTo>
                    <a:cubicBezTo>
                      <a:pt x="27730" y="33032"/>
                      <a:pt x="27282" y="33852"/>
                      <a:pt x="26845" y="33852"/>
                    </a:cubicBezTo>
                    <a:cubicBezTo>
                      <a:pt x="26750" y="33852"/>
                      <a:pt x="26655" y="33812"/>
                      <a:pt x="26562" y="33717"/>
                    </a:cubicBezTo>
                    <a:cubicBezTo>
                      <a:pt x="26615" y="32793"/>
                      <a:pt x="27393" y="33281"/>
                      <a:pt x="27499" y="32569"/>
                    </a:cubicBezTo>
                    <a:cubicBezTo>
                      <a:pt x="26997" y="32291"/>
                      <a:pt x="26945" y="31301"/>
                      <a:pt x="26667" y="31143"/>
                    </a:cubicBezTo>
                    <a:lnTo>
                      <a:pt x="26667" y="31631"/>
                    </a:lnTo>
                    <a:cubicBezTo>
                      <a:pt x="26615" y="31631"/>
                      <a:pt x="26509" y="31803"/>
                      <a:pt x="26667" y="31856"/>
                    </a:cubicBezTo>
                    <a:cubicBezTo>
                      <a:pt x="26667" y="31703"/>
                      <a:pt x="26692" y="31643"/>
                      <a:pt x="26726" y="31643"/>
                    </a:cubicBezTo>
                    <a:cubicBezTo>
                      <a:pt x="26816" y="31643"/>
                      <a:pt x="26968" y="32066"/>
                      <a:pt x="26892" y="32344"/>
                    </a:cubicBezTo>
                    <a:cubicBezTo>
                      <a:pt x="26812" y="32173"/>
                      <a:pt x="26749" y="32110"/>
                      <a:pt x="26693" y="32110"/>
                    </a:cubicBezTo>
                    <a:cubicBezTo>
                      <a:pt x="26536" y="32110"/>
                      <a:pt x="26431" y="32598"/>
                      <a:pt x="26183" y="32598"/>
                    </a:cubicBezTo>
                    <a:cubicBezTo>
                      <a:pt x="26149" y="32598"/>
                      <a:pt x="26113" y="32589"/>
                      <a:pt x="26073" y="32569"/>
                    </a:cubicBezTo>
                    <a:lnTo>
                      <a:pt x="26073" y="32569"/>
                    </a:lnTo>
                    <a:cubicBezTo>
                      <a:pt x="26007" y="33176"/>
                      <a:pt x="26337" y="33004"/>
                      <a:pt x="26337" y="33506"/>
                    </a:cubicBezTo>
                    <a:cubicBezTo>
                      <a:pt x="26227" y="33644"/>
                      <a:pt x="26135" y="33693"/>
                      <a:pt x="26055" y="33693"/>
                    </a:cubicBezTo>
                    <a:cubicBezTo>
                      <a:pt x="25850" y="33693"/>
                      <a:pt x="25714" y="33371"/>
                      <a:pt x="25496" y="33371"/>
                    </a:cubicBezTo>
                    <a:cubicBezTo>
                      <a:pt x="25422" y="33371"/>
                      <a:pt x="25339" y="33408"/>
                      <a:pt x="25242" y="33506"/>
                    </a:cubicBezTo>
                    <a:cubicBezTo>
                      <a:pt x="25740" y="33831"/>
                      <a:pt x="26315" y="34340"/>
                      <a:pt x="26801" y="34340"/>
                    </a:cubicBezTo>
                    <a:cubicBezTo>
                      <a:pt x="27125" y="34340"/>
                      <a:pt x="27409" y="34113"/>
                      <a:pt x="27605" y="33453"/>
                    </a:cubicBezTo>
                    <a:cubicBezTo>
                      <a:pt x="27975" y="33630"/>
                      <a:pt x="28665" y="34278"/>
                      <a:pt x="29279" y="34278"/>
                    </a:cubicBezTo>
                    <a:cubicBezTo>
                      <a:pt x="29583" y="34278"/>
                      <a:pt x="29868" y="34119"/>
                      <a:pt x="30087" y="33664"/>
                    </a:cubicBezTo>
                    <a:lnTo>
                      <a:pt x="30087" y="33664"/>
                    </a:lnTo>
                    <a:cubicBezTo>
                      <a:pt x="30025" y="33700"/>
                      <a:pt x="29974" y="33716"/>
                      <a:pt x="29931" y="33716"/>
                    </a:cubicBezTo>
                    <a:cubicBezTo>
                      <a:pt x="29702" y="33716"/>
                      <a:pt x="29693" y="33273"/>
                      <a:pt x="29638" y="32951"/>
                    </a:cubicBezTo>
                    <a:lnTo>
                      <a:pt x="29638" y="32951"/>
                    </a:lnTo>
                    <a:cubicBezTo>
                      <a:pt x="29673" y="32987"/>
                      <a:pt x="29709" y="33002"/>
                      <a:pt x="29745" y="33002"/>
                    </a:cubicBezTo>
                    <a:cubicBezTo>
                      <a:pt x="29908" y="33002"/>
                      <a:pt x="30064" y="32688"/>
                      <a:pt x="30175" y="32688"/>
                    </a:cubicBezTo>
                    <a:cubicBezTo>
                      <a:pt x="30227" y="32688"/>
                      <a:pt x="30269" y="32755"/>
                      <a:pt x="30298" y="32951"/>
                    </a:cubicBezTo>
                    <a:cubicBezTo>
                      <a:pt x="30245" y="33004"/>
                      <a:pt x="30087" y="32951"/>
                      <a:pt x="30087" y="33229"/>
                    </a:cubicBezTo>
                    <a:cubicBezTo>
                      <a:pt x="30133" y="33241"/>
                      <a:pt x="30175" y="33247"/>
                      <a:pt x="30212" y="33247"/>
                    </a:cubicBezTo>
                    <a:cubicBezTo>
                      <a:pt x="30486" y="33247"/>
                      <a:pt x="30556" y="32951"/>
                      <a:pt x="30799" y="32951"/>
                    </a:cubicBezTo>
                    <a:cubicBezTo>
                      <a:pt x="30758" y="33553"/>
                      <a:pt x="31157" y="33992"/>
                      <a:pt x="31381" y="33992"/>
                    </a:cubicBezTo>
                    <a:cubicBezTo>
                      <a:pt x="31442" y="33992"/>
                      <a:pt x="31490" y="33959"/>
                      <a:pt x="31512" y="33889"/>
                    </a:cubicBezTo>
                    <a:cubicBezTo>
                      <a:pt x="31288" y="33506"/>
                      <a:pt x="31460" y="33229"/>
                      <a:pt x="31737" y="32951"/>
                    </a:cubicBezTo>
                    <a:cubicBezTo>
                      <a:pt x="31407" y="32516"/>
                      <a:pt x="31024" y="32133"/>
                      <a:pt x="31024" y="31077"/>
                    </a:cubicBezTo>
                    <a:cubicBezTo>
                      <a:pt x="31255" y="30949"/>
                      <a:pt x="31448" y="30759"/>
                      <a:pt x="31648" y="30759"/>
                    </a:cubicBezTo>
                    <a:cubicBezTo>
                      <a:pt x="31780" y="30759"/>
                      <a:pt x="31915" y="30841"/>
                      <a:pt x="32067" y="31077"/>
                    </a:cubicBezTo>
                    <a:cubicBezTo>
                      <a:pt x="32014" y="31407"/>
                      <a:pt x="31895" y="31684"/>
                      <a:pt x="31842" y="32014"/>
                    </a:cubicBezTo>
                    <a:cubicBezTo>
                      <a:pt x="31890" y="31978"/>
                      <a:pt x="31927" y="31962"/>
                      <a:pt x="31958" y="31962"/>
                    </a:cubicBezTo>
                    <a:cubicBezTo>
                      <a:pt x="32175" y="31962"/>
                      <a:pt x="32000" y="32779"/>
                      <a:pt x="32225" y="32779"/>
                    </a:cubicBezTo>
                    <a:cubicBezTo>
                      <a:pt x="32256" y="32779"/>
                      <a:pt x="32295" y="32763"/>
                      <a:pt x="32344" y="32727"/>
                    </a:cubicBezTo>
                    <a:cubicBezTo>
                      <a:pt x="32225" y="32397"/>
                      <a:pt x="32397" y="31684"/>
                      <a:pt x="32278" y="31077"/>
                    </a:cubicBezTo>
                    <a:lnTo>
                      <a:pt x="32278" y="31077"/>
                    </a:lnTo>
                    <a:cubicBezTo>
                      <a:pt x="32364" y="31235"/>
                      <a:pt x="32432" y="31293"/>
                      <a:pt x="32492" y="31293"/>
                    </a:cubicBezTo>
                    <a:cubicBezTo>
                      <a:pt x="32654" y="31293"/>
                      <a:pt x="32752" y="30863"/>
                      <a:pt x="32975" y="30863"/>
                    </a:cubicBezTo>
                    <a:cubicBezTo>
                      <a:pt x="32985" y="30863"/>
                      <a:pt x="32994" y="30864"/>
                      <a:pt x="33004" y="30866"/>
                    </a:cubicBezTo>
                    <a:cubicBezTo>
                      <a:pt x="33004" y="31301"/>
                      <a:pt x="33163" y="31301"/>
                      <a:pt x="33268" y="31526"/>
                    </a:cubicBezTo>
                    <a:cubicBezTo>
                      <a:pt x="33110" y="31631"/>
                      <a:pt x="33004" y="31803"/>
                      <a:pt x="32885" y="32014"/>
                    </a:cubicBezTo>
                    <a:cubicBezTo>
                      <a:pt x="33163" y="32291"/>
                      <a:pt x="33440" y="32674"/>
                      <a:pt x="33717" y="32899"/>
                    </a:cubicBezTo>
                    <a:cubicBezTo>
                      <a:pt x="33710" y="32897"/>
                      <a:pt x="33702" y="32896"/>
                      <a:pt x="33696" y="32896"/>
                    </a:cubicBezTo>
                    <a:cubicBezTo>
                      <a:pt x="33499" y="32896"/>
                      <a:pt x="33591" y="33612"/>
                      <a:pt x="33387" y="33612"/>
                    </a:cubicBezTo>
                    <a:cubicBezTo>
                      <a:pt x="33253" y="33248"/>
                      <a:pt x="33061" y="32983"/>
                      <a:pt x="32858" y="32983"/>
                    </a:cubicBezTo>
                    <a:cubicBezTo>
                      <a:pt x="32723" y="32983"/>
                      <a:pt x="32582" y="33101"/>
                      <a:pt x="32450" y="33387"/>
                    </a:cubicBezTo>
                    <a:cubicBezTo>
                      <a:pt x="32491" y="33419"/>
                      <a:pt x="32541" y="33430"/>
                      <a:pt x="32596" y="33430"/>
                    </a:cubicBezTo>
                    <a:cubicBezTo>
                      <a:pt x="32722" y="33430"/>
                      <a:pt x="32870" y="33371"/>
                      <a:pt x="32984" y="33371"/>
                    </a:cubicBezTo>
                    <a:cubicBezTo>
                      <a:pt x="33088" y="33371"/>
                      <a:pt x="33163" y="33421"/>
                      <a:pt x="33163" y="33612"/>
                    </a:cubicBezTo>
                    <a:cubicBezTo>
                      <a:pt x="32944" y="33747"/>
                      <a:pt x="32726" y="34521"/>
                      <a:pt x="32514" y="34521"/>
                    </a:cubicBezTo>
                    <a:cubicBezTo>
                      <a:pt x="32457" y="34521"/>
                      <a:pt x="32400" y="34465"/>
                      <a:pt x="32344" y="34324"/>
                    </a:cubicBezTo>
                    <a:cubicBezTo>
                      <a:pt x="32390" y="34076"/>
                      <a:pt x="32349" y="33984"/>
                      <a:pt x="32252" y="33984"/>
                    </a:cubicBezTo>
                    <a:cubicBezTo>
                      <a:pt x="31969" y="33984"/>
                      <a:pt x="31213" y="34768"/>
                      <a:pt x="30748" y="34768"/>
                    </a:cubicBezTo>
                    <a:cubicBezTo>
                      <a:pt x="30634" y="34768"/>
                      <a:pt x="30537" y="34720"/>
                      <a:pt x="30469" y="34602"/>
                    </a:cubicBezTo>
                    <a:lnTo>
                      <a:pt x="30469" y="34602"/>
                    </a:lnTo>
                    <a:cubicBezTo>
                      <a:pt x="30628" y="35645"/>
                      <a:pt x="29915" y="35209"/>
                      <a:pt x="30139" y="35975"/>
                    </a:cubicBezTo>
                    <a:cubicBezTo>
                      <a:pt x="30245" y="35816"/>
                      <a:pt x="30522" y="35816"/>
                      <a:pt x="30958" y="35763"/>
                    </a:cubicBezTo>
                    <a:cubicBezTo>
                      <a:pt x="30958" y="36027"/>
                      <a:pt x="31024" y="36252"/>
                      <a:pt x="31077" y="36423"/>
                    </a:cubicBezTo>
                    <a:cubicBezTo>
                      <a:pt x="30937" y="36337"/>
                      <a:pt x="30784" y="36224"/>
                      <a:pt x="30667" y="36224"/>
                    </a:cubicBezTo>
                    <a:cubicBezTo>
                      <a:pt x="30551" y="36224"/>
                      <a:pt x="30469" y="36334"/>
                      <a:pt x="30469" y="36688"/>
                    </a:cubicBezTo>
                    <a:cubicBezTo>
                      <a:pt x="30655" y="36838"/>
                      <a:pt x="30836" y="36907"/>
                      <a:pt x="31009" y="36907"/>
                    </a:cubicBezTo>
                    <a:cubicBezTo>
                      <a:pt x="31290" y="36907"/>
                      <a:pt x="31553" y="36726"/>
                      <a:pt x="31790" y="36423"/>
                    </a:cubicBezTo>
                    <a:cubicBezTo>
                      <a:pt x="31618" y="36093"/>
                      <a:pt x="31182" y="36305"/>
                      <a:pt x="31182" y="35763"/>
                    </a:cubicBezTo>
                    <a:cubicBezTo>
                      <a:pt x="31354" y="35763"/>
                      <a:pt x="31288" y="35315"/>
                      <a:pt x="31407" y="35262"/>
                    </a:cubicBezTo>
                    <a:cubicBezTo>
                      <a:pt x="31472" y="35235"/>
                      <a:pt x="31531" y="35222"/>
                      <a:pt x="31585" y="35222"/>
                    </a:cubicBezTo>
                    <a:cubicBezTo>
                      <a:pt x="31977" y="35222"/>
                      <a:pt x="32086" y="35889"/>
                      <a:pt x="32225" y="36423"/>
                    </a:cubicBezTo>
                    <a:cubicBezTo>
                      <a:pt x="32289" y="36434"/>
                      <a:pt x="32347" y="36439"/>
                      <a:pt x="32399" y="36439"/>
                    </a:cubicBezTo>
                    <a:cubicBezTo>
                      <a:pt x="33055" y="36439"/>
                      <a:pt x="32937" y="35670"/>
                      <a:pt x="33629" y="35670"/>
                    </a:cubicBezTo>
                    <a:cubicBezTo>
                      <a:pt x="33702" y="35670"/>
                      <a:pt x="33783" y="35679"/>
                      <a:pt x="33875" y="35697"/>
                    </a:cubicBezTo>
                    <a:cubicBezTo>
                      <a:pt x="33986" y="36300"/>
                      <a:pt x="34025" y="36472"/>
                      <a:pt x="34183" y="36472"/>
                    </a:cubicBezTo>
                    <a:cubicBezTo>
                      <a:pt x="34271" y="36472"/>
                      <a:pt x="34395" y="36419"/>
                      <a:pt x="34588" y="36357"/>
                    </a:cubicBezTo>
                    <a:lnTo>
                      <a:pt x="34588" y="36357"/>
                    </a:lnTo>
                    <a:cubicBezTo>
                      <a:pt x="34588" y="36688"/>
                      <a:pt x="34430" y="36806"/>
                      <a:pt x="34377" y="37084"/>
                    </a:cubicBezTo>
                    <a:cubicBezTo>
                      <a:pt x="34404" y="37087"/>
                      <a:pt x="34433" y="37089"/>
                      <a:pt x="34462" y="37089"/>
                    </a:cubicBezTo>
                    <a:cubicBezTo>
                      <a:pt x="34601" y="37089"/>
                      <a:pt x="34759" y="37053"/>
                      <a:pt x="34901" y="37053"/>
                    </a:cubicBezTo>
                    <a:cubicBezTo>
                      <a:pt x="35147" y="37053"/>
                      <a:pt x="35346" y="37160"/>
                      <a:pt x="35314" y="37744"/>
                    </a:cubicBezTo>
                    <a:cubicBezTo>
                      <a:pt x="35297" y="37739"/>
                      <a:pt x="35282" y="37736"/>
                      <a:pt x="35267" y="37736"/>
                    </a:cubicBezTo>
                    <a:cubicBezTo>
                      <a:pt x="35089" y="37736"/>
                      <a:pt x="35082" y="38086"/>
                      <a:pt x="34984" y="38232"/>
                    </a:cubicBezTo>
                    <a:cubicBezTo>
                      <a:pt x="34840" y="38188"/>
                      <a:pt x="34780" y="37984"/>
                      <a:pt x="34598" y="37984"/>
                    </a:cubicBezTo>
                    <a:cubicBezTo>
                      <a:pt x="34565" y="37984"/>
                      <a:pt x="34526" y="37991"/>
                      <a:pt x="34483" y="38008"/>
                    </a:cubicBezTo>
                    <a:cubicBezTo>
                      <a:pt x="34430" y="38509"/>
                      <a:pt x="34258" y="38787"/>
                      <a:pt x="34153" y="39169"/>
                    </a:cubicBezTo>
                    <a:cubicBezTo>
                      <a:pt x="35196" y="38839"/>
                      <a:pt x="35909" y="38787"/>
                      <a:pt x="37070" y="38457"/>
                    </a:cubicBezTo>
                    <a:cubicBezTo>
                      <a:pt x="37017" y="38457"/>
                      <a:pt x="36965" y="38232"/>
                      <a:pt x="37070" y="38179"/>
                    </a:cubicBezTo>
                    <a:cubicBezTo>
                      <a:pt x="37140" y="38160"/>
                      <a:pt x="37214" y="38152"/>
                      <a:pt x="37291" y="38152"/>
                    </a:cubicBezTo>
                    <a:cubicBezTo>
                      <a:pt x="37813" y="38152"/>
                      <a:pt x="38497" y="38527"/>
                      <a:pt x="39072" y="38527"/>
                    </a:cubicBezTo>
                    <a:cubicBezTo>
                      <a:pt x="39419" y="38527"/>
                      <a:pt x="39726" y="38391"/>
                      <a:pt x="39935" y="37955"/>
                    </a:cubicBezTo>
                    <a:cubicBezTo>
                      <a:pt x="39914" y="37953"/>
                      <a:pt x="39892" y="37952"/>
                      <a:pt x="39872" y="37952"/>
                    </a:cubicBezTo>
                    <a:cubicBezTo>
                      <a:pt x="39597" y="37952"/>
                      <a:pt x="39375" y="38134"/>
                      <a:pt x="39185" y="38134"/>
                    </a:cubicBezTo>
                    <a:cubicBezTo>
                      <a:pt x="39052" y="38134"/>
                      <a:pt x="38935" y="38045"/>
                      <a:pt x="38826" y="37744"/>
                    </a:cubicBezTo>
                    <a:cubicBezTo>
                      <a:pt x="39156" y="37678"/>
                      <a:pt x="39328" y="37348"/>
                      <a:pt x="39328" y="36806"/>
                    </a:cubicBezTo>
                    <a:cubicBezTo>
                      <a:pt x="39156" y="36754"/>
                      <a:pt x="38998" y="36806"/>
                      <a:pt x="38945" y="36582"/>
                    </a:cubicBezTo>
                    <a:cubicBezTo>
                      <a:pt x="39433" y="36252"/>
                      <a:pt x="38998" y="35975"/>
                      <a:pt x="38945" y="35367"/>
                    </a:cubicBezTo>
                    <a:lnTo>
                      <a:pt x="38945" y="35367"/>
                    </a:lnTo>
                    <a:cubicBezTo>
                      <a:pt x="38984" y="35386"/>
                      <a:pt x="39021" y="35394"/>
                      <a:pt x="39054" y="35394"/>
                    </a:cubicBezTo>
                    <a:cubicBezTo>
                      <a:pt x="39435" y="35394"/>
                      <a:pt x="39431" y="34291"/>
                      <a:pt x="39224" y="34291"/>
                    </a:cubicBezTo>
                    <a:cubicBezTo>
                      <a:pt x="39176" y="34291"/>
                      <a:pt x="39118" y="34350"/>
                      <a:pt x="39051" y="34496"/>
                    </a:cubicBezTo>
                    <a:cubicBezTo>
                      <a:pt x="39156" y="34549"/>
                      <a:pt x="39209" y="34654"/>
                      <a:pt x="39156" y="34932"/>
                    </a:cubicBezTo>
                    <a:cubicBezTo>
                      <a:pt x="39075" y="34760"/>
                      <a:pt x="38955" y="34688"/>
                      <a:pt x="38785" y="34688"/>
                    </a:cubicBezTo>
                    <a:cubicBezTo>
                      <a:pt x="38733" y="34688"/>
                      <a:pt x="38676" y="34695"/>
                      <a:pt x="38615" y="34707"/>
                    </a:cubicBezTo>
                    <a:cubicBezTo>
                      <a:pt x="38496" y="35156"/>
                      <a:pt x="38945" y="35486"/>
                      <a:pt x="38615" y="35645"/>
                    </a:cubicBezTo>
                    <a:cubicBezTo>
                      <a:pt x="38219" y="35209"/>
                      <a:pt x="38549" y="34932"/>
                      <a:pt x="38443" y="33994"/>
                    </a:cubicBezTo>
                    <a:lnTo>
                      <a:pt x="38443" y="33994"/>
                    </a:lnTo>
                    <a:cubicBezTo>
                      <a:pt x="38148" y="34030"/>
                      <a:pt x="38101" y="34145"/>
                      <a:pt x="37999" y="34145"/>
                    </a:cubicBezTo>
                    <a:cubicBezTo>
                      <a:pt x="37950" y="34145"/>
                      <a:pt x="37889" y="34119"/>
                      <a:pt x="37783" y="34047"/>
                    </a:cubicBezTo>
                    <a:cubicBezTo>
                      <a:pt x="37704" y="34846"/>
                      <a:pt x="37400" y="35011"/>
                      <a:pt x="37090" y="35011"/>
                    </a:cubicBezTo>
                    <a:cubicBezTo>
                      <a:pt x="36872" y="35011"/>
                      <a:pt x="36650" y="34929"/>
                      <a:pt x="36501" y="34929"/>
                    </a:cubicBezTo>
                    <a:cubicBezTo>
                      <a:pt x="36457" y="34929"/>
                      <a:pt x="36420" y="34936"/>
                      <a:pt x="36390" y="34954"/>
                    </a:cubicBezTo>
                    <a:lnTo>
                      <a:pt x="36390" y="34954"/>
                    </a:lnTo>
                    <a:cubicBezTo>
                      <a:pt x="36563" y="34765"/>
                      <a:pt x="36525" y="34259"/>
                      <a:pt x="36687" y="34047"/>
                    </a:cubicBezTo>
                    <a:cubicBezTo>
                      <a:pt x="36753" y="33931"/>
                      <a:pt x="36822" y="33892"/>
                      <a:pt x="36892" y="33892"/>
                    </a:cubicBezTo>
                    <a:cubicBezTo>
                      <a:pt x="37028" y="33892"/>
                      <a:pt x="37167" y="34039"/>
                      <a:pt x="37291" y="34039"/>
                    </a:cubicBezTo>
                    <a:cubicBezTo>
                      <a:pt x="37370" y="34039"/>
                      <a:pt x="37443" y="33979"/>
                      <a:pt x="37506" y="33783"/>
                    </a:cubicBezTo>
                    <a:cubicBezTo>
                      <a:pt x="37229" y="33612"/>
                      <a:pt x="37123" y="33612"/>
                      <a:pt x="36569" y="33559"/>
                    </a:cubicBezTo>
                    <a:cubicBezTo>
                      <a:pt x="36410" y="34113"/>
                      <a:pt x="36186" y="34496"/>
                      <a:pt x="35856" y="34773"/>
                    </a:cubicBezTo>
                    <a:cubicBezTo>
                      <a:pt x="36027" y="33664"/>
                      <a:pt x="35856" y="32846"/>
                      <a:pt x="36687" y="32397"/>
                    </a:cubicBezTo>
                    <a:lnTo>
                      <a:pt x="36687" y="32397"/>
                    </a:lnTo>
                    <a:cubicBezTo>
                      <a:pt x="36687" y="32793"/>
                      <a:pt x="36635" y="33281"/>
                      <a:pt x="36793" y="33334"/>
                    </a:cubicBezTo>
                    <a:cubicBezTo>
                      <a:pt x="36793" y="32594"/>
                      <a:pt x="37265" y="32187"/>
                      <a:pt x="37676" y="32187"/>
                    </a:cubicBezTo>
                    <a:cubicBezTo>
                      <a:pt x="37844" y="32187"/>
                      <a:pt x="38002" y="32255"/>
                      <a:pt x="38113" y="32397"/>
                    </a:cubicBezTo>
                    <a:cubicBezTo>
                      <a:pt x="38070" y="32383"/>
                      <a:pt x="38021" y="32377"/>
                      <a:pt x="37970" y="32377"/>
                    </a:cubicBezTo>
                    <a:cubicBezTo>
                      <a:pt x="37627" y="32377"/>
                      <a:pt x="37159" y="32658"/>
                      <a:pt x="37400" y="32899"/>
                    </a:cubicBezTo>
                    <a:cubicBezTo>
                      <a:pt x="37534" y="32809"/>
                      <a:pt x="37602" y="32598"/>
                      <a:pt x="37747" y="32598"/>
                    </a:cubicBezTo>
                    <a:cubicBezTo>
                      <a:pt x="37774" y="32598"/>
                      <a:pt x="37803" y="32605"/>
                      <a:pt x="37836" y="32621"/>
                    </a:cubicBezTo>
                    <a:cubicBezTo>
                      <a:pt x="37889" y="33057"/>
                      <a:pt x="37836" y="33334"/>
                      <a:pt x="37730" y="33559"/>
                    </a:cubicBezTo>
                    <a:cubicBezTo>
                      <a:pt x="37769" y="33582"/>
                      <a:pt x="37802" y="33592"/>
                      <a:pt x="37830" y="33592"/>
                    </a:cubicBezTo>
                    <a:cubicBezTo>
                      <a:pt x="38066" y="33592"/>
                      <a:pt x="37931" y="32844"/>
                      <a:pt x="38194" y="32844"/>
                    </a:cubicBezTo>
                    <a:cubicBezTo>
                      <a:pt x="38202" y="32844"/>
                      <a:pt x="38210" y="32844"/>
                      <a:pt x="38219" y="32846"/>
                    </a:cubicBezTo>
                    <a:cubicBezTo>
                      <a:pt x="38219" y="33336"/>
                      <a:pt x="38316" y="33566"/>
                      <a:pt x="38491" y="33566"/>
                    </a:cubicBezTo>
                    <a:cubicBezTo>
                      <a:pt x="38510" y="33566"/>
                      <a:pt x="38529" y="33564"/>
                      <a:pt x="38549" y="33559"/>
                    </a:cubicBezTo>
                    <a:cubicBezTo>
                      <a:pt x="38945" y="33123"/>
                      <a:pt x="38219" y="32846"/>
                      <a:pt x="38549" y="32621"/>
                    </a:cubicBezTo>
                    <a:cubicBezTo>
                      <a:pt x="38605" y="32583"/>
                      <a:pt x="38652" y="32567"/>
                      <a:pt x="38692" y="32567"/>
                    </a:cubicBezTo>
                    <a:cubicBezTo>
                      <a:pt x="38866" y="32567"/>
                      <a:pt x="38916" y="32859"/>
                      <a:pt x="39089" y="32859"/>
                    </a:cubicBezTo>
                    <a:cubicBezTo>
                      <a:pt x="39109" y="32859"/>
                      <a:pt x="39132" y="32855"/>
                      <a:pt x="39156" y="32846"/>
                    </a:cubicBezTo>
                    <a:cubicBezTo>
                      <a:pt x="39156" y="32510"/>
                      <a:pt x="39075" y="31869"/>
                      <a:pt x="39278" y="31869"/>
                    </a:cubicBezTo>
                    <a:cubicBezTo>
                      <a:pt x="39306" y="31869"/>
                      <a:pt x="39340" y="31881"/>
                      <a:pt x="39381" y="31908"/>
                    </a:cubicBezTo>
                    <a:cubicBezTo>
                      <a:pt x="39381" y="32239"/>
                      <a:pt x="39328" y="32397"/>
                      <a:pt x="39275" y="32621"/>
                    </a:cubicBezTo>
                    <a:cubicBezTo>
                      <a:pt x="39935" y="32516"/>
                      <a:pt x="39816" y="32397"/>
                      <a:pt x="40423" y="32133"/>
                    </a:cubicBezTo>
                    <a:lnTo>
                      <a:pt x="40423" y="32133"/>
                    </a:lnTo>
                    <a:cubicBezTo>
                      <a:pt x="40423" y="32344"/>
                      <a:pt x="40371" y="32397"/>
                      <a:pt x="40318" y="32621"/>
                    </a:cubicBezTo>
                    <a:cubicBezTo>
                      <a:pt x="40754" y="32067"/>
                      <a:pt x="41255" y="32569"/>
                      <a:pt x="41361" y="31196"/>
                    </a:cubicBezTo>
                    <a:lnTo>
                      <a:pt x="41361" y="31196"/>
                    </a:lnTo>
                    <a:cubicBezTo>
                      <a:pt x="41250" y="31222"/>
                      <a:pt x="41143" y="31232"/>
                      <a:pt x="41041" y="31232"/>
                    </a:cubicBezTo>
                    <a:cubicBezTo>
                      <a:pt x="40671" y="31232"/>
                      <a:pt x="40356" y="31098"/>
                      <a:pt x="40131" y="31098"/>
                    </a:cubicBezTo>
                    <a:cubicBezTo>
                      <a:pt x="39918" y="31098"/>
                      <a:pt x="39786" y="31218"/>
                      <a:pt x="39763" y="31684"/>
                    </a:cubicBezTo>
                    <a:cubicBezTo>
                      <a:pt x="38998" y="31196"/>
                      <a:pt x="38113" y="31684"/>
                      <a:pt x="37730" y="31024"/>
                    </a:cubicBezTo>
                    <a:cubicBezTo>
                      <a:pt x="37480" y="31367"/>
                      <a:pt x="37044" y="31615"/>
                      <a:pt x="36670" y="31615"/>
                    </a:cubicBezTo>
                    <a:cubicBezTo>
                      <a:pt x="36139" y="31615"/>
                      <a:pt x="35736" y="31110"/>
                      <a:pt x="36186" y="29651"/>
                    </a:cubicBezTo>
                    <a:cubicBezTo>
                      <a:pt x="35975" y="29651"/>
                      <a:pt x="35803" y="29598"/>
                      <a:pt x="35697" y="29427"/>
                    </a:cubicBezTo>
                    <a:lnTo>
                      <a:pt x="35697" y="29427"/>
                    </a:lnTo>
                    <a:cubicBezTo>
                      <a:pt x="35827" y="29897"/>
                      <a:pt x="35831" y="30036"/>
                      <a:pt x="35775" y="30036"/>
                    </a:cubicBezTo>
                    <a:cubicBezTo>
                      <a:pt x="35693" y="30036"/>
                      <a:pt x="35486" y="29746"/>
                      <a:pt x="35353" y="29746"/>
                    </a:cubicBezTo>
                    <a:cubicBezTo>
                      <a:pt x="35306" y="29746"/>
                      <a:pt x="35269" y="29781"/>
                      <a:pt x="35248" y="29875"/>
                    </a:cubicBezTo>
                    <a:cubicBezTo>
                      <a:pt x="35697" y="30034"/>
                      <a:pt x="34984" y="30971"/>
                      <a:pt x="35367" y="31024"/>
                    </a:cubicBezTo>
                    <a:cubicBezTo>
                      <a:pt x="35383" y="30861"/>
                      <a:pt x="35429" y="30801"/>
                      <a:pt x="35486" y="30801"/>
                    </a:cubicBezTo>
                    <a:cubicBezTo>
                      <a:pt x="35620" y="30801"/>
                      <a:pt x="35819" y="31128"/>
                      <a:pt x="35856" y="31248"/>
                    </a:cubicBezTo>
                    <a:cubicBezTo>
                      <a:pt x="35748" y="31545"/>
                      <a:pt x="35633" y="31628"/>
                      <a:pt x="35498" y="31628"/>
                    </a:cubicBezTo>
                    <a:cubicBezTo>
                      <a:pt x="35327" y="31628"/>
                      <a:pt x="35124" y="31496"/>
                      <a:pt x="34864" y="31496"/>
                    </a:cubicBezTo>
                    <a:cubicBezTo>
                      <a:pt x="34798" y="31496"/>
                      <a:pt x="34728" y="31504"/>
                      <a:pt x="34654" y="31526"/>
                    </a:cubicBezTo>
                    <a:cubicBezTo>
                      <a:pt x="34536" y="32067"/>
                      <a:pt x="35143" y="32239"/>
                      <a:pt x="34813" y="32463"/>
                    </a:cubicBezTo>
                    <a:cubicBezTo>
                      <a:pt x="34769" y="32487"/>
                      <a:pt x="34729" y="32497"/>
                      <a:pt x="34692" y="32497"/>
                    </a:cubicBezTo>
                    <a:cubicBezTo>
                      <a:pt x="34399" y="32497"/>
                      <a:pt x="34294" y="31833"/>
                      <a:pt x="33898" y="31833"/>
                    </a:cubicBezTo>
                    <a:cubicBezTo>
                      <a:pt x="33789" y="31833"/>
                      <a:pt x="33657" y="31884"/>
                      <a:pt x="33493" y="32014"/>
                    </a:cubicBezTo>
                    <a:cubicBezTo>
                      <a:pt x="33493" y="31301"/>
                      <a:pt x="33163" y="31196"/>
                      <a:pt x="33110" y="30588"/>
                    </a:cubicBezTo>
                    <a:lnTo>
                      <a:pt x="33110" y="30588"/>
                    </a:lnTo>
                    <a:cubicBezTo>
                      <a:pt x="33129" y="30593"/>
                      <a:pt x="33147" y="30595"/>
                      <a:pt x="33165" y="30595"/>
                    </a:cubicBezTo>
                    <a:cubicBezTo>
                      <a:pt x="33345" y="30595"/>
                      <a:pt x="33405" y="30364"/>
                      <a:pt x="33598" y="30364"/>
                    </a:cubicBezTo>
                    <a:cubicBezTo>
                      <a:pt x="33823" y="30866"/>
                      <a:pt x="33493" y="30813"/>
                      <a:pt x="33717" y="31301"/>
                    </a:cubicBezTo>
                    <a:cubicBezTo>
                      <a:pt x="34258" y="31196"/>
                      <a:pt x="34984" y="31407"/>
                      <a:pt x="35037" y="30364"/>
                    </a:cubicBezTo>
                    <a:cubicBezTo>
                      <a:pt x="34974" y="30329"/>
                      <a:pt x="34922" y="30315"/>
                      <a:pt x="34879" y="30315"/>
                    </a:cubicBezTo>
                    <a:cubicBezTo>
                      <a:pt x="34686" y="30315"/>
                      <a:pt x="34664" y="30602"/>
                      <a:pt x="34498" y="30602"/>
                    </a:cubicBezTo>
                    <a:cubicBezTo>
                      <a:pt x="34477" y="30602"/>
                      <a:pt x="34455" y="30598"/>
                      <a:pt x="34430" y="30588"/>
                    </a:cubicBezTo>
                    <a:cubicBezTo>
                      <a:pt x="34258" y="29875"/>
                      <a:pt x="34377" y="29981"/>
                      <a:pt x="34536" y="29427"/>
                    </a:cubicBezTo>
                    <a:cubicBezTo>
                      <a:pt x="34475" y="29410"/>
                      <a:pt x="34420" y="29403"/>
                      <a:pt x="34370" y="29403"/>
                    </a:cubicBezTo>
                    <a:cubicBezTo>
                      <a:pt x="34100" y="29403"/>
                      <a:pt x="33951" y="29607"/>
                      <a:pt x="33717" y="29651"/>
                    </a:cubicBezTo>
                    <a:cubicBezTo>
                      <a:pt x="33598" y="28938"/>
                      <a:pt x="33163" y="28885"/>
                      <a:pt x="32885" y="28555"/>
                    </a:cubicBezTo>
                    <a:cubicBezTo>
                      <a:pt x="32938" y="28502"/>
                      <a:pt x="33110" y="28502"/>
                      <a:pt x="33110" y="28278"/>
                    </a:cubicBezTo>
                    <a:cubicBezTo>
                      <a:pt x="32938" y="28278"/>
                      <a:pt x="32833" y="28225"/>
                      <a:pt x="32885" y="27842"/>
                    </a:cubicBezTo>
                    <a:cubicBezTo>
                      <a:pt x="32975" y="27815"/>
                      <a:pt x="33058" y="27803"/>
                      <a:pt x="33137" y="27803"/>
                    </a:cubicBezTo>
                    <a:cubicBezTo>
                      <a:pt x="33397" y="27803"/>
                      <a:pt x="33610" y="27932"/>
                      <a:pt x="33823" y="28054"/>
                    </a:cubicBezTo>
                    <a:cubicBezTo>
                      <a:pt x="33994" y="26958"/>
                      <a:pt x="33110" y="27842"/>
                      <a:pt x="33215" y="26905"/>
                    </a:cubicBezTo>
                    <a:lnTo>
                      <a:pt x="33215" y="26905"/>
                    </a:lnTo>
                    <a:cubicBezTo>
                      <a:pt x="32833" y="27116"/>
                      <a:pt x="32555" y="27512"/>
                      <a:pt x="32172" y="27618"/>
                    </a:cubicBezTo>
                    <a:cubicBezTo>
                      <a:pt x="32067" y="26786"/>
                      <a:pt x="32014" y="26852"/>
                      <a:pt x="32120" y="26245"/>
                    </a:cubicBezTo>
                    <a:cubicBezTo>
                      <a:pt x="32100" y="26239"/>
                      <a:pt x="32082" y="26236"/>
                      <a:pt x="32065" y="26236"/>
                    </a:cubicBezTo>
                    <a:cubicBezTo>
                      <a:pt x="31799" y="26236"/>
                      <a:pt x="31886" y="26967"/>
                      <a:pt x="31618" y="26967"/>
                    </a:cubicBezTo>
                    <a:cubicBezTo>
                      <a:pt x="31575" y="26967"/>
                      <a:pt x="31523" y="26948"/>
                      <a:pt x="31460" y="26905"/>
                    </a:cubicBezTo>
                    <a:cubicBezTo>
                      <a:pt x="31512" y="26681"/>
                      <a:pt x="31565" y="26298"/>
                      <a:pt x="31565" y="25743"/>
                    </a:cubicBezTo>
                    <a:lnTo>
                      <a:pt x="31565" y="25743"/>
                    </a:lnTo>
                    <a:cubicBezTo>
                      <a:pt x="31077" y="25796"/>
                      <a:pt x="31077" y="26733"/>
                      <a:pt x="30852" y="27182"/>
                    </a:cubicBezTo>
                    <a:cubicBezTo>
                      <a:pt x="30908" y="27182"/>
                      <a:pt x="30962" y="27175"/>
                      <a:pt x="31011" y="27175"/>
                    </a:cubicBezTo>
                    <a:cubicBezTo>
                      <a:pt x="31115" y="27175"/>
                      <a:pt x="31199" y="27206"/>
                      <a:pt x="31235" y="27394"/>
                    </a:cubicBezTo>
                    <a:cubicBezTo>
                      <a:pt x="30905" y="27565"/>
                      <a:pt x="30417" y="27618"/>
                      <a:pt x="30852" y="28106"/>
                    </a:cubicBezTo>
                    <a:cubicBezTo>
                      <a:pt x="30522" y="28001"/>
                      <a:pt x="30245" y="27724"/>
                      <a:pt x="30034" y="27394"/>
                    </a:cubicBezTo>
                    <a:lnTo>
                      <a:pt x="30034" y="27394"/>
                    </a:lnTo>
                    <a:cubicBezTo>
                      <a:pt x="29827" y="27551"/>
                      <a:pt x="30090" y="28580"/>
                      <a:pt x="29795" y="28580"/>
                    </a:cubicBezTo>
                    <a:cubicBezTo>
                      <a:pt x="29769" y="28580"/>
                      <a:pt x="29739" y="28572"/>
                      <a:pt x="29704" y="28555"/>
                    </a:cubicBezTo>
                    <a:cubicBezTo>
                      <a:pt x="29704" y="28172"/>
                      <a:pt x="29704" y="27842"/>
                      <a:pt x="29809" y="27671"/>
                    </a:cubicBezTo>
                    <a:cubicBezTo>
                      <a:pt x="29202" y="27618"/>
                      <a:pt x="28489" y="27776"/>
                      <a:pt x="28265" y="26958"/>
                    </a:cubicBezTo>
                    <a:cubicBezTo>
                      <a:pt x="28359" y="26770"/>
                      <a:pt x="28448" y="26698"/>
                      <a:pt x="28533" y="26698"/>
                    </a:cubicBezTo>
                    <a:cubicBezTo>
                      <a:pt x="28748" y="26698"/>
                      <a:pt x="28936" y="27157"/>
                      <a:pt x="29096" y="27394"/>
                    </a:cubicBezTo>
                    <a:cubicBezTo>
                      <a:pt x="29585" y="26245"/>
                      <a:pt x="28384" y="26786"/>
                      <a:pt x="28489" y="25585"/>
                    </a:cubicBezTo>
                    <a:lnTo>
                      <a:pt x="28489" y="25585"/>
                    </a:lnTo>
                    <a:cubicBezTo>
                      <a:pt x="28212" y="25638"/>
                      <a:pt x="27988" y="25862"/>
                      <a:pt x="27776" y="26073"/>
                    </a:cubicBezTo>
                    <a:cubicBezTo>
                      <a:pt x="27829" y="25585"/>
                      <a:pt x="27605" y="25585"/>
                      <a:pt x="27552" y="25360"/>
                    </a:cubicBezTo>
                    <a:cubicBezTo>
                      <a:pt x="28080" y="25318"/>
                      <a:pt x="27974" y="24463"/>
                      <a:pt x="28338" y="24463"/>
                    </a:cubicBezTo>
                    <a:cubicBezTo>
                      <a:pt x="28428" y="24463"/>
                      <a:pt x="28548" y="24516"/>
                      <a:pt x="28714" y="24648"/>
                    </a:cubicBezTo>
                    <a:cubicBezTo>
                      <a:pt x="28714" y="24206"/>
                      <a:pt x="28435" y="24092"/>
                      <a:pt x="28163" y="24092"/>
                    </a:cubicBezTo>
                    <a:cubicBezTo>
                      <a:pt x="27923" y="24092"/>
                      <a:pt x="27688" y="24181"/>
                      <a:pt x="27657" y="24212"/>
                    </a:cubicBezTo>
                    <a:cubicBezTo>
                      <a:pt x="28054" y="23710"/>
                      <a:pt x="27552" y="23327"/>
                      <a:pt x="27776" y="23050"/>
                    </a:cubicBezTo>
                    <a:cubicBezTo>
                      <a:pt x="27809" y="23038"/>
                      <a:pt x="27835" y="23033"/>
                      <a:pt x="27857" y="23033"/>
                    </a:cubicBezTo>
                    <a:cubicBezTo>
                      <a:pt x="28105" y="23033"/>
                      <a:pt x="27727" y="23730"/>
                      <a:pt x="28088" y="23730"/>
                    </a:cubicBezTo>
                    <a:cubicBezTo>
                      <a:pt x="28122" y="23730"/>
                      <a:pt x="28163" y="23724"/>
                      <a:pt x="28212" y="23710"/>
                    </a:cubicBezTo>
                    <a:cubicBezTo>
                      <a:pt x="28159" y="22496"/>
                      <a:pt x="27327" y="22892"/>
                      <a:pt x="27275" y="21677"/>
                    </a:cubicBezTo>
                    <a:lnTo>
                      <a:pt x="27275" y="21677"/>
                    </a:lnTo>
                    <a:cubicBezTo>
                      <a:pt x="27489" y="21754"/>
                      <a:pt x="27693" y="21786"/>
                      <a:pt x="27888" y="21786"/>
                    </a:cubicBezTo>
                    <a:cubicBezTo>
                      <a:pt x="28872" y="21786"/>
                      <a:pt x="29618" y="20971"/>
                      <a:pt x="30244" y="20971"/>
                    </a:cubicBezTo>
                    <a:cubicBezTo>
                      <a:pt x="30479" y="20971"/>
                      <a:pt x="30697" y="21085"/>
                      <a:pt x="30905" y="21400"/>
                    </a:cubicBezTo>
                    <a:cubicBezTo>
                      <a:pt x="30877" y="21400"/>
                      <a:pt x="30847" y="21398"/>
                      <a:pt x="30816" y="21398"/>
                    </a:cubicBezTo>
                    <a:cubicBezTo>
                      <a:pt x="30676" y="21398"/>
                      <a:pt x="30532" y="21434"/>
                      <a:pt x="30575" y="21836"/>
                    </a:cubicBezTo>
                    <a:cubicBezTo>
                      <a:pt x="30592" y="21832"/>
                      <a:pt x="30608" y="21830"/>
                      <a:pt x="30622" y="21830"/>
                    </a:cubicBezTo>
                    <a:cubicBezTo>
                      <a:pt x="30793" y="21830"/>
                      <a:pt x="30855" y="22066"/>
                      <a:pt x="30987" y="22066"/>
                    </a:cubicBezTo>
                    <a:cubicBezTo>
                      <a:pt x="30999" y="22066"/>
                      <a:pt x="31011" y="22064"/>
                      <a:pt x="31024" y="22060"/>
                    </a:cubicBezTo>
                    <a:cubicBezTo>
                      <a:pt x="30905" y="21492"/>
                      <a:pt x="31161" y="21102"/>
                      <a:pt x="31382" y="21102"/>
                    </a:cubicBezTo>
                    <a:cubicBezTo>
                      <a:pt x="31479" y="21102"/>
                      <a:pt x="31570" y="21178"/>
                      <a:pt x="31618" y="21347"/>
                    </a:cubicBezTo>
                    <a:cubicBezTo>
                      <a:pt x="31618" y="21730"/>
                      <a:pt x="31354" y="21572"/>
                      <a:pt x="31407" y="22060"/>
                    </a:cubicBezTo>
                    <a:cubicBezTo>
                      <a:pt x="31565" y="22007"/>
                      <a:pt x="31842" y="22113"/>
                      <a:pt x="31842" y="21836"/>
                    </a:cubicBezTo>
                    <a:cubicBezTo>
                      <a:pt x="31703" y="21500"/>
                      <a:pt x="32204" y="21246"/>
                      <a:pt x="32774" y="21246"/>
                    </a:cubicBezTo>
                    <a:cubicBezTo>
                      <a:pt x="33124" y="21246"/>
                      <a:pt x="33499" y="21341"/>
                      <a:pt x="33770" y="21572"/>
                    </a:cubicBezTo>
                    <a:cubicBezTo>
                      <a:pt x="33714" y="21774"/>
                      <a:pt x="33629" y="21839"/>
                      <a:pt x="33532" y="21839"/>
                    </a:cubicBezTo>
                    <a:cubicBezTo>
                      <a:pt x="33356" y="21839"/>
                      <a:pt x="33142" y="21626"/>
                      <a:pt x="32998" y="21626"/>
                    </a:cubicBezTo>
                    <a:cubicBezTo>
                      <a:pt x="32899" y="21626"/>
                      <a:pt x="32833" y="21725"/>
                      <a:pt x="32833" y="22060"/>
                    </a:cubicBezTo>
                    <a:cubicBezTo>
                      <a:pt x="32881" y="22020"/>
                      <a:pt x="32918" y="22002"/>
                      <a:pt x="32948" y="22002"/>
                    </a:cubicBezTo>
                    <a:cubicBezTo>
                      <a:pt x="33121" y="22002"/>
                      <a:pt x="33012" y="22618"/>
                      <a:pt x="33057" y="22945"/>
                    </a:cubicBezTo>
                    <a:cubicBezTo>
                      <a:pt x="33994" y="22892"/>
                      <a:pt x="34483" y="21954"/>
                      <a:pt x="35143" y="21294"/>
                    </a:cubicBezTo>
                    <a:lnTo>
                      <a:pt x="35143" y="21294"/>
                    </a:lnTo>
                    <a:cubicBezTo>
                      <a:pt x="34915" y="21884"/>
                      <a:pt x="35075" y="21945"/>
                      <a:pt x="35254" y="21945"/>
                    </a:cubicBezTo>
                    <a:cubicBezTo>
                      <a:pt x="35300" y="21945"/>
                      <a:pt x="35347" y="21940"/>
                      <a:pt x="35390" y="21940"/>
                    </a:cubicBezTo>
                    <a:cubicBezTo>
                      <a:pt x="35458" y="21940"/>
                      <a:pt x="35512" y="21951"/>
                      <a:pt x="35526" y="22007"/>
                    </a:cubicBezTo>
                    <a:cubicBezTo>
                      <a:pt x="35090" y="22337"/>
                      <a:pt x="34377" y="21836"/>
                      <a:pt x="34206" y="23156"/>
                    </a:cubicBezTo>
                    <a:cubicBezTo>
                      <a:pt x="34536" y="23222"/>
                      <a:pt x="34813" y="23222"/>
                      <a:pt x="34813" y="23882"/>
                    </a:cubicBezTo>
                    <a:cubicBezTo>
                      <a:pt x="34582" y="23618"/>
                      <a:pt x="34251" y="23555"/>
                      <a:pt x="33884" y="23555"/>
                    </a:cubicBezTo>
                    <a:cubicBezTo>
                      <a:pt x="33549" y="23555"/>
                      <a:pt x="33184" y="23608"/>
                      <a:pt x="32842" y="23608"/>
                    </a:cubicBezTo>
                    <a:cubicBezTo>
                      <a:pt x="32230" y="23608"/>
                      <a:pt x="31689" y="23439"/>
                      <a:pt x="31512" y="22496"/>
                    </a:cubicBezTo>
                    <a:cubicBezTo>
                      <a:pt x="31356" y="22458"/>
                      <a:pt x="31220" y="22420"/>
                      <a:pt x="31099" y="22420"/>
                    </a:cubicBezTo>
                    <a:cubicBezTo>
                      <a:pt x="30884" y="22420"/>
                      <a:pt x="30719" y="22541"/>
                      <a:pt x="30575" y="22997"/>
                    </a:cubicBezTo>
                    <a:cubicBezTo>
                      <a:pt x="30590" y="22990"/>
                      <a:pt x="30607" y="22987"/>
                      <a:pt x="30623" y="22987"/>
                    </a:cubicBezTo>
                    <a:cubicBezTo>
                      <a:pt x="30849" y="22987"/>
                      <a:pt x="31167" y="23612"/>
                      <a:pt x="30958" y="23710"/>
                    </a:cubicBezTo>
                    <a:cubicBezTo>
                      <a:pt x="30852" y="23275"/>
                      <a:pt x="30364" y="23710"/>
                      <a:pt x="30364" y="23222"/>
                    </a:cubicBezTo>
                    <a:cubicBezTo>
                      <a:pt x="30364" y="22773"/>
                      <a:pt x="30694" y="22945"/>
                      <a:pt x="30575" y="22284"/>
                    </a:cubicBezTo>
                    <a:lnTo>
                      <a:pt x="30575" y="22284"/>
                    </a:lnTo>
                    <a:cubicBezTo>
                      <a:pt x="30192" y="22496"/>
                      <a:pt x="29968" y="22337"/>
                      <a:pt x="29862" y="22562"/>
                    </a:cubicBezTo>
                    <a:cubicBezTo>
                      <a:pt x="29931" y="22778"/>
                      <a:pt x="29768" y="23062"/>
                      <a:pt x="29570" y="23062"/>
                    </a:cubicBezTo>
                    <a:cubicBezTo>
                      <a:pt x="29465" y="23062"/>
                      <a:pt x="29351" y="22983"/>
                      <a:pt x="29255" y="22773"/>
                    </a:cubicBezTo>
                    <a:lnTo>
                      <a:pt x="29255" y="22773"/>
                    </a:lnTo>
                    <a:cubicBezTo>
                      <a:pt x="29585" y="23763"/>
                      <a:pt x="29044" y="23222"/>
                      <a:pt x="28925" y="23935"/>
                    </a:cubicBezTo>
                    <a:cubicBezTo>
                      <a:pt x="29374" y="24753"/>
                      <a:pt x="29704" y="24146"/>
                      <a:pt x="30139" y="24872"/>
                    </a:cubicBezTo>
                    <a:cubicBezTo>
                      <a:pt x="30192" y="23988"/>
                      <a:pt x="29532" y="24595"/>
                      <a:pt x="29638" y="23710"/>
                    </a:cubicBezTo>
                    <a:lnTo>
                      <a:pt x="29638" y="23710"/>
                    </a:lnTo>
                    <a:cubicBezTo>
                      <a:pt x="30522" y="24423"/>
                      <a:pt x="32172" y="24542"/>
                      <a:pt x="33334" y="24595"/>
                    </a:cubicBezTo>
                    <a:cubicBezTo>
                      <a:pt x="33540" y="24595"/>
                      <a:pt x="33873" y="24211"/>
                      <a:pt x="34108" y="24211"/>
                    </a:cubicBezTo>
                    <a:cubicBezTo>
                      <a:pt x="34251" y="24211"/>
                      <a:pt x="34357" y="24352"/>
                      <a:pt x="34377" y="24806"/>
                    </a:cubicBezTo>
                    <a:cubicBezTo>
                      <a:pt x="34352" y="24824"/>
                      <a:pt x="34320" y="24830"/>
                      <a:pt x="34285" y="24830"/>
                    </a:cubicBezTo>
                    <a:cubicBezTo>
                      <a:pt x="34184" y="24830"/>
                      <a:pt x="34052" y="24774"/>
                      <a:pt x="33947" y="24774"/>
                    </a:cubicBezTo>
                    <a:cubicBezTo>
                      <a:pt x="33846" y="24774"/>
                      <a:pt x="33770" y="24826"/>
                      <a:pt x="33770" y="25030"/>
                    </a:cubicBezTo>
                    <a:cubicBezTo>
                      <a:pt x="33928" y="25136"/>
                      <a:pt x="34047" y="25360"/>
                      <a:pt x="34047" y="25743"/>
                    </a:cubicBezTo>
                    <a:cubicBezTo>
                      <a:pt x="34182" y="25634"/>
                      <a:pt x="34312" y="25591"/>
                      <a:pt x="34439" y="25591"/>
                    </a:cubicBezTo>
                    <a:cubicBezTo>
                      <a:pt x="34819" y="25591"/>
                      <a:pt x="35173" y="25984"/>
                      <a:pt x="35578" y="26192"/>
                    </a:cubicBezTo>
                    <a:cubicBezTo>
                      <a:pt x="35526" y="25466"/>
                      <a:pt x="35909" y="25466"/>
                      <a:pt x="36239" y="25466"/>
                    </a:cubicBezTo>
                    <a:cubicBezTo>
                      <a:pt x="36198" y="25977"/>
                      <a:pt x="36248" y="26102"/>
                      <a:pt x="36331" y="26102"/>
                    </a:cubicBezTo>
                    <a:cubicBezTo>
                      <a:pt x="36411" y="26102"/>
                      <a:pt x="36521" y="25986"/>
                      <a:pt x="36610" y="25986"/>
                    </a:cubicBezTo>
                    <a:cubicBezTo>
                      <a:pt x="36667" y="25986"/>
                      <a:pt x="36715" y="26034"/>
                      <a:pt x="36740" y="26192"/>
                    </a:cubicBezTo>
                    <a:cubicBezTo>
                      <a:pt x="36740" y="26456"/>
                      <a:pt x="36516" y="26351"/>
                      <a:pt x="36516" y="26628"/>
                    </a:cubicBezTo>
                    <a:cubicBezTo>
                      <a:pt x="36578" y="26513"/>
                      <a:pt x="36639" y="26471"/>
                      <a:pt x="36697" y="26471"/>
                    </a:cubicBezTo>
                    <a:cubicBezTo>
                      <a:pt x="36860" y="26471"/>
                      <a:pt x="37008" y="26798"/>
                      <a:pt x="37142" y="26798"/>
                    </a:cubicBezTo>
                    <a:cubicBezTo>
                      <a:pt x="37215" y="26798"/>
                      <a:pt x="37283" y="26701"/>
                      <a:pt x="37347" y="26403"/>
                    </a:cubicBezTo>
                    <a:cubicBezTo>
                      <a:pt x="37070" y="26126"/>
                      <a:pt x="36687" y="26126"/>
                      <a:pt x="36635" y="25466"/>
                    </a:cubicBezTo>
                    <a:lnTo>
                      <a:pt x="36635" y="25466"/>
                    </a:lnTo>
                    <a:cubicBezTo>
                      <a:pt x="37221" y="25568"/>
                      <a:pt x="37748" y="25744"/>
                      <a:pt x="38217" y="25744"/>
                    </a:cubicBezTo>
                    <a:cubicBezTo>
                      <a:pt x="38539" y="25744"/>
                      <a:pt x="38834" y="25661"/>
                      <a:pt x="39103" y="25413"/>
                    </a:cubicBezTo>
                    <a:cubicBezTo>
                      <a:pt x="39051" y="25308"/>
                      <a:pt x="38998" y="25202"/>
                      <a:pt x="38998" y="25083"/>
                    </a:cubicBezTo>
                    <a:lnTo>
                      <a:pt x="38998" y="25083"/>
                    </a:lnTo>
                    <a:cubicBezTo>
                      <a:pt x="39401" y="25487"/>
                      <a:pt x="39864" y="25656"/>
                      <a:pt x="40308" y="25656"/>
                    </a:cubicBezTo>
                    <a:cubicBezTo>
                      <a:pt x="40895" y="25656"/>
                      <a:pt x="41451" y="25361"/>
                      <a:pt x="41796" y="24925"/>
                    </a:cubicBezTo>
                    <a:cubicBezTo>
                      <a:pt x="41744" y="24318"/>
                      <a:pt x="41189" y="24700"/>
                      <a:pt x="41084" y="24265"/>
                    </a:cubicBezTo>
                    <a:cubicBezTo>
                      <a:pt x="41218" y="24021"/>
                      <a:pt x="41403" y="23908"/>
                      <a:pt x="41603" y="23908"/>
                    </a:cubicBezTo>
                    <a:cubicBezTo>
                      <a:pt x="41814" y="23908"/>
                      <a:pt x="42042" y="24034"/>
                      <a:pt x="42245" y="24265"/>
                    </a:cubicBezTo>
                    <a:cubicBezTo>
                      <a:pt x="42131" y="24450"/>
                      <a:pt x="42069" y="24682"/>
                      <a:pt x="41974" y="24682"/>
                    </a:cubicBezTo>
                    <a:cubicBezTo>
                      <a:pt x="41927" y="24682"/>
                      <a:pt x="41871" y="24625"/>
                      <a:pt x="41796" y="24476"/>
                    </a:cubicBezTo>
                    <a:lnTo>
                      <a:pt x="41796" y="24476"/>
                    </a:lnTo>
                    <a:cubicBezTo>
                      <a:pt x="41849" y="25202"/>
                      <a:pt x="41849" y="24925"/>
                      <a:pt x="41796" y="25638"/>
                    </a:cubicBezTo>
                    <a:cubicBezTo>
                      <a:pt x="41819" y="25635"/>
                      <a:pt x="41840" y="25633"/>
                      <a:pt x="41860" y="25633"/>
                    </a:cubicBezTo>
                    <a:cubicBezTo>
                      <a:pt x="42139" y="25633"/>
                      <a:pt x="42275" y="25897"/>
                      <a:pt x="42552" y="25897"/>
                    </a:cubicBezTo>
                    <a:cubicBezTo>
                      <a:pt x="42606" y="25897"/>
                      <a:pt x="42666" y="25887"/>
                      <a:pt x="42734" y="25862"/>
                    </a:cubicBezTo>
                    <a:cubicBezTo>
                      <a:pt x="42807" y="25460"/>
                      <a:pt x="42728" y="25391"/>
                      <a:pt x="42613" y="25391"/>
                    </a:cubicBezTo>
                    <a:cubicBezTo>
                      <a:pt x="42553" y="25391"/>
                      <a:pt x="42483" y="25410"/>
                      <a:pt x="42421" y="25410"/>
                    </a:cubicBezTo>
                    <a:cubicBezTo>
                      <a:pt x="42324" y="25410"/>
                      <a:pt x="42245" y="25365"/>
                      <a:pt x="42245" y="25136"/>
                    </a:cubicBezTo>
                    <a:cubicBezTo>
                      <a:pt x="42575" y="24872"/>
                      <a:pt x="42404" y="23935"/>
                      <a:pt x="42457" y="23763"/>
                    </a:cubicBezTo>
                    <a:cubicBezTo>
                      <a:pt x="42547" y="23753"/>
                      <a:pt x="42630" y="23748"/>
                      <a:pt x="42704" y="23748"/>
                    </a:cubicBezTo>
                    <a:cubicBezTo>
                      <a:pt x="43395" y="23748"/>
                      <a:pt x="43410" y="24194"/>
                      <a:pt x="43565" y="25136"/>
                    </a:cubicBezTo>
                    <a:cubicBezTo>
                      <a:pt x="43381" y="25136"/>
                      <a:pt x="43266" y="24942"/>
                      <a:pt x="43148" y="24942"/>
                    </a:cubicBezTo>
                    <a:cubicBezTo>
                      <a:pt x="43089" y="24942"/>
                      <a:pt x="43029" y="24991"/>
                      <a:pt x="42958" y="25136"/>
                    </a:cubicBezTo>
                    <a:cubicBezTo>
                      <a:pt x="43064" y="25968"/>
                      <a:pt x="43499" y="26192"/>
                      <a:pt x="43830" y="26522"/>
                    </a:cubicBezTo>
                    <a:cubicBezTo>
                      <a:pt x="43948" y="26021"/>
                      <a:pt x="43499" y="25638"/>
                      <a:pt x="43777" y="25585"/>
                    </a:cubicBezTo>
                    <a:cubicBezTo>
                      <a:pt x="44178" y="25469"/>
                      <a:pt x="44539" y="25381"/>
                      <a:pt x="44839" y="25381"/>
                    </a:cubicBezTo>
                    <a:cubicBezTo>
                      <a:pt x="45527" y="25381"/>
                      <a:pt x="45897" y="25838"/>
                      <a:pt x="45704" y="27446"/>
                    </a:cubicBezTo>
                    <a:cubicBezTo>
                      <a:pt x="47077" y="26403"/>
                      <a:pt x="47130" y="27235"/>
                      <a:pt x="48292" y="26456"/>
                    </a:cubicBezTo>
                    <a:lnTo>
                      <a:pt x="48292" y="26456"/>
                    </a:lnTo>
                    <a:cubicBezTo>
                      <a:pt x="48186" y="27063"/>
                      <a:pt x="47962" y="27288"/>
                      <a:pt x="48292" y="27618"/>
                    </a:cubicBezTo>
                    <a:cubicBezTo>
                      <a:pt x="48239" y="27671"/>
                      <a:pt x="48067" y="27618"/>
                      <a:pt x="48067" y="27842"/>
                    </a:cubicBezTo>
                    <a:cubicBezTo>
                      <a:pt x="48292" y="27618"/>
                      <a:pt x="49057" y="27235"/>
                      <a:pt x="48899" y="26905"/>
                    </a:cubicBezTo>
                    <a:lnTo>
                      <a:pt x="48899" y="26905"/>
                    </a:lnTo>
                    <a:cubicBezTo>
                      <a:pt x="48745" y="27000"/>
                      <a:pt x="48687" y="27190"/>
                      <a:pt x="48476" y="27190"/>
                    </a:cubicBezTo>
                    <a:cubicBezTo>
                      <a:pt x="48452" y="27190"/>
                      <a:pt x="48426" y="27188"/>
                      <a:pt x="48397" y="27182"/>
                    </a:cubicBezTo>
                    <a:cubicBezTo>
                      <a:pt x="48727" y="26786"/>
                      <a:pt x="48014" y="26126"/>
                      <a:pt x="48397" y="25743"/>
                    </a:cubicBezTo>
                    <a:lnTo>
                      <a:pt x="48397" y="25743"/>
                    </a:lnTo>
                    <a:cubicBezTo>
                      <a:pt x="48407" y="25879"/>
                      <a:pt x="48438" y="25929"/>
                      <a:pt x="48482" y="25929"/>
                    </a:cubicBezTo>
                    <a:cubicBezTo>
                      <a:pt x="48605" y="25929"/>
                      <a:pt x="48838" y="25540"/>
                      <a:pt x="49047" y="25540"/>
                    </a:cubicBezTo>
                    <a:cubicBezTo>
                      <a:pt x="49155" y="25540"/>
                      <a:pt x="49258" y="25646"/>
                      <a:pt x="49335" y="25968"/>
                    </a:cubicBezTo>
                    <a:cubicBezTo>
                      <a:pt x="49057" y="25968"/>
                      <a:pt x="48780" y="25968"/>
                      <a:pt x="48780" y="26456"/>
                    </a:cubicBezTo>
                    <a:cubicBezTo>
                      <a:pt x="48872" y="26625"/>
                      <a:pt x="48981" y="26692"/>
                      <a:pt x="49089" y="26692"/>
                    </a:cubicBezTo>
                    <a:cubicBezTo>
                      <a:pt x="49368" y="26692"/>
                      <a:pt x="49635" y="26244"/>
                      <a:pt x="49559" y="25968"/>
                    </a:cubicBezTo>
                    <a:lnTo>
                      <a:pt x="49559" y="25968"/>
                    </a:lnTo>
                    <a:cubicBezTo>
                      <a:pt x="49602" y="26003"/>
                      <a:pt x="49642" y="26018"/>
                      <a:pt x="49681" y="26018"/>
                    </a:cubicBezTo>
                    <a:cubicBezTo>
                      <a:pt x="49860" y="26018"/>
                      <a:pt x="50001" y="25704"/>
                      <a:pt x="50119" y="25704"/>
                    </a:cubicBezTo>
                    <a:cubicBezTo>
                      <a:pt x="50174" y="25704"/>
                      <a:pt x="50225" y="25771"/>
                      <a:pt x="50272" y="25968"/>
                    </a:cubicBezTo>
                    <a:cubicBezTo>
                      <a:pt x="50151" y="26126"/>
                      <a:pt x="50036" y="26443"/>
                      <a:pt x="49900" y="26443"/>
                    </a:cubicBezTo>
                    <a:cubicBezTo>
                      <a:pt x="49843" y="26443"/>
                      <a:pt x="49783" y="26388"/>
                      <a:pt x="49717" y="26245"/>
                    </a:cubicBezTo>
                    <a:lnTo>
                      <a:pt x="49717" y="26245"/>
                    </a:lnTo>
                    <a:cubicBezTo>
                      <a:pt x="49619" y="26625"/>
                      <a:pt x="49695" y="26675"/>
                      <a:pt x="49798" y="26675"/>
                    </a:cubicBezTo>
                    <a:cubicBezTo>
                      <a:pt x="49836" y="26675"/>
                      <a:pt x="49876" y="26668"/>
                      <a:pt x="49914" y="26668"/>
                    </a:cubicBezTo>
                    <a:cubicBezTo>
                      <a:pt x="49998" y="26668"/>
                      <a:pt x="50067" y="26700"/>
                      <a:pt x="50047" y="26905"/>
                    </a:cubicBezTo>
                    <a:cubicBezTo>
                      <a:pt x="50197" y="27344"/>
                      <a:pt x="50025" y="27660"/>
                      <a:pt x="49878" y="27660"/>
                    </a:cubicBezTo>
                    <a:cubicBezTo>
                      <a:pt x="49803" y="27660"/>
                      <a:pt x="49735" y="27579"/>
                      <a:pt x="49717" y="27394"/>
                    </a:cubicBezTo>
                    <a:cubicBezTo>
                      <a:pt x="49836" y="27341"/>
                      <a:pt x="49995" y="27288"/>
                      <a:pt x="49942" y="26905"/>
                    </a:cubicBezTo>
                    <a:lnTo>
                      <a:pt x="49942" y="26905"/>
                    </a:lnTo>
                    <a:cubicBezTo>
                      <a:pt x="49141" y="28053"/>
                      <a:pt x="48437" y="28107"/>
                      <a:pt x="47449" y="28107"/>
                    </a:cubicBezTo>
                    <a:cubicBezTo>
                      <a:pt x="47346" y="28107"/>
                      <a:pt x="47240" y="28106"/>
                      <a:pt x="47130" y="28106"/>
                    </a:cubicBezTo>
                    <a:cubicBezTo>
                      <a:pt x="47130" y="27776"/>
                      <a:pt x="47302" y="27724"/>
                      <a:pt x="47354" y="27394"/>
                    </a:cubicBezTo>
                    <a:lnTo>
                      <a:pt x="46866" y="27394"/>
                    </a:lnTo>
                    <a:cubicBezTo>
                      <a:pt x="46747" y="28054"/>
                      <a:pt x="47130" y="28767"/>
                      <a:pt x="46919" y="28833"/>
                    </a:cubicBezTo>
                    <a:cubicBezTo>
                      <a:pt x="46665" y="28579"/>
                      <a:pt x="46555" y="28093"/>
                      <a:pt x="46194" y="28093"/>
                    </a:cubicBezTo>
                    <a:cubicBezTo>
                      <a:pt x="46161" y="28093"/>
                      <a:pt x="46125" y="28097"/>
                      <a:pt x="46087" y="28106"/>
                    </a:cubicBezTo>
                    <a:cubicBezTo>
                      <a:pt x="46034" y="28767"/>
                      <a:pt x="46259" y="28608"/>
                      <a:pt x="46087" y="29044"/>
                    </a:cubicBezTo>
                    <a:cubicBezTo>
                      <a:pt x="46231" y="28886"/>
                      <a:pt x="46364" y="28820"/>
                      <a:pt x="46474" y="28820"/>
                    </a:cubicBezTo>
                    <a:cubicBezTo>
                      <a:pt x="46707" y="28820"/>
                      <a:pt x="46845" y="29117"/>
                      <a:pt x="46800" y="29493"/>
                    </a:cubicBezTo>
                    <a:cubicBezTo>
                      <a:pt x="46841" y="29293"/>
                      <a:pt x="46872" y="29221"/>
                      <a:pt x="46900" y="29221"/>
                    </a:cubicBezTo>
                    <a:cubicBezTo>
                      <a:pt x="46975" y="29221"/>
                      <a:pt x="47022" y="29756"/>
                      <a:pt x="47166" y="29756"/>
                    </a:cubicBezTo>
                    <a:cubicBezTo>
                      <a:pt x="47191" y="29756"/>
                      <a:pt x="47218" y="29740"/>
                      <a:pt x="47249" y="29704"/>
                    </a:cubicBezTo>
                    <a:cubicBezTo>
                      <a:pt x="47632" y="29545"/>
                      <a:pt x="47460" y="28661"/>
                      <a:pt x="47579" y="28555"/>
                    </a:cubicBezTo>
                    <a:lnTo>
                      <a:pt x="47579" y="28555"/>
                    </a:lnTo>
                    <a:cubicBezTo>
                      <a:pt x="47909" y="29163"/>
                      <a:pt x="48186" y="29321"/>
                      <a:pt x="48450" y="29493"/>
                    </a:cubicBezTo>
                    <a:cubicBezTo>
                      <a:pt x="48397" y="29928"/>
                      <a:pt x="48186" y="30087"/>
                      <a:pt x="48067" y="30417"/>
                    </a:cubicBezTo>
                    <a:cubicBezTo>
                      <a:pt x="48121" y="30439"/>
                      <a:pt x="48169" y="30448"/>
                      <a:pt x="48210" y="30448"/>
                    </a:cubicBezTo>
                    <a:cubicBezTo>
                      <a:pt x="48573" y="30448"/>
                      <a:pt x="48503" y="29696"/>
                      <a:pt x="48838" y="29696"/>
                    </a:cubicBezTo>
                    <a:cubicBezTo>
                      <a:pt x="48857" y="29696"/>
                      <a:pt x="48877" y="29699"/>
                      <a:pt x="48899" y="29704"/>
                    </a:cubicBezTo>
                    <a:cubicBezTo>
                      <a:pt x="48899" y="30153"/>
                      <a:pt x="49229" y="29981"/>
                      <a:pt x="49176" y="30641"/>
                    </a:cubicBezTo>
                    <a:cubicBezTo>
                      <a:pt x="49099" y="30820"/>
                      <a:pt x="49001" y="30879"/>
                      <a:pt x="48893" y="30879"/>
                    </a:cubicBezTo>
                    <a:cubicBezTo>
                      <a:pt x="48679" y="30879"/>
                      <a:pt x="48427" y="30644"/>
                      <a:pt x="48235" y="30644"/>
                    </a:cubicBezTo>
                    <a:cubicBezTo>
                      <a:pt x="48110" y="30644"/>
                      <a:pt x="48010" y="30745"/>
                      <a:pt x="47962" y="31077"/>
                    </a:cubicBezTo>
                    <a:cubicBezTo>
                      <a:pt x="48344" y="31354"/>
                      <a:pt x="48569" y="31024"/>
                      <a:pt x="48952" y="31578"/>
                    </a:cubicBezTo>
                    <a:cubicBezTo>
                      <a:pt x="48877" y="31598"/>
                      <a:pt x="48808" y="31606"/>
                      <a:pt x="48744" y="31606"/>
                    </a:cubicBezTo>
                    <a:cubicBezTo>
                      <a:pt x="48432" y="31606"/>
                      <a:pt x="48233" y="31416"/>
                      <a:pt x="48032" y="31416"/>
                    </a:cubicBezTo>
                    <a:cubicBezTo>
                      <a:pt x="47938" y="31416"/>
                      <a:pt x="47844" y="31457"/>
                      <a:pt x="47737" y="31578"/>
                    </a:cubicBezTo>
                    <a:cubicBezTo>
                      <a:pt x="47941" y="32179"/>
                      <a:pt x="48234" y="32372"/>
                      <a:pt x="48543" y="32372"/>
                    </a:cubicBezTo>
                    <a:cubicBezTo>
                      <a:pt x="48995" y="32372"/>
                      <a:pt x="49480" y="31960"/>
                      <a:pt x="49770" y="31803"/>
                    </a:cubicBezTo>
                    <a:cubicBezTo>
                      <a:pt x="50704" y="31840"/>
                      <a:pt x="51419" y="32841"/>
                      <a:pt x="52402" y="32841"/>
                    </a:cubicBezTo>
                    <a:cubicBezTo>
                      <a:pt x="52810" y="32841"/>
                      <a:pt x="53263" y="32669"/>
                      <a:pt x="53797" y="32186"/>
                    </a:cubicBezTo>
                    <a:cubicBezTo>
                      <a:pt x="53295" y="31908"/>
                      <a:pt x="53678" y="31473"/>
                      <a:pt x="53850" y="31248"/>
                    </a:cubicBezTo>
                    <a:cubicBezTo>
                      <a:pt x="53591" y="31148"/>
                      <a:pt x="53310" y="31077"/>
                      <a:pt x="53057" y="31077"/>
                    </a:cubicBezTo>
                    <a:cubicBezTo>
                      <a:pt x="52612" y="31077"/>
                      <a:pt x="52252" y="31296"/>
                      <a:pt x="52252" y="31961"/>
                    </a:cubicBezTo>
                    <a:cubicBezTo>
                      <a:pt x="51922" y="31961"/>
                      <a:pt x="51645" y="31961"/>
                      <a:pt x="51539" y="32239"/>
                    </a:cubicBezTo>
                    <a:cubicBezTo>
                      <a:pt x="51626" y="31518"/>
                      <a:pt x="51209" y="31305"/>
                      <a:pt x="50686" y="31305"/>
                    </a:cubicBezTo>
                    <a:cubicBezTo>
                      <a:pt x="50250" y="31305"/>
                      <a:pt x="49741" y="31453"/>
                      <a:pt x="49387" y="31578"/>
                    </a:cubicBezTo>
                    <a:cubicBezTo>
                      <a:pt x="49665" y="30747"/>
                      <a:pt x="49559" y="30747"/>
                      <a:pt x="49282" y="30153"/>
                    </a:cubicBezTo>
                    <a:lnTo>
                      <a:pt x="49282" y="30153"/>
                    </a:lnTo>
                    <a:cubicBezTo>
                      <a:pt x="49368" y="30163"/>
                      <a:pt x="49451" y="30169"/>
                      <a:pt x="49532" y="30169"/>
                    </a:cubicBezTo>
                    <a:cubicBezTo>
                      <a:pt x="49862" y="30169"/>
                      <a:pt x="50144" y="30064"/>
                      <a:pt x="50325" y="29704"/>
                    </a:cubicBezTo>
                    <a:cubicBezTo>
                      <a:pt x="50234" y="29527"/>
                      <a:pt x="50143" y="29460"/>
                      <a:pt x="50057" y="29460"/>
                    </a:cubicBezTo>
                    <a:cubicBezTo>
                      <a:pt x="49879" y="29460"/>
                      <a:pt x="49718" y="29742"/>
                      <a:pt x="49612" y="29928"/>
                    </a:cubicBezTo>
                    <a:cubicBezTo>
                      <a:pt x="49612" y="29598"/>
                      <a:pt x="49559" y="29427"/>
                      <a:pt x="49506" y="29215"/>
                    </a:cubicBezTo>
                    <a:cubicBezTo>
                      <a:pt x="49653" y="28962"/>
                      <a:pt x="49807" y="28866"/>
                      <a:pt x="49965" y="28866"/>
                    </a:cubicBezTo>
                    <a:cubicBezTo>
                      <a:pt x="50441" y="28866"/>
                      <a:pt x="50959" y="29729"/>
                      <a:pt x="51474" y="29729"/>
                    </a:cubicBezTo>
                    <a:cubicBezTo>
                      <a:pt x="51678" y="29729"/>
                      <a:pt x="51881" y="29594"/>
                      <a:pt x="52081" y="29215"/>
                    </a:cubicBezTo>
                    <a:cubicBezTo>
                      <a:pt x="51420" y="28885"/>
                      <a:pt x="51592" y="28106"/>
                      <a:pt x="50985" y="27618"/>
                    </a:cubicBezTo>
                    <a:lnTo>
                      <a:pt x="50985" y="27618"/>
                    </a:lnTo>
                    <a:cubicBezTo>
                      <a:pt x="51033" y="28060"/>
                      <a:pt x="50951" y="28286"/>
                      <a:pt x="50729" y="28286"/>
                    </a:cubicBezTo>
                    <a:cubicBezTo>
                      <a:pt x="50706" y="28286"/>
                      <a:pt x="50681" y="28283"/>
                      <a:pt x="50655" y="28278"/>
                    </a:cubicBezTo>
                    <a:cubicBezTo>
                      <a:pt x="50496" y="28106"/>
                      <a:pt x="50272" y="27948"/>
                      <a:pt x="50325" y="27341"/>
                    </a:cubicBezTo>
                    <a:cubicBezTo>
                      <a:pt x="50655" y="27116"/>
                      <a:pt x="51209" y="27446"/>
                      <a:pt x="51592" y="26905"/>
                    </a:cubicBezTo>
                    <a:cubicBezTo>
                      <a:pt x="51486" y="26852"/>
                      <a:pt x="51420" y="26628"/>
                      <a:pt x="51368" y="26403"/>
                    </a:cubicBezTo>
                    <a:cubicBezTo>
                      <a:pt x="51564" y="26403"/>
                      <a:pt x="51508" y="25937"/>
                      <a:pt x="51712" y="25937"/>
                    </a:cubicBezTo>
                    <a:cubicBezTo>
                      <a:pt x="51741" y="25937"/>
                      <a:pt x="51776" y="25947"/>
                      <a:pt x="51816" y="25968"/>
                    </a:cubicBezTo>
                    <a:cubicBezTo>
                      <a:pt x="51816" y="26245"/>
                      <a:pt x="51975" y="26298"/>
                      <a:pt x="51922" y="26628"/>
                    </a:cubicBezTo>
                    <a:cubicBezTo>
                      <a:pt x="51913" y="26627"/>
                      <a:pt x="51904" y="26626"/>
                      <a:pt x="51896" y="26626"/>
                    </a:cubicBezTo>
                    <a:cubicBezTo>
                      <a:pt x="51549" y="26626"/>
                      <a:pt x="51747" y="27680"/>
                      <a:pt x="51592" y="28054"/>
                    </a:cubicBezTo>
                    <a:cubicBezTo>
                      <a:pt x="51975" y="28436"/>
                      <a:pt x="52411" y="28767"/>
                      <a:pt x="52582" y="29651"/>
                    </a:cubicBezTo>
                    <a:cubicBezTo>
                      <a:pt x="51869" y="30536"/>
                      <a:pt x="50272" y="29598"/>
                      <a:pt x="49717" y="30866"/>
                    </a:cubicBezTo>
                    <a:cubicBezTo>
                      <a:pt x="49862" y="30843"/>
                      <a:pt x="49995" y="30834"/>
                      <a:pt x="50118" y="30834"/>
                    </a:cubicBezTo>
                    <a:cubicBezTo>
                      <a:pt x="50652" y="30834"/>
                      <a:pt x="50998" y="31007"/>
                      <a:pt x="51360" y="31007"/>
                    </a:cubicBezTo>
                    <a:cubicBezTo>
                      <a:pt x="51550" y="31007"/>
                      <a:pt x="51745" y="30959"/>
                      <a:pt x="51975" y="30813"/>
                    </a:cubicBezTo>
                    <a:lnTo>
                      <a:pt x="51975" y="30813"/>
                    </a:lnTo>
                    <a:cubicBezTo>
                      <a:pt x="52028" y="31196"/>
                      <a:pt x="51816" y="31407"/>
                      <a:pt x="51975" y="31526"/>
                    </a:cubicBezTo>
                    <a:cubicBezTo>
                      <a:pt x="52807" y="30153"/>
                      <a:pt x="54008" y="29215"/>
                      <a:pt x="55711" y="28661"/>
                    </a:cubicBezTo>
                    <a:lnTo>
                      <a:pt x="55711" y="28661"/>
                    </a:lnTo>
                    <a:cubicBezTo>
                      <a:pt x="55597" y="28973"/>
                      <a:pt x="56189" y="29909"/>
                      <a:pt x="56592" y="29909"/>
                    </a:cubicBezTo>
                    <a:cubicBezTo>
                      <a:pt x="56751" y="29909"/>
                      <a:pt x="56881" y="29763"/>
                      <a:pt x="56926" y="29374"/>
                    </a:cubicBezTo>
                    <a:cubicBezTo>
                      <a:pt x="56819" y="29374"/>
                      <a:pt x="56701" y="29397"/>
                      <a:pt x="56595" y="29397"/>
                    </a:cubicBezTo>
                    <a:cubicBezTo>
                      <a:pt x="56376" y="29397"/>
                      <a:pt x="56211" y="29295"/>
                      <a:pt x="56318" y="28661"/>
                    </a:cubicBezTo>
                    <a:cubicBezTo>
                      <a:pt x="56303" y="28657"/>
                      <a:pt x="56288" y="28655"/>
                      <a:pt x="56274" y="28655"/>
                    </a:cubicBezTo>
                    <a:cubicBezTo>
                      <a:pt x="56096" y="28655"/>
                      <a:pt x="56025" y="28938"/>
                      <a:pt x="55830" y="28938"/>
                    </a:cubicBezTo>
                    <a:cubicBezTo>
                      <a:pt x="56041" y="27842"/>
                      <a:pt x="55447" y="28502"/>
                      <a:pt x="55381" y="28001"/>
                    </a:cubicBezTo>
                    <a:cubicBezTo>
                      <a:pt x="55553" y="27341"/>
                      <a:pt x="55051" y="26852"/>
                      <a:pt x="55328" y="26628"/>
                    </a:cubicBezTo>
                    <a:lnTo>
                      <a:pt x="55328" y="26628"/>
                    </a:lnTo>
                    <a:cubicBezTo>
                      <a:pt x="55328" y="27235"/>
                      <a:pt x="55711" y="27182"/>
                      <a:pt x="55830" y="27512"/>
                    </a:cubicBezTo>
                    <a:lnTo>
                      <a:pt x="55830" y="26351"/>
                    </a:lnTo>
                    <a:cubicBezTo>
                      <a:pt x="55664" y="26246"/>
                      <a:pt x="55518" y="26209"/>
                      <a:pt x="55386" y="26209"/>
                    </a:cubicBezTo>
                    <a:cubicBezTo>
                      <a:pt x="55066" y="26209"/>
                      <a:pt x="54829" y="26428"/>
                      <a:pt x="54582" y="26428"/>
                    </a:cubicBezTo>
                    <a:cubicBezTo>
                      <a:pt x="54455" y="26428"/>
                      <a:pt x="54325" y="26369"/>
                      <a:pt x="54180" y="26192"/>
                    </a:cubicBezTo>
                    <a:cubicBezTo>
                      <a:pt x="54137" y="26839"/>
                      <a:pt x="53992" y="27023"/>
                      <a:pt x="53804" y="27023"/>
                    </a:cubicBezTo>
                    <a:cubicBezTo>
                      <a:pt x="53556" y="27023"/>
                      <a:pt x="53234" y="26700"/>
                      <a:pt x="52980" y="26700"/>
                    </a:cubicBezTo>
                    <a:cubicBezTo>
                      <a:pt x="52889" y="26700"/>
                      <a:pt x="52807" y="26741"/>
                      <a:pt x="52741" y="26852"/>
                    </a:cubicBezTo>
                    <a:cubicBezTo>
                      <a:pt x="52965" y="26905"/>
                      <a:pt x="52859" y="27446"/>
                      <a:pt x="52912" y="27776"/>
                    </a:cubicBezTo>
                    <a:cubicBezTo>
                      <a:pt x="53256" y="27776"/>
                      <a:pt x="53511" y="27903"/>
                      <a:pt x="53746" y="27903"/>
                    </a:cubicBezTo>
                    <a:cubicBezTo>
                      <a:pt x="53927" y="27903"/>
                      <a:pt x="54096" y="27829"/>
                      <a:pt x="54285" y="27565"/>
                    </a:cubicBezTo>
                    <a:cubicBezTo>
                      <a:pt x="54232" y="27512"/>
                      <a:pt x="54061" y="27565"/>
                      <a:pt x="54061" y="27341"/>
                    </a:cubicBezTo>
                    <a:lnTo>
                      <a:pt x="54061" y="27341"/>
                    </a:lnTo>
                    <a:cubicBezTo>
                      <a:pt x="54110" y="27363"/>
                      <a:pt x="54153" y="27372"/>
                      <a:pt x="54191" y="27372"/>
                    </a:cubicBezTo>
                    <a:cubicBezTo>
                      <a:pt x="54528" y="27372"/>
                      <a:pt x="54503" y="26620"/>
                      <a:pt x="54833" y="26620"/>
                    </a:cubicBezTo>
                    <a:cubicBezTo>
                      <a:pt x="54852" y="26620"/>
                      <a:pt x="54871" y="26623"/>
                      <a:pt x="54892" y="26628"/>
                    </a:cubicBezTo>
                    <a:cubicBezTo>
                      <a:pt x="55248" y="28206"/>
                      <a:pt x="54838" y="28744"/>
                      <a:pt x="54229" y="28744"/>
                    </a:cubicBezTo>
                    <a:cubicBezTo>
                      <a:pt x="53436" y="28744"/>
                      <a:pt x="52304" y="27833"/>
                      <a:pt x="52081" y="27116"/>
                    </a:cubicBezTo>
                    <a:cubicBezTo>
                      <a:pt x="52147" y="26852"/>
                      <a:pt x="52199" y="26575"/>
                      <a:pt x="52305" y="26403"/>
                    </a:cubicBezTo>
                    <a:cubicBezTo>
                      <a:pt x="52335" y="26389"/>
                      <a:pt x="52368" y="26384"/>
                      <a:pt x="52404" y="26384"/>
                    </a:cubicBezTo>
                    <a:cubicBezTo>
                      <a:pt x="52526" y="26384"/>
                      <a:pt x="52676" y="26447"/>
                      <a:pt x="52797" y="26447"/>
                    </a:cubicBezTo>
                    <a:cubicBezTo>
                      <a:pt x="52908" y="26447"/>
                      <a:pt x="52996" y="26394"/>
                      <a:pt x="53018" y="26192"/>
                    </a:cubicBezTo>
                    <a:cubicBezTo>
                      <a:pt x="53105" y="25944"/>
                      <a:pt x="53332" y="25873"/>
                      <a:pt x="53634" y="25873"/>
                    </a:cubicBezTo>
                    <a:cubicBezTo>
                      <a:pt x="54029" y="25873"/>
                      <a:pt x="54554" y="25994"/>
                      <a:pt x="55067" y="25994"/>
                    </a:cubicBezTo>
                    <a:cubicBezTo>
                      <a:pt x="55641" y="25994"/>
                      <a:pt x="56199" y="25843"/>
                      <a:pt x="56543" y="25202"/>
                    </a:cubicBezTo>
                    <a:cubicBezTo>
                      <a:pt x="55797" y="25169"/>
                      <a:pt x="55028" y="25169"/>
                      <a:pt x="54252" y="25169"/>
                    </a:cubicBezTo>
                    <a:cubicBezTo>
                      <a:pt x="53477" y="25169"/>
                      <a:pt x="52694" y="25169"/>
                      <a:pt x="51922" y="25136"/>
                    </a:cubicBezTo>
                    <a:lnTo>
                      <a:pt x="51922" y="25030"/>
                    </a:lnTo>
                    <a:cubicBezTo>
                      <a:pt x="51420" y="24146"/>
                      <a:pt x="52859" y="25030"/>
                      <a:pt x="52741" y="24093"/>
                    </a:cubicBezTo>
                    <a:cubicBezTo>
                      <a:pt x="52594" y="23962"/>
                      <a:pt x="52441" y="23900"/>
                      <a:pt x="52296" y="23900"/>
                    </a:cubicBezTo>
                    <a:cubicBezTo>
                      <a:pt x="51959" y="23900"/>
                      <a:pt x="51666" y="24234"/>
                      <a:pt x="51592" y="24806"/>
                    </a:cubicBezTo>
                    <a:cubicBezTo>
                      <a:pt x="51645" y="24806"/>
                      <a:pt x="51698" y="24978"/>
                      <a:pt x="51750" y="25136"/>
                    </a:cubicBezTo>
                    <a:cubicBezTo>
                      <a:pt x="50985" y="25136"/>
                      <a:pt x="50272" y="25136"/>
                      <a:pt x="49559" y="25083"/>
                    </a:cubicBezTo>
                    <a:cubicBezTo>
                      <a:pt x="49717" y="24700"/>
                      <a:pt x="50047" y="24753"/>
                      <a:pt x="50047" y="24146"/>
                    </a:cubicBezTo>
                    <a:cubicBezTo>
                      <a:pt x="49746" y="23886"/>
                      <a:pt x="49403" y="23849"/>
                      <a:pt x="49083" y="23849"/>
                    </a:cubicBezTo>
                    <a:cubicBezTo>
                      <a:pt x="48954" y="23849"/>
                      <a:pt x="48830" y="23855"/>
                      <a:pt x="48713" y="23855"/>
                    </a:cubicBezTo>
                    <a:cubicBezTo>
                      <a:pt x="48381" y="23855"/>
                      <a:pt x="48115" y="23807"/>
                      <a:pt x="48014" y="23433"/>
                    </a:cubicBezTo>
                    <a:lnTo>
                      <a:pt x="48014" y="23433"/>
                    </a:lnTo>
                    <a:cubicBezTo>
                      <a:pt x="48161" y="23499"/>
                      <a:pt x="48302" y="23530"/>
                      <a:pt x="48437" y="23530"/>
                    </a:cubicBezTo>
                    <a:cubicBezTo>
                      <a:pt x="48766" y="23530"/>
                      <a:pt x="49063" y="23343"/>
                      <a:pt x="49335" y="22997"/>
                    </a:cubicBezTo>
                    <a:cubicBezTo>
                      <a:pt x="49005" y="22720"/>
                      <a:pt x="49057" y="22232"/>
                      <a:pt x="49057" y="21836"/>
                    </a:cubicBezTo>
                    <a:lnTo>
                      <a:pt x="48846" y="21836"/>
                    </a:lnTo>
                    <a:cubicBezTo>
                      <a:pt x="48675" y="21902"/>
                      <a:pt x="48675" y="22060"/>
                      <a:pt x="48622" y="22284"/>
                    </a:cubicBezTo>
                    <a:cubicBezTo>
                      <a:pt x="48675" y="22337"/>
                      <a:pt x="48846" y="22284"/>
                      <a:pt x="48846" y="22496"/>
                    </a:cubicBezTo>
                    <a:cubicBezTo>
                      <a:pt x="48607" y="22952"/>
                      <a:pt x="48160" y="23037"/>
                      <a:pt x="47659" y="23037"/>
                    </a:cubicBezTo>
                    <a:cubicBezTo>
                      <a:pt x="47366" y="23037"/>
                      <a:pt x="47055" y="23008"/>
                      <a:pt x="46756" y="23008"/>
                    </a:cubicBezTo>
                    <a:cubicBezTo>
                      <a:pt x="46012" y="23008"/>
                      <a:pt x="45342" y="23185"/>
                      <a:pt x="45216" y="24423"/>
                    </a:cubicBezTo>
                    <a:cubicBezTo>
                      <a:pt x="45396" y="24618"/>
                      <a:pt x="45683" y="24682"/>
                      <a:pt x="46030" y="24682"/>
                    </a:cubicBezTo>
                    <a:cubicBezTo>
                      <a:pt x="46688" y="24682"/>
                      <a:pt x="47564" y="24453"/>
                      <a:pt x="48347" y="24453"/>
                    </a:cubicBezTo>
                    <a:cubicBezTo>
                      <a:pt x="48663" y="24453"/>
                      <a:pt x="48964" y="24490"/>
                      <a:pt x="49229" y="24595"/>
                    </a:cubicBezTo>
                    <a:cubicBezTo>
                      <a:pt x="48386" y="25523"/>
                      <a:pt x="47613" y="25847"/>
                      <a:pt x="46532" y="25847"/>
                    </a:cubicBezTo>
                    <a:cubicBezTo>
                      <a:pt x="46275" y="25847"/>
                      <a:pt x="46001" y="25829"/>
                      <a:pt x="45704" y="25796"/>
                    </a:cubicBezTo>
                    <a:cubicBezTo>
                      <a:pt x="45704" y="25136"/>
                      <a:pt x="45321" y="25255"/>
                      <a:pt x="45321" y="24648"/>
                    </a:cubicBezTo>
                    <a:cubicBezTo>
                      <a:pt x="45028" y="24731"/>
                      <a:pt x="44720" y="24863"/>
                      <a:pt x="44438" y="24863"/>
                    </a:cubicBezTo>
                    <a:cubicBezTo>
                      <a:pt x="44187" y="24863"/>
                      <a:pt x="43957" y="24759"/>
                      <a:pt x="43777" y="24423"/>
                    </a:cubicBezTo>
                    <a:lnTo>
                      <a:pt x="43777" y="24423"/>
                    </a:lnTo>
                    <a:cubicBezTo>
                      <a:pt x="43886" y="24517"/>
                      <a:pt x="43969" y="24549"/>
                      <a:pt x="44044" y="24549"/>
                    </a:cubicBezTo>
                    <a:cubicBezTo>
                      <a:pt x="44202" y="24549"/>
                      <a:pt x="44321" y="24406"/>
                      <a:pt x="44564" y="24406"/>
                    </a:cubicBezTo>
                    <a:cubicBezTo>
                      <a:pt x="44609" y="24406"/>
                      <a:pt x="44659" y="24411"/>
                      <a:pt x="44714" y="24423"/>
                    </a:cubicBezTo>
                    <a:cubicBezTo>
                      <a:pt x="44490" y="23156"/>
                      <a:pt x="45150" y="23605"/>
                      <a:pt x="45216" y="22826"/>
                    </a:cubicBezTo>
                    <a:cubicBezTo>
                      <a:pt x="45190" y="22814"/>
                      <a:pt x="45166" y="22809"/>
                      <a:pt x="45144" y="22809"/>
                    </a:cubicBezTo>
                    <a:cubicBezTo>
                      <a:pt x="45024" y="22809"/>
                      <a:pt x="44945" y="22952"/>
                      <a:pt x="44887" y="22952"/>
                    </a:cubicBezTo>
                    <a:cubicBezTo>
                      <a:pt x="44860" y="22952"/>
                      <a:pt x="44838" y="22920"/>
                      <a:pt x="44820" y="22826"/>
                    </a:cubicBezTo>
                    <a:cubicBezTo>
                      <a:pt x="45651" y="22113"/>
                      <a:pt x="47077" y="22562"/>
                      <a:pt x="47909" y="22060"/>
                    </a:cubicBezTo>
                    <a:cubicBezTo>
                      <a:pt x="47354" y="22060"/>
                      <a:pt x="47790" y="20912"/>
                      <a:pt x="48014" y="20912"/>
                    </a:cubicBezTo>
                    <a:cubicBezTo>
                      <a:pt x="47787" y="20602"/>
                      <a:pt x="47584" y="20090"/>
                      <a:pt x="47480" y="20090"/>
                    </a:cubicBezTo>
                    <a:cubicBezTo>
                      <a:pt x="47434" y="20090"/>
                      <a:pt x="47407" y="20193"/>
                      <a:pt x="47407" y="20463"/>
                    </a:cubicBezTo>
                    <a:cubicBezTo>
                      <a:pt x="46919" y="19750"/>
                      <a:pt x="46589" y="19750"/>
                      <a:pt x="46087" y="19314"/>
                    </a:cubicBezTo>
                    <a:cubicBezTo>
                      <a:pt x="46087" y="19037"/>
                      <a:pt x="46311" y="19090"/>
                      <a:pt x="46311" y="18865"/>
                    </a:cubicBezTo>
                    <a:cubicBezTo>
                      <a:pt x="46252" y="18733"/>
                      <a:pt x="46168" y="18680"/>
                      <a:pt x="46079" y="18680"/>
                    </a:cubicBezTo>
                    <a:cubicBezTo>
                      <a:pt x="45909" y="18680"/>
                      <a:pt x="45721" y="18873"/>
                      <a:pt x="45651" y="19090"/>
                    </a:cubicBezTo>
                    <a:cubicBezTo>
                      <a:pt x="45679" y="19090"/>
                      <a:pt x="45710" y="19088"/>
                      <a:pt x="45740" y="19088"/>
                    </a:cubicBezTo>
                    <a:cubicBezTo>
                      <a:pt x="45881" y="19088"/>
                      <a:pt x="46025" y="19124"/>
                      <a:pt x="45981" y="19525"/>
                    </a:cubicBezTo>
                    <a:cubicBezTo>
                      <a:pt x="45757" y="20304"/>
                      <a:pt x="45427" y="20357"/>
                      <a:pt x="45150" y="20463"/>
                    </a:cubicBezTo>
                    <a:lnTo>
                      <a:pt x="45150" y="19803"/>
                    </a:lnTo>
                    <a:cubicBezTo>
                      <a:pt x="43948" y="19750"/>
                      <a:pt x="42628" y="19974"/>
                      <a:pt x="41255" y="18931"/>
                    </a:cubicBezTo>
                    <a:cubicBezTo>
                      <a:pt x="41295" y="18899"/>
                      <a:pt x="41344" y="18888"/>
                      <a:pt x="41399" y="18888"/>
                    </a:cubicBezTo>
                    <a:cubicBezTo>
                      <a:pt x="41514" y="18888"/>
                      <a:pt x="41650" y="18936"/>
                      <a:pt x="41761" y="18936"/>
                    </a:cubicBezTo>
                    <a:cubicBezTo>
                      <a:pt x="41880" y="18936"/>
                      <a:pt x="41968" y="18881"/>
                      <a:pt x="41968" y="18654"/>
                    </a:cubicBezTo>
                    <a:cubicBezTo>
                      <a:pt x="41585" y="18601"/>
                      <a:pt x="41968" y="18047"/>
                      <a:pt x="41744" y="17994"/>
                    </a:cubicBezTo>
                    <a:lnTo>
                      <a:pt x="41744" y="17994"/>
                    </a:lnTo>
                    <a:cubicBezTo>
                      <a:pt x="41679" y="18243"/>
                      <a:pt x="41428" y="18268"/>
                      <a:pt x="41203" y="18268"/>
                    </a:cubicBezTo>
                    <a:cubicBezTo>
                      <a:pt x="41146" y="18268"/>
                      <a:pt x="41092" y="18266"/>
                      <a:pt x="41042" y="18266"/>
                    </a:cubicBezTo>
                    <a:cubicBezTo>
                      <a:pt x="40806" y="18266"/>
                      <a:pt x="40683" y="18302"/>
                      <a:pt x="41031" y="18707"/>
                    </a:cubicBezTo>
                    <a:cubicBezTo>
                      <a:pt x="40945" y="18738"/>
                      <a:pt x="40859" y="18752"/>
                      <a:pt x="40775" y="18752"/>
                    </a:cubicBezTo>
                    <a:cubicBezTo>
                      <a:pt x="40113" y="18752"/>
                      <a:pt x="39558" y="17848"/>
                      <a:pt x="39711" y="17109"/>
                    </a:cubicBezTo>
                    <a:cubicBezTo>
                      <a:pt x="39713" y="17108"/>
                      <a:pt x="39716" y="17107"/>
                      <a:pt x="39719" y="17107"/>
                    </a:cubicBezTo>
                    <a:cubicBezTo>
                      <a:pt x="39795" y="17107"/>
                      <a:pt x="39902" y="17616"/>
                      <a:pt x="39975" y="17616"/>
                    </a:cubicBezTo>
                    <a:cubicBezTo>
                      <a:pt x="40003" y="17616"/>
                      <a:pt x="40026" y="17541"/>
                      <a:pt x="40041" y="17334"/>
                    </a:cubicBezTo>
                    <a:cubicBezTo>
                      <a:pt x="39935" y="17057"/>
                      <a:pt x="39711" y="16951"/>
                      <a:pt x="39605" y="16621"/>
                    </a:cubicBezTo>
                    <a:lnTo>
                      <a:pt x="39605" y="16621"/>
                    </a:lnTo>
                    <a:cubicBezTo>
                      <a:pt x="39669" y="16629"/>
                      <a:pt x="39726" y="16633"/>
                      <a:pt x="39773" y="16633"/>
                    </a:cubicBezTo>
                    <a:cubicBezTo>
                      <a:pt x="40049" y="16633"/>
                      <a:pt x="40052" y="16498"/>
                      <a:pt x="39816" y="16172"/>
                    </a:cubicBezTo>
                    <a:cubicBezTo>
                      <a:pt x="39910" y="16159"/>
                      <a:pt x="40001" y="16149"/>
                      <a:pt x="40086" y="16149"/>
                    </a:cubicBezTo>
                    <a:cubicBezTo>
                      <a:pt x="40348" y="16149"/>
                      <a:pt x="40558" y="16242"/>
                      <a:pt x="40648" y="16621"/>
                    </a:cubicBezTo>
                    <a:cubicBezTo>
                      <a:pt x="40476" y="16727"/>
                      <a:pt x="40371" y="17004"/>
                      <a:pt x="40318" y="17334"/>
                    </a:cubicBezTo>
                    <a:cubicBezTo>
                      <a:pt x="40978" y="16885"/>
                      <a:pt x="42787" y="17492"/>
                      <a:pt x="43117" y="16555"/>
                    </a:cubicBezTo>
                    <a:cubicBezTo>
                      <a:pt x="43341" y="16727"/>
                      <a:pt x="43618" y="16674"/>
                      <a:pt x="43724" y="17057"/>
                    </a:cubicBezTo>
                    <a:cubicBezTo>
                      <a:pt x="43669" y="17029"/>
                      <a:pt x="43627" y="17016"/>
                      <a:pt x="43595" y="17016"/>
                    </a:cubicBezTo>
                    <a:cubicBezTo>
                      <a:pt x="43367" y="17016"/>
                      <a:pt x="43631" y="17624"/>
                      <a:pt x="43724" y="17717"/>
                    </a:cubicBezTo>
                    <a:cubicBezTo>
                      <a:pt x="43896" y="17281"/>
                      <a:pt x="43830" y="16449"/>
                      <a:pt x="44054" y="16119"/>
                    </a:cubicBezTo>
                    <a:cubicBezTo>
                      <a:pt x="44376" y="16353"/>
                      <a:pt x="44427" y="17091"/>
                      <a:pt x="44860" y="17091"/>
                    </a:cubicBezTo>
                    <a:cubicBezTo>
                      <a:pt x="44942" y="17091"/>
                      <a:pt x="45037" y="17065"/>
                      <a:pt x="45150" y="17004"/>
                    </a:cubicBezTo>
                    <a:lnTo>
                      <a:pt x="45150" y="17004"/>
                    </a:lnTo>
                    <a:cubicBezTo>
                      <a:pt x="44827" y="17571"/>
                      <a:pt x="45316" y="18203"/>
                      <a:pt x="45725" y="18203"/>
                    </a:cubicBezTo>
                    <a:cubicBezTo>
                      <a:pt x="45868" y="18203"/>
                      <a:pt x="46001" y="18126"/>
                      <a:pt x="46087" y="17941"/>
                    </a:cubicBezTo>
                    <a:cubicBezTo>
                      <a:pt x="45876" y="17334"/>
                      <a:pt x="46694" y="16674"/>
                      <a:pt x="46747" y="15842"/>
                    </a:cubicBezTo>
                    <a:cubicBezTo>
                      <a:pt x="46800" y="16291"/>
                      <a:pt x="47024" y="16449"/>
                      <a:pt x="47130" y="16779"/>
                    </a:cubicBezTo>
                    <a:cubicBezTo>
                      <a:pt x="47166" y="16789"/>
                      <a:pt x="47198" y="16793"/>
                      <a:pt x="47226" y="16793"/>
                    </a:cubicBezTo>
                    <a:cubicBezTo>
                      <a:pt x="47476" y="16793"/>
                      <a:pt x="47496" y="16473"/>
                      <a:pt x="47724" y="16473"/>
                    </a:cubicBezTo>
                    <a:cubicBezTo>
                      <a:pt x="47761" y="16473"/>
                      <a:pt x="47805" y="16482"/>
                      <a:pt x="47856" y="16502"/>
                    </a:cubicBezTo>
                    <a:cubicBezTo>
                      <a:pt x="47909" y="14971"/>
                      <a:pt x="48450" y="16225"/>
                      <a:pt x="48516" y="15129"/>
                    </a:cubicBezTo>
                    <a:cubicBezTo>
                      <a:pt x="48516" y="15354"/>
                      <a:pt x="48622" y="15406"/>
                      <a:pt x="48675" y="15565"/>
                    </a:cubicBezTo>
                    <a:cubicBezTo>
                      <a:pt x="48727" y="16225"/>
                      <a:pt x="48239" y="15789"/>
                      <a:pt x="48186" y="16291"/>
                    </a:cubicBezTo>
                    <a:cubicBezTo>
                      <a:pt x="48846" y="16502"/>
                      <a:pt x="48780" y="16885"/>
                      <a:pt x="49005" y="17664"/>
                    </a:cubicBezTo>
                    <a:cubicBezTo>
                      <a:pt x="49100" y="17742"/>
                      <a:pt x="49183" y="17775"/>
                      <a:pt x="49255" y="17775"/>
                    </a:cubicBezTo>
                    <a:cubicBezTo>
                      <a:pt x="49604" y="17775"/>
                      <a:pt x="49713" y="17026"/>
                      <a:pt x="49844" y="17026"/>
                    </a:cubicBezTo>
                    <a:cubicBezTo>
                      <a:pt x="49875" y="17026"/>
                      <a:pt x="49906" y="17065"/>
                      <a:pt x="49942" y="17162"/>
                    </a:cubicBezTo>
                    <a:cubicBezTo>
                      <a:pt x="49612" y="17545"/>
                      <a:pt x="49282" y="18707"/>
                      <a:pt x="49889" y="19037"/>
                    </a:cubicBezTo>
                    <a:cubicBezTo>
                      <a:pt x="49986" y="18697"/>
                      <a:pt x="50134" y="18593"/>
                      <a:pt x="50314" y="18593"/>
                    </a:cubicBezTo>
                    <a:cubicBezTo>
                      <a:pt x="50595" y="18593"/>
                      <a:pt x="50952" y="18846"/>
                      <a:pt x="51305" y="18846"/>
                    </a:cubicBezTo>
                    <a:cubicBezTo>
                      <a:pt x="51498" y="18846"/>
                      <a:pt x="51691" y="18770"/>
                      <a:pt x="51869" y="18535"/>
                    </a:cubicBezTo>
                    <a:cubicBezTo>
                      <a:pt x="51315" y="18047"/>
                      <a:pt x="50325" y="18324"/>
                      <a:pt x="49717" y="17875"/>
                    </a:cubicBezTo>
                    <a:cubicBezTo>
                      <a:pt x="50166" y="17611"/>
                      <a:pt x="50602" y="17439"/>
                      <a:pt x="51038" y="17162"/>
                    </a:cubicBezTo>
                    <a:cubicBezTo>
                      <a:pt x="50430" y="16397"/>
                      <a:pt x="49889" y="15736"/>
                      <a:pt x="49229" y="15565"/>
                    </a:cubicBezTo>
                    <a:cubicBezTo>
                      <a:pt x="49335" y="15076"/>
                      <a:pt x="49836" y="15512"/>
                      <a:pt x="49717" y="14641"/>
                    </a:cubicBezTo>
                    <a:lnTo>
                      <a:pt x="49717" y="14641"/>
                    </a:lnTo>
                    <a:cubicBezTo>
                      <a:pt x="49627" y="14756"/>
                      <a:pt x="49531" y="14792"/>
                      <a:pt x="49434" y="14792"/>
                    </a:cubicBezTo>
                    <a:cubicBezTo>
                      <a:pt x="49272" y="14792"/>
                      <a:pt x="49107" y="14691"/>
                      <a:pt x="48962" y="14691"/>
                    </a:cubicBezTo>
                    <a:cubicBezTo>
                      <a:pt x="48825" y="14691"/>
                      <a:pt x="48705" y="14781"/>
                      <a:pt x="48622" y="15129"/>
                    </a:cubicBezTo>
                    <a:cubicBezTo>
                      <a:pt x="48622" y="14699"/>
                      <a:pt x="48579" y="14576"/>
                      <a:pt x="48508" y="14576"/>
                    </a:cubicBezTo>
                    <a:cubicBezTo>
                      <a:pt x="48413" y="14576"/>
                      <a:pt x="48267" y="14798"/>
                      <a:pt x="48106" y="14798"/>
                    </a:cubicBezTo>
                    <a:cubicBezTo>
                      <a:pt x="48004" y="14798"/>
                      <a:pt x="47896" y="14709"/>
                      <a:pt x="47790" y="14416"/>
                    </a:cubicBezTo>
                    <a:cubicBezTo>
                      <a:pt x="48160" y="14416"/>
                      <a:pt x="48081" y="13692"/>
                      <a:pt x="48434" y="13692"/>
                    </a:cubicBezTo>
                    <a:cubicBezTo>
                      <a:pt x="48459" y="13692"/>
                      <a:pt x="48486" y="13695"/>
                      <a:pt x="48516" y="13703"/>
                    </a:cubicBezTo>
                    <a:lnTo>
                      <a:pt x="48516" y="14416"/>
                    </a:lnTo>
                    <a:cubicBezTo>
                      <a:pt x="48699" y="14175"/>
                      <a:pt x="48890" y="14123"/>
                      <a:pt x="49081" y="14123"/>
                    </a:cubicBezTo>
                    <a:cubicBezTo>
                      <a:pt x="49228" y="14123"/>
                      <a:pt x="49376" y="14154"/>
                      <a:pt x="49522" y="14154"/>
                    </a:cubicBezTo>
                    <a:cubicBezTo>
                      <a:pt x="49746" y="14154"/>
                      <a:pt x="49965" y="14080"/>
                      <a:pt x="50166" y="13703"/>
                    </a:cubicBezTo>
                    <a:cubicBezTo>
                      <a:pt x="49836" y="13373"/>
                      <a:pt x="49717" y="12594"/>
                      <a:pt x="49440" y="12106"/>
                    </a:cubicBezTo>
                    <a:cubicBezTo>
                      <a:pt x="49551" y="12061"/>
                      <a:pt x="49651" y="12043"/>
                      <a:pt x="49744" y="12043"/>
                    </a:cubicBezTo>
                    <a:cubicBezTo>
                      <a:pt x="50114" y="12043"/>
                      <a:pt x="50370" y="12330"/>
                      <a:pt x="50760" y="12330"/>
                    </a:cubicBezTo>
                    <a:cubicBezTo>
                      <a:pt x="50708" y="12000"/>
                      <a:pt x="50760" y="11776"/>
                      <a:pt x="50879" y="11604"/>
                    </a:cubicBezTo>
                    <a:lnTo>
                      <a:pt x="50879" y="11604"/>
                    </a:lnTo>
                    <a:cubicBezTo>
                      <a:pt x="50721" y="11779"/>
                      <a:pt x="50575" y="11844"/>
                      <a:pt x="50428" y="11844"/>
                    </a:cubicBezTo>
                    <a:cubicBezTo>
                      <a:pt x="50109" y="11844"/>
                      <a:pt x="49787" y="11538"/>
                      <a:pt x="49335" y="11393"/>
                    </a:cubicBezTo>
                    <a:lnTo>
                      <a:pt x="49335" y="11393"/>
                    </a:lnTo>
                    <a:cubicBezTo>
                      <a:pt x="49371" y="11967"/>
                      <a:pt x="49276" y="12127"/>
                      <a:pt x="49128" y="12127"/>
                    </a:cubicBezTo>
                    <a:cubicBezTo>
                      <a:pt x="48942" y="12127"/>
                      <a:pt x="48673" y="11870"/>
                      <a:pt x="48486" y="11870"/>
                    </a:cubicBezTo>
                    <a:cubicBezTo>
                      <a:pt x="48396" y="11870"/>
                      <a:pt x="48325" y="11930"/>
                      <a:pt x="48292" y="12106"/>
                    </a:cubicBezTo>
                    <a:cubicBezTo>
                      <a:pt x="48327" y="12098"/>
                      <a:pt x="48362" y="12093"/>
                      <a:pt x="48396" y="12093"/>
                    </a:cubicBezTo>
                    <a:cubicBezTo>
                      <a:pt x="48577" y="12093"/>
                      <a:pt x="48727" y="12219"/>
                      <a:pt x="48727" y="12542"/>
                    </a:cubicBezTo>
                    <a:cubicBezTo>
                      <a:pt x="48694" y="12544"/>
                      <a:pt x="48661" y="12546"/>
                      <a:pt x="48629" y="12546"/>
                    </a:cubicBezTo>
                    <a:cubicBezTo>
                      <a:pt x="48023" y="12546"/>
                      <a:pt x="47603" y="12095"/>
                      <a:pt x="47077" y="11882"/>
                    </a:cubicBezTo>
                    <a:lnTo>
                      <a:pt x="47077" y="11882"/>
                    </a:lnTo>
                    <a:cubicBezTo>
                      <a:pt x="47151" y="11892"/>
                      <a:pt x="47245" y="11898"/>
                      <a:pt x="47347" y="11898"/>
                    </a:cubicBezTo>
                    <a:cubicBezTo>
                      <a:pt x="47775" y="11898"/>
                      <a:pt x="48344" y="11788"/>
                      <a:pt x="48120" y="11393"/>
                    </a:cubicBezTo>
                    <a:lnTo>
                      <a:pt x="48120" y="11393"/>
                    </a:lnTo>
                    <a:cubicBezTo>
                      <a:pt x="48024" y="11441"/>
                      <a:pt x="47971" y="11677"/>
                      <a:pt x="47832" y="11677"/>
                    </a:cubicBezTo>
                    <a:cubicBezTo>
                      <a:pt x="47819" y="11677"/>
                      <a:pt x="47805" y="11675"/>
                      <a:pt x="47790" y="11670"/>
                    </a:cubicBezTo>
                    <a:cubicBezTo>
                      <a:pt x="47737" y="10891"/>
                      <a:pt x="48067" y="10509"/>
                      <a:pt x="47526" y="10509"/>
                    </a:cubicBezTo>
                    <a:cubicBezTo>
                      <a:pt x="47302" y="11010"/>
                      <a:pt x="47856" y="11221"/>
                      <a:pt x="47579" y="11670"/>
                    </a:cubicBezTo>
                    <a:cubicBezTo>
                      <a:pt x="47302" y="11063"/>
                      <a:pt x="47196" y="11340"/>
                      <a:pt x="46866" y="10733"/>
                    </a:cubicBezTo>
                    <a:lnTo>
                      <a:pt x="46866" y="10733"/>
                    </a:lnTo>
                    <a:cubicBezTo>
                      <a:pt x="46884" y="10742"/>
                      <a:pt x="46918" y="10747"/>
                      <a:pt x="46960" y="10747"/>
                    </a:cubicBezTo>
                    <a:cubicBezTo>
                      <a:pt x="47154" y="10747"/>
                      <a:pt x="47512" y="10650"/>
                      <a:pt x="47196" y="10509"/>
                    </a:cubicBezTo>
                    <a:cubicBezTo>
                      <a:pt x="46947" y="10416"/>
                      <a:pt x="46791" y="10344"/>
                      <a:pt x="46689" y="10344"/>
                    </a:cubicBezTo>
                    <a:cubicBezTo>
                      <a:pt x="46543" y="10344"/>
                      <a:pt x="46509" y="10493"/>
                      <a:pt x="46470" y="10944"/>
                    </a:cubicBezTo>
                    <a:cubicBezTo>
                      <a:pt x="46364" y="10726"/>
                      <a:pt x="46338" y="10618"/>
                      <a:pt x="46310" y="10618"/>
                    </a:cubicBezTo>
                    <a:cubicBezTo>
                      <a:pt x="46282" y="10618"/>
                      <a:pt x="46252" y="10726"/>
                      <a:pt x="46140" y="10944"/>
                    </a:cubicBezTo>
                    <a:cubicBezTo>
                      <a:pt x="45981" y="10614"/>
                      <a:pt x="45810" y="10350"/>
                      <a:pt x="45651" y="10073"/>
                    </a:cubicBezTo>
                    <a:cubicBezTo>
                      <a:pt x="45809" y="9939"/>
                      <a:pt x="45984" y="9896"/>
                      <a:pt x="46168" y="9896"/>
                    </a:cubicBezTo>
                    <a:cubicBezTo>
                      <a:pt x="46492" y="9896"/>
                      <a:pt x="46839" y="10029"/>
                      <a:pt x="47149" y="10029"/>
                    </a:cubicBezTo>
                    <a:cubicBezTo>
                      <a:pt x="47460" y="10029"/>
                      <a:pt x="47734" y="9896"/>
                      <a:pt x="47909" y="9360"/>
                    </a:cubicBezTo>
                    <a:cubicBezTo>
                      <a:pt x="47684" y="9030"/>
                      <a:pt x="47196" y="9294"/>
                      <a:pt x="47077" y="8858"/>
                    </a:cubicBezTo>
                    <a:lnTo>
                      <a:pt x="47077" y="8858"/>
                    </a:lnTo>
                    <a:cubicBezTo>
                      <a:pt x="47914" y="8898"/>
                      <a:pt x="48458" y="9540"/>
                      <a:pt x="49100" y="9540"/>
                    </a:cubicBezTo>
                    <a:cubicBezTo>
                      <a:pt x="49308" y="9540"/>
                      <a:pt x="49527" y="9472"/>
                      <a:pt x="49770" y="9294"/>
                    </a:cubicBezTo>
                    <a:cubicBezTo>
                      <a:pt x="49612" y="9083"/>
                      <a:pt x="49387" y="8964"/>
                      <a:pt x="49387" y="8370"/>
                    </a:cubicBezTo>
                    <a:lnTo>
                      <a:pt x="49387" y="8370"/>
                    </a:lnTo>
                    <a:cubicBezTo>
                      <a:pt x="49546" y="8407"/>
                      <a:pt x="49672" y="8445"/>
                      <a:pt x="49811" y="8445"/>
                    </a:cubicBezTo>
                    <a:cubicBezTo>
                      <a:pt x="49869" y="8445"/>
                      <a:pt x="49929" y="8438"/>
                      <a:pt x="49995" y="8423"/>
                    </a:cubicBezTo>
                    <a:lnTo>
                      <a:pt x="49995" y="8423"/>
                    </a:lnTo>
                    <a:cubicBezTo>
                      <a:pt x="49836" y="8858"/>
                      <a:pt x="50047" y="8858"/>
                      <a:pt x="49889" y="9294"/>
                    </a:cubicBezTo>
                    <a:cubicBezTo>
                      <a:pt x="50100" y="8911"/>
                      <a:pt x="50708" y="8964"/>
                      <a:pt x="50496" y="8858"/>
                    </a:cubicBezTo>
                    <a:cubicBezTo>
                      <a:pt x="50430" y="8476"/>
                      <a:pt x="50166" y="8634"/>
                      <a:pt x="50047" y="8423"/>
                    </a:cubicBezTo>
                    <a:cubicBezTo>
                      <a:pt x="50961" y="8385"/>
                      <a:pt x="51703" y="7716"/>
                      <a:pt x="52476" y="7716"/>
                    </a:cubicBezTo>
                    <a:cubicBezTo>
                      <a:pt x="52776" y="7716"/>
                      <a:pt x="53080" y="7816"/>
                      <a:pt x="53401" y="8093"/>
                    </a:cubicBezTo>
                    <a:cubicBezTo>
                      <a:pt x="52951" y="8137"/>
                      <a:pt x="52875" y="8408"/>
                      <a:pt x="52575" y="8408"/>
                    </a:cubicBezTo>
                    <a:cubicBezTo>
                      <a:pt x="52513" y="8408"/>
                      <a:pt x="52443" y="8397"/>
                      <a:pt x="52358" y="8370"/>
                    </a:cubicBezTo>
                    <a:lnTo>
                      <a:pt x="52358" y="8370"/>
                    </a:lnTo>
                    <a:cubicBezTo>
                      <a:pt x="52319" y="8732"/>
                      <a:pt x="52519" y="9246"/>
                      <a:pt x="52695" y="9246"/>
                    </a:cubicBezTo>
                    <a:cubicBezTo>
                      <a:pt x="52756" y="9246"/>
                      <a:pt x="52815" y="9184"/>
                      <a:pt x="52859" y="9030"/>
                    </a:cubicBezTo>
                    <a:cubicBezTo>
                      <a:pt x="52829" y="8993"/>
                      <a:pt x="52818" y="8979"/>
                      <a:pt x="52821" y="8979"/>
                    </a:cubicBezTo>
                    <a:cubicBezTo>
                      <a:pt x="52831" y="8979"/>
                      <a:pt x="53017" y="9161"/>
                      <a:pt x="53158" y="9161"/>
                    </a:cubicBezTo>
                    <a:cubicBezTo>
                      <a:pt x="53275" y="9161"/>
                      <a:pt x="53362" y="9037"/>
                      <a:pt x="53295" y="8581"/>
                    </a:cubicBezTo>
                    <a:cubicBezTo>
                      <a:pt x="53321" y="8575"/>
                      <a:pt x="53346" y="8572"/>
                      <a:pt x="53369" y="8572"/>
                    </a:cubicBezTo>
                    <a:cubicBezTo>
                      <a:pt x="53724" y="8572"/>
                      <a:pt x="53661" y="9304"/>
                      <a:pt x="53401" y="9466"/>
                    </a:cubicBezTo>
                    <a:cubicBezTo>
                      <a:pt x="53644" y="9380"/>
                      <a:pt x="53854" y="9357"/>
                      <a:pt x="54046" y="9357"/>
                    </a:cubicBezTo>
                    <a:cubicBezTo>
                      <a:pt x="54258" y="9357"/>
                      <a:pt x="54447" y="9385"/>
                      <a:pt x="54633" y="9385"/>
                    </a:cubicBezTo>
                    <a:cubicBezTo>
                      <a:pt x="54924" y="9385"/>
                      <a:pt x="55206" y="9317"/>
                      <a:pt x="55553" y="8964"/>
                    </a:cubicBezTo>
                    <a:lnTo>
                      <a:pt x="55553" y="8964"/>
                    </a:lnTo>
                    <a:cubicBezTo>
                      <a:pt x="55524" y="8974"/>
                      <a:pt x="55498" y="8978"/>
                      <a:pt x="55474" y="8978"/>
                    </a:cubicBezTo>
                    <a:cubicBezTo>
                      <a:pt x="55135" y="8978"/>
                      <a:pt x="55294" y="8027"/>
                      <a:pt x="54999" y="8027"/>
                    </a:cubicBezTo>
                    <a:cubicBezTo>
                      <a:pt x="54956" y="8027"/>
                      <a:pt x="54904" y="8047"/>
                      <a:pt x="54840" y="8093"/>
                    </a:cubicBezTo>
                    <a:cubicBezTo>
                      <a:pt x="54760" y="8472"/>
                      <a:pt x="54837" y="8523"/>
                      <a:pt x="54936" y="8523"/>
                    </a:cubicBezTo>
                    <a:cubicBezTo>
                      <a:pt x="54972" y="8523"/>
                      <a:pt x="55011" y="8516"/>
                      <a:pt x="55047" y="8516"/>
                    </a:cubicBezTo>
                    <a:cubicBezTo>
                      <a:pt x="55126" y="8516"/>
                      <a:pt x="55189" y="8548"/>
                      <a:pt x="55170" y="8753"/>
                    </a:cubicBezTo>
                    <a:cubicBezTo>
                      <a:pt x="54998" y="8753"/>
                      <a:pt x="55051" y="9188"/>
                      <a:pt x="54945" y="9241"/>
                    </a:cubicBezTo>
                    <a:cubicBezTo>
                      <a:pt x="54716" y="9012"/>
                      <a:pt x="54586" y="8920"/>
                      <a:pt x="54422" y="8920"/>
                    </a:cubicBezTo>
                    <a:cubicBezTo>
                      <a:pt x="54313" y="8920"/>
                      <a:pt x="54188" y="8961"/>
                      <a:pt x="54008" y="9030"/>
                    </a:cubicBezTo>
                    <a:cubicBezTo>
                      <a:pt x="54457" y="8040"/>
                      <a:pt x="53902" y="8476"/>
                      <a:pt x="53850" y="7380"/>
                    </a:cubicBezTo>
                    <a:lnTo>
                      <a:pt x="53850" y="7380"/>
                    </a:lnTo>
                    <a:cubicBezTo>
                      <a:pt x="53927" y="7422"/>
                      <a:pt x="53993" y="7441"/>
                      <a:pt x="54050" y="7441"/>
                    </a:cubicBezTo>
                    <a:cubicBezTo>
                      <a:pt x="54276" y="7441"/>
                      <a:pt x="54362" y="7152"/>
                      <a:pt x="54457" y="6931"/>
                    </a:cubicBezTo>
                    <a:cubicBezTo>
                      <a:pt x="54537" y="7076"/>
                      <a:pt x="54659" y="7144"/>
                      <a:pt x="54786" y="7144"/>
                    </a:cubicBezTo>
                    <a:cubicBezTo>
                      <a:pt x="54992" y="7144"/>
                      <a:pt x="55210" y="6965"/>
                      <a:pt x="55275" y="6654"/>
                    </a:cubicBezTo>
                    <a:lnTo>
                      <a:pt x="55275" y="6654"/>
                    </a:lnTo>
                    <a:cubicBezTo>
                      <a:pt x="55206" y="6679"/>
                      <a:pt x="55149" y="6691"/>
                      <a:pt x="55103" y="6691"/>
                    </a:cubicBezTo>
                    <a:cubicBezTo>
                      <a:pt x="54932" y="6691"/>
                      <a:pt x="54926" y="6520"/>
                      <a:pt x="55051" y="6218"/>
                    </a:cubicBezTo>
                    <a:lnTo>
                      <a:pt x="55051" y="6218"/>
                    </a:lnTo>
                    <a:cubicBezTo>
                      <a:pt x="54285" y="6720"/>
                      <a:pt x="53678" y="6548"/>
                      <a:pt x="53189" y="7155"/>
                    </a:cubicBezTo>
                    <a:cubicBezTo>
                      <a:pt x="53014" y="6751"/>
                      <a:pt x="52723" y="6578"/>
                      <a:pt x="52427" y="6578"/>
                    </a:cubicBezTo>
                    <a:cubicBezTo>
                      <a:pt x="52076" y="6578"/>
                      <a:pt x="51718" y="6821"/>
                      <a:pt x="51539" y="7208"/>
                    </a:cubicBezTo>
                    <a:cubicBezTo>
                      <a:pt x="51539" y="6390"/>
                      <a:pt x="51156" y="6495"/>
                      <a:pt x="51038" y="6060"/>
                    </a:cubicBezTo>
                    <a:cubicBezTo>
                      <a:pt x="51337" y="6060"/>
                      <a:pt x="51384" y="6154"/>
                      <a:pt x="51495" y="6154"/>
                    </a:cubicBezTo>
                    <a:cubicBezTo>
                      <a:pt x="51551" y="6154"/>
                      <a:pt x="51623" y="6130"/>
                      <a:pt x="51750" y="6060"/>
                    </a:cubicBezTo>
                    <a:cubicBezTo>
                      <a:pt x="51698" y="4845"/>
                      <a:pt x="51209" y="5941"/>
                      <a:pt x="51038" y="4898"/>
                    </a:cubicBezTo>
                    <a:cubicBezTo>
                      <a:pt x="51011" y="4891"/>
                      <a:pt x="50987" y="4887"/>
                      <a:pt x="50965" y="4887"/>
                    </a:cubicBezTo>
                    <a:cubicBezTo>
                      <a:pt x="50660" y="4887"/>
                      <a:pt x="50689" y="5512"/>
                      <a:pt x="50430" y="5611"/>
                    </a:cubicBezTo>
                    <a:cubicBezTo>
                      <a:pt x="50325" y="5340"/>
                      <a:pt x="50176" y="5205"/>
                      <a:pt x="50026" y="5205"/>
                    </a:cubicBezTo>
                    <a:cubicBezTo>
                      <a:pt x="49876" y="5205"/>
                      <a:pt x="49724" y="5340"/>
                      <a:pt x="49612" y="5611"/>
                    </a:cubicBezTo>
                    <a:cubicBezTo>
                      <a:pt x="49665" y="5281"/>
                      <a:pt x="49770" y="5175"/>
                      <a:pt x="49717" y="4673"/>
                    </a:cubicBezTo>
                    <a:lnTo>
                      <a:pt x="49506" y="4673"/>
                    </a:lnTo>
                    <a:cubicBezTo>
                      <a:pt x="49387" y="4739"/>
                      <a:pt x="49282" y="4673"/>
                      <a:pt x="49282" y="4898"/>
                    </a:cubicBezTo>
                    <a:cubicBezTo>
                      <a:pt x="49335" y="4951"/>
                      <a:pt x="49387" y="5122"/>
                      <a:pt x="49387" y="5400"/>
                    </a:cubicBezTo>
                    <a:cubicBezTo>
                      <a:pt x="49367" y="5383"/>
                      <a:pt x="49346" y="5376"/>
                      <a:pt x="49324" y="5376"/>
                    </a:cubicBezTo>
                    <a:cubicBezTo>
                      <a:pt x="49189" y="5376"/>
                      <a:pt x="49037" y="5658"/>
                      <a:pt x="48920" y="5658"/>
                    </a:cubicBezTo>
                    <a:cubicBezTo>
                      <a:pt x="48863" y="5658"/>
                      <a:pt x="48815" y="5593"/>
                      <a:pt x="48780" y="5400"/>
                    </a:cubicBezTo>
                    <a:cubicBezTo>
                      <a:pt x="49229" y="4951"/>
                      <a:pt x="48899" y="4238"/>
                      <a:pt x="49229" y="3961"/>
                    </a:cubicBezTo>
                    <a:cubicBezTo>
                      <a:pt x="49369" y="3868"/>
                      <a:pt x="49508" y="3831"/>
                      <a:pt x="49649" y="3831"/>
                    </a:cubicBezTo>
                    <a:cubicBezTo>
                      <a:pt x="50177" y="3831"/>
                      <a:pt x="50733" y="4343"/>
                      <a:pt x="51483" y="4343"/>
                    </a:cubicBezTo>
                    <a:cubicBezTo>
                      <a:pt x="51704" y="4343"/>
                      <a:pt x="51941" y="4299"/>
                      <a:pt x="52199" y="4185"/>
                    </a:cubicBezTo>
                    <a:lnTo>
                      <a:pt x="52199" y="4185"/>
                    </a:lnTo>
                    <a:cubicBezTo>
                      <a:pt x="52171" y="4188"/>
                      <a:pt x="52146" y="4189"/>
                      <a:pt x="52124" y="4189"/>
                    </a:cubicBezTo>
                    <a:cubicBezTo>
                      <a:pt x="51752" y="4189"/>
                      <a:pt x="52199" y="3784"/>
                      <a:pt x="52199" y="3472"/>
                    </a:cubicBezTo>
                    <a:cubicBezTo>
                      <a:pt x="51785" y="3472"/>
                      <a:pt x="51192" y="2942"/>
                      <a:pt x="50841" y="2942"/>
                    </a:cubicBezTo>
                    <a:cubicBezTo>
                      <a:pt x="50767" y="2942"/>
                      <a:pt x="50703" y="2966"/>
                      <a:pt x="50655" y="3023"/>
                    </a:cubicBezTo>
                    <a:cubicBezTo>
                      <a:pt x="50826" y="3023"/>
                      <a:pt x="50826" y="3683"/>
                      <a:pt x="50655" y="3749"/>
                    </a:cubicBezTo>
                    <a:cubicBezTo>
                      <a:pt x="49942" y="2588"/>
                      <a:pt x="48727" y="3908"/>
                      <a:pt x="48186" y="2152"/>
                    </a:cubicBezTo>
                    <a:lnTo>
                      <a:pt x="48186" y="2152"/>
                    </a:lnTo>
                    <a:cubicBezTo>
                      <a:pt x="48186" y="2693"/>
                      <a:pt x="48397" y="3142"/>
                      <a:pt x="48067" y="3300"/>
                    </a:cubicBezTo>
                    <a:cubicBezTo>
                      <a:pt x="47018" y="2951"/>
                      <a:pt x="45451" y="2906"/>
                      <a:pt x="43827" y="2906"/>
                    </a:cubicBezTo>
                    <a:cubicBezTo>
                      <a:pt x="43270" y="2906"/>
                      <a:pt x="42705" y="2911"/>
                      <a:pt x="42153" y="2911"/>
                    </a:cubicBezTo>
                    <a:cubicBezTo>
                      <a:pt x="41035" y="2911"/>
                      <a:pt x="39967" y="2890"/>
                      <a:pt x="39103" y="2759"/>
                    </a:cubicBezTo>
                    <a:lnTo>
                      <a:pt x="39103" y="2759"/>
                    </a:lnTo>
                    <a:cubicBezTo>
                      <a:pt x="39149" y="2890"/>
                      <a:pt x="39107" y="2938"/>
                      <a:pt x="39015" y="2938"/>
                    </a:cubicBezTo>
                    <a:cubicBezTo>
                      <a:pt x="38762" y="2938"/>
                      <a:pt x="38131" y="2573"/>
                      <a:pt x="37889" y="2535"/>
                    </a:cubicBezTo>
                    <a:cubicBezTo>
                      <a:pt x="37836" y="2812"/>
                      <a:pt x="37783" y="3023"/>
                      <a:pt x="37678" y="3195"/>
                    </a:cubicBezTo>
                    <a:cubicBezTo>
                      <a:pt x="37453" y="3023"/>
                      <a:pt x="37229" y="2918"/>
                      <a:pt x="37070" y="2535"/>
                    </a:cubicBezTo>
                    <a:cubicBezTo>
                      <a:pt x="37023" y="2878"/>
                      <a:pt x="36923" y="3264"/>
                      <a:pt x="36626" y="3264"/>
                    </a:cubicBezTo>
                    <a:cubicBezTo>
                      <a:pt x="36592" y="3264"/>
                      <a:pt x="36555" y="3259"/>
                      <a:pt x="36516" y="3248"/>
                    </a:cubicBezTo>
                    <a:lnTo>
                      <a:pt x="36516" y="2310"/>
                    </a:lnTo>
                    <a:cubicBezTo>
                      <a:pt x="36212" y="2444"/>
                      <a:pt x="35973" y="2518"/>
                      <a:pt x="35766" y="2518"/>
                    </a:cubicBezTo>
                    <a:cubicBezTo>
                      <a:pt x="35380" y="2518"/>
                      <a:pt x="35102" y="2260"/>
                      <a:pt x="34707" y="1650"/>
                    </a:cubicBezTo>
                    <a:lnTo>
                      <a:pt x="34707" y="1650"/>
                    </a:lnTo>
                    <a:cubicBezTo>
                      <a:pt x="34588" y="2205"/>
                      <a:pt x="35196" y="2363"/>
                      <a:pt x="34866" y="2535"/>
                    </a:cubicBezTo>
                    <a:cubicBezTo>
                      <a:pt x="34712" y="2430"/>
                      <a:pt x="34547" y="2340"/>
                      <a:pt x="34404" y="2340"/>
                    </a:cubicBezTo>
                    <a:cubicBezTo>
                      <a:pt x="34239" y="2340"/>
                      <a:pt x="34104" y="2459"/>
                      <a:pt x="34047" y="2812"/>
                    </a:cubicBezTo>
                    <a:cubicBezTo>
                      <a:pt x="34047" y="2482"/>
                      <a:pt x="33823" y="2588"/>
                      <a:pt x="33770" y="2310"/>
                    </a:cubicBezTo>
                    <a:lnTo>
                      <a:pt x="33770" y="2310"/>
                    </a:lnTo>
                    <a:cubicBezTo>
                      <a:pt x="33793" y="2316"/>
                      <a:pt x="33815" y="2319"/>
                      <a:pt x="33836" y="2319"/>
                    </a:cubicBezTo>
                    <a:cubicBezTo>
                      <a:pt x="34016" y="2319"/>
                      <a:pt x="34105" y="2123"/>
                      <a:pt x="34153" y="1875"/>
                    </a:cubicBezTo>
                    <a:cubicBezTo>
                      <a:pt x="34049" y="1731"/>
                      <a:pt x="33936" y="1679"/>
                      <a:pt x="33817" y="1679"/>
                    </a:cubicBezTo>
                    <a:cubicBezTo>
                      <a:pt x="33526" y="1679"/>
                      <a:pt x="33200" y="1985"/>
                      <a:pt x="32892" y="1985"/>
                    </a:cubicBezTo>
                    <a:cubicBezTo>
                      <a:pt x="32795" y="1985"/>
                      <a:pt x="32700" y="1954"/>
                      <a:pt x="32608" y="1875"/>
                    </a:cubicBezTo>
                    <a:lnTo>
                      <a:pt x="32608" y="1875"/>
                    </a:lnTo>
                    <a:cubicBezTo>
                      <a:pt x="32608" y="2759"/>
                      <a:pt x="33334" y="2205"/>
                      <a:pt x="33334" y="3023"/>
                    </a:cubicBezTo>
                    <a:cubicBezTo>
                      <a:pt x="33155" y="2989"/>
                      <a:pt x="32998" y="2817"/>
                      <a:pt x="32849" y="2817"/>
                    </a:cubicBezTo>
                    <a:cubicBezTo>
                      <a:pt x="32767" y="2817"/>
                      <a:pt x="32688" y="2869"/>
                      <a:pt x="32608" y="3023"/>
                    </a:cubicBezTo>
                    <a:cubicBezTo>
                      <a:pt x="32502" y="2759"/>
                      <a:pt x="32502" y="2205"/>
                      <a:pt x="32397" y="1875"/>
                    </a:cubicBezTo>
                    <a:cubicBezTo>
                      <a:pt x="31948" y="2152"/>
                      <a:pt x="31512" y="2363"/>
                      <a:pt x="31077" y="2588"/>
                    </a:cubicBezTo>
                    <a:cubicBezTo>
                      <a:pt x="31077" y="2258"/>
                      <a:pt x="31024" y="2099"/>
                      <a:pt x="30958" y="1928"/>
                    </a:cubicBezTo>
                    <a:cubicBezTo>
                      <a:pt x="30364" y="2363"/>
                      <a:pt x="29757" y="2099"/>
                      <a:pt x="29308" y="2429"/>
                    </a:cubicBezTo>
                    <a:cubicBezTo>
                      <a:pt x="29330" y="1951"/>
                      <a:pt x="29306" y="1782"/>
                      <a:pt x="29275" y="1782"/>
                    </a:cubicBezTo>
                    <a:cubicBezTo>
                      <a:pt x="29217" y="1782"/>
                      <a:pt x="29135" y="2390"/>
                      <a:pt x="29308" y="2640"/>
                    </a:cubicBezTo>
                    <a:cubicBezTo>
                      <a:pt x="29378" y="2632"/>
                      <a:pt x="29447" y="2628"/>
                      <a:pt x="29513" y="2628"/>
                    </a:cubicBezTo>
                    <a:cubicBezTo>
                      <a:pt x="29872" y="2628"/>
                      <a:pt x="30175" y="2755"/>
                      <a:pt x="30364" y="3089"/>
                    </a:cubicBezTo>
                    <a:cubicBezTo>
                      <a:pt x="30298" y="3472"/>
                      <a:pt x="29809" y="3023"/>
                      <a:pt x="29915" y="3802"/>
                    </a:cubicBezTo>
                    <a:cubicBezTo>
                      <a:pt x="32060" y="3994"/>
                      <a:pt x="34014" y="4020"/>
                      <a:pt x="35975" y="4020"/>
                    </a:cubicBezTo>
                    <a:cubicBezTo>
                      <a:pt x="36721" y="4020"/>
                      <a:pt x="37469" y="4016"/>
                      <a:pt x="38229" y="4016"/>
                    </a:cubicBezTo>
                    <a:cubicBezTo>
                      <a:pt x="39463" y="4016"/>
                      <a:pt x="40729" y="4026"/>
                      <a:pt x="42074" y="4079"/>
                    </a:cubicBezTo>
                    <a:cubicBezTo>
                      <a:pt x="42074" y="3683"/>
                      <a:pt x="41849" y="3472"/>
                      <a:pt x="42074" y="3353"/>
                    </a:cubicBezTo>
                    <a:cubicBezTo>
                      <a:pt x="42088" y="3352"/>
                      <a:pt x="42103" y="3352"/>
                      <a:pt x="42117" y="3352"/>
                    </a:cubicBezTo>
                    <a:cubicBezTo>
                      <a:pt x="42687" y="3352"/>
                      <a:pt x="43317" y="4092"/>
                      <a:pt x="43870" y="4092"/>
                    </a:cubicBezTo>
                    <a:cubicBezTo>
                      <a:pt x="44051" y="4092"/>
                      <a:pt x="44224" y="4013"/>
                      <a:pt x="44384" y="3802"/>
                    </a:cubicBezTo>
                    <a:cubicBezTo>
                      <a:pt x="44437" y="3802"/>
                      <a:pt x="44437" y="3749"/>
                      <a:pt x="44490" y="3749"/>
                    </a:cubicBezTo>
                    <a:cubicBezTo>
                      <a:pt x="44490" y="3658"/>
                      <a:pt x="44523" y="3600"/>
                      <a:pt x="44537" y="3600"/>
                    </a:cubicBezTo>
                    <a:cubicBezTo>
                      <a:pt x="44549" y="3600"/>
                      <a:pt x="44545" y="3645"/>
                      <a:pt x="44490" y="3749"/>
                    </a:cubicBezTo>
                    <a:cubicBezTo>
                      <a:pt x="44490" y="3802"/>
                      <a:pt x="44490" y="3908"/>
                      <a:pt x="44661" y="4013"/>
                    </a:cubicBezTo>
                    <a:cubicBezTo>
                      <a:pt x="44852" y="4216"/>
                      <a:pt x="45079" y="4288"/>
                      <a:pt x="45326" y="4288"/>
                    </a:cubicBezTo>
                    <a:cubicBezTo>
                      <a:pt x="45938" y="4288"/>
                      <a:pt x="46678" y="3850"/>
                      <a:pt x="47334" y="3850"/>
                    </a:cubicBezTo>
                    <a:cubicBezTo>
                      <a:pt x="47645" y="3850"/>
                      <a:pt x="47936" y="3948"/>
                      <a:pt x="48186" y="4238"/>
                    </a:cubicBezTo>
                    <a:cubicBezTo>
                      <a:pt x="48143" y="3916"/>
                      <a:pt x="48210" y="3807"/>
                      <a:pt x="48318" y="3807"/>
                    </a:cubicBezTo>
                    <a:cubicBezTo>
                      <a:pt x="48508" y="3807"/>
                      <a:pt x="48823" y="4137"/>
                      <a:pt x="48899" y="4238"/>
                    </a:cubicBezTo>
                    <a:cubicBezTo>
                      <a:pt x="48727" y="4515"/>
                      <a:pt x="48846" y="5334"/>
                      <a:pt x="48569" y="5400"/>
                    </a:cubicBezTo>
                    <a:cubicBezTo>
                      <a:pt x="48534" y="5143"/>
                      <a:pt x="48446" y="5072"/>
                      <a:pt x="48349" y="5072"/>
                    </a:cubicBezTo>
                    <a:cubicBezTo>
                      <a:pt x="48229" y="5072"/>
                      <a:pt x="48097" y="5182"/>
                      <a:pt x="48043" y="5182"/>
                    </a:cubicBezTo>
                    <a:cubicBezTo>
                      <a:pt x="47990" y="5182"/>
                      <a:pt x="48011" y="5079"/>
                      <a:pt x="48186" y="4673"/>
                    </a:cubicBezTo>
                    <a:cubicBezTo>
                      <a:pt x="48071" y="4559"/>
                      <a:pt x="47889" y="4498"/>
                      <a:pt x="47721" y="4498"/>
                    </a:cubicBezTo>
                    <a:cubicBezTo>
                      <a:pt x="47407" y="4498"/>
                      <a:pt x="47142" y="4710"/>
                      <a:pt x="47460" y="5175"/>
                    </a:cubicBezTo>
                    <a:cubicBezTo>
                      <a:pt x="47437" y="5195"/>
                      <a:pt x="47415" y="5203"/>
                      <a:pt x="47394" y="5203"/>
                    </a:cubicBezTo>
                    <a:cubicBezTo>
                      <a:pt x="47234" y="5203"/>
                      <a:pt x="47131" y="4694"/>
                      <a:pt x="47031" y="4694"/>
                    </a:cubicBezTo>
                    <a:cubicBezTo>
                      <a:pt x="46994" y="4694"/>
                      <a:pt x="46958" y="4763"/>
                      <a:pt x="46919" y="4951"/>
                    </a:cubicBezTo>
                    <a:cubicBezTo>
                      <a:pt x="46952" y="4930"/>
                      <a:pt x="46977" y="4920"/>
                      <a:pt x="46996" y="4920"/>
                    </a:cubicBezTo>
                    <a:cubicBezTo>
                      <a:pt x="47180" y="4920"/>
                      <a:pt x="46715" y="5844"/>
                      <a:pt x="46453" y="5844"/>
                    </a:cubicBezTo>
                    <a:cubicBezTo>
                      <a:pt x="46390" y="5844"/>
                      <a:pt x="46339" y="5792"/>
                      <a:pt x="46311" y="5664"/>
                    </a:cubicBezTo>
                    <a:cubicBezTo>
                      <a:pt x="46470" y="5400"/>
                      <a:pt x="46747" y="5400"/>
                      <a:pt x="46800" y="4951"/>
                    </a:cubicBezTo>
                    <a:cubicBezTo>
                      <a:pt x="46503" y="4759"/>
                      <a:pt x="45995" y="4594"/>
                      <a:pt x="45506" y="4594"/>
                    </a:cubicBezTo>
                    <a:cubicBezTo>
                      <a:pt x="45018" y="4594"/>
                      <a:pt x="44549" y="4759"/>
                      <a:pt x="44331" y="5228"/>
                    </a:cubicBezTo>
                    <a:cubicBezTo>
                      <a:pt x="43724" y="4951"/>
                      <a:pt x="43394" y="5070"/>
                      <a:pt x="42787" y="5004"/>
                    </a:cubicBezTo>
                    <a:cubicBezTo>
                      <a:pt x="42561" y="4960"/>
                      <a:pt x="42180" y="4810"/>
                      <a:pt x="41828" y="4810"/>
                    </a:cubicBezTo>
                    <a:cubicBezTo>
                      <a:pt x="41335" y="4810"/>
                      <a:pt x="40900" y="5103"/>
                      <a:pt x="41031" y="6390"/>
                    </a:cubicBezTo>
                    <a:cubicBezTo>
                      <a:pt x="41356" y="6334"/>
                      <a:pt x="41481" y="5896"/>
                      <a:pt x="41852" y="5896"/>
                    </a:cubicBezTo>
                    <a:cubicBezTo>
                      <a:pt x="41918" y="5896"/>
                      <a:pt x="41991" y="5909"/>
                      <a:pt x="42074" y="5941"/>
                    </a:cubicBezTo>
                    <a:cubicBezTo>
                      <a:pt x="42021" y="6495"/>
                      <a:pt x="42298" y="6442"/>
                      <a:pt x="42179" y="7103"/>
                    </a:cubicBezTo>
                    <a:cubicBezTo>
                      <a:pt x="42021" y="7103"/>
                      <a:pt x="41968" y="7208"/>
                      <a:pt x="41849" y="7314"/>
                    </a:cubicBezTo>
                    <a:cubicBezTo>
                      <a:pt x="41603" y="7265"/>
                      <a:pt x="41632" y="6643"/>
                      <a:pt x="41328" y="6643"/>
                    </a:cubicBezTo>
                    <a:cubicBezTo>
                      <a:pt x="41306" y="6643"/>
                      <a:pt x="41282" y="6646"/>
                      <a:pt x="41255" y="6654"/>
                    </a:cubicBezTo>
                    <a:cubicBezTo>
                      <a:pt x="41357" y="7367"/>
                      <a:pt x="40940" y="7780"/>
                      <a:pt x="40598" y="7780"/>
                    </a:cubicBezTo>
                    <a:cubicBezTo>
                      <a:pt x="40408" y="7780"/>
                      <a:pt x="40241" y="7653"/>
                      <a:pt x="40199" y="7380"/>
                    </a:cubicBezTo>
                    <a:cubicBezTo>
                      <a:pt x="40371" y="7314"/>
                      <a:pt x="40476" y="7261"/>
                      <a:pt x="40423" y="6878"/>
                    </a:cubicBezTo>
                    <a:cubicBezTo>
                      <a:pt x="40254" y="6786"/>
                      <a:pt x="40059" y="6745"/>
                      <a:pt x="39859" y="6745"/>
                    </a:cubicBezTo>
                    <a:cubicBezTo>
                      <a:pt x="39341" y="6745"/>
                      <a:pt x="38787" y="7018"/>
                      <a:pt x="38549" y="7380"/>
                    </a:cubicBezTo>
                    <a:cubicBezTo>
                      <a:pt x="39605" y="8251"/>
                      <a:pt x="40701" y="9030"/>
                      <a:pt x="39539" y="10350"/>
                    </a:cubicBezTo>
                    <a:cubicBezTo>
                      <a:pt x="39643" y="9957"/>
                      <a:pt x="39484" y="8429"/>
                      <a:pt x="39256" y="8429"/>
                    </a:cubicBezTo>
                    <a:cubicBezTo>
                      <a:pt x="39224" y="8429"/>
                      <a:pt x="39190" y="8460"/>
                      <a:pt x="39156" y="8528"/>
                    </a:cubicBezTo>
                    <a:cubicBezTo>
                      <a:pt x="39433" y="8700"/>
                      <a:pt x="38720" y="8476"/>
                      <a:pt x="38549" y="8964"/>
                    </a:cubicBezTo>
                    <a:cubicBezTo>
                      <a:pt x="38285" y="8911"/>
                      <a:pt x="38338" y="8040"/>
                      <a:pt x="38113" y="7815"/>
                    </a:cubicBezTo>
                    <a:cubicBezTo>
                      <a:pt x="37907" y="8121"/>
                      <a:pt x="37711" y="8225"/>
                      <a:pt x="37523" y="8225"/>
                    </a:cubicBezTo>
                    <a:cubicBezTo>
                      <a:pt x="37130" y="8225"/>
                      <a:pt x="36770" y="7777"/>
                      <a:pt x="36420" y="7777"/>
                    </a:cubicBezTo>
                    <a:cubicBezTo>
                      <a:pt x="36270" y="7777"/>
                      <a:pt x="36122" y="7859"/>
                      <a:pt x="35975" y="8093"/>
                    </a:cubicBezTo>
                    <a:cubicBezTo>
                      <a:pt x="35856" y="7644"/>
                      <a:pt x="35644" y="7921"/>
                      <a:pt x="35856" y="7433"/>
                    </a:cubicBezTo>
                    <a:cubicBezTo>
                      <a:pt x="35838" y="7426"/>
                      <a:pt x="35820" y="7423"/>
                      <a:pt x="35802" y="7423"/>
                    </a:cubicBezTo>
                    <a:cubicBezTo>
                      <a:pt x="35576" y="7423"/>
                      <a:pt x="35351" y="7901"/>
                      <a:pt x="35144" y="7901"/>
                    </a:cubicBezTo>
                    <a:cubicBezTo>
                      <a:pt x="35066" y="7901"/>
                      <a:pt x="34990" y="7832"/>
                      <a:pt x="34918" y="7644"/>
                    </a:cubicBezTo>
                    <a:cubicBezTo>
                      <a:pt x="35090" y="7644"/>
                      <a:pt x="35196" y="7485"/>
                      <a:pt x="35248" y="7208"/>
                    </a:cubicBezTo>
                    <a:cubicBezTo>
                      <a:pt x="35090" y="7155"/>
                      <a:pt x="35143" y="6601"/>
                      <a:pt x="35143" y="6271"/>
                    </a:cubicBezTo>
                    <a:lnTo>
                      <a:pt x="35143" y="6271"/>
                    </a:lnTo>
                    <a:cubicBezTo>
                      <a:pt x="34483" y="6390"/>
                      <a:pt x="34430" y="7710"/>
                      <a:pt x="34100" y="8370"/>
                    </a:cubicBezTo>
                    <a:cubicBezTo>
                      <a:pt x="34136" y="8385"/>
                      <a:pt x="34166" y="8391"/>
                      <a:pt x="34193" y="8391"/>
                    </a:cubicBezTo>
                    <a:cubicBezTo>
                      <a:pt x="34456" y="8391"/>
                      <a:pt x="34344" y="7752"/>
                      <a:pt x="34536" y="7644"/>
                    </a:cubicBezTo>
                    <a:lnTo>
                      <a:pt x="34536" y="7644"/>
                    </a:lnTo>
                    <a:cubicBezTo>
                      <a:pt x="34430" y="8251"/>
                      <a:pt x="34918" y="8581"/>
                      <a:pt x="34536" y="8806"/>
                    </a:cubicBezTo>
                    <a:cubicBezTo>
                      <a:pt x="34324" y="8476"/>
                      <a:pt x="33770" y="8806"/>
                      <a:pt x="33598" y="8370"/>
                    </a:cubicBezTo>
                    <a:lnTo>
                      <a:pt x="33598" y="8146"/>
                    </a:lnTo>
                    <a:cubicBezTo>
                      <a:pt x="33565" y="8128"/>
                      <a:pt x="33537" y="8121"/>
                      <a:pt x="33512" y="8121"/>
                    </a:cubicBezTo>
                    <a:cubicBezTo>
                      <a:pt x="33312" y="8121"/>
                      <a:pt x="33343" y="8606"/>
                      <a:pt x="33144" y="8606"/>
                    </a:cubicBezTo>
                    <a:cubicBezTo>
                      <a:pt x="33119" y="8606"/>
                      <a:pt x="33090" y="8598"/>
                      <a:pt x="33057" y="8581"/>
                    </a:cubicBezTo>
                    <a:cubicBezTo>
                      <a:pt x="33004" y="7644"/>
                      <a:pt x="32555" y="7710"/>
                      <a:pt x="32278" y="7208"/>
                    </a:cubicBezTo>
                    <a:cubicBezTo>
                      <a:pt x="32108" y="7531"/>
                      <a:pt x="31747" y="7920"/>
                      <a:pt x="31497" y="7920"/>
                    </a:cubicBezTo>
                    <a:cubicBezTo>
                      <a:pt x="31358" y="7920"/>
                      <a:pt x="31254" y="7801"/>
                      <a:pt x="31235" y="7485"/>
                    </a:cubicBezTo>
                    <a:cubicBezTo>
                      <a:pt x="30958" y="7815"/>
                      <a:pt x="30747" y="8304"/>
                      <a:pt x="30298" y="8423"/>
                    </a:cubicBezTo>
                    <a:cubicBezTo>
                      <a:pt x="30522" y="6720"/>
                      <a:pt x="31182" y="5994"/>
                      <a:pt x="32067" y="5611"/>
                    </a:cubicBezTo>
                    <a:lnTo>
                      <a:pt x="32067" y="5611"/>
                    </a:lnTo>
                    <a:cubicBezTo>
                      <a:pt x="32120" y="5994"/>
                      <a:pt x="31354" y="6060"/>
                      <a:pt x="31737" y="6271"/>
                    </a:cubicBezTo>
                    <a:cubicBezTo>
                      <a:pt x="31512" y="6654"/>
                      <a:pt x="31182" y="6654"/>
                      <a:pt x="30905" y="6773"/>
                    </a:cubicBezTo>
                    <a:cubicBezTo>
                      <a:pt x="30924" y="7116"/>
                      <a:pt x="31004" y="7208"/>
                      <a:pt x="31105" y="7208"/>
                    </a:cubicBezTo>
                    <a:cubicBezTo>
                      <a:pt x="31221" y="7208"/>
                      <a:pt x="31366" y="7085"/>
                      <a:pt x="31479" y="7085"/>
                    </a:cubicBezTo>
                    <a:cubicBezTo>
                      <a:pt x="31536" y="7085"/>
                      <a:pt x="31584" y="7116"/>
                      <a:pt x="31618" y="7208"/>
                    </a:cubicBezTo>
                    <a:cubicBezTo>
                      <a:pt x="31842" y="7050"/>
                      <a:pt x="31842" y="6548"/>
                      <a:pt x="32067" y="6271"/>
                    </a:cubicBezTo>
                    <a:cubicBezTo>
                      <a:pt x="32278" y="6495"/>
                      <a:pt x="32278" y="7155"/>
                      <a:pt x="32555" y="7208"/>
                    </a:cubicBezTo>
                    <a:cubicBezTo>
                      <a:pt x="32608" y="7155"/>
                      <a:pt x="32674" y="6984"/>
                      <a:pt x="32780" y="6984"/>
                    </a:cubicBezTo>
                    <a:cubicBezTo>
                      <a:pt x="32674" y="6654"/>
                      <a:pt x="32450" y="6548"/>
                      <a:pt x="32278" y="6271"/>
                    </a:cubicBezTo>
                    <a:cubicBezTo>
                      <a:pt x="32674" y="6060"/>
                      <a:pt x="33057" y="5664"/>
                      <a:pt x="33493" y="5611"/>
                    </a:cubicBezTo>
                    <a:lnTo>
                      <a:pt x="33493" y="5611"/>
                    </a:lnTo>
                    <a:cubicBezTo>
                      <a:pt x="33257" y="5757"/>
                      <a:pt x="33308" y="6888"/>
                      <a:pt x="33125" y="6888"/>
                    </a:cubicBezTo>
                    <a:cubicBezTo>
                      <a:pt x="33093" y="6888"/>
                      <a:pt x="33053" y="6853"/>
                      <a:pt x="33004" y="6773"/>
                    </a:cubicBezTo>
                    <a:lnTo>
                      <a:pt x="33004" y="6773"/>
                    </a:lnTo>
                    <a:cubicBezTo>
                      <a:pt x="33004" y="7485"/>
                      <a:pt x="33545" y="7155"/>
                      <a:pt x="33598" y="7815"/>
                    </a:cubicBezTo>
                    <a:cubicBezTo>
                      <a:pt x="33678" y="6415"/>
                      <a:pt x="34222" y="5705"/>
                      <a:pt x="34870" y="5705"/>
                    </a:cubicBezTo>
                    <a:cubicBezTo>
                      <a:pt x="35188" y="5705"/>
                      <a:pt x="35530" y="5875"/>
                      <a:pt x="35856" y="6218"/>
                    </a:cubicBezTo>
                    <a:cubicBezTo>
                      <a:pt x="35644" y="6390"/>
                      <a:pt x="35367" y="6390"/>
                      <a:pt x="35248" y="6720"/>
                    </a:cubicBezTo>
                    <a:cubicBezTo>
                      <a:pt x="35354" y="6695"/>
                      <a:pt x="35447" y="6683"/>
                      <a:pt x="35529" y="6683"/>
                    </a:cubicBezTo>
                    <a:cubicBezTo>
                      <a:pt x="35835" y="6683"/>
                      <a:pt x="35975" y="6853"/>
                      <a:pt x="35975" y="7155"/>
                    </a:cubicBezTo>
                    <a:cubicBezTo>
                      <a:pt x="35975" y="6931"/>
                      <a:pt x="36080" y="6825"/>
                      <a:pt x="36186" y="6720"/>
                    </a:cubicBezTo>
                    <a:lnTo>
                      <a:pt x="36186" y="6720"/>
                    </a:lnTo>
                    <a:cubicBezTo>
                      <a:pt x="36186" y="6984"/>
                      <a:pt x="36027" y="7050"/>
                      <a:pt x="36080" y="7433"/>
                    </a:cubicBezTo>
                    <a:cubicBezTo>
                      <a:pt x="36127" y="7455"/>
                      <a:pt x="36166" y="7464"/>
                      <a:pt x="36201" y="7464"/>
                    </a:cubicBezTo>
                    <a:cubicBezTo>
                      <a:pt x="36403" y="7464"/>
                      <a:pt x="36444" y="7151"/>
                      <a:pt x="36647" y="7151"/>
                    </a:cubicBezTo>
                    <a:cubicBezTo>
                      <a:pt x="36659" y="7151"/>
                      <a:pt x="36673" y="7153"/>
                      <a:pt x="36687" y="7155"/>
                    </a:cubicBezTo>
                    <a:cubicBezTo>
                      <a:pt x="36410" y="6060"/>
                      <a:pt x="36080" y="6654"/>
                      <a:pt x="36516" y="5558"/>
                    </a:cubicBezTo>
                    <a:cubicBezTo>
                      <a:pt x="34588" y="4951"/>
                      <a:pt x="33823" y="4845"/>
                      <a:pt x="32172" y="4673"/>
                    </a:cubicBezTo>
                    <a:cubicBezTo>
                      <a:pt x="32044" y="5147"/>
                      <a:pt x="31807" y="5243"/>
                      <a:pt x="31549" y="5243"/>
                    </a:cubicBezTo>
                    <a:cubicBezTo>
                      <a:pt x="31372" y="5243"/>
                      <a:pt x="31185" y="5197"/>
                      <a:pt x="31017" y="5197"/>
                    </a:cubicBezTo>
                    <a:cubicBezTo>
                      <a:pt x="30802" y="5197"/>
                      <a:pt x="30617" y="5272"/>
                      <a:pt x="30522" y="5611"/>
                    </a:cubicBezTo>
                    <a:cubicBezTo>
                      <a:pt x="30747" y="5611"/>
                      <a:pt x="30852" y="5782"/>
                      <a:pt x="30905" y="6112"/>
                    </a:cubicBezTo>
                    <a:cubicBezTo>
                      <a:pt x="30835" y="6062"/>
                      <a:pt x="30780" y="6041"/>
                      <a:pt x="30735" y="6041"/>
                    </a:cubicBezTo>
                    <a:cubicBezTo>
                      <a:pt x="30534" y="6041"/>
                      <a:pt x="30546" y="6462"/>
                      <a:pt x="30417" y="6548"/>
                    </a:cubicBezTo>
                    <a:cubicBezTo>
                      <a:pt x="30448" y="6256"/>
                      <a:pt x="30164" y="6097"/>
                      <a:pt x="29874" y="6097"/>
                    </a:cubicBezTo>
                    <a:cubicBezTo>
                      <a:pt x="29679" y="6097"/>
                      <a:pt x="29480" y="6169"/>
                      <a:pt x="29374" y="6324"/>
                    </a:cubicBezTo>
                    <a:cubicBezTo>
                      <a:pt x="29585" y="6548"/>
                      <a:pt x="29704" y="6825"/>
                      <a:pt x="29809" y="7261"/>
                    </a:cubicBezTo>
                    <a:cubicBezTo>
                      <a:pt x="29427" y="7710"/>
                      <a:pt x="29308" y="7538"/>
                      <a:pt x="28872" y="7710"/>
                    </a:cubicBezTo>
                    <a:cubicBezTo>
                      <a:pt x="28872" y="7433"/>
                      <a:pt x="29044" y="7433"/>
                      <a:pt x="28978" y="7050"/>
                    </a:cubicBezTo>
                    <a:cubicBezTo>
                      <a:pt x="28595" y="7050"/>
                      <a:pt x="28265" y="7155"/>
                      <a:pt x="28054" y="7485"/>
                    </a:cubicBezTo>
                    <a:cubicBezTo>
                      <a:pt x="28159" y="8251"/>
                      <a:pt x="28648" y="8093"/>
                      <a:pt x="28925" y="8423"/>
                    </a:cubicBezTo>
                    <a:cubicBezTo>
                      <a:pt x="28691" y="8512"/>
                      <a:pt x="28541" y="8724"/>
                      <a:pt x="28270" y="8724"/>
                    </a:cubicBezTo>
                    <a:cubicBezTo>
                      <a:pt x="28220" y="8724"/>
                      <a:pt x="28166" y="8716"/>
                      <a:pt x="28106" y="8700"/>
                    </a:cubicBezTo>
                    <a:cubicBezTo>
                      <a:pt x="27953" y="8499"/>
                      <a:pt x="28032" y="7950"/>
                      <a:pt x="27814" y="7950"/>
                    </a:cubicBezTo>
                    <a:cubicBezTo>
                      <a:pt x="27788" y="7950"/>
                      <a:pt x="27758" y="7957"/>
                      <a:pt x="27723" y="7974"/>
                    </a:cubicBezTo>
                    <a:cubicBezTo>
                      <a:pt x="27723" y="8251"/>
                      <a:pt x="27776" y="8634"/>
                      <a:pt x="27605" y="8700"/>
                    </a:cubicBezTo>
                    <a:cubicBezTo>
                      <a:pt x="27327" y="8634"/>
                      <a:pt x="27327" y="8040"/>
                      <a:pt x="27499" y="7763"/>
                    </a:cubicBezTo>
                    <a:lnTo>
                      <a:pt x="27499" y="7763"/>
                    </a:lnTo>
                    <a:cubicBezTo>
                      <a:pt x="27455" y="7792"/>
                      <a:pt x="27415" y="7804"/>
                      <a:pt x="27377" y="7804"/>
                    </a:cubicBezTo>
                    <a:cubicBezTo>
                      <a:pt x="27081" y="7804"/>
                      <a:pt x="26967" y="7009"/>
                      <a:pt x="26778" y="7009"/>
                    </a:cubicBezTo>
                    <a:cubicBezTo>
                      <a:pt x="26716" y="7009"/>
                      <a:pt x="26647" y="7093"/>
                      <a:pt x="26562" y="7314"/>
                    </a:cubicBezTo>
                    <a:cubicBezTo>
                      <a:pt x="26839" y="7433"/>
                      <a:pt x="27222" y="7538"/>
                      <a:pt x="27116" y="8476"/>
                    </a:cubicBezTo>
                    <a:cubicBezTo>
                      <a:pt x="27066" y="8492"/>
                      <a:pt x="27003" y="8496"/>
                      <a:pt x="26931" y="8496"/>
                    </a:cubicBezTo>
                    <a:cubicBezTo>
                      <a:pt x="26828" y="8496"/>
                      <a:pt x="26707" y="8486"/>
                      <a:pt x="26583" y="8486"/>
                    </a:cubicBezTo>
                    <a:cubicBezTo>
                      <a:pt x="26228" y="8486"/>
                      <a:pt x="25843" y="8567"/>
                      <a:pt x="25743" y="9188"/>
                    </a:cubicBezTo>
                    <a:cubicBezTo>
                      <a:pt x="25413" y="8964"/>
                      <a:pt x="25083" y="8700"/>
                      <a:pt x="24806" y="8476"/>
                    </a:cubicBezTo>
                    <a:lnTo>
                      <a:pt x="24806" y="8476"/>
                    </a:lnTo>
                    <a:cubicBezTo>
                      <a:pt x="24687" y="9030"/>
                      <a:pt x="25347" y="9294"/>
                      <a:pt x="25017" y="9624"/>
                    </a:cubicBezTo>
                    <a:cubicBezTo>
                      <a:pt x="24691" y="9298"/>
                      <a:pt x="24489" y="8694"/>
                      <a:pt x="23988" y="8694"/>
                    </a:cubicBezTo>
                    <a:cubicBezTo>
                      <a:pt x="23900" y="8694"/>
                      <a:pt x="23804" y="8712"/>
                      <a:pt x="23697" y="8753"/>
                    </a:cubicBezTo>
                    <a:cubicBezTo>
                      <a:pt x="23697" y="9068"/>
                      <a:pt x="23716" y="9165"/>
                      <a:pt x="23755" y="9165"/>
                    </a:cubicBezTo>
                    <a:cubicBezTo>
                      <a:pt x="23816" y="9165"/>
                      <a:pt x="23926" y="8918"/>
                      <a:pt x="24082" y="8918"/>
                    </a:cubicBezTo>
                    <a:cubicBezTo>
                      <a:pt x="24119" y="8918"/>
                      <a:pt x="24157" y="8931"/>
                      <a:pt x="24199" y="8964"/>
                    </a:cubicBezTo>
                    <a:cubicBezTo>
                      <a:pt x="24304" y="9571"/>
                      <a:pt x="24199" y="9466"/>
                      <a:pt x="24582" y="9849"/>
                    </a:cubicBezTo>
                    <a:cubicBezTo>
                      <a:pt x="24027" y="9690"/>
                      <a:pt x="23591" y="9360"/>
                      <a:pt x="23037" y="9188"/>
                    </a:cubicBezTo>
                    <a:cubicBezTo>
                      <a:pt x="22991" y="9662"/>
                      <a:pt x="22914" y="9807"/>
                      <a:pt x="22814" y="9807"/>
                    </a:cubicBezTo>
                    <a:cubicBezTo>
                      <a:pt x="22682" y="9807"/>
                      <a:pt x="22511" y="9556"/>
                      <a:pt x="22324" y="9466"/>
                    </a:cubicBezTo>
                    <a:cubicBezTo>
                      <a:pt x="22324" y="9743"/>
                      <a:pt x="22271" y="9954"/>
                      <a:pt x="22218" y="10126"/>
                    </a:cubicBezTo>
                    <a:cubicBezTo>
                      <a:pt x="22274" y="10320"/>
                      <a:pt x="22406" y="10365"/>
                      <a:pt x="22558" y="10365"/>
                    </a:cubicBezTo>
                    <a:cubicBezTo>
                      <a:pt x="22690" y="10365"/>
                      <a:pt x="22838" y="10331"/>
                      <a:pt x="22965" y="10331"/>
                    </a:cubicBezTo>
                    <a:cubicBezTo>
                      <a:pt x="23108" y="10331"/>
                      <a:pt x="23225" y="10375"/>
                      <a:pt x="23261" y="10561"/>
                    </a:cubicBezTo>
                    <a:cubicBezTo>
                      <a:pt x="23103" y="10614"/>
                      <a:pt x="23156" y="11010"/>
                      <a:pt x="23037" y="11063"/>
                    </a:cubicBezTo>
                    <a:cubicBezTo>
                      <a:pt x="22608" y="10890"/>
                      <a:pt x="21967" y="10551"/>
                      <a:pt x="21477" y="10551"/>
                    </a:cubicBezTo>
                    <a:cubicBezTo>
                      <a:pt x="21031" y="10551"/>
                      <a:pt x="20711" y="10832"/>
                      <a:pt x="20793" y="11776"/>
                    </a:cubicBezTo>
                    <a:cubicBezTo>
                      <a:pt x="20837" y="11799"/>
                      <a:pt x="20874" y="11809"/>
                      <a:pt x="20906" y="11809"/>
                    </a:cubicBezTo>
                    <a:cubicBezTo>
                      <a:pt x="21188" y="11809"/>
                      <a:pt x="21032" y="10993"/>
                      <a:pt x="21281" y="10839"/>
                    </a:cubicBezTo>
                    <a:cubicBezTo>
                      <a:pt x="21341" y="11373"/>
                      <a:pt x="21423" y="11405"/>
                      <a:pt x="21563" y="11405"/>
                    </a:cubicBezTo>
                    <a:cubicBezTo>
                      <a:pt x="21582" y="11405"/>
                      <a:pt x="21602" y="11405"/>
                      <a:pt x="21624" y="11405"/>
                    </a:cubicBezTo>
                    <a:cubicBezTo>
                      <a:pt x="21720" y="11405"/>
                      <a:pt x="21841" y="11417"/>
                      <a:pt x="21994" y="11552"/>
                    </a:cubicBezTo>
                    <a:cubicBezTo>
                      <a:pt x="22278" y="11292"/>
                      <a:pt x="22610" y="11207"/>
                      <a:pt x="22966" y="11207"/>
                    </a:cubicBezTo>
                    <a:cubicBezTo>
                      <a:pt x="23588" y="11207"/>
                      <a:pt x="24282" y="11465"/>
                      <a:pt x="24912" y="11499"/>
                    </a:cubicBezTo>
                    <a:cubicBezTo>
                      <a:pt x="24753" y="11670"/>
                      <a:pt x="24753" y="12212"/>
                      <a:pt x="24582" y="12436"/>
                    </a:cubicBezTo>
                    <a:cubicBezTo>
                      <a:pt x="24012" y="12003"/>
                      <a:pt x="23395" y="11828"/>
                      <a:pt x="22756" y="11828"/>
                    </a:cubicBezTo>
                    <a:cubicBezTo>
                      <a:pt x="22167" y="11828"/>
                      <a:pt x="21559" y="11977"/>
                      <a:pt x="20951" y="12212"/>
                    </a:cubicBezTo>
                    <a:cubicBezTo>
                      <a:pt x="20932" y="12034"/>
                      <a:pt x="20853" y="11972"/>
                      <a:pt x="20759" y="11972"/>
                    </a:cubicBezTo>
                    <a:cubicBezTo>
                      <a:pt x="20593" y="11972"/>
                      <a:pt x="20377" y="12164"/>
                      <a:pt x="20344" y="12264"/>
                    </a:cubicBezTo>
                    <a:cubicBezTo>
                      <a:pt x="20185" y="11116"/>
                      <a:pt x="19248" y="11274"/>
                      <a:pt x="19354" y="10179"/>
                    </a:cubicBezTo>
                    <a:lnTo>
                      <a:pt x="19354" y="10179"/>
                    </a:lnTo>
                    <a:cubicBezTo>
                      <a:pt x="19140" y="10440"/>
                      <a:pt x="18907" y="10459"/>
                      <a:pt x="18693" y="10459"/>
                    </a:cubicBezTo>
                    <a:cubicBezTo>
                      <a:pt x="18656" y="10459"/>
                      <a:pt x="18619" y="10458"/>
                      <a:pt x="18583" y="10458"/>
                    </a:cubicBezTo>
                    <a:cubicBezTo>
                      <a:pt x="18304" y="10458"/>
                      <a:pt x="18073" y="10494"/>
                      <a:pt x="17981" y="11116"/>
                    </a:cubicBezTo>
                    <a:cubicBezTo>
                      <a:pt x="18364" y="11116"/>
                      <a:pt x="18588" y="11446"/>
                      <a:pt x="18812" y="11829"/>
                    </a:cubicBezTo>
                    <a:cubicBezTo>
                      <a:pt x="18733" y="11940"/>
                      <a:pt x="18636" y="11980"/>
                      <a:pt x="18533" y="11980"/>
                    </a:cubicBezTo>
                    <a:cubicBezTo>
                      <a:pt x="18270" y="11980"/>
                      <a:pt x="17963" y="11719"/>
                      <a:pt x="17789" y="11719"/>
                    </a:cubicBezTo>
                    <a:cubicBezTo>
                      <a:pt x="17692" y="11719"/>
                      <a:pt x="17636" y="11800"/>
                      <a:pt x="17651" y="12053"/>
                    </a:cubicBezTo>
                    <a:cubicBezTo>
                      <a:pt x="17540" y="11860"/>
                      <a:pt x="17372" y="11802"/>
                      <a:pt x="17187" y="11802"/>
                    </a:cubicBezTo>
                    <a:cubicBezTo>
                      <a:pt x="17106" y="11802"/>
                      <a:pt x="17022" y="11813"/>
                      <a:pt x="16938" y="11829"/>
                    </a:cubicBezTo>
                    <a:cubicBezTo>
                      <a:pt x="16938" y="11552"/>
                      <a:pt x="17043" y="11499"/>
                      <a:pt x="17043" y="11116"/>
                    </a:cubicBezTo>
                    <a:cubicBezTo>
                      <a:pt x="16713" y="10614"/>
                      <a:pt x="15512" y="11340"/>
                      <a:pt x="15948" y="9743"/>
                    </a:cubicBezTo>
                    <a:lnTo>
                      <a:pt x="15948" y="9743"/>
                    </a:lnTo>
                    <a:cubicBezTo>
                      <a:pt x="15979" y="10140"/>
                      <a:pt x="16269" y="10475"/>
                      <a:pt x="16521" y="10475"/>
                    </a:cubicBezTo>
                    <a:cubicBezTo>
                      <a:pt x="16687" y="10475"/>
                      <a:pt x="16838" y="10328"/>
                      <a:pt x="16885" y="9954"/>
                    </a:cubicBezTo>
                    <a:cubicBezTo>
                      <a:pt x="16791" y="9715"/>
                      <a:pt x="16549" y="9539"/>
                      <a:pt x="16433" y="9539"/>
                    </a:cubicBezTo>
                    <a:cubicBezTo>
                      <a:pt x="16339" y="9539"/>
                      <a:pt x="16329" y="9657"/>
                      <a:pt x="16555" y="9954"/>
                    </a:cubicBezTo>
                    <a:cubicBezTo>
                      <a:pt x="16496" y="9981"/>
                      <a:pt x="16441" y="9993"/>
                      <a:pt x="16390" y="9993"/>
                    </a:cubicBezTo>
                    <a:cubicBezTo>
                      <a:pt x="16114" y="9993"/>
                      <a:pt x="15982" y="9629"/>
                      <a:pt x="16172" y="9294"/>
                    </a:cubicBezTo>
                    <a:cubicBezTo>
                      <a:pt x="16109" y="9183"/>
                      <a:pt x="16034" y="9143"/>
                      <a:pt x="15954" y="9143"/>
                    </a:cubicBezTo>
                    <a:cubicBezTo>
                      <a:pt x="15751" y="9143"/>
                      <a:pt x="15517" y="9399"/>
                      <a:pt x="15361" y="9399"/>
                    </a:cubicBezTo>
                    <a:cubicBezTo>
                      <a:pt x="15309" y="9399"/>
                      <a:pt x="15265" y="9371"/>
                      <a:pt x="15235" y="9294"/>
                    </a:cubicBezTo>
                    <a:cubicBezTo>
                      <a:pt x="15340" y="8806"/>
                      <a:pt x="15842" y="9083"/>
                      <a:pt x="15842" y="8370"/>
                    </a:cubicBezTo>
                    <a:cubicBezTo>
                      <a:pt x="15063" y="8370"/>
                      <a:pt x="14522" y="8093"/>
                      <a:pt x="14297" y="6984"/>
                    </a:cubicBezTo>
                    <a:cubicBezTo>
                      <a:pt x="14246" y="6965"/>
                      <a:pt x="14200" y="6957"/>
                      <a:pt x="14158" y="6957"/>
                    </a:cubicBezTo>
                    <a:cubicBezTo>
                      <a:pt x="13886" y="6957"/>
                      <a:pt x="13777" y="7292"/>
                      <a:pt x="13509" y="7292"/>
                    </a:cubicBezTo>
                    <a:cubicBezTo>
                      <a:pt x="13464" y="7292"/>
                      <a:pt x="13415" y="7283"/>
                      <a:pt x="13360" y="7261"/>
                    </a:cubicBezTo>
                    <a:cubicBezTo>
                      <a:pt x="13307" y="6931"/>
                      <a:pt x="13136" y="6878"/>
                      <a:pt x="13083" y="6548"/>
                    </a:cubicBezTo>
                    <a:cubicBezTo>
                      <a:pt x="13265" y="6405"/>
                      <a:pt x="13452" y="6375"/>
                      <a:pt x="13640" y="6375"/>
                    </a:cubicBezTo>
                    <a:cubicBezTo>
                      <a:pt x="13780" y="6375"/>
                      <a:pt x="13921" y="6392"/>
                      <a:pt x="14059" y="6392"/>
                    </a:cubicBezTo>
                    <a:cubicBezTo>
                      <a:pt x="14296" y="6392"/>
                      <a:pt x="14525" y="6340"/>
                      <a:pt x="14733" y="6060"/>
                    </a:cubicBezTo>
                    <a:cubicBezTo>
                      <a:pt x="15064" y="6459"/>
                      <a:pt x="15208" y="7847"/>
                      <a:pt x="15415" y="7847"/>
                    </a:cubicBezTo>
                    <a:cubicBezTo>
                      <a:pt x="15488" y="7847"/>
                      <a:pt x="15570" y="7670"/>
                      <a:pt x="15670" y="7208"/>
                    </a:cubicBezTo>
                    <a:cubicBezTo>
                      <a:pt x="15723" y="7868"/>
                      <a:pt x="16225" y="7974"/>
                      <a:pt x="15948" y="8581"/>
                    </a:cubicBezTo>
                    <a:cubicBezTo>
                      <a:pt x="16050" y="8587"/>
                      <a:pt x="16141" y="8590"/>
                      <a:pt x="16223" y="8590"/>
                    </a:cubicBezTo>
                    <a:cubicBezTo>
                      <a:pt x="16883" y="8590"/>
                      <a:pt x="16916" y="8417"/>
                      <a:pt x="17598" y="8370"/>
                    </a:cubicBezTo>
                    <a:cubicBezTo>
                      <a:pt x="17321" y="7208"/>
                      <a:pt x="16172" y="7921"/>
                      <a:pt x="16278" y="6060"/>
                    </a:cubicBezTo>
                    <a:lnTo>
                      <a:pt x="16278" y="6060"/>
                    </a:lnTo>
                    <a:cubicBezTo>
                      <a:pt x="16346" y="6099"/>
                      <a:pt x="16402" y="6117"/>
                      <a:pt x="16447" y="6117"/>
                    </a:cubicBezTo>
                    <a:cubicBezTo>
                      <a:pt x="16751" y="6117"/>
                      <a:pt x="16565" y="5333"/>
                      <a:pt x="16401" y="5333"/>
                    </a:cubicBezTo>
                    <a:cubicBezTo>
                      <a:pt x="16354" y="5333"/>
                      <a:pt x="16309" y="5396"/>
                      <a:pt x="16278" y="5558"/>
                    </a:cubicBezTo>
                    <a:cubicBezTo>
                      <a:pt x="16361" y="5744"/>
                      <a:pt x="16223" y="5845"/>
                      <a:pt x="16044" y="5845"/>
                    </a:cubicBezTo>
                    <a:cubicBezTo>
                      <a:pt x="15741" y="5845"/>
                      <a:pt x="15321" y="5554"/>
                      <a:pt x="15670" y="4898"/>
                    </a:cubicBezTo>
                    <a:lnTo>
                      <a:pt x="15670" y="4898"/>
                    </a:lnTo>
                    <a:cubicBezTo>
                      <a:pt x="15416" y="5313"/>
                      <a:pt x="15219" y="5371"/>
                      <a:pt x="15037" y="5371"/>
                    </a:cubicBezTo>
                    <a:cubicBezTo>
                      <a:pt x="14967" y="5371"/>
                      <a:pt x="14899" y="5362"/>
                      <a:pt x="14830" y="5362"/>
                    </a:cubicBezTo>
                    <a:cubicBezTo>
                      <a:pt x="14652" y="5362"/>
                      <a:pt x="14472" y="5420"/>
                      <a:pt x="14245" y="5835"/>
                    </a:cubicBezTo>
                    <a:cubicBezTo>
                      <a:pt x="14073" y="5334"/>
                      <a:pt x="14020" y="5175"/>
                      <a:pt x="14126" y="4462"/>
                    </a:cubicBezTo>
                    <a:cubicBezTo>
                      <a:pt x="14072" y="4415"/>
                      <a:pt x="14031" y="4395"/>
                      <a:pt x="14000" y="4395"/>
                    </a:cubicBezTo>
                    <a:cubicBezTo>
                      <a:pt x="13779" y="4395"/>
                      <a:pt x="14028" y="5401"/>
                      <a:pt x="13811" y="5401"/>
                    </a:cubicBezTo>
                    <a:cubicBezTo>
                      <a:pt x="13806" y="5401"/>
                      <a:pt x="13801" y="5401"/>
                      <a:pt x="13796" y="5400"/>
                    </a:cubicBezTo>
                    <a:cubicBezTo>
                      <a:pt x="13202" y="4409"/>
                      <a:pt x="11882" y="4568"/>
                      <a:pt x="11327" y="4238"/>
                    </a:cubicBezTo>
                    <a:cubicBezTo>
                      <a:pt x="11433" y="4238"/>
                      <a:pt x="11433" y="3855"/>
                      <a:pt x="11551" y="3802"/>
                    </a:cubicBezTo>
                    <a:cubicBezTo>
                      <a:pt x="11610" y="3922"/>
                      <a:pt x="11652" y="3963"/>
                      <a:pt x="11690" y="3963"/>
                    </a:cubicBezTo>
                    <a:cubicBezTo>
                      <a:pt x="11773" y="3963"/>
                      <a:pt x="11840" y="3771"/>
                      <a:pt x="12014" y="3771"/>
                    </a:cubicBezTo>
                    <a:cubicBezTo>
                      <a:pt x="12053" y="3771"/>
                      <a:pt x="12096" y="3780"/>
                      <a:pt x="12146" y="3802"/>
                    </a:cubicBezTo>
                    <a:cubicBezTo>
                      <a:pt x="12146" y="4013"/>
                      <a:pt x="12040" y="4079"/>
                      <a:pt x="11987" y="4238"/>
                    </a:cubicBezTo>
                    <a:cubicBezTo>
                      <a:pt x="12236" y="4042"/>
                      <a:pt x="12444" y="3875"/>
                      <a:pt x="12641" y="3875"/>
                    </a:cubicBezTo>
                    <a:cubicBezTo>
                      <a:pt x="12830" y="3875"/>
                      <a:pt x="13008" y="4029"/>
                      <a:pt x="13202" y="4462"/>
                    </a:cubicBezTo>
                    <a:cubicBezTo>
                      <a:pt x="13136" y="3961"/>
                      <a:pt x="13202" y="3578"/>
                      <a:pt x="13413" y="3525"/>
                    </a:cubicBezTo>
                    <a:cubicBezTo>
                      <a:pt x="13574" y="3843"/>
                      <a:pt x="13802" y="3928"/>
                      <a:pt x="14058" y="3928"/>
                    </a:cubicBezTo>
                    <a:cubicBezTo>
                      <a:pt x="14351" y="3928"/>
                      <a:pt x="14680" y="3816"/>
                      <a:pt x="14986" y="3816"/>
                    </a:cubicBezTo>
                    <a:cubicBezTo>
                      <a:pt x="15243" y="3816"/>
                      <a:pt x="15482" y="3895"/>
                      <a:pt x="15670" y="4185"/>
                    </a:cubicBezTo>
                    <a:cubicBezTo>
                      <a:pt x="15888" y="4019"/>
                      <a:pt x="15845" y="3245"/>
                      <a:pt x="16190" y="3245"/>
                    </a:cubicBezTo>
                    <a:cubicBezTo>
                      <a:pt x="16201" y="3245"/>
                      <a:pt x="16213" y="3246"/>
                      <a:pt x="16225" y="3248"/>
                    </a:cubicBezTo>
                    <a:cubicBezTo>
                      <a:pt x="16225" y="3683"/>
                      <a:pt x="16330" y="3855"/>
                      <a:pt x="16502" y="3961"/>
                    </a:cubicBezTo>
                    <a:cubicBezTo>
                      <a:pt x="16633" y="3977"/>
                      <a:pt x="16777" y="3984"/>
                      <a:pt x="16934" y="3984"/>
                    </a:cubicBezTo>
                    <a:cubicBezTo>
                      <a:pt x="18190" y="3984"/>
                      <a:pt x="20216" y="3521"/>
                      <a:pt x="21802" y="3521"/>
                    </a:cubicBezTo>
                    <a:cubicBezTo>
                      <a:pt x="22105" y="3521"/>
                      <a:pt x="22392" y="3538"/>
                      <a:pt x="22654" y="3578"/>
                    </a:cubicBezTo>
                    <a:cubicBezTo>
                      <a:pt x="22654" y="3578"/>
                      <a:pt x="22601" y="3525"/>
                      <a:pt x="22601" y="3419"/>
                    </a:cubicBezTo>
                    <a:cubicBezTo>
                      <a:pt x="23071" y="3379"/>
                      <a:pt x="23470" y="3360"/>
                      <a:pt x="23826" y="3360"/>
                    </a:cubicBezTo>
                    <a:cubicBezTo>
                      <a:pt x="24973" y="3360"/>
                      <a:pt x="25686" y="3550"/>
                      <a:pt x="26945" y="3802"/>
                    </a:cubicBezTo>
                    <a:cubicBezTo>
                      <a:pt x="27116" y="3353"/>
                      <a:pt x="27169" y="2812"/>
                      <a:pt x="27446" y="2640"/>
                    </a:cubicBezTo>
                    <a:lnTo>
                      <a:pt x="27446" y="2640"/>
                    </a:lnTo>
                    <a:cubicBezTo>
                      <a:pt x="27499" y="3300"/>
                      <a:pt x="27222" y="3142"/>
                      <a:pt x="27222" y="3578"/>
                    </a:cubicBezTo>
                    <a:cubicBezTo>
                      <a:pt x="27298" y="3578"/>
                      <a:pt x="27657" y="3644"/>
                      <a:pt x="28006" y="3644"/>
                    </a:cubicBezTo>
                    <a:cubicBezTo>
                      <a:pt x="28440" y="3644"/>
                      <a:pt x="28860" y="3542"/>
                      <a:pt x="28714" y="3089"/>
                    </a:cubicBezTo>
                    <a:lnTo>
                      <a:pt x="28714" y="3089"/>
                    </a:lnTo>
                    <a:cubicBezTo>
                      <a:pt x="28553" y="3192"/>
                      <a:pt x="28314" y="3335"/>
                      <a:pt x="28092" y="3335"/>
                    </a:cubicBezTo>
                    <a:cubicBezTo>
                      <a:pt x="27857" y="3335"/>
                      <a:pt x="27640" y="3176"/>
                      <a:pt x="27552" y="2640"/>
                    </a:cubicBezTo>
                    <a:lnTo>
                      <a:pt x="27552" y="2640"/>
                    </a:lnTo>
                    <a:cubicBezTo>
                      <a:pt x="27714" y="2726"/>
                      <a:pt x="27841" y="3032"/>
                      <a:pt x="27984" y="3032"/>
                    </a:cubicBezTo>
                    <a:cubicBezTo>
                      <a:pt x="28039" y="3032"/>
                      <a:pt x="28097" y="2986"/>
                      <a:pt x="28159" y="2865"/>
                    </a:cubicBezTo>
                    <a:cubicBezTo>
                      <a:pt x="27723" y="1597"/>
                      <a:pt x="27063" y="2640"/>
                      <a:pt x="26615" y="1492"/>
                    </a:cubicBezTo>
                    <a:cubicBezTo>
                      <a:pt x="26605" y="1490"/>
                      <a:pt x="26597" y="1489"/>
                      <a:pt x="26588" y="1489"/>
                    </a:cubicBezTo>
                    <a:cubicBezTo>
                      <a:pt x="26345" y="1489"/>
                      <a:pt x="26449" y="2205"/>
                      <a:pt x="26232" y="2205"/>
                    </a:cubicBezTo>
                    <a:cubicBezTo>
                      <a:pt x="25796" y="2099"/>
                      <a:pt x="24912" y="1162"/>
                      <a:pt x="24582" y="832"/>
                    </a:cubicBezTo>
                    <a:cubicBezTo>
                      <a:pt x="24093" y="1492"/>
                      <a:pt x="23539" y="937"/>
                      <a:pt x="23209" y="1545"/>
                    </a:cubicBezTo>
                    <a:cubicBezTo>
                      <a:pt x="23112" y="1201"/>
                      <a:pt x="22970" y="1115"/>
                      <a:pt x="22809" y="1115"/>
                    </a:cubicBezTo>
                    <a:cubicBezTo>
                      <a:pt x="22648" y="1115"/>
                      <a:pt x="22468" y="1201"/>
                      <a:pt x="22298" y="1201"/>
                    </a:cubicBezTo>
                    <a:cubicBezTo>
                      <a:pt x="22148" y="1201"/>
                      <a:pt x="22005" y="1135"/>
                      <a:pt x="21888" y="885"/>
                    </a:cubicBezTo>
                    <a:lnTo>
                      <a:pt x="21888" y="885"/>
                    </a:lnTo>
                    <a:cubicBezTo>
                      <a:pt x="21783" y="1597"/>
                      <a:pt x="22166" y="1320"/>
                      <a:pt x="22218" y="1822"/>
                    </a:cubicBezTo>
                    <a:cubicBezTo>
                      <a:pt x="22165" y="1775"/>
                      <a:pt x="22125" y="1754"/>
                      <a:pt x="22094" y="1754"/>
                    </a:cubicBezTo>
                    <a:cubicBezTo>
                      <a:pt x="21883" y="1754"/>
                      <a:pt x="22165" y="2761"/>
                      <a:pt x="21906" y="2761"/>
                    </a:cubicBezTo>
                    <a:cubicBezTo>
                      <a:pt x="21901" y="2761"/>
                      <a:pt x="21895" y="2760"/>
                      <a:pt x="21888" y="2759"/>
                    </a:cubicBezTo>
                    <a:cubicBezTo>
                      <a:pt x="21666" y="2573"/>
                      <a:pt x="21468" y="2308"/>
                      <a:pt x="21229" y="2308"/>
                    </a:cubicBezTo>
                    <a:cubicBezTo>
                      <a:pt x="21113" y="2308"/>
                      <a:pt x="20988" y="2371"/>
                      <a:pt x="20845" y="2535"/>
                    </a:cubicBezTo>
                    <a:cubicBezTo>
                      <a:pt x="20845" y="2033"/>
                      <a:pt x="20515" y="2205"/>
                      <a:pt x="20568" y="1597"/>
                    </a:cubicBezTo>
                    <a:lnTo>
                      <a:pt x="20568" y="1597"/>
                    </a:lnTo>
                    <a:cubicBezTo>
                      <a:pt x="20494" y="1609"/>
                      <a:pt x="20425" y="1614"/>
                      <a:pt x="20360" y="1614"/>
                    </a:cubicBezTo>
                    <a:cubicBezTo>
                      <a:pt x="20016" y="1614"/>
                      <a:pt x="19802" y="1472"/>
                      <a:pt x="19564" y="1472"/>
                    </a:cubicBezTo>
                    <a:cubicBezTo>
                      <a:pt x="19452" y="1472"/>
                      <a:pt x="19334" y="1504"/>
                      <a:pt x="19195" y="1597"/>
                    </a:cubicBezTo>
                    <a:cubicBezTo>
                      <a:pt x="18865" y="1320"/>
                      <a:pt x="19406" y="713"/>
                      <a:pt x="19024" y="449"/>
                    </a:cubicBezTo>
                    <a:lnTo>
                      <a:pt x="19024" y="449"/>
                    </a:lnTo>
                    <a:cubicBezTo>
                      <a:pt x="18812" y="779"/>
                      <a:pt x="18535" y="990"/>
                      <a:pt x="18205" y="1162"/>
                    </a:cubicBezTo>
                    <a:cubicBezTo>
                      <a:pt x="18086" y="1769"/>
                      <a:pt x="18746" y="1980"/>
                      <a:pt x="18364" y="2310"/>
                    </a:cubicBezTo>
                    <a:cubicBezTo>
                      <a:pt x="18258" y="2099"/>
                      <a:pt x="18258" y="1703"/>
                      <a:pt x="17981" y="1373"/>
                    </a:cubicBezTo>
                    <a:lnTo>
                      <a:pt x="17981" y="1373"/>
                    </a:lnTo>
                    <a:cubicBezTo>
                      <a:pt x="17756" y="1703"/>
                      <a:pt x="18152" y="1928"/>
                      <a:pt x="17875" y="2099"/>
                    </a:cubicBezTo>
                    <a:cubicBezTo>
                      <a:pt x="17651" y="2033"/>
                      <a:pt x="17492" y="1928"/>
                      <a:pt x="17426" y="1650"/>
                    </a:cubicBezTo>
                    <a:cubicBezTo>
                      <a:pt x="17545" y="1492"/>
                      <a:pt x="17651" y="1373"/>
                      <a:pt x="17756" y="1162"/>
                    </a:cubicBezTo>
                    <a:cubicBezTo>
                      <a:pt x="17672" y="1105"/>
                      <a:pt x="17604" y="1081"/>
                      <a:pt x="17548" y="1081"/>
                    </a:cubicBezTo>
                    <a:cubicBezTo>
                      <a:pt x="17280" y="1081"/>
                      <a:pt x="17293" y="1645"/>
                      <a:pt x="17162" y="1875"/>
                    </a:cubicBezTo>
                    <a:cubicBezTo>
                      <a:pt x="16162" y="1476"/>
                      <a:pt x="15165" y="1308"/>
                      <a:pt x="14200" y="1308"/>
                    </a:cubicBezTo>
                    <a:cubicBezTo>
                      <a:pt x="12771" y="1308"/>
                      <a:pt x="11414" y="1677"/>
                      <a:pt x="10231" y="2205"/>
                    </a:cubicBezTo>
                    <a:cubicBezTo>
                      <a:pt x="10275" y="2205"/>
                      <a:pt x="10320" y="2201"/>
                      <a:pt x="10362" y="2201"/>
                    </a:cubicBezTo>
                    <a:cubicBezTo>
                      <a:pt x="10471" y="2201"/>
                      <a:pt x="10561" y="2228"/>
                      <a:pt x="10561" y="2429"/>
                    </a:cubicBezTo>
                    <a:cubicBezTo>
                      <a:pt x="9919" y="2429"/>
                      <a:pt x="9804" y="1954"/>
                      <a:pt x="9100" y="1954"/>
                    </a:cubicBezTo>
                    <a:cubicBezTo>
                      <a:pt x="9008" y="1954"/>
                      <a:pt x="8907" y="1962"/>
                      <a:pt x="8792" y="1980"/>
                    </a:cubicBezTo>
                    <a:cubicBezTo>
                      <a:pt x="8581" y="2310"/>
                      <a:pt x="8964" y="2535"/>
                      <a:pt x="8687" y="2693"/>
                    </a:cubicBezTo>
                    <a:cubicBezTo>
                      <a:pt x="8660" y="1842"/>
                      <a:pt x="7891" y="1759"/>
                      <a:pt x="7203" y="1759"/>
                    </a:cubicBezTo>
                    <a:cubicBezTo>
                      <a:pt x="7038" y="1759"/>
                      <a:pt x="6877" y="1764"/>
                      <a:pt x="6732" y="1764"/>
                    </a:cubicBezTo>
                    <a:cubicBezTo>
                      <a:pt x="6275" y="1764"/>
                      <a:pt x="5979" y="1716"/>
                      <a:pt x="6205" y="1320"/>
                    </a:cubicBezTo>
                    <a:lnTo>
                      <a:pt x="6205" y="1320"/>
                    </a:lnTo>
                    <a:cubicBezTo>
                      <a:pt x="6172" y="1331"/>
                      <a:pt x="6140" y="1335"/>
                      <a:pt x="6110" y="1335"/>
                    </a:cubicBezTo>
                    <a:cubicBezTo>
                      <a:pt x="5928" y="1335"/>
                      <a:pt x="5812" y="1168"/>
                      <a:pt x="5786" y="1168"/>
                    </a:cubicBezTo>
                    <a:cubicBezTo>
                      <a:pt x="5768" y="1168"/>
                      <a:pt x="5794" y="1253"/>
                      <a:pt x="5875" y="1545"/>
                    </a:cubicBezTo>
                    <a:cubicBezTo>
                      <a:pt x="5793" y="1556"/>
                      <a:pt x="5716" y="1565"/>
                      <a:pt x="5646" y="1565"/>
                    </a:cubicBezTo>
                    <a:cubicBezTo>
                      <a:pt x="5389" y="1565"/>
                      <a:pt x="5229" y="1445"/>
                      <a:pt x="5281" y="885"/>
                    </a:cubicBezTo>
                    <a:cubicBezTo>
                      <a:pt x="5429" y="784"/>
                      <a:pt x="5567" y="745"/>
                      <a:pt x="5704" y="745"/>
                    </a:cubicBezTo>
                    <a:cubicBezTo>
                      <a:pt x="6017" y="745"/>
                      <a:pt x="6320" y="953"/>
                      <a:pt x="6706" y="1109"/>
                    </a:cubicBezTo>
                    <a:cubicBezTo>
                      <a:pt x="6254" y="247"/>
                      <a:pt x="5546" y="168"/>
                      <a:pt x="4942" y="168"/>
                    </a:cubicBezTo>
                    <a:cubicBezTo>
                      <a:pt x="4806" y="168"/>
                      <a:pt x="4676" y="172"/>
                      <a:pt x="4555" y="172"/>
                    </a:cubicBezTo>
                    <a:cubicBezTo>
                      <a:pt x="4044" y="213"/>
                      <a:pt x="3668" y="553"/>
                      <a:pt x="3268" y="553"/>
                    </a:cubicBezTo>
                    <a:cubicBezTo>
                      <a:pt x="3150" y="553"/>
                      <a:pt x="3030" y="524"/>
                      <a:pt x="2904" y="449"/>
                    </a:cubicBezTo>
                    <a:cubicBezTo>
                      <a:pt x="2626" y="306"/>
                      <a:pt x="2285" y="150"/>
                      <a:pt x="1946" y="150"/>
                    </a:cubicBezTo>
                    <a:cubicBezTo>
                      <a:pt x="1625" y="150"/>
                      <a:pt x="1306" y="290"/>
                      <a:pt x="1043" y="713"/>
                    </a:cubicBezTo>
                    <a:cubicBezTo>
                      <a:pt x="990" y="449"/>
                      <a:pt x="1043" y="53"/>
                      <a:pt x="87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0" name="Google Shape;2110;p19"/>
          <p:cNvSpPr txBox="1">
            <a:spLocks noGrp="1"/>
          </p:cNvSpPr>
          <p:nvPr>
            <p:ph type="title"/>
          </p:nvPr>
        </p:nvSpPr>
        <p:spPr>
          <a:xfrm>
            <a:off x="56573" y="181882"/>
            <a:ext cx="7895400" cy="5178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Clr>
                <a:schemeClr val="dk1"/>
              </a:buClr>
              <a:buSzPts val="1100"/>
              <a:buFont typeface="Arial"/>
              <a:buNone/>
            </a:pPr>
            <a:r>
              <a:rPr lang="en" dirty="0"/>
              <a:t>PROBLEM DEFINITION</a:t>
            </a:r>
            <a:endParaRPr dirty="0"/>
          </a:p>
        </p:txBody>
      </p:sp>
      <p:pic>
        <p:nvPicPr>
          <p:cNvPr id="2" name="Picture 1" descr="Logo&#10;&#10;Description automatically generated">
            <a:extLst>
              <a:ext uri="{FF2B5EF4-FFF2-40B4-BE49-F238E27FC236}">
                <a16:creationId xmlns:a16="http://schemas.microsoft.com/office/drawing/2014/main" id="{A34C0034-3A7B-999B-B176-B993992F0DFA}"/>
              </a:ext>
            </a:extLst>
          </p:cNvPr>
          <p:cNvPicPr>
            <a:picLocks noChangeAspect="1"/>
          </p:cNvPicPr>
          <p:nvPr/>
        </p:nvPicPr>
        <p:blipFill>
          <a:blip r:embed="rId3"/>
          <a:stretch>
            <a:fillRect/>
          </a:stretch>
        </p:blipFill>
        <p:spPr>
          <a:xfrm>
            <a:off x="7744962" y="10788"/>
            <a:ext cx="1386925" cy="1410040"/>
          </a:xfrm>
          <a:prstGeom prst="rect">
            <a:avLst/>
          </a:prstGeom>
        </p:spPr>
      </p:pic>
      <p:sp>
        <p:nvSpPr>
          <p:cNvPr id="4" name="TextBox 3">
            <a:extLst>
              <a:ext uri="{FF2B5EF4-FFF2-40B4-BE49-F238E27FC236}">
                <a16:creationId xmlns:a16="http://schemas.microsoft.com/office/drawing/2014/main" id="{DB1BC532-1044-C77F-AADE-C6DE6726F88A}"/>
              </a:ext>
            </a:extLst>
          </p:cNvPr>
          <p:cNvSpPr txBox="1"/>
          <p:nvPr/>
        </p:nvSpPr>
        <p:spPr>
          <a:xfrm>
            <a:off x="659645" y="1279435"/>
            <a:ext cx="7676253" cy="3539430"/>
          </a:xfrm>
          <a:prstGeom prst="rect">
            <a:avLst/>
          </a:prstGeom>
          <a:noFill/>
        </p:spPr>
        <p:txBody>
          <a:bodyPr wrap="square">
            <a:spAutoFit/>
          </a:bodyPr>
          <a:lstStyle/>
          <a:p>
            <a:pPr marL="285750" indent="-285750">
              <a:buFont typeface="Arial" panose="020B0604020202020204" pitchFamily="34" charset="0"/>
              <a:buChar char="•"/>
            </a:pP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The problem of increasing crime rates in urban communities is a complex issue that requires a multifaceted approach.</a:t>
            </a:r>
          </a:p>
          <a:p>
            <a:pPr marL="285750" indent="-285750">
              <a:buFont typeface="Arial" panose="020B0604020202020204" pitchFamily="34" charset="0"/>
              <a:buChar char="•"/>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A multifaceted approach is needed to address this problem</a:t>
            </a:r>
          </a:p>
          <a:p>
            <a:pPr algn="l"/>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Thorough analysis is required to identify patterns and trends associated with higher     </a:t>
            </a:r>
          </a:p>
          <a:p>
            <a:pPr lvl="1"/>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crime rates</a:t>
            </a:r>
          </a:p>
          <a:p>
            <a:pPr lvl="1"/>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Information gathered can be used to develop targeted strategies to reduce crime and   </a:t>
            </a:r>
          </a:p>
          <a:p>
            <a:pPr lvl="1"/>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improve safety in these communities</a:t>
            </a:r>
          </a:p>
          <a:p>
            <a:pPr algn="l">
              <a:buFont typeface="Arial" panose="020B0604020202020204" pitchFamily="34" charset="0"/>
              <a:buChar char="•"/>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The project aims to provide insights into the root causes of crime in urban communities</a:t>
            </a:r>
          </a:p>
          <a:p>
            <a:pPr algn="l">
              <a:buFont typeface="Arial" panose="020B0604020202020204" pitchFamily="34" charset="0"/>
              <a:buChar char="•"/>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Insights gained can inform policies and programs to prevent crime and promote   </a:t>
            </a:r>
          </a:p>
          <a:p>
            <a:pPr algn="l"/>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        community safety</a:t>
            </a:r>
          </a:p>
          <a:p>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grpSp>
        <p:nvGrpSpPr>
          <p:cNvPr id="2132" name="Google Shape;2132;p20"/>
          <p:cNvGrpSpPr/>
          <p:nvPr/>
        </p:nvGrpSpPr>
        <p:grpSpPr>
          <a:xfrm rot="1462">
            <a:off x="3772761" y="208676"/>
            <a:ext cx="4012803" cy="452331"/>
            <a:chOff x="5138925" y="1785900"/>
            <a:chExt cx="2133675" cy="495000"/>
          </a:xfrm>
        </p:grpSpPr>
        <p:sp>
          <p:nvSpPr>
            <p:cNvPr id="2133" name="Google Shape;2133;p20"/>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0"/>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0"/>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0"/>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0"/>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0"/>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0"/>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0"/>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0"/>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0"/>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0"/>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0"/>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0"/>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0"/>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0"/>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0"/>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0"/>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0"/>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0"/>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0"/>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0"/>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0"/>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0"/>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0"/>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0"/>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0"/>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0"/>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0"/>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0"/>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0"/>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0"/>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0"/>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0"/>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0"/>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0"/>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0"/>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0"/>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0"/>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0"/>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0"/>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0"/>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0"/>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0"/>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0"/>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0"/>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0"/>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0"/>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0"/>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0"/>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0"/>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0"/>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0"/>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0"/>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0"/>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0"/>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0"/>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0"/>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0"/>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0"/>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0"/>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0"/>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0"/>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0"/>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20"/>
          <p:cNvGrpSpPr/>
          <p:nvPr/>
        </p:nvGrpSpPr>
        <p:grpSpPr>
          <a:xfrm rot="213797">
            <a:off x="5513138" y="3774913"/>
            <a:ext cx="2983277" cy="807258"/>
            <a:chOff x="771672" y="881774"/>
            <a:chExt cx="1396188" cy="1200383"/>
          </a:xfrm>
        </p:grpSpPr>
        <p:sp>
          <p:nvSpPr>
            <p:cNvPr id="2197" name="Google Shape;2197;p20"/>
            <p:cNvSpPr/>
            <p:nvPr/>
          </p:nvSpPr>
          <p:spPr>
            <a:xfrm>
              <a:off x="771672" y="881774"/>
              <a:ext cx="1396188" cy="1200383"/>
            </a:xfrm>
            <a:custGeom>
              <a:avLst/>
              <a:gdLst/>
              <a:ahLst/>
              <a:cxnLst/>
              <a:rect l="l" t="t" r="r" b="b"/>
              <a:pathLst>
                <a:path w="82286" h="70746" extrusionOk="0">
                  <a:moveTo>
                    <a:pt x="4126" y="10686"/>
                  </a:moveTo>
                  <a:cubicBezTo>
                    <a:pt x="4291" y="10686"/>
                    <a:pt x="4456" y="10703"/>
                    <a:pt x="4621" y="10736"/>
                  </a:cubicBezTo>
                  <a:cubicBezTo>
                    <a:pt x="4726" y="10736"/>
                    <a:pt x="4845" y="10789"/>
                    <a:pt x="4951" y="10789"/>
                  </a:cubicBezTo>
                  <a:cubicBezTo>
                    <a:pt x="5175" y="10842"/>
                    <a:pt x="5386" y="10842"/>
                    <a:pt x="5611" y="10947"/>
                  </a:cubicBezTo>
                  <a:cubicBezTo>
                    <a:pt x="5716" y="11066"/>
                    <a:pt x="5782" y="11224"/>
                    <a:pt x="5888" y="11330"/>
                  </a:cubicBezTo>
                  <a:cubicBezTo>
                    <a:pt x="6046" y="11449"/>
                    <a:pt x="6376" y="11554"/>
                    <a:pt x="6548" y="11660"/>
                  </a:cubicBezTo>
                  <a:cubicBezTo>
                    <a:pt x="6324" y="11660"/>
                    <a:pt x="6165" y="11607"/>
                    <a:pt x="5941" y="11607"/>
                  </a:cubicBezTo>
                  <a:cubicBezTo>
                    <a:pt x="5862" y="11581"/>
                    <a:pt x="5739" y="11581"/>
                    <a:pt x="5622" y="11581"/>
                  </a:cubicBezTo>
                  <a:cubicBezTo>
                    <a:pt x="5505" y="11581"/>
                    <a:pt x="5393" y="11581"/>
                    <a:pt x="5333" y="11554"/>
                  </a:cubicBezTo>
                  <a:cubicBezTo>
                    <a:pt x="5281" y="11554"/>
                    <a:pt x="5175" y="11449"/>
                    <a:pt x="5122" y="11330"/>
                  </a:cubicBezTo>
                  <a:cubicBezTo>
                    <a:pt x="5003" y="11277"/>
                    <a:pt x="4898" y="11172"/>
                    <a:pt x="4792" y="11066"/>
                  </a:cubicBezTo>
                  <a:cubicBezTo>
                    <a:pt x="4462" y="10842"/>
                    <a:pt x="4013" y="10789"/>
                    <a:pt x="3630" y="10789"/>
                  </a:cubicBezTo>
                  <a:lnTo>
                    <a:pt x="3065" y="10789"/>
                  </a:lnTo>
                  <a:cubicBezTo>
                    <a:pt x="3250" y="10768"/>
                    <a:pt x="3435" y="10736"/>
                    <a:pt x="3630" y="10736"/>
                  </a:cubicBezTo>
                  <a:cubicBezTo>
                    <a:pt x="3795" y="10703"/>
                    <a:pt x="3960" y="10686"/>
                    <a:pt x="4126" y="10686"/>
                  </a:cubicBezTo>
                  <a:close/>
                  <a:moveTo>
                    <a:pt x="2887" y="0"/>
                  </a:moveTo>
                  <a:cubicBezTo>
                    <a:pt x="2862" y="0"/>
                    <a:pt x="2837" y="1"/>
                    <a:pt x="2812" y="3"/>
                  </a:cubicBezTo>
                  <a:cubicBezTo>
                    <a:pt x="2363" y="56"/>
                    <a:pt x="1927" y="386"/>
                    <a:pt x="1426" y="439"/>
                  </a:cubicBezTo>
                  <a:cubicBezTo>
                    <a:pt x="1162" y="439"/>
                    <a:pt x="885" y="386"/>
                    <a:pt x="607" y="386"/>
                  </a:cubicBezTo>
                  <a:cubicBezTo>
                    <a:pt x="607" y="557"/>
                    <a:pt x="660" y="1046"/>
                    <a:pt x="660" y="1218"/>
                  </a:cubicBezTo>
                  <a:cubicBezTo>
                    <a:pt x="713" y="1323"/>
                    <a:pt x="766" y="1376"/>
                    <a:pt x="832" y="1495"/>
                  </a:cubicBezTo>
                  <a:cubicBezTo>
                    <a:pt x="885" y="1759"/>
                    <a:pt x="885" y="2089"/>
                    <a:pt x="885" y="2366"/>
                  </a:cubicBezTo>
                  <a:cubicBezTo>
                    <a:pt x="885" y="2696"/>
                    <a:pt x="990" y="3026"/>
                    <a:pt x="990" y="3356"/>
                  </a:cubicBezTo>
                  <a:cubicBezTo>
                    <a:pt x="990" y="3686"/>
                    <a:pt x="832" y="4069"/>
                    <a:pt x="832" y="4399"/>
                  </a:cubicBezTo>
                  <a:cubicBezTo>
                    <a:pt x="766" y="4676"/>
                    <a:pt x="713" y="4901"/>
                    <a:pt x="766" y="5125"/>
                  </a:cubicBezTo>
                  <a:cubicBezTo>
                    <a:pt x="832" y="5336"/>
                    <a:pt x="832" y="5561"/>
                    <a:pt x="832" y="5785"/>
                  </a:cubicBezTo>
                  <a:cubicBezTo>
                    <a:pt x="885" y="5944"/>
                    <a:pt x="937" y="6115"/>
                    <a:pt x="937" y="6327"/>
                  </a:cubicBezTo>
                  <a:cubicBezTo>
                    <a:pt x="990" y="6551"/>
                    <a:pt x="937" y="6775"/>
                    <a:pt x="990" y="6987"/>
                  </a:cubicBezTo>
                  <a:cubicBezTo>
                    <a:pt x="990" y="7211"/>
                    <a:pt x="1096" y="7488"/>
                    <a:pt x="1096" y="7700"/>
                  </a:cubicBezTo>
                  <a:cubicBezTo>
                    <a:pt x="1215" y="8148"/>
                    <a:pt x="1043" y="8426"/>
                    <a:pt x="832" y="8809"/>
                  </a:cubicBezTo>
                  <a:cubicBezTo>
                    <a:pt x="713" y="9086"/>
                    <a:pt x="713" y="9086"/>
                    <a:pt x="885" y="9297"/>
                  </a:cubicBezTo>
                  <a:cubicBezTo>
                    <a:pt x="1096" y="9574"/>
                    <a:pt x="1267" y="9904"/>
                    <a:pt x="1492" y="10181"/>
                  </a:cubicBezTo>
                  <a:cubicBezTo>
                    <a:pt x="1597" y="10287"/>
                    <a:pt x="1703" y="10459"/>
                    <a:pt x="1822" y="10512"/>
                  </a:cubicBezTo>
                  <a:cubicBezTo>
                    <a:pt x="1980" y="10617"/>
                    <a:pt x="2205" y="10670"/>
                    <a:pt x="2363" y="10736"/>
                  </a:cubicBezTo>
                  <a:cubicBezTo>
                    <a:pt x="2433" y="10761"/>
                    <a:pt x="2502" y="10778"/>
                    <a:pt x="2569" y="10789"/>
                  </a:cubicBezTo>
                  <a:lnTo>
                    <a:pt x="1373" y="10789"/>
                  </a:lnTo>
                  <a:cubicBezTo>
                    <a:pt x="1267" y="10789"/>
                    <a:pt x="1085" y="10765"/>
                    <a:pt x="941" y="10765"/>
                  </a:cubicBezTo>
                  <a:cubicBezTo>
                    <a:pt x="868" y="10765"/>
                    <a:pt x="805" y="10771"/>
                    <a:pt x="766" y="10789"/>
                  </a:cubicBezTo>
                  <a:cubicBezTo>
                    <a:pt x="607" y="10947"/>
                    <a:pt x="660" y="11607"/>
                    <a:pt x="660" y="11779"/>
                  </a:cubicBezTo>
                  <a:lnTo>
                    <a:pt x="832" y="12267"/>
                  </a:lnTo>
                  <a:cubicBezTo>
                    <a:pt x="832" y="12439"/>
                    <a:pt x="713" y="12545"/>
                    <a:pt x="660" y="12716"/>
                  </a:cubicBezTo>
                  <a:cubicBezTo>
                    <a:pt x="554" y="12927"/>
                    <a:pt x="607" y="13046"/>
                    <a:pt x="660" y="13310"/>
                  </a:cubicBezTo>
                  <a:cubicBezTo>
                    <a:pt x="713" y="14089"/>
                    <a:pt x="660" y="14855"/>
                    <a:pt x="607" y="15621"/>
                  </a:cubicBezTo>
                  <a:cubicBezTo>
                    <a:pt x="554" y="15845"/>
                    <a:pt x="660" y="16069"/>
                    <a:pt x="660" y="16281"/>
                  </a:cubicBezTo>
                  <a:cubicBezTo>
                    <a:pt x="660" y="16505"/>
                    <a:pt x="713" y="16452"/>
                    <a:pt x="832" y="16611"/>
                  </a:cubicBezTo>
                  <a:cubicBezTo>
                    <a:pt x="990" y="16782"/>
                    <a:pt x="990" y="16941"/>
                    <a:pt x="937" y="17165"/>
                  </a:cubicBezTo>
                  <a:cubicBezTo>
                    <a:pt x="885" y="17442"/>
                    <a:pt x="885" y="17720"/>
                    <a:pt x="885" y="18050"/>
                  </a:cubicBezTo>
                  <a:lnTo>
                    <a:pt x="885" y="18763"/>
                  </a:lnTo>
                  <a:cubicBezTo>
                    <a:pt x="885" y="19145"/>
                    <a:pt x="832" y="19475"/>
                    <a:pt x="832" y="19858"/>
                  </a:cubicBezTo>
                  <a:cubicBezTo>
                    <a:pt x="832" y="20083"/>
                    <a:pt x="766" y="20241"/>
                    <a:pt x="713" y="20466"/>
                  </a:cubicBezTo>
                  <a:cubicBezTo>
                    <a:pt x="713" y="20901"/>
                    <a:pt x="607" y="21403"/>
                    <a:pt x="660" y="21891"/>
                  </a:cubicBezTo>
                  <a:cubicBezTo>
                    <a:pt x="660" y="22116"/>
                    <a:pt x="607" y="22340"/>
                    <a:pt x="607" y="22499"/>
                  </a:cubicBezTo>
                  <a:cubicBezTo>
                    <a:pt x="607" y="22670"/>
                    <a:pt x="607" y="22776"/>
                    <a:pt x="660" y="22947"/>
                  </a:cubicBezTo>
                  <a:cubicBezTo>
                    <a:pt x="713" y="23212"/>
                    <a:pt x="660" y="23542"/>
                    <a:pt x="660" y="23819"/>
                  </a:cubicBezTo>
                  <a:cubicBezTo>
                    <a:pt x="660" y="24149"/>
                    <a:pt x="713" y="24479"/>
                    <a:pt x="766" y="24809"/>
                  </a:cubicBezTo>
                  <a:cubicBezTo>
                    <a:pt x="885" y="25192"/>
                    <a:pt x="607" y="25641"/>
                    <a:pt x="436" y="26023"/>
                  </a:cubicBezTo>
                  <a:cubicBezTo>
                    <a:pt x="330" y="26182"/>
                    <a:pt x="277" y="26354"/>
                    <a:pt x="224" y="26578"/>
                  </a:cubicBezTo>
                  <a:cubicBezTo>
                    <a:pt x="172" y="26684"/>
                    <a:pt x="0" y="26908"/>
                    <a:pt x="53" y="27014"/>
                  </a:cubicBezTo>
                  <a:cubicBezTo>
                    <a:pt x="330" y="26961"/>
                    <a:pt x="554" y="26736"/>
                    <a:pt x="766" y="26631"/>
                  </a:cubicBezTo>
                  <a:cubicBezTo>
                    <a:pt x="937" y="26512"/>
                    <a:pt x="1162" y="26459"/>
                    <a:pt x="1320" y="26406"/>
                  </a:cubicBezTo>
                  <a:cubicBezTo>
                    <a:pt x="1426" y="26301"/>
                    <a:pt x="1650" y="26182"/>
                    <a:pt x="1703" y="26023"/>
                  </a:cubicBezTo>
                  <a:cubicBezTo>
                    <a:pt x="1703" y="25918"/>
                    <a:pt x="1597" y="25693"/>
                    <a:pt x="1597" y="25522"/>
                  </a:cubicBezTo>
                  <a:lnTo>
                    <a:pt x="1597" y="24981"/>
                  </a:lnTo>
                  <a:cubicBezTo>
                    <a:pt x="1597" y="24928"/>
                    <a:pt x="1545" y="24756"/>
                    <a:pt x="1597" y="24703"/>
                  </a:cubicBezTo>
                  <a:cubicBezTo>
                    <a:pt x="1650" y="24532"/>
                    <a:pt x="1927" y="24479"/>
                    <a:pt x="2033" y="24426"/>
                  </a:cubicBezTo>
                  <a:cubicBezTo>
                    <a:pt x="2205" y="24320"/>
                    <a:pt x="2363" y="24202"/>
                    <a:pt x="2482" y="24043"/>
                  </a:cubicBezTo>
                  <a:cubicBezTo>
                    <a:pt x="2588" y="23872"/>
                    <a:pt x="2693" y="23819"/>
                    <a:pt x="2865" y="23660"/>
                  </a:cubicBezTo>
                  <a:cubicBezTo>
                    <a:pt x="3076" y="23489"/>
                    <a:pt x="3248" y="23489"/>
                    <a:pt x="3525" y="23383"/>
                  </a:cubicBezTo>
                  <a:cubicBezTo>
                    <a:pt x="3736" y="23330"/>
                    <a:pt x="3960" y="23053"/>
                    <a:pt x="4185" y="23053"/>
                  </a:cubicBezTo>
                  <a:cubicBezTo>
                    <a:pt x="4132" y="23330"/>
                    <a:pt x="3802" y="23713"/>
                    <a:pt x="3578" y="23872"/>
                  </a:cubicBezTo>
                  <a:cubicBezTo>
                    <a:pt x="3406" y="24043"/>
                    <a:pt x="3248" y="24202"/>
                    <a:pt x="2970" y="24268"/>
                  </a:cubicBezTo>
                  <a:cubicBezTo>
                    <a:pt x="2535" y="24320"/>
                    <a:pt x="2535" y="24479"/>
                    <a:pt x="2416" y="24928"/>
                  </a:cubicBezTo>
                  <a:cubicBezTo>
                    <a:pt x="2310" y="25363"/>
                    <a:pt x="2086" y="25799"/>
                    <a:pt x="1980" y="26301"/>
                  </a:cubicBezTo>
                  <a:lnTo>
                    <a:pt x="1980" y="26684"/>
                  </a:lnTo>
                  <a:cubicBezTo>
                    <a:pt x="1980" y="26789"/>
                    <a:pt x="2033" y="26908"/>
                    <a:pt x="2033" y="26961"/>
                  </a:cubicBezTo>
                  <a:cubicBezTo>
                    <a:pt x="2033" y="27172"/>
                    <a:pt x="1756" y="27344"/>
                    <a:pt x="1597" y="27449"/>
                  </a:cubicBezTo>
                  <a:cubicBezTo>
                    <a:pt x="1492" y="27568"/>
                    <a:pt x="1215" y="27674"/>
                    <a:pt x="1162" y="27779"/>
                  </a:cubicBezTo>
                  <a:cubicBezTo>
                    <a:pt x="1096" y="27898"/>
                    <a:pt x="1096" y="28057"/>
                    <a:pt x="1162" y="28109"/>
                  </a:cubicBezTo>
                  <a:lnTo>
                    <a:pt x="1162" y="28387"/>
                  </a:lnTo>
                  <a:cubicBezTo>
                    <a:pt x="1043" y="28558"/>
                    <a:pt x="832" y="28888"/>
                    <a:pt x="713" y="28941"/>
                  </a:cubicBezTo>
                  <a:cubicBezTo>
                    <a:pt x="713" y="29047"/>
                    <a:pt x="832" y="29099"/>
                    <a:pt x="885" y="29218"/>
                  </a:cubicBezTo>
                  <a:lnTo>
                    <a:pt x="885" y="29324"/>
                  </a:lnTo>
                  <a:cubicBezTo>
                    <a:pt x="937" y="29548"/>
                    <a:pt x="990" y="29707"/>
                    <a:pt x="1043" y="29878"/>
                  </a:cubicBezTo>
                  <a:cubicBezTo>
                    <a:pt x="1096" y="29984"/>
                    <a:pt x="1162" y="30037"/>
                    <a:pt x="1162" y="30142"/>
                  </a:cubicBezTo>
                  <a:cubicBezTo>
                    <a:pt x="1096" y="30367"/>
                    <a:pt x="885" y="30472"/>
                    <a:pt x="937" y="30697"/>
                  </a:cubicBezTo>
                  <a:cubicBezTo>
                    <a:pt x="990" y="30802"/>
                    <a:pt x="990" y="30974"/>
                    <a:pt x="990" y="31133"/>
                  </a:cubicBezTo>
                  <a:cubicBezTo>
                    <a:pt x="1043" y="31251"/>
                    <a:pt x="990" y="31357"/>
                    <a:pt x="1043" y="31463"/>
                  </a:cubicBezTo>
                  <a:cubicBezTo>
                    <a:pt x="1096" y="31581"/>
                    <a:pt x="1215" y="31634"/>
                    <a:pt x="1215" y="31740"/>
                  </a:cubicBezTo>
                  <a:lnTo>
                    <a:pt x="1215" y="32017"/>
                  </a:lnTo>
                  <a:cubicBezTo>
                    <a:pt x="1215" y="32189"/>
                    <a:pt x="1267" y="32294"/>
                    <a:pt x="1267" y="32400"/>
                  </a:cubicBezTo>
                  <a:cubicBezTo>
                    <a:pt x="1267" y="32849"/>
                    <a:pt x="1267" y="33337"/>
                    <a:pt x="1215" y="33773"/>
                  </a:cubicBezTo>
                  <a:cubicBezTo>
                    <a:pt x="1162" y="33944"/>
                    <a:pt x="1096" y="34103"/>
                    <a:pt x="1096" y="34327"/>
                  </a:cubicBezTo>
                  <a:cubicBezTo>
                    <a:pt x="1096" y="34552"/>
                    <a:pt x="1043" y="34763"/>
                    <a:pt x="990" y="34987"/>
                  </a:cubicBezTo>
                  <a:cubicBezTo>
                    <a:pt x="885" y="35370"/>
                    <a:pt x="713" y="35700"/>
                    <a:pt x="607" y="36083"/>
                  </a:cubicBezTo>
                  <a:cubicBezTo>
                    <a:pt x="554" y="36360"/>
                    <a:pt x="660" y="36638"/>
                    <a:pt x="713" y="36915"/>
                  </a:cubicBezTo>
                  <a:cubicBezTo>
                    <a:pt x="766" y="37073"/>
                    <a:pt x="832" y="37245"/>
                    <a:pt x="832" y="37403"/>
                  </a:cubicBezTo>
                  <a:lnTo>
                    <a:pt x="832" y="37733"/>
                  </a:lnTo>
                  <a:cubicBezTo>
                    <a:pt x="832" y="37852"/>
                    <a:pt x="990" y="37958"/>
                    <a:pt x="1096" y="38011"/>
                  </a:cubicBezTo>
                  <a:cubicBezTo>
                    <a:pt x="1267" y="38011"/>
                    <a:pt x="1426" y="37958"/>
                    <a:pt x="1650" y="37905"/>
                  </a:cubicBezTo>
                  <a:cubicBezTo>
                    <a:pt x="1822" y="37905"/>
                    <a:pt x="1980" y="37852"/>
                    <a:pt x="2152" y="37733"/>
                  </a:cubicBezTo>
                  <a:cubicBezTo>
                    <a:pt x="2535" y="37628"/>
                    <a:pt x="2865" y="37522"/>
                    <a:pt x="3248" y="37351"/>
                  </a:cubicBezTo>
                  <a:cubicBezTo>
                    <a:pt x="3353" y="37298"/>
                    <a:pt x="3406" y="37245"/>
                    <a:pt x="3525" y="37192"/>
                  </a:cubicBezTo>
                  <a:cubicBezTo>
                    <a:pt x="3578" y="37139"/>
                    <a:pt x="3630" y="37073"/>
                    <a:pt x="3683" y="37073"/>
                  </a:cubicBezTo>
                  <a:cubicBezTo>
                    <a:pt x="3802" y="37020"/>
                    <a:pt x="3908" y="36968"/>
                    <a:pt x="4013" y="36968"/>
                  </a:cubicBezTo>
                  <a:cubicBezTo>
                    <a:pt x="4097" y="36930"/>
                    <a:pt x="4201" y="36893"/>
                    <a:pt x="4292" y="36893"/>
                  </a:cubicBezTo>
                  <a:cubicBezTo>
                    <a:pt x="4330" y="36893"/>
                    <a:pt x="4365" y="36899"/>
                    <a:pt x="4396" y="36915"/>
                  </a:cubicBezTo>
                  <a:cubicBezTo>
                    <a:pt x="4396" y="36968"/>
                    <a:pt x="4291" y="37020"/>
                    <a:pt x="4238" y="37073"/>
                  </a:cubicBezTo>
                  <a:cubicBezTo>
                    <a:pt x="4132" y="37139"/>
                    <a:pt x="4013" y="37245"/>
                    <a:pt x="3908" y="37298"/>
                  </a:cubicBezTo>
                  <a:cubicBezTo>
                    <a:pt x="3736" y="37351"/>
                    <a:pt x="3630" y="37403"/>
                    <a:pt x="3472" y="37469"/>
                  </a:cubicBezTo>
                  <a:cubicBezTo>
                    <a:pt x="3353" y="37469"/>
                    <a:pt x="3248" y="37469"/>
                    <a:pt x="3195" y="37522"/>
                  </a:cubicBezTo>
                  <a:cubicBezTo>
                    <a:pt x="3076" y="37575"/>
                    <a:pt x="2970" y="37681"/>
                    <a:pt x="2865" y="37733"/>
                  </a:cubicBezTo>
                  <a:cubicBezTo>
                    <a:pt x="2640" y="37852"/>
                    <a:pt x="2416" y="37852"/>
                    <a:pt x="2152" y="37905"/>
                  </a:cubicBezTo>
                  <a:cubicBezTo>
                    <a:pt x="1650" y="38129"/>
                    <a:pt x="1267" y="38618"/>
                    <a:pt x="885" y="39001"/>
                  </a:cubicBezTo>
                  <a:cubicBezTo>
                    <a:pt x="832" y="39120"/>
                    <a:pt x="832" y="39278"/>
                    <a:pt x="766" y="39384"/>
                  </a:cubicBezTo>
                  <a:cubicBezTo>
                    <a:pt x="766" y="39555"/>
                    <a:pt x="766" y="39714"/>
                    <a:pt x="832" y="39938"/>
                  </a:cubicBezTo>
                  <a:lnTo>
                    <a:pt x="832" y="40374"/>
                  </a:lnTo>
                  <a:cubicBezTo>
                    <a:pt x="832" y="40440"/>
                    <a:pt x="885" y="40545"/>
                    <a:pt x="885" y="40651"/>
                  </a:cubicBezTo>
                  <a:cubicBezTo>
                    <a:pt x="885" y="40823"/>
                    <a:pt x="937" y="40981"/>
                    <a:pt x="990" y="41205"/>
                  </a:cubicBezTo>
                  <a:cubicBezTo>
                    <a:pt x="990" y="41364"/>
                    <a:pt x="990" y="41535"/>
                    <a:pt x="1043" y="41694"/>
                  </a:cubicBezTo>
                  <a:cubicBezTo>
                    <a:pt x="1043" y="41813"/>
                    <a:pt x="1096" y="41865"/>
                    <a:pt x="1162" y="41971"/>
                  </a:cubicBezTo>
                  <a:cubicBezTo>
                    <a:pt x="1267" y="42090"/>
                    <a:pt x="1320" y="42143"/>
                    <a:pt x="1426" y="42248"/>
                  </a:cubicBezTo>
                  <a:cubicBezTo>
                    <a:pt x="1492" y="42248"/>
                    <a:pt x="1545" y="42301"/>
                    <a:pt x="1597" y="42354"/>
                  </a:cubicBezTo>
                  <a:cubicBezTo>
                    <a:pt x="1426" y="42473"/>
                    <a:pt x="1096" y="42578"/>
                    <a:pt x="1043" y="42803"/>
                  </a:cubicBezTo>
                  <a:lnTo>
                    <a:pt x="1043" y="43080"/>
                  </a:lnTo>
                  <a:cubicBezTo>
                    <a:pt x="1043" y="43186"/>
                    <a:pt x="1043" y="43291"/>
                    <a:pt x="1096" y="43463"/>
                  </a:cubicBezTo>
                  <a:cubicBezTo>
                    <a:pt x="1096" y="43568"/>
                    <a:pt x="1162" y="43674"/>
                    <a:pt x="1162" y="43846"/>
                  </a:cubicBezTo>
                  <a:cubicBezTo>
                    <a:pt x="1162" y="44004"/>
                    <a:pt x="1162" y="44123"/>
                    <a:pt x="1096" y="44281"/>
                  </a:cubicBezTo>
                  <a:cubicBezTo>
                    <a:pt x="1096" y="44453"/>
                    <a:pt x="1043" y="44559"/>
                    <a:pt x="1043" y="44664"/>
                  </a:cubicBezTo>
                  <a:cubicBezTo>
                    <a:pt x="990" y="44836"/>
                    <a:pt x="1043" y="44941"/>
                    <a:pt x="1043" y="45060"/>
                  </a:cubicBezTo>
                  <a:cubicBezTo>
                    <a:pt x="1096" y="45113"/>
                    <a:pt x="1096" y="45219"/>
                    <a:pt x="1096" y="45272"/>
                  </a:cubicBezTo>
                  <a:cubicBezTo>
                    <a:pt x="1096" y="45390"/>
                    <a:pt x="1043" y="45496"/>
                    <a:pt x="1043" y="45602"/>
                  </a:cubicBezTo>
                  <a:cubicBezTo>
                    <a:pt x="990" y="45932"/>
                    <a:pt x="832" y="46209"/>
                    <a:pt x="713" y="46539"/>
                  </a:cubicBezTo>
                  <a:cubicBezTo>
                    <a:pt x="713" y="46644"/>
                    <a:pt x="660" y="46710"/>
                    <a:pt x="660" y="46816"/>
                  </a:cubicBezTo>
                  <a:cubicBezTo>
                    <a:pt x="660" y="46922"/>
                    <a:pt x="713" y="46975"/>
                    <a:pt x="713" y="47093"/>
                  </a:cubicBezTo>
                  <a:cubicBezTo>
                    <a:pt x="713" y="47305"/>
                    <a:pt x="660" y="47529"/>
                    <a:pt x="713" y="47806"/>
                  </a:cubicBezTo>
                  <a:cubicBezTo>
                    <a:pt x="713" y="47859"/>
                    <a:pt x="713" y="47912"/>
                    <a:pt x="766" y="47965"/>
                  </a:cubicBezTo>
                  <a:cubicBezTo>
                    <a:pt x="832" y="48189"/>
                    <a:pt x="766" y="48414"/>
                    <a:pt x="766" y="48625"/>
                  </a:cubicBezTo>
                  <a:cubicBezTo>
                    <a:pt x="766" y="49074"/>
                    <a:pt x="832" y="49615"/>
                    <a:pt x="766" y="50064"/>
                  </a:cubicBezTo>
                  <a:cubicBezTo>
                    <a:pt x="660" y="50499"/>
                    <a:pt x="660" y="50882"/>
                    <a:pt x="660" y="51331"/>
                  </a:cubicBezTo>
                  <a:cubicBezTo>
                    <a:pt x="660" y="51714"/>
                    <a:pt x="554" y="52097"/>
                    <a:pt x="554" y="52480"/>
                  </a:cubicBezTo>
                  <a:cubicBezTo>
                    <a:pt x="554" y="52757"/>
                    <a:pt x="554" y="53034"/>
                    <a:pt x="607" y="53311"/>
                  </a:cubicBezTo>
                  <a:cubicBezTo>
                    <a:pt x="660" y="53417"/>
                    <a:pt x="660" y="53575"/>
                    <a:pt x="660" y="53694"/>
                  </a:cubicBezTo>
                  <a:cubicBezTo>
                    <a:pt x="660" y="53800"/>
                    <a:pt x="607" y="53905"/>
                    <a:pt x="660" y="54024"/>
                  </a:cubicBezTo>
                  <a:cubicBezTo>
                    <a:pt x="660" y="54077"/>
                    <a:pt x="885" y="54183"/>
                    <a:pt x="885" y="54235"/>
                  </a:cubicBezTo>
                  <a:cubicBezTo>
                    <a:pt x="885" y="54460"/>
                    <a:pt x="885" y="54684"/>
                    <a:pt x="937" y="54896"/>
                  </a:cubicBezTo>
                  <a:lnTo>
                    <a:pt x="937" y="55173"/>
                  </a:lnTo>
                  <a:cubicBezTo>
                    <a:pt x="990" y="55226"/>
                    <a:pt x="1043" y="55226"/>
                    <a:pt x="1096" y="55292"/>
                  </a:cubicBezTo>
                  <a:cubicBezTo>
                    <a:pt x="1215" y="55292"/>
                    <a:pt x="1373" y="55292"/>
                    <a:pt x="1426" y="55397"/>
                  </a:cubicBezTo>
                  <a:cubicBezTo>
                    <a:pt x="1373" y="55450"/>
                    <a:pt x="1320" y="55503"/>
                    <a:pt x="1267" y="55503"/>
                  </a:cubicBezTo>
                  <a:lnTo>
                    <a:pt x="1043" y="55503"/>
                  </a:lnTo>
                  <a:cubicBezTo>
                    <a:pt x="990" y="55529"/>
                    <a:pt x="951" y="55529"/>
                    <a:pt x="918" y="55529"/>
                  </a:cubicBezTo>
                  <a:cubicBezTo>
                    <a:pt x="885" y="55529"/>
                    <a:pt x="858" y="55529"/>
                    <a:pt x="832" y="55556"/>
                  </a:cubicBezTo>
                  <a:cubicBezTo>
                    <a:pt x="832" y="55674"/>
                    <a:pt x="766" y="55780"/>
                    <a:pt x="766" y="55886"/>
                  </a:cubicBezTo>
                  <a:cubicBezTo>
                    <a:pt x="713" y="56004"/>
                    <a:pt x="713" y="56163"/>
                    <a:pt x="660" y="56282"/>
                  </a:cubicBezTo>
                  <a:cubicBezTo>
                    <a:pt x="660" y="56440"/>
                    <a:pt x="554" y="56546"/>
                    <a:pt x="607" y="56717"/>
                  </a:cubicBezTo>
                  <a:cubicBezTo>
                    <a:pt x="607" y="56770"/>
                    <a:pt x="660" y="56770"/>
                    <a:pt x="660" y="56823"/>
                  </a:cubicBezTo>
                  <a:cubicBezTo>
                    <a:pt x="713" y="56995"/>
                    <a:pt x="660" y="57206"/>
                    <a:pt x="660" y="57325"/>
                  </a:cubicBezTo>
                  <a:cubicBezTo>
                    <a:pt x="607" y="57536"/>
                    <a:pt x="607" y="57760"/>
                    <a:pt x="607" y="57932"/>
                  </a:cubicBezTo>
                  <a:cubicBezTo>
                    <a:pt x="607" y="58090"/>
                    <a:pt x="607" y="58196"/>
                    <a:pt x="660" y="58368"/>
                  </a:cubicBezTo>
                  <a:cubicBezTo>
                    <a:pt x="713" y="58698"/>
                    <a:pt x="766" y="59028"/>
                    <a:pt x="713" y="59410"/>
                  </a:cubicBezTo>
                  <a:cubicBezTo>
                    <a:pt x="660" y="59635"/>
                    <a:pt x="660" y="59846"/>
                    <a:pt x="660" y="60071"/>
                  </a:cubicBezTo>
                  <a:cubicBezTo>
                    <a:pt x="713" y="60176"/>
                    <a:pt x="713" y="60295"/>
                    <a:pt x="713" y="60401"/>
                  </a:cubicBezTo>
                  <a:cubicBezTo>
                    <a:pt x="766" y="60572"/>
                    <a:pt x="766" y="60731"/>
                    <a:pt x="766" y="60902"/>
                  </a:cubicBezTo>
                  <a:lnTo>
                    <a:pt x="766" y="61232"/>
                  </a:lnTo>
                  <a:cubicBezTo>
                    <a:pt x="766" y="61285"/>
                    <a:pt x="766" y="61285"/>
                    <a:pt x="832" y="61338"/>
                  </a:cubicBezTo>
                  <a:cubicBezTo>
                    <a:pt x="885" y="61444"/>
                    <a:pt x="937" y="61615"/>
                    <a:pt x="990" y="61774"/>
                  </a:cubicBezTo>
                  <a:cubicBezTo>
                    <a:pt x="1043" y="61945"/>
                    <a:pt x="990" y="62051"/>
                    <a:pt x="990" y="62222"/>
                  </a:cubicBezTo>
                  <a:cubicBezTo>
                    <a:pt x="937" y="62381"/>
                    <a:pt x="990" y="62552"/>
                    <a:pt x="990" y="62711"/>
                  </a:cubicBezTo>
                  <a:cubicBezTo>
                    <a:pt x="1043" y="62817"/>
                    <a:pt x="1096" y="62883"/>
                    <a:pt x="1215" y="62935"/>
                  </a:cubicBezTo>
                  <a:cubicBezTo>
                    <a:pt x="1376" y="62980"/>
                    <a:pt x="1548" y="62996"/>
                    <a:pt x="1725" y="62996"/>
                  </a:cubicBezTo>
                  <a:cubicBezTo>
                    <a:pt x="1968" y="62996"/>
                    <a:pt x="2223" y="62966"/>
                    <a:pt x="2482" y="62935"/>
                  </a:cubicBezTo>
                  <a:lnTo>
                    <a:pt x="3908" y="62935"/>
                  </a:lnTo>
                  <a:cubicBezTo>
                    <a:pt x="3908" y="62883"/>
                    <a:pt x="3960" y="62883"/>
                    <a:pt x="4013" y="62817"/>
                  </a:cubicBezTo>
                  <a:lnTo>
                    <a:pt x="4621" y="62817"/>
                  </a:lnTo>
                  <a:cubicBezTo>
                    <a:pt x="4792" y="62817"/>
                    <a:pt x="5003" y="62883"/>
                    <a:pt x="5175" y="62935"/>
                  </a:cubicBezTo>
                  <a:cubicBezTo>
                    <a:pt x="5228" y="62935"/>
                    <a:pt x="5452" y="62988"/>
                    <a:pt x="5452" y="63041"/>
                  </a:cubicBezTo>
                  <a:cubicBezTo>
                    <a:pt x="5252" y="63053"/>
                    <a:pt x="5054" y="63057"/>
                    <a:pt x="4858" y="63057"/>
                  </a:cubicBezTo>
                  <a:cubicBezTo>
                    <a:pt x="4509" y="63057"/>
                    <a:pt x="4164" y="63045"/>
                    <a:pt x="3819" y="63045"/>
                  </a:cubicBezTo>
                  <a:cubicBezTo>
                    <a:pt x="3503" y="63045"/>
                    <a:pt x="3187" y="63055"/>
                    <a:pt x="2865" y="63094"/>
                  </a:cubicBezTo>
                  <a:cubicBezTo>
                    <a:pt x="2588" y="63094"/>
                    <a:pt x="2310" y="63213"/>
                    <a:pt x="2033" y="63265"/>
                  </a:cubicBezTo>
                  <a:cubicBezTo>
                    <a:pt x="1822" y="63265"/>
                    <a:pt x="1545" y="63265"/>
                    <a:pt x="1320" y="63318"/>
                  </a:cubicBezTo>
                  <a:cubicBezTo>
                    <a:pt x="1096" y="63371"/>
                    <a:pt x="885" y="63371"/>
                    <a:pt x="766" y="63648"/>
                  </a:cubicBezTo>
                  <a:cubicBezTo>
                    <a:pt x="713" y="63754"/>
                    <a:pt x="766" y="63873"/>
                    <a:pt x="832" y="63925"/>
                  </a:cubicBezTo>
                  <a:lnTo>
                    <a:pt x="832" y="64255"/>
                  </a:lnTo>
                  <a:cubicBezTo>
                    <a:pt x="832" y="64691"/>
                    <a:pt x="766" y="65074"/>
                    <a:pt x="713" y="65457"/>
                  </a:cubicBezTo>
                  <a:cubicBezTo>
                    <a:pt x="713" y="65628"/>
                    <a:pt x="660" y="65853"/>
                    <a:pt x="607" y="66064"/>
                  </a:cubicBezTo>
                  <a:cubicBezTo>
                    <a:pt x="554" y="66117"/>
                    <a:pt x="554" y="66236"/>
                    <a:pt x="554" y="66341"/>
                  </a:cubicBezTo>
                  <a:cubicBezTo>
                    <a:pt x="554" y="66513"/>
                    <a:pt x="607" y="66671"/>
                    <a:pt x="607" y="66777"/>
                  </a:cubicBezTo>
                  <a:cubicBezTo>
                    <a:pt x="607" y="66949"/>
                    <a:pt x="607" y="67107"/>
                    <a:pt x="660" y="67279"/>
                  </a:cubicBezTo>
                  <a:cubicBezTo>
                    <a:pt x="766" y="67556"/>
                    <a:pt x="832" y="67833"/>
                    <a:pt x="832" y="68097"/>
                  </a:cubicBezTo>
                  <a:cubicBezTo>
                    <a:pt x="832" y="68322"/>
                    <a:pt x="832" y="68546"/>
                    <a:pt x="766" y="68823"/>
                  </a:cubicBezTo>
                  <a:lnTo>
                    <a:pt x="766" y="69035"/>
                  </a:lnTo>
                  <a:cubicBezTo>
                    <a:pt x="713" y="69035"/>
                    <a:pt x="766" y="69087"/>
                    <a:pt x="766" y="69153"/>
                  </a:cubicBezTo>
                  <a:cubicBezTo>
                    <a:pt x="832" y="69312"/>
                    <a:pt x="832" y="69536"/>
                    <a:pt x="832" y="69747"/>
                  </a:cubicBezTo>
                  <a:cubicBezTo>
                    <a:pt x="832" y="69813"/>
                    <a:pt x="990" y="70407"/>
                    <a:pt x="832" y="70473"/>
                  </a:cubicBezTo>
                  <a:cubicBezTo>
                    <a:pt x="1312" y="70473"/>
                    <a:pt x="1817" y="70498"/>
                    <a:pt x="2316" y="70498"/>
                  </a:cubicBezTo>
                  <a:cubicBezTo>
                    <a:pt x="2847" y="70498"/>
                    <a:pt x="3372" y="70470"/>
                    <a:pt x="3855" y="70355"/>
                  </a:cubicBezTo>
                  <a:cubicBezTo>
                    <a:pt x="4132" y="70302"/>
                    <a:pt x="4185" y="70196"/>
                    <a:pt x="4462" y="70025"/>
                  </a:cubicBezTo>
                  <a:cubicBezTo>
                    <a:pt x="4621" y="69972"/>
                    <a:pt x="4726" y="69919"/>
                    <a:pt x="4792" y="69747"/>
                  </a:cubicBezTo>
                  <a:cubicBezTo>
                    <a:pt x="4792" y="69695"/>
                    <a:pt x="4845" y="69642"/>
                    <a:pt x="4898" y="69642"/>
                  </a:cubicBezTo>
                  <a:cubicBezTo>
                    <a:pt x="4990" y="69589"/>
                    <a:pt x="5058" y="69571"/>
                    <a:pt x="5115" y="69571"/>
                  </a:cubicBezTo>
                  <a:cubicBezTo>
                    <a:pt x="5229" y="69571"/>
                    <a:pt x="5303" y="69642"/>
                    <a:pt x="5452" y="69642"/>
                  </a:cubicBezTo>
                  <a:cubicBezTo>
                    <a:pt x="5592" y="69686"/>
                    <a:pt x="5741" y="69703"/>
                    <a:pt x="5887" y="69703"/>
                  </a:cubicBezTo>
                  <a:cubicBezTo>
                    <a:pt x="6087" y="69703"/>
                    <a:pt x="6282" y="69672"/>
                    <a:pt x="6442" y="69642"/>
                  </a:cubicBezTo>
                  <a:cubicBezTo>
                    <a:pt x="6513" y="69656"/>
                    <a:pt x="6577" y="69662"/>
                    <a:pt x="6638" y="69662"/>
                  </a:cubicBezTo>
                  <a:cubicBezTo>
                    <a:pt x="6802" y="69662"/>
                    <a:pt x="6938" y="69613"/>
                    <a:pt x="7102" y="69536"/>
                  </a:cubicBezTo>
                  <a:cubicBezTo>
                    <a:pt x="7261" y="69536"/>
                    <a:pt x="7314" y="69417"/>
                    <a:pt x="7367" y="69312"/>
                  </a:cubicBezTo>
                  <a:cubicBezTo>
                    <a:pt x="7697" y="69087"/>
                    <a:pt x="8145" y="68929"/>
                    <a:pt x="8528" y="68876"/>
                  </a:cubicBezTo>
                  <a:lnTo>
                    <a:pt x="8528" y="68876"/>
                  </a:lnTo>
                  <a:cubicBezTo>
                    <a:pt x="8528" y="69035"/>
                    <a:pt x="8423" y="69312"/>
                    <a:pt x="8528" y="69536"/>
                  </a:cubicBezTo>
                  <a:cubicBezTo>
                    <a:pt x="8600" y="69724"/>
                    <a:pt x="8647" y="69754"/>
                    <a:pt x="8773" y="69754"/>
                  </a:cubicBezTo>
                  <a:cubicBezTo>
                    <a:pt x="8833" y="69754"/>
                    <a:pt x="8910" y="69747"/>
                    <a:pt x="9017" y="69747"/>
                  </a:cubicBezTo>
                  <a:cubicBezTo>
                    <a:pt x="9294" y="69769"/>
                    <a:pt x="9564" y="69777"/>
                    <a:pt x="9831" y="69777"/>
                  </a:cubicBezTo>
                  <a:cubicBezTo>
                    <a:pt x="10366" y="69777"/>
                    <a:pt x="10891" y="69747"/>
                    <a:pt x="11446" y="69747"/>
                  </a:cubicBezTo>
                  <a:cubicBezTo>
                    <a:pt x="12542" y="69813"/>
                    <a:pt x="13703" y="69972"/>
                    <a:pt x="14799" y="70025"/>
                  </a:cubicBezTo>
                  <a:cubicBezTo>
                    <a:pt x="15054" y="70025"/>
                    <a:pt x="15310" y="70001"/>
                    <a:pt x="15565" y="70001"/>
                  </a:cubicBezTo>
                  <a:cubicBezTo>
                    <a:pt x="15692" y="70001"/>
                    <a:pt x="15820" y="70007"/>
                    <a:pt x="15948" y="70025"/>
                  </a:cubicBezTo>
                  <a:cubicBezTo>
                    <a:pt x="16449" y="70025"/>
                    <a:pt x="16885" y="70196"/>
                    <a:pt x="17387" y="70249"/>
                  </a:cubicBezTo>
                  <a:cubicBezTo>
                    <a:pt x="17749" y="70276"/>
                    <a:pt x="18108" y="70282"/>
                    <a:pt x="18465" y="70282"/>
                  </a:cubicBezTo>
                  <a:cubicBezTo>
                    <a:pt x="18789" y="70282"/>
                    <a:pt x="19112" y="70277"/>
                    <a:pt x="19435" y="70277"/>
                  </a:cubicBezTo>
                  <a:cubicBezTo>
                    <a:pt x="20158" y="70277"/>
                    <a:pt x="20882" y="70303"/>
                    <a:pt x="21624" y="70473"/>
                  </a:cubicBezTo>
                  <a:cubicBezTo>
                    <a:pt x="21825" y="70522"/>
                    <a:pt x="22017" y="70542"/>
                    <a:pt x="22204" y="70542"/>
                  </a:cubicBezTo>
                  <a:cubicBezTo>
                    <a:pt x="22833" y="70542"/>
                    <a:pt x="23412" y="70318"/>
                    <a:pt x="24093" y="70196"/>
                  </a:cubicBezTo>
                  <a:cubicBezTo>
                    <a:pt x="24786" y="70045"/>
                    <a:pt x="25543" y="69960"/>
                    <a:pt x="26303" y="69960"/>
                  </a:cubicBezTo>
                  <a:cubicBezTo>
                    <a:pt x="26931" y="69960"/>
                    <a:pt x="27561" y="70018"/>
                    <a:pt x="28159" y="70143"/>
                  </a:cubicBezTo>
                  <a:cubicBezTo>
                    <a:pt x="28638" y="70235"/>
                    <a:pt x="29156" y="70365"/>
                    <a:pt x="29645" y="70365"/>
                  </a:cubicBezTo>
                  <a:cubicBezTo>
                    <a:pt x="29723" y="70365"/>
                    <a:pt x="29800" y="70362"/>
                    <a:pt x="29875" y="70355"/>
                  </a:cubicBezTo>
                  <a:cubicBezTo>
                    <a:pt x="31301" y="70196"/>
                    <a:pt x="32674" y="69747"/>
                    <a:pt x="34100" y="69747"/>
                  </a:cubicBezTo>
                  <a:cubicBezTo>
                    <a:pt x="36027" y="69813"/>
                    <a:pt x="37902" y="70473"/>
                    <a:pt x="39829" y="70685"/>
                  </a:cubicBezTo>
                  <a:cubicBezTo>
                    <a:pt x="40124" y="70719"/>
                    <a:pt x="40419" y="70733"/>
                    <a:pt x="40715" y="70733"/>
                  </a:cubicBezTo>
                  <a:cubicBezTo>
                    <a:pt x="41902" y="70733"/>
                    <a:pt x="43094" y="70503"/>
                    <a:pt x="44278" y="70407"/>
                  </a:cubicBezTo>
                  <a:cubicBezTo>
                    <a:pt x="44912" y="70355"/>
                    <a:pt x="45559" y="70341"/>
                    <a:pt x="46206" y="70341"/>
                  </a:cubicBezTo>
                  <a:cubicBezTo>
                    <a:pt x="46853" y="70341"/>
                    <a:pt x="47500" y="70355"/>
                    <a:pt x="48133" y="70355"/>
                  </a:cubicBezTo>
                  <a:cubicBezTo>
                    <a:pt x="48688" y="70355"/>
                    <a:pt x="49229" y="70249"/>
                    <a:pt x="49783" y="70143"/>
                  </a:cubicBezTo>
                  <a:cubicBezTo>
                    <a:pt x="50272" y="70025"/>
                    <a:pt x="50219" y="69919"/>
                    <a:pt x="50774" y="69919"/>
                  </a:cubicBezTo>
                  <a:lnTo>
                    <a:pt x="53638" y="69919"/>
                  </a:lnTo>
                  <a:cubicBezTo>
                    <a:pt x="54483" y="69919"/>
                    <a:pt x="55332" y="69885"/>
                    <a:pt x="56181" y="69885"/>
                  </a:cubicBezTo>
                  <a:cubicBezTo>
                    <a:pt x="56817" y="69885"/>
                    <a:pt x="57454" y="69904"/>
                    <a:pt x="58087" y="69972"/>
                  </a:cubicBezTo>
                  <a:cubicBezTo>
                    <a:pt x="58414" y="70011"/>
                    <a:pt x="58739" y="70021"/>
                    <a:pt x="59063" y="70021"/>
                  </a:cubicBezTo>
                  <a:cubicBezTo>
                    <a:pt x="59418" y="70021"/>
                    <a:pt x="59773" y="70009"/>
                    <a:pt x="60128" y="70009"/>
                  </a:cubicBezTo>
                  <a:cubicBezTo>
                    <a:pt x="60327" y="70009"/>
                    <a:pt x="60527" y="70013"/>
                    <a:pt x="60728" y="70025"/>
                  </a:cubicBezTo>
                  <a:cubicBezTo>
                    <a:pt x="61110" y="70025"/>
                    <a:pt x="61335" y="70249"/>
                    <a:pt x="61771" y="70249"/>
                  </a:cubicBezTo>
                  <a:cubicBezTo>
                    <a:pt x="62153" y="70249"/>
                    <a:pt x="62549" y="70143"/>
                    <a:pt x="62985" y="70143"/>
                  </a:cubicBezTo>
                  <a:cubicBezTo>
                    <a:pt x="63368" y="70077"/>
                    <a:pt x="63751" y="70143"/>
                    <a:pt x="64134" y="70025"/>
                  </a:cubicBezTo>
                  <a:cubicBezTo>
                    <a:pt x="64411" y="69919"/>
                    <a:pt x="64688" y="69866"/>
                    <a:pt x="64965" y="69866"/>
                  </a:cubicBezTo>
                  <a:cubicBezTo>
                    <a:pt x="65243" y="69893"/>
                    <a:pt x="65503" y="69893"/>
                    <a:pt x="65764" y="69893"/>
                  </a:cubicBezTo>
                  <a:cubicBezTo>
                    <a:pt x="66025" y="69893"/>
                    <a:pt x="66285" y="69893"/>
                    <a:pt x="66563" y="69919"/>
                  </a:cubicBezTo>
                  <a:cubicBezTo>
                    <a:pt x="66998" y="69919"/>
                    <a:pt x="67381" y="69972"/>
                    <a:pt x="67764" y="70143"/>
                  </a:cubicBezTo>
                  <a:cubicBezTo>
                    <a:pt x="68050" y="70235"/>
                    <a:pt x="68336" y="70257"/>
                    <a:pt x="68622" y="70257"/>
                  </a:cubicBezTo>
                  <a:cubicBezTo>
                    <a:pt x="68890" y="70257"/>
                    <a:pt x="69158" y="70238"/>
                    <a:pt x="69427" y="70238"/>
                  </a:cubicBezTo>
                  <a:cubicBezTo>
                    <a:pt x="69533" y="70238"/>
                    <a:pt x="69638" y="70241"/>
                    <a:pt x="69744" y="70249"/>
                  </a:cubicBezTo>
                  <a:cubicBezTo>
                    <a:pt x="70193" y="70302"/>
                    <a:pt x="70629" y="70473"/>
                    <a:pt x="71130" y="70473"/>
                  </a:cubicBezTo>
                  <a:cubicBezTo>
                    <a:pt x="71214" y="70484"/>
                    <a:pt x="71300" y="70487"/>
                    <a:pt x="71387" y="70487"/>
                  </a:cubicBezTo>
                  <a:cubicBezTo>
                    <a:pt x="71649" y="70487"/>
                    <a:pt x="71922" y="70453"/>
                    <a:pt x="72190" y="70453"/>
                  </a:cubicBezTo>
                  <a:cubicBezTo>
                    <a:pt x="72296" y="70453"/>
                    <a:pt x="72401" y="70458"/>
                    <a:pt x="72503" y="70473"/>
                  </a:cubicBezTo>
                  <a:cubicBezTo>
                    <a:pt x="72781" y="70473"/>
                    <a:pt x="72939" y="70685"/>
                    <a:pt x="73164" y="70685"/>
                  </a:cubicBezTo>
                  <a:cubicBezTo>
                    <a:pt x="73174" y="70687"/>
                    <a:pt x="73187" y="70689"/>
                    <a:pt x="73200" y="70689"/>
                  </a:cubicBezTo>
                  <a:cubicBezTo>
                    <a:pt x="73453" y="70689"/>
                    <a:pt x="74156" y="70246"/>
                    <a:pt x="74206" y="70196"/>
                  </a:cubicBezTo>
                  <a:cubicBezTo>
                    <a:pt x="74477" y="70029"/>
                    <a:pt x="75064" y="70138"/>
                    <a:pt x="75287" y="69934"/>
                  </a:cubicBezTo>
                  <a:lnTo>
                    <a:pt x="75287" y="69934"/>
                  </a:lnTo>
                  <a:cubicBezTo>
                    <a:pt x="75449" y="70146"/>
                    <a:pt x="75679" y="70419"/>
                    <a:pt x="75909" y="70473"/>
                  </a:cubicBezTo>
                  <a:cubicBezTo>
                    <a:pt x="75984" y="70509"/>
                    <a:pt x="76094" y="70520"/>
                    <a:pt x="76218" y="70520"/>
                  </a:cubicBezTo>
                  <a:cubicBezTo>
                    <a:pt x="76465" y="70520"/>
                    <a:pt x="76768" y="70473"/>
                    <a:pt x="76952" y="70473"/>
                  </a:cubicBezTo>
                  <a:cubicBezTo>
                    <a:pt x="77137" y="70473"/>
                    <a:pt x="77322" y="70497"/>
                    <a:pt x="77507" y="70497"/>
                  </a:cubicBezTo>
                  <a:cubicBezTo>
                    <a:pt x="77599" y="70497"/>
                    <a:pt x="77692" y="70491"/>
                    <a:pt x="77784" y="70473"/>
                  </a:cubicBezTo>
                  <a:cubicBezTo>
                    <a:pt x="78160" y="70473"/>
                    <a:pt x="78624" y="70228"/>
                    <a:pt x="79023" y="70228"/>
                  </a:cubicBezTo>
                  <a:cubicBezTo>
                    <a:pt x="79087" y="70228"/>
                    <a:pt x="79150" y="70234"/>
                    <a:pt x="79210" y="70249"/>
                  </a:cubicBezTo>
                  <a:cubicBezTo>
                    <a:pt x="79487" y="70355"/>
                    <a:pt x="79764" y="70526"/>
                    <a:pt x="80094" y="70579"/>
                  </a:cubicBezTo>
                  <a:cubicBezTo>
                    <a:pt x="80411" y="70682"/>
                    <a:pt x="80777" y="70746"/>
                    <a:pt x="81146" y="70746"/>
                  </a:cubicBezTo>
                  <a:cubicBezTo>
                    <a:pt x="81347" y="70746"/>
                    <a:pt x="81549" y="70727"/>
                    <a:pt x="81745" y="70685"/>
                  </a:cubicBezTo>
                  <a:cubicBezTo>
                    <a:pt x="81745" y="70526"/>
                    <a:pt x="81467" y="70302"/>
                    <a:pt x="81415" y="70077"/>
                  </a:cubicBezTo>
                  <a:cubicBezTo>
                    <a:pt x="81296" y="69919"/>
                    <a:pt x="81296" y="69695"/>
                    <a:pt x="81243" y="69483"/>
                  </a:cubicBezTo>
                  <a:cubicBezTo>
                    <a:pt x="81190" y="68652"/>
                    <a:pt x="81415" y="67833"/>
                    <a:pt x="81362" y="67001"/>
                  </a:cubicBezTo>
                  <a:cubicBezTo>
                    <a:pt x="81362" y="66513"/>
                    <a:pt x="81467" y="66117"/>
                    <a:pt x="81573" y="65681"/>
                  </a:cubicBezTo>
                  <a:cubicBezTo>
                    <a:pt x="81745" y="65298"/>
                    <a:pt x="81745" y="65193"/>
                    <a:pt x="81692" y="64797"/>
                  </a:cubicBezTo>
                  <a:cubicBezTo>
                    <a:pt x="81520" y="63978"/>
                    <a:pt x="81467" y="63318"/>
                    <a:pt x="81520" y="62486"/>
                  </a:cubicBezTo>
                  <a:cubicBezTo>
                    <a:pt x="81520" y="61826"/>
                    <a:pt x="81415" y="61338"/>
                    <a:pt x="81243" y="60731"/>
                  </a:cubicBezTo>
                  <a:cubicBezTo>
                    <a:pt x="81137" y="60295"/>
                    <a:pt x="81032" y="59912"/>
                    <a:pt x="81032" y="59410"/>
                  </a:cubicBezTo>
                  <a:cubicBezTo>
                    <a:pt x="81032" y="58315"/>
                    <a:pt x="81296" y="57153"/>
                    <a:pt x="81243" y="56057"/>
                  </a:cubicBezTo>
                  <a:cubicBezTo>
                    <a:pt x="81243" y="55622"/>
                    <a:pt x="81296" y="55292"/>
                    <a:pt x="81415" y="54896"/>
                  </a:cubicBezTo>
                  <a:cubicBezTo>
                    <a:pt x="81573" y="54130"/>
                    <a:pt x="81745" y="53417"/>
                    <a:pt x="81745" y="52651"/>
                  </a:cubicBezTo>
                  <a:cubicBezTo>
                    <a:pt x="81745" y="52097"/>
                    <a:pt x="82286" y="51595"/>
                    <a:pt x="81956" y="51159"/>
                  </a:cubicBezTo>
                  <a:cubicBezTo>
                    <a:pt x="81797" y="51107"/>
                    <a:pt x="81626" y="51001"/>
                    <a:pt x="81467" y="50935"/>
                  </a:cubicBezTo>
                  <a:cubicBezTo>
                    <a:pt x="81393" y="50917"/>
                    <a:pt x="81325" y="50912"/>
                    <a:pt x="81260" y="50912"/>
                  </a:cubicBezTo>
                  <a:cubicBezTo>
                    <a:pt x="81130" y="50912"/>
                    <a:pt x="81010" y="50935"/>
                    <a:pt x="80860" y="50935"/>
                  </a:cubicBezTo>
                  <a:cubicBezTo>
                    <a:pt x="80477" y="50935"/>
                    <a:pt x="80306" y="51159"/>
                    <a:pt x="79976" y="51265"/>
                  </a:cubicBezTo>
                  <a:cubicBezTo>
                    <a:pt x="80094" y="51820"/>
                    <a:pt x="79976" y="52585"/>
                    <a:pt x="79593" y="52981"/>
                  </a:cubicBezTo>
                  <a:cubicBezTo>
                    <a:pt x="79471" y="53097"/>
                    <a:pt x="79382" y="53142"/>
                    <a:pt x="79297" y="53142"/>
                  </a:cubicBezTo>
                  <a:cubicBezTo>
                    <a:pt x="79189" y="53142"/>
                    <a:pt x="79088" y="53070"/>
                    <a:pt x="78933" y="52981"/>
                  </a:cubicBezTo>
                  <a:cubicBezTo>
                    <a:pt x="78391" y="52704"/>
                    <a:pt x="77837" y="52427"/>
                    <a:pt x="77282" y="52321"/>
                  </a:cubicBezTo>
                  <a:cubicBezTo>
                    <a:pt x="77005" y="52255"/>
                    <a:pt x="76741" y="52202"/>
                    <a:pt x="76411" y="52202"/>
                  </a:cubicBezTo>
                  <a:cubicBezTo>
                    <a:pt x="76226" y="52202"/>
                    <a:pt x="76018" y="52155"/>
                    <a:pt x="75833" y="52155"/>
                  </a:cubicBezTo>
                  <a:cubicBezTo>
                    <a:pt x="75741" y="52155"/>
                    <a:pt x="75654" y="52167"/>
                    <a:pt x="75579" y="52202"/>
                  </a:cubicBezTo>
                  <a:cubicBezTo>
                    <a:pt x="75421" y="52374"/>
                    <a:pt x="75302" y="52480"/>
                    <a:pt x="75144" y="52585"/>
                  </a:cubicBezTo>
                  <a:cubicBezTo>
                    <a:pt x="74972" y="52704"/>
                    <a:pt x="74814" y="52757"/>
                    <a:pt x="74589" y="52810"/>
                  </a:cubicBezTo>
                  <a:cubicBezTo>
                    <a:pt x="74055" y="53054"/>
                    <a:pt x="73653" y="53257"/>
                    <a:pt x="73114" y="53257"/>
                  </a:cubicBezTo>
                  <a:cubicBezTo>
                    <a:pt x="73041" y="53257"/>
                    <a:pt x="72965" y="53253"/>
                    <a:pt x="72886" y="53245"/>
                  </a:cubicBezTo>
                  <a:cubicBezTo>
                    <a:pt x="73322" y="53140"/>
                    <a:pt x="73771" y="52981"/>
                    <a:pt x="74206" y="52757"/>
                  </a:cubicBezTo>
                  <a:cubicBezTo>
                    <a:pt x="74761" y="52480"/>
                    <a:pt x="75302" y="52255"/>
                    <a:pt x="75857" y="52097"/>
                  </a:cubicBezTo>
                  <a:cubicBezTo>
                    <a:pt x="76345" y="51925"/>
                    <a:pt x="76900" y="51595"/>
                    <a:pt x="77401" y="51595"/>
                  </a:cubicBezTo>
                  <a:cubicBezTo>
                    <a:pt x="77471" y="51590"/>
                    <a:pt x="77540" y="51587"/>
                    <a:pt x="77609" y="51587"/>
                  </a:cubicBezTo>
                  <a:cubicBezTo>
                    <a:pt x="78252" y="51587"/>
                    <a:pt x="78886" y="51804"/>
                    <a:pt x="79434" y="52150"/>
                  </a:cubicBezTo>
                  <a:cubicBezTo>
                    <a:pt x="79434" y="51595"/>
                    <a:pt x="79382" y="51107"/>
                    <a:pt x="79434" y="50552"/>
                  </a:cubicBezTo>
                  <a:cubicBezTo>
                    <a:pt x="79487" y="50117"/>
                    <a:pt x="79487" y="50117"/>
                    <a:pt x="79817" y="50011"/>
                  </a:cubicBezTo>
                  <a:cubicBezTo>
                    <a:pt x="80200" y="49839"/>
                    <a:pt x="80636" y="49681"/>
                    <a:pt x="81032" y="49509"/>
                  </a:cubicBezTo>
                  <a:cubicBezTo>
                    <a:pt x="81085" y="49456"/>
                    <a:pt x="81415" y="49404"/>
                    <a:pt x="81467" y="49351"/>
                  </a:cubicBezTo>
                  <a:cubicBezTo>
                    <a:pt x="81626" y="49126"/>
                    <a:pt x="81362" y="48796"/>
                    <a:pt x="81243" y="48625"/>
                  </a:cubicBezTo>
                  <a:cubicBezTo>
                    <a:pt x="81032" y="48361"/>
                    <a:pt x="80913" y="48136"/>
                    <a:pt x="80913" y="47753"/>
                  </a:cubicBezTo>
                  <a:cubicBezTo>
                    <a:pt x="80913" y="47252"/>
                    <a:pt x="81085" y="46816"/>
                    <a:pt x="81032" y="46314"/>
                  </a:cubicBezTo>
                  <a:cubicBezTo>
                    <a:pt x="80966" y="45773"/>
                    <a:pt x="80966" y="45113"/>
                    <a:pt x="80860" y="44559"/>
                  </a:cubicBezTo>
                  <a:cubicBezTo>
                    <a:pt x="80754" y="44004"/>
                    <a:pt x="80477" y="43238"/>
                    <a:pt x="80807" y="42684"/>
                  </a:cubicBezTo>
                  <a:cubicBezTo>
                    <a:pt x="81085" y="42301"/>
                    <a:pt x="81573" y="42090"/>
                    <a:pt x="81850" y="41694"/>
                  </a:cubicBezTo>
                  <a:cubicBezTo>
                    <a:pt x="82022" y="41430"/>
                    <a:pt x="81903" y="41364"/>
                    <a:pt x="81850" y="41153"/>
                  </a:cubicBezTo>
                  <a:cubicBezTo>
                    <a:pt x="81626" y="40704"/>
                    <a:pt x="81520" y="40215"/>
                    <a:pt x="81415" y="39780"/>
                  </a:cubicBezTo>
                  <a:cubicBezTo>
                    <a:pt x="81296" y="39384"/>
                    <a:pt x="81415" y="39001"/>
                    <a:pt x="81362" y="38618"/>
                  </a:cubicBezTo>
                  <a:cubicBezTo>
                    <a:pt x="81296" y="38393"/>
                    <a:pt x="81243" y="38182"/>
                    <a:pt x="81190" y="37958"/>
                  </a:cubicBezTo>
                  <a:cubicBezTo>
                    <a:pt x="81190" y="37733"/>
                    <a:pt x="81190" y="37469"/>
                    <a:pt x="81085" y="37245"/>
                  </a:cubicBezTo>
                  <a:cubicBezTo>
                    <a:pt x="80966" y="37073"/>
                    <a:pt x="80807" y="37020"/>
                    <a:pt x="80702" y="36862"/>
                  </a:cubicBezTo>
                  <a:cubicBezTo>
                    <a:pt x="80306" y="36255"/>
                    <a:pt x="80583" y="35093"/>
                    <a:pt x="80754" y="34433"/>
                  </a:cubicBezTo>
                  <a:cubicBezTo>
                    <a:pt x="80807" y="33944"/>
                    <a:pt x="80966" y="33443"/>
                    <a:pt x="81032" y="32954"/>
                  </a:cubicBezTo>
                  <a:lnTo>
                    <a:pt x="81032" y="32624"/>
                  </a:lnTo>
                  <a:cubicBezTo>
                    <a:pt x="80966" y="32294"/>
                    <a:pt x="81032" y="32294"/>
                    <a:pt x="80807" y="32070"/>
                  </a:cubicBezTo>
                  <a:cubicBezTo>
                    <a:pt x="80702" y="31529"/>
                    <a:pt x="80253" y="31251"/>
                    <a:pt x="79870" y="30921"/>
                  </a:cubicBezTo>
                  <a:cubicBezTo>
                    <a:pt x="79540" y="30591"/>
                    <a:pt x="79540" y="30208"/>
                    <a:pt x="79487" y="29760"/>
                  </a:cubicBezTo>
                  <a:cubicBezTo>
                    <a:pt x="79487" y="29324"/>
                    <a:pt x="79434" y="28717"/>
                    <a:pt x="79540" y="28281"/>
                  </a:cubicBezTo>
                  <a:cubicBezTo>
                    <a:pt x="79593" y="27951"/>
                    <a:pt x="79817" y="27951"/>
                    <a:pt x="80042" y="27726"/>
                  </a:cubicBezTo>
                  <a:cubicBezTo>
                    <a:pt x="80253" y="27568"/>
                    <a:pt x="80306" y="26908"/>
                    <a:pt x="80424" y="26578"/>
                  </a:cubicBezTo>
                  <a:cubicBezTo>
                    <a:pt x="80530" y="26182"/>
                    <a:pt x="80636" y="25799"/>
                    <a:pt x="80754" y="25363"/>
                  </a:cubicBezTo>
                  <a:cubicBezTo>
                    <a:pt x="80754" y="25086"/>
                    <a:pt x="80807" y="24862"/>
                    <a:pt x="80754" y="24598"/>
                  </a:cubicBezTo>
                  <a:cubicBezTo>
                    <a:pt x="80754" y="24598"/>
                    <a:pt x="80702" y="24532"/>
                    <a:pt x="80702" y="24479"/>
                  </a:cubicBezTo>
                  <a:cubicBezTo>
                    <a:pt x="80200" y="23053"/>
                    <a:pt x="81745" y="21891"/>
                    <a:pt x="81956" y="20518"/>
                  </a:cubicBezTo>
                  <a:lnTo>
                    <a:pt x="81850" y="20518"/>
                  </a:lnTo>
                  <a:cubicBezTo>
                    <a:pt x="81520" y="19475"/>
                    <a:pt x="81850" y="18380"/>
                    <a:pt x="81850" y="17337"/>
                  </a:cubicBezTo>
                  <a:cubicBezTo>
                    <a:pt x="81850" y="17112"/>
                    <a:pt x="81797" y="16941"/>
                    <a:pt x="81745" y="16730"/>
                  </a:cubicBezTo>
                  <a:cubicBezTo>
                    <a:pt x="81745" y="16677"/>
                    <a:pt x="81745" y="16505"/>
                    <a:pt x="81692" y="16452"/>
                  </a:cubicBezTo>
                  <a:cubicBezTo>
                    <a:pt x="81631" y="16335"/>
                    <a:pt x="81489" y="16301"/>
                    <a:pt x="81317" y="16301"/>
                  </a:cubicBezTo>
                  <a:cubicBezTo>
                    <a:pt x="81075" y="16301"/>
                    <a:pt x="80772" y="16368"/>
                    <a:pt x="80548" y="16368"/>
                  </a:cubicBezTo>
                  <a:cubicBezTo>
                    <a:pt x="80481" y="16368"/>
                    <a:pt x="80421" y="16362"/>
                    <a:pt x="80372" y="16347"/>
                  </a:cubicBezTo>
                  <a:cubicBezTo>
                    <a:pt x="80495" y="16274"/>
                    <a:pt x="80629" y="16254"/>
                    <a:pt x="80765" y="16254"/>
                  </a:cubicBezTo>
                  <a:cubicBezTo>
                    <a:pt x="80940" y="16254"/>
                    <a:pt x="81118" y="16287"/>
                    <a:pt x="81281" y="16287"/>
                  </a:cubicBezTo>
                  <a:cubicBezTo>
                    <a:pt x="81386" y="16287"/>
                    <a:pt x="81485" y="16274"/>
                    <a:pt x="81573" y="16228"/>
                  </a:cubicBezTo>
                  <a:cubicBezTo>
                    <a:pt x="81692" y="16175"/>
                    <a:pt x="81745" y="15898"/>
                    <a:pt x="81745" y="15845"/>
                  </a:cubicBezTo>
                  <a:cubicBezTo>
                    <a:pt x="81903" y="15357"/>
                    <a:pt x="81850" y="14855"/>
                    <a:pt x="81850" y="14366"/>
                  </a:cubicBezTo>
                  <a:cubicBezTo>
                    <a:pt x="81903" y="14036"/>
                    <a:pt x="81956" y="13759"/>
                    <a:pt x="82075" y="13429"/>
                  </a:cubicBezTo>
                  <a:cubicBezTo>
                    <a:pt x="82127" y="13429"/>
                    <a:pt x="82180" y="13429"/>
                    <a:pt x="82180" y="13376"/>
                  </a:cubicBezTo>
                  <a:cubicBezTo>
                    <a:pt x="82233" y="13257"/>
                    <a:pt x="82233" y="13152"/>
                    <a:pt x="82233" y="13046"/>
                  </a:cubicBezTo>
                  <a:cubicBezTo>
                    <a:pt x="82286" y="12386"/>
                    <a:pt x="82180" y="11779"/>
                    <a:pt x="82180" y="11119"/>
                  </a:cubicBezTo>
                  <a:cubicBezTo>
                    <a:pt x="82180" y="10234"/>
                    <a:pt x="82075" y="9297"/>
                    <a:pt x="82233" y="8426"/>
                  </a:cubicBezTo>
                  <a:cubicBezTo>
                    <a:pt x="82286" y="7977"/>
                    <a:pt x="82233" y="7766"/>
                    <a:pt x="82075" y="7264"/>
                  </a:cubicBezTo>
                  <a:cubicBezTo>
                    <a:pt x="81850" y="6709"/>
                    <a:pt x="81626" y="6115"/>
                    <a:pt x="81745" y="5508"/>
                  </a:cubicBezTo>
                  <a:cubicBezTo>
                    <a:pt x="81745" y="5178"/>
                    <a:pt x="81956" y="4901"/>
                    <a:pt x="82075" y="4571"/>
                  </a:cubicBezTo>
                  <a:cubicBezTo>
                    <a:pt x="82127" y="4294"/>
                    <a:pt x="82075" y="3911"/>
                    <a:pt x="82075" y="3581"/>
                  </a:cubicBezTo>
                  <a:cubicBezTo>
                    <a:pt x="82075" y="2643"/>
                    <a:pt x="81745" y="1429"/>
                    <a:pt x="81745" y="505"/>
                  </a:cubicBezTo>
                  <a:cubicBezTo>
                    <a:pt x="81331" y="505"/>
                    <a:pt x="80877" y="465"/>
                    <a:pt x="80429" y="465"/>
                  </a:cubicBezTo>
                  <a:cubicBezTo>
                    <a:pt x="80106" y="465"/>
                    <a:pt x="79786" y="485"/>
                    <a:pt x="79487" y="557"/>
                  </a:cubicBezTo>
                  <a:cubicBezTo>
                    <a:pt x="79372" y="579"/>
                    <a:pt x="79278" y="592"/>
                    <a:pt x="79187" y="592"/>
                  </a:cubicBezTo>
                  <a:cubicBezTo>
                    <a:pt x="79058" y="592"/>
                    <a:pt x="78937" y="567"/>
                    <a:pt x="78774" y="505"/>
                  </a:cubicBezTo>
                  <a:cubicBezTo>
                    <a:pt x="78593" y="451"/>
                    <a:pt x="78310" y="304"/>
                    <a:pt x="78116" y="304"/>
                  </a:cubicBezTo>
                  <a:cubicBezTo>
                    <a:pt x="78070" y="304"/>
                    <a:pt x="78029" y="313"/>
                    <a:pt x="77995" y="333"/>
                  </a:cubicBezTo>
                  <a:cubicBezTo>
                    <a:pt x="77995" y="557"/>
                    <a:pt x="78220" y="663"/>
                    <a:pt x="78220" y="888"/>
                  </a:cubicBezTo>
                  <a:cubicBezTo>
                    <a:pt x="78220" y="1165"/>
                    <a:pt x="77943" y="1323"/>
                    <a:pt x="77784" y="1495"/>
                  </a:cubicBezTo>
                  <a:cubicBezTo>
                    <a:pt x="77278" y="1989"/>
                    <a:pt x="77377" y="3002"/>
                    <a:pt x="77398" y="3757"/>
                  </a:cubicBezTo>
                  <a:lnTo>
                    <a:pt x="77398" y="3757"/>
                  </a:lnTo>
                  <a:cubicBezTo>
                    <a:pt x="77375" y="3662"/>
                    <a:pt x="77335" y="3566"/>
                    <a:pt x="77335" y="3475"/>
                  </a:cubicBezTo>
                  <a:cubicBezTo>
                    <a:pt x="77282" y="3251"/>
                    <a:pt x="77335" y="3079"/>
                    <a:pt x="77282" y="2868"/>
                  </a:cubicBezTo>
                  <a:cubicBezTo>
                    <a:pt x="77230" y="2815"/>
                    <a:pt x="77230" y="2696"/>
                    <a:pt x="77177" y="2591"/>
                  </a:cubicBezTo>
                  <a:cubicBezTo>
                    <a:pt x="77124" y="2313"/>
                    <a:pt x="77124" y="1983"/>
                    <a:pt x="77071" y="1706"/>
                  </a:cubicBezTo>
                  <a:cubicBezTo>
                    <a:pt x="76967" y="1176"/>
                    <a:pt x="76743" y="272"/>
                    <a:pt x="76177" y="272"/>
                  </a:cubicBezTo>
                  <a:cubicBezTo>
                    <a:pt x="76095" y="272"/>
                    <a:pt x="76006" y="291"/>
                    <a:pt x="75909" y="333"/>
                  </a:cubicBezTo>
                  <a:cubicBezTo>
                    <a:pt x="75617" y="484"/>
                    <a:pt x="75271" y="557"/>
                    <a:pt x="74928" y="557"/>
                  </a:cubicBezTo>
                  <a:cubicBezTo>
                    <a:pt x="74759" y="557"/>
                    <a:pt x="74592" y="539"/>
                    <a:pt x="74431" y="505"/>
                  </a:cubicBezTo>
                  <a:cubicBezTo>
                    <a:pt x="74259" y="439"/>
                    <a:pt x="74035" y="439"/>
                    <a:pt x="73929" y="386"/>
                  </a:cubicBezTo>
                  <a:cubicBezTo>
                    <a:pt x="73791" y="340"/>
                    <a:pt x="73683" y="163"/>
                    <a:pt x="73517" y="163"/>
                  </a:cubicBezTo>
                  <a:cubicBezTo>
                    <a:pt x="73493" y="163"/>
                    <a:pt x="73467" y="166"/>
                    <a:pt x="73441" y="175"/>
                  </a:cubicBezTo>
                  <a:cubicBezTo>
                    <a:pt x="73111" y="227"/>
                    <a:pt x="72886" y="610"/>
                    <a:pt x="72556" y="716"/>
                  </a:cubicBezTo>
                  <a:cubicBezTo>
                    <a:pt x="72376" y="765"/>
                    <a:pt x="72215" y="782"/>
                    <a:pt x="72055" y="782"/>
                  </a:cubicBezTo>
                  <a:cubicBezTo>
                    <a:pt x="71828" y="782"/>
                    <a:pt x="71605" y="747"/>
                    <a:pt x="71342" y="716"/>
                  </a:cubicBezTo>
                  <a:cubicBezTo>
                    <a:pt x="71130" y="716"/>
                    <a:pt x="70906" y="610"/>
                    <a:pt x="70629" y="610"/>
                  </a:cubicBezTo>
                  <a:cubicBezTo>
                    <a:pt x="70140" y="663"/>
                    <a:pt x="69691" y="888"/>
                    <a:pt x="69150" y="888"/>
                  </a:cubicBezTo>
                  <a:cubicBezTo>
                    <a:pt x="68371" y="888"/>
                    <a:pt x="67658" y="835"/>
                    <a:pt x="66893" y="769"/>
                  </a:cubicBezTo>
                  <a:cubicBezTo>
                    <a:pt x="66723" y="747"/>
                    <a:pt x="66551" y="737"/>
                    <a:pt x="66378" y="737"/>
                  </a:cubicBezTo>
                  <a:cubicBezTo>
                    <a:pt x="65707" y="737"/>
                    <a:pt x="65020" y="889"/>
                    <a:pt x="64358" y="1099"/>
                  </a:cubicBezTo>
                  <a:cubicBezTo>
                    <a:pt x="63643" y="1352"/>
                    <a:pt x="62845" y="1567"/>
                    <a:pt x="62066" y="1567"/>
                  </a:cubicBezTo>
                  <a:cubicBezTo>
                    <a:pt x="61464" y="1567"/>
                    <a:pt x="60874" y="1438"/>
                    <a:pt x="60345" y="1099"/>
                  </a:cubicBezTo>
                  <a:cubicBezTo>
                    <a:pt x="59790" y="769"/>
                    <a:pt x="59183" y="280"/>
                    <a:pt x="58589" y="280"/>
                  </a:cubicBezTo>
                  <a:cubicBezTo>
                    <a:pt x="58439" y="280"/>
                    <a:pt x="58290" y="257"/>
                    <a:pt x="58144" y="257"/>
                  </a:cubicBezTo>
                  <a:cubicBezTo>
                    <a:pt x="58071" y="257"/>
                    <a:pt x="57999" y="263"/>
                    <a:pt x="57929" y="280"/>
                  </a:cubicBezTo>
                  <a:cubicBezTo>
                    <a:pt x="57652" y="280"/>
                    <a:pt x="57427" y="439"/>
                    <a:pt x="57203" y="505"/>
                  </a:cubicBezTo>
                  <a:cubicBezTo>
                    <a:pt x="56661" y="610"/>
                    <a:pt x="56107" y="557"/>
                    <a:pt x="55619" y="663"/>
                  </a:cubicBezTo>
                  <a:cubicBezTo>
                    <a:pt x="55394" y="716"/>
                    <a:pt x="55170" y="769"/>
                    <a:pt x="54892" y="835"/>
                  </a:cubicBezTo>
                  <a:cubicBezTo>
                    <a:pt x="54734" y="888"/>
                    <a:pt x="54562" y="888"/>
                    <a:pt x="54351" y="1046"/>
                  </a:cubicBezTo>
                  <a:cubicBezTo>
                    <a:pt x="54260" y="1137"/>
                    <a:pt x="54084" y="1414"/>
                    <a:pt x="53906" y="1414"/>
                  </a:cubicBezTo>
                  <a:cubicBezTo>
                    <a:pt x="53851" y="1414"/>
                    <a:pt x="53796" y="1388"/>
                    <a:pt x="53744" y="1323"/>
                  </a:cubicBezTo>
                  <a:cubicBezTo>
                    <a:pt x="53797" y="993"/>
                    <a:pt x="54351" y="663"/>
                    <a:pt x="54562" y="439"/>
                  </a:cubicBezTo>
                  <a:cubicBezTo>
                    <a:pt x="54541" y="431"/>
                    <a:pt x="54517" y="428"/>
                    <a:pt x="54492" y="428"/>
                  </a:cubicBezTo>
                  <a:cubicBezTo>
                    <a:pt x="54356" y="428"/>
                    <a:pt x="54175" y="515"/>
                    <a:pt x="54039" y="515"/>
                  </a:cubicBezTo>
                  <a:cubicBezTo>
                    <a:pt x="54014" y="515"/>
                    <a:pt x="53990" y="512"/>
                    <a:pt x="53968" y="505"/>
                  </a:cubicBezTo>
                  <a:cubicBezTo>
                    <a:pt x="53691" y="505"/>
                    <a:pt x="53414" y="386"/>
                    <a:pt x="53137" y="386"/>
                  </a:cubicBezTo>
                  <a:cubicBezTo>
                    <a:pt x="53040" y="370"/>
                    <a:pt x="52943" y="364"/>
                    <a:pt x="52847" y="364"/>
                  </a:cubicBezTo>
                  <a:cubicBezTo>
                    <a:pt x="52613" y="364"/>
                    <a:pt x="52380" y="401"/>
                    <a:pt x="52147" y="439"/>
                  </a:cubicBezTo>
                  <a:cubicBezTo>
                    <a:pt x="51051" y="610"/>
                    <a:pt x="49942" y="716"/>
                    <a:pt x="48846" y="888"/>
                  </a:cubicBezTo>
                  <a:cubicBezTo>
                    <a:pt x="48683" y="905"/>
                    <a:pt x="48567" y="911"/>
                    <a:pt x="48471" y="911"/>
                  </a:cubicBezTo>
                  <a:cubicBezTo>
                    <a:pt x="48278" y="911"/>
                    <a:pt x="48164" y="888"/>
                    <a:pt x="47909" y="888"/>
                  </a:cubicBezTo>
                  <a:cubicBezTo>
                    <a:pt x="47689" y="848"/>
                    <a:pt x="47463" y="835"/>
                    <a:pt x="47235" y="835"/>
                  </a:cubicBezTo>
                  <a:cubicBezTo>
                    <a:pt x="46779" y="835"/>
                    <a:pt x="46316" y="888"/>
                    <a:pt x="45876" y="888"/>
                  </a:cubicBezTo>
                  <a:cubicBezTo>
                    <a:pt x="45163" y="888"/>
                    <a:pt x="44450" y="663"/>
                    <a:pt x="43671" y="610"/>
                  </a:cubicBezTo>
                  <a:cubicBezTo>
                    <a:pt x="43077" y="610"/>
                    <a:pt x="42575" y="716"/>
                    <a:pt x="41968" y="716"/>
                  </a:cubicBezTo>
                  <a:cubicBezTo>
                    <a:pt x="41759" y="858"/>
                    <a:pt x="41535" y="910"/>
                    <a:pt x="41303" y="910"/>
                  </a:cubicBezTo>
                  <a:cubicBezTo>
                    <a:pt x="40801" y="910"/>
                    <a:pt x="40264" y="666"/>
                    <a:pt x="39777" y="557"/>
                  </a:cubicBezTo>
                  <a:cubicBezTo>
                    <a:pt x="39688" y="543"/>
                    <a:pt x="39600" y="537"/>
                    <a:pt x="39510" y="537"/>
                  </a:cubicBezTo>
                  <a:cubicBezTo>
                    <a:pt x="39265" y="537"/>
                    <a:pt x="39010" y="586"/>
                    <a:pt x="38720" y="663"/>
                  </a:cubicBezTo>
                  <a:cubicBezTo>
                    <a:pt x="37756" y="904"/>
                    <a:pt x="36735" y="1061"/>
                    <a:pt x="35720" y="1061"/>
                  </a:cubicBezTo>
                  <a:cubicBezTo>
                    <a:pt x="35346" y="1061"/>
                    <a:pt x="34972" y="1039"/>
                    <a:pt x="34602" y="993"/>
                  </a:cubicBezTo>
                  <a:cubicBezTo>
                    <a:pt x="34234" y="949"/>
                    <a:pt x="33858" y="820"/>
                    <a:pt x="33488" y="820"/>
                  </a:cubicBezTo>
                  <a:cubicBezTo>
                    <a:pt x="33419" y="820"/>
                    <a:pt x="33350" y="824"/>
                    <a:pt x="33281" y="835"/>
                  </a:cubicBezTo>
                  <a:cubicBezTo>
                    <a:pt x="32727" y="940"/>
                    <a:pt x="32344" y="1495"/>
                    <a:pt x="31684" y="1495"/>
                  </a:cubicBezTo>
                  <a:cubicBezTo>
                    <a:pt x="31651" y="1497"/>
                    <a:pt x="31619" y="1499"/>
                    <a:pt x="31587" y="1499"/>
                  </a:cubicBezTo>
                  <a:cubicBezTo>
                    <a:pt x="30975" y="1499"/>
                    <a:pt x="30505" y="1032"/>
                    <a:pt x="29928" y="769"/>
                  </a:cubicBezTo>
                  <a:cubicBezTo>
                    <a:pt x="29479" y="557"/>
                    <a:pt x="28885" y="557"/>
                    <a:pt x="28331" y="505"/>
                  </a:cubicBezTo>
                  <a:cubicBezTo>
                    <a:pt x="27776" y="439"/>
                    <a:pt x="27341" y="386"/>
                    <a:pt x="26733" y="386"/>
                  </a:cubicBezTo>
                  <a:cubicBezTo>
                    <a:pt x="26568" y="386"/>
                    <a:pt x="26403" y="399"/>
                    <a:pt x="26245" y="399"/>
                  </a:cubicBezTo>
                  <a:cubicBezTo>
                    <a:pt x="26086" y="399"/>
                    <a:pt x="25935" y="386"/>
                    <a:pt x="25796" y="333"/>
                  </a:cubicBezTo>
                  <a:cubicBezTo>
                    <a:pt x="25616" y="304"/>
                    <a:pt x="25486" y="259"/>
                    <a:pt x="25370" y="259"/>
                  </a:cubicBezTo>
                  <a:cubicBezTo>
                    <a:pt x="25273" y="259"/>
                    <a:pt x="25185" y="290"/>
                    <a:pt x="25083" y="386"/>
                  </a:cubicBezTo>
                  <a:cubicBezTo>
                    <a:pt x="24925" y="505"/>
                    <a:pt x="24925" y="610"/>
                    <a:pt x="24753" y="716"/>
                  </a:cubicBezTo>
                  <a:cubicBezTo>
                    <a:pt x="24476" y="888"/>
                    <a:pt x="24265" y="1099"/>
                    <a:pt x="23987" y="1270"/>
                  </a:cubicBezTo>
                  <a:cubicBezTo>
                    <a:pt x="23710" y="1376"/>
                    <a:pt x="23539" y="1218"/>
                    <a:pt x="23486" y="1600"/>
                  </a:cubicBezTo>
                  <a:cubicBezTo>
                    <a:pt x="23433" y="1825"/>
                    <a:pt x="23605" y="2036"/>
                    <a:pt x="23433" y="2260"/>
                  </a:cubicBezTo>
                  <a:cubicBezTo>
                    <a:pt x="23380" y="2485"/>
                    <a:pt x="23208" y="2419"/>
                    <a:pt x="23156" y="2696"/>
                  </a:cubicBezTo>
                  <a:cubicBezTo>
                    <a:pt x="23103" y="2973"/>
                    <a:pt x="23327" y="3198"/>
                    <a:pt x="23327" y="3475"/>
                  </a:cubicBezTo>
                  <a:cubicBezTo>
                    <a:pt x="22917" y="3605"/>
                    <a:pt x="22736" y="4035"/>
                    <a:pt x="22713" y="4425"/>
                  </a:cubicBezTo>
                  <a:lnTo>
                    <a:pt x="22713" y="4425"/>
                  </a:lnTo>
                  <a:cubicBezTo>
                    <a:pt x="22691" y="3977"/>
                    <a:pt x="22632" y="3446"/>
                    <a:pt x="22720" y="3026"/>
                  </a:cubicBezTo>
                  <a:cubicBezTo>
                    <a:pt x="22773" y="2749"/>
                    <a:pt x="22997" y="2538"/>
                    <a:pt x="22997" y="2260"/>
                  </a:cubicBezTo>
                  <a:cubicBezTo>
                    <a:pt x="22997" y="2036"/>
                    <a:pt x="22773" y="1878"/>
                    <a:pt x="22720" y="1653"/>
                  </a:cubicBezTo>
                  <a:cubicBezTo>
                    <a:pt x="22667" y="1429"/>
                    <a:pt x="22667" y="1270"/>
                    <a:pt x="22773" y="1099"/>
                  </a:cubicBezTo>
                  <a:cubicBezTo>
                    <a:pt x="22878" y="940"/>
                    <a:pt x="23050" y="940"/>
                    <a:pt x="22997" y="716"/>
                  </a:cubicBezTo>
                  <a:cubicBezTo>
                    <a:pt x="22901" y="700"/>
                    <a:pt x="22808" y="694"/>
                    <a:pt x="22718" y="694"/>
                  </a:cubicBezTo>
                  <a:cubicBezTo>
                    <a:pt x="22500" y="694"/>
                    <a:pt x="22293" y="731"/>
                    <a:pt x="22060" y="769"/>
                  </a:cubicBezTo>
                  <a:cubicBezTo>
                    <a:pt x="21869" y="828"/>
                    <a:pt x="21634" y="828"/>
                    <a:pt x="21400" y="828"/>
                  </a:cubicBezTo>
                  <a:cubicBezTo>
                    <a:pt x="21166" y="828"/>
                    <a:pt x="20931" y="828"/>
                    <a:pt x="20740" y="888"/>
                  </a:cubicBezTo>
                  <a:cubicBezTo>
                    <a:pt x="20389" y="1032"/>
                    <a:pt x="20360" y="1277"/>
                    <a:pt x="20013" y="1277"/>
                  </a:cubicBezTo>
                  <a:cubicBezTo>
                    <a:pt x="19981" y="1277"/>
                    <a:pt x="19946" y="1275"/>
                    <a:pt x="19908" y="1270"/>
                  </a:cubicBezTo>
                  <a:cubicBezTo>
                    <a:pt x="19367" y="1165"/>
                    <a:pt x="18812" y="1165"/>
                    <a:pt x="18258" y="1165"/>
                  </a:cubicBezTo>
                  <a:cubicBezTo>
                    <a:pt x="17928" y="1165"/>
                    <a:pt x="17822" y="1165"/>
                    <a:pt x="17598" y="1376"/>
                  </a:cubicBezTo>
                  <a:cubicBezTo>
                    <a:pt x="17492" y="1495"/>
                    <a:pt x="17545" y="1600"/>
                    <a:pt x="17334" y="1653"/>
                  </a:cubicBezTo>
                  <a:cubicBezTo>
                    <a:pt x="17289" y="1668"/>
                    <a:pt x="17246" y="1674"/>
                    <a:pt x="17204" y="1674"/>
                  </a:cubicBezTo>
                  <a:cubicBezTo>
                    <a:pt x="16942" y="1674"/>
                    <a:pt x="16749" y="1422"/>
                    <a:pt x="16555" y="1376"/>
                  </a:cubicBezTo>
                  <a:cubicBezTo>
                    <a:pt x="16278" y="1270"/>
                    <a:pt x="16014" y="1323"/>
                    <a:pt x="15736" y="1218"/>
                  </a:cubicBezTo>
                  <a:cubicBezTo>
                    <a:pt x="15406" y="1099"/>
                    <a:pt x="15406" y="1099"/>
                    <a:pt x="15023" y="1099"/>
                  </a:cubicBezTo>
                  <a:cubicBezTo>
                    <a:pt x="14700" y="1099"/>
                    <a:pt x="14346" y="1054"/>
                    <a:pt x="14010" y="1054"/>
                  </a:cubicBezTo>
                  <a:cubicBezTo>
                    <a:pt x="13716" y="1054"/>
                    <a:pt x="13436" y="1088"/>
                    <a:pt x="13202" y="1218"/>
                  </a:cubicBezTo>
                  <a:cubicBezTo>
                    <a:pt x="12924" y="1376"/>
                    <a:pt x="12924" y="1495"/>
                    <a:pt x="12647" y="1600"/>
                  </a:cubicBezTo>
                  <a:cubicBezTo>
                    <a:pt x="12436" y="1653"/>
                    <a:pt x="11829" y="1706"/>
                    <a:pt x="11551" y="1759"/>
                  </a:cubicBezTo>
                  <a:cubicBezTo>
                    <a:pt x="11505" y="1764"/>
                    <a:pt x="11458" y="1766"/>
                    <a:pt x="11412" y="1766"/>
                  </a:cubicBezTo>
                  <a:cubicBezTo>
                    <a:pt x="10851" y="1766"/>
                    <a:pt x="10291" y="1425"/>
                    <a:pt x="9743" y="1376"/>
                  </a:cubicBezTo>
                  <a:cubicBezTo>
                    <a:pt x="9547" y="1353"/>
                    <a:pt x="9374" y="1330"/>
                    <a:pt x="9209" y="1330"/>
                  </a:cubicBezTo>
                  <a:cubicBezTo>
                    <a:pt x="8996" y="1330"/>
                    <a:pt x="8797" y="1368"/>
                    <a:pt x="8581" y="1495"/>
                  </a:cubicBezTo>
                  <a:cubicBezTo>
                    <a:pt x="8304" y="1600"/>
                    <a:pt x="8093" y="1825"/>
                    <a:pt x="7815" y="1825"/>
                  </a:cubicBezTo>
                  <a:cubicBezTo>
                    <a:pt x="7367" y="1825"/>
                    <a:pt x="7367" y="1495"/>
                    <a:pt x="7036" y="1376"/>
                  </a:cubicBezTo>
                  <a:cubicBezTo>
                    <a:pt x="6957" y="1350"/>
                    <a:pt x="6875" y="1350"/>
                    <a:pt x="6792" y="1350"/>
                  </a:cubicBezTo>
                  <a:cubicBezTo>
                    <a:pt x="6710" y="1350"/>
                    <a:pt x="6627" y="1350"/>
                    <a:pt x="6548" y="1323"/>
                  </a:cubicBezTo>
                  <a:cubicBezTo>
                    <a:pt x="5888" y="1270"/>
                    <a:pt x="5281" y="993"/>
                    <a:pt x="4673" y="835"/>
                  </a:cubicBezTo>
                  <a:cubicBezTo>
                    <a:pt x="4037" y="669"/>
                    <a:pt x="3560" y="0"/>
                    <a:pt x="2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8" name="Google Shape;2198;p20"/>
            <p:cNvGrpSpPr/>
            <p:nvPr/>
          </p:nvGrpSpPr>
          <p:grpSpPr>
            <a:xfrm>
              <a:off x="806167" y="977912"/>
              <a:ext cx="1258208" cy="1064015"/>
              <a:chOff x="633175" y="379700"/>
              <a:chExt cx="1853850" cy="1567725"/>
            </a:xfrm>
          </p:grpSpPr>
          <p:sp>
            <p:nvSpPr>
              <p:cNvPr id="2199" name="Google Shape;2199;p20"/>
              <p:cNvSpPr/>
              <p:nvPr/>
            </p:nvSpPr>
            <p:spPr>
              <a:xfrm>
                <a:off x="656600" y="1259925"/>
                <a:ext cx="79900" cy="32175"/>
              </a:xfrm>
              <a:custGeom>
                <a:avLst/>
                <a:gdLst/>
                <a:ahLst/>
                <a:cxnLst/>
                <a:rect l="l" t="t" r="r" b="b"/>
                <a:pathLst>
                  <a:path w="3196" h="1287" extrusionOk="0">
                    <a:moveTo>
                      <a:pt x="0" y="0"/>
                    </a:moveTo>
                    <a:lnTo>
                      <a:pt x="0" y="1043"/>
                    </a:lnTo>
                    <a:cubicBezTo>
                      <a:pt x="434" y="1202"/>
                      <a:pt x="916" y="1286"/>
                      <a:pt x="1390" y="1286"/>
                    </a:cubicBezTo>
                    <a:cubicBezTo>
                      <a:pt x="2057" y="1286"/>
                      <a:pt x="2709" y="1121"/>
                      <a:pt x="3195" y="766"/>
                    </a:cubicBezTo>
                    <a:cubicBezTo>
                      <a:pt x="3076" y="766"/>
                      <a:pt x="3076" y="489"/>
                      <a:pt x="3076" y="278"/>
                    </a:cubicBezTo>
                    <a:cubicBezTo>
                      <a:pt x="2736" y="424"/>
                      <a:pt x="2456" y="471"/>
                      <a:pt x="2204" y="471"/>
                    </a:cubicBezTo>
                    <a:cubicBezTo>
                      <a:pt x="1761" y="471"/>
                      <a:pt x="1408" y="326"/>
                      <a:pt x="982" y="326"/>
                    </a:cubicBezTo>
                    <a:cubicBezTo>
                      <a:pt x="758" y="326"/>
                      <a:pt x="513" y="366"/>
                      <a:pt x="225" y="489"/>
                    </a:cubicBezTo>
                    <a:cubicBezTo>
                      <a:pt x="225" y="225"/>
                      <a:pt x="106" y="53"/>
                      <a:pt x="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0"/>
              <p:cNvSpPr/>
              <p:nvPr/>
            </p:nvSpPr>
            <p:spPr>
              <a:xfrm>
                <a:off x="656600" y="1310750"/>
                <a:ext cx="8275" cy="12575"/>
              </a:xfrm>
              <a:custGeom>
                <a:avLst/>
                <a:gdLst/>
                <a:ahLst/>
                <a:cxnLst/>
                <a:rect l="l" t="t" r="r" b="b"/>
                <a:pathLst>
                  <a:path w="331" h="503" extrusionOk="0">
                    <a:moveTo>
                      <a:pt x="0" y="0"/>
                    </a:moveTo>
                    <a:lnTo>
                      <a:pt x="0" y="502"/>
                    </a:lnTo>
                    <a:cubicBezTo>
                      <a:pt x="172" y="436"/>
                      <a:pt x="278" y="436"/>
                      <a:pt x="330" y="278"/>
                    </a:cubicBezTo>
                    <a:cubicBezTo>
                      <a:pt x="225" y="225"/>
                      <a:pt x="106" y="106"/>
                      <a:pt x="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0"/>
              <p:cNvSpPr/>
              <p:nvPr/>
            </p:nvSpPr>
            <p:spPr>
              <a:xfrm>
                <a:off x="656600" y="1230875"/>
                <a:ext cx="37325" cy="33025"/>
              </a:xfrm>
              <a:custGeom>
                <a:avLst/>
                <a:gdLst/>
                <a:ahLst/>
                <a:cxnLst/>
                <a:rect l="l" t="t" r="r" b="b"/>
                <a:pathLst>
                  <a:path w="1493" h="1321" extrusionOk="0">
                    <a:moveTo>
                      <a:pt x="0" y="1"/>
                    </a:moveTo>
                    <a:lnTo>
                      <a:pt x="0" y="780"/>
                    </a:lnTo>
                    <a:cubicBezTo>
                      <a:pt x="172" y="885"/>
                      <a:pt x="278" y="1057"/>
                      <a:pt x="383" y="1321"/>
                    </a:cubicBezTo>
                    <a:cubicBezTo>
                      <a:pt x="436" y="938"/>
                      <a:pt x="832" y="1268"/>
                      <a:pt x="766" y="780"/>
                    </a:cubicBezTo>
                    <a:lnTo>
                      <a:pt x="766" y="780"/>
                    </a:lnTo>
                    <a:cubicBezTo>
                      <a:pt x="744" y="784"/>
                      <a:pt x="723" y="786"/>
                      <a:pt x="704" y="786"/>
                    </a:cubicBezTo>
                    <a:cubicBezTo>
                      <a:pt x="493" y="786"/>
                      <a:pt x="450" y="532"/>
                      <a:pt x="608" y="278"/>
                    </a:cubicBezTo>
                    <a:lnTo>
                      <a:pt x="608" y="278"/>
                    </a:lnTo>
                    <a:cubicBezTo>
                      <a:pt x="753" y="457"/>
                      <a:pt x="914" y="614"/>
                      <a:pt x="1117" y="614"/>
                    </a:cubicBezTo>
                    <a:cubicBezTo>
                      <a:pt x="1228" y="614"/>
                      <a:pt x="1352" y="566"/>
                      <a:pt x="1492" y="449"/>
                    </a:cubicBezTo>
                    <a:cubicBezTo>
                      <a:pt x="990" y="225"/>
                      <a:pt x="436" y="172"/>
                      <a:pt x="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0"/>
              <p:cNvSpPr/>
              <p:nvPr/>
            </p:nvSpPr>
            <p:spPr>
              <a:xfrm>
                <a:off x="656600" y="1423025"/>
                <a:ext cx="71650" cy="15800"/>
              </a:xfrm>
              <a:custGeom>
                <a:avLst/>
                <a:gdLst/>
                <a:ahLst/>
                <a:cxnLst/>
                <a:rect l="l" t="t" r="r" b="b"/>
                <a:pathLst>
                  <a:path w="2866" h="632" extrusionOk="0">
                    <a:moveTo>
                      <a:pt x="2126" y="0"/>
                    </a:moveTo>
                    <a:cubicBezTo>
                      <a:pt x="1661" y="0"/>
                      <a:pt x="1116" y="188"/>
                      <a:pt x="631" y="188"/>
                    </a:cubicBezTo>
                    <a:cubicBezTo>
                      <a:pt x="403" y="188"/>
                      <a:pt x="188" y="146"/>
                      <a:pt x="0" y="24"/>
                    </a:cubicBezTo>
                    <a:lnTo>
                      <a:pt x="0" y="632"/>
                    </a:lnTo>
                    <a:cubicBezTo>
                      <a:pt x="938" y="513"/>
                      <a:pt x="1822" y="566"/>
                      <a:pt x="2865" y="302"/>
                    </a:cubicBezTo>
                    <a:cubicBezTo>
                      <a:pt x="2670" y="72"/>
                      <a:pt x="2413" y="0"/>
                      <a:pt x="212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0"/>
              <p:cNvSpPr/>
              <p:nvPr/>
            </p:nvSpPr>
            <p:spPr>
              <a:xfrm>
                <a:off x="656600" y="1342425"/>
                <a:ext cx="1350" cy="9600"/>
              </a:xfrm>
              <a:custGeom>
                <a:avLst/>
                <a:gdLst/>
                <a:ahLst/>
                <a:cxnLst/>
                <a:rect l="l" t="t" r="r" b="b"/>
                <a:pathLst>
                  <a:path w="54" h="384" extrusionOk="0">
                    <a:moveTo>
                      <a:pt x="0" y="1"/>
                    </a:moveTo>
                    <a:lnTo>
                      <a:pt x="0" y="384"/>
                    </a:lnTo>
                    <a:lnTo>
                      <a:pt x="53" y="384"/>
                    </a:lnTo>
                    <a:cubicBezTo>
                      <a:pt x="53" y="225"/>
                      <a:pt x="0" y="106"/>
                      <a:pt x="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0"/>
              <p:cNvSpPr/>
              <p:nvPr/>
            </p:nvSpPr>
            <p:spPr>
              <a:xfrm>
                <a:off x="656600" y="1402825"/>
                <a:ext cx="1350" cy="4325"/>
              </a:xfrm>
              <a:custGeom>
                <a:avLst/>
                <a:gdLst/>
                <a:ahLst/>
                <a:cxnLst/>
                <a:rect l="l" t="t" r="r" b="b"/>
                <a:pathLst>
                  <a:path w="54" h="173" extrusionOk="0">
                    <a:moveTo>
                      <a:pt x="0" y="1"/>
                    </a:moveTo>
                    <a:lnTo>
                      <a:pt x="0" y="172"/>
                    </a:lnTo>
                    <a:lnTo>
                      <a:pt x="53" y="119"/>
                    </a:lnTo>
                    <a:cubicBezTo>
                      <a:pt x="53" y="53"/>
                      <a:pt x="0" y="53"/>
                      <a:pt x="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0"/>
              <p:cNvSpPr/>
              <p:nvPr/>
            </p:nvSpPr>
            <p:spPr>
              <a:xfrm>
                <a:off x="1835175" y="1295575"/>
                <a:ext cx="22125" cy="11525"/>
              </a:xfrm>
              <a:custGeom>
                <a:avLst/>
                <a:gdLst/>
                <a:ahLst/>
                <a:cxnLst/>
                <a:rect l="l" t="t" r="r" b="b"/>
                <a:pathLst>
                  <a:path w="885" h="461" extrusionOk="0">
                    <a:moveTo>
                      <a:pt x="885" y="0"/>
                    </a:moveTo>
                    <a:lnTo>
                      <a:pt x="885" y="0"/>
                    </a:lnTo>
                    <a:cubicBezTo>
                      <a:pt x="824" y="22"/>
                      <a:pt x="756" y="29"/>
                      <a:pt x="684" y="29"/>
                    </a:cubicBezTo>
                    <a:cubicBezTo>
                      <a:pt x="574" y="29"/>
                      <a:pt x="458" y="13"/>
                      <a:pt x="352" y="13"/>
                    </a:cubicBezTo>
                    <a:cubicBezTo>
                      <a:pt x="156" y="13"/>
                      <a:pt x="0" y="68"/>
                      <a:pt x="0" y="383"/>
                    </a:cubicBezTo>
                    <a:cubicBezTo>
                      <a:pt x="39" y="426"/>
                      <a:pt x="157" y="460"/>
                      <a:pt x="295" y="460"/>
                    </a:cubicBezTo>
                    <a:cubicBezTo>
                      <a:pt x="538" y="460"/>
                      <a:pt x="843" y="354"/>
                      <a:pt x="88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0"/>
              <p:cNvSpPr/>
              <p:nvPr/>
            </p:nvSpPr>
            <p:spPr>
              <a:xfrm>
                <a:off x="1818675" y="1291600"/>
                <a:ext cx="14425" cy="22725"/>
              </a:xfrm>
              <a:custGeom>
                <a:avLst/>
                <a:gdLst/>
                <a:ahLst/>
                <a:cxnLst/>
                <a:rect l="l" t="t" r="r" b="b"/>
                <a:pathLst>
                  <a:path w="577" h="909" extrusionOk="0">
                    <a:moveTo>
                      <a:pt x="330" y="1"/>
                    </a:moveTo>
                    <a:lnTo>
                      <a:pt x="330" y="1"/>
                    </a:lnTo>
                    <a:cubicBezTo>
                      <a:pt x="278" y="436"/>
                      <a:pt x="0" y="331"/>
                      <a:pt x="53" y="872"/>
                    </a:cubicBezTo>
                    <a:cubicBezTo>
                      <a:pt x="90" y="897"/>
                      <a:pt x="125" y="908"/>
                      <a:pt x="159" y="908"/>
                    </a:cubicBezTo>
                    <a:cubicBezTo>
                      <a:pt x="427" y="908"/>
                      <a:pt x="577" y="188"/>
                      <a:pt x="33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0"/>
              <p:cNvSpPr/>
              <p:nvPr/>
            </p:nvSpPr>
            <p:spPr>
              <a:xfrm>
                <a:off x="659900" y="1370425"/>
                <a:ext cx="17525" cy="13950"/>
              </a:xfrm>
              <a:custGeom>
                <a:avLst/>
                <a:gdLst/>
                <a:ahLst/>
                <a:cxnLst/>
                <a:rect l="l" t="t" r="r" b="b"/>
                <a:pathLst>
                  <a:path w="701" h="558" extrusionOk="0">
                    <a:moveTo>
                      <a:pt x="412" y="0"/>
                    </a:moveTo>
                    <a:cubicBezTo>
                      <a:pt x="216" y="0"/>
                      <a:pt x="1" y="97"/>
                      <a:pt x="40" y="425"/>
                    </a:cubicBezTo>
                    <a:cubicBezTo>
                      <a:pt x="92" y="520"/>
                      <a:pt x="146" y="558"/>
                      <a:pt x="199" y="558"/>
                    </a:cubicBezTo>
                    <a:cubicBezTo>
                      <a:pt x="363" y="558"/>
                      <a:pt x="531" y="214"/>
                      <a:pt x="700" y="95"/>
                    </a:cubicBezTo>
                    <a:cubicBezTo>
                      <a:pt x="673" y="47"/>
                      <a:pt x="547" y="0"/>
                      <a:pt x="41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0"/>
              <p:cNvSpPr/>
              <p:nvPr/>
            </p:nvSpPr>
            <p:spPr>
              <a:xfrm>
                <a:off x="674425" y="1340825"/>
                <a:ext cx="20800" cy="15500"/>
              </a:xfrm>
              <a:custGeom>
                <a:avLst/>
                <a:gdLst/>
                <a:ahLst/>
                <a:cxnLst/>
                <a:rect l="l" t="t" r="r" b="b"/>
                <a:pathLst>
                  <a:path w="832" h="620" extrusionOk="0">
                    <a:moveTo>
                      <a:pt x="525" y="0"/>
                    </a:moveTo>
                    <a:cubicBezTo>
                      <a:pt x="276" y="0"/>
                      <a:pt x="0" y="130"/>
                      <a:pt x="0" y="619"/>
                    </a:cubicBezTo>
                    <a:cubicBezTo>
                      <a:pt x="383" y="553"/>
                      <a:pt x="713" y="500"/>
                      <a:pt x="832" y="65"/>
                    </a:cubicBezTo>
                    <a:cubicBezTo>
                      <a:pt x="759" y="30"/>
                      <a:pt x="645" y="0"/>
                      <a:pt x="52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0"/>
              <p:cNvSpPr/>
              <p:nvPr/>
            </p:nvSpPr>
            <p:spPr>
              <a:xfrm>
                <a:off x="713025" y="1321650"/>
                <a:ext cx="17850" cy="20800"/>
              </a:xfrm>
              <a:custGeom>
                <a:avLst/>
                <a:gdLst/>
                <a:ahLst/>
                <a:cxnLst/>
                <a:rect l="l" t="t" r="r" b="b"/>
                <a:pathLst>
                  <a:path w="714" h="832" extrusionOk="0">
                    <a:moveTo>
                      <a:pt x="54" y="0"/>
                    </a:moveTo>
                    <a:cubicBezTo>
                      <a:pt x="1" y="396"/>
                      <a:pt x="225" y="396"/>
                      <a:pt x="159" y="832"/>
                    </a:cubicBezTo>
                    <a:cubicBezTo>
                      <a:pt x="714" y="832"/>
                      <a:pt x="278" y="172"/>
                      <a:pt x="5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0"/>
              <p:cNvSpPr/>
              <p:nvPr/>
            </p:nvSpPr>
            <p:spPr>
              <a:xfrm>
                <a:off x="1367500" y="1247300"/>
                <a:ext cx="88150" cy="57850"/>
              </a:xfrm>
              <a:custGeom>
                <a:avLst/>
                <a:gdLst/>
                <a:ahLst/>
                <a:cxnLst/>
                <a:rect l="l" t="t" r="r" b="b"/>
                <a:pathLst>
                  <a:path w="3526" h="2314" extrusionOk="0">
                    <a:moveTo>
                      <a:pt x="1201" y="1"/>
                    </a:moveTo>
                    <a:cubicBezTo>
                      <a:pt x="756" y="1"/>
                      <a:pt x="231" y="202"/>
                      <a:pt x="1" y="505"/>
                    </a:cubicBezTo>
                    <a:cubicBezTo>
                      <a:pt x="31" y="503"/>
                      <a:pt x="59" y="501"/>
                      <a:pt x="83" y="501"/>
                    </a:cubicBezTo>
                    <a:cubicBezTo>
                      <a:pt x="548" y="501"/>
                      <a:pt x="1" y="960"/>
                      <a:pt x="1" y="1324"/>
                    </a:cubicBezTo>
                    <a:cubicBezTo>
                      <a:pt x="136" y="1117"/>
                      <a:pt x="259" y="1046"/>
                      <a:pt x="374" y="1046"/>
                    </a:cubicBezTo>
                    <a:cubicBezTo>
                      <a:pt x="626" y="1046"/>
                      <a:pt x="839" y="1388"/>
                      <a:pt x="1060" y="1388"/>
                    </a:cubicBezTo>
                    <a:cubicBezTo>
                      <a:pt x="1111" y="1388"/>
                      <a:pt x="1163" y="1369"/>
                      <a:pt x="1215" y="1324"/>
                    </a:cubicBezTo>
                    <a:cubicBezTo>
                      <a:pt x="1110" y="1271"/>
                      <a:pt x="938" y="1060"/>
                      <a:pt x="1110" y="994"/>
                    </a:cubicBezTo>
                    <a:cubicBezTo>
                      <a:pt x="1131" y="989"/>
                      <a:pt x="1151" y="987"/>
                      <a:pt x="1171" y="987"/>
                    </a:cubicBezTo>
                    <a:cubicBezTo>
                      <a:pt x="1384" y="987"/>
                      <a:pt x="1440" y="1254"/>
                      <a:pt x="1440" y="1654"/>
                    </a:cubicBezTo>
                    <a:cubicBezTo>
                      <a:pt x="1288" y="1712"/>
                      <a:pt x="1181" y="1744"/>
                      <a:pt x="1098" y="1744"/>
                    </a:cubicBezTo>
                    <a:cubicBezTo>
                      <a:pt x="935" y="1744"/>
                      <a:pt x="862" y="1621"/>
                      <a:pt x="714" y="1324"/>
                    </a:cubicBezTo>
                    <a:lnTo>
                      <a:pt x="714" y="1324"/>
                    </a:lnTo>
                    <a:cubicBezTo>
                      <a:pt x="608" y="1826"/>
                      <a:pt x="832" y="1773"/>
                      <a:pt x="832" y="2156"/>
                    </a:cubicBezTo>
                    <a:cubicBezTo>
                      <a:pt x="714" y="2208"/>
                      <a:pt x="608" y="2156"/>
                      <a:pt x="608" y="2314"/>
                    </a:cubicBezTo>
                    <a:cubicBezTo>
                      <a:pt x="852" y="2181"/>
                      <a:pt x="1101" y="2137"/>
                      <a:pt x="1350" y="2137"/>
                    </a:cubicBezTo>
                    <a:cubicBezTo>
                      <a:pt x="1824" y="2137"/>
                      <a:pt x="2291" y="2296"/>
                      <a:pt x="2697" y="2296"/>
                    </a:cubicBezTo>
                    <a:cubicBezTo>
                      <a:pt x="2943" y="2296"/>
                      <a:pt x="3166" y="2238"/>
                      <a:pt x="3354" y="2050"/>
                    </a:cubicBezTo>
                    <a:cubicBezTo>
                      <a:pt x="3248" y="2050"/>
                      <a:pt x="3473" y="1324"/>
                      <a:pt x="3526" y="1271"/>
                    </a:cubicBezTo>
                    <a:cubicBezTo>
                      <a:pt x="3421" y="1192"/>
                      <a:pt x="3256" y="1173"/>
                      <a:pt x="3072" y="1173"/>
                    </a:cubicBezTo>
                    <a:cubicBezTo>
                      <a:pt x="2899" y="1173"/>
                      <a:pt x="2709" y="1190"/>
                      <a:pt x="2538" y="1190"/>
                    </a:cubicBezTo>
                    <a:cubicBezTo>
                      <a:pt x="2133" y="1190"/>
                      <a:pt x="1832" y="1094"/>
                      <a:pt x="2100" y="453"/>
                    </a:cubicBezTo>
                    <a:cubicBezTo>
                      <a:pt x="2047" y="423"/>
                      <a:pt x="1996" y="410"/>
                      <a:pt x="1948" y="410"/>
                    </a:cubicBezTo>
                    <a:cubicBezTo>
                      <a:pt x="1725" y="410"/>
                      <a:pt x="1547" y="672"/>
                      <a:pt x="1393" y="672"/>
                    </a:cubicBezTo>
                    <a:cubicBezTo>
                      <a:pt x="1331" y="672"/>
                      <a:pt x="1272" y="628"/>
                      <a:pt x="1215" y="505"/>
                    </a:cubicBezTo>
                    <a:cubicBezTo>
                      <a:pt x="1440" y="505"/>
                      <a:pt x="1651" y="505"/>
                      <a:pt x="1704" y="123"/>
                    </a:cubicBezTo>
                    <a:cubicBezTo>
                      <a:pt x="1572" y="39"/>
                      <a:pt x="1394" y="1"/>
                      <a:pt x="120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0"/>
              <p:cNvSpPr/>
              <p:nvPr/>
            </p:nvSpPr>
            <p:spPr>
              <a:xfrm>
                <a:off x="1449450" y="1255725"/>
                <a:ext cx="20075" cy="13375"/>
              </a:xfrm>
              <a:custGeom>
                <a:avLst/>
                <a:gdLst/>
                <a:ahLst/>
                <a:cxnLst/>
                <a:rect l="l" t="t" r="r" b="b"/>
                <a:pathLst>
                  <a:path w="803" h="535" extrusionOk="0">
                    <a:moveTo>
                      <a:pt x="306" y="1"/>
                    </a:moveTo>
                    <a:cubicBezTo>
                      <a:pt x="139" y="1"/>
                      <a:pt x="1" y="88"/>
                      <a:pt x="23" y="274"/>
                    </a:cubicBezTo>
                    <a:cubicBezTo>
                      <a:pt x="180" y="394"/>
                      <a:pt x="442" y="534"/>
                      <a:pt x="625" y="534"/>
                    </a:cubicBezTo>
                    <a:cubicBezTo>
                      <a:pt x="703" y="534"/>
                      <a:pt x="767" y="509"/>
                      <a:pt x="802" y="446"/>
                    </a:cubicBezTo>
                    <a:cubicBezTo>
                      <a:pt x="802" y="158"/>
                      <a:pt x="529" y="1"/>
                      <a:pt x="30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0"/>
              <p:cNvSpPr/>
              <p:nvPr/>
            </p:nvSpPr>
            <p:spPr>
              <a:xfrm>
                <a:off x="1404800" y="1228650"/>
                <a:ext cx="16525" cy="9925"/>
              </a:xfrm>
              <a:custGeom>
                <a:avLst/>
                <a:gdLst/>
                <a:ahLst/>
                <a:cxnLst/>
                <a:rect l="l" t="t" r="r" b="b"/>
                <a:pathLst>
                  <a:path w="661" h="397" extrusionOk="0">
                    <a:moveTo>
                      <a:pt x="344" y="0"/>
                    </a:moveTo>
                    <a:cubicBezTo>
                      <a:pt x="179" y="0"/>
                      <a:pt x="1" y="96"/>
                      <a:pt x="1" y="208"/>
                    </a:cubicBezTo>
                    <a:cubicBezTo>
                      <a:pt x="174" y="208"/>
                      <a:pt x="250" y="396"/>
                      <a:pt x="455" y="396"/>
                    </a:cubicBezTo>
                    <a:cubicBezTo>
                      <a:pt x="500" y="396"/>
                      <a:pt x="550" y="388"/>
                      <a:pt x="608" y="367"/>
                    </a:cubicBezTo>
                    <a:cubicBezTo>
                      <a:pt x="661" y="96"/>
                      <a:pt x="509" y="0"/>
                      <a:pt x="34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0"/>
              <p:cNvSpPr/>
              <p:nvPr/>
            </p:nvSpPr>
            <p:spPr>
              <a:xfrm>
                <a:off x="1180700" y="1299000"/>
                <a:ext cx="42600" cy="12175"/>
              </a:xfrm>
              <a:custGeom>
                <a:avLst/>
                <a:gdLst/>
                <a:ahLst/>
                <a:cxnLst/>
                <a:rect l="l" t="t" r="r" b="b"/>
                <a:pathLst>
                  <a:path w="1704" h="487" extrusionOk="0">
                    <a:moveTo>
                      <a:pt x="935" y="1"/>
                    </a:moveTo>
                    <a:cubicBezTo>
                      <a:pt x="553" y="1"/>
                      <a:pt x="198" y="135"/>
                      <a:pt x="1" y="365"/>
                    </a:cubicBezTo>
                    <a:cubicBezTo>
                      <a:pt x="331" y="418"/>
                      <a:pt x="618" y="487"/>
                      <a:pt x="892" y="487"/>
                    </a:cubicBezTo>
                    <a:cubicBezTo>
                      <a:pt x="1166" y="487"/>
                      <a:pt x="1426" y="418"/>
                      <a:pt x="1704" y="193"/>
                    </a:cubicBezTo>
                    <a:cubicBezTo>
                      <a:pt x="1460" y="61"/>
                      <a:pt x="1191" y="1"/>
                      <a:pt x="93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0"/>
              <p:cNvSpPr/>
              <p:nvPr/>
            </p:nvSpPr>
            <p:spPr>
              <a:xfrm>
                <a:off x="1212050" y="1257275"/>
                <a:ext cx="36000" cy="24775"/>
              </a:xfrm>
              <a:custGeom>
                <a:avLst/>
                <a:gdLst/>
                <a:ahLst/>
                <a:cxnLst/>
                <a:rect l="l" t="t" r="r" b="b"/>
                <a:pathLst>
                  <a:path w="1440" h="991" extrusionOk="0">
                    <a:moveTo>
                      <a:pt x="938" y="1"/>
                    </a:moveTo>
                    <a:lnTo>
                      <a:pt x="938" y="1"/>
                    </a:lnTo>
                    <a:cubicBezTo>
                      <a:pt x="727" y="54"/>
                      <a:pt x="1" y="106"/>
                      <a:pt x="331" y="489"/>
                    </a:cubicBezTo>
                    <a:cubicBezTo>
                      <a:pt x="382" y="391"/>
                      <a:pt x="413" y="351"/>
                      <a:pt x="433" y="351"/>
                    </a:cubicBezTo>
                    <a:cubicBezTo>
                      <a:pt x="502" y="351"/>
                      <a:pt x="445" y="817"/>
                      <a:pt x="608" y="991"/>
                    </a:cubicBezTo>
                    <a:cubicBezTo>
                      <a:pt x="885" y="819"/>
                      <a:pt x="1215" y="714"/>
                      <a:pt x="1440" y="489"/>
                    </a:cubicBezTo>
                    <a:cubicBezTo>
                      <a:pt x="1403" y="396"/>
                      <a:pt x="1354" y="366"/>
                      <a:pt x="1302" y="366"/>
                    </a:cubicBezTo>
                    <a:cubicBezTo>
                      <a:pt x="1201" y="366"/>
                      <a:pt x="1086" y="476"/>
                      <a:pt x="1009" y="476"/>
                    </a:cubicBezTo>
                    <a:cubicBezTo>
                      <a:pt x="936" y="476"/>
                      <a:pt x="898" y="378"/>
                      <a:pt x="93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0"/>
              <p:cNvSpPr/>
              <p:nvPr/>
            </p:nvSpPr>
            <p:spPr>
              <a:xfrm>
                <a:off x="1099500" y="1355875"/>
                <a:ext cx="97725" cy="33450"/>
              </a:xfrm>
              <a:custGeom>
                <a:avLst/>
                <a:gdLst/>
                <a:ahLst/>
                <a:cxnLst/>
                <a:rect l="l" t="t" r="r" b="b"/>
                <a:pathLst>
                  <a:path w="3909" h="1338" extrusionOk="0">
                    <a:moveTo>
                      <a:pt x="2771" y="326"/>
                    </a:moveTo>
                    <a:cubicBezTo>
                      <a:pt x="2916" y="326"/>
                      <a:pt x="3010" y="464"/>
                      <a:pt x="3077" y="783"/>
                    </a:cubicBezTo>
                    <a:cubicBezTo>
                      <a:pt x="2891" y="636"/>
                      <a:pt x="2686" y="520"/>
                      <a:pt x="2470" y="453"/>
                    </a:cubicBezTo>
                    <a:lnTo>
                      <a:pt x="2470" y="453"/>
                    </a:lnTo>
                    <a:cubicBezTo>
                      <a:pt x="2590" y="371"/>
                      <a:pt x="2689" y="326"/>
                      <a:pt x="2771" y="326"/>
                    </a:cubicBezTo>
                    <a:close/>
                    <a:moveTo>
                      <a:pt x="2596" y="0"/>
                    </a:moveTo>
                    <a:cubicBezTo>
                      <a:pt x="2514" y="0"/>
                      <a:pt x="2470" y="98"/>
                      <a:pt x="2470" y="453"/>
                    </a:cubicBezTo>
                    <a:lnTo>
                      <a:pt x="2470" y="453"/>
                    </a:lnTo>
                    <a:cubicBezTo>
                      <a:pt x="2339" y="412"/>
                      <a:pt x="2203" y="389"/>
                      <a:pt x="2064" y="389"/>
                    </a:cubicBezTo>
                    <a:cubicBezTo>
                      <a:pt x="1752" y="389"/>
                      <a:pt x="1424" y="504"/>
                      <a:pt x="1097" y="783"/>
                    </a:cubicBezTo>
                    <a:cubicBezTo>
                      <a:pt x="938" y="453"/>
                      <a:pt x="1097" y="559"/>
                      <a:pt x="1097" y="123"/>
                    </a:cubicBezTo>
                    <a:lnTo>
                      <a:pt x="1097" y="123"/>
                    </a:lnTo>
                    <a:cubicBezTo>
                      <a:pt x="1068" y="142"/>
                      <a:pt x="1032" y="148"/>
                      <a:pt x="992" y="148"/>
                    </a:cubicBezTo>
                    <a:cubicBezTo>
                      <a:pt x="901" y="148"/>
                      <a:pt x="790" y="113"/>
                      <a:pt x="710" y="113"/>
                    </a:cubicBezTo>
                    <a:cubicBezTo>
                      <a:pt x="631" y="113"/>
                      <a:pt x="581" y="147"/>
                      <a:pt x="608" y="281"/>
                    </a:cubicBezTo>
                    <a:cubicBezTo>
                      <a:pt x="819" y="281"/>
                      <a:pt x="872" y="453"/>
                      <a:pt x="872" y="783"/>
                    </a:cubicBezTo>
                    <a:cubicBezTo>
                      <a:pt x="812" y="834"/>
                      <a:pt x="739" y="848"/>
                      <a:pt x="661" y="848"/>
                    </a:cubicBezTo>
                    <a:cubicBezTo>
                      <a:pt x="577" y="848"/>
                      <a:pt x="488" y="832"/>
                      <a:pt x="402" y="832"/>
                    </a:cubicBezTo>
                    <a:cubicBezTo>
                      <a:pt x="220" y="832"/>
                      <a:pt x="56" y="902"/>
                      <a:pt x="1" y="1337"/>
                    </a:cubicBezTo>
                    <a:cubicBezTo>
                      <a:pt x="1598" y="1219"/>
                      <a:pt x="2853" y="1337"/>
                      <a:pt x="3909" y="611"/>
                    </a:cubicBezTo>
                    <a:cubicBezTo>
                      <a:pt x="3826" y="466"/>
                      <a:pt x="3748" y="413"/>
                      <a:pt x="3674" y="413"/>
                    </a:cubicBezTo>
                    <a:cubicBezTo>
                      <a:pt x="3498" y="413"/>
                      <a:pt x="3340" y="709"/>
                      <a:pt x="3183" y="783"/>
                    </a:cubicBezTo>
                    <a:cubicBezTo>
                      <a:pt x="3183" y="281"/>
                      <a:pt x="3354" y="453"/>
                      <a:pt x="3183" y="123"/>
                    </a:cubicBezTo>
                    <a:cubicBezTo>
                      <a:pt x="3136" y="140"/>
                      <a:pt x="3091" y="147"/>
                      <a:pt x="3048" y="147"/>
                    </a:cubicBezTo>
                    <a:cubicBezTo>
                      <a:pt x="2851" y="147"/>
                      <a:pt x="2696" y="0"/>
                      <a:pt x="259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0"/>
              <p:cNvSpPr/>
              <p:nvPr/>
            </p:nvSpPr>
            <p:spPr>
              <a:xfrm>
                <a:off x="1065200" y="1238000"/>
                <a:ext cx="39625" cy="37125"/>
              </a:xfrm>
              <a:custGeom>
                <a:avLst/>
                <a:gdLst/>
                <a:ahLst/>
                <a:cxnLst/>
                <a:rect l="l" t="t" r="r" b="b"/>
                <a:pathLst>
                  <a:path w="1585" h="1485" extrusionOk="0">
                    <a:moveTo>
                      <a:pt x="1094" y="1"/>
                    </a:moveTo>
                    <a:cubicBezTo>
                      <a:pt x="798" y="1"/>
                      <a:pt x="501" y="152"/>
                      <a:pt x="436" y="495"/>
                    </a:cubicBezTo>
                    <a:cubicBezTo>
                      <a:pt x="541" y="547"/>
                      <a:pt x="660" y="772"/>
                      <a:pt x="488" y="825"/>
                    </a:cubicBezTo>
                    <a:cubicBezTo>
                      <a:pt x="453" y="774"/>
                      <a:pt x="416" y="754"/>
                      <a:pt x="379" y="754"/>
                    </a:cubicBezTo>
                    <a:cubicBezTo>
                      <a:pt x="253" y="754"/>
                      <a:pt x="123" y="983"/>
                      <a:pt x="0" y="983"/>
                    </a:cubicBezTo>
                    <a:cubicBezTo>
                      <a:pt x="218" y="1234"/>
                      <a:pt x="449" y="1234"/>
                      <a:pt x="660" y="1234"/>
                    </a:cubicBezTo>
                    <a:cubicBezTo>
                      <a:pt x="871" y="1234"/>
                      <a:pt x="1063" y="1234"/>
                      <a:pt x="1201" y="1485"/>
                    </a:cubicBezTo>
                    <a:cubicBezTo>
                      <a:pt x="1254" y="877"/>
                      <a:pt x="1426" y="547"/>
                      <a:pt x="1584" y="164"/>
                    </a:cubicBezTo>
                    <a:cubicBezTo>
                      <a:pt x="1458" y="59"/>
                      <a:pt x="1276" y="1"/>
                      <a:pt x="109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0"/>
              <p:cNvSpPr/>
              <p:nvPr/>
            </p:nvSpPr>
            <p:spPr>
              <a:xfrm>
                <a:off x="1274850" y="1260100"/>
                <a:ext cx="14450" cy="17675"/>
              </a:xfrm>
              <a:custGeom>
                <a:avLst/>
                <a:gdLst/>
                <a:ahLst/>
                <a:cxnLst/>
                <a:rect l="l" t="t" r="r" b="b"/>
                <a:pathLst>
                  <a:path w="578" h="707" extrusionOk="0">
                    <a:moveTo>
                      <a:pt x="149" y="1"/>
                    </a:moveTo>
                    <a:cubicBezTo>
                      <a:pt x="60" y="1"/>
                      <a:pt x="0" y="45"/>
                      <a:pt x="23" y="218"/>
                    </a:cubicBezTo>
                    <a:cubicBezTo>
                      <a:pt x="195" y="271"/>
                      <a:pt x="195" y="653"/>
                      <a:pt x="406" y="706"/>
                    </a:cubicBezTo>
                    <a:cubicBezTo>
                      <a:pt x="459" y="482"/>
                      <a:pt x="578" y="376"/>
                      <a:pt x="525" y="46"/>
                    </a:cubicBezTo>
                    <a:lnTo>
                      <a:pt x="525" y="46"/>
                    </a:lnTo>
                    <a:cubicBezTo>
                      <a:pt x="509" y="51"/>
                      <a:pt x="491" y="53"/>
                      <a:pt x="472" y="53"/>
                    </a:cubicBezTo>
                    <a:cubicBezTo>
                      <a:pt x="375" y="53"/>
                      <a:pt x="245" y="1"/>
                      <a:pt x="14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0"/>
              <p:cNvSpPr/>
              <p:nvPr/>
            </p:nvSpPr>
            <p:spPr>
              <a:xfrm>
                <a:off x="1216350" y="1216025"/>
                <a:ext cx="19175" cy="16525"/>
              </a:xfrm>
              <a:custGeom>
                <a:avLst/>
                <a:gdLst/>
                <a:ahLst/>
                <a:cxnLst/>
                <a:rect l="l" t="t" r="r" b="b"/>
                <a:pathLst>
                  <a:path w="767" h="661" extrusionOk="0">
                    <a:moveTo>
                      <a:pt x="330" y="1"/>
                    </a:moveTo>
                    <a:lnTo>
                      <a:pt x="330" y="1"/>
                    </a:lnTo>
                    <a:cubicBezTo>
                      <a:pt x="436" y="489"/>
                      <a:pt x="0" y="106"/>
                      <a:pt x="159" y="661"/>
                    </a:cubicBezTo>
                    <a:cubicBezTo>
                      <a:pt x="436" y="661"/>
                      <a:pt x="766" y="661"/>
                      <a:pt x="713" y="106"/>
                    </a:cubicBezTo>
                    <a:lnTo>
                      <a:pt x="713" y="106"/>
                    </a:lnTo>
                    <a:cubicBezTo>
                      <a:pt x="671" y="120"/>
                      <a:pt x="631" y="127"/>
                      <a:pt x="594" y="127"/>
                    </a:cubicBezTo>
                    <a:cubicBezTo>
                      <a:pt x="492" y="127"/>
                      <a:pt x="408" y="78"/>
                      <a:pt x="33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0"/>
              <p:cNvSpPr/>
              <p:nvPr/>
            </p:nvSpPr>
            <p:spPr>
              <a:xfrm>
                <a:off x="1257600" y="1264325"/>
                <a:ext cx="13800" cy="14025"/>
              </a:xfrm>
              <a:custGeom>
                <a:avLst/>
                <a:gdLst/>
                <a:ahLst/>
                <a:cxnLst/>
                <a:rect l="l" t="t" r="r" b="b"/>
                <a:pathLst>
                  <a:path w="552" h="561" extrusionOk="0">
                    <a:moveTo>
                      <a:pt x="348" y="1"/>
                    </a:moveTo>
                    <a:cubicBezTo>
                      <a:pt x="257" y="1"/>
                      <a:pt x="138" y="56"/>
                      <a:pt x="49" y="56"/>
                    </a:cubicBezTo>
                    <a:cubicBezTo>
                      <a:pt x="32" y="56"/>
                      <a:pt x="15" y="54"/>
                      <a:pt x="1" y="49"/>
                    </a:cubicBezTo>
                    <a:lnTo>
                      <a:pt x="1" y="537"/>
                    </a:lnTo>
                    <a:cubicBezTo>
                      <a:pt x="22" y="532"/>
                      <a:pt x="45" y="530"/>
                      <a:pt x="69" y="530"/>
                    </a:cubicBezTo>
                    <a:cubicBezTo>
                      <a:pt x="163" y="530"/>
                      <a:pt x="269" y="561"/>
                      <a:pt x="355" y="561"/>
                    </a:cubicBezTo>
                    <a:cubicBezTo>
                      <a:pt x="475" y="561"/>
                      <a:pt x="552" y="500"/>
                      <a:pt x="489" y="207"/>
                    </a:cubicBezTo>
                    <a:cubicBezTo>
                      <a:pt x="489" y="44"/>
                      <a:pt x="429" y="1"/>
                      <a:pt x="34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0"/>
              <p:cNvSpPr/>
              <p:nvPr/>
            </p:nvSpPr>
            <p:spPr>
              <a:xfrm>
                <a:off x="1462550" y="1217500"/>
                <a:ext cx="21825" cy="9400"/>
              </a:xfrm>
              <a:custGeom>
                <a:avLst/>
                <a:gdLst/>
                <a:ahLst/>
                <a:cxnLst/>
                <a:rect l="l" t="t" r="r" b="b"/>
                <a:pathLst>
                  <a:path w="873" h="376" extrusionOk="0">
                    <a:moveTo>
                      <a:pt x="447" y="0"/>
                    </a:moveTo>
                    <a:cubicBezTo>
                      <a:pt x="226" y="0"/>
                      <a:pt x="33" y="91"/>
                      <a:pt x="1" y="324"/>
                    </a:cubicBezTo>
                    <a:cubicBezTo>
                      <a:pt x="189" y="324"/>
                      <a:pt x="323" y="376"/>
                      <a:pt x="450" y="376"/>
                    </a:cubicBezTo>
                    <a:cubicBezTo>
                      <a:pt x="581" y="376"/>
                      <a:pt x="705" y="321"/>
                      <a:pt x="872" y="100"/>
                    </a:cubicBezTo>
                    <a:cubicBezTo>
                      <a:pt x="743" y="38"/>
                      <a:pt x="589" y="0"/>
                      <a:pt x="44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0"/>
              <p:cNvSpPr/>
              <p:nvPr/>
            </p:nvSpPr>
            <p:spPr>
              <a:xfrm>
                <a:off x="1558600" y="1243600"/>
                <a:ext cx="16525" cy="9425"/>
              </a:xfrm>
              <a:custGeom>
                <a:avLst/>
                <a:gdLst/>
                <a:ahLst/>
                <a:cxnLst/>
                <a:rect l="l" t="t" r="r" b="b"/>
                <a:pathLst>
                  <a:path w="661" h="377" extrusionOk="0">
                    <a:moveTo>
                      <a:pt x="391" y="0"/>
                    </a:moveTo>
                    <a:cubicBezTo>
                      <a:pt x="211" y="0"/>
                      <a:pt x="1" y="164"/>
                      <a:pt x="66" y="376"/>
                    </a:cubicBezTo>
                    <a:cubicBezTo>
                      <a:pt x="154" y="323"/>
                      <a:pt x="207" y="306"/>
                      <a:pt x="251" y="306"/>
                    </a:cubicBezTo>
                    <a:cubicBezTo>
                      <a:pt x="338" y="306"/>
                      <a:pt x="388" y="376"/>
                      <a:pt x="608" y="376"/>
                    </a:cubicBezTo>
                    <a:cubicBezTo>
                      <a:pt x="661" y="106"/>
                      <a:pt x="536" y="0"/>
                      <a:pt x="3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0"/>
              <p:cNvSpPr/>
              <p:nvPr/>
            </p:nvSpPr>
            <p:spPr>
              <a:xfrm>
                <a:off x="1573125" y="1268575"/>
                <a:ext cx="20650" cy="9200"/>
              </a:xfrm>
              <a:custGeom>
                <a:avLst/>
                <a:gdLst/>
                <a:ahLst/>
                <a:cxnLst/>
                <a:rect l="l" t="t" r="r" b="b"/>
                <a:pathLst>
                  <a:path w="826" h="368" extrusionOk="0">
                    <a:moveTo>
                      <a:pt x="415" y="1"/>
                    </a:moveTo>
                    <a:cubicBezTo>
                      <a:pt x="208" y="1"/>
                      <a:pt x="0" y="123"/>
                      <a:pt x="80" y="367"/>
                    </a:cubicBezTo>
                    <a:lnTo>
                      <a:pt x="740" y="367"/>
                    </a:lnTo>
                    <a:cubicBezTo>
                      <a:pt x="825" y="123"/>
                      <a:pt x="621" y="1"/>
                      <a:pt x="41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0"/>
              <p:cNvSpPr/>
              <p:nvPr/>
            </p:nvSpPr>
            <p:spPr>
              <a:xfrm>
                <a:off x="1545075" y="1257275"/>
                <a:ext cx="27400" cy="38325"/>
              </a:xfrm>
              <a:custGeom>
                <a:avLst/>
                <a:gdLst/>
                <a:ahLst/>
                <a:cxnLst/>
                <a:rect l="l" t="t" r="r" b="b"/>
                <a:pathLst>
                  <a:path w="1096" h="1533" extrusionOk="0">
                    <a:moveTo>
                      <a:pt x="766" y="1"/>
                    </a:moveTo>
                    <a:cubicBezTo>
                      <a:pt x="277" y="1"/>
                      <a:pt x="277" y="331"/>
                      <a:pt x="0" y="331"/>
                    </a:cubicBezTo>
                    <a:cubicBezTo>
                      <a:pt x="211" y="1096"/>
                      <a:pt x="53" y="714"/>
                      <a:pt x="0" y="1532"/>
                    </a:cubicBezTo>
                    <a:cubicBezTo>
                      <a:pt x="433" y="1532"/>
                      <a:pt x="520" y="1042"/>
                      <a:pt x="821" y="1042"/>
                    </a:cubicBezTo>
                    <a:cubicBezTo>
                      <a:pt x="896" y="1042"/>
                      <a:pt x="985" y="1073"/>
                      <a:pt x="1096" y="1149"/>
                    </a:cubicBezTo>
                    <a:cubicBezTo>
                      <a:pt x="1096" y="212"/>
                      <a:pt x="713" y="1044"/>
                      <a:pt x="76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0"/>
              <p:cNvSpPr/>
              <p:nvPr/>
            </p:nvSpPr>
            <p:spPr>
              <a:xfrm>
                <a:off x="1474775" y="1262550"/>
                <a:ext cx="64700" cy="54750"/>
              </a:xfrm>
              <a:custGeom>
                <a:avLst/>
                <a:gdLst/>
                <a:ahLst/>
                <a:cxnLst/>
                <a:rect l="l" t="t" r="r" b="b"/>
                <a:pathLst>
                  <a:path w="2588" h="2190" extrusionOk="0">
                    <a:moveTo>
                      <a:pt x="2099" y="1"/>
                    </a:moveTo>
                    <a:cubicBezTo>
                      <a:pt x="1875" y="608"/>
                      <a:pt x="660" y="450"/>
                      <a:pt x="608" y="833"/>
                    </a:cubicBezTo>
                    <a:cubicBezTo>
                      <a:pt x="639" y="838"/>
                      <a:pt x="673" y="840"/>
                      <a:pt x="708" y="840"/>
                    </a:cubicBezTo>
                    <a:cubicBezTo>
                      <a:pt x="846" y="840"/>
                      <a:pt x="1004" y="809"/>
                      <a:pt x="1143" y="809"/>
                    </a:cubicBezTo>
                    <a:cubicBezTo>
                      <a:pt x="1337" y="809"/>
                      <a:pt x="1492" y="870"/>
                      <a:pt x="1492" y="1163"/>
                    </a:cubicBezTo>
                    <a:cubicBezTo>
                      <a:pt x="885" y="1163"/>
                      <a:pt x="383" y="1374"/>
                      <a:pt x="0" y="1876"/>
                    </a:cubicBezTo>
                    <a:cubicBezTo>
                      <a:pt x="75" y="1826"/>
                      <a:pt x="145" y="1807"/>
                      <a:pt x="210" y="1807"/>
                    </a:cubicBezTo>
                    <a:cubicBezTo>
                      <a:pt x="483" y="1807"/>
                      <a:pt x="679" y="2154"/>
                      <a:pt x="834" y="2154"/>
                    </a:cubicBezTo>
                    <a:cubicBezTo>
                      <a:pt x="891" y="2154"/>
                      <a:pt x="942" y="2107"/>
                      <a:pt x="990" y="1981"/>
                    </a:cubicBezTo>
                    <a:cubicBezTo>
                      <a:pt x="955" y="1981"/>
                      <a:pt x="913" y="1987"/>
                      <a:pt x="872" y="1987"/>
                    </a:cubicBezTo>
                    <a:cubicBezTo>
                      <a:pt x="789" y="1987"/>
                      <a:pt x="713" y="1964"/>
                      <a:pt x="713" y="1823"/>
                    </a:cubicBezTo>
                    <a:cubicBezTo>
                      <a:pt x="905" y="1648"/>
                      <a:pt x="1075" y="1599"/>
                      <a:pt x="1229" y="1599"/>
                    </a:cubicBezTo>
                    <a:cubicBezTo>
                      <a:pt x="1422" y="1599"/>
                      <a:pt x="1592" y="1675"/>
                      <a:pt x="1753" y="1675"/>
                    </a:cubicBezTo>
                    <a:cubicBezTo>
                      <a:pt x="1871" y="1675"/>
                      <a:pt x="1985" y="1634"/>
                      <a:pt x="2099" y="1493"/>
                    </a:cubicBezTo>
                    <a:lnTo>
                      <a:pt x="2099" y="1493"/>
                    </a:lnTo>
                    <a:cubicBezTo>
                      <a:pt x="2019" y="1905"/>
                      <a:pt x="2224" y="2189"/>
                      <a:pt x="2397" y="2189"/>
                    </a:cubicBezTo>
                    <a:cubicBezTo>
                      <a:pt x="2479" y="2189"/>
                      <a:pt x="2554" y="2125"/>
                      <a:pt x="2588" y="1981"/>
                    </a:cubicBezTo>
                    <a:lnTo>
                      <a:pt x="2588" y="1981"/>
                    </a:lnTo>
                    <a:cubicBezTo>
                      <a:pt x="2551" y="2000"/>
                      <a:pt x="2521" y="2009"/>
                      <a:pt x="2497" y="2009"/>
                    </a:cubicBezTo>
                    <a:cubicBezTo>
                      <a:pt x="2304" y="2009"/>
                      <a:pt x="2476" y="1456"/>
                      <a:pt x="2429" y="1163"/>
                    </a:cubicBezTo>
                    <a:cubicBezTo>
                      <a:pt x="2346" y="1050"/>
                      <a:pt x="2259" y="1015"/>
                      <a:pt x="2174" y="1015"/>
                    </a:cubicBezTo>
                    <a:cubicBezTo>
                      <a:pt x="2031" y="1015"/>
                      <a:pt x="1893" y="1112"/>
                      <a:pt x="1785" y="1112"/>
                    </a:cubicBezTo>
                    <a:cubicBezTo>
                      <a:pt x="1699" y="1112"/>
                      <a:pt x="1633" y="1051"/>
                      <a:pt x="1598" y="833"/>
                    </a:cubicBezTo>
                    <a:cubicBezTo>
                      <a:pt x="1632" y="809"/>
                      <a:pt x="1675" y="801"/>
                      <a:pt x="1722" y="801"/>
                    </a:cubicBezTo>
                    <a:cubicBezTo>
                      <a:pt x="1811" y="801"/>
                      <a:pt x="1912" y="830"/>
                      <a:pt x="1988" y="830"/>
                    </a:cubicBezTo>
                    <a:cubicBezTo>
                      <a:pt x="2069" y="830"/>
                      <a:pt x="2121" y="797"/>
                      <a:pt x="2099" y="661"/>
                    </a:cubicBezTo>
                    <a:cubicBezTo>
                      <a:pt x="1822" y="555"/>
                      <a:pt x="2205" y="278"/>
                      <a:pt x="209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0"/>
              <p:cNvSpPr/>
              <p:nvPr/>
            </p:nvSpPr>
            <p:spPr>
              <a:xfrm>
                <a:off x="2170825" y="584350"/>
                <a:ext cx="87825" cy="58100"/>
              </a:xfrm>
              <a:custGeom>
                <a:avLst/>
                <a:gdLst/>
                <a:ahLst/>
                <a:cxnLst/>
                <a:rect l="l" t="t" r="r" b="b"/>
                <a:pathLst>
                  <a:path w="3513" h="2324" extrusionOk="0">
                    <a:moveTo>
                      <a:pt x="1740" y="832"/>
                    </a:moveTo>
                    <a:cubicBezTo>
                      <a:pt x="1797" y="832"/>
                      <a:pt x="1857" y="868"/>
                      <a:pt x="1915" y="950"/>
                    </a:cubicBezTo>
                    <a:cubicBezTo>
                      <a:pt x="1915" y="1439"/>
                      <a:pt x="1585" y="1333"/>
                      <a:pt x="1585" y="1769"/>
                    </a:cubicBezTo>
                    <a:cubicBezTo>
                      <a:pt x="1255" y="1769"/>
                      <a:pt x="1862" y="1174"/>
                      <a:pt x="1479" y="1108"/>
                    </a:cubicBezTo>
                    <a:cubicBezTo>
                      <a:pt x="1546" y="941"/>
                      <a:pt x="1640" y="832"/>
                      <a:pt x="1740" y="832"/>
                    </a:cubicBezTo>
                    <a:close/>
                    <a:moveTo>
                      <a:pt x="1185" y="1"/>
                    </a:moveTo>
                    <a:cubicBezTo>
                      <a:pt x="742" y="1"/>
                      <a:pt x="229" y="184"/>
                      <a:pt x="1" y="448"/>
                    </a:cubicBezTo>
                    <a:cubicBezTo>
                      <a:pt x="30" y="446"/>
                      <a:pt x="56" y="445"/>
                      <a:pt x="79" y="445"/>
                    </a:cubicBezTo>
                    <a:cubicBezTo>
                      <a:pt x="538" y="445"/>
                      <a:pt x="1" y="919"/>
                      <a:pt x="1" y="1333"/>
                    </a:cubicBezTo>
                    <a:cubicBezTo>
                      <a:pt x="138" y="1118"/>
                      <a:pt x="263" y="1045"/>
                      <a:pt x="380" y="1045"/>
                    </a:cubicBezTo>
                    <a:cubicBezTo>
                      <a:pt x="619" y="1045"/>
                      <a:pt x="825" y="1347"/>
                      <a:pt x="1039" y="1347"/>
                    </a:cubicBezTo>
                    <a:cubicBezTo>
                      <a:pt x="1092" y="1347"/>
                      <a:pt x="1147" y="1328"/>
                      <a:pt x="1202" y="1280"/>
                    </a:cubicBezTo>
                    <a:cubicBezTo>
                      <a:pt x="1096" y="1280"/>
                      <a:pt x="925" y="1003"/>
                      <a:pt x="1096" y="950"/>
                    </a:cubicBezTo>
                    <a:cubicBezTo>
                      <a:pt x="1119" y="946"/>
                      <a:pt x="1140" y="944"/>
                      <a:pt x="1160" y="944"/>
                    </a:cubicBezTo>
                    <a:cubicBezTo>
                      <a:pt x="1382" y="944"/>
                      <a:pt x="1426" y="1210"/>
                      <a:pt x="1426" y="1610"/>
                    </a:cubicBezTo>
                    <a:cubicBezTo>
                      <a:pt x="1268" y="1668"/>
                      <a:pt x="1159" y="1704"/>
                      <a:pt x="1073" y="1704"/>
                    </a:cubicBezTo>
                    <a:cubicBezTo>
                      <a:pt x="924" y="1704"/>
                      <a:pt x="848" y="1591"/>
                      <a:pt x="713" y="1280"/>
                    </a:cubicBezTo>
                    <a:lnTo>
                      <a:pt x="713" y="1280"/>
                    </a:lnTo>
                    <a:cubicBezTo>
                      <a:pt x="595" y="1769"/>
                      <a:pt x="819" y="1716"/>
                      <a:pt x="819" y="2165"/>
                    </a:cubicBezTo>
                    <a:cubicBezTo>
                      <a:pt x="713" y="2165"/>
                      <a:pt x="595" y="2165"/>
                      <a:pt x="595" y="2323"/>
                    </a:cubicBezTo>
                    <a:cubicBezTo>
                      <a:pt x="858" y="2176"/>
                      <a:pt x="1130" y="2130"/>
                      <a:pt x="1399" y="2130"/>
                    </a:cubicBezTo>
                    <a:cubicBezTo>
                      <a:pt x="1838" y="2130"/>
                      <a:pt x="2270" y="2251"/>
                      <a:pt x="2650" y="2251"/>
                    </a:cubicBezTo>
                    <a:cubicBezTo>
                      <a:pt x="2915" y="2251"/>
                      <a:pt x="3155" y="2192"/>
                      <a:pt x="3354" y="1993"/>
                    </a:cubicBezTo>
                    <a:cubicBezTo>
                      <a:pt x="3235" y="1993"/>
                      <a:pt x="3459" y="1280"/>
                      <a:pt x="3512" y="1280"/>
                    </a:cubicBezTo>
                    <a:cubicBezTo>
                      <a:pt x="3388" y="1171"/>
                      <a:pt x="3179" y="1151"/>
                      <a:pt x="2955" y="1151"/>
                    </a:cubicBezTo>
                    <a:cubicBezTo>
                      <a:pt x="2821" y="1151"/>
                      <a:pt x="2682" y="1158"/>
                      <a:pt x="2552" y="1158"/>
                    </a:cubicBezTo>
                    <a:cubicBezTo>
                      <a:pt x="2133" y="1158"/>
                      <a:pt x="1812" y="1083"/>
                      <a:pt x="2086" y="448"/>
                    </a:cubicBezTo>
                    <a:cubicBezTo>
                      <a:pt x="2034" y="420"/>
                      <a:pt x="1985" y="408"/>
                      <a:pt x="1936" y="408"/>
                    </a:cubicBezTo>
                    <a:cubicBezTo>
                      <a:pt x="1726" y="408"/>
                      <a:pt x="1550" y="631"/>
                      <a:pt x="1397" y="631"/>
                    </a:cubicBezTo>
                    <a:cubicBezTo>
                      <a:pt x="1328" y="631"/>
                      <a:pt x="1263" y="585"/>
                      <a:pt x="1202" y="448"/>
                    </a:cubicBezTo>
                    <a:cubicBezTo>
                      <a:pt x="1258" y="448"/>
                      <a:pt x="1317" y="453"/>
                      <a:pt x="1375" y="453"/>
                    </a:cubicBezTo>
                    <a:cubicBezTo>
                      <a:pt x="1548" y="453"/>
                      <a:pt x="1704" y="415"/>
                      <a:pt x="1704" y="118"/>
                    </a:cubicBezTo>
                    <a:cubicBezTo>
                      <a:pt x="1565" y="37"/>
                      <a:pt x="1382" y="1"/>
                      <a:pt x="11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0"/>
              <p:cNvSpPr/>
              <p:nvPr/>
            </p:nvSpPr>
            <p:spPr>
              <a:xfrm>
                <a:off x="2278100" y="598525"/>
                <a:ext cx="66025" cy="54775"/>
              </a:xfrm>
              <a:custGeom>
                <a:avLst/>
                <a:gdLst/>
                <a:ahLst/>
                <a:cxnLst/>
                <a:rect l="l" t="t" r="r" b="b"/>
                <a:pathLst>
                  <a:path w="2641" h="2191" extrusionOk="0">
                    <a:moveTo>
                      <a:pt x="2086" y="0"/>
                    </a:moveTo>
                    <a:lnTo>
                      <a:pt x="2086" y="0"/>
                    </a:lnTo>
                    <a:cubicBezTo>
                      <a:pt x="1861" y="660"/>
                      <a:pt x="660" y="489"/>
                      <a:pt x="594" y="872"/>
                    </a:cubicBezTo>
                    <a:cubicBezTo>
                      <a:pt x="627" y="878"/>
                      <a:pt x="662" y="881"/>
                      <a:pt x="699" y="881"/>
                    </a:cubicBezTo>
                    <a:cubicBezTo>
                      <a:pt x="846" y="881"/>
                      <a:pt x="1016" y="839"/>
                      <a:pt x="1160" y="839"/>
                    </a:cubicBezTo>
                    <a:cubicBezTo>
                      <a:pt x="1340" y="839"/>
                      <a:pt x="1479" y="905"/>
                      <a:pt x="1479" y="1202"/>
                    </a:cubicBezTo>
                    <a:cubicBezTo>
                      <a:pt x="1421" y="1197"/>
                      <a:pt x="1364" y="1194"/>
                      <a:pt x="1308" y="1194"/>
                    </a:cubicBezTo>
                    <a:cubicBezTo>
                      <a:pt x="779" y="1194"/>
                      <a:pt x="346" y="1420"/>
                      <a:pt x="0" y="1862"/>
                    </a:cubicBezTo>
                    <a:cubicBezTo>
                      <a:pt x="63" y="1827"/>
                      <a:pt x="123" y="1813"/>
                      <a:pt x="180" y="1813"/>
                    </a:cubicBezTo>
                    <a:cubicBezTo>
                      <a:pt x="466" y="1813"/>
                      <a:pt x="673" y="2178"/>
                      <a:pt x="861" y="2178"/>
                    </a:cubicBezTo>
                    <a:cubicBezTo>
                      <a:pt x="923" y="2178"/>
                      <a:pt x="983" y="2139"/>
                      <a:pt x="1043" y="2033"/>
                    </a:cubicBezTo>
                    <a:cubicBezTo>
                      <a:pt x="871" y="1980"/>
                      <a:pt x="713" y="2033"/>
                      <a:pt x="713" y="1862"/>
                    </a:cubicBezTo>
                    <a:cubicBezTo>
                      <a:pt x="905" y="1690"/>
                      <a:pt x="1075" y="1645"/>
                      <a:pt x="1229" y="1645"/>
                    </a:cubicBezTo>
                    <a:cubicBezTo>
                      <a:pt x="1406" y="1645"/>
                      <a:pt x="1562" y="1704"/>
                      <a:pt x="1709" y="1704"/>
                    </a:cubicBezTo>
                    <a:cubicBezTo>
                      <a:pt x="1840" y="1704"/>
                      <a:pt x="1963" y="1657"/>
                      <a:pt x="2086" y="1479"/>
                    </a:cubicBezTo>
                    <a:lnTo>
                      <a:pt x="2086" y="1479"/>
                    </a:lnTo>
                    <a:cubicBezTo>
                      <a:pt x="2015" y="1920"/>
                      <a:pt x="2211" y="2191"/>
                      <a:pt x="2399" y="2191"/>
                    </a:cubicBezTo>
                    <a:cubicBezTo>
                      <a:pt x="2492" y="2191"/>
                      <a:pt x="2584" y="2125"/>
                      <a:pt x="2640" y="1980"/>
                    </a:cubicBezTo>
                    <a:lnTo>
                      <a:pt x="2640" y="1980"/>
                    </a:lnTo>
                    <a:cubicBezTo>
                      <a:pt x="2599" y="2007"/>
                      <a:pt x="2565" y="2019"/>
                      <a:pt x="2538" y="2019"/>
                    </a:cubicBezTo>
                    <a:cubicBezTo>
                      <a:pt x="2347" y="2019"/>
                      <a:pt x="2462" y="1437"/>
                      <a:pt x="2416" y="1149"/>
                    </a:cubicBezTo>
                    <a:cubicBezTo>
                      <a:pt x="2337" y="1057"/>
                      <a:pt x="2255" y="1028"/>
                      <a:pt x="2175" y="1028"/>
                    </a:cubicBezTo>
                    <a:cubicBezTo>
                      <a:pt x="2036" y="1028"/>
                      <a:pt x="1902" y="1113"/>
                      <a:pt x="1794" y="1113"/>
                    </a:cubicBezTo>
                    <a:cubicBezTo>
                      <a:pt x="1700" y="1113"/>
                      <a:pt x="1626" y="1051"/>
                      <a:pt x="1584" y="819"/>
                    </a:cubicBezTo>
                    <a:cubicBezTo>
                      <a:pt x="1600" y="814"/>
                      <a:pt x="1618" y="812"/>
                      <a:pt x="1637" y="812"/>
                    </a:cubicBezTo>
                    <a:cubicBezTo>
                      <a:pt x="1736" y="812"/>
                      <a:pt x="1869" y="867"/>
                      <a:pt x="1966" y="867"/>
                    </a:cubicBezTo>
                    <a:cubicBezTo>
                      <a:pt x="2052" y="867"/>
                      <a:pt x="2108" y="824"/>
                      <a:pt x="2086" y="660"/>
                    </a:cubicBezTo>
                    <a:cubicBezTo>
                      <a:pt x="1809" y="541"/>
                      <a:pt x="2192" y="330"/>
                      <a:pt x="208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0"/>
              <p:cNvSpPr/>
              <p:nvPr/>
            </p:nvSpPr>
            <p:spPr>
              <a:xfrm>
                <a:off x="1459575" y="1258600"/>
                <a:ext cx="52525" cy="24775"/>
              </a:xfrm>
              <a:custGeom>
                <a:avLst/>
                <a:gdLst/>
                <a:ahLst/>
                <a:cxnLst/>
                <a:rect l="l" t="t" r="r" b="b"/>
                <a:pathLst>
                  <a:path w="2101" h="991" extrusionOk="0">
                    <a:moveTo>
                      <a:pt x="503" y="1"/>
                    </a:moveTo>
                    <a:cubicBezTo>
                      <a:pt x="503" y="331"/>
                      <a:pt x="661" y="331"/>
                      <a:pt x="727" y="489"/>
                    </a:cubicBezTo>
                    <a:cubicBezTo>
                      <a:pt x="678" y="568"/>
                      <a:pt x="603" y="585"/>
                      <a:pt x="519" y="585"/>
                    </a:cubicBezTo>
                    <a:cubicBezTo>
                      <a:pt x="459" y="585"/>
                      <a:pt x="394" y="576"/>
                      <a:pt x="332" y="576"/>
                    </a:cubicBezTo>
                    <a:cubicBezTo>
                      <a:pt x="177" y="576"/>
                      <a:pt x="35" y="629"/>
                      <a:pt x="1" y="991"/>
                    </a:cubicBezTo>
                    <a:lnTo>
                      <a:pt x="727" y="991"/>
                    </a:lnTo>
                    <a:cubicBezTo>
                      <a:pt x="824" y="562"/>
                      <a:pt x="1061" y="514"/>
                      <a:pt x="1316" y="514"/>
                    </a:cubicBezTo>
                    <a:cubicBezTo>
                      <a:pt x="1390" y="514"/>
                      <a:pt x="1465" y="518"/>
                      <a:pt x="1538" y="518"/>
                    </a:cubicBezTo>
                    <a:cubicBezTo>
                      <a:pt x="1769" y="518"/>
                      <a:pt x="1986" y="480"/>
                      <a:pt x="2100" y="159"/>
                    </a:cubicBezTo>
                    <a:cubicBezTo>
                      <a:pt x="2014" y="86"/>
                      <a:pt x="1908" y="64"/>
                      <a:pt x="1787" y="64"/>
                    </a:cubicBezTo>
                    <a:cubicBezTo>
                      <a:pt x="1585" y="64"/>
                      <a:pt x="1340" y="128"/>
                      <a:pt x="1071" y="128"/>
                    </a:cubicBezTo>
                    <a:cubicBezTo>
                      <a:pt x="890" y="128"/>
                      <a:pt x="699" y="99"/>
                      <a:pt x="50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0"/>
              <p:cNvSpPr/>
              <p:nvPr/>
            </p:nvSpPr>
            <p:spPr>
              <a:xfrm>
                <a:off x="1073450" y="1371150"/>
                <a:ext cx="16525" cy="18175"/>
              </a:xfrm>
              <a:custGeom>
                <a:avLst/>
                <a:gdLst/>
                <a:ahLst/>
                <a:cxnLst/>
                <a:rect l="l" t="t" r="r" b="b"/>
                <a:pathLst>
                  <a:path w="661" h="727" extrusionOk="0">
                    <a:moveTo>
                      <a:pt x="541" y="0"/>
                    </a:moveTo>
                    <a:cubicBezTo>
                      <a:pt x="525" y="171"/>
                      <a:pt x="499" y="227"/>
                      <a:pt x="465" y="227"/>
                    </a:cubicBezTo>
                    <a:cubicBezTo>
                      <a:pt x="403" y="227"/>
                      <a:pt x="315" y="37"/>
                      <a:pt x="220" y="37"/>
                    </a:cubicBezTo>
                    <a:cubicBezTo>
                      <a:pt x="200" y="37"/>
                      <a:pt x="179" y="46"/>
                      <a:pt x="158" y="66"/>
                    </a:cubicBezTo>
                    <a:cubicBezTo>
                      <a:pt x="106" y="278"/>
                      <a:pt x="0" y="330"/>
                      <a:pt x="53" y="726"/>
                    </a:cubicBezTo>
                    <a:cubicBezTo>
                      <a:pt x="330" y="555"/>
                      <a:pt x="541" y="660"/>
                      <a:pt x="660" y="555"/>
                    </a:cubicBezTo>
                    <a:cubicBezTo>
                      <a:pt x="541" y="502"/>
                      <a:pt x="541" y="396"/>
                      <a:pt x="541" y="172"/>
                    </a:cubicBezTo>
                    <a:cubicBezTo>
                      <a:pt x="594" y="172"/>
                      <a:pt x="660" y="66"/>
                      <a:pt x="54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0"/>
              <p:cNvSpPr/>
              <p:nvPr/>
            </p:nvSpPr>
            <p:spPr>
              <a:xfrm>
                <a:off x="2218675" y="1277750"/>
                <a:ext cx="26450" cy="9600"/>
              </a:xfrm>
              <a:custGeom>
                <a:avLst/>
                <a:gdLst/>
                <a:ahLst/>
                <a:cxnLst/>
                <a:rect l="l" t="t" r="r" b="b"/>
                <a:pathLst>
                  <a:path w="1058" h="384" extrusionOk="0">
                    <a:moveTo>
                      <a:pt x="399" y="0"/>
                    </a:moveTo>
                    <a:cubicBezTo>
                      <a:pt x="198" y="0"/>
                      <a:pt x="1" y="91"/>
                      <a:pt x="1" y="383"/>
                    </a:cubicBezTo>
                    <a:cubicBezTo>
                      <a:pt x="172" y="383"/>
                      <a:pt x="278" y="330"/>
                      <a:pt x="397" y="225"/>
                    </a:cubicBezTo>
                    <a:cubicBezTo>
                      <a:pt x="474" y="232"/>
                      <a:pt x="538" y="235"/>
                      <a:pt x="592" y="235"/>
                    </a:cubicBezTo>
                    <a:cubicBezTo>
                      <a:pt x="1057" y="235"/>
                      <a:pt x="723" y="0"/>
                      <a:pt x="39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0"/>
              <p:cNvSpPr/>
              <p:nvPr/>
            </p:nvSpPr>
            <p:spPr>
              <a:xfrm>
                <a:off x="1060100" y="1372800"/>
                <a:ext cx="11725" cy="16975"/>
              </a:xfrm>
              <a:custGeom>
                <a:avLst/>
                <a:gdLst/>
                <a:ahLst/>
                <a:cxnLst/>
                <a:rect l="l" t="t" r="r" b="b"/>
                <a:pathLst>
                  <a:path w="469" h="679" extrusionOk="0">
                    <a:moveTo>
                      <a:pt x="257" y="0"/>
                    </a:moveTo>
                    <a:cubicBezTo>
                      <a:pt x="1" y="41"/>
                      <a:pt x="237" y="678"/>
                      <a:pt x="381" y="678"/>
                    </a:cubicBezTo>
                    <a:cubicBezTo>
                      <a:pt x="422" y="678"/>
                      <a:pt x="456" y="625"/>
                      <a:pt x="468" y="489"/>
                    </a:cubicBezTo>
                    <a:cubicBezTo>
                      <a:pt x="310" y="383"/>
                      <a:pt x="468" y="264"/>
                      <a:pt x="46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0"/>
              <p:cNvSpPr/>
              <p:nvPr/>
            </p:nvSpPr>
            <p:spPr>
              <a:xfrm>
                <a:off x="1027900" y="1245300"/>
                <a:ext cx="33025" cy="24300"/>
              </a:xfrm>
              <a:custGeom>
                <a:avLst/>
                <a:gdLst/>
                <a:ahLst/>
                <a:cxnLst/>
                <a:rect l="l" t="t" r="r" b="b"/>
                <a:pathLst>
                  <a:path w="1321" h="972" extrusionOk="0">
                    <a:moveTo>
                      <a:pt x="1022" y="1"/>
                    </a:moveTo>
                    <a:cubicBezTo>
                      <a:pt x="404" y="1"/>
                      <a:pt x="92" y="433"/>
                      <a:pt x="0" y="915"/>
                    </a:cubicBezTo>
                    <a:cubicBezTo>
                      <a:pt x="68" y="930"/>
                      <a:pt x="122" y="936"/>
                      <a:pt x="166" y="936"/>
                    </a:cubicBezTo>
                    <a:cubicBezTo>
                      <a:pt x="447" y="936"/>
                      <a:pt x="292" y="677"/>
                      <a:pt x="383" y="585"/>
                    </a:cubicBezTo>
                    <a:lnTo>
                      <a:pt x="383" y="585"/>
                    </a:lnTo>
                    <a:cubicBezTo>
                      <a:pt x="495" y="889"/>
                      <a:pt x="591" y="971"/>
                      <a:pt x="715" y="971"/>
                    </a:cubicBezTo>
                    <a:cubicBezTo>
                      <a:pt x="839" y="971"/>
                      <a:pt x="990" y="889"/>
                      <a:pt x="1215" y="863"/>
                    </a:cubicBezTo>
                    <a:cubicBezTo>
                      <a:pt x="1320" y="480"/>
                      <a:pt x="1215" y="585"/>
                      <a:pt x="1320" y="31"/>
                    </a:cubicBezTo>
                    <a:cubicBezTo>
                      <a:pt x="1214" y="10"/>
                      <a:pt x="1115" y="1"/>
                      <a:pt x="102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0"/>
              <p:cNvSpPr/>
              <p:nvPr/>
            </p:nvSpPr>
            <p:spPr>
              <a:xfrm>
                <a:off x="801150" y="1211350"/>
                <a:ext cx="9025" cy="21575"/>
              </a:xfrm>
              <a:custGeom>
                <a:avLst/>
                <a:gdLst/>
                <a:ahLst/>
                <a:cxnLst/>
                <a:rect l="l" t="t" r="r" b="b"/>
                <a:pathLst>
                  <a:path w="361" h="863" extrusionOk="0">
                    <a:moveTo>
                      <a:pt x="70" y="1"/>
                    </a:moveTo>
                    <a:cubicBezTo>
                      <a:pt x="49" y="1"/>
                      <a:pt x="26" y="6"/>
                      <a:pt x="1" y="16"/>
                    </a:cubicBezTo>
                    <a:lnTo>
                      <a:pt x="1" y="848"/>
                    </a:lnTo>
                    <a:cubicBezTo>
                      <a:pt x="26" y="858"/>
                      <a:pt x="49" y="863"/>
                      <a:pt x="70" y="863"/>
                    </a:cubicBezTo>
                    <a:cubicBezTo>
                      <a:pt x="360" y="863"/>
                      <a:pt x="360" y="1"/>
                      <a:pt x="7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0"/>
              <p:cNvSpPr/>
              <p:nvPr/>
            </p:nvSpPr>
            <p:spPr>
              <a:xfrm>
                <a:off x="815225" y="1209450"/>
                <a:ext cx="22925" cy="18975"/>
              </a:xfrm>
              <a:custGeom>
                <a:avLst/>
                <a:gdLst/>
                <a:ahLst/>
                <a:cxnLst/>
                <a:rect l="l" t="t" r="r" b="b"/>
                <a:pathLst>
                  <a:path w="917" h="759" extrusionOk="0">
                    <a:moveTo>
                      <a:pt x="39" y="1"/>
                    </a:moveTo>
                    <a:cubicBezTo>
                      <a:pt x="7" y="1"/>
                      <a:pt x="1" y="28"/>
                      <a:pt x="32" y="92"/>
                    </a:cubicBezTo>
                    <a:cubicBezTo>
                      <a:pt x="98" y="145"/>
                      <a:pt x="151" y="198"/>
                      <a:pt x="98" y="422"/>
                    </a:cubicBezTo>
                    <a:cubicBezTo>
                      <a:pt x="153" y="387"/>
                      <a:pt x="204" y="372"/>
                      <a:pt x="251" y="372"/>
                    </a:cubicBezTo>
                    <a:cubicBezTo>
                      <a:pt x="493" y="372"/>
                      <a:pt x="635" y="758"/>
                      <a:pt x="773" y="758"/>
                    </a:cubicBezTo>
                    <a:cubicBezTo>
                      <a:pt x="820" y="758"/>
                      <a:pt x="867" y="714"/>
                      <a:pt x="916" y="594"/>
                    </a:cubicBezTo>
                    <a:cubicBezTo>
                      <a:pt x="736" y="455"/>
                      <a:pt x="170" y="1"/>
                      <a:pt x="3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0"/>
              <p:cNvSpPr/>
              <p:nvPr/>
            </p:nvSpPr>
            <p:spPr>
              <a:xfrm>
                <a:off x="740425" y="1383425"/>
                <a:ext cx="37325" cy="22400"/>
              </a:xfrm>
              <a:custGeom>
                <a:avLst/>
                <a:gdLst/>
                <a:ahLst/>
                <a:cxnLst/>
                <a:rect l="l" t="t" r="r" b="b"/>
                <a:pathLst>
                  <a:path w="1493" h="896" extrusionOk="0">
                    <a:moveTo>
                      <a:pt x="313" y="0"/>
                    </a:moveTo>
                    <a:cubicBezTo>
                      <a:pt x="22" y="0"/>
                      <a:pt x="161" y="637"/>
                      <a:pt x="1" y="895"/>
                    </a:cubicBezTo>
                    <a:cubicBezTo>
                      <a:pt x="264" y="764"/>
                      <a:pt x="512" y="719"/>
                      <a:pt x="749" y="719"/>
                    </a:cubicBezTo>
                    <a:cubicBezTo>
                      <a:pt x="1010" y="719"/>
                      <a:pt x="1257" y="774"/>
                      <a:pt x="1492" y="829"/>
                    </a:cubicBezTo>
                    <a:cubicBezTo>
                      <a:pt x="1473" y="495"/>
                      <a:pt x="1295" y="425"/>
                      <a:pt x="1086" y="425"/>
                    </a:cubicBezTo>
                    <a:cubicBezTo>
                      <a:pt x="935" y="425"/>
                      <a:pt x="768" y="461"/>
                      <a:pt x="632" y="461"/>
                    </a:cubicBezTo>
                    <a:cubicBezTo>
                      <a:pt x="435" y="461"/>
                      <a:pt x="304" y="385"/>
                      <a:pt x="383" y="11"/>
                    </a:cubicBezTo>
                    <a:cubicBezTo>
                      <a:pt x="357" y="4"/>
                      <a:pt x="334" y="0"/>
                      <a:pt x="31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0"/>
              <p:cNvSpPr/>
              <p:nvPr/>
            </p:nvSpPr>
            <p:spPr>
              <a:xfrm>
                <a:off x="781650" y="1394500"/>
                <a:ext cx="24775" cy="9675"/>
              </a:xfrm>
              <a:custGeom>
                <a:avLst/>
                <a:gdLst/>
                <a:ahLst/>
                <a:cxnLst/>
                <a:rect l="l" t="t" r="r" b="b"/>
                <a:pathLst>
                  <a:path w="991" h="387" extrusionOk="0">
                    <a:moveTo>
                      <a:pt x="516" y="0"/>
                    </a:moveTo>
                    <a:cubicBezTo>
                      <a:pt x="262" y="0"/>
                      <a:pt x="0" y="136"/>
                      <a:pt x="55" y="386"/>
                    </a:cubicBezTo>
                    <a:cubicBezTo>
                      <a:pt x="193" y="281"/>
                      <a:pt x="345" y="228"/>
                      <a:pt x="497" y="228"/>
                    </a:cubicBezTo>
                    <a:cubicBezTo>
                      <a:pt x="649" y="228"/>
                      <a:pt x="800" y="281"/>
                      <a:pt x="939" y="386"/>
                    </a:cubicBezTo>
                    <a:cubicBezTo>
                      <a:pt x="991" y="123"/>
                      <a:pt x="757" y="0"/>
                      <a:pt x="51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0"/>
              <p:cNvSpPr/>
              <p:nvPr/>
            </p:nvSpPr>
            <p:spPr>
              <a:xfrm>
                <a:off x="740425" y="1429675"/>
                <a:ext cx="14275" cy="14275"/>
              </a:xfrm>
              <a:custGeom>
                <a:avLst/>
                <a:gdLst/>
                <a:ahLst/>
                <a:cxnLst/>
                <a:rect l="l" t="t" r="r" b="b"/>
                <a:pathLst>
                  <a:path w="571" h="571" extrusionOk="0">
                    <a:moveTo>
                      <a:pt x="220" y="0"/>
                    </a:moveTo>
                    <a:cubicBezTo>
                      <a:pt x="129" y="0"/>
                      <a:pt x="42" y="60"/>
                      <a:pt x="1" y="194"/>
                    </a:cubicBezTo>
                    <a:cubicBezTo>
                      <a:pt x="25" y="186"/>
                      <a:pt x="47" y="182"/>
                      <a:pt x="66" y="182"/>
                    </a:cubicBezTo>
                    <a:cubicBezTo>
                      <a:pt x="265" y="182"/>
                      <a:pt x="187" y="571"/>
                      <a:pt x="368" y="571"/>
                    </a:cubicBezTo>
                    <a:cubicBezTo>
                      <a:pt x="403" y="571"/>
                      <a:pt x="446" y="557"/>
                      <a:pt x="502" y="524"/>
                    </a:cubicBezTo>
                    <a:cubicBezTo>
                      <a:pt x="571" y="206"/>
                      <a:pt x="388" y="0"/>
                      <a:pt x="22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0"/>
              <p:cNvSpPr/>
              <p:nvPr/>
            </p:nvSpPr>
            <p:spPr>
              <a:xfrm>
                <a:off x="779050" y="1224275"/>
                <a:ext cx="15200" cy="25025"/>
              </a:xfrm>
              <a:custGeom>
                <a:avLst/>
                <a:gdLst/>
                <a:ahLst/>
                <a:cxnLst/>
                <a:rect l="l" t="t" r="r" b="b"/>
                <a:pathLst>
                  <a:path w="608" h="1001" extrusionOk="0">
                    <a:moveTo>
                      <a:pt x="277" y="1"/>
                    </a:moveTo>
                    <a:cubicBezTo>
                      <a:pt x="277" y="265"/>
                      <a:pt x="0" y="106"/>
                      <a:pt x="0" y="331"/>
                    </a:cubicBezTo>
                    <a:cubicBezTo>
                      <a:pt x="260" y="331"/>
                      <a:pt x="172" y="1001"/>
                      <a:pt x="430" y="1001"/>
                    </a:cubicBezTo>
                    <a:cubicBezTo>
                      <a:pt x="448" y="1001"/>
                      <a:pt x="467" y="998"/>
                      <a:pt x="489" y="991"/>
                    </a:cubicBezTo>
                    <a:cubicBezTo>
                      <a:pt x="607" y="542"/>
                      <a:pt x="555" y="212"/>
                      <a:pt x="27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0"/>
              <p:cNvSpPr/>
              <p:nvPr/>
            </p:nvSpPr>
            <p:spPr>
              <a:xfrm>
                <a:off x="741750" y="1257275"/>
                <a:ext cx="102000" cy="47150"/>
              </a:xfrm>
              <a:custGeom>
                <a:avLst/>
                <a:gdLst/>
                <a:ahLst/>
                <a:cxnLst/>
                <a:rect l="l" t="t" r="r" b="b"/>
                <a:pathLst>
                  <a:path w="4080" h="1886" extrusionOk="0">
                    <a:moveTo>
                      <a:pt x="2971" y="1"/>
                    </a:moveTo>
                    <a:cubicBezTo>
                      <a:pt x="2915" y="176"/>
                      <a:pt x="2838" y="230"/>
                      <a:pt x="2749" y="230"/>
                    </a:cubicBezTo>
                    <a:cubicBezTo>
                      <a:pt x="2602" y="230"/>
                      <a:pt x="2421" y="82"/>
                      <a:pt x="2239" y="82"/>
                    </a:cubicBezTo>
                    <a:cubicBezTo>
                      <a:pt x="2114" y="82"/>
                      <a:pt x="1989" y="151"/>
                      <a:pt x="1875" y="384"/>
                    </a:cubicBezTo>
                    <a:cubicBezTo>
                      <a:pt x="1875" y="159"/>
                      <a:pt x="2047" y="212"/>
                      <a:pt x="2099" y="54"/>
                    </a:cubicBezTo>
                    <a:cubicBezTo>
                      <a:pt x="2041" y="35"/>
                      <a:pt x="1988" y="27"/>
                      <a:pt x="1940" y="27"/>
                    </a:cubicBezTo>
                    <a:cubicBezTo>
                      <a:pt x="1534" y="27"/>
                      <a:pt x="1492" y="624"/>
                      <a:pt x="1492" y="872"/>
                    </a:cubicBezTo>
                    <a:cubicBezTo>
                      <a:pt x="1295" y="699"/>
                      <a:pt x="1017" y="583"/>
                      <a:pt x="751" y="583"/>
                    </a:cubicBezTo>
                    <a:cubicBezTo>
                      <a:pt x="429" y="583"/>
                      <a:pt x="123" y="754"/>
                      <a:pt x="0" y="1202"/>
                    </a:cubicBezTo>
                    <a:cubicBezTo>
                      <a:pt x="49" y="1274"/>
                      <a:pt x="112" y="1299"/>
                      <a:pt x="182" y="1299"/>
                    </a:cubicBezTo>
                    <a:cubicBezTo>
                      <a:pt x="337" y="1299"/>
                      <a:pt x="531" y="1178"/>
                      <a:pt x="704" y="1178"/>
                    </a:cubicBezTo>
                    <a:cubicBezTo>
                      <a:pt x="812" y="1178"/>
                      <a:pt x="912" y="1224"/>
                      <a:pt x="991" y="1374"/>
                    </a:cubicBezTo>
                    <a:cubicBezTo>
                      <a:pt x="956" y="1365"/>
                      <a:pt x="922" y="1361"/>
                      <a:pt x="889" y="1361"/>
                    </a:cubicBezTo>
                    <a:cubicBezTo>
                      <a:pt x="727" y="1361"/>
                      <a:pt x="608" y="1472"/>
                      <a:pt x="608" y="1704"/>
                    </a:cubicBezTo>
                    <a:lnTo>
                      <a:pt x="1268" y="1704"/>
                    </a:lnTo>
                    <a:cubicBezTo>
                      <a:pt x="1321" y="1374"/>
                      <a:pt x="1162" y="1374"/>
                      <a:pt x="1109" y="1202"/>
                    </a:cubicBezTo>
                    <a:lnTo>
                      <a:pt x="1109" y="1202"/>
                    </a:lnTo>
                    <a:cubicBezTo>
                      <a:pt x="1127" y="1222"/>
                      <a:pt x="1153" y="1229"/>
                      <a:pt x="1184" y="1229"/>
                    </a:cubicBezTo>
                    <a:cubicBezTo>
                      <a:pt x="1262" y="1229"/>
                      <a:pt x="1371" y="1182"/>
                      <a:pt x="1458" y="1182"/>
                    </a:cubicBezTo>
                    <a:cubicBezTo>
                      <a:pt x="1538" y="1182"/>
                      <a:pt x="1598" y="1222"/>
                      <a:pt x="1598" y="1374"/>
                    </a:cubicBezTo>
                    <a:cubicBezTo>
                      <a:pt x="1492" y="1374"/>
                      <a:pt x="1387" y="1427"/>
                      <a:pt x="1387" y="1704"/>
                    </a:cubicBezTo>
                    <a:cubicBezTo>
                      <a:pt x="1733" y="1781"/>
                      <a:pt x="2104" y="1886"/>
                      <a:pt x="2483" y="1886"/>
                    </a:cubicBezTo>
                    <a:cubicBezTo>
                      <a:pt x="2885" y="1886"/>
                      <a:pt x="3296" y="1768"/>
                      <a:pt x="3697" y="1374"/>
                    </a:cubicBezTo>
                    <a:cubicBezTo>
                      <a:pt x="3750" y="1532"/>
                      <a:pt x="3802" y="1704"/>
                      <a:pt x="3908" y="1862"/>
                    </a:cubicBezTo>
                    <a:cubicBezTo>
                      <a:pt x="3908" y="1743"/>
                      <a:pt x="3938" y="1684"/>
                      <a:pt x="4003" y="1684"/>
                    </a:cubicBezTo>
                    <a:cubicBezTo>
                      <a:pt x="4024" y="1684"/>
                      <a:pt x="4050" y="1691"/>
                      <a:pt x="4080" y="1704"/>
                    </a:cubicBezTo>
                    <a:lnTo>
                      <a:pt x="4080" y="1149"/>
                    </a:lnTo>
                    <a:cubicBezTo>
                      <a:pt x="3955" y="1102"/>
                      <a:pt x="3908" y="1076"/>
                      <a:pt x="3864" y="1076"/>
                    </a:cubicBezTo>
                    <a:cubicBezTo>
                      <a:pt x="3809" y="1076"/>
                      <a:pt x="3760" y="1115"/>
                      <a:pt x="3578" y="1202"/>
                    </a:cubicBezTo>
                    <a:cubicBezTo>
                      <a:pt x="3631" y="331"/>
                      <a:pt x="3301" y="212"/>
                      <a:pt x="297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0"/>
              <p:cNvSpPr/>
              <p:nvPr/>
            </p:nvSpPr>
            <p:spPr>
              <a:xfrm>
                <a:off x="924925" y="1210300"/>
                <a:ext cx="10900" cy="16650"/>
              </a:xfrm>
              <a:custGeom>
                <a:avLst/>
                <a:gdLst/>
                <a:ahLst/>
                <a:cxnLst/>
                <a:rect l="l" t="t" r="r" b="b"/>
                <a:pathLst>
                  <a:path w="436" h="666" extrusionOk="0">
                    <a:moveTo>
                      <a:pt x="391" y="1"/>
                    </a:moveTo>
                    <a:cubicBezTo>
                      <a:pt x="158" y="1"/>
                      <a:pt x="150" y="394"/>
                      <a:pt x="0" y="494"/>
                    </a:cubicBezTo>
                    <a:cubicBezTo>
                      <a:pt x="23" y="488"/>
                      <a:pt x="42" y="486"/>
                      <a:pt x="61" y="486"/>
                    </a:cubicBezTo>
                    <a:cubicBezTo>
                      <a:pt x="214" y="486"/>
                      <a:pt x="235" y="665"/>
                      <a:pt x="436" y="665"/>
                    </a:cubicBezTo>
                    <a:lnTo>
                      <a:pt x="436" y="5"/>
                    </a:lnTo>
                    <a:cubicBezTo>
                      <a:pt x="420" y="2"/>
                      <a:pt x="405" y="1"/>
                      <a:pt x="39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0"/>
              <p:cNvSpPr/>
              <p:nvPr/>
            </p:nvSpPr>
            <p:spPr>
              <a:xfrm>
                <a:off x="843725" y="1236350"/>
                <a:ext cx="138975" cy="61650"/>
              </a:xfrm>
              <a:custGeom>
                <a:avLst/>
                <a:gdLst/>
                <a:ahLst/>
                <a:cxnLst/>
                <a:rect l="l" t="t" r="r" b="b"/>
                <a:pathLst>
                  <a:path w="5559" h="2466" extrusionOk="0">
                    <a:moveTo>
                      <a:pt x="551" y="0"/>
                    </a:moveTo>
                    <a:cubicBezTo>
                      <a:pt x="369" y="0"/>
                      <a:pt x="360" y="199"/>
                      <a:pt x="205" y="199"/>
                    </a:cubicBezTo>
                    <a:cubicBezTo>
                      <a:pt x="177" y="199"/>
                      <a:pt x="145" y="192"/>
                      <a:pt x="106" y="178"/>
                    </a:cubicBezTo>
                    <a:lnTo>
                      <a:pt x="106" y="178"/>
                    </a:lnTo>
                    <a:cubicBezTo>
                      <a:pt x="212" y="891"/>
                      <a:pt x="1" y="1273"/>
                      <a:pt x="384" y="1498"/>
                    </a:cubicBezTo>
                    <a:cubicBezTo>
                      <a:pt x="358" y="1511"/>
                      <a:pt x="326" y="1513"/>
                      <a:pt x="291" y="1513"/>
                    </a:cubicBezTo>
                    <a:cubicBezTo>
                      <a:pt x="264" y="1513"/>
                      <a:pt x="235" y="1512"/>
                      <a:pt x="206" y="1512"/>
                    </a:cubicBezTo>
                    <a:cubicBezTo>
                      <a:pt x="118" y="1512"/>
                      <a:pt x="31" y="1527"/>
                      <a:pt x="1" y="1656"/>
                    </a:cubicBezTo>
                    <a:cubicBezTo>
                      <a:pt x="438" y="1699"/>
                      <a:pt x="600" y="2466"/>
                      <a:pt x="994" y="2466"/>
                    </a:cubicBezTo>
                    <a:cubicBezTo>
                      <a:pt x="1088" y="2466"/>
                      <a:pt x="1194" y="2423"/>
                      <a:pt x="1321" y="2316"/>
                    </a:cubicBezTo>
                    <a:cubicBezTo>
                      <a:pt x="1268" y="2316"/>
                      <a:pt x="1202" y="2211"/>
                      <a:pt x="1321" y="2158"/>
                    </a:cubicBezTo>
                    <a:cubicBezTo>
                      <a:pt x="1367" y="2167"/>
                      <a:pt x="1414" y="2172"/>
                      <a:pt x="1463" y="2172"/>
                    </a:cubicBezTo>
                    <a:cubicBezTo>
                      <a:pt x="2032" y="2172"/>
                      <a:pt x="2781" y="1573"/>
                      <a:pt x="3531" y="1573"/>
                    </a:cubicBezTo>
                    <a:cubicBezTo>
                      <a:pt x="3787" y="1573"/>
                      <a:pt x="4042" y="1642"/>
                      <a:pt x="4291" y="1828"/>
                    </a:cubicBezTo>
                    <a:cubicBezTo>
                      <a:pt x="4450" y="996"/>
                      <a:pt x="5559" y="1828"/>
                      <a:pt x="5387" y="943"/>
                    </a:cubicBezTo>
                    <a:lnTo>
                      <a:pt x="5387" y="943"/>
                    </a:lnTo>
                    <a:cubicBezTo>
                      <a:pt x="5308" y="1101"/>
                      <a:pt x="5217" y="1158"/>
                      <a:pt x="5116" y="1158"/>
                    </a:cubicBezTo>
                    <a:cubicBezTo>
                      <a:pt x="4840" y="1158"/>
                      <a:pt x="4494" y="730"/>
                      <a:pt x="4142" y="730"/>
                    </a:cubicBezTo>
                    <a:cubicBezTo>
                      <a:pt x="4082" y="730"/>
                      <a:pt x="4021" y="742"/>
                      <a:pt x="3961" y="772"/>
                    </a:cubicBezTo>
                    <a:cubicBezTo>
                      <a:pt x="3961" y="996"/>
                      <a:pt x="3908" y="1168"/>
                      <a:pt x="3790" y="1273"/>
                    </a:cubicBezTo>
                    <a:cubicBezTo>
                      <a:pt x="3725" y="1072"/>
                      <a:pt x="3670" y="1004"/>
                      <a:pt x="3612" y="1004"/>
                    </a:cubicBezTo>
                    <a:cubicBezTo>
                      <a:pt x="3488" y="1004"/>
                      <a:pt x="3356" y="1329"/>
                      <a:pt x="3115" y="1329"/>
                    </a:cubicBezTo>
                    <a:cubicBezTo>
                      <a:pt x="3102" y="1329"/>
                      <a:pt x="3090" y="1328"/>
                      <a:pt x="3077" y="1326"/>
                    </a:cubicBezTo>
                    <a:cubicBezTo>
                      <a:pt x="3077" y="996"/>
                      <a:pt x="3129" y="772"/>
                      <a:pt x="3182" y="613"/>
                    </a:cubicBezTo>
                    <a:lnTo>
                      <a:pt x="3182" y="613"/>
                    </a:lnTo>
                    <a:cubicBezTo>
                      <a:pt x="2347" y="905"/>
                      <a:pt x="1895" y="1297"/>
                      <a:pt x="1312" y="1297"/>
                    </a:cubicBezTo>
                    <a:cubicBezTo>
                      <a:pt x="1131" y="1297"/>
                      <a:pt x="936" y="1259"/>
                      <a:pt x="714" y="1168"/>
                    </a:cubicBezTo>
                    <a:cubicBezTo>
                      <a:pt x="902" y="1168"/>
                      <a:pt x="970" y="972"/>
                      <a:pt x="1151" y="972"/>
                    </a:cubicBezTo>
                    <a:cubicBezTo>
                      <a:pt x="1185" y="972"/>
                      <a:pt x="1224" y="979"/>
                      <a:pt x="1268" y="996"/>
                    </a:cubicBezTo>
                    <a:cubicBezTo>
                      <a:pt x="1249" y="632"/>
                      <a:pt x="1172" y="518"/>
                      <a:pt x="1066" y="518"/>
                    </a:cubicBezTo>
                    <a:cubicBezTo>
                      <a:pt x="891" y="518"/>
                      <a:pt x="636" y="824"/>
                      <a:pt x="427" y="824"/>
                    </a:cubicBezTo>
                    <a:cubicBezTo>
                      <a:pt x="320" y="824"/>
                      <a:pt x="226" y="745"/>
                      <a:pt x="159" y="508"/>
                    </a:cubicBezTo>
                    <a:cubicBezTo>
                      <a:pt x="331" y="336"/>
                      <a:pt x="489" y="230"/>
                      <a:pt x="608" y="6"/>
                    </a:cubicBezTo>
                    <a:cubicBezTo>
                      <a:pt x="587" y="2"/>
                      <a:pt x="568" y="0"/>
                      <a:pt x="55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0"/>
              <p:cNvSpPr/>
              <p:nvPr/>
            </p:nvSpPr>
            <p:spPr>
              <a:xfrm>
                <a:off x="726900" y="1325925"/>
                <a:ext cx="30050" cy="28750"/>
              </a:xfrm>
              <a:custGeom>
                <a:avLst/>
                <a:gdLst/>
                <a:ahLst/>
                <a:cxnLst/>
                <a:rect l="l" t="t" r="r" b="b"/>
                <a:pathLst>
                  <a:path w="1202" h="1150" extrusionOk="0">
                    <a:moveTo>
                      <a:pt x="1202" y="1"/>
                    </a:moveTo>
                    <a:lnTo>
                      <a:pt x="1202" y="1"/>
                    </a:lnTo>
                    <a:cubicBezTo>
                      <a:pt x="1113" y="89"/>
                      <a:pt x="1012" y="116"/>
                      <a:pt x="907" y="116"/>
                    </a:cubicBezTo>
                    <a:cubicBezTo>
                      <a:pt x="743" y="116"/>
                      <a:pt x="569" y="51"/>
                      <a:pt x="413" y="51"/>
                    </a:cubicBezTo>
                    <a:cubicBezTo>
                      <a:pt x="238" y="51"/>
                      <a:pt x="86" y="134"/>
                      <a:pt x="0" y="489"/>
                    </a:cubicBezTo>
                    <a:cubicBezTo>
                      <a:pt x="44" y="535"/>
                      <a:pt x="96" y="551"/>
                      <a:pt x="150" y="551"/>
                    </a:cubicBezTo>
                    <a:cubicBezTo>
                      <a:pt x="274" y="551"/>
                      <a:pt x="413" y="470"/>
                      <a:pt x="512" y="470"/>
                    </a:cubicBezTo>
                    <a:cubicBezTo>
                      <a:pt x="636" y="470"/>
                      <a:pt x="698" y="594"/>
                      <a:pt x="594" y="1149"/>
                    </a:cubicBezTo>
                    <a:lnTo>
                      <a:pt x="1202" y="1149"/>
                    </a:lnTo>
                    <a:cubicBezTo>
                      <a:pt x="990" y="608"/>
                      <a:pt x="1043" y="608"/>
                      <a:pt x="12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0"/>
              <p:cNvSpPr/>
              <p:nvPr/>
            </p:nvSpPr>
            <p:spPr>
              <a:xfrm>
                <a:off x="972775" y="1381050"/>
                <a:ext cx="28800" cy="14650"/>
              </a:xfrm>
              <a:custGeom>
                <a:avLst/>
                <a:gdLst/>
                <a:ahLst/>
                <a:cxnLst/>
                <a:rect l="l" t="t" r="r" b="b"/>
                <a:pathLst>
                  <a:path w="1152" h="586" extrusionOk="0">
                    <a:moveTo>
                      <a:pt x="991" y="0"/>
                    </a:moveTo>
                    <a:cubicBezTo>
                      <a:pt x="872" y="90"/>
                      <a:pt x="761" y="115"/>
                      <a:pt x="658" y="115"/>
                    </a:cubicBezTo>
                    <a:cubicBezTo>
                      <a:pt x="537" y="115"/>
                      <a:pt x="427" y="81"/>
                      <a:pt x="328" y="81"/>
                    </a:cubicBezTo>
                    <a:cubicBezTo>
                      <a:pt x="201" y="81"/>
                      <a:pt x="92" y="136"/>
                      <a:pt x="1" y="383"/>
                    </a:cubicBezTo>
                    <a:cubicBezTo>
                      <a:pt x="92" y="540"/>
                      <a:pt x="146" y="586"/>
                      <a:pt x="208" y="586"/>
                    </a:cubicBezTo>
                    <a:cubicBezTo>
                      <a:pt x="298" y="586"/>
                      <a:pt x="403" y="489"/>
                      <a:pt x="661" y="489"/>
                    </a:cubicBezTo>
                    <a:cubicBezTo>
                      <a:pt x="543" y="150"/>
                      <a:pt x="782" y="140"/>
                      <a:pt x="949" y="140"/>
                    </a:cubicBezTo>
                    <a:cubicBezTo>
                      <a:pt x="959" y="140"/>
                      <a:pt x="969" y="140"/>
                      <a:pt x="979" y="140"/>
                    </a:cubicBezTo>
                    <a:cubicBezTo>
                      <a:pt x="1092" y="140"/>
                      <a:pt x="1152" y="135"/>
                      <a:pt x="9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0"/>
              <p:cNvSpPr/>
              <p:nvPr/>
            </p:nvSpPr>
            <p:spPr>
              <a:xfrm>
                <a:off x="990925" y="1315750"/>
                <a:ext cx="30050" cy="19775"/>
              </a:xfrm>
              <a:custGeom>
                <a:avLst/>
                <a:gdLst/>
                <a:ahLst/>
                <a:cxnLst/>
                <a:rect l="l" t="t" r="r" b="b"/>
                <a:pathLst>
                  <a:path w="1202" h="791" extrusionOk="0">
                    <a:moveTo>
                      <a:pt x="297" y="0"/>
                    </a:moveTo>
                    <a:cubicBezTo>
                      <a:pt x="149" y="0"/>
                      <a:pt x="41" y="98"/>
                      <a:pt x="1" y="460"/>
                    </a:cubicBezTo>
                    <a:cubicBezTo>
                      <a:pt x="174" y="694"/>
                      <a:pt x="327" y="791"/>
                      <a:pt x="469" y="791"/>
                    </a:cubicBezTo>
                    <a:cubicBezTo>
                      <a:pt x="729" y="791"/>
                      <a:pt x="955" y="470"/>
                      <a:pt x="1202" y="78"/>
                    </a:cubicBezTo>
                    <a:lnTo>
                      <a:pt x="1202" y="78"/>
                    </a:lnTo>
                    <a:cubicBezTo>
                      <a:pt x="1117" y="121"/>
                      <a:pt x="1032" y="137"/>
                      <a:pt x="948" y="137"/>
                    </a:cubicBezTo>
                    <a:cubicBezTo>
                      <a:pt x="704" y="137"/>
                      <a:pt x="473" y="0"/>
                      <a:pt x="29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0"/>
              <p:cNvSpPr/>
              <p:nvPr/>
            </p:nvSpPr>
            <p:spPr>
              <a:xfrm>
                <a:off x="876725" y="1298525"/>
                <a:ext cx="21825" cy="12925"/>
              </a:xfrm>
              <a:custGeom>
                <a:avLst/>
                <a:gdLst/>
                <a:ahLst/>
                <a:cxnLst/>
                <a:rect l="l" t="t" r="r" b="b"/>
                <a:pathLst>
                  <a:path w="873" h="517" extrusionOk="0">
                    <a:moveTo>
                      <a:pt x="872" y="1"/>
                    </a:moveTo>
                    <a:lnTo>
                      <a:pt x="872" y="1"/>
                    </a:lnTo>
                    <a:cubicBezTo>
                      <a:pt x="608" y="159"/>
                      <a:pt x="212" y="212"/>
                      <a:pt x="1" y="489"/>
                    </a:cubicBezTo>
                    <a:cubicBezTo>
                      <a:pt x="76" y="508"/>
                      <a:pt x="147" y="517"/>
                      <a:pt x="214" y="517"/>
                    </a:cubicBezTo>
                    <a:cubicBezTo>
                      <a:pt x="529" y="517"/>
                      <a:pt x="741" y="317"/>
                      <a:pt x="87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0"/>
              <p:cNvSpPr/>
              <p:nvPr/>
            </p:nvSpPr>
            <p:spPr>
              <a:xfrm>
                <a:off x="909750" y="1297675"/>
                <a:ext cx="74275" cy="41875"/>
              </a:xfrm>
              <a:custGeom>
                <a:avLst/>
                <a:gdLst/>
                <a:ahLst/>
                <a:cxnLst/>
                <a:rect l="l" t="t" r="r" b="b"/>
                <a:pathLst>
                  <a:path w="2971" h="1675" extrusionOk="0">
                    <a:moveTo>
                      <a:pt x="916" y="1"/>
                    </a:moveTo>
                    <a:cubicBezTo>
                      <a:pt x="754" y="1"/>
                      <a:pt x="654" y="173"/>
                      <a:pt x="544" y="173"/>
                    </a:cubicBezTo>
                    <a:cubicBezTo>
                      <a:pt x="495" y="173"/>
                      <a:pt x="443" y="138"/>
                      <a:pt x="383" y="35"/>
                    </a:cubicBezTo>
                    <a:cubicBezTo>
                      <a:pt x="330" y="471"/>
                      <a:pt x="158" y="695"/>
                      <a:pt x="0" y="853"/>
                    </a:cubicBezTo>
                    <a:cubicBezTo>
                      <a:pt x="828" y="990"/>
                      <a:pt x="1555" y="1674"/>
                      <a:pt x="2150" y="1674"/>
                    </a:cubicBezTo>
                    <a:cubicBezTo>
                      <a:pt x="2305" y="1674"/>
                      <a:pt x="2451" y="1628"/>
                      <a:pt x="2588" y="1514"/>
                    </a:cubicBezTo>
                    <a:lnTo>
                      <a:pt x="2588" y="1514"/>
                    </a:lnTo>
                    <a:cubicBezTo>
                      <a:pt x="2583" y="1516"/>
                      <a:pt x="2579" y="1517"/>
                      <a:pt x="2576" y="1517"/>
                    </a:cubicBezTo>
                    <a:cubicBezTo>
                      <a:pt x="2503" y="1517"/>
                      <a:pt x="2920" y="904"/>
                      <a:pt x="2970" y="853"/>
                    </a:cubicBezTo>
                    <a:cubicBezTo>
                      <a:pt x="2821" y="834"/>
                      <a:pt x="2675" y="828"/>
                      <a:pt x="2534" y="828"/>
                    </a:cubicBezTo>
                    <a:cubicBezTo>
                      <a:pt x="2208" y="828"/>
                      <a:pt x="1903" y="863"/>
                      <a:pt x="1623" y="863"/>
                    </a:cubicBezTo>
                    <a:cubicBezTo>
                      <a:pt x="1348" y="863"/>
                      <a:pt x="1097" y="829"/>
                      <a:pt x="871" y="695"/>
                    </a:cubicBezTo>
                    <a:cubicBezTo>
                      <a:pt x="871" y="365"/>
                      <a:pt x="1149" y="471"/>
                      <a:pt x="1043" y="35"/>
                    </a:cubicBezTo>
                    <a:cubicBezTo>
                      <a:pt x="996" y="11"/>
                      <a:pt x="954" y="1"/>
                      <a:pt x="91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0"/>
              <p:cNvSpPr/>
              <p:nvPr/>
            </p:nvSpPr>
            <p:spPr>
              <a:xfrm>
                <a:off x="915025" y="1386325"/>
                <a:ext cx="25500" cy="8950"/>
              </a:xfrm>
              <a:custGeom>
                <a:avLst/>
                <a:gdLst/>
                <a:ahLst/>
                <a:cxnLst/>
                <a:rect l="l" t="t" r="r" b="b"/>
                <a:pathLst>
                  <a:path w="1020" h="358" extrusionOk="0">
                    <a:moveTo>
                      <a:pt x="990" y="1"/>
                    </a:moveTo>
                    <a:lnTo>
                      <a:pt x="990" y="1"/>
                    </a:lnTo>
                    <a:cubicBezTo>
                      <a:pt x="779" y="119"/>
                      <a:pt x="0" y="119"/>
                      <a:pt x="172" y="331"/>
                    </a:cubicBezTo>
                    <a:cubicBezTo>
                      <a:pt x="215" y="306"/>
                      <a:pt x="267" y="297"/>
                      <a:pt x="322" y="297"/>
                    </a:cubicBezTo>
                    <a:cubicBezTo>
                      <a:pt x="467" y="297"/>
                      <a:pt x="641" y="358"/>
                      <a:pt x="776" y="358"/>
                    </a:cubicBezTo>
                    <a:cubicBezTo>
                      <a:pt x="920" y="358"/>
                      <a:pt x="1019" y="288"/>
                      <a:pt x="99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0"/>
              <p:cNvSpPr/>
              <p:nvPr/>
            </p:nvSpPr>
            <p:spPr>
              <a:xfrm>
                <a:off x="1025250" y="1374050"/>
                <a:ext cx="16525" cy="15125"/>
              </a:xfrm>
              <a:custGeom>
                <a:avLst/>
                <a:gdLst/>
                <a:ahLst/>
                <a:cxnLst/>
                <a:rect l="l" t="t" r="r" b="b"/>
                <a:pathLst>
                  <a:path w="661" h="605" extrusionOk="0">
                    <a:moveTo>
                      <a:pt x="193" y="1"/>
                    </a:moveTo>
                    <a:cubicBezTo>
                      <a:pt x="82" y="1"/>
                      <a:pt x="1" y="107"/>
                      <a:pt x="1" y="439"/>
                    </a:cubicBezTo>
                    <a:cubicBezTo>
                      <a:pt x="115" y="496"/>
                      <a:pt x="285" y="604"/>
                      <a:pt x="424" y="604"/>
                    </a:cubicBezTo>
                    <a:cubicBezTo>
                      <a:pt x="541" y="604"/>
                      <a:pt x="637" y="528"/>
                      <a:pt x="661" y="280"/>
                    </a:cubicBezTo>
                    <a:cubicBezTo>
                      <a:pt x="533" y="183"/>
                      <a:pt x="338" y="1"/>
                      <a:pt x="19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0"/>
              <p:cNvSpPr/>
              <p:nvPr/>
            </p:nvSpPr>
            <p:spPr>
              <a:xfrm>
                <a:off x="690925" y="1222750"/>
                <a:ext cx="49525" cy="31575"/>
              </a:xfrm>
              <a:custGeom>
                <a:avLst/>
                <a:gdLst/>
                <a:ahLst/>
                <a:cxnLst/>
                <a:rect l="l" t="t" r="r" b="b"/>
                <a:pathLst>
                  <a:path w="1981" h="1263" extrusionOk="0">
                    <a:moveTo>
                      <a:pt x="827" y="1"/>
                    </a:moveTo>
                    <a:cubicBezTo>
                      <a:pt x="591" y="1"/>
                      <a:pt x="368" y="42"/>
                      <a:pt x="119" y="114"/>
                    </a:cubicBezTo>
                    <a:cubicBezTo>
                      <a:pt x="0" y="603"/>
                      <a:pt x="225" y="550"/>
                      <a:pt x="225" y="933"/>
                    </a:cubicBezTo>
                    <a:cubicBezTo>
                      <a:pt x="263" y="950"/>
                      <a:pt x="295" y="958"/>
                      <a:pt x="321" y="958"/>
                    </a:cubicBezTo>
                    <a:cubicBezTo>
                      <a:pt x="540" y="958"/>
                      <a:pt x="396" y="432"/>
                      <a:pt x="641" y="432"/>
                    </a:cubicBezTo>
                    <a:cubicBezTo>
                      <a:pt x="662" y="432"/>
                      <a:pt x="686" y="436"/>
                      <a:pt x="713" y="444"/>
                    </a:cubicBezTo>
                    <a:cubicBezTo>
                      <a:pt x="779" y="986"/>
                      <a:pt x="449" y="880"/>
                      <a:pt x="383" y="1263"/>
                    </a:cubicBezTo>
                    <a:cubicBezTo>
                      <a:pt x="890" y="1152"/>
                      <a:pt x="1120" y="1010"/>
                      <a:pt x="1455" y="1010"/>
                    </a:cubicBezTo>
                    <a:cubicBezTo>
                      <a:pt x="1600" y="1010"/>
                      <a:pt x="1765" y="1037"/>
                      <a:pt x="1981" y="1105"/>
                    </a:cubicBezTo>
                    <a:cubicBezTo>
                      <a:pt x="1981" y="656"/>
                      <a:pt x="1822" y="550"/>
                      <a:pt x="1981" y="273"/>
                    </a:cubicBezTo>
                    <a:cubicBezTo>
                      <a:pt x="1505" y="81"/>
                      <a:pt x="1154" y="1"/>
                      <a:pt x="82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0"/>
              <p:cNvSpPr/>
              <p:nvPr/>
            </p:nvSpPr>
            <p:spPr>
              <a:xfrm>
                <a:off x="1147700" y="1256850"/>
                <a:ext cx="12225" cy="26525"/>
              </a:xfrm>
              <a:custGeom>
                <a:avLst/>
                <a:gdLst/>
                <a:ahLst/>
                <a:cxnLst/>
                <a:rect l="l" t="t" r="r" b="b"/>
                <a:pathLst>
                  <a:path w="489" h="1061" extrusionOk="0">
                    <a:moveTo>
                      <a:pt x="257" y="0"/>
                    </a:moveTo>
                    <a:cubicBezTo>
                      <a:pt x="220" y="0"/>
                      <a:pt x="171" y="21"/>
                      <a:pt x="106" y="71"/>
                    </a:cubicBezTo>
                    <a:cubicBezTo>
                      <a:pt x="212" y="559"/>
                      <a:pt x="212" y="678"/>
                      <a:pt x="0" y="1061"/>
                    </a:cubicBezTo>
                    <a:cubicBezTo>
                      <a:pt x="264" y="1061"/>
                      <a:pt x="489" y="1061"/>
                      <a:pt x="489" y="731"/>
                    </a:cubicBezTo>
                    <a:cubicBezTo>
                      <a:pt x="298" y="686"/>
                      <a:pt x="470" y="0"/>
                      <a:pt x="25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0"/>
              <p:cNvSpPr/>
              <p:nvPr/>
            </p:nvSpPr>
            <p:spPr>
              <a:xfrm>
                <a:off x="1106450" y="1303825"/>
                <a:ext cx="23450" cy="14325"/>
              </a:xfrm>
              <a:custGeom>
                <a:avLst/>
                <a:gdLst/>
                <a:ahLst/>
                <a:cxnLst/>
                <a:rect l="l" t="t" r="r" b="b"/>
                <a:pathLst>
                  <a:path w="938" h="573" extrusionOk="0">
                    <a:moveTo>
                      <a:pt x="872" y="0"/>
                    </a:moveTo>
                    <a:cubicBezTo>
                      <a:pt x="489" y="0"/>
                      <a:pt x="211" y="119"/>
                      <a:pt x="0" y="383"/>
                    </a:cubicBezTo>
                    <a:cubicBezTo>
                      <a:pt x="71" y="483"/>
                      <a:pt x="274" y="572"/>
                      <a:pt x="468" y="572"/>
                    </a:cubicBezTo>
                    <a:cubicBezTo>
                      <a:pt x="710" y="572"/>
                      <a:pt x="938" y="433"/>
                      <a:pt x="87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0"/>
              <p:cNvSpPr/>
              <p:nvPr/>
            </p:nvSpPr>
            <p:spPr>
              <a:xfrm>
                <a:off x="1122950" y="1240775"/>
                <a:ext cx="31675" cy="54825"/>
              </a:xfrm>
              <a:custGeom>
                <a:avLst/>
                <a:gdLst/>
                <a:ahLst/>
                <a:cxnLst/>
                <a:rect l="l" t="t" r="r" b="b"/>
                <a:pathLst>
                  <a:path w="1267" h="2193" extrusionOk="0">
                    <a:moveTo>
                      <a:pt x="990" y="1"/>
                    </a:moveTo>
                    <a:lnTo>
                      <a:pt x="990" y="1"/>
                    </a:lnTo>
                    <a:cubicBezTo>
                      <a:pt x="914" y="212"/>
                      <a:pt x="801" y="331"/>
                      <a:pt x="684" y="331"/>
                    </a:cubicBezTo>
                    <a:cubicBezTo>
                      <a:pt x="618" y="331"/>
                      <a:pt x="551" y="293"/>
                      <a:pt x="489" y="212"/>
                    </a:cubicBezTo>
                    <a:lnTo>
                      <a:pt x="489" y="212"/>
                    </a:lnTo>
                    <a:cubicBezTo>
                      <a:pt x="383" y="595"/>
                      <a:pt x="713" y="991"/>
                      <a:pt x="489" y="1044"/>
                    </a:cubicBezTo>
                    <a:cubicBezTo>
                      <a:pt x="412" y="991"/>
                      <a:pt x="362" y="966"/>
                      <a:pt x="327" y="966"/>
                    </a:cubicBezTo>
                    <a:cubicBezTo>
                      <a:pt x="211" y="966"/>
                      <a:pt x="253" y="1238"/>
                      <a:pt x="0" y="1704"/>
                    </a:cubicBezTo>
                    <a:cubicBezTo>
                      <a:pt x="330" y="1862"/>
                      <a:pt x="542" y="1651"/>
                      <a:pt x="819" y="2192"/>
                    </a:cubicBezTo>
                    <a:cubicBezTo>
                      <a:pt x="660" y="1585"/>
                      <a:pt x="1254" y="1426"/>
                      <a:pt x="990" y="1202"/>
                    </a:cubicBezTo>
                    <a:lnTo>
                      <a:pt x="990" y="1202"/>
                    </a:lnTo>
                    <a:cubicBezTo>
                      <a:pt x="990" y="1321"/>
                      <a:pt x="924" y="1374"/>
                      <a:pt x="819" y="1374"/>
                    </a:cubicBezTo>
                    <a:cubicBezTo>
                      <a:pt x="990" y="1044"/>
                      <a:pt x="766" y="872"/>
                      <a:pt x="713" y="542"/>
                    </a:cubicBezTo>
                    <a:lnTo>
                      <a:pt x="713" y="542"/>
                    </a:lnTo>
                    <a:cubicBezTo>
                      <a:pt x="758" y="579"/>
                      <a:pt x="805" y="594"/>
                      <a:pt x="850" y="594"/>
                    </a:cubicBezTo>
                    <a:cubicBezTo>
                      <a:pt x="1081" y="594"/>
                      <a:pt x="1267" y="177"/>
                      <a:pt x="99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0"/>
              <p:cNvSpPr/>
              <p:nvPr/>
            </p:nvSpPr>
            <p:spPr>
              <a:xfrm>
                <a:off x="1101125" y="1239325"/>
                <a:ext cx="27125" cy="27550"/>
              </a:xfrm>
              <a:custGeom>
                <a:avLst/>
                <a:gdLst/>
                <a:ahLst/>
                <a:cxnLst/>
                <a:rect l="l" t="t" r="r" b="b"/>
                <a:pathLst>
                  <a:path w="1085" h="1102" extrusionOk="0">
                    <a:moveTo>
                      <a:pt x="769" y="0"/>
                    </a:moveTo>
                    <a:cubicBezTo>
                      <a:pt x="473" y="0"/>
                      <a:pt x="113" y="340"/>
                      <a:pt x="266" y="600"/>
                    </a:cubicBezTo>
                    <a:cubicBezTo>
                      <a:pt x="331" y="514"/>
                      <a:pt x="357" y="480"/>
                      <a:pt x="361" y="480"/>
                    </a:cubicBezTo>
                    <a:cubicBezTo>
                      <a:pt x="375" y="480"/>
                      <a:pt x="1" y="1059"/>
                      <a:pt x="266" y="1102"/>
                    </a:cubicBezTo>
                    <a:cubicBezTo>
                      <a:pt x="477" y="389"/>
                      <a:pt x="807" y="877"/>
                      <a:pt x="1085" y="270"/>
                    </a:cubicBezTo>
                    <a:cubicBezTo>
                      <a:pt x="1034" y="75"/>
                      <a:pt x="909" y="0"/>
                      <a:pt x="76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0"/>
              <p:cNvSpPr/>
              <p:nvPr/>
            </p:nvSpPr>
            <p:spPr>
              <a:xfrm>
                <a:off x="836800" y="1324600"/>
                <a:ext cx="1350" cy="1350"/>
              </a:xfrm>
              <a:custGeom>
                <a:avLst/>
                <a:gdLst/>
                <a:ahLst/>
                <a:cxnLst/>
                <a:rect l="l" t="t" r="r" b="b"/>
                <a:pathLst>
                  <a:path w="54" h="54" extrusionOk="0">
                    <a:moveTo>
                      <a:pt x="0" y="1"/>
                    </a:moveTo>
                    <a:lnTo>
                      <a:pt x="0" y="54"/>
                    </a:lnTo>
                    <a:cubicBezTo>
                      <a:pt x="0" y="54"/>
                      <a:pt x="0" y="1"/>
                      <a:pt x="5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0"/>
              <p:cNvSpPr/>
              <p:nvPr/>
            </p:nvSpPr>
            <p:spPr>
              <a:xfrm>
                <a:off x="838125" y="1320325"/>
                <a:ext cx="4300" cy="4300"/>
              </a:xfrm>
              <a:custGeom>
                <a:avLst/>
                <a:gdLst/>
                <a:ahLst/>
                <a:cxnLst/>
                <a:rect l="l" t="t" r="r" b="b"/>
                <a:pathLst>
                  <a:path w="172" h="172" extrusionOk="0">
                    <a:moveTo>
                      <a:pt x="53" y="0"/>
                    </a:moveTo>
                    <a:cubicBezTo>
                      <a:pt x="53" y="53"/>
                      <a:pt x="0" y="119"/>
                      <a:pt x="0" y="172"/>
                    </a:cubicBezTo>
                    <a:cubicBezTo>
                      <a:pt x="53" y="172"/>
                      <a:pt x="172" y="53"/>
                      <a:pt x="5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0"/>
              <p:cNvSpPr/>
              <p:nvPr/>
            </p:nvSpPr>
            <p:spPr>
              <a:xfrm>
                <a:off x="872450" y="1324600"/>
                <a:ext cx="13875" cy="16525"/>
              </a:xfrm>
              <a:custGeom>
                <a:avLst/>
                <a:gdLst/>
                <a:ahLst/>
                <a:cxnLst/>
                <a:rect l="l" t="t" r="r" b="b"/>
                <a:pathLst>
                  <a:path w="555" h="661" extrusionOk="0">
                    <a:moveTo>
                      <a:pt x="277" y="1"/>
                    </a:moveTo>
                    <a:cubicBezTo>
                      <a:pt x="225" y="331"/>
                      <a:pt x="0" y="331"/>
                      <a:pt x="0" y="661"/>
                    </a:cubicBezTo>
                    <a:cubicBezTo>
                      <a:pt x="35" y="637"/>
                      <a:pt x="78" y="629"/>
                      <a:pt x="125" y="629"/>
                    </a:cubicBezTo>
                    <a:cubicBezTo>
                      <a:pt x="215" y="629"/>
                      <a:pt x="318" y="658"/>
                      <a:pt x="401" y="658"/>
                    </a:cubicBezTo>
                    <a:cubicBezTo>
                      <a:pt x="490" y="658"/>
                      <a:pt x="555" y="625"/>
                      <a:pt x="555" y="489"/>
                    </a:cubicBezTo>
                    <a:cubicBezTo>
                      <a:pt x="172" y="437"/>
                      <a:pt x="555" y="384"/>
                      <a:pt x="555" y="159"/>
                    </a:cubicBezTo>
                    <a:cubicBezTo>
                      <a:pt x="449" y="159"/>
                      <a:pt x="330" y="54"/>
                      <a:pt x="27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0"/>
              <p:cNvSpPr/>
              <p:nvPr/>
            </p:nvSpPr>
            <p:spPr>
              <a:xfrm>
                <a:off x="821625" y="1357625"/>
                <a:ext cx="12550" cy="26425"/>
              </a:xfrm>
              <a:custGeom>
                <a:avLst/>
                <a:gdLst/>
                <a:ahLst/>
                <a:cxnLst/>
                <a:rect l="l" t="t" r="r" b="b"/>
                <a:pathLst>
                  <a:path w="502" h="1057" extrusionOk="0">
                    <a:moveTo>
                      <a:pt x="225" y="0"/>
                    </a:moveTo>
                    <a:cubicBezTo>
                      <a:pt x="225" y="277"/>
                      <a:pt x="53" y="330"/>
                      <a:pt x="0" y="541"/>
                    </a:cubicBezTo>
                    <a:cubicBezTo>
                      <a:pt x="205" y="601"/>
                      <a:pt x="124" y="1057"/>
                      <a:pt x="358" y="1057"/>
                    </a:cubicBezTo>
                    <a:cubicBezTo>
                      <a:pt x="381" y="1057"/>
                      <a:pt x="407" y="1052"/>
                      <a:pt x="436" y="1043"/>
                    </a:cubicBezTo>
                    <a:cubicBezTo>
                      <a:pt x="436" y="607"/>
                      <a:pt x="502" y="53"/>
                      <a:pt x="22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0"/>
              <p:cNvSpPr/>
              <p:nvPr/>
            </p:nvSpPr>
            <p:spPr>
              <a:xfrm>
                <a:off x="759900" y="1316350"/>
                <a:ext cx="97375" cy="67500"/>
              </a:xfrm>
              <a:custGeom>
                <a:avLst/>
                <a:gdLst/>
                <a:ahLst/>
                <a:cxnLst/>
                <a:rect l="l" t="t" r="r" b="b"/>
                <a:pathLst>
                  <a:path w="3895" h="2700" extrusionOk="0">
                    <a:moveTo>
                      <a:pt x="661" y="1"/>
                    </a:moveTo>
                    <a:cubicBezTo>
                      <a:pt x="872" y="1149"/>
                      <a:pt x="265" y="991"/>
                      <a:pt x="0" y="1374"/>
                    </a:cubicBezTo>
                    <a:cubicBezTo>
                      <a:pt x="66" y="1353"/>
                      <a:pt x="136" y="1342"/>
                      <a:pt x="204" y="1342"/>
                    </a:cubicBezTo>
                    <a:cubicBezTo>
                      <a:pt x="476" y="1342"/>
                      <a:pt x="711" y="1513"/>
                      <a:pt x="489" y="1862"/>
                    </a:cubicBezTo>
                    <a:cubicBezTo>
                      <a:pt x="514" y="1878"/>
                      <a:pt x="538" y="1885"/>
                      <a:pt x="559" y="1885"/>
                    </a:cubicBezTo>
                    <a:cubicBezTo>
                      <a:pt x="718" y="1885"/>
                      <a:pt x="792" y="1519"/>
                      <a:pt x="881" y="1519"/>
                    </a:cubicBezTo>
                    <a:cubicBezTo>
                      <a:pt x="914" y="1519"/>
                      <a:pt x="949" y="1568"/>
                      <a:pt x="991" y="1704"/>
                    </a:cubicBezTo>
                    <a:cubicBezTo>
                      <a:pt x="925" y="2192"/>
                      <a:pt x="542" y="2087"/>
                      <a:pt x="489" y="2522"/>
                    </a:cubicBezTo>
                    <a:cubicBezTo>
                      <a:pt x="561" y="2675"/>
                      <a:pt x="712" y="2699"/>
                      <a:pt x="872" y="2699"/>
                    </a:cubicBezTo>
                    <a:cubicBezTo>
                      <a:pt x="947" y="2699"/>
                      <a:pt x="1024" y="2694"/>
                      <a:pt x="1096" y="2694"/>
                    </a:cubicBezTo>
                    <a:cubicBezTo>
                      <a:pt x="1057" y="2200"/>
                      <a:pt x="1387" y="1950"/>
                      <a:pt x="1739" y="1950"/>
                    </a:cubicBezTo>
                    <a:cubicBezTo>
                      <a:pt x="1857" y="1950"/>
                      <a:pt x="1977" y="1978"/>
                      <a:pt x="2086" y="2034"/>
                    </a:cubicBezTo>
                    <a:cubicBezTo>
                      <a:pt x="2192" y="1532"/>
                      <a:pt x="2311" y="991"/>
                      <a:pt x="2694" y="991"/>
                    </a:cubicBezTo>
                    <a:cubicBezTo>
                      <a:pt x="2778" y="1208"/>
                      <a:pt x="2887" y="1277"/>
                      <a:pt x="3009" y="1277"/>
                    </a:cubicBezTo>
                    <a:cubicBezTo>
                      <a:pt x="3219" y="1277"/>
                      <a:pt x="3466" y="1073"/>
                      <a:pt x="3689" y="1073"/>
                    </a:cubicBezTo>
                    <a:cubicBezTo>
                      <a:pt x="3761" y="1073"/>
                      <a:pt x="3830" y="1094"/>
                      <a:pt x="3895" y="1149"/>
                    </a:cubicBezTo>
                    <a:cubicBezTo>
                      <a:pt x="3895" y="436"/>
                      <a:pt x="3076" y="1149"/>
                      <a:pt x="3076" y="384"/>
                    </a:cubicBezTo>
                    <a:cubicBezTo>
                      <a:pt x="2910" y="717"/>
                      <a:pt x="2566" y="888"/>
                      <a:pt x="2221" y="888"/>
                    </a:cubicBezTo>
                    <a:cubicBezTo>
                      <a:pt x="1993" y="888"/>
                      <a:pt x="1763" y="813"/>
                      <a:pt x="1585" y="661"/>
                    </a:cubicBezTo>
                    <a:cubicBezTo>
                      <a:pt x="1756" y="661"/>
                      <a:pt x="1809" y="542"/>
                      <a:pt x="1862" y="331"/>
                    </a:cubicBezTo>
                    <a:cubicBezTo>
                      <a:pt x="1831" y="327"/>
                      <a:pt x="1799" y="325"/>
                      <a:pt x="1765" y="325"/>
                    </a:cubicBezTo>
                    <a:cubicBezTo>
                      <a:pt x="1588" y="325"/>
                      <a:pt x="1373" y="374"/>
                      <a:pt x="1177" y="374"/>
                    </a:cubicBezTo>
                    <a:cubicBezTo>
                      <a:pt x="944" y="374"/>
                      <a:pt x="740" y="304"/>
                      <a:pt x="66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0"/>
              <p:cNvSpPr/>
              <p:nvPr/>
            </p:nvSpPr>
            <p:spPr>
              <a:xfrm>
                <a:off x="633175" y="379700"/>
                <a:ext cx="1205975" cy="708300"/>
              </a:xfrm>
              <a:custGeom>
                <a:avLst/>
                <a:gdLst/>
                <a:ahLst/>
                <a:cxnLst/>
                <a:rect l="l" t="t" r="r" b="b"/>
                <a:pathLst>
                  <a:path w="48239" h="28332" extrusionOk="0">
                    <a:moveTo>
                      <a:pt x="3921" y="648"/>
                    </a:moveTo>
                    <a:cubicBezTo>
                      <a:pt x="4123" y="648"/>
                      <a:pt x="4230" y="782"/>
                      <a:pt x="4185" y="1162"/>
                    </a:cubicBezTo>
                    <a:cubicBezTo>
                      <a:pt x="4168" y="1158"/>
                      <a:pt x="4153" y="1156"/>
                      <a:pt x="4138" y="1156"/>
                    </a:cubicBezTo>
                    <a:cubicBezTo>
                      <a:pt x="3989" y="1156"/>
                      <a:pt x="3951" y="1347"/>
                      <a:pt x="3794" y="1347"/>
                    </a:cubicBezTo>
                    <a:cubicBezTo>
                      <a:pt x="3762" y="1347"/>
                      <a:pt x="3726" y="1339"/>
                      <a:pt x="3683" y="1321"/>
                    </a:cubicBezTo>
                    <a:cubicBezTo>
                      <a:pt x="3802" y="1162"/>
                      <a:pt x="3802" y="938"/>
                      <a:pt x="3802" y="661"/>
                    </a:cubicBezTo>
                    <a:cubicBezTo>
                      <a:pt x="3845" y="653"/>
                      <a:pt x="3884" y="648"/>
                      <a:pt x="3921" y="648"/>
                    </a:cubicBezTo>
                    <a:close/>
                    <a:moveTo>
                      <a:pt x="16933" y="1315"/>
                    </a:moveTo>
                    <a:cubicBezTo>
                      <a:pt x="17110" y="1315"/>
                      <a:pt x="17270" y="1340"/>
                      <a:pt x="17387" y="1492"/>
                    </a:cubicBezTo>
                    <a:cubicBezTo>
                      <a:pt x="17387" y="1789"/>
                      <a:pt x="17226" y="1847"/>
                      <a:pt x="17038" y="1847"/>
                    </a:cubicBezTo>
                    <a:cubicBezTo>
                      <a:pt x="16916" y="1847"/>
                      <a:pt x="16783" y="1822"/>
                      <a:pt x="16674" y="1822"/>
                    </a:cubicBezTo>
                    <a:lnTo>
                      <a:pt x="16674" y="1321"/>
                    </a:lnTo>
                    <a:cubicBezTo>
                      <a:pt x="16762" y="1321"/>
                      <a:pt x="16850" y="1315"/>
                      <a:pt x="16933" y="1315"/>
                    </a:cubicBezTo>
                    <a:close/>
                    <a:moveTo>
                      <a:pt x="8700" y="2588"/>
                    </a:moveTo>
                    <a:cubicBezTo>
                      <a:pt x="8700" y="2760"/>
                      <a:pt x="8581" y="2760"/>
                      <a:pt x="8634" y="2918"/>
                    </a:cubicBezTo>
                    <a:cubicBezTo>
                      <a:pt x="8819" y="2918"/>
                      <a:pt x="9027" y="2748"/>
                      <a:pt x="9228" y="2748"/>
                    </a:cubicBezTo>
                    <a:cubicBezTo>
                      <a:pt x="9328" y="2748"/>
                      <a:pt x="9426" y="2790"/>
                      <a:pt x="9518" y="2918"/>
                    </a:cubicBezTo>
                    <a:cubicBezTo>
                      <a:pt x="9354" y="3105"/>
                      <a:pt x="9168" y="3192"/>
                      <a:pt x="8982" y="3192"/>
                    </a:cubicBezTo>
                    <a:cubicBezTo>
                      <a:pt x="8736" y="3192"/>
                      <a:pt x="8492" y="3038"/>
                      <a:pt x="8304" y="2760"/>
                    </a:cubicBezTo>
                    <a:cubicBezTo>
                      <a:pt x="8370" y="2535"/>
                      <a:pt x="8581" y="2641"/>
                      <a:pt x="8700" y="2588"/>
                    </a:cubicBezTo>
                    <a:close/>
                    <a:moveTo>
                      <a:pt x="2923" y="3160"/>
                    </a:moveTo>
                    <a:cubicBezTo>
                      <a:pt x="3143" y="3160"/>
                      <a:pt x="3349" y="3256"/>
                      <a:pt x="3419" y="3525"/>
                    </a:cubicBezTo>
                    <a:cubicBezTo>
                      <a:pt x="3307" y="3431"/>
                      <a:pt x="3204" y="3399"/>
                      <a:pt x="3105" y="3399"/>
                    </a:cubicBezTo>
                    <a:cubicBezTo>
                      <a:pt x="2893" y="3399"/>
                      <a:pt x="2692" y="3542"/>
                      <a:pt x="2419" y="3542"/>
                    </a:cubicBezTo>
                    <a:cubicBezTo>
                      <a:pt x="2368" y="3542"/>
                      <a:pt x="2314" y="3537"/>
                      <a:pt x="2258" y="3525"/>
                    </a:cubicBezTo>
                    <a:cubicBezTo>
                      <a:pt x="2258" y="3361"/>
                      <a:pt x="2604" y="3160"/>
                      <a:pt x="2923" y="3160"/>
                    </a:cubicBezTo>
                    <a:close/>
                    <a:moveTo>
                      <a:pt x="1545" y="3024"/>
                    </a:moveTo>
                    <a:cubicBezTo>
                      <a:pt x="1677" y="3079"/>
                      <a:pt x="1699" y="3393"/>
                      <a:pt x="1896" y="3393"/>
                    </a:cubicBezTo>
                    <a:cubicBezTo>
                      <a:pt x="1935" y="3393"/>
                      <a:pt x="1979" y="3382"/>
                      <a:pt x="2033" y="3354"/>
                    </a:cubicBezTo>
                    <a:lnTo>
                      <a:pt x="2033" y="3354"/>
                    </a:lnTo>
                    <a:cubicBezTo>
                      <a:pt x="1927" y="3631"/>
                      <a:pt x="1597" y="3525"/>
                      <a:pt x="1439" y="3684"/>
                    </a:cubicBezTo>
                    <a:cubicBezTo>
                      <a:pt x="1373" y="3354"/>
                      <a:pt x="1492" y="3248"/>
                      <a:pt x="1545" y="3024"/>
                    </a:cubicBezTo>
                    <a:close/>
                    <a:moveTo>
                      <a:pt x="10659" y="3590"/>
                    </a:moveTo>
                    <a:cubicBezTo>
                      <a:pt x="10719" y="3590"/>
                      <a:pt x="10795" y="3636"/>
                      <a:pt x="10891" y="3750"/>
                    </a:cubicBezTo>
                    <a:cubicBezTo>
                      <a:pt x="10786" y="3961"/>
                      <a:pt x="10680" y="4238"/>
                      <a:pt x="10403" y="4238"/>
                    </a:cubicBezTo>
                    <a:cubicBezTo>
                      <a:pt x="10442" y="3992"/>
                      <a:pt x="10482" y="3590"/>
                      <a:pt x="10659" y="3590"/>
                    </a:cubicBezTo>
                    <a:close/>
                    <a:moveTo>
                      <a:pt x="9743" y="3420"/>
                    </a:moveTo>
                    <a:cubicBezTo>
                      <a:pt x="9848" y="3473"/>
                      <a:pt x="9796" y="3855"/>
                      <a:pt x="9848" y="4133"/>
                    </a:cubicBezTo>
                    <a:cubicBezTo>
                      <a:pt x="9571" y="3961"/>
                      <a:pt x="9624" y="4080"/>
                      <a:pt x="9241" y="3961"/>
                    </a:cubicBezTo>
                    <a:lnTo>
                      <a:pt x="9241" y="3961"/>
                    </a:lnTo>
                    <a:cubicBezTo>
                      <a:pt x="9188" y="4080"/>
                      <a:pt x="9241" y="4080"/>
                      <a:pt x="9294" y="4133"/>
                    </a:cubicBezTo>
                    <a:cubicBezTo>
                      <a:pt x="9281" y="4257"/>
                      <a:pt x="9257" y="4307"/>
                      <a:pt x="9231" y="4307"/>
                    </a:cubicBezTo>
                    <a:cubicBezTo>
                      <a:pt x="9154" y="4307"/>
                      <a:pt x="9057" y="3877"/>
                      <a:pt x="9136" y="3631"/>
                    </a:cubicBezTo>
                    <a:cubicBezTo>
                      <a:pt x="9413" y="3473"/>
                      <a:pt x="9624" y="3578"/>
                      <a:pt x="9743" y="3420"/>
                    </a:cubicBezTo>
                    <a:close/>
                    <a:moveTo>
                      <a:pt x="7815" y="2971"/>
                    </a:moveTo>
                    <a:cubicBezTo>
                      <a:pt x="7763" y="3473"/>
                      <a:pt x="7485" y="3525"/>
                      <a:pt x="7433" y="3961"/>
                    </a:cubicBezTo>
                    <a:cubicBezTo>
                      <a:pt x="7445" y="3963"/>
                      <a:pt x="7458" y="3963"/>
                      <a:pt x="7469" y="3963"/>
                    </a:cubicBezTo>
                    <a:cubicBezTo>
                      <a:pt x="7860" y="3963"/>
                      <a:pt x="7724" y="3137"/>
                      <a:pt x="8198" y="2971"/>
                    </a:cubicBezTo>
                    <a:lnTo>
                      <a:pt x="8198" y="2971"/>
                    </a:lnTo>
                    <a:cubicBezTo>
                      <a:pt x="8145" y="3195"/>
                      <a:pt x="8093" y="3354"/>
                      <a:pt x="8040" y="3631"/>
                    </a:cubicBezTo>
                    <a:cubicBezTo>
                      <a:pt x="8096" y="3528"/>
                      <a:pt x="8150" y="3493"/>
                      <a:pt x="8206" y="3493"/>
                    </a:cubicBezTo>
                    <a:cubicBezTo>
                      <a:pt x="8329" y="3493"/>
                      <a:pt x="8462" y="3665"/>
                      <a:pt x="8656" y="3665"/>
                    </a:cubicBezTo>
                    <a:cubicBezTo>
                      <a:pt x="8702" y="3665"/>
                      <a:pt x="8752" y="3655"/>
                      <a:pt x="8806" y="3631"/>
                    </a:cubicBezTo>
                    <a:cubicBezTo>
                      <a:pt x="8806" y="3834"/>
                      <a:pt x="8862" y="4066"/>
                      <a:pt x="8893" y="4066"/>
                    </a:cubicBezTo>
                    <a:cubicBezTo>
                      <a:pt x="8904" y="4066"/>
                      <a:pt x="8911" y="4035"/>
                      <a:pt x="8911" y="3961"/>
                    </a:cubicBezTo>
                    <a:cubicBezTo>
                      <a:pt x="9030" y="3961"/>
                      <a:pt x="8964" y="4133"/>
                      <a:pt x="8911" y="4133"/>
                    </a:cubicBezTo>
                    <a:lnTo>
                      <a:pt x="8911" y="4463"/>
                    </a:lnTo>
                    <a:cubicBezTo>
                      <a:pt x="8474" y="4225"/>
                      <a:pt x="8180" y="4042"/>
                      <a:pt x="7764" y="4042"/>
                    </a:cubicBezTo>
                    <a:cubicBezTo>
                      <a:pt x="7603" y="4042"/>
                      <a:pt x="7423" y="4070"/>
                      <a:pt x="7208" y="4133"/>
                    </a:cubicBezTo>
                    <a:cubicBezTo>
                      <a:pt x="7380" y="3803"/>
                      <a:pt x="7155" y="3803"/>
                      <a:pt x="7314" y="3473"/>
                    </a:cubicBezTo>
                    <a:cubicBezTo>
                      <a:pt x="7180" y="3421"/>
                      <a:pt x="7020" y="3402"/>
                      <a:pt x="6839" y="3402"/>
                    </a:cubicBezTo>
                    <a:cubicBezTo>
                      <a:pt x="6336" y="3402"/>
                      <a:pt x="5671" y="3548"/>
                      <a:pt x="4965" y="3548"/>
                    </a:cubicBezTo>
                    <a:cubicBezTo>
                      <a:pt x="4566" y="3548"/>
                      <a:pt x="4153" y="3501"/>
                      <a:pt x="3749" y="3354"/>
                    </a:cubicBezTo>
                    <a:cubicBezTo>
                      <a:pt x="5003" y="2971"/>
                      <a:pt x="6878" y="3143"/>
                      <a:pt x="7815" y="2971"/>
                    </a:cubicBezTo>
                    <a:close/>
                    <a:moveTo>
                      <a:pt x="0" y="4846"/>
                    </a:moveTo>
                    <a:lnTo>
                      <a:pt x="0" y="4846"/>
                    </a:lnTo>
                    <a:cubicBezTo>
                      <a:pt x="0" y="4846"/>
                      <a:pt x="0" y="4846"/>
                      <a:pt x="0" y="4846"/>
                    </a:cubicBezTo>
                    <a:close/>
                    <a:moveTo>
                      <a:pt x="0" y="4846"/>
                    </a:moveTo>
                    <a:lnTo>
                      <a:pt x="0" y="4846"/>
                    </a:lnTo>
                    <a:cubicBezTo>
                      <a:pt x="0" y="4846"/>
                      <a:pt x="0" y="4846"/>
                      <a:pt x="0" y="4846"/>
                    </a:cubicBezTo>
                    <a:close/>
                    <a:moveTo>
                      <a:pt x="790" y="3991"/>
                    </a:moveTo>
                    <a:cubicBezTo>
                      <a:pt x="834" y="3991"/>
                      <a:pt x="883" y="3998"/>
                      <a:pt x="937" y="4014"/>
                    </a:cubicBezTo>
                    <a:cubicBezTo>
                      <a:pt x="885" y="4185"/>
                      <a:pt x="779" y="4515"/>
                      <a:pt x="937" y="4515"/>
                    </a:cubicBezTo>
                    <a:cubicBezTo>
                      <a:pt x="779" y="4793"/>
                      <a:pt x="449" y="4793"/>
                      <a:pt x="172" y="4898"/>
                    </a:cubicBezTo>
                    <a:cubicBezTo>
                      <a:pt x="362" y="4601"/>
                      <a:pt x="381" y="3991"/>
                      <a:pt x="790" y="3991"/>
                    </a:cubicBezTo>
                    <a:close/>
                    <a:moveTo>
                      <a:pt x="42470" y="4238"/>
                    </a:moveTo>
                    <a:cubicBezTo>
                      <a:pt x="42351" y="4814"/>
                      <a:pt x="42055" y="4960"/>
                      <a:pt x="41718" y="4960"/>
                    </a:cubicBezTo>
                    <a:cubicBezTo>
                      <a:pt x="41568" y="4960"/>
                      <a:pt x="41410" y="4931"/>
                      <a:pt x="41255" y="4898"/>
                    </a:cubicBezTo>
                    <a:cubicBezTo>
                      <a:pt x="41191" y="4953"/>
                      <a:pt x="41139" y="5009"/>
                      <a:pt x="41096" y="5068"/>
                    </a:cubicBezTo>
                    <a:lnTo>
                      <a:pt x="41096" y="5068"/>
                    </a:lnTo>
                    <a:cubicBezTo>
                      <a:pt x="41053" y="4842"/>
                      <a:pt x="40930" y="4722"/>
                      <a:pt x="40764" y="4722"/>
                    </a:cubicBezTo>
                    <a:cubicBezTo>
                      <a:pt x="40727" y="4722"/>
                      <a:pt x="40689" y="4728"/>
                      <a:pt x="40648" y="4740"/>
                    </a:cubicBezTo>
                    <a:cubicBezTo>
                      <a:pt x="41255" y="4515"/>
                      <a:pt x="41915" y="4846"/>
                      <a:pt x="42470" y="4238"/>
                    </a:cubicBezTo>
                    <a:close/>
                    <a:moveTo>
                      <a:pt x="1545" y="5004"/>
                    </a:moveTo>
                    <a:lnTo>
                      <a:pt x="1545" y="5004"/>
                    </a:lnTo>
                    <a:cubicBezTo>
                      <a:pt x="1501" y="5346"/>
                      <a:pt x="1308" y="5418"/>
                      <a:pt x="1076" y="5418"/>
                    </a:cubicBezTo>
                    <a:cubicBezTo>
                      <a:pt x="909" y="5418"/>
                      <a:pt x="721" y="5380"/>
                      <a:pt x="555" y="5380"/>
                    </a:cubicBezTo>
                    <a:cubicBezTo>
                      <a:pt x="393" y="5380"/>
                      <a:pt x="252" y="5416"/>
                      <a:pt x="172" y="5558"/>
                    </a:cubicBezTo>
                    <a:cubicBezTo>
                      <a:pt x="215" y="5129"/>
                      <a:pt x="390" y="5027"/>
                      <a:pt x="608" y="5027"/>
                    </a:cubicBezTo>
                    <a:cubicBezTo>
                      <a:pt x="809" y="5027"/>
                      <a:pt x="1046" y="5114"/>
                      <a:pt x="1249" y="5114"/>
                    </a:cubicBezTo>
                    <a:cubicBezTo>
                      <a:pt x="1362" y="5114"/>
                      <a:pt x="1464" y="5087"/>
                      <a:pt x="1545" y="5004"/>
                    </a:cubicBezTo>
                    <a:close/>
                    <a:moveTo>
                      <a:pt x="42406" y="4932"/>
                    </a:moveTo>
                    <a:cubicBezTo>
                      <a:pt x="42593" y="4932"/>
                      <a:pt x="42739" y="5490"/>
                      <a:pt x="43056" y="5490"/>
                    </a:cubicBezTo>
                    <a:cubicBezTo>
                      <a:pt x="43125" y="5490"/>
                      <a:pt x="43201" y="5464"/>
                      <a:pt x="43288" y="5400"/>
                    </a:cubicBezTo>
                    <a:lnTo>
                      <a:pt x="43288" y="5400"/>
                    </a:lnTo>
                    <a:cubicBezTo>
                      <a:pt x="43318" y="5698"/>
                      <a:pt x="43210" y="5770"/>
                      <a:pt x="43058" y="5770"/>
                    </a:cubicBezTo>
                    <a:cubicBezTo>
                      <a:pt x="42916" y="5770"/>
                      <a:pt x="42736" y="5709"/>
                      <a:pt x="42592" y="5709"/>
                    </a:cubicBezTo>
                    <a:cubicBezTo>
                      <a:pt x="42547" y="5709"/>
                      <a:pt x="42506" y="5715"/>
                      <a:pt x="42470" y="5730"/>
                    </a:cubicBezTo>
                    <a:cubicBezTo>
                      <a:pt x="42470" y="5453"/>
                      <a:pt x="42417" y="5176"/>
                      <a:pt x="42245" y="5070"/>
                    </a:cubicBezTo>
                    <a:cubicBezTo>
                      <a:pt x="42304" y="4971"/>
                      <a:pt x="42357" y="4932"/>
                      <a:pt x="42406" y="4932"/>
                    </a:cubicBezTo>
                    <a:close/>
                    <a:moveTo>
                      <a:pt x="41643" y="5414"/>
                    </a:moveTo>
                    <a:cubicBezTo>
                      <a:pt x="41848" y="5414"/>
                      <a:pt x="42070" y="5456"/>
                      <a:pt x="42245" y="5558"/>
                    </a:cubicBezTo>
                    <a:cubicBezTo>
                      <a:pt x="42175" y="5753"/>
                      <a:pt x="42004" y="5829"/>
                      <a:pt x="41807" y="5829"/>
                    </a:cubicBezTo>
                    <a:cubicBezTo>
                      <a:pt x="41563" y="5829"/>
                      <a:pt x="41280" y="5712"/>
                      <a:pt x="41097" y="5558"/>
                    </a:cubicBezTo>
                    <a:cubicBezTo>
                      <a:pt x="41183" y="5473"/>
                      <a:pt x="41401" y="5414"/>
                      <a:pt x="41643" y="5414"/>
                    </a:cubicBezTo>
                    <a:close/>
                    <a:moveTo>
                      <a:pt x="10617" y="4727"/>
                    </a:moveTo>
                    <a:cubicBezTo>
                      <a:pt x="10865" y="4727"/>
                      <a:pt x="11089" y="4880"/>
                      <a:pt x="11063" y="5281"/>
                    </a:cubicBezTo>
                    <a:cubicBezTo>
                      <a:pt x="10994" y="5238"/>
                      <a:pt x="10932" y="5219"/>
                      <a:pt x="10875" y="5219"/>
                    </a:cubicBezTo>
                    <a:cubicBezTo>
                      <a:pt x="10543" y="5219"/>
                      <a:pt x="10393" y="5861"/>
                      <a:pt x="10043" y="5861"/>
                    </a:cubicBezTo>
                    <a:cubicBezTo>
                      <a:pt x="9929" y="5861"/>
                      <a:pt x="9794" y="5793"/>
                      <a:pt x="9624" y="5611"/>
                    </a:cubicBezTo>
                    <a:cubicBezTo>
                      <a:pt x="9624" y="5211"/>
                      <a:pt x="9680" y="4945"/>
                      <a:pt x="9893" y="4945"/>
                    </a:cubicBezTo>
                    <a:cubicBezTo>
                      <a:pt x="9912" y="4945"/>
                      <a:pt x="9933" y="4947"/>
                      <a:pt x="9954" y="4951"/>
                    </a:cubicBezTo>
                    <a:cubicBezTo>
                      <a:pt x="9597" y="5279"/>
                      <a:pt x="9853" y="5600"/>
                      <a:pt x="10146" y="5600"/>
                    </a:cubicBezTo>
                    <a:cubicBezTo>
                      <a:pt x="10254" y="5600"/>
                      <a:pt x="10367" y="5556"/>
                      <a:pt x="10456" y="5453"/>
                    </a:cubicBezTo>
                    <a:cubicBezTo>
                      <a:pt x="10350" y="5228"/>
                      <a:pt x="10231" y="5123"/>
                      <a:pt x="10020" y="5123"/>
                    </a:cubicBezTo>
                    <a:cubicBezTo>
                      <a:pt x="10074" y="4894"/>
                      <a:pt x="10358" y="4727"/>
                      <a:pt x="10617" y="4727"/>
                    </a:cubicBezTo>
                    <a:close/>
                    <a:moveTo>
                      <a:pt x="41001" y="5063"/>
                    </a:moveTo>
                    <a:cubicBezTo>
                      <a:pt x="41030" y="5063"/>
                      <a:pt x="41062" y="5065"/>
                      <a:pt x="41095" y="5070"/>
                    </a:cubicBezTo>
                    <a:lnTo>
                      <a:pt x="41095" y="5070"/>
                    </a:lnTo>
                    <a:cubicBezTo>
                      <a:pt x="40923" y="5310"/>
                      <a:pt x="40915" y="5592"/>
                      <a:pt x="40872" y="5941"/>
                    </a:cubicBezTo>
                    <a:cubicBezTo>
                      <a:pt x="40818" y="5950"/>
                      <a:pt x="40768" y="5954"/>
                      <a:pt x="40722" y="5954"/>
                    </a:cubicBezTo>
                    <a:cubicBezTo>
                      <a:pt x="40491" y="5954"/>
                      <a:pt x="40364" y="5843"/>
                      <a:pt x="40265" y="5611"/>
                    </a:cubicBezTo>
                    <a:cubicBezTo>
                      <a:pt x="40521" y="5416"/>
                      <a:pt x="40631" y="5063"/>
                      <a:pt x="41001" y="5063"/>
                    </a:cubicBezTo>
                    <a:close/>
                    <a:moveTo>
                      <a:pt x="39777" y="5611"/>
                    </a:moveTo>
                    <a:lnTo>
                      <a:pt x="39777" y="5611"/>
                    </a:lnTo>
                    <a:cubicBezTo>
                      <a:pt x="39801" y="5895"/>
                      <a:pt x="39633" y="5985"/>
                      <a:pt x="39436" y="5985"/>
                    </a:cubicBezTo>
                    <a:cubicBezTo>
                      <a:pt x="39211" y="5985"/>
                      <a:pt x="38948" y="5867"/>
                      <a:pt x="38892" y="5783"/>
                    </a:cubicBezTo>
                    <a:cubicBezTo>
                      <a:pt x="38934" y="5689"/>
                      <a:pt x="38992" y="5658"/>
                      <a:pt x="39060" y="5658"/>
                    </a:cubicBezTo>
                    <a:cubicBezTo>
                      <a:pt x="39192" y="5658"/>
                      <a:pt x="39360" y="5775"/>
                      <a:pt x="39519" y="5775"/>
                    </a:cubicBezTo>
                    <a:cubicBezTo>
                      <a:pt x="39611" y="5775"/>
                      <a:pt x="39700" y="5735"/>
                      <a:pt x="39777" y="5611"/>
                    </a:cubicBezTo>
                    <a:close/>
                    <a:moveTo>
                      <a:pt x="37348" y="5281"/>
                    </a:moveTo>
                    <a:cubicBezTo>
                      <a:pt x="37295" y="5994"/>
                      <a:pt x="38008" y="5281"/>
                      <a:pt x="37796" y="6113"/>
                    </a:cubicBezTo>
                    <a:cubicBezTo>
                      <a:pt x="37606" y="5951"/>
                      <a:pt x="37468" y="5886"/>
                      <a:pt x="37343" y="5886"/>
                    </a:cubicBezTo>
                    <a:cubicBezTo>
                      <a:pt x="37173" y="5886"/>
                      <a:pt x="37027" y="6006"/>
                      <a:pt x="36806" y="6166"/>
                    </a:cubicBezTo>
                    <a:lnTo>
                      <a:pt x="36806" y="5453"/>
                    </a:lnTo>
                    <a:cubicBezTo>
                      <a:pt x="36950" y="5505"/>
                      <a:pt x="37022" y="5529"/>
                      <a:pt x="37066" y="5529"/>
                    </a:cubicBezTo>
                    <a:cubicBezTo>
                      <a:pt x="37154" y="5529"/>
                      <a:pt x="37126" y="5432"/>
                      <a:pt x="37348" y="5281"/>
                    </a:cubicBezTo>
                    <a:close/>
                    <a:moveTo>
                      <a:pt x="5127" y="6288"/>
                    </a:moveTo>
                    <a:cubicBezTo>
                      <a:pt x="5327" y="6288"/>
                      <a:pt x="5505" y="6384"/>
                      <a:pt x="5452" y="6654"/>
                    </a:cubicBezTo>
                    <a:cubicBezTo>
                      <a:pt x="5003" y="6601"/>
                      <a:pt x="5122" y="6549"/>
                      <a:pt x="4673" y="6496"/>
                    </a:cubicBezTo>
                    <a:cubicBezTo>
                      <a:pt x="4706" y="6384"/>
                      <a:pt x="4928" y="6288"/>
                      <a:pt x="5127" y="6288"/>
                    </a:cubicBezTo>
                    <a:close/>
                    <a:moveTo>
                      <a:pt x="26388" y="6252"/>
                    </a:moveTo>
                    <a:cubicBezTo>
                      <a:pt x="26484" y="6252"/>
                      <a:pt x="26605" y="6295"/>
                      <a:pt x="26697" y="6295"/>
                    </a:cubicBezTo>
                    <a:cubicBezTo>
                      <a:pt x="26732" y="6295"/>
                      <a:pt x="26763" y="6289"/>
                      <a:pt x="26786" y="6271"/>
                    </a:cubicBezTo>
                    <a:lnTo>
                      <a:pt x="26786" y="6271"/>
                    </a:lnTo>
                    <a:cubicBezTo>
                      <a:pt x="26749" y="6505"/>
                      <a:pt x="26573" y="6738"/>
                      <a:pt x="26417" y="6738"/>
                    </a:cubicBezTo>
                    <a:cubicBezTo>
                      <a:pt x="26352" y="6738"/>
                      <a:pt x="26291" y="6698"/>
                      <a:pt x="26245" y="6601"/>
                    </a:cubicBezTo>
                    <a:cubicBezTo>
                      <a:pt x="26189" y="6316"/>
                      <a:pt x="26270" y="6252"/>
                      <a:pt x="26388" y="6252"/>
                    </a:cubicBezTo>
                    <a:close/>
                    <a:moveTo>
                      <a:pt x="38016" y="6049"/>
                    </a:moveTo>
                    <a:cubicBezTo>
                      <a:pt x="38263" y="6049"/>
                      <a:pt x="38749" y="6557"/>
                      <a:pt x="39169" y="6601"/>
                    </a:cubicBezTo>
                    <a:cubicBezTo>
                      <a:pt x="39064" y="6736"/>
                      <a:pt x="38954" y="6789"/>
                      <a:pt x="38844" y="6789"/>
                    </a:cubicBezTo>
                    <a:cubicBezTo>
                      <a:pt x="38500" y="6789"/>
                      <a:pt x="38152" y="6273"/>
                      <a:pt x="37902" y="6113"/>
                    </a:cubicBezTo>
                    <a:cubicBezTo>
                      <a:pt x="37930" y="6068"/>
                      <a:pt x="37969" y="6049"/>
                      <a:pt x="38016" y="6049"/>
                    </a:cubicBezTo>
                    <a:close/>
                    <a:moveTo>
                      <a:pt x="28389" y="6635"/>
                    </a:moveTo>
                    <a:cubicBezTo>
                      <a:pt x="28578" y="6635"/>
                      <a:pt x="28737" y="6757"/>
                      <a:pt x="28714" y="7050"/>
                    </a:cubicBezTo>
                    <a:lnTo>
                      <a:pt x="27842" y="7103"/>
                    </a:lnTo>
                    <a:cubicBezTo>
                      <a:pt x="27872" y="6824"/>
                      <a:pt x="28153" y="6635"/>
                      <a:pt x="28389" y="6635"/>
                    </a:cubicBezTo>
                    <a:close/>
                    <a:moveTo>
                      <a:pt x="27393" y="5558"/>
                    </a:moveTo>
                    <a:cubicBezTo>
                      <a:pt x="27512" y="5611"/>
                      <a:pt x="27446" y="5888"/>
                      <a:pt x="27618" y="5888"/>
                    </a:cubicBezTo>
                    <a:cubicBezTo>
                      <a:pt x="27724" y="6496"/>
                      <a:pt x="27116" y="6601"/>
                      <a:pt x="27393" y="6931"/>
                    </a:cubicBezTo>
                    <a:cubicBezTo>
                      <a:pt x="27368" y="7078"/>
                      <a:pt x="27349" y="7131"/>
                      <a:pt x="27330" y="7131"/>
                    </a:cubicBezTo>
                    <a:cubicBezTo>
                      <a:pt x="27280" y="7131"/>
                      <a:pt x="27235" y="6739"/>
                      <a:pt x="27089" y="6739"/>
                    </a:cubicBezTo>
                    <a:cubicBezTo>
                      <a:pt x="27066" y="6739"/>
                      <a:pt x="27040" y="6749"/>
                      <a:pt x="27011" y="6773"/>
                    </a:cubicBezTo>
                    <a:cubicBezTo>
                      <a:pt x="26958" y="5994"/>
                      <a:pt x="27565" y="6601"/>
                      <a:pt x="27235" y="5888"/>
                    </a:cubicBezTo>
                    <a:cubicBezTo>
                      <a:pt x="27235" y="5730"/>
                      <a:pt x="27393" y="5783"/>
                      <a:pt x="27393" y="5558"/>
                    </a:cubicBezTo>
                    <a:close/>
                    <a:moveTo>
                      <a:pt x="1043" y="6879"/>
                    </a:moveTo>
                    <a:cubicBezTo>
                      <a:pt x="1320" y="6879"/>
                      <a:pt x="1492" y="7103"/>
                      <a:pt x="1492" y="7539"/>
                    </a:cubicBezTo>
                    <a:cubicBezTo>
                      <a:pt x="1215" y="7539"/>
                      <a:pt x="1109" y="7314"/>
                      <a:pt x="1043" y="6879"/>
                    </a:cubicBezTo>
                    <a:close/>
                    <a:moveTo>
                      <a:pt x="25670" y="6333"/>
                    </a:moveTo>
                    <a:cubicBezTo>
                      <a:pt x="25783" y="6333"/>
                      <a:pt x="26169" y="7332"/>
                      <a:pt x="26403" y="7433"/>
                    </a:cubicBezTo>
                    <a:cubicBezTo>
                      <a:pt x="26363" y="7615"/>
                      <a:pt x="26294" y="7682"/>
                      <a:pt x="26206" y="7682"/>
                    </a:cubicBezTo>
                    <a:cubicBezTo>
                      <a:pt x="25950" y="7682"/>
                      <a:pt x="25540" y="7103"/>
                      <a:pt x="25255" y="7103"/>
                    </a:cubicBezTo>
                    <a:cubicBezTo>
                      <a:pt x="25285" y="6960"/>
                      <a:pt x="25325" y="6911"/>
                      <a:pt x="25371" y="6911"/>
                    </a:cubicBezTo>
                    <a:cubicBezTo>
                      <a:pt x="25469" y="6911"/>
                      <a:pt x="25597" y="7128"/>
                      <a:pt x="25725" y="7128"/>
                    </a:cubicBezTo>
                    <a:cubicBezTo>
                      <a:pt x="25749" y="7128"/>
                      <a:pt x="25772" y="7121"/>
                      <a:pt x="25796" y="7103"/>
                    </a:cubicBezTo>
                    <a:cubicBezTo>
                      <a:pt x="25796" y="6773"/>
                      <a:pt x="25743" y="6549"/>
                      <a:pt x="25638" y="6443"/>
                    </a:cubicBezTo>
                    <a:cubicBezTo>
                      <a:pt x="25638" y="6366"/>
                      <a:pt x="25649" y="6333"/>
                      <a:pt x="25670" y="6333"/>
                    </a:cubicBezTo>
                    <a:close/>
                    <a:moveTo>
                      <a:pt x="32366" y="6675"/>
                    </a:moveTo>
                    <a:cubicBezTo>
                      <a:pt x="32540" y="6675"/>
                      <a:pt x="32724" y="6940"/>
                      <a:pt x="33028" y="6940"/>
                    </a:cubicBezTo>
                    <a:cubicBezTo>
                      <a:pt x="33132" y="6940"/>
                      <a:pt x="33250" y="6909"/>
                      <a:pt x="33387" y="6826"/>
                    </a:cubicBezTo>
                    <a:lnTo>
                      <a:pt x="33387" y="6826"/>
                    </a:lnTo>
                    <a:cubicBezTo>
                      <a:pt x="33176" y="7209"/>
                      <a:pt x="33506" y="7380"/>
                      <a:pt x="33334" y="7710"/>
                    </a:cubicBezTo>
                    <a:cubicBezTo>
                      <a:pt x="33224" y="7448"/>
                      <a:pt x="33005" y="7352"/>
                      <a:pt x="32782" y="7352"/>
                    </a:cubicBezTo>
                    <a:cubicBezTo>
                      <a:pt x="32578" y="7352"/>
                      <a:pt x="32371" y="7432"/>
                      <a:pt x="32238" y="7539"/>
                    </a:cubicBezTo>
                    <a:cubicBezTo>
                      <a:pt x="32285" y="7340"/>
                      <a:pt x="32549" y="6852"/>
                      <a:pt x="32271" y="6852"/>
                    </a:cubicBezTo>
                    <a:cubicBezTo>
                      <a:pt x="32235" y="6852"/>
                      <a:pt x="32189" y="6860"/>
                      <a:pt x="32133" y="6879"/>
                    </a:cubicBezTo>
                    <a:cubicBezTo>
                      <a:pt x="32215" y="6728"/>
                      <a:pt x="32290" y="6675"/>
                      <a:pt x="32366" y="6675"/>
                    </a:cubicBezTo>
                    <a:close/>
                    <a:moveTo>
                      <a:pt x="13149" y="6931"/>
                    </a:moveTo>
                    <a:cubicBezTo>
                      <a:pt x="13202" y="7156"/>
                      <a:pt x="13255" y="7261"/>
                      <a:pt x="13373" y="7763"/>
                    </a:cubicBezTo>
                    <a:lnTo>
                      <a:pt x="13043" y="7763"/>
                    </a:lnTo>
                    <a:cubicBezTo>
                      <a:pt x="12924" y="7209"/>
                      <a:pt x="12990" y="7314"/>
                      <a:pt x="13149" y="6931"/>
                    </a:cubicBezTo>
                    <a:close/>
                    <a:moveTo>
                      <a:pt x="2902" y="7201"/>
                    </a:moveTo>
                    <a:cubicBezTo>
                      <a:pt x="3084" y="7201"/>
                      <a:pt x="3235" y="7301"/>
                      <a:pt x="3300" y="7710"/>
                    </a:cubicBezTo>
                    <a:cubicBezTo>
                      <a:pt x="3279" y="7714"/>
                      <a:pt x="3258" y="7715"/>
                      <a:pt x="3239" y="7715"/>
                    </a:cubicBezTo>
                    <a:cubicBezTo>
                      <a:pt x="3014" y="7715"/>
                      <a:pt x="2928" y="7500"/>
                      <a:pt x="2737" y="7500"/>
                    </a:cubicBezTo>
                    <a:cubicBezTo>
                      <a:pt x="2694" y="7500"/>
                      <a:pt x="2645" y="7511"/>
                      <a:pt x="2588" y="7539"/>
                    </a:cubicBezTo>
                    <a:cubicBezTo>
                      <a:pt x="2588" y="7710"/>
                      <a:pt x="2693" y="7644"/>
                      <a:pt x="2759" y="7710"/>
                    </a:cubicBezTo>
                    <a:cubicBezTo>
                      <a:pt x="2741" y="7782"/>
                      <a:pt x="2680" y="7814"/>
                      <a:pt x="2602" y="7814"/>
                    </a:cubicBezTo>
                    <a:cubicBezTo>
                      <a:pt x="2390" y="7814"/>
                      <a:pt x="2051" y="7575"/>
                      <a:pt x="2099" y="7209"/>
                    </a:cubicBezTo>
                    <a:lnTo>
                      <a:pt x="2099" y="7209"/>
                    </a:lnTo>
                    <a:cubicBezTo>
                      <a:pt x="2172" y="7271"/>
                      <a:pt x="2255" y="7293"/>
                      <a:pt x="2342" y="7293"/>
                    </a:cubicBezTo>
                    <a:cubicBezTo>
                      <a:pt x="2525" y="7293"/>
                      <a:pt x="2727" y="7201"/>
                      <a:pt x="2902" y="7201"/>
                    </a:cubicBezTo>
                    <a:close/>
                    <a:moveTo>
                      <a:pt x="38008" y="6601"/>
                    </a:moveTo>
                    <a:cubicBezTo>
                      <a:pt x="38285" y="6879"/>
                      <a:pt x="38562" y="7103"/>
                      <a:pt x="38615" y="7816"/>
                    </a:cubicBezTo>
                    <a:cubicBezTo>
                      <a:pt x="38232" y="7710"/>
                      <a:pt x="38179" y="7050"/>
                      <a:pt x="37796" y="6984"/>
                    </a:cubicBezTo>
                    <a:cubicBezTo>
                      <a:pt x="37849" y="6826"/>
                      <a:pt x="37902" y="6654"/>
                      <a:pt x="38008" y="6601"/>
                    </a:cubicBezTo>
                    <a:close/>
                    <a:moveTo>
                      <a:pt x="7433" y="4463"/>
                    </a:moveTo>
                    <a:cubicBezTo>
                      <a:pt x="7636" y="4634"/>
                      <a:pt x="7694" y="4720"/>
                      <a:pt x="7811" y="4720"/>
                    </a:cubicBezTo>
                    <a:cubicBezTo>
                      <a:pt x="7884" y="4720"/>
                      <a:pt x="7979" y="4687"/>
                      <a:pt x="8145" y="4621"/>
                    </a:cubicBezTo>
                    <a:lnTo>
                      <a:pt x="8145" y="4621"/>
                    </a:lnTo>
                    <a:cubicBezTo>
                      <a:pt x="8145" y="4846"/>
                      <a:pt x="8093" y="4898"/>
                      <a:pt x="8040" y="4951"/>
                    </a:cubicBezTo>
                    <a:cubicBezTo>
                      <a:pt x="8040" y="5048"/>
                      <a:pt x="8073" y="5088"/>
                      <a:pt x="8116" y="5088"/>
                    </a:cubicBezTo>
                    <a:cubicBezTo>
                      <a:pt x="8221" y="5088"/>
                      <a:pt x="8388" y="4854"/>
                      <a:pt x="8304" y="4621"/>
                    </a:cubicBezTo>
                    <a:lnTo>
                      <a:pt x="8304" y="4621"/>
                    </a:lnTo>
                    <a:cubicBezTo>
                      <a:pt x="8716" y="4730"/>
                      <a:pt x="8839" y="5295"/>
                      <a:pt x="9326" y="5295"/>
                    </a:cubicBezTo>
                    <a:cubicBezTo>
                      <a:pt x="9369" y="5295"/>
                      <a:pt x="9416" y="5291"/>
                      <a:pt x="9466" y="5281"/>
                    </a:cubicBezTo>
                    <a:lnTo>
                      <a:pt x="9466" y="5281"/>
                    </a:lnTo>
                    <a:cubicBezTo>
                      <a:pt x="9294" y="5783"/>
                      <a:pt x="8858" y="5888"/>
                      <a:pt x="8634" y="6271"/>
                    </a:cubicBezTo>
                    <a:cubicBezTo>
                      <a:pt x="8964" y="5664"/>
                      <a:pt x="8198" y="5888"/>
                      <a:pt x="8040" y="5611"/>
                    </a:cubicBezTo>
                    <a:lnTo>
                      <a:pt x="8040" y="5611"/>
                    </a:lnTo>
                    <a:cubicBezTo>
                      <a:pt x="7868" y="5664"/>
                      <a:pt x="8145" y="6271"/>
                      <a:pt x="8145" y="6496"/>
                    </a:cubicBezTo>
                    <a:cubicBezTo>
                      <a:pt x="8349" y="6439"/>
                      <a:pt x="8493" y="6365"/>
                      <a:pt x="8623" y="6365"/>
                    </a:cubicBezTo>
                    <a:cubicBezTo>
                      <a:pt x="8737" y="6365"/>
                      <a:pt x="8841" y="6422"/>
                      <a:pt x="8964" y="6601"/>
                    </a:cubicBezTo>
                    <a:cubicBezTo>
                      <a:pt x="9241" y="6443"/>
                      <a:pt x="8806" y="6166"/>
                      <a:pt x="9030" y="5941"/>
                    </a:cubicBezTo>
                    <a:lnTo>
                      <a:pt x="9030" y="5941"/>
                    </a:lnTo>
                    <a:cubicBezTo>
                      <a:pt x="9188" y="6113"/>
                      <a:pt x="9413" y="6113"/>
                      <a:pt x="9360" y="6601"/>
                    </a:cubicBezTo>
                    <a:cubicBezTo>
                      <a:pt x="9561" y="6601"/>
                      <a:pt x="9642" y="6543"/>
                      <a:pt x="9696" y="6543"/>
                    </a:cubicBezTo>
                    <a:cubicBezTo>
                      <a:pt x="9746" y="6543"/>
                      <a:pt x="9773" y="6591"/>
                      <a:pt x="9848" y="6773"/>
                    </a:cubicBezTo>
                    <a:cubicBezTo>
                      <a:pt x="10066" y="6615"/>
                      <a:pt x="10249" y="6475"/>
                      <a:pt x="10447" y="6475"/>
                    </a:cubicBezTo>
                    <a:cubicBezTo>
                      <a:pt x="10597" y="6475"/>
                      <a:pt x="10756" y="6556"/>
                      <a:pt x="10944" y="6773"/>
                    </a:cubicBezTo>
                    <a:cubicBezTo>
                      <a:pt x="10891" y="6984"/>
                      <a:pt x="10786" y="7209"/>
                      <a:pt x="10680" y="7261"/>
                    </a:cubicBezTo>
                    <a:cubicBezTo>
                      <a:pt x="10680" y="7433"/>
                      <a:pt x="10786" y="7433"/>
                      <a:pt x="10786" y="7591"/>
                    </a:cubicBezTo>
                    <a:cubicBezTo>
                      <a:pt x="11340" y="7539"/>
                      <a:pt x="10944" y="6113"/>
                      <a:pt x="11221" y="5941"/>
                    </a:cubicBezTo>
                    <a:lnTo>
                      <a:pt x="11221" y="5941"/>
                    </a:lnTo>
                    <a:cubicBezTo>
                      <a:pt x="11439" y="6241"/>
                      <a:pt x="11551" y="6509"/>
                      <a:pt x="11805" y="6509"/>
                    </a:cubicBezTo>
                    <a:cubicBezTo>
                      <a:pt x="11875" y="6509"/>
                      <a:pt x="11956" y="6489"/>
                      <a:pt x="12053" y="6443"/>
                    </a:cubicBezTo>
                    <a:cubicBezTo>
                      <a:pt x="12159" y="7209"/>
                      <a:pt x="12713" y="7261"/>
                      <a:pt x="12766" y="8093"/>
                    </a:cubicBezTo>
                    <a:cubicBezTo>
                      <a:pt x="12220" y="8124"/>
                      <a:pt x="11768" y="8414"/>
                      <a:pt x="11366" y="8414"/>
                    </a:cubicBezTo>
                    <a:cubicBezTo>
                      <a:pt x="11078" y="8414"/>
                      <a:pt x="10815" y="8265"/>
                      <a:pt x="10561" y="7763"/>
                    </a:cubicBezTo>
                    <a:cubicBezTo>
                      <a:pt x="10541" y="7969"/>
                      <a:pt x="10400" y="8026"/>
                      <a:pt x="10219" y="8026"/>
                    </a:cubicBezTo>
                    <a:cubicBezTo>
                      <a:pt x="9997" y="8026"/>
                      <a:pt x="9715" y="7941"/>
                      <a:pt x="9519" y="7941"/>
                    </a:cubicBezTo>
                    <a:cubicBezTo>
                      <a:pt x="9455" y="7941"/>
                      <a:pt x="9400" y="7950"/>
                      <a:pt x="9360" y="7974"/>
                    </a:cubicBezTo>
                    <a:cubicBezTo>
                      <a:pt x="9301" y="7677"/>
                      <a:pt x="9383" y="7611"/>
                      <a:pt x="9500" y="7611"/>
                    </a:cubicBezTo>
                    <a:cubicBezTo>
                      <a:pt x="9594" y="7611"/>
                      <a:pt x="9710" y="7654"/>
                      <a:pt x="9793" y="7654"/>
                    </a:cubicBezTo>
                    <a:cubicBezTo>
                      <a:pt x="9814" y="7654"/>
                      <a:pt x="9833" y="7651"/>
                      <a:pt x="9848" y="7644"/>
                    </a:cubicBezTo>
                    <a:cubicBezTo>
                      <a:pt x="9954" y="6984"/>
                      <a:pt x="9624" y="7103"/>
                      <a:pt x="9571" y="6773"/>
                    </a:cubicBezTo>
                    <a:cubicBezTo>
                      <a:pt x="9486" y="7008"/>
                      <a:pt x="9371" y="7068"/>
                      <a:pt x="9246" y="7068"/>
                    </a:cubicBezTo>
                    <a:cubicBezTo>
                      <a:pt x="9117" y="7068"/>
                      <a:pt x="8978" y="7004"/>
                      <a:pt x="8849" y="7004"/>
                    </a:cubicBezTo>
                    <a:cubicBezTo>
                      <a:pt x="8697" y="7004"/>
                      <a:pt x="8560" y="7094"/>
                      <a:pt x="8476" y="7486"/>
                    </a:cubicBezTo>
                    <a:cubicBezTo>
                      <a:pt x="8076" y="7210"/>
                      <a:pt x="7683" y="6728"/>
                      <a:pt x="7223" y="6728"/>
                    </a:cubicBezTo>
                    <a:cubicBezTo>
                      <a:pt x="7044" y="6728"/>
                      <a:pt x="6856" y="6800"/>
                      <a:pt x="6654" y="6984"/>
                    </a:cubicBezTo>
                    <a:cubicBezTo>
                      <a:pt x="6625" y="6452"/>
                      <a:pt x="6898" y="6431"/>
                      <a:pt x="7183" y="6431"/>
                    </a:cubicBezTo>
                    <a:cubicBezTo>
                      <a:pt x="7208" y="6431"/>
                      <a:pt x="7233" y="6431"/>
                      <a:pt x="7257" y="6431"/>
                    </a:cubicBezTo>
                    <a:cubicBezTo>
                      <a:pt x="7478" y="6431"/>
                      <a:pt x="7691" y="6418"/>
                      <a:pt x="7763" y="6166"/>
                    </a:cubicBezTo>
                    <a:cubicBezTo>
                      <a:pt x="7723" y="5998"/>
                      <a:pt x="7660" y="5943"/>
                      <a:pt x="7588" y="5943"/>
                    </a:cubicBezTo>
                    <a:cubicBezTo>
                      <a:pt x="7443" y="5943"/>
                      <a:pt x="7261" y="6166"/>
                      <a:pt x="7155" y="6166"/>
                    </a:cubicBezTo>
                    <a:cubicBezTo>
                      <a:pt x="7103" y="5783"/>
                      <a:pt x="7314" y="5888"/>
                      <a:pt x="7314" y="5611"/>
                    </a:cubicBezTo>
                    <a:cubicBezTo>
                      <a:pt x="7332" y="5535"/>
                      <a:pt x="7303" y="5518"/>
                      <a:pt x="7252" y="5518"/>
                    </a:cubicBezTo>
                    <a:cubicBezTo>
                      <a:pt x="7209" y="5518"/>
                      <a:pt x="7149" y="5530"/>
                      <a:pt x="7089" y="5530"/>
                    </a:cubicBezTo>
                    <a:cubicBezTo>
                      <a:pt x="6960" y="5530"/>
                      <a:pt x="6825" y="5474"/>
                      <a:pt x="6825" y="5123"/>
                    </a:cubicBezTo>
                    <a:cubicBezTo>
                      <a:pt x="7314" y="5004"/>
                      <a:pt x="7433" y="5123"/>
                      <a:pt x="7433" y="4463"/>
                    </a:cubicBezTo>
                    <a:close/>
                    <a:moveTo>
                      <a:pt x="10323" y="8294"/>
                    </a:moveTo>
                    <a:cubicBezTo>
                      <a:pt x="10413" y="8294"/>
                      <a:pt x="10500" y="8349"/>
                      <a:pt x="10561" y="8476"/>
                    </a:cubicBezTo>
                    <a:cubicBezTo>
                      <a:pt x="10561" y="8634"/>
                      <a:pt x="10403" y="8582"/>
                      <a:pt x="10403" y="8806"/>
                    </a:cubicBezTo>
                    <a:cubicBezTo>
                      <a:pt x="10202" y="8806"/>
                      <a:pt x="10181" y="8626"/>
                      <a:pt x="10018" y="8626"/>
                    </a:cubicBezTo>
                    <a:cubicBezTo>
                      <a:pt x="9999" y="8626"/>
                      <a:pt x="9978" y="8629"/>
                      <a:pt x="9954" y="8634"/>
                    </a:cubicBezTo>
                    <a:cubicBezTo>
                      <a:pt x="10027" y="8432"/>
                      <a:pt x="10180" y="8294"/>
                      <a:pt x="10323" y="8294"/>
                    </a:cubicBezTo>
                    <a:close/>
                    <a:moveTo>
                      <a:pt x="34377" y="5994"/>
                    </a:moveTo>
                    <a:cubicBezTo>
                      <a:pt x="34879" y="6271"/>
                      <a:pt x="35486" y="6549"/>
                      <a:pt x="36199" y="6826"/>
                    </a:cubicBezTo>
                    <a:cubicBezTo>
                      <a:pt x="36199" y="7209"/>
                      <a:pt x="36199" y="7486"/>
                      <a:pt x="36305" y="7644"/>
                    </a:cubicBezTo>
                    <a:cubicBezTo>
                      <a:pt x="36506" y="7517"/>
                      <a:pt x="36702" y="7469"/>
                      <a:pt x="36893" y="7469"/>
                    </a:cubicBezTo>
                    <a:cubicBezTo>
                      <a:pt x="37278" y="7469"/>
                      <a:pt x="37646" y="7666"/>
                      <a:pt x="38008" y="7816"/>
                    </a:cubicBezTo>
                    <a:cubicBezTo>
                      <a:pt x="37955" y="8199"/>
                      <a:pt x="37902" y="8476"/>
                      <a:pt x="37796" y="8806"/>
                    </a:cubicBezTo>
                    <a:cubicBezTo>
                      <a:pt x="37642" y="8716"/>
                      <a:pt x="37540" y="8698"/>
                      <a:pt x="37443" y="8698"/>
                    </a:cubicBezTo>
                    <a:cubicBezTo>
                      <a:pt x="37382" y="8698"/>
                      <a:pt x="37323" y="8705"/>
                      <a:pt x="37255" y="8705"/>
                    </a:cubicBezTo>
                    <a:cubicBezTo>
                      <a:pt x="37165" y="8705"/>
                      <a:pt x="37060" y="8693"/>
                      <a:pt x="36912" y="8634"/>
                    </a:cubicBezTo>
                    <a:cubicBezTo>
                      <a:pt x="37083" y="8304"/>
                      <a:pt x="36859" y="8304"/>
                      <a:pt x="37017" y="7974"/>
                    </a:cubicBezTo>
                    <a:lnTo>
                      <a:pt x="37017" y="7974"/>
                    </a:lnTo>
                    <a:cubicBezTo>
                      <a:pt x="36957" y="8042"/>
                      <a:pt x="36914" y="8106"/>
                      <a:pt x="36878" y="8106"/>
                    </a:cubicBezTo>
                    <a:cubicBezTo>
                      <a:pt x="36851" y="8106"/>
                      <a:pt x="36829" y="8070"/>
                      <a:pt x="36806" y="7974"/>
                    </a:cubicBezTo>
                    <a:lnTo>
                      <a:pt x="36806" y="7974"/>
                    </a:lnTo>
                    <a:cubicBezTo>
                      <a:pt x="36859" y="8806"/>
                      <a:pt x="35975" y="8199"/>
                      <a:pt x="35922" y="8806"/>
                    </a:cubicBezTo>
                    <a:cubicBezTo>
                      <a:pt x="35912" y="8808"/>
                      <a:pt x="35904" y="8809"/>
                      <a:pt x="35896" y="8809"/>
                    </a:cubicBezTo>
                    <a:cubicBezTo>
                      <a:pt x="35711" y="8809"/>
                      <a:pt x="35867" y="8240"/>
                      <a:pt x="35816" y="7974"/>
                    </a:cubicBezTo>
                    <a:cubicBezTo>
                      <a:pt x="35688" y="7974"/>
                      <a:pt x="35560" y="8000"/>
                      <a:pt x="35444" y="8000"/>
                    </a:cubicBezTo>
                    <a:cubicBezTo>
                      <a:pt x="35308" y="8000"/>
                      <a:pt x="35189" y="7965"/>
                      <a:pt x="35103" y="7816"/>
                    </a:cubicBezTo>
                    <a:cubicBezTo>
                      <a:pt x="35103" y="7539"/>
                      <a:pt x="35209" y="7539"/>
                      <a:pt x="35314" y="7486"/>
                    </a:cubicBezTo>
                    <a:cubicBezTo>
                      <a:pt x="35262" y="7261"/>
                      <a:pt x="35156" y="7261"/>
                      <a:pt x="35103" y="6984"/>
                    </a:cubicBezTo>
                    <a:cubicBezTo>
                      <a:pt x="34826" y="6984"/>
                      <a:pt x="34661" y="7180"/>
                      <a:pt x="34388" y="7180"/>
                    </a:cubicBezTo>
                    <a:cubicBezTo>
                      <a:pt x="34336" y="7180"/>
                      <a:pt x="34280" y="7173"/>
                      <a:pt x="34219" y="7156"/>
                    </a:cubicBezTo>
                    <a:cubicBezTo>
                      <a:pt x="34467" y="7002"/>
                      <a:pt x="34619" y="6638"/>
                      <a:pt x="34262" y="6638"/>
                    </a:cubicBezTo>
                    <a:cubicBezTo>
                      <a:pt x="34220" y="6638"/>
                      <a:pt x="34170" y="6643"/>
                      <a:pt x="34113" y="6654"/>
                    </a:cubicBezTo>
                    <a:cubicBezTo>
                      <a:pt x="34219" y="6443"/>
                      <a:pt x="34272" y="6166"/>
                      <a:pt x="34377" y="5994"/>
                    </a:cubicBezTo>
                    <a:close/>
                    <a:moveTo>
                      <a:pt x="34707" y="8199"/>
                    </a:moveTo>
                    <a:cubicBezTo>
                      <a:pt x="34984" y="8199"/>
                      <a:pt x="35103" y="8423"/>
                      <a:pt x="35156" y="8859"/>
                    </a:cubicBezTo>
                    <a:lnTo>
                      <a:pt x="34602" y="8859"/>
                    </a:lnTo>
                    <a:cubicBezTo>
                      <a:pt x="34826" y="8476"/>
                      <a:pt x="34549" y="8529"/>
                      <a:pt x="34707" y="8199"/>
                    </a:cubicBezTo>
                    <a:close/>
                    <a:moveTo>
                      <a:pt x="32316" y="8556"/>
                    </a:moveTo>
                    <a:cubicBezTo>
                      <a:pt x="32452" y="8556"/>
                      <a:pt x="32640" y="8704"/>
                      <a:pt x="32802" y="8704"/>
                    </a:cubicBezTo>
                    <a:cubicBezTo>
                      <a:pt x="32817" y="8704"/>
                      <a:pt x="32831" y="8703"/>
                      <a:pt x="32846" y="8700"/>
                    </a:cubicBezTo>
                    <a:lnTo>
                      <a:pt x="32846" y="8700"/>
                    </a:lnTo>
                    <a:cubicBezTo>
                      <a:pt x="32825" y="8851"/>
                      <a:pt x="32743" y="8891"/>
                      <a:pt x="32639" y="8891"/>
                    </a:cubicBezTo>
                    <a:cubicBezTo>
                      <a:pt x="32517" y="8891"/>
                      <a:pt x="32365" y="8837"/>
                      <a:pt x="32243" y="8837"/>
                    </a:cubicBezTo>
                    <a:cubicBezTo>
                      <a:pt x="32202" y="8837"/>
                      <a:pt x="32165" y="8843"/>
                      <a:pt x="32133" y="8859"/>
                    </a:cubicBezTo>
                    <a:cubicBezTo>
                      <a:pt x="32153" y="8625"/>
                      <a:pt x="32222" y="8556"/>
                      <a:pt x="32316" y="8556"/>
                    </a:cubicBezTo>
                    <a:close/>
                    <a:moveTo>
                      <a:pt x="2205" y="7869"/>
                    </a:moveTo>
                    <a:cubicBezTo>
                      <a:pt x="2205" y="8040"/>
                      <a:pt x="2310" y="7974"/>
                      <a:pt x="2363" y="8040"/>
                    </a:cubicBezTo>
                    <a:cubicBezTo>
                      <a:pt x="2363" y="8753"/>
                      <a:pt x="1822" y="8529"/>
                      <a:pt x="1597" y="8912"/>
                    </a:cubicBezTo>
                    <a:cubicBezTo>
                      <a:pt x="1597" y="8423"/>
                      <a:pt x="1769" y="8529"/>
                      <a:pt x="1597" y="8199"/>
                    </a:cubicBezTo>
                    <a:cubicBezTo>
                      <a:pt x="1320" y="8199"/>
                      <a:pt x="1267" y="8582"/>
                      <a:pt x="990" y="8582"/>
                    </a:cubicBezTo>
                    <a:cubicBezTo>
                      <a:pt x="885" y="7922"/>
                      <a:pt x="1545" y="8476"/>
                      <a:pt x="1492" y="7869"/>
                    </a:cubicBezTo>
                    <a:lnTo>
                      <a:pt x="1492" y="7869"/>
                    </a:lnTo>
                    <a:cubicBezTo>
                      <a:pt x="1549" y="8107"/>
                      <a:pt x="1615" y="8187"/>
                      <a:pt x="1691" y="8187"/>
                    </a:cubicBezTo>
                    <a:cubicBezTo>
                      <a:pt x="1826" y="8187"/>
                      <a:pt x="1994" y="7936"/>
                      <a:pt x="2205" y="7869"/>
                    </a:cubicBezTo>
                    <a:close/>
                    <a:moveTo>
                      <a:pt x="3008" y="7839"/>
                    </a:moveTo>
                    <a:cubicBezTo>
                      <a:pt x="3097" y="7839"/>
                      <a:pt x="3210" y="7891"/>
                      <a:pt x="3288" y="7891"/>
                    </a:cubicBezTo>
                    <a:cubicBezTo>
                      <a:pt x="3315" y="7891"/>
                      <a:pt x="3337" y="7885"/>
                      <a:pt x="3353" y="7869"/>
                    </a:cubicBezTo>
                    <a:lnTo>
                      <a:pt x="3353" y="7869"/>
                    </a:lnTo>
                    <a:cubicBezTo>
                      <a:pt x="3142" y="8476"/>
                      <a:pt x="3089" y="8304"/>
                      <a:pt x="3578" y="8529"/>
                    </a:cubicBezTo>
                    <a:cubicBezTo>
                      <a:pt x="3631" y="9083"/>
                      <a:pt x="3089" y="8582"/>
                      <a:pt x="3195" y="9189"/>
                    </a:cubicBezTo>
                    <a:cubicBezTo>
                      <a:pt x="3146" y="9218"/>
                      <a:pt x="3106" y="9230"/>
                      <a:pt x="3072" y="9230"/>
                    </a:cubicBezTo>
                    <a:cubicBezTo>
                      <a:pt x="2877" y="9230"/>
                      <a:pt x="2905" y="8818"/>
                      <a:pt x="2710" y="8818"/>
                    </a:cubicBezTo>
                    <a:cubicBezTo>
                      <a:pt x="2677" y="8818"/>
                      <a:pt x="2637" y="8830"/>
                      <a:pt x="2588" y="8859"/>
                    </a:cubicBezTo>
                    <a:lnTo>
                      <a:pt x="2588" y="8199"/>
                    </a:lnTo>
                    <a:cubicBezTo>
                      <a:pt x="2606" y="8316"/>
                      <a:pt x="2696" y="8364"/>
                      <a:pt x="2786" y="8364"/>
                    </a:cubicBezTo>
                    <a:cubicBezTo>
                      <a:pt x="2948" y="8364"/>
                      <a:pt x="3111" y="8210"/>
                      <a:pt x="2865" y="8040"/>
                    </a:cubicBezTo>
                    <a:cubicBezTo>
                      <a:pt x="2865" y="7881"/>
                      <a:pt x="2927" y="7839"/>
                      <a:pt x="3008" y="7839"/>
                    </a:cubicBezTo>
                    <a:close/>
                    <a:moveTo>
                      <a:pt x="42138" y="9242"/>
                    </a:moveTo>
                    <a:cubicBezTo>
                      <a:pt x="42138" y="9243"/>
                      <a:pt x="42139" y="9243"/>
                      <a:pt x="42139" y="9244"/>
                    </a:cubicBezTo>
                    <a:lnTo>
                      <a:pt x="42139" y="9244"/>
                    </a:lnTo>
                    <a:cubicBezTo>
                      <a:pt x="42139" y="9243"/>
                      <a:pt x="42139" y="9243"/>
                      <a:pt x="42140" y="9242"/>
                    </a:cubicBezTo>
                    <a:cubicBezTo>
                      <a:pt x="42139" y="9242"/>
                      <a:pt x="42139" y="9242"/>
                      <a:pt x="42138" y="9242"/>
                    </a:cubicBezTo>
                    <a:close/>
                    <a:moveTo>
                      <a:pt x="34707" y="7314"/>
                    </a:moveTo>
                    <a:cubicBezTo>
                      <a:pt x="34707" y="7932"/>
                      <a:pt x="34433" y="8268"/>
                      <a:pt x="34155" y="8268"/>
                    </a:cubicBezTo>
                    <a:cubicBezTo>
                      <a:pt x="34082" y="8268"/>
                      <a:pt x="34010" y="8245"/>
                      <a:pt x="33941" y="8199"/>
                    </a:cubicBezTo>
                    <a:lnTo>
                      <a:pt x="33941" y="8199"/>
                    </a:lnTo>
                    <a:cubicBezTo>
                      <a:pt x="34166" y="8582"/>
                      <a:pt x="34324" y="9030"/>
                      <a:pt x="34826" y="9030"/>
                    </a:cubicBezTo>
                    <a:cubicBezTo>
                      <a:pt x="34643" y="9165"/>
                      <a:pt x="34480" y="9170"/>
                      <a:pt x="34329" y="9170"/>
                    </a:cubicBezTo>
                    <a:cubicBezTo>
                      <a:pt x="34316" y="9170"/>
                      <a:pt x="34303" y="9170"/>
                      <a:pt x="34290" y="9170"/>
                    </a:cubicBezTo>
                    <a:cubicBezTo>
                      <a:pt x="34095" y="9170"/>
                      <a:pt x="33919" y="9179"/>
                      <a:pt x="33743" y="9473"/>
                    </a:cubicBezTo>
                    <a:lnTo>
                      <a:pt x="33743" y="9473"/>
                    </a:lnTo>
                    <a:cubicBezTo>
                      <a:pt x="34017" y="8968"/>
                      <a:pt x="33506" y="9016"/>
                      <a:pt x="33506" y="8529"/>
                    </a:cubicBezTo>
                    <a:lnTo>
                      <a:pt x="33506" y="8529"/>
                    </a:lnTo>
                    <a:cubicBezTo>
                      <a:pt x="33526" y="8531"/>
                      <a:pt x="33545" y="8532"/>
                      <a:pt x="33563" y="8532"/>
                    </a:cubicBezTo>
                    <a:cubicBezTo>
                      <a:pt x="33931" y="8532"/>
                      <a:pt x="33813" y="8040"/>
                      <a:pt x="33334" y="8040"/>
                    </a:cubicBezTo>
                    <a:cubicBezTo>
                      <a:pt x="33439" y="7898"/>
                      <a:pt x="33549" y="7872"/>
                      <a:pt x="33653" y="7872"/>
                    </a:cubicBezTo>
                    <a:cubicBezTo>
                      <a:pt x="33710" y="7872"/>
                      <a:pt x="33766" y="7880"/>
                      <a:pt x="33817" y="7880"/>
                    </a:cubicBezTo>
                    <a:cubicBezTo>
                      <a:pt x="33965" y="7880"/>
                      <a:pt x="34080" y="7816"/>
                      <a:pt x="34113" y="7314"/>
                    </a:cubicBezTo>
                    <a:close/>
                    <a:moveTo>
                      <a:pt x="11882" y="8912"/>
                    </a:moveTo>
                    <a:cubicBezTo>
                      <a:pt x="11829" y="9083"/>
                      <a:pt x="11776" y="9189"/>
                      <a:pt x="11776" y="9466"/>
                    </a:cubicBezTo>
                    <a:cubicBezTo>
                      <a:pt x="11517" y="9435"/>
                      <a:pt x="11468" y="9246"/>
                      <a:pt x="11424" y="9246"/>
                    </a:cubicBezTo>
                    <a:cubicBezTo>
                      <a:pt x="11394" y="9246"/>
                      <a:pt x="11366" y="9335"/>
                      <a:pt x="11274" y="9625"/>
                    </a:cubicBezTo>
                    <a:lnTo>
                      <a:pt x="11063" y="9625"/>
                    </a:lnTo>
                    <a:lnTo>
                      <a:pt x="11063" y="9136"/>
                    </a:lnTo>
                    <a:cubicBezTo>
                      <a:pt x="11499" y="8964"/>
                      <a:pt x="11499" y="9136"/>
                      <a:pt x="11882" y="8912"/>
                    </a:cubicBezTo>
                    <a:close/>
                    <a:moveTo>
                      <a:pt x="35314" y="8700"/>
                    </a:moveTo>
                    <a:lnTo>
                      <a:pt x="35314" y="8700"/>
                    </a:lnTo>
                    <a:cubicBezTo>
                      <a:pt x="35592" y="8912"/>
                      <a:pt x="35816" y="9294"/>
                      <a:pt x="35922" y="9849"/>
                    </a:cubicBezTo>
                    <a:cubicBezTo>
                      <a:pt x="35849" y="9721"/>
                      <a:pt x="35769" y="9679"/>
                      <a:pt x="35687" y="9679"/>
                    </a:cubicBezTo>
                    <a:cubicBezTo>
                      <a:pt x="35530" y="9679"/>
                      <a:pt x="35365" y="9831"/>
                      <a:pt x="35223" y="9831"/>
                    </a:cubicBezTo>
                    <a:cubicBezTo>
                      <a:pt x="35154" y="9831"/>
                      <a:pt x="35091" y="9795"/>
                      <a:pt x="35037" y="9691"/>
                    </a:cubicBezTo>
                    <a:cubicBezTo>
                      <a:pt x="35103" y="9030"/>
                      <a:pt x="35367" y="9242"/>
                      <a:pt x="35314" y="8700"/>
                    </a:cubicBezTo>
                    <a:close/>
                    <a:moveTo>
                      <a:pt x="17505" y="9478"/>
                    </a:moveTo>
                    <a:cubicBezTo>
                      <a:pt x="17616" y="9478"/>
                      <a:pt x="17710" y="9491"/>
                      <a:pt x="17769" y="9519"/>
                    </a:cubicBezTo>
                    <a:cubicBezTo>
                      <a:pt x="17670" y="9788"/>
                      <a:pt x="17486" y="9862"/>
                      <a:pt x="17282" y="9862"/>
                    </a:cubicBezTo>
                    <a:cubicBezTo>
                      <a:pt x="17026" y="9862"/>
                      <a:pt x="16739" y="9743"/>
                      <a:pt x="16555" y="9743"/>
                    </a:cubicBezTo>
                    <a:cubicBezTo>
                      <a:pt x="16759" y="9578"/>
                      <a:pt x="17197" y="9478"/>
                      <a:pt x="17505" y="9478"/>
                    </a:cubicBezTo>
                    <a:close/>
                    <a:moveTo>
                      <a:pt x="21696" y="9245"/>
                    </a:moveTo>
                    <a:cubicBezTo>
                      <a:pt x="22098" y="9245"/>
                      <a:pt x="22471" y="9470"/>
                      <a:pt x="22719" y="9470"/>
                    </a:cubicBezTo>
                    <a:cubicBezTo>
                      <a:pt x="22738" y="9470"/>
                      <a:pt x="22756" y="9469"/>
                      <a:pt x="22773" y="9466"/>
                    </a:cubicBezTo>
                    <a:lnTo>
                      <a:pt x="22773" y="9466"/>
                    </a:lnTo>
                    <a:cubicBezTo>
                      <a:pt x="22614" y="9902"/>
                      <a:pt x="21783" y="9413"/>
                      <a:pt x="21572" y="10021"/>
                    </a:cubicBezTo>
                    <a:cubicBezTo>
                      <a:pt x="21370" y="9772"/>
                      <a:pt x="21838" y="9343"/>
                      <a:pt x="21422" y="9343"/>
                    </a:cubicBezTo>
                    <a:cubicBezTo>
                      <a:pt x="21374" y="9343"/>
                      <a:pt x="21315" y="9348"/>
                      <a:pt x="21242" y="9360"/>
                    </a:cubicBezTo>
                    <a:cubicBezTo>
                      <a:pt x="21394" y="9276"/>
                      <a:pt x="21547" y="9245"/>
                      <a:pt x="21696" y="9245"/>
                    </a:cubicBezTo>
                    <a:close/>
                    <a:moveTo>
                      <a:pt x="36199" y="8964"/>
                    </a:moveTo>
                    <a:cubicBezTo>
                      <a:pt x="36668" y="9311"/>
                      <a:pt x="37067" y="9753"/>
                      <a:pt x="37552" y="9753"/>
                    </a:cubicBezTo>
                    <a:cubicBezTo>
                      <a:pt x="37695" y="9753"/>
                      <a:pt x="37846" y="9715"/>
                      <a:pt x="38008" y="9625"/>
                    </a:cubicBezTo>
                    <a:lnTo>
                      <a:pt x="38008" y="9625"/>
                    </a:lnTo>
                    <a:cubicBezTo>
                      <a:pt x="38074" y="10179"/>
                      <a:pt x="37678" y="10073"/>
                      <a:pt x="37519" y="10351"/>
                    </a:cubicBezTo>
                    <a:cubicBezTo>
                      <a:pt x="37224" y="10137"/>
                      <a:pt x="36991" y="9726"/>
                      <a:pt x="36645" y="9726"/>
                    </a:cubicBezTo>
                    <a:cubicBezTo>
                      <a:pt x="36543" y="9726"/>
                      <a:pt x="36431" y="9762"/>
                      <a:pt x="36305" y="9849"/>
                    </a:cubicBezTo>
                    <a:cubicBezTo>
                      <a:pt x="36529" y="9242"/>
                      <a:pt x="36199" y="9519"/>
                      <a:pt x="35922" y="9360"/>
                    </a:cubicBezTo>
                    <a:cubicBezTo>
                      <a:pt x="35975" y="9189"/>
                      <a:pt x="36093" y="9083"/>
                      <a:pt x="36199" y="8964"/>
                    </a:cubicBezTo>
                    <a:close/>
                    <a:moveTo>
                      <a:pt x="32899" y="9852"/>
                    </a:moveTo>
                    <a:cubicBezTo>
                      <a:pt x="32965" y="9852"/>
                      <a:pt x="33024" y="9898"/>
                      <a:pt x="33057" y="10021"/>
                    </a:cubicBezTo>
                    <a:lnTo>
                      <a:pt x="33057" y="10403"/>
                    </a:lnTo>
                    <a:cubicBezTo>
                      <a:pt x="33024" y="10416"/>
                      <a:pt x="32996" y="10422"/>
                      <a:pt x="32970" y="10422"/>
                    </a:cubicBezTo>
                    <a:cubicBezTo>
                      <a:pt x="32815" y="10422"/>
                      <a:pt x="32775" y="10213"/>
                      <a:pt x="32642" y="10213"/>
                    </a:cubicBezTo>
                    <a:cubicBezTo>
                      <a:pt x="32620" y="10213"/>
                      <a:pt x="32596" y="10219"/>
                      <a:pt x="32569" y="10232"/>
                    </a:cubicBezTo>
                    <a:cubicBezTo>
                      <a:pt x="32569" y="10086"/>
                      <a:pt x="32751" y="9852"/>
                      <a:pt x="32899" y="9852"/>
                    </a:cubicBezTo>
                    <a:close/>
                    <a:moveTo>
                      <a:pt x="33941" y="10021"/>
                    </a:moveTo>
                    <a:lnTo>
                      <a:pt x="33941" y="10021"/>
                    </a:lnTo>
                    <a:cubicBezTo>
                      <a:pt x="33824" y="10216"/>
                      <a:pt x="33577" y="10448"/>
                      <a:pt x="33392" y="10448"/>
                    </a:cubicBezTo>
                    <a:cubicBezTo>
                      <a:pt x="33327" y="10448"/>
                      <a:pt x="33270" y="10419"/>
                      <a:pt x="33229" y="10351"/>
                    </a:cubicBezTo>
                    <a:cubicBezTo>
                      <a:pt x="33263" y="10061"/>
                      <a:pt x="33434" y="10030"/>
                      <a:pt x="33625" y="10030"/>
                    </a:cubicBezTo>
                    <a:cubicBezTo>
                      <a:pt x="33679" y="10030"/>
                      <a:pt x="33734" y="10032"/>
                      <a:pt x="33788" y="10032"/>
                    </a:cubicBezTo>
                    <a:cubicBezTo>
                      <a:pt x="33841" y="10032"/>
                      <a:pt x="33893" y="10030"/>
                      <a:pt x="33941" y="10021"/>
                    </a:cubicBezTo>
                    <a:close/>
                    <a:moveTo>
                      <a:pt x="10123" y="8948"/>
                    </a:moveTo>
                    <a:cubicBezTo>
                      <a:pt x="10231" y="8948"/>
                      <a:pt x="10269" y="9294"/>
                      <a:pt x="10509" y="9294"/>
                    </a:cubicBezTo>
                    <a:cubicBezTo>
                      <a:pt x="10126" y="10232"/>
                      <a:pt x="10944" y="9625"/>
                      <a:pt x="10891" y="10456"/>
                    </a:cubicBezTo>
                    <a:cubicBezTo>
                      <a:pt x="10850" y="10468"/>
                      <a:pt x="10813" y="10473"/>
                      <a:pt x="10780" y="10473"/>
                    </a:cubicBezTo>
                    <a:cubicBezTo>
                      <a:pt x="10505" y="10473"/>
                      <a:pt x="10473" y="10126"/>
                      <a:pt x="10179" y="10126"/>
                    </a:cubicBezTo>
                    <a:cubicBezTo>
                      <a:pt x="10350" y="9466"/>
                      <a:pt x="9954" y="9625"/>
                      <a:pt x="9954" y="9136"/>
                    </a:cubicBezTo>
                    <a:cubicBezTo>
                      <a:pt x="10030" y="8998"/>
                      <a:pt x="10082" y="8948"/>
                      <a:pt x="10123" y="8948"/>
                    </a:cubicBezTo>
                    <a:close/>
                    <a:moveTo>
                      <a:pt x="20133" y="9030"/>
                    </a:moveTo>
                    <a:cubicBezTo>
                      <a:pt x="20327" y="9122"/>
                      <a:pt x="20471" y="9381"/>
                      <a:pt x="20721" y="9381"/>
                    </a:cubicBezTo>
                    <a:cubicBezTo>
                      <a:pt x="20759" y="9381"/>
                      <a:pt x="20801" y="9375"/>
                      <a:pt x="20845" y="9360"/>
                    </a:cubicBezTo>
                    <a:cubicBezTo>
                      <a:pt x="20845" y="9519"/>
                      <a:pt x="20911" y="9625"/>
                      <a:pt x="20964" y="9691"/>
                    </a:cubicBezTo>
                    <a:cubicBezTo>
                      <a:pt x="20581" y="9849"/>
                      <a:pt x="20515" y="10351"/>
                      <a:pt x="20687" y="10681"/>
                    </a:cubicBezTo>
                    <a:cubicBezTo>
                      <a:pt x="20652" y="10821"/>
                      <a:pt x="20540" y="10845"/>
                      <a:pt x="20439" y="10845"/>
                    </a:cubicBezTo>
                    <a:cubicBezTo>
                      <a:pt x="20388" y="10845"/>
                      <a:pt x="20339" y="10839"/>
                      <a:pt x="20304" y="10839"/>
                    </a:cubicBezTo>
                    <a:cubicBezTo>
                      <a:pt x="20400" y="10416"/>
                      <a:pt x="20274" y="10364"/>
                      <a:pt x="20118" y="10364"/>
                    </a:cubicBezTo>
                    <a:cubicBezTo>
                      <a:pt x="20067" y="10364"/>
                      <a:pt x="20013" y="10370"/>
                      <a:pt x="19962" y="10370"/>
                    </a:cubicBezTo>
                    <a:cubicBezTo>
                      <a:pt x="19823" y="10370"/>
                      <a:pt x="19707" y="10328"/>
                      <a:pt x="19750" y="10021"/>
                    </a:cubicBezTo>
                    <a:lnTo>
                      <a:pt x="19750" y="10021"/>
                    </a:lnTo>
                    <a:cubicBezTo>
                      <a:pt x="19591" y="10232"/>
                      <a:pt x="19142" y="10126"/>
                      <a:pt x="19195" y="10681"/>
                    </a:cubicBezTo>
                    <a:cubicBezTo>
                      <a:pt x="18931" y="10562"/>
                      <a:pt x="18865" y="10179"/>
                      <a:pt x="18760" y="9849"/>
                    </a:cubicBezTo>
                    <a:cubicBezTo>
                      <a:pt x="18550" y="9916"/>
                      <a:pt x="18543" y="10121"/>
                      <a:pt x="18508" y="10121"/>
                    </a:cubicBezTo>
                    <a:cubicBezTo>
                      <a:pt x="18488" y="10121"/>
                      <a:pt x="18459" y="10052"/>
                      <a:pt x="18377" y="9849"/>
                    </a:cubicBezTo>
                    <a:cubicBezTo>
                      <a:pt x="18205" y="9902"/>
                      <a:pt x="18324" y="10456"/>
                      <a:pt x="18152" y="10562"/>
                    </a:cubicBezTo>
                    <a:cubicBezTo>
                      <a:pt x="17941" y="9902"/>
                      <a:pt x="17994" y="9572"/>
                      <a:pt x="17994" y="9360"/>
                    </a:cubicBezTo>
                    <a:cubicBezTo>
                      <a:pt x="18087" y="9292"/>
                      <a:pt x="18193" y="9267"/>
                      <a:pt x="18309" y="9267"/>
                    </a:cubicBezTo>
                    <a:cubicBezTo>
                      <a:pt x="18635" y="9267"/>
                      <a:pt x="19034" y="9468"/>
                      <a:pt x="19409" y="9468"/>
                    </a:cubicBezTo>
                    <a:cubicBezTo>
                      <a:pt x="19673" y="9468"/>
                      <a:pt x="19925" y="9369"/>
                      <a:pt x="20133" y="9030"/>
                    </a:cubicBezTo>
                    <a:close/>
                    <a:moveTo>
                      <a:pt x="36965" y="10509"/>
                    </a:moveTo>
                    <a:cubicBezTo>
                      <a:pt x="36965" y="10960"/>
                      <a:pt x="36725" y="11018"/>
                      <a:pt x="36445" y="11018"/>
                    </a:cubicBezTo>
                    <a:cubicBezTo>
                      <a:pt x="36347" y="11018"/>
                      <a:pt x="36245" y="11011"/>
                      <a:pt x="36146" y="11011"/>
                    </a:cubicBezTo>
                    <a:cubicBezTo>
                      <a:pt x="36423" y="10839"/>
                      <a:pt x="36582" y="10509"/>
                      <a:pt x="36965" y="10509"/>
                    </a:cubicBezTo>
                    <a:close/>
                    <a:moveTo>
                      <a:pt x="28249" y="9075"/>
                    </a:moveTo>
                    <a:cubicBezTo>
                      <a:pt x="28406" y="9075"/>
                      <a:pt x="28436" y="9534"/>
                      <a:pt x="28436" y="9743"/>
                    </a:cubicBezTo>
                    <a:cubicBezTo>
                      <a:pt x="28637" y="9575"/>
                      <a:pt x="28959" y="9304"/>
                      <a:pt x="29232" y="9304"/>
                    </a:cubicBezTo>
                    <a:cubicBezTo>
                      <a:pt x="29408" y="9304"/>
                      <a:pt x="29563" y="9417"/>
                      <a:pt x="29651" y="9743"/>
                    </a:cubicBezTo>
                    <a:cubicBezTo>
                      <a:pt x="29556" y="9743"/>
                      <a:pt x="29455" y="9723"/>
                      <a:pt x="29368" y="9723"/>
                    </a:cubicBezTo>
                    <a:cubicBezTo>
                      <a:pt x="29200" y="9723"/>
                      <a:pt x="29084" y="9798"/>
                      <a:pt x="29162" y="10232"/>
                    </a:cubicBezTo>
                    <a:cubicBezTo>
                      <a:pt x="29090" y="10251"/>
                      <a:pt x="29026" y="10258"/>
                      <a:pt x="28967" y="10258"/>
                    </a:cubicBezTo>
                    <a:cubicBezTo>
                      <a:pt x="28753" y="10258"/>
                      <a:pt x="28615" y="10159"/>
                      <a:pt x="28473" y="10159"/>
                    </a:cubicBezTo>
                    <a:cubicBezTo>
                      <a:pt x="28411" y="10159"/>
                      <a:pt x="28348" y="10178"/>
                      <a:pt x="28278" y="10232"/>
                    </a:cubicBezTo>
                    <a:cubicBezTo>
                      <a:pt x="28172" y="10786"/>
                      <a:pt x="28555" y="10562"/>
                      <a:pt x="28436" y="11116"/>
                    </a:cubicBezTo>
                    <a:cubicBezTo>
                      <a:pt x="28106" y="10681"/>
                      <a:pt x="27948" y="10786"/>
                      <a:pt x="27671" y="10456"/>
                    </a:cubicBezTo>
                    <a:cubicBezTo>
                      <a:pt x="27565" y="10456"/>
                      <a:pt x="27565" y="10615"/>
                      <a:pt x="27565" y="10786"/>
                    </a:cubicBezTo>
                    <a:cubicBezTo>
                      <a:pt x="27490" y="10694"/>
                      <a:pt x="27452" y="10663"/>
                      <a:pt x="27425" y="10663"/>
                    </a:cubicBezTo>
                    <a:cubicBezTo>
                      <a:pt x="27370" y="10663"/>
                      <a:pt x="27358" y="10786"/>
                      <a:pt x="27182" y="10786"/>
                    </a:cubicBezTo>
                    <a:cubicBezTo>
                      <a:pt x="26905" y="10615"/>
                      <a:pt x="27565" y="10562"/>
                      <a:pt x="27446" y="10126"/>
                    </a:cubicBezTo>
                    <a:cubicBezTo>
                      <a:pt x="27428" y="9894"/>
                      <a:pt x="27390" y="9832"/>
                      <a:pt x="27338" y="9832"/>
                    </a:cubicBezTo>
                    <a:cubicBezTo>
                      <a:pt x="27278" y="9832"/>
                      <a:pt x="27200" y="9917"/>
                      <a:pt x="27115" y="9917"/>
                    </a:cubicBezTo>
                    <a:cubicBezTo>
                      <a:pt x="27064" y="9917"/>
                      <a:pt x="27011" y="9888"/>
                      <a:pt x="26958" y="9796"/>
                    </a:cubicBezTo>
                    <a:cubicBezTo>
                      <a:pt x="27054" y="9686"/>
                      <a:pt x="27147" y="9648"/>
                      <a:pt x="27239" y="9648"/>
                    </a:cubicBezTo>
                    <a:cubicBezTo>
                      <a:pt x="27445" y="9648"/>
                      <a:pt x="27646" y="9840"/>
                      <a:pt x="27853" y="9840"/>
                    </a:cubicBezTo>
                    <a:cubicBezTo>
                      <a:pt x="27974" y="9840"/>
                      <a:pt x="28097" y="9776"/>
                      <a:pt x="28225" y="9572"/>
                    </a:cubicBezTo>
                    <a:cubicBezTo>
                      <a:pt x="28278" y="9294"/>
                      <a:pt x="28172" y="9294"/>
                      <a:pt x="28054" y="9242"/>
                    </a:cubicBezTo>
                    <a:cubicBezTo>
                      <a:pt x="28134" y="9123"/>
                      <a:pt x="28198" y="9075"/>
                      <a:pt x="28249" y="9075"/>
                    </a:cubicBezTo>
                    <a:close/>
                    <a:moveTo>
                      <a:pt x="11167" y="10657"/>
                    </a:moveTo>
                    <a:cubicBezTo>
                      <a:pt x="11255" y="10657"/>
                      <a:pt x="11336" y="10694"/>
                      <a:pt x="11393" y="10786"/>
                    </a:cubicBezTo>
                    <a:cubicBezTo>
                      <a:pt x="11362" y="11012"/>
                      <a:pt x="11192" y="11142"/>
                      <a:pt x="11015" y="11142"/>
                    </a:cubicBezTo>
                    <a:cubicBezTo>
                      <a:pt x="10893" y="11142"/>
                      <a:pt x="10767" y="11080"/>
                      <a:pt x="10680" y="10945"/>
                    </a:cubicBezTo>
                    <a:cubicBezTo>
                      <a:pt x="10786" y="10804"/>
                      <a:pt x="10991" y="10657"/>
                      <a:pt x="11167" y="10657"/>
                    </a:cubicBezTo>
                    <a:close/>
                    <a:moveTo>
                      <a:pt x="22892" y="10351"/>
                    </a:moveTo>
                    <a:cubicBezTo>
                      <a:pt x="22945" y="10509"/>
                      <a:pt x="22997" y="10786"/>
                      <a:pt x="22997" y="11169"/>
                    </a:cubicBezTo>
                    <a:cubicBezTo>
                      <a:pt x="22892" y="11169"/>
                      <a:pt x="22892" y="10945"/>
                      <a:pt x="22892" y="10839"/>
                    </a:cubicBezTo>
                    <a:cubicBezTo>
                      <a:pt x="22503" y="10959"/>
                      <a:pt x="22114" y="11099"/>
                      <a:pt x="21748" y="11099"/>
                    </a:cubicBezTo>
                    <a:cubicBezTo>
                      <a:pt x="21592" y="11099"/>
                      <a:pt x="21440" y="11074"/>
                      <a:pt x="21294" y="11011"/>
                    </a:cubicBezTo>
                    <a:cubicBezTo>
                      <a:pt x="21277" y="10750"/>
                      <a:pt x="21302" y="10670"/>
                      <a:pt x="21355" y="10670"/>
                    </a:cubicBezTo>
                    <a:cubicBezTo>
                      <a:pt x="21442" y="10670"/>
                      <a:pt x="21603" y="10879"/>
                      <a:pt x="21777" y="10879"/>
                    </a:cubicBezTo>
                    <a:cubicBezTo>
                      <a:pt x="21818" y="10879"/>
                      <a:pt x="21860" y="10867"/>
                      <a:pt x="21902" y="10839"/>
                    </a:cubicBezTo>
                    <a:cubicBezTo>
                      <a:pt x="21860" y="10698"/>
                      <a:pt x="21782" y="10672"/>
                      <a:pt x="21703" y="10672"/>
                    </a:cubicBezTo>
                    <a:cubicBezTo>
                      <a:pt x="21657" y="10672"/>
                      <a:pt x="21611" y="10681"/>
                      <a:pt x="21572" y="10681"/>
                    </a:cubicBezTo>
                    <a:cubicBezTo>
                      <a:pt x="21605" y="10521"/>
                      <a:pt x="21667" y="10463"/>
                      <a:pt x="21735" y="10463"/>
                    </a:cubicBezTo>
                    <a:cubicBezTo>
                      <a:pt x="21882" y="10463"/>
                      <a:pt x="22060" y="10731"/>
                      <a:pt x="22060" y="10839"/>
                    </a:cubicBezTo>
                    <a:cubicBezTo>
                      <a:pt x="22232" y="10786"/>
                      <a:pt x="22060" y="10615"/>
                      <a:pt x="22060" y="10351"/>
                    </a:cubicBezTo>
                    <a:close/>
                    <a:moveTo>
                      <a:pt x="12872" y="10615"/>
                    </a:moveTo>
                    <a:lnTo>
                      <a:pt x="12872" y="10615"/>
                    </a:lnTo>
                    <a:cubicBezTo>
                      <a:pt x="12954" y="11034"/>
                      <a:pt x="12765" y="11245"/>
                      <a:pt x="12589" y="11245"/>
                    </a:cubicBezTo>
                    <a:cubicBezTo>
                      <a:pt x="12509" y="11245"/>
                      <a:pt x="12432" y="11202"/>
                      <a:pt x="12383" y="11116"/>
                    </a:cubicBezTo>
                    <a:cubicBezTo>
                      <a:pt x="12383" y="10615"/>
                      <a:pt x="12713" y="10786"/>
                      <a:pt x="12872" y="10615"/>
                    </a:cubicBezTo>
                    <a:close/>
                    <a:moveTo>
                      <a:pt x="7481" y="10243"/>
                    </a:moveTo>
                    <a:cubicBezTo>
                      <a:pt x="7555" y="10243"/>
                      <a:pt x="7591" y="10333"/>
                      <a:pt x="7591" y="10681"/>
                    </a:cubicBezTo>
                    <a:cubicBezTo>
                      <a:pt x="7552" y="10649"/>
                      <a:pt x="7512" y="10636"/>
                      <a:pt x="7476" y="10636"/>
                    </a:cubicBezTo>
                    <a:cubicBezTo>
                      <a:pt x="7328" y="10636"/>
                      <a:pt x="7233" y="10844"/>
                      <a:pt x="7428" y="10844"/>
                    </a:cubicBezTo>
                    <a:cubicBezTo>
                      <a:pt x="7445" y="10844"/>
                      <a:pt x="7464" y="10843"/>
                      <a:pt x="7485" y="10839"/>
                    </a:cubicBezTo>
                    <a:lnTo>
                      <a:pt x="7485" y="10839"/>
                    </a:lnTo>
                    <a:cubicBezTo>
                      <a:pt x="7415" y="11131"/>
                      <a:pt x="7314" y="11257"/>
                      <a:pt x="7173" y="11257"/>
                    </a:cubicBezTo>
                    <a:cubicBezTo>
                      <a:pt x="7103" y="11257"/>
                      <a:pt x="7023" y="11226"/>
                      <a:pt x="6931" y="11169"/>
                    </a:cubicBezTo>
                    <a:cubicBezTo>
                      <a:pt x="6984" y="10733"/>
                      <a:pt x="7314" y="10945"/>
                      <a:pt x="7103" y="10351"/>
                    </a:cubicBezTo>
                    <a:cubicBezTo>
                      <a:pt x="7275" y="10351"/>
                      <a:pt x="7400" y="10243"/>
                      <a:pt x="7481" y="10243"/>
                    </a:cubicBezTo>
                    <a:close/>
                    <a:moveTo>
                      <a:pt x="40648" y="9955"/>
                    </a:moveTo>
                    <a:lnTo>
                      <a:pt x="40648" y="9955"/>
                    </a:lnTo>
                    <a:cubicBezTo>
                      <a:pt x="40595" y="10456"/>
                      <a:pt x="40212" y="10232"/>
                      <a:pt x="40212" y="10786"/>
                    </a:cubicBezTo>
                    <a:cubicBezTo>
                      <a:pt x="40064" y="10707"/>
                      <a:pt x="39958" y="10675"/>
                      <a:pt x="39881" y="10675"/>
                    </a:cubicBezTo>
                    <a:cubicBezTo>
                      <a:pt x="39547" y="10675"/>
                      <a:pt x="39745" y="11278"/>
                      <a:pt x="39283" y="11278"/>
                    </a:cubicBezTo>
                    <a:cubicBezTo>
                      <a:pt x="39264" y="11278"/>
                      <a:pt x="39244" y="11277"/>
                      <a:pt x="39222" y="11275"/>
                    </a:cubicBezTo>
                    <a:cubicBezTo>
                      <a:pt x="39275" y="11222"/>
                      <a:pt x="39499" y="10681"/>
                      <a:pt x="39222" y="10615"/>
                    </a:cubicBezTo>
                    <a:lnTo>
                      <a:pt x="39064" y="10615"/>
                    </a:lnTo>
                    <a:cubicBezTo>
                      <a:pt x="39275" y="9902"/>
                      <a:pt x="40159" y="10285"/>
                      <a:pt x="40648" y="9955"/>
                    </a:cubicBezTo>
                    <a:close/>
                    <a:moveTo>
                      <a:pt x="6112" y="10021"/>
                    </a:moveTo>
                    <a:lnTo>
                      <a:pt x="6112" y="10021"/>
                    </a:lnTo>
                    <a:cubicBezTo>
                      <a:pt x="6165" y="10126"/>
                      <a:pt x="6271" y="10179"/>
                      <a:pt x="6390" y="10179"/>
                    </a:cubicBezTo>
                    <a:cubicBezTo>
                      <a:pt x="6218" y="11116"/>
                      <a:pt x="6878" y="10615"/>
                      <a:pt x="6825" y="11341"/>
                    </a:cubicBezTo>
                    <a:cubicBezTo>
                      <a:pt x="6660" y="11255"/>
                      <a:pt x="6578" y="11212"/>
                      <a:pt x="6502" y="11212"/>
                    </a:cubicBezTo>
                    <a:cubicBezTo>
                      <a:pt x="6426" y="11212"/>
                      <a:pt x="6357" y="11255"/>
                      <a:pt x="6218" y="11341"/>
                    </a:cubicBezTo>
                    <a:cubicBezTo>
                      <a:pt x="6271" y="10786"/>
                      <a:pt x="6165" y="10403"/>
                      <a:pt x="6112" y="10021"/>
                    </a:cubicBezTo>
                    <a:close/>
                    <a:moveTo>
                      <a:pt x="18707" y="10562"/>
                    </a:moveTo>
                    <a:cubicBezTo>
                      <a:pt x="18842" y="10663"/>
                      <a:pt x="18910" y="10917"/>
                      <a:pt x="19130" y="10917"/>
                    </a:cubicBezTo>
                    <a:cubicBezTo>
                      <a:pt x="19169" y="10917"/>
                      <a:pt x="19212" y="10910"/>
                      <a:pt x="19261" y="10892"/>
                    </a:cubicBezTo>
                    <a:lnTo>
                      <a:pt x="19261" y="10892"/>
                    </a:lnTo>
                    <a:cubicBezTo>
                      <a:pt x="19340" y="11143"/>
                      <a:pt x="19215" y="11268"/>
                      <a:pt x="19083" y="11268"/>
                    </a:cubicBezTo>
                    <a:cubicBezTo>
                      <a:pt x="18951" y="11268"/>
                      <a:pt x="18812" y="11143"/>
                      <a:pt x="18865" y="10892"/>
                    </a:cubicBezTo>
                    <a:cubicBezTo>
                      <a:pt x="18760" y="10892"/>
                      <a:pt x="18812" y="11169"/>
                      <a:pt x="18812" y="11394"/>
                    </a:cubicBezTo>
                    <a:lnTo>
                      <a:pt x="18377" y="11394"/>
                    </a:lnTo>
                    <a:cubicBezTo>
                      <a:pt x="18601" y="10945"/>
                      <a:pt x="18654" y="11011"/>
                      <a:pt x="18707" y="10562"/>
                    </a:cubicBezTo>
                    <a:close/>
                    <a:moveTo>
                      <a:pt x="35481" y="11152"/>
                    </a:moveTo>
                    <a:cubicBezTo>
                      <a:pt x="35653" y="11152"/>
                      <a:pt x="35818" y="11246"/>
                      <a:pt x="35763" y="11499"/>
                    </a:cubicBezTo>
                    <a:cubicBezTo>
                      <a:pt x="35695" y="11535"/>
                      <a:pt x="35638" y="11549"/>
                      <a:pt x="35589" y="11549"/>
                    </a:cubicBezTo>
                    <a:cubicBezTo>
                      <a:pt x="35400" y="11549"/>
                      <a:pt x="35324" y="11341"/>
                      <a:pt x="35156" y="11341"/>
                    </a:cubicBezTo>
                    <a:cubicBezTo>
                      <a:pt x="35156" y="11233"/>
                      <a:pt x="35321" y="11152"/>
                      <a:pt x="35481" y="11152"/>
                    </a:cubicBezTo>
                    <a:close/>
                    <a:moveTo>
                      <a:pt x="38074" y="11011"/>
                    </a:moveTo>
                    <a:cubicBezTo>
                      <a:pt x="38008" y="11169"/>
                      <a:pt x="38074" y="11275"/>
                      <a:pt x="38126" y="11341"/>
                    </a:cubicBezTo>
                    <a:cubicBezTo>
                      <a:pt x="38126" y="11517"/>
                      <a:pt x="38047" y="11594"/>
                      <a:pt x="37948" y="11594"/>
                    </a:cubicBezTo>
                    <a:cubicBezTo>
                      <a:pt x="37773" y="11594"/>
                      <a:pt x="37538" y="11356"/>
                      <a:pt x="37572" y="11011"/>
                    </a:cubicBezTo>
                    <a:close/>
                    <a:moveTo>
                      <a:pt x="33754" y="10822"/>
                    </a:moveTo>
                    <a:cubicBezTo>
                      <a:pt x="33778" y="10822"/>
                      <a:pt x="33805" y="10828"/>
                      <a:pt x="33836" y="10839"/>
                    </a:cubicBezTo>
                    <a:cubicBezTo>
                      <a:pt x="34047" y="11011"/>
                      <a:pt x="33783" y="11064"/>
                      <a:pt x="33664" y="11064"/>
                    </a:cubicBezTo>
                    <a:cubicBezTo>
                      <a:pt x="33453" y="11064"/>
                      <a:pt x="33453" y="11499"/>
                      <a:pt x="33334" y="11724"/>
                    </a:cubicBezTo>
                    <a:cubicBezTo>
                      <a:pt x="33229" y="11552"/>
                      <a:pt x="33387" y="11446"/>
                      <a:pt x="33229" y="11064"/>
                    </a:cubicBezTo>
                    <a:lnTo>
                      <a:pt x="33229" y="11064"/>
                    </a:lnTo>
                    <a:cubicBezTo>
                      <a:pt x="33265" y="11075"/>
                      <a:pt x="33297" y="11080"/>
                      <a:pt x="33326" y="11080"/>
                    </a:cubicBezTo>
                    <a:cubicBezTo>
                      <a:pt x="33533" y="11080"/>
                      <a:pt x="33579" y="10822"/>
                      <a:pt x="33754" y="10822"/>
                    </a:cubicBezTo>
                    <a:close/>
                    <a:moveTo>
                      <a:pt x="5782" y="10351"/>
                    </a:moveTo>
                    <a:cubicBezTo>
                      <a:pt x="5673" y="10593"/>
                      <a:pt x="5720" y="10846"/>
                      <a:pt x="5932" y="10846"/>
                    </a:cubicBezTo>
                    <a:cubicBezTo>
                      <a:pt x="5951" y="10846"/>
                      <a:pt x="5972" y="10843"/>
                      <a:pt x="5994" y="10839"/>
                    </a:cubicBezTo>
                    <a:lnTo>
                      <a:pt x="5994" y="10839"/>
                    </a:lnTo>
                    <a:cubicBezTo>
                      <a:pt x="5730" y="11169"/>
                      <a:pt x="5122" y="10892"/>
                      <a:pt x="5122" y="11724"/>
                    </a:cubicBezTo>
                    <a:cubicBezTo>
                      <a:pt x="5112" y="11726"/>
                      <a:pt x="5103" y="11727"/>
                      <a:pt x="5094" y="11727"/>
                    </a:cubicBezTo>
                    <a:cubicBezTo>
                      <a:pt x="4907" y="11727"/>
                      <a:pt x="4994" y="11222"/>
                      <a:pt x="4792" y="11222"/>
                    </a:cubicBezTo>
                    <a:cubicBezTo>
                      <a:pt x="4819" y="11116"/>
                      <a:pt x="4871" y="11064"/>
                      <a:pt x="4918" y="11064"/>
                    </a:cubicBezTo>
                    <a:cubicBezTo>
                      <a:pt x="4964" y="11064"/>
                      <a:pt x="5003" y="11116"/>
                      <a:pt x="5003" y="11222"/>
                    </a:cubicBezTo>
                    <a:cubicBezTo>
                      <a:pt x="5069" y="10786"/>
                      <a:pt x="5505" y="11064"/>
                      <a:pt x="5400" y="10351"/>
                    </a:cubicBezTo>
                    <a:close/>
                    <a:moveTo>
                      <a:pt x="27512" y="7433"/>
                    </a:moveTo>
                    <a:cubicBezTo>
                      <a:pt x="28278" y="7974"/>
                      <a:pt x="29427" y="7922"/>
                      <a:pt x="30034" y="8753"/>
                    </a:cubicBezTo>
                    <a:cubicBezTo>
                      <a:pt x="29859" y="8617"/>
                      <a:pt x="29663" y="8571"/>
                      <a:pt x="29458" y="8571"/>
                    </a:cubicBezTo>
                    <a:cubicBezTo>
                      <a:pt x="29087" y="8571"/>
                      <a:pt x="28687" y="8719"/>
                      <a:pt x="28331" y="8753"/>
                    </a:cubicBezTo>
                    <a:cubicBezTo>
                      <a:pt x="28331" y="8601"/>
                      <a:pt x="28410" y="8576"/>
                      <a:pt x="28511" y="8576"/>
                    </a:cubicBezTo>
                    <a:cubicBezTo>
                      <a:pt x="28558" y="8576"/>
                      <a:pt x="28610" y="8582"/>
                      <a:pt x="28661" y="8582"/>
                    </a:cubicBezTo>
                    <a:cubicBezTo>
                      <a:pt x="28513" y="8371"/>
                      <a:pt x="28376" y="8291"/>
                      <a:pt x="28247" y="8291"/>
                    </a:cubicBezTo>
                    <a:cubicBezTo>
                      <a:pt x="27837" y="8291"/>
                      <a:pt x="27508" y="9102"/>
                      <a:pt x="27155" y="9102"/>
                    </a:cubicBezTo>
                    <a:cubicBezTo>
                      <a:pt x="27125" y="9102"/>
                      <a:pt x="27094" y="9096"/>
                      <a:pt x="27063" y="9083"/>
                    </a:cubicBezTo>
                    <a:cubicBezTo>
                      <a:pt x="27011" y="8476"/>
                      <a:pt x="27446" y="8700"/>
                      <a:pt x="27618" y="8423"/>
                    </a:cubicBezTo>
                    <a:cubicBezTo>
                      <a:pt x="27512" y="7816"/>
                      <a:pt x="27671" y="8093"/>
                      <a:pt x="27235" y="7922"/>
                    </a:cubicBezTo>
                    <a:lnTo>
                      <a:pt x="27235" y="7922"/>
                    </a:lnTo>
                    <a:cubicBezTo>
                      <a:pt x="27288" y="8093"/>
                      <a:pt x="27341" y="8199"/>
                      <a:pt x="27446" y="8252"/>
                    </a:cubicBezTo>
                    <a:cubicBezTo>
                      <a:pt x="27618" y="8252"/>
                      <a:pt x="26575" y="8252"/>
                      <a:pt x="26733" y="8912"/>
                    </a:cubicBezTo>
                    <a:cubicBezTo>
                      <a:pt x="26721" y="8992"/>
                      <a:pt x="26688" y="9024"/>
                      <a:pt x="26645" y="9024"/>
                    </a:cubicBezTo>
                    <a:cubicBezTo>
                      <a:pt x="26507" y="9024"/>
                      <a:pt x="26256" y="8712"/>
                      <a:pt x="26126" y="8582"/>
                    </a:cubicBezTo>
                    <a:cubicBezTo>
                      <a:pt x="26080" y="8627"/>
                      <a:pt x="26034" y="8763"/>
                      <a:pt x="25988" y="8763"/>
                    </a:cubicBezTo>
                    <a:cubicBezTo>
                      <a:pt x="25981" y="8763"/>
                      <a:pt x="25975" y="8760"/>
                      <a:pt x="25968" y="8753"/>
                    </a:cubicBezTo>
                    <a:lnTo>
                      <a:pt x="25968" y="8753"/>
                    </a:lnTo>
                    <a:cubicBezTo>
                      <a:pt x="26073" y="9360"/>
                      <a:pt x="26852" y="9360"/>
                      <a:pt x="26628" y="9466"/>
                    </a:cubicBezTo>
                    <a:cubicBezTo>
                      <a:pt x="27056" y="9589"/>
                      <a:pt x="26657" y="9885"/>
                      <a:pt x="26173" y="9885"/>
                    </a:cubicBezTo>
                    <a:cubicBezTo>
                      <a:pt x="26030" y="9885"/>
                      <a:pt x="25881" y="9859"/>
                      <a:pt x="25743" y="9796"/>
                    </a:cubicBezTo>
                    <a:lnTo>
                      <a:pt x="25743" y="9796"/>
                    </a:lnTo>
                    <a:cubicBezTo>
                      <a:pt x="25796" y="10073"/>
                      <a:pt x="26073" y="9902"/>
                      <a:pt x="26192" y="10126"/>
                    </a:cubicBezTo>
                    <a:cubicBezTo>
                      <a:pt x="26029" y="10339"/>
                      <a:pt x="26069" y="10790"/>
                      <a:pt x="25791" y="10790"/>
                    </a:cubicBezTo>
                    <a:cubicBezTo>
                      <a:pt x="25776" y="10790"/>
                      <a:pt x="25760" y="10789"/>
                      <a:pt x="25743" y="10786"/>
                    </a:cubicBezTo>
                    <a:lnTo>
                      <a:pt x="25743" y="10786"/>
                    </a:lnTo>
                    <a:cubicBezTo>
                      <a:pt x="25862" y="10945"/>
                      <a:pt x="25968" y="11116"/>
                      <a:pt x="26073" y="11275"/>
                    </a:cubicBezTo>
                    <a:cubicBezTo>
                      <a:pt x="25948" y="11515"/>
                      <a:pt x="25826" y="11584"/>
                      <a:pt x="25710" y="11584"/>
                    </a:cubicBezTo>
                    <a:cubicBezTo>
                      <a:pt x="25551" y="11584"/>
                      <a:pt x="25403" y="11453"/>
                      <a:pt x="25268" y="11453"/>
                    </a:cubicBezTo>
                    <a:cubicBezTo>
                      <a:pt x="25162" y="11453"/>
                      <a:pt x="25065" y="11535"/>
                      <a:pt x="24978" y="11829"/>
                    </a:cubicBezTo>
                    <a:cubicBezTo>
                      <a:pt x="24775" y="11734"/>
                      <a:pt x="24938" y="11092"/>
                      <a:pt x="25175" y="11092"/>
                    </a:cubicBezTo>
                    <a:cubicBezTo>
                      <a:pt x="25201" y="11092"/>
                      <a:pt x="25227" y="11099"/>
                      <a:pt x="25255" y="11116"/>
                    </a:cubicBezTo>
                    <a:cubicBezTo>
                      <a:pt x="25202" y="10786"/>
                      <a:pt x="24872" y="10786"/>
                      <a:pt x="24595" y="10786"/>
                    </a:cubicBezTo>
                    <a:cubicBezTo>
                      <a:pt x="24648" y="10403"/>
                      <a:pt x="25202" y="10786"/>
                      <a:pt x="25136" y="10126"/>
                    </a:cubicBezTo>
                    <a:cubicBezTo>
                      <a:pt x="25083" y="9955"/>
                      <a:pt x="24806" y="10179"/>
                      <a:pt x="24648" y="9796"/>
                    </a:cubicBezTo>
                    <a:cubicBezTo>
                      <a:pt x="24420" y="9839"/>
                      <a:pt x="24344" y="10184"/>
                      <a:pt x="24084" y="10184"/>
                    </a:cubicBezTo>
                    <a:cubicBezTo>
                      <a:pt x="24027" y="10184"/>
                      <a:pt x="23961" y="10167"/>
                      <a:pt x="23882" y="10126"/>
                    </a:cubicBezTo>
                    <a:cubicBezTo>
                      <a:pt x="23935" y="9625"/>
                      <a:pt x="23657" y="9625"/>
                      <a:pt x="23882" y="9294"/>
                    </a:cubicBezTo>
                    <a:lnTo>
                      <a:pt x="23882" y="9294"/>
                    </a:lnTo>
                    <a:cubicBezTo>
                      <a:pt x="23987" y="9466"/>
                      <a:pt x="23882" y="9691"/>
                      <a:pt x="24040" y="9955"/>
                    </a:cubicBezTo>
                    <a:cubicBezTo>
                      <a:pt x="23978" y="9603"/>
                      <a:pt x="24469" y="9321"/>
                      <a:pt x="24917" y="9321"/>
                    </a:cubicBezTo>
                    <a:cubicBezTo>
                      <a:pt x="25226" y="9321"/>
                      <a:pt x="25515" y="9456"/>
                      <a:pt x="25585" y="9796"/>
                    </a:cubicBezTo>
                    <a:cubicBezTo>
                      <a:pt x="25762" y="9796"/>
                      <a:pt x="25837" y="9601"/>
                      <a:pt x="26013" y="9601"/>
                    </a:cubicBezTo>
                    <a:cubicBezTo>
                      <a:pt x="26047" y="9601"/>
                      <a:pt x="26084" y="9608"/>
                      <a:pt x="26126" y="9625"/>
                    </a:cubicBezTo>
                    <a:cubicBezTo>
                      <a:pt x="26192" y="9030"/>
                      <a:pt x="25796" y="9136"/>
                      <a:pt x="25532" y="8964"/>
                    </a:cubicBezTo>
                    <a:cubicBezTo>
                      <a:pt x="25532" y="8806"/>
                      <a:pt x="25532" y="8634"/>
                      <a:pt x="25585" y="8582"/>
                    </a:cubicBezTo>
                    <a:lnTo>
                      <a:pt x="25585" y="8582"/>
                    </a:lnTo>
                    <a:cubicBezTo>
                      <a:pt x="25467" y="8645"/>
                      <a:pt x="25345" y="8673"/>
                      <a:pt x="25221" y="8673"/>
                    </a:cubicBezTo>
                    <a:cubicBezTo>
                      <a:pt x="24597" y="8673"/>
                      <a:pt x="23905" y="7975"/>
                      <a:pt x="23222" y="7644"/>
                    </a:cubicBezTo>
                    <a:cubicBezTo>
                      <a:pt x="23086" y="7482"/>
                      <a:pt x="23226" y="7441"/>
                      <a:pt x="23431" y="7441"/>
                    </a:cubicBezTo>
                    <a:cubicBezTo>
                      <a:pt x="23643" y="7441"/>
                      <a:pt x="23926" y="7486"/>
                      <a:pt x="24040" y="7486"/>
                    </a:cubicBezTo>
                    <a:cubicBezTo>
                      <a:pt x="23987" y="7816"/>
                      <a:pt x="24093" y="7922"/>
                      <a:pt x="24146" y="8146"/>
                    </a:cubicBezTo>
                    <a:cubicBezTo>
                      <a:pt x="24189" y="8112"/>
                      <a:pt x="24341" y="7940"/>
                      <a:pt x="24444" y="7940"/>
                    </a:cubicBezTo>
                    <a:cubicBezTo>
                      <a:pt x="24501" y="7940"/>
                      <a:pt x="24542" y="7992"/>
                      <a:pt x="24542" y="8146"/>
                    </a:cubicBezTo>
                    <a:cubicBezTo>
                      <a:pt x="24648" y="8093"/>
                      <a:pt x="24595" y="7974"/>
                      <a:pt x="24542" y="7974"/>
                    </a:cubicBezTo>
                    <a:cubicBezTo>
                      <a:pt x="24579" y="7846"/>
                      <a:pt x="24618" y="7797"/>
                      <a:pt x="24656" y="7797"/>
                    </a:cubicBezTo>
                    <a:cubicBezTo>
                      <a:pt x="24781" y="7797"/>
                      <a:pt x="24910" y="8304"/>
                      <a:pt x="25030" y="8304"/>
                    </a:cubicBezTo>
                    <a:cubicBezTo>
                      <a:pt x="25308" y="8199"/>
                      <a:pt x="25585" y="8199"/>
                      <a:pt x="25743" y="7922"/>
                    </a:cubicBezTo>
                    <a:cubicBezTo>
                      <a:pt x="25915" y="8157"/>
                      <a:pt x="26091" y="8246"/>
                      <a:pt x="26266" y="8246"/>
                    </a:cubicBezTo>
                    <a:cubicBezTo>
                      <a:pt x="26711" y="8246"/>
                      <a:pt x="27152" y="7670"/>
                      <a:pt x="27512" y="7433"/>
                    </a:cubicBezTo>
                    <a:close/>
                    <a:moveTo>
                      <a:pt x="38338" y="11011"/>
                    </a:moveTo>
                    <a:cubicBezTo>
                      <a:pt x="38509" y="11116"/>
                      <a:pt x="38892" y="10945"/>
                      <a:pt x="38839" y="11499"/>
                    </a:cubicBezTo>
                    <a:cubicBezTo>
                      <a:pt x="38737" y="11409"/>
                      <a:pt x="38663" y="11373"/>
                      <a:pt x="38607" y="11373"/>
                    </a:cubicBezTo>
                    <a:cubicBezTo>
                      <a:pt x="38371" y="11373"/>
                      <a:pt x="38441" y="12008"/>
                      <a:pt x="38034" y="12008"/>
                    </a:cubicBezTo>
                    <a:cubicBezTo>
                      <a:pt x="38009" y="12008"/>
                      <a:pt x="37983" y="12006"/>
                      <a:pt x="37955" y="12001"/>
                    </a:cubicBezTo>
                    <a:cubicBezTo>
                      <a:pt x="38179" y="11552"/>
                      <a:pt x="38338" y="11499"/>
                      <a:pt x="38338" y="11011"/>
                    </a:cubicBezTo>
                    <a:close/>
                    <a:moveTo>
                      <a:pt x="7921" y="10839"/>
                    </a:moveTo>
                    <a:cubicBezTo>
                      <a:pt x="8031" y="10888"/>
                      <a:pt x="8130" y="12024"/>
                      <a:pt x="7882" y="12024"/>
                    </a:cubicBezTo>
                    <a:cubicBezTo>
                      <a:pt x="7862" y="12024"/>
                      <a:pt x="7840" y="12016"/>
                      <a:pt x="7815" y="12001"/>
                    </a:cubicBezTo>
                    <a:cubicBezTo>
                      <a:pt x="7591" y="11605"/>
                      <a:pt x="7974" y="11446"/>
                      <a:pt x="7921" y="10839"/>
                    </a:cubicBezTo>
                    <a:close/>
                    <a:moveTo>
                      <a:pt x="30093" y="10204"/>
                    </a:moveTo>
                    <a:cubicBezTo>
                      <a:pt x="30368" y="10204"/>
                      <a:pt x="30675" y="10472"/>
                      <a:pt x="30747" y="10733"/>
                    </a:cubicBezTo>
                    <a:cubicBezTo>
                      <a:pt x="30153" y="11605"/>
                      <a:pt x="31526" y="11671"/>
                      <a:pt x="32186" y="11882"/>
                    </a:cubicBezTo>
                    <a:cubicBezTo>
                      <a:pt x="32036" y="12005"/>
                      <a:pt x="31873" y="12048"/>
                      <a:pt x="31704" y="12048"/>
                    </a:cubicBezTo>
                    <a:cubicBezTo>
                      <a:pt x="31321" y="12048"/>
                      <a:pt x="30904" y="11830"/>
                      <a:pt x="30532" y="11830"/>
                    </a:cubicBezTo>
                    <a:cubicBezTo>
                      <a:pt x="30399" y="11830"/>
                      <a:pt x="30271" y="11859"/>
                      <a:pt x="30153" y="11935"/>
                    </a:cubicBezTo>
                    <a:cubicBezTo>
                      <a:pt x="30694" y="11064"/>
                      <a:pt x="29981" y="10615"/>
                      <a:pt x="29757" y="10403"/>
                    </a:cubicBezTo>
                    <a:cubicBezTo>
                      <a:pt x="29844" y="10261"/>
                      <a:pt x="29965" y="10204"/>
                      <a:pt x="30093" y="10204"/>
                    </a:cubicBezTo>
                    <a:close/>
                    <a:moveTo>
                      <a:pt x="24595" y="11499"/>
                    </a:moveTo>
                    <a:lnTo>
                      <a:pt x="24595" y="11499"/>
                    </a:lnTo>
                    <a:cubicBezTo>
                      <a:pt x="24423" y="11935"/>
                      <a:pt x="23987" y="12054"/>
                      <a:pt x="23605" y="12159"/>
                    </a:cubicBezTo>
                    <a:cubicBezTo>
                      <a:pt x="23605" y="11446"/>
                      <a:pt x="24146" y="11552"/>
                      <a:pt x="24595" y="11499"/>
                    </a:cubicBezTo>
                    <a:close/>
                    <a:moveTo>
                      <a:pt x="22284" y="11671"/>
                    </a:moveTo>
                    <a:cubicBezTo>
                      <a:pt x="22614" y="11829"/>
                      <a:pt x="22007" y="11724"/>
                      <a:pt x="22166" y="12159"/>
                    </a:cubicBezTo>
                    <a:cubicBezTo>
                      <a:pt x="22118" y="12190"/>
                      <a:pt x="22080" y="12203"/>
                      <a:pt x="22050" y="12203"/>
                    </a:cubicBezTo>
                    <a:cubicBezTo>
                      <a:pt x="21923" y="12203"/>
                      <a:pt x="21907" y="11993"/>
                      <a:pt x="21736" y="11993"/>
                    </a:cubicBezTo>
                    <a:cubicBezTo>
                      <a:pt x="21719" y="11993"/>
                      <a:pt x="21699" y="11996"/>
                      <a:pt x="21677" y="12001"/>
                    </a:cubicBezTo>
                    <a:cubicBezTo>
                      <a:pt x="21699" y="11836"/>
                      <a:pt x="21798" y="11808"/>
                      <a:pt x="21911" y="11808"/>
                    </a:cubicBezTo>
                    <a:cubicBezTo>
                      <a:pt x="21969" y="11808"/>
                      <a:pt x="22030" y="11816"/>
                      <a:pt x="22086" y="11816"/>
                    </a:cubicBezTo>
                    <a:cubicBezTo>
                      <a:pt x="22183" y="11816"/>
                      <a:pt x="22265" y="11793"/>
                      <a:pt x="22284" y="11671"/>
                    </a:cubicBezTo>
                    <a:close/>
                    <a:moveTo>
                      <a:pt x="20463" y="11499"/>
                    </a:moveTo>
                    <a:lnTo>
                      <a:pt x="20463" y="11499"/>
                    </a:lnTo>
                    <a:cubicBezTo>
                      <a:pt x="20845" y="11882"/>
                      <a:pt x="20304" y="12054"/>
                      <a:pt x="20304" y="12384"/>
                    </a:cubicBezTo>
                    <a:cubicBezTo>
                      <a:pt x="20196" y="12275"/>
                      <a:pt x="20186" y="12047"/>
                      <a:pt x="20026" y="12047"/>
                    </a:cubicBezTo>
                    <a:cubicBezTo>
                      <a:pt x="20010" y="12047"/>
                      <a:pt x="19993" y="12049"/>
                      <a:pt x="19974" y="12054"/>
                    </a:cubicBezTo>
                    <a:cubicBezTo>
                      <a:pt x="20027" y="11671"/>
                      <a:pt x="20515" y="12054"/>
                      <a:pt x="20463" y="11499"/>
                    </a:cubicBezTo>
                    <a:close/>
                    <a:moveTo>
                      <a:pt x="13291" y="12284"/>
                    </a:moveTo>
                    <a:cubicBezTo>
                      <a:pt x="13229" y="12325"/>
                      <a:pt x="13164" y="12376"/>
                      <a:pt x="13096" y="12436"/>
                    </a:cubicBezTo>
                    <a:cubicBezTo>
                      <a:pt x="13096" y="12287"/>
                      <a:pt x="13217" y="12318"/>
                      <a:pt x="13291" y="12284"/>
                    </a:cubicBezTo>
                    <a:close/>
                    <a:moveTo>
                      <a:pt x="26562" y="11208"/>
                    </a:moveTo>
                    <a:cubicBezTo>
                      <a:pt x="26833" y="11208"/>
                      <a:pt x="27076" y="11869"/>
                      <a:pt x="27277" y="11869"/>
                    </a:cubicBezTo>
                    <a:cubicBezTo>
                      <a:pt x="27318" y="11869"/>
                      <a:pt x="27356" y="11842"/>
                      <a:pt x="27393" y="11776"/>
                    </a:cubicBezTo>
                    <a:cubicBezTo>
                      <a:pt x="27618" y="11776"/>
                      <a:pt x="27446" y="12384"/>
                      <a:pt x="27512" y="12595"/>
                    </a:cubicBezTo>
                    <a:lnTo>
                      <a:pt x="26786" y="12595"/>
                    </a:lnTo>
                    <a:cubicBezTo>
                      <a:pt x="26841" y="12279"/>
                      <a:pt x="26855" y="12171"/>
                      <a:pt x="26839" y="12171"/>
                    </a:cubicBezTo>
                    <a:cubicBezTo>
                      <a:pt x="26804" y="12171"/>
                      <a:pt x="26628" y="12661"/>
                      <a:pt x="26403" y="12661"/>
                    </a:cubicBezTo>
                    <a:cubicBezTo>
                      <a:pt x="26403" y="12384"/>
                      <a:pt x="26298" y="12331"/>
                      <a:pt x="26298" y="12106"/>
                    </a:cubicBezTo>
                    <a:cubicBezTo>
                      <a:pt x="26147" y="12257"/>
                      <a:pt x="25934" y="12408"/>
                      <a:pt x="25743" y="12408"/>
                    </a:cubicBezTo>
                    <a:cubicBezTo>
                      <a:pt x="25583" y="12408"/>
                      <a:pt x="25439" y="12302"/>
                      <a:pt x="25360" y="12001"/>
                    </a:cubicBezTo>
                    <a:cubicBezTo>
                      <a:pt x="25384" y="11988"/>
                      <a:pt x="25416" y="11983"/>
                      <a:pt x="25453" y="11983"/>
                    </a:cubicBezTo>
                    <a:cubicBezTo>
                      <a:pt x="25588" y="11983"/>
                      <a:pt x="25795" y="12050"/>
                      <a:pt x="25973" y="12050"/>
                    </a:cubicBezTo>
                    <a:cubicBezTo>
                      <a:pt x="26199" y="12050"/>
                      <a:pt x="26377" y="11941"/>
                      <a:pt x="26298" y="11446"/>
                    </a:cubicBezTo>
                    <a:cubicBezTo>
                      <a:pt x="26388" y="11274"/>
                      <a:pt x="26476" y="11208"/>
                      <a:pt x="26562" y="11208"/>
                    </a:cubicBezTo>
                    <a:close/>
                    <a:moveTo>
                      <a:pt x="19697" y="11724"/>
                    </a:moveTo>
                    <a:lnTo>
                      <a:pt x="19697" y="11724"/>
                    </a:lnTo>
                    <a:cubicBezTo>
                      <a:pt x="19855" y="12436"/>
                      <a:pt x="19420" y="12212"/>
                      <a:pt x="19525" y="12872"/>
                    </a:cubicBezTo>
                    <a:lnTo>
                      <a:pt x="19090" y="12872"/>
                    </a:lnTo>
                    <a:cubicBezTo>
                      <a:pt x="19037" y="12436"/>
                      <a:pt x="19314" y="12542"/>
                      <a:pt x="19314" y="12212"/>
                    </a:cubicBezTo>
                    <a:cubicBezTo>
                      <a:pt x="19259" y="12185"/>
                      <a:pt x="19212" y="12176"/>
                      <a:pt x="19172" y="12176"/>
                    </a:cubicBezTo>
                    <a:cubicBezTo>
                      <a:pt x="19059" y="12176"/>
                      <a:pt x="18992" y="12254"/>
                      <a:pt x="18898" y="12254"/>
                    </a:cubicBezTo>
                    <a:cubicBezTo>
                      <a:pt x="18826" y="12254"/>
                      <a:pt x="18738" y="12209"/>
                      <a:pt x="18601" y="12054"/>
                    </a:cubicBezTo>
                    <a:cubicBezTo>
                      <a:pt x="18805" y="11777"/>
                      <a:pt x="18963" y="11756"/>
                      <a:pt x="19185" y="11756"/>
                    </a:cubicBezTo>
                    <a:cubicBezTo>
                      <a:pt x="19224" y="11756"/>
                      <a:pt x="19265" y="11757"/>
                      <a:pt x="19308" y="11757"/>
                    </a:cubicBezTo>
                    <a:cubicBezTo>
                      <a:pt x="19418" y="11757"/>
                      <a:pt x="19545" y="11753"/>
                      <a:pt x="19697" y="11724"/>
                    </a:cubicBezTo>
                    <a:close/>
                    <a:moveTo>
                      <a:pt x="15357" y="8929"/>
                    </a:moveTo>
                    <a:cubicBezTo>
                      <a:pt x="15483" y="8929"/>
                      <a:pt x="15639" y="8972"/>
                      <a:pt x="15842" y="9083"/>
                    </a:cubicBezTo>
                    <a:cubicBezTo>
                      <a:pt x="15736" y="9519"/>
                      <a:pt x="16014" y="9796"/>
                      <a:pt x="15789" y="10232"/>
                    </a:cubicBezTo>
                    <a:cubicBezTo>
                      <a:pt x="15565" y="10179"/>
                      <a:pt x="15512" y="9902"/>
                      <a:pt x="15301" y="9902"/>
                    </a:cubicBezTo>
                    <a:cubicBezTo>
                      <a:pt x="15182" y="9955"/>
                      <a:pt x="15076" y="10073"/>
                      <a:pt x="15076" y="10232"/>
                    </a:cubicBezTo>
                    <a:cubicBezTo>
                      <a:pt x="15164" y="10488"/>
                      <a:pt x="15249" y="10553"/>
                      <a:pt x="15343" y="10553"/>
                    </a:cubicBezTo>
                    <a:cubicBezTo>
                      <a:pt x="15440" y="10553"/>
                      <a:pt x="15546" y="10484"/>
                      <a:pt x="15674" y="10484"/>
                    </a:cubicBezTo>
                    <a:cubicBezTo>
                      <a:pt x="15741" y="10484"/>
                      <a:pt x="15814" y="10503"/>
                      <a:pt x="15895" y="10562"/>
                    </a:cubicBezTo>
                    <a:cubicBezTo>
                      <a:pt x="15842" y="10839"/>
                      <a:pt x="15565" y="10733"/>
                      <a:pt x="15684" y="11222"/>
                    </a:cubicBezTo>
                    <a:cubicBezTo>
                      <a:pt x="15359" y="11060"/>
                      <a:pt x="15301" y="10879"/>
                      <a:pt x="15254" y="10879"/>
                    </a:cubicBezTo>
                    <a:cubicBezTo>
                      <a:pt x="15220" y="10879"/>
                      <a:pt x="15191" y="10970"/>
                      <a:pt x="15076" y="11222"/>
                    </a:cubicBezTo>
                    <a:cubicBezTo>
                      <a:pt x="15191" y="11559"/>
                      <a:pt x="15474" y="11597"/>
                      <a:pt x="15740" y="11597"/>
                    </a:cubicBezTo>
                    <a:cubicBezTo>
                      <a:pt x="15816" y="11597"/>
                      <a:pt x="15891" y="11593"/>
                      <a:pt x="15960" y="11593"/>
                    </a:cubicBezTo>
                    <a:cubicBezTo>
                      <a:pt x="16121" y="11593"/>
                      <a:pt x="16250" y="11610"/>
                      <a:pt x="16291" y="11724"/>
                    </a:cubicBezTo>
                    <a:cubicBezTo>
                      <a:pt x="16538" y="11465"/>
                      <a:pt x="16323" y="10722"/>
                      <a:pt x="16068" y="10722"/>
                    </a:cubicBezTo>
                    <a:cubicBezTo>
                      <a:pt x="16050" y="10722"/>
                      <a:pt x="16032" y="10726"/>
                      <a:pt x="16014" y="10733"/>
                    </a:cubicBezTo>
                    <a:cubicBezTo>
                      <a:pt x="16153" y="10512"/>
                      <a:pt x="16283" y="10433"/>
                      <a:pt x="16416" y="10433"/>
                    </a:cubicBezTo>
                    <a:cubicBezTo>
                      <a:pt x="16740" y="10433"/>
                      <a:pt x="17081" y="10894"/>
                      <a:pt x="17603" y="10894"/>
                    </a:cubicBezTo>
                    <a:cubicBezTo>
                      <a:pt x="17623" y="10894"/>
                      <a:pt x="17643" y="10893"/>
                      <a:pt x="17664" y="10892"/>
                    </a:cubicBezTo>
                    <a:cubicBezTo>
                      <a:pt x="17664" y="11235"/>
                      <a:pt x="17678" y="11325"/>
                      <a:pt x="17731" y="11325"/>
                    </a:cubicBezTo>
                    <a:cubicBezTo>
                      <a:pt x="17779" y="11325"/>
                      <a:pt x="17861" y="11247"/>
                      <a:pt x="17994" y="11222"/>
                    </a:cubicBezTo>
                    <a:lnTo>
                      <a:pt x="17994" y="11222"/>
                    </a:lnTo>
                    <a:cubicBezTo>
                      <a:pt x="18377" y="11446"/>
                      <a:pt x="17717" y="11222"/>
                      <a:pt x="17769" y="11552"/>
                    </a:cubicBezTo>
                    <a:cubicBezTo>
                      <a:pt x="18100" y="11671"/>
                      <a:pt x="18812" y="11724"/>
                      <a:pt x="17875" y="12054"/>
                    </a:cubicBezTo>
                    <a:cubicBezTo>
                      <a:pt x="17769" y="12001"/>
                      <a:pt x="17717" y="11776"/>
                      <a:pt x="17611" y="11724"/>
                    </a:cubicBezTo>
                    <a:cubicBezTo>
                      <a:pt x="17328" y="12222"/>
                      <a:pt x="16990" y="12359"/>
                      <a:pt x="16652" y="12359"/>
                    </a:cubicBezTo>
                    <a:cubicBezTo>
                      <a:pt x="16239" y="12359"/>
                      <a:pt x="15826" y="12153"/>
                      <a:pt x="15519" y="12153"/>
                    </a:cubicBezTo>
                    <a:cubicBezTo>
                      <a:pt x="15247" y="12153"/>
                      <a:pt x="15058" y="12315"/>
                      <a:pt x="15024" y="12925"/>
                    </a:cubicBezTo>
                    <a:cubicBezTo>
                      <a:pt x="15007" y="12929"/>
                      <a:pt x="14990" y="12932"/>
                      <a:pt x="14973" y="12932"/>
                    </a:cubicBezTo>
                    <a:cubicBezTo>
                      <a:pt x="14647" y="12932"/>
                      <a:pt x="14315" y="12133"/>
                      <a:pt x="13739" y="12133"/>
                    </a:cubicBezTo>
                    <a:cubicBezTo>
                      <a:pt x="13611" y="12133"/>
                      <a:pt x="13472" y="12172"/>
                      <a:pt x="13317" y="12268"/>
                    </a:cubicBezTo>
                    <a:lnTo>
                      <a:pt x="13317" y="12268"/>
                    </a:lnTo>
                    <a:cubicBezTo>
                      <a:pt x="13319" y="12267"/>
                      <a:pt x="13320" y="12266"/>
                      <a:pt x="13321" y="12265"/>
                    </a:cubicBezTo>
                    <a:cubicBezTo>
                      <a:pt x="13202" y="12159"/>
                      <a:pt x="13255" y="11829"/>
                      <a:pt x="13096" y="11776"/>
                    </a:cubicBezTo>
                    <a:cubicBezTo>
                      <a:pt x="13311" y="11710"/>
                      <a:pt x="13524" y="11687"/>
                      <a:pt x="13746" y="11687"/>
                    </a:cubicBezTo>
                    <a:cubicBezTo>
                      <a:pt x="14096" y="11687"/>
                      <a:pt x="14468" y="11744"/>
                      <a:pt x="14905" y="11776"/>
                    </a:cubicBezTo>
                    <a:cubicBezTo>
                      <a:pt x="15076" y="11724"/>
                      <a:pt x="14971" y="11169"/>
                      <a:pt x="15076" y="11064"/>
                    </a:cubicBezTo>
                    <a:cubicBezTo>
                      <a:pt x="14746" y="11011"/>
                      <a:pt x="14852" y="10126"/>
                      <a:pt x="14469" y="10073"/>
                    </a:cubicBezTo>
                    <a:cubicBezTo>
                      <a:pt x="14417" y="10292"/>
                      <a:pt x="14315" y="10383"/>
                      <a:pt x="14202" y="10383"/>
                    </a:cubicBezTo>
                    <a:cubicBezTo>
                      <a:pt x="13975" y="10383"/>
                      <a:pt x="13703" y="10013"/>
                      <a:pt x="13703" y="9572"/>
                    </a:cubicBezTo>
                    <a:cubicBezTo>
                      <a:pt x="13756" y="9572"/>
                      <a:pt x="13756" y="9796"/>
                      <a:pt x="13756" y="9902"/>
                    </a:cubicBezTo>
                    <a:cubicBezTo>
                      <a:pt x="13844" y="9814"/>
                      <a:pt x="13933" y="9784"/>
                      <a:pt x="14020" y="9784"/>
                    </a:cubicBezTo>
                    <a:cubicBezTo>
                      <a:pt x="14208" y="9784"/>
                      <a:pt x="14392" y="9922"/>
                      <a:pt x="14567" y="9922"/>
                    </a:cubicBezTo>
                    <a:cubicBezTo>
                      <a:pt x="14666" y="9922"/>
                      <a:pt x="14761" y="9878"/>
                      <a:pt x="14852" y="9743"/>
                    </a:cubicBezTo>
                    <a:cubicBezTo>
                      <a:pt x="14833" y="9523"/>
                      <a:pt x="14770" y="9483"/>
                      <a:pt x="14695" y="9483"/>
                    </a:cubicBezTo>
                    <a:cubicBezTo>
                      <a:pt x="14654" y="9483"/>
                      <a:pt x="14609" y="9496"/>
                      <a:pt x="14565" y="9496"/>
                    </a:cubicBezTo>
                    <a:cubicBezTo>
                      <a:pt x="14472" y="9496"/>
                      <a:pt x="14386" y="9439"/>
                      <a:pt x="14363" y="9083"/>
                    </a:cubicBezTo>
                    <a:cubicBezTo>
                      <a:pt x="14384" y="9076"/>
                      <a:pt x="14403" y="9073"/>
                      <a:pt x="14420" y="9073"/>
                    </a:cubicBezTo>
                    <a:cubicBezTo>
                      <a:pt x="14535" y="9073"/>
                      <a:pt x="14575" y="9218"/>
                      <a:pt x="14575" y="9413"/>
                    </a:cubicBezTo>
                    <a:cubicBezTo>
                      <a:pt x="14872" y="9324"/>
                      <a:pt x="14976" y="8929"/>
                      <a:pt x="15357" y="8929"/>
                    </a:cubicBezTo>
                    <a:close/>
                    <a:moveTo>
                      <a:pt x="30087" y="12925"/>
                    </a:moveTo>
                    <a:lnTo>
                      <a:pt x="30087" y="12925"/>
                    </a:lnTo>
                    <a:cubicBezTo>
                      <a:pt x="30087" y="12940"/>
                      <a:pt x="30089" y="12954"/>
                      <a:pt x="30095" y="12968"/>
                    </a:cubicBezTo>
                    <a:lnTo>
                      <a:pt x="30095" y="12968"/>
                    </a:lnTo>
                    <a:cubicBezTo>
                      <a:pt x="30092" y="12954"/>
                      <a:pt x="30089" y="12939"/>
                      <a:pt x="30087" y="12925"/>
                    </a:cubicBezTo>
                    <a:close/>
                    <a:moveTo>
                      <a:pt x="20738" y="12331"/>
                    </a:moveTo>
                    <a:cubicBezTo>
                      <a:pt x="20954" y="12331"/>
                      <a:pt x="20946" y="12740"/>
                      <a:pt x="21123" y="12872"/>
                    </a:cubicBezTo>
                    <a:cubicBezTo>
                      <a:pt x="21077" y="13077"/>
                      <a:pt x="21035" y="13147"/>
                      <a:pt x="20990" y="13147"/>
                    </a:cubicBezTo>
                    <a:cubicBezTo>
                      <a:pt x="20895" y="13147"/>
                      <a:pt x="20788" y="12840"/>
                      <a:pt x="20614" y="12840"/>
                    </a:cubicBezTo>
                    <a:cubicBezTo>
                      <a:pt x="20584" y="12840"/>
                      <a:pt x="20551" y="12850"/>
                      <a:pt x="20515" y="12872"/>
                    </a:cubicBezTo>
                    <a:cubicBezTo>
                      <a:pt x="20463" y="12595"/>
                      <a:pt x="20581" y="12595"/>
                      <a:pt x="20581" y="12384"/>
                    </a:cubicBezTo>
                    <a:cubicBezTo>
                      <a:pt x="20644" y="12347"/>
                      <a:pt x="20696" y="12331"/>
                      <a:pt x="20738" y="12331"/>
                    </a:cubicBezTo>
                    <a:close/>
                    <a:moveTo>
                      <a:pt x="24969" y="12673"/>
                    </a:moveTo>
                    <a:cubicBezTo>
                      <a:pt x="25054" y="12673"/>
                      <a:pt x="25141" y="12721"/>
                      <a:pt x="25202" y="12819"/>
                    </a:cubicBezTo>
                    <a:cubicBezTo>
                      <a:pt x="25235" y="13162"/>
                      <a:pt x="25101" y="13313"/>
                      <a:pt x="24953" y="13313"/>
                    </a:cubicBezTo>
                    <a:cubicBezTo>
                      <a:pt x="24862" y="13313"/>
                      <a:pt x="24766" y="13255"/>
                      <a:pt x="24700" y="13149"/>
                    </a:cubicBezTo>
                    <a:cubicBezTo>
                      <a:pt x="24666" y="12834"/>
                      <a:pt x="24814" y="12673"/>
                      <a:pt x="24969" y="12673"/>
                    </a:cubicBezTo>
                    <a:close/>
                    <a:moveTo>
                      <a:pt x="31803" y="12872"/>
                    </a:moveTo>
                    <a:cubicBezTo>
                      <a:pt x="32100" y="12979"/>
                      <a:pt x="31991" y="13610"/>
                      <a:pt x="31687" y="13610"/>
                    </a:cubicBezTo>
                    <a:cubicBezTo>
                      <a:pt x="31653" y="13610"/>
                      <a:pt x="31617" y="13602"/>
                      <a:pt x="31578" y="13585"/>
                    </a:cubicBezTo>
                    <a:cubicBezTo>
                      <a:pt x="31473" y="13044"/>
                      <a:pt x="31908" y="13427"/>
                      <a:pt x="31803" y="12872"/>
                    </a:cubicBezTo>
                    <a:close/>
                    <a:moveTo>
                      <a:pt x="18687" y="13689"/>
                    </a:moveTo>
                    <a:cubicBezTo>
                      <a:pt x="18815" y="13689"/>
                      <a:pt x="18983" y="13900"/>
                      <a:pt x="19092" y="13900"/>
                    </a:cubicBezTo>
                    <a:cubicBezTo>
                      <a:pt x="19144" y="13900"/>
                      <a:pt x="19182" y="13851"/>
                      <a:pt x="19195" y="13704"/>
                    </a:cubicBezTo>
                    <a:cubicBezTo>
                      <a:pt x="19335" y="13956"/>
                      <a:pt x="19309" y="14015"/>
                      <a:pt x="19218" y="14015"/>
                    </a:cubicBezTo>
                    <a:cubicBezTo>
                      <a:pt x="19138" y="14015"/>
                      <a:pt x="19010" y="13970"/>
                      <a:pt x="18901" y="13970"/>
                    </a:cubicBezTo>
                    <a:cubicBezTo>
                      <a:pt x="18783" y="13970"/>
                      <a:pt x="18689" y="14023"/>
                      <a:pt x="18707" y="14245"/>
                    </a:cubicBezTo>
                    <a:cubicBezTo>
                      <a:pt x="18654" y="14245"/>
                      <a:pt x="18654" y="14139"/>
                      <a:pt x="18601" y="14087"/>
                    </a:cubicBezTo>
                    <a:cubicBezTo>
                      <a:pt x="18654" y="13915"/>
                      <a:pt x="18601" y="13915"/>
                      <a:pt x="18535" y="13915"/>
                    </a:cubicBezTo>
                    <a:cubicBezTo>
                      <a:pt x="18566" y="13745"/>
                      <a:pt x="18621" y="13689"/>
                      <a:pt x="18687" y="13689"/>
                    </a:cubicBezTo>
                    <a:close/>
                    <a:moveTo>
                      <a:pt x="30483" y="13255"/>
                    </a:moveTo>
                    <a:cubicBezTo>
                      <a:pt x="30622" y="13552"/>
                      <a:pt x="30722" y="13676"/>
                      <a:pt x="30884" y="13676"/>
                    </a:cubicBezTo>
                    <a:cubicBezTo>
                      <a:pt x="30967" y="13676"/>
                      <a:pt x="31066" y="13643"/>
                      <a:pt x="31196" y="13585"/>
                    </a:cubicBezTo>
                    <a:lnTo>
                      <a:pt x="31196" y="13585"/>
                    </a:lnTo>
                    <a:cubicBezTo>
                      <a:pt x="31301" y="14139"/>
                      <a:pt x="30866" y="13809"/>
                      <a:pt x="30918" y="14245"/>
                    </a:cubicBezTo>
                    <a:cubicBezTo>
                      <a:pt x="30813" y="13809"/>
                      <a:pt x="30535" y="13809"/>
                      <a:pt x="30483" y="13255"/>
                    </a:cubicBezTo>
                    <a:close/>
                    <a:moveTo>
                      <a:pt x="33140" y="12381"/>
                    </a:moveTo>
                    <a:cubicBezTo>
                      <a:pt x="33151" y="12381"/>
                      <a:pt x="33163" y="12382"/>
                      <a:pt x="33176" y="12384"/>
                    </a:cubicBezTo>
                    <a:cubicBezTo>
                      <a:pt x="32951" y="12819"/>
                      <a:pt x="33229" y="13427"/>
                      <a:pt x="33387" y="13704"/>
                    </a:cubicBezTo>
                    <a:cubicBezTo>
                      <a:pt x="33318" y="14078"/>
                      <a:pt x="33196" y="14185"/>
                      <a:pt x="33053" y="14185"/>
                    </a:cubicBezTo>
                    <a:cubicBezTo>
                      <a:pt x="32864" y="14185"/>
                      <a:pt x="32639" y="13999"/>
                      <a:pt x="32452" y="13999"/>
                    </a:cubicBezTo>
                    <a:cubicBezTo>
                      <a:pt x="32347" y="13999"/>
                      <a:pt x="32253" y="14058"/>
                      <a:pt x="32186" y="14245"/>
                    </a:cubicBezTo>
                    <a:cubicBezTo>
                      <a:pt x="32014" y="14192"/>
                      <a:pt x="32291" y="13915"/>
                      <a:pt x="32067" y="13915"/>
                    </a:cubicBezTo>
                    <a:cubicBezTo>
                      <a:pt x="32186" y="13704"/>
                      <a:pt x="32397" y="13704"/>
                      <a:pt x="32463" y="13427"/>
                    </a:cubicBezTo>
                    <a:cubicBezTo>
                      <a:pt x="32463" y="13269"/>
                      <a:pt x="32391" y="13235"/>
                      <a:pt x="32297" y="13235"/>
                    </a:cubicBezTo>
                    <a:cubicBezTo>
                      <a:pt x="32225" y="13235"/>
                      <a:pt x="32141" y="13255"/>
                      <a:pt x="32067" y="13255"/>
                    </a:cubicBezTo>
                    <a:cubicBezTo>
                      <a:pt x="32133" y="13097"/>
                      <a:pt x="32186" y="12925"/>
                      <a:pt x="32067" y="12872"/>
                    </a:cubicBezTo>
                    <a:cubicBezTo>
                      <a:pt x="32150" y="12758"/>
                      <a:pt x="32220" y="12711"/>
                      <a:pt x="32282" y="12711"/>
                    </a:cubicBezTo>
                    <a:cubicBezTo>
                      <a:pt x="32567" y="12711"/>
                      <a:pt x="32668" y="13719"/>
                      <a:pt x="32948" y="13719"/>
                    </a:cubicBezTo>
                    <a:cubicBezTo>
                      <a:pt x="33013" y="13719"/>
                      <a:pt x="33087" y="13665"/>
                      <a:pt x="33176" y="13532"/>
                    </a:cubicBezTo>
                    <a:cubicBezTo>
                      <a:pt x="33176" y="13202"/>
                      <a:pt x="32899" y="13202"/>
                      <a:pt x="32793" y="13044"/>
                    </a:cubicBezTo>
                    <a:cubicBezTo>
                      <a:pt x="32996" y="12993"/>
                      <a:pt x="32857" y="12381"/>
                      <a:pt x="33140" y="12381"/>
                    </a:cubicBezTo>
                    <a:close/>
                    <a:moveTo>
                      <a:pt x="27862" y="13682"/>
                    </a:moveTo>
                    <a:cubicBezTo>
                      <a:pt x="28197" y="13682"/>
                      <a:pt x="28502" y="13835"/>
                      <a:pt x="28502" y="14139"/>
                    </a:cubicBezTo>
                    <a:cubicBezTo>
                      <a:pt x="28208" y="14139"/>
                      <a:pt x="27992" y="14076"/>
                      <a:pt x="27754" y="14076"/>
                    </a:cubicBezTo>
                    <a:cubicBezTo>
                      <a:pt x="27545" y="14076"/>
                      <a:pt x="27320" y="14125"/>
                      <a:pt x="27011" y="14311"/>
                    </a:cubicBezTo>
                    <a:cubicBezTo>
                      <a:pt x="27039" y="13891"/>
                      <a:pt x="27470" y="13682"/>
                      <a:pt x="27862" y="13682"/>
                    </a:cubicBezTo>
                    <a:close/>
                    <a:moveTo>
                      <a:pt x="29268" y="11064"/>
                    </a:moveTo>
                    <a:cubicBezTo>
                      <a:pt x="29044" y="11446"/>
                      <a:pt x="29215" y="11882"/>
                      <a:pt x="29493" y="11935"/>
                    </a:cubicBezTo>
                    <a:cubicBezTo>
                      <a:pt x="29474" y="12078"/>
                      <a:pt x="29447" y="12126"/>
                      <a:pt x="29414" y="12126"/>
                    </a:cubicBezTo>
                    <a:cubicBezTo>
                      <a:pt x="29344" y="12126"/>
                      <a:pt x="29243" y="11910"/>
                      <a:pt x="29117" y="11910"/>
                    </a:cubicBezTo>
                    <a:cubicBezTo>
                      <a:pt x="29093" y="11910"/>
                      <a:pt x="29069" y="11917"/>
                      <a:pt x="29044" y="11935"/>
                    </a:cubicBezTo>
                    <a:cubicBezTo>
                      <a:pt x="29374" y="12489"/>
                      <a:pt x="30205" y="12212"/>
                      <a:pt x="30364" y="12925"/>
                    </a:cubicBezTo>
                    <a:cubicBezTo>
                      <a:pt x="30529" y="13037"/>
                      <a:pt x="30460" y="13093"/>
                      <a:pt x="30349" y="13093"/>
                    </a:cubicBezTo>
                    <a:cubicBezTo>
                      <a:pt x="30253" y="13093"/>
                      <a:pt x="30127" y="13051"/>
                      <a:pt x="30095" y="12968"/>
                    </a:cubicBezTo>
                    <a:lnTo>
                      <a:pt x="30095" y="12968"/>
                    </a:lnTo>
                    <a:cubicBezTo>
                      <a:pt x="30171" y="13340"/>
                      <a:pt x="30401" y="13591"/>
                      <a:pt x="29981" y="13757"/>
                    </a:cubicBezTo>
                    <a:cubicBezTo>
                      <a:pt x="30087" y="13981"/>
                      <a:pt x="30153" y="14245"/>
                      <a:pt x="30311" y="14417"/>
                    </a:cubicBezTo>
                    <a:cubicBezTo>
                      <a:pt x="30273" y="14472"/>
                      <a:pt x="30230" y="14496"/>
                      <a:pt x="30183" y="14496"/>
                    </a:cubicBezTo>
                    <a:cubicBezTo>
                      <a:pt x="29952" y="14496"/>
                      <a:pt x="29642" y="13888"/>
                      <a:pt x="29598" y="13427"/>
                    </a:cubicBezTo>
                    <a:cubicBezTo>
                      <a:pt x="29613" y="13423"/>
                      <a:pt x="29627" y="13422"/>
                      <a:pt x="29639" y="13422"/>
                    </a:cubicBezTo>
                    <a:cubicBezTo>
                      <a:pt x="29787" y="13422"/>
                      <a:pt x="29827" y="13630"/>
                      <a:pt x="29964" y="13630"/>
                    </a:cubicBezTo>
                    <a:cubicBezTo>
                      <a:pt x="29998" y="13630"/>
                      <a:pt x="30038" y="13617"/>
                      <a:pt x="30087" y="13585"/>
                    </a:cubicBezTo>
                    <a:cubicBezTo>
                      <a:pt x="30153" y="13202"/>
                      <a:pt x="29928" y="13202"/>
                      <a:pt x="29981" y="12767"/>
                    </a:cubicBezTo>
                    <a:cubicBezTo>
                      <a:pt x="29869" y="12575"/>
                      <a:pt x="29691" y="12479"/>
                      <a:pt x="29519" y="12479"/>
                    </a:cubicBezTo>
                    <a:cubicBezTo>
                      <a:pt x="29347" y="12479"/>
                      <a:pt x="29182" y="12575"/>
                      <a:pt x="29096" y="12767"/>
                    </a:cubicBezTo>
                    <a:cubicBezTo>
                      <a:pt x="29069" y="12536"/>
                      <a:pt x="28842" y="12457"/>
                      <a:pt x="28544" y="12457"/>
                    </a:cubicBezTo>
                    <a:cubicBezTo>
                      <a:pt x="28279" y="12457"/>
                      <a:pt x="27957" y="12520"/>
                      <a:pt x="27671" y="12595"/>
                    </a:cubicBezTo>
                    <a:cubicBezTo>
                      <a:pt x="27693" y="12064"/>
                      <a:pt x="27874" y="11954"/>
                      <a:pt x="28101" y="11954"/>
                    </a:cubicBezTo>
                    <a:cubicBezTo>
                      <a:pt x="28260" y="11954"/>
                      <a:pt x="28441" y="12008"/>
                      <a:pt x="28605" y="12008"/>
                    </a:cubicBezTo>
                    <a:cubicBezTo>
                      <a:pt x="28759" y="12008"/>
                      <a:pt x="28899" y="11961"/>
                      <a:pt x="28991" y="11776"/>
                    </a:cubicBezTo>
                    <a:cubicBezTo>
                      <a:pt x="28991" y="11222"/>
                      <a:pt x="28502" y="11724"/>
                      <a:pt x="28555" y="11116"/>
                    </a:cubicBezTo>
                    <a:lnTo>
                      <a:pt x="28555" y="11116"/>
                    </a:lnTo>
                    <a:cubicBezTo>
                      <a:pt x="28620" y="11233"/>
                      <a:pt x="28680" y="11274"/>
                      <a:pt x="28743" y="11274"/>
                    </a:cubicBezTo>
                    <a:cubicBezTo>
                      <a:pt x="28886" y="11274"/>
                      <a:pt x="29039" y="11064"/>
                      <a:pt x="29268" y="11064"/>
                    </a:cubicBezTo>
                    <a:close/>
                    <a:moveTo>
                      <a:pt x="25850" y="12762"/>
                    </a:moveTo>
                    <a:cubicBezTo>
                      <a:pt x="26072" y="12762"/>
                      <a:pt x="26092" y="13188"/>
                      <a:pt x="26364" y="13188"/>
                    </a:cubicBezTo>
                    <a:cubicBezTo>
                      <a:pt x="26409" y="13188"/>
                      <a:pt x="26461" y="13177"/>
                      <a:pt x="26522" y="13149"/>
                    </a:cubicBezTo>
                    <a:lnTo>
                      <a:pt x="26522" y="13149"/>
                    </a:lnTo>
                    <a:cubicBezTo>
                      <a:pt x="26733" y="13374"/>
                      <a:pt x="26298" y="13651"/>
                      <a:pt x="26628" y="13809"/>
                    </a:cubicBezTo>
                    <a:cubicBezTo>
                      <a:pt x="26602" y="13931"/>
                      <a:pt x="26570" y="13977"/>
                      <a:pt x="26534" y="13977"/>
                    </a:cubicBezTo>
                    <a:cubicBezTo>
                      <a:pt x="26421" y="13977"/>
                      <a:pt x="26272" y="13519"/>
                      <a:pt x="26192" y="13479"/>
                    </a:cubicBezTo>
                    <a:cubicBezTo>
                      <a:pt x="26126" y="13532"/>
                      <a:pt x="26021" y="13651"/>
                      <a:pt x="26021" y="13809"/>
                    </a:cubicBezTo>
                    <a:cubicBezTo>
                      <a:pt x="26003" y="13957"/>
                      <a:pt x="26061" y="13986"/>
                      <a:pt x="26138" y="13986"/>
                    </a:cubicBezTo>
                    <a:cubicBezTo>
                      <a:pt x="26190" y="13986"/>
                      <a:pt x="26250" y="13974"/>
                      <a:pt x="26302" y="13974"/>
                    </a:cubicBezTo>
                    <a:cubicBezTo>
                      <a:pt x="26405" y="13974"/>
                      <a:pt x="26478" y="14023"/>
                      <a:pt x="26403" y="14311"/>
                    </a:cubicBezTo>
                    <a:cubicBezTo>
                      <a:pt x="26418" y="14315"/>
                      <a:pt x="26432" y="14316"/>
                      <a:pt x="26445" y="14316"/>
                    </a:cubicBezTo>
                    <a:cubicBezTo>
                      <a:pt x="26595" y="14316"/>
                      <a:pt x="26634" y="14101"/>
                      <a:pt x="26783" y="14101"/>
                    </a:cubicBezTo>
                    <a:cubicBezTo>
                      <a:pt x="26817" y="14101"/>
                      <a:pt x="26857" y="14112"/>
                      <a:pt x="26905" y="14139"/>
                    </a:cubicBezTo>
                    <a:cubicBezTo>
                      <a:pt x="26883" y="14442"/>
                      <a:pt x="26729" y="14519"/>
                      <a:pt x="26531" y="14519"/>
                    </a:cubicBezTo>
                    <a:cubicBezTo>
                      <a:pt x="26328" y="14519"/>
                      <a:pt x="26078" y="14439"/>
                      <a:pt x="25873" y="14439"/>
                    </a:cubicBezTo>
                    <a:cubicBezTo>
                      <a:pt x="25806" y="14439"/>
                      <a:pt x="25744" y="14447"/>
                      <a:pt x="25690" y="14470"/>
                    </a:cubicBezTo>
                    <a:cubicBezTo>
                      <a:pt x="25690" y="13862"/>
                      <a:pt x="25308" y="13862"/>
                      <a:pt x="25308" y="13149"/>
                    </a:cubicBezTo>
                    <a:lnTo>
                      <a:pt x="25308" y="13149"/>
                    </a:lnTo>
                    <a:cubicBezTo>
                      <a:pt x="25466" y="13321"/>
                      <a:pt x="25532" y="13809"/>
                      <a:pt x="25690" y="13981"/>
                    </a:cubicBezTo>
                    <a:cubicBezTo>
                      <a:pt x="25862" y="13981"/>
                      <a:pt x="25862" y="12819"/>
                      <a:pt x="25690" y="12819"/>
                    </a:cubicBezTo>
                    <a:cubicBezTo>
                      <a:pt x="25754" y="12779"/>
                      <a:pt x="25806" y="12762"/>
                      <a:pt x="25850" y="12762"/>
                    </a:cubicBezTo>
                    <a:close/>
                    <a:moveTo>
                      <a:pt x="29300" y="13902"/>
                    </a:moveTo>
                    <a:cubicBezTo>
                      <a:pt x="29356" y="13902"/>
                      <a:pt x="29419" y="13953"/>
                      <a:pt x="29493" y="14087"/>
                    </a:cubicBezTo>
                    <a:cubicBezTo>
                      <a:pt x="29374" y="14417"/>
                      <a:pt x="29044" y="14470"/>
                      <a:pt x="28832" y="14641"/>
                    </a:cubicBezTo>
                    <a:cubicBezTo>
                      <a:pt x="28790" y="14428"/>
                      <a:pt x="28824" y="14325"/>
                      <a:pt x="28854" y="14325"/>
                    </a:cubicBezTo>
                    <a:cubicBezTo>
                      <a:pt x="28870" y="14325"/>
                      <a:pt x="28885" y="14356"/>
                      <a:pt x="28885" y="14417"/>
                    </a:cubicBezTo>
                    <a:cubicBezTo>
                      <a:pt x="29040" y="14291"/>
                      <a:pt x="29145" y="13902"/>
                      <a:pt x="29300" y="13902"/>
                    </a:cubicBezTo>
                    <a:close/>
                    <a:moveTo>
                      <a:pt x="22390" y="13704"/>
                    </a:moveTo>
                    <a:cubicBezTo>
                      <a:pt x="22680" y="13750"/>
                      <a:pt x="22797" y="14052"/>
                      <a:pt x="23163" y="14052"/>
                    </a:cubicBezTo>
                    <a:cubicBezTo>
                      <a:pt x="23212" y="14052"/>
                      <a:pt x="23267" y="14047"/>
                      <a:pt x="23327" y="14034"/>
                    </a:cubicBezTo>
                    <a:lnTo>
                      <a:pt x="23327" y="14034"/>
                    </a:lnTo>
                    <a:cubicBezTo>
                      <a:pt x="23222" y="14364"/>
                      <a:pt x="23050" y="14641"/>
                      <a:pt x="22945" y="15024"/>
                    </a:cubicBezTo>
                    <a:cubicBezTo>
                      <a:pt x="22936" y="15025"/>
                      <a:pt x="22929" y="15026"/>
                      <a:pt x="22921" y="15026"/>
                    </a:cubicBezTo>
                    <a:cubicBezTo>
                      <a:pt x="22620" y="15026"/>
                      <a:pt x="22856" y="14135"/>
                      <a:pt x="22552" y="14135"/>
                    </a:cubicBezTo>
                    <a:cubicBezTo>
                      <a:pt x="22510" y="14135"/>
                      <a:pt x="22457" y="14153"/>
                      <a:pt x="22390" y="14192"/>
                    </a:cubicBezTo>
                    <a:lnTo>
                      <a:pt x="22390" y="13704"/>
                    </a:lnTo>
                    <a:close/>
                    <a:moveTo>
                      <a:pt x="24093" y="13149"/>
                    </a:moveTo>
                    <a:lnTo>
                      <a:pt x="24093" y="13149"/>
                    </a:lnTo>
                    <a:cubicBezTo>
                      <a:pt x="24370" y="13321"/>
                      <a:pt x="24595" y="13585"/>
                      <a:pt x="24700" y="13981"/>
                    </a:cubicBezTo>
                    <a:cubicBezTo>
                      <a:pt x="24925" y="13915"/>
                      <a:pt x="25136" y="13915"/>
                      <a:pt x="25083" y="13479"/>
                    </a:cubicBezTo>
                    <a:lnTo>
                      <a:pt x="25083" y="13479"/>
                    </a:lnTo>
                    <a:cubicBezTo>
                      <a:pt x="25968" y="14087"/>
                      <a:pt x="25030" y="14575"/>
                      <a:pt x="24700" y="15182"/>
                    </a:cubicBezTo>
                    <a:cubicBezTo>
                      <a:pt x="24272" y="15136"/>
                      <a:pt x="24087" y="14664"/>
                      <a:pt x="23639" y="14664"/>
                    </a:cubicBezTo>
                    <a:cubicBezTo>
                      <a:pt x="23576" y="14664"/>
                      <a:pt x="23508" y="14673"/>
                      <a:pt x="23433" y="14694"/>
                    </a:cubicBezTo>
                    <a:cubicBezTo>
                      <a:pt x="23275" y="13651"/>
                      <a:pt x="23763" y="14087"/>
                      <a:pt x="23935" y="13809"/>
                    </a:cubicBezTo>
                    <a:lnTo>
                      <a:pt x="23935" y="13809"/>
                    </a:lnTo>
                    <a:cubicBezTo>
                      <a:pt x="24040" y="13915"/>
                      <a:pt x="23882" y="13981"/>
                      <a:pt x="23935" y="14139"/>
                    </a:cubicBezTo>
                    <a:cubicBezTo>
                      <a:pt x="23935" y="14201"/>
                      <a:pt x="23954" y="14228"/>
                      <a:pt x="23983" y="14228"/>
                    </a:cubicBezTo>
                    <a:cubicBezTo>
                      <a:pt x="24086" y="14228"/>
                      <a:pt x="24317" y="13907"/>
                      <a:pt x="24317" y="13651"/>
                    </a:cubicBezTo>
                    <a:cubicBezTo>
                      <a:pt x="24303" y="13563"/>
                      <a:pt x="24277" y="13541"/>
                      <a:pt x="24247" y="13541"/>
                    </a:cubicBezTo>
                    <a:cubicBezTo>
                      <a:pt x="24216" y="13541"/>
                      <a:pt x="24181" y="13565"/>
                      <a:pt x="24151" y="13565"/>
                    </a:cubicBezTo>
                    <a:cubicBezTo>
                      <a:pt x="24103" y="13565"/>
                      <a:pt x="24069" y="13499"/>
                      <a:pt x="24093" y="13149"/>
                    </a:cubicBezTo>
                    <a:close/>
                    <a:moveTo>
                      <a:pt x="28364" y="14759"/>
                    </a:moveTo>
                    <a:cubicBezTo>
                      <a:pt x="28508" y="14759"/>
                      <a:pt x="28627" y="14858"/>
                      <a:pt x="28608" y="15130"/>
                    </a:cubicBezTo>
                    <a:cubicBezTo>
                      <a:pt x="28542" y="15023"/>
                      <a:pt x="28453" y="14975"/>
                      <a:pt x="28362" y="14975"/>
                    </a:cubicBezTo>
                    <a:cubicBezTo>
                      <a:pt x="28216" y="14975"/>
                      <a:pt x="28066" y="15098"/>
                      <a:pt x="28001" y="15301"/>
                    </a:cubicBezTo>
                    <a:cubicBezTo>
                      <a:pt x="27754" y="15088"/>
                      <a:pt x="28101" y="14759"/>
                      <a:pt x="28364" y="14759"/>
                    </a:cubicBezTo>
                    <a:close/>
                    <a:moveTo>
                      <a:pt x="21125" y="14834"/>
                    </a:moveTo>
                    <a:cubicBezTo>
                      <a:pt x="21320" y="14834"/>
                      <a:pt x="21369" y="15043"/>
                      <a:pt x="21533" y="15043"/>
                    </a:cubicBezTo>
                    <a:cubicBezTo>
                      <a:pt x="21560" y="15043"/>
                      <a:pt x="21590" y="15037"/>
                      <a:pt x="21624" y="15024"/>
                    </a:cubicBezTo>
                    <a:lnTo>
                      <a:pt x="21624" y="15024"/>
                    </a:lnTo>
                    <a:cubicBezTo>
                      <a:pt x="21561" y="15173"/>
                      <a:pt x="21376" y="15336"/>
                      <a:pt x="21226" y="15336"/>
                    </a:cubicBezTo>
                    <a:cubicBezTo>
                      <a:pt x="21096" y="15336"/>
                      <a:pt x="20993" y="15214"/>
                      <a:pt x="21017" y="14852"/>
                    </a:cubicBezTo>
                    <a:cubicBezTo>
                      <a:pt x="21058" y="14839"/>
                      <a:pt x="21093" y="14834"/>
                      <a:pt x="21125" y="14834"/>
                    </a:cubicBezTo>
                    <a:close/>
                    <a:moveTo>
                      <a:pt x="35103" y="14852"/>
                    </a:moveTo>
                    <a:lnTo>
                      <a:pt x="35103" y="14852"/>
                    </a:lnTo>
                    <a:cubicBezTo>
                      <a:pt x="34984" y="15354"/>
                      <a:pt x="34707" y="15460"/>
                      <a:pt x="34377" y="15565"/>
                    </a:cubicBezTo>
                    <a:cubicBezTo>
                      <a:pt x="34443" y="15024"/>
                      <a:pt x="34773" y="14971"/>
                      <a:pt x="35103" y="14852"/>
                    </a:cubicBezTo>
                    <a:close/>
                    <a:moveTo>
                      <a:pt x="22614" y="15024"/>
                    </a:moveTo>
                    <a:cubicBezTo>
                      <a:pt x="22803" y="15024"/>
                      <a:pt x="22781" y="15371"/>
                      <a:pt x="22971" y="15371"/>
                    </a:cubicBezTo>
                    <a:cubicBezTo>
                      <a:pt x="22994" y="15371"/>
                      <a:pt x="23020" y="15365"/>
                      <a:pt x="23050" y="15354"/>
                    </a:cubicBezTo>
                    <a:lnTo>
                      <a:pt x="23050" y="15354"/>
                    </a:lnTo>
                    <a:cubicBezTo>
                      <a:pt x="23022" y="15590"/>
                      <a:pt x="22912" y="15682"/>
                      <a:pt x="22801" y="15682"/>
                    </a:cubicBezTo>
                    <a:cubicBezTo>
                      <a:pt x="22706" y="15682"/>
                      <a:pt x="22610" y="15616"/>
                      <a:pt x="22562" y="15512"/>
                    </a:cubicBezTo>
                    <a:cubicBezTo>
                      <a:pt x="22562" y="15407"/>
                      <a:pt x="22614" y="15235"/>
                      <a:pt x="22614" y="15024"/>
                    </a:cubicBezTo>
                    <a:close/>
                    <a:moveTo>
                      <a:pt x="39163" y="15132"/>
                    </a:moveTo>
                    <a:cubicBezTo>
                      <a:pt x="39202" y="15132"/>
                      <a:pt x="39239" y="15146"/>
                      <a:pt x="39275" y="15182"/>
                    </a:cubicBezTo>
                    <a:cubicBezTo>
                      <a:pt x="39328" y="15737"/>
                      <a:pt x="38232" y="15301"/>
                      <a:pt x="38509" y="15684"/>
                    </a:cubicBezTo>
                    <a:cubicBezTo>
                      <a:pt x="38470" y="15825"/>
                      <a:pt x="38431" y="15880"/>
                      <a:pt x="38397" y="15880"/>
                    </a:cubicBezTo>
                    <a:cubicBezTo>
                      <a:pt x="38285" y="15880"/>
                      <a:pt x="38231" y="15274"/>
                      <a:pt x="38404" y="15182"/>
                    </a:cubicBezTo>
                    <a:cubicBezTo>
                      <a:pt x="38511" y="15263"/>
                      <a:pt x="38605" y="15292"/>
                      <a:pt x="38689" y="15292"/>
                    </a:cubicBezTo>
                    <a:cubicBezTo>
                      <a:pt x="38889" y="15292"/>
                      <a:pt x="39034" y="15132"/>
                      <a:pt x="39163" y="15132"/>
                    </a:cubicBezTo>
                    <a:close/>
                    <a:moveTo>
                      <a:pt x="30973" y="14611"/>
                    </a:moveTo>
                    <a:cubicBezTo>
                      <a:pt x="31263" y="14611"/>
                      <a:pt x="31599" y="14931"/>
                      <a:pt x="31962" y="14931"/>
                    </a:cubicBezTo>
                    <a:cubicBezTo>
                      <a:pt x="32018" y="14931"/>
                      <a:pt x="32075" y="14923"/>
                      <a:pt x="32133" y="14905"/>
                    </a:cubicBezTo>
                    <a:lnTo>
                      <a:pt x="32133" y="14905"/>
                    </a:lnTo>
                    <a:cubicBezTo>
                      <a:pt x="32067" y="15077"/>
                      <a:pt x="31908" y="15024"/>
                      <a:pt x="31908" y="15235"/>
                    </a:cubicBezTo>
                    <a:cubicBezTo>
                      <a:pt x="31977" y="15452"/>
                      <a:pt x="32058" y="15513"/>
                      <a:pt x="32154" y="15513"/>
                    </a:cubicBezTo>
                    <a:cubicBezTo>
                      <a:pt x="32280" y="15513"/>
                      <a:pt x="32434" y="15407"/>
                      <a:pt x="32621" y="15407"/>
                    </a:cubicBezTo>
                    <a:cubicBezTo>
                      <a:pt x="32569" y="15737"/>
                      <a:pt x="32238" y="15565"/>
                      <a:pt x="32238" y="15895"/>
                    </a:cubicBezTo>
                    <a:cubicBezTo>
                      <a:pt x="31856" y="15301"/>
                      <a:pt x="31301" y="15024"/>
                      <a:pt x="30694" y="14747"/>
                    </a:cubicBezTo>
                    <a:cubicBezTo>
                      <a:pt x="30781" y="14648"/>
                      <a:pt x="30874" y="14611"/>
                      <a:pt x="30973" y="14611"/>
                    </a:cubicBezTo>
                    <a:close/>
                    <a:moveTo>
                      <a:pt x="34014" y="13794"/>
                    </a:moveTo>
                    <a:cubicBezTo>
                      <a:pt x="34115" y="13794"/>
                      <a:pt x="34233" y="13863"/>
                      <a:pt x="34377" y="14034"/>
                    </a:cubicBezTo>
                    <a:cubicBezTo>
                      <a:pt x="34328" y="14016"/>
                      <a:pt x="34284" y="14008"/>
                      <a:pt x="34244" y="14008"/>
                    </a:cubicBezTo>
                    <a:cubicBezTo>
                      <a:pt x="34015" y="14008"/>
                      <a:pt x="33918" y="14263"/>
                      <a:pt x="33783" y="14364"/>
                    </a:cubicBezTo>
                    <a:cubicBezTo>
                      <a:pt x="33798" y="14521"/>
                      <a:pt x="33883" y="14564"/>
                      <a:pt x="33992" y="14564"/>
                    </a:cubicBezTo>
                    <a:cubicBezTo>
                      <a:pt x="34121" y="14564"/>
                      <a:pt x="34286" y="14504"/>
                      <a:pt x="34413" y="14504"/>
                    </a:cubicBezTo>
                    <a:cubicBezTo>
                      <a:pt x="34548" y="14504"/>
                      <a:pt x="34640" y="14572"/>
                      <a:pt x="34602" y="14852"/>
                    </a:cubicBezTo>
                    <a:cubicBezTo>
                      <a:pt x="34534" y="14814"/>
                      <a:pt x="34471" y="14794"/>
                      <a:pt x="34412" y="14794"/>
                    </a:cubicBezTo>
                    <a:cubicBezTo>
                      <a:pt x="34227" y="14794"/>
                      <a:pt x="34084" y="14987"/>
                      <a:pt x="33994" y="15407"/>
                    </a:cubicBezTo>
                    <a:cubicBezTo>
                      <a:pt x="34010" y="15473"/>
                      <a:pt x="34027" y="15496"/>
                      <a:pt x="34048" y="15496"/>
                    </a:cubicBezTo>
                    <a:cubicBezTo>
                      <a:pt x="34093" y="15496"/>
                      <a:pt x="34156" y="15400"/>
                      <a:pt x="34271" y="15400"/>
                    </a:cubicBezTo>
                    <a:cubicBezTo>
                      <a:pt x="34287" y="15400"/>
                      <a:pt x="34305" y="15402"/>
                      <a:pt x="34324" y="15407"/>
                    </a:cubicBezTo>
                    <a:cubicBezTo>
                      <a:pt x="34211" y="15643"/>
                      <a:pt x="33868" y="16243"/>
                      <a:pt x="33600" y="16243"/>
                    </a:cubicBezTo>
                    <a:cubicBezTo>
                      <a:pt x="33493" y="16243"/>
                      <a:pt x="33398" y="16148"/>
                      <a:pt x="33334" y="15895"/>
                    </a:cubicBezTo>
                    <a:lnTo>
                      <a:pt x="33334" y="15895"/>
                    </a:lnTo>
                    <a:cubicBezTo>
                      <a:pt x="33429" y="15972"/>
                      <a:pt x="33497" y="16004"/>
                      <a:pt x="33555" y="16004"/>
                    </a:cubicBezTo>
                    <a:cubicBezTo>
                      <a:pt x="33667" y="16004"/>
                      <a:pt x="33741" y="15885"/>
                      <a:pt x="33889" y="15737"/>
                    </a:cubicBezTo>
                    <a:cubicBezTo>
                      <a:pt x="33889" y="15643"/>
                      <a:pt x="33879" y="15609"/>
                      <a:pt x="33869" y="15609"/>
                    </a:cubicBezTo>
                    <a:cubicBezTo>
                      <a:pt x="33854" y="15609"/>
                      <a:pt x="33836" y="15675"/>
                      <a:pt x="33836" y="15737"/>
                    </a:cubicBezTo>
                    <a:cubicBezTo>
                      <a:pt x="33664" y="15512"/>
                      <a:pt x="33664" y="14905"/>
                      <a:pt x="33506" y="14747"/>
                    </a:cubicBezTo>
                    <a:lnTo>
                      <a:pt x="33506" y="14747"/>
                    </a:lnTo>
                    <a:cubicBezTo>
                      <a:pt x="33403" y="14838"/>
                      <a:pt x="33518" y="15097"/>
                      <a:pt x="33268" y="15097"/>
                    </a:cubicBezTo>
                    <a:cubicBezTo>
                      <a:pt x="33230" y="15097"/>
                      <a:pt x="33182" y="15091"/>
                      <a:pt x="33123" y="15077"/>
                    </a:cubicBezTo>
                    <a:cubicBezTo>
                      <a:pt x="33505" y="14685"/>
                      <a:pt x="33653" y="13794"/>
                      <a:pt x="34014" y="13794"/>
                    </a:cubicBezTo>
                    <a:close/>
                    <a:moveTo>
                      <a:pt x="30738" y="15299"/>
                    </a:moveTo>
                    <a:cubicBezTo>
                      <a:pt x="30804" y="15299"/>
                      <a:pt x="30937" y="15462"/>
                      <a:pt x="31073" y="15462"/>
                    </a:cubicBezTo>
                    <a:cubicBezTo>
                      <a:pt x="31114" y="15462"/>
                      <a:pt x="31156" y="15447"/>
                      <a:pt x="31196" y="15407"/>
                    </a:cubicBezTo>
                    <a:cubicBezTo>
                      <a:pt x="31196" y="15737"/>
                      <a:pt x="31354" y="15790"/>
                      <a:pt x="31301" y="16120"/>
                    </a:cubicBezTo>
                    <a:cubicBezTo>
                      <a:pt x="31196" y="16014"/>
                      <a:pt x="31143" y="15895"/>
                      <a:pt x="31143" y="15565"/>
                    </a:cubicBezTo>
                    <a:lnTo>
                      <a:pt x="31143" y="15565"/>
                    </a:lnTo>
                    <a:cubicBezTo>
                      <a:pt x="30936" y="15772"/>
                      <a:pt x="31245" y="16304"/>
                      <a:pt x="30820" y="16304"/>
                    </a:cubicBezTo>
                    <a:cubicBezTo>
                      <a:pt x="30783" y="16304"/>
                      <a:pt x="30742" y="16300"/>
                      <a:pt x="30694" y="16291"/>
                    </a:cubicBezTo>
                    <a:cubicBezTo>
                      <a:pt x="30918" y="15895"/>
                      <a:pt x="30641" y="15961"/>
                      <a:pt x="30813" y="15565"/>
                    </a:cubicBezTo>
                    <a:cubicBezTo>
                      <a:pt x="30813" y="15460"/>
                      <a:pt x="30747" y="15460"/>
                      <a:pt x="30694" y="15407"/>
                    </a:cubicBezTo>
                    <a:cubicBezTo>
                      <a:pt x="30694" y="15327"/>
                      <a:pt x="30710" y="15299"/>
                      <a:pt x="30738" y="15299"/>
                    </a:cubicBezTo>
                    <a:close/>
                    <a:moveTo>
                      <a:pt x="31758" y="15746"/>
                    </a:moveTo>
                    <a:cubicBezTo>
                      <a:pt x="31875" y="15746"/>
                      <a:pt x="31994" y="15793"/>
                      <a:pt x="32014" y="15895"/>
                    </a:cubicBezTo>
                    <a:cubicBezTo>
                      <a:pt x="32067" y="16344"/>
                      <a:pt x="31961" y="16621"/>
                      <a:pt x="31737" y="16621"/>
                    </a:cubicBezTo>
                    <a:cubicBezTo>
                      <a:pt x="31856" y="16397"/>
                      <a:pt x="31803" y="16225"/>
                      <a:pt x="31631" y="16225"/>
                    </a:cubicBezTo>
                    <a:cubicBezTo>
                      <a:pt x="31705" y="16115"/>
                      <a:pt x="31676" y="15972"/>
                      <a:pt x="31651" y="15972"/>
                    </a:cubicBezTo>
                    <a:cubicBezTo>
                      <a:pt x="31641" y="15972"/>
                      <a:pt x="31631" y="15999"/>
                      <a:pt x="31631" y="16067"/>
                    </a:cubicBezTo>
                    <a:cubicBezTo>
                      <a:pt x="31396" y="15864"/>
                      <a:pt x="31574" y="15746"/>
                      <a:pt x="31758" y="15746"/>
                    </a:cubicBezTo>
                    <a:close/>
                    <a:moveTo>
                      <a:pt x="21730" y="16225"/>
                    </a:moveTo>
                    <a:lnTo>
                      <a:pt x="21730" y="16225"/>
                    </a:lnTo>
                    <a:cubicBezTo>
                      <a:pt x="21624" y="17004"/>
                      <a:pt x="20964" y="16503"/>
                      <a:pt x="20463" y="16885"/>
                    </a:cubicBezTo>
                    <a:lnTo>
                      <a:pt x="20463" y="16397"/>
                    </a:lnTo>
                    <a:cubicBezTo>
                      <a:pt x="20592" y="16304"/>
                      <a:pt x="20714" y="16279"/>
                      <a:pt x="20842" y="16279"/>
                    </a:cubicBezTo>
                    <a:cubicBezTo>
                      <a:pt x="20983" y="16279"/>
                      <a:pt x="21129" y="16309"/>
                      <a:pt x="21296" y="16309"/>
                    </a:cubicBezTo>
                    <a:cubicBezTo>
                      <a:pt x="21426" y="16309"/>
                      <a:pt x="21568" y="16291"/>
                      <a:pt x="21730" y="16225"/>
                    </a:cubicBezTo>
                    <a:close/>
                    <a:moveTo>
                      <a:pt x="33229" y="15895"/>
                    </a:moveTo>
                    <a:cubicBezTo>
                      <a:pt x="33229" y="16621"/>
                      <a:pt x="32846" y="16621"/>
                      <a:pt x="32621" y="16885"/>
                    </a:cubicBezTo>
                    <a:cubicBezTo>
                      <a:pt x="32779" y="16643"/>
                      <a:pt x="32648" y="16390"/>
                      <a:pt x="32371" y="16390"/>
                    </a:cubicBezTo>
                    <a:cubicBezTo>
                      <a:pt x="32345" y="16390"/>
                      <a:pt x="32319" y="16393"/>
                      <a:pt x="32291" y="16397"/>
                    </a:cubicBezTo>
                    <a:cubicBezTo>
                      <a:pt x="32727" y="16014"/>
                      <a:pt x="32463" y="15961"/>
                      <a:pt x="33229" y="15895"/>
                    </a:cubicBezTo>
                    <a:close/>
                    <a:moveTo>
                      <a:pt x="30813" y="16780"/>
                    </a:moveTo>
                    <a:lnTo>
                      <a:pt x="30813" y="16780"/>
                    </a:lnTo>
                    <a:cubicBezTo>
                      <a:pt x="30713" y="17246"/>
                      <a:pt x="30352" y="17283"/>
                      <a:pt x="29942" y="17283"/>
                    </a:cubicBezTo>
                    <a:cubicBezTo>
                      <a:pt x="29864" y="17283"/>
                      <a:pt x="29784" y="17281"/>
                      <a:pt x="29704" y="17281"/>
                    </a:cubicBezTo>
                    <a:cubicBezTo>
                      <a:pt x="29875" y="16727"/>
                      <a:pt x="30535" y="17057"/>
                      <a:pt x="30813" y="16780"/>
                    </a:cubicBezTo>
                    <a:close/>
                    <a:moveTo>
                      <a:pt x="37902" y="15024"/>
                    </a:moveTo>
                    <a:lnTo>
                      <a:pt x="37902" y="15024"/>
                    </a:lnTo>
                    <a:cubicBezTo>
                      <a:pt x="37849" y="15354"/>
                      <a:pt x="38008" y="15354"/>
                      <a:pt x="38179" y="15354"/>
                    </a:cubicBezTo>
                    <a:cubicBezTo>
                      <a:pt x="37744" y="15684"/>
                      <a:pt x="37902" y="15631"/>
                      <a:pt x="37519" y="16173"/>
                    </a:cubicBezTo>
                    <a:cubicBezTo>
                      <a:pt x="37519" y="16503"/>
                      <a:pt x="37849" y="16291"/>
                      <a:pt x="37902" y="16503"/>
                    </a:cubicBezTo>
                    <a:cubicBezTo>
                      <a:pt x="37796" y="16885"/>
                      <a:pt x="37955" y="16951"/>
                      <a:pt x="37744" y="17387"/>
                    </a:cubicBezTo>
                    <a:cubicBezTo>
                      <a:pt x="37629" y="17387"/>
                      <a:pt x="37521" y="17070"/>
                      <a:pt x="37461" y="17070"/>
                    </a:cubicBezTo>
                    <a:cubicBezTo>
                      <a:pt x="37431" y="17070"/>
                      <a:pt x="37414" y="17149"/>
                      <a:pt x="37414" y="17387"/>
                    </a:cubicBezTo>
                    <a:cubicBezTo>
                      <a:pt x="37399" y="17391"/>
                      <a:pt x="37385" y="17392"/>
                      <a:pt x="37372" y="17392"/>
                    </a:cubicBezTo>
                    <a:cubicBezTo>
                      <a:pt x="37222" y="17392"/>
                      <a:pt x="37183" y="17177"/>
                      <a:pt x="37034" y="17177"/>
                    </a:cubicBezTo>
                    <a:cubicBezTo>
                      <a:pt x="37000" y="17177"/>
                      <a:pt x="36960" y="17188"/>
                      <a:pt x="36912" y="17215"/>
                    </a:cubicBezTo>
                    <a:cubicBezTo>
                      <a:pt x="37083" y="16885"/>
                      <a:pt x="36912" y="16780"/>
                      <a:pt x="36912" y="16344"/>
                    </a:cubicBezTo>
                    <a:cubicBezTo>
                      <a:pt x="36831" y="16379"/>
                      <a:pt x="36755" y="16392"/>
                      <a:pt x="36683" y="16392"/>
                    </a:cubicBezTo>
                    <a:cubicBezTo>
                      <a:pt x="36475" y="16392"/>
                      <a:pt x="36302" y="16283"/>
                      <a:pt x="36166" y="16283"/>
                    </a:cubicBezTo>
                    <a:cubicBezTo>
                      <a:pt x="36064" y="16283"/>
                      <a:pt x="35983" y="16343"/>
                      <a:pt x="35922" y="16555"/>
                    </a:cubicBezTo>
                    <a:cubicBezTo>
                      <a:pt x="35794" y="16470"/>
                      <a:pt x="35804" y="16168"/>
                      <a:pt x="35665" y="16168"/>
                    </a:cubicBezTo>
                    <a:cubicBezTo>
                      <a:pt x="35633" y="16168"/>
                      <a:pt x="35592" y="16185"/>
                      <a:pt x="35539" y="16225"/>
                    </a:cubicBezTo>
                    <a:cubicBezTo>
                      <a:pt x="35763" y="15737"/>
                      <a:pt x="35367" y="15843"/>
                      <a:pt x="35433" y="15354"/>
                    </a:cubicBezTo>
                    <a:lnTo>
                      <a:pt x="35433" y="15354"/>
                    </a:lnTo>
                    <a:cubicBezTo>
                      <a:pt x="35615" y="15619"/>
                      <a:pt x="35813" y="15709"/>
                      <a:pt x="36025" y="15709"/>
                    </a:cubicBezTo>
                    <a:cubicBezTo>
                      <a:pt x="36381" y="15709"/>
                      <a:pt x="36775" y="15454"/>
                      <a:pt x="37189" y="15354"/>
                    </a:cubicBezTo>
                    <a:lnTo>
                      <a:pt x="37189" y="15354"/>
                    </a:lnTo>
                    <a:cubicBezTo>
                      <a:pt x="37242" y="15843"/>
                      <a:pt x="36859" y="15684"/>
                      <a:pt x="36687" y="15843"/>
                    </a:cubicBezTo>
                    <a:cubicBezTo>
                      <a:pt x="36721" y="15921"/>
                      <a:pt x="36794" y="15951"/>
                      <a:pt x="36885" y="15951"/>
                    </a:cubicBezTo>
                    <a:cubicBezTo>
                      <a:pt x="37114" y="15951"/>
                      <a:pt x="37458" y="15760"/>
                      <a:pt x="37572" y="15684"/>
                    </a:cubicBezTo>
                    <a:cubicBezTo>
                      <a:pt x="37572" y="15460"/>
                      <a:pt x="37466" y="15354"/>
                      <a:pt x="37295" y="15354"/>
                    </a:cubicBezTo>
                    <a:cubicBezTo>
                      <a:pt x="37414" y="15077"/>
                      <a:pt x="37744" y="15182"/>
                      <a:pt x="37902" y="15024"/>
                    </a:cubicBezTo>
                    <a:close/>
                    <a:moveTo>
                      <a:pt x="22562" y="16503"/>
                    </a:moveTo>
                    <a:lnTo>
                      <a:pt x="22562" y="16503"/>
                    </a:lnTo>
                    <a:cubicBezTo>
                      <a:pt x="22826" y="16674"/>
                      <a:pt x="22443" y="17004"/>
                      <a:pt x="22443" y="17215"/>
                    </a:cubicBezTo>
                    <a:cubicBezTo>
                      <a:pt x="22534" y="17146"/>
                      <a:pt x="22656" y="17105"/>
                      <a:pt x="22779" y="17105"/>
                    </a:cubicBezTo>
                    <a:cubicBezTo>
                      <a:pt x="23031" y="17105"/>
                      <a:pt x="23292" y="17275"/>
                      <a:pt x="23327" y="17717"/>
                    </a:cubicBezTo>
                    <a:cubicBezTo>
                      <a:pt x="22945" y="17493"/>
                      <a:pt x="22443" y="17546"/>
                      <a:pt x="21954" y="17215"/>
                    </a:cubicBezTo>
                    <a:cubicBezTo>
                      <a:pt x="22007" y="17057"/>
                      <a:pt x="22060" y="16951"/>
                      <a:pt x="22060" y="16727"/>
                    </a:cubicBezTo>
                    <a:cubicBezTo>
                      <a:pt x="22201" y="16845"/>
                      <a:pt x="22262" y="16913"/>
                      <a:pt x="22308" y="16913"/>
                    </a:cubicBezTo>
                    <a:cubicBezTo>
                      <a:pt x="22370" y="16913"/>
                      <a:pt x="22403" y="16790"/>
                      <a:pt x="22562" y="16503"/>
                    </a:cubicBezTo>
                    <a:close/>
                    <a:moveTo>
                      <a:pt x="19644" y="17215"/>
                    </a:moveTo>
                    <a:lnTo>
                      <a:pt x="19644" y="17215"/>
                    </a:lnTo>
                    <a:cubicBezTo>
                      <a:pt x="19936" y="17255"/>
                      <a:pt x="20054" y="17309"/>
                      <a:pt x="20197" y="17309"/>
                    </a:cubicBezTo>
                    <a:cubicBezTo>
                      <a:pt x="20293" y="17309"/>
                      <a:pt x="20401" y="17284"/>
                      <a:pt x="20581" y="17215"/>
                    </a:cubicBezTo>
                    <a:lnTo>
                      <a:pt x="20581" y="17215"/>
                    </a:lnTo>
                    <a:cubicBezTo>
                      <a:pt x="20634" y="17994"/>
                      <a:pt x="19974" y="17612"/>
                      <a:pt x="19750" y="17876"/>
                    </a:cubicBezTo>
                    <a:cubicBezTo>
                      <a:pt x="19750" y="17612"/>
                      <a:pt x="19644" y="17546"/>
                      <a:pt x="19644" y="17215"/>
                    </a:cubicBezTo>
                    <a:close/>
                    <a:moveTo>
                      <a:pt x="22667" y="17876"/>
                    </a:moveTo>
                    <a:cubicBezTo>
                      <a:pt x="22667" y="18377"/>
                      <a:pt x="22337" y="18377"/>
                      <a:pt x="22060" y="18377"/>
                    </a:cubicBezTo>
                    <a:cubicBezTo>
                      <a:pt x="22060" y="18206"/>
                      <a:pt x="22060" y="18100"/>
                      <a:pt x="21954" y="18047"/>
                    </a:cubicBezTo>
                    <a:cubicBezTo>
                      <a:pt x="22008" y="17954"/>
                      <a:pt x="22069" y="17929"/>
                      <a:pt x="22138" y="17929"/>
                    </a:cubicBezTo>
                    <a:cubicBezTo>
                      <a:pt x="22216" y="17929"/>
                      <a:pt x="22304" y="17959"/>
                      <a:pt x="22405" y="17959"/>
                    </a:cubicBezTo>
                    <a:cubicBezTo>
                      <a:pt x="22484" y="17959"/>
                      <a:pt x="22571" y="17941"/>
                      <a:pt x="22667" y="17876"/>
                    </a:cubicBezTo>
                    <a:close/>
                    <a:moveTo>
                      <a:pt x="33918" y="17368"/>
                    </a:moveTo>
                    <a:cubicBezTo>
                      <a:pt x="34183" y="17368"/>
                      <a:pt x="34443" y="17414"/>
                      <a:pt x="34707" y="17546"/>
                    </a:cubicBezTo>
                    <a:cubicBezTo>
                      <a:pt x="34490" y="17687"/>
                      <a:pt x="34264" y="18381"/>
                      <a:pt x="34007" y="18381"/>
                    </a:cubicBezTo>
                    <a:cubicBezTo>
                      <a:pt x="33951" y="18381"/>
                      <a:pt x="33894" y="18349"/>
                      <a:pt x="33836" y="18272"/>
                    </a:cubicBezTo>
                    <a:cubicBezTo>
                      <a:pt x="33836" y="17994"/>
                      <a:pt x="34113" y="18153"/>
                      <a:pt x="34113" y="17876"/>
                    </a:cubicBezTo>
                    <a:lnTo>
                      <a:pt x="34113" y="17876"/>
                    </a:lnTo>
                    <a:cubicBezTo>
                      <a:pt x="34014" y="17925"/>
                      <a:pt x="33930" y="17945"/>
                      <a:pt x="33855" y="17945"/>
                    </a:cubicBezTo>
                    <a:cubicBezTo>
                      <a:pt x="33589" y="17945"/>
                      <a:pt x="33445" y="17694"/>
                      <a:pt x="33229" y="17612"/>
                    </a:cubicBezTo>
                    <a:lnTo>
                      <a:pt x="33229" y="17612"/>
                    </a:lnTo>
                    <a:cubicBezTo>
                      <a:pt x="33281" y="17942"/>
                      <a:pt x="33004" y="17823"/>
                      <a:pt x="32951" y="18047"/>
                    </a:cubicBezTo>
                    <a:cubicBezTo>
                      <a:pt x="33004" y="18100"/>
                      <a:pt x="33004" y="18100"/>
                      <a:pt x="33057" y="18153"/>
                    </a:cubicBezTo>
                    <a:cubicBezTo>
                      <a:pt x="33004" y="18153"/>
                      <a:pt x="32951" y="18100"/>
                      <a:pt x="32951" y="18100"/>
                    </a:cubicBezTo>
                    <a:lnTo>
                      <a:pt x="32951" y="18047"/>
                    </a:lnTo>
                    <a:cubicBezTo>
                      <a:pt x="32621" y="17717"/>
                      <a:pt x="32186" y="18047"/>
                      <a:pt x="31908" y="17612"/>
                    </a:cubicBezTo>
                    <a:cubicBezTo>
                      <a:pt x="32672" y="17612"/>
                      <a:pt x="33308" y="17368"/>
                      <a:pt x="33918" y="17368"/>
                    </a:cubicBezTo>
                    <a:close/>
                    <a:moveTo>
                      <a:pt x="21489" y="17028"/>
                    </a:moveTo>
                    <a:cubicBezTo>
                      <a:pt x="21642" y="17028"/>
                      <a:pt x="21765" y="17075"/>
                      <a:pt x="21836" y="17215"/>
                    </a:cubicBezTo>
                    <a:cubicBezTo>
                      <a:pt x="21818" y="17308"/>
                      <a:pt x="21795" y="17339"/>
                      <a:pt x="21767" y="17339"/>
                    </a:cubicBezTo>
                    <a:cubicBezTo>
                      <a:pt x="21712" y="17339"/>
                      <a:pt x="21642" y="17215"/>
                      <a:pt x="21572" y="17215"/>
                    </a:cubicBezTo>
                    <a:cubicBezTo>
                      <a:pt x="21453" y="17876"/>
                      <a:pt x="21902" y="17546"/>
                      <a:pt x="21783" y="18206"/>
                    </a:cubicBezTo>
                    <a:cubicBezTo>
                      <a:pt x="21677" y="18206"/>
                      <a:pt x="21677" y="17994"/>
                      <a:pt x="21677" y="17876"/>
                    </a:cubicBezTo>
                    <a:cubicBezTo>
                      <a:pt x="21492" y="17876"/>
                      <a:pt x="21454" y="17999"/>
                      <a:pt x="21387" y="17999"/>
                    </a:cubicBezTo>
                    <a:cubicBezTo>
                      <a:pt x="21353" y="17999"/>
                      <a:pt x="21312" y="17968"/>
                      <a:pt x="21242" y="17876"/>
                    </a:cubicBezTo>
                    <a:lnTo>
                      <a:pt x="21242" y="17876"/>
                    </a:lnTo>
                    <a:cubicBezTo>
                      <a:pt x="21123" y="17942"/>
                      <a:pt x="21294" y="18100"/>
                      <a:pt x="21294" y="18377"/>
                    </a:cubicBezTo>
                    <a:cubicBezTo>
                      <a:pt x="21070" y="18377"/>
                      <a:pt x="21017" y="18536"/>
                      <a:pt x="20964" y="18707"/>
                    </a:cubicBezTo>
                    <a:cubicBezTo>
                      <a:pt x="20634" y="18602"/>
                      <a:pt x="20964" y="18324"/>
                      <a:pt x="20845" y="17717"/>
                    </a:cubicBezTo>
                    <a:lnTo>
                      <a:pt x="20845" y="17717"/>
                    </a:lnTo>
                    <a:cubicBezTo>
                      <a:pt x="20899" y="17723"/>
                      <a:pt x="20947" y="17727"/>
                      <a:pt x="20991" y="17727"/>
                    </a:cubicBezTo>
                    <a:cubicBezTo>
                      <a:pt x="21316" y="17727"/>
                      <a:pt x="21381" y="17546"/>
                      <a:pt x="21242" y="17057"/>
                    </a:cubicBezTo>
                    <a:cubicBezTo>
                      <a:pt x="21330" y="17039"/>
                      <a:pt x="21413" y="17028"/>
                      <a:pt x="21489" y="17028"/>
                    </a:cubicBezTo>
                    <a:close/>
                    <a:moveTo>
                      <a:pt x="42860" y="18642"/>
                    </a:moveTo>
                    <a:cubicBezTo>
                      <a:pt x="42875" y="18642"/>
                      <a:pt x="42890" y="18646"/>
                      <a:pt x="42905" y="18654"/>
                    </a:cubicBezTo>
                    <a:cubicBezTo>
                      <a:pt x="43183" y="18866"/>
                      <a:pt x="42800" y="19262"/>
                      <a:pt x="43024" y="19315"/>
                    </a:cubicBezTo>
                    <a:cubicBezTo>
                      <a:pt x="43047" y="19456"/>
                      <a:pt x="42968" y="19527"/>
                      <a:pt x="42884" y="19527"/>
                    </a:cubicBezTo>
                    <a:cubicBezTo>
                      <a:pt x="42771" y="19527"/>
                      <a:pt x="42649" y="19400"/>
                      <a:pt x="42747" y="19143"/>
                    </a:cubicBezTo>
                    <a:cubicBezTo>
                      <a:pt x="42725" y="19133"/>
                      <a:pt x="42708" y="19129"/>
                      <a:pt x="42693" y="19129"/>
                    </a:cubicBezTo>
                    <a:cubicBezTo>
                      <a:pt x="42628" y="19129"/>
                      <a:pt x="42628" y="19217"/>
                      <a:pt x="42628" y="19315"/>
                    </a:cubicBezTo>
                    <a:cubicBezTo>
                      <a:pt x="42481" y="19315"/>
                      <a:pt x="42664" y="18642"/>
                      <a:pt x="42860" y="18642"/>
                    </a:cubicBezTo>
                    <a:close/>
                    <a:moveTo>
                      <a:pt x="26498" y="21827"/>
                    </a:moveTo>
                    <a:lnTo>
                      <a:pt x="26498" y="21827"/>
                    </a:lnTo>
                    <a:cubicBezTo>
                      <a:pt x="26506" y="21830"/>
                      <a:pt x="26514" y="21833"/>
                      <a:pt x="26522" y="21836"/>
                    </a:cubicBezTo>
                    <a:cubicBezTo>
                      <a:pt x="26514" y="21832"/>
                      <a:pt x="26506" y="21829"/>
                      <a:pt x="26498" y="21827"/>
                    </a:cubicBezTo>
                    <a:close/>
                    <a:moveTo>
                      <a:pt x="27063" y="19975"/>
                    </a:moveTo>
                    <a:cubicBezTo>
                      <a:pt x="27333" y="20180"/>
                      <a:pt x="27241" y="21020"/>
                      <a:pt x="27634" y="21020"/>
                    </a:cubicBezTo>
                    <a:cubicBezTo>
                      <a:pt x="27646" y="21020"/>
                      <a:pt x="27658" y="21019"/>
                      <a:pt x="27671" y="21018"/>
                    </a:cubicBezTo>
                    <a:lnTo>
                      <a:pt x="27671" y="21018"/>
                    </a:lnTo>
                    <a:cubicBezTo>
                      <a:pt x="27618" y="21242"/>
                      <a:pt x="27446" y="21295"/>
                      <a:pt x="27288" y="21348"/>
                    </a:cubicBezTo>
                    <a:cubicBezTo>
                      <a:pt x="27288" y="21679"/>
                      <a:pt x="27333" y="21768"/>
                      <a:pt x="27416" y="21768"/>
                    </a:cubicBezTo>
                    <a:cubicBezTo>
                      <a:pt x="27513" y="21768"/>
                      <a:pt x="27660" y="21648"/>
                      <a:pt x="27845" y="21648"/>
                    </a:cubicBezTo>
                    <a:cubicBezTo>
                      <a:pt x="27894" y="21648"/>
                      <a:pt x="27946" y="21656"/>
                      <a:pt x="28001" y="21678"/>
                    </a:cubicBezTo>
                    <a:cubicBezTo>
                      <a:pt x="27895" y="21902"/>
                      <a:pt x="27842" y="22166"/>
                      <a:pt x="27618" y="22166"/>
                    </a:cubicBezTo>
                    <a:cubicBezTo>
                      <a:pt x="27618" y="21931"/>
                      <a:pt x="27593" y="21858"/>
                      <a:pt x="27551" y="21858"/>
                    </a:cubicBezTo>
                    <a:cubicBezTo>
                      <a:pt x="27481" y="21858"/>
                      <a:pt x="27364" y="22050"/>
                      <a:pt x="27225" y="22050"/>
                    </a:cubicBezTo>
                    <a:cubicBezTo>
                      <a:pt x="27190" y="22050"/>
                      <a:pt x="27153" y="22038"/>
                      <a:pt x="27116" y="22008"/>
                    </a:cubicBezTo>
                    <a:cubicBezTo>
                      <a:pt x="27252" y="21474"/>
                      <a:pt x="27084" y="21445"/>
                      <a:pt x="26896" y="21445"/>
                    </a:cubicBezTo>
                    <a:cubicBezTo>
                      <a:pt x="26872" y="21445"/>
                      <a:pt x="26849" y="21445"/>
                      <a:pt x="26825" y="21445"/>
                    </a:cubicBezTo>
                    <a:cubicBezTo>
                      <a:pt x="26724" y="21445"/>
                      <a:pt x="26626" y="21437"/>
                      <a:pt x="26575" y="21348"/>
                    </a:cubicBezTo>
                    <a:lnTo>
                      <a:pt x="26575" y="21348"/>
                    </a:lnTo>
                    <a:cubicBezTo>
                      <a:pt x="26351" y="21400"/>
                      <a:pt x="26733" y="21625"/>
                      <a:pt x="26575" y="22008"/>
                    </a:cubicBezTo>
                    <a:cubicBezTo>
                      <a:pt x="26351" y="22338"/>
                      <a:pt x="25743" y="22060"/>
                      <a:pt x="25796" y="22892"/>
                    </a:cubicBezTo>
                    <a:cubicBezTo>
                      <a:pt x="25489" y="22425"/>
                      <a:pt x="25525" y="21490"/>
                      <a:pt x="25170" y="21490"/>
                    </a:cubicBezTo>
                    <a:cubicBezTo>
                      <a:pt x="25143" y="21490"/>
                      <a:pt x="25114" y="21495"/>
                      <a:pt x="25083" y="21506"/>
                    </a:cubicBezTo>
                    <a:cubicBezTo>
                      <a:pt x="25585" y="21176"/>
                      <a:pt x="25915" y="21123"/>
                      <a:pt x="26073" y="21018"/>
                    </a:cubicBezTo>
                    <a:lnTo>
                      <a:pt x="26073" y="21018"/>
                    </a:lnTo>
                    <a:cubicBezTo>
                      <a:pt x="26351" y="21176"/>
                      <a:pt x="25862" y="21400"/>
                      <a:pt x="25915" y="21678"/>
                    </a:cubicBezTo>
                    <a:cubicBezTo>
                      <a:pt x="25915" y="21828"/>
                      <a:pt x="25974" y="21868"/>
                      <a:pt x="26059" y="21868"/>
                    </a:cubicBezTo>
                    <a:cubicBezTo>
                      <a:pt x="26158" y="21868"/>
                      <a:pt x="26293" y="21814"/>
                      <a:pt x="26411" y="21814"/>
                    </a:cubicBezTo>
                    <a:cubicBezTo>
                      <a:pt x="26441" y="21814"/>
                      <a:pt x="26471" y="21818"/>
                      <a:pt x="26498" y="21827"/>
                    </a:cubicBezTo>
                    <a:lnTo>
                      <a:pt x="26498" y="21827"/>
                    </a:lnTo>
                    <a:cubicBezTo>
                      <a:pt x="26104" y="21653"/>
                      <a:pt x="26283" y="20838"/>
                      <a:pt x="26621" y="20838"/>
                    </a:cubicBezTo>
                    <a:cubicBezTo>
                      <a:pt x="26640" y="20838"/>
                      <a:pt x="26660" y="20840"/>
                      <a:pt x="26681" y="20846"/>
                    </a:cubicBezTo>
                    <a:cubicBezTo>
                      <a:pt x="26628" y="20516"/>
                      <a:pt x="26351" y="20516"/>
                      <a:pt x="26575" y="20186"/>
                    </a:cubicBezTo>
                    <a:cubicBezTo>
                      <a:pt x="26611" y="20158"/>
                      <a:pt x="26646" y="20147"/>
                      <a:pt x="26679" y="20147"/>
                    </a:cubicBezTo>
                    <a:cubicBezTo>
                      <a:pt x="26813" y="20147"/>
                      <a:pt x="26924" y="20323"/>
                      <a:pt x="26992" y="20323"/>
                    </a:cubicBezTo>
                    <a:cubicBezTo>
                      <a:pt x="27037" y="20323"/>
                      <a:pt x="27063" y="20243"/>
                      <a:pt x="27063" y="19975"/>
                    </a:cubicBezTo>
                    <a:close/>
                    <a:moveTo>
                      <a:pt x="29728" y="23925"/>
                    </a:moveTo>
                    <a:cubicBezTo>
                      <a:pt x="29906" y="23925"/>
                      <a:pt x="30129" y="24002"/>
                      <a:pt x="30417" y="24146"/>
                    </a:cubicBezTo>
                    <a:cubicBezTo>
                      <a:pt x="30034" y="25136"/>
                      <a:pt x="29427" y="24595"/>
                      <a:pt x="29044" y="24978"/>
                    </a:cubicBezTo>
                    <a:cubicBezTo>
                      <a:pt x="29194" y="24244"/>
                      <a:pt x="29368" y="23925"/>
                      <a:pt x="29728" y="23925"/>
                    </a:cubicBezTo>
                    <a:close/>
                    <a:moveTo>
                      <a:pt x="28832" y="24146"/>
                    </a:moveTo>
                    <a:lnTo>
                      <a:pt x="28832" y="24146"/>
                    </a:lnTo>
                    <a:cubicBezTo>
                      <a:pt x="28766" y="24476"/>
                      <a:pt x="28555" y="24648"/>
                      <a:pt x="28331" y="24701"/>
                    </a:cubicBezTo>
                    <a:cubicBezTo>
                      <a:pt x="28331" y="25031"/>
                      <a:pt x="28384" y="25202"/>
                      <a:pt x="28608" y="25202"/>
                    </a:cubicBezTo>
                    <a:cubicBezTo>
                      <a:pt x="28714" y="25136"/>
                      <a:pt x="28714" y="25031"/>
                      <a:pt x="28832" y="25031"/>
                    </a:cubicBezTo>
                    <a:cubicBezTo>
                      <a:pt x="28741" y="24738"/>
                      <a:pt x="28712" y="24630"/>
                      <a:pt x="28727" y="24630"/>
                    </a:cubicBezTo>
                    <a:cubicBezTo>
                      <a:pt x="28769" y="24630"/>
                      <a:pt x="29142" y="25434"/>
                      <a:pt x="29459" y="25434"/>
                    </a:cubicBezTo>
                    <a:cubicBezTo>
                      <a:pt x="29527" y="25434"/>
                      <a:pt x="29592" y="25398"/>
                      <a:pt x="29651" y="25308"/>
                    </a:cubicBezTo>
                    <a:lnTo>
                      <a:pt x="29651" y="25308"/>
                    </a:lnTo>
                    <a:cubicBezTo>
                      <a:pt x="29557" y="25583"/>
                      <a:pt x="29436" y="25629"/>
                      <a:pt x="29312" y="25629"/>
                    </a:cubicBezTo>
                    <a:cubicBezTo>
                      <a:pt x="29249" y="25629"/>
                      <a:pt x="29186" y="25618"/>
                      <a:pt x="29125" y="25618"/>
                    </a:cubicBezTo>
                    <a:cubicBezTo>
                      <a:pt x="29015" y="25618"/>
                      <a:pt x="28912" y="25655"/>
                      <a:pt x="28832" y="25863"/>
                    </a:cubicBezTo>
                    <a:cubicBezTo>
                      <a:pt x="29044" y="25136"/>
                      <a:pt x="28278" y="25585"/>
                      <a:pt x="28001" y="25031"/>
                    </a:cubicBezTo>
                    <a:cubicBezTo>
                      <a:pt x="28278" y="24701"/>
                      <a:pt x="28436" y="24265"/>
                      <a:pt x="28832" y="24146"/>
                    </a:cubicBezTo>
                    <a:close/>
                    <a:moveTo>
                      <a:pt x="32298" y="25415"/>
                    </a:moveTo>
                    <a:cubicBezTo>
                      <a:pt x="32336" y="25415"/>
                      <a:pt x="32370" y="25430"/>
                      <a:pt x="32397" y="25467"/>
                    </a:cubicBezTo>
                    <a:cubicBezTo>
                      <a:pt x="32185" y="25562"/>
                      <a:pt x="31998" y="26074"/>
                      <a:pt x="31790" y="26074"/>
                    </a:cubicBezTo>
                    <a:cubicBezTo>
                      <a:pt x="31738" y="26074"/>
                      <a:pt x="31686" y="26044"/>
                      <a:pt x="31631" y="25968"/>
                    </a:cubicBezTo>
                    <a:cubicBezTo>
                      <a:pt x="31817" y="25782"/>
                      <a:pt x="32112" y="25415"/>
                      <a:pt x="32298" y="25415"/>
                    </a:cubicBezTo>
                    <a:close/>
                    <a:moveTo>
                      <a:pt x="29738" y="25849"/>
                    </a:moveTo>
                    <a:cubicBezTo>
                      <a:pt x="29763" y="25849"/>
                      <a:pt x="29791" y="25853"/>
                      <a:pt x="29823" y="25863"/>
                    </a:cubicBezTo>
                    <a:cubicBezTo>
                      <a:pt x="29704" y="26351"/>
                      <a:pt x="30153" y="25968"/>
                      <a:pt x="30034" y="26523"/>
                    </a:cubicBezTo>
                    <a:cubicBezTo>
                      <a:pt x="30020" y="26526"/>
                      <a:pt x="30007" y="26528"/>
                      <a:pt x="29995" y="26528"/>
                    </a:cubicBezTo>
                    <a:cubicBezTo>
                      <a:pt x="29854" y="26528"/>
                      <a:pt x="29816" y="26312"/>
                      <a:pt x="29667" y="26312"/>
                    </a:cubicBezTo>
                    <a:cubicBezTo>
                      <a:pt x="29633" y="26312"/>
                      <a:pt x="29593" y="26324"/>
                      <a:pt x="29545" y="26351"/>
                    </a:cubicBezTo>
                    <a:cubicBezTo>
                      <a:pt x="29545" y="26022"/>
                      <a:pt x="29584" y="25849"/>
                      <a:pt x="29738" y="25849"/>
                    </a:cubicBezTo>
                    <a:close/>
                    <a:moveTo>
                      <a:pt x="779" y="1"/>
                    </a:moveTo>
                    <a:cubicBezTo>
                      <a:pt x="713" y="449"/>
                      <a:pt x="713" y="555"/>
                      <a:pt x="607" y="832"/>
                    </a:cubicBezTo>
                    <a:cubicBezTo>
                      <a:pt x="589" y="838"/>
                      <a:pt x="571" y="842"/>
                      <a:pt x="555" y="842"/>
                    </a:cubicBezTo>
                    <a:cubicBezTo>
                      <a:pt x="434" y="842"/>
                      <a:pt x="383" y="668"/>
                      <a:pt x="383" y="331"/>
                    </a:cubicBezTo>
                    <a:cubicBezTo>
                      <a:pt x="224" y="331"/>
                      <a:pt x="119" y="449"/>
                      <a:pt x="0" y="555"/>
                    </a:cubicBezTo>
                    <a:lnTo>
                      <a:pt x="0" y="4410"/>
                    </a:lnTo>
                    <a:lnTo>
                      <a:pt x="53" y="4410"/>
                    </a:lnTo>
                    <a:lnTo>
                      <a:pt x="53" y="4898"/>
                    </a:lnTo>
                    <a:cubicBezTo>
                      <a:pt x="53" y="4898"/>
                      <a:pt x="0" y="4898"/>
                      <a:pt x="0" y="4846"/>
                    </a:cubicBezTo>
                    <a:lnTo>
                      <a:pt x="0" y="6060"/>
                    </a:lnTo>
                    <a:cubicBezTo>
                      <a:pt x="383" y="6166"/>
                      <a:pt x="832" y="6324"/>
                      <a:pt x="277" y="6879"/>
                    </a:cubicBezTo>
                    <a:cubicBezTo>
                      <a:pt x="449" y="6931"/>
                      <a:pt x="660" y="6826"/>
                      <a:pt x="660" y="7050"/>
                    </a:cubicBezTo>
                    <a:lnTo>
                      <a:pt x="277" y="7050"/>
                    </a:lnTo>
                    <a:lnTo>
                      <a:pt x="277" y="8093"/>
                    </a:lnTo>
                    <a:cubicBezTo>
                      <a:pt x="502" y="8093"/>
                      <a:pt x="502" y="7816"/>
                      <a:pt x="607" y="7710"/>
                    </a:cubicBezTo>
                    <a:cubicBezTo>
                      <a:pt x="779" y="8370"/>
                      <a:pt x="832" y="8476"/>
                      <a:pt x="990" y="8912"/>
                    </a:cubicBezTo>
                    <a:cubicBezTo>
                      <a:pt x="330" y="8964"/>
                      <a:pt x="832" y="8964"/>
                      <a:pt x="885" y="9242"/>
                    </a:cubicBezTo>
                    <a:cubicBezTo>
                      <a:pt x="1043" y="9743"/>
                      <a:pt x="502" y="9625"/>
                      <a:pt x="713" y="9743"/>
                    </a:cubicBezTo>
                    <a:cubicBezTo>
                      <a:pt x="785" y="9808"/>
                      <a:pt x="1015" y="9916"/>
                      <a:pt x="1234" y="9916"/>
                    </a:cubicBezTo>
                    <a:cubicBezTo>
                      <a:pt x="1374" y="9916"/>
                      <a:pt x="1510" y="9872"/>
                      <a:pt x="1597" y="9743"/>
                    </a:cubicBezTo>
                    <a:lnTo>
                      <a:pt x="1597" y="9743"/>
                    </a:lnTo>
                    <a:cubicBezTo>
                      <a:pt x="1561" y="9748"/>
                      <a:pt x="1530" y="9750"/>
                      <a:pt x="1503" y="9750"/>
                    </a:cubicBezTo>
                    <a:cubicBezTo>
                      <a:pt x="1207" y="9750"/>
                      <a:pt x="1443" y="9496"/>
                      <a:pt x="1492" y="9242"/>
                    </a:cubicBezTo>
                    <a:cubicBezTo>
                      <a:pt x="1471" y="9235"/>
                      <a:pt x="1447" y="9233"/>
                      <a:pt x="1423" y="9233"/>
                    </a:cubicBezTo>
                    <a:cubicBezTo>
                      <a:pt x="1361" y="9233"/>
                      <a:pt x="1291" y="9248"/>
                      <a:pt x="1231" y="9248"/>
                    </a:cubicBezTo>
                    <a:cubicBezTo>
                      <a:pt x="1119" y="9248"/>
                      <a:pt x="1041" y="9197"/>
                      <a:pt x="1109" y="8912"/>
                    </a:cubicBezTo>
                    <a:lnTo>
                      <a:pt x="1109" y="8912"/>
                    </a:lnTo>
                    <a:cubicBezTo>
                      <a:pt x="1877" y="8949"/>
                      <a:pt x="2405" y="9744"/>
                      <a:pt x="2861" y="9744"/>
                    </a:cubicBezTo>
                    <a:cubicBezTo>
                      <a:pt x="3056" y="9744"/>
                      <a:pt x="3238" y="9600"/>
                      <a:pt x="3419" y="9189"/>
                    </a:cubicBezTo>
                    <a:cubicBezTo>
                      <a:pt x="3631" y="9413"/>
                      <a:pt x="3472" y="9519"/>
                      <a:pt x="3578" y="9691"/>
                    </a:cubicBezTo>
                    <a:cubicBezTo>
                      <a:pt x="3855" y="9413"/>
                      <a:pt x="3749" y="8912"/>
                      <a:pt x="3683" y="8529"/>
                    </a:cubicBezTo>
                    <a:cubicBezTo>
                      <a:pt x="3855" y="8529"/>
                      <a:pt x="4013" y="8423"/>
                      <a:pt x="4079" y="8199"/>
                    </a:cubicBezTo>
                    <a:cubicBezTo>
                      <a:pt x="3683" y="8199"/>
                      <a:pt x="3855" y="8093"/>
                      <a:pt x="3961" y="7869"/>
                    </a:cubicBezTo>
                    <a:cubicBezTo>
                      <a:pt x="3802" y="7644"/>
                      <a:pt x="3472" y="7710"/>
                      <a:pt x="3353" y="7380"/>
                    </a:cubicBezTo>
                    <a:lnTo>
                      <a:pt x="3353" y="7380"/>
                    </a:lnTo>
                    <a:cubicBezTo>
                      <a:pt x="3855" y="7591"/>
                      <a:pt x="4568" y="7433"/>
                      <a:pt x="4792" y="7591"/>
                    </a:cubicBezTo>
                    <a:cubicBezTo>
                      <a:pt x="4739" y="7486"/>
                      <a:pt x="4792" y="7209"/>
                      <a:pt x="4845" y="7156"/>
                    </a:cubicBezTo>
                    <a:cubicBezTo>
                      <a:pt x="4878" y="7310"/>
                      <a:pt x="4934" y="7362"/>
                      <a:pt x="5000" y="7362"/>
                    </a:cubicBezTo>
                    <a:cubicBezTo>
                      <a:pt x="5133" y="7362"/>
                      <a:pt x="5309" y="7152"/>
                      <a:pt x="5427" y="7152"/>
                    </a:cubicBezTo>
                    <a:cubicBezTo>
                      <a:pt x="5436" y="7152"/>
                      <a:pt x="5444" y="7153"/>
                      <a:pt x="5452" y="7156"/>
                    </a:cubicBezTo>
                    <a:cubicBezTo>
                      <a:pt x="5665" y="7663"/>
                      <a:pt x="5356" y="8202"/>
                      <a:pt x="4997" y="8202"/>
                    </a:cubicBezTo>
                    <a:cubicBezTo>
                      <a:pt x="4889" y="8202"/>
                      <a:pt x="4777" y="8153"/>
                      <a:pt x="4673" y="8040"/>
                    </a:cubicBezTo>
                    <a:lnTo>
                      <a:pt x="4673" y="8040"/>
                    </a:lnTo>
                    <a:cubicBezTo>
                      <a:pt x="4739" y="8423"/>
                      <a:pt x="4673" y="8634"/>
                      <a:pt x="4515" y="8700"/>
                    </a:cubicBezTo>
                    <a:cubicBezTo>
                      <a:pt x="4472" y="8603"/>
                      <a:pt x="4464" y="8515"/>
                      <a:pt x="4434" y="8515"/>
                    </a:cubicBezTo>
                    <a:cubicBezTo>
                      <a:pt x="4427" y="8515"/>
                      <a:pt x="4419" y="8519"/>
                      <a:pt x="4409" y="8529"/>
                    </a:cubicBezTo>
                    <a:cubicBezTo>
                      <a:pt x="4409" y="8252"/>
                      <a:pt x="4673" y="8370"/>
                      <a:pt x="4568" y="7869"/>
                    </a:cubicBezTo>
                    <a:cubicBezTo>
                      <a:pt x="4430" y="7869"/>
                      <a:pt x="4362" y="7698"/>
                      <a:pt x="4242" y="7698"/>
                    </a:cubicBezTo>
                    <a:cubicBezTo>
                      <a:pt x="4224" y="7698"/>
                      <a:pt x="4205" y="7702"/>
                      <a:pt x="4185" y="7710"/>
                    </a:cubicBezTo>
                    <a:cubicBezTo>
                      <a:pt x="4568" y="8304"/>
                      <a:pt x="4013" y="8304"/>
                      <a:pt x="4185" y="8859"/>
                    </a:cubicBezTo>
                    <a:cubicBezTo>
                      <a:pt x="4279" y="8935"/>
                      <a:pt x="4366" y="8947"/>
                      <a:pt x="4452" y="8947"/>
                    </a:cubicBezTo>
                    <a:cubicBezTo>
                      <a:pt x="4493" y="8947"/>
                      <a:pt x="4533" y="8945"/>
                      <a:pt x="4574" y="8945"/>
                    </a:cubicBezTo>
                    <a:cubicBezTo>
                      <a:pt x="4703" y="8945"/>
                      <a:pt x="4838" y="8971"/>
                      <a:pt x="5003" y="9189"/>
                    </a:cubicBezTo>
                    <a:cubicBezTo>
                      <a:pt x="5003" y="9083"/>
                      <a:pt x="5003" y="8859"/>
                      <a:pt x="5069" y="8859"/>
                    </a:cubicBezTo>
                    <a:cubicBezTo>
                      <a:pt x="5228" y="9691"/>
                      <a:pt x="4621" y="9242"/>
                      <a:pt x="4621" y="9849"/>
                    </a:cubicBezTo>
                    <a:cubicBezTo>
                      <a:pt x="5069" y="9466"/>
                      <a:pt x="5400" y="9360"/>
                      <a:pt x="5664" y="9030"/>
                    </a:cubicBezTo>
                    <a:cubicBezTo>
                      <a:pt x="5558" y="8964"/>
                      <a:pt x="5334" y="9083"/>
                      <a:pt x="5281" y="8859"/>
                    </a:cubicBezTo>
                    <a:cubicBezTo>
                      <a:pt x="5400" y="8859"/>
                      <a:pt x="5400" y="8529"/>
                      <a:pt x="5505" y="8529"/>
                    </a:cubicBezTo>
                    <a:cubicBezTo>
                      <a:pt x="5558" y="8512"/>
                      <a:pt x="5614" y="8503"/>
                      <a:pt x="5672" y="8503"/>
                    </a:cubicBezTo>
                    <a:cubicBezTo>
                      <a:pt x="5982" y="8503"/>
                      <a:pt x="6351" y="8750"/>
                      <a:pt x="6495" y="9360"/>
                    </a:cubicBezTo>
                    <a:cubicBezTo>
                      <a:pt x="6520" y="9178"/>
                      <a:pt x="6639" y="9139"/>
                      <a:pt x="6781" y="9139"/>
                    </a:cubicBezTo>
                    <a:cubicBezTo>
                      <a:pt x="6891" y="9139"/>
                      <a:pt x="7014" y="9162"/>
                      <a:pt x="7118" y="9162"/>
                    </a:cubicBezTo>
                    <a:cubicBezTo>
                      <a:pt x="7173" y="9162"/>
                      <a:pt x="7222" y="9156"/>
                      <a:pt x="7261" y="9136"/>
                    </a:cubicBezTo>
                    <a:cubicBezTo>
                      <a:pt x="7103" y="8040"/>
                      <a:pt x="7868" y="8700"/>
                      <a:pt x="7644" y="8146"/>
                    </a:cubicBezTo>
                    <a:lnTo>
                      <a:pt x="7644" y="8146"/>
                    </a:lnTo>
                    <a:cubicBezTo>
                      <a:pt x="7644" y="8236"/>
                      <a:pt x="7629" y="8271"/>
                      <a:pt x="7605" y="8271"/>
                    </a:cubicBezTo>
                    <a:cubicBezTo>
                      <a:pt x="7528" y="8271"/>
                      <a:pt x="7352" y="7897"/>
                      <a:pt x="7261" y="7816"/>
                    </a:cubicBezTo>
                    <a:lnTo>
                      <a:pt x="7974" y="7816"/>
                    </a:lnTo>
                    <a:cubicBezTo>
                      <a:pt x="8040" y="8199"/>
                      <a:pt x="8145" y="8582"/>
                      <a:pt x="8093" y="9136"/>
                    </a:cubicBezTo>
                    <a:cubicBezTo>
                      <a:pt x="8226" y="9149"/>
                      <a:pt x="8346" y="9156"/>
                      <a:pt x="8460" y="9156"/>
                    </a:cubicBezTo>
                    <a:cubicBezTo>
                      <a:pt x="8807" y="9156"/>
                      <a:pt x="9087" y="9094"/>
                      <a:pt x="9466" y="8964"/>
                    </a:cubicBezTo>
                    <a:cubicBezTo>
                      <a:pt x="9360" y="8912"/>
                      <a:pt x="9241" y="8806"/>
                      <a:pt x="9188" y="8634"/>
                    </a:cubicBezTo>
                    <a:cubicBezTo>
                      <a:pt x="9341" y="8634"/>
                      <a:pt x="9306" y="8288"/>
                      <a:pt x="9493" y="8288"/>
                    </a:cubicBezTo>
                    <a:cubicBezTo>
                      <a:pt x="9515" y="8288"/>
                      <a:pt x="9541" y="8293"/>
                      <a:pt x="9571" y="8304"/>
                    </a:cubicBezTo>
                    <a:cubicBezTo>
                      <a:pt x="9624" y="9083"/>
                      <a:pt x="9518" y="9625"/>
                      <a:pt x="9413" y="10126"/>
                    </a:cubicBezTo>
                    <a:cubicBezTo>
                      <a:pt x="9743" y="10351"/>
                      <a:pt x="10284" y="10021"/>
                      <a:pt x="10403" y="10615"/>
                    </a:cubicBezTo>
                    <a:cubicBezTo>
                      <a:pt x="10020" y="10351"/>
                      <a:pt x="9360" y="10562"/>
                      <a:pt x="9083" y="10126"/>
                    </a:cubicBezTo>
                    <a:cubicBezTo>
                      <a:pt x="9083" y="9902"/>
                      <a:pt x="9360" y="10021"/>
                      <a:pt x="9294" y="9625"/>
                    </a:cubicBezTo>
                    <a:cubicBezTo>
                      <a:pt x="9294" y="9407"/>
                      <a:pt x="9145" y="9298"/>
                      <a:pt x="8997" y="9298"/>
                    </a:cubicBezTo>
                    <a:cubicBezTo>
                      <a:pt x="8848" y="9298"/>
                      <a:pt x="8700" y="9407"/>
                      <a:pt x="8700" y="9625"/>
                    </a:cubicBezTo>
                    <a:cubicBezTo>
                      <a:pt x="8806" y="9955"/>
                      <a:pt x="8911" y="10285"/>
                      <a:pt x="9030" y="10681"/>
                    </a:cubicBezTo>
                    <a:cubicBezTo>
                      <a:pt x="8630" y="10385"/>
                      <a:pt x="8442" y="10307"/>
                      <a:pt x="8221" y="10307"/>
                    </a:cubicBezTo>
                    <a:cubicBezTo>
                      <a:pt x="8106" y="10307"/>
                      <a:pt x="7982" y="10328"/>
                      <a:pt x="7815" y="10351"/>
                    </a:cubicBezTo>
                    <a:cubicBezTo>
                      <a:pt x="7763" y="10126"/>
                      <a:pt x="8145" y="9691"/>
                      <a:pt x="7868" y="9625"/>
                    </a:cubicBezTo>
                    <a:lnTo>
                      <a:pt x="7868" y="9625"/>
                    </a:lnTo>
                    <a:cubicBezTo>
                      <a:pt x="7854" y="9775"/>
                      <a:pt x="7827" y="9832"/>
                      <a:pt x="7795" y="9832"/>
                    </a:cubicBezTo>
                    <a:cubicBezTo>
                      <a:pt x="7710" y="9832"/>
                      <a:pt x="7591" y="9420"/>
                      <a:pt x="7591" y="9294"/>
                    </a:cubicBezTo>
                    <a:cubicBezTo>
                      <a:pt x="7050" y="9540"/>
                      <a:pt x="6611" y="9674"/>
                      <a:pt x="6157" y="9674"/>
                    </a:cubicBezTo>
                    <a:cubicBezTo>
                      <a:pt x="5880" y="9674"/>
                      <a:pt x="5596" y="9624"/>
                      <a:pt x="5281" y="9519"/>
                    </a:cubicBezTo>
                    <a:cubicBezTo>
                      <a:pt x="5069" y="10615"/>
                      <a:pt x="4568" y="10456"/>
                      <a:pt x="4132" y="10892"/>
                    </a:cubicBezTo>
                    <a:cubicBezTo>
                      <a:pt x="4291" y="10892"/>
                      <a:pt x="4462" y="11011"/>
                      <a:pt x="4515" y="11222"/>
                    </a:cubicBezTo>
                    <a:cubicBezTo>
                      <a:pt x="4409" y="11222"/>
                      <a:pt x="4409" y="11341"/>
                      <a:pt x="4291" y="11394"/>
                    </a:cubicBezTo>
                    <a:cubicBezTo>
                      <a:pt x="4206" y="11088"/>
                      <a:pt x="3835" y="10639"/>
                      <a:pt x="3582" y="10639"/>
                    </a:cubicBezTo>
                    <a:cubicBezTo>
                      <a:pt x="3518" y="10639"/>
                      <a:pt x="3462" y="10667"/>
                      <a:pt x="3419" y="10733"/>
                    </a:cubicBezTo>
                    <a:cubicBezTo>
                      <a:pt x="3525" y="10733"/>
                      <a:pt x="3472" y="10892"/>
                      <a:pt x="3419" y="11064"/>
                    </a:cubicBezTo>
                    <a:cubicBezTo>
                      <a:pt x="3631" y="11499"/>
                      <a:pt x="4621" y="11935"/>
                      <a:pt x="4132" y="12054"/>
                    </a:cubicBezTo>
                    <a:cubicBezTo>
                      <a:pt x="4215" y="12182"/>
                      <a:pt x="4333" y="12227"/>
                      <a:pt x="4459" y="12227"/>
                    </a:cubicBezTo>
                    <a:cubicBezTo>
                      <a:pt x="4657" y="12227"/>
                      <a:pt x="4875" y="12118"/>
                      <a:pt x="5003" y="12054"/>
                    </a:cubicBezTo>
                    <a:lnTo>
                      <a:pt x="5003" y="12054"/>
                    </a:lnTo>
                    <a:cubicBezTo>
                      <a:pt x="5003" y="12436"/>
                      <a:pt x="4845" y="12542"/>
                      <a:pt x="5003" y="12872"/>
                    </a:cubicBezTo>
                    <a:cubicBezTo>
                      <a:pt x="5505" y="12767"/>
                      <a:pt x="5122" y="12331"/>
                      <a:pt x="5505" y="12054"/>
                    </a:cubicBezTo>
                    <a:cubicBezTo>
                      <a:pt x="5543" y="12049"/>
                      <a:pt x="5579" y="12047"/>
                      <a:pt x="5614" y="12047"/>
                    </a:cubicBezTo>
                    <a:cubicBezTo>
                      <a:pt x="5980" y="12047"/>
                      <a:pt x="6189" y="12289"/>
                      <a:pt x="6442" y="12542"/>
                    </a:cubicBezTo>
                    <a:cubicBezTo>
                      <a:pt x="6403" y="12630"/>
                      <a:pt x="6364" y="12660"/>
                      <a:pt x="6327" y="12660"/>
                    </a:cubicBezTo>
                    <a:cubicBezTo>
                      <a:pt x="6249" y="12660"/>
                      <a:pt x="6179" y="12527"/>
                      <a:pt x="6128" y="12527"/>
                    </a:cubicBezTo>
                    <a:cubicBezTo>
                      <a:pt x="6098" y="12527"/>
                      <a:pt x="6075" y="12572"/>
                      <a:pt x="6060" y="12714"/>
                    </a:cubicBezTo>
                    <a:cubicBezTo>
                      <a:pt x="6218" y="13044"/>
                      <a:pt x="6495" y="13255"/>
                      <a:pt x="6654" y="13704"/>
                    </a:cubicBezTo>
                    <a:cubicBezTo>
                      <a:pt x="6601" y="13915"/>
                      <a:pt x="6548" y="13981"/>
                      <a:pt x="6654" y="14192"/>
                    </a:cubicBezTo>
                    <a:cubicBezTo>
                      <a:pt x="6390" y="14192"/>
                      <a:pt x="6165" y="14192"/>
                      <a:pt x="6165" y="14522"/>
                    </a:cubicBezTo>
                    <a:cubicBezTo>
                      <a:pt x="6324" y="14522"/>
                      <a:pt x="6390" y="14694"/>
                      <a:pt x="6271" y="14852"/>
                    </a:cubicBezTo>
                    <a:cubicBezTo>
                      <a:pt x="6300" y="14873"/>
                      <a:pt x="6338" y="14880"/>
                      <a:pt x="6382" y="14880"/>
                    </a:cubicBezTo>
                    <a:cubicBezTo>
                      <a:pt x="6493" y="14880"/>
                      <a:pt x="6637" y="14832"/>
                      <a:pt x="6750" y="14832"/>
                    </a:cubicBezTo>
                    <a:cubicBezTo>
                      <a:pt x="6854" y="14832"/>
                      <a:pt x="6931" y="14872"/>
                      <a:pt x="6931" y="15024"/>
                    </a:cubicBezTo>
                    <a:lnTo>
                      <a:pt x="6931" y="15512"/>
                    </a:lnTo>
                    <a:cubicBezTo>
                      <a:pt x="6887" y="15537"/>
                      <a:pt x="6831" y="15545"/>
                      <a:pt x="6769" y="15545"/>
                    </a:cubicBezTo>
                    <a:cubicBezTo>
                      <a:pt x="6668" y="15545"/>
                      <a:pt x="6552" y="15525"/>
                      <a:pt x="6449" y="15525"/>
                    </a:cubicBezTo>
                    <a:cubicBezTo>
                      <a:pt x="6307" y="15525"/>
                      <a:pt x="6189" y="15562"/>
                      <a:pt x="6165" y="15737"/>
                    </a:cubicBezTo>
                    <a:cubicBezTo>
                      <a:pt x="6281" y="15962"/>
                      <a:pt x="6527" y="16102"/>
                      <a:pt x="6676" y="16102"/>
                    </a:cubicBezTo>
                    <a:cubicBezTo>
                      <a:pt x="6816" y="16102"/>
                      <a:pt x="6871" y="15978"/>
                      <a:pt x="6654" y="15684"/>
                    </a:cubicBezTo>
                    <a:cubicBezTo>
                      <a:pt x="6700" y="15672"/>
                      <a:pt x="6744" y="15667"/>
                      <a:pt x="6786" y="15667"/>
                    </a:cubicBezTo>
                    <a:cubicBezTo>
                      <a:pt x="7005" y="15667"/>
                      <a:pt x="7178" y="15802"/>
                      <a:pt x="7312" y="15802"/>
                    </a:cubicBezTo>
                    <a:cubicBezTo>
                      <a:pt x="7405" y="15802"/>
                      <a:pt x="7480" y="15736"/>
                      <a:pt x="7538" y="15512"/>
                    </a:cubicBezTo>
                    <a:cubicBezTo>
                      <a:pt x="7103" y="15407"/>
                      <a:pt x="7380" y="15077"/>
                      <a:pt x="7261" y="14364"/>
                    </a:cubicBezTo>
                    <a:cubicBezTo>
                      <a:pt x="7591" y="14245"/>
                      <a:pt x="7485" y="14245"/>
                      <a:pt x="7644" y="13374"/>
                    </a:cubicBezTo>
                    <a:cubicBezTo>
                      <a:pt x="7103" y="13255"/>
                      <a:pt x="6654" y="12991"/>
                      <a:pt x="6548" y="12212"/>
                    </a:cubicBezTo>
                    <a:cubicBezTo>
                      <a:pt x="6587" y="11989"/>
                      <a:pt x="6717" y="11953"/>
                      <a:pt x="6874" y="11953"/>
                    </a:cubicBezTo>
                    <a:cubicBezTo>
                      <a:pt x="6947" y="11953"/>
                      <a:pt x="7027" y="11961"/>
                      <a:pt x="7106" y="11961"/>
                    </a:cubicBezTo>
                    <a:cubicBezTo>
                      <a:pt x="7315" y="11961"/>
                      <a:pt x="7518" y="11905"/>
                      <a:pt x="7591" y="11499"/>
                    </a:cubicBezTo>
                    <a:lnTo>
                      <a:pt x="7591" y="11499"/>
                    </a:lnTo>
                    <a:cubicBezTo>
                      <a:pt x="7763" y="12159"/>
                      <a:pt x="7314" y="11935"/>
                      <a:pt x="7314" y="12331"/>
                    </a:cubicBezTo>
                    <a:cubicBezTo>
                      <a:pt x="7370" y="12312"/>
                      <a:pt x="7416" y="12303"/>
                      <a:pt x="7454" y="12303"/>
                    </a:cubicBezTo>
                    <a:cubicBezTo>
                      <a:pt x="7757" y="12303"/>
                      <a:pt x="7538" y="12862"/>
                      <a:pt x="7538" y="13202"/>
                    </a:cubicBezTo>
                    <a:cubicBezTo>
                      <a:pt x="7835" y="13079"/>
                      <a:pt x="8037" y="12487"/>
                      <a:pt x="8341" y="12487"/>
                    </a:cubicBezTo>
                    <a:cubicBezTo>
                      <a:pt x="8428" y="12487"/>
                      <a:pt x="8524" y="12537"/>
                      <a:pt x="8634" y="12661"/>
                    </a:cubicBezTo>
                    <a:cubicBezTo>
                      <a:pt x="8476" y="11935"/>
                      <a:pt x="9241" y="11605"/>
                      <a:pt x="9188" y="11169"/>
                    </a:cubicBezTo>
                    <a:lnTo>
                      <a:pt x="9188" y="11169"/>
                    </a:lnTo>
                    <a:cubicBezTo>
                      <a:pt x="9624" y="11275"/>
                      <a:pt x="10073" y="11011"/>
                      <a:pt x="10284" y="11829"/>
                    </a:cubicBezTo>
                    <a:cubicBezTo>
                      <a:pt x="10246" y="11861"/>
                      <a:pt x="10208" y="11874"/>
                      <a:pt x="10171" y="11874"/>
                    </a:cubicBezTo>
                    <a:cubicBezTo>
                      <a:pt x="10014" y="11874"/>
                      <a:pt x="9862" y="11654"/>
                      <a:pt x="9750" y="11654"/>
                    </a:cubicBezTo>
                    <a:cubicBezTo>
                      <a:pt x="9699" y="11654"/>
                      <a:pt x="9656" y="11699"/>
                      <a:pt x="9624" y="11829"/>
                    </a:cubicBezTo>
                    <a:cubicBezTo>
                      <a:pt x="10179" y="12001"/>
                      <a:pt x="9796" y="12991"/>
                      <a:pt x="10020" y="13479"/>
                    </a:cubicBezTo>
                    <a:cubicBezTo>
                      <a:pt x="10179" y="12661"/>
                      <a:pt x="10126" y="11829"/>
                      <a:pt x="11010" y="11605"/>
                    </a:cubicBezTo>
                    <a:cubicBezTo>
                      <a:pt x="11010" y="11899"/>
                      <a:pt x="11251" y="12245"/>
                      <a:pt x="11397" y="12245"/>
                    </a:cubicBezTo>
                    <a:cubicBezTo>
                      <a:pt x="11447" y="12245"/>
                      <a:pt x="11485" y="12204"/>
                      <a:pt x="11499" y="12106"/>
                    </a:cubicBezTo>
                    <a:cubicBezTo>
                      <a:pt x="11446" y="12106"/>
                      <a:pt x="11604" y="11552"/>
                      <a:pt x="11604" y="11446"/>
                    </a:cubicBezTo>
                    <a:cubicBezTo>
                      <a:pt x="11882" y="12001"/>
                      <a:pt x="12489" y="11935"/>
                      <a:pt x="12924" y="12265"/>
                    </a:cubicBezTo>
                    <a:cubicBezTo>
                      <a:pt x="12825" y="12581"/>
                      <a:pt x="12635" y="12698"/>
                      <a:pt x="12439" y="12698"/>
                    </a:cubicBezTo>
                    <a:cubicBezTo>
                      <a:pt x="12325" y="12698"/>
                      <a:pt x="12208" y="12658"/>
                      <a:pt x="12106" y="12595"/>
                    </a:cubicBezTo>
                    <a:lnTo>
                      <a:pt x="12106" y="12595"/>
                    </a:lnTo>
                    <a:cubicBezTo>
                      <a:pt x="12158" y="12918"/>
                      <a:pt x="12317" y="13032"/>
                      <a:pt x="12505" y="13032"/>
                    </a:cubicBezTo>
                    <a:cubicBezTo>
                      <a:pt x="12701" y="13032"/>
                      <a:pt x="12928" y="12908"/>
                      <a:pt x="13096" y="12767"/>
                    </a:cubicBezTo>
                    <a:cubicBezTo>
                      <a:pt x="13096" y="13097"/>
                      <a:pt x="13255" y="13097"/>
                      <a:pt x="13321" y="13255"/>
                    </a:cubicBezTo>
                    <a:cubicBezTo>
                      <a:pt x="13096" y="13704"/>
                      <a:pt x="12766" y="13915"/>
                      <a:pt x="12436" y="14139"/>
                    </a:cubicBezTo>
                    <a:cubicBezTo>
                      <a:pt x="12485" y="13781"/>
                      <a:pt x="12307" y="13686"/>
                      <a:pt x="12052" y="13686"/>
                    </a:cubicBezTo>
                    <a:cubicBezTo>
                      <a:pt x="11763" y="13686"/>
                      <a:pt x="11376" y="13809"/>
                      <a:pt x="11116" y="13809"/>
                    </a:cubicBezTo>
                    <a:cubicBezTo>
                      <a:pt x="11063" y="14364"/>
                      <a:pt x="10839" y="14694"/>
                      <a:pt x="10839" y="14971"/>
                    </a:cubicBezTo>
                    <a:cubicBezTo>
                      <a:pt x="10680" y="14852"/>
                      <a:pt x="10561" y="14417"/>
                      <a:pt x="10733" y="14139"/>
                    </a:cubicBezTo>
                    <a:lnTo>
                      <a:pt x="10733" y="14139"/>
                    </a:lnTo>
                    <a:cubicBezTo>
                      <a:pt x="10575" y="14222"/>
                      <a:pt x="10454" y="14288"/>
                      <a:pt x="10400" y="14288"/>
                    </a:cubicBezTo>
                    <a:cubicBezTo>
                      <a:pt x="10341" y="14288"/>
                      <a:pt x="10364" y="14209"/>
                      <a:pt x="10509" y="13981"/>
                    </a:cubicBezTo>
                    <a:cubicBezTo>
                      <a:pt x="10306" y="13940"/>
                      <a:pt x="10188" y="13865"/>
                      <a:pt x="10050" y="13865"/>
                    </a:cubicBezTo>
                    <a:cubicBezTo>
                      <a:pt x="9964" y="13865"/>
                      <a:pt x="9870" y="13895"/>
                      <a:pt x="9743" y="13981"/>
                    </a:cubicBezTo>
                    <a:cubicBezTo>
                      <a:pt x="9848" y="14641"/>
                      <a:pt x="9743" y="14800"/>
                      <a:pt x="9848" y="15182"/>
                    </a:cubicBezTo>
                    <a:cubicBezTo>
                      <a:pt x="10003" y="15015"/>
                      <a:pt x="10146" y="14951"/>
                      <a:pt x="10284" y="14951"/>
                    </a:cubicBezTo>
                    <a:cubicBezTo>
                      <a:pt x="10735" y="14951"/>
                      <a:pt x="11139" y="15631"/>
                      <a:pt x="11776" y="15631"/>
                    </a:cubicBezTo>
                    <a:cubicBezTo>
                      <a:pt x="11869" y="15142"/>
                      <a:pt x="12435" y="14612"/>
                      <a:pt x="12721" y="14612"/>
                    </a:cubicBezTo>
                    <a:cubicBezTo>
                      <a:pt x="12759" y="14612"/>
                      <a:pt x="12792" y="14621"/>
                      <a:pt x="12819" y="14641"/>
                    </a:cubicBezTo>
                    <a:cubicBezTo>
                      <a:pt x="12660" y="14641"/>
                      <a:pt x="12594" y="14747"/>
                      <a:pt x="12542" y="14971"/>
                    </a:cubicBezTo>
                    <a:cubicBezTo>
                      <a:pt x="12872" y="15077"/>
                      <a:pt x="12924" y="15077"/>
                      <a:pt x="13373" y="15301"/>
                    </a:cubicBezTo>
                    <a:cubicBezTo>
                      <a:pt x="13426" y="14522"/>
                      <a:pt x="12924" y="14694"/>
                      <a:pt x="12924" y="14139"/>
                    </a:cubicBezTo>
                    <a:lnTo>
                      <a:pt x="12924" y="14139"/>
                    </a:lnTo>
                    <a:cubicBezTo>
                      <a:pt x="13051" y="14266"/>
                      <a:pt x="13106" y="14371"/>
                      <a:pt x="13161" y="14371"/>
                    </a:cubicBezTo>
                    <a:cubicBezTo>
                      <a:pt x="13203" y="14371"/>
                      <a:pt x="13245" y="14307"/>
                      <a:pt x="13321" y="14139"/>
                    </a:cubicBezTo>
                    <a:cubicBezTo>
                      <a:pt x="13416" y="14235"/>
                      <a:pt x="13382" y="14656"/>
                      <a:pt x="13581" y="14656"/>
                    </a:cubicBezTo>
                    <a:cubicBezTo>
                      <a:pt x="13601" y="14656"/>
                      <a:pt x="13624" y="14651"/>
                      <a:pt x="13651" y="14641"/>
                    </a:cubicBezTo>
                    <a:cubicBezTo>
                      <a:pt x="13981" y="14575"/>
                      <a:pt x="13981" y="14034"/>
                      <a:pt x="14245" y="13915"/>
                    </a:cubicBezTo>
                    <a:cubicBezTo>
                      <a:pt x="14189" y="13846"/>
                      <a:pt x="14149" y="13821"/>
                      <a:pt x="14114" y="13821"/>
                    </a:cubicBezTo>
                    <a:cubicBezTo>
                      <a:pt x="14023" y="13821"/>
                      <a:pt x="13971" y="13986"/>
                      <a:pt x="13808" y="13986"/>
                    </a:cubicBezTo>
                    <a:cubicBezTo>
                      <a:pt x="13792" y="13986"/>
                      <a:pt x="13774" y="13985"/>
                      <a:pt x="13756" y="13981"/>
                    </a:cubicBezTo>
                    <a:cubicBezTo>
                      <a:pt x="13651" y="13427"/>
                      <a:pt x="13373" y="13255"/>
                      <a:pt x="13532" y="12767"/>
                    </a:cubicBezTo>
                    <a:lnTo>
                      <a:pt x="13532" y="12767"/>
                    </a:lnTo>
                    <a:cubicBezTo>
                      <a:pt x="13598" y="13164"/>
                      <a:pt x="13832" y="13221"/>
                      <a:pt x="14063" y="13221"/>
                    </a:cubicBezTo>
                    <a:cubicBezTo>
                      <a:pt x="14156" y="13221"/>
                      <a:pt x="14249" y="13212"/>
                      <a:pt x="14329" y="13212"/>
                    </a:cubicBezTo>
                    <a:cubicBezTo>
                      <a:pt x="14408" y="13212"/>
                      <a:pt x="14476" y="13220"/>
                      <a:pt x="14522" y="13255"/>
                    </a:cubicBezTo>
                    <a:cubicBezTo>
                      <a:pt x="14522" y="13585"/>
                      <a:pt x="14192" y="13374"/>
                      <a:pt x="14245" y="13757"/>
                    </a:cubicBezTo>
                    <a:cubicBezTo>
                      <a:pt x="14300" y="13770"/>
                      <a:pt x="14352" y="13776"/>
                      <a:pt x="14401" y="13776"/>
                    </a:cubicBezTo>
                    <a:cubicBezTo>
                      <a:pt x="14541" y="13776"/>
                      <a:pt x="14652" y="13722"/>
                      <a:pt x="14731" y="13608"/>
                    </a:cubicBezTo>
                    <a:lnTo>
                      <a:pt x="14731" y="13608"/>
                    </a:lnTo>
                    <a:cubicBezTo>
                      <a:pt x="14532" y="13925"/>
                      <a:pt x="14750" y="14142"/>
                      <a:pt x="14905" y="14245"/>
                    </a:cubicBezTo>
                    <a:cubicBezTo>
                      <a:pt x="15076" y="13862"/>
                      <a:pt x="14641" y="13585"/>
                      <a:pt x="14905" y="13427"/>
                    </a:cubicBezTo>
                    <a:cubicBezTo>
                      <a:pt x="15301" y="13427"/>
                      <a:pt x="15354" y="13915"/>
                      <a:pt x="15736" y="13915"/>
                    </a:cubicBezTo>
                    <a:cubicBezTo>
                      <a:pt x="15842" y="13202"/>
                      <a:pt x="15459" y="13427"/>
                      <a:pt x="15301" y="13097"/>
                    </a:cubicBezTo>
                    <a:cubicBezTo>
                      <a:pt x="15391" y="12939"/>
                      <a:pt x="15570" y="12905"/>
                      <a:pt x="15768" y="12905"/>
                    </a:cubicBezTo>
                    <a:cubicBezTo>
                      <a:pt x="15920" y="12905"/>
                      <a:pt x="16082" y="12925"/>
                      <a:pt x="16225" y="12925"/>
                    </a:cubicBezTo>
                    <a:cubicBezTo>
                      <a:pt x="16397" y="13532"/>
                      <a:pt x="16119" y="13757"/>
                      <a:pt x="16225" y="14087"/>
                    </a:cubicBezTo>
                    <a:cubicBezTo>
                      <a:pt x="16291" y="13981"/>
                      <a:pt x="16674" y="14034"/>
                      <a:pt x="16727" y="13427"/>
                    </a:cubicBezTo>
                    <a:cubicBezTo>
                      <a:pt x="16449" y="13427"/>
                      <a:pt x="16397" y="13149"/>
                      <a:pt x="16291" y="12925"/>
                    </a:cubicBezTo>
                    <a:cubicBezTo>
                      <a:pt x="16373" y="12842"/>
                      <a:pt x="16469" y="12805"/>
                      <a:pt x="16567" y="12805"/>
                    </a:cubicBezTo>
                    <a:cubicBezTo>
                      <a:pt x="16861" y="12805"/>
                      <a:pt x="17175" y="13139"/>
                      <a:pt x="17215" y="13585"/>
                    </a:cubicBezTo>
                    <a:cubicBezTo>
                      <a:pt x="16555" y="13704"/>
                      <a:pt x="16951" y="14694"/>
                      <a:pt x="16555" y="15077"/>
                    </a:cubicBezTo>
                    <a:cubicBezTo>
                      <a:pt x="16723" y="15077"/>
                      <a:pt x="17075" y="15350"/>
                      <a:pt x="17286" y="15350"/>
                    </a:cubicBezTo>
                    <a:cubicBezTo>
                      <a:pt x="17357" y="15350"/>
                      <a:pt x="17413" y="15319"/>
                      <a:pt x="17439" y="15235"/>
                    </a:cubicBezTo>
                    <a:cubicBezTo>
                      <a:pt x="17109" y="14245"/>
                      <a:pt x="17545" y="13374"/>
                      <a:pt x="17387" y="12872"/>
                    </a:cubicBezTo>
                    <a:cubicBezTo>
                      <a:pt x="17411" y="12871"/>
                      <a:pt x="17434" y="12870"/>
                      <a:pt x="17457" y="12870"/>
                    </a:cubicBezTo>
                    <a:cubicBezTo>
                      <a:pt x="18310" y="12870"/>
                      <a:pt x="18059" y="13825"/>
                      <a:pt x="18535" y="14417"/>
                    </a:cubicBezTo>
                    <a:cubicBezTo>
                      <a:pt x="18465" y="14578"/>
                      <a:pt x="18358" y="14650"/>
                      <a:pt x="18255" y="14650"/>
                    </a:cubicBezTo>
                    <a:cubicBezTo>
                      <a:pt x="18048" y="14650"/>
                      <a:pt x="17861" y="14357"/>
                      <a:pt x="18047" y="13915"/>
                    </a:cubicBezTo>
                    <a:cubicBezTo>
                      <a:pt x="17913" y="13852"/>
                      <a:pt x="17803" y="13771"/>
                      <a:pt x="17699" y="13771"/>
                    </a:cubicBezTo>
                    <a:cubicBezTo>
                      <a:pt x="17629" y="13771"/>
                      <a:pt x="17562" y="13808"/>
                      <a:pt x="17492" y="13915"/>
                    </a:cubicBezTo>
                    <a:cubicBezTo>
                      <a:pt x="17664" y="14034"/>
                      <a:pt x="17717" y="14311"/>
                      <a:pt x="17717" y="14747"/>
                    </a:cubicBezTo>
                    <a:cubicBezTo>
                      <a:pt x="18377" y="15024"/>
                      <a:pt x="18865" y="14575"/>
                      <a:pt x="19037" y="15565"/>
                    </a:cubicBezTo>
                    <a:cubicBezTo>
                      <a:pt x="18969" y="15532"/>
                      <a:pt x="18896" y="15406"/>
                      <a:pt x="18839" y="15406"/>
                    </a:cubicBezTo>
                    <a:cubicBezTo>
                      <a:pt x="18806" y="15406"/>
                      <a:pt x="18779" y="15446"/>
                      <a:pt x="18760" y="15565"/>
                    </a:cubicBezTo>
                    <a:cubicBezTo>
                      <a:pt x="18963" y="15691"/>
                      <a:pt x="19458" y="16080"/>
                      <a:pt x="19733" y="16080"/>
                    </a:cubicBezTo>
                    <a:cubicBezTo>
                      <a:pt x="19833" y="16080"/>
                      <a:pt x="19904" y="16029"/>
                      <a:pt x="19921" y="15895"/>
                    </a:cubicBezTo>
                    <a:cubicBezTo>
                      <a:pt x="19803" y="15843"/>
                      <a:pt x="19803" y="15631"/>
                      <a:pt x="19855" y="15407"/>
                    </a:cubicBezTo>
                    <a:lnTo>
                      <a:pt x="19855" y="15407"/>
                    </a:lnTo>
                    <a:cubicBezTo>
                      <a:pt x="19834" y="15410"/>
                      <a:pt x="19813" y="15411"/>
                      <a:pt x="19793" y="15411"/>
                    </a:cubicBezTo>
                    <a:cubicBezTo>
                      <a:pt x="19460" y="15411"/>
                      <a:pt x="19357" y="15008"/>
                      <a:pt x="19195" y="14747"/>
                    </a:cubicBezTo>
                    <a:lnTo>
                      <a:pt x="19195" y="14747"/>
                    </a:lnTo>
                    <a:cubicBezTo>
                      <a:pt x="19461" y="14927"/>
                      <a:pt x="19692" y="15312"/>
                      <a:pt x="19944" y="15312"/>
                    </a:cubicBezTo>
                    <a:cubicBezTo>
                      <a:pt x="20005" y="15312"/>
                      <a:pt x="20068" y="15290"/>
                      <a:pt x="20133" y="15235"/>
                    </a:cubicBezTo>
                    <a:lnTo>
                      <a:pt x="20133" y="15235"/>
                    </a:lnTo>
                    <a:cubicBezTo>
                      <a:pt x="19855" y="15684"/>
                      <a:pt x="20133" y="16225"/>
                      <a:pt x="20357" y="16397"/>
                    </a:cubicBezTo>
                    <a:cubicBezTo>
                      <a:pt x="20320" y="16629"/>
                      <a:pt x="20061" y="16887"/>
                      <a:pt x="19856" y="16887"/>
                    </a:cubicBezTo>
                    <a:cubicBezTo>
                      <a:pt x="19769" y="16887"/>
                      <a:pt x="19691" y="16841"/>
                      <a:pt x="19644" y="16727"/>
                    </a:cubicBezTo>
                    <a:lnTo>
                      <a:pt x="19644" y="16727"/>
                    </a:lnTo>
                    <a:cubicBezTo>
                      <a:pt x="19679" y="16738"/>
                      <a:pt x="19708" y="16743"/>
                      <a:pt x="19733" y="16743"/>
                    </a:cubicBezTo>
                    <a:cubicBezTo>
                      <a:pt x="19939" y="16743"/>
                      <a:pt x="19797" y="16379"/>
                      <a:pt x="19750" y="16225"/>
                    </a:cubicBezTo>
                    <a:cubicBezTo>
                      <a:pt x="19728" y="16223"/>
                      <a:pt x="19707" y="16222"/>
                      <a:pt x="19689" y="16222"/>
                    </a:cubicBezTo>
                    <a:cubicBezTo>
                      <a:pt x="19299" y="16222"/>
                      <a:pt x="19687" y="16734"/>
                      <a:pt x="19472" y="16885"/>
                    </a:cubicBezTo>
                    <a:cubicBezTo>
                      <a:pt x="19042" y="16851"/>
                      <a:pt x="18870" y="16609"/>
                      <a:pt x="18667" y="16609"/>
                    </a:cubicBezTo>
                    <a:cubicBezTo>
                      <a:pt x="18559" y="16609"/>
                      <a:pt x="18441" y="16678"/>
                      <a:pt x="18271" y="16885"/>
                    </a:cubicBezTo>
                    <a:cubicBezTo>
                      <a:pt x="18535" y="17215"/>
                      <a:pt x="18984" y="17163"/>
                      <a:pt x="19142" y="17546"/>
                    </a:cubicBezTo>
                    <a:cubicBezTo>
                      <a:pt x="18978" y="17445"/>
                      <a:pt x="18833" y="17406"/>
                      <a:pt x="18697" y="17406"/>
                    </a:cubicBezTo>
                    <a:cubicBezTo>
                      <a:pt x="18385" y="17406"/>
                      <a:pt x="18119" y="17614"/>
                      <a:pt x="17769" y="17770"/>
                    </a:cubicBezTo>
                    <a:cubicBezTo>
                      <a:pt x="17717" y="18047"/>
                      <a:pt x="17941" y="18206"/>
                      <a:pt x="17769" y="18272"/>
                    </a:cubicBezTo>
                    <a:cubicBezTo>
                      <a:pt x="17581" y="18272"/>
                      <a:pt x="17514" y="18076"/>
                      <a:pt x="17301" y="18076"/>
                    </a:cubicBezTo>
                    <a:cubicBezTo>
                      <a:pt x="17261" y="18076"/>
                      <a:pt x="17215" y="18083"/>
                      <a:pt x="17162" y="18100"/>
                    </a:cubicBezTo>
                    <a:cubicBezTo>
                      <a:pt x="17215" y="18430"/>
                      <a:pt x="17057" y="18483"/>
                      <a:pt x="17057" y="18760"/>
                    </a:cubicBezTo>
                    <a:cubicBezTo>
                      <a:pt x="17612" y="18760"/>
                      <a:pt x="17767" y="19224"/>
                      <a:pt x="18070" y="19224"/>
                    </a:cubicBezTo>
                    <a:cubicBezTo>
                      <a:pt x="18156" y="19224"/>
                      <a:pt x="18254" y="19187"/>
                      <a:pt x="18377" y="19090"/>
                    </a:cubicBezTo>
                    <a:cubicBezTo>
                      <a:pt x="18377" y="18324"/>
                      <a:pt x="18205" y="18707"/>
                      <a:pt x="18047" y="18100"/>
                    </a:cubicBezTo>
                    <a:cubicBezTo>
                      <a:pt x="18535" y="17876"/>
                      <a:pt x="18654" y="18153"/>
                      <a:pt x="18984" y="17770"/>
                    </a:cubicBezTo>
                    <a:lnTo>
                      <a:pt x="18984" y="17770"/>
                    </a:lnTo>
                    <a:cubicBezTo>
                      <a:pt x="18707" y="18272"/>
                      <a:pt x="19367" y="18272"/>
                      <a:pt x="19090" y="18932"/>
                    </a:cubicBezTo>
                    <a:cubicBezTo>
                      <a:pt x="19195" y="18932"/>
                      <a:pt x="19314" y="18813"/>
                      <a:pt x="19367" y="18760"/>
                    </a:cubicBezTo>
                    <a:lnTo>
                      <a:pt x="19367" y="18760"/>
                    </a:lnTo>
                    <a:cubicBezTo>
                      <a:pt x="19195" y="19090"/>
                      <a:pt x="19472" y="19592"/>
                      <a:pt x="19803" y="19592"/>
                    </a:cubicBezTo>
                    <a:cubicBezTo>
                      <a:pt x="19959" y="19435"/>
                      <a:pt x="19929" y="18916"/>
                      <a:pt x="20173" y="18916"/>
                    </a:cubicBezTo>
                    <a:cubicBezTo>
                      <a:pt x="20196" y="18916"/>
                      <a:pt x="20222" y="18921"/>
                      <a:pt x="20251" y="18932"/>
                    </a:cubicBezTo>
                    <a:lnTo>
                      <a:pt x="20304" y="19592"/>
                    </a:lnTo>
                    <a:cubicBezTo>
                      <a:pt x="20443" y="19506"/>
                      <a:pt x="20512" y="19463"/>
                      <a:pt x="20588" y="19463"/>
                    </a:cubicBezTo>
                    <a:cubicBezTo>
                      <a:pt x="20664" y="19463"/>
                      <a:pt x="20746" y="19506"/>
                      <a:pt x="20911" y="19592"/>
                    </a:cubicBezTo>
                    <a:cubicBezTo>
                      <a:pt x="20911" y="19367"/>
                      <a:pt x="20845" y="19090"/>
                      <a:pt x="20964" y="19037"/>
                    </a:cubicBezTo>
                    <a:cubicBezTo>
                      <a:pt x="20987" y="19201"/>
                      <a:pt x="21069" y="19244"/>
                      <a:pt x="21170" y="19244"/>
                    </a:cubicBezTo>
                    <a:cubicBezTo>
                      <a:pt x="21283" y="19244"/>
                      <a:pt x="21420" y="19189"/>
                      <a:pt x="21519" y="19189"/>
                    </a:cubicBezTo>
                    <a:cubicBezTo>
                      <a:pt x="21538" y="19189"/>
                      <a:pt x="21556" y="19191"/>
                      <a:pt x="21572" y="19196"/>
                    </a:cubicBezTo>
                    <a:cubicBezTo>
                      <a:pt x="21506" y="19420"/>
                      <a:pt x="21453" y="19697"/>
                      <a:pt x="21506" y="20080"/>
                    </a:cubicBezTo>
                    <a:cubicBezTo>
                      <a:pt x="21522" y="20078"/>
                      <a:pt x="21538" y="20078"/>
                      <a:pt x="21552" y="20078"/>
                    </a:cubicBezTo>
                    <a:cubicBezTo>
                      <a:pt x="21957" y="20078"/>
                      <a:pt x="21505" y="20743"/>
                      <a:pt x="21955" y="20743"/>
                    </a:cubicBezTo>
                    <a:cubicBezTo>
                      <a:pt x="21971" y="20743"/>
                      <a:pt x="21989" y="20742"/>
                      <a:pt x="22007" y="20740"/>
                    </a:cubicBezTo>
                    <a:cubicBezTo>
                      <a:pt x="22450" y="20675"/>
                      <a:pt x="23234" y="20350"/>
                      <a:pt x="23881" y="20350"/>
                    </a:cubicBezTo>
                    <a:cubicBezTo>
                      <a:pt x="24276" y="20350"/>
                      <a:pt x="24621" y="20471"/>
                      <a:pt x="24806" y="20846"/>
                    </a:cubicBezTo>
                    <a:cubicBezTo>
                      <a:pt x="24569" y="20704"/>
                      <a:pt x="24364" y="20508"/>
                      <a:pt x="24008" y="20508"/>
                    </a:cubicBezTo>
                    <a:cubicBezTo>
                      <a:pt x="23968" y="20508"/>
                      <a:pt x="23926" y="20511"/>
                      <a:pt x="23882" y="20516"/>
                    </a:cubicBezTo>
                    <a:cubicBezTo>
                      <a:pt x="23816" y="21070"/>
                      <a:pt x="24146" y="20912"/>
                      <a:pt x="24212" y="21176"/>
                    </a:cubicBezTo>
                    <a:cubicBezTo>
                      <a:pt x="24067" y="21130"/>
                      <a:pt x="23985" y="21104"/>
                      <a:pt x="23916" y="21104"/>
                    </a:cubicBezTo>
                    <a:cubicBezTo>
                      <a:pt x="23828" y="21104"/>
                      <a:pt x="23760" y="21146"/>
                      <a:pt x="23605" y="21242"/>
                    </a:cubicBezTo>
                    <a:cubicBezTo>
                      <a:pt x="23605" y="20912"/>
                      <a:pt x="23486" y="20793"/>
                      <a:pt x="23380" y="20688"/>
                    </a:cubicBezTo>
                    <a:cubicBezTo>
                      <a:pt x="23132" y="20992"/>
                      <a:pt x="22854" y="21064"/>
                      <a:pt x="22566" y="21064"/>
                    </a:cubicBezTo>
                    <a:cubicBezTo>
                      <a:pt x="22306" y="21064"/>
                      <a:pt x="22038" y="21005"/>
                      <a:pt x="21775" y="21005"/>
                    </a:cubicBezTo>
                    <a:cubicBezTo>
                      <a:pt x="21429" y="21005"/>
                      <a:pt x="21091" y="21106"/>
                      <a:pt x="20793" y="21572"/>
                    </a:cubicBezTo>
                    <a:cubicBezTo>
                      <a:pt x="20875" y="21572"/>
                      <a:pt x="20961" y="21568"/>
                      <a:pt x="21045" y="21568"/>
                    </a:cubicBezTo>
                    <a:cubicBezTo>
                      <a:pt x="21298" y="21568"/>
                      <a:pt x="21535" y="21605"/>
                      <a:pt x="21624" y="21902"/>
                    </a:cubicBezTo>
                    <a:cubicBezTo>
                      <a:pt x="21506" y="22008"/>
                      <a:pt x="21400" y="22060"/>
                      <a:pt x="21294" y="22232"/>
                    </a:cubicBezTo>
                    <a:cubicBezTo>
                      <a:pt x="21422" y="22275"/>
                      <a:pt x="21481" y="22420"/>
                      <a:pt x="21616" y="22420"/>
                    </a:cubicBezTo>
                    <a:cubicBezTo>
                      <a:pt x="21649" y="22420"/>
                      <a:pt x="21686" y="22411"/>
                      <a:pt x="21730" y="22391"/>
                    </a:cubicBezTo>
                    <a:cubicBezTo>
                      <a:pt x="21954" y="22166"/>
                      <a:pt x="21624" y="21400"/>
                      <a:pt x="21783" y="21400"/>
                    </a:cubicBezTo>
                    <a:cubicBezTo>
                      <a:pt x="22113" y="21506"/>
                      <a:pt x="22496" y="21453"/>
                      <a:pt x="22614" y="21902"/>
                    </a:cubicBezTo>
                    <a:cubicBezTo>
                      <a:pt x="22496" y="22060"/>
                      <a:pt x="22232" y="21955"/>
                      <a:pt x="22284" y="22391"/>
                    </a:cubicBezTo>
                    <a:cubicBezTo>
                      <a:pt x="22485" y="22356"/>
                      <a:pt x="22625" y="22332"/>
                      <a:pt x="22736" y="22332"/>
                    </a:cubicBezTo>
                    <a:cubicBezTo>
                      <a:pt x="22962" y="22332"/>
                      <a:pt x="23071" y="22429"/>
                      <a:pt x="23327" y="22721"/>
                    </a:cubicBezTo>
                    <a:cubicBezTo>
                      <a:pt x="23605" y="22562"/>
                      <a:pt x="23050" y="22496"/>
                      <a:pt x="23222" y="22060"/>
                    </a:cubicBezTo>
                    <a:cubicBezTo>
                      <a:pt x="23390" y="22018"/>
                      <a:pt x="23533" y="21868"/>
                      <a:pt x="23724" y="21868"/>
                    </a:cubicBezTo>
                    <a:cubicBezTo>
                      <a:pt x="23773" y="21868"/>
                      <a:pt x="23825" y="21878"/>
                      <a:pt x="23882" y="21902"/>
                    </a:cubicBezTo>
                    <a:cubicBezTo>
                      <a:pt x="23882" y="22773"/>
                      <a:pt x="24370" y="22721"/>
                      <a:pt x="24700" y="23051"/>
                    </a:cubicBezTo>
                    <a:cubicBezTo>
                      <a:pt x="24317" y="23051"/>
                      <a:pt x="24040" y="23103"/>
                      <a:pt x="24040" y="23711"/>
                    </a:cubicBezTo>
                    <a:cubicBezTo>
                      <a:pt x="24071" y="23720"/>
                      <a:pt x="24101" y="23725"/>
                      <a:pt x="24130" y="23725"/>
                    </a:cubicBezTo>
                    <a:cubicBezTo>
                      <a:pt x="24327" y="23725"/>
                      <a:pt x="24505" y="23539"/>
                      <a:pt x="24678" y="23539"/>
                    </a:cubicBezTo>
                    <a:cubicBezTo>
                      <a:pt x="24761" y="23539"/>
                      <a:pt x="24843" y="23582"/>
                      <a:pt x="24925" y="23711"/>
                    </a:cubicBezTo>
                    <a:cubicBezTo>
                      <a:pt x="24806" y="22998"/>
                      <a:pt x="25202" y="23051"/>
                      <a:pt x="25308" y="22721"/>
                    </a:cubicBezTo>
                    <a:cubicBezTo>
                      <a:pt x="25360" y="23051"/>
                      <a:pt x="25532" y="23156"/>
                      <a:pt x="25638" y="23381"/>
                    </a:cubicBezTo>
                    <a:cubicBezTo>
                      <a:pt x="24978" y="23381"/>
                      <a:pt x="24872" y="24212"/>
                      <a:pt x="24317" y="24371"/>
                    </a:cubicBezTo>
                    <a:cubicBezTo>
                      <a:pt x="24183" y="24031"/>
                      <a:pt x="24033" y="23913"/>
                      <a:pt x="23876" y="23913"/>
                    </a:cubicBezTo>
                    <a:cubicBezTo>
                      <a:pt x="23520" y="23913"/>
                      <a:pt x="23125" y="24513"/>
                      <a:pt x="22775" y="24513"/>
                    </a:cubicBezTo>
                    <a:cubicBezTo>
                      <a:pt x="22702" y="24513"/>
                      <a:pt x="22630" y="24487"/>
                      <a:pt x="22562" y="24424"/>
                    </a:cubicBezTo>
                    <a:cubicBezTo>
                      <a:pt x="22562" y="23764"/>
                      <a:pt x="23222" y="24094"/>
                      <a:pt x="23327" y="23552"/>
                    </a:cubicBezTo>
                    <a:cubicBezTo>
                      <a:pt x="22892" y="23381"/>
                      <a:pt x="22826" y="22668"/>
                      <a:pt x="22614" y="22562"/>
                    </a:cubicBezTo>
                    <a:lnTo>
                      <a:pt x="22614" y="22892"/>
                    </a:lnTo>
                    <a:cubicBezTo>
                      <a:pt x="22562" y="22892"/>
                      <a:pt x="22496" y="23051"/>
                      <a:pt x="22614" y="23051"/>
                    </a:cubicBezTo>
                    <a:cubicBezTo>
                      <a:pt x="22614" y="22943"/>
                      <a:pt x="22636" y="22900"/>
                      <a:pt x="22666" y="22900"/>
                    </a:cubicBezTo>
                    <a:cubicBezTo>
                      <a:pt x="22743" y="22900"/>
                      <a:pt x="22873" y="23181"/>
                      <a:pt x="22826" y="23381"/>
                    </a:cubicBezTo>
                    <a:cubicBezTo>
                      <a:pt x="22751" y="23283"/>
                      <a:pt x="22694" y="23245"/>
                      <a:pt x="22645" y="23245"/>
                    </a:cubicBezTo>
                    <a:cubicBezTo>
                      <a:pt x="22491" y="23245"/>
                      <a:pt x="22422" y="23615"/>
                      <a:pt x="22184" y="23615"/>
                    </a:cubicBezTo>
                    <a:cubicBezTo>
                      <a:pt x="22162" y="23615"/>
                      <a:pt x="22138" y="23612"/>
                      <a:pt x="22113" y="23605"/>
                    </a:cubicBezTo>
                    <a:lnTo>
                      <a:pt x="22113" y="23605"/>
                    </a:lnTo>
                    <a:cubicBezTo>
                      <a:pt x="22060" y="24041"/>
                      <a:pt x="22337" y="23935"/>
                      <a:pt x="22337" y="24265"/>
                    </a:cubicBezTo>
                    <a:cubicBezTo>
                      <a:pt x="22241" y="24362"/>
                      <a:pt x="22162" y="24397"/>
                      <a:pt x="22094" y="24397"/>
                    </a:cubicBezTo>
                    <a:cubicBezTo>
                      <a:pt x="21918" y="24397"/>
                      <a:pt x="21814" y="24160"/>
                      <a:pt x="21650" y="24160"/>
                    </a:cubicBezTo>
                    <a:cubicBezTo>
                      <a:pt x="21593" y="24160"/>
                      <a:pt x="21529" y="24188"/>
                      <a:pt x="21453" y="24265"/>
                    </a:cubicBezTo>
                    <a:cubicBezTo>
                      <a:pt x="21848" y="24494"/>
                      <a:pt x="22323" y="24860"/>
                      <a:pt x="22734" y="24860"/>
                    </a:cubicBezTo>
                    <a:cubicBezTo>
                      <a:pt x="23010" y="24860"/>
                      <a:pt x="23258" y="24695"/>
                      <a:pt x="23433" y="24212"/>
                    </a:cubicBezTo>
                    <a:cubicBezTo>
                      <a:pt x="23732" y="24353"/>
                      <a:pt x="24319" y="24817"/>
                      <a:pt x="24841" y="24817"/>
                    </a:cubicBezTo>
                    <a:cubicBezTo>
                      <a:pt x="25102" y="24817"/>
                      <a:pt x="25347" y="24701"/>
                      <a:pt x="25532" y="24371"/>
                    </a:cubicBezTo>
                    <a:lnTo>
                      <a:pt x="25532" y="24371"/>
                    </a:lnTo>
                    <a:cubicBezTo>
                      <a:pt x="25481" y="24397"/>
                      <a:pt x="25438" y="24409"/>
                      <a:pt x="25401" y="24409"/>
                    </a:cubicBezTo>
                    <a:cubicBezTo>
                      <a:pt x="25200" y="24409"/>
                      <a:pt x="25192" y="24061"/>
                      <a:pt x="25136" y="23882"/>
                    </a:cubicBezTo>
                    <a:lnTo>
                      <a:pt x="25136" y="23882"/>
                    </a:lnTo>
                    <a:cubicBezTo>
                      <a:pt x="25161" y="23900"/>
                      <a:pt x="25186" y="23908"/>
                      <a:pt x="25211" y="23908"/>
                    </a:cubicBezTo>
                    <a:cubicBezTo>
                      <a:pt x="25346" y="23908"/>
                      <a:pt x="25475" y="23691"/>
                      <a:pt x="25574" y="23691"/>
                    </a:cubicBezTo>
                    <a:cubicBezTo>
                      <a:pt x="25621" y="23691"/>
                      <a:pt x="25660" y="23739"/>
                      <a:pt x="25690" y="23882"/>
                    </a:cubicBezTo>
                    <a:cubicBezTo>
                      <a:pt x="25638" y="23935"/>
                      <a:pt x="25532" y="23882"/>
                      <a:pt x="25532" y="24041"/>
                    </a:cubicBezTo>
                    <a:cubicBezTo>
                      <a:pt x="25576" y="24058"/>
                      <a:pt x="25615" y="24066"/>
                      <a:pt x="25649" y="24066"/>
                    </a:cubicBezTo>
                    <a:cubicBezTo>
                      <a:pt x="25824" y="24066"/>
                      <a:pt x="25906" y="23882"/>
                      <a:pt x="26126" y="23882"/>
                    </a:cubicBezTo>
                    <a:cubicBezTo>
                      <a:pt x="26084" y="24311"/>
                      <a:pt x="26423" y="24607"/>
                      <a:pt x="26618" y="24607"/>
                    </a:cubicBezTo>
                    <a:cubicBezTo>
                      <a:pt x="26670" y="24607"/>
                      <a:pt x="26711" y="24586"/>
                      <a:pt x="26733" y="24542"/>
                    </a:cubicBezTo>
                    <a:cubicBezTo>
                      <a:pt x="26575" y="24265"/>
                      <a:pt x="26681" y="24041"/>
                      <a:pt x="26905" y="23882"/>
                    </a:cubicBezTo>
                    <a:cubicBezTo>
                      <a:pt x="26628" y="23552"/>
                      <a:pt x="26351" y="23275"/>
                      <a:pt x="26298" y="22496"/>
                    </a:cubicBezTo>
                    <a:cubicBezTo>
                      <a:pt x="26528" y="22401"/>
                      <a:pt x="26682" y="22262"/>
                      <a:pt x="26840" y="22262"/>
                    </a:cubicBezTo>
                    <a:cubicBezTo>
                      <a:pt x="26945" y="22262"/>
                      <a:pt x="27051" y="22323"/>
                      <a:pt x="27182" y="22496"/>
                    </a:cubicBezTo>
                    <a:cubicBezTo>
                      <a:pt x="27182" y="22773"/>
                      <a:pt x="27063" y="22945"/>
                      <a:pt x="27011" y="23156"/>
                    </a:cubicBezTo>
                    <a:cubicBezTo>
                      <a:pt x="27048" y="23136"/>
                      <a:pt x="27078" y="23126"/>
                      <a:pt x="27102" y="23126"/>
                    </a:cubicBezTo>
                    <a:cubicBezTo>
                      <a:pt x="27295" y="23126"/>
                      <a:pt x="27115" y="23707"/>
                      <a:pt x="27283" y="23707"/>
                    </a:cubicBezTo>
                    <a:cubicBezTo>
                      <a:pt x="27310" y="23707"/>
                      <a:pt x="27346" y="23692"/>
                      <a:pt x="27393" y="23658"/>
                    </a:cubicBezTo>
                    <a:cubicBezTo>
                      <a:pt x="27341" y="23433"/>
                      <a:pt x="27446" y="22945"/>
                      <a:pt x="27393" y="22496"/>
                    </a:cubicBezTo>
                    <a:lnTo>
                      <a:pt x="27393" y="22496"/>
                    </a:lnTo>
                    <a:cubicBezTo>
                      <a:pt x="27465" y="22611"/>
                      <a:pt x="27517" y="22653"/>
                      <a:pt x="27562" y="22653"/>
                    </a:cubicBezTo>
                    <a:cubicBezTo>
                      <a:pt x="27686" y="22653"/>
                      <a:pt x="27749" y="22335"/>
                      <a:pt x="27964" y="22335"/>
                    </a:cubicBezTo>
                    <a:cubicBezTo>
                      <a:pt x="27976" y="22335"/>
                      <a:pt x="27988" y="22336"/>
                      <a:pt x="28001" y="22338"/>
                    </a:cubicBezTo>
                    <a:cubicBezTo>
                      <a:pt x="27948" y="22668"/>
                      <a:pt x="28106" y="22668"/>
                      <a:pt x="28225" y="22826"/>
                    </a:cubicBezTo>
                    <a:cubicBezTo>
                      <a:pt x="28106" y="22945"/>
                      <a:pt x="28001" y="22998"/>
                      <a:pt x="27895" y="23156"/>
                    </a:cubicBezTo>
                    <a:cubicBezTo>
                      <a:pt x="28106" y="23381"/>
                      <a:pt x="28331" y="23658"/>
                      <a:pt x="28608" y="23816"/>
                    </a:cubicBezTo>
                    <a:cubicBezTo>
                      <a:pt x="28598" y="23814"/>
                      <a:pt x="28588" y="23813"/>
                      <a:pt x="28579" y="23813"/>
                    </a:cubicBezTo>
                    <a:cubicBezTo>
                      <a:pt x="28394" y="23813"/>
                      <a:pt x="28495" y="24318"/>
                      <a:pt x="28331" y="24318"/>
                    </a:cubicBezTo>
                    <a:cubicBezTo>
                      <a:pt x="28239" y="24065"/>
                      <a:pt x="28067" y="23884"/>
                      <a:pt x="27888" y="23884"/>
                    </a:cubicBezTo>
                    <a:cubicBezTo>
                      <a:pt x="27758" y="23884"/>
                      <a:pt x="27623" y="23979"/>
                      <a:pt x="27512" y="24212"/>
                    </a:cubicBezTo>
                    <a:cubicBezTo>
                      <a:pt x="27527" y="24217"/>
                      <a:pt x="27544" y="24219"/>
                      <a:pt x="27563" y="24219"/>
                    </a:cubicBezTo>
                    <a:cubicBezTo>
                      <a:pt x="27668" y="24219"/>
                      <a:pt x="27831" y="24153"/>
                      <a:pt x="27951" y="24153"/>
                    </a:cubicBezTo>
                    <a:cubicBezTo>
                      <a:pt x="28041" y="24153"/>
                      <a:pt x="28106" y="24190"/>
                      <a:pt x="28106" y="24318"/>
                    </a:cubicBezTo>
                    <a:cubicBezTo>
                      <a:pt x="27936" y="24403"/>
                      <a:pt x="27758" y="24992"/>
                      <a:pt x="27578" y="24992"/>
                    </a:cubicBezTo>
                    <a:cubicBezTo>
                      <a:pt x="27534" y="24992"/>
                      <a:pt x="27490" y="24958"/>
                      <a:pt x="27446" y="24872"/>
                    </a:cubicBezTo>
                    <a:cubicBezTo>
                      <a:pt x="27484" y="24678"/>
                      <a:pt x="27444" y="24606"/>
                      <a:pt x="27356" y="24606"/>
                    </a:cubicBezTo>
                    <a:cubicBezTo>
                      <a:pt x="27108" y="24606"/>
                      <a:pt x="26478" y="25169"/>
                      <a:pt x="26098" y="25169"/>
                    </a:cubicBezTo>
                    <a:cubicBezTo>
                      <a:pt x="25998" y="25169"/>
                      <a:pt x="25916" y="25130"/>
                      <a:pt x="25862" y="25031"/>
                    </a:cubicBezTo>
                    <a:lnTo>
                      <a:pt x="25862" y="25031"/>
                    </a:lnTo>
                    <a:cubicBezTo>
                      <a:pt x="25968" y="25797"/>
                      <a:pt x="25360" y="25467"/>
                      <a:pt x="25532" y="26074"/>
                    </a:cubicBezTo>
                    <a:cubicBezTo>
                      <a:pt x="25638" y="25968"/>
                      <a:pt x="25915" y="25968"/>
                      <a:pt x="26245" y="25863"/>
                    </a:cubicBezTo>
                    <a:cubicBezTo>
                      <a:pt x="26245" y="26127"/>
                      <a:pt x="26298" y="26245"/>
                      <a:pt x="26351" y="26351"/>
                    </a:cubicBezTo>
                    <a:cubicBezTo>
                      <a:pt x="26243" y="26301"/>
                      <a:pt x="26127" y="26235"/>
                      <a:pt x="26035" y="26235"/>
                    </a:cubicBezTo>
                    <a:cubicBezTo>
                      <a:pt x="25934" y="26235"/>
                      <a:pt x="25862" y="26313"/>
                      <a:pt x="25862" y="26575"/>
                    </a:cubicBezTo>
                    <a:cubicBezTo>
                      <a:pt x="26005" y="26679"/>
                      <a:pt x="26148" y="26727"/>
                      <a:pt x="26288" y="26727"/>
                    </a:cubicBezTo>
                    <a:cubicBezTo>
                      <a:pt x="26523" y="26727"/>
                      <a:pt x="26751" y="26591"/>
                      <a:pt x="26958" y="26351"/>
                    </a:cubicBezTo>
                    <a:cubicBezTo>
                      <a:pt x="26786" y="26127"/>
                      <a:pt x="26456" y="26298"/>
                      <a:pt x="26456" y="25863"/>
                    </a:cubicBezTo>
                    <a:cubicBezTo>
                      <a:pt x="26575" y="25863"/>
                      <a:pt x="26522" y="25585"/>
                      <a:pt x="26628" y="25533"/>
                    </a:cubicBezTo>
                    <a:cubicBezTo>
                      <a:pt x="26690" y="25511"/>
                      <a:pt x="26746" y="25501"/>
                      <a:pt x="26798" y="25501"/>
                    </a:cubicBezTo>
                    <a:cubicBezTo>
                      <a:pt x="27146" y="25501"/>
                      <a:pt x="27249" y="25971"/>
                      <a:pt x="27341" y="26351"/>
                    </a:cubicBezTo>
                    <a:cubicBezTo>
                      <a:pt x="27413" y="26367"/>
                      <a:pt x="27476" y="26375"/>
                      <a:pt x="27532" y="26375"/>
                    </a:cubicBezTo>
                    <a:cubicBezTo>
                      <a:pt x="28011" y="26375"/>
                      <a:pt x="27947" y="25839"/>
                      <a:pt x="28495" y="25839"/>
                    </a:cubicBezTo>
                    <a:cubicBezTo>
                      <a:pt x="28559" y="25839"/>
                      <a:pt x="28631" y="25846"/>
                      <a:pt x="28714" y="25863"/>
                    </a:cubicBezTo>
                    <a:cubicBezTo>
                      <a:pt x="28827" y="26299"/>
                      <a:pt x="28842" y="26418"/>
                      <a:pt x="28981" y="26418"/>
                    </a:cubicBezTo>
                    <a:cubicBezTo>
                      <a:pt x="29052" y="26418"/>
                      <a:pt x="29155" y="26387"/>
                      <a:pt x="29321" y="26351"/>
                    </a:cubicBezTo>
                    <a:lnTo>
                      <a:pt x="29321" y="26351"/>
                    </a:lnTo>
                    <a:cubicBezTo>
                      <a:pt x="29321" y="26575"/>
                      <a:pt x="29162" y="26628"/>
                      <a:pt x="29162" y="26853"/>
                    </a:cubicBezTo>
                    <a:cubicBezTo>
                      <a:pt x="29195" y="26858"/>
                      <a:pt x="29230" y="26860"/>
                      <a:pt x="29266" y="26860"/>
                    </a:cubicBezTo>
                    <a:cubicBezTo>
                      <a:pt x="29372" y="26860"/>
                      <a:pt x="29486" y="26842"/>
                      <a:pt x="29590" y="26842"/>
                    </a:cubicBezTo>
                    <a:cubicBezTo>
                      <a:pt x="29797" y="26842"/>
                      <a:pt x="29960" y="26913"/>
                      <a:pt x="29928" y="27341"/>
                    </a:cubicBezTo>
                    <a:cubicBezTo>
                      <a:pt x="29914" y="27337"/>
                      <a:pt x="29900" y="27335"/>
                      <a:pt x="29888" y="27335"/>
                    </a:cubicBezTo>
                    <a:cubicBezTo>
                      <a:pt x="29756" y="27335"/>
                      <a:pt x="29748" y="27575"/>
                      <a:pt x="29651" y="27671"/>
                    </a:cubicBezTo>
                    <a:cubicBezTo>
                      <a:pt x="29562" y="27627"/>
                      <a:pt x="29510" y="27498"/>
                      <a:pt x="29362" y="27498"/>
                    </a:cubicBezTo>
                    <a:cubicBezTo>
                      <a:pt x="29335" y="27498"/>
                      <a:pt x="29303" y="27502"/>
                      <a:pt x="29268" y="27513"/>
                    </a:cubicBezTo>
                    <a:cubicBezTo>
                      <a:pt x="29215" y="27896"/>
                      <a:pt x="29044" y="28054"/>
                      <a:pt x="28938" y="28331"/>
                    </a:cubicBezTo>
                    <a:cubicBezTo>
                      <a:pt x="29823" y="28107"/>
                      <a:pt x="30483" y="28054"/>
                      <a:pt x="31473" y="27843"/>
                    </a:cubicBezTo>
                    <a:cubicBezTo>
                      <a:pt x="31407" y="27843"/>
                      <a:pt x="31354" y="27671"/>
                      <a:pt x="31473" y="27671"/>
                    </a:cubicBezTo>
                    <a:cubicBezTo>
                      <a:pt x="31531" y="27657"/>
                      <a:pt x="31592" y="27651"/>
                      <a:pt x="31658" y="27651"/>
                    </a:cubicBezTo>
                    <a:cubicBezTo>
                      <a:pt x="32068" y="27651"/>
                      <a:pt x="32610" y="27888"/>
                      <a:pt x="33075" y="27888"/>
                    </a:cubicBezTo>
                    <a:cubicBezTo>
                      <a:pt x="33381" y="27888"/>
                      <a:pt x="33654" y="27786"/>
                      <a:pt x="33836" y="27447"/>
                    </a:cubicBezTo>
                    <a:cubicBezTo>
                      <a:pt x="33816" y="27444"/>
                      <a:pt x="33797" y="27443"/>
                      <a:pt x="33777" y="27443"/>
                    </a:cubicBezTo>
                    <a:cubicBezTo>
                      <a:pt x="33568" y="27443"/>
                      <a:pt x="33391" y="27592"/>
                      <a:pt x="33237" y="27592"/>
                    </a:cubicBezTo>
                    <a:cubicBezTo>
                      <a:pt x="33132" y="27592"/>
                      <a:pt x="33038" y="27522"/>
                      <a:pt x="32951" y="27288"/>
                    </a:cubicBezTo>
                    <a:cubicBezTo>
                      <a:pt x="33176" y="27288"/>
                      <a:pt x="33334" y="27064"/>
                      <a:pt x="33334" y="26628"/>
                    </a:cubicBezTo>
                    <a:cubicBezTo>
                      <a:pt x="33300" y="26628"/>
                      <a:pt x="33260" y="26634"/>
                      <a:pt x="33219" y="26634"/>
                    </a:cubicBezTo>
                    <a:cubicBezTo>
                      <a:pt x="33131" y="26634"/>
                      <a:pt x="33040" y="26609"/>
                      <a:pt x="33004" y="26457"/>
                    </a:cubicBezTo>
                    <a:cubicBezTo>
                      <a:pt x="33453" y="26245"/>
                      <a:pt x="33057" y="26021"/>
                      <a:pt x="33004" y="25638"/>
                    </a:cubicBezTo>
                    <a:lnTo>
                      <a:pt x="33004" y="25638"/>
                    </a:lnTo>
                    <a:cubicBezTo>
                      <a:pt x="33031" y="25647"/>
                      <a:pt x="33056" y="25651"/>
                      <a:pt x="33080" y="25651"/>
                    </a:cubicBezTo>
                    <a:cubicBezTo>
                      <a:pt x="33421" y="25651"/>
                      <a:pt x="33442" y="24827"/>
                      <a:pt x="33271" y="24827"/>
                    </a:cubicBezTo>
                    <a:cubicBezTo>
                      <a:pt x="33231" y="24827"/>
                      <a:pt x="33182" y="24870"/>
                      <a:pt x="33123" y="24978"/>
                    </a:cubicBezTo>
                    <a:cubicBezTo>
                      <a:pt x="33176" y="24978"/>
                      <a:pt x="33229" y="25084"/>
                      <a:pt x="33229" y="25308"/>
                    </a:cubicBezTo>
                    <a:cubicBezTo>
                      <a:pt x="33149" y="25179"/>
                      <a:pt x="33032" y="25117"/>
                      <a:pt x="32883" y="25117"/>
                    </a:cubicBezTo>
                    <a:cubicBezTo>
                      <a:pt x="32834" y="25117"/>
                      <a:pt x="32782" y="25123"/>
                      <a:pt x="32727" y="25136"/>
                    </a:cubicBezTo>
                    <a:cubicBezTo>
                      <a:pt x="32621" y="25414"/>
                      <a:pt x="33004" y="25691"/>
                      <a:pt x="32727" y="25797"/>
                    </a:cubicBezTo>
                    <a:cubicBezTo>
                      <a:pt x="32397" y="25533"/>
                      <a:pt x="32674" y="25308"/>
                      <a:pt x="32621" y="24648"/>
                    </a:cubicBezTo>
                    <a:cubicBezTo>
                      <a:pt x="32366" y="24648"/>
                      <a:pt x="32328" y="24718"/>
                      <a:pt x="32233" y="24718"/>
                    </a:cubicBezTo>
                    <a:cubicBezTo>
                      <a:pt x="32186" y="24718"/>
                      <a:pt x="32124" y="24701"/>
                      <a:pt x="32014" y="24648"/>
                    </a:cubicBezTo>
                    <a:cubicBezTo>
                      <a:pt x="31961" y="25222"/>
                      <a:pt x="31714" y="25344"/>
                      <a:pt x="31453" y="25344"/>
                    </a:cubicBezTo>
                    <a:cubicBezTo>
                      <a:pt x="31260" y="25344"/>
                      <a:pt x="31060" y="25278"/>
                      <a:pt x="30926" y="25278"/>
                    </a:cubicBezTo>
                    <a:cubicBezTo>
                      <a:pt x="30884" y="25278"/>
                      <a:pt x="30849" y="25284"/>
                      <a:pt x="30823" y="25301"/>
                    </a:cubicBezTo>
                    <a:lnTo>
                      <a:pt x="30823" y="25301"/>
                    </a:lnTo>
                    <a:cubicBezTo>
                      <a:pt x="30971" y="25186"/>
                      <a:pt x="30975" y="24803"/>
                      <a:pt x="31143" y="24648"/>
                    </a:cubicBezTo>
                    <a:cubicBezTo>
                      <a:pt x="31192" y="24571"/>
                      <a:pt x="31243" y="24545"/>
                      <a:pt x="31293" y="24545"/>
                    </a:cubicBezTo>
                    <a:cubicBezTo>
                      <a:pt x="31396" y="24545"/>
                      <a:pt x="31500" y="24649"/>
                      <a:pt x="31605" y="24649"/>
                    </a:cubicBezTo>
                    <a:cubicBezTo>
                      <a:pt x="31671" y="24649"/>
                      <a:pt x="31737" y="24608"/>
                      <a:pt x="31803" y="24476"/>
                    </a:cubicBezTo>
                    <a:cubicBezTo>
                      <a:pt x="31578" y="24318"/>
                      <a:pt x="31473" y="24318"/>
                      <a:pt x="31024" y="24318"/>
                    </a:cubicBezTo>
                    <a:cubicBezTo>
                      <a:pt x="30866" y="24701"/>
                      <a:pt x="30694" y="24978"/>
                      <a:pt x="30417" y="25136"/>
                    </a:cubicBezTo>
                    <a:cubicBezTo>
                      <a:pt x="30535" y="24371"/>
                      <a:pt x="30417" y="23764"/>
                      <a:pt x="31077" y="23486"/>
                    </a:cubicBezTo>
                    <a:cubicBezTo>
                      <a:pt x="31143" y="23711"/>
                      <a:pt x="31077" y="24094"/>
                      <a:pt x="31196" y="24146"/>
                    </a:cubicBezTo>
                    <a:cubicBezTo>
                      <a:pt x="31196" y="23595"/>
                      <a:pt x="31593" y="23296"/>
                      <a:pt x="31939" y="23296"/>
                    </a:cubicBezTo>
                    <a:cubicBezTo>
                      <a:pt x="32073" y="23296"/>
                      <a:pt x="32199" y="23341"/>
                      <a:pt x="32291" y="23433"/>
                    </a:cubicBezTo>
                    <a:cubicBezTo>
                      <a:pt x="32263" y="23428"/>
                      <a:pt x="32233" y="23426"/>
                      <a:pt x="32201" y="23426"/>
                    </a:cubicBezTo>
                    <a:cubicBezTo>
                      <a:pt x="31913" y="23426"/>
                      <a:pt x="31494" y="23626"/>
                      <a:pt x="31684" y="23816"/>
                    </a:cubicBezTo>
                    <a:cubicBezTo>
                      <a:pt x="31837" y="23769"/>
                      <a:pt x="31895" y="23597"/>
                      <a:pt x="32065" y="23597"/>
                    </a:cubicBezTo>
                    <a:cubicBezTo>
                      <a:pt x="32086" y="23597"/>
                      <a:pt x="32108" y="23599"/>
                      <a:pt x="32133" y="23605"/>
                    </a:cubicBezTo>
                    <a:cubicBezTo>
                      <a:pt x="32133" y="23935"/>
                      <a:pt x="32067" y="24146"/>
                      <a:pt x="32014" y="24318"/>
                    </a:cubicBezTo>
                    <a:cubicBezTo>
                      <a:pt x="32038" y="24326"/>
                      <a:pt x="32060" y="24329"/>
                      <a:pt x="32079" y="24329"/>
                    </a:cubicBezTo>
                    <a:cubicBezTo>
                      <a:pt x="32315" y="24329"/>
                      <a:pt x="32152" y="23764"/>
                      <a:pt x="32397" y="23764"/>
                    </a:cubicBezTo>
                    <a:cubicBezTo>
                      <a:pt x="32397" y="24146"/>
                      <a:pt x="32516" y="24318"/>
                      <a:pt x="32727" y="24318"/>
                    </a:cubicBezTo>
                    <a:cubicBezTo>
                      <a:pt x="33004" y="23988"/>
                      <a:pt x="32463" y="23764"/>
                      <a:pt x="32674" y="23605"/>
                    </a:cubicBezTo>
                    <a:cubicBezTo>
                      <a:pt x="32718" y="23589"/>
                      <a:pt x="32755" y="23583"/>
                      <a:pt x="32787" y="23583"/>
                    </a:cubicBezTo>
                    <a:cubicBezTo>
                      <a:pt x="32964" y="23583"/>
                      <a:pt x="32986" y="23786"/>
                      <a:pt x="33134" y="23786"/>
                    </a:cubicBezTo>
                    <a:cubicBezTo>
                      <a:pt x="33161" y="23786"/>
                      <a:pt x="33192" y="23779"/>
                      <a:pt x="33229" y="23764"/>
                    </a:cubicBezTo>
                    <a:cubicBezTo>
                      <a:pt x="33229" y="23521"/>
                      <a:pt x="33148" y="23075"/>
                      <a:pt x="33305" y="23075"/>
                    </a:cubicBezTo>
                    <a:cubicBezTo>
                      <a:pt x="33327" y="23075"/>
                      <a:pt x="33354" y="23084"/>
                      <a:pt x="33387" y="23103"/>
                    </a:cubicBezTo>
                    <a:cubicBezTo>
                      <a:pt x="33387" y="23328"/>
                      <a:pt x="33334" y="23486"/>
                      <a:pt x="33281" y="23605"/>
                    </a:cubicBezTo>
                    <a:cubicBezTo>
                      <a:pt x="33836" y="23552"/>
                      <a:pt x="33783" y="23433"/>
                      <a:pt x="34272" y="23275"/>
                    </a:cubicBezTo>
                    <a:lnTo>
                      <a:pt x="34272" y="23275"/>
                    </a:lnTo>
                    <a:cubicBezTo>
                      <a:pt x="34272" y="23433"/>
                      <a:pt x="34219" y="23486"/>
                      <a:pt x="34219" y="23605"/>
                    </a:cubicBezTo>
                    <a:cubicBezTo>
                      <a:pt x="34549" y="23222"/>
                      <a:pt x="34984" y="23605"/>
                      <a:pt x="35103" y="22615"/>
                    </a:cubicBezTo>
                    <a:lnTo>
                      <a:pt x="35103" y="22615"/>
                    </a:lnTo>
                    <a:cubicBezTo>
                      <a:pt x="35005" y="22635"/>
                      <a:pt x="34911" y="22643"/>
                      <a:pt x="34821" y="22643"/>
                    </a:cubicBezTo>
                    <a:cubicBezTo>
                      <a:pt x="34492" y="22643"/>
                      <a:pt x="34217" y="22538"/>
                      <a:pt x="34016" y="22538"/>
                    </a:cubicBezTo>
                    <a:cubicBezTo>
                      <a:pt x="33835" y="22538"/>
                      <a:pt x="33713" y="22623"/>
                      <a:pt x="33664" y="22945"/>
                    </a:cubicBezTo>
                    <a:cubicBezTo>
                      <a:pt x="33057" y="22562"/>
                      <a:pt x="32344" y="22945"/>
                      <a:pt x="31961" y="22443"/>
                    </a:cubicBezTo>
                    <a:cubicBezTo>
                      <a:pt x="31758" y="22696"/>
                      <a:pt x="31390" y="22883"/>
                      <a:pt x="31077" y="22883"/>
                    </a:cubicBezTo>
                    <a:cubicBezTo>
                      <a:pt x="30638" y="22883"/>
                      <a:pt x="30309" y="22516"/>
                      <a:pt x="30694" y="21453"/>
                    </a:cubicBezTo>
                    <a:cubicBezTo>
                      <a:pt x="30535" y="21453"/>
                      <a:pt x="30364" y="21453"/>
                      <a:pt x="30258" y="21295"/>
                    </a:cubicBezTo>
                    <a:lnTo>
                      <a:pt x="30258" y="21295"/>
                    </a:lnTo>
                    <a:cubicBezTo>
                      <a:pt x="30372" y="21636"/>
                      <a:pt x="30374" y="21736"/>
                      <a:pt x="30324" y="21736"/>
                    </a:cubicBezTo>
                    <a:cubicBezTo>
                      <a:pt x="30254" y="21736"/>
                      <a:pt x="30079" y="21536"/>
                      <a:pt x="29965" y="21536"/>
                    </a:cubicBezTo>
                    <a:cubicBezTo>
                      <a:pt x="29925" y="21536"/>
                      <a:pt x="29893" y="21560"/>
                      <a:pt x="29875" y="21625"/>
                    </a:cubicBezTo>
                    <a:cubicBezTo>
                      <a:pt x="30258" y="21730"/>
                      <a:pt x="29651" y="22443"/>
                      <a:pt x="29981" y="22496"/>
                    </a:cubicBezTo>
                    <a:cubicBezTo>
                      <a:pt x="29998" y="22359"/>
                      <a:pt x="30042" y="22308"/>
                      <a:pt x="30096" y="22308"/>
                    </a:cubicBezTo>
                    <a:cubicBezTo>
                      <a:pt x="30214" y="22308"/>
                      <a:pt x="30380" y="22550"/>
                      <a:pt x="30417" y="22668"/>
                    </a:cubicBezTo>
                    <a:cubicBezTo>
                      <a:pt x="30319" y="22873"/>
                      <a:pt x="30226" y="22934"/>
                      <a:pt x="30120" y="22934"/>
                    </a:cubicBezTo>
                    <a:cubicBezTo>
                      <a:pt x="29970" y="22934"/>
                      <a:pt x="29792" y="22811"/>
                      <a:pt x="29532" y="22811"/>
                    </a:cubicBezTo>
                    <a:cubicBezTo>
                      <a:pt x="29482" y="22811"/>
                      <a:pt x="29430" y="22816"/>
                      <a:pt x="29374" y="22826"/>
                    </a:cubicBezTo>
                    <a:cubicBezTo>
                      <a:pt x="29268" y="23222"/>
                      <a:pt x="29823" y="23328"/>
                      <a:pt x="29493" y="23486"/>
                    </a:cubicBezTo>
                    <a:cubicBezTo>
                      <a:pt x="29451" y="23510"/>
                      <a:pt x="29414" y="23520"/>
                      <a:pt x="29380" y="23520"/>
                    </a:cubicBezTo>
                    <a:cubicBezTo>
                      <a:pt x="29149" y="23520"/>
                      <a:pt x="29059" y="23044"/>
                      <a:pt x="28712" y="23044"/>
                    </a:cubicBezTo>
                    <a:cubicBezTo>
                      <a:pt x="28622" y="23044"/>
                      <a:pt x="28515" y="23076"/>
                      <a:pt x="28384" y="23156"/>
                    </a:cubicBezTo>
                    <a:cubicBezTo>
                      <a:pt x="28384" y="22668"/>
                      <a:pt x="28106" y="22615"/>
                      <a:pt x="28106" y="22166"/>
                    </a:cubicBezTo>
                    <a:lnTo>
                      <a:pt x="28106" y="22166"/>
                    </a:lnTo>
                    <a:cubicBezTo>
                      <a:pt x="28125" y="22173"/>
                      <a:pt x="28142" y="22176"/>
                      <a:pt x="28158" y="22176"/>
                    </a:cubicBezTo>
                    <a:cubicBezTo>
                      <a:pt x="28278" y="22176"/>
                      <a:pt x="28337" y="22001"/>
                      <a:pt x="28460" y="22001"/>
                    </a:cubicBezTo>
                    <a:cubicBezTo>
                      <a:pt x="28473" y="22001"/>
                      <a:pt x="28487" y="22003"/>
                      <a:pt x="28502" y="22008"/>
                    </a:cubicBezTo>
                    <a:cubicBezTo>
                      <a:pt x="28661" y="22338"/>
                      <a:pt x="28436" y="22338"/>
                      <a:pt x="28608" y="22668"/>
                    </a:cubicBezTo>
                    <a:cubicBezTo>
                      <a:pt x="29044" y="22615"/>
                      <a:pt x="29651" y="22721"/>
                      <a:pt x="29704" y="21955"/>
                    </a:cubicBezTo>
                    <a:cubicBezTo>
                      <a:pt x="29667" y="21939"/>
                      <a:pt x="29635" y="21932"/>
                      <a:pt x="29607" y="21932"/>
                    </a:cubicBezTo>
                    <a:cubicBezTo>
                      <a:pt x="29439" y="21932"/>
                      <a:pt x="29404" y="22174"/>
                      <a:pt x="29261" y="22174"/>
                    </a:cubicBezTo>
                    <a:cubicBezTo>
                      <a:pt x="29247" y="22174"/>
                      <a:pt x="29232" y="22171"/>
                      <a:pt x="29215" y="22166"/>
                    </a:cubicBezTo>
                    <a:cubicBezTo>
                      <a:pt x="29044" y="21625"/>
                      <a:pt x="29162" y="21730"/>
                      <a:pt x="29268" y="21295"/>
                    </a:cubicBezTo>
                    <a:cubicBezTo>
                      <a:pt x="29232" y="21289"/>
                      <a:pt x="29198" y="21286"/>
                      <a:pt x="29167" y="21286"/>
                    </a:cubicBezTo>
                    <a:cubicBezTo>
                      <a:pt x="28913" y="21286"/>
                      <a:pt x="28808" y="21459"/>
                      <a:pt x="28608" y="21506"/>
                    </a:cubicBezTo>
                    <a:cubicBezTo>
                      <a:pt x="28502" y="20965"/>
                      <a:pt x="28106" y="20912"/>
                      <a:pt x="27895" y="20635"/>
                    </a:cubicBezTo>
                    <a:cubicBezTo>
                      <a:pt x="27948" y="20635"/>
                      <a:pt x="28054" y="20635"/>
                      <a:pt x="28054" y="20463"/>
                    </a:cubicBezTo>
                    <a:cubicBezTo>
                      <a:pt x="27948" y="20463"/>
                      <a:pt x="27842" y="20463"/>
                      <a:pt x="27895" y="20133"/>
                    </a:cubicBezTo>
                    <a:cubicBezTo>
                      <a:pt x="27955" y="20123"/>
                      <a:pt x="28011" y="20119"/>
                      <a:pt x="28064" y="20119"/>
                    </a:cubicBezTo>
                    <a:cubicBezTo>
                      <a:pt x="28302" y="20119"/>
                      <a:pt x="28477" y="20207"/>
                      <a:pt x="28661" y="20305"/>
                    </a:cubicBezTo>
                    <a:cubicBezTo>
                      <a:pt x="28832" y="19526"/>
                      <a:pt x="28106" y="20186"/>
                      <a:pt x="28172" y="19473"/>
                    </a:cubicBezTo>
                    <a:lnTo>
                      <a:pt x="28172" y="19473"/>
                    </a:lnTo>
                    <a:cubicBezTo>
                      <a:pt x="27842" y="19645"/>
                      <a:pt x="27618" y="19922"/>
                      <a:pt x="27288" y="19975"/>
                    </a:cubicBezTo>
                    <a:cubicBezTo>
                      <a:pt x="27235" y="19420"/>
                      <a:pt x="27116" y="19420"/>
                      <a:pt x="27235" y="18985"/>
                    </a:cubicBezTo>
                    <a:cubicBezTo>
                      <a:pt x="27225" y="18983"/>
                      <a:pt x="27215" y="18982"/>
                      <a:pt x="27206" y="18982"/>
                    </a:cubicBezTo>
                    <a:cubicBezTo>
                      <a:pt x="26961" y="18982"/>
                      <a:pt x="27058" y="19530"/>
                      <a:pt x="26833" y="19530"/>
                    </a:cubicBezTo>
                    <a:cubicBezTo>
                      <a:pt x="26794" y="19530"/>
                      <a:pt x="26744" y="19513"/>
                      <a:pt x="26681" y="19473"/>
                    </a:cubicBezTo>
                    <a:cubicBezTo>
                      <a:pt x="26733" y="19315"/>
                      <a:pt x="26786" y="19037"/>
                      <a:pt x="26733" y="18654"/>
                    </a:cubicBezTo>
                    <a:lnTo>
                      <a:pt x="26733" y="18654"/>
                    </a:lnTo>
                    <a:cubicBezTo>
                      <a:pt x="26351" y="18707"/>
                      <a:pt x="26351" y="19367"/>
                      <a:pt x="26192" y="19697"/>
                    </a:cubicBezTo>
                    <a:cubicBezTo>
                      <a:pt x="26227" y="19697"/>
                      <a:pt x="26268" y="19692"/>
                      <a:pt x="26308" y="19692"/>
                    </a:cubicBezTo>
                    <a:cubicBezTo>
                      <a:pt x="26386" y="19692"/>
                      <a:pt x="26456" y="19715"/>
                      <a:pt x="26456" y="19856"/>
                    </a:cubicBezTo>
                    <a:cubicBezTo>
                      <a:pt x="26192" y="19975"/>
                      <a:pt x="25796" y="20027"/>
                      <a:pt x="26192" y="20357"/>
                    </a:cubicBezTo>
                    <a:cubicBezTo>
                      <a:pt x="25862" y="20305"/>
                      <a:pt x="25690" y="20080"/>
                      <a:pt x="25466" y="19856"/>
                    </a:cubicBezTo>
                    <a:lnTo>
                      <a:pt x="25466" y="19856"/>
                    </a:lnTo>
                    <a:cubicBezTo>
                      <a:pt x="25272" y="19965"/>
                      <a:pt x="25489" y="20707"/>
                      <a:pt x="25272" y="20707"/>
                    </a:cubicBezTo>
                    <a:cubicBezTo>
                      <a:pt x="25253" y="20707"/>
                      <a:pt x="25229" y="20701"/>
                      <a:pt x="25202" y="20688"/>
                    </a:cubicBezTo>
                    <a:cubicBezTo>
                      <a:pt x="25202" y="20410"/>
                      <a:pt x="25202" y="20186"/>
                      <a:pt x="25255" y="20027"/>
                    </a:cubicBezTo>
                    <a:cubicBezTo>
                      <a:pt x="25125" y="20027"/>
                      <a:pt x="24989" y="20034"/>
                      <a:pt x="24855" y="20034"/>
                    </a:cubicBezTo>
                    <a:cubicBezTo>
                      <a:pt x="24470" y="20034"/>
                      <a:pt x="24105" y="19976"/>
                      <a:pt x="23987" y="19526"/>
                    </a:cubicBezTo>
                    <a:cubicBezTo>
                      <a:pt x="24063" y="19392"/>
                      <a:pt x="24134" y="19340"/>
                      <a:pt x="24202" y="19340"/>
                    </a:cubicBezTo>
                    <a:cubicBezTo>
                      <a:pt x="24381" y="19340"/>
                      <a:pt x="24537" y="19702"/>
                      <a:pt x="24700" y="19856"/>
                    </a:cubicBezTo>
                    <a:cubicBezTo>
                      <a:pt x="25083" y="18985"/>
                      <a:pt x="24040" y="19420"/>
                      <a:pt x="24146" y="18536"/>
                    </a:cubicBezTo>
                    <a:lnTo>
                      <a:pt x="24146" y="18536"/>
                    </a:lnTo>
                    <a:cubicBezTo>
                      <a:pt x="23935" y="18602"/>
                      <a:pt x="23763" y="18707"/>
                      <a:pt x="23552" y="18866"/>
                    </a:cubicBezTo>
                    <a:cubicBezTo>
                      <a:pt x="23605" y="18536"/>
                      <a:pt x="23433" y="18536"/>
                      <a:pt x="23380" y="18377"/>
                    </a:cubicBezTo>
                    <a:cubicBezTo>
                      <a:pt x="23831" y="18334"/>
                      <a:pt x="23732" y="17708"/>
                      <a:pt x="24062" y="17708"/>
                    </a:cubicBezTo>
                    <a:cubicBezTo>
                      <a:pt x="24138" y="17708"/>
                      <a:pt x="24237" y="17741"/>
                      <a:pt x="24370" y="17823"/>
                    </a:cubicBezTo>
                    <a:cubicBezTo>
                      <a:pt x="24342" y="17536"/>
                      <a:pt x="24115" y="17461"/>
                      <a:pt x="23889" y="17461"/>
                    </a:cubicBezTo>
                    <a:cubicBezTo>
                      <a:pt x="23688" y="17461"/>
                      <a:pt x="23489" y="17521"/>
                      <a:pt x="23433" y="17546"/>
                    </a:cubicBezTo>
                    <a:cubicBezTo>
                      <a:pt x="23763" y="17163"/>
                      <a:pt x="23380" y="16885"/>
                      <a:pt x="23552" y="16674"/>
                    </a:cubicBezTo>
                    <a:cubicBezTo>
                      <a:pt x="23567" y="16672"/>
                      <a:pt x="23580" y="16671"/>
                      <a:pt x="23592" y="16671"/>
                    </a:cubicBezTo>
                    <a:cubicBezTo>
                      <a:pt x="23871" y="16671"/>
                      <a:pt x="23523" y="17177"/>
                      <a:pt x="23830" y="17177"/>
                    </a:cubicBezTo>
                    <a:cubicBezTo>
                      <a:pt x="23858" y="17177"/>
                      <a:pt x="23893" y="17173"/>
                      <a:pt x="23935" y="17163"/>
                    </a:cubicBezTo>
                    <a:cubicBezTo>
                      <a:pt x="23935" y="16291"/>
                      <a:pt x="23156" y="16621"/>
                      <a:pt x="23103" y="15684"/>
                    </a:cubicBezTo>
                    <a:lnTo>
                      <a:pt x="23103" y="15684"/>
                    </a:lnTo>
                    <a:cubicBezTo>
                      <a:pt x="23289" y="15738"/>
                      <a:pt x="23465" y="15761"/>
                      <a:pt x="23633" y="15761"/>
                    </a:cubicBezTo>
                    <a:cubicBezTo>
                      <a:pt x="24495" y="15761"/>
                      <a:pt x="25130" y="15160"/>
                      <a:pt x="25675" y="15160"/>
                    </a:cubicBezTo>
                    <a:cubicBezTo>
                      <a:pt x="25875" y="15160"/>
                      <a:pt x="26062" y="15240"/>
                      <a:pt x="26245" y="15460"/>
                    </a:cubicBezTo>
                    <a:cubicBezTo>
                      <a:pt x="26073" y="15512"/>
                      <a:pt x="25862" y="15460"/>
                      <a:pt x="25915" y="15843"/>
                    </a:cubicBezTo>
                    <a:cubicBezTo>
                      <a:pt x="25937" y="15837"/>
                      <a:pt x="25958" y="15834"/>
                      <a:pt x="25976" y="15834"/>
                    </a:cubicBezTo>
                    <a:cubicBezTo>
                      <a:pt x="26110" y="15834"/>
                      <a:pt x="26143" y="15969"/>
                      <a:pt x="26286" y="15969"/>
                    </a:cubicBezTo>
                    <a:cubicBezTo>
                      <a:pt x="26305" y="15969"/>
                      <a:pt x="26327" y="15967"/>
                      <a:pt x="26351" y="15961"/>
                    </a:cubicBezTo>
                    <a:cubicBezTo>
                      <a:pt x="26242" y="15545"/>
                      <a:pt x="26437" y="15284"/>
                      <a:pt x="26626" y="15284"/>
                    </a:cubicBezTo>
                    <a:cubicBezTo>
                      <a:pt x="26713" y="15284"/>
                      <a:pt x="26798" y="15339"/>
                      <a:pt x="26852" y="15460"/>
                    </a:cubicBezTo>
                    <a:cubicBezTo>
                      <a:pt x="26786" y="15737"/>
                      <a:pt x="26575" y="15631"/>
                      <a:pt x="26628" y="15961"/>
                    </a:cubicBezTo>
                    <a:cubicBezTo>
                      <a:pt x="26678" y="15961"/>
                      <a:pt x="26736" y="15967"/>
                      <a:pt x="26791" y="15967"/>
                    </a:cubicBezTo>
                    <a:cubicBezTo>
                      <a:pt x="26907" y="15967"/>
                      <a:pt x="27011" y="15942"/>
                      <a:pt x="27011" y="15790"/>
                    </a:cubicBezTo>
                    <a:cubicBezTo>
                      <a:pt x="26914" y="15557"/>
                      <a:pt x="27320" y="15383"/>
                      <a:pt x="27778" y="15383"/>
                    </a:cubicBezTo>
                    <a:cubicBezTo>
                      <a:pt x="28074" y="15383"/>
                      <a:pt x="28391" y="15455"/>
                      <a:pt x="28608" y="15631"/>
                    </a:cubicBezTo>
                    <a:cubicBezTo>
                      <a:pt x="28566" y="15777"/>
                      <a:pt x="28499" y="15824"/>
                      <a:pt x="28421" y="15824"/>
                    </a:cubicBezTo>
                    <a:cubicBezTo>
                      <a:pt x="28276" y="15824"/>
                      <a:pt x="28094" y="15659"/>
                      <a:pt x="27974" y="15659"/>
                    </a:cubicBezTo>
                    <a:cubicBezTo>
                      <a:pt x="27895" y="15659"/>
                      <a:pt x="27842" y="15729"/>
                      <a:pt x="27842" y="15961"/>
                    </a:cubicBezTo>
                    <a:cubicBezTo>
                      <a:pt x="27877" y="15939"/>
                      <a:pt x="27905" y="15929"/>
                      <a:pt x="27928" y="15929"/>
                    </a:cubicBezTo>
                    <a:cubicBezTo>
                      <a:pt x="28082" y="15929"/>
                      <a:pt x="28008" y="16380"/>
                      <a:pt x="28054" y="16621"/>
                    </a:cubicBezTo>
                    <a:cubicBezTo>
                      <a:pt x="28832" y="16555"/>
                      <a:pt x="29268" y="15895"/>
                      <a:pt x="29823" y="15460"/>
                    </a:cubicBezTo>
                    <a:lnTo>
                      <a:pt x="29823" y="15460"/>
                    </a:lnTo>
                    <a:cubicBezTo>
                      <a:pt x="29493" y="16120"/>
                      <a:pt x="30087" y="15790"/>
                      <a:pt x="30087" y="15961"/>
                    </a:cubicBezTo>
                    <a:cubicBezTo>
                      <a:pt x="29757" y="16173"/>
                      <a:pt x="29162" y="15790"/>
                      <a:pt x="29044" y="16780"/>
                    </a:cubicBezTo>
                    <a:cubicBezTo>
                      <a:pt x="29268" y="16780"/>
                      <a:pt x="29545" y="16833"/>
                      <a:pt x="29545" y="17281"/>
                    </a:cubicBezTo>
                    <a:cubicBezTo>
                      <a:pt x="29349" y="17100"/>
                      <a:pt x="29068" y="17055"/>
                      <a:pt x="28759" y="17055"/>
                    </a:cubicBezTo>
                    <a:cubicBezTo>
                      <a:pt x="28462" y="17055"/>
                      <a:pt x="28139" y="17096"/>
                      <a:pt x="27839" y="17096"/>
                    </a:cubicBezTo>
                    <a:cubicBezTo>
                      <a:pt x="27316" y="17096"/>
                      <a:pt x="26861" y="16972"/>
                      <a:pt x="26733" y="16291"/>
                    </a:cubicBezTo>
                    <a:cubicBezTo>
                      <a:pt x="26592" y="16267"/>
                      <a:pt x="26472" y="16237"/>
                      <a:pt x="26367" y="16237"/>
                    </a:cubicBezTo>
                    <a:cubicBezTo>
                      <a:pt x="26187" y="16237"/>
                      <a:pt x="26048" y="16324"/>
                      <a:pt x="25915" y="16674"/>
                    </a:cubicBezTo>
                    <a:cubicBezTo>
                      <a:pt x="25935" y="16663"/>
                      <a:pt x="25957" y="16658"/>
                      <a:pt x="25979" y="16658"/>
                    </a:cubicBezTo>
                    <a:cubicBezTo>
                      <a:pt x="26185" y="16658"/>
                      <a:pt x="26436" y="17115"/>
                      <a:pt x="26245" y="17163"/>
                    </a:cubicBezTo>
                    <a:cubicBezTo>
                      <a:pt x="26192" y="16885"/>
                      <a:pt x="25743" y="17163"/>
                      <a:pt x="25743" y="16833"/>
                    </a:cubicBezTo>
                    <a:cubicBezTo>
                      <a:pt x="25743" y="16503"/>
                      <a:pt x="26021" y="16621"/>
                      <a:pt x="25915" y="16173"/>
                    </a:cubicBezTo>
                    <a:lnTo>
                      <a:pt x="25915" y="16173"/>
                    </a:lnTo>
                    <a:cubicBezTo>
                      <a:pt x="25638" y="16291"/>
                      <a:pt x="25413" y="16173"/>
                      <a:pt x="25308" y="16344"/>
                    </a:cubicBezTo>
                    <a:cubicBezTo>
                      <a:pt x="25378" y="16485"/>
                      <a:pt x="25231" y="16708"/>
                      <a:pt x="25059" y="16708"/>
                    </a:cubicBezTo>
                    <a:cubicBezTo>
                      <a:pt x="24973" y="16708"/>
                      <a:pt x="24881" y="16652"/>
                      <a:pt x="24806" y="16503"/>
                    </a:cubicBezTo>
                    <a:lnTo>
                      <a:pt x="24806" y="16503"/>
                    </a:lnTo>
                    <a:cubicBezTo>
                      <a:pt x="25083" y="17215"/>
                      <a:pt x="24595" y="16780"/>
                      <a:pt x="24542" y="17334"/>
                    </a:cubicBezTo>
                    <a:cubicBezTo>
                      <a:pt x="24872" y="17942"/>
                      <a:pt x="25202" y="17493"/>
                      <a:pt x="25532" y="17994"/>
                    </a:cubicBezTo>
                    <a:cubicBezTo>
                      <a:pt x="25638" y="17387"/>
                      <a:pt x="25083" y="17823"/>
                      <a:pt x="25136" y="17163"/>
                    </a:cubicBezTo>
                    <a:lnTo>
                      <a:pt x="25136" y="17163"/>
                    </a:lnTo>
                    <a:cubicBezTo>
                      <a:pt x="25915" y="17664"/>
                      <a:pt x="27288" y="17770"/>
                      <a:pt x="28225" y="17823"/>
                    </a:cubicBezTo>
                    <a:cubicBezTo>
                      <a:pt x="28434" y="17823"/>
                      <a:pt x="28728" y="17515"/>
                      <a:pt x="28933" y="17515"/>
                    </a:cubicBezTo>
                    <a:cubicBezTo>
                      <a:pt x="29050" y="17515"/>
                      <a:pt x="29138" y="17618"/>
                      <a:pt x="29162" y="17942"/>
                    </a:cubicBezTo>
                    <a:cubicBezTo>
                      <a:pt x="29131" y="17961"/>
                      <a:pt x="29092" y="17967"/>
                      <a:pt x="29050" y="17967"/>
                    </a:cubicBezTo>
                    <a:cubicBezTo>
                      <a:pt x="28967" y="17967"/>
                      <a:pt x="28871" y="17942"/>
                      <a:pt x="28795" y="17942"/>
                    </a:cubicBezTo>
                    <a:cubicBezTo>
                      <a:pt x="28701" y="17942"/>
                      <a:pt x="28637" y="17981"/>
                      <a:pt x="28661" y="18153"/>
                    </a:cubicBezTo>
                    <a:cubicBezTo>
                      <a:pt x="28766" y="18206"/>
                      <a:pt x="28832" y="18377"/>
                      <a:pt x="28832" y="18654"/>
                    </a:cubicBezTo>
                    <a:cubicBezTo>
                      <a:pt x="28958" y="18569"/>
                      <a:pt x="29077" y="18535"/>
                      <a:pt x="29192" y="18535"/>
                    </a:cubicBezTo>
                    <a:cubicBezTo>
                      <a:pt x="29523" y="18535"/>
                      <a:pt x="29820" y="18818"/>
                      <a:pt x="30153" y="18985"/>
                    </a:cubicBezTo>
                    <a:cubicBezTo>
                      <a:pt x="30153" y="18430"/>
                      <a:pt x="30417" y="18430"/>
                      <a:pt x="30747" y="18430"/>
                    </a:cubicBezTo>
                    <a:cubicBezTo>
                      <a:pt x="30706" y="18809"/>
                      <a:pt x="30745" y="18906"/>
                      <a:pt x="30812" y="18906"/>
                    </a:cubicBezTo>
                    <a:cubicBezTo>
                      <a:pt x="30882" y="18906"/>
                      <a:pt x="30982" y="18801"/>
                      <a:pt x="31055" y="18801"/>
                    </a:cubicBezTo>
                    <a:cubicBezTo>
                      <a:pt x="31096" y="18801"/>
                      <a:pt x="31128" y="18833"/>
                      <a:pt x="31143" y="18932"/>
                    </a:cubicBezTo>
                    <a:cubicBezTo>
                      <a:pt x="31143" y="19143"/>
                      <a:pt x="30971" y="19090"/>
                      <a:pt x="30971" y="19262"/>
                    </a:cubicBezTo>
                    <a:cubicBezTo>
                      <a:pt x="31021" y="19181"/>
                      <a:pt x="31070" y="19150"/>
                      <a:pt x="31116" y="19150"/>
                    </a:cubicBezTo>
                    <a:cubicBezTo>
                      <a:pt x="31253" y="19150"/>
                      <a:pt x="31373" y="19409"/>
                      <a:pt x="31477" y="19409"/>
                    </a:cubicBezTo>
                    <a:cubicBezTo>
                      <a:pt x="31534" y="19409"/>
                      <a:pt x="31585" y="19331"/>
                      <a:pt x="31631" y="19090"/>
                    </a:cubicBezTo>
                    <a:cubicBezTo>
                      <a:pt x="31407" y="18932"/>
                      <a:pt x="31077" y="18932"/>
                      <a:pt x="31024" y="18430"/>
                    </a:cubicBezTo>
                    <a:lnTo>
                      <a:pt x="31024" y="18430"/>
                    </a:lnTo>
                    <a:cubicBezTo>
                      <a:pt x="31543" y="18531"/>
                      <a:pt x="31984" y="18645"/>
                      <a:pt x="32373" y="18645"/>
                    </a:cubicBezTo>
                    <a:cubicBezTo>
                      <a:pt x="32647" y="18645"/>
                      <a:pt x="32894" y="18588"/>
                      <a:pt x="33123" y="18430"/>
                    </a:cubicBezTo>
                    <a:cubicBezTo>
                      <a:pt x="33123" y="18324"/>
                      <a:pt x="33057" y="18206"/>
                      <a:pt x="33057" y="18153"/>
                    </a:cubicBezTo>
                    <a:lnTo>
                      <a:pt x="33057" y="18153"/>
                    </a:lnTo>
                    <a:cubicBezTo>
                      <a:pt x="33414" y="18459"/>
                      <a:pt x="33811" y="18585"/>
                      <a:pt x="34187" y="18585"/>
                    </a:cubicBezTo>
                    <a:cubicBezTo>
                      <a:pt x="34685" y="18585"/>
                      <a:pt x="35147" y="18363"/>
                      <a:pt x="35433" y="18047"/>
                    </a:cubicBezTo>
                    <a:cubicBezTo>
                      <a:pt x="35433" y="17612"/>
                      <a:pt x="34932" y="17876"/>
                      <a:pt x="34826" y="17546"/>
                    </a:cubicBezTo>
                    <a:cubicBezTo>
                      <a:pt x="34926" y="17390"/>
                      <a:pt x="35079" y="17322"/>
                      <a:pt x="35247" y="17322"/>
                    </a:cubicBezTo>
                    <a:cubicBezTo>
                      <a:pt x="35435" y="17322"/>
                      <a:pt x="35642" y="17406"/>
                      <a:pt x="35816" y="17546"/>
                    </a:cubicBezTo>
                    <a:cubicBezTo>
                      <a:pt x="35737" y="17696"/>
                      <a:pt x="35687" y="17869"/>
                      <a:pt x="35599" y="17869"/>
                    </a:cubicBezTo>
                    <a:cubicBezTo>
                      <a:pt x="35556" y="17869"/>
                      <a:pt x="35503" y="17827"/>
                      <a:pt x="35433" y="17717"/>
                    </a:cubicBezTo>
                    <a:lnTo>
                      <a:pt x="35433" y="17717"/>
                    </a:lnTo>
                    <a:cubicBezTo>
                      <a:pt x="35486" y="18206"/>
                      <a:pt x="35486" y="18047"/>
                      <a:pt x="35433" y="18536"/>
                    </a:cubicBezTo>
                    <a:cubicBezTo>
                      <a:pt x="35699" y="18536"/>
                      <a:pt x="35820" y="18750"/>
                      <a:pt x="36057" y="18750"/>
                    </a:cubicBezTo>
                    <a:cubicBezTo>
                      <a:pt x="36114" y="18750"/>
                      <a:pt x="36178" y="18738"/>
                      <a:pt x="36252" y="18707"/>
                    </a:cubicBezTo>
                    <a:cubicBezTo>
                      <a:pt x="36297" y="18424"/>
                      <a:pt x="36223" y="18374"/>
                      <a:pt x="36124" y="18374"/>
                    </a:cubicBezTo>
                    <a:cubicBezTo>
                      <a:pt x="36070" y="18374"/>
                      <a:pt x="36010" y="18388"/>
                      <a:pt x="35956" y="18388"/>
                    </a:cubicBezTo>
                    <a:cubicBezTo>
                      <a:pt x="35878" y="18388"/>
                      <a:pt x="35816" y="18358"/>
                      <a:pt x="35816" y="18206"/>
                    </a:cubicBezTo>
                    <a:cubicBezTo>
                      <a:pt x="36093" y="17994"/>
                      <a:pt x="35922" y="17334"/>
                      <a:pt x="36027" y="17215"/>
                    </a:cubicBezTo>
                    <a:cubicBezTo>
                      <a:pt x="36122" y="17203"/>
                      <a:pt x="36205" y="17196"/>
                      <a:pt x="36278" y="17196"/>
                    </a:cubicBezTo>
                    <a:cubicBezTo>
                      <a:pt x="36808" y="17196"/>
                      <a:pt x="36819" y="17533"/>
                      <a:pt x="36912" y="18206"/>
                    </a:cubicBezTo>
                    <a:cubicBezTo>
                      <a:pt x="36762" y="18206"/>
                      <a:pt x="36689" y="18059"/>
                      <a:pt x="36594" y="18059"/>
                    </a:cubicBezTo>
                    <a:cubicBezTo>
                      <a:pt x="36547" y="18059"/>
                      <a:pt x="36494" y="18096"/>
                      <a:pt x="36423" y="18206"/>
                    </a:cubicBezTo>
                    <a:cubicBezTo>
                      <a:pt x="36529" y="18813"/>
                      <a:pt x="36859" y="18932"/>
                      <a:pt x="37136" y="19196"/>
                    </a:cubicBezTo>
                    <a:cubicBezTo>
                      <a:pt x="37295" y="18813"/>
                      <a:pt x="36859" y="18602"/>
                      <a:pt x="37136" y="18536"/>
                    </a:cubicBezTo>
                    <a:cubicBezTo>
                      <a:pt x="37475" y="18434"/>
                      <a:pt x="37782" y="18363"/>
                      <a:pt x="38037" y="18363"/>
                    </a:cubicBezTo>
                    <a:cubicBezTo>
                      <a:pt x="38607" y="18363"/>
                      <a:pt x="38916" y="18716"/>
                      <a:pt x="38734" y="19856"/>
                    </a:cubicBezTo>
                    <a:cubicBezTo>
                      <a:pt x="39882" y="19090"/>
                      <a:pt x="39935" y="19697"/>
                      <a:pt x="40925" y="19143"/>
                    </a:cubicBezTo>
                    <a:lnTo>
                      <a:pt x="40925" y="19143"/>
                    </a:lnTo>
                    <a:cubicBezTo>
                      <a:pt x="40820" y="19592"/>
                      <a:pt x="40648" y="19750"/>
                      <a:pt x="40925" y="20027"/>
                    </a:cubicBezTo>
                    <a:cubicBezTo>
                      <a:pt x="40872" y="20027"/>
                      <a:pt x="40767" y="20027"/>
                      <a:pt x="40767" y="20186"/>
                    </a:cubicBezTo>
                    <a:cubicBezTo>
                      <a:pt x="40925" y="19975"/>
                      <a:pt x="41585" y="19697"/>
                      <a:pt x="41427" y="19473"/>
                    </a:cubicBezTo>
                    <a:lnTo>
                      <a:pt x="41427" y="19473"/>
                    </a:lnTo>
                    <a:cubicBezTo>
                      <a:pt x="41320" y="19520"/>
                      <a:pt x="41267" y="19705"/>
                      <a:pt x="41105" y="19705"/>
                    </a:cubicBezTo>
                    <a:cubicBezTo>
                      <a:pt x="41086" y="19705"/>
                      <a:pt x="41066" y="19703"/>
                      <a:pt x="41044" y="19697"/>
                    </a:cubicBezTo>
                    <a:cubicBezTo>
                      <a:pt x="41308" y="19367"/>
                      <a:pt x="40714" y="18932"/>
                      <a:pt x="41044" y="18654"/>
                    </a:cubicBezTo>
                    <a:lnTo>
                      <a:pt x="41044" y="18654"/>
                    </a:lnTo>
                    <a:cubicBezTo>
                      <a:pt x="41044" y="18746"/>
                      <a:pt x="41063" y="18780"/>
                      <a:pt x="41096" y="18780"/>
                    </a:cubicBezTo>
                    <a:cubicBezTo>
                      <a:pt x="41188" y="18780"/>
                      <a:pt x="41388" y="18509"/>
                      <a:pt x="41566" y="18509"/>
                    </a:cubicBezTo>
                    <a:cubicBezTo>
                      <a:pt x="41659" y="18509"/>
                      <a:pt x="41747" y="18584"/>
                      <a:pt x="41810" y="18813"/>
                    </a:cubicBezTo>
                    <a:cubicBezTo>
                      <a:pt x="41585" y="18813"/>
                      <a:pt x="41374" y="18813"/>
                      <a:pt x="41308" y="19143"/>
                    </a:cubicBezTo>
                    <a:cubicBezTo>
                      <a:pt x="41403" y="19272"/>
                      <a:pt x="41507" y="19322"/>
                      <a:pt x="41607" y="19322"/>
                    </a:cubicBezTo>
                    <a:cubicBezTo>
                      <a:pt x="41854" y="19322"/>
                      <a:pt x="42072" y="19011"/>
                      <a:pt x="42034" y="18813"/>
                    </a:cubicBezTo>
                    <a:lnTo>
                      <a:pt x="42034" y="18813"/>
                    </a:lnTo>
                    <a:cubicBezTo>
                      <a:pt x="42066" y="18834"/>
                      <a:pt x="42096" y="18842"/>
                      <a:pt x="42126" y="18842"/>
                    </a:cubicBezTo>
                    <a:cubicBezTo>
                      <a:pt x="42271" y="18842"/>
                      <a:pt x="42387" y="18629"/>
                      <a:pt x="42490" y="18629"/>
                    </a:cubicBezTo>
                    <a:cubicBezTo>
                      <a:pt x="42538" y="18629"/>
                      <a:pt x="42584" y="18676"/>
                      <a:pt x="42628" y="18813"/>
                    </a:cubicBezTo>
                    <a:cubicBezTo>
                      <a:pt x="42519" y="18931"/>
                      <a:pt x="42435" y="19149"/>
                      <a:pt x="42320" y="19149"/>
                    </a:cubicBezTo>
                    <a:cubicBezTo>
                      <a:pt x="42268" y="19149"/>
                      <a:pt x="42210" y="19104"/>
                      <a:pt x="42140" y="18985"/>
                    </a:cubicBezTo>
                    <a:lnTo>
                      <a:pt x="42140" y="18985"/>
                    </a:lnTo>
                    <a:cubicBezTo>
                      <a:pt x="42056" y="19280"/>
                      <a:pt x="42132" y="19313"/>
                      <a:pt x="42226" y="19313"/>
                    </a:cubicBezTo>
                    <a:cubicBezTo>
                      <a:pt x="42253" y="19313"/>
                      <a:pt x="42281" y="19310"/>
                      <a:pt x="42308" y="19310"/>
                    </a:cubicBezTo>
                    <a:cubicBezTo>
                      <a:pt x="42379" y="19310"/>
                      <a:pt x="42437" y="19330"/>
                      <a:pt x="42417" y="19473"/>
                    </a:cubicBezTo>
                    <a:cubicBezTo>
                      <a:pt x="42520" y="19798"/>
                      <a:pt x="42395" y="20029"/>
                      <a:pt x="42280" y="20029"/>
                    </a:cubicBezTo>
                    <a:cubicBezTo>
                      <a:pt x="42218" y="20029"/>
                      <a:pt x="42158" y="19961"/>
                      <a:pt x="42140" y="19803"/>
                    </a:cubicBezTo>
                    <a:cubicBezTo>
                      <a:pt x="42245" y="19803"/>
                      <a:pt x="42364" y="19750"/>
                      <a:pt x="42364" y="19473"/>
                    </a:cubicBezTo>
                    <a:lnTo>
                      <a:pt x="42364" y="19473"/>
                    </a:lnTo>
                    <a:cubicBezTo>
                      <a:pt x="41664" y="20315"/>
                      <a:pt x="41060" y="20358"/>
                      <a:pt x="40226" y="20358"/>
                    </a:cubicBezTo>
                    <a:cubicBezTo>
                      <a:pt x="40132" y="20358"/>
                      <a:pt x="40035" y="20357"/>
                      <a:pt x="39935" y="20357"/>
                    </a:cubicBezTo>
                    <a:cubicBezTo>
                      <a:pt x="39988" y="20133"/>
                      <a:pt x="40107" y="20080"/>
                      <a:pt x="40159" y="19856"/>
                    </a:cubicBezTo>
                    <a:lnTo>
                      <a:pt x="39724" y="19856"/>
                    </a:lnTo>
                    <a:cubicBezTo>
                      <a:pt x="39605" y="20305"/>
                      <a:pt x="39935" y="20846"/>
                      <a:pt x="39777" y="20846"/>
                    </a:cubicBezTo>
                    <a:cubicBezTo>
                      <a:pt x="39517" y="20698"/>
                      <a:pt x="39454" y="20353"/>
                      <a:pt x="39133" y="20353"/>
                    </a:cubicBezTo>
                    <a:cubicBezTo>
                      <a:pt x="39111" y="20353"/>
                      <a:pt x="39088" y="20354"/>
                      <a:pt x="39064" y="20357"/>
                    </a:cubicBezTo>
                    <a:cubicBezTo>
                      <a:pt x="39064" y="20793"/>
                      <a:pt x="39222" y="20688"/>
                      <a:pt x="39064" y="21018"/>
                    </a:cubicBezTo>
                    <a:cubicBezTo>
                      <a:pt x="39183" y="20915"/>
                      <a:pt x="39292" y="20871"/>
                      <a:pt x="39384" y="20871"/>
                    </a:cubicBezTo>
                    <a:cubicBezTo>
                      <a:pt x="39586" y="20871"/>
                      <a:pt x="39703" y="21084"/>
                      <a:pt x="39658" y="21348"/>
                    </a:cubicBezTo>
                    <a:cubicBezTo>
                      <a:pt x="39699" y="21201"/>
                      <a:pt x="39731" y="21148"/>
                      <a:pt x="39758" y="21148"/>
                    </a:cubicBezTo>
                    <a:cubicBezTo>
                      <a:pt x="39831" y="21148"/>
                      <a:pt x="39871" y="21540"/>
                      <a:pt x="39990" y="21540"/>
                    </a:cubicBezTo>
                    <a:cubicBezTo>
                      <a:pt x="40009" y="21540"/>
                      <a:pt x="40030" y="21530"/>
                      <a:pt x="40054" y="21506"/>
                    </a:cubicBezTo>
                    <a:cubicBezTo>
                      <a:pt x="40384" y="21400"/>
                      <a:pt x="40212" y="20740"/>
                      <a:pt x="40384" y="20688"/>
                    </a:cubicBezTo>
                    <a:cubicBezTo>
                      <a:pt x="40595" y="21123"/>
                      <a:pt x="40820" y="21242"/>
                      <a:pt x="41044" y="21348"/>
                    </a:cubicBezTo>
                    <a:cubicBezTo>
                      <a:pt x="41044" y="21678"/>
                      <a:pt x="40872" y="21783"/>
                      <a:pt x="40767" y="22008"/>
                    </a:cubicBezTo>
                    <a:cubicBezTo>
                      <a:pt x="40810" y="22024"/>
                      <a:pt x="40849" y="22031"/>
                      <a:pt x="40883" y="22031"/>
                    </a:cubicBezTo>
                    <a:cubicBezTo>
                      <a:pt x="41174" y="22031"/>
                      <a:pt x="41139" y="21503"/>
                      <a:pt x="41440" y="21503"/>
                    </a:cubicBezTo>
                    <a:cubicBezTo>
                      <a:pt x="41453" y="21503"/>
                      <a:pt x="41466" y="21504"/>
                      <a:pt x="41480" y="21506"/>
                    </a:cubicBezTo>
                    <a:cubicBezTo>
                      <a:pt x="41480" y="21836"/>
                      <a:pt x="41757" y="21730"/>
                      <a:pt x="41638" y="22166"/>
                    </a:cubicBezTo>
                    <a:cubicBezTo>
                      <a:pt x="41585" y="22317"/>
                      <a:pt x="41505" y="22366"/>
                      <a:pt x="41412" y="22366"/>
                    </a:cubicBezTo>
                    <a:cubicBezTo>
                      <a:pt x="41242" y="22366"/>
                      <a:pt x="41029" y="22202"/>
                      <a:pt x="40869" y="22202"/>
                    </a:cubicBezTo>
                    <a:cubicBezTo>
                      <a:pt x="40765" y="22202"/>
                      <a:pt x="40683" y="22270"/>
                      <a:pt x="40648" y="22496"/>
                    </a:cubicBezTo>
                    <a:cubicBezTo>
                      <a:pt x="40978" y="22721"/>
                      <a:pt x="41150" y="22443"/>
                      <a:pt x="41480" y="22826"/>
                    </a:cubicBezTo>
                    <a:cubicBezTo>
                      <a:pt x="41408" y="22843"/>
                      <a:pt x="41343" y="22850"/>
                      <a:pt x="41284" y="22850"/>
                    </a:cubicBezTo>
                    <a:cubicBezTo>
                      <a:pt x="41060" y="22850"/>
                      <a:pt x="40915" y="22755"/>
                      <a:pt x="40768" y="22755"/>
                    </a:cubicBezTo>
                    <a:cubicBezTo>
                      <a:pt x="40682" y="22755"/>
                      <a:pt x="40594" y="22788"/>
                      <a:pt x="40490" y="22892"/>
                    </a:cubicBezTo>
                    <a:cubicBezTo>
                      <a:pt x="40642" y="23308"/>
                      <a:pt x="40874" y="23445"/>
                      <a:pt x="41126" y="23445"/>
                    </a:cubicBezTo>
                    <a:cubicBezTo>
                      <a:pt x="41506" y="23445"/>
                      <a:pt x="41930" y="23133"/>
                      <a:pt x="42193" y="22998"/>
                    </a:cubicBezTo>
                    <a:cubicBezTo>
                      <a:pt x="42975" y="23036"/>
                      <a:pt x="43596" y="23774"/>
                      <a:pt x="44426" y="23774"/>
                    </a:cubicBezTo>
                    <a:cubicBezTo>
                      <a:pt x="44758" y="23774"/>
                      <a:pt x="45123" y="23656"/>
                      <a:pt x="45546" y="23328"/>
                    </a:cubicBezTo>
                    <a:cubicBezTo>
                      <a:pt x="45163" y="23103"/>
                      <a:pt x="45493" y="22773"/>
                      <a:pt x="45665" y="22615"/>
                    </a:cubicBezTo>
                    <a:cubicBezTo>
                      <a:pt x="45450" y="22554"/>
                      <a:pt x="45213" y="22508"/>
                      <a:pt x="44998" y="22508"/>
                    </a:cubicBezTo>
                    <a:cubicBezTo>
                      <a:pt x="44604" y="22508"/>
                      <a:pt x="44278" y="22661"/>
                      <a:pt x="44278" y="23156"/>
                    </a:cubicBezTo>
                    <a:cubicBezTo>
                      <a:pt x="44192" y="23139"/>
                      <a:pt x="44110" y="23127"/>
                      <a:pt x="44035" y="23127"/>
                    </a:cubicBezTo>
                    <a:cubicBezTo>
                      <a:pt x="43880" y="23127"/>
                      <a:pt x="43755" y="23177"/>
                      <a:pt x="43684" y="23328"/>
                    </a:cubicBezTo>
                    <a:cubicBezTo>
                      <a:pt x="43772" y="22808"/>
                      <a:pt x="43405" y="22662"/>
                      <a:pt x="42948" y="22662"/>
                    </a:cubicBezTo>
                    <a:cubicBezTo>
                      <a:pt x="42581" y="22662"/>
                      <a:pt x="42156" y="22756"/>
                      <a:pt x="41862" y="22826"/>
                    </a:cubicBezTo>
                    <a:cubicBezTo>
                      <a:pt x="42140" y="22285"/>
                      <a:pt x="41968" y="22232"/>
                      <a:pt x="41757" y="21836"/>
                    </a:cubicBezTo>
                    <a:cubicBezTo>
                      <a:pt x="42140" y="21836"/>
                      <a:pt x="42470" y="21836"/>
                      <a:pt x="42628" y="21506"/>
                    </a:cubicBezTo>
                    <a:cubicBezTo>
                      <a:pt x="42576" y="21379"/>
                      <a:pt x="42510" y="21330"/>
                      <a:pt x="42442" y="21330"/>
                    </a:cubicBezTo>
                    <a:cubicBezTo>
                      <a:pt x="42305" y="21330"/>
                      <a:pt x="42157" y="21528"/>
                      <a:pt x="42087" y="21678"/>
                    </a:cubicBezTo>
                    <a:cubicBezTo>
                      <a:pt x="42087" y="21453"/>
                      <a:pt x="42034" y="21295"/>
                      <a:pt x="41968" y="21176"/>
                    </a:cubicBezTo>
                    <a:cubicBezTo>
                      <a:pt x="42099" y="20980"/>
                      <a:pt x="42235" y="20907"/>
                      <a:pt x="42374" y="20907"/>
                    </a:cubicBezTo>
                    <a:cubicBezTo>
                      <a:pt x="42773" y="20907"/>
                      <a:pt x="43203" y="21506"/>
                      <a:pt x="43638" y="21506"/>
                    </a:cubicBezTo>
                    <a:cubicBezTo>
                      <a:pt x="43816" y="21506"/>
                      <a:pt x="43995" y="21406"/>
                      <a:pt x="44173" y="21123"/>
                    </a:cubicBezTo>
                    <a:cubicBezTo>
                      <a:pt x="43565" y="20912"/>
                      <a:pt x="43737" y="20357"/>
                      <a:pt x="43235" y="19975"/>
                    </a:cubicBezTo>
                    <a:cubicBezTo>
                      <a:pt x="43235" y="20310"/>
                      <a:pt x="43195" y="20473"/>
                      <a:pt x="43034" y="20473"/>
                    </a:cubicBezTo>
                    <a:cubicBezTo>
                      <a:pt x="43011" y="20473"/>
                      <a:pt x="42986" y="20470"/>
                      <a:pt x="42958" y="20463"/>
                    </a:cubicBezTo>
                    <a:cubicBezTo>
                      <a:pt x="42800" y="20357"/>
                      <a:pt x="42628" y="20252"/>
                      <a:pt x="42628" y="19803"/>
                    </a:cubicBezTo>
                    <a:cubicBezTo>
                      <a:pt x="42730" y="19754"/>
                      <a:pt x="42844" y="19747"/>
                      <a:pt x="42962" y="19747"/>
                    </a:cubicBezTo>
                    <a:cubicBezTo>
                      <a:pt x="43012" y="19747"/>
                      <a:pt x="43062" y="19748"/>
                      <a:pt x="43113" y="19748"/>
                    </a:cubicBezTo>
                    <a:cubicBezTo>
                      <a:pt x="43330" y="19748"/>
                      <a:pt x="43552" y="19724"/>
                      <a:pt x="43737" y="19473"/>
                    </a:cubicBezTo>
                    <a:cubicBezTo>
                      <a:pt x="43618" y="19420"/>
                      <a:pt x="43565" y="19315"/>
                      <a:pt x="43513" y="19143"/>
                    </a:cubicBezTo>
                    <a:cubicBezTo>
                      <a:pt x="43713" y="19143"/>
                      <a:pt x="43640" y="18796"/>
                      <a:pt x="43819" y="18796"/>
                    </a:cubicBezTo>
                    <a:cubicBezTo>
                      <a:pt x="43840" y="18796"/>
                      <a:pt x="43866" y="18801"/>
                      <a:pt x="43896" y="18813"/>
                    </a:cubicBezTo>
                    <a:cubicBezTo>
                      <a:pt x="43948" y="19037"/>
                      <a:pt x="44067" y="19037"/>
                      <a:pt x="44014" y="19315"/>
                    </a:cubicBezTo>
                    <a:cubicBezTo>
                      <a:pt x="44003" y="19313"/>
                      <a:pt x="43993" y="19312"/>
                      <a:pt x="43983" y="19312"/>
                    </a:cubicBezTo>
                    <a:cubicBezTo>
                      <a:pt x="43695" y="19312"/>
                      <a:pt x="43839" y="20037"/>
                      <a:pt x="43737" y="20305"/>
                    </a:cubicBezTo>
                    <a:cubicBezTo>
                      <a:pt x="44067" y="20635"/>
                      <a:pt x="44397" y="20846"/>
                      <a:pt x="44556" y="21453"/>
                    </a:cubicBezTo>
                    <a:cubicBezTo>
                      <a:pt x="43948" y="22113"/>
                      <a:pt x="42575" y="21453"/>
                      <a:pt x="42193" y="22338"/>
                    </a:cubicBezTo>
                    <a:cubicBezTo>
                      <a:pt x="42292" y="22326"/>
                      <a:pt x="42385" y="22321"/>
                      <a:pt x="42472" y="22321"/>
                    </a:cubicBezTo>
                    <a:cubicBezTo>
                      <a:pt x="42936" y="22321"/>
                      <a:pt x="43236" y="22464"/>
                      <a:pt x="43563" y="22464"/>
                    </a:cubicBezTo>
                    <a:cubicBezTo>
                      <a:pt x="43718" y="22464"/>
                      <a:pt x="43879" y="22432"/>
                      <a:pt x="44067" y="22338"/>
                    </a:cubicBezTo>
                    <a:lnTo>
                      <a:pt x="44067" y="22338"/>
                    </a:lnTo>
                    <a:cubicBezTo>
                      <a:pt x="44120" y="22615"/>
                      <a:pt x="43896" y="22721"/>
                      <a:pt x="44067" y="22826"/>
                    </a:cubicBezTo>
                    <a:cubicBezTo>
                      <a:pt x="44780" y="21836"/>
                      <a:pt x="45770" y="21176"/>
                      <a:pt x="47249" y="20793"/>
                    </a:cubicBezTo>
                    <a:lnTo>
                      <a:pt x="47249" y="20793"/>
                    </a:lnTo>
                    <a:cubicBezTo>
                      <a:pt x="47136" y="20990"/>
                      <a:pt x="47628" y="21658"/>
                      <a:pt x="47961" y="21658"/>
                    </a:cubicBezTo>
                    <a:cubicBezTo>
                      <a:pt x="48098" y="21658"/>
                      <a:pt x="48208" y="21545"/>
                      <a:pt x="48239" y="21242"/>
                    </a:cubicBezTo>
                    <a:cubicBezTo>
                      <a:pt x="48153" y="21242"/>
                      <a:pt x="48061" y="21259"/>
                      <a:pt x="47978" y="21259"/>
                    </a:cubicBezTo>
                    <a:cubicBezTo>
                      <a:pt x="47807" y="21259"/>
                      <a:pt x="47679" y="21186"/>
                      <a:pt x="47750" y="20740"/>
                    </a:cubicBezTo>
                    <a:cubicBezTo>
                      <a:pt x="47526" y="20740"/>
                      <a:pt x="47526" y="20965"/>
                      <a:pt x="47368" y="20965"/>
                    </a:cubicBezTo>
                    <a:cubicBezTo>
                      <a:pt x="47526" y="20186"/>
                      <a:pt x="46985" y="20635"/>
                      <a:pt x="46919" y="20252"/>
                    </a:cubicBezTo>
                    <a:cubicBezTo>
                      <a:pt x="47090" y="19803"/>
                      <a:pt x="46655" y="19420"/>
                      <a:pt x="46919" y="19262"/>
                    </a:cubicBezTo>
                    <a:lnTo>
                      <a:pt x="46919" y="19262"/>
                    </a:lnTo>
                    <a:cubicBezTo>
                      <a:pt x="46919" y="19750"/>
                      <a:pt x="47196" y="19697"/>
                      <a:pt x="47315" y="19922"/>
                    </a:cubicBezTo>
                    <a:lnTo>
                      <a:pt x="47315" y="19090"/>
                    </a:lnTo>
                    <a:cubicBezTo>
                      <a:pt x="47172" y="19007"/>
                      <a:pt x="47046" y="18978"/>
                      <a:pt x="46933" y="18978"/>
                    </a:cubicBezTo>
                    <a:cubicBezTo>
                      <a:pt x="46673" y="18978"/>
                      <a:pt x="46478" y="19133"/>
                      <a:pt x="46279" y="19133"/>
                    </a:cubicBezTo>
                    <a:cubicBezTo>
                      <a:pt x="46168" y="19133"/>
                      <a:pt x="46055" y="19084"/>
                      <a:pt x="45929" y="18932"/>
                    </a:cubicBezTo>
                    <a:cubicBezTo>
                      <a:pt x="45890" y="19409"/>
                      <a:pt x="45766" y="19541"/>
                      <a:pt x="45607" y="19541"/>
                    </a:cubicBezTo>
                    <a:cubicBezTo>
                      <a:pt x="45409" y="19541"/>
                      <a:pt x="45158" y="19335"/>
                      <a:pt x="44953" y="19335"/>
                    </a:cubicBezTo>
                    <a:cubicBezTo>
                      <a:pt x="44867" y="19335"/>
                      <a:pt x="44789" y="19371"/>
                      <a:pt x="44727" y="19473"/>
                    </a:cubicBezTo>
                    <a:cubicBezTo>
                      <a:pt x="44886" y="19473"/>
                      <a:pt x="44833" y="19856"/>
                      <a:pt x="44833" y="20133"/>
                    </a:cubicBezTo>
                    <a:cubicBezTo>
                      <a:pt x="45104" y="20133"/>
                      <a:pt x="45324" y="20198"/>
                      <a:pt x="45530" y="20198"/>
                    </a:cubicBezTo>
                    <a:cubicBezTo>
                      <a:pt x="45706" y="20198"/>
                      <a:pt x="45871" y="20151"/>
                      <a:pt x="46047" y="19975"/>
                    </a:cubicBezTo>
                    <a:cubicBezTo>
                      <a:pt x="45929" y="19922"/>
                      <a:pt x="45823" y="19975"/>
                      <a:pt x="45823" y="19803"/>
                    </a:cubicBezTo>
                    <a:lnTo>
                      <a:pt x="45823" y="19803"/>
                    </a:lnTo>
                    <a:cubicBezTo>
                      <a:pt x="45866" y="19820"/>
                      <a:pt x="45904" y="19828"/>
                      <a:pt x="45938" y="19828"/>
                    </a:cubicBezTo>
                    <a:cubicBezTo>
                      <a:pt x="46229" y="19828"/>
                      <a:pt x="46195" y="19258"/>
                      <a:pt x="46491" y="19258"/>
                    </a:cubicBezTo>
                    <a:cubicBezTo>
                      <a:pt x="46505" y="19258"/>
                      <a:pt x="46520" y="19259"/>
                      <a:pt x="46536" y="19262"/>
                    </a:cubicBezTo>
                    <a:cubicBezTo>
                      <a:pt x="46824" y="20438"/>
                      <a:pt x="46473" y="20839"/>
                      <a:pt x="45954" y="20839"/>
                    </a:cubicBezTo>
                    <a:cubicBezTo>
                      <a:pt x="45284" y="20839"/>
                      <a:pt x="44336" y="20173"/>
                      <a:pt x="44120" y="19645"/>
                    </a:cubicBezTo>
                    <a:cubicBezTo>
                      <a:pt x="44173" y="19420"/>
                      <a:pt x="44226" y="19262"/>
                      <a:pt x="44344" y="19143"/>
                    </a:cubicBezTo>
                    <a:cubicBezTo>
                      <a:pt x="44373" y="19124"/>
                      <a:pt x="44409" y="19117"/>
                      <a:pt x="44448" y="19117"/>
                    </a:cubicBezTo>
                    <a:cubicBezTo>
                      <a:pt x="44540" y="19117"/>
                      <a:pt x="44653" y="19152"/>
                      <a:pt x="44748" y="19152"/>
                    </a:cubicBezTo>
                    <a:cubicBezTo>
                      <a:pt x="44841" y="19152"/>
                      <a:pt x="44917" y="19119"/>
                      <a:pt x="44938" y="18985"/>
                    </a:cubicBezTo>
                    <a:cubicBezTo>
                      <a:pt x="45012" y="18795"/>
                      <a:pt x="45206" y="18741"/>
                      <a:pt x="45465" y="18741"/>
                    </a:cubicBezTo>
                    <a:cubicBezTo>
                      <a:pt x="45811" y="18741"/>
                      <a:pt x="46271" y="18837"/>
                      <a:pt x="46713" y="18837"/>
                    </a:cubicBezTo>
                    <a:cubicBezTo>
                      <a:pt x="47186" y="18837"/>
                      <a:pt x="47639" y="18727"/>
                      <a:pt x="47909" y="18272"/>
                    </a:cubicBezTo>
                    <a:cubicBezTo>
                      <a:pt x="46655" y="18206"/>
                      <a:pt x="45335" y="18206"/>
                      <a:pt x="44014" y="18206"/>
                    </a:cubicBezTo>
                    <a:lnTo>
                      <a:pt x="44014" y="18100"/>
                    </a:lnTo>
                    <a:cubicBezTo>
                      <a:pt x="43565" y="17493"/>
                      <a:pt x="44780" y="18100"/>
                      <a:pt x="44727" y="17440"/>
                    </a:cubicBezTo>
                    <a:cubicBezTo>
                      <a:pt x="44595" y="17342"/>
                      <a:pt x="44463" y="17298"/>
                      <a:pt x="44341" y="17298"/>
                    </a:cubicBezTo>
                    <a:cubicBezTo>
                      <a:pt x="44050" y="17298"/>
                      <a:pt x="43812" y="17551"/>
                      <a:pt x="43737" y="17942"/>
                    </a:cubicBezTo>
                    <a:cubicBezTo>
                      <a:pt x="43737" y="17942"/>
                      <a:pt x="43790" y="18100"/>
                      <a:pt x="43843" y="18206"/>
                    </a:cubicBezTo>
                    <a:cubicBezTo>
                      <a:pt x="43235" y="18206"/>
                      <a:pt x="42628" y="18206"/>
                      <a:pt x="42034" y="18153"/>
                    </a:cubicBezTo>
                    <a:cubicBezTo>
                      <a:pt x="42140" y="17876"/>
                      <a:pt x="42417" y="17942"/>
                      <a:pt x="42417" y="17493"/>
                    </a:cubicBezTo>
                    <a:cubicBezTo>
                      <a:pt x="42181" y="17318"/>
                      <a:pt x="41916" y="17283"/>
                      <a:pt x="41665" y="17283"/>
                    </a:cubicBezTo>
                    <a:cubicBezTo>
                      <a:pt x="41503" y="17283"/>
                      <a:pt x="41347" y="17298"/>
                      <a:pt x="41208" y="17298"/>
                    </a:cubicBezTo>
                    <a:cubicBezTo>
                      <a:pt x="40965" y="17298"/>
                      <a:pt x="40779" y="17253"/>
                      <a:pt x="40714" y="17004"/>
                    </a:cubicBezTo>
                    <a:lnTo>
                      <a:pt x="40714" y="17004"/>
                    </a:lnTo>
                    <a:cubicBezTo>
                      <a:pt x="40813" y="17045"/>
                      <a:pt x="40913" y="17065"/>
                      <a:pt x="41011" y="17065"/>
                    </a:cubicBezTo>
                    <a:cubicBezTo>
                      <a:pt x="41292" y="17065"/>
                      <a:pt x="41565" y="16905"/>
                      <a:pt x="41810" y="16621"/>
                    </a:cubicBezTo>
                    <a:cubicBezTo>
                      <a:pt x="41532" y="16450"/>
                      <a:pt x="41585" y="16120"/>
                      <a:pt x="41585" y="15790"/>
                    </a:cubicBezTo>
                    <a:lnTo>
                      <a:pt x="41374" y="15790"/>
                    </a:lnTo>
                    <a:cubicBezTo>
                      <a:pt x="41255" y="15843"/>
                      <a:pt x="41255" y="16014"/>
                      <a:pt x="41202" y="16120"/>
                    </a:cubicBezTo>
                    <a:cubicBezTo>
                      <a:pt x="41255" y="16173"/>
                      <a:pt x="41374" y="16173"/>
                      <a:pt x="41427" y="16291"/>
                    </a:cubicBezTo>
                    <a:cubicBezTo>
                      <a:pt x="41201" y="16630"/>
                      <a:pt x="40794" y="16685"/>
                      <a:pt x="40347" y="16685"/>
                    </a:cubicBezTo>
                    <a:cubicBezTo>
                      <a:pt x="40137" y="16685"/>
                      <a:pt x="39918" y="16673"/>
                      <a:pt x="39704" y="16673"/>
                    </a:cubicBezTo>
                    <a:cubicBezTo>
                      <a:pt x="39048" y="16673"/>
                      <a:pt x="38449" y="16787"/>
                      <a:pt x="38338" y="17717"/>
                    </a:cubicBezTo>
                    <a:cubicBezTo>
                      <a:pt x="38481" y="17844"/>
                      <a:pt x="38705" y="17886"/>
                      <a:pt x="38977" y="17886"/>
                    </a:cubicBezTo>
                    <a:cubicBezTo>
                      <a:pt x="39529" y="17886"/>
                      <a:pt x="40277" y="17711"/>
                      <a:pt x="40945" y="17711"/>
                    </a:cubicBezTo>
                    <a:cubicBezTo>
                      <a:pt x="41218" y="17711"/>
                      <a:pt x="41477" y="17740"/>
                      <a:pt x="41704" y="17823"/>
                    </a:cubicBezTo>
                    <a:cubicBezTo>
                      <a:pt x="40938" y="18543"/>
                      <a:pt x="40262" y="18719"/>
                      <a:pt x="39237" y="18719"/>
                    </a:cubicBezTo>
                    <a:cubicBezTo>
                      <a:pt x="39078" y="18719"/>
                      <a:pt x="38911" y="18714"/>
                      <a:pt x="38734" y="18707"/>
                    </a:cubicBezTo>
                    <a:cubicBezTo>
                      <a:pt x="38734" y="18206"/>
                      <a:pt x="38456" y="18324"/>
                      <a:pt x="38404" y="17876"/>
                    </a:cubicBezTo>
                    <a:cubicBezTo>
                      <a:pt x="38170" y="17937"/>
                      <a:pt x="37925" y="18025"/>
                      <a:pt x="37698" y="18025"/>
                    </a:cubicBezTo>
                    <a:cubicBezTo>
                      <a:pt x="37489" y="18025"/>
                      <a:pt x="37294" y="17951"/>
                      <a:pt x="37136" y="17717"/>
                    </a:cubicBezTo>
                    <a:lnTo>
                      <a:pt x="37136" y="17717"/>
                    </a:lnTo>
                    <a:cubicBezTo>
                      <a:pt x="37210" y="17777"/>
                      <a:pt x="37268" y="17797"/>
                      <a:pt x="37321" y="17797"/>
                    </a:cubicBezTo>
                    <a:cubicBezTo>
                      <a:pt x="37439" y="17797"/>
                      <a:pt x="37536" y="17696"/>
                      <a:pt x="37735" y="17696"/>
                    </a:cubicBezTo>
                    <a:cubicBezTo>
                      <a:pt x="37784" y="17696"/>
                      <a:pt x="37839" y="17702"/>
                      <a:pt x="37902" y="17717"/>
                    </a:cubicBezTo>
                    <a:cubicBezTo>
                      <a:pt x="37744" y="16780"/>
                      <a:pt x="38285" y="17110"/>
                      <a:pt x="38285" y="16503"/>
                    </a:cubicBezTo>
                    <a:cubicBezTo>
                      <a:pt x="38273" y="16499"/>
                      <a:pt x="38261" y="16497"/>
                      <a:pt x="38250" y="16497"/>
                    </a:cubicBezTo>
                    <a:cubicBezTo>
                      <a:pt x="38162" y="16497"/>
                      <a:pt x="38110" y="16615"/>
                      <a:pt x="38067" y="16615"/>
                    </a:cubicBezTo>
                    <a:cubicBezTo>
                      <a:pt x="38046" y="16615"/>
                      <a:pt x="38028" y="16587"/>
                      <a:pt x="38008" y="16503"/>
                    </a:cubicBezTo>
                    <a:cubicBezTo>
                      <a:pt x="38668" y="16014"/>
                      <a:pt x="39882" y="16344"/>
                      <a:pt x="40595" y="16014"/>
                    </a:cubicBezTo>
                    <a:cubicBezTo>
                      <a:pt x="40107" y="15961"/>
                      <a:pt x="40490" y="15130"/>
                      <a:pt x="40714" y="15130"/>
                    </a:cubicBezTo>
                    <a:cubicBezTo>
                      <a:pt x="40519" y="14935"/>
                      <a:pt x="40350" y="14551"/>
                      <a:pt x="40249" y="14551"/>
                    </a:cubicBezTo>
                    <a:cubicBezTo>
                      <a:pt x="40206" y="14551"/>
                      <a:pt x="40175" y="14619"/>
                      <a:pt x="40159" y="14800"/>
                    </a:cubicBezTo>
                    <a:cubicBezTo>
                      <a:pt x="39777" y="14311"/>
                      <a:pt x="39499" y="14311"/>
                      <a:pt x="39064" y="13981"/>
                    </a:cubicBezTo>
                    <a:cubicBezTo>
                      <a:pt x="39064" y="13757"/>
                      <a:pt x="39222" y="13809"/>
                      <a:pt x="39275" y="13651"/>
                    </a:cubicBezTo>
                    <a:cubicBezTo>
                      <a:pt x="39221" y="13557"/>
                      <a:pt x="39147" y="13519"/>
                      <a:pt x="39069" y="13519"/>
                    </a:cubicBezTo>
                    <a:cubicBezTo>
                      <a:pt x="38917" y="13519"/>
                      <a:pt x="38746" y="13661"/>
                      <a:pt x="38668" y="13809"/>
                    </a:cubicBezTo>
                    <a:cubicBezTo>
                      <a:pt x="38839" y="13862"/>
                      <a:pt x="38998" y="13809"/>
                      <a:pt x="38998" y="14139"/>
                    </a:cubicBezTo>
                    <a:cubicBezTo>
                      <a:pt x="38786" y="14694"/>
                      <a:pt x="38509" y="14747"/>
                      <a:pt x="38285" y="14852"/>
                    </a:cubicBezTo>
                    <a:lnTo>
                      <a:pt x="38285" y="14364"/>
                    </a:lnTo>
                    <a:cubicBezTo>
                      <a:pt x="37242" y="14311"/>
                      <a:pt x="36146" y="14470"/>
                      <a:pt x="34984" y="13704"/>
                    </a:cubicBezTo>
                    <a:cubicBezTo>
                      <a:pt x="35014" y="13684"/>
                      <a:pt x="35050" y="13676"/>
                      <a:pt x="35091" y="13676"/>
                    </a:cubicBezTo>
                    <a:cubicBezTo>
                      <a:pt x="35196" y="13676"/>
                      <a:pt x="35327" y="13724"/>
                      <a:pt x="35430" y="13724"/>
                    </a:cubicBezTo>
                    <a:cubicBezTo>
                      <a:pt x="35523" y="13724"/>
                      <a:pt x="35592" y="13684"/>
                      <a:pt x="35592" y="13532"/>
                    </a:cubicBezTo>
                    <a:cubicBezTo>
                      <a:pt x="35209" y="13479"/>
                      <a:pt x="35592" y="13097"/>
                      <a:pt x="35367" y="13044"/>
                    </a:cubicBezTo>
                    <a:lnTo>
                      <a:pt x="35367" y="13044"/>
                    </a:lnTo>
                    <a:cubicBezTo>
                      <a:pt x="35329" y="13202"/>
                      <a:pt x="35166" y="13230"/>
                      <a:pt x="35002" y="13230"/>
                    </a:cubicBezTo>
                    <a:cubicBezTo>
                      <a:pt x="34915" y="13230"/>
                      <a:pt x="34827" y="13222"/>
                      <a:pt x="34757" y="13222"/>
                    </a:cubicBezTo>
                    <a:cubicBezTo>
                      <a:pt x="34596" y="13222"/>
                      <a:pt x="34527" y="13263"/>
                      <a:pt x="34773" y="13532"/>
                    </a:cubicBezTo>
                    <a:cubicBezTo>
                      <a:pt x="34693" y="13560"/>
                      <a:pt x="34613" y="13572"/>
                      <a:pt x="34535" y="13572"/>
                    </a:cubicBezTo>
                    <a:cubicBezTo>
                      <a:pt x="33976" y="13572"/>
                      <a:pt x="33525" y="12917"/>
                      <a:pt x="33664" y="12384"/>
                    </a:cubicBezTo>
                    <a:cubicBezTo>
                      <a:pt x="33750" y="12384"/>
                      <a:pt x="33829" y="12753"/>
                      <a:pt x="33905" y="12753"/>
                    </a:cubicBezTo>
                    <a:cubicBezTo>
                      <a:pt x="33935" y="12753"/>
                      <a:pt x="33965" y="12697"/>
                      <a:pt x="33994" y="12542"/>
                    </a:cubicBezTo>
                    <a:cubicBezTo>
                      <a:pt x="33836" y="12384"/>
                      <a:pt x="33664" y="12265"/>
                      <a:pt x="33559" y="12054"/>
                    </a:cubicBezTo>
                    <a:cubicBezTo>
                      <a:pt x="33941" y="12054"/>
                      <a:pt x="33994" y="12001"/>
                      <a:pt x="33783" y="11724"/>
                    </a:cubicBezTo>
                    <a:cubicBezTo>
                      <a:pt x="33855" y="11709"/>
                      <a:pt x="33931" y="11699"/>
                      <a:pt x="34006" y="11699"/>
                    </a:cubicBezTo>
                    <a:cubicBezTo>
                      <a:pt x="34206" y="11699"/>
                      <a:pt x="34395" y="11774"/>
                      <a:pt x="34443" y="12054"/>
                    </a:cubicBezTo>
                    <a:cubicBezTo>
                      <a:pt x="34324" y="12106"/>
                      <a:pt x="34219" y="12265"/>
                      <a:pt x="34166" y="12542"/>
                    </a:cubicBezTo>
                    <a:cubicBezTo>
                      <a:pt x="34773" y="12265"/>
                      <a:pt x="36305" y="12661"/>
                      <a:pt x="36582" y="12001"/>
                    </a:cubicBezTo>
                    <a:cubicBezTo>
                      <a:pt x="36753" y="12106"/>
                      <a:pt x="36965" y="12106"/>
                      <a:pt x="37083" y="12331"/>
                    </a:cubicBezTo>
                    <a:cubicBezTo>
                      <a:pt x="37045" y="12319"/>
                      <a:pt x="37013" y="12314"/>
                      <a:pt x="36987" y="12314"/>
                    </a:cubicBezTo>
                    <a:cubicBezTo>
                      <a:pt x="36739" y="12314"/>
                      <a:pt x="36976" y="12772"/>
                      <a:pt x="37083" y="12819"/>
                    </a:cubicBezTo>
                    <a:cubicBezTo>
                      <a:pt x="37189" y="12542"/>
                      <a:pt x="37189" y="11882"/>
                      <a:pt x="37348" y="11671"/>
                    </a:cubicBezTo>
                    <a:cubicBezTo>
                      <a:pt x="37627" y="11850"/>
                      <a:pt x="37670" y="12389"/>
                      <a:pt x="38014" y="12389"/>
                    </a:cubicBezTo>
                    <a:cubicBezTo>
                      <a:pt x="38076" y="12389"/>
                      <a:pt x="38147" y="12371"/>
                      <a:pt x="38232" y="12331"/>
                    </a:cubicBezTo>
                    <a:lnTo>
                      <a:pt x="38232" y="12331"/>
                    </a:lnTo>
                    <a:cubicBezTo>
                      <a:pt x="37987" y="12732"/>
                      <a:pt x="38411" y="13170"/>
                      <a:pt x="38759" y="13170"/>
                    </a:cubicBezTo>
                    <a:cubicBezTo>
                      <a:pt x="38880" y="13170"/>
                      <a:pt x="38992" y="13117"/>
                      <a:pt x="39064" y="12991"/>
                    </a:cubicBezTo>
                    <a:cubicBezTo>
                      <a:pt x="38892" y="12542"/>
                      <a:pt x="39552" y="12106"/>
                      <a:pt x="39658" y="11446"/>
                    </a:cubicBezTo>
                    <a:cubicBezTo>
                      <a:pt x="39658" y="11829"/>
                      <a:pt x="39829" y="11935"/>
                      <a:pt x="39935" y="12159"/>
                    </a:cubicBezTo>
                    <a:cubicBezTo>
                      <a:pt x="39971" y="12171"/>
                      <a:pt x="40003" y="12176"/>
                      <a:pt x="40032" y="12176"/>
                    </a:cubicBezTo>
                    <a:cubicBezTo>
                      <a:pt x="40239" y="12176"/>
                      <a:pt x="40286" y="11918"/>
                      <a:pt x="40460" y="11918"/>
                    </a:cubicBezTo>
                    <a:cubicBezTo>
                      <a:pt x="40485" y="11918"/>
                      <a:pt x="40512" y="11923"/>
                      <a:pt x="40542" y="11935"/>
                    </a:cubicBezTo>
                    <a:cubicBezTo>
                      <a:pt x="40595" y="10839"/>
                      <a:pt x="41044" y="11776"/>
                      <a:pt x="41150" y="10945"/>
                    </a:cubicBezTo>
                    <a:cubicBezTo>
                      <a:pt x="41150" y="11116"/>
                      <a:pt x="41202" y="11169"/>
                      <a:pt x="41255" y="11275"/>
                    </a:cubicBezTo>
                    <a:cubicBezTo>
                      <a:pt x="41308" y="11724"/>
                      <a:pt x="40872" y="11446"/>
                      <a:pt x="40872" y="11776"/>
                    </a:cubicBezTo>
                    <a:cubicBezTo>
                      <a:pt x="41427" y="11935"/>
                      <a:pt x="41374" y="12265"/>
                      <a:pt x="41532" y="12767"/>
                    </a:cubicBezTo>
                    <a:cubicBezTo>
                      <a:pt x="41620" y="12835"/>
                      <a:pt x="41695" y="12863"/>
                      <a:pt x="41760" y="12863"/>
                    </a:cubicBezTo>
                    <a:cubicBezTo>
                      <a:pt x="42043" y="12863"/>
                      <a:pt x="42140" y="12340"/>
                      <a:pt x="42268" y="12340"/>
                    </a:cubicBezTo>
                    <a:cubicBezTo>
                      <a:pt x="42297" y="12340"/>
                      <a:pt x="42329" y="12368"/>
                      <a:pt x="42364" y="12436"/>
                    </a:cubicBezTo>
                    <a:cubicBezTo>
                      <a:pt x="42034" y="12714"/>
                      <a:pt x="41757" y="13532"/>
                      <a:pt x="42245" y="13809"/>
                    </a:cubicBezTo>
                    <a:cubicBezTo>
                      <a:pt x="42345" y="13542"/>
                      <a:pt x="42486" y="13461"/>
                      <a:pt x="42651" y="13461"/>
                    </a:cubicBezTo>
                    <a:cubicBezTo>
                      <a:pt x="42897" y="13461"/>
                      <a:pt x="43196" y="13641"/>
                      <a:pt x="43488" y="13641"/>
                    </a:cubicBezTo>
                    <a:cubicBezTo>
                      <a:pt x="43646" y="13641"/>
                      <a:pt x="43803" y="13588"/>
                      <a:pt x="43948" y="13427"/>
                    </a:cubicBezTo>
                    <a:cubicBezTo>
                      <a:pt x="43460" y="13044"/>
                      <a:pt x="42694" y="13255"/>
                      <a:pt x="42140" y="12925"/>
                    </a:cubicBezTo>
                    <a:cubicBezTo>
                      <a:pt x="42523" y="12714"/>
                      <a:pt x="42905" y="12661"/>
                      <a:pt x="43235" y="12436"/>
                    </a:cubicBezTo>
                    <a:cubicBezTo>
                      <a:pt x="42747" y="11882"/>
                      <a:pt x="42245" y="11394"/>
                      <a:pt x="41757" y="11275"/>
                    </a:cubicBezTo>
                    <a:cubicBezTo>
                      <a:pt x="41810" y="10945"/>
                      <a:pt x="42245" y="11222"/>
                      <a:pt x="42140" y="10615"/>
                    </a:cubicBezTo>
                    <a:lnTo>
                      <a:pt x="42140" y="10615"/>
                    </a:lnTo>
                    <a:cubicBezTo>
                      <a:pt x="42065" y="10689"/>
                      <a:pt x="41987" y="10713"/>
                      <a:pt x="41910" y="10713"/>
                    </a:cubicBezTo>
                    <a:cubicBezTo>
                      <a:pt x="41773" y="10713"/>
                      <a:pt x="41636" y="10637"/>
                      <a:pt x="41519" y="10637"/>
                    </a:cubicBezTo>
                    <a:cubicBezTo>
                      <a:pt x="41411" y="10637"/>
                      <a:pt x="41319" y="10701"/>
                      <a:pt x="41255" y="10945"/>
                    </a:cubicBezTo>
                    <a:cubicBezTo>
                      <a:pt x="41239" y="10645"/>
                      <a:pt x="41193" y="10557"/>
                      <a:pt x="41129" y="10557"/>
                    </a:cubicBezTo>
                    <a:cubicBezTo>
                      <a:pt x="41037" y="10557"/>
                      <a:pt x="40907" y="10739"/>
                      <a:pt x="40776" y="10739"/>
                    </a:cubicBezTo>
                    <a:cubicBezTo>
                      <a:pt x="40696" y="10739"/>
                      <a:pt x="40615" y="10672"/>
                      <a:pt x="40542" y="10456"/>
                    </a:cubicBezTo>
                    <a:cubicBezTo>
                      <a:pt x="40797" y="10456"/>
                      <a:pt x="40773" y="9942"/>
                      <a:pt x="41066" y="9942"/>
                    </a:cubicBezTo>
                    <a:cubicBezTo>
                      <a:pt x="41091" y="9942"/>
                      <a:pt x="41119" y="9946"/>
                      <a:pt x="41150" y="9955"/>
                    </a:cubicBezTo>
                    <a:lnTo>
                      <a:pt x="41150" y="10456"/>
                    </a:lnTo>
                    <a:cubicBezTo>
                      <a:pt x="41301" y="10282"/>
                      <a:pt x="41461" y="10248"/>
                      <a:pt x="41623" y="10248"/>
                    </a:cubicBezTo>
                    <a:cubicBezTo>
                      <a:pt x="41726" y="10248"/>
                      <a:pt x="41829" y="10261"/>
                      <a:pt x="41932" y="10261"/>
                    </a:cubicBezTo>
                    <a:cubicBezTo>
                      <a:pt x="42134" y="10261"/>
                      <a:pt x="42335" y="10209"/>
                      <a:pt x="42523" y="9902"/>
                    </a:cubicBezTo>
                    <a:cubicBezTo>
                      <a:pt x="42352" y="9772"/>
                      <a:pt x="42247" y="9513"/>
                      <a:pt x="42139" y="9244"/>
                    </a:cubicBezTo>
                    <a:lnTo>
                      <a:pt x="42139" y="9244"/>
                    </a:lnTo>
                    <a:cubicBezTo>
                      <a:pt x="42076" y="9469"/>
                      <a:pt x="41877" y="9734"/>
                      <a:pt x="41724" y="9734"/>
                    </a:cubicBezTo>
                    <a:cubicBezTo>
                      <a:pt x="41617" y="9734"/>
                      <a:pt x="41532" y="9605"/>
                      <a:pt x="41532" y="9242"/>
                    </a:cubicBezTo>
                    <a:cubicBezTo>
                      <a:pt x="41625" y="9189"/>
                      <a:pt x="41681" y="9171"/>
                      <a:pt x="41728" y="9171"/>
                    </a:cubicBezTo>
                    <a:cubicBezTo>
                      <a:pt x="41823" y="9171"/>
                      <a:pt x="41884" y="9241"/>
                      <a:pt x="42138" y="9242"/>
                    </a:cubicBezTo>
                    <a:lnTo>
                      <a:pt x="42138" y="9242"/>
                    </a:lnTo>
                    <a:cubicBezTo>
                      <a:pt x="42070" y="9073"/>
                      <a:pt x="42002" y="8900"/>
                      <a:pt x="41915" y="8753"/>
                    </a:cubicBezTo>
                    <a:cubicBezTo>
                      <a:pt x="41985" y="8735"/>
                      <a:pt x="42048" y="8727"/>
                      <a:pt x="42108" y="8727"/>
                    </a:cubicBezTo>
                    <a:cubicBezTo>
                      <a:pt x="42406" y="8727"/>
                      <a:pt x="42607" y="8917"/>
                      <a:pt x="42927" y="8917"/>
                    </a:cubicBezTo>
                    <a:cubicBezTo>
                      <a:pt x="42958" y="8917"/>
                      <a:pt x="42991" y="8916"/>
                      <a:pt x="43024" y="8912"/>
                    </a:cubicBezTo>
                    <a:cubicBezTo>
                      <a:pt x="43024" y="8700"/>
                      <a:pt x="43077" y="8529"/>
                      <a:pt x="43130" y="8423"/>
                    </a:cubicBezTo>
                    <a:lnTo>
                      <a:pt x="43130" y="8423"/>
                    </a:lnTo>
                    <a:cubicBezTo>
                      <a:pt x="42994" y="8543"/>
                      <a:pt x="42868" y="8588"/>
                      <a:pt x="42743" y="8588"/>
                    </a:cubicBezTo>
                    <a:cubicBezTo>
                      <a:pt x="42466" y="8588"/>
                      <a:pt x="42191" y="8370"/>
                      <a:pt x="41810" y="8252"/>
                    </a:cubicBezTo>
                    <a:lnTo>
                      <a:pt x="41810" y="8252"/>
                    </a:lnTo>
                    <a:cubicBezTo>
                      <a:pt x="41846" y="8669"/>
                      <a:pt x="41767" y="8787"/>
                      <a:pt x="41643" y="8787"/>
                    </a:cubicBezTo>
                    <a:cubicBezTo>
                      <a:pt x="41481" y="8787"/>
                      <a:pt x="41241" y="8584"/>
                      <a:pt x="41081" y="8584"/>
                    </a:cubicBezTo>
                    <a:cubicBezTo>
                      <a:pt x="41007" y="8584"/>
                      <a:pt x="40950" y="8627"/>
                      <a:pt x="40925" y="8753"/>
                    </a:cubicBezTo>
                    <a:cubicBezTo>
                      <a:pt x="41150" y="8753"/>
                      <a:pt x="41308" y="8806"/>
                      <a:pt x="41308" y="9083"/>
                    </a:cubicBezTo>
                    <a:cubicBezTo>
                      <a:pt x="41270" y="9087"/>
                      <a:pt x="41233" y="9088"/>
                      <a:pt x="41197" y="9088"/>
                    </a:cubicBezTo>
                    <a:cubicBezTo>
                      <a:pt x="40671" y="9088"/>
                      <a:pt x="40355" y="8746"/>
                      <a:pt x="39935" y="8634"/>
                    </a:cubicBezTo>
                    <a:cubicBezTo>
                      <a:pt x="40265" y="8634"/>
                      <a:pt x="41044" y="8582"/>
                      <a:pt x="40820" y="8252"/>
                    </a:cubicBezTo>
                    <a:lnTo>
                      <a:pt x="40820" y="8252"/>
                    </a:lnTo>
                    <a:cubicBezTo>
                      <a:pt x="40670" y="8297"/>
                      <a:pt x="40651" y="8433"/>
                      <a:pt x="40544" y="8433"/>
                    </a:cubicBezTo>
                    <a:cubicBezTo>
                      <a:pt x="40528" y="8433"/>
                      <a:pt x="40510" y="8430"/>
                      <a:pt x="40490" y="8423"/>
                    </a:cubicBezTo>
                    <a:cubicBezTo>
                      <a:pt x="40490" y="7869"/>
                      <a:pt x="40714" y="7644"/>
                      <a:pt x="40318" y="7591"/>
                    </a:cubicBezTo>
                    <a:lnTo>
                      <a:pt x="40318" y="7591"/>
                    </a:lnTo>
                    <a:cubicBezTo>
                      <a:pt x="40107" y="7974"/>
                      <a:pt x="40542" y="8146"/>
                      <a:pt x="40318" y="8423"/>
                    </a:cubicBezTo>
                    <a:cubicBezTo>
                      <a:pt x="40107" y="8040"/>
                      <a:pt x="39988" y="8199"/>
                      <a:pt x="39724" y="7763"/>
                    </a:cubicBezTo>
                    <a:lnTo>
                      <a:pt x="39724" y="7763"/>
                    </a:lnTo>
                    <a:cubicBezTo>
                      <a:pt x="39750" y="7776"/>
                      <a:pt x="39799" y="7783"/>
                      <a:pt x="39854" y="7783"/>
                    </a:cubicBezTo>
                    <a:cubicBezTo>
                      <a:pt x="40020" y="7783"/>
                      <a:pt x="40237" y="7721"/>
                      <a:pt x="39988" y="7591"/>
                    </a:cubicBezTo>
                    <a:cubicBezTo>
                      <a:pt x="39802" y="7531"/>
                      <a:pt x="39680" y="7486"/>
                      <a:pt x="39596" y="7486"/>
                    </a:cubicBezTo>
                    <a:cubicBezTo>
                      <a:pt x="39459" y="7486"/>
                      <a:pt x="39427" y="7606"/>
                      <a:pt x="39394" y="7974"/>
                    </a:cubicBezTo>
                    <a:cubicBezTo>
                      <a:pt x="39305" y="7803"/>
                      <a:pt x="39290" y="7707"/>
                      <a:pt x="39268" y="7707"/>
                    </a:cubicBezTo>
                    <a:cubicBezTo>
                      <a:pt x="39246" y="7707"/>
                      <a:pt x="39218" y="7790"/>
                      <a:pt x="39117" y="7974"/>
                    </a:cubicBezTo>
                    <a:cubicBezTo>
                      <a:pt x="38998" y="7710"/>
                      <a:pt x="38839" y="7486"/>
                      <a:pt x="38668" y="7261"/>
                    </a:cubicBezTo>
                    <a:cubicBezTo>
                      <a:pt x="38783" y="7189"/>
                      <a:pt x="38911" y="7164"/>
                      <a:pt x="39044" y="7164"/>
                    </a:cubicBezTo>
                    <a:cubicBezTo>
                      <a:pt x="39338" y="7164"/>
                      <a:pt x="39661" y="7285"/>
                      <a:pt x="39946" y="7285"/>
                    </a:cubicBezTo>
                    <a:cubicBezTo>
                      <a:pt x="40212" y="7285"/>
                      <a:pt x="40446" y="7180"/>
                      <a:pt x="40595" y="6773"/>
                    </a:cubicBezTo>
                    <a:cubicBezTo>
                      <a:pt x="40437" y="6549"/>
                      <a:pt x="39988" y="6720"/>
                      <a:pt x="39882" y="6443"/>
                    </a:cubicBezTo>
                    <a:cubicBezTo>
                      <a:pt x="40645" y="6443"/>
                      <a:pt x="41078" y="6928"/>
                      <a:pt x="41642" y="6928"/>
                    </a:cubicBezTo>
                    <a:cubicBezTo>
                      <a:pt x="41810" y="6928"/>
                      <a:pt x="41989" y="6885"/>
                      <a:pt x="42193" y="6773"/>
                    </a:cubicBezTo>
                    <a:cubicBezTo>
                      <a:pt x="42034" y="6601"/>
                      <a:pt x="41862" y="6496"/>
                      <a:pt x="41862" y="6060"/>
                    </a:cubicBezTo>
                    <a:lnTo>
                      <a:pt x="41862" y="6060"/>
                    </a:lnTo>
                    <a:cubicBezTo>
                      <a:pt x="42034" y="6113"/>
                      <a:pt x="42193" y="6113"/>
                      <a:pt x="42364" y="6113"/>
                    </a:cubicBezTo>
                    <a:cubicBezTo>
                      <a:pt x="42245" y="6390"/>
                      <a:pt x="42470" y="6443"/>
                      <a:pt x="42298" y="6773"/>
                    </a:cubicBezTo>
                    <a:cubicBezTo>
                      <a:pt x="42470" y="6496"/>
                      <a:pt x="42958" y="6496"/>
                      <a:pt x="42800" y="6390"/>
                    </a:cubicBezTo>
                    <a:cubicBezTo>
                      <a:pt x="42747" y="6113"/>
                      <a:pt x="42523" y="6271"/>
                      <a:pt x="42417" y="6113"/>
                    </a:cubicBezTo>
                    <a:cubicBezTo>
                      <a:pt x="43201" y="6075"/>
                      <a:pt x="43815" y="5612"/>
                      <a:pt x="44464" y="5612"/>
                    </a:cubicBezTo>
                    <a:cubicBezTo>
                      <a:pt x="44723" y="5612"/>
                      <a:pt x="44986" y="5685"/>
                      <a:pt x="45269" y="5888"/>
                    </a:cubicBezTo>
                    <a:cubicBezTo>
                      <a:pt x="44886" y="5930"/>
                      <a:pt x="44803" y="6108"/>
                      <a:pt x="44602" y="6108"/>
                    </a:cubicBezTo>
                    <a:cubicBezTo>
                      <a:pt x="44546" y="6108"/>
                      <a:pt x="44481" y="6095"/>
                      <a:pt x="44397" y="6060"/>
                    </a:cubicBezTo>
                    <a:lnTo>
                      <a:pt x="44397" y="6060"/>
                    </a:lnTo>
                    <a:cubicBezTo>
                      <a:pt x="44358" y="6342"/>
                      <a:pt x="44527" y="6710"/>
                      <a:pt x="44661" y="6710"/>
                    </a:cubicBezTo>
                    <a:cubicBezTo>
                      <a:pt x="44709" y="6710"/>
                      <a:pt x="44752" y="6663"/>
                      <a:pt x="44780" y="6549"/>
                    </a:cubicBezTo>
                    <a:cubicBezTo>
                      <a:pt x="44755" y="6516"/>
                      <a:pt x="44749" y="6503"/>
                      <a:pt x="44757" y="6503"/>
                    </a:cubicBezTo>
                    <a:cubicBezTo>
                      <a:pt x="44781" y="6503"/>
                      <a:pt x="44943" y="6630"/>
                      <a:pt x="45062" y="6630"/>
                    </a:cubicBezTo>
                    <a:cubicBezTo>
                      <a:pt x="45161" y="6630"/>
                      <a:pt x="45230" y="6542"/>
                      <a:pt x="45163" y="6218"/>
                    </a:cubicBezTo>
                    <a:cubicBezTo>
                      <a:pt x="45180" y="6216"/>
                      <a:pt x="45197" y="6215"/>
                      <a:pt x="45212" y="6215"/>
                    </a:cubicBezTo>
                    <a:cubicBezTo>
                      <a:pt x="45541" y="6215"/>
                      <a:pt x="45483" y="6727"/>
                      <a:pt x="45269" y="6879"/>
                    </a:cubicBezTo>
                    <a:cubicBezTo>
                      <a:pt x="45490" y="6800"/>
                      <a:pt x="45679" y="6780"/>
                      <a:pt x="45852" y="6780"/>
                    </a:cubicBezTo>
                    <a:cubicBezTo>
                      <a:pt x="46033" y="6780"/>
                      <a:pt x="46196" y="6802"/>
                      <a:pt x="46359" y="6802"/>
                    </a:cubicBezTo>
                    <a:cubicBezTo>
                      <a:pt x="46587" y="6802"/>
                      <a:pt x="46814" y="6758"/>
                      <a:pt x="47090" y="6549"/>
                    </a:cubicBezTo>
                    <a:lnTo>
                      <a:pt x="47090" y="6549"/>
                    </a:lnTo>
                    <a:cubicBezTo>
                      <a:pt x="47080" y="6550"/>
                      <a:pt x="47071" y="6551"/>
                      <a:pt x="47062" y="6551"/>
                    </a:cubicBezTo>
                    <a:cubicBezTo>
                      <a:pt x="46754" y="6551"/>
                      <a:pt x="46874" y="5802"/>
                      <a:pt x="46598" y="5802"/>
                    </a:cubicBezTo>
                    <a:cubicBezTo>
                      <a:pt x="46565" y="5802"/>
                      <a:pt x="46528" y="5813"/>
                      <a:pt x="46483" y="5836"/>
                    </a:cubicBezTo>
                    <a:cubicBezTo>
                      <a:pt x="46325" y="6443"/>
                      <a:pt x="46813" y="5941"/>
                      <a:pt x="46760" y="6390"/>
                    </a:cubicBezTo>
                    <a:cubicBezTo>
                      <a:pt x="46655" y="6390"/>
                      <a:pt x="46707" y="6654"/>
                      <a:pt x="46589" y="6720"/>
                    </a:cubicBezTo>
                    <a:cubicBezTo>
                      <a:pt x="46385" y="6549"/>
                      <a:pt x="46266" y="6483"/>
                      <a:pt x="46115" y="6483"/>
                    </a:cubicBezTo>
                    <a:cubicBezTo>
                      <a:pt x="46022" y="6483"/>
                      <a:pt x="45916" y="6508"/>
                      <a:pt x="45770" y="6549"/>
                    </a:cubicBezTo>
                    <a:cubicBezTo>
                      <a:pt x="46153" y="5836"/>
                      <a:pt x="45717" y="6166"/>
                      <a:pt x="45665" y="5334"/>
                    </a:cubicBezTo>
                    <a:lnTo>
                      <a:pt x="45665" y="5334"/>
                    </a:lnTo>
                    <a:cubicBezTo>
                      <a:pt x="45736" y="5371"/>
                      <a:pt x="45795" y="5387"/>
                      <a:pt x="45844" y="5387"/>
                    </a:cubicBezTo>
                    <a:cubicBezTo>
                      <a:pt x="46020" y="5387"/>
                      <a:pt x="46070" y="5180"/>
                      <a:pt x="46153" y="5004"/>
                    </a:cubicBezTo>
                    <a:cubicBezTo>
                      <a:pt x="46223" y="5139"/>
                      <a:pt x="46338" y="5201"/>
                      <a:pt x="46456" y="5201"/>
                    </a:cubicBezTo>
                    <a:cubicBezTo>
                      <a:pt x="46626" y="5201"/>
                      <a:pt x="46804" y="5072"/>
                      <a:pt x="46866" y="4846"/>
                    </a:cubicBezTo>
                    <a:lnTo>
                      <a:pt x="46866" y="4846"/>
                    </a:lnTo>
                    <a:cubicBezTo>
                      <a:pt x="46811" y="4854"/>
                      <a:pt x="46766" y="4859"/>
                      <a:pt x="46728" y="4859"/>
                    </a:cubicBezTo>
                    <a:cubicBezTo>
                      <a:pt x="46539" y="4859"/>
                      <a:pt x="46556" y="4747"/>
                      <a:pt x="46655" y="4515"/>
                    </a:cubicBezTo>
                    <a:lnTo>
                      <a:pt x="46655" y="4515"/>
                    </a:lnTo>
                    <a:cubicBezTo>
                      <a:pt x="45995" y="4898"/>
                      <a:pt x="45493" y="4740"/>
                      <a:pt x="45057" y="5228"/>
                    </a:cubicBezTo>
                    <a:cubicBezTo>
                      <a:pt x="44904" y="4923"/>
                      <a:pt x="44669" y="4795"/>
                      <a:pt x="44428" y="4795"/>
                    </a:cubicBezTo>
                    <a:cubicBezTo>
                      <a:pt x="44149" y="4795"/>
                      <a:pt x="43861" y="4966"/>
                      <a:pt x="43684" y="5228"/>
                    </a:cubicBezTo>
                    <a:cubicBezTo>
                      <a:pt x="43684" y="4621"/>
                      <a:pt x="43354" y="4740"/>
                      <a:pt x="43235" y="4410"/>
                    </a:cubicBezTo>
                    <a:cubicBezTo>
                      <a:pt x="43491" y="4410"/>
                      <a:pt x="43552" y="4480"/>
                      <a:pt x="43647" y="4480"/>
                    </a:cubicBezTo>
                    <a:cubicBezTo>
                      <a:pt x="43695" y="4480"/>
                      <a:pt x="43750" y="4463"/>
                      <a:pt x="43843" y="4410"/>
                    </a:cubicBezTo>
                    <a:cubicBezTo>
                      <a:pt x="43843" y="3525"/>
                      <a:pt x="43407" y="4344"/>
                      <a:pt x="43235" y="3525"/>
                    </a:cubicBezTo>
                    <a:cubicBezTo>
                      <a:pt x="43220" y="3523"/>
                      <a:pt x="43206" y="3522"/>
                      <a:pt x="43192" y="3522"/>
                    </a:cubicBezTo>
                    <a:cubicBezTo>
                      <a:pt x="42910" y="3522"/>
                      <a:pt x="42948" y="4017"/>
                      <a:pt x="42747" y="4080"/>
                    </a:cubicBezTo>
                    <a:cubicBezTo>
                      <a:pt x="42661" y="3882"/>
                      <a:pt x="42536" y="3783"/>
                      <a:pt x="42405" y="3783"/>
                    </a:cubicBezTo>
                    <a:cubicBezTo>
                      <a:pt x="42275" y="3783"/>
                      <a:pt x="42140" y="3882"/>
                      <a:pt x="42034" y="4080"/>
                    </a:cubicBezTo>
                    <a:cubicBezTo>
                      <a:pt x="42087" y="3855"/>
                      <a:pt x="42193" y="3750"/>
                      <a:pt x="42140" y="3420"/>
                    </a:cubicBezTo>
                    <a:lnTo>
                      <a:pt x="41968" y="3420"/>
                    </a:lnTo>
                    <a:cubicBezTo>
                      <a:pt x="41862" y="3420"/>
                      <a:pt x="41757" y="3420"/>
                      <a:pt x="41757" y="3578"/>
                    </a:cubicBezTo>
                    <a:cubicBezTo>
                      <a:pt x="41810" y="3578"/>
                      <a:pt x="41862" y="3684"/>
                      <a:pt x="41862" y="3908"/>
                    </a:cubicBezTo>
                    <a:cubicBezTo>
                      <a:pt x="41849" y="3899"/>
                      <a:pt x="41835" y="3896"/>
                      <a:pt x="41821" y="3896"/>
                    </a:cubicBezTo>
                    <a:cubicBezTo>
                      <a:pt x="41712" y="3896"/>
                      <a:pt x="41570" y="4109"/>
                      <a:pt x="41473" y="4109"/>
                    </a:cubicBezTo>
                    <a:cubicBezTo>
                      <a:pt x="41426" y="4109"/>
                      <a:pt x="41390" y="4059"/>
                      <a:pt x="41374" y="3908"/>
                    </a:cubicBezTo>
                    <a:cubicBezTo>
                      <a:pt x="41757" y="3631"/>
                      <a:pt x="41427" y="3090"/>
                      <a:pt x="41757" y="2918"/>
                    </a:cubicBezTo>
                    <a:cubicBezTo>
                      <a:pt x="41881" y="2836"/>
                      <a:pt x="42006" y="2805"/>
                      <a:pt x="42133" y="2805"/>
                    </a:cubicBezTo>
                    <a:cubicBezTo>
                      <a:pt x="42552" y="2805"/>
                      <a:pt x="43006" y="3143"/>
                      <a:pt x="43611" y="3143"/>
                    </a:cubicBezTo>
                    <a:cubicBezTo>
                      <a:pt x="43800" y="3143"/>
                      <a:pt x="44004" y="3110"/>
                      <a:pt x="44226" y="3024"/>
                    </a:cubicBezTo>
                    <a:lnTo>
                      <a:pt x="44226" y="3024"/>
                    </a:lnTo>
                    <a:cubicBezTo>
                      <a:pt x="44192" y="3030"/>
                      <a:pt x="44164" y="3032"/>
                      <a:pt x="44141" y="3032"/>
                    </a:cubicBezTo>
                    <a:cubicBezTo>
                      <a:pt x="43907" y="3032"/>
                      <a:pt x="44226" y="2740"/>
                      <a:pt x="44226" y="2535"/>
                    </a:cubicBezTo>
                    <a:cubicBezTo>
                      <a:pt x="43863" y="2535"/>
                      <a:pt x="43382" y="2152"/>
                      <a:pt x="43071" y="2152"/>
                    </a:cubicBezTo>
                    <a:cubicBezTo>
                      <a:pt x="43008" y="2152"/>
                      <a:pt x="42952" y="2167"/>
                      <a:pt x="42905" y="2205"/>
                    </a:cubicBezTo>
                    <a:cubicBezTo>
                      <a:pt x="43077" y="2205"/>
                      <a:pt x="43077" y="2694"/>
                      <a:pt x="42958" y="2694"/>
                    </a:cubicBezTo>
                    <a:cubicBezTo>
                      <a:pt x="42364" y="1875"/>
                      <a:pt x="41308" y="2865"/>
                      <a:pt x="40820" y="1545"/>
                    </a:cubicBezTo>
                    <a:lnTo>
                      <a:pt x="40820" y="1545"/>
                    </a:lnTo>
                    <a:cubicBezTo>
                      <a:pt x="40872" y="1928"/>
                      <a:pt x="41044" y="2258"/>
                      <a:pt x="40767" y="2430"/>
                    </a:cubicBezTo>
                    <a:cubicBezTo>
                      <a:pt x="38945" y="1875"/>
                      <a:pt x="35314" y="2258"/>
                      <a:pt x="33176" y="1981"/>
                    </a:cubicBezTo>
                    <a:lnTo>
                      <a:pt x="33176" y="1981"/>
                    </a:lnTo>
                    <a:cubicBezTo>
                      <a:pt x="33205" y="2087"/>
                      <a:pt x="33158" y="2126"/>
                      <a:pt x="33069" y="2126"/>
                    </a:cubicBezTo>
                    <a:cubicBezTo>
                      <a:pt x="32838" y="2126"/>
                      <a:pt x="32324" y="1861"/>
                      <a:pt x="32133" y="1822"/>
                    </a:cubicBezTo>
                    <a:cubicBezTo>
                      <a:pt x="32133" y="2034"/>
                      <a:pt x="32067" y="2205"/>
                      <a:pt x="31961" y="2311"/>
                    </a:cubicBezTo>
                    <a:cubicBezTo>
                      <a:pt x="31803" y="2205"/>
                      <a:pt x="31578" y="2152"/>
                      <a:pt x="31473" y="1822"/>
                    </a:cubicBezTo>
                    <a:cubicBezTo>
                      <a:pt x="31366" y="2119"/>
                      <a:pt x="31270" y="2373"/>
                      <a:pt x="31050" y="2373"/>
                    </a:cubicBezTo>
                    <a:cubicBezTo>
                      <a:pt x="31025" y="2373"/>
                      <a:pt x="30999" y="2370"/>
                      <a:pt x="30971" y="2364"/>
                    </a:cubicBezTo>
                    <a:lnTo>
                      <a:pt x="30971" y="1651"/>
                    </a:lnTo>
                    <a:cubicBezTo>
                      <a:pt x="30714" y="1770"/>
                      <a:pt x="30513" y="1832"/>
                      <a:pt x="30336" y="1832"/>
                    </a:cubicBezTo>
                    <a:cubicBezTo>
                      <a:pt x="30022" y="1832"/>
                      <a:pt x="29781" y="1637"/>
                      <a:pt x="29427" y="1215"/>
                    </a:cubicBezTo>
                    <a:lnTo>
                      <a:pt x="29427" y="1215"/>
                    </a:lnTo>
                    <a:cubicBezTo>
                      <a:pt x="29321" y="1598"/>
                      <a:pt x="29875" y="1704"/>
                      <a:pt x="29545" y="1875"/>
                    </a:cubicBezTo>
                    <a:cubicBezTo>
                      <a:pt x="29433" y="1789"/>
                      <a:pt x="29295" y="1707"/>
                      <a:pt x="29171" y="1707"/>
                    </a:cubicBezTo>
                    <a:cubicBezTo>
                      <a:pt x="29047" y="1707"/>
                      <a:pt x="28938" y="1789"/>
                      <a:pt x="28885" y="2034"/>
                    </a:cubicBezTo>
                    <a:cubicBezTo>
                      <a:pt x="28885" y="1822"/>
                      <a:pt x="28661" y="1875"/>
                      <a:pt x="28661" y="1704"/>
                    </a:cubicBezTo>
                    <a:cubicBezTo>
                      <a:pt x="28832" y="1704"/>
                      <a:pt x="28938" y="1598"/>
                      <a:pt x="28938" y="1373"/>
                    </a:cubicBezTo>
                    <a:cubicBezTo>
                      <a:pt x="28861" y="1272"/>
                      <a:pt x="28775" y="1236"/>
                      <a:pt x="28682" y="1236"/>
                    </a:cubicBezTo>
                    <a:cubicBezTo>
                      <a:pt x="28452" y="1236"/>
                      <a:pt x="28183" y="1459"/>
                      <a:pt x="27921" y="1459"/>
                    </a:cubicBezTo>
                    <a:cubicBezTo>
                      <a:pt x="27836" y="1459"/>
                      <a:pt x="27752" y="1435"/>
                      <a:pt x="27671" y="1373"/>
                    </a:cubicBezTo>
                    <a:lnTo>
                      <a:pt x="27671" y="1373"/>
                    </a:lnTo>
                    <a:cubicBezTo>
                      <a:pt x="27671" y="2034"/>
                      <a:pt x="28225" y="1598"/>
                      <a:pt x="28278" y="2205"/>
                    </a:cubicBezTo>
                    <a:cubicBezTo>
                      <a:pt x="28135" y="2171"/>
                      <a:pt x="27997" y="2046"/>
                      <a:pt x="27871" y="2046"/>
                    </a:cubicBezTo>
                    <a:cubicBezTo>
                      <a:pt x="27800" y="2046"/>
                      <a:pt x="27733" y="2086"/>
                      <a:pt x="27671" y="2205"/>
                    </a:cubicBezTo>
                    <a:cubicBezTo>
                      <a:pt x="27565" y="1981"/>
                      <a:pt x="27565" y="1598"/>
                      <a:pt x="27446" y="1373"/>
                    </a:cubicBezTo>
                    <a:cubicBezTo>
                      <a:pt x="27063" y="1545"/>
                      <a:pt x="26733" y="1770"/>
                      <a:pt x="26351" y="1875"/>
                    </a:cubicBezTo>
                    <a:cubicBezTo>
                      <a:pt x="26351" y="1651"/>
                      <a:pt x="26298" y="1545"/>
                      <a:pt x="26245" y="1373"/>
                    </a:cubicBezTo>
                    <a:cubicBezTo>
                      <a:pt x="25743" y="1770"/>
                      <a:pt x="25255" y="1492"/>
                      <a:pt x="24872" y="1770"/>
                    </a:cubicBezTo>
                    <a:cubicBezTo>
                      <a:pt x="24872" y="1429"/>
                      <a:pt x="24845" y="1309"/>
                      <a:pt x="24820" y="1309"/>
                    </a:cubicBezTo>
                    <a:cubicBezTo>
                      <a:pt x="24771" y="1309"/>
                      <a:pt x="24725" y="1746"/>
                      <a:pt x="24872" y="1928"/>
                    </a:cubicBezTo>
                    <a:cubicBezTo>
                      <a:pt x="24935" y="1919"/>
                      <a:pt x="24997" y="1915"/>
                      <a:pt x="25057" y="1915"/>
                    </a:cubicBezTo>
                    <a:cubicBezTo>
                      <a:pt x="25359" y="1915"/>
                      <a:pt x="25611" y="2027"/>
                      <a:pt x="25743" y="2258"/>
                    </a:cubicBezTo>
                    <a:cubicBezTo>
                      <a:pt x="25690" y="2535"/>
                      <a:pt x="25308" y="2205"/>
                      <a:pt x="25360" y="2760"/>
                    </a:cubicBezTo>
                    <a:cubicBezTo>
                      <a:pt x="27151" y="2920"/>
                      <a:pt x="28760" y="2950"/>
                      <a:pt x="30364" y="2950"/>
                    </a:cubicBezTo>
                    <a:cubicBezTo>
                      <a:pt x="31294" y="2950"/>
                      <a:pt x="32222" y="2940"/>
                      <a:pt x="33182" y="2940"/>
                    </a:cubicBezTo>
                    <a:cubicBezTo>
                      <a:pt x="33974" y="2940"/>
                      <a:pt x="34789" y="2946"/>
                      <a:pt x="35645" y="2971"/>
                    </a:cubicBezTo>
                    <a:cubicBezTo>
                      <a:pt x="35697" y="2694"/>
                      <a:pt x="35486" y="2535"/>
                      <a:pt x="35645" y="2482"/>
                    </a:cubicBezTo>
                    <a:cubicBezTo>
                      <a:pt x="35662" y="2481"/>
                      <a:pt x="35679" y="2480"/>
                      <a:pt x="35697" y="2480"/>
                    </a:cubicBezTo>
                    <a:cubicBezTo>
                      <a:pt x="36178" y="2480"/>
                      <a:pt x="36716" y="2987"/>
                      <a:pt x="37177" y="2987"/>
                    </a:cubicBezTo>
                    <a:cubicBezTo>
                      <a:pt x="37337" y="2987"/>
                      <a:pt x="37489" y="2926"/>
                      <a:pt x="37625" y="2760"/>
                    </a:cubicBezTo>
                    <a:cubicBezTo>
                      <a:pt x="37678" y="2760"/>
                      <a:pt x="37678" y="2760"/>
                      <a:pt x="37678" y="2694"/>
                    </a:cubicBezTo>
                    <a:cubicBezTo>
                      <a:pt x="37678" y="2641"/>
                      <a:pt x="37707" y="2614"/>
                      <a:pt x="37722" y="2614"/>
                    </a:cubicBezTo>
                    <a:cubicBezTo>
                      <a:pt x="37737" y="2614"/>
                      <a:pt x="37737" y="2641"/>
                      <a:pt x="37678" y="2694"/>
                    </a:cubicBezTo>
                    <a:cubicBezTo>
                      <a:pt x="37678" y="2760"/>
                      <a:pt x="37744" y="2865"/>
                      <a:pt x="37849" y="2918"/>
                    </a:cubicBezTo>
                    <a:cubicBezTo>
                      <a:pt x="38014" y="3060"/>
                      <a:pt x="38206" y="3110"/>
                      <a:pt x="38416" y="3110"/>
                    </a:cubicBezTo>
                    <a:cubicBezTo>
                      <a:pt x="38932" y="3110"/>
                      <a:pt x="39552" y="2805"/>
                      <a:pt x="40114" y="2805"/>
                    </a:cubicBezTo>
                    <a:cubicBezTo>
                      <a:pt x="40387" y="2805"/>
                      <a:pt x="40646" y="2877"/>
                      <a:pt x="40872" y="3090"/>
                    </a:cubicBezTo>
                    <a:cubicBezTo>
                      <a:pt x="40834" y="2849"/>
                      <a:pt x="40890" y="2768"/>
                      <a:pt x="40980" y="2768"/>
                    </a:cubicBezTo>
                    <a:cubicBezTo>
                      <a:pt x="41136" y="2768"/>
                      <a:pt x="41393" y="3014"/>
                      <a:pt x="41427" y="3090"/>
                    </a:cubicBezTo>
                    <a:cubicBezTo>
                      <a:pt x="41308" y="3301"/>
                      <a:pt x="41427" y="3908"/>
                      <a:pt x="41150" y="3908"/>
                    </a:cubicBezTo>
                    <a:cubicBezTo>
                      <a:pt x="41135" y="3738"/>
                      <a:pt x="41072" y="3689"/>
                      <a:pt x="40999" y="3689"/>
                    </a:cubicBezTo>
                    <a:cubicBezTo>
                      <a:pt x="40902" y="3689"/>
                      <a:pt x="40787" y="3775"/>
                      <a:pt x="40743" y="3775"/>
                    </a:cubicBezTo>
                    <a:cubicBezTo>
                      <a:pt x="40702" y="3775"/>
                      <a:pt x="40722" y="3702"/>
                      <a:pt x="40872" y="3420"/>
                    </a:cubicBezTo>
                    <a:cubicBezTo>
                      <a:pt x="40773" y="3320"/>
                      <a:pt x="40603" y="3270"/>
                      <a:pt x="40449" y="3270"/>
                    </a:cubicBezTo>
                    <a:cubicBezTo>
                      <a:pt x="40175" y="3270"/>
                      <a:pt x="39952" y="3429"/>
                      <a:pt x="40265" y="3750"/>
                    </a:cubicBezTo>
                    <a:cubicBezTo>
                      <a:pt x="40242" y="3763"/>
                      <a:pt x="40219" y="3769"/>
                      <a:pt x="40198" y="3769"/>
                    </a:cubicBezTo>
                    <a:cubicBezTo>
                      <a:pt x="40031" y="3769"/>
                      <a:pt x="39934" y="3393"/>
                      <a:pt x="39856" y="3393"/>
                    </a:cubicBezTo>
                    <a:cubicBezTo>
                      <a:pt x="39828" y="3393"/>
                      <a:pt x="39802" y="3443"/>
                      <a:pt x="39777" y="3578"/>
                    </a:cubicBezTo>
                    <a:cubicBezTo>
                      <a:pt x="39800" y="3569"/>
                      <a:pt x="39819" y="3564"/>
                      <a:pt x="39834" y="3564"/>
                    </a:cubicBezTo>
                    <a:cubicBezTo>
                      <a:pt x="40021" y="3564"/>
                      <a:pt x="39629" y="4241"/>
                      <a:pt x="39404" y="4241"/>
                    </a:cubicBezTo>
                    <a:cubicBezTo>
                      <a:pt x="39345" y="4241"/>
                      <a:pt x="39298" y="4195"/>
                      <a:pt x="39275" y="4080"/>
                    </a:cubicBezTo>
                    <a:cubicBezTo>
                      <a:pt x="39394" y="3908"/>
                      <a:pt x="39605" y="3908"/>
                      <a:pt x="39658" y="3578"/>
                    </a:cubicBezTo>
                    <a:cubicBezTo>
                      <a:pt x="39422" y="3444"/>
                      <a:pt x="39018" y="3338"/>
                      <a:pt x="38619" y="3338"/>
                    </a:cubicBezTo>
                    <a:cubicBezTo>
                      <a:pt x="38191" y="3338"/>
                      <a:pt x="37770" y="3461"/>
                      <a:pt x="37572" y="3803"/>
                    </a:cubicBezTo>
                    <a:cubicBezTo>
                      <a:pt x="37083" y="3631"/>
                      <a:pt x="36753" y="3684"/>
                      <a:pt x="36252" y="3631"/>
                    </a:cubicBezTo>
                    <a:cubicBezTo>
                      <a:pt x="36070" y="3609"/>
                      <a:pt x="35752" y="3499"/>
                      <a:pt x="35456" y="3499"/>
                    </a:cubicBezTo>
                    <a:cubicBezTo>
                      <a:pt x="35044" y="3499"/>
                      <a:pt x="34673" y="3713"/>
                      <a:pt x="34773" y="4674"/>
                    </a:cubicBezTo>
                    <a:cubicBezTo>
                      <a:pt x="35064" y="4581"/>
                      <a:pt x="35180" y="4273"/>
                      <a:pt x="35502" y="4273"/>
                    </a:cubicBezTo>
                    <a:cubicBezTo>
                      <a:pt x="35545" y="4273"/>
                      <a:pt x="35593" y="4278"/>
                      <a:pt x="35645" y="4291"/>
                    </a:cubicBezTo>
                    <a:cubicBezTo>
                      <a:pt x="35645" y="4740"/>
                      <a:pt x="35869" y="4674"/>
                      <a:pt x="35763" y="5123"/>
                    </a:cubicBezTo>
                    <a:cubicBezTo>
                      <a:pt x="35645" y="5123"/>
                      <a:pt x="35539" y="5228"/>
                      <a:pt x="35486" y="5334"/>
                    </a:cubicBezTo>
                    <a:cubicBezTo>
                      <a:pt x="35282" y="5286"/>
                      <a:pt x="35307" y="4832"/>
                      <a:pt x="35064" y="4832"/>
                    </a:cubicBezTo>
                    <a:cubicBezTo>
                      <a:pt x="35040" y="4832"/>
                      <a:pt x="35014" y="4836"/>
                      <a:pt x="34984" y="4846"/>
                    </a:cubicBezTo>
                    <a:cubicBezTo>
                      <a:pt x="35059" y="5359"/>
                      <a:pt x="34718" y="5639"/>
                      <a:pt x="34440" y="5639"/>
                    </a:cubicBezTo>
                    <a:cubicBezTo>
                      <a:pt x="34275" y="5639"/>
                      <a:pt x="34133" y="5540"/>
                      <a:pt x="34113" y="5334"/>
                    </a:cubicBezTo>
                    <a:cubicBezTo>
                      <a:pt x="34219" y="5281"/>
                      <a:pt x="34324" y="5281"/>
                      <a:pt x="34272" y="5004"/>
                    </a:cubicBezTo>
                    <a:cubicBezTo>
                      <a:pt x="34113" y="4929"/>
                      <a:pt x="33942" y="4896"/>
                      <a:pt x="33770" y="4896"/>
                    </a:cubicBezTo>
                    <a:cubicBezTo>
                      <a:pt x="33341" y="4896"/>
                      <a:pt x="32910" y="5098"/>
                      <a:pt x="32674" y="5334"/>
                    </a:cubicBezTo>
                    <a:cubicBezTo>
                      <a:pt x="33559" y="5994"/>
                      <a:pt x="34496" y="6549"/>
                      <a:pt x="33506" y="7539"/>
                    </a:cubicBezTo>
                    <a:cubicBezTo>
                      <a:pt x="33646" y="7247"/>
                      <a:pt x="33497" y="6101"/>
                      <a:pt x="33270" y="6101"/>
                    </a:cubicBezTo>
                    <a:cubicBezTo>
                      <a:pt x="33240" y="6101"/>
                      <a:pt x="33208" y="6121"/>
                      <a:pt x="33176" y="6166"/>
                    </a:cubicBezTo>
                    <a:cubicBezTo>
                      <a:pt x="33387" y="6271"/>
                      <a:pt x="32846" y="6166"/>
                      <a:pt x="32674" y="6549"/>
                    </a:cubicBezTo>
                    <a:cubicBezTo>
                      <a:pt x="32463" y="6496"/>
                      <a:pt x="32516" y="5836"/>
                      <a:pt x="32291" y="5664"/>
                    </a:cubicBezTo>
                    <a:cubicBezTo>
                      <a:pt x="32123" y="5889"/>
                      <a:pt x="31962" y="5965"/>
                      <a:pt x="31805" y="5965"/>
                    </a:cubicBezTo>
                    <a:cubicBezTo>
                      <a:pt x="31487" y="5965"/>
                      <a:pt x="31187" y="5653"/>
                      <a:pt x="30885" y="5653"/>
                    </a:cubicBezTo>
                    <a:cubicBezTo>
                      <a:pt x="30752" y="5653"/>
                      <a:pt x="30618" y="5714"/>
                      <a:pt x="30483" y="5888"/>
                    </a:cubicBezTo>
                    <a:cubicBezTo>
                      <a:pt x="30417" y="5558"/>
                      <a:pt x="30205" y="5783"/>
                      <a:pt x="30417" y="5400"/>
                    </a:cubicBezTo>
                    <a:cubicBezTo>
                      <a:pt x="30405" y="5397"/>
                      <a:pt x="30393" y="5396"/>
                      <a:pt x="30381" y="5396"/>
                    </a:cubicBezTo>
                    <a:cubicBezTo>
                      <a:pt x="30194" y="5396"/>
                      <a:pt x="29978" y="5736"/>
                      <a:pt x="29791" y="5736"/>
                    </a:cubicBezTo>
                    <a:cubicBezTo>
                      <a:pt x="29722" y="5736"/>
                      <a:pt x="29656" y="5689"/>
                      <a:pt x="29598" y="5558"/>
                    </a:cubicBezTo>
                    <a:cubicBezTo>
                      <a:pt x="29757" y="5558"/>
                      <a:pt x="29875" y="5400"/>
                      <a:pt x="29875" y="5228"/>
                    </a:cubicBezTo>
                    <a:cubicBezTo>
                      <a:pt x="29757" y="5176"/>
                      <a:pt x="29823" y="4793"/>
                      <a:pt x="29757" y="4568"/>
                    </a:cubicBezTo>
                    <a:cubicBezTo>
                      <a:pt x="29215" y="4621"/>
                      <a:pt x="29215" y="5558"/>
                      <a:pt x="28885" y="6060"/>
                    </a:cubicBezTo>
                    <a:cubicBezTo>
                      <a:pt x="28923" y="6078"/>
                      <a:pt x="28955" y="6086"/>
                      <a:pt x="28982" y="6086"/>
                    </a:cubicBezTo>
                    <a:cubicBezTo>
                      <a:pt x="29193" y="6086"/>
                      <a:pt x="29122" y="5605"/>
                      <a:pt x="29321" y="5558"/>
                    </a:cubicBezTo>
                    <a:lnTo>
                      <a:pt x="29321" y="5558"/>
                    </a:lnTo>
                    <a:cubicBezTo>
                      <a:pt x="29162" y="5941"/>
                      <a:pt x="29598" y="6218"/>
                      <a:pt x="29321" y="6390"/>
                    </a:cubicBezTo>
                    <a:cubicBezTo>
                      <a:pt x="29096" y="6166"/>
                      <a:pt x="28661" y="6390"/>
                      <a:pt x="28502" y="6060"/>
                    </a:cubicBezTo>
                    <a:lnTo>
                      <a:pt x="28502" y="5888"/>
                    </a:lnTo>
                    <a:cubicBezTo>
                      <a:pt x="28480" y="5880"/>
                      <a:pt x="28460" y="5876"/>
                      <a:pt x="28442" y="5876"/>
                    </a:cubicBezTo>
                    <a:cubicBezTo>
                      <a:pt x="28267" y="5876"/>
                      <a:pt x="28291" y="6249"/>
                      <a:pt x="28106" y="6249"/>
                    </a:cubicBezTo>
                    <a:cubicBezTo>
                      <a:pt x="28077" y="6249"/>
                      <a:pt x="28042" y="6240"/>
                      <a:pt x="28001" y="6218"/>
                    </a:cubicBezTo>
                    <a:cubicBezTo>
                      <a:pt x="28001" y="5558"/>
                      <a:pt x="27618" y="5611"/>
                      <a:pt x="27393" y="5228"/>
                    </a:cubicBezTo>
                    <a:cubicBezTo>
                      <a:pt x="27258" y="5440"/>
                      <a:pt x="26937" y="5723"/>
                      <a:pt x="26724" y="5723"/>
                    </a:cubicBezTo>
                    <a:cubicBezTo>
                      <a:pt x="26606" y="5723"/>
                      <a:pt x="26522" y="5636"/>
                      <a:pt x="26522" y="5400"/>
                    </a:cubicBezTo>
                    <a:cubicBezTo>
                      <a:pt x="26245" y="5664"/>
                      <a:pt x="26073" y="5994"/>
                      <a:pt x="25690" y="6113"/>
                    </a:cubicBezTo>
                    <a:cubicBezTo>
                      <a:pt x="25862" y="4898"/>
                      <a:pt x="26456" y="4344"/>
                      <a:pt x="27182" y="4080"/>
                    </a:cubicBezTo>
                    <a:lnTo>
                      <a:pt x="27182" y="4080"/>
                    </a:lnTo>
                    <a:cubicBezTo>
                      <a:pt x="27235" y="4344"/>
                      <a:pt x="26575" y="4410"/>
                      <a:pt x="26905" y="4568"/>
                    </a:cubicBezTo>
                    <a:cubicBezTo>
                      <a:pt x="26733" y="4846"/>
                      <a:pt x="26456" y="4846"/>
                      <a:pt x="26192" y="4898"/>
                    </a:cubicBezTo>
                    <a:cubicBezTo>
                      <a:pt x="26231" y="5159"/>
                      <a:pt x="26307" y="5229"/>
                      <a:pt x="26392" y="5229"/>
                    </a:cubicBezTo>
                    <a:cubicBezTo>
                      <a:pt x="26491" y="5229"/>
                      <a:pt x="26604" y="5136"/>
                      <a:pt x="26688" y="5136"/>
                    </a:cubicBezTo>
                    <a:cubicBezTo>
                      <a:pt x="26729" y="5136"/>
                      <a:pt x="26764" y="5159"/>
                      <a:pt x="26786" y="5228"/>
                    </a:cubicBezTo>
                    <a:cubicBezTo>
                      <a:pt x="27011" y="5123"/>
                      <a:pt x="27011" y="4740"/>
                      <a:pt x="27182" y="4568"/>
                    </a:cubicBezTo>
                    <a:cubicBezTo>
                      <a:pt x="27393" y="4740"/>
                      <a:pt x="27341" y="5176"/>
                      <a:pt x="27618" y="5228"/>
                    </a:cubicBezTo>
                    <a:cubicBezTo>
                      <a:pt x="27671" y="5228"/>
                      <a:pt x="27671" y="5070"/>
                      <a:pt x="27776" y="5070"/>
                    </a:cubicBezTo>
                    <a:cubicBezTo>
                      <a:pt x="27671" y="4846"/>
                      <a:pt x="27512" y="4740"/>
                      <a:pt x="27393" y="4568"/>
                    </a:cubicBezTo>
                    <a:cubicBezTo>
                      <a:pt x="27724" y="4410"/>
                      <a:pt x="28001" y="4133"/>
                      <a:pt x="28436" y="4080"/>
                    </a:cubicBezTo>
                    <a:lnTo>
                      <a:pt x="28436" y="4080"/>
                    </a:lnTo>
                    <a:cubicBezTo>
                      <a:pt x="28214" y="4169"/>
                      <a:pt x="28254" y="4997"/>
                      <a:pt x="28107" y="4997"/>
                    </a:cubicBezTo>
                    <a:cubicBezTo>
                      <a:pt x="28079" y="4997"/>
                      <a:pt x="28045" y="4967"/>
                      <a:pt x="28001" y="4898"/>
                    </a:cubicBezTo>
                    <a:lnTo>
                      <a:pt x="28001" y="4898"/>
                    </a:lnTo>
                    <a:cubicBezTo>
                      <a:pt x="28001" y="5453"/>
                      <a:pt x="28436" y="5228"/>
                      <a:pt x="28502" y="5664"/>
                    </a:cubicBezTo>
                    <a:cubicBezTo>
                      <a:pt x="28538" y="4667"/>
                      <a:pt x="29000" y="4144"/>
                      <a:pt x="29548" y="4144"/>
                    </a:cubicBezTo>
                    <a:cubicBezTo>
                      <a:pt x="29813" y="4144"/>
                      <a:pt x="30097" y="4266"/>
                      <a:pt x="30364" y="4515"/>
                    </a:cubicBezTo>
                    <a:cubicBezTo>
                      <a:pt x="30205" y="4621"/>
                      <a:pt x="29981" y="4621"/>
                      <a:pt x="29875" y="4898"/>
                    </a:cubicBezTo>
                    <a:cubicBezTo>
                      <a:pt x="29983" y="4872"/>
                      <a:pt x="30075" y="4859"/>
                      <a:pt x="30152" y="4859"/>
                    </a:cubicBezTo>
                    <a:cubicBezTo>
                      <a:pt x="30386" y="4859"/>
                      <a:pt x="30483" y="4980"/>
                      <a:pt x="30483" y="5228"/>
                    </a:cubicBezTo>
                    <a:cubicBezTo>
                      <a:pt x="30535" y="5004"/>
                      <a:pt x="30588" y="4951"/>
                      <a:pt x="30694" y="4846"/>
                    </a:cubicBezTo>
                    <a:lnTo>
                      <a:pt x="30694" y="4846"/>
                    </a:lnTo>
                    <a:cubicBezTo>
                      <a:pt x="30694" y="5070"/>
                      <a:pt x="30588" y="5123"/>
                      <a:pt x="30588" y="5400"/>
                    </a:cubicBezTo>
                    <a:cubicBezTo>
                      <a:pt x="30622" y="5413"/>
                      <a:pt x="30652" y="5419"/>
                      <a:pt x="30678" y="5419"/>
                    </a:cubicBezTo>
                    <a:cubicBezTo>
                      <a:pt x="30855" y="5419"/>
                      <a:pt x="30887" y="5171"/>
                      <a:pt x="31038" y="5171"/>
                    </a:cubicBezTo>
                    <a:cubicBezTo>
                      <a:pt x="31050" y="5171"/>
                      <a:pt x="31063" y="5172"/>
                      <a:pt x="31077" y="5176"/>
                    </a:cubicBezTo>
                    <a:cubicBezTo>
                      <a:pt x="30918" y="4410"/>
                      <a:pt x="30588" y="4846"/>
                      <a:pt x="30971" y="4014"/>
                    </a:cubicBezTo>
                    <a:cubicBezTo>
                      <a:pt x="29321" y="3631"/>
                      <a:pt x="28714" y="3525"/>
                      <a:pt x="27288" y="3420"/>
                    </a:cubicBezTo>
                    <a:cubicBezTo>
                      <a:pt x="27183" y="3749"/>
                      <a:pt x="26991" y="3820"/>
                      <a:pt x="26782" y="3820"/>
                    </a:cubicBezTo>
                    <a:cubicBezTo>
                      <a:pt x="26624" y="3820"/>
                      <a:pt x="26456" y="3780"/>
                      <a:pt x="26308" y="3780"/>
                    </a:cubicBezTo>
                    <a:cubicBezTo>
                      <a:pt x="26133" y="3780"/>
                      <a:pt x="25986" y="3836"/>
                      <a:pt x="25915" y="4080"/>
                    </a:cubicBezTo>
                    <a:cubicBezTo>
                      <a:pt x="26073" y="4080"/>
                      <a:pt x="26126" y="4185"/>
                      <a:pt x="26192" y="4410"/>
                    </a:cubicBezTo>
                    <a:cubicBezTo>
                      <a:pt x="26138" y="4382"/>
                      <a:pt x="26096" y="4370"/>
                      <a:pt x="26063" y="4370"/>
                    </a:cubicBezTo>
                    <a:cubicBezTo>
                      <a:pt x="25889" y="4370"/>
                      <a:pt x="25940" y="4685"/>
                      <a:pt x="25796" y="4740"/>
                    </a:cubicBezTo>
                    <a:cubicBezTo>
                      <a:pt x="25835" y="4546"/>
                      <a:pt x="25600" y="4425"/>
                      <a:pt x="25358" y="4425"/>
                    </a:cubicBezTo>
                    <a:cubicBezTo>
                      <a:pt x="25187" y="4425"/>
                      <a:pt x="25012" y="4485"/>
                      <a:pt x="24925" y="4621"/>
                    </a:cubicBezTo>
                    <a:cubicBezTo>
                      <a:pt x="25083" y="4740"/>
                      <a:pt x="25202" y="4951"/>
                      <a:pt x="25308" y="5281"/>
                    </a:cubicBezTo>
                    <a:cubicBezTo>
                      <a:pt x="24978" y="5611"/>
                      <a:pt x="24872" y="5453"/>
                      <a:pt x="24542" y="5611"/>
                    </a:cubicBezTo>
                    <a:cubicBezTo>
                      <a:pt x="24542" y="5400"/>
                      <a:pt x="24648" y="5400"/>
                      <a:pt x="24595" y="5123"/>
                    </a:cubicBezTo>
                    <a:cubicBezTo>
                      <a:pt x="24265" y="5123"/>
                      <a:pt x="23987" y="5176"/>
                      <a:pt x="23816" y="5453"/>
                    </a:cubicBezTo>
                    <a:cubicBezTo>
                      <a:pt x="23882" y="5941"/>
                      <a:pt x="24317" y="5836"/>
                      <a:pt x="24542" y="6113"/>
                    </a:cubicBezTo>
                    <a:cubicBezTo>
                      <a:pt x="24321" y="6155"/>
                      <a:pt x="24201" y="6306"/>
                      <a:pt x="23995" y="6306"/>
                    </a:cubicBezTo>
                    <a:cubicBezTo>
                      <a:pt x="23942" y="6306"/>
                      <a:pt x="23883" y="6296"/>
                      <a:pt x="23816" y="6271"/>
                    </a:cubicBezTo>
                    <a:cubicBezTo>
                      <a:pt x="23722" y="6131"/>
                      <a:pt x="23753" y="5763"/>
                      <a:pt x="23569" y="5763"/>
                    </a:cubicBezTo>
                    <a:cubicBezTo>
                      <a:pt x="23545" y="5763"/>
                      <a:pt x="23518" y="5769"/>
                      <a:pt x="23486" y="5783"/>
                    </a:cubicBezTo>
                    <a:cubicBezTo>
                      <a:pt x="23486" y="5994"/>
                      <a:pt x="23552" y="6271"/>
                      <a:pt x="23433" y="6271"/>
                    </a:cubicBezTo>
                    <a:cubicBezTo>
                      <a:pt x="23156" y="6271"/>
                      <a:pt x="23156" y="5836"/>
                      <a:pt x="23327" y="5611"/>
                    </a:cubicBezTo>
                    <a:lnTo>
                      <a:pt x="23327" y="5611"/>
                    </a:lnTo>
                    <a:cubicBezTo>
                      <a:pt x="23283" y="5639"/>
                      <a:pt x="23243" y="5652"/>
                      <a:pt x="23206" y="5652"/>
                    </a:cubicBezTo>
                    <a:cubicBezTo>
                      <a:pt x="22953" y="5652"/>
                      <a:pt x="22845" y="5088"/>
                      <a:pt x="22676" y="5088"/>
                    </a:cubicBezTo>
                    <a:cubicBezTo>
                      <a:pt x="22623" y="5088"/>
                      <a:pt x="22565" y="5142"/>
                      <a:pt x="22496" y="5281"/>
                    </a:cubicBezTo>
                    <a:cubicBezTo>
                      <a:pt x="22773" y="5400"/>
                      <a:pt x="23050" y="5453"/>
                      <a:pt x="22997" y="6113"/>
                    </a:cubicBezTo>
                    <a:cubicBezTo>
                      <a:pt x="22928" y="6139"/>
                      <a:pt x="22831" y="6142"/>
                      <a:pt x="22723" y="6142"/>
                    </a:cubicBezTo>
                    <a:cubicBezTo>
                      <a:pt x="22698" y="6142"/>
                      <a:pt x="22672" y="6142"/>
                      <a:pt x="22646" y="6142"/>
                    </a:cubicBezTo>
                    <a:cubicBezTo>
                      <a:pt x="22333" y="6142"/>
                      <a:pt x="21954" y="6161"/>
                      <a:pt x="21836" y="6654"/>
                    </a:cubicBezTo>
                    <a:cubicBezTo>
                      <a:pt x="21572" y="6496"/>
                      <a:pt x="21294" y="6324"/>
                      <a:pt x="21017" y="6166"/>
                    </a:cubicBezTo>
                    <a:lnTo>
                      <a:pt x="21017" y="6166"/>
                    </a:lnTo>
                    <a:cubicBezTo>
                      <a:pt x="20964" y="6549"/>
                      <a:pt x="21506" y="6773"/>
                      <a:pt x="21242" y="6984"/>
                    </a:cubicBezTo>
                    <a:cubicBezTo>
                      <a:pt x="20952" y="6752"/>
                      <a:pt x="20784" y="6296"/>
                      <a:pt x="20336" y="6296"/>
                    </a:cubicBezTo>
                    <a:cubicBezTo>
                      <a:pt x="20274" y="6296"/>
                      <a:pt x="20206" y="6305"/>
                      <a:pt x="20133" y="6324"/>
                    </a:cubicBezTo>
                    <a:cubicBezTo>
                      <a:pt x="20114" y="6555"/>
                      <a:pt x="20123" y="6624"/>
                      <a:pt x="20154" y="6624"/>
                    </a:cubicBezTo>
                    <a:cubicBezTo>
                      <a:pt x="20200" y="6624"/>
                      <a:pt x="20296" y="6466"/>
                      <a:pt x="20423" y="6466"/>
                    </a:cubicBezTo>
                    <a:cubicBezTo>
                      <a:pt x="20452" y="6466"/>
                      <a:pt x="20483" y="6475"/>
                      <a:pt x="20515" y="6496"/>
                    </a:cubicBezTo>
                    <a:cubicBezTo>
                      <a:pt x="20581" y="6931"/>
                      <a:pt x="20581" y="6879"/>
                      <a:pt x="20845" y="7156"/>
                    </a:cubicBezTo>
                    <a:cubicBezTo>
                      <a:pt x="20410" y="6984"/>
                      <a:pt x="19974" y="6773"/>
                      <a:pt x="19525" y="6654"/>
                    </a:cubicBezTo>
                    <a:cubicBezTo>
                      <a:pt x="19480" y="6992"/>
                      <a:pt x="19424" y="7099"/>
                      <a:pt x="19349" y="7099"/>
                    </a:cubicBezTo>
                    <a:cubicBezTo>
                      <a:pt x="19250" y="7099"/>
                      <a:pt x="19118" y="6916"/>
                      <a:pt x="18931" y="6826"/>
                    </a:cubicBezTo>
                    <a:cubicBezTo>
                      <a:pt x="18931" y="7103"/>
                      <a:pt x="18865" y="7209"/>
                      <a:pt x="18812" y="7380"/>
                    </a:cubicBezTo>
                    <a:cubicBezTo>
                      <a:pt x="18867" y="7502"/>
                      <a:pt x="18970" y="7534"/>
                      <a:pt x="19089" y="7534"/>
                    </a:cubicBezTo>
                    <a:cubicBezTo>
                      <a:pt x="19227" y="7534"/>
                      <a:pt x="19387" y="7490"/>
                      <a:pt x="19516" y="7490"/>
                    </a:cubicBezTo>
                    <a:cubicBezTo>
                      <a:pt x="19627" y="7490"/>
                      <a:pt x="19716" y="7523"/>
                      <a:pt x="19750" y="7644"/>
                    </a:cubicBezTo>
                    <a:cubicBezTo>
                      <a:pt x="19591" y="7710"/>
                      <a:pt x="19644" y="7974"/>
                      <a:pt x="19525" y="8040"/>
                    </a:cubicBezTo>
                    <a:cubicBezTo>
                      <a:pt x="19179" y="7895"/>
                      <a:pt x="18637" y="7644"/>
                      <a:pt x="18224" y="7644"/>
                    </a:cubicBezTo>
                    <a:cubicBezTo>
                      <a:pt x="17850" y="7644"/>
                      <a:pt x="17582" y="7851"/>
                      <a:pt x="17664" y="8529"/>
                    </a:cubicBezTo>
                    <a:cubicBezTo>
                      <a:pt x="17704" y="8547"/>
                      <a:pt x="17737" y="8555"/>
                      <a:pt x="17766" y="8555"/>
                    </a:cubicBezTo>
                    <a:cubicBezTo>
                      <a:pt x="18005" y="8555"/>
                      <a:pt x="17846" y="7963"/>
                      <a:pt x="18047" y="7869"/>
                    </a:cubicBezTo>
                    <a:cubicBezTo>
                      <a:pt x="18106" y="8239"/>
                      <a:pt x="18186" y="8264"/>
                      <a:pt x="18303" y="8264"/>
                    </a:cubicBezTo>
                    <a:cubicBezTo>
                      <a:pt x="18322" y="8264"/>
                      <a:pt x="18342" y="8264"/>
                      <a:pt x="18363" y="8264"/>
                    </a:cubicBezTo>
                    <a:cubicBezTo>
                      <a:pt x="18443" y="8264"/>
                      <a:pt x="18539" y="8274"/>
                      <a:pt x="18654" y="8370"/>
                    </a:cubicBezTo>
                    <a:cubicBezTo>
                      <a:pt x="18895" y="8187"/>
                      <a:pt x="19180" y="8129"/>
                      <a:pt x="19485" y="8129"/>
                    </a:cubicBezTo>
                    <a:cubicBezTo>
                      <a:pt x="20015" y="8129"/>
                      <a:pt x="20603" y="8304"/>
                      <a:pt x="21123" y="8304"/>
                    </a:cubicBezTo>
                    <a:cubicBezTo>
                      <a:pt x="20964" y="8423"/>
                      <a:pt x="21017" y="8859"/>
                      <a:pt x="20845" y="9030"/>
                    </a:cubicBezTo>
                    <a:cubicBezTo>
                      <a:pt x="20355" y="8708"/>
                      <a:pt x="19828" y="8572"/>
                      <a:pt x="19278" y="8572"/>
                    </a:cubicBezTo>
                    <a:cubicBezTo>
                      <a:pt x="18790" y="8572"/>
                      <a:pt x="18284" y="8679"/>
                      <a:pt x="17769" y="8859"/>
                    </a:cubicBezTo>
                    <a:cubicBezTo>
                      <a:pt x="17751" y="8722"/>
                      <a:pt x="17690" y="8676"/>
                      <a:pt x="17617" y="8676"/>
                    </a:cubicBezTo>
                    <a:cubicBezTo>
                      <a:pt x="17485" y="8676"/>
                      <a:pt x="17315" y="8825"/>
                      <a:pt x="17281" y="8859"/>
                    </a:cubicBezTo>
                    <a:cubicBezTo>
                      <a:pt x="17109" y="8040"/>
                      <a:pt x="16344" y="8199"/>
                      <a:pt x="16449" y="7380"/>
                    </a:cubicBezTo>
                    <a:lnTo>
                      <a:pt x="16449" y="7380"/>
                    </a:lnTo>
                    <a:cubicBezTo>
                      <a:pt x="15961" y="7816"/>
                      <a:pt x="15406" y="7209"/>
                      <a:pt x="15235" y="8093"/>
                    </a:cubicBezTo>
                    <a:cubicBezTo>
                      <a:pt x="15263" y="8089"/>
                      <a:pt x="15291" y="8086"/>
                      <a:pt x="15318" y="8086"/>
                    </a:cubicBezTo>
                    <a:cubicBezTo>
                      <a:pt x="15603" y="8086"/>
                      <a:pt x="15804" y="8328"/>
                      <a:pt x="15961" y="8582"/>
                    </a:cubicBezTo>
                    <a:cubicBezTo>
                      <a:pt x="15897" y="8656"/>
                      <a:pt x="15820" y="8683"/>
                      <a:pt x="15738" y="8683"/>
                    </a:cubicBezTo>
                    <a:cubicBezTo>
                      <a:pt x="15523" y="8683"/>
                      <a:pt x="15272" y="8497"/>
                      <a:pt x="15117" y="8497"/>
                    </a:cubicBezTo>
                    <a:cubicBezTo>
                      <a:pt x="15028" y="8497"/>
                      <a:pt x="14971" y="8559"/>
                      <a:pt x="14971" y="8753"/>
                    </a:cubicBezTo>
                    <a:cubicBezTo>
                      <a:pt x="14891" y="8602"/>
                      <a:pt x="14769" y="8553"/>
                      <a:pt x="14613" y="8553"/>
                    </a:cubicBezTo>
                    <a:cubicBezTo>
                      <a:pt x="14538" y="8553"/>
                      <a:pt x="14454" y="8564"/>
                      <a:pt x="14363" y="8582"/>
                    </a:cubicBezTo>
                    <a:cubicBezTo>
                      <a:pt x="14363" y="8370"/>
                      <a:pt x="14469" y="8370"/>
                      <a:pt x="14469" y="8093"/>
                    </a:cubicBezTo>
                    <a:cubicBezTo>
                      <a:pt x="14192" y="7710"/>
                      <a:pt x="13202" y="8199"/>
                      <a:pt x="13532" y="7103"/>
                    </a:cubicBezTo>
                    <a:lnTo>
                      <a:pt x="13532" y="7103"/>
                    </a:lnTo>
                    <a:cubicBezTo>
                      <a:pt x="13563" y="7363"/>
                      <a:pt x="13812" y="7605"/>
                      <a:pt x="14032" y="7605"/>
                    </a:cubicBezTo>
                    <a:cubicBezTo>
                      <a:pt x="14180" y="7605"/>
                      <a:pt x="14316" y="7495"/>
                      <a:pt x="14363" y="7209"/>
                    </a:cubicBezTo>
                    <a:cubicBezTo>
                      <a:pt x="14275" y="7038"/>
                      <a:pt x="14088" y="6928"/>
                      <a:pt x="13980" y="6928"/>
                    </a:cubicBezTo>
                    <a:cubicBezTo>
                      <a:pt x="13879" y="6928"/>
                      <a:pt x="13848" y="7025"/>
                      <a:pt x="14033" y="7261"/>
                    </a:cubicBezTo>
                    <a:cubicBezTo>
                      <a:pt x="14009" y="7266"/>
                      <a:pt x="13986" y="7268"/>
                      <a:pt x="13964" y="7268"/>
                    </a:cubicBezTo>
                    <a:cubicBezTo>
                      <a:pt x="13729" y="7268"/>
                      <a:pt x="13599" y="7022"/>
                      <a:pt x="13756" y="6720"/>
                    </a:cubicBezTo>
                    <a:cubicBezTo>
                      <a:pt x="13698" y="6651"/>
                      <a:pt x="13635" y="6625"/>
                      <a:pt x="13571" y="6625"/>
                    </a:cubicBezTo>
                    <a:cubicBezTo>
                      <a:pt x="13384" y="6625"/>
                      <a:pt x="13182" y="6843"/>
                      <a:pt x="13037" y="6843"/>
                    </a:cubicBezTo>
                    <a:cubicBezTo>
                      <a:pt x="12994" y="6843"/>
                      <a:pt x="12956" y="6823"/>
                      <a:pt x="12924" y="6773"/>
                    </a:cubicBezTo>
                    <a:cubicBezTo>
                      <a:pt x="13043" y="6390"/>
                      <a:pt x="13479" y="6601"/>
                      <a:pt x="13426" y="6060"/>
                    </a:cubicBezTo>
                    <a:cubicBezTo>
                      <a:pt x="12819" y="6060"/>
                      <a:pt x="12330" y="5836"/>
                      <a:pt x="12106" y="5070"/>
                    </a:cubicBezTo>
                    <a:cubicBezTo>
                      <a:pt x="12067" y="5056"/>
                      <a:pt x="12031" y="5050"/>
                      <a:pt x="11999" y="5050"/>
                    </a:cubicBezTo>
                    <a:cubicBezTo>
                      <a:pt x="11791" y="5050"/>
                      <a:pt x="11702" y="5301"/>
                      <a:pt x="11464" y="5301"/>
                    </a:cubicBezTo>
                    <a:cubicBezTo>
                      <a:pt x="11427" y="5301"/>
                      <a:pt x="11386" y="5295"/>
                      <a:pt x="11340" y="5281"/>
                    </a:cubicBezTo>
                    <a:cubicBezTo>
                      <a:pt x="11274" y="5004"/>
                      <a:pt x="11169" y="4951"/>
                      <a:pt x="11116" y="4740"/>
                    </a:cubicBezTo>
                    <a:cubicBezTo>
                      <a:pt x="11259" y="4659"/>
                      <a:pt x="11403" y="4639"/>
                      <a:pt x="11547" y="4639"/>
                    </a:cubicBezTo>
                    <a:cubicBezTo>
                      <a:pt x="11686" y="4639"/>
                      <a:pt x="11825" y="4658"/>
                      <a:pt x="11961" y="4658"/>
                    </a:cubicBezTo>
                    <a:cubicBezTo>
                      <a:pt x="12162" y="4658"/>
                      <a:pt x="12358" y="4616"/>
                      <a:pt x="12542" y="4410"/>
                    </a:cubicBezTo>
                    <a:cubicBezTo>
                      <a:pt x="12785" y="4692"/>
                      <a:pt x="12913" y="5690"/>
                      <a:pt x="13096" y="5690"/>
                    </a:cubicBezTo>
                    <a:cubicBezTo>
                      <a:pt x="13161" y="5690"/>
                      <a:pt x="13234" y="5562"/>
                      <a:pt x="13321" y="5228"/>
                    </a:cubicBezTo>
                    <a:cubicBezTo>
                      <a:pt x="13321" y="5730"/>
                      <a:pt x="13809" y="5783"/>
                      <a:pt x="13532" y="6218"/>
                    </a:cubicBezTo>
                    <a:cubicBezTo>
                      <a:pt x="13648" y="6226"/>
                      <a:pt x="13745" y="6229"/>
                      <a:pt x="13829" y="6229"/>
                    </a:cubicBezTo>
                    <a:cubicBezTo>
                      <a:pt x="14345" y="6229"/>
                      <a:pt x="14337" y="6106"/>
                      <a:pt x="14905" y="6060"/>
                    </a:cubicBezTo>
                    <a:cubicBezTo>
                      <a:pt x="14693" y="5228"/>
                      <a:pt x="13756" y="5730"/>
                      <a:pt x="13809" y="4410"/>
                    </a:cubicBezTo>
                    <a:lnTo>
                      <a:pt x="13809" y="4410"/>
                    </a:lnTo>
                    <a:cubicBezTo>
                      <a:pt x="13868" y="4436"/>
                      <a:pt x="13918" y="4447"/>
                      <a:pt x="13958" y="4447"/>
                    </a:cubicBezTo>
                    <a:cubicBezTo>
                      <a:pt x="14245" y="4447"/>
                      <a:pt x="14097" y="3885"/>
                      <a:pt x="13942" y="3885"/>
                    </a:cubicBezTo>
                    <a:cubicBezTo>
                      <a:pt x="13894" y="3885"/>
                      <a:pt x="13846" y="3939"/>
                      <a:pt x="13809" y="4080"/>
                    </a:cubicBezTo>
                    <a:cubicBezTo>
                      <a:pt x="13887" y="4195"/>
                      <a:pt x="13791" y="4255"/>
                      <a:pt x="13653" y="4255"/>
                    </a:cubicBezTo>
                    <a:cubicBezTo>
                      <a:pt x="13396" y="4255"/>
                      <a:pt x="12993" y="4043"/>
                      <a:pt x="13320" y="3578"/>
                    </a:cubicBezTo>
                    <a:lnTo>
                      <a:pt x="13320" y="3578"/>
                    </a:lnTo>
                    <a:cubicBezTo>
                      <a:pt x="13117" y="3867"/>
                      <a:pt x="12959" y="3913"/>
                      <a:pt x="12811" y="3913"/>
                    </a:cubicBezTo>
                    <a:cubicBezTo>
                      <a:pt x="12742" y="3913"/>
                      <a:pt x="12675" y="3903"/>
                      <a:pt x="12606" y="3903"/>
                    </a:cubicBezTo>
                    <a:cubicBezTo>
                      <a:pt x="12459" y="3903"/>
                      <a:pt x="12304" y="3949"/>
                      <a:pt x="12106" y="4238"/>
                    </a:cubicBezTo>
                    <a:cubicBezTo>
                      <a:pt x="11934" y="3908"/>
                      <a:pt x="11882" y="3750"/>
                      <a:pt x="12000" y="3248"/>
                    </a:cubicBezTo>
                    <a:cubicBezTo>
                      <a:pt x="11952" y="3214"/>
                      <a:pt x="11915" y="3199"/>
                      <a:pt x="11887" y="3199"/>
                    </a:cubicBezTo>
                    <a:cubicBezTo>
                      <a:pt x="11697" y="3199"/>
                      <a:pt x="11950" y="3910"/>
                      <a:pt x="11743" y="3910"/>
                    </a:cubicBezTo>
                    <a:cubicBezTo>
                      <a:pt x="11737" y="3910"/>
                      <a:pt x="11730" y="3910"/>
                      <a:pt x="11723" y="3908"/>
                    </a:cubicBezTo>
                    <a:cubicBezTo>
                      <a:pt x="11221" y="3195"/>
                      <a:pt x="10073" y="3301"/>
                      <a:pt x="9624" y="3090"/>
                    </a:cubicBezTo>
                    <a:cubicBezTo>
                      <a:pt x="9743" y="3090"/>
                      <a:pt x="9690" y="2812"/>
                      <a:pt x="9796" y="2760"/>
                    </a:cubicBezTo>
                    <a:cubicBezTo>
                      <a:pt x="9858" y="2852"/>
                      <a:pt x="9898" y="2883"/>
                      <a:pt x="9931" y="2883"/>
                    </a:cubicBezTo>
                    <a:cubicBezTo>
                      <a:pt x="10000" y="2883"/>
                      <a:pt x="10034" y="2739"/>
                      <a:pt x="10179" y="2739"/>
                    </a:cubicBezTo>
                    <a:cubicBezTo>
                      <a:pt x="10209" y="2739"/>
                      <a:pt x="10244" y="2745"/>
                      <a:pt x="10284" y="2760"/>
                    </a:cubicBezTo>
                    <a:cubicBezTo>
                      <a:pt x="10284" y="2918"/>
                      <a:pt x="10231" y="2971"/>
                      <a:pt x="10231" y="3090"/>
                    </a:cubicBezTo>
                    <a:cubicBezTo>
                      <a:pt x="10429" y="2946"/>
                      <a:pt x="10599" y="2817"/>
                      <a:pt x="10763" y="2817"/>
                    </a:cubicBezTo>
                    <a:cubicBezTo>
                      <a:pt x="10915" y="2817"/>
                      <a:pt x="11062" y="2930"/>
                      <a:pt x="11221" y="3248"/>
                    </a:cubicBezTo>
                    <a:cubicBezTo>
                      <a:pt x="11169" y="2865"/>
                      <a:pt x="11221" y="2641"/>
                      <a:pt x="11393" y="2588"/>
                    </a:cubicBezTo>
                    <a:cubicBezTo>
                      <a:pt x="11529" y="2810"/>
                      <a:pt x="11713" y="2872"/>
                      <a:pt x="11919" y="2872"/>
                    </a:cubicBezTo>
                    <a:cubicBezTo>
                      <a:pt x="12180" y="2872"/>
                      <a:pt x="12475" y="2773"/>
                      <a:pt x="12752" y="2773"/>
                    </a:cubicBezTo>
                    <a:cubicBezTo>
                      <a:pt x="12960" y="2773"/>
                      <a:pt x="13157" y="2829"/>
                      <a:pt x="13321" y="3024"/>
                    </a:cubicBezTo>
                    <a:cubicBezTo>
                      <a:pt x="13523" y="2922"/>
                      <a:pt x="13483" y="2360"/>
                      <a:pt x="13770" y="2360"/>
                    </a:cubicBezTo>
                    <a:cubicBezTo>
                      <a:pt x="13782" y="2360"/>
                      <a:pt x="13795" y="2361"/>
                      <a:pt x="13809" y="2364"/>
                    </a:cubicBezTo>
                    <a:cubicBezTo>
                      <a:pt x="13809" y="2641"/>
                      <a:pt x="13862" y="2812"/>
                      <a:pt x="13981" y="2865"/>
                    </a:cubicBezTo>
                    <a:cubicBezTo>
                      <a:pt x="14124" y="2884"/>
                      <a:pt x="14286" y="2892"/>
                      <a:pt x="14463" y="2892"/>
                    </a:cubicBezTo>
                    <a:cubicBezTo>
                      <a:pt x="15585" y="2892"/>
                      <a:pt x="17295" y="2561"/>
                      <a:pt x="18609" y="2561"/>
                    </a:cubicBezTo>
                    <a:cubicBezTo>
                      <a:pt x="18815" y="2561"/>
                      <a:pt x="19012" y="2569"/>
                      <a:pt x="19195" y="2588"/>
                    </a:cubicBezTo>
                    <a:lnTo>
                      <a:pt x="19195" y="2482"/>
                    </a:lnTo>
                    <a:cubicBezTo>
                      <a:pt x="19567" y="2456"/>
                      <a:pt x="19886" y="2444"/>
                      <a:pt x="20173" y="2444"/>
                    </a:cubicBezTo>
                    <a:cubicBezTo>
                      <a:pt x="21161" y="2444"/>
                      <a:pt x="21777" y="2586"/>
                      <a:pt x="22892" y="2760"/>
                    </a:cubicBezTo>
                    <a:cubicBezTo>
                      <a:pt x="22997" y="2430"/>
                      <a:pt x="23050" y="2034"/>
                      <a:pt x="23275" y="1928"/>
                    </a:cubicBezTo>
                    <a:lnTo>
                      <a:pt x="23275" y="1928"/>
                    </a:lnTo>
                    <a:cubicBezTo>
                      <a:pt x="23327" y="2364"/>
                      <a:pt x="23050" y="2258"/>
                      <a:pt x="23050" y="2588"/>
                    </a:cubicBezTo>
                    <a:cubicBezTo>
                      <a:pt x="23127" y="2588"/>
                      <a:pt x="23444" y="2633"/>
                      <a:pt x="23751" y="2633"/>
                    </a:cubicBezTo>
                    <a:cubicBezTo>
                      <a:pt x="24130" y="2633"/>
                      <a:pt x="24494" y="2564"/>
                      <a:pt x="24370" y="2258"/>
                    </a:cubicBezTo>
                    <a:lnTo>
                      <a:pt x="24370" y="2258"/>
                    </a:lnTo>
                    <a:cubicBezTo>
                      <a:pt x="24241" y="2338"/>
                      <a:pt x="24041" y="2426"/>
                      <a:pt x="23853" y="2426"/>
                    </a:cubicBezTo>
                    <a:cubicBezTo>
                      <a:pt x="23637" y="2426"/>
                      <a:pt x="23437" y="2309"/>
                      <a:pt x="23380" y="1928"/>
                    </a:cubicBezTo>
                    <a:lnTo>
                      <a:pt x="23380" y="1928"/>
                    </a:lnTo>
                    <a:cubicBezTo>
                      <a:pt x="23541" y="2004"/>
                      <a:pt x="23641" y="2228"/>
                      <a:pt x="23748" y="2228"/>
                    </a:cubicBezTo>
                    <a:cubicBezTo>
                      <a:pt x="23790" y="2228"/>
                      <a:pt x="23833" y="2193"/>
                      <a:pt x="23882" y="2100"/>
                    </a:cubicBezTo>
                    <a:cubicBezTo>
                      <a:pt x="23486" y="1162"/>
                      <a:pt x="22945" y="1928"/>
                      <a:pt x="22562" y="1109"/>
                    </a:cubicBezTo>
                    <a:cubicBezTo>
                      <a:pt x="22549" y="1106"/>
                      <a:pt x="22537" y="1104"/>
                      <a:pt x="22527" y="1104"/>
                    </a:cubicBezTo>
                    <a:cubicBezTo>
                      <a:pt x="22348" y="1104"/>
                      <a:pt x="22434" y="1598"/>
                      <a:pt x="22284" y="1598"/>
                    </a:cubicBezTo>
                    <a:cubicBezTo>
                      <a:pt x="21902" y="1545"/>
                      <a:pt x="21123" y="832"/>
                      <a:pt x="20845" y="608"/>
                    </a:cubicBezTo>
                    <a:cubicBezTo>
                      <a:pt x="20410" y="1109"/>
                      <a:pt x="19974" y="661"/>
                      <a:pt x="19697" y="1162"/>
                    </a:cubicBezTo>
                    <a:cubicBezTo>
                      <a:pt x="19595" y="876"/>
                      <a:pt x="19465" y="807"/>
                      <a:pt x="19321" y="807"/>
                    </a:cubicBezTo>
                    <a:cubicBezTo>
                      <a:pt x="19188" y="807"/>
                      <a:pt x="19043" y="866"/>
                      <a:pt x="18899" y="866"/>
                    </a:cubicBezTo>
                    <a:cubicBezTo>
                      <a:pt x="18775" y="866"/>
                      <a:pt x="18651" y="823"/>
                      <a:pt x="18535" y="661"/>
                    </a:cubicBezTo>
                    <a:lnTo>
                      <a:pt x="18535" y="661"/>
                    </a:lnTo>
                    <a:cubicBezTo>
                      <a:pt x="18482" y="1215"/>
                      <a:pt x="18812" y="991"/>
                      <a:pt x="18865" y="1321"/>
                    </a:cubicBezTo>
                    <a:cubicBezTo>
                      <a:pt x="18818" y="1287"/>
                      <a:pt x="18782" y="1272"/>
                      <a:pt x="18756" y="1272"/>
                    </a:cubicBezTo>
                    <a:cubicBezTo>
                      <a:pt x="18573" y="1272"/>
                      <a:pt x="18817" y="1983"/>
                      <a:pt x="18621" y="1983"/>
                    </a:cubicBezTo>
                    <a:cubicBezTo>
                      <a:pt x="18615" y="1983"/>
                      <a:pt x="18608" y="1982"/>
                      <a:pt x="18601" y="1981"/>
                    </a:cubicBezTo>
                    <a:cubicBezTo>
                      <a:pt x="18374" y="1872"/>
                      <a:pt x="18196" y="1681"/>
                      <a:pt x="17983" y="1681"/>
                    </a:cubicBezTo>
                    <a:cubicBezTo>
                      <a:pt x="17887" y="1681"/>
                      <a:pt x="17783" y="1720"/>
                      <a:pt x="17664" y="1822"/>
                    </a:cubicBezTo>
                    <a:cubicBezTo>
                      <a:pt x="17664" y="1492"/>
                      <a:pt x="17387" y="1598"/>
                      <a:pt x="17492" y="1162"/>
                    </a:cubicBezTo>
                    <a:lnTo>
                      <a:pt x="17492" y="1162"/>
                    </a:lnTo>
                    <a:cubicBezTo>
                      <a:pt x="17404" y="1178"/>
                      <a:pt x="17325" y="1184"/>
                      <a:pt x="17254" y="1184"/>
                    </a:cubicBezTo>
                    <a:cubicBezTo>
                      <a:pt x="16964" y="1184"/>
                      <a:pt x="16793" y="1082"/>
                      <a:pt x="16592" y="1082"/>
                    </a:cubicBezTo>
                    <a:cubicBezTo>
                      <a:pt x="16502" y="1082"/>
                      <a:pt x="16406" y="1103"/>
                      <a:pt x="16291" y="1162"/>
                    </a:cubicBezTo>
                    <a:cubicBezTo>
                      <a:pt x="16014" y="991"/>
                      <a:pt x="16449" y="555"/>
                      <a:pt x="16172" y="331"/>
                    </a:cubicBezTo>
                    <a:lnTo>
                      <a:pt x="16172" y="331"/>
                    </a:lnTo>
                    <a:cubicBezTo>
                      <a:pt x="15961" y="608"/>
                      <a:pt x="15736" y="713"/>
                      <a:pt x="15459" y="832"/>
                    </a:cubicBezTo>
                    <a:cubicBezTo>
                      <a:pt x="15354" y="1268"/>
                      <a:pt x="15895" y="1439"/>
                      <a:pt x="15565" y="1704"/>
                    </a:cubicBezTo>
                    <a:cubicBezTo>
                      <a:pt x="15512" y="1545"/>
                      <a:pt x="15512" y="1268"/>
                      <a:pt x="15301" y="1043"/>
                    </a:cubicBezTo>
                    <a:lnTo>
                      <a:pt x="15301" y="1043"/>
                    </a:lnTo>
                    <a:cubicBezTo>
                      <a:pt x="15076" y="1268"/>
                      <a:pt x="15406" y="1439"/>
                      <a:pt x="15182" y="1545"/>
                    </a:cubicBezTo>
                    <a:cubicBezTo>
                      <a:pt x="15024" y="1492"/>
                      <a:pt x="14852" y="1439"/>
                      <a:pt x="14799" y="1215"/>
                    </a:cubicBezTo>
                    <a:cubicBezTo>
                      <a:pt x="14905" y="1109"/>
                      <a:pt x="15024" y="991"/>
                      <a:pt x="15076" y="832"/>
                    </a:cubicBezTo>
                    <a:cubicBezTo>
                      <a:pt x="15014" y="796"/>
                      <a:pt x="14963" y="780"/>
                      <a:pt x="14921" y="780"/>
                    </a:cubicBezTo>
                    <a:cubicBezTo>
                      <a:pt x="14705" y="780"/>
                      <a:pt x="14718" y="1197"/>
                      <a:pt x="14575" y="1373"/>
                    </a:cubicBezTo>
                    <a:cubicBezTo>
                      <a:pt x="13739" y="1088"/>
                      <a:pt x="12895" y="970"/>
                      <a:pt x="12077" y="970"/>
                    </a:cubicBezTo>
                    <a:cubicBezTo>
                      <a:pt x="10853" y="970"/>
                      <a:pt x="9689" y="1234"/>
                      <a:pt x="8700" y="1598"/>
                    </a:cubicBezTo>
                    <a:cubicBezTo>
                      <a:pt x="8734" y="1598"/>
                      <a:pt x="8773" y="1593"/>
                      <a:pt x="8813" y="1593"/>
                    </a:cubicBezTo>
                    <a:cubicBezTo>
                      <a:pt x="8897" y="1593"/>
                      <a:pt x="8985" y="1617"/>
                      <a:pt x="9030" y="1770"/>
                    </a:cubicBezTo>
                    <a:cubicBezTo>
                      <a:pt x="8447" y="1770"/>
                      <a:pt x="8327" y="1419"/>
                      <a:pt x="7744" y="1419"/>
                    </a:cubicBezTo>
                    <a:cubicBezTo>
                      <a:pt x="7666" y="1419"/>
                      <a:pt x="7581" y="1426"/>
                      <a:pt x="7485" y="1439"/>
                    </a:cubicBezTo>
                    <a:cubicBezTo>
                      <a:pt x="7261" y="1704"/>
                      <a:pt x="7644" y="1875"/>
                      <a:pt x="7433" y="1928"/>
                    </a:cubicBezTo>
                    <a:cubicBezTo>
                      <a:pt x="7376" y="1348"/>
                      <a:pt x="6771" y="1271"/>
                      <a:pt x="6208" y="1271"/>
                    </a:cubicBezTo>
                    <a:cubicBezTo>
                      <a:pt x="6004" y="1271"/>
                      <a:pt x="5805" y="1281"/>
                      <a:pt x="5640" y="1281"/>
                    </a:cubicBezTo>
                    <a:cubicBezTo>
                      <a:pt x="5307" y="1281"/>
                      <a:pt x="5110" y="1240"/>
                      <a:pt x="5281" y="991"/>
                    </a:cubicBezTo>
                    <a:lnTo>
                      <a:pt x="5281" y="991"/>
                    </a:lnTo>
                    <a:cubicBezTo>
                      <a:pt x="5266" y="993"/>
                      <a:pt x="5251" y="995"/>
                      <a:pt x="5237" y="995"/>
                    </a:cubicBezTo>
                    <a:cubicBezTo>
                      <a:pt x="5088" y="995"/>
                      <a:pt x="4964" y="855"/>
                      <a:pt x="4928" y="855"/>
                    </a:cubicBezTo>
                    <a:cubicBezTo>
                      <a:pt x="4903" y="855"/>
                      <a:pt x="4921" y="924"/>
                      <a:pt x="5003" y="1162"/>
                    </a:cubicBezTo>
                    <a:cubicBezTo>
                      <a:pt x="4739" y="1162"/>
                      <a:pt x="4462" y="1162"/>
                      <a:pt x="4515" y="661"/>
                    </a:cubicBezTo>
                    <a:cubicBezTo>
                      <a:pt x="4635" y="574"/>
                      <a:pt x="4749" y="541"/>
                      <a:pt x="4864" y="541"/>
                    </a:cubicBezTo>
                    <a:cubicBezTo>
                      <a:pt x="5115" y="541"/>
                      <a:pt x="5364" y="698"/>
                      <a:pt x="5664" y="779"/>
                    </a:cubicBezTo>
                    <a:cubicBezTo>
                      <a:pt x="5347" y="252"/>
                      <a:pt x="4856" y="142"/>
                      <a:pt x="4398" y="142"/>
                    </a:cubicBezTo>
                    <a:cubicBezTo>
                      <a:pt x="4226" y="142"/>
                      <a:pt x="4059" y="158"/>
                      <a:pt x="3908" y="172"/>
                    </a:cubicBezTo>
                    <a:cubicBezTo>
                      <a:pt x="3438" y="172"/>
                      <a:pt x="3134" y="401"/>
                      <a:pt x="2795" y="401"/>
                    </a:cubicBezTo>
                    <a:cubicBezTo>
                      <a:pt x="2695" y="401"/>
                      <a:pt x="2593" y="381"/>
                      <a:pt x="2482" y="331"/>
                    </a:cubicBezTo>
                    <a:cubicBezTo>
                      <a:pt x="2250" y="222"/>
                      <a:pt x="1963" y="109"/>
                      <a:pt x="1671" y="109"/>
                    </a:cubicBezTo>
                    <a:cubicBezTo>
                      <a:pt x="1398" y="109"/>
                      <a:pt x="1121" y="208"/>
                      <a:pt x="885" y="502"/>
                    </a:cubicBezTo>
                    <a:cubicBezTo>
                      <a:pt x="885" y="331"/>
                      <a:pt x="937" y="53"/>
                      <a:pt x="77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0"/>
              <p:cNvSpPr/>
              <p:nvPr/>
            </p:nvSpPr>
            <p:spPr>
              <a:xfrm>
                <a:off x="1252000" y="1261250"/>
                <a:ext cx="1235025" cy="686175"/>
              </a:xfrm>
              <a:custGeom>
                <a:avLst/>
                <a:gdLst/>
                <a:ahLst/>
                <a:cxnLst/>
                <a:rect l="l" t="t" r="r" b="b"/>
                <a:pathLst>
                  <a:path w="49401" h="27447" extrusionOk="0">
                    <a:moveTo>
                      <a:pt x="17950" y="1909"/>
                    </a:moveTo>
                    <a:cubicBezTo>
                      <a:pt x="18071" y="1909"/>
                      <a:pt x="18115" y="2078"/>
                      <a:pt x="18247" y="2078"/>
                    </a:cubicBezTo>
                    <a:cubicBezTo>
                      <a:pt x="18282" y="2078"/>
                      <a:pt x="18325" y="2065"/>
                      <a:pt x="18377" y="2033"/>
                    </a:cubicBezTo>
                    <a:lnTo>
                      <a:pt x="18377" y="2033"/>
                    </a:lnTo>
                    <a:cubicBezTo>
                      <a:pt x="18430" y="2416"/>
                      <a:pt x="18324" y="2588"/>
                      <a:pt x="18100" y="2588"/>
                    </a:cubicBezTo>
                    <a:cubicBezTo>
                      <a:pt x="18205" y="2033"/>
                      <a:pt x="17770" y="2482"/>
                      <a:pt x="17875" y="1928"/>
                    </a:cubicBezTo>
                    <a:cubicBezTo>
                      <a:pt x="17903" y="1914"/>
                      <a:pt x="17928" y="1909"/>
                      <a:pt x="17950" y="1909"/>
                    </a:cubicBezTo>
                    <a:close/>
                    <a:moveTo>
                      <a:pt x="16173" y="2434"/>
                    </a:moveTo>
                    <a:cubicBezTo>
                      <a:pt x="16226" y="2434"/>
                      <a:pt x="16282" y="2463"/>
                      <a:pt x="16344" y="2535"/>
                    </a:cubicBezTo>
                    <a:cubicBezTo>
                      <a:pt x="16156" y="2712"/>
                      <a:pt x="15894" y="3129"/>
                      <a:pt x="15682" y="3129"/>
                    </a:cubicBezTo>
                    <a:cubicBezTo>
                      <a:pt x="15641" y="3129"/>
                      <a:pt x="15602" y="3113"/>
                      <a:pt x="15565" y="3076"/>
                    </a:cubicBezTo>
                    <a:cubicBezTo>
                      <a:pt x="15790" y="2990"/>
                      <a:pt x="15946" y="2434"/>
                      <a:pt x="16173" y="2434"/>
                    </a:cubicBezTo>
                    <a:close/>
                    <a:moveTo>
                      <a:pt x="19143" y="2482"/>
                    </a:moveTo>
                    <a:lnTo>
                      <a:pt x="19143" y="2482"/>
                    </a:lnTo>
                    <a:cubicBezTo>
                      <a:pt x="18931" y="3195"/>
                      <a:pt x="19697" y="2693"/>
                      <a:pt x="19974" y="3248"/>
                    </a:cubicBezTo>
                    <a:cubicBezTo>
                      <a:pt x="19750" y="3578"/>
                      <a:pt x="19644" y="4066"/>
                      <a:pt x="19261" y="4185"/>
                    </a:cubicBezTo>
                    <a:cubicBezTo>
                      <a:pt x="19314" y="3855"/>
                      <a:pt x="19473" y="3683"/>
                      <a:pt x="19697" y="3631"/>
                    </a:cubicBezTo>
                    <a:cubicBezTo>
                      <a:pt x="19697" y="3301"/>
                      <a:pt x="19619" y="3128"/>
                      <a:pt x="19454" y="3128"/>
                    </a:cubicBezTo>
                    <a:cubicBezTo>
                      <a:pt x="19427" y="3128"/>
                      <a:pt x="19398" y="3133"/>
                      <a:pt x="19367" y="3142"/>
                    </a:cubicBezTo>
                    <a:cubicBezTo>
                      <a:pt x="19314" y="3195"/>
                      <a:pt x="19261" y="3301"/>
                      <a:pt x="19195" y="3301"/>
                    </a:cubicBezTo>
                    <a:cubicBezTo>
                      <a:pt x="19299" y="3594"/>
                      <a:pt x="19332" y="3701"/>
                      <a:pt x="19315" y="3701"/>
                    </a:cubicBezTo>
                    <a:cubicBezTo>
                      <a:pt x="19271" y="3701"/>
                      <a:pt x="18863" y="2897"/>
                      <a:pt x="18556" y="2897"/>
                    </a:cubicBezTo>
                    <a:cubicBezTo>
                      <a:pt x="18490" y="2897"/>
                      <a:pt x="18429" y="2934"/>
                      <a:pt x="18377" y="3023"/>
                    </a:cubicBezTo>
                    <a:cubicBezTo>
                      <a:pt x="18418" y="2769"/>
                      <a:pt x="18509" y="2719"/>
                      <a:pt x="18618" y="2719"/>
                    </a:cubicBezTo>
                    <a:cubicBezTo>
                      <a:pt x="18691" y="2719"/>
                      <a:pt x="18771" y="2741"/>
                      <a:pt x="18849" y="2741"/>
                    </a:cubicBezTo>
                    <a:cubicBezTo>
                      <a:pt x="18959" y="2741"/>
                      <a:pt x="19066" y="2696"/>
                      <a:pt x="19143" y="2482"/>
                    </a:cubicBezTo>
                    <a:close/>
                    <a:moveTo>
                      <a:pt x="18984" y="3353"/>
                    </a:moveTo>
                    <a:lnTo>
                      <a:pt x="18984" y="3353"/>
                    </a:lnTo>
                    <a:cubicBezTo>
                      <a:pt x="18864" y="4130"/>
                      <a:pt x="18692" y="4467"/>
                      <a:pt x="18300" y="4467"/>
                    </a:cubicBezTo>
                    <a:cubicBezTo>
                      <a:pt x="18132" y="4467"/>
                      <a:pt x="17925" y="4405"/>
                      <a:pt x="17664" y="4291"/>
                    </a:cubicBezTo>
                    <a:cubicBezTo>
                      <a:pt x="17994" y="3301"/>
                      <a:pt x="18601" y="3802"/>
                      <a:pt x="18984" y="3353"/>
                    </a:cubicBezTo>
                    <a:close/>
                    <a:moveTo>
                      <a:pt x="21677" y="6324"/>
                    </a:moveTo>
                    <a:lnTo>
                      <a:pt x="21677" y="6324"/>
                    </a:lnTo>
                    <a:cubicBezTo>
                      <a:pt x="21686" y="6328"/>
                      <a:pt x="21695" y="6332"/>
                      <a:pt x="21704" y="6336"/>
                    </a:cubicBezTo>
                    <a:lnTo>
                      <a:pt x="21704" y="6336"/>
                    </a:lnTo>
                    <a:cubicBezTo>
                      <a:pt x="21695" y="6331"/>
                      <a:pt x="21686" y="6327"/>
                      <a:pt x="21677" y="6324"/>
                    </a:cubicBezTo>
                    <a:close/>
                    <a:moveTo>
                      <a:pt x="22337" y="5281"/>
                    </a:moveTo>
                    <a:cubicBezTo>
                      <a:pt x="22638" y="5677"/>
                      <a:pt x="22665" y="6631"/>
                      <a:pt x="22995" y="6631"/>
                    </a:cubicBezTo>
                    <a:cubicBezTo>
                      <a:pt x="23028" y="6631"/>
                      <a:pt x="23064" y="6621"/>
                      <a:pt x="23103" y="6601"/>
                    </a:cubicBezTo>
                    <a:lnTo>
                      <a:pt x="23103" y="6601"/>
                    </a:lnTo>
                    <a:cubicBezTo>
                      <a:pt x="22667" y="6931"/>
                      <a:pt x="22337" y="7037"/>
                      <a:pt x="22166" y="7155"/>
                    </a:cubicBezTo>
                    <a:cubicBezTo>
                      <a:pt x="21902" y="7037"/>
                      <a:pt x="22337" y="6773"/>
                      <a:pt x="22285" y="6495"/>
                    </a:cubicBezTo>
                    <a:cubicBezTo>
                      <a:pt x="22285" y="6343"/>
                      <a:pt x="22224" y="6304"/>
                      <a:pt x="22137" y="6304"/>
                    </a:cubicBezTo>
                    <a:cubicBezTo>
                      <a:pt x="22043" y="6304"/>
                      <a:pt x="21916" y="6351"/>
                      <a:pt x="21802" y="6351"/>
                    </a:cubicBezTo>
                    <a:cubicBezTo>
                      <a:pt x="21768" y="6351"/>
                      <a:pt x="21735" y="6347"/>
                      <a:pt x="21704" y="6336"/>
                    </a:cubicBezTo>
                    <a:lnTo>
                      <a:pt x="21704" y="6336"/>
                    </a:lnTo>
                    <a:cubicBezTo>
                      <a:pt x="22094" y="6528"/>
                      <a:pt x="22005" y="7370"/>
                      <a:pt x="21615" y="7370"/>
                    </a:cubicBezTo>
                    <a:cubicBezTo>
                      <a:pt x="21601" y="7370"/>
                      <a:pt x="21586" y="7369"/>
                      <a:pt x="21572" y="7367"/>
                    </a:cubicBezTo>
                    <a:lnTo>
                      <a:pt x="21572" y="7367"/>
                    </a:lnTo>
                    <a:cubicBezTo>
                      <a:pt x="21677" y="7697"/>
                      <a:pt x="21902" y="7644"/>
                      <a:pt x="21730" y="8027"/>
                    </a:cubicBezTo>
                    <a:cubicBezTo>
                      <a:pt x="21698" y="8046"/>
                      <a:pt x="21667" y="8054"/>
                      <a:pt x="21636" y="8054"/>
                    </a:cubicBezTo>
                    <a:cubicBezTo>
                      <a:pt x="21489" y="8054"/>
                      <a:pt x="21354" y="7875"/>
                      <a:pt x="21283" y="7875"/>
                    </a:cubicBezTo>
                    <a:cubicBezTo>
                      <a:pt x="21237" y="7875"/>
                      <a:pt x="21219" y="7950"/>
                      <a:pt x="21242" y="8198"/>
                    </a:cubicBezTo>
                    <a:cubicBezTo>
                      <a:pt x="20980" y="8037"/>
                      <a:pt x="21012" y="7252"/>
                      <a:pt x="20651" y="7252"/>
                    </a:cubicBezTo>
                    <a:cubicBezTo>
                      <a:pt x="20629" y="7252"/>
                      <a:pt x="20606" y="7255"/>
                      <a:pt x="20582" y="7261"/>
                    </a:cubicBezTo>
                    <a:cubicBezTo>
                      <a:pt x="20634" y="7037"/>
                      <a:pt x="20740" y="6931"/>
                      <a:pt x="20964" y="6878"/>
                    </a:cubicBezTo>
                    <a:cubicBezTo>
                      <a:pt x="20919" y="6561"/>
                      <a:pt x="20860" y="6470"/>
                      <a:pt x="20780" y="6470"/>
                    </a:cubicBezTo>
                    <a:cubicBezTo>
                      <a:pt x="20673" y="6470"/>
                      <a:pt x="20529" y="6628"/>
                      <a:pt x="20329" y="6628"/>
                    </a:cubicBezTo>
                    <a:cubicBezTo>
                      <a:pt x="20284" y="6628"/>
                      <a:pt x="20236" y="6620"/>
                      <a:pt x="20185" y="6601"/>
                    </a:cubicBezTo>
                    <a:cubicBezTo>
                      <a:pt x="20294" y="6396"/>
                      <a:pt x="20347" y="6104"/>
                      <a:pt x="20526" y="6104"/>
                    </a:cubicBezTo>
                    <a:cubicBezTo>
                      <a:pt x="20543" y="6104"/>
                      <a:pt x="20562" y="6107"/>
                      <a:pt x="20582" y="6113"/>
                    </a:cubicBezTo>
                    <a:cubicBezTo>
                      <a:pt x="20582" y="6318"/>
                      <a:pt x="20602" y="6384"/>
                      <a:pt x="20639" y="6384"/>
                    </a:cubicBezTo>
                    <a:cubicBezTo>
                      <a:pt x="20704" y="6384"/>
                      <a:pt x="20820" y="6176"/>
                      <a:pt x="20963" y="6176"/>
                    </a:cubicBezTo>
                    <a:cubicBezTo>
                      <a:pt x="20997" y="6176"/>
                      <a:pt x="21033" y="6188"/>
                      <a:pt x="21070" y="6218"/>
                    </a:cubicBezTo>
                    <a:cubicBezTo>
                      <a:pt x="20935" y="6752"/>
                      <a:pt x="21102" y="6781"/>
                      <a:pt x="21293" y="6781"/>
                    </a:cubicBezTo>
                    <a:cubicBezTo>
                      <a:pt x="21317" y="6781"/>
                      <a:pt x="21341" y="6780"/>
                      <a:pt x="21365" y="6780"/>
                    </a:cubicBezTo>
                    <a:cubicBezTo>
                      <a:pt x="21468" y="6780"/>
                      <a:pt x="21569" y="6789"/>
                      <a:pt x="21624" y="6878"/>
                    </a:cubicBezTo>
                    <a:cubicBezTo>
                      <a:pt x="21902" y="6773"/>
                      <a:pt x="21453" y="6548"/>
                      <a:pt x="21572" y="6165"/>
                    </a:cubicBezTo>
                    <a:cubicBezTo>
                      <a:pt x="21836" y="5888"/>
                      <a:pt x="22443" y="6113"/>
                      <a:pt x="22337" y="5281"/>
                    </a:cubicBezTo>
                    <a:close/>
                    <a:moveTo>
                      <a:pt x="7591" y="8858"/>
                    </a:moveTo>
                    <a:lnTo>
                      <a:pt x="7591" y="8858"/>
                    </a:lnTo>
                    <a:cubicBezTo>
                      <a:pt x="7543" y="8910"/>
                      <a:pt x="7474" y="8963"/>
                      <a:pt x="7399" y="9017"/>
                    </a:cubicBezTo>
                    <a:lnTo>
                      <a:pt x="7399" y="9017"/>
                    </a:lnTo>
                    <a:cubicBezTo>
                      <a:pt x="7498" y="9016"/>
                      <a:pt x="7591" y="9007"/>
                      <a:pt x="7591" y="8858"/>
                    </a:cubicBezTo>
                    <a:close/>
                    <a:moveTo>
                      <a:pt x="7399" y="9017"/>
                    </a:moveTo>
                    <a:cubicBezTo>
                      <a:pt x="7393" y="9017"/>
                      <a:pt x="7386" y="9017"/>
                      <a:pt x="7380" y="9017"/>
                    </a:cubicBezTo>
                    <a:cubicBezTo>
                      <a:pt x="7383" y="9019"/>
                      <a:pt x="7386" y="9022"/>
                      <a:pt x="7389" y="9024"/>
                    </a:cubicBezTo>
                    <a:lnTo>
                      <a:pt x="7389" y="9024"/>
                    </a:lnTo>
                    <a:cubicBezTo>
                      <a:pt x="7392" y="9022"/>
                      <a:pt x="7396" y="9019"/>
                      <a:pt x="7399" y="9017"/>
                    </a:cubicBezTo>
                    <a:close/>
                    <a:moveTo>
                      <a:pt x="26351" y="9519"/>
                    </a:moveTo>
                    <a:cubicBezTo>
                      <a:pt x="26351" y="9743"/>
                      <a:pt x="26351" y="9849"/>
                      <a:pt x="26456" y="9849"/>
                    </a:cubicBezTo>
                    <a:cubicBezTo>
                      <a:pt x="26391" y="9962"/>
                      <a:pt x="26315" y="9983"/>
                      <a:pt x="26225" y="9983"/>
                    </a:cubicBezTo>
                    <a:cubicBezTo>
                      <a:pt x="26175" y="9983"/>
                      <a:pt x="26120" y="9976"/>
                      <a:pt x="26061" y="9976"/>
                    </a:cubicBezTo>
                    <a:cubicBezTo>
                      <a:pt x="25968" y="9976"/>
                      <a:pt x="25862" y="9992"/>
                      <a:pt x="25743" y="10073"/>
                    </a:cubicBezTo>
                    <a:cubicBezTo>
                      <a:pt x="25743" y="9571"/>
                      <a:pt x="26021" y="9571"/>
                      <a:pt x="26351" y="9519"/>
                    </a:cubicBezTo>
                    <a:close/>
                    <a:moveTo>
                      <a:pt x="5480" y="9635"/>
                    </a:moveTo>
                    <a:cubicBezTo>
                      <a:pt x="5598" y="9635"/>
                      <a:pt x="5731" y="9759"/>
                      <a:pt x="5664" y="10007"/>
                    </a:cubicBezTo>
                    <a:cubicBezTo>
                      <a:pt x="5730" y="10007"/>
                      <a:pt x="5730" y="9954"/>
                      <a:pt x="5730" y="9849"/>
                    </a:cubicBezTo>
                    <a:cubicBezTo>
                      <a:pt x="5878" y="9849"/>
                      <a:pt x="5795" y="10519"/>
                      <a:pt x="5557" y="10519"/>
                    </a:cubicBezTo>
                    <a:cubicBezTo>
                      <a:pt x="5540" y="10519"/>
                      <a:pt x="5523" y="10515"/>
                      <a:pt x="5505" y="10509"/>
                    </a:cubicBezTo>
                    <a:cubicBezTo>
                      <a:pt x="5228" y="10337"/>
                      <a:pt x="5558" y="9901"/>
                      <a:pt x="5334" y="9849"/>
                    </a:cubicBezTo>
                    <a:cubicBezTo>
                      <a:pt x="5311" y="9706"/>
                      <a:pt x="5391" y="9635"/>
                      <a:pt x="5480" y="9635"/>
                    </a:cubicBezTo>
                    <a:close/>
                    <a:moveTo>
                      <a:pt x="28661" y="9901"/>
                    </a:moveTo>
                    <a:cubicBezTo>
                      <a:pt x="28661" y="10179"/>
                      <a:pt x="28833" y="10231"/>
                      <a:pt x="28833" y="10561"/>
                    </a:cubicBezTo>
                    <a:cubicBezTo>
                      <a:pt x="28558" y="10533"/>
                      <a:pt x="28434" y="10488"/>
                      <a:pt x="28306" y="10488"/>
                    </a:cubicBezTo>
                    <a:cubicBezTo>
                      <a:pt x="28201" y="10488"/>
                      <a:pt x="28093" y="10519"/>
                      <a:pt x="27895" y="10614"/>
                    </a:cubicBezTo>
                    <a:cubicBezTo>
                      <a:pt x="27776" y="9849"/>
                      <a:pt x="28436" y="10179"/>
                      <a:pt x="28661" y="9901"/>
                    </a:cubicBezTo>
                    <a:close/>
                    <a:moveTo>
                      <a:pt x="27394" y="9136"/>
                    </a:moveTo>
                    <a:cubicBezTo>
                      <a:pt x="27776" y="9241"/>
                      <a:pt x="27446" y="9519"/>
                      <a:pt x="27565" y="10126"/>
                    </a:cubicBezTo>
                    <a:cubicBezTo>
                      <a:pt x="27521" y="10121"/>
                      <a:pt x="27480" y="10118"/>
                      <a:pt x="27442" y="10118"/>
                    </a:cubicBezTo>
                    <a:cubicBezTo>
                      <a:pt x="27099" y="10118"/>
                      <a:pt x="27033" y="10339"/>
                      <a:pt x="27235" y="10839"/>
                    </a:cubicBezTo>
                    <a:cubicBezTo>
                      <a:pt x="27146" y="10839"/>
                      <a:pt x="27063" y="10844"/>
                      <a:pt x="26987" y="10844"/>
                    </a:cubicBezTo>
                    <a:cubicBezTo>
                      <a:pt x="26826" y="10844"/>
                      <a:pt x="26700" y="10820"/>
                      <a:pt x="26628" y="10667"/>
                    </a:cubicBezTo>
                    <a:cubicBezTo>
                      <a:pt x="26645" y="10579"/>
                      <a:pt x="26669" y="10550"/>
                      <a:pt x="26697" y="10550"/>
                    </a:cubicBezTo>
                    <a:cubicBezTo>
                      <a:pt x="26753" y="10550"/>
                      <a:pt x="26826" y="10667"/>
                      <a:pt x="26905" y="10667"/>
                    </a:cubicBezTo>
                    <a:cubicBezTo>
                      <a:pt x="27011" y="10007"/>
                      <a:pt x="26575" y="10337"/>
                      <a:pt x="26628" y="9677"/>
                    </a:cubicBezTo>
                    <a:cubicBezTo>
                      <a:pt x="26733" y="9677"/>
                      <a:pt x="26733" y="9901"/>
                      <a:pt x="26733" y="10007"/>
                    </a:cubicBezTo>
                    <a:cubicBezTo>
                      <a:pt x="26932" y="10007"/>
                      <a:pt x="26961" y="9872"/>
                      <a:pt x="27044" y="9872"/>
                    </a:cubicBezTo>
                    <a:cubicBezTo>
                      <a:pt x="27077" y="9872"/>
                      <a:pt x="27118" y="9894"/>
                      <a:pt x="27182" y="9954"/>
                    </a:cubicBezTo>
                    <a:cubicBezTo>
                      <a:pt x="27288" y="9901"/>
                      <a:pt x="27116" y="9796"/>
                      <a:pt x="27116" y="9466"/>
                    </a:cubicBezTo>
                    <a:cubicBezTo>
                      <a:pt x="27288" y="9466"/>
                      <a:pt x="27394" y="9347"/>
                      <a:pt x="27394" y="9136"/>
                    </a:cubicBezTo>
                    <a:close/>
                    <a:moveTo>
                      <a:pt x="14397" y="10268"/>
                    </a:moveTo>
                    <a:cubicBezTo>
                      <a:pt x="14453" y="10268"/>
                      <a:pt x="14512" y="10307"/>
                      <a:pt x="14575" y="10403"/>
                    </a:cubicBezTo>
                    <a:cubicBezTo>
                      <a:pt x="14575" y="10667"/>
                      <a:pt x="14311" y="10509"/>
                      <a:pt x="14311" y="10733"/>
                    </a:cubicBezTo>
                    <a:cubicBezTo>
                      <a:pt x="14398" y="10699"/>
                      <a:pt x="14474" y="10685"/>
                      <a:pt x="14542" y="10685"/>
                    </a:cubicBezTo>
                    <a:cubicBezTo>
                      <a:pt x="14817" y="10685"/>
                      <a:pt x="14971" y="10913"/>
                      <a:pt x="15235" y="10997"/>
                    </a:cubicBezTo>
                    <a:cubicBezTo>
                      <a:pt x="15182" y="10614"/>
                      <a:pt x="15459" y="10786"/>
                      <a:pt x="15459" y="10509"/>
                    </a:cubicBezTo>
                    <a:cubicBezTo>
                      <a:pt x="15459" y="10509"/>
                      <a:pt x="15407" y="10456"/>
                      <a:pt x="15406" y="10403"/>
                    </a:cubicBezTo>
                    <a:lnTo>
                      <a:pt x="15406" y="10403"/>
                    </a:lnTo>
                    <a:cubicBezTo>
                      <a:pt x="15407" y="10456"/>
                      <a:pt x="15459" y="10456"/>
                      <a:pt x="15512" y="10509"/>
                    </a:cubicBezTo>
                    <a:lnTo>
                      <a:pt x="15459" y="10509"/>
                    </a:lnTo>
                    <a:cubicBezTo>
                      <a:pt x="15789" y="10839"/>
                      <a:pt x="16291" y="10509"/>
                      <a:pt x="16502" y="10892"/>
                    </a:cubicBezTo>
                    <a:cubicBezTo>
                      <a:pt x="15724" y="10931"/>
                      <a:pt x="15070" y="11250"/>
                      <a:pt x="14421" y="11250"/>
                    </a:cubicBezTo>
                    <a:cubicBezTo>
                      <a:pt x="14201" y="11250"/>
                      <a:pt x="13981" y="11213"/>
                      <a:pt x="13756" y="11116"/>
                    </a:cubicBezTo>
                    <a:cubicBezTo>
                      <a:pt x="13981" y="10977"/>
                      <a:pt x="14162" y="10268"/>
                      <a:pt x="14397" y="10268"/>
                    </a:cubicBezTo>
                    <a:close/>
                    <a:moveTo>
                      <a:pt x="25083" y="10284"/>
                    </a:moveTo>
                    <a:cubicBezTo>
                      <a:pt x="25532" y="10456"/>
                      <a:pt x="26021" y="10403"/>
                      <a:pt x="26522" y="10733"/>
                    </a:cubicBezTo>
                    <a:cubicBezTo>
                      <a:pt x="26456" y="10839"/>
                      <a:pt x="26403" y="10997"/>
                      <a:pt x="26456" y="11222"/>
                    </a:cubicBezTo>
                    <a:cubicBezTo>
                      <a:pt x="26288" y="11100"/>
                      <a:pt x="26216" y="11031"/>
                      <a:pt x="26170" y="11031"/>
                    </a:cubicBezTo>
                    <a:cubicBezTo>
                      <a:pt x="26111" y="11031"/>
                      <a:pt x="26093" y="11142"/>
                      <a:pt x="25968" y="11393"/>
                    </a:cubicBezTo>
                    <a:cubicBezTo>
                      <a:pt x="25638" y="11274"/>
                      <a:pt x="26021" y="10944"/>
                      <a:pt x="26021" y="10733"/>
                    </a:cubicBezTo>
                    <a:lnTo>
                      <a:pt x="26021" y="10733"/>
                    </a:lnTo>
                    <a:cubicBezTo>
                      <a:pt x="25927" y="10804"/>
                      <a:pt x="25803" y="10846"/>
                      <a:pt x="25676" y="10846"/>
                    </a:cubicBezTo>
                    <a:cubicBezTo>
                      <a:pt x="25426" y="10846"/>
                      <a:pt x="25162" y="10687"/>
                      <a:pt x="25083" y="10284"/>
                    </a:cubicBezTo>
                    <a:close/>
                    <a:moveTo>
                      <a:pt x="18539" y="11115"/>
                    </a:moveTo>
                    <a:cubicBezTo>
                      <a:pt x="18612" y="11115"/>
                      <a:pt x="18686" y="11116"/>
                      <a:pt x="18760" y="11116"/>
                    </a:cubicBezTo>
                    <a:cubicBezTo>
                      <a:pt x="18654" y="11657"/>
                      <a:pt x="17994" y="11393"/>
                      <a:pt x="17664" y="11657"/>
                    </a:cubicBezTo>
                    <a:cubicBezTo>
                      <a:pt x="17754" y="11153"/>
                      <a:pt x="18129" y="11115"/>
                      <a:pt x="18539" y="11115"/>
                    </a:cubicBezTo>
                    <a:close/>
                    <a:moveTo>
                      <a:pt x="28001" y="10944"/>
                    </a:moveTo>
                    <a:lnTo>
                      <a:pt x="28054" y="11446"/>
                    </a:lnTo>
                    <a:cubicBezTo>
                      <a:pt x="27894" y="11584"/>
                      <a:pt x="27744" y="11606"/>
                      <a:pt x="27583" y="11606"/>
                    </a:cubicBezTo>
                    <a:cubicBezTo>
                      <a:pt x="27502" y="11606"/>
                      <a:pt x="27419" y="11601"/>
                      <a:pt x="27330" y="11601"/>
                    </a:cubicBezTo>
                    <a:cubicBezTo>
                      <a:pt x="27171" y="11601"/>
                      <a:pt x="26994" y="11619"/>
                      <a:pt x="26786" y="11723"/>
                    </a:cubicBezTo>
                    <a:cubicBezTo>
                      <a:pt x="26852" y="10892"/>
                      <a:pt x="27512" y="11327"/>
                      <a:pt x="28001" y="10944"/>
                    </a:cubicBezTo>
                    <a:close/>
                    <a:moveTo>
                      <a:pt x="15895" y="11604"/>
                    </a:moveTo>
                    <a:cubicBezTo>
                      <a:pt x="15760" y="11886"/>
                      <a:pt x="15855" y="12129"/>
                      <a:pt x="16091" y="12129"/>
                    </a:cubicBezTo>
                    <a:cubicBezTo>
                      <a:pt x="16131" y="12129"/>
                      <a:pt x="16176" y="12122"/>
                      <a:pt x="16225" y="12106"/>
                    </a:cubicBezTo>
                    <a:lnTo>
                      <a:pt x="16225" y="12106"/>
                    </a:lnTo>
                    <a:cubicBezTo>
                      <a:pt x="15842" y="12542"/>
                      <a:pt x="16067" y="12542"/>
                      <a:pt x="15354" y="12647"/>
                    </a:cubicBezTo>
                    <a:cubicBezTo>
                      <a:pt x="15301" y="11987"/>
                      <a:pt x="15684" y="11934"/>
                      <a:pt x="15895" y="11604"/>
                    </a:cubicBezTo>
                    <a:close/>
                    <a:moveTo>
                      <a:pt x="16779" y="11882"/>
                    </a:moveTo>
                    <a:cubicBezTo>
                      <a:pt x="16688" y="12077"/>
                      <a:pt x="16716" y="12222"/>
                      <a:pt x="16828" y="12222"/>
                    </a:cubicBezTo>
                    <a:cubicBezTo>
                      <a:pt x="16845" y="12222"/>
                      <a:pt x="16864" y="12219"/>
                      <a:pt x="16885" y="12212"/>
                    </a:cubicBezTo>
                    <a:lnTo>
                      <a:pt x="16885" y="12212"/>
                    </a:lnTo>
                    <a:cubicBezTo>
                      <a:pt x="16850" y="12362"/>
                      <a:pt x="16862" y="12506"/>
                      <a:pt x="16893" y="12506"/>
                    </a:cubicBezTo>
                    <a:cubicBezTo>
                      <a:pt x="16909" y="12506"/>
                      <a:pt x="16929" y="12471"/>
                      <a:pt x="16951" y="12383"/>
                    </a:cubicBezTo>
                    <a:lnTo>
                      <a:pt x="16951" y="12383"/>
                    </a:lnTo>
                    <a:cubicBezTo>
                      <a:pt x="17197" y="12596"/>
                      <a:pt x="16990" y="12737"/>
                      <a:pt x="16794" y="12737"/>
                    </a:cubicBezTo>
                    <a:cubicBezTo>
                      <a:pt x="16684" y="12737"/>
                      <a:pt x="16579" y="12693"/>
                      <a:pt x="16555" y="12595"/>
                    </a:cubicBezTo>
                    <a:cubicBezTo>
                      <a:pt x="16502" y="12159"/>
                      <a:pt x="16502" y="11882"/>
                      <a:pt x="16779" y="11882"/>
                    </a:cubicBezTo>
                    <a:close/>
                    <a:moveTo>
                      <a:pt x="25781" y="12284"/>
                    </a:moveTo>
                    <a:cubicBezTo>
                      <a:pt x="25877" y="12284"/>
                      <a:pt x="25975" y="12339"/>
                      <a:pt x="26021" y="12436"/>
                    </a:cubicBezTo>
                    <a:cubicBezTo>
                      <a:pt x="25968" y="12542"/>
                      <a:pt x="25968" y="12713"/>
                      <a:pt x="25968" y="12925"/>
                    </a:cubicBezTo>
                    <a:cubicBezTo>
                      <a:pt x="25768" y="12925"/>
                      <a:pt x="25788" y="12578"/>
                      <a:pt x="25607" y="12578"/>
                    </a:cubicBezTo>
                    <a:cubicBezTo>
                      <a:pt x="25586" y="12578"/>
                      <a:pt x="25561" y="12583"/>
                      <a:pt x="25532" y="12595"/>
                    </a:cubicBezTo>
                    <a:cubicBezTo>
                      <a:pt x="25532" y="12378"/>
                      <a:pt x="25655" y="12284"/>
                      <a:pt x="25781" y="12284"/>
                    </a:cubicBezTo>
                    <a:close/>
                    <a:moveTo>
                      <a:pt x="27352" y="12527"/>
                    </a:moveTo>
                    <a:cubicBezTo>
                      <a:pt x="27469" y="12527"/>
                      <a:pt x="27565" y="12642"/>
                      <a:pt x="27565" y="12977"/>
                    </a:cubicBezTo>
                    <a:cubicBezTo>
                      <a:pt x="27518" y="13007"/>
                      <a:pt x="27479" y="13018"/>
                      <a:pt x="27445" y="13018"/>
                    </a:cubicBezTo>
                    <a:cubicBezTo>
                      <a:pt x="27310" y="13018"/>
                      <a:pt x="27254" y="12836"/>
                      <a:pt x="27093" y="12836"/>
                    </a:cubicBezTo>
                    <a:cubicBezTo>
                      <a:pt x="27054" y="12836"/>
                      <a:pt x="27010" y="12847"/>
                      <a:pt x="26958" y="12872"/>
                    </a:cubicBezTo>
                    <a:cubicBezTo>
                      <a:pt x="27017" y="12716"/>
                      <a:pt x="27202" y="12527"/>
                      <a:pt x="27352" y="12527"/>
                    </a:cubicBezTo>
                    <a:close/>
                    <a:moveTo>
                      <a:pt x="17709" y="12146"/>
                    </a:moveTo>
                    <a:cubicBezTo>
                      <a:pt x="17741" y="12146"/>
                      <a:pt x="17779" y="12150"/>
                      <a:pt x="17822" y="12159"/>
                    </a:cubicBezTo>
                    <a:cubicBezTo>
                      <a:pt x="17664" y="12542"/>
                      <a:pt x="17941" y="12489"/>
                      <a:pt x="17770" y="12819"/>
                    </a:cubicBezTo>
                    <a:cubicBezTo>
                      <a:pt x="17770" y="12977"/>
                      <a:pt x="17822" y="12977"/>
                      <a:pt x="17875" y="12977"/>
                    </a:cubicBezTo>
                    <a:cubicBezTo>
                      <a:pt x="17875" y="13088"/>
                      <a:pt x="17855" y="13124"/>
                      <a:pt x="17820" y="13124"/>
                    </a:cubicBezTo>
                    <a:cubicBezTo>
                      <a:pt x="17753" y="13124"/>
                      <a:pt x="17634" y="12988"/>
                      <a:pt x="17510" y="12988"/>
                    </a:cubicBezTo>
                    <a:cubicBezTo>
                      <a:pt x="17469" y="12988"/>
                      <a:pt x="17427" y="13003"/>
                      <a:pt x="17387" y="13043"/>
                    </a:cubicBezTo>
                    <a:cubicBezTo>
                      <a:pt x="17387" y="12766"/>
                      <a:pt x="17215" y="12713"/>
                      <a:pt x="17215" y="12383"/>
                    </a:cubicBezTo>
                    <a:lnTo>
                      <a:pt x="17215" y="12383"/>
                    </a:lnTo>
                    <a:cubicBezTo>
                      <a:pt x="17334" y="12436"/>
                      <a:pt x="17440" y="12595"/>
                      <a:pt x="17440" y="12872"/>
                    </a:cubicBezTo>
                    <a:cubicBezTo>
                      <a:pt x="17646" y="12665"/>
                      <a:pt x="17339" y="12146"/>
                      <a:pt x="17709" y="12146"/>
                    </a:cubicBezTo>
                    <a:close/>
                    <a:moveTo>
                      <a:pt x="20582" y="12977"/>
                    </a:moveTo>
                    <a:cubicBezTo>
                      <a:pt x="20874" y="13163"/>
                      <a:pt x="20500" y="13546"/>
                      <a:pt x="20223" y="13546"/>
                    </a:cubicBezTo>
                    <a:cubicBezTo>
                      <a:pt x="20087" y="13546"/>
                      <a:pt x="19974" y="13454"/>
                      <a:pt x="19974" y="13202"/>
                    </a:cubicBezTo>
                    <a:lnTo>
                      <a:pt x="19974" y="13202"/>
                    </a:lnTo>
                    <a:cubicBezTo>
                      <a:pt x="20048" y="13298"/>
                      <a:pt x="20136" y="13340"/>
                      <a:pt x="20222" y="13340"/>
                    </a:cubicBezTo>
                    <a:cubicBezTo>
                      <a:pt x="20383" y="13340"/>
                      <a:pt x="20538" y="13193"/>
                      <a:pt x="20582" y="12977"/>
                    </a:cubicBezTo>
                    <a:close/>
                    <a:moveTo>
                      <a:pt x="14192" y="13096"/>
                    </a:moveTo>
                    <a:lnTo>
                      <a:pt x="14192" y="13096"/>
                    </a:lnTo>
                    <a:cubicBezTo>
                      <a:pt x="14139" y="13637"/>
                      <a:pt x="13862" y="13756"/>
                      <a:pt x="13532" y="13809"/>
                    </a:cubicBezTo>
                    <a:cubicBezTo>
                      <a:pt x="13585" y="13373"/>
                      <a:pt x="13862" y="13202"/>
                      <a:pt x="14192" y="13096"/>
                    </a:cubicBezTo>
                    <a:close/>
                    <a:moveTo>
                      <a:pt x="10181" y="13006"/>
                    </a:moveTo>
                    <a:cubicBezTo>
                      <a:pt x="10292" y="13006"/>
                      <a:pt x="10363" y="13612"/>
                      <a:pt x="10231" y="13703"/>
                    </a:cubicBezTo>
                    <a:cubicBezTo>
                      <a:pt x="10122" y="13630"/>
                      <a:pt x="10028" y="13602"/>
                      <a:pt x="9946" y="13602"/>
                    </a:cubicBezTo>
                    <a:cubicBezTo>
                      <a:pt x="9705" y="13602"/>
                      <a:pt x="9560" y="13837"/>
                      <a:pt x="9391" y="13837"/>
                    </a:cubicBezTo>
                    <a:cubicBezTo>
                      <a:pt x="9360" y="13837"/>
                      <a:pt x="9328" y="13828"/>
                      <a:pt x="9294" y="13809"/>
                    </a:cubicBezTo>
                    <a:cubicBezTo>
                      <a:pt x="9241" y="13202"/>
                      <a:pt x="10350" y="13585"/>
                      <a:pt x="10073" y="13202"/>
                    </a:cubicBezTo>
                    <a:cubicBezTo>
                      <a:pt x="10110" y="13061"/>
                      <a:pt x="10147" y="13006"/>
                      <a:pt x="10181" y="13006"/>
                    </a:cubicBezTo>
                    <a:close/>
                    <a:moveTo>
                      <a:pt x="16344" y="12595"/>
                    </a:moveTo>
                    <a:cubicBezTo>
                      <a:pt x="16727" y="13202"/>
                      <a:pt x="17334" y="13426"/>
                      <a:pt x="17941" y="13703"/>
                    </a:cubicBezTo>
                    <a:cubicBezTo>
                      <a:pt x="17851" y="13803"/>
                      <a:pt x="17755" y="13840"/>
                      <a:pt x="17655" y="13840"/>
                    </a:cubicBezTo>
                    <a:cubicBezTo>
                      <a:pt x="17373" y="13840"/>
                      <a:pt x="17055" y="13547"/>
                      <a:pt x="16708" y="13547"/>
                    </a:cubicBezTo>
                    <a:cubicBezTo>
                      <a:pt x="16641" y="13547"/>
                      <a:pt x="16572" y="13558"/>
                      <a:pt x="16502" y="13585"/>
                    </a:cubicBezTo>
                    <a:cubicBezTo>
                      <a:pt x="16502" y="13426"/>
                      <a:pt x="16727" y="13479"/>
                      <a:pt x="16674" y="13255"/>
                    </a:cubicBezTo>
                    <a:cubicBezTo>
                      <a:pt x="16603" y="13053"/>
                      <a:pt x="16535" y="12991"/>
                      <a:pt x="16452" y="12991"/>
                    </a:cubicBezTo>
                    <a:cubicBezTo>
                      <a:pt x="16334" y="12991"/>
                      <a:pt x="16186" y="13118"/>
                      <a:pt x="15961" y="13149"/>
                    </a:cubicBezTo>
                    <a:cubicBezTo>
                      <a:pt x="16014" y="12766"/>
                      <a:pt x="16344" y="12925"/>
                      <a:pt x="16344" y="12595"/>
                    </a:cubicBezTo>
                    <a:close/>
                    <a:moveTo>
                      <a:pt x="11133" y="11480"/>
                    </a:moveTo>
                    <a:cubicBezTo>
                      <a:pt x="11247" y="11480"/>
                      <a:pt x="11291" y="11649"/>
                      <a:pt x="11421" y="11649"/>
                    </a:cubicBezTo>
                    <a:cubicBezTo>
                      <a:pt x="11457" y="11649"/>
                      <a:pt x="11499" y="11637"/>
                      <a:pt x="11552" y="11604"/>
                    </a:cubicBezTo>
                    <a:lnTo>
                      <a:pt x="11552" y="11604"/>
                    </a:lnTo>
                    <a:cubicBezTo>
                      <a:pt x="11393" y="11934"/>
                      <a:pt x="11604" y="12053"/>
                      <a:pt x="11604" y="12436"/>
                    </a:cubicBezTo>
                    <a:cubicBezTo>
                      <a:pt x="11698" y="12394"/>
                      <a:pt x="11787" y="12380"/>
                      <a:pt x="11871" y="12380"/>
                    </a:cubicBezTo>
                    <a:cubicBezTo>
                      <a:pt x="12076" y="12380"/>
                      <a:pt x="12250" y="12467"/>
                      <a:pt x="12379" y="12467"/>
                    </a:cubicBezTo>
                    <a:cubicBezTo>
                      <a:pt x="12482" y="12467"/>
                      <a:pt x="12556" y="12412"/>
                      <a:pt x="12595" y="12212"/>
                    </a:cubicBezTo>
                    <a:cubicBezTo>
                      <a:pt x="12732" y="12254"/>
                      <a:pt x="12725" y="12551"/>
                      <a:pt x="12888" y="12551"/>
                    </a:cubicBezTo>
                    <a:cubicBezTo>
                      <a:pt x="12928" y="12551"/>
                      <a:pt x="12978" y="12533"/>
                      <a:pt x="13043" y="12489"/>
                    </a:cubicBezTo>
                    <a:lnTo>
                      <a:pt x="13043" y="12489"/>
                    </a:lnTo>
                    <a:cubicBezTo>
                      <a:pt x="12819" y="12977"/>
                      <a:pt x="13202" y="12872"/>
                      <a:pt x="13202" y="13307"/>
                    </a:cubicBezTo>
                    <a:cubicBezTo>
                      <a:pt x="13000" y="13110"/>
                      <a:pt x="12806" y="13038"/>
                      <a:pt x="12612" y="13038"/>
                    </a:cubicBezTo>
                    <a:cubicBezTo>
                      <a:pt x="12222" y="13038"/>
                      <a:pt x="11834" y="13329"/>
                      <a:pt x="11393" y="13479"/>
                    </a:cubicBezTo>
                    <a:cubicBezTo>
                      <a:pt x="11340" y="12977"/>
                      <a:pt x="11723" y="13096"/>
                      <a:pt x="11882" y="12925"/>
                    </a:cubicBezTo>
                    <a:cubicBezTo>
                      <a:pt x="11857" y="12875"/>
                      <a:pt x="11805" y="12855"/>
                      <a:pt x="11737" y="12855"/>
                    </a:cubicBezTo>
                    <a:cubicBezTo>
                      <a:pt x="11517" y="12855"/>
                      <a:pt x="11132" y="13068"/>
                      <a:pt x="11010" y="13149"/>
                    </a:cubicBezTo>
                    <a:cubicBezTo>
                      <a:pt x="11063" y="13373"/>
                      <a:pt x="11116" y="13479"/>
                      <a:pt x="11274" y="13479"/>
                    </a:cubicBezTo>
                    <a:cubicBezTo>
                      <a:pt x="11222" y="13756"/>
                      <a:pt x="10892" y="13703"/>
                      <a:pt x="10733" y="13862"/>
                    </a:cubicBezTo>
                    <a:cubicBezTo>
                      <a:pt x="10733" y="13562"/>
                      <a:pt x="10628" y="13529"/>
                      <a:pt x="10506" y="13529"/>
                    </a:cubicBezTo>
                    <a:cubicBezTo>
                      <a:pt x="10472" y="13529"/>
                      <a:pt x="10437" y="13532"/>
                      <a:pt x="10403" y="13532"/>
                    </a:cubicBezTo>
                    <a:cubicBezTo>
                      <a:pt x="10839" y="13202"/>
                      <a:pt x="10680" y="13202"/>
                      <a:pt x="11063" y="12647"/>
                    </a:cubicBezTo>
                    <a:cubicBezTo>
                      <a:pt x="11010" y="12317"/>
                      <a:pt x="10680" y="12595"/>
                      <a:pt x="10614" y="12317"/>
                    </a:cubicBezTo>
                    <a:cubicBezTo>
                      <a:pt x="10733" y="11934"/>
                      <a:pt x="10561" y="11882"/>
                      <a:pt x="10786" y="11499"/>
                    </a:cubicBezTo>
                    <a:cubicBezTo>
                      <a:pt x="10856" y="11499"/>
                      <a:pt x="10980" y="11792"/>
                      <a:pt x="11038" y="11792"/>
                    </a:cubicBezTo>
                    <a:cubicBezTo>
                      <a:pt x="11068" y="11792"/>
                      <a:pt x="11081" y="11719"/>
                      <a:pt x="11063" y="11499"/>
                    </a:cubicBezTo>
                    <a:cubicBezTo>
                      <a:pt x="11089" y="11486"/>
                      <a:pt x="11113" y="11480"/>
                      <a:pt x="11133" y="11480"/>
                    </a:cubicBezTo>
                    <a:close/>
                    <a:moveTo>
                      <a:pt x="29957" y="13465"/>
                    </a:moveTo>
                    <a:cubicBezTo>
                      <a:pt x="29999" y="13465"/>
                      <a:pt x="30034" y="13551"/>
                      <a:pt x="30034" y="13637"/>
                    </a:cubicBezTo>
                    <a:cubicBezTo>
                      <a:pt x="30034" y="13809"/>
                      <a:pt x="30087" y="13809"/>
                      <a:pt x="30153" y="13809"/>
                    </a:cubicBezTo>
                    <a:cubicBezTo>
                      <a:pt x="30122" y="13964"/>
                      <a:pt x="30065" y="14015"/>
                      <a:pt x="29994" y="14015"/>
                    </a:cubicBezTo>
                    <a:cubicBezTo>
                      <a:pt x="29859" y="14015"/>
                      <a:pt x="29678" y="13828"/>
                      <a:pt x="29555" y="13828"/>
                    </a:cubicBezTo>
                    <a:cubicBezTo>
                      <a:pt x="29491" y="13828"/>
                      <a:pt x="29443" y="13879"/>
                      <a:pt x="29427" y="14034"/>
                    </a:cubicBezTo>
                    <a:cubicBezTo>
                      <a:pt x="29289" y="13772"/>
                      <a:pt x="29329" y="13713"/>
                      <a:pt x="29431" y="13713"/>
                    </a:cubicBezTo>
                    <a:cubicBezTo>
                      <a:pt x="29518" y="13713"/>
                      <a:pt x="29648" y="13755"/>
                      <a:pt x="29755" y="13755"/>
                    </a:cubicBezTo>
                    <a:cubicBezTo>
                      <a:pt x="29874" y="13755"/>
                      <a:pt x="29964" y="13702"/>
                      <a:pt x="29928" y="13479"/>
                    </a:cubicBezTo>
                    <a:cubicBezTo>
                      <a:pt x="29938" y="13469"/>
                      <a:pt x="29948" y="13465"/>
                      <a:pt x="29957" y="13465"/>
                    </a:cubicBezTo>
                    <a:close/>
                    <a:moveTo>
                      <a:pt x="25711" y="12923"/>
                    </a:moveTo>
                    <a:cubicBezTo>
                      <a:pt x="25973" y="12923"/>
                      <a:pt x="25808" y="13813"/>
                      <a:pt x="26096" y="13813"/>
                    </a:cubicBezTo>
                    <a:cubicBezTo>
                      <a:pt x="26136" y="13813"/>
                      <a:pt x="26185" y="13796"/>
                      <a:pt x="26245" y="13756"/>
                    </a:cubicBezTo>
                    <a:lnTo>
                      <a:pt x="26245" y="14245"/>
                    </a:lnTo>
                    <a:cubicBezTo>
                      <a:pt x="25971" y="14201"/>
                      <a:pt x="25842" y="13929"/>
                      <a:pt x="25557" y="13929"/>
                    </a:cubicBezTo>
                    <a:cubicBezTo>
                      <a:pt x="25499" y="13929"/>
                      <a:pt x="25434" y="13941"/>
                      <a:pt x="25361" y="13968"/>
                    </a:cubicBezTo>
                    <a:cubicBezTo>
                      <a:pt x="25413" y="13637"/>
                      <a:pt x="25585" y="13307"/>
                      <a:pt x="25691" y="12925"/>
                    </a:cubicBezTo>
                    <a:cubicBezTo>
                      <a:pt x="25698" y="12923"/>
                      <a:pt x="25704" y="12923"/>
                      <a:pt x="25711" y="12923"/>
                    </a:cubicBezTo>
                    <a:close/>
                    <a:moveTo>
                      <a:pt x="19803" y="13703"/>
                    </a:moveTo>
                    <a:lnTo>
                      <a:pt x="19803" y="13703"/>
                    </a:lnTo>
                    <a:cubicBezTo>
                      <a:pt x="19836" y="13869"/>
                      <a:pt x="19807" y="13957"/>
                      <a:pt x="19780" y="13957"/>
                    </a:cubicBezTo>
                    <a:cubicBezTo>
                      <a:pt x="19764" y="13957"/>
                      <a:pt x="19750" y="13926"/>
                      <a:pt x="19750" y="13862"/>
                    </a:cubicBezTo>
                    <a:cubicBezTo>
                      <a:pt x="19582" y="13990"/>
                      <a:pt x="19510" y="14421"/>
                      <a:pt x="19347" y="14421"/>
                    </a:cubicBezTo>
                    <a:cubicBezTo>
                      <a:pt x="19292" y="14421"/>
                      <a:pt x="19226" y="14372"/>
                      <a:pt x="19143" y="14245"/>
                    </a:cubicBezTo>
                    <a:cubicBezTo>
                      <a:pt x="19261" y="13915"/>
                      <a:pt x="19591" y="13862"/>
                      <a:pt x="19803" y="13703"/>
                    </a:cubicBezTo>
                    <a:close/>
                    <a:moveTo>
                      <a:pt x="21624" y="13915"/>
                    </a:moveTo>
                    <a:cubicBezTo>
                      <a:pt x="21624" y="14335"/>
                      <a:pt x="21125" y="14585"/>
                      <a:pt x="20704" y="14585"/>
                    </a:cubicBezTo>
                    <a:cubicBezTo>
                      <a:pt x="20410" y="14585"/>
                      <a:pt x="20154" y="14463"/>
                      <a:pt x="20133" y="14192"/>
                    </a:cubicBezTo>
                    <a:cubicBezTo>
                      <a:pt x="20247" y="14182"/>
                      <a:pt x="20347" y="14180"/>
                      <a:pt x="20440" y="14180"/>
                    </a:cubicBezTo>
                    <a:cubicBezTo>
                      <a:pt x="20531" y="14180"/>
                      <a:pt x="20615" y="14182"/>
                      <a:pt x="20696" y="14182"/>
                    </a:cubicBezTo>
                    <a:cubicBezTo>
                      <a:pt x="20968" y="14182"/>
                      <a:pt x="21211" y="14155"/>
                      <a:pt x="21624" y="13915"/>
                    </a:cubicBezTo>
                    <a:close/>
                    <a:moveTo>
                      <a:pt x="14948" y="12367"/>
                    </a:moveTo>
                    <a:cubicBezTo>
                      <a:pt x="15058" y="12367"/>
                      <a:pt x="15160" y="12463"/>
                      <a:pt x="15235" y="12713"/>
                    </a:cubicBezTo>
                    <a:cubicBezTo>
                      <a:pt x="15122" y="12637"/>
                      <a:pt x="15048" y="12605"/>
                      <a:pt x="14991" y="12605"/>
                    </a:cubicBezTo>
                    <a:cubicBezTo>
                      <a:pt x="14880" y="12605"/>
                      <a:pt x="14833" y="12724"/>
                      <a:pt x="14694" y="12872"/>
                    </a:cubicBezTo>
                    <a:cubicBezTo>
                      <a:pt x="14694" y="12965"/>
                      <a:pt x="14703" y="12999"/>
                      <a:pt x="14713" y="12999"/>
                    </a:cubicBezTo>
                    <a:cubicBezTo>
                      <a:pt x="14728" y="12999"/>
                      <a:pt x="14746" y="12933"/>
                      <a:pt x="14746" y="12872"/>
                    </a:cubicBezTo>
                    <a:cubicBezTo>
                      <a:pt x="14971" y="13096"/>
                      <a:pt x="14905" y="13703"/>
                      <a:pt x="15129" y="13862"/>
                    </a:cubicBezTo>
                    <a:cubicBezTo>
                      <a:pt x="15219" y="13728"/>
                      <a:pt x="15081" y="13508"/>
                      <a:pt x="15333" y="13508"/>
                    </a:cubicBezTo>
                    <a:cubicBezTo>
                      <a:pt x="15379" y="13508"/>
                      <a:pt x="15437" y="13516"/>
                      <a:pt x="15512" y="13532"/>
                    </a:cubicBezTo>
                    <a:cubicBezTo>
                      <a:pt x="15172" y="13924"/>
                      <a:pt x="15065" y="14815"/>
                      <a:pt x="14695" y="14815"/>
                    </a:cubicBezTo>
                    <a:cubicBezTo>
                      <a:pt x="14591" y="14815"/>
                      <a:pt x="14467" y="14745"/>
                      <a:pt x="14311" y="14575"/>
                    </a:cubicBezTo>
                    <a:lnTo>
                      <a:pt x="14311" y="14575"/>
                    </a:lnTo>
                    <a:cubicBezTo>
                      <a:pt x="14366" y="14595"/>
                      <a:pt x="14414" y="14604"/>
                      <a:pt x="14455" y="14604"/>
                    </a:cubicBezTo>
                    <a:cubicBezTo>
                      <a:pt x="14661" y="14604"/>
                      <a:pt x="14720" y="14388"/>
                      <a:pt x="14852" y="14245"/>
                    </a:cubicBezTo>
                    <a:cubicBezTo>
                      <a:pt x="14823" y="14096"/>
                      <a:pt x="14745" y="14054"/>
                      <a:pt x="14647" y="14054"/>
                    </a:cubicBezTo>
                    <a:cubicBezTo>
                      <a:pt x="14518" y="14054"/>
                      <a:pt x="14355" y="14128"/>
                      <a:pt x="14229" y="14128"/>
                    </a:cubicBezTo>
                    <a:cubicBezTo>
                      <a:pt x="14103" y="14128"/>
                      <a:pt x="14014" y="14054"/>
                      <a:pt x="14033" y="13756"/>
                    </a:cubicBezTo>
                    <a:lnTo>
                      <a:pt x="14033" y="13756"/>
                    </a:lnTo>
                    <a:cubicBezTo>
                      <a:pt x="14106" y="13811"/>
                      <a:pt x="14174" y="13838"/>
                      <a:pt x="14235" y="13838"/>
                    </a:cubicBezTo>
                    <a:cubicBezTo>
                      <a:pt x="14410" y="13838"/>
                      <a:pt x="14536" y="13626"/>
                      <a:pt x="14575" y="13255"/>
                    </a:cubicBezTo>
                    <a:cubicBezTo>
                      <a:pt x="14559" y="13171"/>
                      <a:pt x="14543" y="13142"/>
                      <a:pt x="14524" y="13142"/>
                    </a:cubicBezTo>
                    <a:cubicBezTo>
                      <a:pt x="14485" y="13142"/>
                      <a:pt x="14434" y="13260"/>
                      <a:pt x="14345" y="13260"/>
                    </a:cubicBezTo>
                    <a:cubicBezTo>
                      <a:pt x="14334" y="13260"/>
                      <a:pt x="14323" y="13259"/>
                      <a:pt x="14311" y="13255"/>
                    </a:cubicBezTo>
                    <a:cubicBezTo>
                      <a:pt x="14349" y="12980"/>
                      <a:pt x="14671" y="12367"/>
                      <a:pt x="14948" y="12367"/>
                    </a:cubicBezTo>
                    <a:close/>
                    <a:moveTo>
                      <a:pt x="23882" y="12925"/>
                    </a:moveTo>
                    <a:cubicBezTo>
                      <a:pt x="24294" y="12925"/>
                      <a:pt x="24518" y="13357"/>
                      <a:pt x="24943" y="13357"/>
                    </a:cubicBezTo>
                    <a:cubicBezTo>
                      <a:pt x="25022" y="13357"/>
                      <a:pt x="25107" y="13342"/>
                      <a:pt x="25202" y="13307"/>
                    </a:cubicBezTo>
                    <a:lnTo>
                      <a:pt x="25202" y="13307"/>
                    </a:lnTo>
                    <a:cubicBezTo>
                      <a:pt x="25413" y="14364"/>
                      <a:pt x="24872" y="13915"/>
                      <a:pt x="24753" y="14192"/>
                    </a:cubicBezTo>
                    <a:cubicBezTo>
                      <a:pt x="24595" y="14139"/>
                      <a:pt x="24753" y="14034"/>
                      <a:pt x="24753" y="13862"/>
                    </a:cubicBezTo>
                    <a:cubicBezTo>
                      <a:pt x="24742" y="13801"/>
                      <a:pt x="24714" y="13775"/>
                      <a:pt x="24679" y="13775"/>
                    </a:cubicBezTo>
                    <a:cubicBezTo>
                      <a:pt x="24554" y="13775"/>
                      <a:pt x="24329" y="14106"/>
                      <a:pt x="24370" y="14364"/>
                    </a:cubicBezTo>
                    <a:cubicBezTo>
                      <a:pt x="24384" y="14449"/>
                      <a:pt x="24409" y="14472"/>
                      <a:pt x="24438" y="14472"/>
                    </a:cubicBezTo>
                    <a:cubicBezTo>
                      <a:pt x="24471" y="14472"/>
                      <a:pt x="24509" y="14442"/>
                      <a:pt x="24540" y="14442"/>
                    </a:cubicBezTo>
                    <a:cubicBezTo>
                      <a:pt x="24587" y="14442"/>
                      <a:pt x="24618" y="14510"/>
                      <a:pt x="24595" y="14852"/>
                    </a:cubicBezTo>
                    <a:cubicBezTo>
                      <a:pt x="24318" y="14746"/>
                      <a:pt x="24093" y="14469"/>
                      <a:pt x="23935" y="14086"/>
                    </a:cubicBezTo>
                    <a:cubicBezTo>
                      <a:pt x="23763" y="14139"/>
                      <a:pt x="23552" y="14192"/>
                      <a:pt x="23605" y="14628"/>
                    </a:cubicBezTo>
                    <a:cubicBezTo>
                      <a:pt x="22720" y="14034"/>
                      <a:pt x="23605" y="13479"/>
                      <a:pt x="23882" y="12925"/>
                    </a:cubicBezTo>
                    <a:close/>
                    <a:moveTo>
                      <a:pt x="17770" y="14192"/>
                    </a:moveTo>
                    <a:lnTo>
                      <a:pt x="17770" y="14192"/>
                    </a:lnTo>
                    <a:cubicBezTo>
                      <a:pt x="17875" y="14628"/>
                      <a:pt x="18152" y="14628"/>
                      <a:pt x="18205" y="15182"/>
                    </a:cubicBezTo>
                    <a:cubicBezTo>
                      <a:pt x="18064" y="14890"/>
                      <a:pt x="17964" y="14770"/>
                      <a:pt x="17798" y="14770"/>
                    </a:cubicBezTo>
                    <a:cubicBezTo>
                      <a:pt x="17717" y="14770"/>
                      <a:pt x="17619" y="14800"/>
                      <a:pt x="17492" y="14852"/>
                    </a:cubicBezTo>
                    <a:cubicBezTo>
                      <a:pt x="17387" y="14364"/>
                      <a:pt x="17822" y="14628"/>
                      <a:pt x="17770" y="14192"/>
                    </a:cubicBezTo>
                    <a:close/>
                    <a:moveTo>
                      <a:pt x="22945" y="13637"/>
                    </a:moveTo>
                    <a:cubicBezTo>
                      <a:pt x="22997" y="14298"/>
                      <a:pt x="23380" y="14245"/>
                      <a:pt x="23433" y="14958"/>
                    </a:cubicBezTo>
                    <a:cubicBezTo>
                      <a:pt x="23222" y="14799"/>
                      <a:pt x="23156" y="14298"/>
                      <a:pt x="22945" y="14139"/>
                    </a:cubicBezTo>
                    <a:lnTo>
                      <a:pt x="22945" y="14139"/>
                    </a:lnTo>
                    <a:cubicBezTo>
                      <a:pt x="22773" y="14192"/>
                      <a:pt x="22892" y="15288"/>
                      <a:pt x="23050" y="15288"/>
                    </a:cubicBezTo>
                    <a:cubicBezTo>
                      <a:pt x="22985" y="15329"/>
                      <a:pt x="22933" y="15346"/>
                      <a:pt x="22888" y="15346"/>
                    </a:cubicBezTo>
                    <a:cubicBezTo>
                      <a:pt x="22677" y="15346"/>
                      <a:pt x="22651" y="14965"/>
                      <a:pt x="22414" y="14965"/>
                    </a:cubicBezTo>
                    <a:cubicBezTo>
                      <a:pt x="22364" y="14965"/>
                      <a:pt x="22304" y="14982"/>
                      <a:pt x="22232" y="15024"/>
                    </a:cubicBezTo>
                    <a:cubicBezTo>
                      <a:pt x="21954" y="14852"/>
                      <a:pt x="22337" y="14522"/>
                      <a:pt x="22060" y="14364"/>
                    </a:cubicBezTo>
                    <a:cubicBezTo>
                      <a:pt x="22086" y="14241"/>
                      <a:pt x="22119" y="14194"/>
                      <a:pt x="22155" y="14194"/>
                    </a:cubicBezTo>
                    <a:cubicBezTo>
                      <a:pt x="22268" y="14194"/>
                      <a:pt x="22416" y="14644"/>
                      <a:pt x="22496" y="14694"/>
                    </a:cubicBezTo>
                    <a:cubicBezTo>
                      <a:pt x="22562" y="14628"/>
                      <a:pt x="22667" y="14522"/>
                      <a:pt x="22667" y="14364"/>
                    </a:cubicBezTo>
                    <a:cubicBezTo>
                      <a:pt x="22667" y="14212"/>
                      <a:pt x="22604" y="14181"/>
                      <a:pt x="22524" y="14181"/>
                    </a:cubicBezTo>
                    <a:cubicBezTo>
                      <a:pt x="22470" y="14181"/>
                      <a:pt x="22408" y="14195"/>
                      <a:pt x="22354" y="14195"/>
                    </a:cubicBezTo>
                    <a:cubicBezTo>
                      <a:pt x="22254" y="14195"/>
                      <a:pt x="22181" y="14145"/>
                      <a:pt x="22232" y="13862"/>
                    </a:cubicBezTo>
                    <a:cubicBezTo>
                      <a:pt x="22217" y="13858"/>
                      <a:pt x="22204" y="13857"/>
                      <a:pt x="22191" y="13857"/>
                    </a:cubicBezTo>
                    <a:cubicBezTo>
                      <a:pt x="22036" y="13857"/>
                      <a:pt x="22035" y="14105"/>
                      <a:pt x="21835" y="14105"/>
                    </a:cubicBezTo>
                    <a:cubicBezTo>
                      <a:pt x="21805" y="14105"/>
                      <a:pt x="21770" y="14099"/>
                      <a:pt x="21730" y="14086"/>
                    </a:cubicBezTo>
                    <a:cubicBezTo>
                      <a:pt x="21730" y="13743"/>
                      <a:pt x="21923" y="13678"/>
                      <a:pt x="22165" y="13678"/>
                    </a:cubicBezTo>
                    <a:cubicBezTo>
                      <a:pt x="22313" y="13678"/>
                      <a:pt x="22479" y="13703"/>
                      <a:pt x="22631" y="13703"/>
                    </a:cubicBezTo>
                    <a:cubicBezTo>
                      <a:pt x="22749" y="13703"/>
                      <a:pt x="22858" y="13688"/>
                      <a:pt x="22945" y="13637"/>
                    </a:cubicBezTo>
                    <a:close/>
                    <a:moveTo>
                      <a:pt x="23744" y="14777"/>
                    </a:moveTo>
                    <a:cubicBezTo>
                      <a:pt x="23830" y="14777"/>
                      <a:pt x="23923" y="14826"/>
                      <a:pt x="23988" y="14905"/>
                    </a:cubicBezTo>
                    <a:cubicBezTo>
                      <a:pt x="24023" y="15241"/>
                      <a:pt x="23886" y="15400"/>
                      <a:pt x="23744" y="15400"/>
                    </a:cubicBezTo>
                    <a:cubicBezTo>
                      <a:pt x="23675" y="15400"/>
                      <a:pt x="23604" y="15362"/>
                      <a:pt x="23552" y="15288"/>
                    </a:cubicBezTo>
                    <a:cubicBezTo>
                      <a:pt x="23477" y="14916"/>
                      <a:pt x="23600" y="14777"/>
                      <a:pt x="23744" y="14777"/>
                    </a:cubicBezTo>
                    <a:close/>
                    <a:moveTo>
                      <a:pt x="18647" y="15438"/>
                    </a:moveTo>
                    <a:lnTo>
                      <a:pt x="18647" y="15438"/>
                    </a:lnTo>
                    <a:cubicBezTo>
                      <a:pt x="18650" y="15445"/>
                      <a:pt x="18652" y="15452"/>
                      <a:pt x="18654" y="15459"/>
                    </a:cubicBezTo>
                    <a:cubicBezTo>
                      <a:pt x="18652" y="15452"/>
                      <a:pt x="18650" y="15445"/>
                      <a:pt x="18647" y="15438"/>
                    </a:cubicBezTo>
                    <a:close/>
                    <a:moveTo>
                      <a:pt x="27730" y="14698"/>
                    </a:moveTo>
                    <a:cubicBezTo>
                      <a:pt x="27812" y="14698"/>
                      <a:pt x="27927" y="14980"/>
                      <a:pt x="28126" y="14980"/>
                    </a:cubicBezTo>
                    <a:cubicBezTo>
                      <a:pt x="28157" y="14980"/>
                      <a:pt x="28190" y="14973"/>
                      <a:pt x="28225" y="14958"/>
                    </a:cubicBezTo>
                    <a:lnTo>
                      <a:pt x="28225" y="14958"/>
                    </a:lnTo>
                    <a:cubicBezTo>
                      <a:pt x="28278" y="15235"/>
                      <a:pt x="28172" y="15235"/>
                      <a:pt x="28172" y="15459"/>
                    </a:cubicBezTo>
                    <a:cubicBezTo>
                      <a:pt x="28107" y="15496"/>
                      <a:pt x="28052" y="15512"/>
                      <a:pt x="28006" y="15512"/>
                    </a:cubicBezTo>
                    <a:cubicBezTo>
                      <a:pt x="27772" y="15512"/>
                      <a:pt x="27750" y="15112"/>
                      <a:pt x="27618" y="15024"/>
                    </a:cubicBezTo>
                    <a:cubicBezTo>
                      <a:pt x="27651" y="14778"/>
                      <a:pt x="27686" y="14698"/>
                      <a:pt x="27730" y="14698"/>
                    </a:cubicBezTo>
                    <a:close/>
                    <a:moveTo>
                      <a:pt x="17010" y="14883"/>
                    </a:moveTo>
                    <a:cubicBezTo>
                      <a:pt x="17040" y="14883"/>
                      <a:pt x="17074" y="14890"/>
                      <a:pt x="17109" y="14905"/>
                    </a:cubicBezTo>
                    <a:cubicBezTo>
                      <a:pt x="17281" y="15459"/>
                      <a:pt x="16779" y="15076"/>
                      <a:pt x="16951" y="15565"/>
                    </a:cubicBezTo>
                    <a:cubicBezTo>
                      <a:pt x="16652" y="15517"/>
                      <a:pt x="16711" y="14883"/>
                      <a:pt x="17010" y="14883"/>
                    </a:cubicBezTo>
                    <a:close/>
                    <a:moveTo>
                      <a:pt x="29598" y="14852"/>
                    </a:moveTo>
                    <a:cubicBezTo>
                      <a:pt x="29704" y="15288"/>
                      <a:pt x="29427" y="15182"/>
                      <a:pt x="29427" y="15512"/>
                    </a:cubicBezTo>
                    <a:cubicBezTo>
                      <a:pt x="29484" y="15542"/>
                      <a:pt x="29531" y="15553"/>
                      <a:pt x="29572" y="15553"/>
                    </a:cubicBezTo>
                    <a:cubicBezTo>
                      <a:pt x="29693" y="15553"/>
                      <a:pt x="29761" y="15458"/>
                      <a:pt x="29871" y="15458"/>
                    </a:cubicBezTo>
                    <a:cubicBezTo>
                      <a:pt x="29940" y="15458"/>
                      <a:pt x="30026" y="15496"/>
                      <a:pt x="30153" y="15618"/>
                    </a:cubicBezTo>
                    <a:cubicBezTo>
                      <a:pt x="29875" y="16067"/>
                      <a:pt x="29651" y="15895"/>
                      <a:pt x="29097" y="16067"/>
                    </a:cubicBezTo>
                    <a:cubicBezTo>
                      <a:pt x="28885" y="15354"/>
                      <a:pt x="29374" y="15512"/>
                      <a:pt x="29215" y="14852"/>
                    </a:cubicBezTo>
                    <a:close/>
                    <a:moveTo>
                      <a:pt x="16449" y="14298"/>
                    </a:moveTo>
                    <a:cubicBezTo>
                      <a:pt x="16621" y="14298"/>
                      <a:pt x="16397" y="14575"/>
                      <a:pt x="16555" y="14575"/>
                    </a:cubicBezTo>
                    <a:cubicBezTo>
                      <a:pt x="16502" y="14852"/>
                      <a:pt x="16291" y="14852"/>
                      <a:pt x="16225" y="15129"/>
                    </a:cubicBezTo>
                    <a:cubicBezTo>
                      <a:pt x="16263" y="15258"/>
                      <a:pt x="16349" y="15274"/>
                      <a:pt x="16437" y="15274"/>
                    </a:cubicBezTo>
                    <a:cubicBezTo>
                      <a:pt x="16466" y="15274"/>
                      <a:pt x="16495" y="15272"/>
                      <a:pt x="16522" y="15272"/>
                    </a:cubicBezTo>
                    <a:cubicBezTo>
                      <a:pt x="16558" y="15272"/>
                      <a:pt x="16592" y="15275"/>
                      <a:pt x="16621" y="15288"/>
                    </a:cubicBezTo>
                    <a:cubicBezTo>
                      <a:pt x="16555" y="15407"/>
                      <a:pt x="16555" y="15565"/>
                      <a:pt x="16674" y="15618"/>
                    </a:cubicBezTo>
                    <a:cubicBezTo>
                      <a:pt x="16593" y="15751"/>
                      <a:pt x="16522" y="15805"/>
                      <a:pt x="16456" y="15805"/>
                    </a:cubicBezTo>
                    <a:cubicBezTo>
                      <a:pt x="16178" y="15805"/>
                      <a:pt x="16008" y="14836"/>
                      <a:pt x="15730" y="14836"/>
                    </a:cubicBezTo>
                    <a:cubicBezTo>
                      <a:pt x="15664" y="14836"/>
                      <a:pt x="15593" y="14890"/>
                      <a:pt x="15512" y="15024"/>
                    </a:cubicBezTo>
                    <a:cubicBezTo>
                      <a:pt x="15565" y="15354"/>
                      <a:pt x="15789" y="15354"/>
                      <a:pt x="15961" y="15512"/>
                    </a:cubicBezTo>
                    <a:cubicBezTo>
                      <a:pt x="15745" y="15563"/>
                      <a:pt x="15883" y="16175"/>
                      <a:pt x="15659" y="16175"/>
                    </a:cubicBezTo>
                    <a:cubicBezTo>
                      <a:pt x="15651" y="16175"/>
                      <a:pt x="15641" y="16174"/>
                      <a:pt x="15631" y="16172"/>
                    </a:cubicBezTo>
                    <a:cubicBezTo>
                      <a:pt x="15789" y="15737"/>
                      <a:pt x="15512" y="15129"/>
                      <a:pt x="15301" y="14852"/>
                    </a:cubicBezTo>
                    <a:cubicBezTo>
                      <a:pt x="15353" y="14477"/>
                      <a:pt x="15476" y="14371"/>
                      <a:pt x="15625" y="14371"/>
                    </a:cubicBezTo>
                    <a:cubicBezTo>
                      <a:pt x="15818" y="14371"/>
                      <a:pt x="16054" y="14551"/>
                      <a:pt x="16228" y="14551"/>
                    </a:cubicBezTo>
                    <a:cubicBezTo>
                      <a:pt x="16330" y="14551"/>
                      <a:pt x="16410" y="14490"/>
                      <a:pt x="16449" y="14298"/>
                    </a:cubicBezTo>
                    <a:close/>
                    <a:moveTo>
                      <a:pt x="26705" y="15692"/>
                    </a:moveTo>
                    <a:cubicBezTo>
                      <a:pt x="26836" y="15692"/>
                      <a:pt x="26879" y="15861"/>
                      <a:pt x="26993" y="15861"/>
                    </a:cubicBezTo>
                    <a:cubicBezTo>
                      <a:pt x="27014" y="15861"/>
                      <a:pt x="27037" y="15855"/>
                      <a:pt x="27064" y="15842"/>
                    </a:cubicBezTo>
                    <a:lnTo>
                      <a:pt x="27064" y="15842"/>
                    </a:lnTo>
                    <a:cubicBezTo>
                      <a:pt x="27064" y="16225"/>
                      <a:pt x="26575" y="15895"/>
                      <a:pt x="26522" y="16225"/>
                    </a:cubicBezTo>
                    <a:cubicBezTo>
                      <a:pt x="26126" y="16119"/>
                      <a:pt x="26786" y="16172"/>
                      <a:pt x="26575" y="15737"/>
                    </a:cubicBezTo>
                    <a:cubicBezTo>
                      <a:pt x="26627" y="15704"/>
                      <a:pt x="26670" y="15692"/>
                      <a:pt x="26705" y="15692"/>
                    </a:cubicBezTo>
                    <a:close/>
                    <a:moveTo>
                      <a:pt x="40857" y="15051"/>
                    </a:moveTo>
                    <a:cubicBezTo>
                      <a:pt x="40877" y="15051"/>
                      <a:pt x="40899" y="15059"/>
                      <a:pt x="40925" y="15076"/>
                    </a:cubicBezTo>
                    <a:cubicBezTo>
                      <a:pt x="41202" y="15407"/>
                      <a:pt x="40767" y="15618"/>
                      <a:pt x="40925" y="16225"/>
                    </a:cubicBezTo>
                    <a:cubicBezTo>
                      <a:pt x="40779" y="16176"/>
                      <a:pt x="40622" y="15051"/>
                      <a:pt x="40857" y="15051"/>
                    </a:cubicBezTo>
                    <a:close/>
                    <a:moveTo>
                      <a:pt x="28436" y="15459"/>
                    </a:moveTo>
                    <a:lnTo>
                      <a:pt x="28436" y="15459"/>
                    </a:lnTo>
                    <a:cubicBezTo>
                      <a:pt x="28539" y="15505"/>
                      <a:pt x="28592" y="15757"/>
                      <a:pt x="28707" y="15757"/>
                    </a:cubicBezTo>
                    <a:cubicBezTo>
                      <a:pt x="28725" y="15757"/>
                      <a:pt x="28745" y="15751"/>
                      <a:pt x="28767" y="15737"/>
                    </a:cubicBezTo>
                    <a:lnTo>
                      <a:pt x="28767" y="15737"/>
                    </a:lnTo>
                    <a:cubicBezTo>
                      <a:pt x="28767" y="16119"/>
                      <a:pt x="28225" y="15789"/>
                      <a:pt x="28331" y="16278"/>
                    </a:cubicBezTo>
                    <a:cubicBezTo>
                      <a:pt x="27948" y="15948"/>
                      <a:pt x="28502" y="15737"/>
                      <a:pt x="28436" y="15459"/>
                    </a:cubicBezTo>
                    <a:close/>
                    <a:moveTo>
                      <a:pt x="25202" y="15842"/>
                    </a:moveTo>
                    <a:cubicBezTo>
                      <a:pt x="25202" y="16555"/>
                      <a:pt x="24648" y="16449"/>
                      <a:pt x="24212" y="16555"/>
                    </a:cubicBezTo>
                    <a:cubicBezTo>
                      <a:pt x="24370" y="16067"/>
                      <a:pt x="24806" y="16014"/>
                      <a:pt x="25202" y="15842"/>
                    </a:cubicBezTo>
                    <a:close/>
                    <a:moveTo>
                      <a:pt x="43647" y="15179"/>
                    </a:moveTo>
                    <a:cubicBezTo>
                      <a:pt x="43838" y="15179"/>
                      <a:pt x="43797" y="15684"/>
                      <a:pt x="43948" y="15684"/>
                    </a:cubicBezTo>
                    <a:cubicBezTo>
                      <a:pt x="43948" y="15782"/>
                      <a:pt x="43914" y="15823"/>
                      <a:pt x="43878" y="15823"/>
                    </a:cubicBezTo>
                    <a:cubicBezTo>
                      <a:pt x="43835" y="15823"/>
                      <a:pt x="43790" y="15769"/>
                      <a:pt x="43790" y="15684"/>
                    </a:cubicBezTo>
                    <a:cubicBezTo>
                      <a:pt x="43737" y="16119"/>
                      <a:pt x="43288" y="15895"/>
                      <a:pt x="43460" y="16555"/>
                    </a:cubicBezTo>
                    <a:lnTo>
                      <a:pt x="43024" y="16555"/>
                    </a:lnTo>
                    <a:cubicBezTo>
                      <a:pt x="43169" y="16362"/>
                      <a:pt x="43093" y="16113"/>
                      <a:pt x="42866" y="16113"/>
                    </a:cubicBezTo>
                    <a:cubicBezTo>
                      <a:pt x="42845" y="16113"/>
                      <a:pt x="42823" y="16115"/>
                      <a:pt x="42800" y="16119"/>
                    </a:cubicBezTo>
                    <a:cubicBezTo>
                      <a:pt x="43077" y="15737"/>
                      <a:pt x="43684" y="15948"/>
                      <a:pt x="43618" y="15182"/>
                    </a:cubicBezTo>
                    <a:cubicBezTo>
                      <a:pt x="43629" y="15180"/>
                      <a:pt x="43638" y="15179"/>
                      <a:pt x="43647" y="15179"/>
                    </a:cubicBezTo>
                    <a:close/>
                    <a:moveTo>
                      <a:pt x="37822" y="16103"/>
                    </a:moveTo>
                    <a:cubicBezTo>
                      <a:pt x="37933" y="16103"/>
                      <a:pt x="38044" y="16156"/>
                      <a:pt x="38126" y="16278"/>
                    </a:cubicBezTo>
                    <a:cubicBezTo>
                      <a:pt x="38043" y="16435"/>
                      <a:pt x="37830" y="16618"/>
                      <a:pt x="37637" y="16618"/>
                    </a:cubicBezTo>
                    <a:cubicBezTo>
                      <a:pt x="37555" y="16618"/>
                      <a:pt x="37477" y="16585"/>
                      <a:pt x="37414" y="16502"/>
                    </a:cubicBezTo>
                    <a:cubicBezTo>
                      <a:pt x="37447" y="16260"/>
                      <a:pt x="37633" y="16103"/>
                      <a:pt x="37822" y="16103"/>
                    </a:cubicBezTo>
                    <a:close/>
                    <a:moveTo>
                      <a:pt x="36188" y="16096"/>
                    </a:moveTo>
                    <a:cubicBezTo>
                      <a:pt x="36269" y="16096"/>
                      <a:pt x="36354" y="16139"/>
                      <a:pt x="36423" y="16225"/>
                    </a:cubicBezTo>
                    <a:cubicBezTo>
                      <a:pt x="36476" y="16727"/>
                      <a:pt x="36093" y="16555"/>
                      <a:pt x="35922" y="16727"/>
                    </a:cubicBezTo>
                    <a:cubicBezTo>
                      <a:pt x="35849" y="16308"/>
                      <a:pt x="36009" y="16096"/>
                      <a:pt x="36188" y="16096"/>
                    </a:cubicBezTo>
                    <a:close/>
                    <a:moveTo>
                      <a:pt x="41624" y="15760"/>
                    </a:moveTo>
                    <a:cubicBezTo>
                      <a:pt x="41692" y="15760"/>
                      <a:pt x="41771" y="15790"/>
                      <a:pt x="41863" y="15842"/>
                    </a:cubicBezTo>
                    <a:cubicBezTo>
                      <a:pt x="41810" y="16278"/>
                      <a:pt x="41480" y="16067"/>
                      <a:pt x="41757" y="16674"/>
                    </a:cubicBezTo>
                    <a:cubicBezTo>
                      <a:pt x="41575" y="16674"/>
                      <a:pt x="41458" y="16806"/>
                      <a:pt x="41371" y="16806"/>
                    </a:cubicBezTo>
                    <a:cubicBezTo>
                      <a:pt x="41300" y="16806"/>
                      <a:pt x="41250" y="16717"/>
                      <a:pt x="41202" y="16397"/>
                    </a:cubicBezTo>
                    <a:lnTo>
                      <a:pt x="41202" y="16397"/>
                    </a:lnTo>
                    <a:cubicBezTo>
                      <a:pt x="41236" y="16410"/>
                      <a:pt x="41268" y="16415"/>
                      <a:pt x="41298" y="16415"/>
                    </a:cubicBezTo>
                    <a:cubicBezTo>
                      <a:pt x="41495" y="16415"/>
                      <a:pt x="41584" y="16167"/>
                      <a:pt x="41366" y="16167"/>
                    </a:cubicBezTo>
                    <a:cubicBezTo>
                      <a:pt x="41349" y="16167"/>
                      <a:pt x="41330" y="16169"/>
                      <a:pt x="41308" y="16172"/>
                    </a:cubicBezTo>
                    <a:cubicBezTo>
                      <a:pt x="41388" y="15881"/>
                      <a:pt x="41485" y="15760"/>
                      <a:pt x="41624" y="15760"/>
                    </a:cubicBezTo>
                    <a:close/>
                    <a:moveTo>
                      <a:pt x="42575" y="15618"/>
                    </a:moveTo>
                    <a:cubicBezTo>
                      <a:pt x="42575" y="16172"/>
                      <a:pt x="42694" y="16555"/>
                      <a:pt x="42747" y="16938"/>
                    </a:cubicBezTo>
                    <a:cubicBezTo>
                      <a:pt x="42694" y="16832"/>
                      <a:pt x="42575" y="16779"/>
                      <a:pt x="42470" y="16779"/>
                    </a:cubicBezTo>
                    <a:cubicBezTo>
                      <a:pt x="42575" y="15842"/>
                      <a:pt x="41968" y="16397"/>
                      <a:pt x="41968" y="15618"/>
                    </a:cubicBezTo>
                    <a:lnTo>
                      <a:pt x="41968" y="15618"/>
                    </a:lnTo>
                    <a:cubicBezTo>
                      <a:pt x="42107" y="15704"/>
                      <a:pt x="42189" y="15746"/>
                      <a:pt x="42272" y="15746"/>
                    </a:cubicBezTo>
                    <a:cubicBezTo>
                      <a:pt x="42354" y="15746"/>
                      <a:pt x="42437" y="15704"/>
                      <a:pt x="42575" y="15618"/>
                    </a:cubicBezTo>
                    <a:close/>
                    <a:moveTo>
                      <a:pt x="22337" y="15512"/>
                    </a:moveTo>
                    <a:cubicBezTo>
                      <a:pt x="22337" y="15789"/>
                      <a:pt x="22443" y="15842"/>
                      <a:pt x="22496" y="16014"/>
                    </a:cubicBezTo>
                    <a:cubicBezTo>
                      <a:pt x="22621" y="15888"/>
                      <a:pt x="22833" y="15730"/>
                      <a:pt x="23024" y="15730"/>
                    </a:cubicBezTo>
                    <a:cubicBezTo>
                      <a:pt x="23174" y="15730"/>
                      <a:pt x="23310" y="15828"/>
                      <a:pt x="23380" y="16119"/>
                    </a:cubicBezTo>
                    <a:cubicBezTo>
                      <a:pt x="23363" y="16131"/>
                      <a:pt x="23337" y="16135"/>
                      <a:pt x="23304" y="16135"/>
                    </a:cubicBezTo>
                    <a:cubicBezTo>
                      <a:pt x="23200" y="16135"/>
                      <a:pt x="23030" y="16090"/>
                      <a:pt x="22875" y="16090"/>
                    </a:cubicBezTo>
                    <a:cubicBezTo>
                      <a:pt x="22640" y="16090"/>
                      <a:pt x="22441" y="16195"/>
                      <a:pt x="22562" y="16727"/>
                    </a:cubicBezTo>
                    <a:cubicBezTo>
                      <a:pt x="22467" y="16899"/>
                      <a:pt x="22373" y="16965"/>
                      <a:pt x="22281" y="16965"/>
                    </a:cubicBezTo>
                    <a:cubicBezTo>
                      <a:pt x="21998" y="16965"/>
                      <a:pt x="21733" y="16350"/>
                      <a:pt x="21526" y="16350"/>
                    </a:cubicBezTo>
                    <a:cubicBezTo>
                      <a:pt x="21481" y="16350"/>
                      <a:pt x="21439" y="16379"/>
                      <a:pt x="21400" y="16449"/>
                    </a:cubicBezTo>
                    <a:cubicBezTo>
                      <a:pt x="21391" y="16451"/>
                      <a:pt x="21383" y="16452"/>
                      <a:pt x="21376" y="16452"/>
                    </a:cubicBezTo>
                    <a:cubicBezTo>
                      <a:pt x="21188" y="16452"/>
                      <a:pt x="21343" y="15834"/>
                      <a:pt x="21242" y="15618"/>
                    </a:cubicBezTo>
                    <a:lnTo>
                      <a:pt x="21954" y="15565"/>
                    </a:lnTo>
                    <a:lnTo>
                      <a:pt x="21954" y="15565"/>
                    </a:lnTo>
                    <a:cubicBezTo>
                      <a:pt x="21916" y="15901"/>
                      <a:pt x="21908" y="16015"/>
                      <a:pt x="21926" y="16015"/>
                    </a:cubicBezTo>
                    <a:cubicBezTo>
                      <a:pt x="21963" y="16015"/>
                      <a:pt x="22114" y="15512"/>
                      <a:pt x="22337" y="15512"/>
                    </a:cubicBezTo>
                    <a:close/>
                    <a:moveTo>
                      <a:pt x="30417" y="16278"/>
                    </a:moveTo>
                    <a:lnTo>
                      <a:pt x="30417" y="16278"/>
                    </a:lnTo>
                    <a:cubicBezTo>
                      <a:pt x="30258" y="16779"/>
                      <a:pt x="30206" y="16674"/>
                      <a:pt x="30206" y="17162"/>
                    </a:cubicBezTo>
                    <a:cubicBezTo>
                      <a:pt x="30023" y="17077"/>
                      <a:pt x="29919" y="16843"/>
                      <a:pt x="29710" y="16843"/>
                    </a:cubicBezTo>
                    <a:cubicBezTo>
                      <a:pt x="29662" y="16843"/>
                      <a:pt x="29607" y="16855"/>
                      <a:pt x="29545" y="16885"/>
                    </a:cubicBezTo>
                    <a:cubicBezTo>
                      <a:pt x="29455" y="16628"/>
                      <a:pt x="29610" y="16491"/>
                      <a:pt x="29754" y="16491"/>
                    </a:cubicBezTo>
                    <a:cubicBezTo>
                      <a:pt x="29883" y="16491"/>
                      <a:pt x="30003" y="16601"/>
                      <a:pt x="29928" y="16832"/>
                    </a:cubicBezTo>
                    <a:cubicBezTo>
                      <a:pt x="30087" y="16832"/>
                      <a:pt x="30034" y="16555"/>
                      <a:pt x="30034" y="16344"/>
                    </a:cubicBezTo>
                    <a:lnTo>
                      <a:pt x="30417" y="16278"/>
                    </a:lnTo>
                    <a:close/>
                    <a:moveTo>
                      <a:pt x="18450" y="13888"/>
                    </a:moveTo>
                    <a:cubicBezTo>
                      <a:pt x="18690" y="13888"/>
                      <a:pt x="19046" y="14498"/>
                      <a:pt x="19090" y="14905"/>
                    </a:cubicBezTo>
                    <a:cubicBezTo>
                      <a:pt x="19060" y="14921"/>
                      <a:pt x="19033" y="14927"/>
                      <a:pt x="19010" y="14927"/>
                    </a:cubicBezTo>
                    <a:cubicBezTo>
                      <a:pt x="18892" y="14927"/>
                      <a:pt x="18848" y="14755"/>
                      <a:pt x="18723" y="14755"/>
                    </a:cubicBezTo>
                    <a:cubicBezTo>
                      <a:pt x="18689" y="14755"/>
                      <a:pt x="18650" y="14768"/>
                      <a:pt x="18601" y="14799"/>
                    </a:cubicBezTo>
                    <a:cubicBezTo>
                      <a:pt x="18601" y="15182"/>
                      <a:pt x="18812" y="15129"/>
                      <a:pt x="18760" y="15618"/>
                    </a:cubicBezTo>
                    <a:cubicBezTo>
                      <a:pt x="18863" y="15801"/>
                      <a:pt x="19024" y="15885"/>
                      <a:pt x="19183" y="15885"/>
                    </a:cubicBezTo>
                    <a:cubicBezTo>
                      <a:pt x="19368" y="15885"/>
                      <a:pt x="19552" y="15771"/>
                      <a:pt x="19644" y="15565"/>
                    </a:cubicBezTo>
                    <a:cubicBezTo>
                      <a:pt x="19693" y="15770"/>
                      <a:pt x="19868" y="15846"/>
                      <a:pt x="20102" y="15846"/>
                    </a:cubicBezTo>
                    <a:cubicBezTo>
                      <a:pt x="20380" y="15846"/>
                      <a:pt x="20740" y="15739"/>
                      <a:pt x="21070" y="15618"/>
                    </a:cubicBezTo>
                    <a:lnTo>
                      <a:pt x="21070" y="15618"/>
                    </a:lnTo>
                    <a:cubicBezTo>
                      <a:pt x="21095" y="16234"/>
                      <a:pt x="20881" y="16335"/>
                      <a:pt x="20617" y="16335"/>
                    </a:cubicBezTo>
                    <a:cubicBezTo>
                      <a:pt x="20488" y="16335"/>
                      <a:pt x="20347" y="16311"/>
                      <a:pt x="20216" y="16311"/>
                    </a:cubicBezTo>
                    <a:cubicBezTo>
                      <a:pt x="20042" y="16311"/>
                      <a:pt x="19887" y="16354"/>
                      <a:pt x="19803" y="16555"/>
                    </a:cubicBezTo>
                    <a:cubicBezTo>
                      <a:pt x="19803" y="17110"/>
                      <a:pt x="20304" y="16555"/>
                      <a:pt x="20304" y="17215"/>
                    </a:cubicBezTo>
                    <a:cubicBezTo>
                      <a:pt x="20220" y="17098"/>
                      <a:pt x="20151" y="17058"/>
                      <a:pt x="20087" y="17058"/>
                    </a:cubicBezTo>
                    <a:cubicBezTo>
                      <a:pt x="19942" y="17058"/>
                      <a:pt x="19821" y="17268"/>
                      <a:pt x="19591" y="17268"/>
                    </a:cubicBezTo>
                    <a:cubicBezTo>
                      <a:pt x="19750" y="16885"/>
                      <a:pt x="19591" y="16449"/>
                      <a:pt x="19314" y="16449"/>
                    </a:cubicBezTo>
                    <a:cubicBezTo>
                      <a:pt x="19330" y="16279"/>
                      <a:pt x="19357" y="16223"/>
                      <a:pt x="19390" y="16223"/>
                    </a:cubicBezTo>
                    <a:cubicBezTo>
                      <a:pt x="19453" y="16223"/>
                      <a:pt x="19543" y="16422"/>
                      <a:pt x="19640" y="16422"/>
                    </a:cubicBezTo>
                    <a:cubicBezTo>
                      <a:pt x="19659" y="16422"/>
                      <a:pt x="19678" y="16414"/>
                      <a:pt x="19697" y="16397"/>
                    </a:cubicBezTo>
                    <a:cubicBezTo>
                      <a:pt x="19367" y="15842"/>
                      <a:pt x="18601" y="16225"/>
                      <a:pt x="18377" y="15512"/>
                    </a:cubicBezTo>
                    <a:cubicBezTo>
                      <a:pt x="18193" y="15387"/>
                      <a:pt x="18284" y="15315"/>
                      <a:pt x="18410" y="15315"/>
                    </a:cubicBezTo>
                    <a:cubicBezTo>
                      <a:pt x="18502" y="15315"/>
                      <a:pt x="18613" y="15354"/>
                      <a:pt x="18647" y="15438"/>
                    </a:cubicBezTo>
                    <a:lnTo>
                      <a:pt x="18647" y="15438"/>
                    </a:lnTo>
                    <a:cubicBezTo>
                      <a:pt x="18526" y="15066"/>
                      <a:pt x="18279" y="14796"/>
                      <a:pt x="18707" y="14628"/>
                    </a:cubicBezTo>
                    <a:cubicBezTo>
                      <a:pt x="18601" y="14416"/>
                      <a:pt x="18482" y="14139"/>
                      <a:pt x="18324" y="13968"/>
                    </a:cubicBezTo>
                    <a:cubicBezTo>
                      <a:pt x="18359" y="13913"/>
                      <a:pt x="18402" y="13888"/>
                      <a:pt x="18450" y="13888"/>
                    </a:cubicBezTo>
                    <a:close/>
                    <a:moveTo>
                      <a:pt x="13253" y="17166"/>
                    </a:moveTo>
                    <a:cubicBezTo>
                      <a:pt x="13408" y="17166"/>
                      <a:pt x="13488" y="17334"/>
                      <a:pt x="13703" y="17334"/>
                    </a:cubicBezTo>
                    <a:cubicBezTo>
                      <a:pt x="13703" y="17470"/>
                      <a:pt x="13514" y="17582"/>
                      <a:pt x="13344" y="17582"/>
                    </a:cubicBezTo>
                    <a:cubicBezTo>
                      <a:pt x="13186" y="17582"/>
                      <a:pt x="13045" y="17484"/>
                      <a:pt x="13096" y="17215"/>
                    </a:cubicBezTo>
                    <a:cubicBezTo>
                      <a:pt x="13158" y="17180"/>
                      <a:pt x="13208" y="17166"/>
                      <a:pt x="13253" y="17166"/>
                    </a:cubicBezTo>
                    <a:close/>
                    <a:moveTo>
                      <a:pt x="25862" y="16779"/>
                    </a:moveTo>
                    <a:cubicBezTo>
                      <a:pt x="25968" y="16779"/>
                      <a:pt x="25968" y="17004"/>
                      <a:pt x="25968" y="17110"/>
                    </a:cubicBezTo>
                    <a:cubicBezTo>
                      <a:pt x="26351" y="16975"/>
                      <a:pt x="26807" y="16784"/>
                      <a:pt x="27228" y="16784"/>
                    </a:cubicBezTo>
                    <a:cubicBezTo>
                      <a:pt x="27344" y="16784"/>
                      <a:pt x="27457" y="16798"/>
                      <a:pt x="27565" y="16832"/>
                    </a:cubicBezTo>
                    <a:cubicBezTo>
                      <a:pt x="27583" y="17092"/>
                      <a:pt x="27551" y="17169"/>
                      <a:pt x="27490" y="17169"/>
                    </a:cubicBezTo>
                    <a:cubicBezTo>
                      <a:pt x="27399" y="17169"/>
                      <a:pt x="27244" y="16997"/>
                      <a:pt x="27094" y="16997"/>
                    </a:cubicBezTo>
                    <a:cubicBezTo>
                      <a:pt x="27047" y="16997"/>
                      <a:pt x="27001" y="17013"/>
                      <a:pt x="26958" y="17057"/>
                    </a:cubicBezTo>
                    <a:cubicBezTo>
                      <a:pt x="26993" y="17198"/>
                      <a:pt x="27081" y="17198"/>
                      <a:pt x="27167" y="17198"/>
                    </a:cubicBezTo>
                    <a:lnTo>
                      <a:pt x="27167" y="17198"/>
                    </a:lnTo>
                    <a:cubicBezTo>
                      <a:pt x="27210" y="17198"/>
                      <a:pt x="27253" y="17198"/>
                      <a:pt x="27288" y="17215"/>
                    </a:cubicBezTo>
                    <a:cubicBezTo>
                      <a:pt x="27270" y="17365"/>
                      <a:pt x="27209" y="17420"/>
                      <a:pt x="27134" y="17420"/>
                    </a:cubicBezTo>
                    <a:cubicBezTo>
                      <a:pt x="26986" y="17420"/>
                      <a:pt x="26786" y="17198"/>
                      <a:pt x="26786" y="17057"/>
                    </a:cubicBezTo>
                    <a:lnTo>
                      <a:pt x="26786" y="17057"/>
                    </a:lnTo>
                    <a:cubicBezTo>
                      <a:pt x="26628" y="17162"/>
                      <a:pt x="26852" y="17268"/>
                      <a:pt x="26786" y="17545"/>
                    </a:cubicBezTo>
                    <a:lnTo>
                      <a:pt x="26021" y="17598"/>
                    </a:lnTo>
                    <a:cubicBezTo>
                      <a:pt x="25915" y="17440"/>
                      <a:pt x="25862" y="17162"/>
                      <a:pt x="25862" y="16779"/>
                    </a:cubicBezTo>
                    <a:close/>
                    <a:moveTo>
                      <a:pt x="15459" y="16885"/>
                    </a:moveTo>
                    <a:cubicBezTo>
                      <a:pt x="15631" y="17004"/>
                      <a:pt x="15459" y="17110"/>
                      <a:pt x="15565" y="17545"/>
                    </a:cubicBezTo>
                    <a:cubicBezTo>
                      <a:pt x="15533" y="17532"/>
                      <a:pt x="15504" y="17527"/>
                      <a:pt x="15479" y="17527"/>
                    </a:cubicBezTo>
                    <a:cubicBezTo>
                      <a:pt x="15310" y="17527"/>
                      <a:pt x="15272" y="17775"/>
                      <a:pt x="15074" y="17775"/>
                    </a:cubicBezTo>
                    <a:cubicBezTo>
                      <a:pt x="15059" y="17775"/>
                      <a:pt x="15042" y="17773"/>
                      <a:pt x="15024" y="17770"/>
                    </a:cubicBezTo>
                    <a:cubicBezTo>
                      <a:pt x="14799" y="17598"/>
                      <a:pt x="15076" y="17545"/>
                      <a:pt x="15182" y="17545"/>
                    </a:cubicBezTo>
                    <a:cubicBezTo>
                      <a:pt x="15406" y="17492"/>
                      <a:pt x="15354" y="17110"/>
                      <a:pt x="15459" y="16885"/>
                    </a:cubicBezTo>
                    <a:close/>
                    <a:moveTo>
                      <a:pt x="10757" y="16878"/>
                    </a:moveTo>
                    <a:cubicBezTo>
                      <a:pt x="10782" y="16878"/>
                      <a:pt x="10809" y="16880"/>
                      <a:pt x="10839" y="16885"/>
                    </a:cubicBezTo>
                    <a:cubicBezTo>
                      <a:pt x="10680" y="17334"/>
                      <a:pt x="10456" y="17387"/>
                      <a:pt x="10509" y="17875"/>
                    </a:cubicBezTo>
                    <a:cubicBezTo>
                      <a:pt x="10350" y="17770"/>
                      <a:pt x="9954" y="17928"/>
                      <a:pt x="9954" y="17440"/>
                    </a:cubicBezTo>
                    <a:lnTo>
                      <a:pt x="9954" y="17440"/>
                    </a:lnTo>
                    <a:cubicBezTo>
                      <a:pt x="10049" y="17499"/>
                      <a:pt x="10121" y="17524"/>
                      <a:pt x="10177" y="17524"/>
                    </a:cubicBezTo>
                    <a:cubicBezTo>
                      <a:pt x="10464" y="17524"/>
                      <a:pt x="10343" y="16878"/>
                      <a:pt x="10757" y="16878"/>
                    </a:cubicBezTo>
                    <a:close/>
                    <a:moveTo>
                      <a:pt x="10897" y="17249"/>
                    </a:moveTo>
                    <a:cubicBezTo>
                      <a:pt x="11089" y="17249"/>
                      <a:pt x="11340" y="17480"/>
                      <a:pt x="11340" y="17822"/>
                    </a:cubicBezTo>
                    <a:lnTo>
                      <a:pt x="10839" y="17875"/>
                    </a:lnTo>
                    <a:cubicBezTo>
                      <a:pt x="10839" y="17664"/>
                      <a:pt x="10786" y="17598"/>
                      <a:pt x="10680" y="17545"/>
                    </a:cubicBezTo>
                    <a:cubicBezTo>
                      <a:pt x="10680" y="17338"/>
                      <a:pt x="10777" y="17249"/>
                      <a:pt x="10897" y="17249"/>
                    </a:cubicBezTo>
                    <a:close/>
                    <a:moveTo>
                      <a:pt x="31649" y="17733"/>
                    </a:moveTo>
                    <a:cubicBezTo>
                      <a:pt x="31897" y="17733"/>
                      <a:pt x="32172" y="17822"/>
                      <a:pt x="32344" y="17822"/>
                    </a:cubicBezTo>
                    <a:cubicBezTo>
                      <a:pt x="32143" y="18024"/>
                      <a:pt x="31711" y="18163"/>
                      <a:pt x="31409" y="18163"/>
                    </a:cubicBezTo>
                    <a:cubicBezTo>
                      <a:pt x="31296" y="18163"/>
                      <a:pt x="31201" y="18143"/>
                      <a:pt x="31143" y="18100"/>
                    </a:cubicBezTo>
                    <a:cubicBezTo>
                      <a:pt x="31219" y="17809"/>
                      <a:pt x="31422" y="17733"/>
                      <a:pt x="31649" y="17733"/>
                    </a:cubicBezTo>
                    <a:close/>
                    <a:moveTo>
                      <a:pt x="17127" y="16438"/>
                    </a:moveTo>
                    <a:cubicBezTo>
                      <a:pt x="17467" y="16438"/>
                      <a:pt x="17833" y="16589"/>
                      <a:pt x="18161" y="16589"/>
                    </a:cubicBezTo>
                    <a:cubicBezTo>
                      <a:pt x="18319" y="16589"/>
                      <a:pt x="18468" y="16554"/>
                      <a:pt x="18601" y="16449"/>
                    </a:cubicBezTo>
                    <a:lnTo>
                      <a:pt x="18601" y="16449"/>
                    </a:lnTo>
                    <a:cubicBezTo>
                      <a:pt x="18152" y="17387"/>
                      <a:pt x="18931" y="17770"/>
                      <a:pt x="19143" y="17928"/>
                    </a:cubicBezTo>
                    <a:cubicBezTo>
                      <a:pt x="19046" y="18102"/>
                      <a:pt x="18912" y="18170"/>
                      <a:pt x="18770" y="18170"/>
                    </a:cubicBezTo>
                    <a:cubicBezTo>
                      <a:pt x="18503" y="18170"/>
                      <a:pt x="18212" y="17932"/>
                      <a:pt x="18100" y="17717"/>
                    </a:cubicBezTo>
                    <a:cubicBezTo>
                      <a:pt x="18654" y="16779"/>
                      <a:pt x="17334" y="16779"/>
                      <a:pt x="16621" y="16608"/>
                    </a:cubicBezTo>
                    <a:cubicBezTo>
                      <a:pt x="16777" y="16480"/>
                      <a:pt x="16948" y="16438"/>
                      <a:pt x="17127" y="16438"/>
                    </a:cubicBezTo>
                    <a:close/>
                    <a:moveTo>
                      <a:pt x="38084" y="16744"/>
                    </a:moveTo>
                    <a:cubicBezTo>
                      <a:pt x="38293" y="16744"/>
                      <a:pt x="38376" y="17061"/>
                      <a:pt x="38620" y="17061"/>
                    </a:cubicBezTo>
                    <a:cubicBezTo>
                      <a:pt x="38635" y="17061"/>
                      <a:pt x="38651" y="17059"/>
                      <a:pt x="38668" y="17057"/>
                    </a:cubicBezTo>
                    <a:lnTo>
                      <a:pt x="38668" y="17057"/>
                    </a:lnTo>
                    <a:cubicBezTo>
                      <a:pt x="38562" y="17770"/>
                      <a:pt x="38945" y="17545"/>
                      <a:pt x="38945" y="18047"/>
                    </a:cubicBezTo>
                    <a:cubicBezTo>
                      <a:pt x="38887" y="18180"/>
                      <a:pt x="38845" y="18228"/>
                      <a:pt x="38809" y="18228"/>
                    </a:cubicBezTo>
                    <a:cubicBezTo>
                      <a:pt x="38718" y="18228"/>
                      <a:pt x="38664" y="17925"/>
                      <a:pt x="38488" y="17925"/>
                    </a:cubicBezTo>
                    <a:cubicBezTo>
                      <a:pt x="38478" y="17925"/>
                      <a:pt x="38467" y="17926"/>
                      <a:pt x="38457" y="17928"/>
                    </a:cubicBezTo>
                    <a:cubicBezTo>
                      <a:pt x="38734" y="16938"/>
                      <a:pt x="37955" y="17598"/>
                      <a:pt x="37955" y="16779"/>
                    </a:cubicBezTo>
                    <a:cubicBezTo>
                      <a:pt x="38003" y="16754"/>
                      <a:pt x="38046" y="16744"/>
                      <a:pt x="38084" y="16744"/>
                    </a:cubicBezTo>
                    <a:close/>
                    <a:moveTo>
                      <a:pt x="12713" y="17717"/>
                    </a:moveTo>
                    <a:lnTo>
                      <a:pt x="12713" y="17717"/>
                    </a:lnTo>
                    <a:cubicBezTo>
                      <a:pt x="12436" y="17928"/>
                      <a:pt x="12264" y="18258"/>
                      <a:pt x="11934" y="18324"/>
                    </a:cubicBezTo>
                    <a:cubicBezTo>
                      <a:pt x="11882" y="17664"/>
                      <a:pt x="12383" y="17770"/>
                      <a:pt x="12713" y="17717"/>
                    </a:cubicBezTo>
                    <a:close/>
                    <a:moveTo>
                      <a:pt x="37796" y="17598"/>
                    </a:moveTo>
                    <a:lnTo>
                      <a:pt x="37849" y="18152"/>
                    </a:lnTo>
                    <a:cubicBezTo>
                      <a:pt x="37414" y="18258"/>
                      <a:pt x="37466" y="18152"/>
                      <a:pt x="37084" y="18377"/>
                    </a:cubicBezTo>
                    <a:cubicBezTo>
                      <a:pt x="37136" y="18205"/>
                      <a:pt x="37136" y="18100"/>
                      <a:pt x="37136" y="17822"/>
                    </a:cubicBezTo>
                    <a:cubicBezTo>
                      <a:pt x="37392" y="17853"/>
                      <a:pt x="37461" y="18020"/>
                      <a:pt x="37507" y="18020"/>
                    </a:cubicBezTo>
                    <a:cubicBezTo>
                      <a:pt x="37539" y="18020"/>
                      <a:pt x="37559" y="17937"/>
                      <a:pt x="37625" y="17664"/>
                    </a:cubicBezTo>
                    <a:lnTo>
                      <a:pt x="37796" y="17598"/>
                    </a:lnTo>
                    <a:close/>
                    <a:moveTo>
                      <a:pt x="33732" y="14563"/>
                    </a:moveTo>
                    <a:cubicBezTo>
                      <a:pt x="34050" y="14563"/>
                      <a:pt x="34420" y="15271"/>
                      <a:pt x="34941" y="15271"/>
                    </a:cubicBezTo>
                    <a:cubicBezTo>
                      <a:pt x="35135" y="15271"/>
                      <a:pt x="35350" y="15173"/>
                      <a:pt x="35592" y="14905"/>
                    </a:cubicBezTo>
                    <a:lnTo>
                      <a:pt x="35592" y="14905"/>
                    </a:lnTo>
                    <a:cubicBezTo>
                      <a:pt x="35645" y="15076"/>
                      <a:pt x="35486" y="15076"/>
                      <a:pt x="35433" y="15129"/>
                    </a:cubicBezTo>
                    <a:cubicBezTo>
                      <a:pt x="35539" y="15235"/>
                      <a:pt x="35539" y="15565"/>
                      <a:pt x="35645" y="15565"/>
                    </a:cubicBezTo>
                    <a:cubicBezTo>
                      <a:pt x="35312" y="15718"/>
                      <a:pt x="34925" y="15742"/>
                      <a:pt x="34504" y="15742"/>
                    </a:cubicBezTo>
                    <a:cubicBezTo>
                      <a:pt x="34306" y="15742"/>
                      <a:pt x="34100" y="15737"/>
                      <a:pt x="33889" y="15737"/>
                    </a:cubicBezTo>
                    <a:cubicBezTo>
                      <a:pt x="33664" y="15789"/>
                      <a:pt x="33836" y="16278"/>
                      <a:pt x="33717" y="16397"/>
                    </a:cubicBezTo>
                    <a:cubicBezTo>
                      <a:pt x="34113" y="16449"/>
                      <a:pt x="33994" y="17334"/>
                      <a:pt x="34377" y="17387"/>
                    </a:cubicBezTo>
                    <a:cubicBezTo>
                      <a:pt x="34437" y="17156"/>
                      <a:pt x="34551" y="17059"/>
                      <a:pt x="34675" y="17059"/>
                    </a:cubicBezTo>
                    <a:cubicBezTo>
                      <a:pt x="34906" y="17059"/>
                      <a:pt x="35175" y="17393"/>
                      <a:pt x="35209" y="17822"/>
                    </a:cubicBezTo>
                    <a:cubicBezTo>
                      <a:pt x="35156" y="17822"/>
                      <a:pt x="35156" y="17598"/>
                      <a:pt x="35103" y="17492"/>
                    </a:cubicBezTo>
                    <a:cubicBezTo>
                      <a:pt x="35018" y="17605"/>
                      <a:pt x="34925" y="17641"/>
                      <a:pt x="34828" y="17641"/>
                    </a:cubicBezTo>
                    <a:cubicBezTo>
                      <a:pt x="34657" y="17641"/>
                      <a:pt x="34474" y="17529"/>
                      <a:pt x="34301" y="17529"/>
                    </a:cubicBezTo>
                    <a:cubicBezTo>
                      <a:pt x="34193" y="17529"/>
                      <a:pt x="34089" y="17573"/>
                      <a:pt x="33994" y="17717"/>
                    </a:cubicBezTo>
                    <a:cubicBezTo>
                      <a:pt x="34036" y="17950"/>
                      <a:pt x="34111" y="17997"/>
                      <a:pt x="34193" y="17997"/>
                    </a:cubicBezTo>
                    <a:cubicBezTo>
                      <a:pt x="34248" y="17997"/>
                      <a:pt x="34307" y="17975"/>
                      <a:pt x="34360" y="17975"/>
                    </a:cubicBezTo>
                    <a:cubicBezTo>
                      <a:pt x="34451" y="17975"/>
                      <a:pt x="34527" y="18038"/>
                      <a:pt x="34549" y="18377"/>
                    </a:cubicBezTo>
                    <a:cubicBezTo>
                      <a:pt x="34528" y="18383"/>
                      <a:pt x="34509" y="18387"/>
                      <a:pt x="34493" y="18387"/>
                    </a:cubicBezTo>
                    <a:cubicBezTo>
                      <a:pt x="34376" y="18387"/>
                      <a:pt x="34371" y="18232"/>
                      <a:pt x="34324" y="18047"/>
                    </a:cubicBezTo>
                    <a:cubicBezTo>
                      <a:pt x="34017" y="18132"/>
                      <a:pt x="33956" y="18574"/>
                      <a:pt x="33486" y="18574"/>
                    </a:cubicBezTo>
                    <a:cubicBezTo>
                      <a:pt x="33371" y="18574"/>
                      <a:pt x="33231" y="18547"/>
                      <a:pt x="33057" y="18482"/>
                    </a:cubicBezTo>
                    <a:cubicBezTo>
                      <a:pt x="33176" y="17994"/>
                      <a:pt x="32899" y="17770"/>
                      <a:pt x="33057" y="17268"/>
                    </a:cubicBezTo>
                    <a:lnTo>
                      <a:pt x="33057" y="17268"/>
                    </a:lnTo>
                    <a:cubicBezTo>
                      <a:pt x="33261" y="17328"/>
                      <a:pt x="33323" y="17607"/>
                      <a:pt x="33542" y="17607"/>
                    </a:cubicBezTo>
                    <a:cubicBezTo>
                      <a:pt x="33563" y="17607"/>
                      <a:pt x="33587" y="17604"/>
                      <a:pt x="33612" y="17598"/>
                    </a:cubicBezTo>
                    <a:cubicBezTo>
                      <a:pt x="33664" y="17492"/>
                      <a:pt x="33783" y="17440"/>
                      <a:pt x="33783" y="17215"/>
                    </a:cubicBezTo>
                    <a:cubicBezTo>
                      <a:pt x="33701" y="16993"/>
                      <a:pt x="33619" y="16934"/>
                      <a:pt x="33529" y="16934"/>
                    </a:cubicBezTo>
                    <a:cubicBezTo>
                      <a:pt x="33425" y="16934"/>
                      <a:pt x="33309" y="17015"/>
                      <a:pt x="33171" y="17015"/>
                    </a:cubicBezTo>
                    <a:cubicBezTo>
                      <a:pt x="33104" y="17015"/>
                      <a:pt x="33031" y="16996"/>
                      <a:pt x="32951" y="16938"/>
                    </a:cubicBezTo>
                    <a:cubicBezTo>
                      <a:pt x="33004" y="16727"/>
                      <a:pt x="33281" y="16779"/>
                      <a:pt x="33123" y="16278"/>
                    </a:cubicBezTo>
                    <a:lnTo>
                      <a:pt x="33123" y="16278"/>
                    </a:lnTo>
                    <a:cubicBezTo>
                      <a:pt x="33431" y="16435"/>
                      <a:pt x="33495" y="16610"/>
                      <a:pt x="33542" y="16610"/>
                    </a:cubicBezTo>
                    <a:cubicBezTo>
                      <a:pt x="33578" y="16610"/>
                      <a:pt x="33603" y="16510"/>
                      <a:pt x="33717" y="16225"/>
                    </a:cubicBezTo>
                    <a:cubicBezTo>
                      <a:pt x="33628" y="15947"/>
                      <a:pt x="33420" y="15884"/>
                      <a:pt x="33197" y="15884"/>
                    </a:cubicBezTo>
                    <a:cubicBezTo>
                      <a:pt x="33014" y="15884"/>
                      <a:pt x="32821" y="15926"/>
                      <a:pt x="32676" y="15926"/>
                    </a:cubicBezTo>
                    <a:cubicBezTo>
                      <a:pt x="32577" y="15926"/>
                      <a:pt x="32500" y="15907"/>
                      <a:pt x="32463" y="15842"/>
                    </a:cubicBezTo>
                    <a:lnTo>
                      <a:pt x="32463" y="15842"/>
                    </a:lnTo>
                    <a:cubicBezTo>
                      <a:pt x="32258" y="16095"/>
                      <a:pt x="32515" y="16800"/>
                      <a:pt x="32773" y="16800"/>
                    </a:cubicBezTo>
                    <a:cubicBezTo>
                      <a:pt x="32797" y="16800"/>
                      <a:pt x="32822" y="16793"/>
                      <a:pt x="32846" y="16779"/>
                    </a:cubicBezTo>
                    <a:lnTo>
                      <a:pt x="32846" y="16779"/>
                    </a:lnTo>
                    <a:cubicBezTo>
                      <a:pt x="32706" y="17035"/>
                      <a:pt x="32567" y="17121"/>
                      <a:pt x="32417" y="17121"/>
                    </a:cubicBezTo>
                    <a:cubicBezTo>
                      <a:pt x="32114" y="17121"/>
                      <a:pt x="31767" y="16771"/>
                      <a:pt x="31275" y="16771"/>
                    </a:cubicBezTo>
                    <a:cubicBezTo>
                      <a:pt x="31232" y="16771"/>
                      <a:pt x="31188" y="16774"/>
                      <a:pt x="31143" y="16779"/>
                    </a:cubicBezTo>
                    <a:cubicBezTo>
                      <a:pt x="31143" y="16423"/>
                      <a:pt x="31126" y="16327"/>
                      <a:pt x="31077" y="16327"/>
                    </a:cubicBezTo>
                    <a:cubicBezTo>
                      <a:pt x="31027" y="16327"/>
                      <a:pt x="30945" y="16423"/>
                      <a:pt x="30813" y="16449"/>
                    </a:cubicBezTo>
                    <a:cubicBezTo>
                      <a:pt x="30417" y="16225"/>
                      <a:pt x="31143" y="16397"/>
                      <a:pt x="30971" y="16119"/>
                    </a:cubicBezTo>
                    <a:cubicBezTo>
                      <a:pt x="30641" y="16014"/>
                      <a:pt x="29981" y="15948"/>
                      <a:pt x="30866" y="15618"/>
                    </a:cubicBezTo>
                    <a:cubicBezTo>
                      <a:pt x="30971" y="15618"/>
                      <a:pt x="31024" y="15895"/>
                      <a:pt x="31196" y="15895"/>
                    </a:cubicBezTo>
                    <a:cubicBezTo>
                      <a:pt x="31457" y="15352"/>
                      <a:pt x="31808" y="15212"/>
                      <a:pt x="32163" y="15212"/>
                    </a:cubicBezTo>
                    <a:cubicBezTo>
                      <a:pt x="32543" y="15212"/>
                      <a:pt x="32928" y="15372"/>
                      <a:pt x="33213" y="15372"/>
                    </a:cubicBezTo>
                    <a:cubicBezTo>
                      <a:pt x="33497" y="15372"/>
                      <a:pt x="33682" y="15212"/>
                      <a:pt x="33664" y="14575"/>
                    </a:cubicBezTo>
                    <a:cubicBezTo>
                      <a:pt x="33687" y="14567"/>
                      <a:pt x="33709" y="14563"/>
                      <a:pt x="33732" y="14563"/>
                    </a:cubicBezTo>
                    <a:close/>
                    <a:moveTo>
                      <a:pt x="15490" y="18138"/>
                    </a:moveTo>
                    <a:cubicBezTo>
                      <a:pt x="15544" y="18138"/>
                      <a:pt x="15593" y="18158"/>
                      <a:pt x="15631" y="18205"/>
                    </a:cubicBezTo>
                    <a:cubicBezTo>
                      <a:pt x="15667" y="18551"/>
                      <a:pt x="15465" y="18577"/>
                      <a:pt x="15250" y="18577"/>
                    </a:cubicBezTo>
                    <a:cubicBezTo>
                      <a:pt x="15212" y="18577"/>
                      <a:pt x="15174" y="18576"/>
                      <a:pt x="15136" y="18576"/>
                    </a:cubicBezTo>
                    <a:cubicBezTo>
                      <a:pt x="15077" y="18576"/>
                      <a:pt x="15021" y="18578"/>
                      <a:pt x="14971" y="18588"/>
                    </a:cubicBezTo>
                    <a:cubicBezTo>
                      <a:pt x="15053" y="18383"/>
                      <a:pt x="15302" y="18138"/>
                      <a:pt x="15490" y="18138"/>
                    </a:cubicBezTo>
                    <a:close/>
                    <a:moveTo>
                      <a:pt x="27341" y="17875"/>
                    </a:moveTo>
                    <a:lnTo>
                      <a:pt x="27341" y="17875"/>
                    </a:lnTo>
                    <a:cubicBezTo>
                      <a:pt x="27544" y="18078"/>
                      <a:pt x="27109" y="18552"/>
                      <a:pt x="27514" y="18552"/>
                    </a:cubicBezTo>
                    <a:cubicBezTo>
                      <a:pt x="27556" y="18552"/>
                      <a:pt x="27608" y="18547"/>
                      <a:pt x="27671" y="18535"/>
                    </a:cubicBezTo>
                    <a:lnTo>
                      <a:pt x="27671" y="18535"/>
                    </a:lnTo>
                    <a:cubicBezTo>
                      <a:pt x="27527" y="18621"/>
                      <a:pt x="27375" y="18652"/>
                      <a:pt x="27226" y="18652"/>
                    </a:cubicBezTo>
                    <a:cubicBezTo>
                      <a:pt x="26858" y="18652"/>
                      <a:pt x="26500" y="18467"/>
                      <a:pt x="26284" y="18467"/>
                    </a:cubicBezTo>
                    <a:cubicBezTo>
                      <a:pt x="26250" y="18467"/>
                      <a:pt x="26219" y="18472"/>
                      <a:pt x="26192" y="18482"/>
                    </a:cubicBezTo>
                    <a:cubicBezTo>
                      <a:pt x="26298" y="18047"/>
                      <a:pt x="27116" y="18430"/>
                      <a:pt x="27341" y="17875"/>
                    </a:cubicBezTo>
                    <a:close/>
                    <a:moveTo>
                      <a:pt x="15965" y="18166"/>
                    </a:moveTo>
                    <a:cubicBezTo>
                      <a:pt x="16102" y="18166"/>
                      <a:pt x="16146" y="18343"/>
                      <a:pt x="16269" y="18343"/>
                    </a:cubicBezTo>
                    <a:cubicBezTo>
                      <a:pt x="16291" y="18343"/>
                      <a:pt x="16316" y="18337"/>
                      <a:pt x="16344" y="18324"/>
                    </a:cubicBezTo>
                    <a:lnTo>
                      <a:pt x="16344" y="18324"/>
                    </a:lnTo>
                    <a:cubicBezTo>
                      <a:pt x="16344" y="18470"/>
                      <a:pt x="16161" y="18699"/>
                      <a:pt x="16008" y="18699"/>
                    </a:cubicBezTo>
                    <a:cubicBezTo>
                      <a:pt x="15940" y="18699"/>
                      <a:pt x="15879" y="18653"/>
                      <a:pt x="15842" y="18535"/>
                    </a:cubicBezTo>
                    <a:lnTo>
                      <a:pt x="15842" y="18205"/>
                    </a:lnTo>
                    <a:cubicBezTo>
                      <a:pt x="15891" y="18177"/>
                      <a:pt x="15931" y="18166"/>
                      <a:pt x="15965" y="18166"/>
                    </a:cubicBezTo>
                    <a:close/>
                    <a:moveTo>
                      <a:pt x="28555" y="16938"/>
                    </a:moveTo>
                    <a:cubicBezTo>
                      <a:pt x="28475" y="17374"/>
                      <a:pt x="28602" y="17419"/>
                      <a:pt x="28753" y="17419"/>
                    </a:cubicBezTo>
                    <a:cubicBezTo>
                      <a:pt x="28791" y="17419"/>
                      <a:pt x="28831" y="17416"/>
                      <a:pt x="28870" y="17416"/>
                    </a:cubicBezTo>
                    <a:cubicBezTo>
                      <a:pt x="29005" y="17416"/>
                      <a:pt x="29124" y="17451"/>
                      <a:pt x="29097" y="17770"/>
                    </a:cubicBezTo>
                    <a:cubicBezTo>
                      <a:pt x="29321" y="17492"/>
                      <a:pt x="29704" y="17598"/>
                      <a:pt x="29651" y="17057"/>
                    </a:cubicBezTo>
                    <a:lnTo>
                      <a:pt x="29651" y="17057"/>
                    </a:lnTo>
                    <a:cubicBezTo>
                      <a:pt x="29928" y="17162"/>
                      <a:pt x="29981" y="17492"/>
                      <a:pt x="30153" y="17822"/>
                    </a:cubicBezTo>
                    <a:cubicBezTo>
                      <a:pt x="30367" y="17788"/>
                      <a:pt x="30348" y="17593"/>
                      <a:pt x="30383" y="17593"/>
                    </a:cubicBezTo>
                    <a:cubicBezTo>
                      <a:pt x="30403" y="17593"/>
                      <a:pt x="30438" y="17651"/>
                      <a:pt x="30536" y="17822"/>
                    </a:cubicBezTo>
                    <a:cubicBezTo>
                      <a:pt x="30694" y="17770"/>
                      <a:pt x="30536" y="17215"/>
                      <a:pt x="30694" y="17110"/>
                    </a:cubicBezTo>
                    <a:cubicBezTo>
                      <a:pt x="30971" y="17717"/>
                      <a:pt x="30918" y="18047"/>
                      <a:pt x="30971" y="18258"/>
                    </a:cubicBezTo>
                    <a:cubicBezTo>
                      <a:pt x="30838" y="18357"/>
                      <a:pt x="30684" y="18388"/>
                      <a:pt x="30518" y="18388"/>
                    </a:cubicBezTo>
                    <a:cubicBezTo>
                      <a:pt x="30218" y="18388"/>
                      <a:pt x="29882" y="18284"/>
                      <a:pt x="29566" y="18284"/>
                    </a:cubicBezTo>
                    <a:cubicBezTo>
                      <a:pt x="29263" y="18284"/>
                      <a:pt x="28979" y="18381"/>
                      <a:pt x="28767" y="18760"/>
                    </a:cubicBezTo>
                    <a:cubicBezTo>
                      <a:pt x="28588" y="18671"/>
                      <a:pt x="28476" y="18459"/>
                      <a:pt x="28214" y="18459"/>
                    </a:cubicBezTo>
                    <a:cubicBezTo>
                      <a:pt x="28166" y="18459"/>
                      <a:pt x="28113" y="18466"/>
                      <a:pt x="28054" y="18482"/>
                    </a:cubicBezTo>
                    <a:cubicBezTo>
                      <a:pt x="28054" y="18324"/>
                      <a:pt x="28001" y="18205"/>
                      <a:pt x="27948" y="18152"/>
                    </a:cubicBezTo>
                    <a:cubicBezTo>
                      <a:pt x="28278" y="17994"/>
                      <a:pt x="28331" y="17440"/>
                      <a:pt x="28172" y="17162"/>
                    </a:cubicBezTo>
                    <a:cubicBezTo>
                      <a:pt x="28172" y="16885"/>
                      <a:pt x="28384" y="17004"/>
                      <a:pt x="28555" y="16938"/>
                    </a:cubicBezTo>
                    <a:close/>
                    <a:moveTo>
                      <a:pt x="47315" y="17770"/>
                    </a:moveTo>
                    <a:cubicBezTo>
                      <a:pt x="47368" y="18258"/>
                      <a:pt x="47196" y="18152"/>
                      <a:pt x="47368" y="18430"/>
                    </a:cubicBezTo>
                    <a:cubicBezTo>
                      <a:pt x="47387" y="18433"/>
                      <a:pt x="47404" y="18434"/>
                      <a:pt x="47421" y="18434"/>
                    </a:cubicBezTo>
                    <a:cubicBezTo>
                      <a:pt x="47676" y="18434"/>
                      <a:pt x="47666" y="18095"/>
                      <a:pt x="47922" y="18095"/>
                    </a:cubicBezTo>
                    <a:cubicBezTo>
                      <a:pt x="47938" y="18095"/>
                      <a:pt x="47956" y="18097"/>
                      <a:pt x="47975" y="18100"/>
                    </a:cubicBezTo>
                    <a:cubicBezTo>
                      <a:pt x="48081" y="18760"/>
                      <a:pt x="47420" y="18205"/>
                      <a:pt x="47473" y="18760"/>
                    </a:cubicBezTo>
                    <a:cubicBezTo>
                      <a:pt x="47396" y="18552"/>
                      <a:pt x="47327" y="18480"/>
                      <a:pt x="47258" y="18480"/>
                    </a:cubicBezTo>
                    <a:cubicBezTo>
                      <a:pt x="47126" y="18480"/>
                      <a:pt x="46995" y="18743"/>
                      <a:pt x="46813" y="18813"/>
                    </a:cubicBezTo>
                    <a:cubicBezTo>
                      <a:pt x="46781" y="18717"/>
                      <a:pt x="46731" y="18698"/>
                      <a:pt x="46681" y="18698"/>
                    </a:cubicBezTo>
                    <a:cubicBezTo>
                      <a:pt x="46648" y="18698"/>
                      <a:pt x="46615" y="18707"/>
                      <a:pt x="46589" y="18707"/>
                    </a:cubicBezTo>
                    <a:cubicBezTo>
                      <a:pt x="46536" y="17994"/>
                      <a:pt x="47143" y="18152"/>
                      <a:pt x="47315" y="17770"/>
                    </a:cubicBezTo>
                    <a:close/>
                    <a:moveTo>
                      <a:pt x="38616" y="18421"/>
                    </a:moveTo>
                    <a:cubicBezTo>
                      <a:pt x="38731" y="18421"/>
                      <a:pt x="38793" y="18544"/>
                      <a:pt x="38932" y="18544"/>
                    </a:cubicBezTo>
                    <a:cubicBezTo>
                      <a:pt x="38952" y="18544"/>
                      <a:pt x="38974" y="18541"/>
                      <a:pt x="38998" y="18535"/>
                    </a:cubicBezTo>
                    <a:lnTo>
                      <a:pt x="38998" y="18535"/>
                    </a:lnTo>
                    <a:cubicBezTo>
                      <a:pt x="38929" y="18750"/>
                      <a:pt x="38765" y="18898"/>
                      <a:pt x="38615" y="18898"/>
                    </a:cubicBezTo>
                    <a:cubicBezTo>
                      <a:pt x="38535" y="18898"/>
                      <a:pt x="38459" y="18856"/>
                      <a:pt x="38404" y="18760"/>
                    </a:cubicBezTo>
                    <a:cubicBezTo>
                      <a:pt x="38404" y="18588"/>
                      <a:pt x="38562" y="18654"/>
                      <a:pt x="38562" y="18430"/>
                    </a:cubicBezTo>
                    <a:cubicBezTo>
                      <a:pt x="38581" y="18424"/>
                      <a:pt x="38599" y="18421"/>
                      <a:pt x="38616" y="18421"/>
                    </a:cubicBezTo>
                    <a:close/>
                    <a:moveTo>
                      <a:pt x="45836" y="17508"/>
                    </a:moveTo>
                    <a:cubicBezTo>
                      <a:pt x="46032" y="17508"/>
                      <a:pt x="45997" y="17917"/>
                      <a:pt x="46196" y="17917"/>
                    </a:cubicBezTo>
                    <a:cubicBezTo>
                      <a:pt x="46231" y="17917"/>
                      <a:pt x="46273" y="17904"/>
                      <a:pt x="46325" y="17875"/>
                    </a:cubicBezTo>
                    <a:lnTo>
                      <a:pt x="46378" y="18535"/>
                    </a:lnTo>
                    <a:cubicBezTo>
                      <a:pt x="46338" y="18426"/>
                      <a:pt x="46252" y="18383"/>
                      <a:pt x="46169" y="18383"/>
                    </a:cubicBezTo>
                    <a:cubicBezTo>
                      <a:pt x="46001" y="18383"/>
                      <a:pt x="45844" y="18557"/>
                      <a:pt x="46100" y="18707"/>
                    </a:cubicBezTo>
                    <a:cubicBezTo>
                      <a:pt x="46124" y="18879"/>
                      <a:pt x="46060" y="18918"/>
                      <a:pt x="45966" y="18918"/>
                    </a:cubicBezTo>
                    <a:cubicBezTo>
                      <a:pt x="45890" y="18918"/>
                      <a:pt x="45794" y="18892"/>
                      <a:pt x="45711" y="18892"/>
                    </a:cubicBezTo>
                    <a:cubicBezTo>
                      <a:pt x="45669" y="18892"/>
                      <a:pt x="45630" y="18899"/>
                      <a:pt x="45599" y="18918"/>
                    </a:cubicBezTo>
                    <a:cubicBezTo>
                      <a:pt x="45823" y="18324"/>
                      <a:pt x="45876" y="18430"/>
                      <a:pt x="45387" y="18258"/>
                    </a:cubicBezTo>
                    <a:cubicBezTo>
                      <a:pt x="45269" y="17717"/>
                      <a:pt x="45823" y="18152"/>
                      <a:pt x="45717" y="17545"/>
                    </a:cubicBezTo>
                    <a:cubicBezTo>
                      <a:pt x="45765" y="17519"/>
                      <a:pt x="45804" y="17508"/>
                      <a:pt x="45836" y="17508"/>
                    </a:cubicBezTo>
                    <a:close/>
                    <a:moveTo>
                      <a:pt x="9571" y="17598"/>
                    </a:moveTo>
                    <a:cubicBezTo>
                      <a:pt x="9571" y="17717"/>
                      <a:pt x="9413" y="18258"/>
                      <a:pt x="9624" y="18324"/>
                    </a:cubicBezTo>
                    <a:lnTo>
                      <a:pt x="9849" y="18258"/>
                    </a:lnTo>
                    <a:lnTo>
                      <a:pt x="9849" y="18258"/>
                    </a:lnTo>
                    <a:cubicBezTo>
                      <a:pt x="9690" y="19037"/>
                      <a:pt x="8753" y="18707"/>
                      <a:pt x="8304" y="19090"/>
                    </a:cubicBezTo>
                    <a:cubicBezTo>
                      <a:pt x="8251" y="18588"/>
                      <a:pt x="8700" y="18760"/>
                      <a:pt x="8634" y="18205"/>
                    </a:cubicBezTo>
                    <a:lnTo>
                      <a:pt x="8634" y="18205"/>
                    </a:lnTo>
                    <a:cubicBezTo>
                      <a:pt x="8769" y="18267"/>
                      <a:pt x="8869" y="18293"/>
                      <a:pt x="8944" y="18293"/>
                    </a:cubicBezTo>
                    <a:cubicBezTo>
                      <a:pt x="9332" y="18293"/>
                      <a:pt x="9062" y="17598"/>
                      <a:pt x="9571" y="17598"/>
                    </a:cubicBezTo>
                    <a:close/>
                    <a:moveTo>
                      <a:pt x="20357" y="17215"/>
                    </a:moveTo>
                    <a:lnTo>
                      <a:pt x="20357" y="17215"/>
                    </a:lnTo>
                    <a:cubicBezTo>
                      <a:pt x="20740" y="17598"/>
                      <a:pt x="20912" y="17492"/>
                      <a:pt x="21242" y="17822"/>
                    </a:cubicBezTo>
                    <a:cubicBezTo>
                      <a:pt x="21294" y="17770"/>
                      <a:pt x="21294" y="17598"/>
                      <a:pt x="21294" y="17440"/>
                    </a:cubicBezTo>
                    <a:cubicBezTo>
                      <a:pt x="21365" y="17532"/>
                      <a:pt x="21400" y="17563"/>
                      <a:pt x="21426" y="17563"/>
                    </a:cubicBezTo>
                    <a:cubicBezTo>
                      <a:pt x="21478" y="17563"/>
                      <a:pt x="21492" y="17440"/>
                      <a:pt x="21677" y="17440"/>
                    </a:cubicBezTo>
                    <a:cubicBezTo>
                      <a:pt x="21954" y="17545"/>
                      <a:pt x="21294" y="17664"/>
                      <a:pt x="21453" y="18100"/>
                    </a:cubicBezTo>
                    <a:cubicBezTo>
                      <a:pt x="21495" y="18332"/>
                      <a:pt x="21541" y="18394"/>
                      <a:pt x="21594" y="18394"/>
                    </a:cubicBezTo>
                    <a:cubicBezTo>
                      <a:pt x="21655" y="18394"/>
                      <a:pt x="21725" y="18309"/>
                      <a:pt x="21804" y="18309"/>
                    </a:cubicBezTo>
                    <a:cubicBezTo>
                      <a:pt x="21851" y="18309"/>
                      <a:pt x="21901" y="18338"/>
                      <a:pt x="21954" y="18430"/>
                    </a:cubicBezTo>
                    <a:cubicBezTo>
                      <a:pt x="21857" y="18536"/>
                      <a:pt x="21760" y="18572"/>
                      <a:pt x="21665" y="18572"/>
                    </a:cubicBezTo>
                    <a:cubicBezTo>
                      <a:pt x="21454" y="18572"/>
                      <a:pt x="21249" y="18396"/>
                      <a:pt x="21053" y="18396"/>
                    </a:cubicBezTo>
                    <a:cubicBezTo>
                      <a:pt x="20927" y="18396"/>
                      <a:pt x="20804" y="18468"/>
                      <a:pt x="20687" y="18707"/>
                    </a:cubicBezTo>
                    <a:cubicBezTo>
                      <a:pt x="20687" y="18984"/>
                      <a:pt x="20793" y="18984"/>
                      <a:pt x="20912" y="18984"/>
                    </a:cubicBezTo>
                    <a:cubicBezTo>
                      <a:pt x="20839" y="19126"/>
                      <a:pt x="20777" y="19182"/>
                      <a:pt x="20725" y="19182"/>
                    </a:cubicBezTo>
                    <a:cubicBezTo>
                      <a:pt x="20577" y="19182"/>
                      <a:pt x="20502" y="18740"/>
                      <a:pt x="20463" y="18535"/>
                    </a:cubicBezTo>
                    <a:cubicBezTo>
                      <a:pt x="20260" y="18738"/>
                      <a:pt x="19954" y="19024"/>
                      <a:pt x="19686" y="19024"/>
                    </a:cubicBezTo>
                    <a:cubicBezTo>
                      <a:pt x="19517" y="19024"/>
                      <a:pt x="19364" y="18910"/>
                      <a:pt x="19261" y="18588"/>
                    </a:cubicBezTo>
                    <a:cubicBezTo>
                      <a:pt x="19336" y="18588"/>
                      <a:pt x="19420" y="18598"/>
                      <a:pt x="19500" y="18598"/>
                    </a:cubicBezTo>
                    <a:cubicBezTo>
                      <a:pt x="19703" y="18598"/>
                      <a:pt x="19873" y="18536"/>
                      <a:pt x="19750" y="18100"/>
                    </a:cubicBezTo>
                    <a:cubicBezTo>
                      <a:pt x="19849" y="18061"/>
                      <a:pt x="19934" y="18047"/>
                      <a:pt x="20011" y="18047"/>
                    </a:cubicBezTo>
                    <a:cubicBezTo>
                      <a:pt x="20165" y="18047"/>
                      <a:pt x="20281" y="18101"/>
                      <a:pt x="20394" y="18101"/>
                    </a:cubicBezTo>
                    <a:cubicBezTo>
                      <a:pt x="20472" y="18101"/>
                      <a:pt x="20548" y="18076"/>
                      <a:pt x="20634" y="17994"/>
                    </a:cubicBezTo>
                    <a:cubicBezTo>
                      <a:pt x="20687" y="17492"/>
                      <a:pt x="20357" y="17717"/>
                      <a:pt x="20357" y="17215"/>
                    </a:cubicBezTo>
                    <a:close/>
                    <a:moveTo>
                      <a:pt x="46392" y="18926"/>
                    </a:moveTo>
                    <a:cubicBezTo>
                      <a:pt x="46609" y="18926"/>
                      <a:pt x="46919" y="19158"/>
                      <a:pt x="46919" y="19473"/>
                    </a:cubicBezTo>
                    <a:cubicBezTo>
                      <a:pt x="46862" y="19432"/>
                      <a:pt x="46801" y="19416"/>
                      <a:pt x="46736" y="19416"/>
                    </a:cubicBezTo>
                    <a:cubicBezTo>
                      <a:pt x="46532" y="19416"/>
                      <a:pt x="46298" y="19573"/>
                      <a:pt x="46099" y="19573"/>
                    </a:cubicBezTo>
                    <a:cubicBezTo>
                      <a:pt x="45937" y="19573"/>
                      <a:pt x="45798" y="19469"/>
                      <a:pt x="45717" y="19090"/>
                    </a:cubicBezTo>
                    <a:cubicBezTo>
                      <a:pt x="45759" y="19077"/>
                      <a:pt x="45795" y="19071"/>
                      <a:pt x="45829" y="19071"/>
                    </a:cubicBezTo>
                    <a:cubicBezTo>
                      <a:pt x="46014" y="19071"/>
                      <a:pt x="46101" y="19240"/>
                      <a:pt x="46270" y="19240"/>
                    </a:cubicBezTo>
                    <a:cubicBezTo>
                      <a:pt x="46316" y="19240"/>
                      <a:pt x="46368" y="19228"/>
                      <a:pt x="46430" y="19195"/>
                    </a:cubicBezTo>
                    <a:cubicBezTo>
                      <a:pt x="46430" y="19037"/>
                      <a:pt x="46325" y="19090"/>
                      <a:pt x="46206" y="19037"/>
                    </a:cubicBezTo>
                    <a:cubicBezTo>
                      <a:pt x="46239" y="18960"/>
                      <a:pt x="46308" y="18926"/>
                      <a:pt x="46392" y="18926"/>
                    </a:cubicBezTo>
                    <a:close/>
                    <a:moveTo>
                      <a:pt x="11393" y="18482"/>
                    </a:moveTo>
                    <a:cubicBezTo>
                      <a:pt x="11718" y="18689"/>
                      <a:pt x="11925" y="19078"/>
                      <a:pt x="12233" y="19078"/>
                    </a:cubicBezTo>
                    <a:cubicBezTo>
                      <a:pt x="12339" y="19078"/>
                      <a:pt x="12456" y="19033"/>
                      <a:pt x="12595" y="18918"/>
                    </a:cubicBezTo>
                    <a:lnTo>
                      <a:pt x="12595" y="18918"/>
                    </a:lnTo>
                    <a:cubicBezTo>
                      <a:pt x="12436" y="19525"/>
                      <a:pt x="12766" y="19248"/>
                      <a:pt x="13043" y="19420"/>
                    </a:cubicBezTo>
                    <a:cubicBezTo>
                      <a:pt x="12991" y="19578"/>
                      <a:pt x="12872" y="19644"/>
                      <a:pt x="12766" y="19750"/>
                    </a:cubicBezTo>
                    <a:cubicBezTo>
                      <a:pt x="12303" y="19458"/>
                      <a:pt x="11871" y="19066"/>
                      <a:pt x="11376" y="19066"/>
                    </a:cubicBezTo>
                    <a:cubicBezTo>
                      <a:pt x="11221" y="19066"/>
                      <a:pt x="11061" y="19104"/>
                      <a:pt x="10892" y="19195"/>
                    </a:cubicBezTo>
                    <a:cubicBezTo>
                      <a:pt x="10839" y="18707"/>
                      <a:pt x="11222" y="18760"/>
                      <a:pt x="11393" y="18482"/>
                    </a:cubicBezTo>
                    <a:close/>
                    <a:moveTo>
                      <a:pt x="47526" y="19090"/>
                    </a:moveTo>
                    <a:lnTo>
                      <a:pt x="47526" y="19090"/>
                    </a:lnTo>
                    <a:cubicBezTo>
                      <a:pt x="47750" y="19143"/>
                      <a:pt x="47909" y="19314"/>
                      <a:pt x="47975" y="19750"/>
                    </a:cubicBezTo>
                    <a:cubicBezTo>
                      <a:pt x="47698" y="19750"/>
                      <a:pt x="47579" y="19525"/>
                      <a:pt x="47526" y="19090"/>
                    </a:cubicBezTo>
                    <a:close/>
                    <a:moveTo>
                      <a:pt x="7234" y="19329"/>
                    </a:moveTo>
                    <a:cubicBezTo>
                      <a:pt x="7329" y="19329"/>
                      <a:pt x="7412" y="19454"/>
                      <a:pt x="7433" y="19803"/>
                    </a:cubicBezTo>
                    <a:cubicBezTo>
                      <a:pt x="7336" y="19881"/>
                      <a:pt x="7280" y="19904"/>
                      <a:pt x="7233" y="19904"/>
                    </a:cubicBezTo>
                    <a:cubicBezTo>
                      <a:pt x="7161" y="19904"/>
                      <a:pt x="7112" y="19847"/>
                      <a:pt x="6975" y="19847"/>
                    </a:cubicBezTo>
                    <a:cubicBezTo>
                      <a:pt x="6947" y="19847"/>
                      <a:pt x="6915" y="19850"/>
                      <a:pt x="6878" y="19855"/>
                    </a:cubicBezTo>
                    <a:cubicBezTo>
                      <a:pt x="6910" y="19624"/>
                      <a:pt x="7087" y="19329"/>
                      <a:pt x="7234" y="19329"/>
                    </a:cubicBezTo>
                    <a:close/>
                    <a:moveTo>
                      <a:pt x="16832" y="19644"/>
                    </a:moveTo>
                    <a:cubicBezTo>
                      <a:pt x="16811" y="19879"/>
                      <a:pt x="16747" y="19945"/>
                      <a:pt x="16660" y="19945"/>
                    </a:cubicBezTo>
                    <a:cubicBezTo>
                      <a:pt x="16550" y="19945"/>
                      <a:pt x="16403" y="19840"/>
                      <a:pt x="16260" y="19840"/>
                    </a:cubicBezTo>
                    <a:cubicBezTo>
                      <a:pt x="16231" y="19840"/>
                      <a:pt x="16201" y="19844"/>
                      <a:pt x="16172" y="19855"/>
                    </a:cubicBezTo>
                    <a:cubicBezTo>
                      <a:pt x="16172" y="19683"/>
                      <a:pt x="16274" y="19645"/>
                      <a:pt x="16400" y="19645"/>
                    </a:cubicBezTo>
                    <a:cubicBezTo>
                      <a:pt x="16502" y="19645"/>
                      <a:pt x="16621" y="19670"/>
                      <a:pt x="16715" y="19670"/>
                    </a:cubicBezTo>
                    <a:cubicBezTo>
                      <a:pt x="16762" y="19670"/>
                      <a:pt x="16803" y="19664"/>
                      <a:pt x="16832" y="19644"/>
                    </a:cubicBezTo>
                    <a:close/>
                    <a:moveTo>
                      <a:pt x="13718" y="18846"/>
                    </a:moveTo>
                    <a:cubicBezTo>
                      <a:pt x="13788" y="18846"/>
                      <a:pt x="13855" y="18882"/>
                      <a:pt x="13915" y="18984"/>
                    </a:cubicBezTo>
                    <a:cubicBezTo>
                      <a:pt x="13862" y="19697"/>
                      <a:pt x="13585" y="19473"/>
                      <a:pt x="13703" y="20027"/>
                    </a:cubicBezTo>
                    <a:cubicBezTo>
                      <a:pt x="13373" y="19803"/>
                      <a:pt x="13149" y="19420"/>
                      <a:pt x="12991" y="18918"/>
                    </a:cubicBezTo>
                    <a:lnTo>
                      <a:pt x="12991" y="18918"/>
                    </a:lnTo>
                    <a:cubicBezTo>
                      <a:pt x="13050" y="19020"/>
                      <a:pt x="13117" y="19056"/>
                      <a:pt x="13187" y="19056"/>
                    </a:cubicBezTo>
                    <a:cubicBezTo>
                      <a:pt x="13357" y="19056"/>
                      <a:pt x="13548" y="18846"/>
                      <a:pt x="13718" y="18846"/>
                    </a:cubicBezTo>
                    <a:close/>
                    <a:moveTo>
                      <a:pt x="14364" y="19803"/>
                    </a:moveTo>
                    <a:cubicBezTo>
                      <a:pt x="14192" y="20133"/>
                      <a:pt x="14469" y="20133"/>
                      <a:pt x="14311" y="20463"/>
                    </a:cubicBezTo>
                    <a:cubicBezTo>
                      <a:pt x="14033" y="20463"/>
                      <a:pt x="13915" y="20238"/>
                      <a:pt x="13862" y="19855"/>
                    </a:cubicBezTo>
                    <a:lnTo>
                      <a:pt x="14364" y="19803"/>
                    </a:lnTo>
                    <a:close/>
                    <a:moveTo>
                      <a:pt x="35975" y="19578"/>
                    </a:moveTo>
                    <a:cubicBezTo>
                      <a:pt x="36093" y="20133"/>
                      <a:pt x="36027" y="20027"/>
                      <a:pt x="35922" y="20463"/>
                    </a:cubicBezTo>
                    <a:cubicBezTo>
                      <a:pt x="35869" y="20238"/>
                      <a:pt x="35763" y="20133"/>
                      <a:pt x="35645" y="19644"/>
                    </a:cubicBezTo>
                    <a:lnTo>
                      <a:pt x="35975" y="19578"/>
                    </a:lnTo>
                    <a:close/>
                    <a:moveTo>
                      <a:pt x="43618" y="20238"/>
                    </a:moveTo>
                    <a:cubicBezTo>
                      <a:pt x="44067" y="20238"/>
                      <a:pt x="43948" y="20304"/>
                      <a:pt x="44397" y="20357"/>
                    </a:cubicBezTo>
                    <a:cubicBezTo>
                      <a:pt x="44397" y="20470"/>
                      <a:pt x="44146" y="20586"/>
                      <a:pt x="43927" y="20586"/>
                    </a:cubicBezTo>
                    <a:cubicBezTo>
                      <a:pt x="43735" y="20586"/>
                      <a:pt x="43569" y="20497"/>
                      <a:pt x="43618" y="20238"/>
                    </a:cubicBezTo>
                    <a:close/>
                    <a:moveTo>
                      <a:pt x="12210" y="20744"/>
                    </a:moveTo>
                    <a:cubicBezTo>
                      <a:pt x="12210" y="20760"/>
                      <a:pt x="12211" y="20776"/>
                      <a:pt x="12212" y="20793"/>
                    </a:cubicBezTo>
                    <a:cubicBezTo>
                      <a:pt x="12212" y="20774"/>
                      <a:pt x="12211" y="20758"/>
                      <a:pt x="12210" y="20744"/>
                    </a:cubicBezTo>
                    <a:close/>
                    <a:moveTo>
                      <a:pt x="23816" y="16278"/>
                    </a:moveTo>
                    <a:cubicBezTo>
                      <a:pt x="24012" y="16382"/>
                      <a:pt x="23916" y="16979"/>
                      <a:pt x="23669" y="16979"/>
                    </a:cubicBezTo>
                    <a:cubicBezTo>
                      <a:pt x="23633" y="16979"/>
                      <a:pt x="23594" y="16966"/>
                      <a:pt x="23552" y="16938"/>
                    </a:cubicBezTo>
                    <a:lnTo>
                      <a:pt x="23552" y="16938"/>
                    </a:lnTo>
                    <a:cubicBezTo>
                      <a:pt x="23657" y="17268"/>
                      <a:pt x="23988" y="17268"/>
                      <a:pt x="24265" y="17268"/>
                    </a:cubicBezTo>
                    <a:cubicBezTo>
                      <a:pt x="24212" y="17664"/>
                      <a:pt x="23657" y="17334"/>
                      <a:pt x="23710" y="17928"/>
                    </a:cubicBezTo>
                    <a:cubicBezTo>
                      <a:pt x="23816" y="18100"/>
                      <a:pt x="24093" y="17875"/>
                      <a:pt x="24265" y="18258"/>
                    </a:cubicBezTo>
                    <a:cubicBezTo>
                      <a:pt x="24504" y="18213"/>
                      <a:pt x="24576" y="17844"/>
                      <a:pt x="24870" y="17844"/>
                    </a:cubicBezTo>
                    <a:cubicBezTo>
                      <a:pt x="24917" y="17844"/>
                      <a:pt x="24970" y="17853"/>
                      <a:pt x="25030" y="17875"/>
                    </a:cubicBezTo>
                    <a:cubicBezTo>
                      <a:pt x="24978" y="18430"/>
                      <a:pt x="25255" y="18377"/>
                      <a:pt x="25083" y="18707"/>
                    </a:cubicBezTo>
                    <a:cubicBezTo>
                      <a:pt x="24978" y="18535"/>
                      <a:pt x="25083" y="18324"/>
                      <a:pt x="24806" y="18047"/>
                    </a:cubicBezTo>
                    <a:lnTo>
                      <a:pt x="24806" y="18047"/>
                    </a:lnTo>
                    <a:cubicBezTo>
                      <a:pt x="24913" y="18424"/>
                      <a:pt x="24402" y="18756"/>
                      <a:pt x="23959" y="18756"/>
                    </a:cubicBezTo>
                    <a:cubicBezTo>
                      <a:pt x="23689" y="18756"/>
                      <a:pt x="23445" y="18634"/>
                      <a:pt x="23380" y="18324"/>
                    </a:cubicBezTo>
                    <a:cubicBezTo>
                      <a:pt x="23145" y="18324"/>
                      <a:pt x="23109" y="18561"/>
                      <a:pt x="22903" y="18561"/>
                    </a:cubicBezTo>
                    <a:cubicBezTo>
                      <a:pt x="22866" y="18561"/>
                      <a:pt x="22823" y="18553"/>
                      <a:pt x="22773" y="18535"/>
                    </a:cubicBezTo>
                    <a:lnTo>
                      <a:pt x="22773" y="18535"/>
                    </a:lnTo>
                    <a:cubicBezTo>
                      <a:pt x="22773" y="19143"/>
                      <a:pt x="23156" y="19037"/>
                      <a:pt x="23433" y="19143"/>
                    </a:cubicBezTo>
                    <a:lnTo>
                      <a:pt x="23433" y="19525"/>
                    </a:lnTo>
                    <a:cubicBezTo>
                      <a:pt x="23554" y="19446"/>
                      <a:pt x="23682" y="19412"/>
                      <a:pt x="23816" y="19412"/>
                    </a:cubicBezTo>
                    <a:cubicBezTo>
                      <a:pt x="24414" y="19412"/>
                      <a:pt x="25127" y="20087"/>
                      <a:pt x="25796" y="20357"/>
                    </a:cubicBezTo>
                    <a:cubicBezTo>
                      <a:pt x="26073" y="20634"/>
                      <a:pt x="25255" y="20516"/>
                      <a:pt x="25030" y="20568"/>
                    </a:cubicBezTo>
                    <a:cubicBezTo>
                      <a:pt x="25030" y="20186"/>
                      <a:pt x="24925" y="20133"/>
                      <a:pt x="24872" y="19908"/>
                    </a:cubicBezTo>
                    <a:cubicBezTo>
                      <a:pt x="24830" y="19951"/>
                      <a:pt x="24706" y="20123"/>
                      <a:pt x="24605" y="20123"/>
                    </a:cubicBezTo>
                    <a:cubicBezTo>
                      <a:pt x="24549" y="20123"/>
                      <a:pt x="24500" y="20069"/>
                      <a:pt x="24476" y="19908"/>
                    </a:cubicBezTo>
                    <a:cubicBezTo>
                      <a:pt x="24370" y="19974"/>
                      <a:pt x="24423" y="20080"/>
                      <a:pt x="24476" y="20080"/>
                    </a:cubicBezTo>
                    <a:cubicBezTo>
                      <a:pt x="24451" y="20213"/>
                      <a:pt x="24418" y="20263"/>
                      <a:pt x="24382" y="20263"/>
                    </a:cubicBezTo>
                    <a:cubicBezTo>
                      <a:pt x="24271" y="20263"/>
                      <a:pt x="24120" y="19800"/>
                      <a:pt x="24002" y="19800"/>
                    </a:cubicBezTo>
                    <a:cubicBezTo>
                      <a:pt x="23997" y="19800"/>
                      <a:pt x="23992" y="19801"/>
                      <a:pt x="23988" y="19803"/>
                    </a:cubicBezTo>
                    <a:cubicBezTo>
                      <a:pt x="23710" y="19855"/>
                      <a:pt x="23433" y="19908"/>
                      <a:pt x="23275" y="20186"/>
                    </a:cubicBezTo>
                    <a:cubicBezTo>
                      <a:pt x="23099" y="19982"/>
                      <a:pt x="22928" y="19903"/>
                      <a:pt x="22761" y="19903"/>
                    </a:cubicBezTo>
                    <a:cubicBezTo>
                      <a:pt x="22300" y="19903"/>
                      <a:pt x="21874" y="20512"/>
                      <a:pt x="21506" y="20793"/>
                    </a:cubicBezTo>
                    <a:cubicBezTo>
                      <a:pt x="20740" y="20304"/>
                      <a:pt x="19644" y="20410"/>
                      <a:pt x="18931" y="19644"/>
                    </a:cubicBezTo>
                    <a:lnTo>
                      <a:pt x="18931" y="19644"/>
                    </a:lnTo>
                    <a:cubicBezTo>
                      <a:pt x="19088" y="19739"/>
                      <a:pt x="19249" y="19774"/>
                      <a:pt x="19414" y="19774"/>
                    </a:cubicBezTo>
                    <a:cubicBezTo>
                      <a:pt x="19819" y="19774"/>
                      <a:pt x="20240" y="19563"/>
                      <a:pt x="20634" y="19525"/>
                    </a:cubicBezTo>
                    <a:lnTo>
                      <a:pt x="20634" y="19525"/>
                    </a:lnTo>
                    <a:cubicBezTo>
                      <a:pt x="20634" y="19678"/>
                      <a:pt x="20555" y="19702"/>
                      <a:pt x="20471" y="19702"/>
                    </a:cubicBezTo>
                    <a:cubicBezTo>
                      <a:pt x="20431" y="19702"/>
                      <a:pt x="20391" y="19697"/>
                      <a:pt x="20357" y="19697"/>
                    </a:cubicBezTo>
                    <a:cubicBezTo>
                      <a:pt x="20508" y="19881"/>
                      <a:pt x="20639" y="19953"/>
                      <a:pt x="20757" y="19953"/>
                    </a:cubicBezTo>
                    <a:cubicBezTo>
                      <a:pt x="21171" y="19953"/>
                      <a:pt x="21430" y="19077"/>
                      <a:pt x="21820" y="19077"/>
                    </a:cubicBezTo>
                    <a:cubicBezTo>
                      <a:pt x="21847" y="19077"/>
                      <a:pt x="21874" y="19081"/>
                      <a:pt x="21902" y="19090"/>
                    </a:cubicBezTo>
                    <a:cubicBezTo>
                      <a:pt x="22007" y="19697"/>
                      <a:pt x="21506" y="19525"/>
                      <a:pt x="21347" y="19803"/>
                    </a:cubicBezTo>
                    <a:cubicBezTo>
                      <a:pt x="21506" y="20410"/>
                      <a:pt x="21347" y="20133"/>
                      <a:pt x="21783" y="20304"/>
                    </a:cubicBezTo>
                    <a:cubicBezTo>
                      <a:pt x="21730" y="20133"/>
                      <a:pt x="21677" y="19974"/>
                      <a:pt x="21572" y="19974"/>
                    </a:cubicBezTo>
                    <a:cubicBezTo>
                      <a:pt x="21400" y="19974"/>
                      <a:pt x="22443" y="19908"/>
                      <a:pt x="22232" y="19248"/>
                    </a:cubicBezTo>
                    <a:cubicBezTo>
                      <a:pt x="22244" y="19169"/>
                      <a:pt x="22280" y="19137"/>
                      <a:pt x="22327" y="19137"/>
                    </a:cubicBezTo>
                    <a:cubicBezTo>
                      <a:pt x="22476" y="19137"/>
                      <a:pt x="22746" y="19445"/>
                      <a:pt x="22826" y="19525"/>
                    </a:cubicBezTo>
                    <a:cubicBezTo>
                      <a:pt x="22945" y="19473"/>
                      <a:pt x="22945" y="19367"/>
                      <a:pt x="23050" y="19367"/>
                    </a:cubicBezTo>
                    <a:cubicBezTo>
                      <a:pt x="22826" y="18760"/>
                      <a:pt x="22060" y="18813"/>
                      <a:pt x="22285" y="18760"/>
                    </a:cubicBezTo>
                    <a:cubicBezTo>
                      <a:pt x="21874" y="18619"/>
                      <a:pt x="22322" y="18266"/>
                      <a:pt x="22824" y="18266"/>
                    </a:cubicBezTo>
                    <a:cubicBezTo>
                      <a:pt x="22935" y="18266"/>
                      <a:pt x="23048" y="18283"/>
                      <a:pt x="23156" y="18324"/>
                    </a:cubicBezTo>
                    <a:cubicBezTo>
                      <a:pt x="23103" y="18047"/>
                      <a:pt x="22826" y="18258"/>
                      <a:pt x="22720" y="18047"/>
                    </a:cubicBezTo>
                    <a:cubicBezTo>
                      <a:pt x="22819" y="17786"/>
                      <a:pt x="22779" y="17328"/>
                      <a:pt x="23047" y="17328"/>
                    </a:cubicBezTo>
                    <a:cubicBezTo>
                      <a:pt x="23064" y="17328"/>
                      <a:pt x="23083" y="17330"/>
                      <a:pt x="23103" y="17334"/>
                    </a:cubicBezTo>
                    <a:cubicBezTo>
                      <a:pt x="22997" y="17162"/>
                      <a:pt x="22892" y="17004"/>
                      <a:pt x="22773" y="16832"/>
                    </a:cubicBezTo>
                    <a:cubicBezTo>
                      <a:pt x="22872" y="16588"/>
                      <a:pt x="22986" y="16519"/>
                      <a:pt x="23103" y="16519"/>
                    </a:cubicBezTo>
                    <a:cubicBezTo>
                      <a:pt x="23254" y="16519"/>
                      <a:pt x="23409" y="16634"/>
                      <a:pt x="23544" y="16634"/>
                    </a:cubicBezTo>
                    <a:cubicBezTo>
                      <a:pt x="23654" y="16634"/>
                      <a:pt x="23749" y="16557"/>
                      <a:pt x="23816" y="16278"/>
                    </a:cubicBezTo>
                    <a:close/>
                    <a:moveTo>
                      <a:pt x="15162" y="19131"/>
                    </a:moveTo>
                    <a:lnTo>
                      <a:pt x="15162" y="19131"/>
                    </a:lnTo>
                    <a:cubicBezTo>
                      <a:pt x="14933" y="19639"/>
                      <a:pt x="15459" y="19540"/>
                      <a:pt x="15459" y="20080"/>
                    </a:cubicBezTo>
                    <a:cubicBezTo>
                      <a:pt x="15440" y="20077"/>
                      <a:pt x="15422" y="20076"/>
                      <a:pt x="15405" y="20076"/>
                    </a:cubicBezTo>
                    <a:cubicBezTo>
                      <a:pt x="15094" y="20076"/>
                      <a:pt x="15260" y="20518"/>
                      <a:pt x="15737" y="20568"/>
                    </a:cubicBezTo>
                    <a:cubicBezTo>
                      <a:pt x="15632" y="20711"/>
                      <a:pt x="15516" y="20736"/>
                      <a:pt x="15408" y="20736"/>
                    </a:cubicBezTo>
                    <a:cubicBezTo>
                      <a:pt x="15347" y="20736"/>
                      <a:pt x="15289" y="20728"/>
                      <a:pt x="15236" y="20728"/>
                    </a:cubicBezTo>
                    <a:cubicBezTo>
                      <a:pt x="15082" y="20728"/>
                      <a:pt x="14971" y="20793"/>
                      <a:pt x="14971" y="21294"/>
                    </a:cubicBezTo>
                    <a:lnTo>
                      <a:pt x="14364" y="21347"/>
                    </a:lnTo>
                    <a:cubicBezTo>
                      <a:pt x="14322" y="20686"/>
                      <a:pt x="14589" y="20341"/>
                      <a:pt x="14866" y="20341"/>
                    </a:cubicBezTo>
                    <a:cubicBezTo>
                      <a:pt x="14937" y="20341"/>
                      <a:pt x="15009" y="20364"/>
                      <a:pt x="15076" y="20410"/>
                    </a:cubicBezTo>
                    <a:cubicBezTo>
                      <a:pt x="14867" y="20053"/>
                      <a:pt x="14669" y="19638"/>
                      <a:pt x="14236" y="19638"/>
                    </a:cubicBezTo>
                    <a:cubicBezTo>
                      <a:pt x="14205" y="19638"/>
                      <a:pt x="14173" y="19640"/>
                      <a:pt x="14139" y="19644"/>
                    </a:cubicBezTo>
                    <a:cubicBezTo>
                      <a:pt x="14564" y="19322"/>
                      <a:pt x="14889" y="19679"/>
                      <a:pt x="15162" y="19131"/>
                    </a:cubicBezTo>
                    <a:close/>
                    <a:moveTo>
                      <a:pt x="48965" y="21017"/>
                    </a:moveTo>
                    <a:cubicBezTo>
                      <a:pt x="48913" y="21470"/>
                      <a:pt x="48720" y="21569"/>
                      <a:pt x="48485" y="21569"/>
                    </a:cubicBezTo>
                    <a:cubicBezTo>
                      <a:pt x="48301" y="21569"/>
                      <a:pt x="48092" y="21508"/>
                      <a:pt x="47905" y="21508"/>
                    </a:cubicBezTo>
                    <a:cubicBezTo>
                      <a:pt x="47782" y="21508"/>
                      <a:pt x="47668" y="21535"/>
                      <a:pt x="47579" y="21624"/>
                    </a:cubicBezTo>
                    <a:cubicBezTo>
                      <a:pt x="47610" y="21262"/>
                      <a:pt x="47852" y="21211"/>
                      <a:pt x="48130" y="21211"/>
                    </a:cubicBezTo>
                    <a:cubicBezTo>
                      <a:pt x="48239" y="21211"/>
                      <a:pt x="48353" y="21219"/>
                      <a:pt x="48462" y="21219"/>
                    </a:cubicBezTo>
                    <a:cubicBezTo>
                      <a:pt x="48674" y="21219"/>
                      <a:pt x="48867" y="21190"/>
                      <a:pt x="48965" y="21017"/>
                    </a:cubicBezTo>
                    <a:close/>
                    <a:moveTo>
                      <a:pt x="21242" y="21176"/>
                    </a:moveTo>
                    <a:lnTo>
                      <a:pt x="21242" y="21176"/>
                    </a:lnTo>
                    <a:cubicBezTo>
                      <a:pt x="21205" y="21454"/>
                      <a:pt x="20936" y="21643"/>
                      <a:pt x="20705" y="21643"/>
                    </a:cubicBezTo>
                    <a:cubicBezTo>
                      <a:pt x="20519" y="21643"/>
                      <a:pt x="20357" y="21522"/>
                      <a:pt x="20357" y="21228"/>
                    </a:cubicBezTo>
                    <a:lnTo>
                      <a:pt x="21242" y="21176"/>
                    </a:lnTo>
                    <a:close/>
                    <a:moveTo>
                      <a:pt x="22838" y="20458"/>
                    </a:moveTo>
                    <a:cubicBezTo>
                      <a:pt x="23100" y="20458"/>
                      <a:pt x="23508" y="20966"/>
                      <a:pt x="23787" y="20966"/>
                    </a:cubicBezTo>
                    <a:cubicBezTo>
                      <a:pt x="23797" y="20966"/>
                      <a:pt x="23806" y="20966"/>
                      <a:pt x="23816" y="20964"/>
                    </a:cubicBezTo>
                    <a:lnTo>
                      <a:pt x="23816" y="20964"/>
                    </a:lnTo>
                    <a:cubicBezTo>
                      <a:pt x="23801" y="21121"/>
                      <a:pt x="23767" y="21172"/>
                      <a:pt x="23721" y="21172"/>
                    </a:cubicBezTo>
                    <a:cubicBezTo>
                      <a:pt x="23631" y="21172"/>
                      <a:pt x="23496" y="20972"/>
                      <a:pt x="23369" y="20972"/>
                    </a:cubicBezTo>
                    <a:cubicBezTo>
                      <a:pt x="23337" y="20972"/>
                      <a:pt x="23305" y="20985"/>
                      <a:pt x="23275" y="21017"/>
                    </a:cubicBezTo>
                    <a:cubicBezTo>
                      <a:pt x="23275" y="21347"/>
                      <a:pt x="23327" y="21558"/>
                      <a:pt x="23486" y="21677"/>
                    </a:cubicBezTo>
                    <a:cubicBezTo>
                      <a:pt x="23486" y="21753"/>
                      <a:pt x="23473" y="21785"/>
                      <a:pt x="23450" y="21785"/>
                    </a:cubicBezTo>
                    <a:cubicBezTo>
                      <a:pt x="23323" y="21785"/>
                      <a:pt x="22893" y="20829"/>
                      <a:pt x="22615" y="20740"/>
                    </a:cubicBezTo>
                    <a:cubicBezTo>
                      <a:pt x="22657" y="20533"/>
                      <a:pt x="22737" y="20458"/>
                      <a:pt x="22838" y="20458"/>
                    </a:cubicBezTo>
                    <a:close/>
                    <a:moveTo>
                      <a:pt x="15737" y="20898"/>
                    </a:moveTo>
                    <a:cubicBezTo>
                      <a:pt x="15845" y="21115"/>
                      <a:pt x="16038" y="21199"/>
                      <a:pt x="16241" y="21199"/>
                    </a:cubicBezTo>
                    <a:cubicBezTo>
                      <a:pt x="16460" y="21199"/>
                      <a:pt x="16689" y="21101"/>
                      <a:pt x="16832" y="20964"/>
                    </a:cubicBezTo>
                    <a:lnTo>
                      <a:pt x="16832" y="20964"/>
                    </a:lnTo>
                    <a:cubicBezTo>
                      <a:pt x="16786" y="21196"/>
                      <a:pt x="16566" y="21652"/>
                      <a:pt x="16854" y="21652"/>
                    </a:cubicBezTo>
                    <a:cubicBezTo>
                      <a:pt x="16893" y="21652"/>
                      <a:pt x="16943" y="21644"/>
                      <a:pt x="17004" y="21624"/>
                    </a:cubicBezTo>
                    <a:lnTo>
                      <a:pt x="17004" y="21624"/>
                    </a:lnTo>
                    <a:cubicBezTo>
                      <a:pt x="16920" y="21792"/>
                      <a:pt x="16840" y="21849"/>
                      <a:pt x="16755" y="21849"/>
                    </a:cubicBezTo>
                    <a:cubicBezTo>
                      <a:pt x="16574" y="21849"/>
                      <a:pt x="16372" y="21590"/>
                      <a:pt x="16072" y="21590"/>
                    </a:cubicBezTo>
                    <a:cubicBezTo>
                      <a:pt x="15958" y="21590"/>
                      <a:pt x="15830" y="21627"/>
                      <a:pt x="15684" y="21730"/>
                    </a:cubicBezTo>
                    <a:cubicBezTo>
                      <a:pt x="15895" y="21347"/>
                      <a:pt x="15565" y="21176"/>
                      <a:pt x="15737" y="20898"/>
                    </a:cubicBezTo>
                    <a:close/>
                    <a:moveTo>
                      <a:pt x="22692" y="21423"/>
                    </a:moveTo>
                    <a:cubicBezTo>
                      <a:pt x="22759" y="21423"/>
                      <a:pt x="22827" y="21464"/>
                      <a:pt x="22892" y="21558"/>
                    </a:cubicBezTo>
                    <a:cubicBezTo>
                      <a:pt x="22945" y="21867"/>
                      <a:pt x="22842" y="21920"/>
                      <a:pt x="22707" y="21920"/>
                    </a:cubicBezTo>
                    <a:cubicBezTo>
                      <a:pt x="22636" y="21920"/>
                      <a:pt x="22557" y="21905"/>
                      <a:pt x="22486" y="21905"/>
                    </a:cubicBezTo>
                    <a:cubicBezTo>
                      <a:pt x="22426" y="21905"/>
                      <a:pt x="22373" y="21916"/>
                      <a:pt x="22337" y="21955"/>
                    </a:cubicBezTo>
                    <a:cubicBezTo>
                      <a:pt x="22375" y="21672"/>
                      <a:pt x="22527" y="21423"/>
                      <a:pt x="22692" y="21423"/>
                    </a:cubicBezTo>
                    <a:close/>
                    <a:moveTo>
                      <a:pt x="10456" y="21070"/>
                    </a:moveTo>
                    <a:lnTo>
                      <a:pt x="10456" y="21070"/>
                    </a:lnTo>
                    <a:cubicBezTo>
                      <a:pt x="10839" y="21123"/>
                      <a:pt x="10944" y="21783"/>
                      <a:pt x="11274" y="21889"/>
                    </a:cubicBezTo>
                    <a:cubicBezTo>
                      <a:pt x="11274" y="22007"/>
                      <a:pt x="11222" y="22166"/>
                      <a:pt x="11116" y="22219"/>
                    </a:cubicBezTo>
                    <a:cubicBezTo>
                      <a:pt x="10839" y="22007"/>
                      <a:pt x="10509" y="21783"/>
                      <a:pt x="10456" y="21070"/>
                    </a:cubicBezTo>
                    <a:close/>
                    <a:moveTo>
                      <a:pt x="39074" y="21322"/>
                    </a:moveTo>
                    <a:cubicBezTo>
                      <a:pt x="39188" y="21322"/>
                      <a:pt x="39325" y="21387"/>
                      <a:pt x="39499" y="21558"/>
                    </a:cubicBezTo>
                    <a:cubicBezTo>
                      <a:pt x="39548" y="21920"/>
                      <a:pt x="39508" y="22227"/>
                      <a:pt x="39289" y="22227"/>
                    </a:cubicBezTo>
                    <a:cubicBezTo>
                      <a:pt x="39268" y="22227"/>
                      <a:pt x="39246" y="22224"/>
                      <a:pt x="39222" y="22219"/>
                    </a:cubicBezTo>
                    <a:cubicBezTo>
                      <a:pt x="39524" y="21880"/>
                      <a:pt x="39300" y="21592"/>
                      <a:pt x="39046" y="21592"/>
                    </a:cubicBezTo>
                    <a:cubicBezTo>
                      <a:pt x="38933" y="21592"/>
                      <a:pt x="38815" y="21649"/>
                      <a:pt x="38734" y="21783"/>
                    </a:cubicBezTo>
                    <a:cubicBezTo>
                      <a:pt x="38787" y="22007"/>
                      <a:pt x="38945" y="22060"/>
                      <a:pt x="39117" y="22060"/>
                    </a:cubicBezTo>
                    <a:cubicBezTo>
                      <a:pt x="39088" y="22293"/>
                      <a:pt x="38809" y="22480"/>
                      <a:pt x="38554" y="22480"/>
                    </a:cubicBezTo>
                    <a:cubicBezTo>
                      <a:pt x="38331" y="22480"/>
                      <a:pt x="38126" y="22336"/>
                      <a:pt x="38126" y="21955"/>
                    </a:cubicBezTo>
                    <a:lnTo>
                      <a:pt x="38126" y="21955"/>
                    </a:lnTo>
                    <a:cubicBezTo>
                      <a:pt x="38186" y="21997"/>
                      <a:pt x="38239" y="22015"/>
                      <a:pt x="38287" y="22015"/>
                    </a:cubicBezTo>
                    <a:cubicBezTo>
                      <a:pt x="38586" y="22015"/>
                      <a:pt x="38704" y="21322"/>
                      <a:pt x="39074" y="21322"/>
                    </a:cubicBezTo>
                    <a:close/>
                    <a:moveTo>
                      <a:pt x="37660" y="18855"/>
                    </a:moveTo>
                    <a:cubicBezTo>
                      <a:pt x="37923" y="18855"/>
                      <a:pt x="38178" y="18991"/>
                      <a:pt x="38457" y="19420"/>
                    </a:cubicBezTo>
                    <a:cubicBezTo>
                      <a:pt x="38457" y="19225"/>
                      <a:pt x="38598" y="19173"/>
                      <a:pt x="38784" y="19173"/>
                    </a:cubicBezTo>
                    <a:cubicBezTo>
                      <a:pt x="38990" y="19173"/>
                      <a:pt x="39251" y="19237"/>
                      <a:pt x="39432" y="19237"/>
                    </a:cubicBezTo>
                    <a:cubicBezTo>
                      <a:pt x="39506" y="19237"/>
                      <a:pt x="39567" y="19226"/>
                      <a:pt x="39605" y="19195"/>
                    </a:cubicBezTo>
                    <a:lnTo>
                      <a:pt x="39605" y="19195"/>
                    </a:lnTo>
                    <a:cubicBezTo>
                      <a:pt x="39696" y="19488"/>
                      <a:pt x="39613" y="19549"/>
                      <a:pt x="39492" y="19549"/>
                    </a:cubicBezTo>
                    <a:cubicBezTo>
                      <a:pt x="39406" y="19549"/>
                      <a:pt x="39300" y="19518"/>
                      <a:pt x="39222" y="19518"/>
                    </a:cubicBezTo>
                    <a:cubicBezTo>
                      <a:pt x="39203" y="19518"/>
                      <a:pt x="39185" y="19520"/>
                      <a:pt x="39169" y="19525"/>
                    </a:cubicBezTo>
                    <a:cubicBezTo>
                      <a:pt x="39117" y="20186"/>
                      <a:pt x="39394" y="20080"/>
                      <a:pt x="39499" y="20357"/>
                    </a:cubicBezTo>
                    <a:cubicBezTo>
                      <a:pt x="39571" y="20129"/>
                      <a:pt x="39688" y="20075"/>
                      <a:pt x="39818" y="20075"/>
                    </a:cubicBezTo>
                    <a:cubicBezTo>
                      <a:pt x="39934" y="20075"/>
                      <a:pt x="40061" y="20118"/>
                      <a:pt x="40177" y="20118"/>
                    </a:cubicBezTo>
                    <a:cubicBezTo>
                      <a:pt x="40339" y="20118"/>
                      <a:pt x="40480" y="20036"/>
                      <a:pt x="40542" y="19644"/>
                    </a:cubicBezTo>
                    <a:cubicBezTo>
                      <a:pt x="40968" y="19829"/>
                      <a:pt x="41368" y="20267"/>
                      <a:pt x="41796" y="20267"/>
                    </a:cubicBezTo>
                    <a:cubicBezTo>
                      <a:pt x="41979" y="20267"/>
                      <a:pt x="42167" y="20188"/>
                      <a:pt x="42364" y="19974"/>
                    </a:cubicBezTo>
                    <a:lnTo>
                      <a:pt x="42364" y="19974"/>
                    </a:lnTo>
                    <a:cubicBezTo>
                      <a:pt x="42523" y="20964"/>
                      <a:pt x="41480" y="20304"/>
                      <a:pt x="41374" y="20898"/>
                    </a:cubicBezTo>
                    <a:cubicBezTo>
                      <a:pt x="41407" y="21037"/>
                      <a:pt x="41456" y="21085"/>
                      <a:pt x="41513" y="21085"/>
                    </a:cubicBezTo>
                    <a:cubicBezTo>
                      <a:pt x="41640" y="21085"/>
                      <a:pt x="41806" y="20846"/>
                      <a:pt x="41915" y="20846"/>
                    </a:cubicBezTo>
                    <a:cubicBezTo>
                      <a:pt x="42034" y="21228"/>
                      <a:pt x="41757" y="21123"/>
                      <a:pt x="41810" y="21400"/>
                    </a:cubicBezTo>
                    <a:cubicBezTo>
                      <a:pt x="41810" y="21474"/>
                      <a:pt x="41844" y="21492"/>
                      <a:pt x="41895" y="21492"/>
                    </a:cubicBezTo>
                    <a:cubicBezTo>
                      <a:pt x="41947" y="21492"/>
                      <a:pt x="42015" y="21473"/>
                      <a:pt x="42081" y="21473"/>
                    </a:cubicBezTo>
                    <a:cubicBezTo>
                      <a:pt x="42193" y="21473"/>
                      <a:pt x="42298" y="21530"/>
                      <a:pt x="42298" y="21836"/>
                    </a:cubicBezTo>
                    <a:cubicBezTo>
                      <a:pt x="41863" y="22007"/>
                      <a:pt x="41757" y="21889"/>
                      <a:pt x="41757" y="22549"/>
                    </a:cubicBezTo>
                    <a:cubicBezTo>
                      <a:pt x="41552" y="22418"/>
                      <a:pt x="41495" y="22322"/>
                      <a:pt x="41377" y="22322"/>
                    </a:cubicBezTo>
                    <a:cubicBezTo>
                      <a:pt x="41304" y="22322"/>
                      <a:pt x="41209" y="22358"/>
                      <a:pt x="41044" y="22443"/>
                    </a:cubicBezTo>
                    <a:cubicBezTo>
                      <a:pt x="41044" y="22219"/>
                      <a:pt x="41044" y="22113"/>
                      <a:pt x="41150" y="22113"/>
                    </a:cubicBezTo>
                    <a:cubicBezTo>
                      <a:pt x="41150" y="22016"/>
                      <a:pt x="41117" y="21976"/>
                      <a:pt x="41073" y="21976"/>
                    </a:cubicBezTo>
                    <a:cubicBezTo>
                      <a:pt x="40967" y="21976"/>
                      <a:pt x="40798" y="22210"/>
                      <a:pt x="40872" y="22443"/>
                    </a:cubicBezTo>
                    <a:cubicBezTo>
                      <a:pt x="40471" y="22346"/>
                      <a:pt x="40294" y="21823"/>
                      <a:pt x="39846" y="21823"/>
                    </a:cubicBezTo>
                    <a:cubicBezTo>
                      <a:pt x="39808" y="21823"/>
                      <a:pt x="39767" y="21827"/>
                      <a:pt x="39724" y="21836"/>
                    </a:cubicBezTo>
                    <a:cubicBezTo>
                      <a:pt x="39830" y="21347"/>
                      <a:pt x="40212" y="21176"/>
                      <a:pt x="40437" y="20793"/>
                    </a:cubicBezTo>
                    <a:lnTo>
                      <a:pt x="40437" y="20793"/>
                    </a:lnTo>
                    <a:cubicBezTo>
                      <a:pt x="40160" y="21453"/>
                      <a:pt x="40872" y="21176"/>
                      <a:pt x="41097" y="21400"/>
                    </a:cubicBezTo>
                    <a:cubicBezTo>
                      <a:pt x="41255" y="21400"/>
                      <a:pt x="40978" y="20793"/>
                      <a:pt x="40925" y="20568"/>
                    </a:cubicBezTo>
                    <a:cubicBezTo>
                      <a:pt x="40745" y="20633"/>
                      <a:pt x="40601" y="20725"/>
                      <a:pt x="40462" y="20725"/>
                    </a:cubicBezTo>
                    <a:cubicBezTo>
                      <a:pt x="40345" y="20725"/>
                      <a:pt x="40233" y="20661"/>
                      <a:pt x="40107" y="20463"/>
                    </a:cubicBezTo>
                    <a:lnTo>
                      <a:pt x="40107" y="20463"/>
                    </a:lnTo>
                    <a:cubicBezTo>
                      <a:pt x="39830" y="20687"/>
                      <a:pt x="40265" y="20898"/>
                      <a:pt x="40054" y="21176"/>
                    </a:cubicBezTo>
                    <a:cubicBezTo>
                      <a:pt x="39882" y="21017"/>
                      <a:pt x="39658" y="21070"/>
                      <a:pt x="39724" y="20516"/>
                    </a:cubicBezTo>
                    <a:lnTo>
                      <a:pt x="39724" y="20516"/>
                    </a:lnTo>
                    <a:cubicBezTo>
                      <a:pt x="39513" y="20544"/>
                      <a:pt x="39433" y="20620"/>
                      <a:pt x="39379" y="20620"/>
                    </a:cubicBezTo>
                    <a:cubicBezTo>
                      <a:pt x="39331" y="20620"/>
                      <a:pt x="39303" y="20561"/>
                      <a:pt x="39222" y="20357"/>
                    </a:cubicBezTo>
                    <a:cubicBezTo>
                      <a:pt x="38994" y="20554"/>
                      <a:pt x="38822" y="20709"/>
                      <a:pt x="38616" y="20709"/>
                    </a:cubicBezTo>
                    <a:cubicBezTo>
                      <a:pt x="38477" y="20709"/>
                      <a:pt x="38323" y="20638"/>
                      <a:pt x="38126" y="20463"/>
                    </a:cubicBezTo>
                    <a:cubicBezTo>
                      <a:pt x="38179" y="20186"/>
                      <a:pt x="38232" y="20027"/>
                      <a:pt x="38404" y="19908"/>
                    </a:cubicBezTo>
                    <a:cubicBezTo>
                      <a:pt x="38338" y="19803"/>
                      <a:pt x="38285" y="19803"/>
                      <a:pt x="38232" y="19578"/>
                    </a:cubicBezTo>
                    <a:cubicBezTo>
                      <a:pt x="37678" y="19697"/>
                      <a:pt x="38179" y="21123"/>
                      <a:pt x="37902" y="21347"/>
                    </a:cubicBezTo>
                    <a:cubicBezTo>
                      <a:pt x="37656" y="21013"/>
                      <a:pt x="37535" y="20744"/>
                      <a:pt x="37303" y="20744"/>
                    </a:cubicBezTo>
                    <a:cubicBezTo>
                      <a:pt x="37224" y="20744"/>
                      <a:pt x="37132" y="20775"/>
                      <a:pt x="37018" y="20846"/>
                    </a:cubicBezTo>
                    <a:cubicBezTo>
                      <a:pt x="36912" y="20080"/>
                      <a:pt x="36357" y="20080"/>
                      <a:pt x="36252" y="19248"/>
                    </a:cubicBezTo>
                    <a:cubicBezTo>
                      <a:pt x="36822" y="19184"/>
                      <a:pt x="37251" y="18855"/>
                      <a:pt x="37660" y="18855"/>
                    </a:cubicBezTo>
                    <a:close/>
                    <a:moveTo>
                      <a:pt x="13068" y="19905"/>
                    </a:moveTo>
                    <a:cubicBezTo>
                      <a:pt x="13246" y="19905"/>
                      <a:pt x="13151" y="20474"/>
                      <a:pt x="13202" y="20740"/>
                    </a:cubicBezTo>
                    <a:cubicBezTo>
                      <a:pt x="13340" y="20740"/>
                      <a:pt x="13492" y="20714"/>
                      <a:pt x="13623" y="20714"/>
                    </a:cubicBezTo>
                    <a:cubicBezTo>
                      <a:pt x="13753" y="20714"/>
                      <a:pt x="13862" y="20740"/>
                      <a:pt x="13915" y="20846"/>
                    </a:cubicBezTo>
                    <a:cubicBezTo>
                      <a:pt x="13981" y="21123"/>
                      <a:pt x="13862" y="21176"/>
                      <a:pt x="13756" y="21176"/>
                    </a:cubicBezTo>
                    <a:cubicBezTo>
                      <a:pt x="13809" y="21400"/>
                      <a:pt x="13981" y="21453"/>
                      <a:pt x="13981" y="21677"/>
                    </a:cubicBezTo>
                    <a:cubicBezTo>
                      <a:pt x="14265" y="21677"/>
                      <a:pt x="14422" y="21432"/>
                      <a:pt x="14705" y="21432"/>
                    </a:cubicBezTo>
                    <a:cubicBezTo>
                      <a:pt x="14751" y="21432"/>
                      <a:pt x="14799" y="21438"/>
                      <a:pt x="14852" y="21453"/>
                    </a:cubicBezTo>
                    <a:cubicBezTo>
                      <a:pt x="14670" y="21601"/>
                      <a:pt x="14517" y="21986"/>
                      <a:pt x="14836" y="21986"/>
                    </a:cubicBezTo>
                    <a:cubicBezTo>
                      <a:pt x="14886" y="21986"/>
                      <a:pt x="14948" y="21976"/>
                      <a:pt x="15024" y="21955"/>
                    </a:cubicBezTo>
                    <a:lnTo>
                      <a:pt x="15024" y="21955"/>
                    </a:lnTo>
                    <a:cubicBezTo>
                      <a:pt x="14905" y="22166"/>
                      <a:pt x="14905" y="22443"/>
                      <a:pt x="14746" y="22615"/>
                    </a:cubicBezTo>
                    <a:cubicBezTo>
                      <a:pt x="14311" y="22390"/>
                      <a:pt x="13651" y="22166"/>
                      <a:pt x="12925" y="21955"/>
                    </a:cubicBezTo>
                    <a:cubicBezTo>
                      <a:pt x="12925" y="21558"/>
                      <a:pt x="12819" y="21294"/>
                      <a:pt x="12766" y="21123"/>
                    </a:cubicBezTo>
                    <a:cubicBezTo>
                      <a:pt x="12560" y="21265"/>
                      <a:pt x="12347" y="21316"/>
                      <a:pt x="12133" y="21316"/>
                    </a:cubicBezTo>
                    <a:cubicBezTo>
                      <a:pt x="11770" y="21316"/>
                      <a:pt x="11403" y="21170"/>
                      <a:pt x="11063" y="21070"/>
                    </a:cubicBezTo>
                    <a:cubicBezTo>
                      <a:pt x="11063" y="20687"/>
                      <a:pt x="11116" y="20357"/>
                      <a:pt x="11169" y="20027"/>
                    </a:cubicBezTo>
                    <a:cubicBezTo>
                      <a:pt x="11330" y="20105"/>
                      <a:pt x="11440" y="20125"/>
                      <a:pt x="11537" y="20125"/>
                    </a:cubicBezTo>
                    <a:cubicBezTo>
                      <a:pt x="11644" y="20125"/>
                      <a:pt x="11735" y="20101"/>
                      <a:pt x="11858" y="20101"/>
                    </a:cubicBezTo>
                    <a:cubicBezTo>
                      <a:pt x="11928" y="20101"/>
                      <a:pt x="12007" y="20109"/>
                      <a:pt x="12106" y="20133"/>
                    </a:cubicBezTo>
                    <a:cubicBezTo>
                      <a:pt x="11934" y="20463"/>
                      <a:pt x="12159" y="20463"/>
                      <a:pt x="12053" y="20793"/>
                    </a:cubicBezTo>
                    <a:cubicBezTo>
                      <a:pt x="12084" y="20731"/>
                      <a:pt x="12133" y="20665"/>
                      <a:pt x="12168" y="20665"/>
                    </a:cubicBezTo>
                    <a:cubicBezTo>
                      <a:pt x="12188" y="20665"/>
                      <a:pt x="12204" y="20687"/>
                      <a:pt x="12210" y="20744"/>
                    </a:cubicBezTo>
                    <a:lnTo>
                      <a:pt x="12210" y="20744"/>
                    </a:lnTo>
                    <a:cubicBezTo>
                      <a:pt x="12195" y="19998"/>
                      <a:pt x="13043" y="20555"/>
                      <a:pt x="13043" y="19908"/>
                    </a:cubicBezTo>
                    <a:cubicBezTo>
                      <a:pt x="13052" y="19906"/>
                      <a:pt x="13060" y="19905"/>
                      <a:pt x="13068" y="19905"/>
                    </a:cubicBezTo>
                    <a:close/>
                    <a:moveTo>
                      <a:pt x="49018" y="21677"/>
                    </a:moveTo>
                    <a:cubicBezTo>
                      <a:pt x="48810" y="22032"/>
                      <a:pt x="48840" y="22626"/>
                      <a:pt x="48361" y="22626"/>
                    </a:cubicBezTo>
                    <a:cubicBezTo>
                      <a:pt x="48324" y="22626"/>
                      <a:pt x="48283" y="22622"/>
                      <a:pt x="48239" y="22615"/>
                    </a:cubicBezTo>
                    <a:cubicBezTo>
                      <a:pt x="48358" y="22443"/>
                      <a:pt x="48411" y="22113"/>
                      <a:pt x="48239" y="22113"/>
                    </a:cubicBezTo>
                    <a:cubicBezTo>
                      <a:pt x="48411" y="21836"/>
                      <a:pt x="48741" y="21836"/>
                      <a:pt x="49018" y="21677"/>
                    </a:cubicBezTo>
                    <a:close/>
                    <a:moveTo>
                      <a:pt x="21748" y="21094"/>
                    </a:moveTo>
                    <a:cubicBezTo>
                      <a:pt x="21809" y="21094"/>
                      <a:pt x="21870" y="21487"/>
                      <a:pt x="21995" y="21487"/>
                    </a:cubicBezTo>
                    <a:cubicBezTo>
                      <a:pt x="22015" y="21487"/>
                      <a:pt x="22036" y="21476"/>
                      <a:pt x="22060" y="21453"/>
                    </a:cubicBezTo>
                    <a:lnTo>
                      <a:pt x="22060" y="21453"/>
                    </a:lnTo>
                    <a:cubicBezTo>
                      <a:pt x="22232" y="22166"/>
                      <a:pt x="21506" y="21624"/>
                      <a:pt x="21954" y="22285"/>
                    </a:cubicBezTo>
                    <a:cubicBezTo>
                      <a:pt x="21954" y="22496"/>
                      <a:pt x="21730" y="22443"/>
                      <a:pt x="21783" y="22667"/>
                    </a:cubicBezTo>
                    <a:cubicBezTo>
                      <a:pt x="21677" y="22615"/>
                      <a:pt x="21677" y="22337"/>
                      <a:pt x="21572" y="22337"/>
                    </a:cubicBezTo>
                    <a:cubicBezTo>
                      <a:pt x="21400" y="21783"/>
                      <a:pt x="22007" y="21558"/>
                      <a:pt x="21677" y="21294"/>
                    </a:cubicBezTo>
                    <a:cubicBezTo>
                      <a:pt x="21703" y="21148"/>
                      <a:pt x="21725" y="21094"/>
                      <a:pt x="21748" y="21094"/>
                    </a:cubicBezTo>
                    <a:close/>
                    <a:moveTo>
                      <a:pt x="10285" y="22139"/>
                    </a:moveTo>
                    <a:cubicBezTo>
                      <a:pt x="10619" y="22139"/>
                      <a:pt x="10990" y="22593"/>
                      <a:pt x="11274" y="22720"/>
                    </a:cubicBezTo>
                    <a:cubicBezTo>
                      <a:pt x="11245" y="22782"/>
                      <a:pt x="11197" y="22807"/>
                      <a:pt x="11136" y="22807"/>
                    </a:cubicBezTo>
                    <a:cubicBezTo>
                      <a:pt x="10873" y="22807"/>
                      <a:pt x="10362" y="22337"/>
                      <a:pt x="9954" y="22337"/>
                    </a:cubicBezTo>
                    <a:cubicBezTo>
                      <a:pt x="10057" y="22194"/>
                      <a:pt x="10169" y="22139"/>
                      <a:pt x="10285" y="22139"/>
                    </a:cubicBezTo>
                    <a:close/>
                    <a:moveTo>
                      <a:pt x="18707" y="23209"/>
                    </a:moveTo>
                    <a:cubicBezTo>
                      <a:pt x="18707" y="23209"/>
                      <a:pt x="18707" y="23209"/>
                      <a:pt x="18707" y="23209"/>
                    </a:cubicBezTo>
                    <a:cubicBezTo>
                      <a:pt x="18707" y="23209"/>
                      <a:pt x="18707" y="23209"/>
                      <a:pt x="18707" y="23209"/>
                    </a:cubicBezTo>
                    <a:close/>
                    <a:moveTo>
                      <a:pt x="9764" y="22955"/>
                    </a:moveTo>
                    <a:cubicBezTo>
                      <a:pt x="9984" y="22955"/>
                      <a:pt x="10231" y="23050"/>
                      <a:pt x="10284" y="23103"/>
                    </a:cubicBezTo>
                    <a:cubicBezTo>
                      <a:pt x="10240" y="23225"/>
                      <a:pt x="10174" y="23261"/>
                      <a:pt x="10096" y="23261"/>
                    </a:cubicBezTo>
                    <a:cubicBezTo>
                      <a:pt x="9981" y="23261"/>
                      <a:pt x="9839" y="23181"/>
                      <a:pt x="9702" y="23181"/>
                    </a:cubicBezTo>
                    <a:cubicBezTo>
                      <a:pt x="9599" y="23181"/>
                      <a:pt x="9498" y="23226"/>
                      <a:pt x="9413" y="23380"/>
                    </a:cubicBezTo>
                    <a:cubicBezTo>
                      <a:pt x="9354" y="23050"/>
                      <a:pt x="9545" y="22955"/>
                      <a:pt x="9764" y="22955"/>
                    </a:cubicBezTo>
                    <a:close/>
                    <a:moveTo>
                      <a:pt x="12383" y="22667"/>
                    </a:moveTo>
                    <a:lnTo>
                      <a:pt x="12383" y="23327"/>
                    </a:lnTo>
                    <a:cubicBezTo>
                      <a:pt x="12255" y="23278"/>
                      <a:pt x="12181" y="23257"/>
                      <a:pt x="12135" y="23257"/>
                    </a:cubicBezTo>
                    <a:cubicBezTo>
                      <a:pt x="12017" y="23257"/>
                      <a:pt x="12064" y="23388"/>
                      <a:pt x="11829" y="23539"/>
                    </a:cubicBezTo>
                    <a:cubicBezTo>
                      <a:pt x="11882" y="22826"/>
                      <a:pt x="11222" y="23605"/>
                      <a:pt x="11393" y="22720"/>
                    </a:cubicBezTo>
                    <a:lnTo>
                      <a:pt x="11393" y="22720"/>
                    </a:lnTo>
                    <a:cubicBezTo>
                      <a:pt x="11569" y="22854"/>
                      <a:pt x="11702" y="22905"/>
                      <a:pt x="11823" y="22905"/>
                    </a:cubicBezTo>
                    <a:cubicBezTo>
                      <a:pt x="12002" y="22905"/>
                      <a:pt x="12155" y="22793"/>
                      <a:pt x="12383" y="22667"/>
                    </a:cubicBezTo>
                    <a:close/>
                    <a:moveTo>
                      <a:pt x="46955" y="23152"/>
                    </a:moveTo>
                    <a:cubicBezTo>
                      <a:pt x="46982" y="23152"/>
                      <a:pt x="47009" y="23153"/>
                      <a:pt x="47038" y="23156"/>
                    </a:cubicBezTo>
                    <a:cubicBezTo>
                      <a:pt x="47004" y="23333"/>
                      <a:pt x="46611" y="23601"/>
                      <a:pt x="46272" y="23601"/>
                    </a:cubicBezTo>
                    <a:cubicBezTo>
                      <a:pt x="46079" y="23601"/>
                      <a:pt x="45904" y="23514"/>
                      <a:pt x="45823" y="23275"/>
                    </a:cubicBezTo>
                    <a:lnTo>
                      <a:pt x="45823" y="23275"/>
                    </a:lnTo>
                    <a:cubicBezTo>
                      <a:pt x="45919" y="23357"/>
                      <a:pt x="46008" y="23388"/>
                      <a:pt x="46097" y="23388"/>
                    </a:cubicBezTo>
                    <a:cubicBezTo>
                      <a:pt x="46344" y="23388"/>
                      <a:pt x="46587" y="23152"/>
                      <a:pt x="46955" y="23152"/>
                    </a:cubicBezTo>
                    <a:close/>
                    <a:moveTo>
                      <a:pt x="38787" y="22945"/>
                    </a:moveTo>
                    <a:cubicBezTo>
                      <a:pt x="38787" y="23235"/>
                      <a:pt x="38756" y="23617"/>
                      <a:pt x="38568" y="23617"/>
                    </a:cubicBezTo>
                    <a:cubicBezTo>
                      <a:pt x="38509" y="23617"/>
                      <a:pt x="38433" y="23578"/>
                      <a:pt x="38338" y="23486"/>
                    </a:cubicBezTo>
                    <a:cubicBezTo>
                      <a:pt x="38457" y="23275"/>
                      <a:pt x="38562" y="22997"/>
                      <a:pt x="38787" y="22945"/>
                    </a:cubicBezTo>
                    <a:close/>
                    <a:moveTo>
                      <a:pt x="47803" y="22945"/>
                    </a:moveTo>
                    <a:lnTo>
                      <a:pt x="47803" y="22945"/>
                    </a:lnTo>
                    <a:cubicBezTo>
                      <a:pt x="47856" y="23327"/>
                      <a:pt x="47750" y="23433"/>
                      <a:pt x="47750" y="23658"/>
                    </a:cubicBezTo>
                    <a:cubicBezTo>
                      <a:pt x="47562" y="23613"/>
                      <a:pt x="47532" y="23289"/>
                      <a:pt x="47331" y="23289"/>
                    </a:cubicBezTo>
                    <a:cubicBezTo>
                      <a:pt x="47293" y="23289"/>
                      <a:pt x="47249" y="23300"/>
                      <a:pt x="47196" y="23327"/>
                    </a:cubicBezTo>
                    <a:cubicBezTo>
                      <a:pt x="47315" y="23050"/>
                      <a:pt x="47645" y="23103"/>
                      <a:pt x="47803" y="22945"/>
                    </a:cubicBezTo>
                    <a:close/>
                    <a:moveTo>
                      <a:pt x="7452" y="23238"/>
                    </a:moveTo>
                    <a:cubicBezTo>
                      <a:pt x="7680" y="23238"/>
                      <a:pt x="7928" y="23321"/>
                      <a:pt x="8093" y="23433"/>
                    </a:cubicBezTo>
                    <a:cubicBezTo>
                      <a:pt x="8020" y="23570"/>
                      <a:pt x="7745" y="23663"/>
                      <a:pt x="7454" y="23663"/>
                    </a:cubicBezTo>
                    <a:cubicBezTo>
                      <a:pt x="7270" y="23663"/>
                      <a:pt x="7080" y="23626"/>
                      <a:pt x="6931" y="23539"/>
                    </a:cubicBezTo>
                    <a:cubicBezTo>
                      <a:pt x="7017" y="23321"/>
                      <a:pt x="7225" y="23238"/>
                      <a:pt x="7452" y="23238"/>
                    </a:cubicBezTo>
                    <a:close/>
                    <a:moveTo>
                      <a:pt x="39981" y="22816"/>
                    </a:moveTo>
                    <a:cubicBezTo>
                      <a:pt x="40086" y="22816"/>
                      <a:pt x="40199" y="23241"/>
                      <a:pt x="40160" y="23486"/>
                    </a:cubicBezTo>
                    <a:cubicBezTo>
                      <a:pt x="39830" y="23658"/>
                      <a:pt x="39605" y="23539"/>
                      <a:pt x="39552" y="23710"/>
                    </a:cubicBezTo>
                    <a:cubicBezTo>
                      <a:pt x="39394" y="23658"/>
                      <a:pt x="39447" y="23327"/>
                      <a:pt x="39394" y="23050"/>
                    </a:cubicBezTo>
                    <a:lnTo>
                      <a:pt x="39394" y="23050"/>
                    </a:lnTo>
                    <a:cubicBezTo>
                      <a:pt x="39526" y="23129"/>
                      <a:pt x="39579" y="23143"/>
                      <a:pt x="39646" y="23143"/>
                    </a:cubicBezTo>
                    <a:cubicBezTo>
                      <a:pt x="39680" y="23143"/>
                      <a:pt x="39718" y="23139"/>
                      <a:pt x="39771" y="23139"/>
                    </a:cubicBezTo>
                    <a:cubicBezTo>
                      <a:pt x="39824" y="23139"/>
                      <a:pt x="39892" y="23143"/>
                      <a:pt x="39988" y="23156"/>
                    </a:cubicBezTo>
                    <a:cubicBezTo>
                      <a:pt x="39988" y="23050"/>
                      <a:pt x="39935" y="23050"/>
                      <a:pt x="39882" y="22997"/>
                    </a:cubicBezTo>
                    <a:cubicBezTo>
                      <a:pt x="39910" y="22868"/>
                      <a:pt x="39945" y="22816"/>
                      <a:pt x="39981" y="22816"/>
                    </a:cubicBezTo>
                    <a:close/>
                    <a:moveTo>
                      <a:pt x="40265" y="22667"/>
                    </a:moveTo>
                    <a:cubicBezTo>
                      <a:pt x="40672" y="22853"/>
                      <a:pt x="40977" y="22985"/>
                      <a:pt x="41349" y="22985"/>
                    </a:cubicBezTo>
                    <a:cubicBezTo>
                      <a:pt x="41533" y="22985"/>
                      <a:pt x="41732" y="22953"/>
                      <a:pt x="41968" y="22879"/>
                    </a:cubicBezTo>
                    <a:lnTo>
                      <a:pt x="41968" y="22879"/>
                    </a:lnTo>
                    <a:cubicBezTo>
                      <a:pt x="41863" y="23209"/>
                      <a:pt x="42087" y="23209"/>
                      <a:pt x="41915" y="23539"/>
                    </a:cubicBezTo>
                    <a:cubicBezTo>
                      <a:pt x="42019" y="23569"/>
                      <a:pt x="42134" y="23581"/>
                      <a:pt x="42259" y="23581"/>
                    </a:cubicBezTo>
                    <a:cubicBezTo>
                      <a:pt x="42858" y="23581"/>
                      <a:pt x="43685" y="23296"/>
                      <a:pt x="44573" y="23296"/>
                    </a:cubicBezTo>
                    <a:cubicBezTo>
                      <a:pt x="44892" y="23296"/>
                      <a:pt x="45219" y="23333"/>
                      <a:pt x="45546" y="23433"/>
                    </a:cubicBezTo>
                    <a:cubicBezTo>
                      <a:pt x="44226" y="23869"/>
                      <a:pt x="42417" y="23816"/>
                      <a:pt x="41480" y="24093"/>
                    </a:cubicBezTo>
                    <a:cubicBezTo>
                      <a:pt x="41480" y="23605"/>
                      <a:pt x="41757" y="23486"/>
                      <a:pt x="41810" y="23050"/>
                    </a:cubicBezTo>
                    <a:cubicBezTo>
                      <a:pt x="41374" y="23050"/>
                      <a:pt x="41585" y="23935"/>
                      <a:pt x="41097" y="24093"/>
                    </a:cubicBezTo>
                    <a:cubicBezTo>
                      <a:pt x="41097" y="23869"/>
                      <a:pt x="41202" y="23710"/>
                      <a:pt x="41202" y="23433"/>
                    </a:cubicBezTo>
                    <a:lnTo>
                      <a:pt x="41202" y="23433"/>
                    </a:lnTo>
                    <a:cubicBezTo>
                      <a:pt x="41159" y="23539"/>
                      <a:pt x="41110" y="23574"/>
                      <a:pt x="41054" y="23574"/>
                    </a:cubicBezTo>
                    <a:cubicBezTo>
                      <a:pt x="40943" y="23574"/>
                      <a:pt x="40804" y="23435"/>
                      <a:pt x="40623" y="23435"/>
                    </a:cubicBezTo>
                    <a:cubicBezTo>
                      <a:pt x="40565" y="23435"/>
                      <a:pt x="40503" y="23449"/>
                      <a:pt x="40437" y="23486"/>
                    </a:cubicBezTo>
                    <a:cubicBezTo>
                      <a:pt x="40437" y="23251"/>
                      <a:pt x="40376" y="23042"/>
                      <a:pt x="40342" y="23042"/>
                    </a:cubicBezTo>
                    <a:cubicBezTo>
                      <a:pt x="40328" y="23042"/>
                      <a:pt x="40318" y="23076"/>
                      <a:pt x="40318" y="23156"/>
                    </a:cubicBezTo>
                    <a:cubicBezTo>
                      <a:pt x="40212" y="23156"/>
                      <a:pt x="40265" y="22997"/>
                      <a:pt x="40318" y="22997"/>
                    </a:cubicBezTo>
                    <a:lnTo>
                      <a:pt x="40265" y="22667"/>
                    </a:lnTo>
                    <a:close/>
                    <a:moveTo>
                      <a:pt x="6720" y="23380"/>
                    </a:moveTo>
                    <a:cubicBezTo>
                      <a:pt x="6773" y="23710"/>
                      <a:pt x="6825" y="23935"/>
                      <a:pt x="6931" y="24040"/>
                    </a:cubicBezTo>
                    <a:cubicBezTo>
                      <a:pt x="6879" y="24154"/>
                      <a:pt x="6831" y="24198"/>
                      <a:pt x="6784" y="24198"/>
                    </a:cubicBezTo>
                    <a:cubicBezTo>
                      <a:pt x="6620" y="24198"/>
                      <a:pt x="6465" y="23656"/>
                      <a:pt x="6174" y="23656"/>
                    </a:cubicBezTo>
                    <a:cubicBezTo>
                      <a:pt x="6105" y="23656"/>
                      <a:pt x="6028" y="23687"/>
                      <a:pt x="5941" y="23763"/>
                    </a:cubicBezTo>
                    <a:cubicBezTo>
                      <a:pt x="5891" y="23449"/>
                      <a:pt x="6014" y="23383"/>
                      <a:pt x="6181" y="23383"/>
                    </a:cubicBezTo>
                    <a:cubicBezTo>
                      <a:pt x="6302" y="23383"/>
                      <a:pt x="6446" y="23418"/>
                      <a:pt x="6564" y="23418"/>
                    </a:cubicBezTo>
                    <a:cubicBezTo>
                      <a:pt x="6626" y="23418"/>
                      <a:pt x="6680" y="23409"/>
                      <a:pt x="6720" y="23380"/>
                    </a:cubicBezTo>
                    <a:close/>
                    <a:moveTo>
                      <a:pt x="40318" y="23921"/>
                    </a:moveTo>
                    <a:cubicBezTo>
                      <a:pt x="40557" y="23921"/>
                      <a:pt x="40792" y="24065"/>
                      <a:pt x="40978" y="24318"/>
                    </a:cubicBezTo>
                    <a:cubicBezTo>
                      <a:pt x="40978" y="24458"/>
                      <a:pt x="40884" y="24458"/>
                      <a:pt x="40771" y="24458"/>
                    </a:cubicBezTo>
                    <a:cubicBezTo>
                      <a:pt x="40714" y="24458"/>
                      <a:pt x="40652" y="24458"/>
                      <a:pt x="40595" y="24476"/>
                    </a:cubicBezTo>
                    <a:cubicBezTo>
                      <a:pt x="40595" y="24370"/>
                      <a:pt x="40714" y="24318"/>
                      <a:pt x="40648" y="24146"/>
                    </a:cubicBezTo>
                    <a:cubicBezTo>
                      <a:pt x="40465" y="24146"/>
                      <a:pt x="40250" y="24362"/>
                      <a:pt x="40043" y="24362"/>
                    </a:cubicBezTo>
                    <a:cubicBezTo>
                      <a:pt x="39951" y="24362"/>
                      <a:pt x="39862" y="24320"/>
                      <a:pt x="39777" y="24199"/>
                    </a:cubicBezTo>
                    <a:cubicBezTo>
                      <a:pt x="39944" y="24008"/>
                      <a:pt x="40132" y="23921"/>
                      <a:pt x="40318" y="23921"/>
                    </a:cubicBezTo>
                    <a:close/>
                    <a:moveTo>
                      <a:pt x="8506" y="23063"/>
                    </a:moveTo>
                    <a:cubicBezTo>
                      <a:pt x="8688" y="23063"/>
                      <a:pt x="8833" y="23174"/>
                      <a:pt x="8911" y="23380"/>
                    </a:cubicBezTo>
                    <a:cubicBezTo>
                      <a:pt x="8713" y="23591"/>
                      <a:pt x="8597" y="23940"/>
                      <a:pt x="8225" y="23940"/>
                    </a:cubicBezTo>
                    <a:cubicBezTo>
                      <a:pt x="8199" y="23940"/>
                      <a:pt x="8173" y="23938"/>
                      <a:pt x="8146" y="23935"/>
                    </a:cubicBezTo>
                    <a:lnTo>
                      <a:pt x="8146" y="23935"/>
                    </a:lnTo>
                    <a:cubicBezTo>
                      <a:pt x="8187" y="24194"/>
                      <a:pt x="8302" y="24283"/>
                      <a:pt x="8452" y="24283"/>
                    </a:cubicBezTo>
                    <a:cubicBezTo>
                      <a:pt x="8493" y="24283"/>
                      <a:pt x="8536" y="24276"/>
                      <a:pt x="8581" y="24265"/>
                    </a:cubicBezTo>
                    <a:lnTo>
                      <a:pt x="8581" y="24265"/>
                    </a:lnTo>
                    <a:cubicBezTo>
                      <a:pt x="8040" y="24529"/>
                      <a:pt x="7314" y="24265"/>
                      <a:pt x="6825" y="24859"/>
                    </a:cubicBezTo>
                    <a:cubicBezTo>
                      <a:pt x="6905" y="24242"/>
                      <a:pt x="7240" y="24120"/>
                      <a:pt x="7609" y="24120"/>
                    </a:cubicBezTo>
                    <a:cubicBezTo>
                      <a:pt x="7729" y="24120"/>
                      <a:pt x="7854" y="24133"/>
                      <a:pt x="7974" y="24146"/>
                    </a:cubicBezTo>
                    <a:cubicBezTo>
                      <a:pt x="8304" y="23816"/>
                      <a:pt x="8251" y="23486"/>
                      <a:pt x="8304" y="23103"/>
                    </a:cubicBezTo>
                    <a:cubicBezTo>
                      <a:pt x="8375" y="23076"/>
                      <a:pt x="8443" y="23063"/>
                      <a:pt x="8506" y="23063"/>
                    </a:cubicBezTo>
                    <a:close/>
                    <a:moveTo>
                      <a:pt x="45577" y="25448"/>
                    </a:moveTo>
                    <a:cubicBezTo>
                      <a:pt x="45602" y="25448"/>
                      <a:pt x="45631" y="25453"/>
                      <a:pt x="45665" y="25466"/>
                    </a:cubicBezTo>
                    <a:cubicBezTo>
                      <a:pt x="45599" y="25638"/>
                      <a:pt x="45599" y="25849"/>
                      <a:pt x="45599" y="26126"/>
                    </a:cubicBezTo>
                    <a:cubicBezTo>
                      <a:pt x="45557" y="26137"/>
                      <a:pt x="45514" y="26143"/>
                      <a:pt x="45473" y="26143"/>
                    </a:cubicBezTo>
                    <a:cubicBezTo>
                      <a:pt x="45307" y="26143"/>
                      <a:pt x="45163" y="26040"/>
                      <a:pt x="45163" y="25691"/>
                    </a:cubicBezTo>
                    <a:lnTo>
                      <a:pt x="45163" y="25691"/>
                    </a:lnTo>
                    <a:cubicBezTo>
                      <a:pt x="45181" y="25694"/>
                      <a:pt x="45198" y="25696"/>
                      <a:pt x="45213" y="25696"/>
                    </a:cubicBezTo>
                    <a:cubicBezTo>
                      <a:pt x="45406" y="25696"/>
                      <a:pt x="45409" y="25448"/>
                      <a:pt x="45577" y="25448"/>
                    </a:cubicBezTo>
                    <a:close/>
                    <a:moveTo>
                      <a:pt x="11670" y="26126"/>
                    </a:moveTo>
                    <a:cubicBezTo>
                      <a:pt x="11670" y="26186"/>
                      <a:pt x="11641" y="26215"/>
                      <a:pt x="11626" y="26215"/>
                    </a:cubicBezTo>
                    <a:cubicBezTo>
                      <a:pt x="11611" y="26215"/>
                      <a:pt x="11611" y="26186"/>
                      <a:pt x="11670" y="26126"/>
                    </a:cubicBezTo>
                    <a:close/>
                    <a:moveTo>
                      <a:pt x="32674" y="25743"/>
                    </a:moveTo>
                    <a:lnTo>
                      <a:pt x="32727" y="26245"/>
                    </a:lnTo>
                    <a:cubicBezTo>
                      <a:pt x="32599" y="26245"/>
                      <a:pt x="32468" y="26270"/>
                      <a:pt x="32347" y="26270"/>
                    </a:cubicBezTo>
                    <a:cubicBezTo>
                      <a:pt x="32219" y="26270"/>
                      <a:pt x="32103" y="26242"/>
                      <a:pt x="32014" y="26126"/>
                    </a:cubicBezTo>
                    <a:cubicBezTo>
                      <a:pt x="32014" y="25638"/>
                      <a:pt x="32397" y="25796"/>
                      <a:pt x="32674" y="25743"/>
                    </a:cubicBezTo>
                    <a:close/>
                    <a:moveTo>
                      <a:pt x="18812" y="0"/>
                    </a:moveTo>
                    <a:lnTo>
                      <a:pt x="18812" y="0"/>
                    </a:lnTo>
                    <a:cubicBezTo>
                      <a:pt x="17994" y="277"/>
                      <a:pt x="17334" y="383"/>
                      <a:pt x="16397" y="660"/>
                    </a:cubicBezTo>
                    <a:cubicBezTo>
                      <a:pt x="16449" y="660"/>
                      <a:pt x="16502" y="832"/>
                      <a:pt x="16397" y="832"/>
                    </a:cubicBezTo>
                    <a:cubicBezTo>
                      <a:pt x="16315" y="858"/>
                      <a:pt x="16225" y="868"/>
                      <a:pt x="16128" y="868"/>
                    </a:cubicBezTo>
                    <a:cubicBezTo>
                      <a:pt x="15739" y="868"/>
                      <a:pt x="15246" y="701"/>
                      <a:pt x="14821" y="701"/>
                    </a:cubicBezTo>
                    <a:cubicBezTo>
                      <a:pt x="14490" y="701"/>
                      <a:pt x="14201" y="802"/>
                      <a:pt x="14033" y="1162"/>
                    </a:cubicBezTo>
                    <a:cubicBezTo>
                      <a:pt x="14053" y="1165"/>
                      <a:pt x="14073" y="1166"/>
                      <a:pt x="14092" y="1166"/>
                    </a:cubicBezTo>
                    <a:cubicBezTo>
                      <a:pt x="14310" y="1166"/>
                      <a:pt x="14492" y="1004"/>
                      <a:pt x="14647" y="1004"/>
                    </a:cubicBezTo>
                    <a:cubicBezTo>
                      <a:pt x="14743" y="1004"/>
                      <a:pt x="14828" y="1066"/>
                      <a:pt x="14905" y="1268"/>
                    </a:cubicBezTo>
                    <a:cubicBezTo>
                      <a:pt x="14694" y="1320"/>
                      <a:pt x="14575" y="1545"/>
                      <a:pt x="14575" y="1980"/>
                    </a:cubicBezTo>
                    <a:cubicBezTo>
                      <a:pt x="14613" y="1980"/>
                      <a:pt x="14655" y="1975"/>
                      <a:pt x="14696" y="1975"/>
                    </a:cubicBezTo>
                    <a:cubicBezTo>
                      <a:pt x="14784" y="1975"/>
                      <a:pt x="14869" y="1999"/>
                      <a:pt x="14905" y="2152"/>
                    </a:cubicBezTo>
                    <a:cubicBezTo>
                      <a:pt x="14522" y="2363"/>
                      <a:pt x="14905" y="2535"/>
                      <a:pt x="14971" y="2971"/>
                    </a:cubicBezTo>
                    <a:cubicBezTo>
                      <a:pt x="14944" y="2962"/>
                      <a:pt x="14919" y="2958"/>
                      <a:pt x="14896" y="2958"/>
                    </a:cubicBezTo>
                    <a:cubicBezTo>
                      <a:pt x="14559" y="2958"/>
                      <a:pt x="14569" y="3782"/>
                      <a:pt x="14753" y="3782"/>
                    </a:cubicBezTo>
                    <a:cubicBezTo>
                      <a:pt x="14795" y="3782"/>
                      <a:pt x="14846" y="3738"/>
                      <a:pt x="14905" y="3631"/>
                    </a:cubicBezTo>
                    <a:cubicBezTo>
                      <a:pt x="14799" y="3578"/>
                      <a:pt x="14799" y="3525"/>
                      <a:pt x="14799" y="3301"/>
                    </a:cubicBezTo>
                    <a:lnTo>
                      <a:pt x="14799" y="3301"/>
                    </a:lnTo>
                    <a:cubicBezTo>
                      <a:pt x="14866" y="3409"/>
                      <a:pt x="14959" y="3470"/>
                      <a:pt x="15076" y="3470"/>
                    </a:cubicBezTo>
                    <a:cubicBezTo>
                      <a:pt x="15143" y="3470"/>
                      <a:pt x="15219" y="3450"/>
                      <a:pt x="15301" y="3406"/>
                    </a:cubicBezTo>
                    <a:cubicBezTo>
                      <a:pt x="15354" y="3142"/>
                      <a:pt x="14971" y="2918"/>
                      <a:pt x="15235" y="2746"/>
                    </a:cubicBezTo>
                    <a:lnTo>
                      <a:pt x="15235" y="2746"/>
                    </a:lnTo>
                    <a:cubicBezTo>
                      <a:pt x="15565" y="3023"/>
                      <a:pt x="15354" y="3301"/>
                      <a:pt x="15406" y="3908"/>
                    </a:cubicBezTo>
                    <a:cubicBezTo>
                      <a:pt x="15662" y="3908"/>
                      <a:pt x="15700" y="3832"/>
                      <a:pt x="15795" y="3832"/>
                    </a:cubicBezTo>
                    <a:cubicBezTo>
                      <a:pt x="15842" y="3832"/>
                      <a:pt x="15904" y="3851"/>
                      <a:pt x="16014" y="3908"/>
                    </a:cubicBezTo>
                    <a:cubicBezTo>
                      <a:pt x="16042" y="3266"/>
                      <a:pt x="16317" y="3148"/>
                      <a:pt x="16593" y="3148"/>
                    </a:cubicBezTo>
                    <a:cubicBezTo>
                      <a:pt x="16754" y="3148"/>
                      <a:pt x="16916" y="3188"/>
                      <a:pt x="17030" y="3188"/>
                    </a:cubicBezTo>
                    <a:cubicBezTo>
                      <a:pt x="17071" y="3188"/>
                      <a:pt x="17106" y="3183"/>
                      <a:pt x="17132" y="3168"/>
                    </a:cubicBezTo>
                    <a:lnTo>
                      <a:pt x="17132" y="3168"/>
                    </a:lnTo>
                    <a:cubicBezTo>
                      <a:pt x="17010" y="3300"/>
                      <a:pt x="17045" y="3646"/>
                      <a:pt x="16885" y="3855"/>
                    </a:cubicBezTo>
                    <a:cubicBezTo>
                      <a:pt x="16848" y="3932"/>
                      <a:pt x="16802" y="3958"/>
                      <a:pt x="16750" y="3958"/>
                    </a:cubicBezTo>
                    <a:cubicBezTo>
                      <a:pt x="16644" y="3958"/>
                      <a:pt x="16517" y="3849"/>
                      <a:pt x="16404" y="3849"/>
                    </a:cubicBezTo>
                    <a:cubicBezTo>
                      <a:pt x="16337" y="3849"/>
                      <a:pt x="16274" y="3888"/>
                      <a:pt x="16225" y="4013"/>
                    </a:cubicBezTo>
                    <a:cubicBezTo>
                      <a:pt x="16449" y="4185"/>
                      <a:pt x="16555" y="4185"/>
                      <a:pt x="17057" y="4185"/>
                    </a:cubicBezTo>
                    <a:cubicBezTo>
                      <a:pt x="17162" y="3802"/>
                      <a:pt x="17334" y="3472"/>
                      <a:pt x="17545" y="3301"/>
                    </a:cubicBezTo>
                    <a:lnTo>
                      <a:pt x="17545" y="3301"/>
                    </a:lnTo>
                    <a:cubicBezTo>
                      <a:pt x="17492" y="4066"/>
                      <a:pt x="17664" y="4674"/>
                      <a:pt x="17004" y="5004"/>
                    </a:cubicBezTo>
                    <a:cubicBezTo>
                      <a:pt x="16951" y="4726"/>
                      <a:pt x="17004" y="4396"/>
                      <a:pt x="16832" y="4344"/>
                    </a:cubicBezTo>
                    <a:lnTo>
                      <a:pt x="16832" y="4344"/>
                    </a:lnTo>
                    <a:cubicBezTo>
                      <a:pt x="16917" y="4902"/>
                      <a:pt x="16514" y="5196"/>
                      <a:pt x="16157" y="5196"/>
                    </a:cubicBezTo>
                    <a:cubicBezTo>
                      <a:pt x="16016" y="5196"/>
                      <a:pt x="15883" y="5150"/>
                      <a:pt x="15789" y="5056"/>
                    </a:cubicBezTo>
                    <a:lnTo>
                      <a:pt x="15789" y="5056"/>
                    </a:lnTo>
                    <a:cubicBezTo>
                      <a:pt x="15836" y="5076"/>
                      <a:pt x="15890" y="5085"/>
                      <a:pt x="15947" y="5085"/>
                    </a:cubicBezTo>
                    <a:cubicBezTo>
                      <a:pt x="16231" y="5085"/>
                      <a:pt x="16583" y="4869"/>
                      <a:pt x="16397" y="4726"/>
                    </a:cubicBezTo>
                    <a:lnTo>
                      <a:pt x="16397" y="4726"/>
                    </a:lnTo>
                    <a:cubicBezTo>
                      <a:pt x="16249" y="4783"/>
                      <a:pt x="16228" y="4909"/>
                      <a:pt x="16091" y="4909"/>
                    </a:cubicBezTo>
                    <a:cubicBezTo>
                      <a:pt x="16068" y="4909"/>
                      <a:pt x="16043" y="4905"/>
                      <a:pt x="16014" y="4898"/>
                    </a:cubicBezTo>
                    <a:cubicBezTo>
                      <a:pt x="15961" y="4621"/>
                      <a:pt x="15961" y="4396"/>
                      <a:pt x="16067" y="4238"/>
                    </a:cubicBezTo>
                    <a:cubicBezTo>
                      <a:pt x="16042" y="4230"/>
                      <a:pt x="16021" y="4226"/>
                      <a:pt x="16002" y="4226"/>
                    </a:cubicBezTo>
                    <a:cubicBezTo>
                      <a:pt x="15779" y="4226"/>
                      <a:pt x="15924" y="4731"/>
                      <a:pt x="15720" y="4731"/>
                    </a:cubicBezTo>
                    <a:cubicBezTo>
                      <a:pt x="15709" y="4731"/>
                      <a:pt x="15697" y="4730"/>
                      <a:pt x="15684" y="4726"/>
                    </a:cubicBezTo>
                    <a:cubicBezTo>
                      <a:pt x="15684" y="4438"/>
                      <a:pt x="15593" y="4281"/>
                      <a:pt x="15429" y="4281"/>
                    </a:cubicBezTo>
                    <a:cubicBezTo>
                      <a:pt x="15406" y="4281"/>
                      <a:pt x="15380" y="4284"/>
                      <a:pt x="15354" y="4291"/>
                    </a:cubicBezTo>
                    <a:cubicBezTo>
                      <a:pt x="15076" y="4568"/>
                      <a:pt x="15684" y="4792"/>
                      <a:pt x="15406" y="4951"/>
                    </a:cubicBezTo>
                    <a:cubicBezTo>
                      <a:pt x="15356" y="4982"/>
                      <a:pt x="15315" y="4994"/>
                      <a:pt x="15280" y="4994"/>
                    </a:cubicBezTo>
                    <a:cubicBezTo>
                      <a:pt x="15137" y="4994"/>
                      <a:pt x="15096" y="4785"/>
                      <a:pt x="14954" y="4785"/>
                    </a:cubicBezTo>
                    <a:cubicBezTo>
                      <a:pt x="14939" y="4785"/>
                      <a:pt x="14922" y="4787"/>
                      <a:pt x="14905" y="4792"/>
                    </a:cubicBezTo>
                    <a:cubicBezTo>
                      <a:pt x="14905" y="5082"/>
                      <a:pt x="14996" y="5534"/>
                      <a:pt x="14832" y="5534"/>
                    </a:cubicBezTo>
                    <a:cubicBezTo>
                      <a:pt x="14809" y="5534"/>
                      <a:pt x="14780" y="5525"/>
                      <a:pt x="14746" y="5505"/>
                    </a:cubicBezTo>
                    <a:cubicBezTo>
                      <a:pt x="14694" y="5281"/>
                      <a:pt x="14746" y="5122"/>
                      <a:pt x="14799" y="5004"/>
                    </a:cubicBezTo>
                    <a:lnTo>
                      <a:pt x="14799" y="5004"/>
                    </a:lnTo>
                    <a:cubicBezTo>
                      <a:pt x="14245" y="5056"/>
                      <a:pt x="14311" y="5175"/>
                      <a:pt x="13809" y="5386"/>
                    </a:cubicBezTo>
                    <a:cubicBezTo>
                      <a:pt x="13809" y="5228"/>
                      <a:pt x="13915" y="5175"/>
                      <a:pt x="13915" y="5056"/>
                    </a:cubicBezTo>
                    <a:lnTo>
                      <a:pt x="13915" y="5056"/>
                    </a:lnTo>
                    <a:cubicBezTo>
                      <a:pt x="13532" y="5452"/>
                      <a:pt x="13149" y="5122"/>
                      <a:pt x="13096" y="6113"/>
                    </a:cubicBezTo>
                    <a:cubicBezTo>
                      <a:pt x="13223" y="6073"/>
                      <a:pt x="13347" y="6059"/>
                      <a:pt x="13465" y="6059"/>
                    </a:cubicBezTo>
                    <a:cubicBezTo>
                      <a:pt x="13713" y="6059"/>
                      <a:pt x="13936" y="6119"/>
                      <a:pt x="14108" y="6119"/>
                    </a:cubicBezTo>
                    <a:cubicBezTo>
                      <a:pt x="14312" y="6119"/>
                      <a:pt x="14446" y="6034"/>
                      <a:pt x="14469" y="5664"/>
                    </a:cubicBezTo>
                    <a:cubicBezTo>
                      <a:pt x="14731" y="5806"/>
                      <a:pt x="15012" y="5816"/>
                      <a:pt x="15278" y="5816"/>
                    </a:cubicBezTo>
                    <a:cubicBezTo>
                      <a:pt x="15321" y="5816"/>
                      <a:pt x="15363" y="5815"/>
                      <a:pt x="15405" y="5815"/>
                    </a:cubicBezTo>
                    <a:cubicBezTo>
                      <a:pt x="15707" y="5815"/>
                      <a:pt x="15981" y="5829"/>
                      <a:pt x="16172" y="6047"/>
                    </a:cubicBezTo>
                    <a:cubicBezTo>
                      <a:pt x="16390" y="5788"/>
                      <a:pt x="16783" y="5580"/>
                      <a:pt x="17112" y="5580"/>
                    </a:cubicBezTo>
                    <a:cubicBezTo>
                      <a:pt x="17539" y="5580"/>
                      <a:pt x="17858" y="5932"/>
                      <a:pt x="17545" y="6984"/>
                    </a:cubicBezTo>
                    <a:cubicBezTo>
                      <a:pt x="17590" y="6970"/>
                      <a:pt x="17634" y="6963"/>
                      <a:pt x="17676" y="6963"/>
                    </a:cubicBezTo>
                    <a:cubicBezTo>
                      <a:pt x="17794" y="6963"/>
                      <a:pt x="17893" y="7015"/>
                      <a:pt x="17941" y="7103"/>
                    </a:cubicBezTo>
                    <a:cubicBezTo>
                      <a:pt x="17827" y="6779"/>
                      <a:pt x="17831" y="6685"/>
                      <a:pt x="17888" y="6685"/>
                    </a:cubicBezTo>
                    <a:cubicBezTo>
                      <a:pt x="17966" y="6685"/>
                      <a:pt x="18144" y="6865"/>
                      <a:pt x="18248" y="6865"/>
                    </a:cubicBezTo>
                    <a:cubicBezTo>
                      <a:pt x="18286" y="6865"/>
                      <a:pt x="18315" y="6840"/>
                      <a:pt x="18324" y="6773"/>
                    </a:cubicBezTo>
                    <a:cubicBezTo>
                      <a:pt x="17941" y="6654"/>
                      <a:pt x="18482" y="5941"/>
                      <a:pt x="18152" y="5941"/>
                    </a:cubicBezTo>
                    <a:cubicBezTo>
                      <a:pt x="18152" y="6061"/>
                      <a:pt x="18115" y="6106"/>
                      <a:pt x="18063" y="6106"/>
                    </a:cubicBezTo>
                    <a:cubicBezTo>
                      <a:pt x="17950" y="6106"/>
                      <a:pt x="17770" y="5891"/>
                      <a:pt x="17770" y="5782"/>
                    </a:cubicBezTo>
                    <a:cubicBezTo>
                      <a:pt x="17840" y="5555"/>
                      <a:pt x="17937" y="5494"/>
                      <a:pt x="18061" y="5494"/>
                    </a:cubicBezTo>
                    <a:cubicBezTo>
                      <a:pt x="18203" y="5494"/>
                      <a:pt x="18381" y="5575"/>
                      <a:pt x="18595" y="5575"/>
                    </a:cubicBezTo>
                    <a:cubicBezTo>
                      <a:pt x="18648" y="5575"/>
                      <a:pt x="18703" y="5570"/>
                      <a:pt x="18760" y="5558"/>
                    </a:cubicBezTo>
                    <a:cubicBezTo>
                      <a:pt x="18812" y="5122"/>
                      <a:pt x="18324" y="5056"/>
                      <a:pt x="18601" y="4898"/>
                    </a:cubicBezTo>
                    <a:cubicBezTo>
                      <a:pt x="18650" y="4863"/>
                      <a:pt x="18693" y="4848"/>
                      <a:pt x="18733" y="4848"/>
                    </a:cubicBezTo>
                    <a:cubicBezTo>
                      <a:pt x="18943" y="4848"/>
                      <a:pt x="19059" y="5260"/>
                      <a:pt x="19361" y="5260"/>
                    </a:cubicBezTo>
                    <a:cubicBezTo>
                      <a:pt x="19453" y="5260"/>
                      <a:pt x="19563" y="5222"/>
                      <a:pt x="19697" y="5122"/>
                    </a:cubicBezTo>
                    <a:cubicBezTo>
                      <a:pt x="19750" y="5611"/>
                      <a:pt x="20027" y="5664"/>
                      <a:pt x="20080" y="6113"/>
                    </a:cubicBezTo>
                    <a:cubicBezTo>
                      <a:pt x="19921" y="6113"/>
                      <a:pt x="19855" y="6324"/>
                      <a:pt x="19697" y="6324"/>
                    </a:cubicBezTo>
                    <a:cubicBezTo>
                      <a:pt x="19473" y="5994"/>
                      <a:pt x="19750" y="5994"/>
                      <a:pt x="19525" y="5664"/>
                    </a:cubicBezTo>
                    <a:lnTo>
                      <a:pt x="19525" y="5664"/>
                    </a:lnTo>
                    <a:cubicBezTo>
                      <a:pt x="19090" y="5782"/>
                      <a:pt x="18482" y="5664"/>
                      <a:pt x="18482" y="6377"/>
                    </a:cubicBezTo>
                    <a:cubicBezTo>
                      <a:pt x="18544" y="6408"/>
                      <a:pt x="18592" y="6421"/>
                      <a:pt x="18631" y="6421"/>
                    </a:cubicBezTo>
                    <a:cubicBezTo>
                      <a:pt x="18789" y="6421"/>
                      <a:pt x="18800" y="6213"/>
                      <a:pt x="18943" y="6213"/>
                    </a:cubicBezTo>
                    <a:cubicBezTo>
                      <a:pt x="18956" y="6213"/>
                      <a:pt x="18969" y="6215"/>
                      <a:pt x="18984" y="6218"/>
                    </a:cubicBezTo>
                    <a:cubicBezTo>
                      <a:pt x="19143" y="6707"/>
                      <a:pt x="19090" y="6654"/>
                      <a:pt x="18931" y="7037"/>
                    </a:cubicBezTo>
                    <a:cubicBezTo>
                      <a:pt x="18973" y="7045"/>
                      <a:pt x="19012" y="7049"/>
                      <a:pt x="19049" y="7049"/>
                    </a:cubicBezTo>
                    <a:cubicBezTo>
                      <a:pt x="19302" y="7049"/>
                      <a:pt x="19448" y="6872"/>
                      <a:pt x="19644" y="6825"/>
                    </a:cubicBezTo>
                    <a:cubicBezTo>
                      <a:pt x="19750" y="7367"/>
                      <a:pt x="20133" y="7367"/>
                      <a:pt x="20410" y="7591"/>
                    </a:cubicBezTo>
                    <a:cubicBezTo>
                      <a:pt x="20304" y="7644"/>
                      <a:pt x="20185" y="7644"/>
                      <a:pt x="20185" y="7816"/>
                    </a:cubicBezTo>
                    <a:cubicBezTo>
                      <a:pt x="20304" y="7816"/>
                      <a:pt x="20463" y="7816"/>
                      <a:pt x="20410" y="8093"/>
                    </a:cubicBezTo>
                    <a:cubicBezTo>
                      <a:pt x="20314" y="8123"/>
                      <a:pt x="20228" y="8136"/>
                      <a:pt x="20148" y="8136"/>
                    </a:cubicBezTo>
                    <a:cubicBezTo>
                      <a:pt x="19951" y="8136"/>
                      <a:pt x="19794" y="8058"/>
                      <a:pt x="19644" y="7974"/>
                    </a:cubicBezTo>
                    <a:lnTo>
                      <a:pt x="19644" y="7974"/>
                    </a:lnTo>
                    <a:cubicBezTo>
                      <a:pt x="19525" y="8806"/>
                      <a:pt x="20185" y="8146"/>
                      <a:pt x="20185" y="8806"/>
                    </a:cubicBezTo>
                    <a:cubicBezTo>
                      <a:pt x="20463" y="8634"/>
                      <a:pt x="20687" y="8304"/>
                      <a:pt x="21017" y="8251"/>
                    </a:cubicBezTo>
                    <a:cubicBezTo>
                      <a:pt x="21123" y="8806"/>
                      <a:pt x="21176" y="8806"/>
                      <a:pt x="21123" y="9241"/>
                    </a:cubicBezTo>
                    <a:cubicBezTo>
                      <a:pt x="21133" y="9243"/>
                      <a:pt x="21143" y="9244"/>
                      <a:pt x="21152" y="9244"/>
                    </a:cubicBezTo>
                    <a:cubicBezTo>
                      <a:pt x="21406" y="9244"/>
                      <a:pt x="21292" y="8652"/>
                      <a:pt x="21551" y="8652"/>
                    </a:cubicBezTo>
                    <a:cubicBezTo>
                      <a:pt x="21586" y="8652"/>
                      <a:pt x="21627" y="8663"/>
                      <a:pt x="21677" y="8687"/>
                    </a:cubicBezTo>
                    <a:cubicBezTo>
                      <a:pt x="21624" y="8911"/>
                      <a:pt x="21572" y="9136"/>
                      <a:pt x="21624" y="9519"/>
                    </a:cubicBezTo>
                    <a:cubicBezTo>
                      <a:pt x="22007" y="9519"/>
                      <a:pt x="21954" y="8858"/>
                      <a:pt x="22166" y="8476"/>
                    </a:cubicBezTo>
                    <a:cubicBezTo>
                      <a:pt x="22105" y="8476"/>
                      <a:pt x="22053" y="8483"/>
                      <a:pt x="22007" y="8483"/>
                    </a:cubicBezTo>
                    <a:cubicBezTo>
                      <a:pt x="21933" y="8483"/>
                      <a:pt x="21877" y="8463"/>
                      <a:pt x="21836" y="8357"/>
                    </a:cubicBezTo>
                    <a:cubicBezTo>
                      <a:pt x="22113" y="8198"/>
                      <a:pt x="22496" y="8146"/>
                      <a:pt x="22113" y="7816"/>
                    </a:cubicBezTo>
                    <a:lnTo>
                      <a:pt x="22113" y="7816"/>
                    </a:lnTo>
                    <a:cubicBezTo>
                      <a:pt x="22390" y="7868"/>
                      <a:pt x="22615" y="8027"/>
                      <a:pt x="22826" y="8251"/>
                    </a:cubicBezTo>
                    <a:cubicBezTo>
                      <a:pt x="23030" y="8155"/>
                      <a:pt x="22774" y="7411"/>
                      <a:pt x="22978" y="7411"/>
                    </a:cubicBezTo>
                    <a:cubicBezTo>
                      <a:pt x="22997" y="7411"/>
                      <a:pt x="23021" y="7418"/>
                      <a:pt x="23050" y="7433"/>
                    </a:cubicBezTo>
                    <a:cubicBezTo>
                      <a:pt x="23103" y="7697"/>
                      <a:pt x="23103" y="7921"/>
                      <a:pt x="22997" y="8093"/>
                    </a:cubicBezTo>
                    <a:cubicBezTo>
                      <a:pt x="23198" y="8093"/>
                      <a:pt x="23403" y="8070"/>
                      <a:pt x="23594" y="8070"/>
                    </a:cubicBezTo>
                    <a:cubicBezTo>
                      <a:pt x="23933" y="8070"/>
                      <a:pt x="24227" y="8140"/>
                      <a:pt x="24370" y="8528"/>
                    </a:cubicBezTo>
                    <a:cubicBezTo>
                      <a:pt x="24290" y="8670"/>
                      <a:pt x="24210" y="8725"/>
                      <a:pt x="24132" y="8725"/>
                    </a:cubicBezTo>
                    <a:cubicBezTo>
                      <a:pt x="23942" y="8725"/>
                      <a:pt x="23770" y="8395"/>
                      <a:pt x="23657" y="8198"/>
                    </a:cubicBezTo>
                    <a:lnTo>
                      <a:pt x="23657" y="8198"/>
                    </a:lnTo>
                    <a:cubicBezTo>
                      <a:pt x="23275" y="9136"/>
                      <a:pt x="24265" y="8634"/>
                      <a:pt x="24212" y="9519"/>
                    </a:cubicBezTo>
                    <a:cubicBezTo>
                      <a:pt x="24476" y="9466"/>
                      <a:pt x="24648" y="9294"/>
                      <a:pt x="24806" y="9136"/>
                    </a:cubicBezTo>
                    <a:cubicBezTo>
                      <a:pt x="24806" y="9466"/>
                      <a:pt x="24978" y="9466"/>
                      <a:pt x="25030" y="9624"/>
                    </a:cubicBezTo>
                    <a:cubicBezTo>
                      <a:pt x="24585" y="9720"/>
                      <a:pt x="24710" y="10300"/>
                      <a:pt x="24408" y="10300"/>
                    </a:cubicBezTo>
                    <a:cubicBezTo>
                      <a:pt x="24334" y="10300"/>
                      <a:pt x="24234" y="10265"/>
                      <a:pt x="24093" y="10179"/>
                    </a:cubicBezTo>
                    <a:lnTo>
                      <a:pt x="24093" y="10179"/>
                    </a:lnTo>
                    <a:cubicBezTo>
                      <a:pt x="24120" y="10482"/>
                      <a:pt x="24327" y="10565"/>
                      <a:pt x="24535" y="10565"/>
                    </a:cubicBezTo>
                    <a:cubicBezTo>
                      <a:pt x="24743" y="10565"/>
                      <a:pt x="24951" y="10482"/>
                      <a:pt x="24978" y="10456"/>
                    </a:cubicBezTo>
                    <a:lnTo>
                      <a:pt x="24978" y="10456"/>
                    </a:lnTo>
                    <a:cubicBezTo>
                      <a:pt x="24700" y="10839"/>
                      <a:pt x="25083" y="11116"/>
                      <a:pt x="24978" y="11327"/>
                    </a:cubicBezTo>
                    <a:cubicBezTo>
                      <a:pt x="24948" y="11336"/>
                      <a:pt x="24923" y="11341"/>
                      <a:pt x="24903" y="11341"/>
                    </a:cubicBezTo>
                    <a:cubicBezTo>
                      <a:pt x="24675" y="11341"/>
                      <a:pt x="24945" y="10828"/>
                      <a:pt x="24631" y="10828"/>
                    </a:cubicBezTo>
                    <a:cubicBezTo>
                      <a:pt x="24605" y="10828"/>
                      <a:pt x="24576" y="10831"/>
                      <a:pt x="24542" y="10839"/>
                    </a:cubicBezTo>
                    <a:cubicBezTo>
                      <a:pt x="24595" y="11723"/>
                      <a:pt x="25308" y="11393"/>
                      <a:pt x="25413" y="12265"/>
                    </a:cubicBezTo>
                    <a:cubicBezTo>
                      <a:pt x="25275" y="12234"/>
                      <a:pt x="25144" y="12220"/>
                      <a:pt x="25018" y="12220"/>
                    </a:cubicBezTo>
                    <a:cubicBezTo>
                      <a:pt x="24078" y="12220"/>
                      <a:pt x="23442" y="12970"/>
                      <a:pt x="22863" y="12970"/>
                    </a:cubicBezTo>
                    <a:cubicBezTo>
                      <a:pt x="22685" y="12970"/>
                      <a:pt x="22512" y="12899"/>
                      <a:pt x="22337" y="12713"/>
                    </a:cubicBezTo>
                    <a:cubicBezTo>
                      <a:pt x="22496" y="12647"/>
                      <a:pt x="22720" y="12647"/>
                      <a:pt x="22615" y="12317"/>
                    </a:cubicBezTo>
                    <a:lnTo>
                      <a:pt x="22615" y="12317"/>
                    </a:lnTo>
                    <a:cubicBezTo>
                      <a:pt x="22592" y="12326"/>
                      <a:pt x="22572" y="12330"/>
                      <a:pt x="22553" y="12330"/>
                    </a:cubicBezTo>
                    <a:cubicBezTo>
                      <a:pt x="22443" y="12330"/>
                      <a:pt x="22385" y="12204"/>
                      <a:pt x="22279" y="12204"/>
                    </a:cubicBezTo>
                    <a:cubicBezTo>
                      <a:pt x="22264" y="12204"/>
                      <a:pt x="22249" y="12206"/>
                      <a:pt x="22232" y="12212"/>
                    </a:cubicBezTo>
                    <a:cubicBezTo>
                      <a:pt x="22342" y="12599"/>
                      <a:pt x="22138" y="12902"/>
                      <a:pt x="21946" y="12902"/>
                    </a:cubicBezTo>
                    <a:cubicBezTo>
                      <a:pt x="21863" y="12902"/>
                      <a:pt x="21782" y="12845"/>
                      <a:pt x="21730" y="12713"/>
                    </a:cubicBezTo>
                    <a:cubicBezTo>
                      <a:pt x="21730" y="12436"/>
                      <a:pt x="22007" y="12595"/>
                      <a:pt x="21902" y="12212"/>
                    </a:cubicBezTo>
                    <a:lnTo>
                      <a:pt x="21902" y="12212"/>
                    </a:lnTo>
                    <a:cubicBezTo>
                      <a:pt x="21783" y="12265"/>
                      <a:pt x="21572" y="12159"/>
                      <a:pt x="21506" y="12383"/>
                    </a:cubicBezTo>
                    <a:cubicBezTo>
                      <a:pt x="21660" y="12646"/>
                      <a:pt x="21137" y="12884"/>
                      <a:pt x="20618" y="12884"/>
                    </a:cubicBezTo>
                    <a:cubicBezTo>
                      <a:pt x="20381" y="12884"/>
                      <a:pt x="20144" y="12834"/>
                      <a:pt x="19974" y="12713"/>
                    </a:cubicBezTo>
                    <a:cubicBezTo>
                      <a:pt x="20003" y="12535"/>
                      <a:pt x="20072" y="12481"/>
                      <a:pt x="20158" y="12481"/>
                    </a:cubicBezTo>
                    <a:cubicBezTo>
                      <a:pt x="20288" y="12481"/>
                      <a:pt x="20456" y="12604"/>
                      <a:pt x="20578" y="12604"/>
                    </a:cubicBezTo>
                    <a:cubicBezTo>
                      <a:pt x="20673" y="12604"/>
                      <a:pt x="20740" y="12530"/>
                      <a:pt x="20740" y="12265"/>
                    </a:cubicBezTo>
                    <a:lnTo>
                      <a:pt x="20740" y="12265"/>
                    </a:lnTo>
                    <a:cubicBezTo>
                      <a:pt x="20687" y="12301"/>
                      <a:pt x="20645" y="12317"/>
                      <a:pt x="20611" y="12317"/>
                    </a:cubicBezTo>
                    <a:cubicBezTo>
                      <a:pt x="20440" y="12317"/>
                      <a:pt x="20507" y="11890"/>
                      <a:pt x="20463" y="11657"/>
                    </a:cubicBezTo>
                    <a:lnTo>
                      <a:pt x="20463" y="11657"/>
                    </a:lnTo>
                    <a:cubicBezTo>
                      <a:pt x="19697" y="11723"/>
                      <a:pt x="19314" y="12436"/>
                      <a:pt x="18760" y="12925"/>
                    </a:cubicBezTo>
                    <a:cubicBezTo>
                      <a:pt x="18934" y="12547"/>
                      <a:pt x="18846" y="12492"/>
                      <a:pt x="18717" y="12492"/>
                    </a:cubicBezTo>
                    <a:cubicBezTo>
                      <a:pt x="18663" y="12492"/>
                      <a:pt x="18602" y="12501"/>
                      <a:pt x="18550" y="12501"/>
                    </a:cubicBezTo>
                    <a:cubicBezTo>
                      <a:pt x="18491" y="12501"/>
                      <a:pt x="18443" y="12489"/>
                      <a:pt x="18430" y="12436"/>
                    </a:cubicBezTo>
                    <a:cubicBezTo>
                      <a:pt x="18812" y="12159"/>
                      <a:pt x="19420" y="12542"/>
                      <a:pt x="19473" y="11552"/>
                    </a:cubicBezTo>
                    <a:cubicBezTo>
                      <a:pt x="19195" y="11552"/>
                      <a:pt x="18984" y="11552"/>
                      <a:pt x="18931" y="11063"/>
                    </a:cubicBezTo>
                    <a:lnTo>
                      <a:pt x="18931" y="11063"/>
                    </a:lnTo>
                    <a:cubicBezTo>
                      <a:pt x="19116" y="11222"/>
                      <a:pt x="19354" y="11269"/>
                      <a:pt x="19615" y="11269"/>
                    </a:cubicBezTo>
                    <a:cubicBezTo>
                      <a:pt x="19999" y="11269"/>
                      <a:pt x="20431" y="11168"/>
                      <a:pt x="20814" y="11168"/>
                    </a:cubicBezTo>
                    <a:cubicBezTo>
                      <a:pt x="21254" y="11168"/>
                      <a:pt x="21627" y="11302"/>
                      <a:pt x="21783" y="11882"/>
                    </a:cubicBezTo>
                    <a:cubicBezTo>
                      <a:pt x="21925" y="11901"/>
                      <a:pt x="22052" y="11930"/>
                      <a:pt x="22163" y="11930"/>
                    </a:cubicBezTo>
                    <a:cubicBezTo>
                      <a:pt x="22350" y="11930"/>
                      <a:pt x="22487" y="11848"/>
                      <a:pt x="22562" y="11499"/>
                    </a:cubicBezTo>
                    <a:lnTo>
                      <a:pt x="22562" y="11499"/>
                    </a:lnTo>
                    <a:cubicBezTo>
                      <a:pt x="22547" y="11508"/>
                      <a:pt x="22530" y="11512"/>
                      <a:pt x="22512" y="11512"/>
                    </a:cubicBezTo>
                    <a:cubicBezTo>
                      <a:pt x="22327" y="11512"/>
                      <a:pt x="22027" y="11057"/>
                      <a:pt x="22232" y="10997"/>
                    </a:cubicBezTo>
                    <a:lnTo>
                      <a:pt x="22232" y="10997"/>
                    </a:lnTo>
                    <a:cubicBezTo>
                      <a:pt x="22276" y="11114"/>
                      <a:pt x="22369" y="11123"/>
                      <a:pt x="22467" y="11123"/>
                    </a:cubicBezTo>
                    <a:cubicBezTo>
                      <a:pt x="22485" y="11123"/>
                      <a:pt x="22504" y="11123"/>
                      <a:pt x="22522" y="11123"/>
                    </a:cubicBezTo>
                    <a:cubicBezTo>
                      <a:pt x="22638" y="11123"/>
                      <a:pt x="22747" y="11136"/>
                      <a:pt x="22773" y="11327"/>
                    </a:cubicBezTo>
                    <a:cubicBezTo>
                      <a:pt x="22773" y="11657"/>
                      <a:pt x="22496" y="11552"/>
                      <a:pt x="22615" y="11987"/>
                    </a:cubicBezTo>
                    <a:cubicBezTo>
                      <a:pt x="22892" y="11829"/>
                      <a:pt x="23103" y="11934"/>
                      <a:pt x="23156" y="11776"/>
                    </a:cubicBezTo>
                    <a:cubicBezTo>
                      <a:pt x="23083" y="11620"/>
                      <a:pt x="23244" y="11389"/>
                      <a:pt x="23425" y="11389"/>
                    </a:cubicBezTo>
                    <a:cubicBezTo>
                      <a:pt x="23505" y="11389"/>
                      <a:pt x="23589" y="11434"/>
                      <a:pt x="23657" y="11552"/>
                    </a:cubicBezTo>
                    <a:cubicBezTo>
                      <a:pt x="23380" y="10892"/>
                      <a:pt x="23882" y="11274"/>
                      <a:pt x="23935" y="10733"/>
                    </a:cubicBezTo>
                    <a:cubicBezTo>
                      <a:pt x="23552" y="10179"/>
                      <a:pt x="23275" y="10614"/>
                      <a:pt x="22892" y="10126"/>
                    </a:cubicBezTo>
                    <a:lnTo>
                      <a:pt x="22892" y="10126"/>
                    </a:lnTo>
                    <a:cubicBezTo>
                      <a:pt x="22826" y="10786"/>
                      <a:pt x="23380" y="10284"/>
                      <a:pt x="23327" y="10944"/>
                    </a:cubicBezTo>
                    <a:cubicBezTo>
                      <a:pt x="22751" y="10577"/>
                      <a:pt x="21794" y="10486"/>
                      <a:pt x="20956" y="10486"/>
                    </a:cubicBezTo>
                    <a:cubicBezTo>
                      <a:pt x="20680" y="10486"/>
                      <a:pt x="20417" y="10496"/>
                      <a:pt x="20185" y="10509"/>
                    </a:cubicBezTo>
                    <a:cubicBezTo>
                      <a:pt x="19975" y="10509"/>
                      <a:pt x="19700" y="10820"/>
                      <a:pt x="19515" y="10820"/>
                    </a:cubicBezTo>
                    <a:cubicBezTo>
                      <a:pt x="19410" y="10820"/>
                      <a:pt x="19333" y="10719"/>
                      <a:pt x="19314" y="10403"/>
                    </a:cubicBezTo>
                    <a:cubicBezTo>
                      <a:pt x="19336" y="10378"/>
                      <a:pt x="19370" y="10371"/>
                      <a:pt x="19409" y="10371"/>
                    </a:cubicBezTo>
                    <a:cubicBezTo>
                      <a:pt x="19473" y="10371"/>
                      <a:pt x="19551" y="10391"/>
                      <a:pt x="19617" y="10391"/>
                    </a:cubicBezTo>
                    <a:cubicBezTo>
                      <a:pt x="19707" y="10391"/>
                      <a:pt x="19774" y="10354"/>
                      <a:pt x="19750" y="10179"/>
                    </a:cubicBezTo>
                    <a:cubicBezTo>
                      <a:pt x="19644" y="10126"/>
                      <a:pt x="19525" y="9954"/>
                      <a:pt x="19525" y="9677"/>
                    </a:cubicBezTo>
                    <a:cubicBezTo>
                      <a:pt x="19386" y="9771"/>
                      <a:pt x="19260" y="9807"/>
                      <a:pt x="19139" y="9807"/>
                    </a:cubicBezTo>
                    <a:cubicBezTo>
                      <a:pt x="18835" y="9807"/>
                      <a:pt x="18564" y="9579"/>
                      <a:pt x="18205" y="9466"/>
                    </a:cubicBezTo>
                    <a:lnTo>
                      <a:pt x="18205" y="9466"/>
                    </a:lnTo>
                    <a:cubicBezTo>
                      <a:pt x="18271" y="9954"/>
                      <a:pt x="17941" y="9954"/>
                      <a:pt x="17664" y="10007"/>
                    </a:cubicBezTo>
                    <a:cubicBezTo>
                      <a:pt x="17684" y="9629"/>
                      <a:pt x="17641" y="9532"/>
                      <a:pt x="17573" y="9532"/>
                    </a:cubicBezTo>
                    <a:cubicBezTo>
                      <a:pt x="17501" y="9532"/>
                      <a:pt x="17401" y="9642"/>
                      <a:pt x="17320" y="9642"/>
                    </a:cubicBezTo>
                    <a:cubicBezTo>
                      <a:pt x="17278" y="9642"/>
                      <a:pt x="17240" y="9612"/>
                      <a:pt x="17215" y="9519"/>
                    </a:cubicBezTo>
                    <a:cubicBezTo>
                      <a:pt x="17215" y="9294"/>
                      <a:pt x="17387" y="9347"/>
                      <a:pt x="17387" y="9189"/>
                    </a:cubicBezTo>
                    <a:lnTo>
                      <a:pt x="17387" y="9189"/>
                    </a:lnTo>
                    <a:cubicBezTo>
                      <a:pt x="17335" y="9270"/>
                      <a:pt x="17283" y="9300"/>
                      <a:pt x="17232" y="9300"/>
                    </a:cubicBezTo>
                    <a:cubicBezTo>
                      <a:pt x="17095" y="9300"/>
                      <a:pt x="16965" y="9080"/>
                      <a:pt x="16866" y="9080"/>
                    </a:cubicBezTo>
                    <a:cubicBezTo>
                      <a:pt x="16807" y="9080"/>
                      <a:pt x="16759" y="9159"/>
                      <a:pt x="16727" y="9413"/>
                    </a:cubicBezTo>
                    <a:cubicBezTo>
                      <a:pt x="16951" y="9571"/>
                      <a:pt x="17281" y="9571"/>
                      <a:pt x="17387" y="10007"/>
                    </a:cubicBezTo>
                    <a:cubicBezTo>
                      <a:pt x="16950" y="9955"/>
                      <a:pt x="16555" y="9890"/>
                      <a:pt x="16208" y="9890"/>
                    </a:cubicBezTo>
                    <a:cubicBezTo>
                      <a:pt x="15853" y="9890"/>
                      <a:pt x="15548" y="9958"/>
                      <a:pt x="15301" y="10179"/>
                    </a:cubicBezTo>
                    <a:cubicBezTo>
                      <a:pt x="15301" y="10284"/>
                      <a:pt x="15354" y="10337"/>
                      <a:pt x="15406" y="10403"/>
                    </a:cubicBezTo>
                    <a:cubicBezTo>
                      <a:pt x="15059" y="10165"/>
                      <a:pt x="14687" y="10062"/>
                      <a:pt x="14334" y="10062"/>
                    </a:cubicBezTo>
                    <a:cubicBezTo>
                      <a:pt x="13788" y="10062"/>
                      <a:pt x="13287" y="10306"/>
                      <a:pt x="12991" y="10667"/>
                    </a:cubicBezTo>
                    <a:cubicBezTo>
                      <a:pt x="13043" y="11116"/>
                      <a:pt x="13479" y="10786"/>
                      <a:pt x="13651" y="11116"/>
                    </a:cubicBezTo>
                    <a:cubicBezTo>
                      <a:pt x="13538" y="11307"/>
                      <a:pt x="13373" y="11390"/>
                      <a:pt x="13195" y="11390"/>
                    </a:cubicBezTo>
                    <a:cubicBezTo>
                      <a:pt x="13017" y="11390"/>
                      <a:pt x="12826" y="11307"/>
                      <a:pt x="12661" y="11169"/>
                    </a:cubicBezTo>
                    <a:cubicBezTo>
                      <a:pt x="12731" y="11019"/>
                      <a:pt x="12778" y="10845"/>
                      <a:pt x="12869" y="10845"/>
                    </a:cubicBezTo>
                    <a:cubicBezTo>
                      <a:pt x="12913" y="10845"/>
                      <a:pt x="12969" y="10888"/>
                      <a:pt x="13043" y="10997"/>
                    </a:cubicBezTo>
                    <a:cubicBezTo>
                      <a:pt x="12925" y="10509"/>
                      <a:pt x="12925" y="10667"/>
                      <a:pt x="12991" y="10179"/>
                    </a:cubicBezTo>
                    <a:lnTo>
                      <a:pt x="12991" y="10179"/>
                    </a:lnTo>
                    <a:cubicBezTo>
                      <a:pt x="12966" y="10183"/>
                      <a:pt x="12942" y="10184"/>
                      <a:pt x="12919" y="10184"/>
                    </a:cubicBezTo>
                    <a:cubicBezTo>
                      <a:pt x="12704" y="10184"/>
                      <a:pt x="12579" y="10023"/>
                      <a:pt x="12369" y="10023"/>
                    </a:cubicBezTo>
                    <a:cubicBezTo>
                      <a:pt x="12308" y="10023"/>
                      <a:pt x="12239" y="10037"/>
                      <a:pt x="12159" y="10073"/>
                    </a:cubicBezTo>
                    <a:cubicBezTo>
                      <a:pt x="12118" y="10329"/>
                      <a:pt x="12174" y="10386"/>
                      <a:pt x="12258" y="10386"/>
                    </a:cubicBezTo>
                    <a:cubicBezTo>
                      <a:pt x="12327" y="10386"/>
                      <a:pt x="12415" y="10347"/>
                      <a:pt x="12484" y="10347"/>
                    </a:cubicBezTo>
                    <a:cubicBezTo>
                      <a:pt x="12548" y="10347"/>
                      <a:pt x="12595" y="10380"/>
                      <a:pt x="12595" y="10509"/>
                    </a:cubicBezTo>
                    <a:cubicBezTo>
                      <a:pt x="12330" y="10786"/>
                      <a:pt x="12542" y="11446"/>
                      <a:pt x="12489" y="11552"/>
                    </a:cubicBezTo>
                    <a:cubicBezTo>
                      <a:pt x="12382" y="11566"/>
                      <a:pt x="12290" y="11574"/>
                      <a:pt x="12209" y="11574"/>
                    </a:cubicBezTo>
                    <a:cubicBezTo>
                      <a:pt x="11706" y="11574"/>
                      <a:pt x="11647" y="11285"/>
                      <a:pt x="11499" y="10614"/>
                    </a:cubicBezTo>
                    <a:cubicBezTo>
                      <a:pt x="11639" y="10614"/>
                      <a:pt x="11733" y="10723"/>
                      <a:pt x="11826" y="10723"/>
                    </a:cubicBezTo>
                    <a:cubicBezTo>
                      <a:pt x="11882" y="10723"/>
                      <a:pt x="11936" y="10685"/>
                      <a:pt x="12000" y="10561"/>
                    </a:cubicBezTo>
                    <a:cubicBezTo>
                      <a:pt x="11882" y="10007"/>
                      <a:pt x="11499" y="9849"/>
                      <a:pt x="11222" y="9624"/>
                    </a:cubicBezTo>
                    <a:lnTo>
                      <a:pt x="11222" y="9624"/>
                    </a:lnTo>
                    <a:cubicBezTo>
                      <a:pt x="11116" y="10007"/>
                      <a:pt x="11552" y="10231"/>
                      <a:pt x="11274" y="10284"/>
                    </a:cubicBezTo>
                    <a:cubicBezTo>
                      <a:pt x="10916" y="10416"/>
                      <a:pt x="10584" y="10510"/>
                      <a:pt x="10309" y="10510"/>
                    </a:cubicBezTo>
                    <a:cubicBezTo>
                      <a:pt x="9784" y="10510"/>
                      <a:pt x="9467" y="10166"/>
                      <a:pt x="9571" y="9083"/>
                    </a:cubicBezTo>
                    <a:lnTo>
                      <a:pt x="9571" y="9083"/>
                    </a:lnTo>
                    <a:cubicBezTo>
                      <a:pt x="8476" y="9849"/>
                      <a:pt x="8370" y="9241"/>
                      <a:pt x="7433" y="9901"/>
                    </a:cubicBezTo>
                    <a:cubicBezTo>
                      <a:pt x="7537" y="9471"/>
                      <a:pt x="7642" y="9246"/>
                      <a:pt x="7389" y="9024"/>
                    </a:cubicBezTo>
                    <a:lnTo>
                      <a:pt x="7389" y="9024"/>
                    </a:lnTo>
                    <a:cubicBezTo>
                      <a:pt x="7134" y="9206"/>
                      <a:pt x="6810" y="9400"/>
                      <a:pt x="6931" y="9571"/>
                    </a:cubicBezTo>
                    <a:cubicBezTo>
                      <a:pt x="7031" y="9527"/>
                      <a:pt x="7084" y="9398"/>
                      <a:pt x="7225" y="9398"/>
                    </a:cubicBezTo>
                    <a:cubicBezTo>
                      <a:pt x="7251" y="9398"/>
                      <a:pt x="7281" y="9403"/>
                      <a:pt x="7314" y="9413"/>
                    </a:cubicBezTo>
                    <a:cubicBezTo>
                      <a:pt x="7050" y="9677"/>
                      <a:pt x="7644" y="10126"/>
                      <a:pt x="7380" y="10403"/>
                    </a:cubicBezTo>
                    <a:cubicBezTo>
                      <a:pt x="7368" y="10311"/>
                      <a:pt x="7343" y="10277"/>
                      <a:pt x="7310" y="10277"/>
                    </a:cubicBezTo>
                    <a:cubicBezTo>
                      <a:pt x="7208" y="10277"/>
                      <a:pt x="7022" y="10584"/>
                      <a:pt x="6830" y="10584"/>
                    </a:cubicBezTo>
                    <a:cubicBezTo>
                      <a:pt x="6734" y="10584"/>
                      <a:pt x="6637" y="10509"/>
                      <a:pt x="6548" y="10284"/>
                    </a:cubicBezTo>
                    <a:cubicBezTo>
                      <a:pt x="6825" y="10284"/>
                      <a:pt x="7050" y="10284"/>
                      <a:pt x="7050" y="9901"/>
                    </a:cubicBezTo>
                    <a:cubicBezTo>
                      <a:pt x="6969" y="9807"/>
                      <a:pt x="6881" y="9770"/>
                      <a:pt x="6796" y="9770"/>
                    </a:cubicBezTo>
                    <a:cubicBezTo>
                      <a:pt x="6534" y="9770"/>
                      <a:pt x="6300" y="10125"/>
                      <a:pt x="6390" y="10284"/>
                    </a:cubicBezTo>
                    <a:cubicBezTo>
                      <a:pt x="6361" y="10268"/>
                      <a:pt x="6333" y="10261"/>
                      <a:pt x="6307" y="10261"/>
                    </a:cubicBezTo>
                    <a:cubicBezTo>
                      <a:pt x="6146" y="10261"/>
                      <a:pt x="6023" y="10519"/>
                      <a:pt x="5915" y="10519"/>
                    </a:cubicBezTo>
                    <a:cubicBezTo>
                      <a:pt x="5868" y="10519"/>
                      <a:pt x="5825" y="10472"/>
                      <a:pt x="5782" y="10337"/>
                    </a:cubicBezTo>
                    <a:cubicBezTo>
                      <a:pt x="5896" y="10224"/>
                      <a:pt x="5989" y="9996"/>
                      <a:pt x="6110" y="9996"/>
                    </a:cubicBezTo>
                    <a:cubicBezTo>
                      <a:pt x="6158" y="9996"/>
                      <a:pt x="6211" y="10032"/>
                      <a:pt x="6271" y="10126"/>
                    </a:cubicBezTo>
                    <a:cubicBezTo>
                      <a:pt x="6324" y="9852"/>
                      <a:pt x="6263" y="9814"/>
                      <a:pt x="6179" y="9814"/>
                    </a:cubicBezTo>
                    <a:cubicBezTo>
                      <a:pt x="6147" y="9814"/>
                      <a:pt x="6111" y="9820"/>
                      <a:pt x="6078" y="9820"/>
                    </a:cubicBezTo>
                    <a:cubicBezTo>
                      <a:pt x="6005" y="9820"/>
                      <a:pt x="5941" y="9793"/>
                      <a:pt x="5941" y="9624"/>
                    </a:cubicBezTo>
                    <a:cubicBezTo>
                      <a:pt x="5800" y="9333"/>
                      <a:pt x="5924" y="9089"/>
                      <a:pt x="6053" y="9089"/>
                    </a:cubicBezTo>
                    <a:cubicBezTo>
                      <a:pt x="6117" y="9089"/>
                      <a:pt x="6183" y="9149"/>
                      <a:pt x="6218" y="9294"/>
                    </a:cubicBezTo>
                    <a:cubicBezTo>
                      <a:pt x="6113" y="9347"/>
                      <a:pt x="5941" y="9347"/>
                      <a:pt x="6060" y="9624"/>
                    </a:cubicBezTo>
                    <a:cubicBezTo>
                      <a:pt x="6720" y="8687"/>
                      <a:pt x="7380" y="8687"/>
                      <a:pt x="8370" y="8634"/>
                    </a:cubicBezTo>
                    <a:lnTo>
                      <a:pt x="8370" y="8634"/>
                    </a:lnTo>
                    <a:cubicBezTo>
                      <a:pt x="8370" y="8858"/>
                      <a:pt x="8198" y="8911"/>
                      <a:pt x="8198" y="9136"/>
                    </a:cubicBezTo>
                    <a:lnTo>
                      <a:pt x="8581" y="9136"/>
                    </a:lnTo>
                    <a:cubicBezTo>
                      <a:pt x="8700" y="8687"/>
                      <a:pt x="8304" y="8146"/>
                      <a:pt x="8528" y="8146"/>
                    </a:cubicBezTo>
                    <a:cubicBezTo>
                      <a:pt x="8729" y="8240"/>
                      <a:pt x="8835" y="8598"/>
                      <a:pt x="9128" y="8598"/>
                    </a:cubicBezTo>
                    <a:cubicBezTo>
                      <a:pt x="9163" y="8598"/>
                      <a:pt x="9200" y="8593"/>
                      <a:pt x="9241" y="8581"/>
                    </a:cubicBezTo>
                    <a:cubicBezTo>
                      <a:pt x="9241" y="8146"/>
                      <a:pt x="9083" y="8251"/>
                      <a:pt x="9188" y="7921"/>
                    </a:cubicBezTo>
                    <a:lnTo>
                      <a:pt x="9188" y="7921"/>
                    </a:lnTo>
                    <a:cubicBezTo>
                      <a:pt x="9079" y="8048"/>
                      <a:pt x="8975" y="8103"/>
                      <a:pt x="8886" y="8103"/>
                    </a:cubicBezTo>
                    <a:cubicBezTo>
                      <a:pt x="8705" y="8103"/>
                      <a:pt x="8581" y="7882"/>
                      <a:pt x="8581" y="7591"/>
                    </a:cubicBezTo>
                    <a:cubicBezTo>
                      <a:pt x="8554" y="7761"/>
                      <a:pt x="8530" y="7822"/>
                      <a:pt x="8506" y="7822"/>
                    </a:cubicBezTo>
                    <a:cubicBezTo>
                      <a:pt x="8447" y="7822"/>
                      <a:pt x="8385" y="7452"/>
                      <a:pt x="8264" y="7452"/>
                    </a:cubicBezTo>
                    <a:cubicBezTo>
                      <a:pt x="8244" y="7452"/>
                      <a:pt x="8222" y="7462"/>
                      <a:pt x="8198" y="7486"/>
                    </a:cubicBezTo>
                    <a:cubicBezTo>
                      <a:pt x="7868" y="7591"/>
                      <a:pt x="8040" y="8251"/>
                      <a:pt x="7921" y="8304"/>
                    </a:cubicBezTo>
                    <a:cubicBezTo>
                      <a:pt x="7644" y="7921"/>
                      <a:pt x="7433" y="7816"/>
                      <a:pt x="7208" y="7697"/>
                    </a:cubicBezTo>
                    <a:cubicBezTo>
                      <a:pt x="7208" y="7367"/>
                      <a:pt x="7380" y="7261"/>
                      <a:pt x="7433" y="7037"/>
                    </a:cubicBezTo>
                    <a:cubicBezTo>
                      <a:pt x="7388" y="7021"/>
                      <a:pt x="7349" y="7014"/>
                      <a:pt x="7315" y="7014"/>
                    </a:cubicBezTo>
                    <a:cubicBezTo>
                      <a:pt x="7013" y="7014"/>
                      <a:pt x="7117" y="7591"/>
                      <a:pt x="6773" y="7591"/>
                    </a:cubicBezTo>
                    <a:cubicBezTo>
                      <a:pt x="6773" y="7261"/>
                      <a:pt x="6495" y="7367"/>
                      <a:pt x="6548" y="6931"/>
                    </a:cubicBezTo>
                    <a:cubicBezTo>
                      <a:pt x="6608" y="6770"/>
                      <a:pt x="6698" y="6721"/>
                      <a:pt x="6799" y="6721"/>
                    </a:cubicBezTo>
                    <a:cubicBezTo>
                      <a:pt x="6955" y="6721"/>
                      <a:pt x="7137" y="6837"/>
                      <a:pt x="7275" y="6837"/>
                    </a:cubicBezTo>
                    <a:cubicBezTo>
                      <a:pt x="7386" y="6837"/>
                      <a:pt x="7468" y="6763"/>
                      <a:pt x="7485" y="6495"/>
                    </a:cubicBezTo>
                    <a:cubicBezTo>
                      <a:pt x="7400" y="6442"/>
                      <a:pt x="7325" y="6432"/>
                      <a:pt x="7252" y="6432"/>
                    </a:cubicBezTo>
                    <a:cubicBezTo>
                      <a:pt x="7206" y="6432"/>
                      <a:pt x="7161" y="6436"/>
                      <a:pt x="7114" y="6436"/>
                    </a:cubicBezTo>
                    <a:cubicBezTo>
                      <a:pt x="6990" y="6436"/>
                      <a:pt x="6852" y="6410"/>
                      <a:pt x="6654" y="6218"/>
                    </a:cubicBezTo>
                    <a:cubicBezTo>
                      <a:pt x="6718" y="6205"/>
                      <a:pt x="6778" y="6199"/>
                      <a:pt x="6834" y="6199"/>
                    </a:cubicBezTo>
                    <a:cubicBezTo>
                      <a:pt x="7077" y="6199"/>
                      <a:pt x="7250" y="6303"/>
                      <a:pt x="7417" y="6303"/>
                    </a:cubicBezTo>
                    <a:cubicBezTo>
                      <a:pt x="7512" y="6303"/>
                      <a:pt x="7606" y="6269"/>
                      <a:pt x="7710" y="6165"/>
                    </a:cubicBezTo>
                    <a:cubicBezTo>
                      <a:pt x="7517" y="5765"/>
                      <a:pt x="7278" y="5631"/>
                      <a:pt x="7033" y="5631"/>
                    </a:cubicBezTo>
                    <a:cubicBezTo>
                      <a:pt x="6642" y="5631"/>
                      <a:pt x="6238" y="5974"/>
                      <a:pt x="5994" y="6113"/>
                    </a:cubicBezTo>
                    <a:cubicBezTo>
                      <a:pt x="5973" y="6113"/>
                      <a:pt x="5952" y="6114"/>
                      <a:pt x="5931" y="6114"/>
                    </a:cubicBezTo>
                    <a:cubicBezTo>
                      <a:pt x="5174" y="6114"/>
                      <a:pt x="4551" y="5487"/>
                      <a:pt x="3791" y="5487"/>
                    </a:cubicBezTo>
                    <a:cubicBezTo>
                      <a:pt x="3430" y="5487"/>
                      <a:pt x="3039" y="5629"/>
                      <a:pt x="2588" y="6047"/>
                    </a:cubicBezTo>
                    <a:cubicBezTo>
                      <a:pt x="2971" y="6218"/>
                      <a:pt x="2693" y="6548"/>
                      <a:pt x="2535" y="6707"/>
                    </a:cubicBezTo>
                    <a:cubicBezTo>
                      <a:pt x="2730" y="6762"/>
                      <a:pt x="2941" y="6799"/>
                      <a:pt x="3137" y="6799"/>
                    </a:cubicBezTo>
                    <a:cubicBezTo>
                      <a:pt x="3550" y="6799"/>
                      <a:pt x="3891" y="6632"/>
                      <a:pt x="3855" y="6113"/>
                    </a:cubicBezTo>
                    <a:cubicBezTo>
                      <a:pt x="4132" y="6113"/>
                      <a:pt x="4343" y="6113"/>
                      <a:pt x="4462" y="5888"/>
                    </a:cubicBezTo>
                    <a:lnTo>
                      <a:pt x="4462" y="5888"/>
                    </a:lnTo>
                    <a:cubicBezTo>
                      <a:pt x="4402" y="6368"/>
                      <a:pt x="4717" y="6515"/>
                      <a:pt x="5122" y="6515"/>
                    </a:cubicBezTo>
                    <a:cubicBezTo>
                      <a:pt x="5508" y="6515"/>
                      <a:pt x="5974" y="6381"/>
                      <a:pt x="6271" y="6271"/>
                    </a:cubicBezTo>
                    <a:lnTo>
                      <a:pt x="6271" y="6271"/>
                    </a:lnTo>
                    <a:cubicBezTo>
                      <a:pt x="6060" y="6825"/>
                      <a:pt x="6218" y="6878"/>
                      <a:pt x="6443" y="7261"/>
                    </a:cubicBezTo>
                    <a:cubicBezTo>
                      <a:pt x="6060" y="7261"/>
                      <a:pt x="5730" y="7314"/>
                      <a:pt x="5558" y="7644"/>
                    </a:cubicBezTo>
                    <a:cubicBezTo>
                      <a:pt x="5643" y="7762"/>
                      <a:pt x="5724" y="7807"/>
                      <a:pt x="5797" y="7807"/>
                    </a:cubicBezTo>
                    <a:cubicBezTo>
                      <a:pt x="5962" y="7807"/>
                      <a:pt x="6092" y="7579"/>
                      <a:pt x="6165" y="7433"/>
                    </a:cubicBezTo>
                    <a:cubicBezTo>
                      <a:pt x="6165" y="7697"/>
                      <a:pt x="6218" y="7816"/>
                      <a:pt x="6324" y="7921"/>
                    </a:cubicBezTo>
                    <a:cubicBezTo>
                      <a:pt x="6199" y="8139"/>
                      <a:pt x="6060" y="8218"/>
                      <a:pt x="5911" y="8218"/>
                    </a:cubicBezTo>
                    <a:cubicBezTo>
                      <a:pt x="5522" y="8218"/>
                      <a:pt x="5069" y="7678"/>
                      <a:pt x="4654" y="7678"/>
                    </a:cubicBezTo>
                    <a:cubicBezTo>
                      <a:pt x="4470" y="7678"/>
                      <a:pt x="4293" y="7784"/>
                      <a:pt x="4132" y="8093"/>
                    </a:cubicBezTo>
                    <a:cubicBezTo>
                      <a:pt x="4740" y="8304"/>
                      <a:pt x="4568" y="8858"/>
                      <a:pt x="5122" y="9189"/>
                    </a:cubicBezTo>
                    <a:cubicBezTo>
                      <a:pt x="5070" y="8858"/>
                      <a:pt x="5122" y="8687"/>
                      <a:pt x="5334" y="8687"/>
                    </a:cubicBezTo>
                    <a:cubicBezTo>
                      <a:pt x="5505" y="8806"/>
                      <a:pt x="5664" y="8911"/>
                      <a:pt x="5730" y="9347"/>
                    </a:cubicBezTo>
                    <a:cubicBezTo>
                      <a:pt x="5400" y="9519"/>
                      <a:pt x="4951" y="9294"/>
                      <a:pt x="4621" y="9743"/>
                    </a:cubicBezTo>
                    <a:cubicBezTo>
                      <a:pt x="4740" y="9796"/>
                      <a:pt x="4792" y="9901"/>
                      <a:pt x="4845" y="10073"/>
                    </a:cubicBezTo>
                    <a:cubicBezTo>
                      <a:pt x="4683" y="10073"/>
                      <a:pt x="4780" y="10460"/>
                      <a:pt x="4515" y="10460"/>
                    </a:cubicBezTo>
                    <a:cubicBezTo>
                      <a:pt x="4499" y="10460"/>
                      <a:pt x="4481" y="10459"/>
                      <a:pt x="4462" y="10456"/>
                    </a:cubicBezTo>
                    <a:cubicBezTo>
                      <a:pt x="4462" y="10231"/>
                      <a:pt x="4343" y="10231"/>
                      <a:pt x="4343" y="9954"/>
                    </a:cubicBezTo>
                    <a:cubicBezTo>
                      <a:pt x="4674" y="9954"/>
                      <a:pt x="4462" y="9189"/>
                      <a:pt x="4568" y="8911"/>
                    </a:cubicBezTo>
                    <a:cubicBezTo>
                      <a:pt x="4238" y="8634"/>
                      <a:pt x="3855" y="8423"/>
                      <a:pt x="3683" y="7816"/>
                    </a:cubicBezTo>
                    <a:cubicBezTo>
                      <a:pt x="4238" y="7103"/>
                      <a:pt x="5664" y="7697"/>
                      <a:pt x="5994" y="6773"/>
                    </a:cubicBezTo>
                    <a:lnTo>
                      <a:pt x="5994" y="6773"/>
                    </a:lnTo>
                    <a:cubicBezTo>
                      <a:pt x="5828" y="6803"/>
                      <a:pt x="5682" y="6813"/>
                      <a:pt x="5550" y="6813"/>
                    </a:cubicBezTo>
                    <a:cubicBezTo>
                      <a:pt x="5237" y="6813"/>
                      <a:pt x="5000" y="6754"/>
                      <a:pt x="4760" y="6754"/>
                    </a:cubicBezTo>
                    <a:cubicBezTo>
                      <a:pt x="4566" y="6754"/>
                      <a:pt x="4371" y="6793"/>
                      <a:pt x="4132" y="6931"/>
                    </a:cubicBezTo>
                    <a:cubicBezTo>
                      <a:pt x="4079" y="6654"/>
                      <a:pt x="4238" y="6495"/>
                      <a:pt x="4079" y="6443"/>
                    </a:cubicBezTo>
                    <a:cubicBezTo>
                      <a:pt x="3472" y="7486"/>
                      <a:pt x="2535" y="8198"/>
                      <a:pt x="1043" y="8634"/>
                    </a:cubicBezTo>
                    <a:cubicBezTo>
                      <a:pt x="1163" y="8440"/>
                      <a:pt x="664" y="7822"/>
                      <a:pt x="312" y="7822"/>
                    </a:cubicBezTo>
                    <a:cubicBezTo>
                      <a:pt x="161" y="7822"/>
                      <a:pt x="36" y="7937"/>
                      <a:pt x="0" y="8251"/>
                    </a:cubicBezTo>
                    <a:cubicBezTo>
                      <a:pt x="109" y="8231"/>
                      <a:pt x="225" y="8192"/>
                      <a:pt x="324" y="8192"/>
                    </a:cubicBezTo>
                    <a:cubicBezTo>
                      <a:pt x="477" y="8192"/>
                      <a:pt x="587" y="8285"/>
                      <a:pt x="555" y="8687"/>
                    </a:cubicBezTo>
                    <a:cubicBezTo>
                      <a:pt x="779" y="8687"/>
                      <a:pt x="779" y="8476"/>
                      <a:pt x="937" y="8476"/>
                    </a:cubicBezTo>
                    <a:cubicBezTo>
                      <a:pt x="832" y="9241"/>
                      <a:pt x="1320" y="8753"/>
                      <a:pt x="1373" y="9136"/>
                    </a:cubicBezTo>
                    <a:cubicBezTo>
                      <a:pt x="1268" y="9624"/>
                      <a:pt x="1703" y="9954"/>
                      <a:pt x="1439" y="10126"/>
                    </a:cubicBezTo>
                    <a:cubicBezTo>
                      <a:pt x="1439" y="9677"/>
                      <a:pt x="1162" y="9743"/>
                      <a:pt x="990" y="9519"/>
                    </a:cubicBezTo>
                    <a:lnTo>
                      <a:pt x="990" y="9519"/>
                    </a:lnTo>
                    <a:lnTo>
                      <a:pt x="1043" y="10337"/>
                    </a:lnTo>
                    <a:cubicBezTo>
                      <a:pt x="1180" y="10400"/>
                      <a:pt x="1299" y="10423"/>
                      <a:pt x="1405" y="10423"/>
                    </a:cubicBezTo>
                    <a:cubicBezTo>
                      <a:pt x="1713" y="10423"/>
                      <a:pt x="1911" y="10227"/>
                      <a:pt x="2133" y="10227"/>
                    </a:cubicBezTo>
                    <a:cubicBezTo>
                      <a:pt x="2239" y="10227"/>
                      <a:pt x="2351" y="10272"/>
                      <a:pt x="2482" y="10403"/>
                    </a:cubicBezTo>
                    <a:cubicBezTo>
                      <a:pt x="2482" y="9905"/>
                      <a:pt x="2606" y="9773"/>
                      <a:pt x="2775" y="9773"/>
                    </a:cubicBezTo>
                    <a:cubicBezTo>
                      <a:pt x="2965" y="9773"/>
                      <a:pt x="3213" y="9940"/>
                      <a:pt x="3406" y="9940"/>
                    </a:cubicBezTo>
                    <a:cubicBezTo>
                      <a:pt x="3497" y="9940"/>
                      <a:pt x="3575" y="9903"/>
                      <a:pt x="3631" y="9796"/>
                    </a:cubicBezTo>
                    <a:cubicBezTo>
                      <a:pt x="3472" y="9796"/>
                      <a:pt x="3525" y="9413"/>
                      <a:pt x="3472" y="9136"/>
                    </a:cubicBezTo>
                    <a:cubicBezTo>
                      <a:pt x="3412" y="9142"/>
                      <a:pt x="3354" y="9144"/>
                      <a:pt x="3299" y="9144"/>
                    </a:cubicBezTo>
                    <a:cubicBezTo>
                      <a:pt x="3140" y="9144"/>
                      <a:pt x="2999" y="9125"/>
                      <a:pt x="2868" y="9125"/>
                    </a:cubicBezTo>
                    <a:cubicBezTo>
                      <a:pt x="2665" y="9125"/>
                      <a:pt x="2488" y="9172"/>
                      <a:pt x="2310" y="9413"/>
                    </a:cubicBezTo>
                    <a:cubicBezTo>
                      <a:pt x="2363" y="9466"/>
                      <a:pt x="2482" y="9413"/>
                      <a:pt x="2535" y="9571"/>
                    </a:cubicBezTo>
                    <a:cubicBezTo>
                      <a:pt x="2494" y="9556"/>
                      <a:pt x="2458" y="9550"/>
                      <a:pt x="2427" y="9550"/>
                    </a:cubicBezTo>
                    <a:cubicBezTo>
                      <a:pt x="2135" y="9550"/>
                      <a:pt x="2215" y="10128"/>
                      <a:pt x="1911" y="10128"/>
                    </a:cubicBezTo>
                    <a:cubicBezTo>
                      <a:pt x="1900" y="10128"/>
                      <a:pt x="1888" y="10128"/>
                      <a:pt x="1875" y="10126"/>
                    </a:cubicBezTo>
                    <a:cubicBezTo>
                      <a:pt x="1474" y="8928"/>
                      <a:pt x="1833" y="8521"/>
                      <a:pt x="2386" y="8521"/>
                    </a:cubicBezTo>
                    <a:cubicBezTo>
                      <a:pt x="3052" y="8521"/>
                      <a:pt x="4000" y="9112"/>
                      <a:pt x="4238" y="9624"/>
                    </a:cubicBezTo>
                    <a:cubicBezTo>
                      <a:pt x="4185" y="9796"/>
                      <a:pt x="4132" y="10007"/>
                      <a:pt x="4079" y="10126"/>
                    </a:cubicBezTo>
                    <a:cubicBezTo>
                      <a:pt x="4048" y="10145"/>
                      <a:pt x="4007" y="10152"/>
                      <a:pt x="3962" y="10152"/>
                    </a:cubicBezTo>
                    <a:cubicBezTo>
                      <a:pt x="3872" y="10152"/>
                      <a:pt x="3765" y="10126"/>
                      <a:pt x="3673" y="10126"/>
                    </a:cubicBezTo>
                    <a:cubicBezTo>
                      <a:pt x="3560" y="10126"/>
                      <a:pt x="3472" y="10165"/>
                      <a:pt x="3472" y="10337"/>
                    </a:cubicBezTo>
                    <a:cubicBezTo>
                      <a:pt x="3389" y="10535"/>
                      <a:pt x="3149" y="10580"/>
                      <a:pt x="2836" y="10580"/>
                    </a:cubicBezTo>
                    <a:cubicBezTo>
                      <a:pt x="2576" y="10580"/>
                      <a:pt x="2265" y="10548"/>
                      <a:pt x="1954" y="10548"/>
                    </a:cubicBezTo>
                    <a:cubicBezTo>
                      <a:pt x="1392" y="10548"/>
                      <a:pt x="828" y="10650"/>
                      <a:pt x="555" y="11222"/>
                    </a:cubicBezTo>
                    <a:cubicBezTo>
                      <a:pt x="1769" y="11222"/>
                      <a:pt x="3142" y="11063"/>
                      <a:pt x="4462" y="10997"/>
                    </a:cubicBezTo>
                    <a:lnTo>
                      <a:pt x="4462" y="11116"/>
                    </a:lnTo>
                    <a:cubicBezTo>
                      <a:pt x="4898" y="11723"/>
                      <a:pt x="3631" y="11169"/>
                      <a:pt x="3802" y="11829"/>
                    </a:cubicBezTo>
                    <a:cubicBezTo>
                      <a:pt x="3907" y="11920"/>
                      <a:pt x="4021" y="11960"/>
                      <a:pt x="4131" y="11960"/>
                    </a:cubicBezTo>
                    <a:cubicBezTo>
                      <a:pt x="4422" y="11960"/>
                      <a:pt x="4692" y="11676"/>
                      <a:pt x="4740" y="11274"/>
                    </a:cubicBezTo>
                    <a:cubicBezTo>
                      <a:pt x="4674" y="11274"/>
                      <a:pt x="4621" y="11116"/>
                      <a:pt x="4568" y="10997"/>
                    </a:cubicBezTo>
                    <a:cubicBezTo>
                      <a:pt x="5228" y="10944"/>
                      <a:pt x="5835" y="10944"/>
                      <a:pt x="6443" y="10944"/>
                    </a:cubicBezTo>
                    <a:cubicBezTo>
                      <a:pt x="6324" y="11222"/>
                      <a:pt x="6060" y="11222"/>
                      <a:pt x="6060" y="11657"/>
                    </a:cubicBezTo>
                    <a:cubicBezTo>
                      <a:pt x="6271" y="11790"/>
                      <a:pt x="6492" y="11826"/>
                      <a:pt x="6704" y="11826"/>
                    </a:cubicBezTo>
                    <a:cubicBezTo>
                      <a:pt x="6947" y="11826"/>
                      <a:pt x="7177" y="11779"/>
                      <a:pt x="7369" y="11779"/>
                    </a:cubicBezTo>
                    <a:cubicBezTo>
                      <a:pt x="7574" y="11779"/>
                      <a:pt x="7734" y="11833"/>
                      <a:pt x="7816" y="12053"/>
                    </a:cubicBezTo>
                    <a:cubicBezTo>
                      <a:pt x="7708" y="12024"/>
                      <a:pt x="7607" y="12009"/>
                      <a:pt x="7511" y="12009"/>
                    </a:cubicBezTo>
                    <a:cubicBezTo>
                      <a:pt x="7217" y="12009"/>
                      <a:pt x="6968" y="12148"/>
                      <a:pt x="6720" y="12436"/>
                    </a:cubicBezTo>
                    <a:cubicBezTo>
                      <a:pt x="6984" y="12595"/>
                      <a:pt x="6984" y="12977"/>
                      <a:pt x="6984" y="13255"/>
                    </a:cubicBezTo>
                    <a:lnTo>
                      <a:pt x="7208" y="13255"/>
                    </a:lnTo>
                    <a:cubicBezTo>
                      <a:pt x="7314" y="13202"/>
                      <a:pt x="7314" y="13043"/>
                      <a:pt x="7380" y="12925"/>
                    </a:cubicBezTo>
                    <a:cubicBezTo>
                      <a:pt x="7261" y="12872"/>
                      <a:pt x="7155" y="12925"/>
                      <a:pt x="7155" y="12766"/>
                    </a:cubicBezTo>
                    <a:cubicBezTo>
                      <a:pt x="7710" y="11723"/>
                      <a:pt x="10020" y="13096"/>
                      <a:pt x="10126" y="11222"/>
                    </a:cubicBezTo>
                    <a:cubicBezTo>
                      <a:pt x="9993" y="11105"/>
                      <a:pt x="9791" y="11063"/>
                      <a:pt x="9546" y="11063"/>
                    </a:cubicBezTo>
                    <a:cubicBezTo>
                      <a:pt x="8926" y="11063"/>
                      <a:pt x="8030" y="11333"/>
                      <a:pt x="7290" y="11333"/>
                    </a:cubicBezTo>
                    <a:cubicBezTo>
                      <a:pt x="7106" y="11333"/>
                      <a:pt x="6931" y="11316"/>
                      <a:pt x="6773" y="11274"/>
                    </a:cubicBezTo>
                    <a:cubicBezTo>
                      <a:pt x="7591" y="10403"/>
                      <a:pt x="8370" y="10231"/>
                      <a:pt x="9690" y="10231"/>
                    </a:cubicBezTo>
                    <a:cubicBezTo>
                      <a:pt x="9690" y="10733"/>
                      <a:pt x="10020" y="10614"/>
                      <a:pt x="10020" y="11063"/>
                    </a:cubicBezTo>
                    <a:cubicBezTo>
                      <a:pt x="10301" y="10964"/>
                      <a:pt x="10565" y="10831"/>
                      <a:pt x="10814" y="10831"/>
                    </a:cubicBezTo>
                    <a:cubicBezTo>
                      <a:pt x="10997" y="10831"/>
                      <a:pt x="11172" y="10903"/>
                      <a:pt x="11340" y="11116"/>
                    </a:cubicBezTo>
                    <a:cubicBezTo>
                      <a:pt x="11255" y="11058"/>
                      <a:pt x="11191" y="11037"/>
                      <a:pt x="11137" y="11037"/>
                    </a:cubicBezTo>
                    <a:cubicBezTo>
                      <a:pt x="10996" y="11037"/>
                      <a:pt x="10912" y="11175"/>
                      <a:pt x="10656" y="11175"/>
                    </a:cubicBezTo>
                    <a:cubicBezTo>
                      <a:pt x="10627" y="11175"/>
                      <a:pt x="10596" y="11173"/>
                      <a:pt x="10561" y="11169"/>
                    </a:cubicBezTo>
                    <a:lnTo>
                      <a:pt x="10561" y="11169"/>
                    </a:lnTo>
                    <a:cubicBezTo>
                      <a:pt x="10786" y="12106"/>
                      <a:pt x="10179" y="11776"/>
                      <a:pt x="10231" y="12383"/>
                    </a:cubicBezTo>
                    <a:cubicBezTo>
                      <a:pt x="10245" y="12387"/>
                      <a:pt x="10257" y="12389"/>
                      <a:pt x="10269" y="12389"/>
                    </a:cubicBezTo>
                    <a:cubicBezTo>
                      <a:pt x="10364" y="12389"/>
                      <a:pt x="10418" y="12271"/>
                      <a:pt x="10457" y="12271"/>
                    </a:cubicBezTo>
                    <a:cubicBezTo>
                      <a:pt x="10477" y="12271"/>
                      <a:pt x="10493" y="12299"/>
                      <a:pt x="10509" y="12383"/>
                    </a:cubicBezTo>
                    <a:cubicBezTo>
                      <a:pt x="9901" y="12925"/>
                      <a:pt x="8634" y="12647"/>
                      <a:pt x="7974" y="13043"/>
                    </a:cubicBezTo>
                    <a:cubicBezTo>
                      <a:pt x="8423" y="13043"/>
                      <a:pt x="8093" y="13862"/>
                      <a:pt x="7921" y="13862"/>
                    </a:cubicBezTo>
                    <a:cubicBezTo>
                      <a:pt x="8113" y="14090"/>
                      <a:pt x="8305" y="14451"/>
                      <a:pt x="8405" y="14451"/>
                    </a:cubicBezTo>
                    <a:cubicBezTo>
                      <a:pt x="8449" y="14451"/>
                      <a:pt x="8476" y="14379"/>
                      <a:pt x="8476" y="14192"/>
                    </a:cubicBezTo>
                    <a:cubicBezTo>
                      <a:pt x="8911" y="14694"/>
                      <a:pt x="9188" y="14628"/>
                      <a:pt x="9624" y="14958"/>
                    </a:cubicBezTo>
                    <a:cubicBezTo>
                      <a:pt x="9624" y="15182"/>
                      <a:pt x="9466" y="15129"/>
                      <a:pt x="9413" y="15288"/>
                    </a:cubicBezTo>
                    <a:cubicBezTo>
                      <a:pt x="9483" y="15380"/>
                      <a:pt x="9560" y="15418"/>
                      <a:pt x="9636" y="15418"/>
                    </a:cubicBezTo>
                    <a:cubicBezTo>
                      <a:pt x="9790" y="15418"/>
                      <a:pt x="9941" y="15262"/>
                      <a:pt x="10020" y="15076"/>
                    </a:cubicBezTo>
                    <a:cubicBezTo>
                      <a:pt x="9983" y="15076"/>
                      <a:pt x="9947" y="15079"/>
                      <a:pt x="9912" y="15079"/>
                    </a:cubicBezTo>
                    <a:cubicBezTo>
                      <a:pt x="9787" y="15079"/>
                      <a:pt x="9690" y="15046"/>
                      <a:pt x="9690" y="14746"/>
                    </a:cubicBezTo>
                    <a:cubicBezTo>
                      <a:pt x="9849" y="14192"/>
                      <a:pt x="10126" y="14192"/>
                      <a:pt x="10350" y="14034"/>
                    </a:cubicBezTo>
                    <a:lnTo>
                      <a:pt x="10403" y="14522"/>
                    </a:lnTo>
                    <a:cubicBezTo>
                      <a:pt x="10791" y="14501"/>
                      <a:pt x="11195" y="14462"/>
                      <a:pt x="11616" y="14462"/>
                    </a:cubicBezTo>
                    <a:cubicBezTo>
                      <a:pt x="12270" y="14462"/>
                      <a:pt x="12965" y="14556"/>
                      <a:pt x="13703" y="14958"/>
                    </a:cubicBezTo>
                    <a:cubicBezTo>
                      <a:pt x="13668" y="14982"/>
                      <a:pt x="13621" y="14990"/>
                      <a:pt x="13569" y="14990"/>
                    </a:cubicBezTo>
                    <a:cubicBezTo>
                      <a:pt x="13486" y="14990"/>
                      <a:pt x="13390" y="14970"/>
                      <a:pt x="13311" y="14970"/>
                    </a:cubicBezTo>
                    <a:cubicBezTo>
                      <a:pt x="13203" y="14970"/>
                      <a:pt x="13125" y="15007"/>
                      <a:pt x="13149" y="15182"/>
                    </a:cubicBezTo>
                    <a:cubicBezTo>
                      <a:pt x="13479" y="15235"/>
                      <a:pt x="13149" y="15618"/>
                      <a:pt x="13373" y="15684"/>
                    </a:cubicBezTo>
                    <a:cubicBezTo>
                      <a:pt x="13426" y="15235"/>
                      <a:pt x="14522" y="15684"/>
                      <a:pt x="13915" y="15129"/>
                    </a:cubicBezTo>
                    <a:cubicBezTo>
                      <a:pt x="14000" y="15100"/>
                      <a:pt x="14085" y="15087"/>
                      <a:pt x="14168" y="15087"/>
                    </a:cubicBezTo>
                    <a:cubicBezTo>
                      <a:pt x="14731" y="15087"/>
                      <a:pt x="15214" y="15696"/>
                      <a:pt x="15076" y="16225"/>
                    </a:cubicBezTo>
                    <a:cubicBezTo>
                      <a:pt x="15038" y="16225"/>
                      <a:pt x="14939" y="15855"/>
                      <a:pt x="14866" y="15855"/>
                    </a:cubicBezTo>
                    <a:cubicBezTo>
                      <a:pt x="14838" y="15855"/>
                      <a:pt x="14814" y="15911"/>
                      <a:pt x="14799" y="16067"/>
                    </a:cubicBezTo>
                    <a:cubicBezTo>
                      <a:pt x="14905" y="16225"/>
                      <a:pt x="15129" y="16344"/>
                      <a:pt x="15235" y="16555"/>
                    </a:cubicBezTo>
                    <a:cubicBezTo>
                      <a:pt x="14799" y="16555"/>
                      <a:pt x="14799" y="16608"/>
                      <a:pt x="15076" y="16885"/>
                    </a:cubicBezTo>
                    <a:cubicBezTo>
                      <a:pt x="14982" y="16900"/>
                      <a:pt x="14892" y="16911"/>
                      <a:pt x="14808" y="16911"/>
                    </a:cubicBezTo>
                    <a:cubicBezTo>
                      <a:pt x="14598" y="16911"/>
                      <a:pt x="14424" y="16844"/>
                      <a:pt x="14311" y="16608"/>
                    </a:cubicBezTo>
                    <a:cubicBezTo>
                      <a:pt x="14469" y="16502"/>
                      <a:pt x="14575" y="16344"/>
                      <a:pt x="14575" y="16119"/>
                    </a:cubicBezTo>
                    <a:lnTo>
                      <a:pt x="14575" y="16119"/>
                    </a:lnTo>
                    <a:cubicBezTo>
                      <a:pt x="14033" y="16397"/>
                      <a:pt x="12436" y="16067"/>
                      <a:pt x="12212" y="16779"/>
                    </a:cubicBezTo>
                    <a:cubicBezTo>
                      <a:pt x="12053" y="16674"/>
                      <a:pt x="11829" y="16727"/>
                      <a:pt x="11723" y="16449"/>
                    </a:cubicBezTo>
                    <a:lnTo>
                      <a:pt x="11723" y="16449"/>
                    </a:lnTo>
                    <a:cubicBezTo>
                      <a:pt x="11768" y="16468"/>
                      <a:pt x="11803" y="16476"/>
                      <a:pt x="11830" y="16476"/>
                    </a:cubicBezTo>
                    <a:cubicBezTo>
                      <a:pt x="12032" y="16476"/>
                      <a:pt x="11764" y="16006"/>
                      <a:pt x="11670" y="15948"/>
                    </a:cubicBezTo>
                    <a:cubicBezTo>
                      <a:pt x="11552" y="16278"/>
                      <a:pt x="11670" y="16885"/>
                      <a:pt x="11446" y="17162"/>
                    </a:cubicBezTo>
                    <a:cubicBezTo>
                      <a:pt x="11216" y="16976"/>
                      <a:pt x="11104" y="16488"/>
                      <a:pt x="10754" y="16488"/>
                    </a:cubicBezTo>
                    <a:cubicBezTo>
                      <a:pt x="10683" y="16488"/>
                      <a:pt x="10602" y="16508"/>
                      <a:pt x="10509" y="16555"/>
                    </a:cubicBezTo>
                    <a:cubicBezTo>
                      <a:pt x="10743" y="16123"/>
                      <a:pt x="10338" y="15725"/>
                      <a:pt x="10008" y="15725"/>
                    </a:cubicBezTo>
                    <a:cubicBezTo>
                      <a:pt x="9873" y="15725"/>
                      <a:pt x="9751" y="15791"/>
                      <a:pt x="9690" y="15948"/>
                    </a:cubicBezTo>
                    <a:cubicBezTo>
                      <a:pt x="9849" y="16397"/>
                      <a:pt x="9241" y="16885"/>
                      <a:pt x="9188" y="17492"/>
                    </a:cubicBezTo>
                    <a:cubicBezTo>
                      <a:pt x="9136" y="17162"/>
                      <a:pt x="8964" y="17057"/>
                      <a:pt x="8858" y="16832"/>
                    </a:cubicBezTo>
                    <a:cubicBezTo>
                      <a:pt x="8822" y="16821"/>
                      <a:pt x="8791" y="16816"/>
                      <a:pt x="8763" y="16816"/>
                    </a:cubicBezTo>
                    <a:cubicBezTo>
                      <a:pt x="8563" y="16816"/>
                      <a:pt x="8546" y="17073"/>
                      <a:pt x="8347" y="17073"/>
                    </a:cubicBezTo>
                    <a:cubicBezTo>
                      <a:pt x="8319" y="17073"/>
                      <a:pt x="8287" y="17068"/>
                      <a:pt x="8251" y="17057"/>
                    </a:cubicBezTo>
                    <a:cubicBezTo>
                      <a:pt x="8251" y="18205"/>
                      <a:pt x="7763" y="17268"/>
                      <a:pt x="7763" y="18100"/>
                    </a:cubicBezTo>
                    <a:cubicBezTo>
                      <a:pt x="7710" y="17928"/>
                      <a:pt x="7644" y="17875"/>
                      <a:pt x="7591" y="17770"/>
                    </a:cubicBezTo>
                    <a:cubicBezTo>
                      <a:pt x="7538" y="17334"/>
                      <a:pt x="7974" y="17598"/>
                      <a:pt x="7974" y="17215"/>
                    </a:cubicBezTo>
                    <a:cubicBezTo>
                      <a:pt x="7433" y="17110"/>
                      <a:pt x="7433" y="16832"/>
                      <a:pt x="7208" y="16278"/>
                    </a:cubicBezTo>
                    <a:cubicBezTo>
                      <a:pt x="7131" y="16224"/>
                      <a:pt x="7064" y="16202"/>
                      <a:pt x="7006" y="16202"/>
                    </a:cubicBezTo>
                    <a:cubicBezTo>
                      <a:pt x="6714" y="16202"/>
                      <a:pt x="6644" y="16770"/>
                      <a:pt x="6529" y="16770"/>
                    </a:cubicBezTo>
                    <a:cubicBezTo>
                      <a:pt x="6503" y="16770"/>
                      <a:pt x="6475" y="16742"/>
                      <a:pt x="6443" y="16674"/>
                    </a:cubicBezTo>
                    <a:cubicBezTo>
                      <a:pt x="6720" y="16397"/>
                      <a:pt x="6931" y="15512"/>
                      <a:pt x="6443" y="15354"/>
                    </a:cubicBezTo>
                    <a:cubicBezTo>
                      <a:pt x="6375" y="15602"/>
                      <a:pt x="6246" y="15674"/>
                      <a:pt x="6084" y="15674"/>
                    </a:cubicBezTo>
                    <a:cubicBezTo>
                      <a:pt x="5860" y="15674"/>
                      <a:pt x="5572" y="15534"/>
                      <a:pt x="5296" y="15534"/>
                    </a:cubicBezTo>
                    <a:cubicBezTo>
                      <a:pt x="5116" y="15534"/>
                      <a:pt x="4941" y="15593"/>
                      <a:pt x="4792" y="15789"/>
                    </a:cubicBezTo>
                    <a:cubicBezTo>
                      <a:pt x="5281" y="16119"/>
                      <a:pt x="6060" y="15895"/>
                      <a:pt x="6601" y="16172"/>
                    </a:cubicBezTo>
                    <a:cubicBezTo>
                      <a:pt x="6271" y="16397"/>
                      <a:pt x="5888" y="16502"/>
                      <a:pt x="5558" y="16727"/>
                    </a:cubicBezTo>
                    <a:cubicBezTo>
                      <a:pt x="6060" y="17268"/>
                      <a:pt x="6601" y="17717"/>
                      <a:pt x="7103" y="17822"/>
                    </a:cubicBezTo>
                    <a:cubicBezTo>
                      <a:pt x="7103" y="18152"/>
                      <a:pt x="6601" y="17875"/>
                      <a:pt x="6773" y="18482"/>
                    </a:cubicBezTo>
                    <a:cubicBezTo>
                      <a:pt x="6836" y="18407"/>
                      <a:pt x="6908" y="18383"/>
                      <a:pt x="6983" y="18383"/>
                    </a:cubicBezTo>
                    <a:cubicBezTo>
                      <a:pt x="7107" y="18383"/>
                      <a:pt x="7239" y="18447"/>
                      <a:pt x="7356" y="18447"/>
                    </a:cubicBezTo>
                    <a:cubicBezTo>
                      <a:pt x="7477" y="18447"/>
                      <a:pt x="7582" y="18379"/>
                      <a:pt x="7644" y="18100"/>
                    </a:cubicBezTo>
                    <a:cubicBezTo>
                      <a:pt x="7680" y="18396"/>
                      <a:pt x="7729" y="18486"/>
                      <a:pt x="7791" y="18486"/>
                    </a:cubicBezTo>
                    <a:cubicBezTo>
                      <a:pt x="7883" y="18486"/>
                      <a:pt x="8001" y="18283"/>
                      <a:pt x="8135" y="18283"/>
                    </a:cubicBezTo>
                    <a:cubicBezTo>
                      <a:pt x="8209" y="18283"/>
                      <a:pt x="8288" y="18345"/>
                      <a:pt x="8370" y="18535"/>
                    </a:cubicBezTo>
                    <a:cubicBezTo>
                      <a:pt x="8066" y="18584"/>
                      <a:pt x="8131" y="19102"/>
                      <a:pt x="7887" y="19102"/>
                    </a:cubicBezTo>
                    <a:cubicBezTo>
                      <a:pt x="7865" y="19102"/>
                      <a:pt x="7842" y="19098"/>
                      <a:pt x="7816" y="19090"/>
                    </a:cubicBezTo>
                    <a:lnTo>
                      <a:pt x="7763" y="18588"/>
                    </a:lnTo>
                    <a:cubicBezTo>
                      <a:pt x="7587" y="18805"/>
                      <a:pt x="7405" y="18836"/>
                      <a:pt x="7223" y="18836"/>
                    </a:cubicBezTo>
                    <a:cubicBezTo>
                      <a:pt x="7150" y="18836"/>
                      <a:pt x="7078" y="18831"/>
                      <a:pt x="7006" y="18831"/>
                    </a:cubicBezTo>
                    <a:cubicBezTo>
                      <a:pt x="6795" y="18831"/>
                      <a:pt x="6587" y="18873"/>
                      <a:pt x="6390" y="19195"/>
                    </a:cubicBezTo>
                    <a:cubicBezTo>
                      <a:pt x="6720" y="19420"/>
                      <a:pt x="6878" y="19974"/>
                      <a:pt x="7103" y="20357"/>
                    </a:cubicBezTo>
                    <a:cubicBezTo>
                      <a:pt x="7021" y="20374"/>
                      <a:pt x="6947" y="20381"/>
                      <a:pt x="6879" y="20381"/>
                    </a:cubicBezTo>
                    <a:cubicBezTo>
                      <a:pt x="6565" y="20381"/>
                      <a:pt x="6370" y="20232"/>
                      <a:pt x="6095" y="20232"/>
                    </a:cubicBezTo>
                    <a:cubicBezTo>
                      <a:pt x="6062" y="20232"/>
                      <a:pt x="6029" y="20234"/>
                      <a:pt x="5994" y="20238"/>
                    </a:cubicBezTo>
                    <a:cubicBezTo>
                      <a:pt x="5994" y="20463"/>
                      <a:pt x="5941" y="20634"/>
                      <a:pt x="5941" y="20740"/>
                    </a:cubicBezTo>
                    <a:cubicBezTo>
                      <a:pt x="6053" y="20610"/>
                      <a:pt x="6172" y="20562"/>
                      <a:pt x="6301" y="20562"/>
                    </a:cubicBezTo>
                    <a:cubicBezTo>
                      <a:pt x="6551" y="20562"/>
                      <a:pt x="6843" y="20741"/>
                      <a:pt x="7208" y="20846"/>
                    </a:cubicBezTo>
                    <a:cubicBezTo>
                      <a:pt x="7150" y="20401"/>
                      <a:pt x="7239" y="20286"/>
                      <a:pt x="7381" y="20286"/>
                    </a:cubicBezTo>
                    <a:cubicBezTo>
                      <a:pt x="7535" y="20286"/>
                      <a:pt x="7751" y="20422"/>
                      <a:pt x="7907" y="20422"/>
                    </a:cubicBezTo>
                    <a:cubicBezTo>
                      <a:pt x="7996" y="20422"/>
                      <a:pt x="8066" y="20377"/>
                      <a:pt x="8093" y="20238"/>
                    </a:cubicBezTo>
                    <a:lnTo>
                      <a:pt x="8093" y="20238"/>
                    </a:lnTo>
                    <a:cubicBezTo>
                      <a:pt x="8040" y="20254"/>
                      <a:pt x="7990" y="20262"/>
                      <a:pt x="7945" y="20262"/>
                    </a:cubicBezTo>
                    <a:cubicBezTo>
                      <a:pt x="7799" y="20262"/>
                      <a:pt x="7694" y="20176"/>
                      <a:pt x="7644" y="19974"/>
                    </a:cubicBezTo>
                    <a:cubicBezTo>
                      <a:pt x="7724" y="19959"/>
                      <a:pt x="7799" y="19952"/>
                      <a:pt x="7870" y="19952"/>
                    </a:cubicBezTo>
                    <a:cubicBezTo>
                      <a:pt x="8341" y="19952"/>
                      <a:pt x="8647" y="20254"/>
                      <a:pt x="9083" y="20357"/>
                    </a:cubicBezTo>
                    <a:cubicBezTo>
                      <a:pt x="9030" y="20349"/>
                      <a:pt x="8965" y="20344"/>
                      <a:pt x="8894" y="20344"/>
                    </a:cubicBezTo>
                    <a:cubicBezTo>
                      <a:pt x="8528" y="20344"/>
                      <a:pt x="8010" y="20463"/>
                      <a:pt x="8198" y="20740"/>
                    </a:cubicBezTo>
                    <a:cubicBezTo>
                      <a:pt x="8352" y="20740"/>
                      <a:pt x="8368" y="20560"/>
                      <a:pt x="8483" y="20560"/>
                    </a:cubicBezTo>
                    <a:cubicBezTo>
                      <a:pt x="8497" y="20560"/>
                      <a:pt x="8512" y="20563"/>
                      <a:pt x="8528" y="20568"/>
                    </a:cubicBezTo>
                    <a:cubicBezTo>
                      <a:pt x="8581" y="21123"/>
                      <a:pt x="8304" y="21400"/>
                      <a:pt x="8753" y="21400"/>
                    </a:cubicBezTo>
                    <a:cubicBezTo>
                      <a:pt x="8911" y="20964"/>
                      <a:pt x="8476" y="20846"/>
                      <a:pt x="8700" y="20568"/>
                    </a:cubicBezTo>
                    <a:lnTo>
                      <a:pt x="8700" y="20568"/>
                    </a:lnTo>
                    <a:cubicBezTo>
                      <a:pt x="8911" y="20964"/>
                      <a:pt x="9030" y="20740"/>
                      <a:pt x="9360" y="21176"/>
                    </a:cubicBezTo>
                    <a:cubicBezTo>
                      <a:pt x="9339" y="21166"/>
                      <a:pt x="9305" y="21162"/>
                      <a:pt x="9266" y="21162"/>
                    </a:cubicBezTo>
                    <a:cubicBezTo>
                      <a:pt x="9091" y="21162"/>
                      <a:pt x="8813" y="21250"/>
                      <a:pt x="9083" y="21347"/>
                    </a:cubicBezTo>
                    <a:cubicBezTo>
                      <a:pt x="9268" y="21407"/>
                      <a:pt x="9391" y="21452"/>
                      <a:pt x="9472" y="21452"/>
                    </a:cubicBezTo>
                    <a:cubicBezTo>
                      <a:pt x="9604" y="21452"/>
                      <a:pt x="9624" y="21333"/>
                      <a:pt x="9624" y="20964"/>
                    </a:cubicBezTo>
                    <a:cubicBezTo>
                      <a:pt x="9736" y="21129"/>
                      <a:pt x="9766" y="21212"/>
                      <a:pt x="9794" y="21212"/>
                    </a:cubicBezTo>
                    <a:cubicBezTo>
                      <a:pt x="9822" y="21212"/>
                      <a:pt x="9849" y="21129"/>
                      <a:pt x="9954" y="20964"/>
                    </a:cubicBezTo>
                    <a:cubicBezTo>
                      <a:pt x="10073" y="21176"/>
                      <a:pt x="10231" y="21400"/>
                      <a:pt x="10403" y="21624"/>
                    </a:cubicBezTo>
                    <a:cubicBezTo>
                      <a:pt x="10263" y="21725"/>
                      <a:pt x="10103" y="21755"/>
                      <a:pt x="9936" y="21755"/>
                    </a:cubicBezTo>
                    <a:cubicBezTo>
                      <a:pt x="9680" y="21755"/>
                      <a:pt x="9408" y="21684"/>
                      <a:pt x="9168" y="21684"/>
                    </a:cubicBezTo>
                    <a:cubicBezTo>
                      <a:pt x="8884" y="21684"/>
                      <a:pt x="8644" y="21784"/>
                      <a:pt x="8528" y="22219"/>
                    </a:cubicBezTo>
                    <a:cubicBezTo>
                      <a:pt x="8700" y="22443"/>
                      <a:pt x="9136" y="22219"/>
                      <a:pt x="9241" y="22496"/>
                    </a:cubicBezTo>
                    <a:cubicBezTo>
                      <a:pt x="9208" y="22498"/>
                      <a:pt x="9175" y="22498"/>
                      <a:pt x="9143" y="22498"/>
                    </a:cubicBezTo>
                    <a:cubicBezTo>
                      <a:pt x="8475" y="22498"/>
                      <a:pt x="8037" y="22135"/>
                      <a:pt x="7543" y="22135"/>
                    </a:cubicBezTo>
                    <a:cubicBezTo>
                      <a:pt x="7353" y="22135"/>
                      <a:pt x="7154" y="22189"/>
                      <a:pt x="6931" y="22337"/>
                    </a:cubicBezTo>
                    <a:cubicBezTo>
                      <a:pt x="7103" y="22496"/>
                      <a:pt x="7261" y="22615"/>
                      <a:pt x="7261" y="22997"/>
                    </a:cubicBezTo>
                    <a:lnTo>
                      <a:pt x="6825" y="22997"/>
                    </a:lnTo>
                    <a:cubicBezTo>
                      <a:pt x="6878" y="22720"/>
                      <a:pt x="6720" y="22720"/>
                      <a:pt x="6825" y="22337"/>
                    </a:cubicBezTo>
                    <a:lnTo>
                      <a:pt x="6825" y="22337"/>
                    </a:lnTo>
                    <a:cubicBezTo>
                      <a:pt x="6654" y="22667"/>
                      <a:pt x="6165" y="22667"/>
                      <a:pt x="6390" y="22720"/>
                    </a:cubicBezTo>
                    <a:cubicBezTo>
                      <a:pt x="6390" y="22997"/>
                      <a:pt x="6654" y="22879"/>
                      <a:pt x="6773" y="22997"/>
                    </a:cubicBezTo>
                    <a:cubicBezTo>
                      <a:pt x="5937" y="23077"/>
                      <a:pt x="5327" y="23658"/>
                      <a:pt x="4631" y="23658"/>
                    </a:cubicBezTo>
                    <a:cubicBezTo>
                      <a:pt x="4402" y="23658"/>
                      <a:pt x="4165" y="23596"/>
                      <a:pt x="3908" y="23433"/>
                    </a:cubicBezTo>
                    <a:cubicBezTo>
                      <a:pt x="4332" y="23344"/>
                      <a:pt x="4350" y="23132"/>
                      <a:pt x="4616" y="23132"/>
                    </a:cubicBezTo>
                    <a:cubicBezTo>
                      <a:pt x="4665" y="23132"/>
                      <a:pt x="4723" y="23139"/>
                      <a:pt x="4792" y="23156"/>
                    </a:cubicBezTo>
                    <a:cubicBezTo>
                      <a:pt x="4792" y="22914"/>
                      <a:pt x="4586" y="22558"/>
                      <a:pt x="4450" y="22558"/>
                    </a:cubicBezTo>
                    <a:cubicBezTo>
                      <a:pt x="4402" y="22558"/>
                      <a:pt x="4363" y="22603"/>
                      <a:pt x="4345" y="22714"/>
                    </a:cubicBezTo>
                    <a:lnTo>
                      <a:pt x="4345" y="22714"/>
                    </a:lnTo>
                    <a:cubicBezTo>
                      <a:pt x="4289" y="22677"/>
                      <a:pt x="4186" y="22620"/>
                      <a:pt x="4097" y="22620"/>
                    </a:cubicBezTo>
                    <a:cubicBezTo>
                      <a:pt x="3985" y="22620"/>
                      <a:pt x="3896" y="22712"/>
                      <a:pt x="3961" y="23050"/>
                    </a:cubicBezTo>
                    <a:cubicBezTo>
                      <a:pt x="3930" y="23059"/>
                      <a:pt x="3903" y="23063"/>
                      <a:pt x="3878" y="23063"/>
                    </a:cubicBezTo>
                    <a:cubicBezTo>
                      <a:pt x="3587" y="23063"/>
                      <a:pt x="3648" y="22536"/>
                      <a:pt x="3855" y="22390"/>
                    </a:cubicBezTo>
                    <a:lnTo>
                      <a:pt x="3855" y="22390"/>
                    </a:lnTo>
                    <a:cubicBezTo>
                      <a:pt x="3089" y="22720"/>
                      <a:pt x="2640" y="22337"/>
                      <a:pt x="2099" y="22879"/>
                    </a:cubicBezTo>
                    <a:cubicBezTo>
                      <a:pt x="2126" y="22867"/>
                      <a:pt x="2151" y="22862"/>
                      <a:pt x="2172" y="22862"/>
                    </a:cubicBezTo>
                    <a:cubicBezTo>
                      <a:pt x="2418" y="22862"/>
                      <a:pt x="2323" y="23533"/>
                      <a:pt x="2564" y="23533"/>
                    </a:cubicBezTo>
                    <a:cubicBezTo>
                      <a:pt x="2599" y="23533"/>
                      <a:pt x="2642" y="23519"/>
                      <a:pt x="2693" y="23486"/>
                    </a:cubicBezTo>
                    <a:cubicBezTo>
                      <a:pt x="2746" y="23216"/>
                      <a:pt x="2687" y="23176"/>
                      <a:pt x="2605" y="23176"/>
                    </a:cubicBezTo>
                    <a:cubicBezTo>
                      <a:pt x="2569" y="23176"/>
                      <a:pt x="2530" y="23183"/>
                      <a:pt x="2493" y="23183"/>
                    </a:cubicBezTo>
                    <a:cubicBezTo>
                      <a:pt x="2423" y="23183"/>
                      <a:pt x="2363" y="23156"/>
                      <a:pt x="2363" y="22997"/>
                    </a:cubicBezTo>
                    <a:cubicBezTo>
                      <a:pt x="2535" y="22997"/>
                      <a:pt x="2482" y="22720"/>
                      <a:pt x="2535" y="22667"/>
                    </a:cubicBezTo>
                    <a:cubicBezTo>
                      <a:pt x="2749" y="22823"/>
                      <a:pt x="2860" y="22891"/>
                      <a:pt x="2983" y="22891"/>
                    </a:cubicBezTo>
                    <a:cubicBezTo>
                      <a:pt x="3080" y="22891"/>
                      <a:pt x="3185" y="22849"/>
                      <a:pt x="3353" y="22773"/>
                    </a:cubicBezTo>
                    <a:lnTo>
                      <a:pt x="3353" y="22773"/>
                    </a:lnTo>
                    <a:cubicBezTo>
                      <a:pt x="3023" y="23539"/>
                      <a:pt x="3472" y="23156"/>
                      <a:pt x="3525" y="23935"/>
                    </a:cubicBezTo>
                    <a:cubicBezTo>
                      <a:pt x="3470" y="23915"/>
                      <a:pt x="3425" y="23906"/>
                      <a:pt x="3386" y="23906"/>
                    </a:cubicBezTo>
                    <a:cubicBezTo>
                      <a:pt x="3192" y="23906"/>
                      <a:pt x="3177" y="24130"/>
                      <a:pt x="3089" y="24318"/>
                    </a:cubicBezTo>
                    <a:cubicBezTo>
                      <a:pt x="3004" y="24212"/>
                      <a:pt x="2887" y="24162"/>
                      <a:pt x="2772" y="24162"/>
                    </a:cubicBezTo>
                    <a:cubicBezTo>
                      <a:pt x="2586" y="24162"/>
                      <a:pt x="2404" y="24292"/>
                      <a:pt x="2363" y="24529"/>
                    </a:cubicBezTo>
                    <a:cubicBezTo>
                      <a:pt x="2434" y="24518"/>
                      <a:pt x="2492" y="24511"/>
                      <a:pt x="2539" y="24511"/>
                    </a:cubicBezTo>
                    <a:cubicBezTo>
                      <a:pt x="2711" y="24511"/>
                      <a:pt x="2723" y="24599"/>
                      <a:pt x="2588" y="24859"/>
                    </a:cubicBezTo>
                    <a:cubicBezTo>
                      <a:pt x="3248" y="24423"/>
                      <a:pt x="3749" y="24529"/>
                      <a:pt x="4185" y="24040"/>
                    </a:cubicBezTo>
                    <a:cubicBezTo>
                      <a:pt x="4331" y="24332"/>
                      <a:pt x="4561" y="24451"/>
                      <a:pt x="4797" y="24451"/>
                    </a:cubicBezTo>
                    <a:cubicBezTo>
                      <a:pt x="5096" y="24451"/>
                      <a:pt x="5403" y="24260"/>
                      <a:pt x="5558" y="23988"/>
                    </a:cubicBezTo>
                    <a:cubicBezTo>
                      <a:pt x="5558" y="24529"/>
                      <a:pt x="5888" y="24423"/>
                      <a:pt x="5994" y="24753"/>
                    </a:cubicBezTo>
                    <a:cubicBezTo>
                      <a:pt x="5948" y="24760"/>
                      <a:pt x="5910" y="24762"/>
                      <a:pt x="5877" y="24762"/>
                    </a:cubicBezTo>
                    <a:cubicBezTo>
                      <a:pt x="5730" y="24762"/>
                      <a:pt x="5692" y="24710"/>
                      <a:pt x="5622" y="24710"/>
                    </a:cubicBezTo>
                    <a:cubicBezTo>
                      <a:pt x="5575" y="24710"/>
                      <a:pt x="5515" y="24732"/>
                      <a:pt x="5400" y="24806"/>
                    </a:cubicBezTo>
                    <a:cubicBezTo>
                      <a:pt x="5426" y="25248"/>
                      <a:pt x="5548" y="25262"/>
                      <a:pt x="5685" y="25262"/>
                    </a:cubicBezTo>
                    <a:cubicBezTo>
                      <a:pt x="5694" y="25262"/>
                      <a:pt x="5703" y="25261"/>
                      <a:pt x="5711" y="25261"/>
                    </a:cubicBezTo>
                    <a:cubicBezTo>
                      <a:pt x="5841" y="25261"/>
                      <a:pt x="5979" y="25273"/>
                      <a:pt x="6060" y="25638"/>
                    </a:cubicBezTo>
                    <a:cubicBezTo>
                      <a:pt x="6075" y="25640"/>
                      <a:pt x="6089" y="25641"/>
                      <a:pt x="6102" y="25641"/>
                    </a:cubicBezTo>
                    <a:cubicBezTo>
                      <a:pt x="6380" y="25641"/>
                      <a:pt x="6283" y="25134"/>
                      <a:pt x="6548" y="25083"/>
                    </a:cubicBezTo>
                    <a:cubicBezTo>
                      <a:pt x="6653" y="25262"/>
                      <a:pt x="6769" y="25345"/>
                      <a:pt x="6879" y="25345"/>
                    </a:cubicBezTo>
                    <a:cubicBezTo>
                      <a:pt x="7005" y="25345"/>
                      <a:pt x="7124" y="25235"/>
                      <a:pt x="7208" y="25031"/>
                    </a:cubicBezTo>
                    <a:lnTo>
                      <a:pt x="7208" y="25031"/>
                    </a:lnTo>
                    <a:cubicBezTo>
                      <a:pt x="7208" y="25255"/>
                      <a:pt x="7103" y="25361"/>
                      <a:pt x="7155" y="25691"/>
                    </a:cubicBezTo>
                    <a:lnTo>
                      <a:pt x="7380" y="25691"/>
                    </a:lnTo>
                    <a:cubicBezTo>
                      <a:pt x="7433" y="25638"/>
                      <a:pt x="7591" y="25691"/>
                      <a:pt x="7538" y="25519"/>
                    </a:cubicBezTo>
                    <a:cubicBezTo>
                      <a:pt x="7485" y="25466"/>
                      <a:pt x="7433" y="25361"/>
                      <a:pt x="7433" y="25189"/>
                    </a:cubicBezTo>
                    <a:lnTo>
                      <a:pt x="7433" y="25189"/>
                    </a:lnTo>
                    <a:cubicBezTo>
                      <a:pt x="7444" y="25192"/>
                      <a:pt x="7455" y="25194"/>
                      <a:pt x="7466" y="25194"/>
                    </a:cubicBezTo>
                    <a:cubicBezTo>
                      <a:pt x="7601" y="25194"/>
                      <a:pt x="7720" y="24944"/>
                      <a:pt x="7813" y="24944"/>
                    </a:cubicBezTo>
                    <a:cubicBezTo>
                      <a:pt x="7854" y="24944"/>
                      <a:pt x="7890" y="24994"/>
                      <a:pt x="7921" y="25136"/>
                    </a:cubicBezTo>
                    <a:cubicBezTo>
                      <a:pt x="7591" y="25466"/>
                      <a:pt x="7921" y="25968"/>
                      <a:pt x="7591" y="26179"/>
                    </a:cubicBezTo>
                    <a:cubicBezTo>
                      <a:pt x="7462" y="26267"/>
                      <a:pt x="7333" y="26300"/>
                      <a:pt x="7201" y="26300"/>
                    </a:cubicBezTo>
                    <a:cubicBezTo>
                      <a:pt x="6808" y="26300"/>
                      <a:pt x="6384" y="26012"/>
                      <a:pt x="5833" y="26012"/>
                    </a:cubicBezTo>
                    <a:cubicBezTo>
                      <a:pt x="5618" y="26012"/>
                      <a:pt x="5382" y="26056"/>
                      <a:pt x="5122" y="26179"/>
                    </a:cubicBezTo>
                    <a:cubicBezTo>
                      <a:pt x="5150" y="26175"/>
                      <a:pt x="5174" y="26173"/>
                      <a:pt x="5194" y="26173"/>
                    </a:cubicBezTo>
                    <a:cubicBezTo>
                      <a:pt x="5452" y="26173"/>
                      <a:pt x="5122" y="26473"/>
                      <a:pt x="5122" y="26681"/>
                    </a:cubicBezTo>
                    <a:cubicBezTo>
                      <a:pt x="5465" y="26681"/>
                      <a:pt x="5947" y="26983"/>
                      <a:pt x="6246" y="26983"/>
                    </a:cubicBezTo>
                    <a:cubicBezTo>
                      <a:pt x="6327" y="26983"/>
                      <a:pt x="6395" y="26961"/>
                      <a:pt x="6443" y="26905"/>
                    </a:cubicBezTo>
                    <a:lnTo>
                      <a:pt x="6443" y="26905"/>
                    </a:lnTo>
                    <a:cubicBezTo>
                      <a:pt x="6437" y="26908"/>
                      <a:pt x="6431" y="26909"/>
                      <a:pt x="6426" y="26909"/>
                    </a:cubicBezTo>
                    <a:cubicBezTo>
                      <a:pt x="6324" y="26909"/>
                      <a:pt x="6330" y="26454"/>
                      <a:pt x="6443" y="26403"/>
                    </a:cubicBezTo>
                    <a:cubicBezTo>
                      <a:pt x="6679" y="26727"/>
                      <a:pt x="6982" y="26765"/>
                      <a:pt x="7292" y="26765"/>
                    </a:cubicBezTo>
                    <a:cubicBezTo>
                      <a:pt x="7386" y="26765"/>
                      <a:pt x="7480" y="26762"/>
                      <a:pt x="7573" y="26762"/>
                    </a:cubicBezTo>
                    <a:cubicBezTo>
                      <a:pt x="7965" y="26762"/>
                      <a:pt x="8340" y="26822"/>
                      <a:pt x="8581" y="27446"/>
                    </a:cubicBezTo>
                    <a:cubicBezTo>
                      <a:pt x="8528" y="27064"/>
                      <a:pt x="8370" y="26734"/>
                      <a:pt x="8634" y="26628"/>
                    </a:cubicBezTo>
                    <a:cubicBezTo>
                      <a:pt x="9087" y="26723"/>
                      <a:pt x="9651" y="26757"/>
                      <a:pt x="10277" y="26757"/>
                    </a:cubicBezTo>
                    <a:cubicBezTo>
                      <a:pt x="11843" y="26757"/>
                      <a:pt x="13793" y="26544"/>
                      <a:pt x="15329" y="26544"/>
                    </a:cubicBezTo>
                    <a:cubicBezTo>
                      <a:pt x="15648" y="26544"/>
                      <a:pt x="15949" y="26553"/>
                      <a:pt x="16225" y="26575"/>
                    </a:cubicBezTo>
                    <a:cubicBezTo>
                      <a:pt x="16177" y="26456"/>
                      <a:pt x="16229" y="26413"/>
                      <a:pt x="16332" y="26413"/>
                    </a:cubicBezTo>
                    <a:cubicBezTo>
                      <a:pt x="16571" y="26413"/>
                      <a:pt x="17087" y="26644"/>
                      <a:pt x="17281" y="26681"/>
                    </a:cubicBezTo>
                    <a:cubicBezTo>
                      <a:pt x="17281" y="26456"/>
                      <a:pt x="17334" y="26298"/>
                      <a:pt x="17387" y="26126"/>
                    </a:cubicBezTo>
                    <a:cubicBezTo>
                      <a:pt x="17611" y="26245"/>
                      <a:pt x="17822" y="26351"/>
                      <a:pt x="17941" y="26628"/>
                    </a:cubicBezTo>
                    <a:cubicBezTo>
                      <a:pt x="17990" y="26325"/>
                      <a:pt x="18082" y="26067"/>
                      <a:pt x="18352" y="26067"/>
                    </a:cubicBezTo>
                    <a:cubicBezTo>
                      <a:pt x="18376" y="26067"/>
                      <a:pt x="18402" y="26069"/>
                      <a:pt x="18430" y="26073"/>
                    </a:cubicBezTo>
                    <a:lnTo>
                      <a:pt x="18430" y="26734"/>
                    </a:lnTo>
                    <a:cubicBezTo>
                      <a:pt x="18706" y="26606"/>
                      <a:pt x="18916" y="26535"/>
                      <a:pt x="19103" y="26535"/>
                    </a:cubicBezTo>
                    <a:cubicBezTo>
                      <a:pt x="19399" y="26535"/>
                      <a:pt x="19634" y="26712"/>
                      <a:pt x="19974" y="27116"/>
                    </a:cubicBezTo>
                    <a:cubicBezTo>
                      <a:pt x="20080" y="26734"/>
                      <a:pt x="19525" y="26628"/>
                      <a:pt x="19855" y="26456"/>
                    </a:cubicBezTo>
                    <a:lnTo>
                      <a:pt x="19855" y="26456"/>
                    </a:lnTo>
                    <a:cubicBezTo>
                      <a:pt x="19958" y="26535"/>
                      <a:pt x="20095" y="26600"/>
                      <a:pt x="20217" y="26600"/>
                    </a:cubicBezTo>
                    <a:cubicBezTo>
                      <a:pt x="20362" y="26600"/>
                      <a:pt x="20487" y="26510"/>
                      <a:pt x="20516" y="26245"/>
                    </a:cubicBezTo>
                    <a:cubicBezTo>
                      <a:pt x="20516" y="26456"/>
                      <a:pt x="20687" y="26403"/>
                      <a:pt x="20740" y="26575"/>
                    </a:cubicBezTo>
                    <a:cubicBezTo>
                      <a:pt x="20582" y="26575"/>
                      <a:pt x="20516" y="26734"/>
                      <a:pt x="20463" y="26958"/>
                    </a:cubicBezTo>
                    <a:cubicBezTo>
                      <a:pt x="20542" y="27037"/>
                      <a:pt x="20624" y="27067"/>
                      <a:pt x="20709" y="27067"/>
                    </a:cubicBezTo>
                    <a:cubicBezTo>
                      <a:pt x="20971" y="27067"/>
                      <a:pt x="21257" y="26782"/>
                      <a:pt x="21562" y="26782"/>
                    </a:cubicBezTo>
                    <a:cubicBezTo>
                      <a:pt x="21634" y="26782"/>
                      <a:pt x="21708" y="26799"/>
                      <a:pt x="21783" y="26839"/>
                    </a:cubicBezTo>
                    <a:cubicBezTo>
                      <a:pt x="21730" y="26179"/>
                      <a:pt x="21176" y="26628"/>
                      <a:pt x="21123" y="26073"/>
                    </a:cubicBezTo>
                    <a:cubicBezTo>
                      <a:pt x="21263" y="26073"/>
                      <a:pt x="21404" y="26182"/>
                      <a:pt x="21529" y="26182"/>
                    </a:cubicBezTo>
                    <a:cubicBezTo>
                      <a:pt x="21603" y="26182"/>
                      <a:pt x="21671" y="26144"/>
                      <a:pt x="21730" y="26021"/>
                    </a:cubicBezTo>
                    <a:cubicBezTo>
                      <a:pt x="21836" y="26245"/>
                      <a:pt x="21836" y="26628"/>
                      <a:pt x="21954" y="26839"/>
                    </a:cubicBezTo>
                    <a:cubicBezTo>
                      <a:pt x="22337" y="26628"/>
                      <a:pt x="22667" y="26403"/>
                      <a:pt x="22997" y="26245"/>
                    </a:cubicBezTo>
                    <a:cubicBezTo>
                      <a:pt x="23050" y="26456"/>
                      <a:pt x="23103" y="26628"/>
                      <a:pt x="23156" y="26734"/>
                    </a:cubicBezTo>
                    <a:cubicBezTo>
                      <a:pt x="23657" y="26351"/>
                      <a:pt x="24146" y="26575"/>
                      <a:pt x="24542" y="26298"/>
                    </a:cubicBezTo>
                    <a:cubicBezTo>
                      <a:pt x="24542" y="26636"/>
                      <a:pt x="24567" y="26755"/>
                      <a:pt x="24591" y="26755"/>
                    </a:cubicBezTo>
                    <a:cubicBezTo>
                      <a:pt x="24637" y="26755"/>
                      <a:pt x="24681" y="26309"/>
                      <a:pt x="24542" y="26126"/>
                    </a:cubicBezTo>
                    <a:cubicBezTo>
                      <a:pt x="24454" y="26138"/>
                      <a:pt x="24369" y="26145"/>
                      <a:pt x="24288" y="26145"/>
                    </a:cubicBezTo>
                    <a:cubicBezTo>
                      <a:pt x="24005" y="26145"/>
                      <a:pt x="23769" y="26065"/>
                      <a:pt x="23605" y="25849"/>
                    </a:cubicBezTo>
                    <a:cubicBezTo>
                      <a:pt x="23657" y="25585"/>
                      <a:pt x="24093" y="25849"/>
                      <a:pt x="23935" y="25361"/>
                    </a:cubicBezTo>
                    <a:cubicBezTo>
                      <a:pt x="23502" y="25348"/>
                      <a:pt x="23078" y="25342"/>
                      <a:pt x="22662" y="25342"/>
                    </a:cubicBezTo>
                    <a:cubicBezTo>
                      <a:pt x="19586" y="25342"/>
                      <a:pt x="16901" y="25650"/>
                      <a:pt x="13703" y="25743"/>
                    </a:cubicBezTo>
                    <a:cubicBezTo>
                      <a:pt x="13651" y="26021"/>
                      <a:pt x="13862" y="26126"/>
                      <a:pt x="13703" y="26245"/>
                    </a:cubicBezTo>
                    <a:cubicBezTo>
                      <a:pt x="13668" y="26251"/>
                      <a:pt x="13631" y="26253"/>
                      <a:pt x="13595" y="26253"/>
                    </a:cubicBezTo>
                    <a:cubicBezTo>
                      <a:pt x="13137" y="26253"/>
                      <a:pt x="12633" y="25836"/>
                      <a:pt x="12196" y="25836"/>
                    </a:cubicBezTo>
                    <a:cubicBezTo>
                      <a:pt x="12026" y="25836"/>
                      <a:pt x="11866" y="25899"/>
                      <a:pt x="11723" y="26073"/>
                    </a:cubicBezTo>
                    <a:cubicBezTo>
                      <a:pt x="11670" y="26073"/>
                      <a:pt x="11670" y="26073"/>
                      <a:pt x="11670" y="26126"/>
                    </a:cubicBezTo>
                    <a:cubicBezTo>
                      <a:pt x="11670" y="26073"/>
                      <a:pt x="11604" y="25968"/>
                      <a:pt x="11499" y="25915"/>
                    </a:cubicBezTo>
                    <a:cubicBezTo>
                      <a:pt x="11357" y="25803"/>
                      <a:pt x="11197" y="25760"/>
                      <a:pt x="11023" y="25760"/>
                    </a:cubicBezTo>
                    <a:cubicBezTo>
                      <a:pt x="10467" y="25760"/>
                      <a:pt x="9776" y="26200"/>
                      <a:pt x="9147" y="26200"/>
                    </a:cubicBezTo>
                    <a:cubicBezTo>
                      <a:pt x="8911" y="26200"/>
                      <a:pt x="8684" y="26138"/>
                      <a:pt x="8476" y="25968"/>
                    </a:cubicBezTo>
                    <a:lnTo>
                      <a:pt x="8476" y="25968"/>
                    </a:lnTo>
                    <a:cubicBezTo>
                      <a:pt x="8514" y="26189"/>
                      <a:pt x="8458" y="26263"/>
                      <a:pt x="8367" y="26263"/>
                    </a:cubicBezTo>
                    <a:cubicBezTo>
                      <a:pt x="8206" y="26263"/>
                      <a:pt x="7936" y="26035"/>
                      <a:pt x="7868" y="25968"/>
                    </a:cubicBezTo>
                    <a:cubicBezTo>
                      <a:pt x="8040" y="25743"/>
                      <a:pt x="7868" y="25136"/>
                      <a:pt x="8146" y="25136"/>
                    </a:cubicBezTo>
                    <a:cubicBezTo>
                      <a:pt x="8174" y="25297"/>
                      <a:pt x="8237" y="25346"/>
                      <a:pt x="8308" y="25346"/>
                    </a:cubicBezTo>
                    <a:cubicBezTo>
                      <a:pt x="8416" y="25346"/>
                      <a:pt x="8540" y="25234"/>
                      <a:pt x="8584" y="25234"/>
                    </a:cubicBezTo>
                    <a:cubicBezTo>
                      <a:pt x="8621" y="25234"/>
                      <a:pt x="8602" y="25310"/>
                      <a:pt x="8476" y="25585"/>
                    </a:cubicBezTo>
                    <a:cubicBezTo>
                      <a:pt x="8574" y="25679"/>
                      <a:pt x="8734" y="25726"/>
                      <a:pt x="8877" y="25726"/>
                    </a:cubicBezTo>
                    <a:cubicBezTo>
                      <a:pt x="9138" y="25726"/>
                      <a:pt x="9345" y="25570"/>
                      <a:pt x="9030" y="25255"/>
                    </a:cubicBezTo>
                    <a:cubicBezTo>
                      <a:pt x="9061" y="25229"/>
                      <a:pt x="9091" y="25218"/>
                      <a:pt x="9119" y="25218"/>
                    </a:cubicBezTo>
                    <a:cubicBezTo>
                      <a:pt x="9273" y="25218"/>
                      <a:pt x="9392" y="25546"/>
                      <a:pt x="9481" y="25546"/>
                    </a:cubicBezTo>
                    <a:cubicBezTo>
                      <a:pt x="9515" y="25546"/>
                      <a:pt x="9545" y="25497"/>
                      <a:pt x="9571" y="25361"/>
                    </a:cubicBezTo>
                    <a:lnTo>
                      <a:pt x="9571" y="25361"/>
                    </a:lnTo>
                    <a:cubicBezTo>
                      <a:pt x="9541" y="25378"/>
                      <a:pt x="9517" y="25387"/>
                      <a:pt x="9499" y="25387"/>
                    </a:cubicBezTo>
                    <a:cubicBezTo>
                      <a:pt x="9330" y="25387"/>
                      <a:pt x="9675" y="24675"/>
                      <a:pt x="9895" y="24675"/>
                    </a:cubicBezTo>
                    <a:cubicBezTo>
                      <a:pt x="9946" y="24675"/>
                      <a:pt x="9991" y="24713"/>
                      <a:pt x="10020" y="24806"/>
                    </a:cubicBezTo>
                    <a:cubicBezTo>
                      <a:pt x="9901" y="24978"/>
                      <a:pt x="9624" y="25031"/>
                      <a:pt x="9624" y="25361"/>
                    </a:cubicBezTo>
                    <a:cubicBezTo>
                      <a:pt x="9864" y="25458"/>
                      <a:pt x="10229" y="25533"/>
                      <a:pt x="10591" y="25533"/>
                    </a:cubicBezTo>
                    <a:cubicBezTo>
                      <a:pt x="11065" y="25533"/>
                      <a:pt x="11536" y="25405"/>
                      <a:pt x="11723" y="25031"/>
                    </a:cubicBezTo>
                    <a:cubicBezTo>
                      <a:pt x="11933" y="25098"/>
                      <a:pt x="12113" y="25118"/>
                      <a:pt x="12290" y="25118"/>
                    </a:cubicBezTo>
                    <a:cubicBezTo>
                      <a:pt x="12526" y="25118"/>
                      <a:pt x="12757" y="25083"/>
                      <a:pt x="13043" y="25083"/>
                    </a:cubicBezTo>
                    <a:cubicBezTo>
                      <a:pt x="13209" y="25103"/>
                      <a:pt x="13496" y="25181"/>
                      <a:pt x="13772" y="25181"/>
                    </a:cubicBezTo>
                    <a:cubicBezTo>
                      <a:pt x="14221" y="25181"/>
                      <a:pt x="14641" y="24976"/>
                      <a:pt x="14469" y="23988"/>
                    </a:cubicBezTo>
                    <a:lnTo>
                      <a:pt x="14469" y="23988"/>
                    </a:lnTo>
                    <a:cubicBezTo>
                      <a:pt x="14174" y="24082"/>
                      <a:pt x="14059" y="24440"/>
                      <a:pt x="13717" y="24440"/>
                    </a:cubicBezTo>
                    <a:cubicBezTo>
                      <a:pt x="13677" y="24440"/>
                      <a:pt x="13633" y="24435"/>
                      <a:pt x="13585" y="24423"/>
                    </a:cubicBezTo>
                    <a:cubicBezTo>
                      <a:pt x="13585" y="23988"/>
                      <a:pt x="13373" y="24040"/>
                      <a:pt x="13426" y="23539"/>
                    </a:cubicBezTo>
                    <a:cubicBezTo>
                      <a:pt x="13585" y="23539"/>
                      <a:pt x="13651" y="23486"/>
                      <a:pt x="13703" y="23380"/>
                    </a:cubicBezTo>
                    <a:cubicBezTo>
                      <a:pt x="13964" y="23430"/>
                      <a:pt x="13922" y="23875"/>
                      <a:pt x="14188" y="23875"/>
                    </a:cubicBezTo>
                    <a:cubicBezTo>
                      <a:pt x="14206" y="23875"/>
                      <a:pt x="14224" y="23873"/>
                      <a:pt x="14245" y="23869"/>
                    </a:cubicBezTo>
                    <a:cubicBezTo>
                      <a:pt x="14140" y="23328"/>
                      <a:pt x="14491" y="23000"/>
                      <a:pt x="14786" y="23000"/>
                    </a:cubicBezTo>
                    <a:cubicBezTo>
                      <a:pt x="14938" y="23000"/>
                      <a:pt x="15075" y="23087"/>
                      <a:pt x="15129" y="23275"/>
                    </a:cubicBezTo>
                    <a:cubicBezTo>
                      <a:pt x="14971" y="23327"/>
                      <a:pt x="14852" y="23327"/>
                      <a:pt x="14905" y="23658"/>
                    </a:cubicBezTo>
                    <a:cubicBezTo>
                      <a:pt x="15025" y="23703"/>
                      <a:pt x="15154" y="23724"/>
                      <a:pt x="15287" y="23724"/>
                    </a:cubicBezTo>
                    <a:cubicBezTo>
                      <a:pt x="15768" y="23724"/>
                      <a:pt x="16285" y="23456"/>
                      <a:pt x="16502" y="23156"/>
                    </a:cubicBezTo>
                    <a:cubicBezTo>
                      <a:pt x="15565" y="22615"/>
                      <a:pt x="14641" y="22113"/>
                      <a:pt x="15565" y="21070"/>
                    </a:cubicBezTo>
                    <a:lnTo>
                      <a:pt x="15565" y="21070"/>
                    </a:lnTo>
                    <a:cubicBezTo>
                      <a:pt x="15472" y="21360"/>
                      <a:pt x="15675" y="22457"/>
                      <a:pt x="15878" y="22457"/>
                    </a:cubicBezTo>
                    <a:cubicBezTo>
                      <a:pt x="15906" y="22457"/>
                      <a:pt x="15934" y="22436"/>
                      <a:pt x="15961" y="22390"/>
                    </a:cubicBezTo>
                    <a:cubicBezTo>
                      <a:pt x="15737" y="22285"/>
                      <a:pt x="16291" y="22390"/>
                      <a:pt x="16397" y="22007"/>
                    </a:cubicBezTo>
                    <a:cubicBezTo>
                      <a:pt x="16674" y="22060"/>
                      <a:pt x="16674" y="22720"/>
                      <a:pt x="16885" y="22826"/>
                    </a:cubicBezTo>
                    <a:cubicBezTo>
                      <a:pt x="17044" y="22597"/>
                      <a:pt x="17207" y="22523"/>
                      <a:pt x="17370" y="22523"/>
                    </a:cubicBezTo>
                    <a:cubicBezTo>
                      <a:pt x="17671" y="22523"/>
                      <a:pt x="17970" y="22776"/>
                      <a:pt x="18246" y="22776"/>
                    </a:cubicBezTo>
                    <a:cubicBezTo>
                      <a:pt x="18390" y="22776"/>
                      <a:pt x="18527" y="22707"/>
                      <a:pt x="18654" y="22496"/>
                    </a:cubicBezTo>
                    <a:cubicBezTo>
                      <a:pt x="18760" y="22826"/>
                      <a:pt x="18984" y="22615"/>
                      <a:pt x="18812" y="22997"/>
                    </a:cubicBezTo>
                    <a:cubicBezTo>
                      <a:pt x="18820" y="22999"/>
                      <a:pt x="18828" y="23000"/>
                      <a:pt x="18835" y="23000"/>
                    </a:cubicBezTo>
                    <a:cubicBezTo>
                      <a:pt x="19000" y="23000"/>
                      <a:pt x="19191" y="22609"/>
                      <a:pt x="19389" y="22609"/>
                    </a:cubicBezTo>
                    <a:cubicBezTo>
                      <a:pt x="19456" y="22609"/>
                      <a:pt x="19524" y="22654"/>
                      <a:pt x="19591" y="22773"/>
                    </a:cubicBezTo>
                    <a:cubicBezTo>
                      <a:pt x="19420" y="22773"/>
                      <a:pt x="19314" y="22945"/>
                      <a:pt x="19314" y="23156"/>
                    </a:cubicBezTo>
                    <a:cubicBezTo>
                      <a:pt x="19473" y="23156"/>
                      <a:pt x="19420" y="23539"/>
                      <a:pt x="19420" y="23816"/>
                    </a:cubicBezTo>
                    <a:cubicBezTo>
                      <a:pt x="19974" y="23710"/>
                      <a:pt x="19974" y="22720"/>
                      <a:pt x="20251" y="22219"/>
                    </a:cubicBezTo>
                    <a:cubicBezTo>
                      <a:pt x="20225" y="22210"/>
                      <a:pt x="20202" y="22206"/>
                      <a:pt x="20181" y="22206"/>
                    </a:cubicBezTo>
                    <a:cubicBezTo>
                      <a:pt x="19944" y="22206"/>
                      <a:pt x="20062" y="22724"/>
                      <a:pt x="19855" y="22773"/>
                    </a:cubicBezTo>
                    <a:cubicBezTo>
                      <a:pt x="19974" y="22337"/>
                      <a:pt x="19525" y="22113"/>
                      <a:pt x="19803" y="21955"/>
                    </a:cubicBezTo>
                    <a:lnTo>
                      <a:pt x="19803" y="21955"/>
                    </a:lnTo>
                    <a:cubicBezTo>
                      <a:pt x="19885" y="22032"/>
                      <a:pt x="19997" y="22044"/>
                      <a:pt x="20113" y="22044"/>
                    </a:cubicBezTo>
                    <a:cubicBezTo>
                      <a:pt x="20162" y="22044"/>
                      <a:pt x="20211" y="22042"/>
                      <a:pt x="20260" y="22042"/>
                    </a:cubicBezTo>
                    <a:cubicBezTo>
                      <a:pt x="20410" y="22042"/>
                      <a:pt x="20552" y="22061"/>
                      <a:pt x="20634" y="22219"/>
                    </a:cubicBezTo>
                    <a:lnTo>
                      <a:pt x="20634" y="22390"/>
                    </a:lnTo>
                    <a:cubicBezTo>
                      <a:pt x="20661" y="22399"/>
                      <a:pt x="20684" y="22403"/>
                      <a:pt x="20705" y="22403"/>
                    </a:cubicBezTo>
                    <a:cubicBezTo>
                      <a:pt x="20917" y="22403"/>
                      <a:pt x="20840" y="21992"/>
                      <a:pt x="21045" y="21992"/>
                    </a:cubicBezTo>
                    <a:cubicBezTo>
                      <a:pt x="21068" y="21992"/>
                      <a:pt x="21093" y="21997"/>
                      <a:pt x="21123" y="22007"/>
                    </a:cubicBezTo>
                    <a:cubicBezTo>
                      <a:pt x="21176" y="22667"/>
                      <a:pt x="21572" y="22667"/>
                      <a:pt x="21783" y="22997"/>
                    </a:cubicBezTo>
                    <a:cubicBezTo>
                      <a:pt x="21932" y="22743"/>
                      <a:pt x="22249" y="22437"/>
                      <a:pt x="22461" y="22437"/>
                    </a:cubicBezTo>
                    <a:cubicBezTo>
                      <a:pt x="22569" y="22437"/>
                      <a:pt x="22650" y="22516"/>
                      <a:pt x="22667" y="22720"/>
                    </a:cubicBezTo>
                    <a:cubicBezTo>
                      <a:pt x="22892" y="22496"/>
                      <a:pt x="23050" y="22113"/>
                      <a:pt x="23433" y="22007"/>
                    </a:cubicBezTo>
                    <a:lnTo>
                      <a:pt x="23433" y="22007"/>
                    </a:lnTo>
                    <a:cubicBezTo>
                      <a:pt x="23327" y="23209"/>
                      <a:pt x="22773" y="23816"/>
                      <a:pt x="22060" y="24146"/>
                    </a:cubicBezTo>
                    <a:cubicBezTo>
                      <a:pt x="22007" y="23816"/>
                      <a:pt x="22667" y="23763"/>
                      <a:pt x="22337" y="23605"/>
                    </a:cubicBezTo>
                    <a:cubicBezTo>
                      <a:pt x="22443" y="23327"/>
                      <a:pt x="22773" y="23327"/>
                      <a:pt x="22997" y="23209"/>
                    </a:cubicBezTo>
                    <a:cubicBezTo>
                      <a:pt x="22962" y="22984"/>
                      <a:pt x="22900" y="22920"/>
                      <a:pt x="22827" y="22920"/>
                    </a:cubicBezTo>
                    <a:cubicBezTo>
                      <a:pt x="22730" y="22920"/>
                      <a:pt x="22613" y="23036"/>
                      <a:pt x="22512" y="23036"/>
                    </a:cubicBezTo>
                    <a:cubicBezTo>
                      <a:pt x="22467" y="23036"/>
                      <a:pt x="22425" y="23012"/>
                      <a:pt x="22390" y="22945"/>
                    </a:cubicBezTo>
                    <a:cubicBezTo>
                      <a:pt x="22166" y="23050"/>
                      <a:pt x="22166" y="23433"/>
                      <a:pt x="22007" y="23658"/>
                    </a:cubicBezTo>
                    <a:cubicBezTo>
                      <a:pt x="21836" y="23486"/>
                      <a:pt x="21836" y="23050"/>
                      <a:pt x="21572" y="22997"/>
                    </a:cubicBezTo>
                    <a:cubicBezTo>
                      <a:pt x="21506" y="23050"/>
                      <a:pt x="21506" y="23156"/>
                      <a:pt x="21400" y="23156"/>
                    </a:cubicBezTo>
                    <a:cubicBezTo>
                      <a:pt x="21506" y="23380"/>
                      <a:pt x="21677" y="23486"/>
                      <a:pt x="21836" y="23658"/>
                    </a:cubicBezTo>
                    <a:cubicBezTo>
                      <a:pt x="21506" y="23816"/>
                      <a:pt x="21242" y="24146"/>
                      <a:pt x="20846" y="24199"/>
                    </a:cubicBezTo>
                    <a:cubicBezTo>
                      <a:pt x="21037" y="24064"/>
                      <a:pt x="20950" y="23247"/>
                      <a:pt x="21125" y="23247"/>
                    </a:cubicBezTo>
                    <a:cubicBezTo>
                      <a:pt x="21155" y="23247"/>
                      <a:pt x="21193" y="23271"/>
                      <a:pt x="21242" y="23327"/>
                    </a:cubicBezTo>
                    <a:cubicBezTo>
                      <a:pt x="21176" y="22826"/>
                      <a:pt x="20740" y="23050"/>
                      <a:pt x="20634" y="22615"/>
                    </a:cubicBezTo>
                    <a:lnTo>
                      <a:pt x="20634" y="22615"/>
                    </a:lnTo>
                    <a:cubicBezTo>
                      <a:pt x="20671" y="23642"/>
                      <a:pt x="20204" y="24198"/>
                      <a:pt x="19637" y="24198"/>
                    </a:cubicBezTo>
                    <a:cubicBezTo>
                      <a:pt x="19388" y="24198"/>
                      <a:pt x="19119" y="24090"/>
                      <a:pt x="18865" y="23869"/>
                    </a:cubicBezTo>
                    <a:cubicBezTo>
                      <a:pt x="19037" y="23763"/>
                      <a:pt x="19261" y="23763"/>
                      <a:pt x="19314" y="23486"/>
                    </a:cubicBezTo>
                    <a:lnTo>
                      <a:pt x="19314" y="23486"/>
                    </a:lnTo>
                    <a:cubicBezTo>
                      <a:pt x="19197" y="23517"/>
                      <a:pt x="19099" y="23532"/>
                      <a:pt x="19019" y="23532"/>
                    </a:cubicBezTo>
                    <a:cubicBezTo>
                      <a:pt x="18793" y="23532"/>
                      <a:pt x="18707" y="23413"/>
                      <a:pt x="18707" y="23209"/>
                    </a:cubicBezTo>
                    <a:cubicBezTo>
                      <a:pt x="18707" y="23380"/>
                      <a:pt x="18601" y="23486"/>
                      <a:pt x="18535" y="23539"/>
                    </a:cubicBezTo>
                    <a:cubicBezTo>
                      <a:pt x="18535" y="23327"/>
                      <a:pt x="18654" y="23327"/>
                      <a:pt x="18601" y="23050"/>
                    </a:cubicBezTo>
                    <a:cubicBezTo>
                      <a:pt x="18562" y="23035"/>
                      <a:pt x="18530" y="23029"/>
                      <a:pt x="18502" y="23029"/>
                    </a:cubicBezTo>
                    <a:cubicBezTo>
                      <a:pt x="18351" y="23029"/>
                      <a:pt x="18339" y="23217"/>
                      <a:pt x="18168" y="23217"/>
                    </a:cubicBezTo>
                    <a:cubicBezTo>
                      <a:pt x="18148" y="23217"/>
                      <a:pt x="18125" y="23215"/>
                      <a:pt x="18100" y="23209"/>
                    </a:cubicBezTo>
                    <a:lnTo>
                      <a:pt x="18100" y="23209"/>
                    </a:lnTo>
                    <a:cubicBezTo>
                      <a:pt x="18377" y="24040"/>
                      <a:pt x="18654" y="23605"/>
                      <a:pt x="18271" y="24423"/>
                    </a:cubicBezTo>
                    <a:cubicBezTo>
                      <a:pt x="19974" y="24700"/>
                      <a:pt x="20582" y="24753"/>
                      <a:pt x="22007" y="24806"/>
                    </a:cubicBezTo>
                    <a:cubicBezTo>
                      <a:pt x="22105" y="24399"/>
                      <a:pt x="22334" y="24336"/>
                      <a:pt x="22580" y="24336"/>
                    </a:cubicBezTo>
                    <a:cubicBezTo>
                      <a:pt x="22693" y="24336"/>
                      <a:pt x="22809" y="24349"/>
                      <a:pt x="22917" y="24349"/>
                    </a:cubicBezTo>
                    <a:cubicBezTo>
                      <a:pt x="23120" y="24349"/>
                      <a:pt x="23298" y="24303"/>
                      <a:pt x="23380" y="24040"/>
                    </a:cubicBezTo>
                    <a:cubicBezTo>
                      <a:pt x="23222" y="24040"/>
                      <a:pt x="23103" y="23935"/>
                      <a:pt x="23050" y="23710"/>
                    </a:cubicBezTo>
                    <a:lnTo>
                      <a:pt x="23050" y="23710"/>
                    </a:lnTo>
                    <a:cubicBezTo>
                      <a:pt x="23101" y="23734"/>
                      <a:pt x="23141" y="23745"/>
                      <a:pt x="23173" y="23745"/>
                    </a:cubicBezTo>
                    <a:cubicBezTo>
                      <a:pt x="23354" y="23745"/>
                      <a:pt x="23299" y="23425"/>
                      <a:pt x="23433" y="23380"/>
                    </a:cubicBezTo>
                    <a:lnTo>
                      <a:pt x="23433" y="23380"/>
                    </a:lnTo>
                    <a:cubicBezTo>
                      <a:pt x="23403" y="23567"/>
                      <a:pt x="23618" y="23665"/>
                      <a:pt x="23850" y="23665"/>
                    </a:cubicBezTo>
                    <a:cubicBezTo>
                      <a:pt x="24030" y="23665"/>
                      <a:pt x="24220" y="23607"/>
                      <a:pt x="24318" y="23486"/>
                    </a:cubicBezTo>
                    <a:cubicBezTo>
                      <a:pt x="24146" y="23327"/>
                      <a:pt x="23988" y="23103"/>
                      <a:pt x="23882" y="22826"/>
                    </a:cubicBezTo>
                    <a:cubicBezTo>
                      <a:pt x="24212" y="22496"/>
                      <a:pt x="24318" y="22615"/>
                      <a:pt x="24648" y="22443"/>
                    </a:cubicBezTo>
                    <a:lnTo>
                      <a:pt x="24648" y="22443"/>
                    </a:lnTo>
                    <a:cubicBezTo>
                      <a:pt x="24648" y="22667"/>
                      <a:pt x="24542" y="22667"/>
                      <a:pt x="24595" y="22945"/>
                    </a:cubicBezTo>
                    <a:cubicBezTo>
                      <a:pt x="24925" y="22879"/>
                      <a:pt x="25202" y="22826"/>
                      <a:pt x="25361" y="22549"/>
                    </a:cubicBezTo>
                    <a:cubicBezTo>
                      <a:pt x="25255" y="22060"/>
                      <a:pt x="24872" y="22166"/>
                      <a:pt x="24595" y="21955"/>
                    </a:cubicBezTo>
                    <a:cubicBezTo>
                      <a:pt x="24819" y="21858"/>
                      <a:pt x="24931" y="21701"/>
                      <a:pt x="25141" y="21701"/>
                    </a:cubicBezTo>
                    <a:cubicBezTo>
                      <a:pt x="25190" y="21701"/>
                      <a:pt x="25245" y="21710"/>
                      <a:pt x="25308" y="21730"/>
                    </a:cubicBezTo>
                    <a:cubicBezTo>
                      <a:pt x="25398" y="21821"/>
                      <a:pt x="25372" y="22201"/>
                      <a:pt x="25537" y="22201"/>
                    </a:cubicBezTo>
                    <a:cubicBezTo>
                      <a:pt x="25565" y="22201"/>
                      <a:pt x="25598" y="22190"/>
                      <a:pt x="25638" y="22166"/>
                    </a:cubicBezTo>
                    <a:cubicBezTo>
                      <a:pt x="25638" y="22007"/>
                      <a:pt x="25585" y="21730"/>
                      <a:pt x="25691" y="21677"/>
                    </a:cubicBezTo>
                    <a:cubicBezTo>
                      <a:pt x="25915" y="21730"/>
                      <a:pt x="25968" y="22113"/>
                      <a:pt x="25862" y="22337"/>
                    </a:cubicBezTo>
                    <a:cubicBezTo>
                      <a:pt x="25901" y="22309"/>
                      <a:pt x="25937" y="22297"/>
                      <a:pt x="25971" y="22297"/>
                    </a:cubicBezTo>
                    <a:cubicBezTo>
                      <a:pt x="26194" y="22297"/>
                      <a:pt x="26315" y="22835"/>
                      <a:pt x="26486" y="22835"/>
                    </a:cubicBezTo>
                    <a:cubicBezTo>
                      <a:pt x="26543" y="22835"/>
                      <a:pt x="26606" y="22775"/>
                      <a:pt x="26681" y="22615"/>
                    </a:cubicBezTo>
                    <a:cubicBezTo>
                      <a:pt x="26403" y="22549"/>
                      <a:pt x="26073" y="22496"/>
                      <a:pt x="26126" y="21836"/>
                    </a:cubicBezTo>
                    <a:cubicBezTo>
                      <a:pt x="26403" y="21730"/>
                      <a:pt x="27182" y="21955"/>
                      <a:pt x="27288" y="21228"/>
                    </a:cubicBezTo>
                    <a:cubicBezTo>
                      <a:pt x="27565" y="21347"/>
                      <a:pt x="27842" y="21558"/>
                      <a:pt x="28106" y="21677"/>
                    </a:cubicBezTo>
                    <a:cubicBezTo>
                      <a:pt x="28106" y="21294"/>
                      <a:pt x="27565" y="21123"/>
                      <a:pt x="27842" y="20846"/>
                    </a:cubicBezTo>
                    <a:lnTo>
                      <a:pt x="27842" y="20846"/>
                    </a:lnTo>
                    <a:cubicBezTo>
                      <a:pt x="28119" y="21078"/>
                      <a:pt x="28312" y="21505"/>
                      <a:pt x="28725" y="21505"/>
                    </a:cubicBezTo>
                    <a:cubicBezTo>
                      <a:pt x="28805" y="21505"/>
                      <a:pt x="28893" y="21489"/>
                      <a:pt x="28991" y="21453"/>
                    </a:cubicBezTo>
                    <a:cubicBezTo>
                      <a:pt x="28973" y="21215"/>
                      <a:pt x="28950" y="21142"/>
                      <a:pt x="28916" y="21142"/>
                    </a:cubicBezTo>
                    <a:cubicBezTo>
                      <a:pt x="28862" y="21142"/>
                      <a:pt x="28781" y="21333"/>
                      <a:pt x="28654" y="21333"/>
                    </a:cubicBezTo>
                    <a:cubicBezTo>
                      <a:pt x="28624" y="21333"/>
                      <a:pt x="28591" y="21322"/>
                      <a:pt x="28555" y="21294"/>
                    </a:cubicBezTo>
                    <a:cubicBezTo>
                      <a:pt x="28502" y="20846"/>
                      <a:pt x="28555" y="20898"/>
                      <a:pt x="28225" y="20687"/>
                    </a:cubicBezTo>
                    <a:lnTo>
                      <a:pt x="28225" y="20687"/>
                    </a:lnTo>
                    <a:cubicBezTo>
                      <a:pt x="28661" y="20793"/>
                      <a:pt x="29097" y="21017"/>
                      <a:pt x="29545" y="21070"/>
                    </a:cubicBezTo>
                    <a:cubicBezTo>
                      <a:pt x="29569" y="20729"/>
                      <a:pt x="29626" y="20627"/>
                      <a:pt x="29712" y="20627"/>
                    </a:cubicBezTo>
                    <a:cubicBezTo>
                      <a:pt x="29819" y="20627"/>
                      <a:pt x="29969" y="20787"/>
                      <a:pt x="30153" y="20846"/>
                    </a:cubicBezTo>
                    <a:cubicBezTo>
                      <a:pt x="30087" y="20634"/>
                      <a:pt x="30153" y="20516"/>
                      <a:pt x="30206" y="20357"/>
                    </a:cubicBezTo>
                    <a:cubicBezTo>
                      <a:pt x="30154" y="20243"/>
                      <a:pt x="30064" y="20211"/>
                      <a:pt x="29958" y="20211"/>
                    </a:cubicBezTo>
                    <a:cubicBezTo>
                      <a:pt x="29826" y="20211"/>
                      <a:pt x="29670" y="20260"/>
                      <a:pt x="29537" y="20260"/>
                    </a:cubicBezTo>
                    <a:cubicBezTo>
                      <a:pt x="29420" y="20260"/>
                      <a:pt x="29320" y="20222"/>
                      <a:pt x="29268" y="20080"/>
                    </a:cubicBezTo>
                    <a:cubicBezTo>
                      <a:pt x="29427" y="20080"/>
                      <a:pt x="29374" y="19803"/>
                      <a:pt x="29427" y="19750"/>
                    </a:cubicBezTo>
                    <a:cubicBezTo>
                      <a:pt x="29784" y="19828"/>
                      <a:pt x="30310" y="20014"/>
                      <a:pt x="30719" y="20014"/>
                    </a:cubicBezTo>
                    <a:cubicBezTo>
                      <a:pt x="31143" y="20014"/>
                      <a:pt x="31442" y="19815"/>
                      <a:pt x="31301" y="19090"/>
                    </a:cubicBezTo>
                    <a:cubicBezTo>
                      <a:pt x="31264" y="19073"/>
                      <a:pt x="31232" y="19065"/>
                      <a:pt x="31205" y="19065"/>
                    </a:cubicBezTo>
                    <a:cubicBezTo>
                      <a:pt x="30959" y="19065"/>
                      <a:pt x="31126" y="19707"/>
                      <a:pt x="30971" y="19803"/>
                    </a:cubicBezTo>
                    <a:cubicBezTo>
                      <a:pt x="30896" y="19463"/>
                      <a:pt x="30829" y="19396"/>
                      <a:pt x="30739" y="19396"/>
                    </a:cubicBezTo>
                    <a:cubicBezTo>
                      <a:pt x="30680" y="19396"/>
                      <a:pt x="30611" y="19425"/>
                      <a:pt x="30522" y="19425"/>
                    </a:cubicBezTo>
                    <a:cubicBezTo>
                      <a:pt x="30462" y="19425"/>
                      <a:pt x="30392" y="19412"/>
                      <a:pt x="30311" y="19367"/>
                    </a:cubicBezTo>
                    <a:cubicBezTo>
                      <a:pt x="30053" y="19575"/>
                      <a:pt x="29725" y="19634"/>
                      <a:pt x="29367" y="19634"/>
                    </a:cubicBezTo>
                    <a:cubicBezTo>
                      <a:pt x="28883" y="19634"/>
                      <a:pt x="28343" y="19525"/>
                      <a:pt x="27842" y="19525"/>
                    </a:cubicBezTo>
                    <a:cubicBezTo>
                      <a:pt x="28001" y="19420"/>
                      <a:pt x="27948" y="18984"/>
                      <a:pt x="28106" y="18813"/>
                    </a:cubicBezTo>
                    <a:cubicBezTo>
                      <a:pt x="28523" y="19059"/>
                      <a:pt x="28974" y="19162"/>
                      <a:pt x="29438" y="19162"/>
                    </a:cubicBezTo>
                    <a:cubicBezTo>
                      <a:pt x="30017" y="19162"/>
                      <a:pt x="30617" y="19002"/>
                      <a:pt x="31196" y="18760"/>
                    </a:cubicBezTo>
                    <a:cubicBezTo>
                      <a:pt x="31214" y="18896"/>
                      <a:pt x="31275" y="18942"/>
                      <a:pt x="31348" y="18942"/>
                    </a:cubicBezTo>
                    <a:cubicBezTo>
                      <a:pt x="31480" y="18942"/>
                      <a:pt x="31650" y="18794"/>
                      <a:pt x="31684" y="18760"/>
                    </a:cubicBezTo>
                    <a:cubicBezTo>
                      <a:pt x="31856" y="19578"/>
                      <a:pt x="32674" y="19367"/>
                      <a:pt x="32569" y="20186"/>
                    </a:cubicBezTo>
                    <a:cubicBezTo>
                      <a:pt x="33057" y="19697"/>
                      <a:pt x="33612" y="20304"/>
                      <a:pt x="33717" y="19420"/>
                    </a:cubicBezTo>
                    <a:lnTo>
                      <a:pt x="33717" y="19420"/>
                    </a:lnTo>
                    <a:cubicBezTo>
                      <a:pt x="33684" y="19425"/>
                      <a:pt x="33653" y="19428"/>
                      <a:pt x="33622" y="19428"/>
                    </a:cubicBezTo>
                    <a:cubicBezTo>
                      <a:pt x="33345" y="19428"/>
                      <a:pt x="33159" y="19222"/>
                      <a:pt x="33004" y="18984"/>
                    </a:cubicBezTo>
                    <a:cubicBezTo>
                      <a:pt x="33069" y="18880"/>
                      <a:pt x="33160" y="18845"/>
                      <a:pt x="33261" y="18845"/>
                    </a:cubicBezTo>
                    <a:cubicBezTo>
                      <a:pt x="33467" y="18845"/>
                      <a:pt x="33716" y="18991"/>
                      <a:pt x="33865" y="18991"/>
                    </a:cubicBezTo>
                    <a:cubicBezTo>
                      <a:pt x="33956" y="18991"/>
                      <a:pt x="34010" y="18936"/>
                      <a:pt x="33994" y="18760"/>
                    </a:cubicBezTo>
                    <a:lnTo>
                      <a:pt x="33994" y="18760"/>
                    </a:lnTo>
                    <a:cubicBezTo>
                      <a:pt x="34070" y="18860"/>
                      <a:pt x="34203" y="18897"/>
                      <a:pt x="34348" y="18897"/>
                    </a:cubicBezTo>
                    <a:cubicBezTo>
                      <a:pt x="34432" y="18897"/>
                      <a:pt x="34520" y="18885"/>
                      <a:pt x="34602" y="18865"/>
                    </a:cubicBezTo>
                    <a:lnTo>
                      <a:pt x="34602" y="18865"/>
                    </a:lnTo>
                    <a:cubicBezTo>
                      <a:pt x="34602" y="19090"/>
                      <a:pt x="34496" y="19090"/>
                      <a:pt x="34549" y="19367"/>
                    </a:cubicBezTo>
                    <a:cubicBezTo>
                      <a:pt x="34826" y="19697"/>
                      <a:pt x="35816" y="19143"/>
                      <a:pt x="35486" y="20304"/>
                    </a:cubicBezTo>
                    <a:cubicBezTo>
                      <a:pt x="35455" y="20038"/>
                      <a:pt x="35209" y="19813"/>
                      <a:pt x="35001" y="19813"/>
                    </a:cubicBezTo>
                    <a:cubicBezTo>
                      <a:pt x="34859" y="19813"/>
                      <a:pt x="34734" y="19918"/>
                      <a:pt x="34707" y="20186"/>
                    </a:cubicBezTo>
                    <a:cubicBezTo>
                      <a:pt x="34800" y="20363"/>
                      <a:pt x="35002" y="20479"/>
                      <a:pt x="35101" y="20479"/>
                    </a:cubicBezTo>
                    <a:cubicBezTo>
                      <a:pt x="35185" y="20479"/>
                      <a:pt x="35192" y="20393"/>
                      <a:pt x="34985" y="20186"/>
                    </a:cubicBezTo>
                    <a:cubicBezTo>
                      <a:pt x="35033" y="20170"/>
                      <a:pt x="35078" y="20163"/>
                      <a:pt x="35119" y="20163"/>
                    </a:cubicBezTo>
                    <a:cubicBezTo>
                      <a:pt x="35358" y="20163"/>
                      <a:pt x="35461" y="20406"/>
                      <a:pt x="35315" y="20687"/>
                    </a:cubicBezTo>
                    <a:cubicBezTo>
                      <a:pt x="35365" y="20738"/>
                      <a:pt x="35419" y="20757"/>
                      <a:pt x="35474" y="20757"/>
                    </a:cubicBezTo>
                    <a:cubicBezTo>
                      <a:pt x="35660" y="20757"/>
                      <a:pt x="35864" y="20540"/>
                      <a:pt x="36014" y="20540"/>
                    </a:cubicBezTo>
                    <a:cubicBezTo>
                      <a:pt x="36065" y="20540"/>
                      <a:pt x="36110" y="20565"/>
                      <a:pt x="36146" y="20634"/>
                    </a:cubicBezTo>
                    <a:cubicBezTo>
                      <a:pt x="36027" y="20964"/>
                      <a:pt x="35645" y="20793"/>
                      <a:pt x="35645" y="21294"/>
                    </a:cubicBezTo>
                    <a:cubicBezTo>
                      <a:pt x="36305" y="21294"/>
                      <a:pt x="36806" y="21453"/>
                      <a:pt x="37018" y="22219"/>
                    </a:cubicBezTo>
                    <a:cubicBezTo>
                      <a:pt x="37065" y="22233"/>
                      <a:pt x="37107" y="22239"/>
                      <a:pt x="37145" y="22239"/>
                    </a:cubicBezTo>
                    <a:cubicBezTo>
                      <a:pt x="37392" y="22239"/>
                      <a:pt x="37486" y="21987"/>
                      <a:pt x="37726" y="21987"/>
                    </a:cubicBezTo>
                    <a:cubicBezTo>
                      <a:pt x="37763" y="21987"/>
                      <a:pt x="37804" y="21993"/>
                      <a:pt x="37849" y="22007"/>
                    </a:cubicBezTo>
                    <a:cubicBezTo>
                      <a:pt x="37849" y="22219"/>
                      <a:pt x="38008" y="22285"/>
                      <a:pt x="38074" y="22496"/>
                    </a:cubicBezTo>
                    <a:cubicBezTo>
                      <a:pt x="37899" y="22624"/>
                      <a:pt x="37710" y="22637"/>
                      <a:pt x="37522" y="22637"/>
                    </a:cubicBezTo>
                    <a:cubicBezTo>
                      <a:pt x="37476" y="22637"/>
                      <a:pt x="37431" y="22636"/>
                      <a:pt x="37385" y="22636"/>
                    </a:cubicBezTo>
                    <a:cubicBezTo>
                      <a:pt x="37136" y="22636"/>
                      <a:pt x="36892" y="22658"/>
                      <a:pt x="36688" y="22945"/>
                    </a:cubicBezTo>
                    <a:cubicBezTo>
                      <a:pt x="36405" y="22653"/>
                      <a:pt x="36245" y="21652"/>
                      <a:pt x="36048" y="21652"/>
                    </a:cubicBezTo>
                    <a:cubicBezTo>
                      <a:pt x="35978" y="21652"/>
                      <a:pt x="35903" y="21779"/>
                      <a:pt x="35816" y="22113"/>
                    </a:cubicBezTo>
                    <a:cubicBezTo>
                      <a:pt x="35816" y="21624"/>
                      <a:pt x="35315" y="21624"/>
                      <a:pt x="35539" y="21123"/>
                    </a:cubicBezTo>
                    <a:lnTo>
                      <a:pt x="35539" y="21123"/>
                    </a:lnTo>
                    <a:cubicBezTo>
                      <a:pt x="34773" y="21176"/>
                      <a:pt x="34826" y="21294"/>
                      <a:pt x="34166" y="21400"/>
                    </a:cubicBezTo>
                    <a:cubicBezTo>
                      <a:pt x="34443" y="22219"/>
                      <a:pt x="35367" y="21677"/>
                      <a:pt x="35367" y="22997"/>
                    </a:cubicBezTo>
                    <a:cubicBezTo>
                      <a:pt x="35320" y="22978"/>
                      <a:pt x="35281" y="22969"/>
                      <a:pt x="35249" y="22969"/>
                    </a:cubicBezTo>
                    <a:cubicBezTo>
                      <a:pt x="34989" y="22969"/>
                      <a:pt x="35169" y="23526"/>
                      <a:pt x="35317" y="23526"/>
                    </a:cubicBezTo>
                    <a:cubicBezTo>
                      <a:pt x="35364" y="23526"/>
                      <a:pt x="35407" y="23471"/>
                      <a:pt x="35433" y="23327"/>
                    </a:cubicBezTo>
                    <a:cubicBezTo>
                      <a:pt x="35349" y="23223"/>
                      <a:pt x="35459" y="23158"/>
                      <a:pt x="35608" y="23158"/>
                    </a:cubicBezTo>
                    <a:cubicBezTo>
                      <a:pt x="35856" y="23158"/>
                      <a:pt x="36214" y="23338"/>
                      <a:pt x="35975" y="23816"/>
                    </a:cubicBezTo>
                    <a:cubicBezTo>
                      <a:pt x="36199" y="23433"/>
                      <a:pt x="36377" y="23433"/>
                      <a:pt x="36549" y="23433"/>
                    </a:cubicBezTo>
                    <a:cubicBezTo>
                      <a:pt x="36721" y="23433"/>
                      <a:pt x="36886" y="23433"/>
                      <a:pt x="37084" y="23050"/>
                    </a:cubicBezTo>
                    <a:cubicBezTo>
                      <a:pt x="37295" y="23380"/>
                      <a:pt x="37348" y="23539"/>
                      <a:pt x="37242" y="24040"/>
                    </a:cubicBezTo>
                    <a:cubicBezTo>
                      <a:pt x="37296" y="24075"/>
                      <a:pt x="37336" y="24089"/>
                      <a:pt x="37366" y="24089"/>
                    </a:cubicBezTo>
                    <a:cubicBezTo>
                      <a:pt x="37575" y="24089"/>
                      <a:pt x="37294" y="23378"/>
                      <a:pt x="37499" y="23378"/>
                    </a:cubicBezTo>
                    <a:cubicBezTo>
                      <a:pt x="37505" y="23378"/>
                      <a:pt x="37512" y="23379"/>
                      <a:pt x="37519" y="23380"/>
                    </a:cubicBezTo>
                    <a:cubicBezTo>
                      <a:pt x="38074" y="24040"/>
                      <a:pt x="39169" y="23869"/>
                      <a:pt x="39658" y="24040"/>
                    </a:cubicBezTo>
                    <a:cubicBezTo>
                      <a:pt x="39552" y="24040"/>
                      <a:pt x="39605" y="24370"/>
                      <a:pt x="39499" y="24370"/>
                    </a:cubicBezTo>
                    <a:cubicBezTo>
                      <a:pt x="39444" y="24301"/>
                      <a:pt x="39405" y="24277"/>
                      <a:pt x="39373" y="24277"/>
                    </a:cubicBezTo>
                    <a:cubicBezTo>
                      <a:pt x="39292" y="24277"/>
                      <a:pt x="39257" y="24440"/>
                      <a:pt x="39095" y="24440"/>
                    </a:cubicBezTo>
                    <a:cubicBezTo>
                      <a:pt x="39067" y="24440"/>
                      <a:pt x="39035" y="24435"/>
                      <a:pt x="38998" y="24423"/>
                    </a:cubicBezTo>
                    <a:cubicBezTo>
                      <a:pt x="38998" y="24265"/>
                      <a:pt x="39064" y="24199"/>
                      <a:pt x="39064" y="24093"/>
                    </a:cubicBezTo>
                    <a:lnTo>
                      <a:pt x="39064" y="24093"/>
                    </a:lnTo>
                    <a:cubicBezTo>
                      <a:pt x="38854" y="24268"/>
                      <a:pt x="38682" y="24413"/>
                      <a:pt x="38516" y="24413"/>
                    </a:cubicBezTo>
                    <a:cubicBezTo>
                      <a:pt x="38370" y="24413"/>
                      <a:pt x="38229" y="24298"/>
                      <a:pt x="38074" y="23988"/>
                    </a:cubicBezTo>
                    <a:lnTo>
                      <a:pt x="38074" y="23988"/>
                    </a:lnTo>
                    <a:cubicBezTo>
                      <a:pt x="38126" y="24370"/>
                      <a:pt x="38074" y="24648"/>
                      <a:pt x="37902" y="24700"/>
                    </a:cubicBezTo>
                    <a:cubicBezTo>
                      <a:pt x="37774" y="24490"/>
                      <a:pt x="37601" y="24428"/>
                      <a:pt x="37408" y="24428"/>
                    </a:cubicBezTo>
                    <a:cubicBezTo>
                      <a:pt x="37130" y="24428"/>
                      <a:pt x="36807" y="24558"/>
                      <a:pt x="36509" y="24558"/>
                    </a:cubicBezTo>
                    <a:cubicBezTo>
                      <a:pt x="36314" y="24558"/>
                      <a:pt x="36129" y="24502"/>
                      <a:pt x="35975" y="24318"/>
                    </a:cubicBezTo>
                    <a:cubicBezTo>
                      <a:pt x="35816" y="24476"/>
                      <a:pt x="35869" y="25031"/>
                      <a:pt x="35539" y="25031"/>
                    </a:cubicBezTo>
                    <a:cubicBezTo>
                      <a:pt x="35539" y="24700"/>
                      <a:pt x="35433" y="24595"/>
                      <a:pt x="35315" y="24529"/>
                    </a:cubicBezTo>
                    <a:cubicBezTo>
                      <a:pt x="35272" y="24527"/>
                      <a:pt x="35227" y="24526"/>
                      <a:pt x="35181" y="24526"/>
                    </a:cubicBezTo>
                    <a:cubicBezTo>
                      <a:pt x="34029" y="24526"/>
                      <a:pt x="31953" y="25094"/>
                      <a:pt x="30429" y="25094"/>
                    </a:cubicBezTo>
                    <a:cubicBezTo>
                      <a:pt x="30312" y="25094"/>
                      <a:pt x="30197" y="25091"/>
                      <a:pt x="30087" y="25083"/>
                    </a:cubicBezTo>
                    <a:lnTo>
                      <a:pt x="30087" y="25083"/>
                    </a:lnTo>
                    <a:cubicBezTo>
                      <a:pt x="30087" y="25136"/>
                      <a:pt x="30153" y="25136"/>
                      <a:pt x="30153" y="25255"/>
                    </a:cubicBezTo>
                    <a:cubicBezTo>
                      <a:pt x="29588" y="25327"/>
                      <a:pt x="29146" y="25356"/>
                      <a:pt x="28750" y="25356"/>
                    </a:cubicBezTo>
                    <a:cubicBezTo>
                      <a:pt x="27990" y="25356"/>
                      <a:pt x="27403" y="25249"/>
                      <a:pt x="26456" y="25136"/>
                    </a:cubicBezTo>
                    <a:cubicBezTo>
                      <a:pt x="26351" y="25519"/>
                      <a:pt x="26351" y="25915"/>
                      <a:pt x="26126" y="26021"/>
                    </a:cubicBezTo>
                    <a:cubicBezTo>
                      <a:pt x="26021" y="25585"/>
                      <a:pt x="26298" y="25691"/>
                      <a:pt x="26245" y="25361"/>
                    </a:cubicBezTo>
                    <a:cubicBezTo>
                      <a:pt x="26200" y="25361"/>
                      <a:pt x="25963" y="25335"/>
                      <a:pt x="25704" y="25335"/>
                    </a:cubicBezTo>
                    <a:cubicBezTo>
                      <a:pt x="25285" y="25335"/>
                      <a:pt x="24806" y="25401"/>
                      <a:pt x="24978" y="25743"/>
                    </a:cubicBezTo>
                    <a:cubicBezTo>
                      <a:pt x="25116" y="25664"/>
                      <a:pt x="25337" y="25555"/>
                      <a:pt x="25544" y="25555"/>
                    </a:cubicBezTo>
                    <a:cubicBezTo>
                      <a:pt x="25750" y="25555"/>
                      <a:pt x="25941" y="25664"/>
                      <a:pt x="26021" y="26021"/>
                    </a:cubicBezTo>
                    <a:cubicBezTo>
                      <a:pt x="25862" y="25983"/>
                      <a:pt x="25737" y="25782"/>
                      <a:pt x="25617" y="25782"/>
                    </a:cubicBezTo>
                    <a:cubicBezTo>
                      <a:pt x="25566" y="25782"/>
                      <a:pt x="25517" y="25818"/>
                      <a:pt x="25466" y="25915"/>
                    </a:cubicBezTo>
                    <a:cubicBezTo>
                      <a:pt x="25915" y="26786"/>
                      <a:pt x="26403" y="26021"/>
                      <a:pt x="26852" y="26786"/>
                    </a:cubicBezTo>
                    <a:cubicBezTo>
                      <a:pt x="26865" y="26789"/>
                      <a:pt x="26876" y="26790"/>
                      <a:pt x="26886" y="26790"/>
                    </a:cubicBezTo>
                    <a:cubicBezTo>
                      <a:pt x="27102" y="26790"/>
                      <a:pt x="26965" y="26298"/>
                      <a:pt x="27116" y="26298"/>
                    </a:cubicBezTo>
                    <a:cubicBezTo>
                      <a:pt x="27512" y="26351"/>
                      <a:pt x="28278" y="26958"/>
                      <a:pt x="28608" y="27169"/>
                    </a:cubicBezTo>
                    <a:cubicBezTo>
                      <a:pt x="28991" y="26681"/>
                      <a:pt x="29427" y="27064"/>
                      <a:pt x="29757" y="26628"/>
                    </a:cubicBezTo>
                    <a:cubicBezTo>
                      <a:pt x="29846" y="26857"/>
                      <a:pt x="29958" y="26921"/>
                      <a:pt x="30080" y="26921"/>
                    </a:cubicBezTo>
                    <a:cubicBezTo>
                      <a:pt x="30236" y="26921"/>
                      <a:pt x="30408" y="26817"/>
                      <a:pt x="30570" y="26817"/>
                    </a:cubicBezTo>
                    <a:cubicBezTo>
                      <a:pt x="30676" y="26817"/>
                      <a:pt x="30777" y="26862"/>
                      <a:pt x="30866" y="27011"/>
                    </a:cubicBezTo>
                    <a:cubicBezTo>
                      <a:pt x="30918" y="26456"/>
                      <a:pt x="30588" y="26681"/>
                      <a:pt x="30536" y="26403"/>
                    </a:cubicBezTo>
                    <a:lnTo>
                      <a:pt x="30536" y="26403"/>
                    </a:lnTo>
                    <a:cubicBezTo>
                      <a:pt x="30580" y="26426"/>
                      <a:pt x="30615" y="26437"/>
                      <a:pt x="30643" y="26437"/>
                    </a:cubicBezTo>
                    <a:cubicBezTo>
                      <a:pt x="30883" y="26437"/>
                      <a:pt x="30582" y="25689"/>
                      <a:pt x="30793" y="25689"/>
                    </a:cubicBezTo>
                    <a:cubicBezTo>
                      <a:pt x="30799" y="25689"/>
                      <a:pt x="30806" y="25689"/>
                      <a:pt x="30813" y="25691"/>
                    </a:cubicBezTo>
                    <a:cubicBezTo>
                      <a:pt x="30987" y="25795"/>
                      <a:pt x="31167" y="25974"/>
                      <a:pt x="31364" y="25974"/>
                    </a:cubicBezTo>
                    <a:cubicBezTo>
                      <a:pt x="31466" y="25974"/>
                      <a:pt x="31572" y="25927"/>
                      <a:pt x="31684" y="25796"/>
                    </a:cubicBezTo>
                    <a:cubicBezTo>
                      <a:pt x="31737" y="26126"/>
                      <a:pt x="31961" y="25968"/>
                      <a:pt x="31961" y="26456"/>
                    </a:cubicBezTo>
                    <a:cubicBezTo>
                      <a:pt x="32059" y="26438"/>
                      <a:pt x="32146" y="26431"/>
                      <a:pt x="32225" y="26431"/>
                    </a:cubicBezTo>
                    <a:cubicBezTo>
                      <a:pt x="32434" y="26431"/>
                      <a:pt x="32589" y="26478"/>
                      <a:pt x="32744" y="26478"/>
                    </a:cubicBezTo>
                    <a:cubicBezTo>
                      <a:pt x="32863" y="26478"/>
                      <a:pt x="32981" y="26450"/>
                      <a:pt x="33123" y="26351"/>
                    </a:cubicBezTo>
                    <a:lnTo>
                      <a:pt x="33123" y="26351"/>
                    </a:lnTo>
                    <a:cubicBezTo>
                      <a:pt x="33387" y="26575"/>
                      <a:pt x="32951" y="27011"/>
                      <a:pt x="33281" y="27169"/>
                    </a:cubicBezTo>
                    <a:cubicBezTo>
                      <a:pt x="33453" y="26958"/>
                      <a:pt x="33717" y="26786"/>
                      <a:pt x="33942" y="26628"/>
                    </a:cubicBezTo>
                    <a:cubicBezTo>
                      <a:pt x="34047" y="26179"/>
                      <a:pt x="33506" y="26073"/>
                      <a:pt x="33783" y="25796"/>
                    </a:cubicBezTo>
                    <a:lnTo>
                      <a:pt x="33783" y="25796"/>
                    </a:lnTo>
                    <a:cubicBezTo>
                      <a:pt x="33889" y="25968"/>
                      <a:pt x="33889" y="26245"/>
                      <a:pt x="34166" y="26456"/>
                    </a:cubicBezTo>
                    <a:cubicBezTo>
                      <a:pt x="34324" y="26179"/>
                      <a:pt x="33994" y="26073"/>
                      <a:pt x="34219" y="25968"/>
                    </a:cubicBezTo>
                    <a:cubicBezTo>
                      <a:pt x="34377" y="25968"/>
                      <a:pt x="34549" y="26021"/>
                      <a:pt x="34602" y="26245"/>
                    </a:cubicBezTo>
                    <a:cubicBezTo>
                      <a:pt x="34496" y="26351"/>
                      <a:pt x="34443" y="26456"/>
                      <a:pt x="34324" y="26628"/>
                    </a:cubicBezTo>
                    <a:cubicBezTo>
                      <a:pt x="34385" y="26649"/>
                      <a:pt x="34436" y="26659"/>
                      <a:pt x="34478" y="26659"/>
                    </a:cubicBezTo>
                    <a:cubicBezTo>
                      <a:pt x="34746" y="26659"/>
                      <a:pt x="34678" y="26267"/>
                      <a:pt x="34826" y="26073"/>
                    </a:cubicBezTo>
                    <a:cubicBezTo>
                      <a:pt x="35497" y="26264"/>
                      <a:pt x="36164" y="26345"/>
                      <a:pt x="36812" y="26345"/>
                    </a:cubicBezTo>
                    <a:cubicBezTo>
                      <a:pt x="38231" y="26345"/>
                      <a:pt x="39561" y="25955"/>
                      <a:pt x="40648" y="25466"/>
                    </a:cubicBezTo>
                    <a:cubicBezTo>
                      <a:pt x="40606" y="25466"/>
                      <a:pt x="40555" y="25475"/>
                      <a:pt x="40509" y="25475"/>
                    </a:cubicBezTo>
                    <a:cubicBezTo>
                      <a:pt x="40441" y="25475"/>
                      <a:pt x="40384" y="25456"/>
                      <a:pt x="40384" y="25361"/>
                    </a:cubicBezTo>
                    <a:cubicBezTo>
                      <a:pt x="40418" y="25358"/>
                      <a:pt x="40451" y="25356"/>
                      <a:pt x="40482" y="25356"/>
                    </a:cubicBezTo>
                    <a:cubicBezTo>
                      <a:pt x="40910" y="25356"/>
                      <a:pt x="41083" y="25620"/>
                      <a:pt x="41548" y="25620"/>
                    </a:cubicBezTo>
                    <a:cubicBezTo>
                      <a:pt x="41640" y="25620"/>
                      <a:pt x="41744" y="25610"/>
                      <a:pt x="41863" y="25585"/>
                    </a:cubicBezTo>
                    <a:cubicBezTo>
                      <a:pt x="42087" y="25308"/>
                      <a:pt x="41757" y="25189"/>
                      <a:pt x="41915" y="25083"/>
                    </a:cubicBezTo>
                    <a:lnTo>
                      <a:pt x="41915" y="25083"/>
                    </a:lnTo>
                    <a:cubicBezTo>
                      <a:pt x="41986" y="25558"/>
                      <a:pt x="42449" y="25654"/>
                      <a:pt x="42938" y="25654"/>
                    </a:cubicBezTo>
                    <a:cubicBezTo>
                      <a:pt x="43267" y="25654"/>
                      <a:pt x="43607" y="25611"/>
                      <a:pt x="43848" y="25611"/>
                    </a:cubicBezTo>
                    <a:cubicBezTo>
                      <a:pt x="44127" y="25611"/>
                      <a:pt x="44275" y="25668"/>
                      <a:pt x="44120" y="25915"/>
                    </a:cubicBezTo>
                    <a:cubicBezTo>
                      <a:pt x="44151" y="25902"/>
                      <a:pt x="44182" y="25896"/>
                      <a:pt x="44211" y="25896"/>
                    </a:cubicBezTo>
                    <a:cubicBezTo>
                      <a:pt x="44344" y="25896"/>
                      <a:pt x="44448" y="26010"/>
                      <a:pt x="44476" y="26010"/>
                    </a:cubicBezTo>
                    <a:cubicBezTo>
                      <a:pt x="44496" y="26010"/>
                      <a:pt x="44476" y="25950"/>
                      <a:pt x="44397" y="25743"/>
                    </a:cubicBezTo>
                    <a:cubicBezTo>
                      <a:pt x="44466" y="25730"/>
                      <a:pt x="44534" y="25721"/>
                      <a:pt x="44597" y="25721"/>
                    </a:cubicBezTo>
                    <a:cubicBezTo>
                      <a:pt x="44789" y="25721"/>
                      <a:pt x="44939" y="25811"/>
                      <a:pt x="44939" y="26179"/>
                    </a:cubicBezTo>
                    <a:cubicBezTo>
                      <a:pt x="44781" y="26279"/>
                      <a:pt x="44637" y="26316"/>
                      <a:pt x="44498" y="26316"/>
                    </a:cubicBezTo>
                    <a:cubicBezTo>
                      <a:pt x="44250" y="26316"/>
                      <a:pt x="44015" y="26202"/>
                      <a:pt x="43737" y="26126"/>
                    </a:cubicBezTo>
                    <a:lnTo>
                      <a:pt x="43737" y="26126"/>
                    </a:lnTo>
                    <a:cubicBezTo>
                      <a:pt x="44065" y="26570"/>
                      <a:pt x="44525" y="26692"/>
                      <a:pt x="44955" y="26692"/>
                    </a:cubicBezTo>
                    <a:cubicBezTo>
                      <a:pt x="45165" y="26692"/>
                      <a:pt x="45368" y="26663"/>
                      <a:pt x="45546" y="26628"/>
                    </a:cubicBezTo>
                    <a:cubicBezTo>
                      <a:pt x="45980" y="26587"/>
                      <a:pt x="46276" y="26335"/>
                      <a:pt x="46618" y="26335"/>
                    </a:cubicBezTo>
                    <a:cubicBezTo>
                      <a:pt x="46714" y="26335"/>
                      <a:pt x="46812" y="26355"/>
                      <a:pt x="46919" y="26403"/>
                    </a:cubicBezTo>
                    <a:cubicBezTo>
                      <a:pt x="47150" y="26482"/>
                      <a:pt x="47414" y="26559"/>
                      <a:pt x="47675" y="26559"/>
                    </a:cubicBezTo>
                    <a:cubicBezTo>
                      <a:pt x="47981" y="26559"/>
                      <a:pt x="48281" y="26454"/>
                      <a:pt x="48516" y="26126"/>
                    </a:cubicBezTo>
                    <a:cubicBezTo>
                      <a:pt x="48569" y="26298"/>
                      <a:pt x="48516" y="26575"/>
                      <a:pt x="48688" y="26575"/>
                    </a:cubicBezTo>
                    <a:cubicBezTo>
                      <a:pt x="48688" y="26126"/>
                      <a:pt x="48688" y="26021"/>
                      <a:pt x="48793" y="25743"/>
                    </a:cubicBezTo>
                    <a:cubicBezTo>
                      <a:pt x="48810" y="25738"/>
                      <a:pt x="48826" y="25736"/>
                      <a:pt x="48841" y="25736"/>
                    </a:cubicBezTo>
                    <a:cubicBezTo>
                      <a:pt x="48975" y="25736"/>
                      <a:pt x="49018" y="25947"/>
                      <a:pt x="49018" y="26245"/>
                    </a:cubicBezTo>
                    <a:cubicBezTo>
                      <a:pt x="49229" y="26245"/>
                      <a:pt x="49348" y="26126"/>
                      <a:pt x="49401" y="26021"/>
                    </a:cubicBezTo>
                    <a:lnTo>
                      <a:pt x="49176" y="22166"/>
                    </a:lnTo>
                    <a:lnTo>
                      <a:pt x="49123" y="22166"/>
                    </a:lnTo>
                    <a:lnTo>
                      <a:pt x="49123" y="21730"/>
                    </a:lnTo>
                    <a:lnTo>
                      <a:pt x="49071" y="20516"/>
                    </a:lnTo>
                    <a:cubicBezTo>
                      <a:pt x="48688" y="20410"/>
                      <a:pt x="48239" y="20304"/>
                      <a:pt x="48741" y="19697"/>
                    </a:cubicBezTo>
                    <a:cubicBezTo>
                      <a:pt x="48689" y="19697"/>
                      <a:pt x="48610" y="19722"/>
                      <a:pt x="48536" y="19722"/>
                    </a:cubicBezTo>
                    <a:cubicBezTo>
                      <a:pt x="48458" y="19722"/>
                      <a:pt x="48385" y="19694"/>
                      <a:pt x="48358" y="19578"/>
                    </a:cubicBezTo>
                    <a:lnTo>
                      <a:pt x="48741" y="19525"/>
                    </a:lnTo>
                    <a:lnTo>
                      <a:pt x="48688" y="18535"/>
                    </a:lnTo>
                    <a:cubicBezTo>
                      <a:pt x="48669" y="18531"/>
                      <a:pt x="48651" y="18529"/>
                      <a:pt x="48636" y="18529"/>
                    </a:cubicBezTo>
                    <a:cubicBezTo>
                      <a:pt x="48471" y="18529"/>
                      <a:pt x="48507" y="18769"/>
                      <a:pt x="48411" y="18865"/>
                    </a:cubicBezTo>
                    <a:cubicBezTo>
                      <a:pt x="48186" y="18258"/>
                      <a:pt x="48133" y="18152"/>
                      <a:pt x="47909" y="17770"/>
                    </a:cubicBezTo>
                    <a:cubicBezTo>
                      <a:pt x="48569" y="17664"/>
                      <a:pt x="48081" y="17717"/>
                      <a:pt x="48028" y="17387"/>
                    </a:cubicBezTo>
                    <a:cubicBezTo>
                      <a:pt x="47856" y="16885"/>
                      <a:pt x="48358" y="16938"/>
                      <a:pt x="48186" y="16885"/>
                    </a:cubicBezTo>
                    <a:cubicBezTo>
                      <a:pt x="48097" y="16826"/>
                      <a:pt x="47882" y="16745"/>
                      <a:pt x="47672" y="16745"/>
                    </a:cubicBezTo>
                    <a:cubicBezTo>
                      <a:pt x="47508" y="16745"/>
                      <a:pt x="47347" y="16794"/>
                      <a:pt x="47249" y="16938"/>
                    </a:cubicBezTo>
                    <a:cubicBezTo>
                      <a:pt x="47314" y="16924"/>
                      <a:pt x="47367" y="16918"/>
                      <a:pt x="47408" y="16918"/>
                    </a:cubicBezTo>
                    <a:cubicBezTo>
                      <a:pt x="47682" y="16918"/>
                      <a:pt x="47466" y="17199"/>
                      <a:pt x="47420" y="17440"/>
                    </a:cubicBezTo>
                    <a:cubicBezTo>
                      <a:pt x="47436" y="17445"/>
                      <a:pt x="47453" y="17447"/>
                      <a:pt x="47470" y="17447"/>
                    </a:cubicBezTo>
                    <a:cubicBezTo>
                      <a:pt x="47540" y="17447"/>
                      <a:pt x="47626" y="17416"/>
                      <a:pt x="47696" y="17416"/>
                    </a:cubicBezTo>
                    <a:cubicBezTo>
                      <a:pt x="47793" y="17416"/>
                      <a:pt x="47859" y="17477"/>
                      <a:pt x="47803" y="17770"/>
                    </a:cubicBezTo>
                    <a:cubicBezTo>
                      <a:pt x="47051" y="17733"/>
                      <a:pt x="46504" y="17019"/>
                      <a:pt x="46056" y="17019"/>
                    </a:cubicBezTo>
                    <a:cubicBezTo>
                      <a:pt x="45851" y="17019"/>
                      <a:pt x="45667" y="17168"/>
                      <a:pt x="45493" y="17598"/>
                    </a:cubicBezTo>
                    <a:cubicBezTo>
                      <a:pt x="45269" y="17387"/>
                      <a:pt x="45440" y="17268"/>
                      <a:pt x="45269" y="17110"/>
                    </a:cubicBezTo>
                    <a:cubicBezTo>
                      <a:pt x="45005" y="17387"/>
                      <a:pt x="45216" y="17875"/>
                      <a:pt x="45269" y="18258"/>
                    </a:cubicBezTo>
                    <a:cubicBezTo>
                      <a:pt x="45057" y="18324"/>
                      <a:pt x="44939" y="18430"/>
                      <a:pt x="44886" y="18654"/>
                    </a:cubicBezTo>
                    <a:cubicBezTo>
                      <a:pt x="44967" y="18642"/>
                      <a:pt x="45026" y="18636"/>
                      <a:pt x="45068" y="18636"/>
                    </a:cubicBezTo>
                    <a:cubicBezTo>
                      <a:pt x="45257" y="18636"/>
                      <a:pt x="45091" y="18757"/>
                      <a:pt x="45005" y="18984"/>
                    </a:cubicBezTo>
                    <a:cubicBezTo>
                      <a:pt x="45163" y="19195"/>
                      <a:pt x="45546" y="19090"/>
                      <a:pt x="45665" y="19420"/>
                    </a:cubicBezTo>
                    <a:cubicBezTo>
                      <a:pt x="45463" y="19329"/>
                      <a:pt x="45227" y="19312"/>
                      <a:pt x="45002" y="19312"/>
                    </a:cubicBezTo>
                    <a:cubicBezTo>
                      <a:pt x="44858" y="19312"/>
                      <a:pt x="44719" y="19319"/>
                      <a:pt x="44596" y="19319"/>
                    </a:cubicBezTo>
                    <a:cubicBezTo>
                      <a:pt x="44435" y="19319"/>
                      <a:pt x="44302" y="19307"/>
                      <a:pt x="44226" y="19248"/>
                    </a:cubicBezTo>
                    <a:lnTo>
                      <a:pt x="44226" y="19248"/>
                    </a:lnTo>
                    <a:cubicBezTo>
                      <a:pt x="44278" y="19420"/>
                      <a:pt x="44226" y="19644"/>
                      <a:pt x="44173" y="19697"/>
                    </a:cubicBezTo>
                    <a:cubicBezTo>
                      <a:pt x="44124" y="19558"/>
                      <a:pt x="44064" y="19510"/>
                      <a:pt x="43999" y="19510"/>
                    </a:cubicBezTo>
                    <a:cubicBezTo>
                      <a:pt x="43853" y="19510"/>
                      <a:pt x="43684" y="19750"/>
                      <a:pt x="43566" y="19750"/>
                    </a:cubicBezTo>
                    <a:cubicBezTo>
                      <a:pt x="43303" y="19267"/>
                      <a:pt x="43633" y="18684"/>
                      <a:pt x="43998" y="18684"/>
                    </a:cubicBezTo>
                    <a:cubicBezTo>
                      <a:pt x="44093" y="18684"/>
                      <a:pt x="44189" y="18723"/>
                      <a:pt x="44278" y="18813"/>
                    </a:cubicBezTo>
                    <a:cubicBezTo>
                      <a:pt x="44226" y="18482"/>
                      <a:pt x="44278" y="18205"/>
                      <a:pt x="44450" y="18152"/>
                    </a:cubicBezTo>
                    <a:cubicBezTo>
                      <a:pt x="44450" y="18240"/>
                      <a:pt x="44487" y="18337"/>
                      <a:pt x="44529" y="18337"/>
                    </a:cubicBezTo>
                    <a:cubicBezTo>
                      <a:pt x="44538" y="18337"/>
                      <a:pt x="44547" y="18333"/>
                      <a:pt x="44556" y="18324"/>
                    </a:cubicBezTo>
                    <a:lnTo>
                      <a:pt x="44556" y="18324"/>
                    </a:lnTo>
                    <a:cubicBezTo>
                      <a:pt x="44556" y="18588"/>
                      <a:pt x="44278" y="18482"/>
                      <a:pt x="44397" y="18984"/>
                    </a:cubicBezTo>
                    <a:cubicBezTo>
                      <a:pt x="44420" y="18977"/>
                      <a:pt x="44441" y="18974"/>
                      <a:pt x="44461" y="18974"/>
                    </a:cubicBezTo>
                    <a:cubicBezTo>
                      <a:pt x="44608" y="18974"/>
                      <a:pt x="44677" y="19149"/>
                      <a:pt x="44793" y="19149"/>
                    </a:cubicBezTo>
                    <a:cubicBezTo>
                      <a:pt x="44806" y="19149"/>
                      <a:pt x="44819" y="19147"/>
                      <a:pt x="44833" y="19143"/>
                    </a:cubicBezTo>
                    <a:cubicBezTo>
                      <a:pt x="44397" y="18535"/>
                      <a:pt x="44939" y="18535"/>
                      <a:pt x="44727" y="17994"/>
                    </a:cubicBezTo>
                    <a:cubicBezTo>
                      <a:pt x="44639" y="17923"/>
                      <a:pt x="44562" y="17907"/>
                      <a:pt x="44485" y="17907"/>
                    </a:cubicBezTo>
                    <a:cubicBezTo>
                      <a:pt x="44427" y="17907"/>
                      <a:pt x="44369" y="17916"/>
                      <a:pt x="44307" y="17916"/>
                    </a:cubicBezTo>
                    <a:cubicBezTo>
                      <a:pt x="44193" y="17916"/>
                      <a:pt x="44065" y="17886"/>
                      <a:pt x="43896" y="17717"/>
                    </a:cubicBezTo>
                    <a:lnTo>
                      <a:pt x="43896" y="17717"/>
                    </a:lnTo>
                    <a:cubicBezTo>
                      <a:pt x="43896" y="17822"/>
                      <a:pt x="43948" y="18047"/>
                      <a:pt x="43843" y="18047"/>
                    </a:cubicBezTo>
                    <a:cubicBezTo>
                      <a:pt x="43684" y="17215"/>
                      <a:pt x="44278" y="17598"/>
                      <a:pt x="44278" y="17004"/>
                    </a:cubicBezTo>
                    <a:lnTo>
                      <a:pt x="44278" y="17004"/>
                    </a:lnTo>
                    <a:cubicBezTo>
                      <a:pt x="43790" y="17387"/>
                      <a:pt x="43513" y="17545"/>
                      <a:pt x="43236" y="17928"/>
                    </a:cubicBezTo>
                    <a:cubicBezTo>
                      <a:pt x="43319" y="17928"/>
                      <a:pt x="43411" y="17903"/>
                      <a:pt x="43485" y="17903"/>
                    </a:cubicBezTo>
                    <a:cubicBezTo>
                      <a:pt x="43562" y="17903"/>
                      <a:pt x="43618" y="17931"/>
                      <a:pt x="43618" y="18047"/>
                    </a:cubicBezTo>
                    <a:cubicBezTo>
                      <a:pt x="43513" y="18047"/>
                      <a:pt x="43566" y="18377"/>
                      <a:pt x="43460" y="18377"/>
                    </a:cubicBezTo>
                    <a:cubicBezTo>
                      <a:pt x="43399" y="18396"/>
                      <a:pt x="43332" y="18407"/>
                      <a:pt x="43262" y="18407"/>
                    </a:cubicBezTo>
                    <a:cubicBezTo>
                      <a:pt x="42955" y="18407"/>
                      <a:pt x="42589" y="18202"/>
                      <a:pt x="42417" y="17664"/>
                    </a:cubicBezTo>
                    <a:cubicBezTo>
                      <a:pt x="42394" y="17807"/>
                      <a:pt x="42288" y="17836"/>
                      <a:pt x="42156" y="17836"/>
                    </a:cubicBezTo>
                    <a:cubicBezTo>
                      <a:pt x="42064" y="17836"/>
                      <a:pt x="41960" y="17822"/>
                      <a:pt x="41864" y="17822"/>
                    </a:cubicBezTo>
                    <a:cubicBezTo>
                      <a:pt x="41778" y="17822"/>
                      <a:pt x="41698" y="17833"/>
                      <a:pt x="41638" y="17875"/>
                    </a:cubicBezTo>
                    <a:cubicBezTo>
                      <a:pt x="41863" y="18918"/>
                      <a:pt x="41097" y="18377"/>
                      <a:pt x="41308" y="18865"/>
                    </a:cubicBezTo>
                    <a:cubicBezTo>
                      <a:pt x="41308" y="18791"/>
                      <a:pt x="41325" y="18762"/>
                      <a:pt x="41351" y="18762"/>
                    </a:cubicBezTo>
                    <a:cubicBezTo>
                      <a:pt x="41443" y="18762"/>
                      <a:pt x="41653" y="19113"/>
                      <a:pt x="41704" y="19195"/>
                    </a:cubicBezTo>
                    <a:lnTo>
                      <a:pt x="41044" y="19248"/>
                    </a:lnTo>
                    <a:cubicBezTo>
                      <a:pt x="40925" y="18865"/>
                      <a:pt x="40820" y="18482"/>
                      <a:pt x="40820" y="17928"/>
                    </a:cubicBezTo>
                    <a:cubicBezTo>
                      <a:pt x="40265" y="17928"/>
                      <a:pt x="39988" y="17994"/>
                      <a:pt x="39447" y="18205"/>
                    </a:cubicBezTo>
                    <a:cubicBezTo>
                      <a:pt x="39552" y="18258"/>
                      <a:pt x="39658" y="18324"/>
                      <a:pt x="39777" y="18482"/>
                    </a:cubicBezTo>
                    <a:cubicBezTo>
                      <a:pt x="39576" y="18482"/>
                      <a:pt x="39639" y="18884"/>
                      <a:pt x="39466" y="18884"/>
                    </a:cubicBezTo>
                    <a:cubicBezTo>
                      <a:pt x="39446" y="18884"/>
                      <a:pt x="39422" y="18878"/>
                      <a:pt x="39394" y="18865"/>
                    </a:cubicBezTo>
                    <a:cubicBezTo>
                      <a:pt x="39328" y="18100"/>
                      <a:pt x="39394" y="17545"/>
                      <a:pt x="39447" y="17004"/>
                    </a:cubicBezTo>
                    <a:cubicBezTo>
                      <a:pt x="39347" y="16952"/>
                      <a:pt x="39228" y="16946"/>
                      <a:pt x="39106" y="16946"/>
                    </a:cubicBezTo>
                    <a:cubicBezTo>
                      <a:pt x="39068" y="16946"/>
                      <a:pt x="39029" y="16947"/>
                      <a:pt x="38990" y="16947"/>
                    </a:cubicBezTo>
                    <a:cubicBezTo>
                      <a:pt x="38748" y="16947"/>
                      <a:pt x="38520" y="16922"/>
                      <a:pt x="38457" y="16555"/>
                    </a:cubicBezTo>
                    <a:lnTo>
                      <a:pt x="38457" y="16555"/>
                    </a:lnTo>
                    <a:cubicBezTo>
                      <a:pt x="38839" y="16832"/>
                      <a:pt x="39447" y="16555"/>
                      <a:pt x="39777" y="17004"/>
                    </a:cubicBezTo>
                    <a:cubicBezTo>
                      <a:pt x="39777" y="17215"/>
                      <a:pt x="39499" y="17110"/>
                      <a:pt x="39605" y="17492"/>
                    </a:cubicBezTo>
                    <a:cubicBezTo>
                      <a:pt x="39605" y="17728"/>
                      <a:pt x="39751" y="17839"/>
                      <a:pt x="39900" y="17839"/>
                    </a:cubicBezTo>
                    <a:cubicBezTo>
                      <a:pt x="40068" y="17839"/>
                      <a:pt x="40240" y="17698"/>
                      <a:pt x="40212" y="17440"/>
                    </a:cubicBezTo>
                    <a:cubicBezTo>
                      <a:pt x="40054" y="17110"/>
                      <a:pt x="39935" y="16779"/>
                      <a:pt x="39830" y="16449"/>
                    </a:cubicBezTo>
                    <a:lnTo>
                      <a:pt x="39830" y="16449"/>
                    </a:lnTo>
                    <a:cubicBezTo>
                      <a:pt x="40225" y="16699"/>
                      <a:pt x="40408" y="16763"/>
                      <a:pt x="40626" y="16763"/>
                    </a:cubicBezTo>
                    <a:cubicBezTo>
                      <a:pt x="40743" y="16763"/>
                      <a:pt x="40869" y="16745"/>
                      <a:pt x="41044" y="16727"/>
                    </a:cubicBezTo>
                    <a:lnTo>
                      <a:pt x="41044" y="16727"/>
                    </a:lnTo>
                    <a:cubicBezTo>
                      <a:pt x="41097" y="16938"/>
                      <a:pt x="40767" y="17387"/>
                      <a:pt x="40978" y="17387"/>
                    </a:cubicBezTo>
                    <a:cubicBezTo>
                      <a:pt x="40996" y="17253"/>
                      <a:pt x="41024" y="17202"/>
                      <a:pt x="41056" y="17202"/>
                    </a:cubicBezTo>
                    <a:cubicBezTo>
                      <a:pt x="41145" y="17202"/>
                      <a:pt x="41269" y="17591"/>
                      <a:pt x="41308" y="17717"/>
                    </a:cubicBezTo>
                    <a:cubicBezTo>
                      <a:pt x="41923" y="17451"/>
                      <a:pt x="42404" y="17287"/>
                      <a:pt x="42897" y="17287"/>
                    </a:cubicBezTo>
                    <a:cubicBezTo>
                      <a:pt x="43113" y="17287"/>
                      <a:pt x="43332" y="17318"/>
                      <a:pt x="43566" y="17387"/>
                    </a:cubicBezTo>
                    <a:cubicBezTo>
                      <a:pt x="43737" y="16278"/>
                      <a:pt x="44278" y="16397"/>
                      <a:pt x="44675" y="15948"/>
                    </a:cubicBezTo>
                    <a:cubicBezTo>
                      <a:pt x="44503" y="15948"/>
                      <a:pt x="44344" y="15842"/>
                      <a:pt x="44278" y="15618"/>
                    </a:cubicBezTo>
                    <a:cubicBezTo>
                      <a:pt x="44397" y="15618"/>
                      <a:pt x="44397" y="15512"/>
                      <a:pt x="44450" y="15459"/>
                    </a:cubicBezTo>
                    <a:cubicBezTo>
                      <a:pt x="44575" y="15760"/>
                      <a:pt x="44977" y="16167"/>
                      <a:pt x="45226" y="16167"/>
                    </a:cubicBezTo>
                    <a:cubicBezTo>
                      <a:pt x="45294" y="16167"/>
                      <a:pt x="45351" y="16137"/>
                      <a:pt x="45387" y="16067"/>
                    </a:cubicBezTo>
                    <a:cubicBezTo>
                      <a:pt x="45269" y="16067"/>
                      <a:pt x="45335" y="15895"/>
                      <a:pt x="45387" y="15737"/>
                    </a:cubicBezTo>
                    <a:cubicBezTo>
                      <a:pt x="45163" y="15354"/>
                      <a:pt x="44120" y="14905"/>
                      <a:pt x="44609" y="14799"/>
                    </a:cubicBezTo>
                    <a:cubicBezTo>
                      <a:pt x="44529" y="14675"/>
                      <a:pt x="44415" y="14629"/>
                      <a:pt x="44294" y="14629"/>
                    </a:cubicBezTo>
                    <a:cubicBezTo>
                      <a:pt x="44092" y="14629"/>
                      <a:pt x="43869" y="14753"/>
                      <a:pt x="43737" y="14852"/>
                    </a:cubicBezTo>
                    <a:cubicBezTo>
                      <a:pt x="43684" y="14416"/>
                      <a:pt x="43843" y="14298"/>
                      <a:pt x="43684" y="14034"/>
                    </a:cubicBezTo>
                    <a:cubicBezTo>
                      <a:pt x="43183" y="14139"/>
                      <a:pt x="43566" y="14575"/>
                      <a:pt x="43236" y="14905"/>
                    </a:cubicBezTo>
                    <a:cubicBezTo>
                      <a:pt x="43197" y="14909"/>
                      <a:pt x="43161" y="14912"/>
                      <a:pt x="43126" y="14912"/>
                    </a:cubicBezTo>
                    <a:cubicBezTo>
                      <a:pt x="42760" y="14912"/>
                      <a:pt x="42551" y="14674"/>
                      <a:pt x="42298" y="14469"/>
                    </a:cubicBezTo>
                    <a:cubicBezTo>
                      <a:pt x="42329" y="14357"/>
                      <a:pt x="42366" y="14321"/>
                      <a:pt x="42405" y="14321"/>
                    </a:cubicBezTo>
                    <a:cubicBezTo>
                      <a:pt x="42473" y="14321"/>
                      <a:pt x="42548" y="14432"/>
                      <a:pt x="42607" y="14432"/>
                    </a:cubicBezTo>
                    <a:cubicBezTo>
                      <a:pt x="42645" y="14432"/>
                      <a:pt x="42675" y="14388"/>
                      <a:pt x="42694" y="14245"/>
                    </a:cubicBezTo>
                    <a:cubicBezTo>
                      <a:pt x="42470" y="13915"/>
                      <a:pt x="42193" y="13703"/>
                      <a:pt x="42034" y="13307"/>
                    </a:cubicBezTo>
                    <a:cubicBezTo>
                      <a:pt x="42034" y="13043"/>
                      <a:pt x="42087" y="12977"/>
                      <a:pt x="41968" y="12766"/>
                    </a:cubicBezTo>
                    <a:lnTo>
                      <a:pt x="41968" y="12766"/>
                    </a:lnTo>
                    <a:cubicBezTo>
                      <a:pt x="42016" y="12777"/>
                      <a:pt x="42066" y="12784"/>
                      <a:pt x="42116" y="12784"/>
                    </a:cubicBezTo>
                    <a:cubicBezTo>
                      <a:pt x="42298" y="12784"/>
                      <a:pt x="42470" y="12696"/>
                      <a:pt x="42470" y="12436"/>
                    </a:cubicBezTo>
                    <a:cubicBezTo>
                      <a:pt x="42245" y="12436"/>
                      <a:pt x="42193" y="12317"/>
                      <a:pt x="42298" y="12106"/>
                    </a:cubicBezTo>
                    <a:cubicBezTo>
                      <a:pt x="42263" y="12086"/>
                      <a:pt x="42223" y="12079"/>
                      <a:pt x="42180" y="12079"/>
                    </a:cubicBezTo>
                    <a:cubicBezTo>
                      <a:pt x="42058" y="12079"/>
                      <a:pt x="41914" y="12139"/>
                      <a:pt x="41794" y="12139"/>
                    </a:cubicBezTo>
                    <a:cubicBezTo>
                      <a:pt x="41704" y="12139"/>
                      <a:pt x="41628" y="12105"/>
                      <a:pt x="41585" y="11987"/>
                    </a:cubicBezTo>
                    <a:lnTo>
                      <a:pt x="41585" y="11499"/>
                    </a:lnTo>
                    <a:cubicBezTo>
                      <a:pt x="41655" y="11446"/>
                      <a:pt x="41750" y="11436"/>
                      <a:pt x="41849" y="11436"/>
                    </a:cubicBezTo>
                    <a:cubicBezTo>
                      <a:pt x="41911" y="11436"/>
                      <a:pt x="41974" y="11439"/>
                      <a:pt x="42034" y="11439"/>
                    </a:cubicBezTo>
                    <a:cubicBezTo>
                      <a:pt x="42193" y="11439"/>
                      <a:pt x="42331" y="11413"/>
                      <a:pt x="42364" y="11222"/>
                    </a:cubicBezTo>
                    <a:cubicBezTo>
                      <a:pt x="42252" y="11004"/>
                      <a:pt x="42018" y="10882"/>
                      <a:pt x="41866" y="10882"/>
                    </a:cubicBezTo>
                    <a:cubicBezTo>
                      <a:pt x="41714" y="10882"/>
                      <a:pt x="41645" y="11004"/>
                      <a:pt x="41863" y="11274"/>
                    </a:cubicBezTo>
                    <a:cubicBezTo>
                      <a:pt x="41799" y="11299"/>
                      <a:pt x="41739" y="11309"/>
                      <a:pt x="41682" y="11309"/>
                    </a:cubicBezTo>
                    <a:cubicBezTo>
                      <a:pt x="41495" y="11309"/>
                      <a:pt x="41343" y="11206"/>
                      <a:pt x="41220" y="11206"/>
                    </a:cubicBezTo>
                    <a:cubicBezTo>
                      <a:pt x="41122" y="11206"/>
                      <a:pt x="41043" y="11270"/>
                      <a:pt x="40978" y="11499"/>
                    </a:cubicBezTo>
                    <a:cubicBezTo>
                      <a:pt x="41427" y="11604"/>
                      <a:pt x="41202" y="11934"/>
                      <a:pt x="41374" y="12647"/>
                    </a:cubicBezTo>
                    <a:cubicBezTo>
                      <a:pt x="41044" y="12819"/>
                      <a:pt x="41097" y="12819"/>
                      <a:pt x="41044" y="13703"/>
                    </a:cubicBezTo>
                    <a:cubicBezTo>
                      <a:pt x="41585" y="13756"/>
                      <a:pt x="42034" y="13968"/>
                      <a:pt x="42193" y="14799"/>
                    </a:cubicBezTo>
                    <a:cubicBezTo>
                      <a:pt x="42148" y="15058"/>
                      <a:pt x="41971" y="15077"/>
                      <a:pt x="41775" y="15077"/>
                    </a:cubicBezTo>
                    <a:cubicBezTo>
                      <a:pt x="41741" y="15077"/>
                      <a:pt x="41706" y="15076"/>
                      <a:pt x="41671" y="15076"/>
                    </a:cubicBezTo>
                    <a:cubicBezTo>
                      <a:pt x="41437" y="15076"/>
                      <a:pt x="41202" y="15103"/>
                      <a:pt x="41150" y="15512"/>
                    </a:cubicBezTo>
                    <a:cubicBezTo>
                      <a:pt x="40978" y="14905"/>
                      <a:pt x="41427" y="15129"/>
                      <a:pt x="41427" y="14694"/>
                    </a:cubicBezTo>
                    <a:lnTo>
                      <a:pt x="41427" y="14694"/>
                    </a:lnTo>
                    <a:cubicBezTo>
                      <a:pt x="41375" y="14710"/>
                      <a:pt x="41330" y="14718"/>
                      <a:pt x="41292" y="14718"/>
                    </a:cubicBezTo>
                    <a:cubicBezTo>
                      <a:pt x="40970" y="14718"/>
                      <a:pt x="41150" y="14157"/>
                      <a:pt x="41150" y="13862"/>
                    </a:cubicBezTo>
                    <a:lnTo>
                      <a:pt x="41150" y="13862"/>
                    </a:lnTo>
                    <a:cubicBezTo>
                      <a:pt x="40848" y="13945"/>
                      <a:pt x="40678" y="14577"/>
                      <a:pt x="40380" y="14577"/>
                    </a:cubicBezTo>
                    <a:cubicBezTo>
                      <a:pt x="40300" y="14577"/>
                      <a:pt x="40210" y="14531"/>
                      <a:pt x="40107" y="14416"/>
                    </a:cubicBezTo>
                    <a:lnTo>
                      <a:pt x="40107" y="14416"/>
                    </a:lnTo>
                    <a:cubicBezTo>
                      <a:pt x="40265" y="15129"/>
                      <a:pt x="39552" y="15512"/>
                      <a:pt x="39605" y="16014"/>
                    </a:cubicBezTo>
                    <a:cubicBezTo>
                      <a:pt x="39117" y="15895"/>
                      <a:pt x="38734" y="16172"/>
                      <a:pt x="38457" y="15407"/>
                    </a:cubicBezTo>
                    <a:cubicBezTo>
                      <a:pt x="38505" y="15358"/>
                      <a:pt x="38554" y="15340"/>
                      <a:pt x="38604" y="15340"/>
                    </a:cubicBezTo>
                    <a:cubicBezTo>
                      <a:pt x="38764" y="15340"/>
                      <a:pt x="38925" y="15530"/>
                      <a:pt x="39041" y="15530"/>
                    </a:cubicBezTo>
                    <a:cubicBezTo>
                      <a:pt x="39096" y="15530"/>
                      <a:pt x="39141" y="15485"/>
                      <a:pt x="39169" y="15354"/>
                    </a:cubicBezTo>
                    <a:cubicBezTo>
                      <a:pt x="38562" y="15235"/>
                      <a:pt x="38892" y="14192"/>
                      <a:pt x="38615" y="13703"/>
                    </a:cubicBezTo>
                    <a:lnTo>
                      <a:pt x="38615" y="13703"/>
                    </a:lnTo>
                    <a:cubicBezTo>
                      <a:pt x="38509" y="14522"/>
                      <a:pt x="38615" y="15407"/>
                      <a:pt x="37796" y="15618"/>
                    </a:cubicBezTo>
                    <a:cubicBezTo>
                      <a:pt x="37757" y="15330"/>
                      <a:pt x="37493" y="15013"/>
                      <a:pt x="37343" y="15013"/>
                    </a:cubicBezTo>
                    <a:cubicBezTo>
                      <a:pt x="37293" y="15013"/>
                      <a:pt x="37255" y="15047"/>
                      <a:pt x="37242" y="15129"/>
                    </a:cubicBezTo>
                    <a:cubicBezTo>
                      <a:pt x="37295" y="15182"/>
                      <a:pt x="37136" y="15684"/>
                      <a:pt x="37189" y="15842"/>
                    </a:cubicBezTo>
                    <a:cubicBezTo>
                      <a:pt x="36859" y="15354"/>
                      <a:pt x="36252" y="15407"/>
                      <a:pt x="35816" y="15076"/>
                    </a:cubicBezTo>
                    <a:cubicBezTo>
                      <a:pt x="35887" y="14739"/>
                      <a:pt x="36108" y="14629"/>
                      <a:pt x="36313" y="14629"/>
                    </a:cubicBezTo>
                    <a:cubicBezTo>
                      <a:pt x="36412" y="14629"/>
                      <a:pt x="36508" y="14655"/>
                      <a:pt x="36582" y="14694"/>
                    </a:cubicBezTo>
                    <a:cubicBezTo>
                      <a:pt x="36532" y="14405"/>
                      <a:pt x="36381" y="14302"/>
                      <a:pt x="36200" y="14302"/>
                    </a:cubicBezTo>
                    <a:cubicBezTo>
                      <a:pt x="36001" y="14302"/>
                      <a:pt x="35765" y="14429"/>
                      <a:pt x="35592" y="14575"/>
                    </a:cubicBezTo>
                    <a:cubicBezTo>
                      <a:pt x="35592" y="14245"/>
                      <a:pt x="35433" y="14245"/>
                      <a:pt x="35367" y="14086"/>
                    </a:cubicBezTo>
                    <a:cubicBezTo>
                      <a:pt x="35539" y="13703"/>
                      <a:pt x="35869" y="13426"/>
                      <a:pt x="36199" y="13202"/>
                    </a:cubicBezTo>
                    <a:lnTo>
                      <a:pt x="36199" y="13202"/>
                    </a:lnTo>
                    <a:cubicBezTo>
                      <a:pt x="36176" y="13531"/>
                      <a:pt x="36324" y="13628"/>
                      <a:pt x="36540" y="13628"/>
                    </a:cubicBezTo>
                    <a:cubicBezTo>
                      <a:pt x="36827" y="13628"/>
                      <a:pt x="37233" y="13456"/>
                      <a:pt x="37519" y="13426"/>
                    </a:cubicBezTo>
                    <a:cubicBezTo>
                      <a:pt x="37572" y="12925"/>
                      <a:pt x="37796" y="12595"/>
                      <a:pt x="37744" y="12265"/>
                    </a:cubicBezTo>
                    <a:lnTo>
                      <a:pt x="37744" y="12265"/>
                    </a:lnTo>
                    <a:cubicBezTo>
                      <a:pt x="37902" y="12383"/>
                      <a:pt x="38008" y="12819"/>
                      <a:pt x="37902" y="13096"/>
                    </a:cubicBezTo>
                    <a:cubicBezTo>
                      <a:pt x="38035" y="13014"/>
                      <a:pt x="38140" y="12947"/>
                      <a:pt x="38191" y="12947"/>
                    </a:cubicBezTo>
                    <a:cubicBezTo>
                      <a:pt x="38246" y="12947"/>
                      <a:pt x="38237" y="13027"/>
                      <a:pt x="38126" y="13255"/>
                    </a:cubicBezTo>
                    <a:cubicBezTo>
                      <a:pt x="38331" y="13255"/>
                      <a:pt x="38469" y="13340"/>
                      <a:pt x="38610" y="13340"/>
                    </a:cubicBezTo>
                    <a:cubicBezTo>
                      <a:pt x="38698" y="13340"/>
                      <a:pt x="38786" y="13308"/>
                      <a:pt x="38892" y="13202"/>
                    </a:cubicBezTo>
                    <a:cubicBezTo>
                      <a:pt x="38787" y="12542"/>
                      <a:pt x="38839" y="12383"/>
                      <a:pt x="38734" y="11987"/>
                    </a:cubicBezTo>
                    <a:cubicBezTo>
                      <a:pt x="38562" y="12190"/>
                      <a:pt x="38401" y="12265"/>
                      <a:pt x="38244" y="12265"/>
                    </a:cubicBezTo>
                    <a:cubicBezTo>
                      <a:pt x="37795" y="12265"/>
                      <a:pt x="37373" y="11657"/>
                      <a:pt x="36806" y="11657"/>
                    </a:cubicBezTo>
                    <a:cubicBezTo>
                      <a:pt x="36701" y="12198"/>
                      <a:pt x="36165" y="12739"/>
                      <a:pt x="35863" y="12739"/>
                    </a:cubicBezTo>
                    <a:cubicBezTo>
                      <a:pt x="35826" y="12739"/>
                      <a:pt x="35792" y="12731"/>
                      <a:pt x="35763" y="12713"/>
                    </a:cubicBezTo>
                    <a:cubicBezTo>
                      <a:pt x="35922" y="12713"/>
                      <a:pt x="36027" y="12595"/>
                      <a:pt x="36027" y="12383"/>
                    </a:cubicBezTo>
                    <a:cubicBezTo>
                      <a:pt x="35697" y="12265"/>
                      <a:pt x="35645" y="12317"/>
                      <a:pt x="35209" y="12106"/>
                    </a:cubicBezTo>
                    <a:lnTo>
                      <a:pt x="35209" y="12106"/>
                    </a:lnTo>
                    <a:cubicBezTo>
                      <a:pt x="35156" y="12872"/>
                      <a:pt x="35645" y="12647"/>
                      <a:pt x="35697" y="13255"/>
                    </a:cubicBezTo>
                    <a:cubicBezTo>
                      <a:pt x="35544" y="13132"/>
                      <a:pt x="35480" y="13005"/>
                      <a:pt x="35430" y="13005"/>
                    </a:cubicBezTo>
                    <a:cubicBezTo>
                      <a:pt x="35393" y="13005"/>
                      <a:pt x="35364" y="13072"/>
                      <a:pt x="35315" y="13255"/>
                    </a:cubicBezTo>
                    <a:cubicBezTo>
                      <a:pt x="35221" y="13114"/>
                      <a:pt x="35210" y="12746"/>
                      <a:pt x="35053" y="12746"/>
                    </a:cubicBezTo>
                    <a:cubicBezTo>
                      <a:pt x="35033" y="12746"/>
                      <a:pt x="35010" y="12753"/>
                      <a:pt x="34985" y="12766"/>
                    </a:cubicBezTo>
                    <a:cubicBezTo>
                      <a:pt x="34654" y="12819"/>
                      <a:pt x="34654" y="13373"/>
                      <a:pt x="34443" y="13479"/>
                    </a:cubicBezTo>
                    <a:cubicBezTo>
                      <a:pt x="34488" y="13573"/>
                      <a:pt x="34521" y="13605"/>
                      <a:pt x="34551" y="13605"/>
                    </a:cubicBezTo>
                    <a:cubicBezTo>
                      <a:pt x="34616" y="13605"/>
                      <a:pt x="34674" y="13462"/>
                      <a:pt x="34832" y="13462"/>
                    </a:cubicBezTo>
                    <a:cubicBezTo>
                      <a:pt x="34861" y="13462"/>
                      <a:pt x="34894" y="13467"/>
                      <a:pt x="34932" y="13479"/>
                    </a:cubicBezTo>
                    <a:cubicBezTo>
                      <a:pt x="34985" y="14034"/>
                      <a:pt x="35315" y="14139"/>
                      <a:pt x="35209" y="14628"/>
                    </a:cubicBezTo>
                    <a:cubicBezTo>
                      <a:pt x="35124" y="14275"/>
                      <a:pt x="34920" y="14207"/>
                      <a:pt x="34710" y="14207"/>
                    </a:cubicBezTo>
                    <a:cubicBezTo>
                      <a:pt x="34576" y="14207"/>
                      <a:pt x="34439" y="14235"/>
                      <a:pt x="34329" y="14235"/>
                    </a:cubicBezTo>
                    <a:cubicBezTo>
                      <a:pt x="34263" y="14235"/>
                      <a:pt x="34206" y="14225"/>
                      <a:pt x="34166" y="14192"/>
                    </a:cubicBezTo>
                    <a:cubicBezTo>
                      <a:pt x="34166" y="13862"/>
                      <a:pt x="34496" y="14034"/>
                      <a:pt x="34443" y="13637"/>
                    </a:cubicBezTo>
                    <a:cubicBezTo>
                      <a:pt x="34219" y="13637"/>
                      <a:pt x="34047" y="13703"/>
                      <a:pt x="33942" y="13862"/>
                    </a:cubicBezTo>
                    <a:cubicBezTo>
                      <a:pt x="34113" y="13585"/>
                      <a:pt x="33889" y="13373"/>
                      <a:pt x="33664" y="13202"/>
                    </a:cubicBezTo>
                    <a:lnTo>
                      <a:pt x="33664" y="13202"/>
                    </a:lnTo>
                    <a:cubicBezTo>
                      <a:pt x="33612" y="13637"/>
                      <a:pt x="34047" y="13862"/>
                      <a:pt x="33783" y="14034"/>
                    </a:cubicBezTo>
                    <a:cubicBezTo>
                      <a:pt x="33387" y="14034"/>
                      <a:pt x="33281" y="13585"/>
                      <a:pt x="32899" y="13585"/>
                    </a:cubicBezTo>
                    <a:cubicBezTo>
                      <a:pt x="32846" y="14364"/>
                      <a:pt x="33229" y="14139"/>
                      <a:pt x="33387" y="14416"/>
                    </a:cubicBezTo>
                    <a:cubicBezTo>
                      <a:pt x="33229" y="14694"/>
                      <a:pt x="32793" y="14575"/>
                      <a:pt x="32516" y="14628"/>
                    </a:cubicBezTo>
                    <a:cubicBezTo>
                      <a:pt x="32239" y="14034"/>
                      <a:pt x="32516" y="13809"/>
                      <a:pt x="32397" y="13479"/>
                    </a:cubicBezTo>
                    <a:lnTo>
                      <a:pt x="32397" y="13479"/>
                    </a:lnTo>
                    <a:cubicBezTo>
                      <a:pt x="32344" y="13585"/>
                      <a:pt x="31961" y="13585"/>
                      <a:pt x="31961" y="14192"/>
                    </a:cubicBezTo>
                    <a:cubicBezTo>
                      <a:pt x="31980" y="14187"/>
                      <a:pt x="31998" y="14185"/>
                      <a:pt x="32016" y="14185"/>
                    </a:cubicBezTo>
                    <a:cubicBezTo>
                      <a:pt x="32204" y="14185"/>
                      <a:pt x="32300" y="14434"/>
                      <a:pt x="32397" y="14628"/>
                    </a:cubicBezTo>
                    <a:cubicBezTo>
                      <a:pt x="32325" y="14717"/>
                      <a:pt x="32232" y="14758"/>
                      <a:pt x="32132" y="14758"/>
                    </a:cubicBezTo>
                    <a:cubicBezTo>
                      <a:pt x="31864" y="14758"/>
                      <a:pt x="31550" y="14466"/>
                      <a:pt x="31473" y="14034"/>
                    </a:cubicBezTo>
                    <a:cubicBezTo>
                      <a:pt x="32133" y="13862"/>
                      <a:pt x="31631" y="12925"/>
                      <a:pt x="32014" y="12489"/>
                    </a:cubicBezTo>
                    <a:cubicBezTo>
                      <a:pt x="31861" y="12489"/>
                      <a:pt x="31527" y="12260"/>
                      <a:pt x="31315" y="12260"/>
                    </a:cubicBezTo>
                    <a:cubicBezTo>
                      <a:pt x="31235" y="12260"/>
                      <a:pt x="31172" y="12293"/>
                      <a:pt x="31143" y="12383"/>
                    </a:cubicBezTo>
                    <a:cubicBezTo>
                      <a:pt x="31526" y="13373"/>
                      <a:pt x="31143" y="14245"/>
                      <a:pt x="31301" y="14746"/>
                    </a:cubicBezTo>
                    <a:cubicBezTo>
                      <a:pt x="31254" y="14752"/>
                      <a:pt x="31211" y="14754"/>
                      <a:pt x="31170" y="14754"/>
                    </a:cubicBezTo>
                    <a:cubicBezTo>
                      <a:pt x="30390" y="14754"/>
                      <a:pt x="30613" y="13834"/>
                      <a:pt x="30087" y="13307"/>
                    </a:cubicBezTo>
                    <a:cubicBezTo>
                      <a:pt x="30146" y="13119"/>
                      <a:pt x="30253" y="13036"/>
                      <a:pt x="30358" y="13036"/>
                    </a:cubicBezTo>
                    <a:cubicBezTo>
                      <a:pt x="30556" y="13036"/>
                      <a:pt x="30753" y="13326"/>
                      <a:pt x="30641" y="13756"/>
                    </a:cubicBezTo>
                    <a:cubicBezTo>
                      <a:pt x="30750" y="13790"/>
                      <a:pt x="30853" y="13892"/>
                      <a:pt x="30958" y="13892"/>
                    </a:cubicBezTo>
                    <a:cubicBezTo>
                      <a:pt x="31019" y="13892"/>
                      <a:pt x="31080" y="13858"/>
                      <a:pt x="31143" y="13756"/>
                    </a:cubicBezTo>
                    <a:cubicBezTo>
                      <a:pt x="30971" y="13585"/>
                      <a:pt x="30866" y="13307"/>
                      <a:pt x="30866" y="12925"/>
                    </a:cubicBezTo>
                    <a:cubicBezTo>
                      <a:pt x="30206" y="12647"/>
                      <a:pt x="29757" y="13149"/>
                      <a:pt x="29545" y="12159"/>
                    </a:cubicBezTo>
                    <a:cubicBezTo>
                      <a:pt x="29616" y="12159"/>
                      <a:pt x="29686" y="12282"/>
                      <a:pt x="29745" y="12282"/>
                    </a:cubicBezTo>
                    <a:cubicBezTo>
                      <a:pt x="29774" y="12282"/>
                      <a:pt x="29801" y="12251"/>
                      <a:pt x="29823" y="12159"/>
                    </a:cubicBezTo>
                    <a:cubicBezTo>
                      <a:pt x="29585" y="12035"/>
                      <a:pt x="29088" y="11693"/>
                      <a:pt x="28808" y="11693"/>
                    </a:cubicBezTo>
                    <a:cubicBezTo>
                      <a:pt x="28699" y="11693"/>
                      <a:pt x="28623" y="11745"/>
                      <a:pt x="28608" y="11882"/>
                    </a:cubicBezTo>
                    <a:cubicBezTo>
                      <a:pt x="28714" y="11934"/>
                      <a:pt x="28714" y="12159"/>
                      <a:pt x="28714" y="12383"/>
                    </a:cubicBezTo>
                    <a:cubicBezTo>
                      <a:pt x="28757" y="12370"/>
                      <a:pt x="28796" y="12364"/>
                      <a:pt x="28833" y="12364"/>
                    </a:cubicBezTo>
                    <a:cubicBezTo>
                      <a:pt x="29124" y="12364"/>
                      <a:pt x="29233" y="12750"/>
                      <a:pt x="29374" y="13043"/>
                    </a:cubicBezTo>
                    <a:cubicBezTo>
                      <a:pt x="29116" y="12868"/>
                      <a:pt x="28891" y="12492"/>
                      <a:pt x="28648" y="12492"/>
                    </a:cubicBezTo>
                    <a:cubicBezTo>
                      <a:pt x="28579" y="12492"/>
                      <a:pt x="28509" y="12522"/>
                      <a:pt x="28436" y="12595"/>
                    </a:cubicBezTo>
                    <a:cubicBezTo>
                      <a:pt x="28661" y="12106"/>
                      <a:pt x="28384" y="11552"/>
                      <a:pt x="28172" y="11446"/>
                    </a:cubicBezTo>
                    <a:cubicBezTo>
                      <a:pt x="28172" y="11208"/>
                      <a:pt x="28427" y="10908"/>
                      <a:pt x="28633" y="10908"/>
                    </a:cubicBezTo>
                    <a:cubicBezTo>
                      <a:pt x="28712" y="10908"/>
                      <a:pt x="28785" y="10953"/>
                      <a:pt x="28833" y="11063"/>
                    </a:cubicBezTo>
                    <a:cubicBezTo>
                      <a:pt x="28795" y="11050"/>
                      <a:pt x="28764" y="11043"/>
                      <a:pt x="28739" y="11043"/>
                    </a:cubicBezTo>
                    <a:cubicBezTo>
                      <a:pt x="28549" y="11043"/>
                      <a:pt x="28720" y="11411"/>
                      <a:pt x="28767" y="11552"/>
                    </a:cubicBezTo>
                    <a:cubicBezTo>
                      <a:pt x="28790" y="11554"/>
                      <a:pt x="28811" y="11555"/>
                      <a:pt x="28830" y="11555"/>
                    </a:cubicBezTo>
                    <a:cubicBezTo>
                      <a:pt x="29224" y="11555"/>
                      <a:pt x="28779" y="11053"/>
                      <a:pt x="29044" y="10839"/>
                    </a:cubicBezTo>
                    <a:cubicBezTo>
                      <a:pt x="29437" y="10839"/>
                      <a:pt x="29620" y="11094"/>
                      <a:pt x="29822" y="11094"/>
                    </a:cubicBezTo>
                    <a:cubicBezTo>
                      <a:pt x="29932" y="11094"/>
                      <a:pt x="30047" y="11018"/>
                      <a:pt x="30206" y="10786"/>
                    </a:cubicBezTo>
                    <a:cubicBezTo>
                      <a:pt x="29928" y="10509"/>
                      <a:pt x="29493" y="10561"/>
                      <a:pt x="29268" y="10179"/>
                    </a:cubicBezTo>
                    <a:lnTo>
                      <a:pt x="29268" y="10179"/>
                    </a:lnTo>
                    <a:cubicBezTo>
                      <a:pt x="29423" y="10271"/>
                      <a:pt x="29564" y="10307"/>
                      <a:pt x="29697" y="10307"/>
                    </a:cubicBezTo>
                    <a:cubicBezTo>
                      <a:pt x="30040" y="10307"/>
                      <a:pt x="30327" y="10063"/>
                      <a:pt x="30641" y="9901"/>
                    </a:cubicBezTo>
                    <a:cubicBezTo>
                      <a:pt x="30694" y="9624"/>
                      <a:pt x="30483" y="9466"/>
                      <a:pt x="30641" y="9413"/>
                    </a:cubicBezTo>
                    <a:cubicBezTo>
                      <a:pt x="30814" y="9413"/>
                      <a:pt x="30885" y="9569"/>
                      <a:pt x="31059" y="9569"/>
                    </a:cubicBezTo>
                    <a:cubicBezTo>
                      <a:pt x="31111" y="9569"/>
                      <a:pt x="31172" y="9555"/>
                      <a:pt x="31248" y="9519"/>
                    </a:cubicBezTo>
                    <a:cubicBezTo>
                      <a:pt x="31196" y="9189"/>
                      <a:pt x="31301" y="9136"/>
                      <a:pt x="31301" y="8858"/>
                    </a:cubicBezTo>
                    <a:lnTo>
                      <a:pt x="31301" y="8858"/>
                    </a:lnTo>
                    <a:cubicBezTo>
                      <a:pt x="31277" y="8860"/>
                      <a:pt x="31254" y="8861"/>
                      <a:pt x="31231" y="8861"/>
                    </a:cubicBezTo>
                    <a:cubicBezTo>
                      <a:pt x="30731" y="8861"/>
                      <a:pt x="30548" y="8447"/>
                      <a:pt x="30269" y="8447"/>
                    </a:cubicBezTo>
                    <a:cubicBezTo>
                      <a:pt x="30185" y="8447"/>
                      <a:pt x="30093" y="8484"/>
                      <a:pt x="29981" y="8581"/>
                    </a:cubicBezTo>
                    <a:cubicBezTo>
                      <a:pt x="29981" y="9347"/>
                      <a:pt x="30153" y="8964"/>
                      <a:pt x="30311" y="9571"/>
                    </a:cubicBezTo>
                    <a:cubicBezTo>
                      <a:pt x="29875" y="9796"/>
                      <a:pt x="29757" y="9571"/>
                      <a:pt x="29493" y="10007"/>
                    </a:cubicBezTo>
                    <a:cubicBezTo>
                      <a:pt x="29704" y="9466"/>
                      <a:pt x="29044" y="9519"/>
                      <a:pt x="29268" y="8806"/>
                    </a:cubicBezTo>
                    <a:cubicBezTo>
                      <a:pt x="29163" y="8806"/>
                      <a:pt x="29044" y="8911"/>
                      <a:pt x="28991" y="9017"/>
                    </a:cubicBezTo>
                    <a:cubicBezTo>
                      <a:pt x="29163" y="8634"/>
                      <a:pt x="28833" y="8198"/>
                      <a:pt x="28555" y="8198"/>
                    </a:cubicBezTo>
                    <a:cubicBezTo>
                      <a:pt x="28340" y="8350"/>
                      <a:pt x="28428" y="8915"/>
                      <a:pt x="28099" y="8915"/>
                    </a:cubicBezTo>
                    <a:cubicBezTo>
                      <a:pt x="28085" y="8915"/>
                      <a:pt x="28070" y="8913"/>
                      <a:pt x="28054" y="8911"/>
                    </a:cubicBezTo>
                    <a:lnTo>
                      <a:pt x="28054" y="8251"/>
                    </a:lnTo>
                    <a:cubicBezTo>
                      <a:pt x="27902" y="8345"/>
                      <a:pt x="27818" y="8387"/>
                      <a:pt x="27727" y="8387"/>
                    </a:cubicBezTo>
                    <a:cubicBezTo>
                      <a:pt x="27652" y="8387"/>
                      <a:pt x="27572" y="8358"/>
                      <a:pt x="27446" y="8304"/>
                    </a:cubicBezTo>
                    <a:lnTo>
                      <a:pt x="27446" y="8304"/>
                    </a:lnTo>
                    <a:cubicBezTo>
                      <a:pt x="27446" y="8476"/>
                      <a:pt x="27512" y="8753"/>
                      <a:pt x="27394" y="8806"/>
                    </a:cubicBezTo>
                    <a:cubicBezTo>
                      <a:pt x="27373" y="8659"/>
                      <a:pt x="27305" y="8617"/>
                      <a:pt x="27219" y="8617"/>
                    </a:cubicBezTo>
                    <a:cubicBezTo>
                      <a:pt x="27101" y="8617"/>
                      <a:pt x="26949" y="8696"/>
                      <a:pt x="26841" y="8696"/>
                    </a:cubicBezTo>
                    <a:cubicBezTo>
                      <a:pt x="26821" y="8696"/>
                      <a:pt x="26803" y="8693"/>
                      <a:pt x="26786" y="8687"/>
                    </a:cubicBezTo>
                    <a:cubicBezTo>
                      <a:pt x="26852" y="8476"/>
                      <a:pt x="26852" y="8198"/>
                      <a:pt x="26786" y="7816"/>
                    </a:cubicBezTo>
                    <a:cubicBezTo>
                      <a:pt x="26757" y="7822"/>
                      <a:pt x="26730" y="7825"/>
                      <a:pt x="26708" y="7825"/>
                    </a:cubicBezTo>
                    <a:cubicBezTo>
                      <a:pt x="26376" y="7825"/>
                      <a:pt x="26705" y="7199"/>
                      <a:pt x="26333" y="7199"/>
                    </a:cubicBezTo>
                    <a:cubicBezTo>
                      <a:pt x="26307" y="7199"/>
                      <a:pt x="26278" y="7202"/>
                      <a:pt x="26245" y="7208"/>
                    </a:cubicBezTo>
                    <a:cubicBezTo>
                      <a:pt x="25817" y="7277"/>
                      <a:pt x="24995" y="7673"/>
                      <a:pt x="24318" y="7673"/>
                    </a:cubicBezTo>
                    <a:cubicBezTo>
                      <a:pt x="23952" y="7673"/>
                      <a:pt x="23628" y="7556"/>
                      <a:pt x="23433" y="7208"/>
                    </a:cubicBezTo>
                    <a:lnTo>
                      <a:pt x="23433" y="7208"/>
                    </a:lnTo>
                    <a:cubicBezTo>
                      <a:pt x="23661" y="7338"/>
                      <a:pt x="23888" y="7513"/>
                      <a:pt x="24174" y="7513"/>
                    </a:cubicBezTo>
                    <a:cubicBezTo>
                      <a:pt x="24236" y="7513"/>
                      <a:pt x="24302" y="7504"/>
                      <a:pt x="24370" y="7486"/>
                    </a:cubicBezTo>
                    <a:cubicBezTo>
                      <a:pt x="24423" y="6931"/>
                      <a:pt x="24093" y="7155"/>
                      <a:pt x="24040" y="6825"/>
                    </a:cubicBezTo>
                    <a:lnTo>
                      <a:pt x="24040" y="6825"/>
                    </a:lnTo>
                    <a:cubicBezTo>
                      <a:pt x="24179" y="6905"/>
                      <a:pt x="24261" y="6944"/>
                      <a:pt x="24344" y="6944"/>
                    </a:cubicBezTo>
                    <a:cubicBezTo>
                      <a:pt x="24426" y="6944"/>
                      <a:pt x="24509" y="6905"/>
                      <a:pt x="24648" y="6825"/>
                    </a:cubicBezTo>
                    <a:cubicBezTo>
                      <a:pt x="24648" y="7103"/>
                      <a:pt x="24753" y="7208"/>
                      <a:pt x="24872" y="7314"/>
                    </a:cubicBezTo>
                    <a:cubicBezTo>
                      <a:pt x="25139" y="6963"/>
                      <a:pt x="25460" y="6906"/>
                      <a:pt x="25794" y="6906"/>
                    </a:cubicBezTo>
                    <a:cubicBezTo>
                      <a:pt x="25953" y="6906"/>
                      <a:pt x="26115" y="6919"/>
                      <a:pt x="26275" y="6919"/>
                    </a:cubicBezTo>
                    <a:cubicBezTo>
                      <a:pt x="26679" y="6919"/>
                      <a:pt x="27074" y="6838"/>
                      <a:pt x="27394" y="6271"/>
                    </a:cubicBezTo>
                    <a:lnTo>
                      <a:pt x="27394" y="6271"/>
                    </a:lnTo>
                    <a:cubicBezTo>
                      <a:pt x="27279" y="6289"/>
                      <a:pt x="27157" y="6308"/>
                      <a:pt x="27044" y="6308"/>
                    </a:cubicBezTo>
                    <a:cubicBezTo>
                      <a:pt x="26831" y="6308"/>
                      <a:pt x="26644" y="6243"/>
                      <a:pt x="26575" y="5994"/>
                    </a:cubicBezTo>
                    <a:cubicBezTo>
                      <a:pt x="26681" y="5888"/>
                      <a:pt x="26786" y="5782"/>
                      <a:pt x="26852" y="5611"/>
                    </a:cubicBezTo>
                    <a:cubicBezTo>
                      <a:pt x="26758" y="5611"/>
                      <a:pt x="26673" y="5471"/>
                      <a:pt x="26556" y="5471"/>
                    </a:cubicBezTo>
                    <a:cubicBezTo>
                      <a:pt x="26525" y="5471"/>
                      <a:pt x="26492" y="5480"/>
                      <a:pt x="26456" y="5505"/>
                    </a:cubicBezTo>
                    <a:cubicBezTo>
                      <a:pt x="26192" y="5716"/>
                      <a:pt x="26575" y="6495"/>
                      <a:pt x="26403" y="6495"/>
                    </a:cubicBezTo>
                    <a:cubicBezTo>
                      <a:pt x="26126" y="6443"/>
                      <a:pt x="25691" y="6495"/>
                      <a:pt x="25585" y="6047"/>
                    </a:cubicBezTo>
                    <a:cubicBezTo>
                      <a:pt x="25638" y="5888"/>
                      <a:pt x="25968" y="5994"/>
                      <a:pt x="25862" y="5558"/>
                    </a:cubicBezTo>
                    <a:lnTo>
                      <a:pt x="25862" y="5558"/>
                    </a:lnTo>
                    <a:cubicBezTo>
                      <a:pt x="25634" y="5618"/>
                      <a:pt x="25484" y="5655"/>
                      <a:pt x="25364" y="5655"/>
                    </a:cubicBezTo>
                    <a:cubicBezTo>
                      <a:pt x="25167" y="5655"/>
                      <a:pt x="25053" y="5553"/>
                      <a:pt x="24806" y="5281"/>
                    </a:cubicBezTo>
                    <a:lnTo>
                      <a:pt x="24806" y="5281"/>
                    </a:lnTo>
                    <a:cubicBezTo>
                      <a:pt x="24542" y="5452"/>
                      <a:pt x="25083" y="5505"/>
                      <a:pt x="24978" y="5941"/>
                    </a:cubicBezTo>
                    <a:cubicBezTo>
                      <a:pt x="24777" y="5988"/>
                      <a:pt x="24628" y="6173"/>
                      <a:pt x="24362" y="6173"/>
                    </a:cubicBezTo>
                    <a:cubicBezTo>
                      <a:pt x="24332" y="6173"/>
                      <a:pt x="24299" y="6171"/>
                      <a:pt x="24265" y="6165"/>
                    </a:cubicBezTo>
                    <a:cubicBezTo>
                      <a:pt x="24265" y="5281"/>
                      <a:pt x="23763" y="5334"/>
                      <a:pt x="23380" y="5056"/>
                    </a:cubicBezTo>
                    <a:cubicBezTo>
                      <a:pt x="23763" y="5004"/>
                      <a:pt x="24093" y="4898"/>
                      <a:pt x="24040" y="4344"/>
                    </a:cubicBezTo>
                    <a:cubicBezTo>
                      <a:pt x="24006" y="4334"/>
                      <a:pt x="23973" y="4330"/>
                      <a:pt x="23941" y="4330"/>
                    </a:cubicBezTo>
                    <a:cubicBezTo>
                      <a:pt x="23713" y="4330"/>
                      <a:pt x="23542" y="4541"/>
                      <a:pt x="23373" y="4541"/>
                    </a:cubicBezTo>
                    <a:cubicBezTo>
                      <a:pt x="23302" y="4541"/>
                      <a:pt x="23231" y="4503"/>
                      <a:pt x="23156" y="4396"/>
                    </a:cubicBezTo>
                    <a:lnTo>
                      <a:pt x="23156" y="4396"/>
                    </a:lnTo>
                    <a:cubicBezTo>
                      <a:pt x="23275" y="5056"/>
                      <a:pt x="22945" y="5056"/>
                      <a:pt x="22826" y="5452"/>
                    </a:cubicBezTo>
                    <a:cubicBezTo>
                      <a:pt x="22773" y="5056"/>
                      <a:pt x="22615" y="5004"/>
                      <a:pt x="22496" y="4792"/>
                    </a:cubicBezTo>
                    <a:cubicBezTo>
                      <a:pt x="23103" y="4726"/>
                      <a:pt x="23156" y="3855"/>
                      <a:pt x="23710" y="3683"/>
                    </a:cubicBezTo>
                    <a:cubicBezTo>
                      <a:pt x="23868" y="3998"/>
                      <a:pt x="24022" y="4109"/>
                      <a:pt x="24175" y="4109"/>
                    </a:cubicBezTo>
                    <a:cubicBezTo>
                      <a:pt x="24538" y="4109"/>
                      <a:pt x="24896" y="3488"/>
                      <a:pt x="25287" y="3488"/>
                    </a:cubicBezTo>
                    <a:cubicBezTo>
                      <a:pt x="25367" y="3488"/>
                      <a:pt x="25449" y="3514"/>
                      <a:pt x="25532" y="3578"/>
                    </a:cubicBezTo>
                    <a:cubicBezTo>
                      <a:pt x="25532" y="4238"/>
                      <a:pt x="24806" y="3908"/>
                      <a:pt x="24753" y="4462"/>
                    </a:cubicBezTo>
                    <a:cubicBezTo>
                      <a:pt x="25202" y="4621"/>
                      <a:pt x="25308" y="5281"/>
                      <a:pt x="25532" y="5386"/>
                    </a:cubicBezTo>
                    <a:lnTo>
                      <a:pt x="25532" y="5056"/>
                    </a:lnTo>
                    <a:cubicBezTo>
                      <a:pt x="25585" y="5056"/>
                      <a:pt x="25638" y="4898"/>
                      <a:pt x="25466" y="4898"/>
                    </a:cubicBezTo>
                    <a:cubicBezTo>
                      <a:pt x="25485" y="5006"/>
                      <a:pt x="25472" y="5049"/>
                      <a:pt x="25445" y="5049"/>
                    </a:cubicBezTo>
                    <a:cubicBezTo>
                      <a:pt x="25377" y="5049"/>
                      <a:pt x="25217" y="4767"/>
                      <a:pt x="25255" y="4568"/>
                    </a:cubicBezTo>
                    <a:lnTo>
                      <a:pt x="25255" y="4568"/>
                    </a:lnTo>
                    <a:cubicBezTo>
                      <a:pt x="25332" y="4682"/>
                      <a:pt x="25391" y="4725"/>
                      <a:pt x="25441" y="4725"/>
                    </a:cubicBezTo>
                    <a:cubicBezTo>
                      <a:pt x="25593" y="4725"/>
                      <a:pt x="25663" y="4334"/>
                      <a:pt x="25901" y="4334"/>
                    </a:cubicBezTo>
                    <a:cubicBezTo>
                      <a:pt x="25922" y="4334"/>
                      <a:pt x="25944" y="4337"/>
                      <a:pt x="25968" y="4344"/>
                    </a:cubicBezTo>
                    <a:cubicBezTo>
                      <a:pt x="26021" y="3908"/>
                      <a:pt x="25743" y="4013"/>
                      <a:pt x="25691" y="3683"/>
                    </a:cubicBezTo>
                    <a:cubicBezTo>
                      <a:pt x="25781" y="3581"/>
                      <a:pt x="25859" y="3545"/>
                      <a:pt x="25932" y="3545"/>
                    </a:cubicBezTo>
                    <a:cubicBezTo>
                      <a:pt x="26101" y="3545"/>
                      <a:pt x="26236" y="3742"/>
                      <a:pt x="26408" y="3742"/>
                    </a:cubicBezTo>
                    <a:cubicBezTo>
                      <a:pt x="26474" y="3742"/>
                      <a:pt x="26546" y="3712"/>
                      <a:pt x="26628" y="3631"/>
                    </a:cubicBezTo>
                    <a:cubicBezTo>
                      <a:pt x="26192" y="3412"/>
                      <a:pt x="25717" y="3104"/>
                      <a:pt x="25318" y="3104"/>
                    </a:cubicBezTo>
                    <a:cubicBezTo>
                      <a:pt x="25017" y="3104"/>
                      <a:pt x="24759" y="3280"/>
                      <a:pt x="24595" y="3802"/>
                    </a:cubicBezTo>
                    <a:cubicBezTo>
                      <a:pt x="24302" y="3690"/>
                      <a:pt x="23711" y="3275"/>
                      <a:pt x="23196" y="3275"/>
                    </a:cubicBezTo>
                    <a:cubicBezTo>
                      <a:pt x="22922" y="3275"/>
                      <a:pt x="22670" y="3392"/>
                      <a:pt x="22496" y="3736"/>
                    </a:cubicBezTo>
                    <a:cubicBezTo>
                      <a:pt x="22545" y="3713"/>
                      <a:pt x="22586" y="3702"/>
                      <a:pt x="22622" y="3702"/>
                    </a:cubicBezTo>
                    <a:cubicBezTo>
                      <a:pt x="22828" y="3702"/>
                      <a:pt x="22843" y="4047"/>
                      <a:pt x="22945" y="4238"/>
                    </a:cubicBezTo>
                    <a:cubicBezTo>
                      <a:pt x="22914" y="4219"/>
                      <a:pt x="22885" y="4211"/>
                      <a:pt x="22857" y="4211"/>
                    </a:cubicBezTo>
                    <a:cubicBezTo>
                      <a:pt x="22697" y="4211"/>
                      <a:pt x="22575" y="4470"/>
                      <a:pt x="22468" y="4470"/>
                    </a:cubicBezTo>
                    <a:cubicBezTo>
                      <a:pt x="22422" y="4470"/>
                      <a:pt x="22379" y="4424"/>
                      <a:pt x="22337" y="4291"/>
                    </a:cubicBezTo>
                    <a:cubicBezTo>
                      <a:pt x="22443" y="4238"/>
                      <a:pt x="22562" y="4238"/>
                      <a:pt x="22562" y="4066"/>
                    </a:cubicBezTo>
                    <a:cubicBezTo>
                      <a:pt x="22533" y="4062"/>
                      <a:pt x="22506" y="4060"/>
                      <a:pt x="22481" y="4060"/>
                    </a:cubicBezTo>
                    <a:cubicBezTo>
                      <a:pt x="22219" y="4060"/>
                      <a:pt x="22147" y="4291"/>
                      <a:pt x="21954" y="4291"/>
                    </a:cubicBezTo>
                    <a:cubicBezTo>
                      <a:pt x="21954" y="3865"/>
                      <a:pt x="21597" y="3611"/>
                      <a:pt x="21407" y="3611"/>
                    </a:cubicBezTo>
                    <a:cubicBezTo>
                      <a:pt x="21349" y="3611"/>
                      <a:pt x="21307" y="3634"/>
                      <a:pt x="21294" y="3683"/>
                    </a:cubicBezTo>
                    <a:cubicBezTo>
                      <a:pt x="21506" y="3908"/>
                      <a:pt x="21400" y="4132"/>
                      <a:pt x="21176" y="4344"/>
                    </a:cubicBezTo>
                    <a:cubicBezTo>
                      <a:pt x="21453" y="4674"/>
                      <a:pt x="21783" y="4898"/>
                      <a:pt x="21836" y="5664"/>
                    </a:cubicBezTo>
                    <a:cubicBezTo>
                      <a:pt x="21635" y="5800"/>
                      <a:pt x="21478" y="5957"/>
                      <a:pt x="21311" y="5957"/>
                    </a:cubicBezTo>
                    <a:cubicBezTo>
                      <a:pt x="21204" y="5957"/>
                      <a:pt x="21093" y="5892"/>
                      <a:pt x="20964" y="5716"/>
                    </a:cubicBezTo>
                    <a:cubicBezTo>
                      <a:pt x="20964" y="5452"/>
                      <a:pt x="21070" y="5281"/>
                      <a:pt x="21123" y="5056"/>
                    </a:cubicBezTo>
                    <a:lnTo>
                      <a:pt x="21123" y="5056"/>
                    </a:lnTo>
                    <a:cubicBezTo>
                      <a:pt x="21077" y="5089"/>
                      <a:pt x="21041" y="5104"/>
                      <a:pt x="21012" y="5104"/>
                    </a:cubicBezTo>
                    <a:cubicBezTo>
                      <a:pt x="20826" y="5104"/>
                      <a:pt x="20936" y="4521"/>
                      <a:pt x="20781" y="4521"/>
                    </a:cubicBezTo>
                    <a:cubicBezTo>
                      <a:pt x="20757" y="4521"/>
                      <a:pt x="20726" y="4535"/>
                      <a:pt x="20687" y="4568"/>
                    </a:cubicBezTo>
                    <a:cubicBezTo>
                      <a:pt x="20740" y="4792"/>
                      <a:pt x="20687" y="5334"/>
                      <a:pt x="20740" y="5716"/>
                    </a:cubicBezTo>
                    <a:cubicBezTo>
                      <a:pt x="20671" y="5608"/>
                      <a:pt x="20619" y="5568"/>
                      <a:pt x="20576" y="5568"/>
                    </a:cubicBezTo>
                    <a:cubicBezTo>
                      <a:pt x="20446" y="5568"/>
                      <a:pt x="20394" y="5941"/>
                      <a:pt x="20185" y="5941"/>
                    </a:cubicBezTo>
                    <a:cubicBezTo>
                      <a:pt x="20185" y="5611"/>
                      <a:pt x="20027" y="5611"/>
                      <a:pt x="19921" y="5452"/>
                    </a:cubicBezTo>
                    <a:cubicBezTo>
                      <a:pt x="20027" y="5386"/>
                      <a:pt x="20133" y="5281"/>
                      <a:pt x="20185" y="5122"/>
                    </a:cubicBezTo>
                    <a:cubicBezTo>
                      <a:pt x="19974" y="4898"/>
                      <a:pt x="19750" y="4621"/>
                      <a:pt x="19473" y="4515"/>
                    </a:cubicBezTo>
                    <a:cubicBezTo>
                      <a:pt x="19697" y="4515"/>
                      <a:pt x="19525" y="4013"/>
                      <a:pt x="19750" y="3961"/>
                    </a:cubicBezTo>
                    <a:cubicBezTo>
                      <a:pt x="19849" y="4213"/>
                      <a:pt x="20020" y="4395"/>
                      <a:pt x="20187" y="4395"/>
                    </a:cubicBezTo>
                    <a:cubicBezTo>
                      <a:pt x="20308" y="4395"/>
                      <a:pt x="20427" y="4299"/>
                      <a:pt x="20516" y="4066"/>
                    </a:cubicBezTo>
                    <a:cubicBezTo>
                      <a:pt x="20492" y="4051"/>
                      <a:pt x="20463" y="4044"/>
                      <a:pt x="20431" y="4044"/>
                    </a:cubicBezTo>
                    <a:cubicBezTo>
                      <a:pt x="20326" y="4044"/>
                      <a:pt x="20185" y="4112"/>
                      <a:pt x="20077" y="4112"/>
                    </a:cubicBezTo>
                    <a:cubicBezTo>
                      <a:pt x="20000" y="4112"/>
                      <a:pt x="19940" y="4078"/>
                      <a:pt x="19921" y="3961"/>
                    </a:cubicBezTo>
                    <a:cubicBezTo>
                      <a:pt x="20089" y="3877"/>
                      <a:pt x="20266" y="3266"/>
                      <a:pt x="20444" y="3266"/>
                    </a:cubicBezTo>
                    <a:cubicBezTo>
                      <a:pt x="20490" y="3266"/>
                      <a:pt x="20536" y="3306"/>
                      <a:pt x="20582" y="3406"/>
                    </a:cubicBezTo>
                    <a:cubicBezTo>
                      <a:pt x="20557" y="3576"/>
                      <a:pt x="20591" y="3640"/>
                      <a:pt x="20663" y="3640"/>
                    </a:cubicBezTo>
                    <a:cubicBezTo>
                      <a:pt x="20889" y="3640"/>
                      <a:pt x="21496" y="3008"/>
                      <a:pt x="21907" y="3008"/>
                    </a:cubicBezTo>
                    <a:cubicBezTo>
                      <a:pt x="22008" y="3008"/>
                      <a:pt x="22097" y="3047"/>
                      <a:pt x="22166" y="3142"/>
                    </a:cubicBezTo>
                    <a:cubicBezTo>
                      <a:pt x="21954" y="2363"/>
                      <a:pt x="22615" y="2640"/>
                      <a:pt x="22390" y="2086"/>
                    </a:cubicBezTo>
                    <a:lnTo>
                      <a:pt x="22390" y="2086"/>
                    </a:lnTo>
                    <a:cubicBezTo>
                      <a:pt x="22285" y="2205"/>
                      <a:pt x="22060" y="2205"/>
                      <a:pt x="21730" y="2310"/>
                    </a:cubicBezTo>
                    <a:cubicBezTo>
                      <a:pt x="21677" y="2086"/>
                      <a:pt x="21624" y="1928"/>
                      <a:pt x="21572" y="1822"/>
                    </a:cubicBezTo>
                    <a:lnTo>
                      <a:pt x="21572" y="1822"/>
                    </a:lnTo>
                    <a:cubicBezTo>
                      <a:pt x="21671" y="1872"/>
                      <a:pt x="21797" y="1933"/>
                      <a:pt x="21897" y="1933"/>
                    </a:cubicBezTo>
                    <a:cubicBezTo>
                      <a:pt x="22009" y="1933"/>
                      <a:pt x="22088" y="1856"/>
                      <a:pt x="22060" y="1598"/>
                    </a:cubicBezTo>
                    <a:cubicBezTo>
                      <a:pt x="21930" y="1521"/>
                      <a:pt x="21800" y="1485"/>
                      <a:pt x="21671" y="1485"/>
                    </a:cubicBezTo>
                    <a:cubicBezTo>
                      <a:pt x="21423" y="1485"/>
                      <a:pt x="21182" y="1622"/>
                      <a:pt x="20964" y="1875"/>
                    </a:cubicBezTo>
                    <a:cubicBezTo>
                      <a:pt x="21123" y="2086"/>
                      <a:pt x="21453" y="1875"/>
                      <a:pt x="21506" y="2310"/>
                    </a:cubicBezTo>
                    <a:cubicBezTo>
                      <a:pt x="21400" y="2310"/>
                      <a:pt x="21453" y="2640"/>
                      <a:pt x="21347" y="2693"/>
                    </a:cubicBezTo>
                    <a:cubicBezTo>
                      <a:pt x="21283" y="2715"/>
                      <a:pt x="21226" y="2725"/>
                      <a:pt x="21174" y="2725"/>
                    </a:cubicBezTo>
                    <a:cubicBezTo>
                      <a:pt x="20818" y="2725"/>
                      <a:pt x="20720" y="2255"/>
                      <a:pt x="20582" y="1875"/>
                    </a:cubicBezTo>
                    <a:cubicBezTo>
                      <a:pt x="20555" y="1873"/>
                      <a:pt x="20531" y="1872"/>
                      <a:pt x="20507" y="1872"/>
                    </a:cubicBezTo>
                    <a:cubicBezTo>
                      <a:pt x="19866" y="1872"/>
                      <a:pt x="20024" y="2492"/>
                      <a:pt x="19353" y="2492"/>
                    </a:cubicBezTo>
                    <a:cubicBezTo>
                      <a:pt x="19305" y="2492"/>
                      <a:pt x="19253" y="2489"/>
                      <a:pt x="19195" y="2482"/>
                    </a:cubicBezTo>
                    <a:cubicBezTo>
                      <a:pt x="19095" y="2063"/>
                      <a:pt x="19079" y="1931"/>
                      <a:pt x="18957" y="1931"/>
                    </a:cubicBezTo>
                    <a:cubicBezTo>
                      <a:pt x="18886" y="1931"/>
                      <a:pt x="18780" y="1975"/>
                      <a:pt x="18601" y="2033"/>
                    </a:cubicBezTo>
                    <a:cubicBezTo>
                      <a:pt x="18601" y="1756"/>
                      <a:pt x="18707" y="1703"/>
                      <a:pt x="18760" y="1492"/>
                    </a:cubicBezTo>
                    <a:cubicBezTo>
                      <a:pt x="18608" y="1492"/>
                      <a:pt x="18410" y="1561"/>
                      <a:pt x="18245" y="1561"/>
                    </a:cubicBezTo>
                    <a:cubicBezTo>
                      <a:pt x="18052" y="1561"/>
                      <a:pt x="17905" y="1465"/>
                      <a:pt x="17941" y="1043"/>
                    </a:cubicBezTo>
                    <a:lnTo>
                      <a:pt x="17941" y="1043"/>
                    </a:lnTo>
                    <a:cubicBezTo>
                      <a:pt x="17955" y="1048"/>
                      <a:pt x="17968" y="1050"/>
                      <a:pt x="17980" y="1050"/>
                    </a:cubicBezTo>
                    <a:cubicBezTo>
                      <a:pt x="18100" y="1050"/>
                      <a:pt x="18109" y="821"/>
                      <a:pt x="18205" y="713"/>
                    </a:cubicBezTo>
                    <a:cubicBezTo>
                      <a:pt x="18297" y="754"/>
                      <a:pt x="18349" y="866"/>
                      <a:pt x="18472" y="866"/>
                    </a:cubicBezTo>
                    <a:cubicBezTo>
                      <a:pt x="18508" y="866"/>
                      <a:pt x="18550" y="856"/>
                      <a:pt x="18601" y="832"/>
                    </a:cubicBezTo>
                    <a:cubicBezTo>
                      <a:pt x="18654" y="502"/>
                      <a:pt x="18760" y="277"/>
                      <a:pt x="1881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16" name="Google Shape;2316;p20"/>
          <p:cNvSpPr txBox="1">
            <a:spLocks noGrp="1"/>
          </p:cNvSpPr>
          <p:nvPr>
            <p:ph type="title"/>
          </p:nvPr>
        </p:nvSpPr>
        <p:spPr>
          <a:xfrm>
            <a:off x="457323" y="208813"/>
            <a:ext cx="7895400" cy="5178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Clr>
                <a:schemeClr val="dk1"/>
              </a:buClr>
              <a:buSzPts val="1100"/>
              <a:buFont typeface="Arial"/>
              <a:buNone/>
            </a:pPr>
            <a:r>
              <a:rPr lang="en" dirty="0"/>
              <a:t>PROBLEM DEFINITION (OBJECTIVES)</a:t>
            </a:r>
            <a:endParaRPr dirty="0"/>
          </a:p>
        </p:txBody>
      </p:sp>
      <p:grpSp>
        <p:nvGrpSpPr>
          <p:cNvPr id="2317" name="Google Shape;2317;p20"/>
          <p:cNvGrpSpPr/>
          <p:nvPr/>
        </p:nvGrpSpPr>
        <p:grpSpPr>
          <a:xfrm rot="138167">
            <a:off x="5370202" y="2112700"/>
            <a:ext cx="2811121" cy="807308"/>
            <a:chOff x="771672" y="881774"/>
            <a:chExt cx="1396188" cy="1200383"/>
          </a:xfrm>
        </p:grpSpPr>
        <p:sp>
          <p:nvSpPr>
            <p:cNvPr id="2318" name="Google Shape;2318;p20"/>
            <p:cNvSpPr/>
            <p:nvPr/>
          </p:nvSpPr>
          <p:spPr>
            <a:xfrm>
              <a:off x="771672" y="881774"/>
              <a:ext cx="1396188" cy="1200383"/>
            </a:xfrm>
            <a:custGeom>
              <a:avLst/>
              <a:gdLst/>
              <a:ahLst/>
              <a:cxnLst/>
              <a:rect l="l" t="t" r="r" b="b"/>
              <a:pathLst>
                <a:path w="82286" h="70746" extrusionOk="0">
                  <a:moveTo>
                    <a:pt x="4126" y="10686"/>
                  </a:moveTo>
                  <a:cubicBezTo>
                    <a:pt x="4291" y="10686"/>
                    <a:pt x="4456" y="10703"/>
                    <a:pt x="4621" y="10736"/>
                  </a:cubicBezTo>
                  <a:cubicBezTo>
                    <a:pt x="4726" y="10736"/>
                    <a:pt x="4845" y="10789"/>
                    <a:pt x="4951" y="10789"/>
                  </a:cubicBezTo>
                  <a:cubicBezTo>
                    <a:pt x="5175" y="10842"/>
                    <a:pt x="5386" y="10842"/>
                    <a:pt x="5611" y="10947"/>
                  </a:cubicBezTo>
                  <a:cubicBezTo>
                    <a:pt x="5716" y="11066"/>
                    <a:pt x="5782" y="11224"/>
                    <a:pt x="5888" y="11330"/>
                  </a:cubicBezTo>
                  <a:cubicBezTo>
                    <a:pt x="6046" y="11449"/>
                    <a:pt x="6376" y="11554"/>
                    <a:pt x="6548" y="11660"/>
                  </a:cubicBezTo>
                  <a:cubicBezTo>
                    <a:pt x="6324" y="11660"/>
                    <a:pt x="6165" y="11607"/>
                    <a:pt x="5941" y="11607"/>
                  </a:cubicBezTo>
                  <a:cubicBezTo>
                    <a:pt x="5862" y="11581"/>
                    <a:pt x="5739" y="11581"/>
                    <a:pt x="5622" y="11581"/>
                  </a:cubicBezTo>
                  <a:cubicBezTo>
                    <a:pt x="5505" y="11581"/>
                    <a:pt x="5393" y="11581"/>
                    <a:pt x="5333" y="11554"/>
                  </a:cubicBezTo>
                  <a:cubicBezTo>
                    <a:pt x="5281" y="11554"/>
                    <a:pt x="5175" y="11449"/>
                    <a:pt x="5122" y="11330"/>
                  </a:cubicBezTo>
                  <a:cubicBezTo>
                    <a:pt x="5003" y="11277"/>
                    <a:pt x="4898" y="11172"/>
                    <a:pt x="4792" y="11066"/>
                  </a:cubicBezTo>
                  <a:cubicBezTo>
                    <a:pt x="4462" y="10842"/>
                    <a:pt x="4013" y="10789"/>
                    <a:pt x="3630" y="10789"/>
                  </a:cubicBezTo>
                  <a:lnTo>
                    <a:pt x="3065" y="10789"/>
                  </a:lnTo>
                  <a:cubicBezTo>
                    <a:pt x="3250" y="10768"/>
                    <a:pt x="3435" y="10736"/>
                    <a:pt x="3630" y="10736"/>
                  </a:cubicBezTo>
                  <a:cubicBezTo>
                    <a:pt x="3795" y="10703"/>
                    <a:pt x="3960" y="10686"/>
                    <a:pt x="4126" y="10686"/>
                  </a:cubicBezTo>
                  <a:close/>
                  <a:moveTo>
                    <a:pt x="2887" y="0"/>
                  </a:moveTo>
                  <a:cubicBezTo>
                    <a:pt x="2862" y="0"/>
                    <a:pt x="2837" y="1"/>
                    <a:pt x="2812" y="3"/>
                  </a:cubicBezTo>
                  <a:cubicBezTo>
                    <a:pt x="2363" y="56"/>
                    <a:pt x="1927" y="386"/>
                    <a:pt x="1426" y="439"/>
                  </a:cubicBezTo>
                  <a:cubicBezTo>
                    <a:pt x="1162" y="439"/>
                    <a:pt x="885" y="386"/>
                    <a:pt x="607" y="386"/>
                  </a:cubicBezTo>
                  <a:cubicBezTo>
                    <a:pt x="607" y="557"/>
                    <a:pt x="660" y="1046"/>
                    <a:pt x="660" y="1218"/>
                  </a:cubicBezTo>
                  <a:cubicBezTo>
                    <a:pt x="713" y="1323"/>
                    <a:pt x="766" y="1376"/>
                    <a:pt x="832" y="1495"/>
                  </a:cubicBezTo>
                  <a:cubicBezTo>
                    <a:pt x="885" y="1759"/>
                    <a:pt x="885" y="2089"/>
                    <a:pt x="885" y="2366"/>
                  </a:cubicBezTo>
                  <a:cubicBezTo>
                    <a:pt x="885" y="2696"/>
                    <a:pt x="990" y="3026"/>
                    <a:pt x="990" y="3356"/>
                  </a:cubicBezTo>
                  <a:cubicBezTo>
                    <a:pt x="990" y="3686"/>
                    <a:pt x="832" y="4069"/>
                    <a:pt x="832" y="4399"/>
                  </a:cubicBezTo>
                  <a:cubicBezTo>
                    <a:pt x="766" y="4676"/>
                    <a:pt x="713" y="4901"/>
                    <a:pt x="766" y="5125"/>
                  </a:cubicBezTo>
                  <a:cubicBezTo>
                    <a:pt x="832" y="5336"/>
                    <a:pt x="832" y="5561"/>
                    <a:pt x="832" y="5785"/>
                  </a:cubicBezTo>
                  <a:cubicBezTo>
                    <a:pt x="885" y="5944"/>
                    <a:pt x="937" y="6115"/>
                    <a:pt x="937" y="6327"/>
                  </a:cubicBezTo>
                  <a:cubicBezTo>
                    <a:pt x="990" y="6551"/>
                    <a:pt x="937" y="6775"/>
                    <a:pt x="990" y="6987"/>
                  </a:cubicBezTo>
                  <a:cubicBezTo>
                    <a:pt x="990" y="7211"/>
                    <a:pt x="1096" y="7488"/>
                    <a:pt x="1096" y="7700"/>
                  </a:cubicBezTo>
                  <a:cubicBezTo>
                    <a:pt x="1215" y="8148"/>
                    <a:pt x="1043" y="8426"/>
                    <a:pt x="832" y="8809"/>
                  </a:cubicBezTo>
                  <a:cubicBezTo>
                    <a:pt x="713" y="9086"/>
                    <a:pt x="713" y="9086"/>
                    <a:pt x="885" y="9297"/>
                  </a:cubicBezTo>
                  <a:cubicBezTo>
                    <a:pt x="1096" y="9574"/>
                    <a:pt x="1267" y="9904"/>
                    <a:pt x="1492" y="10181"/>
                  </a:cubicBezTo>
                  <a:cubicBezTo>
                    <a:pt x="1597" y="10287"/>
                    <a:pt x="1703" y="10459"/>
                    <a:pt x="1822" y="10512"/>
                  </a:cubicBezTo>
                  <a:cubicBezTo>
                    <a:pt x="1980" y="10617"/>
                    <a:pt x="2205" y="10670"/>
                    <a:pt x="2363" y="10736"/>
                  </a:cubicBezTo>
                  <a:cubicBezTo>
                    <a:pt x="2433" y="10761"/>
                    <a:pt x="2502" y="10778"/>
                    <a:pt x="2569" y="10789"/>
                  </a:cubicBezTo>
                  <a:lnTo>
                    <a:pt x="1373" y="10789"/>
                  </a:lnTo>
                  <a:cubicBezTo>
                    <a:pt x="1267" y="10789"/>
                    <a:pt x="1085" y="10765"/>
                    <a:pt x="941" y="10765"/>
                  </a:cubicBezTo>
                  <a:cubicBezTo>
                    <a:pt x="868" y="10765"/>
                    <a:pt x="805" y="10771"/>
                    <a:pt x="766" y="10789"/>
                  </a:cubicBezTo>
                  <a:cubicBezTo>
                    <a:pt x="607" y="10947"/>
                    <a:pt x="660" y="11607"/>
                    <a:pt x="660" y="11779"/>
                  </a:cubicBezTo>
                  <a:lnTo>
                    <a:pt x="832" y="12267"/>
                  </a:lnTo>
                  <a:cubicBezTo>
                    <a:pt x="832" y="12439"/>
                    <a:pt x="713" y="12545"/>
                    <a:pt x="660" y="12716"/>
                  </a:cubicBezTo>
                  <a:cubicBezTo>
                    <a:pt x="554" y="12927"/>
                    <a:pt x="607" y="13046"/>
                    <a:pt x="660" y="13310"/>
                  </a:cubicBezTo>
                  <a:cubicBezTo>
                    <a:pt x="713" y="14089"/>
                    <a:pt x="660" y="14855"/>
                    <a:pt x="607" y="15621"/>
                  </a:cubicBezTo>
                  <a:cubicBezTo>
                    <a:pt x="554" y="15845"/>
                    <a:pt x="660" y="16069"/>
                    <a:pt x="660" y="16281"/>
                  </a:cubicBezTo>
                  <a:cubicBezTo>
                    <a:pt x="660" y="16505"/>
                    <a:pt x="713" y="16452"/>
                    <a:pt x="832" y="16611"/>
                  </a:cubicBezTo>
                  <a:cubicBezTo>
                    <a:pt x="990" y="16782"/>
                    <a:pt x="990" y="16941"/>
                    <a:pt x="937" y="17165"/>
                  </a:cubicBezTo>
                  <a:cubicBezTo>
                    <a:pt x="885" y="17442"/>
                    <a:pt x="885" y="17720"/>
                    <a:pt x="885" y="18050"/>
                  </a:cubicBezTo>
                  <a:lnTo>
                    <a:pt x="885" y="18763"/>
                  </a:lnTo>
                  <a:cubicBezTo>
                    <a:pt x="885" y="19145"/>
                    <a:pt x="832" y="19475"/>
                    <a:pt x="832" y="19858"/>
                  </a:cubicBezTo>
                  <a:cubicBezTo>
                    <a:pt x="832" y="20083"/>
                    <a:pt x="766" y="20241"/>
                    <a:pt x="713" y="20466"/>
                  </a:cubicBezTo>
                  <a:cubicBezTo>
                    <a:pt x="713" y="20901"/>
                    <a:pt x="607" y="21403"/>
                    <a:pt x="660" y="21891"/>
                  </a:cubicBezTo>
                  <a:cubicBezTo>
                    <a:pt x="660" y="22116"/>
                    <a:pt x="607" y="22340"/>
                    <a:pt x="607" y="22499"/>
                  </a:cubicBezTo>
                  <a:cubicBezTo>
                    <a:pt x="607" y="22670"/>
                    <a:pt x="607" y="22776"/>
                    <a:pt x="660" y="22947"/>
                  </a:cubicBezTo>
                  <a:cubicBezTo>
                    <a:pt x="713" y="23212"/>
                    <a:pt x="660" y="23542"/>
                    <a:pt x="660" y="23819"/>
                  </a:cubicBezTo>
                  <a:cubicBezTo>
                    <a:pt x="660" y="24149"/>
                    <a:pt x="713" y="24479"/>
                    <a:pt x="766" y="24809"/>
                  </a:cubicBezTo>
                  <a:cubicBezTo>
                    <a:pt x="885" y="25192"/>
                    <a:pt x="607" y="25641"/>
                    <a:pt x="436" y="26023"/>
                  </a:cubicBezTo>
                  <a:cubicBezTo>
                    <a:pt x="330" y="26182"/>
                    <a:pt x="277" y="26354"/>
                    <a:pt x="224" y="26578"/>
                  </a:cubicBezTo>
                  <a:cubicBezTo>
                    <a:pt x="172" y="26684"/>
                    <a:pt x="0" y="26908"/>
                    <a:pt x="53" y="27014"/>
                  </a:cubicBezTo>
                  <a:cubicBezTo>
                    <a:pt x="330" y="26961"/>
                    <a:pt x="554" y="26736"/>
                    <a:pt x="766" y="26631"/>
                  </a:cubicBezTo>
                  <a:cubicBezTo>
                    <a:pt x="937" y="26512"/>
                    <a:pt x="1162" y="26459"/>
                    <a:pt x="1320" y="26406"/>
                  </a:cubicBezTo>
                  <a:cubicBezTo>
                    <a:pt x="1426" y="26301"/>
                    <a:pt x="1650" y="26182"/>
                    <a:pt x="1703" y="26023"/>
                  </a:cubicBezTo>
                  <a:cubicBezTo>
                    <a:pt x="1703" y="25918"/>
                    <a:pt x="1597" y="25693"/>
                    <a:pt x="1597" y="25522"/>
                  </a:cubicBezTo>
                  <a:lnTo>
                    <a:pt x="1597" y="24981"/>
                  </a:lnTo>
                  <a:cubicBezTo>
                    <a:pt x="1597" y="24928"/>
                    <a:pt x="1545" y="24756"/>
                    <a:pt x="1597" y="24703"/>
                  </a:cubicBezTo>
                  <a:cubicBezTo>
                    <a:pt x="1650" y="24532"/>
                    <a:pt x="1927" y="24479"/>
                    <a:pt x="2033" y="24426"/>
                  </a:cubicBezTo>
                  <a:cubicBezTo>
                    <a:pt x="2205" y="24320"/>
                    <a:pt x="2363" y="24202"/>
                    <a:pt x="2482" y="24043"/>
                  </a:cubicBezTo>
                  <a:cubicBezTo>
                    <a:pt x="2588" y="23872"/>
                    <a:pt x="2693" y="23819"/>
                    <a:pt x="2865" y="23660"/>
                  </a:cubicBezTo>
                  <a:cubicBezTo>
                    <a:pt x="3076" y="23489"/>
                    <a:pt x="3248" y="23489"/>
                    <a:pt x="3525" y="23383"/>
                  </a:cubicBezTo>
                  <a:cubicBezTo>
                    <a:pt x="3736" y="23330"/>
                    <a:pt x="3960" y="23053"/>
                    <a:pt x="4185" y="23053"/>
                  </a:cubicBezTo>
                  <a:cubicBezTo>
                    <a:pt x="4132" y="23330"/>
                    <a:pt x="3802" y="23713"/>
                    <a:pt x="3578" y="23872"/>
                  </a:cubicBezTo>
                  <a:cubicBezTo>
                    <a:pt x="3406" y="24043"/>
                    <a:pt x="3248" y="24202"/>
                    <a:pt x="2970" y="24268"/>
                  </a:cubicBezTo>
                  <a:cubicBezTo>
                    <a:pt x="2535" y="24320"/>
                    <a:pt x="2535" y="24479"/>
                    <a:pt x="2416" y="24928"/>
                  </a:cubicBezTo>
                  <a:cubicBezTo>
                    <a:pt x="2310" y="25363"/>
                    <a:pt x="2086" y="25799"/>
                    <a:pt x="1980" y="26301"/>
                  </a:cubicBezTo>
                  <a:lnTo>
                    <a:pt x="1980" y="26684"/>
                  </a:lnTo>
                  <a:cubicBezTo>
                    <a:pt x="1980" y="26789"/>
                    <a:pt x="2033" y="26908"/>
                    <a:pt x="2033" y="26961"/>
                  </a:cubicBezTo>
                  <a:cubicBezTo>
                    <a:pt x="2033" y="27172"/>
                    <a:pt x="1756" y="27344"/>
                    <a:pt x="1597" y="27449"/>
                  </a:cubicBezTo>
                  <a:cubicBezTo>
                    <a:pt x="1492" y="27568"/>
                    <a:pt x="1215" y="27674"/>
                    <a:pt x="1162" y="27779"/>
                  </a:cubicBezTo>
                  <a:cubicBezTo>
                    <a:pt x="1096" y="27898"/>
                    <a:pt x="1096" y="28057"/>
                    <a:pt x="1162" y="28109"/>
                  </a:cubicBezTo>
                  <a:lnTo>
                    <a:pt x="1162" y="28387"/>
                  </a:lnTo>
                  <a:cubicBezTo>
                    <a:pt x="1043" y="28558"/>
                    <a:pt x="832" y="28888"/>
                    <a:pt x="713" y="28941"/>
                  </a:cubicBezTo>
                  <a:cubicBezTo>
                    <a:pt x="713" y="29047"/>
                    <a:pt x="832" y="29099"/>
                    <a:pt x="885" y="29218"/>
                  </a:cubicBezTo>
                  <a:lnTo>
                    <a:pt x="885" y="29324"/>
                  </a:lnTo>
                  <a:cubicBezTo>
                    <a:pt x="937" y="29548"/>
                    <a:pt x="990" y="29707"/>
                    <a:pt x="1043" y="29878"/>
                  </a:cubicBezTo>
                  <a:cubicBezTo>
                    <a:pt x="1096" y="29984"/>
                    <a:pt x="1162" y="30037"/>
                    <a:pt x="1162" y="30142"/>
                  </a:cubicBezTo>
                  <a:cubicBezTo>
                    <a:pt x="1096" y="30367"/>
                    <a:pt x="885" y="30472"/>
                    <a:pt x="937" y="30697"/>
                  </a:cubicBezTo>
                  <a:cubicBezTo>
                    <a:pt x="990" y="30802"/>
                    <a:pt x="990" y="30974"/>
                    <a:pt x="990" y="31133"/>
                  </a:cubicBezTo>
                  <a:cubicBezTo>
                    <a:pt x="1043" y="31251"/>
                    <a:pt x="990" y="31357"/>
                    <a:pt x="1043" y="31463"/>
                  </a:cubicBezTo>
                  <a:cubicBezTo>
                    <a:pt x="1096" y="31581"/>
                    <a:pt x="1215" y="31634"/>
                    <a:pt x="1215" y="31740"/>
                  </a:cubicBezTo>
                  <a:lnTo>
                    <a:pt x="1215" y="32017"/>
                  </a:lnTo>
                  <a:cubicBezTo>
                    <a:pt x="1215" y="32189"/>
                    <a:pt x="1267" y="32294"/>
                    <a:pt x="1267" y="32400"/>
                  </a:cubicBezTo>
                  <a:cubicBezTo>
                    <a:pt x="1267" y="32849"/>
                    <a:pt x="1267" y="33337"/>
                    <a:pt x="1215" y="33773"/>
                  </a:cubicBezTo>
                  <a:cubicBezTo>
                    <a:pt x="1162" y="33944"/>
                    <a:pt x="1096" y="34103"/>
                    <a:pt x="1096" y="34327"/>
                  </a:cubicBezTo>
                  <a:cubicBezTo>
                    <a:pt x="1096" y="34552"/>
                    <a:pt x="1043" y="34763"/>
                    <a:pt x="990" y="34987"/>
                  </a:cubicBezTo>
                  <a:cubicBezTo>
                    <a:pt x="885" y="35370"/>
                    <a:pt x="713" y="35700"/>
                    <a:pt x="607" y="36083"/>
                  </a:cubicBezTo>
                  <a:cubicBezTo>
                    <a:pt x="554" y="36360"/>
                    <a:pt x="660" y="36638"/>
                    <a:pt x="713" y="36915"/>
                  </a:cubicBezTo>
                  <a:cubicBezTo>
                    <a:pt x="766" y="37073"/>
                    <a:pt x="832" y="37245"/>
                    <a:pt x="832" y="37403"/>
                  </a:cubicBezTo>
                  <a:lnTo>
                    <a:pt x="832" y="37733"/>
                  </a:lnTo>
                  <a:cubicBezTo>
                    <a:pt x="832" y="37852"/>
                    <a:pt x="990" y="37958"/>
                    <a:pt x="1096" y="38011"/>
                  </a:cubicBezTo>
                  <a:cubicBezTo>
                    <a:pt x="1267" y="38011"/>
                    <a:pt x="1426" y="37958"/>
                    <a:pt x="1650" y="37905"/>
                  </a:cubicBezTo>
                  <a:cubicBezTo>
                    <a:pt x="1822" y="37905"/>
                    <a:pt x="1980" y="37852"/>
                    <a:pt x="2152" y="37733"/>
                  </a:cubicBezTo>
                  <a:cubicBezTo>
                    <a:pt x="2535" y="37628"/>
                    <a:pt x="2865" y="37522"/>
                    <a:pt x="3248" y="37351"/>
                  </a:cubicBezTo>
                  <a:cubicBezTo>
                    <a:pt x="3353" y="37298"/>
                    <a:pt x="3406" y="37245"/>
                    <a:pt x="3525" y="37192"/>
                  </a:cubicBezTo>
                  <a:cubicBezTo>
                    <a:pt x="3578" y="37139"/>
                    <a:pt x="3630" y="37073"/>
                    <a:pt x="3683" y="37073"/>
                  </a:cubicBezTo>
                  <a:cubicBezTo>
                    <a:pt x="3802" y="37020"/>
                    <a:pt x="3908" y="36968"/>
                    <a:pt x="4013" y="36968"/>
                  </a:cubicBezTo>
                  <a:cubicBezTo>
                    <a:pt x="4097" y="36930"/>
                    <a:pt x="4201" y="36893"/>
                    <a:pt x="4292" y="36893"/>
                  </a:cubicBezTo>
                  <a:cubicBezTo>
                    <a:pt x="4330" y="36893"/>
                    <a:pt x="4365" y="36899"/>
                    <a:pt x="4396" y="36915"/>
                  </a:cubicBezTo>
                  <a:cubicBezTo>
                    <a:pt x="4396" y="36968"/>
                    <a:pt x="4291" y="37020"/>
                    <a:pt x="4238" y="37073"/>
                  </a:cubicBezTo>
                  <a:cubicBezTo>
                    <a:pt x="4132" y="37139"/>
                    <a:pt x="4013" y="37245"/>
                    <a:pt x="3908" y="37298"/>
                  </a:cubicBezTo>
                  <a:cubicBezTo>
                    <a:pt x="3736" y="37351"/>
                    <a:pt x="3630" y="37403"/>
                    <a:pt x="3472" y="37469"/>
                  </a:cubicBezTo>
                  <a:cubicBezTo>
                    <a:pt x="3353" y="37469"/>
                    <a:pt x="3248" y="37469"/>
                    <a:pt x="3195" y="37522"/>
                  </a:cubicBezTo>
                  <a:cubicBezTo>
                    <a:pt x="3076" y="37575"/>
                    <a:pt x="2970" y="37681"/>
                    <a:pt x="2865" y="37733"/>
                  </a:cubicBezTo>
                  <a:cubicBezTo>
                    <a:pt x="2640" y="37852"/>
                    <a:pt x="2416" y="37852"/>
                    <a:pt x="2152" y="37905"/>
                  </a:cubicBezTo>
                  <a:cubicBezTo>
                    <a:pt x="1650" y="38129"/>
                    <a:pt x="1267" y="38618"/>
                    <a:pt x="885" y="39001"/>
                  </a:cubicBezTo>
                  <a:cubicBezTo>
                    <a:pt x="832" y="39120"/>
                    <a:pt x="832" y="39278"/>
                    <a:pt x="766" y="39384"/>
                  </a:cubicBezTo>
                  <a:cubicBezTo>
                    <a:pt x="766" y="39555"/>
                    <a:pt x="766" y="39714"/>
                    <a:pt x="832" y="39938"/>
                  </a:cubicBezTo>
                  <a:lnTo>
                    <a:pt x="832" y="40374"/>
                  </a:lnTo>
                  <a:cubicBezTo>
                    <a:pt x="832" y="40440"/>
                    <a:pt x="885" y="40545"/>
                    <a:pt x="885" y="40651"/>
                  </a:cubicBezTo>
                  <a:cubicBezTo>
                    <a:pt x="885" y="40823"/>
                    <a:pt x="937" y="40981"/>
                    <a:pt x="990" y="41205"/>
                  </a:cubicBezTo>
                  <a:cubicBezTo>
                    <a:pt x="990" y="41364"/>
                    <a:pt x="990" y="41535"/>
                    <a:pt x="1043" y="41694"/>
                  </a:cubicBezTo>
                  <a:cubicBezTo>
                    <a:pt x="1043" y="41813"/>
                    <a:pt x="1096" y="41865"/>
                    <a:pt x="1162" y="41971"/>
                  </a:cubicBezTo>
                  <a:cubicBezTo>
                    <a:pt x="1267" y="42090"/>
                    <a:pt x="1320" y="42143"/>
                    <a:pt x="1426" y="42248"/>
                  </a:cubicBezTo>
                  <a:cubicBezTo>
                    <a:pt x="1492" y="42248"/>
                    <a:pt x="1545" y="42301"/>
                    <a:pt x="1597" y="42354"/>
                  </a:cubicBezTo>
                  <a:cubicBezTo>
                    <a:pt x="1426" y="42473"/>
                    <a:pt x="1096" y="42578"/>
                    <a:pt x="1043" y="42803"/>
                  </a:cubicBezTo>
                  <a:lnTo>
                    <a:pt x="1043" y="43080"/>
                  </a:lnTo>
                  <a:cubicBezTo>
                    <a:pt x="1043" y="43186"/>
                    <a:pt x="1043" y="43291"/>
                    <a:pt x="1096" y="43463"/>
                  </a:cubicBezTo>
                  <a:cubicBezTo>
                    <a:pt x="1096" y="43568"/>
                    <a:pt x="1162" y="43674"/>
                    <a:pt x="1162" y="43846"/>
                  </a:cubicBezTo>
                  <a:cubicBezTo>
                    <a:pt x="1162" y="44004"/>
                    <a:pt x="1162" y="44123"/>
                    <a:pt x="1096" y="44281"/>
                  </a:cubicBezTo>
                  <a:cubicBezTo>
                    <a:pt x="1096" y="44453"/>
                    <a:pt x="1043" y="44559"/>
                    <a:pt x="1043" y="44664"/>
                  </a:cubicBezTo>
                  <a:cubicBezTo>
                    <a:pt x="990" y="44836"/>
                    <a:pt x="1043" y="44941"/>
                    <a:pt x="1043" y="45060"/>
                  </a:cubicBezTo>
                  <a:cubicBezTo>
                    <a:pt x="1096" y="45113"/>
                    <a:pt x="1096" y="45219"/>
                    <a:pt x="1096" y="45272"/>
                  </a:cubicBezTo>
                  <a:cubicBezTo>
                    <a:pt x="1096" y="45390"/>
                    <a:pt x="1043" y="45496"/>
                    <a:pt x="1043" y="45602"/>
                  </a:cubicBezTo>
                  <a:cubicBezTo>
                    <a:pt x="990" y="45932"/>
                    <a:pt x="832" y="46209"/>
                    <a:pt x="713" y="46539"/>
                  </a:cubicBezTo>
                  <a:cubicBezTo>
                    <a:pt x="713" y="46644"/>
                    <a:pt x="660" y="46710"/>
                    <a:pt x="660" y="46816"/>
                  </a:cubicBezTo>
                  <a:cubicBezTo>
                    <a:pt x="660" y="46922"/>
                    <a:pt x="713" y="46975"/>
                    <a:pt x="713" y="47093"/>
                  </a:cubicBezTo>
                  <a:cubicBezTo>
                    <a:pt x="713" y="47305"/>
                    <a:pt x="660" y="47529"/>
                    <a:pt x="713" y="47806"/>
                  </a:cubicBezTo>
                  <a:cubicBezTo>
                    <a:pt x="713" y="47859"/>
                    <a:pt x="713" y="47912"/>
                    <a:pt x="766" y="47965"/>
                  </a:cubicBezTo>
                  <a:cubicBezTo>
                    <a:pt x="832" y="48189"/>
                    <a:pt x="766" y="48414"/>
                    <a:pt x="766" y="48625"/>
                  </a:cubicBezTo>
                  <a:cubicBezTo>
                    <a:pt x="766" y="49074"/>
                    <a:pt x="832" y="49615"/>
                    <a:pt x="766" y="50064"/>
                  </a:cubicBezTo>
                  <a:cubicBezTo>
                    <a:pt x="660" y="50499"/>
                    <a:pt x="660" y="50882"/>
                    <a:pt x="660" y="51331"/>
                  </a:cubicBezTo>
                  <a:cubicBezTo>
                    <a:pt x="660" y="51714"/>
                    <a:pt x="554" y="52097"/>
                    <a:pt x="554" y="52480"/>
                  </a:cubicBezTo>
                  <a:cubicBezTo>
                    <a:pt x="554" y="52757"/>
                    <a:pt x="554" y="53034"/>
                    <a:pt x="607" y="53311"/>
                  </a:cubicBezTo>
                  <a:cubicBezTo>
                    <a:pt x="660" y="53417"/>
                    <a:pt x="660" y="53575"/>
                    <a:pt x="660" y="53694"/>
                  </a:cubicBezTo>
                  <a:cubicBezTo>
                    <a:pt x="660" y="53800"/>
                    <a:pt x="607" y="53905"/>
                    <a:pt x="660" y="54024"/>
                  </a:cubicBezTo>
                  <a:cubicBezTo>
                    <a:pt x="660" y="54077"/>
                    <a:pt x="885" y="54183"/>
                    <a:pt x="885" y="54235"/>
                  </a:cubicBezTo>
                  <a:cubicBezTo>
                    <a:pt x="885" y="54460"/>
                    <a:pt x="885" y="54684"/>
                    <a:pt x="937" y="54896"/>
                  </a:cubicBezTo>
                  <a:lnTo>
                    <a:pt x="937" y="55173"/>
                  </a:lnTo>
                  <a:cubicBezTo>
                    <a:pt x="990" y="55226"/>
                    <a:pt x="1043" y="55226"/>
                    <a:pt x="1096" y="55292"/>
                  </a:cubicBezTo>
                  <a:cubicBezTo>
                    <a:pt x="1215" y="55292"/>
                    <a:pt x="1373" y="55292"/>
                    <a:pt x="1426" y="55397"/>
                  </a:cubicBezTo>
                  <a:cubicBezTo>
                    <a:pt x="1373" y="55450"/>
                    <a:pt x="1320" y="55503"/>
                    <a:pt x="1267" y="55503"/>
                  </a:cubicBezTo>
                  <a:lnTo>
                    <a:pt x="1043" y="55503"/>
                  </a:lnTo>
                  <a:cubicBezTo>
                    <a:pt x="990" y="55529"/>
                    <a:pt x="951" y="55529"/>
                    <a:pt x="918" y="55529"/>
                  </a:cubicBezTo>
                  <a:cubicBezTo>
                    <a:pt x="885" y="55529"/>
                    <a:pt x="858" y="55529"/>
                    <a:pt x="832" y="55556"/>
                  </a:cubicBezTo>
                  <a:cubicBezTo>
                    <a:pt x="832" y="55674"/>
                    <a:pt x="766" y="55780"/>
                    <a:pt x="766" y="55886"/>
                  </a:cubicBezTo>
                  <a:cubicBezTo>
                    <a:pt x="713" y="56004"/>
                    <a:pt x="713" y="56163"/>
                    <a:pt x="660" y="56282"/>
                  </a:cubicBezTo>
                  <a:cubicBezTo>
                    <a:pt x="660" y="56440"/>
                    <a:pt x="554" y="56546"/>
                    <a:pt x="607" y="56717"/>
                  </a:cubicBezTo>
                  <a:cubicBezTo>
                    <a:pt x="607" y="56770"/>
                    <a:pt x="660" y="56770"/>
                    <a:pt x="660" y="56823"/>
                  </a:cubicBezTo>
                  <a:cubicBezTo>
                    <a:pt x="713" y="56995"/>
                    <a:pt x="660" y="57206"/>
                    <a:pt x="660" y="57325"/>
                  </a:cubicBezTo>
                  <a:cubicBezTo>
                    <a:pt x="607" y="57536"/>
                    <a:pt x="607" y="57760"/>
                    <a:pt x="607" y="57932"/>
                  </a:cubicBezTo>
                  <a:cubicBezTo>
                    <a:pt x="607" y="58090"/>
                    <a:pt x="607" y="58196"/>
                    <a:pt x="660" y="58368"/>
                  </a:cubicBezTo>
                  <a:cubicBezTo>
                    <a:pt x="713" y="58698"/>
                    <a:pt x="766" y="59028"/>
                    <a:pt x="713" y="59410"/>
                  </a:cubicBezTo>
                  <a:cubicBezTo>
                    <a:pt x="660" y="59635"/>
                    <a:pt x="660" y="59846"/>
                    <a:pt x="660" y="60071"/>
                  </a:cubicBezTo>
                  <a:cubicBezTo>
                    <a:pt x="713" y="60176"/>
                    <a:pt x="713" y="60295"/>
                    <a:pt x="713" y="60401"/>
                  </a:cubicBezTo>
                  <a:cubicBezTo>
                    <a:pt x="766" y="60572"/>
                    <a:pt x="766" y="60731"/>
                    <a:pt x="766" y="60902"/>
                  </a:cubicBezTo>
                  <a:lnTo>
                    <a:pt x="766" y="61232"/>
                  </a:lnTo>
                  <a:cubicBezTo>
                    <a:pt x="766" y="61285"/>
                    <a:pt x="766" y="61285"/>
                    <a:pt x="832" y="61338"/>
                  </a:cubicBezTo>
                  <a:cubicBezTo>
                    <a:pt x="885" y="61444"/>
                    <a:pt x="937" y="61615"/>
                    <a:pt x="990" y="61774"/>
                  </a:cubicBezTo>
                  <a:cubicBezTo>
                    <a:pt x="1043" y="61945"/>
                    <a:pt x="990" y="62051"/>
                    <a:pt x="990" y="62222"/>
                  </a:cubicBezTo>
                  <a:cubicBezTo>
                    <a:pt x="937" y="62381"/>
                    <a:pt x="990" y="62552"/>
                    <a:pt x="990" y="62711"/>
                  </a:cubicBezTo>
                  <a:cubicBezTo>
                    <a:pt x="1043" y="62817"/>
                    <a:pt x="1096" y="62883"/>
                    <a:pt x="1215" y="62935"/>
                  </a:cubicBezTo>
                  <a:cubicBezTo>
                    <a:pt x="1376" y="62980"/>
                    <a:pt x="1548" y="62996"/>
                    <a:pt x="1725" y="62996"/>
                  </a:cubicBezTo>
                  <a:cubicBezTo>
                    <a:pt x="1968" y="62996"/>
                    <a:pt x="2223" y="62966"/>
                    <a:pt x="2482" y="62935"/>
                  </a:cubicBezTo>
                  <a:lnTo>
                    <a:pt x="3908" y="62935"/>
                  </a:lnTo>
                  <a:cubicBezTo>
                    <a:pt x="3908" y="62883"/>
                    <a:pt x="3960" y="62883"/>
                    <a:pt x="4013" y="62817"/>
                  </a:cubicBezTo>
                  <a:lnTo>
                    <a:pt x="4621" y="62817"/>
                  </a:lnTo>
                  <a:cubicBezTo>
                    <a:pt x="4792" y="62817"/>
                    <a:pt x="5003" y="62883"/>
                    <a:pt x="5175" y="62935"/>
                  </a:cubicBezTo>
                  <a:cubicBezTo>
                    <a:pt x="5228" y="62935"/>
                    <a:pt x="5452" y="62988"/>
                    <a:pt x="5452" y="63041"/>
                  </a:cubicBezTo>
                  <a:cubicBezTo>
                    <a:pt x="5252" y="63053"/>
                    <a:pt x="5054" y="63057"/>
                    <a:pt x="4858" y="63057"/>
                  </a:cubicBezTo>
                  <a:cubicBezTo>
                    <a:pt x="4509" y="63057"/>
                    <a:pt x="4164" y="63045"/>
                    <a:pt x="3819" y="63045"/>
                  </a:cubicBezTo>
                  <a:cubicBezTo>
                    <a:pt x="3503" y="63045"/>
                    <a:pt x="3187" y="63055"/>
                    <a:pt x="2865" y="63094"/>
                  </a:cubicBezTo>
                  <a:cubicBezTo>
                    <a:pt x="2588" y="63094"/>
                    <a:pt x="2310" y="63213"/>
                    <a:pt x="2033" y="63265"/>
                  </a:cubicBezTo>
                  <a:cubicBezTo>
                    <a:pt x="1822" y="63265"/>
                    <a:pt x="1545" y="63265"/>
                    <a:pt x="1320" y="63318"/>
                  </a:cubicBezTo>
                  <a:cubicBezTo>
                    <a:pt x="1096" y="63371"/>
                    <a:pt x="885" y="63371"/>
                    <a:pt x="766" y="63648"/>
                  </a:cubicBezTo>
                  <a:cubicBezTo>
                    <a:pt x="713" y="63754"/>
                    <a:pt x="766" y="63873"/>
                    <a:pt x="832" y="63925"/>
                  </a:cubicBezTo>
                  <a:lnTo>
                    <a:pt x="832" y="64255"/>
                  </a:lnTo>
                  <a:cubicBezTo>
                    <a:pt x="832" y="64691"/>
                    <a:pt x="766" y="65074"/>
                    <a:pt x="713" y="65457"/>
                  </a:cubicBezTo>
                  <a:cubicBezTo>
                    <a:pt x="713" y="65628"/>
                    <a:pt x="660" y="65853"/>
                    <a:pt x="607" y="66064"/>
                  </a:cubicBezTo>
                  <a:cubicBezTo>
                    <a:pt x="554" y="66117"/>
                    <a:pt x="554" y="66236"/>
                    <a:pt x="554" y="66341"/>
                  </a:cubicBezTo>
                  <a:cubicBezTo>
                    <a:pt x="554" y="66513"/>
                    <a:pt x="607" y="66671"/>
                    <a:pt x="607" y="66777"/>
                  </a:cubicBezTo>
                  <a:cubicBezTo>
                    <a:pt x="607" y="66949"/>
                    <a:pt x="607" y="67107"/>
                    <a:pt x="660" y="67279"/>
                  </a:cubicBezTo>
                  <a:cubicBezTo>
                    <a:pt x="766" y="67556"/>
                    <a:pt x="832" y="67833"/>
                    <a:pt x="832" y="68097"/>
                  </a:cubicBezTo>
                  <a:cubicBezTo>
                    <a:pt x="832" y="68322"/>
                    <a:pt x="832" y="68546"/>
                    <a:pt x="766" y="68823"/>
                  </a:cubicBezTo>
                  <a:lnTo>
                    <a:pt x="766" y="69035"/>
                  </a:lnTo>
                  <a:cubicBezTo>
                    <a:pt x="713" y="69035"/>
                    <a:pt x="766" y="69087"/>
                    <a:pt x="766" y="69153"/>
                  </a:cubicBezTo>
                  <a:cubicBezTo>
                    <a:pt x="832" y="69312"/>
                    <a:pt x="832" y="69536"/>
                    <a:pt x="832" y="69747"/>
                  </a:cubicBezTo>
                  <a:cubicBezTo>
                    <a:pt x="832" y="69813"/>
                    <a:pt x="990" y="70407"/>
                    <a:pt x="832" y="70473"/>
                  </a:cubicBezTo>
                  <a:cubicBezTo>
                    <a:pt x="1312" y="70473"/>
                    <a:pt x="1817" y="70498"/>
                    <a:pt x="2316" y="70498"/>
                  </a:cubicBezTo>
                  <a:cubicBezTo>
                    <a:pt x="2847" y="70498"/>
                    <a:pt x="3372" y="70470"/>
                    <a:pt x="3855" y="70355"/>
                  </a:cubicBezTo>
                  <a:cubicBezTo>
                    <a:pt x="4132" y="70302"/>
                    <a:pt x="4185" y="70196"/>
                    <a:pt x="4462" y="70025"/>
                  </a:cubicBezTo>
                  <a:cubicBezTo>
                    <a:pt x="4621" y="69972"/>
                    <a:pt x="4726" y="69919"/>
                    <a:pt x="4792" y="69747"/>
                  </a:cubicBezTo>
                  <a:cubicBezTo>
                    <a:pt x="4792" y="69695"/>
                    <a:pt x="4845" y="69642"/>
                    <a:pt x="4898" y="69642"/>
                  </a:cubicBezTo>
                  <a:cubicBezTo>
                    <a:pt x="4990" y="69589"/>
                    <a:pt x="5058" y="69571"/>
                    <a:pt x="5115" y="69571"/>
                  </a:cubicBezTo>
                  <a:cubicBezTo>
                    <a:pt x="5229" y="69571"/>
                    <a:pt x="5303" y="69642"/>
                    <a:pt x="5452" y="69642"/>
                  </a:cubicBezTo>
                  <a:cubicBezTo>
                    <a:pt x="5592" y="69686"/>
                    <a:pt x="5741" y="69703"/>
                    <a:pt x="5887" y="69703"/>
                  </a:cubicBezTo>
                  <a:cubicBezTo>
                    <a:pt x="6087" y="69703"/>
                    <a:pt x="6282" y="69672"/>
                    <a:pt x="6442" y="69642"/>
                  </a:cubicBezTo>
                  <a:cubicBezTo>
                    <a:pt x="6513" y="69656"/>
                    <a:pt x="6577" y="69662"/>
                    <a:pt x="6638" y="69662"/>
                  </a:cubicBezTo>
                  <a:cubicBezTo>
                    <a:pt x="6802" y="69662"/>
                    <a:pt x="6938" y="69613"/>
                    <a:pt x="7102" y="69536"/>
                  </a:cubicBezTo>
                  <a:cubicBezTo>
                    <a:pt x="7261" y="69536"/>
                    <a:pt x="7314" y="69417"/>
                    <a:pt x="7367" y="69312"/>
                  </a:cubicBezTo>
                  <a:cubicBezTo>
                    <a:pt x="7697" y="69087"/>
                    <a:pt x="8145" y="68929"/>
                    <a:pt x="8528" y="68876"/>
                  </a:cubicBezTo>
                  <a:lnTo>
                    <a:pt x="8528" y="68876"/>
                  </a:lnTo>
                  <a:cubicBezTo>
                    <a:pt x="8528" y="69035"/>
                    <a:pt x="8423" y="69312"/>
                    <a:pt x="8528" y="69536"/>
                  </a:cubicBezTo>
                  <a:cubicBezTo>
                    <a:pt x="8600" y="69724"/>
                    <a:pt x="8647" y="69754"/>
                    <a:pt x="8773" y="69754"/>
                  </a:cubicBezTo>
                  <a:cubicBezTo>
                    <a:pt x="8833" y="69754"/>
                    <a:pt x="8910" y="69747"/>
                    <a:pt x="9017" y="69747"/>
                  </a:cubicBezTo>
                  <a:cubicBezTo>
                    <a:pt x="9294" y="69769"/>
                    <a:pt x="9564" y="69777"/>
                    <a:pt x="9831" y="69777"/>
                  </a:cubicBezTo>
                  <a:cubicBezTo>
                    <a:pt x="10366" y="69777"/>
                    <a:pt x="10891" y="69747"/>
                    <a:pt x="11446" y="69747"/>
                  </a:cubicBezTo>
                  <a:cubicBezTo>
                    <a:pt x="12542" y="69813"/>
                    <a:pt x="13703" y="69972"/>
                    <a:pt x="14799" y="70025"/>
                  </a:cubicBezTo>
                  <a:cubicBezTo>
                    <a:pt x="15054" y="70025"/>
                    <a:pt x="15310" y="70001"/>
                    <a:pt x="15565" y="70001"/>
                  </a:cubicBezTo>
                  <a:cubicBezTo>
                    <a:pt x="15692" y="70001"/>
                    <a:pt x="15820" y="70007"/>
                    <a:pt x="15948" y="70025"/>
                  </a:cubicBezTo>
                  <a:cubicBezTo>
                    <a:pt x="16449" y="70025"/>
                    <a:pt x="16885" y="70196"/>
                    <a:pt x="17387" y="70249"/>
                  </a:cubicBezTo>
                  <a:cubicBezTo>
                    <a:pt x="17749" y="70276"/>
                    <a:pt x="18108" y="70282"/>
                    <a:pt x="18465" y="70282"/>
                  </a:cubicBezTo>
                  <a:cubicBezTo>
                    <a:pt x="18789" y="70282"/>
                    <a:pt x="19112" y="70277"/>
                    <a:pt x="19435" y="70277"/>
                  </a:cubicBezTo>
                  <a:cubicBezTo>
                    <a:pt x="20158" y="70277"/>
                    <a:pt x="20882" y="70303"/>
                    <a:pt x="21624" y="70473"/>
                  </a:cubicBezTo>
                  <a:cubicBezTo>
                    <a:pt x="21825" y="70522"/>
                    <a:pt x="22017" y="70542"/>
                    <a:pt x="22204" y="70542"/>
                  </a:cubicBezTo>
                  <a:cubicBezTo>
                    <a:pt x="22833" y="70542"/>
                    <a:pt x="23412" y="70318"/>
                    <a:pt x="24093" y="70196"/>
                  </a:cubicBezTo>
                  <a:cubicBezTo>
                    <a:pt x="24786" y="70045"/>
                    <a:pt x="25543" y="69960"/>
                    <a:pt x="26303" y="69960"/>
                  </a:cubicBezTo>
                  <a:cubicBezTo>
                    <a:pt x="26931" y="69960"/>
                    <a:pt x="27561" y="70018"/>
                    <a:pt x="28159" y="70143"/>
                  </a:cubicBezTo>
                  <a:cubicBezTo>
                    <a:pt x="28638" y="70235"/>
                    <a:pt x="29156" y="70365"/>
                    <a:pt x="29645" y="70365"/>
                  </a:cubicBezTo>
                  <a:cubicBezTo>
                    <a:pt x="29723" y="70365"/>
                    <a:pt x="29800" y="70362"/>
                    <a:pt x="29875" y="70355"/>
                  </a:cubicBezTo>
                  <a:cubicBezTo>
                    <a:pt x="31301" y="70196"/>
                    <a:pt x="32674" y="69747"/>
                    <a:pt x="34100" y="69747"/>
                  </a:cubicBezTo>
                  <a:cubicBezTo>
                    <a:pt x="36027" y="69813"/>
                    <a:pt x="37902" y="70473"/>
                    <a:pt x="39829" y="70685"/>
                  </a:cubicBezTo>
                  <a:cubicBezTo>
                    <a:pt x="40124" y="70719"/>
                    <a:pt x="40419" y="70733"/>
                    <a:pt x="40715" y="70733"/>
                  </a:cubicBezTo>
                  <a:cubicBezTo>
                    <a:pt x="41902" y="70733"/>
                    <a:pt x="43094" y="70503"/>
                    <a:pt x="44278" y="70407"/>
                  </a:cubicBezTo>
                  <a:cubicBezTo>
                    <a:pt x="44912" y="70355"/>
                    <a:pt x="45559" y="70341"/>
                    <a:pt x="46206" y="70341"/>
                  </a:cubicBezTo>
                  <a:cubicBezTo>
                    <a:pt x="46853" y="70341"/>
                    <a:pt x="47500" y="70355"/>
                    <a:pt x="48133" y="70355"/>
                  </a:cubicBezTo>
                  <a:cubicBezTo>
                    <a:pt x="48688" y="70355"/>
                    <a:pt x="49229" y="70249"/>
                    <a:pt x="49783" y="70143"/>
                  </a:cubicBezTo>
                  <a:cubicBezTo>
                    <a:pt x="50272" y="70025"/>
                    <a:pt x="50219" y="69919"/>
                    <a:pt x="50774" y="69919"/>
                  </a:cubicBezTo>
                  <a:lnTo>
                    <a:pt x="53638" y="69919"/>
                  </a:lnTo>
                  <a:cubicBezTo>
                    <a:pt x="54483" y="69919"/>
                    <a:pt x="55332" y="69885"/>
                    <a:pt x="56181" y="69885"/>
                  </a:cubicBezTo>
                  <a:cubicBezTo>
                    <a:pt x="56817" y="69885"/>
                    <a:pt x="57454" y="69904"/>
                    <a:pt x="58087" y="69972"/>
                  </a:cubicBezTo>
                  <a:cubicBezTo>
                    <a:pt x="58414" y="70011"/>
                    <a:pt x="58739" y="70021"/>
                    <a:pt x="59063" y="70021"/>
                  </a:cubicBezTo>
                  <a:cubicBezTo>
                    <a:pt x="59418" y="70021"/>
                    <a:pt x="59773" y="70009"/>
                    <a:pt x="60128" y="70009"/>
                  </a:cubicBezTo>
                  <a:cubicBezTo>
                    <a:pt x="60327" y="70009"/>
                    <a:pt x="60527" y="70013"/>
                    <a:pt x="60728" y="70025"/>
                  </a:cubicBezTo>
                  <a:cubicBezTo>
                    <a:pt x="61110" y="70025"/>
                    <a:pt x="61335" y="70249"/>
                    <a:pt x="61771" y="70249"/>
                  </a:cubicBezTo>
                  <a:cubicBezTo>
                    <a:pt x="62153" y="70249"/>
                    <a:pt x="62549" y="70143"/>
                    <a:pt x="62985" y="70143"/>
                  </a:cubicBezTo>
                  <a:cubicBezTo>
                    <a:pt x="63368" y="70077"/>
                    <a:pt x="63751" y="70143"/>
                    <a:pt x="64134" y="70025"/>
                  </a:cubicBezTo>
                  <a:cubicBezTo>
                    <a:pt x="64411" y="69919"/>
                    <a:pt x="64688" y="69866"/>
                    <a:pt x="64965" y="69866"/>
                  </a:cubicBezTo>
                  <a:cubicBezTo>
                    <a:pt x="65243" y="69893"/>
                    <a:pt x="65503" y="69893"/>
                    <a:pt x="65764" y="69893"/>
                  </a:cubicBezTo>
                  <a:cubicBezTo>
                    <a:pt x="66025" y="69893"/>
                    <a:pt x="66285" y="69893"/>
                    <a:pt x="66563" y="69919"/>
                  </a:cubicBezTo>
                  <a:cubicBezTo>
                    <a:pt x="66998" y="69919"/>
                    <a:pt x="67381" y="69972"/>
                    <a:pt x="67764" y="70143"/>
                  </a:cubicBezTo>
                  <a:cubicBezTo>
                    <a:pt x="68050" y="70235"/>
                    <a:pt x="68336" y="70257"/>
                    <a:pt x="68622" y="70257"/>
                  </a:cubicBezTo>
                  <a:cubicBezTo>
                    <a:pt x="68890" y="70257"/>
                    <a:pt x="69158" y="70238"/>
                    <a:pt x="69427" y="70238"/>
                  </a:cubicBezTo>
                  <a:cubicBezTo>
                    <a:pt x="69533" y="70238"/>
                    <a:pt x="69638" y="70241"/>
                    <a:pt x="69744" y="70249"/>
                  </a:cubicBezTo>
                  <a:cubicBezTo>
                    <a:pt x="70193" y="70302"/>
                    <a:pt x="70629" y="70473"/>
                    <a:pt x="71130" y="70473"/>
                  </a:cubicBezTo>
                  <a:cubicBezTo>
                    <a:pt x="71214" y="70484"/>
                    <a:pt x="71300" y="70487"/>
                    <a:pt x="71387" y="70487"/>
                  </a:cubicBezTo>
                  <a:cubicBezTo>
                    <a:pt x="71649" y="70487"/>
                    <a:pt x="71922" y="70453"/>
                    <a:pt x="72190" y="70453"/>
                  </a:cubicBezTo>
                  <a:cubicBezTo>
                    <a:pt x="72296" y="70453"/>
                    <a:pt x="72401" y="70458"/>
                    <a:pt x="72503" y="70473"/>
                  </a:cubicBezTo>
                  <a:cubicBezTo>
                    <a:pt x="72781" y="70473"/>
                    <a:pt x="72939" y="70685"/>
                    <a:pt x="73164" y="70685"/>
                  </a:cubicBezTo>
                  <a:cubicBezTo>
                    <a:pt x="73174" y="70687"/>
                    <a:pt x="73187" y="70689"/>
                    <a:pt x="73200" y="70689"/>
                  </a:cubicBezTo>
                  <a:cubicBezTo>
                    <a:pt x="73453" y="70689"/>
                    <a:pt x="74156" y="70246"/>
                    <a:pt x="74206" y="70196"/>
                  </a:cubicBezTo>
                  <a:cubicBezTo>
                    <a:pt x="74477" y="70029"/>
                    <a:pt x="75064" y="70138"/>
                    <a:pt x="75287" y="69934"/>
                  </a:cubicBezTo>
                  <a:lnTo>
                    <a:pt x="75287" y="69934"/>
                  </a:lnTo>
                  <a:cubicBezTo>
                    <a:pt x="75449" y="70146"/>
                    <a:pt x="75679" y="70419"/>
                    <a:pt x="75909" y="70473"/>
                  </a:cubicBezTo>
                  <a:cubicBezTo>
                    <a:pt x="75984" y="70509"/>
                    <a:pt x="76094" y="70520"/>
                    <a:pt x="76218" y="70520"/>
                  </a:cubicBezTo>
                  <a:cubicBezTo>
                    <a:pt x="76465" y="70520"/>
                    <a:pt x="76768" y="70473"/>
                    <a:pt x="76952" y="70473"/>
                  </a:cubicBezTo>
                  <a:cubicBezTo>
                    <a:pt x="77137" y="70473"/>
                    <a:pt x="77322" y="70497"/>
                    <a:pt x="77507" y="70497"/>
                  </a:cubicBezTo>
                  <a:cubicBezTo>
                    <a:pt x="77599" y="70497"/>
                    <a:pt x="77692" y="70491"/>
                    <a:pt x="77784" y="70473"/>
                  </a:cubicBezTo>
                  <a:cubicBezTo>
                    <a:pt x="78160" y="70473"/>
                    <a:pt x="78624" y="70228"/>
                    <a:pt x="79023" y="70228"/>
                  </a:cubicBezTo>
                  <a:cubicBezTo>
                    <a:pt x="79087" y="70228"/>
                    <a:pt x="79150" y="70234"/>
                    <a:pt x="79210" y="70249"/>
                  </a:cubicBezTo>
                  <a:cubicBezTo>
                    <a:pt x="79487" y="70355"/>
                    <a:pt x="79764" y="70526"/>
                    <a:pt x="80094" y="70579"/>
                  </a:cubicBezTo>
                  <a:cubicBezTo>
                    <a:pt x="80411" y="70682"/>
                    <a:pt x="80777" y="70746"/>
                    <a:pt x="81146" y="70746"/>
                  </a:cubicBezTo>
                  <a:cubicBezTo>
                    <a:pt x="81347" y="70746"/>
                    <a:pt x="81549" y="70727"/>
                    <a:pt x="81745" y="70685"/>
                  </a:cubicBezTo>
                  <a:cubicBezTo>
                    <a:pt x="81745" y="70526"/>
                    <a:pt x="81467" y="70302"/>
                    <a:pt x="81415" y="70077"/>
                  </a:cubicBezTo>
                  <a:cubicBezTo>
                    <a:pt x="81296" y="69919"/>
                    <a:pt x="81296" y="69695"/>
                    <a:pt x="81243" y="69483"/>
                  </a:cubicBezTo>
                  <a:cubicBezTo>
                    <a:pt x="81190" y="68652"/>
                    <a:pt x="81415" y="67833"/>
                    <a:pt x="81362" y="67001"/>
                  </a:cubicBezTo>
                  <a:cubicBezTo>
                    <a:pt x="81362" y="66513"/>
                    <a:pt x="81467" y="66117"/>
                    <a:pt x="81573" y="65681"/>
                  </a:cubicBezTo>
                  <a:cubicBezTo>
                    <a:pt x="81745" y="65298"/>
                    <a:pt x="81745" y="65193"/>
                    <a:pt x="81692" y="64797"/>
                  </a:cubicBezTo>
                  <a:cubicBezTo>
                    <a:pt x="81520" y="63978"/>
                    <a:pt x="81467" y="63318"/>
                    <a:pt x="81520" y="62486"/>
                  </a:cubicBezTo>
                  <a:cubicBezTo>
                    <a:pt x="81520" y="61826"/>
                    <a:pt x="81415" y="61338"/>
                    <a:pt x="81243" y="60731"/>
                  </a:cubicBezTo>
                  <a:cubicBezTo>
                    <a:pt x="81137" y="60295"/>
                    <a:pt x="81032" y="59912"/>
                    <a:pt x="81032" y="59410"/>
                  </a:cubicBezTo>
                  <a:cubicBezTo>
                    <a:pt x="81032" y="58315"/>
                    <a:pt x="81296" y="57153"/>
                    <a:pt x="81243" y="56057"/>
                  </a:cubicBezTo>
                  <a:cubicBezTo>
                    <a:pt x="81243" y="55622"/>
                    <a:pt x="81296" y="55292"/>
                    <a:pt x="81415" y="54896"/>
                  </a:cubicBezTo>
                  <a:cubicBezTo>
                    <a:pt x="81573" y="54130"/>
                    <a:pt x="81745" y="53417"/>
                    <a:pt x="81745" y="52651"/>
                  </a:cubicBezTo>
                  <a:cubicBezTo>
                    <a:pt x="81745" y="52097"/>
                    <a:pt x="82286" y="51595"/>
                    <a:pt x="81956" y="51159"/>
                  </a:cubicBezTo>
                  <a:cubicBezTo>
                    <a:pt x="81797" y="51107"/>
                    <a:pt x="81626" y="51001"/>
                    <a:pt x="81467" y="50935"/>
                  </a:cubicBezTo>
                  <a:cubicBezTo>
                    <a:pt x="81393" y="50917"/>
                    <a:pt x="81325" y="50912"/>
                    <a:pt x="81260" y="50912"/>
                  </a:cubicBezTo>
                  <a:cubicBezTo>
                    <a:pt x="81130" y="50912"/>
                    <a:pt x="81010" y="50935"/>
                    <a:pt x="80860" y="50935"/>
                  </a:cubicBezTo>
                  <a:cubicBezTo>
                    <a:pt x="80477" y="50935"/>
                    <a:pt x="80306" y="51159"/>
                    <a:pt x="79976" y="51265"/>
                  </a:cubicBezTo>
                  <a:cubicBezTo>
                    <a:pt x="80094" y="51820"/>
                    <a:pt x="79976" y="52585"/>
                    <a:pt x="79593" y="52981"/>
                  </a:cubicBezTo>
                  <a:cubicBezTo>
                    <a:pt x="79471" y="53097"/>
                    <a:pt x="79382" y="53142"/>
                    <a:pt x="79297" y="53142"/>
                  </a:cubicBezTo>
                  <a:cubicBezTo>
                    <a:pt x="79189" y="53142"/>
                    <a:pt x="79088" y="53070"/>
                    <a:pt x="78933" y="52981"/>
                  </a:cubicBezTo>
                  <a:cubicBezTo>
                    <a:pt x="78391" y="52704"/>
                    <a:pt x="77837" y="52427"/>
                    <a:pt x="77282" y="52321"/>
                  </a:cubicBezTo>
                  <a:cubicBezTo>
                    <a:pt x="77005" y="52255"/>
                    <a:pt x="76741" y="52202"/>
                    <a:pt x="76411" y="52202"/>
                  </a:cubicBezTo>
                  <a:cubicBezTo>
                    <a:pt x="76226" y="52202"/>
                    <a:pt x="76018" y="52155"/>
                    <a:pt x="75833" y="52155"/>
                  </a:cubicBezTo>
                  <a:cubicBezTo>
                    <a:pt x="75741" y="52155"/>
                    <a:pt x="75654" y="52167"/>
                    <a:pt x="75579" y="52202"/>
                  </a:cubicBezTo>
                  <a:cubicBezTo>
                    <a:pt x="75421" y="52374"/>
                    <a:pt x="75302" y="52480"/>
                    <a:pt x="75144" y="52585"/>
                  </a:cubicBezTo>
                  <a:cubicBezTo>
                    <a:pt x="74972" y="52704"/>
                    <a:pt x="74814" y="52757"/>
                    <a:pt x="74589" y="52810"/>
                  </a:cubicBezTo>
                  <a:cubicBezTo>
                    <a:pt x="74055" y="53054"/>
                    <a:pt x="73653" y="53257"/>
                    <a:pt x="73114" y="53257"/>
                  </a:cubicBezTo>
                  <a:cubicBezTo>
                    <a:pt x="73041" y="53257"/>
                    <a:pt x="72965" y="53253"/>
                    <a:pt x="72886" y="53245"/>
                  </a:cubicBezTo>
                  <a:cubicBezTo>
                    <a:pt x="73322" y="53140"/>
                    <a:pt x="73771" y="52981"/>
                    <a:pt x="74206" y="52757"/>
                  </a:cubicBezTo>
                  <a:cubicBezTo>
                    <a:pt x="74761" y="52480"/>
                    <a:pt x="75302" y="52255"/>
                    <a:pt x="75857" y="52097"/>
                  </a:cubicBezTo>
                  <a:cubicBezTo>
                    <a:pt x="76345" y="51925"/>
                    <a:pt x="76900" y="51595"/>
                    <a:pt x="77401" y="51595"/>
                  </a:cubicBezTo>
                  <a:cubicBezTo>
                    <a:pt x="77471" y="51590"/>
                    <a:pt x="77540" y="51587"/>
                    <a:pt x="77609" y="51587"/>
                  </a:cubicBezTo>
                  <a:cubicBezTo>
                    <a:pt x="78252" y="51587"/>
                    <a:pt x="78886" y="51804"/>
                    <a:pt x="79434" y="52150"/>
                  </a:cubicBezTo>
                  <a:cubicBezTo>
                    <a:pt x="79434" y="51595"/>
                    <a:pt x="79382" y="51107"/>
                    <a:pt x="79434" y="50552"/>
                  </a:cubicBezTo>
                  <a:cubicBezTo>
                    <a:pt x="79487" y="50117"/>
                    <a:pt x="79487" y="50117"/>
                    <a:pt x="79817" y="50011"/>
                  </a:cubicBezTo>
                  <a:cubicBezTo>
                    <a:pt x="80200" y="49839"/>
                    <a:pt x="80636" y="49681"/>
                    <a:pt x="81032" y="49509"/>
                  </a:cubicBezTo>
                  <a:cubicBezTo>
                    <a:pt x="81085" y="49456"/>
                    <a:pt x="81415" y="49404"/>
                    <a:pt x="81467" y="49351"/>
                  </a:cubicBezTo>
                  <a:cubicBezTo>
                    <a:pt x="81626" y="49126"/>
                    <a:pt x="81362" y="48796"/>
                    <a:pt x="81243" y="48625"/>
                  </a:cubicBezTo>
                  <a:cubicBezTo>
                    <a:pt x="81032" y="48361"/>
                    <a:pt x="80913" y="48136"/>
                    <a:pt x="80913" y="47753"/>
                  </a:cubicBezTo>
                  <a:cubicBezTo>
                    <a:pt x="80913" y="47252"/>
                    <a:pt x="81085" y="46816"/>
                    <a:pt x="81032" y="46314"/>
                  </a:cubicBezTo>
                  <a:cubicBezTo>
                    <a:pt x="80966" y="45773"/>
                    <a:pt x="80966" y="45113"/>
                    <a:pt x="80860" y="44559"/>
                  </a:cubicBezTo>
                  <a:cubicBezTo>
                    <a:pt x="80754" y="44004"/>
                    <a:pt x="80477" y="43238"/>
                    <a:pt x="80807" y="42684"/>
                  </a:cubicBezTo>
                  <a:cubicBezTo>
                    <a:pt x="81085" y="42301"/>
                    <a:pt x="81573" y="42090"/>
                    <a:pt x="81850" y="41694"/>
                  </a:cubicBezTo>
                  <a:cubicBezTo>
                    <a:pt x="82022" y="41430"/>
                    <a:pt x="81903" y="41364"/>
                    <a:pt x="81850" y="41153"/>
                  </a:cubicBezTo>
                  <a:cubicBezTo>
                    <a:pt x="81626" y="40704"/>
                    <a:pt x="81520" y="40215"/>
                    <a:pt x="81415" y="39780"/>
                  </a:cubicBezTo>
                  <a:cubicBezTo>
                    <a:pt x="81296" y="39384"/>
                    <a:pt x="81415" y="39001"/>
                    <a:pt x="81362" y="38618"/>
                  </a:cubicBezTo>
                  <a:cubicBezTo>
                    <a:pt x="81296" y="38393"/>
                    <a:pt x="81243" y="38182"/>
                    <a:pt x="81190" y="37958"/>
                  </a:cubicBezTo>
                  <a:cubicBezTo>
                    <a:pt x="81190" y="37733"/>
                    <a:pt x="81190" y="37469"/>
                    <a:pt x="81085" y="37245"/>
                  </a:cubicBezTo>
                  <a:cubicBezTo>
                    <a:pt x="80966" y="37073"/>
                    <a:pt x="80807" y="37020"/>
                    <a:pt x="80702" y="36862"/>
                  </a:cubicBezTo>
                  <a:cubicBezTo>
                    <a:pt x="80306" y="36255"/>
                    <a:pt x="80583" y="35093"/>
                    <a:pt x="80754" y="34433"/>
                  </a:cubicBezTo>
                  <a:cubicBezTo>
                    <a:pt x="80807" y="33944"/>
                    <a:pt x="80966" y="33443"/>
                    <a:pt x="81032" y="32954"/>
                  </a:cubicBezTo>
                  <a:lnTo>
                    <a:pt x="81032" y="32624"/>
                  </a:lnTo>
                  <a:cubicBezTo>
                    <a:pt x="80966" y="32294"/>
                    <a:pt x="81032" y="32294"/>
                    <a:pt x="80807" y="32070"/>
                  </a:cubicBezTo>
                  <a:cubicBezTo>
                    <a:pt x="80702" y="31529"/>
                    <a:pt x="80253" y="31251"/>
                    <a:pt x="79870" y="30921"/>
                  </a:cubicBezTo>
                  <a:cubicBezTo>
                    <a:pt x="79540" y="30591"/>
                    <a:pt x="79540" y="30208"/>
                    <a:pt x="79487" y="29760"/>
                  </a:cubicBezTo>
                  <a:cubicBezTo>
                    <a:pt x="79487" y="29324"/>
                    <a:pt x="79434" y="28717"/>
                    <a:pt x="79540" y="28281"/>
                  </a:cubicBezTo>
                  <a:cubicBezTo>
                    <a:pt x="79593" y="27951"/>
                    <a:pt x="79817" y="27951"/>
                    <a:pt x="80042" y="27726"/>
                  </a:cubicBezTo>
                  <a:cubicBezTo>
                    <a:pt x="80253" y="27568"/>
                    <a:pt x="80306" y="26908"/>
                    <a:pt x="80424" y="26578"/>
                  </a:cubicBezTo>
                  <a:cubicBezTo>
                    <a:pt x="80530" y="26182"/>
                    <a:pt x="80636" y="25799"/>
                    <a:pt x="80754" y="25363"/>
                  </a:cubicBezTo>
                  <a:cubicBezTo>
                    <a:pt x="80754" y="25086"/>
                    <a:pt x="80807" y="24862"/>
                    <a:pt x="80754" y="24598"/>
                  </a:cubicBezTo>
                  <a:cubicBezTo>
                    <a:pt x="80754" y="24598"/>
                    <a:pt x="80702" y="24532"/>
                    <a:pt x="80702" y="24479"/>
                  </a:cubicBezTo>
                  <a:cubicBezTo>
                    <a:pt x="80200" y="23053"/>
                    <a:pt x="81745" y="21891"/>
                    <a:pt x="81956" y="20518"/>
                  </a:cubicBezTo>
                  <a:lnTo>
                    <a:pt x="81850" y="20518"/>
                  </a:lnTo>
                  <a:cubicBezTo>
                    <a:pt x="81520" y="19475"/>
                    <a:pt x="81850" y="18380"/>
                    <a:pt x="81850" y="17337"/>
                  </a:cubicBezTo>
                  <a:cubicBezTo>
                    <a:pt x="81850" y="17112"/>
                    <a:pt x="81797" y="16941"/>
                    <a:pt x="81745" y="16730"/>
                  </a:cubicBezTo>
                  <a:cubicBezTo>
                    <a:pt x="81745" y="16677"/>
                    <a:pt x="81745" y="16505"/>
                    <a:pt x="81692" y="16452"/>
                  </a:cubicBezTo>
                  <a:cubicBezTo>
                    <a:pt x="81631" y="16335"/>
                    <a:pt x="81489" y="16301"/>
                    <a:pt x="81317" y="16301"/>
                  </a:cubicBezTo>
                  <a:cubicBezTo>
                    <a:pt x="81075" y="16301"/>
                    <a:pt x="80772" y="16368"/>
                    <a:pt x="80548" y="16368"/>
                  </a:cubicBezTo>
                  <a:cubicBezTo>
                    <a:pt x="80481" y="16368"/>
                    <a:pt x="80421" y="16362"/>
                    <a:pt x="80372" y="16347"/>
                  </a:cubicBezTo>
                  <a:cubicBezTo>
                    <a:pt x="80495" y="16274"/>
                    <a:pt x="80629" y="16254"/>
                    <a:pt x="80765" y="16254"/>
                  </a:cubicBezTo>
                  <a:cubicBezTo>
                    <a:pt x="80940" y="16254"/>
                    <a:pt x="81118" y="16287"/>
                    <a:pt x="81281" y="16287"/>
                  </a:cubicBezTo>
                  <a:cubicBezTo>
                    <a:pt x="81386" y="16287"/>
                    <a:pt x="81485" y="16274"/>
                    <a:pt x="81573" y="16228"/>
                  </a:cubicBezTo>
                  <a:cubicBezTo>
                    <a:pt x="81692" y="16175"/>
                    <a:pt x="81745" y="15898"/>
                    <a:pt x="81745" y="15845"/>
                  </a:cubicBezTo>
                  <a:cubicBezTo>
                    <a:pt x="81903" y="15357"/>
                    <a:pt x="81850" y="14855"/>
                    <a:pt x="81850" y="14366"/>
                  </a:cubicBezTo>
                  <a:cubicBezTo>
                    <a:pt x="81903" y="14036"/>
                    <a:pt x="81956" y="13759"/>
                    <a:pt x="82075" y="13429"/>
                  </a:cubicBezTo>
                  <a:cubicBezTo>
                    <a:pt x="82127" y="13429"/>
                    <a:pt x="82180" y="13429"/>
                    <a:pt x="82180" y="13376"/>
                  </a:cubicBezTo>
                  <a:cubicBezTo>
                    <a:pt x="82233" y="13257"/>
                    <a:pt x="82233" y="13152"/>
                    <a:pt x="82233" y="13046"/>
                  </a:cubicBezTo>
                  <a:cubicBezTo>
                    <a:pt x="82286" y="12386"/>
                    <a:pt x="82180" y="11779"/>
                    <a:pt x="82180" y="11119"/>
                  </a:cubicBezTo>
                  <a:cubicBezTo>
                    <a:pt x="82180" y="10234"/>
                    <a:pt x="82075" y="9297"/>
                    <a:pt x="82233" y="8426"/>
                  </a:cubicBezTo>
                  <a:cubicBezTo>
                    <a:pt x="82286" y="7977"/>
                    <a:pt x="82233" y="7766"/>
                    <a:pt x="82075" y="7264"/>
                  </a:cubicBezTo>
                  <a:cubicBezTo>
                    <a:pt x="81850" y="6709"/>
                    <a:pt x="81626" y="6115"/>
                    <a:pt x="81745" y="5508"/>
                  </a:cubicBezTo>
                  <a:cubicBezTo>
                    <a:pt x="81745" y="5178"/>
                    <a:pt x="81956" y="4901"/>
                    <a:pt x="82075" y="4571"/>
                  </a:cubicBezTo>
                  <a:cubicBezTo>
                    <a:pt x="82127" y="4294"/>
                    <a:pt x="82075" y="3911"/>
                    <a:pt x="82075" y="3581"/>
                  </a:cubicBezTo>
                  <a:cubicBezTo>
                    <a:pt x="82075" y="2643"/>
                    <a:pt x="81745" y="1429"/>
                    <a:pt x="81745" y="505"/>
                  </a:cubicBezTo>
                  <a:cubicBezTo>
                    <a:pt x="81331" y="505"/>
                    <a:pt x="80877" y="465"/>
                    <a:pt x="80429" y="465"/>
                  </a:cubicBezTo>
                  <a:cubicBezTo>
                    <a:pt x="80106" y="465"/>
                    <a:pt x="79786" y="485"/>
                    <a:pt x="79487" y="557"/>
                  </a:cubicBezTo>
                  <a:cubicBezTo>
                    <a:pt x="79372" y="579"/>
                    <a:pt x="79278" y="592"/>
                    <a:pt x="79187" y="592"/>
                  </a:cubicBezTo>
                  <a:cubicBezTo>
                    <a:pt x="79058" y="592"/>
                    <a:pt x="78937" y="567"/>
                    <a:pt x="78774" y="505"/>
                  </a:cubicBezTo>
                  <a:cubicBezTo>
                    <a:pt x="78593" y="451"/>
                    <a:pt x="78310" y="304"/>
                    <a:pt x="78116" y="304"/>
                  </a:cubicBezTo>
                  <a:cubicBezTo>
                    <a:pt x="78070" y="304"/>
                    <a:pt x="78029" y="313"/>
                    <a:pt x="77995" y="333"/>
                  </a:cubicBezTo>
                  <a:cubicBezTo>
                    <a:pt x="77995" y="557"/>
                    <a:pt x="78220" y="663"/>
                    <a:pt x="78220" y="888"/>
                  </a:cubicBezTo>
                  <a:cubicBezTo>
                    <a:pt x="78220" y="1165"/>
                    <a:pt x="77943" y="1323"/>
                    <a:pt x="77784" y="1495"/>
                  </a:cubicBezTo>
                  <a:cubicBezTo>
                    <a:pt x="77278" y="1989"/>
                    <a:pt x="77377" y="3002"/>
                    <a:pt x="77398" y="3757"/>
                  </a:cubicBezTo>
                  <a:lnTo>
                    <a:pt x="77398" y="3757"/>
                  </a:lnTo>
                  <a:cubicBezTo>
                    <a:pt x="77375" y="3662"/>
                    <a:pt x="77335" y="3566"/>
                    <a:pt x="77335" y="3475"/>
                  </a:cubicBezTo>
                  <a:cubicBezTo>
                    <a:pt x="77282" y="3251"/>
                    <a:pt x="77335" y="3079"/>
                    <a:pt x="77282" y="2868"/>
                  </a:cubicBezTo>
                  <a:cubicBezTo>
                    <a:pt x="77230" y="2815"/>
                    <a:pt x="77230" y="2696"/>
                    <a:pt x="77177" y="2591"/>
                  </a:cubicBezTo>
                  <a:cubicBezTo>
                    <a:pt x="77124" y="2313"/>
                    <a:pt x="77124" y="1983"/>
                    <a:pt x="77071" y="1706"/>
                  </a:cubicBezTo>
                  <a:cubicBezTo>
                    <a:pt x="76967" y="1176"/>
                    <a:pt x="76743" y="272"/>
                    <a:pt x="76177" y="272"/>
                  </a:cubicBezTo>
                  <a:cubicBezTo>
                    <a:pt x="76095" y="272"/>
                    <a:pt x="76006" y="291"/>
                    <a:pt x="75909" y="333"/>
                  </a:cubicBezTo>
                  <a:cubicBezTo>
                    <a:pt x="75617" y="484"/>
                    <a:pt x="75271" y="557"/>
                    <a:pt x="74928" y="557"/>
                  </a:cubicBezTo>
                  <a:cubicBezTo>
                    <a:pt x="74759" y="557"/>
                    <a:pt x="74592" y="539"/>
                    <a:pt x="74431" y="505"/>
                  </a:cubicBezTo>
                  <a:cubicBezTo>
                    <a:pt x="74259" y="439"/>
                    <a:pt x="74035" y="439"/>
                    <a:pt x="73929" y="386"/>
                  </a:cubicBezTo>
                  <a:cubicBezTo>
                    <a:pt x="73791" y="340"/>
                    <a:pt x="73683" y="163"/>
                    <a:pt x="73517" y="163"/>
                  </a:cubicBezTo>
                  <a:cubicBezTo>
                    <a:pt x="73493" y="163"/>
                    <a:pt x="73467" y="166"/>
                    <a:pt x="73441" y="175"/>
                  </a:cubicBezTo>
                  <a:cubicBezTo>
                    <a:pt x="73111" y="227"/>
                    <a:pt x="72886" y="610"/>
                    <a:pt x="72556" y="716"/>
                  </a:cubicBezTo>
                  <a:cubicBezTo>
                    <a:pt x="72376" y="765"/>
                    <a:pt x="72215" y="782"/>
                    <a:pt x="72055" y="782"/>
                  </a:cubicBezTo>
                  <a:cubicBezTo>
                    <a:pt x="71828" y="782"/>
                    <a:pt x="71605" y="747"/>
                    <a:pt x="71342" y="716"/>
                  </a:cubicBezTo>
                  <a:cubicBezTo>
                    <a:pt x="71130" y="716"/>
                    <a:pt x="70906" y="610"/>
                    <a:pt x="70629" y="610"/>
                  </a:cubicBezTo>
                  <a:cubicBezTo>
                    <a:pt x="70140" y="663"/>
                    <a:pt x="69691" y="888"/>
                    <a:pt x="69150" y="888"/>
                  </a:cubicBezTo>
                  <a:cubicBezTo>
                    <a:pt x="68371" y="888"/>
                    <a:pt x="67658" y="835"/>
                    <a:pt x="66893" y="769"/>
                  </a:cubicBezTo>
                  <a:cubicBezTo>
                    <a:pt x="66723" y="747"/>
                    <a:pt x="66551" y="737"/>
                    <a:pt x="66378" y="737"/>
                  </a:cubicBezTo>
                  <a:cubicBezTo>
                    <a:pt x="65707" y="737"/>
                    <a:pt x="65020" y="889"/>
                    <a:pt x="64358" y="1099"/>
                  </a:cubicBezTo>
                  <a:cubicBezTo>
                    <a:pt x="63643" y="1352"/>
                    <a:pt x="62845" y="1567"/>
                    <a:pt x="62066" y="1567"/>
                  </a:cubicBezTo>
                  <a:cubicBezTo>
                    <a:pt x="61464" y="1567"/>
                    <a:pt x="60874" y="1438"/>
                    <a:pt x="60345" y="1099"/>
                  </a:cubicBezTo>
                  <a:cubicBezTo>
                    <a:pt x="59790" y="769"/>
                    <a:pt x="59183" y="280"/>
                    <a:pt x="58589" y="280"/>
                  </a:cubicBezTo>
                  <a:cubicBezTo>
                    <a:pt x="58439" y="280"/>
                    <a:pt x="58290" y="257"/>
                    <a:pt x="58144" y="257"/>
                  </a:cubicBezTo>
                  <a:cubicBezTo>
                    <a:pt x="58071" y="257"/>
                    <a:pt x="57999" y="263"/>
                    <a:pt x="57929" y="280"/>
                  </a:cubicBezTo>
                  <a:cubicBezTo>
                    <a:pt x="57652" y="280"/>
                    <a:pt x="57427" y="439"/>
                    <a:pt x="57203" y="505"/>
                  </a:cubicBezTo>
                  <a:cubicBezTo>
                    <a:pt x="56661" y="610"/>
                    <a:pt x="56107" y="557"/>
                    <a:pt x="55619" y="663"/>
                  </a:cubicBezTo>
                  <a:cubicBezTo>
                    <a:pt x="55394" y="716"/>
                    <a:pt x="55170" y="769"/>
                    <a:pt x="54892" y="835"/>
                  </a:cubicBezTo>
                  <a:cubicBezTo>
                    <a:pt x="54734" y="888"/>
                    <a:pt x="54562" y="888"/>
                    <a:pt x="54351" y="1046"/>
                  </a:cubicBezTo>
                  <a:cubicBezTo>
                    <a:pt x="54260" y="1137"/>
                    <a:pt x="54084" y="1414"/>
                    <a:pt x="53906" y="1414"/>
                  </a:cubicBezTo>
                  <a:cubicBezTo>
                    <a:pt x="53851" y="1414"/>
                    <a:pt x="53796" y="1388"/>
                    <a:pt x="53744" y="1323"/>
                  </a:cubicBezTo>
                  <a:cubicBezTo>
                    <a:pt x="53797" y="993"/>
                    <a:pt x="54351" y="663"/>
                    <a:pt x="54562" y="439"/>
                  </a:cubicBezTo>
                  <a:cubicBezTo>
                    <a:pt x="54541" y="431"/>
                    <a:pt x="54517" y="428"/>
                    <a:pt x="54492" y="428"/>
                  </a:cubicBezTo>
                  <a:cubicBezTo>
                    <a:pt x="54356" y="428"/>
                    <a:pt x="54175" y="515"/>
                    <a:pt x="54039" y="515"/>
                  </a:cubicBezTo>
                  <a:cubicBezTo>
                    <a:pt x="54014" y="515"/>
                    <a:pt x="53990" y="512"/>
                    <a:pt x="53968" y="505"/>
                  </a:cubicBezTo>
                  <a:cubicBezTo>
                    <a:pt x="53691" y="505"/>
                    <a:pt x="53414" y="386"/>
                    <a:pt x="53137" y="386"/>
                  </a:cubicBezTo>
                  <a:cubicBezTo>
                    <a:pt x="53040" y="370"/>
                    <a:pt x="52943" y="364"/>
                    <a:pt x="52847" y="364"/>
                  </a:cubicBezTo>
                  <a:cubicBezTo>
                    <a:pt x="52613" y="364"/>
                    <a:pt x="52380" y="401"/>
                    <a:pt x="52147" y="439"/>
                  </a:cubicBezTo>
                  <a:cubicBezTo>
                    <a:pt x="51051" y="610"/>
                    <a:pt x="49942" y="716"/>
                    <a:pt x="48846" y="888"/>
                  </a:cubicBezTo>
                  <a:cubicBezTo>
                    <a:pt x="48683" y="905"/>
                    <a:pt x="48567" y="911"/>
                    <a:pt x="48471" y="911"/>
                  </a:cubicBezTo>
                  <a:cubicBezTo>
                    <a:pt x="48278" y="911"/>
                    <a:pt x="48164" y="888"/>
                    <a:pt x="47909" y="888"/>
                  </a:cubicBezTo>
                  <a:cubicBezTo>
                    <a:pt x="47689" y="848"/>
                    <a:pt x="47463" y="835"/>
                    <a:pt x="47235" y="835"/>
                  </a:cubicBezTo>
                  <a:cubicBezTo>
                    <a:pt x="46779" y="835"/>
                    <a:pt x="46316" y="888"/>
                    <a:pt x="45876" y="888"/>
                  </a:cubicBezTo>
                  <a:cubicBezTo>
                    <a:pt x="45163" y="888"/>
                    <a:pt x="44450" y="663"/>
                    <a:pt x="43671" y="610"/>
                  </a:cubicBezTo>
                  <a:cubicBezTo>
                    <a:pt x="43077" y="610"/>
                    <a:pt x="42575" y="716"/>
                    <a:pt x="41968" y="716"/>
                  </a:cubicBezTo>
                  <a:cubicBezTo>
                    <a:pt x="41759" y="858"/>
                    <a:pt x="41535" y="910"/>
                    <a:pt x="41303" y="910"/>
                  </a:cubicBezTo>
                  <a:cubicBezTo>
                    <a:pt x="40801" y="910"/>
                    <a:pt x="40264" y="666"/>
                    <a:pt x="39777" y="557"/>
                  </a:cubicBezTo>
                  <a:cubicBezTo>
                    <a:pt x="39688" y="543"/>
                    <a:pt x="39600" y="537"/>
                    <a:pt x="39510" y="537"/>
                  </a:cubicBezTo>
                  <a:cubicBezTo>
                    <a:pt x="39265" y="537"/>
                    <a:pt x="39010" y="586"/>
                    <a:pt x="38720" y="663"/>
                  </a:cubicBezTo>
                  <a:cubicBezTo>
                    <a:pt x="37756" y="904"/>
                    <a:pt x="36735" y="1061"/>
                    <a:pt x="35720" y="1061"/>
                  </a:cubicBezTo>
                  <a:cubicBezTo>
                    <a:pt x="35346" y="1061"/>
                    <a:pt x="34972" y="1039"/>
                    <a:pt x="34602" y="993"/>
                  </a:cubicBezTo>
                  <a:cubicBezTo>
                    <a:pt x="34234" y="949"/>
                    <a:pt x="33858" y="820"/>
                    <a:pt x="33488" y="820"/>
                  </a:cubicBezTo>
                  <a:cubicBezTo>
                    <a:pt x="33419" y="820"/>
                    <a:pt x="33350" y="824"/>
                    <a:pt x="33281" y="835"/>
                  </a:cubicBezTo>
                  <a:cubicBezTo>
                    <a:pt x="32727" y="940"/>
                    <a:pt x="32344" y="1495"/>
                    <a:pt x="31684" y="1495"/>
                  </a:cubicBezTo>
                  <a:cubicBezTo>
                    <a:pt x="31651" y="1497"/>
                    <a:pt x="31619" y="1499"/>
                    <a:pt x="31587" y="1499"/>
                  </a:cubicBezTo>
                  <a:cubicBezTo>
                    <a:pt x="30975" y="1499"/>
                    <a:pt x="30505" y="1032"/>
                    <a:pt x="29928" y="769"/>
                  </a:cubicBezTo>
                  <a:cubicBezTo>
                    <a:pt x="29479" y="557"/>
                    <a:pt x="28885" y="557"/>
                    <a:pt x="28331" y="505"/>
                  </a:cubicBezTo>
                  <a:cubicBezTo>
                    <a:pt x="27776" y="439"/>
                    <a:pt x="27341" y="386"/>
                    <a:pt x="26733" y="386"/>
                  </a:cubicBezTo>
                  <a:cubicBezTo>
                    <a:pt x="26568" y="386"/>
                    <a:pt x="26403" y="399"/>
                    <a:pt x="26245" y="399"/>
                  </a:cubicBezTo>
                  <a:cubicBezTo>
                    <a:pt x="26086" y="399"/>
                    <a:pt x="25935" y="386"/>
                    <a:pt x="25796" y="333"/>
                  </a:cubicBezTo>
                  <a:cubicBezTo>
                    <a:pt x="25616" y="304"/>
                    <a:pt x="25486" y="259"/>
                    <a:pt x="25370" y="259"/>
                  </a:cubicBezTo>
                  <a:cubicBezTo>
                    <a:pt x="25273" y="259"/>
                    <a:pt x="25185" y="290"/>
                    <a:pt x="25083" y="386"/>
                  </a:cubicBezTo>
                  <a:cubicBezTo>
                    <a:pt x="24925" y="505"/>
                    <a:pt x="24925" y="610"/>
                    <a:pt x="24753" y="716"/>
                  </a:cubicBezTo>
                  <a:cubicBezTo>
                    <a:pt x="24476" y="888"/>
                    <a:pt x="24265" y="1099"/>
                    <a:pt x="23987" y="1270"/>
                  </a:cubicBezTo>
                  <a:cubicBezTo>
                    <a:pt x="23710" y="1376"/>
                    <a:pt x="23539" y="1218"/>
                    <a:pt x="23486" y="1600"/>
                  </a:cubicBezTo>
                  <a:cubicBezTo>
                    <a:pt x="23433" y="1825"/>
                    <a:pt x="23605" y="2036"/>
                    <a:pt x="23433" y="2260"/>
                  </a:cubicBezTo>
                  <a:cubicBezTo>
                    <a:pt x="23380" y="2485"/>
                    <a:pt x="23208" y="2419"/>
                    <a:pt x="23156" y="2696"/>
                  </a:cubicBezTo>
                  <a:cubicBezTo>
                    <a:pt x="23103" y="2973"/>
                    <a:pt x="23327" y="3198"/>
                    <a:pt x="23327" y="3475"/>
                  </a:cubicBezTo>
                  <a:cubicBezTo>
                    <a:pt x="22917" y="3605"/>
                    <a:pt x="22736" y="4035"/>
                    <a:pt x="22713" y="4425"/>
                  </a:cubicBezTo>
                  <a:lnTo>
                    <a:pt x="22713" y="4425"/>
                  </a:lnTo>
                  <a:cubicBezTo>
                    <a:pt x="22691" y="3977"/>
                    <a:pt x="22632" y="3446"/>
                    <a:pt x="22720" y="3026"/>
                  </a:cubicBezTo>
                  <a:cubicBezTo>
                    <a:pt x="22773" y="2749"/>
                    <a:pt x="22997" y="2538"/>
                    <a:pt x="22997" y="2260"/>
                  </a:cubicBezTo>
                  <a:cubicBezTo>
                    <a:pt x="22997" y="2036"/>
                    <a:pt x="22773" y="1878"/>
                    <a:pt x="22720" y="1653"/>
                  </a:cubicBezTo>
                  <a:cubicBezTo>
                    <a:pt x="22667" y="1429"/>
                    <a:pt x="22667" y="1270"/>
                    <a:pt x="22773" y="1099"/>
                  </a:cubicBezTo>
                  <a:cubicBezTo>
                    <a:pt x="22878" y="940"/>
                    <a:pt x="23050" y="940"/>
                    <a:pt x="22997" y="716"/>
                  </a:cubicBezTo>
                  <a:cubicBezTo>
                    <a:pt x="22901" y="700"/>
                    <a:pt x="22808" y="694"/>
                    <a:pt x="22718" y="694"/>
                  </a:cubicBezTo>
                  <a:cubicBezTo>
                    <a:pt x="22500" y="694"/>
                    <a:pt x="22293" y="731"/>
                    <a:pt x="22060" y="769"/>
                  </a:cubicBezTo>
                  <a:cubicBezTo>
                    <a:pt x="21869" y="828"/>
                    <a:pt x="21634" y="828"/>
                    <a:pt x="21400" y="828"/>
                  </a:cubicBezTo>
                  <a:cubicBezTo>
                    <a:pt x="21166" y="828"/>
                    <a:pt x="20931" y="828"/>
                    <a:pt x="20740" y="888"/>
                  </a:cubicBezTo>
                  <a:cubicBezTo>
                    <a:pt x="20389" y="1032"/>
                    <a:pt x="20360" y="1277"/>
                    <a:pt x="20013" y="1277"/>
                  </a:cubicBezTo>
                  <a:cubicBezTo>
                    <a:pt x="19981" y="1277"/>
                    <a:pt x="19946" y="1275"/>
                    <a:pt x="19908" y="1270"/>
                  </a:cubicBezTo>
                  <a:cubicBezTo>
                    <a:pt x="19367" y="1165"/>
                    <a:pt x="18812" y="1165"/>
                    <a:pt x="18258" y="1165"/>
                  </a:cubicBezTo>
                  <a:cubicBezTo>
                    <a:pt x="17928" y="1165"/>
                    <a:pt x="17822" y="1165"/>
                    <a:pt x="17598" y="1376"/>
                  </a:cubicBezTo>
                  <a:cubicBezTo>
                    <a:pt x="17492" y="1495"/>
                    <a:pt x="17545" y="1600"/>
                    <a:pt x="17334" y="1653"/>
                  </a:cubicBezTo>
                  <a:cubicBezTo>
                    <a:pt x="17289" y="1668"/>
                    <a:pt x="17246" y="1674"/>
                    <a:pt x="17204" y="1674"/>
                  </a:cubicBezTo>
                  <a:cubicBezTo>
                    <a:pt x="16942" y="1674"/>
                    <a:pt x="16749" y="1422"/>
                    <a:pt x="16555" y="1376"/>
                  </a:cubicBezTo>
                  <a:cubicBezTo>
                    <a:pt x="16278" y="1270"/>
                    <a:pt x="16014" y="1323"/>
                    <a:pt x="15736" y="1218"/>
                  </a:cubicBezTo>
                  <a:cubicBezTo>
                    <a:pt x="15406" y="1099"/>
                    <a:pt x="15406" y="1099"/>
                    <a:pt x="15023" y="1099"/>
                  </a:cubicBezTo>
                  <a:cubicBezTo>
                    <a:pt x="14700" y="1099"/>
                    <a:pt x="14346" y="1054"/>
                    <a:pt x="14010" y="1054"/>
                  </a:cubicBezTo>
                  <a:cubicBezTo>
                    <a:pt x="13716" y="1054"/>
                    <a:pt x="13436" y="1088"/>
                    <a:pt x="13202" y="1218"/>
                  </a:cubicBezTo>
                  <a:cubicBezTo>
                    <a:pt x="12924" y="1376"/>
                    <a:pt x="12924" y="1495"/>
                    <a:pt x="12647" y="1600"/>
                  </a:cubicBezTo>
                  <a:cubicBezTo>
                    <a:pt x="12436" y="1653"/>
                    <a:pt x="11829" y="1706"/>
                    <a:pt x="11551" y="1759"/>
                  </a:cubicBezTo>
                  <a:cubicBezTo>
                    <a:pt x="11505" y="1764"/>
                    <a:pt x="11458" y="1766"/>
                    <a:pt x="11412" y="1766"/>
                  </a:cubicBezTo>
                  <a:cubicBezTo>
                    <a:pt x="10851" y="1766"/>
                    <a:pt x="10291" y="1425"/>
                    <a:pt x="9743" y="1376"/>
                  </a:cubicBezTo>
                  <a:cubicBezTo>
                    <a:pt x="9547" y="1353"/>
                    <a:pt x="9374" y="1330"/>
                    <a:pt x="9209" y="1330"/>
                  </a:cubicBezTo>
                  <a:cubicBezTo>
                    <a:pt x="8996" y="1330"/>
                    <a:pt x="8797" y="1368"/>
                    <a:pt x="8581" y="1495"/>
                  </a:cubicBezTo>
                  <a:cubicBezTo>
                    <a:pt x="8304" y="1600"/>
                    <a:pt x="8093" y="1825"/>
                    <a:pt x="7815" y="1825"/>
                  </a:cubicBezTo>
                  <a:cubicBezTo>
                    <a:pt x="7367" y="1825"/>
                    <a:pt x="7367" y="1495"/>
                    <a:pt x="7036" y="1376"/>
                  </a:cubicBezTo>
                  <a:cubicBezTo>
                    <a:pt x="6957" y="1350"/>
                    <a:pt x="6875" y="1350"/>
                    <a:pt x="6792" y="1350"/>
                  </a:cubicBezTo>
                  <a:cubicBezTo>
                    <a:pt x="6710" y="1350"/>
                    <a:pt x="6627" y="1350"/>
                    <a:pt x="6548" y="1323"/>
                  </a:cubicBezTo>
                  <a:cubicBezTo>
                    <a:pt x="5888" y="1270"/>
                    <a:pt x="5281" y="993"/>
                    <a:pt x="4673" y="835"/>
                  </a:cubicBezTo>
                  <a:cubicBezTo>
                    <a:pt x="4037" y="669"/>
                    <a:pt x="3560" y="0"/>
                    <a:pt x="28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20"/>
            <p:cNvGrpSpPr/>
            <p:nvPr/>
          </p:nvGrpSpPr>
          <p:grpSpPr>
            <a:xfrm>
              <a:off x="806167" y="977912"/>
              <a:ext cx="1258208" cy="1064015"/>
              <a:chOff x="633175" y="379700"/>
              <a:chExt cx="1853850" cy="1567725"/>
            </a:xfrm>
          </p:grpSpPr>
          <p:sp>
            <p:nvSpPr>
              <p:cNvPr id="2320" name="Google Shape;2320;p20"/>
              <p:cNvSpPr/>
              <p:nvPr/>
            </p:nvSpPr>
            <p:spPr>
              <a:xfrm>
                <a:off x="656600" y="1259925"/>
                <a:ext cx="79900" cy="32175"/>
              </a:xfrm>
              <a:custGeom>
                <a:avLst/>
                <a:gdLst/>
                <a:ahLst/>
                <a:cxnLst/>
                <a:rect l="l" t="t" r="r" b="b"/>
                <a:pathLst>
                  <a:path w="3196" h="1287" extrusionOk="0">
                    <a:moveTo>
                      <a:pt x="0" y="0"/>
                    </a:moveTo>
                    <a:lnTo>
                      <a:pt x="0" y="1043"/>
                    </a:lnTo>
                    <a:cubicBezTo>
                      <a:pt x="434" y="1202"/>
                      <a:pt x="916" y="1286"/>
                      <a:pt x="1390" y="1286"/>
                    </a:cubicBezTo>
                    <a:cubicBezTo>
                      <a:pt x="2057" y="1286"/>
                      <a:pt x="2709" y="1121"/>
                      <a:pt x="3195" y="766"/>
                    </a:cubicBezTo>
                    <a:cubicBezTo>
                      <a:pt x="3076" y="766"/>
                      <a:pt x="3076" y="489"/>
                      <a:pt x="3076" y="278"/>
                    </a:cubicBezTo>
                    <a:cubicBezTo>
                      <a:pt x="2736" y="424"/>
                      <a:pt x="2456" y="471"/>
                      <a:pt x="2204" y="471"/>
                    </a:cubicBezTo>
                    <a:cubicBezTo>
                      <a:pt x="1761" y="471"/>
                      <a:pt x="1408" y="326"/>
                      <a:pt x="982" y="326"/>
                    </a:cubicBezTo>
                    <a:cubicBezTo>
                      <a:pt x="758" y="326"/>
                      <a:pt x="513" y="366"/>
                      <a:pt x="225" y="489"/>
                    </a:cubicBezTo>
                    <a:cubicBezTo>
                      <a:pt x="225" y="225"/>
                      <a:pt x="106" y="53"/>
                      <a:pt x="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0"/>
              <p:cNvSpPr/>
              <p:nvPr/>
            </p:nvSpPr>
            <p:spPr>
              <a:xfrm>
                <a:off x="656600" y="1310750"/>
                <a:ext cx="8275" cy="12575"/>
              </a:xfrm>
              <a:custGeom>
                <a:avLst/>
                <a:gdLst/>
                <a:ahLst/>
                <a:cxnLst/>
                <a:rect l="l" t="t" r="r" b="b"/>
                <a:pathLst>
                  <a:path w="331" h="503" extrusionOk="0">
                    <a:moveTo>
                      <a:pt x="0" y="0"/>
                    </a:moveTo>
                    <a:lnTo>
                      <a:pt x="0" y="502"/>
                    </a:lnTo>
                    <a:cubicBezTo>
                      <a:pt x="172" y="436"/>
                      <a:pt x="278" y="436"/>
                      <a:pt x="330" y="278"/>
                    </a:cubicBezTo>
                    <a:cubicBezTo>
                      <a:pt x="225" y="225"/>
                      <a:pt x="106" y="106"/>
                      <a:pt x="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0"/>
              <p:cNvSpPr/>
              <p:nvPr/>
            </p:nvSpPr>
            <p:spPr>
              <a:xfrm>
                <a:off x="656600" y="1230875"/>
                <a:ext cx="37325" cy="33025"/>
              </a:xfrm>
              <a:custGeom>
                <a:avLst/>
                <a:gdLst/>
                <a:ahLst/>
                <a:cxnLst/>
                <a:rect l="l" t="t" r="r" b="b"/>
                <a:pathLst>
                  <a:path w="1493" h="1321" extrusionOk="0">
                    <a:moveTo>
                      <a:pt x="0" y="1"/>
                    </a:moveTo>
                    <a:lnTo>
                      <a:pt x="0" y="780"/>
                    </a:lnTo>
                    <a:cubicBezTo>
                      <a:pt x="172" y="885"/>
                      <a:pt x="278" y="1057"/>
                      <a:pt x="383" y="1321"/>
                    </a:cubicBezTo>
                    <a:cubicBezTo>
                      <a:pt x="436" y="938"/>
                      <a:pt x="832" y="1268"/>
                      <a:pt x="766" y="780"/>
                    </a:cubicBezTo>
                    <a:lnTo>
                      <a:pt x="766" y="780"/>
                    </a:lnTo>
                    <a:cubicBezTo>
                      <a:pt x="744" y="784"/>
                      <a:pt x="723" y="786"/>
                      <a:pt x="704" y="786"/>
                    </a:cubicBezTo>
                    <a:cubicBezTo>
                      <a:pt x="493" y="786"/>
                      <a:pt x="450" y="532"/>
                      <a:pt x="608" y="278"/>
                    </a:cubicBezTo>
                    <a:lnTo>
                      <a:pt x="608" y="278"/>
                    </a:lnTo>
                    <a:cubicBezTo>
                      <a:pt x="753" y="457"/>
                      <a:pt x="914" y="614"/>
                      <a:pt x="1117" y="614"/>
                    </a:cubicBezTo>
                    <a:cubicBezTo>
                      <a:pt x="1228" y="614"/>
                      <a:pt x="1352" y="566"/>
                      <a:pt x="1492" y="449"/>
                    </a:cubicBezTo>
                    <a:cubicBezTo>
                      <a:pt x="990" y="225"/>
                      <a:pt x="436" y="172"/>
                      <a:pt x="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0"/>
              <p:cNvSpPr/>
              <p:nvPr/>
            </p:nvSpPr>
            <p:spPr>
              <a:xfrm>
                <a:off x="656600" y="1423025"/>
                <a:ext cx="71650" cy="15800"/>
              </a:xfrm>
              <a:custGeom>
                <a:avLst/>
                <a:gdLst/>
                <a:ahLst/>
                <a:cxnLst/>
                <a:rect l="l" t="t" r="r" b="b"/>
                <a:pathLst>
                  <a:path w="2866" h="632" extrusionOk="0">
                    <a:moveTo>
                      <a:pt x="2126" y="0"/>
                    </a:moveTo>
                    <a:cubicBezTo>
                      <a:pt x="1661" y="0"/>
                      <a:pt x="1116" y="188"/>
                      <a:pt x="631" y="188"/>
                    </a:cubicBezTo>
                    <a:cubicBezTo>
                      <a:pt x="403" y="188"/>
                      <a:pt x="188" y="146"/>
                      <a:pt x="0" y="24"/>
                    </a:cubicBezTo>
                    <a:lnTo>
                      <a:pt x="0" y="632"/>
                    </a:lnTo>
                    <a:cubicBezTo>
                      <a:pt x="938" y="513"/>
                      <a:pt x="1822" y="566"/>
                      <a:pt x="2865" y="302"/>
                    </a:cubicBezTo>
                    <a:cubicBezTo>
                      <a:pt x="2670" y="72"/>
                      <a:pt x="2413" y="0"/>
                      <a:pt x="212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0"/>
              <p:cNvSpPr/>
              <p:nvPr/>
            </p:nvSpPr>
            <p:spPr>
              <a:xfrm>
                <a:off x="656600" y="1342425"/>
                <a:ext cx="1350" cy="9600"/>
              </a:xfrm>
              <a:custGeom>
                <a:avLst/>
                <a:gdLst/>
                <a:ahLst/>
                <a:cxnLst/>
                <a:rect l="l" t="t" r="r" b="b"/>
                <a:pathLst>
                  <a:path w="54" h="384" extrusionOk="0">
                    <a:moveTo>
                      <a:pt x="0" y="1"/>
                    </a:moveTo>
                    <a:lnTo>
                      <a:pt x="0" y="384"/>
                    </a:lnTo>
                    <a:lnTo>
                      <a:pt x="53" y="384"/>
                    </a:lnTo>
                    <a:cubicBezTo>
                      <a:pt x="53" y="225"/>
                      <a:pt x="0" y="106"/>
                      <a:pt x="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0"/>
              <p:cNvSpPr/>
              <p:nvPr/>
            </p:nvSpPr>
            <p:spPr>
              <a:xfrm>
                <a:off x="656600" y="1402825"/>
                <a:ext cx="1350" cy="4325"/>
              </a:xfrm>
              <a:custGeom>
                <a:avLst/>
                <a:gdLst/>
                <a:ahLst/>
                <a:cxnLst/>
                <a:rect l="l" t="t" r="r" b="b"/>
                <a:pathLst>
                  <a:path w="54" h="173" extrusionOk="0">
                    <a:moveTo>
                      <a:pt x="0" y="1"/>
                    </a:moveTo>
                    <a:lnTo>
                      <a:pt x="0" y="172"/>
                    </a:lnTo>
                    <a:lnTo>
                      <a:pt x="53" y="119"/>
                    </a:lnTo>
                    <a:cubicBezTo>
                      <a:pt x="53" y="53"/>
                      <a:pt x="0" y="53"/>
                      <a:pt x="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0"/>
              <p:cNvSpPr/>
              <p:nvPr/>
            </p:nvSpPr>
            <p:spPr>
              <a:xfrm>
                <a:off x="1835175" y="1295575"/>
                <a:ext cx="22125" cy="11525"/>
              </a:xfrm>
              <a:custGeom>
                <a:avLst/>
                <a:gdLst/>
                <a:ahLst/>
                <a:cxnLst/>
                <a:rect l="l" t="t" r="r" b="b"/>
                <a:pathLst>
                  <a:path w="885" h="461" extrusionOk="0">
                    <a:moveTo>
                      <a:pt x="885" y="0"/>
                    </a:moveTo>
                    <a:lnTo>
                      <a:pt x="885" y="0"/>
                    </a:lnTo>
                    <a:cubicBezTo>
                      <a:pt x="824" y="22"/>
                      <a:pt x="756" y="29"/>
                      <a:pt x="684" y="29"/>
                    </a:cubicBezTo>
                    <a:cubicBezTo>
                      <a:pt x="574" y="29"/>
                      <a:pt x="458" y="13"/>
                      <a:pt x="352" y="13"/>
                    </a:cubicBezTo>
                    <a:cubicBezTo>
                      <a:pt x="156" y="13"/>
                      <a:pt x="0" y="68"/>
                      <a:pt x="0" y="383"/>
                    </a:cubicBezTo>
                    <a:cubicBezTo>
                      <a:pt x="39" y="426"/>
                      <a:pt x="157" y="460"/>
                      <a:pt x="295" y="460"/>
                    </a:cubicBezTo>
                    <a:cubicBezTo>
                      <a:pt x="538" y="460"/>
                      <a:pt x="843" y="354"/>
                      <a:pt x="88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0"/>
              <p:cNvSpPr/>
              <p:nvPr/>
            </p:nvSpPr>
            <p:spPr>
              <a:xfrm>
                <a:off x="1818675" y="1291600"/>
                <a:ext cx="14425" cy="22725"/>
              </a:xfrm>
              <a:custGeom>
                <a:avLst/>
                <a:gdLst/>
                <a:ahLst/>
                <a:cxnLst/>
                <a:rect l="l" t="t" r="r" b="b"/>
                <a:pathLst>
                  <a:path w="577" h="909" extrusionOk="0">
                    <a:moveTo>
                      <a:pt x="330" y="1"/>
                    </a:moveTo>
                    <a:lnTo>
                      <a:pt x="330" y="1"/>
                    </a:lnTo>
                    <a:cubicBezTo>
                      <a:pt x="278" y="436"/>
                      <a:pt x="0" y="331"/>
                      <a:pt x="53" y="872"/>
                    </a:cubicBezTo>
                    <a:cubicBezTo>
                      <a:pt x="90" y="897"/>
                      <a:pt x="125" y="908"/>
                      <a:pt x="159" y="908"/>
                    </a:cubicBezTo>
                    <a:cubicBezTo>
                      <a:pt x="427" y="908"/>
                      <a:pt x="577" y="188"/>
                      <a:pt x="33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0"/>
              <p:cNvSpPr/>
              <p:nvPr/>
            </p:nvSpPr>
            <p:spPr>
              <a:xfrm>
                <a:off x="659900" y="1370425"/>
                <a:ext cx="17525" cy="13950"/>
              </a:xfrm>
              <a:custGeom>
                <a:avLst/>
                <a:gdLst/>
                <a:ahLst/>
                <a:cxnLst/>
                <a:rect l="l" t="t" r="r" b="b"/>
                <a:pathLst>
                  <a:path w="701" h="558" extrusionOk="0">
                    <a:moveTo>
                      <a:pt x="412" y="0"/>
                    </a:moveTo>
                    <a:cubicBezTo>
                      <a:pt x="216" y="0"/>
                      <a:pt x="1" y="97"/>
                      <a:pt x="40" y="425"/>
                    </a:cubicBezTo>
                    <a:cubicBezTo>
                      <a:pt x="92" y="520"/>
                      <a:pt x="146" y="558"/>
                      <a:pt x="199" y="558"/>
                    </a:cubicBezTo>
                    <a:cubicBezTo>
                      <a:pt x="363" y="558"/>
                      <a:pt x="531" y="214"/>
                      <a:pt x="700" y="95"/>
                    </a:cubicBezTo>
                    <a:cubicBezTo>
                      <a:pt x="673" y="47"/>
                      <a:pt x="547" y="0"/>
                      <a:pt x="41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0"/>
              <p:cNvSpPr/>
              <p:nvPr/>
            </p:nvSpPr>
            <p:spPr>
              <a:xfrm>
                <a:off x="674425" y="1340825"/>
                <a:ext cx="20800" cy="15500"/>
              </a:xfrm>
              <a:custGeom>
                <a:avLst/>
                <a:gdLst/>
                <a:ahLst/>
                <a:cxnLst/>
                <a:rect l="l" t="t" r="r" b="b"/>
                <a:pathLst>
                  <a:path w="832" h="620" extrusionOk="0">
                    <a:moveTo>
                      <a:pt x="525" y="0"/>
                    </a:moveTo>
                    <a:cubicBezTo>
                      <a:pt x="276" y="0"/>
                      <a:pt x="0" y="130"/>
                      <a:pt x="0" y="619"/>
                    </a:cubicBezTo>
                    <a:cubicBezTo>
                      <a:pt x="383" y="553"/>
                      <a:pt x="713" y="500"/>
                      <a:pt x="832" y="65"/>
                    </a:cubicBezTo>
                    <a:cubicBezTo>
                      <a:pt x="759" y="30"/>
                      <a:pt x="645" y="0"/>
                      <a:pt x="52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0"/>
              <p:cNvSpPr/>
              <p:nvPr/>
            </p:nvSpPr>
            <p:spPr>
              <a:xfrm>
                <a:off x="713025" y="1321650"/>
                <a:ext cx="17850" cy="20800"/>
              </a:xfrm>
              <a:custGeom>
                <a:avLst/>
                <a:gdLst/>
                <a:ahLst/>
                <a:cxnLst/>
                <a:rect l="l" t="t" r="r" b="b"/>
                <a:pathLst>
                  <a:path w="714" h="832" extrusionOk="0">
                    <a:moveTo>
                      <a:pt x="54" y="0"/>
                    </a:moveTo>
                    <a:cubicBezTo>
                      <a:pt x="1" y="396"/>
                      <a:pt x="225" y="396"/>
                      <a:pt x="159" y="832"/>
                    </a:cubicBezTo>
                    <a:cubicBezTo>
                      <a:pt x="714" y="832"/>
                      <a:pt x="278" y="172"/>
                      <a:pt x="5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0"/>
              <p:cNvSpPr/>
              <p:nvPr/>
            </p:nvSpPr>
            <p:spPr>
              <a:xfrm>
                <a:off x="1367500" y="1247300"/>
                <a:ext cx="88150" cy="57850"/>
              </a:xfrm>
              <a:custGeom>
                <a:avLst/>
                <a:gdLst/>
                <a:ahLst/>
                <a:cxnLst/>
                <a:rect l="l" t="t" r="r" b="b"/>
                <a:pathLst>
                  <a:path w="3526" h="2314" extrusionOk="0">
                    <a:moveTo>
                      <a:pt x="1201" y="1"/>
                    </a:moveTo>
                    <a:cubicBezTo>
                      <a:pt x="756" y="1"/>
                      <a:pt x="231" y="202"/>
                      <a:pt x="1" y="505"/>
                    </a:cubicBezTo>
                    <a:cubicBezTo>
                      <a:pt x="31" y="503"/>
                      <a:pt x="59" y="501"/>
                      <a:pt x="83" y="501"/>
                    </a:cubicBezTo>
                    <a:cubicBezTo>
                      <a:pt x="548" y="501"/>
                      <a:pt x="1" y="960"/>
                      <a:pt x="1" y="1324"/>
                    </a:cubicBezTo>
                    <a:cubicBezTo>
                      <a:pt x="136" y="1117"/>
                      <a:pt x="259" y="1046"/>
                      <a:pt x="374" y="1046"/>
                    </a:cubicBezTo>
                    <a:cubicBezTo>
                      <a:pt x="626" y="1046"/>
                      <a:pt x="839" y="1388"/>
                      <a:pt x="1060" y="1388"/>
                    </a:cubicBezTo>
                    <a:cubicBezTo>
                      <a:pt x="1111" y="1388"/>
                      <a:pt x="1163" y="1369"/>
                      <a:pt x="1215" y="1324"/>
                    </a:cubicBezTo>
                    <a:cubicBezTo>
                      <a:pt x="1110" y="1271"/>
                      <a:pt x="938" y="1060"/>
                      <a:pt x="1110" y="994"/>
                    </a:cubicBezTo>
                    <a:cubicBezTo>
                      <a:pt x="1131" y="989"/>
                      <a:pt x="1151" y="987"/>
                      <a:pt x="1171" y="987"/>
                    </a:cubicBezTo>
                    <a:cubicBezTo>
                      <a:pt x="1384" y="987"/>
                      <a:pt x="1440" y="1254"/>
                      <a:pt x="1440" y="1654"/>
                    </a:cubicBezTo>
                    <a:cubicBezTo>
                      <a:pt x="1288" y="1712"/>
                      <a:pt x="1181" y="1744"/>
                      <a:pt x="1098" y="1744"/>
                    </a:cubicBezTo>
                    <a:cubicBezTo>
                      <a:pt x="935" y="1744"/>
                      <a:pt x="862" y="1621"/>
                      <a:pt x="714" y="1324"/>
                    </a:cubicBezTo>
                    <a:lnTo>
                      <a:pt x="714" y="1324"/>
                    </a:lnTo>
                    <a:cubicBezTo>
                      <a:pt x="608" y="1826"/>
                      <a:pt x="832" y="1773"/>
                      <a:pt x="832" y="2156"/>
                    </a:cubicBezTo>
                    <a:cubicBezTo>
                      <a:pt x="714" y="2208"/>
                      <a:pt x="608" y="2156"/>
                      <a:pt x="608" y="2314"/>
                    </a:cubicBezTo>
                    <a:cubicBezTo>
                      <a:pt x="852" y="2181"/>
                      <a:pt x="1101" y="2137"/>
                      <a:pt x="1350" y="2137"/>
                    </a:cubicBezTo>
                    <a:cubicBezTo>
                      <a:pt x="1824" y="2137"/>
                      <a:pt x="2291" y="2296"/>
                      <a:pt x="2697" y="2296"/>
                    </a:cubicBezTo>
                    <a:cubicBezTo>
                      <a:pt x="2943" y="2296"/>
                      <a:pt x="3166" y="2238"/>
                      <a:pt x="3354" y="2050"/>
                    </a:cubicBezTo>
                    <a:cubicBezTo>
                      <a:pt x="3248" y="2050"/>
                      <a:pt x="3473" y="1324"/>
                      <a:pt x="3526" y="1271"/>
                    </a:cubicBezTo>
                    <a:cubicBezTo>
                      <a:pt x="3421" y="1192"/>
                      <a:pt x="3256" y="1173"/>
                      <a:pt x="3072" y="1173"/>
                    </a:cubicBezTo>
                    <a:cubicBezTo>
                      <a:pt x="2899" y="1173"/>
                      <a:pt x="2709" y="1190"/>
                      <a:pt x="2538" y="1190"/>
                    </a:cubicBezTo>
                    <a:cubicBezTo>
                      <a:pt x="2133" y="1190"/>
                      <a:pt x="1832" y="1094"/>
                      <a:pt x="2100" y="453"/>
                    </a:cubicBezTo>
                    <a:cubicBezTo>
                      <a:pt x="2047" y="423"/>
                      <a:pt x="1996" y="410"/>
                      <a:pt x="1948" y="410"/>
                    </a:cubicBezTo>
                    <a:cubicBezTo>
                      <a:pt x="1725" y="410"/>
                      <a:pt x="1547" y="672"/>
                      <a:pt x="1393" y="672"/>
                    </a:cubicBezTo>
                    <a:cubicBezTo>
                      <a:pt x="1331" y="672"/>
                      <a:pt x="1272" y="628"/>
                      <a:pt x="1215" y="505"/>
                    </a:cubicBezTo>
                    <a:cubicBezTo>
                      <a:pt x="1440" y="505"/>
                      <a:pt x="1651" y="505"/>
                      <a:pt x="1704" y="123"/>
                    </a:cubicBezTo>
                    <a:cubicBezTo>
                      <a:pt x="1572" y="39"/>
                      <a:pt x="1394" y="1"/>
                      <a:pt x="120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0"/>
              <p:cNvSpPr/>
              <p:nvPr/>
            </p:nvSpPr>
            <p:spPr>
              <a:xfrm>
                <a:off x="1449450" y="1255725"/>
                <a:ext cx="20075" cy="13375"/>
              </a:xfrm>
              <a:custGeom>
                <a:avLst/>
                <a:gdLst/>
                <a:ahLst/>
                <a:cxnLst/>
                <a:rect l="l" t="t" r="r" b="b"/>
                <a:pathLst>
                  <a:path w="803" h="535" extrusionOk="0">
                    <a:moveTo>
                      <a:pt x="306" y="1"/>
                    </a:moveTo>
                    <a:cubicBezTo>
                      <a:pt x="139" y="1"/>
                      <a:pt x="1" y="88"/>
                      <a:pt x="23" y="274"/>
                    </a:cubicBezTo>
                    <a:cubicBezTo>
                      <a:pt x="180" y="394"/>
                      <a:pt x="442" y="534"/>
                      <a:pt x="625" y="534"/>
                    </a:cubicBezTo>
                    <a:cubicBezTo>
                      <a:pt x="703" y="534"/>
                      <a:pt x="767" y="509"/>
                      <a:pt x="802" y="446"/>
                    </a:cubicBezTo>
                    <a:cubicBezTo>
                      <a:pt x="802" y="158"/>
                      <a:pt x="529" y="1"/>
                      <a:pt x="30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0"/>
              <p:cNvSpPr/>
              <p:nvPr/>
            </p:nvSpPr>
            <p:spPr>
              <a:xfrm>
                <a:off x="1404800" y="1228650"/>
                <a:ext cx="16525" cy="9925"/>
              </a:xfrm>
              <a:custGeom>
                <a:avLst/>
                <a:gdLst/>
                <a:ahLst/>
                <a:cxnLst/>
                <a:rect l="l" t="t" r="r" b="b"/>
                <a:pathLst>
                  <a:path w="661" h="397" extrusionOk="0">
                    <a:moveTo>
                      <a:pt x="344" y="0"/>
                    </a:moveTo>
                    <a:cubicBezTo>
                      <a:pt x="179" y="0"/>
                      <a:pt x="1" y="96"/>
                      <a:pt x="1" y="208"/>
                    </a:cubicBezTo>
                    <a:cubicBezTo>
                      <a:pt x="174" y="208"/>
                      <a:pt x="250" y="396"/>
                      <a:pt x="455" y="396"/>
                    </a:cubicBezTo>
                    <a:cubicBezTo>
                      <a:pt x="500" y="396"/>
                      <a:pt x="550" y="388"/>
                      <a:pt x="608" y="367"/>
                    </a:cubicBezTo>
                    <a:cubicBezTo>
                      <a:pt x="661" y="96"/>
                      <a:pt x="509" y="0"/>
                      <a:pt x="34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0"/>
              <p:cNvSpPr/>
              <p:nvPr/>
            </p:nvSpPr>
            <p:spPr>
              <a:xfrm>
                <a:off x="1180700" y="1299000"/>
                <a:ext cx="42600" cy="12175"/>
              </a:xfrm>
              <a:custGeom>
                <a:avLst/>
                <a:gdLst/>
                <a:ahLst/>
                <a:cxnLst/>
                <a:rect l="l" t="t" r="r" b="b"/>
                <a:pathLst>
                  <a:path w="1704" h="487" extrusionOk="0">
                    <a:moveTo>
                      <a:pt x="935" y="1"/>
                    </a:moveTo>
                    <a:cubicBezTo>
                      <a:pt x="553" y="1"/>
                      <a:pt x="198" y="135"/>
                      <a:pt x="1" y="365"/>
                    </a:cubicBezTo>
                    <a:cubicBezTo>
                      <a:pt x="331" y="418"/>
                      <a:pt x="618" y="487"/>
                      <a:pt x="892" y="487"/>
                    </a:cubicBezTo>
                    <a:cubicBezTo>
                      <a:pt x="1166" y="487"/>
                      <a:pt x="1426" y="418"/>
                      <a:pt x="1704" y="193"/>
                    </a:cubicBezTo>
                    <a:cubicBezTo>
                      <a:pt x="1460" y="61"/>
                      <a:pt x="1191" y="1"/>
                      <a:pt x="93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0"/>
              <p:cNvSpPr/>
              <p:nvPr/>
            </p:nvSpPr>
            <p:spPr>
              <a:xfrm>
                <a:off x="1212050" y="1257275"/>
                <a:ext cx="36000" cy="24775"/>
              </a:xfrm>
              <a:custGeom>
                <a:avLst/>
                <a:gdLst/>
                <a:ahLst/>
                <a:cxnLst/>
                <a:rect l="l" t="t" r="r" b="b"/>
                <a:pathLst>
                  <a:path w="1440" h="991" extrusionOk="0">
                    <a:moveTo>
                      <a:pt x="938" y="1"/>
                    </a:moveTo>
                    <a:lnTo>
                      <a:pt x="938" y="1"/>
                    </a:lnTo>
                    <a:cubicBezTo>
                      <a:pt x="727" y="54"/>
                      <a:pt x="1" y="106"/>
                      <a:pt x="331" y="489"/>
                    </a:cubicBezTo>
                    <a:cubicBezTo>
                      <a:pt x="382" y="391"/>
                      <a:pt x="413" y="351"/>
                      <a:pt x="433" y="351"/>
                    </a:cubicBezTo>
                    <a:cubicBezTo>
                      <a:pt x="502" y="351"/>
                      <a:pt x="445" y="817"/>
                      <a:pt x="608" y="991"/>
                    </a:cubicBezTo>
                    <a:cubicBezTo>
                      <a:pt x="885" y="819"/>
                      <a:pt x="1215" y="714"/>
                      <a:pt x="1440" y="489"/>
                    </a:cubicBezTo>
                    <a:cubicBezTo>
                      <a:pt x="1403" y="396"/>
                      <a:pt x="1354" y="366"/>
                      <a:pt x="1302" y="366"/>
                    </a:cubicBezTo>
                    <a:cubicBezTo>
                      <a:pt x="1201" y="366"/>
                      <a:pt x="1086" y="476"/>
                      <a:pt x="1009" y="476"/>
                    </a:cubicBezTo>
                    <a:cubicBezTo>
                      <a:pt x="936" y="476"/>
                      <a:pt x="898" y="378"/>
                      <a:pt x="93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0"/>
              <p:cNvSpPr/>
              <p:nvPr/>
            </p:nvSpPr>
            <p:spPr>
              <a:xfrm>
                <a:off x="1099500" y="1355875"/>
                <a:ext cx="97725" cy="33450"/>
              </a:xfrm>
              <a:custGeom>
                <a:avLst/>
                <a:gdLst/>
                <a:ahLst/>
                <a:cxnLst/>
                <a:rect l="l" t="t" r="r" b="b"/>
                <a:pathLst>
                  <a:path w="3909" h="1338" extrusionOk="0">
                    <a:moveTo>
                      <a:pt x="2771" y="326"/>
                    </a:moveTo>
                    <a:cubicBezTo>
                      <a:pt x="2916" y="326"/>
                      <a:pt x="3010" y="464"/>
                      <a:pt x="3077" y="783"/>
                    </a:cubicBezTo>
                    <a:cubicBezTo>
                      <a:pt x="2891" y="636"/>
                      <a:pt x="2686" y="520"/>
                      <a:pt x="2470" y="453"/>
                    </a:cubicBezTo>
                    <a:lnTo>
                      <a:pt x="2470" y="453"/>
                    </a:lnTo>
                    <a:cubicBezTo>
                      <a:pt x="2590" y="371"/>
                      <a:pt x="2689" y="326"/>
                      <a:pt x="2771" y="326"/>
                    </a:cubicBezTo>
                    <a:close/>
                    <a:moveTo>
                      <a:pt x="2596" y="0"/>
                    </a:moveTo>
                    <a:cubicBezTo>
                      <a:pt x="2514" y="0"/>
                      <a:pt x="2470" y="98"/>
                      <a:pt x="2470" y="453"/>
                    </a:cubicBezTo>
                    <a:lnTo>
                      <a:pt x="2470" y="453"/>
                    </a:lnTo>
                    <a:cubicBezTo>
                      <a:pt x="2339" y="412"/>
                      <a:pt x="2203" y="389"/>
                      <a:pt x="2064" y="389"/>
                    </a:cubicBezTo>
                    <a:cubicBezTo>
                      <a:pt x="1752" y="389"/>
                      <a:pt x="1424" y="504"/>
                      <a:pt x="1097" y="783"/>
                    </a:cubicBezTo>
                    <a:cubicBezTo>
                      <a:pt x="938" y="453"/>
                      <a:pt x="1097" y="559"/>
                      <a:pt x="1097" y="123"/>
                    </a:cubicBezTo>
                    <a:lnTo>
                      <a:pt x="1097" y="123"/>
                    </a:lnTo>
                    <a:cubicBezTo>
                      <a:pt x="1068" y="142"/>
                      <a:pt x="1032" y="148"/>
                      <a:pt x="992" y="148"/>
                    </a:cubicBezTo>
                    <a:cubicBezTo>
                      <a:pt x="901" y="148"/>
                      <a:pt x="790" y="113"/>
                      <a:pt x="710" y="113"/>
                    </a:cubicBezTo>
                    <a:cubicBezTo>
                      <a:pt x="631" y="113"/>
                      <a:pt x="581" y="147"/>
                      <a:pt x="608" y="281"/>
                    </a:cubicBezTo>
                    <a:cubicBezTo>
                      <a:pt x="819" y="281"/>
                      <a:pt x="872" y="453"/>
                      <a:pt x="872" y="783"/>
                    </a:cubicBezTo>
                    <a:cubicBezTo>
                      <a:pt x="812" y="834"/>
                      <a:pt x="739" y="848"/>
                      <a:pt x="661" y="848"/>
                    </a:cubicBezTo>
                    <a:cubicBezTo>
                      <a:pt x="577" y="848"/>
                      <a:pt x="488" y="832"/>
                      <a:pt x="402" y="832"/>
                    </a:cubicBezTo>
                    <a:cubicBezTo>
                      <a:pt x="220" y="832"/>
                      <a:pt x="56" y="902"/>
                      <a:pt x="1" y="1337"/>
                    </a:cubicBezTo>
                    <a:cubicBezTo>
                      <a:pt x="1598" y="1219"/>
                      <a:pt x="2853" y="1337"/>
                      <a:pt x="3909" y="611"/>
                    </a:cubicBezTo>
                    <a:cubicBezTo>
                      <a:pt x="3826" y="466"/>
                      <a:pt x="3748" y="413"/>
                      <a:pt x="3674" y="413"/>
                    </a:cubicBezTo>
                    <a:cubicBezTo>
                      <a:pt x="3498" y="413"/>
                      <a:pt x="3340" y="709"/>
                      <a:pt x="3183" y="783"/>
                    </a:cubicBezTo>
                    <a:cubicBezTo>
                      <a:pt x="3183" y="281"/>
                      <a:pt x="3354" y="453"/>
                      <a:pt x="3183" y="123"/>
                    </a:cubicBezTo>
                    <a:cubicBezTo>
                      <a:pt x="3136" y="140"/>
                      <a:pt x="3091" y="147"/>
                      <a:pt x="3048" y="147"/>
                    </a:cubicBezTo>
                    <a:cubicBezTo>
                      <a:pt x="2851" y="147"/>
                      <a:pt x="2696" y="0"/>
                      <a:pt x="259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0"/>
              <p:cNvSpPr/>
              <p:nvPr/>
            </p:nvSpPr>
            <p:spPr>
              <a:xfrm>
                <a:off x="1065200" y="1238000"/>
                <a:ext cx="39625" cy="37125"/>
              </a:xfrm>
              <a:custGeom>
                <a:avLst/>
                <a:gdLst/>
                <a:ahLst/>
                <a:cxnLst/>
                <a:rect l="l" t="t" r="r" b="b"/>
                <a:pathLst>
                  <a:path w="1585" h="1485" extrusionOk="0">
                    <a:moveTo>
                      <a:pt x="1094" y="1"/>
                    </a:moveTo>
                    <a:cubicBezTo>
                      <a:pt x="798" y="1"/>
                      <a:pt x="501" y="152"/>
                      <a:pt x="436" y="495"/>
                    </a:cubicBezTo>
                    <a:cubicBezTo>
                      <a:pt x="541" y="547"/>
                      <a:pt x="660" y="772"/>
                      <a:pt x="488" y="825"/>
                    </a:cubicBezTo>
                    <a:cubicBezTo>
                      <a:pt x="453" y="774"/>
                      <a:pt x="416" y="754"/>
                      <a:pt x="379" y="754"/>
                    </a:cubicBezTo>
                    <a:cubicBezTo>
                      <a:pt x="253" y="754"/>
                      <a:pt x="123" y="983"/>
                      <a:pt x="0" y="983"/>
                    </a:cubicBezTo>
                    <a:cubicBezTo>
                      <a:pt x="218" y="1234"/>
                      <a:pt x="449" y="1234"/>
                      <a:pt x="660" y="1234"/>
                    </a:cubicBezTo>
                    <a:cubicBezTo>
                      <a:pt x="871" y="1234"/>
                      <a:pt x="1063" y="1234"/>
                      <a:pt x="1201" y="1485"/>
                    </a:cubicBezTo>
                    <a:cubicBezTo>
                      <a:pt x="1254" y="877"/>
                      <a:pt x="1426" y="547"/>
                      <a:pt x="1584" y="164"/>
                    </a:cubicBezTo>
                    <a:cubicBezTo>
                      <a:pt x="1458" y="59"/>
                      <a:pt x="1276" y="1"/>
                      <a:pt x="109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0"/>
              <p:cNvSpPr/>
              <p:nvPr/>
            </p:nvSpPr>
            <p:spPr>
              <a:xfrm>
                <a:off x="1274850" y="1260100"/>
                <a:ext cx="14450" cy="17675"/>
              </a:xfrm>
              <a:custGeom>
                <a:avLst/>
                <a:gdLst/>
                <a:ahLst/>
                <a:cxnLst/>
                <a:rect l="l" t="t" r="r" b="b"/>
                <a:pathLst>
                  <a:path w="578" h="707" extrusionOk="0">
                    <a:moveTo>
                      <a:pt x="149" y="1"/>
                    </a:moveTo>
                    <a:cubicBezTo>
                      <a:pt x="60" y="1"/>
                      <a:pt x="0" y="45"/>
                      <a:pt x="23" y="218"/>
                    </a:cubicBezTo>
                    <a:cubicBezTo>
                      <a:pt x="195" y="271"/>
                      <a:pt x="195" y="653"/>
                      <a:pt x="406" y="706"/>
                    </a:cubicBezTo>
                    <a:cubicBezTo>
                      <a:pt x="459" y="482"/>
                      <a:pt x="578" y="376"/>
                      <a:pt x="525" y="46"/>
                    </a:cubicBezTo>
                    <a:lnTo>
                      <a:pt x="525" y="46"/>
                    </a:lnTo>
                    <a:cubicBezTo>
                      <a:pt x="509" y="51"/>
                      <a:pt x="491" y="53"/>
                      <a:pt x="472" y="53"/>
                    </a:cubicBezTo>
                    <a:cubicBezTo>
                      <a:pt x="375" y="53"/>
                      <a:pt x="245" y="1"/>
                      <a:pt x="14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0"/>
              <p:cNvSpPr/>
              <p:nvPr/>
            </p:nvSpPr>
            <p:spPr>
              <a:xfrm>
                <a:off x="1216350" y="1216025"/>
                <a:ext cx="19175" cy="16525"/>
              </a:xfrm>
              <a:custGeom>
                <a:avLst/>
                <a:gdLst/>
                <a:ahLst/>
                <a:cxnLst/>
                <a:rect l="l" t="t" r="r" b="b"/>
                <a:pathLst>
                  <a:path w="767" h="661" extrusionOk="0">
                    <a:moveTo>
                      <a:pt x="330" y="1"/>
                    </a:moveTo>
                    <a:lnTo>
                      <a:pt x="330" y="1"/>
                    </a:lnTo>
                    <a:cubicBezTo>
                      <a:pt x="436" y="489"/>
                      <a:pt x="0" y="106"/>
                      <a:pt x="159" y="661"/>
                    </a:cubicBezTo>
                    <a:cubicBezTo>
                      <a:pt x="436" y="661"/>
                      <a:pt x="766" y="661"/>
                      <a:pt x="713" y="106"/>
                    </a:cubicBezTo>
                    <a:lnTo>
                      <a:pt x="713" y="106"/>
                    </a:lnTo>
                    <a:cubicBezTo>
                      <a:pt x="671" y="120"/>
                      <a:pt x="631" y="127"/>
                      <a:pt x="594" y="127"/>
                    </a:cubicBezTo>
                    <a:cubicBezTo>
                      <a:pt x="492" y="127"/>
                      <a:pt x="408" y="78"/>
                      <a:pt x="33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0"/>
              <p:cNvSpPr/>
              <p:nvPr/>
            </p:nvSpPr>
            <p:spPr>
              <a:xfrm>
                <a:off x="1257600" y="1264325"/>
                <a:ext cx="13800" cy="14025"/>
              </a:xfrm>
              <a:custGeom>
                <a:avLst/>
                <a:gdLst/>
                <a:ahLst/>
                <a:cxnLst/>
                <a:rect l="l" t="t" r="r" b="b"/>
                <a:pathLst>
                  <a:path w="552" h="561" extrusionOk="0">
                    <a:moveTo>
                      <a:pt x="348" y="1"/>
                    </a:moveTo>
                    <a:cubicBezTo>
                      <a:pt x="257" y="1"/>
                      <a:pt x="138" y="56"/>
                      <a:pt x="49" y="56"/>
                    </a:cubicBezTo>
                    <a:cubicBezTo>
                      <a:pt x="32" y="56"/>
                      <a:pt x="15" y="54"/>
                      <a:pt x="1" y="49"/>
                    </a:cubicBezTo>
                    <a:lnTo>
                      <a:pt x="1" y="537"/>
                    </a:lnTo>
                    <a:cubicBezTo>
                      <a:pt x="22" y="532"/>
                      <a:pt x="45" y="530"/>
                      <a:pt x="69" y="530"/>
                    </a:cubicBezTo>
                    <a:cubicBezTo>
                      <a:pt x="163" y="530"/>
                      <a:pt x="269" y="561"/>
                      <a:pt x="355" y="561"/>
                    </a:cubicBezTo>
                    <a:cubicBezTo>
                      <a:pt x="475" y="561"/>
                      <a:pt x="552" y="500"/>
                      <a:pt x="489" y="207"/>
                    </a:cubicBezTo>
                    <a:cubicBezTo>
                      <a:pt x="489" y="44"/>
                      <a:pt x="429" y="1"/>
                      <a:pt x="34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0"/>
              <p:cNvSpPr/>
              <p:nvPr/>
            </p:nvSpPr>
            <p:spPr>
              <a:xfrm>
                <a:off x="1462550" y="1217500"/>
                <a:ext cx="21825" cy="9400"/>
              </a:xfrm>
              <a:custGeom>
                <a:avLst/>
                <a:gdLst/>
                <a:ahLst/>
                <a:cxnLst/>
                <a:rect l="l" t="t" r="r" b="b"/>
                <a:pathLst>
                  <a:path w="873" h="376" extrusionOk="0">
                    <a:moveTo>
                      <a:pt x="447" y="0"/>
                    </a:moveTo>
                    <a:cubicBezTo>
                      <a:pt x="226" y="0"/>
                      <a:pt x="33" y="91"/>
                      <a:pt x="1" y="324"/>
                    </a:cubicBezTo>
                    <a:cubicBezTo>
                      <a:pt x="189" y="324"/>
                      <a:pt x="323" y="376"/>
                      <a:pt x="450" y="376"/>
                    </a:cubicBezTo>
                    <a:cubicBezTo>
                      <a:pt x="581" y="376"/>
                      <a:pt x="705" y="321"/>
                      <a:pt x="872" y="100"/>
                    </a:cubicBezTo>
                    <a:cubicBezTo>
                      <a:pt x="743" y="38"/>
                      <a:pt x="589" y="0"/>
                      <a:pt x="44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0"/>
              <p:cNvSpPr/>
              <p:nvPr/>
            </p:nvSpPr>
            <p:spPr>
              <a:xfrm>
                <a:off x="1558600" y="1243600"/>
                <a:ext cx="16525" cy="9425"/>
              </a:xfrm>
              <a:custGeom>
                <a:avLst/>
                <a:gdLst/>
                <a:ahLst/>
                <a:cxnLst/>
                <a:rect l="l" t="t" r="r" b="b"/>
                <a:pathLst>
                  <a:path w="661" h="377" extrusionOk="0">
                    <a:moveTo>
                      <a:pt x="391" y="0"/>
                    </a:moveTo>
                    <a:cubicBezTo>
                      <a:pt x="211" y="0"/>
                      <a:pt x="1" y="164"/>
                      <a:pt x="66" y="376"/>
                    </a:cubicBezTo>
                    <a:cubicBezTo>
                      <a:pt x="154" y="323"/>
                      <a:pt x="207" y="306"/>
                      <a:pt x="251" y="306"/>
                    </a:cubicBezTo>
                    <a:cubicBezTo>
                      <a:pt x="338" y="306"/>
                      <a:pt x="388" y="376"/>
                      <a:pt x="608" y="376"/>
                    </a:cubicBezTo>
                    <a:cubicBezTo>
                      <a:pt x="661" y="106"/>
                      <a:pt x="536" y="0"/>
                      <a:pt x="3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0"/>
              <p:cNvSpPr/>
              <p:nvPr/>
            </p:nvSpPr>
            <p:spPr>
              <a:xfrm>
                <a:off x="1573125" y="1268575"/>
                <a:ext cx="20650" cy="9200"/>
              </a:xfrm>
              <a:custGeom>
                <a:avLst/>
                <a:gdLst/>
                <a:ahLst/>
                <a:cxnLst/>
                <a:rect l="l" t="t" r="r" b="b"/>
                <a:pathLst>
                  <a:path w="826" h="368" extrusionOk="0">
                    <a:moveTo>
                      <a:pt x="415" y="1"/>
                    </a:moveTo>
                    <a:cubicBezTo>
                      <a:pt x="208" y="1"/>
                      <a:pt x="0" y="123"/>
                      <a:pt x="80" y="367"/>
                    </a:cubicBezTo>
                    <a:lnTo>
                      <a:pt x="740" y="367"/>
                    </a:lnTo>
                    <a:cubicBezTo>
                      <a:pt x="825" y="123"/>
                      <a:pt x="621" y="1"/>
                      <a:pt x="41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0"/>
              <p:cNvSpPr/>
              <p:nvPr/>
            </p:nvSpPr>
            <p:spPr>
              <a:xfrm>
                <a:off x="1545075" y="1257275"/>
                <a:ext cx="27400" cy="38325"/>
              </a:xfrm>
              <a:custGeom>
                <a:avLst/>
                <a:gdLst/>
                <a:ahLst/>
                <a:cxnLst/>
                <a:rect l="l" t="t" r="r" b="b"/>
                <a:pathLst>
                  <a:path w="1096" h="1533" extrusionOk="0">
                    <a:moveTo>
                      <a:pt x="766" y="1"/>
                    </a:moveTo>
                    <a:cubicBezTo>
                      <a:pt x="277" y="1"/>
                      <a:pt x="277" y="331"/>
                      <a:pt x="0" y="331"/>
                    </a:cubicBezTo>
                    <a:cubicBezTo>
                      <a:pt x="211" y="1096"/>
                      <a:pt x="53" y="714"/>
                      <a:pt x="0" y="1532"/>
                    </a:cubicBezTo>
                    <a:cubicBezTo>
                      <a:pt x="433" y="1532"/>
                      <a:pt x="520" y="1042"/>
                      <a:pt x="821" y="1042"/>
                    </a:cubicBezTo>
                    <a:cubicBezTo>
                      <a:pt x="896" y="1042"/>
                      <a:pt x="985" y="1073"/>
                      <a:pt x="1096" y="1149"/>
                    </a:cubicBezTo>
                    <a:cubicBezTo>
                      <a:pt x="1096" y="212"/>
                      <a:pt x="713" y="1044"/>
                      <a:pt x="76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0"/>
              <p:cNvSpPr/>
              <p:nvPr/>
            </p:nvSpPr>
            <p:spPr>
              <a:xfrm>
                <a:off x="1474775" y="1262550"/>
                <a:ext cx="64700" cy="54750"/>
              </a:xfrm>
              <a:custGeom>
                <a:avLst/>
                <a:gdLst/>
                <a:ahLst/>
                <a:cxnLst/>
                <a:rect l="l" t="t" r="r" b="b"/>
                <a:pathLst>
                  <a:path w="2588" h="2190" extrusionOk="0">
                    <a:moveTo>
                      <a:pt x="2099" y="1"/>
                    </a:moveTo>
                    <a:cubicBezTo>
                      <a:pt x="1875" y="608"/>
                      <a:pt x="660" y="450"/>
                      <a:pt x="608" y="833"/>
                    </a:cubicBezTo>
                    <a:cubicBezTo>
                      <a:pt x="639" y="838"/>
                      <a:pt x="673" y="840"/>
                      <a:pt x="708" y="840"/>
                    </a:cubicBezTo>
                    <a:cubicBezTo>
                      <a:pt x="846" y="840"/>
                      <a:pt x="1004" y="809"/>
                      <a:pt x="1143" y="809"/>
                    </a:cubicBezTo>
                    <a:cubicBezTo>
                      <a:pt x="1337" y="809"/>
                      <a:pt x="1492" y="870"/>
                      <a:pt x="1492" y="1163"/>
                    </a:cubicBezTo>
                    <a:cubicBezTo>
                      <a:pt x="885" y="1163"/>
                      <a:pt x="383" y="1374"/>
                      <a:pt x="0" y="1876"/>
                    </a:cubicBezTo>
                    <a:cubicBezTo>
                      <a:pt x="75" y="1826"/>
                      <a:pt x="145" y="1807"/>
                      <a:pt x="210" y="1807"/>
                    </a:cubicBezTo>
                    <a:cubicBezTo>
                      <a:pt x="483" y="1807"/>
                      <a:pt x="679" y="2154"/>
                      <a:pt x="834" y="2154"/>
                    </a:cubicBezTo>
                    <a:cubicBezTo>
                      <a:pt x="891" y="2154"/>
                      <a:pt x="942" y="2107"/>
                      <a:pt x="990" y="1981"/>
                    </a:cubicBezTo>
                    <a:cubicBezTo>
                      <a:pt x="955" y="1981"/>
                      <a:pt x="913" y="1987"/>
                      <a:pt x="872" y="1987"/>
                    </a:cubicBezTo>
                    <a:cubicBezTo>
                      <a:pt x="789" y="1987"/>
                      <a:pt x="713" y="1964"/>
                      <a:pt x="713" y="1823"/>
                    </a:cubicBezTo>
                    <a:cubicBezTo>
                      <a:pt x="905" y="1648"/>
                      <a:pt x="1075" y="1599"/>
                      <a:pt x="1229" y="1599"/>
                    </a:cubicBezTo>
                    <a:cubicBezTo>
                      <a:pt x="1422" y="1599"/>
                      <a:pt x="1592" y="1675"/>
                      <a:pt x="1753" y="1675"/>
                    </a:cubicBezTo>
                    <a:cubicBezTo>
                      <a:pt x="1871" y="1675"/>
                      <a:pt x="1985" y="1634"/>
                      <a:pt x="2099" y="1493"/>
                    </a:cubicBezTo>
                    <a:lnTo>
                      <a:pt x="2099" y="1493"/>
                    </a:lnTo>
                    <a:cubicBezTo>
                      <a:pt x="2019" y="1905"/>
                      <a:pt x="2224" y="2189"/>
                      <a:pt x="2397" y="2189"/>
                    </a:cubicBezTo>
                    <a:cubicBezTo>
                      <a:pt x="2479" y="2189"/>
                      <a:pt x="2554" y="2125"/>
                      <a:pt x="2588" y="1981"/>
                    </a:cubicBezTo>
                    <a:lnTo>
                      <a:pt x="2588" y="1981"/>
                    </a:lnTo>
                    <a:cubicBezTo>
                      <a:pt x="2551" y="2000"/>
                      <a:pt x="2521" y="2009"/>
                      <a:pt x="2497" y="2009"/>
                    </a:cubicBezTo>
                    <a:cubicBezTo>
                      <a:pt x="2304" y="2009"/>
                      <a:pt x="2476" y="1456"/>
                      <a:pt x="2429" y="1163"/>
                    </a:cubicBezTo>
                    <a:cubicBezTo>
                      <a:pt x="2346" y="1050"/>
                      <a:pt x="2259" y="1015"/>
                      <a:pt x="2174" y="1015"/>
                    </a:cubicBezTo>
                    <a:cubicBezTo>
                      <a:pt x="2031" y="1015"/>
                      <a:pt x="1893" y="1112"/>
                      <a:pt x="1785" y="1112"/>
                    </a:cubicBezTo>
                    <a:cubicBezTo>
                      <a:pt x="1699" y="1112"/>
                      <a:pt x="1633" y="1051"/>
                      <a:pt x="1598" y="833"/>
                    </a:cubicBezTo>
                    <a:cubicBezTo>
                      <a:pt x="1632" y="809"/>
                      <a:pt x="1675" y="801"/>
                      <a:pt x="1722" y="801"/>
                    </a:cubicBezTo>
                    <a:cubicBezTo>
                      <a:pt x="1811" y="801"/>
                      <a:pt x="1912" y="830"/>
                      <a:pt x="1988" y="830"/>
                    </a:cubicBezTo>
                    <a:cubicBezTo>
                      <a:pt x="2069" y="830"/>
                      <a:pt x="2121" y="797"/>
                      <a:pt x="2099" y="661"/>
                    </a:cubicBezTo>
                    <a:cubicBezTo>
                      <a:pt x="1822" y="555"/>
                      <a:pt x="2205" y="278"/>
                      <a:pt x="209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0"/>
              <p:cNvSpPr/>
              <p:nvPr/>
            </p:nvSpPr>
            <p:spPr>
              <a:xfrm>
                <a:off x="2170825" y="584350"/>
                <a:ext cx="87825" cy="58100"/>
              </a:xfrm>
              <a:custGeom>
                <a:avLst/>
                <a:gdLst/>
                <a:ahLst/>
                <a:cxnLst/>
                <a:rect l="l" t="t" r="r" b="b"/>
                <a:pathLst>
                  <a:path w="3513" h="2324" extrusionOk="0">
                    <a:moveTo>
                      <a:pt x="1740" y="832"/>
                    </a:moveTo>
                    <a:cubicBezTo>
                      <a:pt x="1797" y="832"/>
                      <a:pt x="1857" y="868"/>
                      <a:pt x="1915" y="950"/>
                    </a:cubicBezTo>
                    <a:cubicBezTo>
                      <a:pt x="1915" y="1439"/>
                      <a:pt x="1585" y="1333"/>
                      <a:pt x="1585" y="1769"/>
                    </a:cubicBezTo>
                    <a:cubicBezTo>
                      <a:pt x="1255" y="1769"/>
                      <a:pt x="1862" y="1174"/>
                      <a:pt x="1479" y="1108"/>
                    </a:cubicBezTo>
                    <a:cubicBezTo>
                      <a:pt x="1546" y="941"/>
                      <a:pt x="1640" y="832"/>
                      <a:pt x="1740" y="832"/>
                    </a:cubicBezTo>
                    <a:close/>
                    <a:moveTo>
                      <a:pt x="1185" y="1"/>
                    </a:moveTo>
                    <a:cubicBezTo>
                      <a:pt x="742" y="1"/>
                      <a:pt x="229" y="184"/>
                      <a:pt x="1" y="448"/>
                    </a:cubicBezTo>
                    <a:cubicBezTo>
                      <a:pt x="30" y="446"/>
                      <a:pt x="56" y="445"/>
                      <a:pt x="79" y="445"/>
                    </a:cubicBezTo>
                    <a:cubicBezTo>
                      <a:pt x="538" y="445"/>
                      <a:pt x="1" y="919"/>
                      <a:pt x="1" y="1333"/>
                    </a:cubicBezTo>
                    <a:cubicBezTo>
                      <a:pt x="138" y="1118"/>
                      <a:pt x="263" y="1045"/>
                      <a:pt x="380" y="1045"/>
                    </a:cubicBezTo>
                    <a:cubicBezTo>
                      <a:pt x="619" y="1045"/>
                      <a:pt x="825" y="1347"/>
                      <a:pt x="1039" y="1347"/>
                    </a:cubicBezTo>
                    <a:cubicBezTo>
                      <a:pt x="1092" y="1347"/>
                      <a:pt x="1147" y="1328"/>
                      <a:pt x="1202" y="1280"/>
                    </a:cubicBezTo>
                    <a:cubicBezTo>
                      <a:pt x="1096" y="1280"/>
                      <a:pt x="925" y="1003"/>
                      <a:pt x="1096" y="950"/>
                    </a:cubicBezTo>
                    <a:cubicBezTo>
                      <a:pt x="1119" y="946"/>
                      <a:pt x="1140" y="944"/>
                      <a:pt x="1160" y="944"/>
                    </a:cubicBezTo>
                    <a:cubicBezTo>
                      <a:pt x="1382" y="944"/>
                      <a:pt x="1426" y="1210"/>
                      <a:pt x="1426" y="1610"/>
                    </a:cubicBezTo>
                    <a:cubicBezTo>
                      <a:pt x="1268" y="1668"/>
                      <a:pt x="1159" y="1704"/>
                      <a:pt x="1073" y="1704"/>
                    </a:cubicBezTo>
                    <a:cubicBezTo>
                      <a:pt x="924" y="1704"/>
                      <a:pt x="848" y="1591"/>
                      <a:pt x="713" y="1280"/>
                    </a:cubicBezTo>
                    <a:lnTo>
                      <a:pt x="713" y="1280"/>
                    </a:lnTo>
                    <a:cubicBezTo>
                      <a:pt x="595" y="1769"/>
                      <a:pt x="819" y="1716"/>
                      <a:pt x="819" y="2165"/>
                    </a:cubicBezTo>
                    <a:cubicBezTo>
                      <a:pt x="713" y="2165"/>
                      <a:pt x="595" y="2165"/>
                      <a:pt x="595" y="2323"/>
                    </a:cubicBezTo>
                    <a:cubicBezTo>
                      <a:pt x="858" y="2176"/>
                      <a:pt x="1130" y="2130"/>
                      <a:pt x="1399" y="2130"/>
                    </a:cubicBezTo>
                    <a:cubicBezTo>
                      <a:pt x="1838" y="2130"/>
                      <a:pt x="2270" y="2251"/>
                      <a:pt x="2650" y="2251"/>
                    </a:cubicBezTo>
                    <a:cubicBezTo>
                      <a:pt x="2915" y="2251"/>
                      <a:pt x="3155" y="2192"/>
                      <a:pt x="3354" y="1993"/>
                    </a:cubicBezTo>
                    <a:cubicBezTo>
                      <a:pt x="3235" y="1993"/>
                      <a:pt x="3459" y="1280"/>
                      <a:pt x="3512" y="1280"/>
                    </a:cubicBezTo>
                    <a:cubicBezTo>
                      <a:pt x="3388" y="1171"/>
                      <a:pt x="3179" y="1151"/>
                      <a:pt x="2955" y="1151"/>
                    </a:cubicBezTo>
                    <a:cubicBezTo>
                      <a:pt x="2821" y="1151"/>
                      <a:pt x="2682" y="1158"/>
                      <a:pt x="2552" y="1158"/>
                    </a:cubicBezTo>
                    <a:cubicBezTo>
                      <a:pt x="2133" y="1158"/>
                      <a:pt x="1812" y="1083"/>
                      <a:pt x="2086" y="448"/>
                    </a:cubicBezTo>
                    <a:cubicBezTo>
                      <a:pt x="2034" y="420"/>
                      <a:pt x="1985" y="408"/>
                      <a:pt x="1936" y="408"/>
                    </a:cubicBezTo>
                    <a:cubicBezTo>
                      <a:pt x="1726" y="408"/>
                      <a:pt x="1550" y="631"/>
                      <a:pt x="1397" y="631"/>
                    </a:cubicBezTo>
                    <a:cubicBezTo>
                      <a:pt x="1328" y="631"/>
                      <a:pt x="1263" y="585"/>
                      <a:pt x="1202" y="448"/>
                    </a:cubicBezTo>
                    <a:cubicBezTo>
                      <a:pt x="1258" y="448"/>
                      <a:pt x="1317" y="453"/>
                      <a:pt x="1375" y="453"/>
                    </a:cubicBezTo>
                    <a:cubicBezTo>
                      <a:pt x="1548" y="453"/>
                      <a:pt x="1704" y="415"/>
                      <a:pt x="1704" y="118"/>
                    </a:cubicBezTo>
                    <a:cubicBezTo>
                      <a:pt x="1565" y="37"/>
                      <a:pt x="1382" y="1"/>
                      <a:pt x="11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0"/>
              <p:cNvSpPr/>
              <p:nvPr/>
            </p:nvSpPr>
            <p:spPr>
              <a:xfrm>
                <a:off x="2278100" y="598525"/>
                <a:ext cx="66025" cy="54775"/>
              </a:xfrm>
              <a:custGeom>
                <a:avLst/>
                <a:gdLst/>
                <a:ahLst/>
                <a:cxnLst/>
                <a:rect l="l" t="t" r="r" b="b"/>
                <a:pathLst>
                  <a:path w="2641" h="2191" extrusionOk="0">
                    <a:moveTo>
                      <a:pt x="2086" y="0"/>
                    </a:moveTo>
                    <a:lnTo>
                      <a:pt x="2086" y="0"/>
                    </a:lnTo>
                    <a:cubicBezTo>
                      <a:pt x="1861" y="660"/>
                      <a:pt x="660" y="489"/>
                      <a:pt x="594" y="872"/>
                    </a:cubicBezTo>
                    <a:cubicBezTo>
                      <a:pt x="627" y="878"/>
                      <a:pt x="662" y="881"/>
                      <a:pt x="699" y="881"/>
                    </a:cubicBezTo>
                    <a:cubicBezTo>
                      <a:pt x="846" y="881"/>
                      <a:pt x="1016" y="839"/>
                      <a:pt x="1160" y="839"/>
                    </a:cubicBezTo>
                    <a:cubicBezTo>
                      <a:pt x="1340" y="839"/>
                      <a:pt x="1479" y="905"/>
                      <a:pt x="1479" y="1202"/>
                    </a:cubicBezTo>
                    <a:cubicBezTo>
                      <a:pt x="1421" y="1197"/>
                      <a:pt x="1364" y="1194"/>
                      <a:pt x="1308" y="1194"/>
                    </a:cubicBezTo>
                    <a:cubicBezTo>
                      <a:pt x="779" y="1194"/>
                      <a:pt x="346" y="1420"/>
                      <a:pt x="0" y="1862"/>
                    </a:cubicBezTo>
                    <a:cubicBezTo>
                      <a:pt x="63" y="1827"/>
                      <a:pt x="123" y="1813"/>
                      <a:pt x="180" y="1813"/>
                    </a:cubicBezTo>
                    <a:cubicBezTo>
                      <a:pt x="466" y="1813"/>
                      <a:pt x="673" y="2178"/>
                      <a:pt x="861" y="2178"/>
                    </a:cubicBezTo>
                    <a:cubicBezTo>
                      <a:pt x="923" y="2178"/>
                      <a:pt x="983" y="2139"/>
                      <a:pt x="1043" y="2033"/>
                    </a:cubicBezTo>
                    <a:cubicBezTo>
                      <a:pt x="871" y="1980"/>
                      <a:pt x="713" y="2033"/>
                      <a:pt x="713" y="1862"/>
                    </a:cubicBezTo>
                    <a:cubicBezTo>
                      <a:pt x="905" y="1690"/>
                      <a:pt x="1075" y="1645"/>
                      <a:pt x="1229" y="1645"/>
                    </a:cubicBezTo>
                    <a:cubicBezTo>
                      <a:pt x="1406" y="1645"/>
                      <a:pt x="1562" y="1704"/>
                      <a:pt x="1709" y="1704"/>
                    </a:cubicBezTo>
                    <a:cubicBezTo>
                      <a:pt x="1840" y="1704"/>
                      <a:pt x="1963" y="1657"/>
                      <a:pt x="2086" y="1479"/>
                    </a:cubicBezTo>
                    <a:lnTo>
                      <a:pt x="2086" y="1479"/>
                    </a:lnTo>
                    <a:cubicBezTo>
                      <a:pt x="2015" y="1920"/>
                      <a:pt x="2211" y="2191"/>
                      <a:pt x="2399" y="2191"/>
                    </a:cubicBezTo>
                    <a:cubicBezTo>
                      <a:pt x="2492" y="2191"/>
                      <a:pt x="2584" y="2125"/>
                      <a:pt x="2640" y="1980"/>
                    </a:cubicBezTo>
                    <a:lnTo>
                      <a:pt x="2640" y="1980"/>
                    </a:lnTo>
                    <a:cubicBezTo>
                      <a:pt x="2599" y="2007"/>
                      <a:pt x="2565" y="2019"/>
                      <a:pt x="2538" y="2019"/>
                    </a:cubicBezTo>
                    <a:cubicBezTo>
                      <a:pt x="2347" y="2019"/>
                      <a:pt x="2462" y="1437"/>
                      <a:pt x="2416" y="1149"/>
                    </a:cubicBezTo>
                    <a:cubicBezTo>
                      <a:pt x="2337" y="1057"/>
                      <a:pt x="2255" y="1028"/>
                      <a:pt x="2175" y="1028"/>
                    </a:cubicBezTo>
                    <a:cubicBezTo>
                      <a:pt x="2036" y="1028"/>
                      <a:pt x="1902" y="1113"/>
                      <a:pt x="1794" y="1113"/>
                    </a:cubicBezTo>
                    <a:cubicBezTo>
                      <a:pt x="1700" y="1113"/>
                      <a:pt x="1626" y="1051"/>
                      <a:pt x="1584" y="819"/>
                    </a:cubicBezTo>
                    <a:cubicBezTo>
                      <a:pt x="1600" y="814"/>
                      <a:pt x="1618" y="812"/>
                      <a:pt x="1637" y="812"/>
                    </a:cubicBezTo>
                    <a:cubicBezTo>
                      <a:pt x="1736" y="812"/>
                      <a:pt x="1869" y="867"/>
                      <a:pt x="1966" y="867"/>
                    </a:cubicBezTo>
                    <a:cubicBezTo>
                      <a:pt x="2052" y="867"/>
                      <a:pt x="2108" y="824"/>
                      <a:pt x="2086" y="660"/>
                    </a:cubicBezTo>
                    <a:cubicBezTo>
                      <a:pt x="1809" y="541"/>
                      <a:pt x="2192" y="330"/>
                      <a:pt x="208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0"/>
              <p:cNvSpPr/>
              <p:nvPr/>
            </p:nvSpPr>
            <p:spPr>
              <a:xfrm>
                <a:off x="1459575" y="1258600"/>
                <a:ext cx="52525" cy="24775"/>
              </a:xfrm>
              <a:custGeom>
                <a:avLst/>
                <a:gdLst/>
                <a:ahLst/>
                <a:cxnLst/>
                <a:rect l="l" t="t" r="r" b="b"/>
                <a:pathLst>
                  <a:path w="2101" h="991" extrusionOk="0">
                    <a:moveTo>
                      <a:pt x="503" y="1"/>
                    </a:moveTo>
                    <a:cubicBezTo>
                      <a:pt x="503" y="331"/>
                      <a:pt x="661" y="331"/>
                      <a:pt x="727" y="489"/>
                    </a:cubicBezTo>
                    <a:cubicBezTo>
                      <a:pt x="678" y="568"/>
                      <a:pt x="603" y="585"/>
                      <a:pt x="519" y="585"/>
                    </a:cubicBezTo>
                    <a:cubicBezTo>
                      <a:pt x="459" y="585"/>
                      <a:pt x="394" y="576"/>
                      <a:pt x="332" y="576"/>
                    </a:cubicBezTo>
                    <a:cubicBezTo>
                      <a:pt x="177" y="576"/>
                      <a:pt x="35" y="629"/>
                      <a:pt x="1" y="991"/>
                    </a:cubicBezTo>
                    <a:lnTo>
                      <a:pt x="727" y="991"/>
                    </a:lnTo>
                    <a:cubicBezTo>
                      <a:pt x="824" y="562"/>
                      <a:pt x="1061" y="514"/>
                      <a:pt x="1316" y="514"/>
                    </a:cubicBezTo>
                    <a:cubicBezTo>
                      <a:pt x="1390" y="514"/>
                      <a:pt x="1465" y="518"/>
                      <a:pt x="1538" y="518"/>
                    </a:cubicBezTo>
                    <a:cubicBezTo>
                      <a:pt x="1769" y="518"/>
                      <a:pt x="1986" y="480"/>
                      <a:pt x="2100" y="159"/>
                    </a:cubicBezTo>
                    <a:cubicBezTo>
                      <a:pt x="2014" y="86"/>
                      <a:pt x="1908" y="64"/>
                      <a:pt x="1787" y="64"/>
                    </a:cubicBezTo>
                    <a:cubicBezTo>
                      <a:pt x="1585" y="64"/>
                      <a:pt x="1340" y="128"/>
                      <a:pt x="1071" y="128"/>
                    </a:cubicBezTo>
                    <a:cubicBezTo>
                      <a:pt x="890" y="128"/>
                      <a:pt x="699" y="99"/>
                      <a:pt x="50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0"/>
              <p:cNvSpPr/>
              <p:nvPr/>
            </p:nvSpPr>
            <p:spPr>
              <a:xfrm>
                <a:off x="1073450" y="1371150"/>
                <a:ext cx="16525" cy="18175"/>
              </a:xfrm>
              <a:custGeom>
                <a:avLst/>
                <a:gdLst/>
                <a:ahLst/>
                <a:cxnLst/>
                <a:rect l="l" t="t" r="r" b="b"/>
                <a:pathLst>
                  <a:path w="661" h="727" extrusionOk="0">
                    <a:moveTo>
                      <a:pt x="541" y="0"/>
                    </a:moveTo>
                    <a:cubicBezTo>
                      <a:pt x="525" y="171"/>
                      <a:pt x="499" y="227"/>
                      <a:pt x="465" y="227"/>
                    </a:cubicBezTo>
                    <a:cubicBezTo>
                      <a:pt x="403" y="227"/>
                      <a:pt x="315" y="37"/>
                      <a:pt x="220" y="37"/>
                    </a:cubicBezTo>
                    <a:cubicBezTo>
                      <a:pt x="200" y="37"/>
                      <a:pt x="179" y="46"/>
                      <a:pt x="158" y="66"/>
                    </a:cubicBezTo>
                    <a:cubicBezTo>
                      <a:pt x="106" y="278"/>
                      <a:pt x="0" y="330"/>
                      <a:pt x="53" y="726"/>
                    </a:cubicBezTo>
                    <a:cubicBezTo>
                      <a:pt x="330" y="555"/>
                      <a:pt x="541" y="660"/>
                      <a:pt x="660" y="555"/>
                    </a:cubicBezTo>
                    <a:cubicBezTo>
                      <a:pt x="541" y="502"/>
                      <a:pt x="541" y="396"/>
                      <a:pt x="541" y="172"/>
                    </a:cubicBezTo>
                    <a:cubicBezTo>
                      <a:pt x="594" y="172"/>
                      <a:pt x="660" y="66"/>
                      <a:pt x="54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0"/>
              <p:cNvSpPr/>
              <p:nvPr/>
            </p:nvSpPr>
            <p:spPr>
              <a:xfrm>
                <a:off x="2218675" y="1277750"/>
                <a:ext cx="26450" cy="9600"/>
              </a:xfrm>
              <a:custGeom>
                <a:avLst/>
                <a:gdLst/>
                <a:ahLst/>
                <a:cxnLst/>
                <a:rect l="l" t="t" r="r" b="b"/>
                <a:pathLst>
                  <a:path w="1058" h="384" extrusionOk="0">
                    <a:moveTo>
                      <a:pt x="399" y="0"/>
                    </a:moveTo>
                    <a:cubicBezTo>
                      <a:pt x="198" y="0"/>
                      <a:pt x="1" y="91"/>
                      <a:pt x="1" y="383"/>
                    </a:cubicBezTo>
                    <a:cubicBezTo>
                      <a:pt x="172" y="383"/>
                      <a:pt x="278" y="330"/>
                      <a:pt x="397" y="225"/>
                    </a:cubicBezTo>
                    <a:cubicBezTo>
                      <a:pt x="474" y="232"/>
                      <a:pt x="538" y="235"/>
                      <a:pt x="592" y="235"/>
                    </a:cubicBezTo>
                    <a:cubicBezTo>
                      <a:pt x="1057" y="235"/>
                      <a:pt x="723" y="0"/>
                      <a:pt x="39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0"/>
              <p:cNvSpPr/>
              <p:nvPr/>
            </p:nvSpPr>
            <p:spPr>
              <a:xfrm>
                <a:off x="1060100" y="1372800"/>
                <a:ext cx="11725" cy="16975"/>
              </a:xfrm>
              <a:custGeom>
                <a:avLst/>
                <a:gdLst/>
                <a:ahLst/>
                <a:cxnLst/>
                <a:rect l="l" t="t" r="r" b="b"/>
                <a:pathLst>
                  <a:path w="469" h="679" extrusionOk="0">
                    <a:moveTo>
                      <a:pt x="257" y="0"/>
                    </a:moveTo>
                    <a:cubicBezTo>
                      <a:pt x="1" y="41"/>
                      <a:pt x="237" y="678"/>
                      <a:pt x="381" y="678"/>
                    </a:cubicBezTo>
                    <a:cubicBezTo>
                      <a:pt x="422" y="678"/>
                      <a:pt x="456" y="625"/>
                      <a:pt x="468" y="489"/>
                    </a:cubicBezTo>
                    <a:cubicBezTo>
                      <a:pt x="310" y="383"/>
                      <a:pt x="468" y="264"/>
                      <a:pt x="46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0"/>
              <p:cNvSpPr/>
              <p:nvPr/>
            </p:nvSpPr>
            <p:spPr>
              <a:xfrm>
                <a:off x="1027900" y="1245300"/>
                <a:ext cx="33025" cy="24300"/>
              </a:xfrm>
              <a:custGeom>
                <a:avLst/>
                <a:gdLst/>
                <a:ahLst/>
                <a:cxnLst/>
                <a:rect l="l" t="t" r="r" b="b"/>
                <a:pathLst>
                  <a:path w="1321" h="972" extrusionOk="0">
                    <a:moveTo>
                      <a:pt x="1022" y="1"/>
                    </a:moveTo>
                    <a:cubicBezTo>
                      <a:pt x="404" y="1"/>
                      <a:pt x="92" y="433"/>
                      <a:pt x="0" y="915"/>
                    </a:cubicBezTo>
                    <a:cubicBezTo>
                      <a:pt x="68" y="930"/>
                      <a:pt x="122" y="936"/>
                      <a:pt x="166" y="936"/>
                    </a:cubicBezTo>
                    <a:cubicBezTo>
                      <a:pt x="447" y="936"/>
                      <a:pt x="292" y="677"/>
                      <a:pt x="383" y="585"/>
                    </a:cubicBezTo>
                    <a:lnTo>
                      <a:pt x="383" y="585"/>
                    </a:lnTo>
                    <a:cubicBezTo>
                      <a:pt x="495" y="889"/>
                      <a:pt x="591" y="971"/>
                      <a:pt x="715" y="971"/>
                    </a:cubicBezTo>
                    <a:cubicBezTo>
                      <a:pt x="839" y="971"/>
                      <a:pt x="990" y="889"/>
                      <a:pt x="1215" y="863"/>
                    </a:cubicBezTo>
                    <a:cubicBezTo>
                      <a:pt x="1320" y="480"/>
                      <a:pt x="1215" y="585"/>
                      <a:pt x="1320" y="31"/>
                    </a:cubicBezTo>
                    <a:cubicBezTo>
                      <a:pt x="1214" y="10"/>
                      <a:pt x="1115" y="1"/>
                      <a:pt x="102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0"/>
              <p:cNvSpPr/>
              <p:nvPr/>
            </p:nvSpPr>
            <p:spPr>
              <a:xfrm>
                <a:off x="801150" y="1211350"/>
                <a:ext cx="9025" cy="21575"/>
              </a:xfrm>
              <a:custGeom>
                <a:avLst/>
                <a:gdLst/>
                <a:ahLst/>
                <a:cxnLst/>
                <a:rect l="l" t="t" r="r" b="b"/>
                <a:pathLst>
                  <a:path w="361" h="863" extrusionOk="0">
                    <a:moveTo>
                      <a:pt x="70" y="1"/>
                    </a:moveTo>
                    <a:cubicBezTo>
                      <a:pt x="49" y="1"/>
                      <a:pt x="26" y="6"/>
                      <a:pt x="1" y="16"/>
                    </a:cubicBezTo>
                    <a:lnTo>
                      <a:pt x="1" y="848"/>
                    </a:lnTo>
                    <a:cubicBezTo>
                      <a:pt x="26" y="858"/>
                      <a:pt x="49" y="863"/>
                      <a:pt x="70" y="863"/>
                    </a:cubicBezTo>
                    <a:cubicBezTo>
                      <a:pt x="360" y="863"/>
                      <a:pt x="360" y="1"/>
                      <a:pt x="7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0"/>
              <p:cNvSpPr/>
              <p:nvPr/>
            </p:nvSpPr>
            <p:spPr>
              <a:xfrm>
                <a:off x="815225" y="1209450"/>
                <a:ext cx="22925" cy="18975"/>
              </a:xfrm>
              <a:custGeom>
                <a:avLst/>
                <a:gdLst/>
                <a:ahLst/>
                <a:cxnLst/>
                <a:rect l="l" t="t" r="r" b="b"/>
                <a:pathLst>
                  <a:path w="917" h="759" extrusionOk="0">
                    <a:moveTo>
                      <a:pt x="39" y="1"/>
                    </a:moveTo>
                    <a:cubicBezTo>
                      <a:pt x="7" y="1"/>
                      <a:pt x="1" y="28"/>
                      <a:pt x="32" y="92"/>
                    </a:cubicBezTo>
                    <a:cubicBezTo>
                      <a:pt x="98" y="145"/>
                      <a:pt x="151" y="198"/>
                      <a:pt x="98" y="422"/>
                    </a:cubicBezTo>
                    <a:cubicBezTo>
                      <a:pt x="153" y="387"/>
                      <a:pt x="204" y="372"/>
                      <a:pt x="251" y="372"/>
                    </a:cubicBezTo>
                    <a:cubicBezTo>
                      <a:pt x="493" y="372"/>
                      <a:pt x="635" y="758"/>
                      <a:pt x="773" y="758"/>
                    </a:cubicBezTo>
                    <a:cubicBezTo>
                      <a:pt x="820" y="758"/>
                      <a:pt x="867" y="714"/>
                      <a:pt x="916" y="594"/>
                    </a:cubicBezTo>
                    <a:cubicBezTo>
                      <a:pt x="736" y="455"/>
                      <a:pt x="170" y="1"/>
                      <a:pt x="3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0"/>
              <p:cNvSpPr/>
              <p:nvPr/>
            </p:nvSpPr>
            <p:spPr>
              <a:xfrm>
                <a:off x="740425" y="1383425"/>
                <a:ext cx="37325" cy="22400"/>
              </a:xfrm>
              <a:custGeom>
                <a:avLst/>
                <a:gdLst/>
                <a:ahLst/>
                <a:cxnLst/>
                <a:rect l="l" t="t" r="r" b="b"/>
                <a:pathLst>
                  <a:path w="1493" h="896" extrusionOk="0">
                    <a:moveTo>
                      <a:pt x="313" y="0"/>
                    </a:moveTo>
                    <a:cubicBezTo>
                      <a:pt x="22" y="0"/>
                      <a:pt x="161" y="637"/>
                      <a:pt x="1" y="895"/>
                    </a:cubicBezTo>
                    <a:cubicBezTo>
                      <a:pt x="264" y="764"/>
                      <a:pt x="512" y="719"/>
                      <a:pt x="749" y="719"/>
                    </a:cubicBezTo>
                    <a:cubicBezTo>
                      <a:pt x="1010" y="719"/>
                      <a:pt x="1257" y="774"/>
                      <a:pt x="1492" y="829"/>
                    </a:cubicBezTo>
                    <a:cubicBezTo>
                      <a:pt x="1473" y="495"/>
                      <a:pt x="1295" y="425"/>
                      <a:pt x="1086" y="425"/>
                    </a:cubicBezTo>
                    <a:cubicBezTo>
                      <a:pt x="935" y="425"/>
                      <a:pt x="768" y="461"/>
                      <a:pt x="632" y="461"/>
                    </a:cubicBezTo>
                    <a:cubicBezTo>
                      <a:pt x="435" y="461"/>
                      <a:pt x="304" y="385"/>
                      <a:pt x="383" y="11"/>
                    </a:cubicBezTo>
                    <a:cubicBezTo>
                      <a:pt x="357" y="4"/>
                      <a:pt x="334" y="0"/>
                      <a:pt x="31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0"/>
              <p:cNvSpPr/>
              <p:nvPr/>
            </p:nvSpPr>
            <p:spPr>
              <a:xfrm>
                <a:off x="781650" y="1394500"/>
                <a:ext cx="24775" cy="9675"/>
              </a:xfrm>
              <a:custGeom>
                <a:avLst/>
                <a:gdLst/>
                <a:ahLst/>
                <a:cxnLst/>
                <a:rect l="l" t="t" r="r" b="b"/>
                <a:pathLst>
                  <a:path w="991" h="387" extrusionOk="0">
                    <a:moveTo>
                      <a:pt x="516" y="0"/>
                    </a:moveTo>
                    <a:cubicBezTo>
                      <a:pt x="262" y="0"/>
                      <a:pt x="0" y="136"/>
                      <a:pt x="55" y="386"/>
                    </a:cubicBezTo>
                    <a:cubicBezTo>
                      <a:pt x="193" y="281"/>
                      <a:pt x="345" y="228"/>
                      <a:pt x="497" y="228"/>
                    </a:cubicBezTo>
                    <a:cubicBezTo>
                      <a:pt x="649" y="228"/>
                      <a:pt x="800" y="281"/>
                      <a:pt x="939" y="386"/>
                    </a:cubicBezTo>
                    <a:cubicBezTo>
                      <a:pt x="991" y="123"/>
                      <a:pt x="757" y="0"/>
                      <a:pt x="516"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0"/>
              <p:cNvSpPr/>
              <p:nvPr/>
            </p:nvSpPr>
            <p:spPr>
              <a:xfrm>
                <a:off x="740425" y="1429675"/>
                <a:ext cx="14275" cy="14275"/>
              </a:xfrm>
              <a:custGeom>
                <a:avLst/>
                <a:gdLst/>
                <a:ahLst/>
                <a:cxnLst/>
                <a:rect l="l" t="t" r="r" b="b"/>
                <a:pathLst>
                  <a:path w="571" h="571" extrusionOk="0">
                    <a:moveTo>
                      <a:pt x="220" y="0"/>
                    </a:moveTo>
                    <a:cubicBezTo>
                      <a:pt x="129" y="0"/>
                      <a:pt x="42" y="60"/>
                      <a:pt x="1" y="194"/>
                    </a:cubicBezTo>
                    <a:cubicBezTo>
                      <a:pt x="25" y="186"/>
                      <a:pt x="47" y="182"/>
                      <a:pt x="66" y="182"/>
                    </a:cubicBezTo>
                    <a:cubicBezTo>
                      <a:pt x="265" y="182"/>
                      <a:pt x="187" y="571"/>
                      <a:pt x="368" y="571"/>
                    </a:cubicBezTo>
                    <a:cubicBezTo>
                      <a:pt x="403" y="571"/>
                      <a:pt x="446" y="557"/>
                      <a:pt x="502" y="524"/>
                    </a:cubicBezTo>
                    <a:cubicBezTo>
                      <a:pt x="571" y="206"/>
                      <a:pt x="388" y="0"/>
                      <a:pt x="22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0"/>
              <p:cNvSpPr/>
              <p:nvPr/>
            </p:nvSpPr>
            <p:spPr>
              <a:xfrm>
                <a:off x="779050" y="1224275"/>
                <a:ext cx="15200" cy="25025"/>
              </a:xfrm>
              <a:custGeom>
                <a:avLst/>
                <a:gdLst/>
                <a:ahLst/>
                <a:cxnLst/>
                <a:rect l="l" t="t" r="r" b="b"/>
                <a:pathLst>
                  <a:path w="608" h="1001" extrusionOk="0">
                    <a:moveTo>
                      <a:pt x="277" y="1"/>
                    </a:moveTo>
                    <a:cubicBezTo>
                      <a:pt x="277" y="265"/>
                      <a:pt x="0" y="106"/>
                      <a:pt x="0" y="331"/>
                    </a:cubicBezTo>
                    <a:cubicBezTo>
                      <a:pt x="260" y="331"/>
                      <a:pt x="172" y="1001"/>
                      <a:pt x="430" y="1001"/>
                    </a:cubicBezTo>
                    <a:cubicBezTo>
                      <a:pt x="448" y="1001"/>
                      <a:pt x="467" y="998"/>
                      <a:pt x="489" y="991"/>
                    </a:cubicBezTo>
                    <a:cubicBezTo>
                      <a:pt x="607" y="542"/>
                      <a:pt x="555" y="212"/>
                      <a:pt x="27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0"/>
              <p:cNvSpPr/>
              <p:nvPr/>
            </p:nvSpPr>
            <p:spPr>
              <a:xfrm>
                <a:off x="741750" y="1257275"/>
                <a:ext cx="102000" cy="47150"/>
              </a:xfrm>
              <a:custGeom>
                <a:avLst/>
                <a:gdLst/>
                <a:ahLst/>
                <a:cxnLst/>
                <a:rect l="l" t="t" r="r" b="b"/>
                <a:pathLst>
                  <a:path w="4080" h="1886" extrusionOk="0">
                    <a:moveTo>
                      <a:pt x="2971" y="1"/>
                    </a:moveTo>
                    <a:cubicBezTo>
                      <a:pt x="2915" y="176"/>
                      <a:pt x="2838" y="230"/>
                      <a:pt x="2749" y="230"/>
                    </a:cubicBezTo>
                    <a:cubicBezTo>
                      <a:pt x="2602" y="230"/>
                      <a:pt x="2421" y="82"/>
                      <a:pt x="2239" y="82"/>
                    </a:cubicBezTo>
                    <a:cubicBezTo>
                      <a:pt x="2114" y="82"/>
                      <a:pt x="1989" y="151"/>
                      <a:pt x="1875" y="384"/>
                    </a:cubicBezTo>
                    <a:cubicBezTo>
                      <a:pt x="1875" y="159"/>
                      <a:pt x="2047" y="212"/>
                      <a:pt x="2099" y="54"/>
                    </a:cubicBezTo>
                    <a:cubicBezTo>
                      <a:pt x="2041" y="35"/>
                      <a:pt x="1988" y="27"/>
                      <a:pt x="1940" y="27"/>
                    </a:cubicBezTo>
                    <a:cubicBezTo>
                      <a:pt x="1534" y="27"/>
                      <a:pt x="1492" y="624"/>
                      <a:pt x="1492" y="872"/>
                    </a:cubicBezTo>
                    <a:cubicBezTo>
                      <a:pt x="1295" y="699"/>
                      <a:pt x="1017" y="583"/>
                      <a:pt x="751" y="583"/>
                    </a:cubicBezTo>
                    <a:cubicBezTo>
                      <a:pt x="429" y="583"/>
                      <a:pt x="123" y="754"/>
                      <a:pt x="0" y="1202"/>
                    </a:cubicBezTo>
                    <a:cubicBezTo>
                      <a:pt x="49" y="1274"/>
                      <a:pt x="112" y="1299"/>
                      <a:pt x="182" y="1299"/>
                    </a:cubicBezTo>
                    <a:cubicBezTo>
                      <a:pt x="337" y="1299"/>
                      <a:pt x="531" y="1178"/>
                      <a:pt x="704" y="1178"/>
                    </a:cubicBezTo>
                    <a:cubicBezTo>
                      <a:pt x="812" y="1178"/>
                      <a:pt x="912" y="1224"/>
                      <a:pt x="991" y="1374"/>
                    </a:cubicBezTo>
                    <a:cubicBezTo>
                      <a:pt x="956" y="1365"/>
                      <a:pt x="922" y="1361"/>
                      <a:pt x="889" y="1361"/>
                    </a:cubicBezTo>
                    <a:cubicBezTo>
                      <a:pt x="727" y="1361"/>
                      <a:pt x="608" y="1472"/>
                      <a:pt x="608" y="1704"/>
                    </a:cubicBezTo>
                    <a:lnTo>
                      <a:pt x="1268" y="1704"/>
                    </a:lnTo>
                    <a:cubicBezTo>
                      <a:pt x="1321" y="1374"/>
                      <a:pt x="1162" y="1374"/>
                      <a:pt x="1109" y="1202"/>
                    </a:cubicBezTo>
                    <a:lnTo>
                      <a:pt x="1109" y="1202"/>
                    </a:lnTo>
                    <a:cubicBezTo>
                      <a:pt x="1127" y="1222"/>
                      <a:pt x="1153" y="1229"/>
                      <a:pt x="1184" y="1229"/>
                    </a:cubicBezTo>
                    <a:cubicBezTo>
                      <a:pt x="1262" y="1229"/>
                      <a:pt x="1371" y="1182"/>
                      <a:pt x="1458" y="1182"/>
                    </a:cubicBezTo>
                    <a:cubicBezTo>
                      <a:pt x="1538" y="1182"/>
                      <a:pt x="1598" y="1222"/>
                      <a:pt x="1598" y="1374"/>
                    </a:cubicBezTo>
                    <a:cubicBezTo>
                      <a:pt x="1492" y="1374"/>
                      <a:pt x="1387" y="1427"/>
                      <a:pt x="1387" y="1704"/>
                    </a:cubicBezTo>
                    <a:cubicBezTo>
                      <a:pt x="1733" y="1781"/>
                      <a:pt x="2104" y="1886"/>
                      <a:pt x="2483" y="1886"/>
                    </a:cubicBezTo>
                    <a:cubicBezTo>
                      <a:pt x="2885" y="1886"/>
                      <a:pt x="3296" y="1768"/>
                      <a:pt x="3697" y="1374"/>
                    </a:cubicBezTo>
                    <a:cubicBezTo>
                      <a:pt x="3750" y="1532"/>
                      <a:pt x="3802" y="1704"/>
                      <a:pt x="3908" y="1862"/>
                    </a:cubicBezTo>
                    <a:cubicBezTo>
                      <a:pt x="3908" y="1743"/>
                      <a:pt x="3938" y="1684"/>
                      <a:pt x="4003" y="1684"/>
                    </a:cubicBezTo>
                    <a:cubicBezTo>
                      <a:pt x="4024" y="1684"/>
                      <a:pt x="4050" y="1691"/>
                      <a:pt x="4080" y="1704"/>
                    </a:cubicBezTo>
                    <a:lnTo>
                      <a:pt x="4080" y="1149"/>
                    </a:lnTo>
                    <a:cubicBezTo>
                      <a:pt x="3955" y="1102"/>
                      <a:pt x="3908" y="1076"/>
                      <a:pt x="3864" y="1076"/>
                    </a:cubicBezTo>
                    <a:cubicBezTo>
                      <a:pt x="3809" y="1076"/>
                      <a:pt x="3760" y="1115"/>
                      <a:pt x="3578" y="1202"/>
                    </a:cubicBezTo>
                    <a:cubicBezTo>
                      <a:pt x="3631" y="331"/>
                      <a:pt x="3301" y="212"/>
                      <a:pt x="297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0"/>
              <p:cNvSpPr/>
              <p:nvPr/>
            </p:nvSpPr>
            <p:spPr>
              <a:xfrm>
                <a:off x="924925" y="1210300"/>
                <a:ext cx="10900" cy="16650"/>
              </a:xfrm>
              <a:custGeom>
                <a:avLst/>
                <a:gdLst/>
                <a:ahLst/>
                <a:cxnLst/>
                <a:rect l="l" t="t" r="r" b="b"/>
                <a:pathLst>
                  <a:path w="436" h="666" extrusionOk="0">
                    <a:moveTo>
                      <a:pt x="391" y="1"/>
                    </a:moveTo>
                    <a:cubicBezTo>
                      <a:pt x="158" y="1"/>
                      <a:pt x="150" y="394"/>
                      <a:pt x="0" y="494"/>
                    </a:cubicBezTo>
                    <a:cubicBezTo>
                      <a:pt x="23" y="488"/>
                      <a:pt x="42" y="486"/>
                      <a:pt x="61" y="486"/>
                    </a:cubicBezTo>
                    <a:cubicBezTo>
                      <a:pt x="214" y="486"/>
                      <a:pt x="235" y="665"/>
                      <a:pt x="436" y="665"/>
                    </a:cubicBezTo>
                    <a:lnTo>
                      <a:pt x="436" y="5"/>
                    </a:lnTo>
                    <a:cubicBezTo>
                      <a:pt x="420" y="2"/>
                      <a:pt x="405" y="1"/>
                      <a:pt x="39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0"/>
              <p:cNvSpPr/>
              <p:nvPr/>
            </p:nvSpPr>
            <p:spPr>
              <a:xfrm>
                <a:off x="843725" y="1236350"/>
                <a:ext cx="138975" cy="61650"/>
              </a:xfrm>
              <a:custGeom>
                <a:avLst/>
                <a:gdLst/>
                <a:ahLst/>
                <a:cxnLst/>
                <a:rect l="l" t="t" r="r" b="b"/>
                <a:pathLst>
                  <a:path w="5559" h="2466" extrusionOk="0">
                    <a:moveTo>
                      <a:pt x="551" y="0"/>
                    </a:moveTo>
                    <a:cubicBezTo>
                      <a:pt x="369" y="0"/>
                      <a:pt x="360" y="199"/>
                      <a:pt x="205" y="199"/>
                    </a:cubicBezTo>
                    <a:cubicBezTo>
                      <a:pt x="177" y="199"/>
                      <a:pt x="145" y="192"/>
                      <a:pt x="106" y="178"/>
                    </a:cubicBezTo>
                    <a:lnTo>
                      <a:pt x="106" y="178"/>
                    </a:lnTo>
                    <a:cubicBezTo>
                      <a:pt x="212" y="891"/>
                      <a:pt x="1" y="1273"/>
                      <a:pt x="384" y="1498"/>
                    </a:cubicBezTo>
                    <a:cubicBezTo>
                      <a:pt x="358" y="1511"/>
                      <a:pt x="326" y="1513"/>
                      <a:pt x="291" y="1513"/>
                    </a:cubicBezTo>
                    <a:cubicBezTo>
                      <a:pt x="264" y="1513"/>
                      <a:pt x="235" y="1512"/>
                      <a:pt x="206" y="1512"/>
                    </a:cubicBezTo>
                    <a:cubicBezTo>
                      <a:pt x="118" y="1512"/>
                      <a:pt x="31" y="1527"/>
                      <a:pt x="1" y="1656"/>
                    </a:cubicBezTo>
                    <a:cubicBezTo>
                      <a:pt x="438" y="1699"/>
                      <a:pt x="600" y="2466"/>
                      <a:pt x="994" y="2466"/>
                    </a:cubicBezTo>
                    <a:cubicBezTo>
                      <a:pt x="1088" y="2466"/>
                      <a:pt x="1194" y="2423"/>
                      <a:pt x="1321" y="2316"/>
                    </a:cubicBezTo>
                    <a:cubicBezTo>
                      <a:pt x="1268" y="2316"/>
                      <a:pt x="1202" y="2211"/>
                      <a:pt x="1321" y="2158"/>
                    </a:cubicBezTo>
                    <a:cubicBezTo>
                      <a:pt x="1367" y="2167"/>
                      <a:pt x="1414" y="2172"/>
                      <a:pt x="1463" y="2172"/>
                    </a:cubicBezTo>
                    <a:cubicBezTo>
                      <a:pt x="2032" y="2172"/>
                      <a:pt x="2781" y="1573"/>
                      <a:pt x="3531" y="1573"/>
                    </a:cubicBezTo>
                    <a:cubicBezTo>
                      <a:pt x="3787" y="1573"/>
                      <a:pt x="4042" y="1642"/>
                      <a:pt x="4291" y="1828"/>
                    </a:cubicBezTo>
                    <a:cubicBezTo>
                      <a:pt x="4450" y="996"/>
                      <a:pt x="5559" y="1828"/>
                      <a:pt x="5387" y="943"/>
                    </a:cubicBezTo>
                    <a:lnTo>
                      <a:pt x="5387" y="943"/>
                    </a:lnTo>
                    <a:cubicBezTo>
                      <a:pt x="5308" y="1101"/>
                      <a:pt x="5217" y="1158"/>
                      <a:pt x="5116" y="1158"/>
                    </a:cubicBezTo>
                    <a:cubicBezTo>
                      <a:pt x="4840" y="1158"/>
                      <a:pt x="4494" y="730"/>
                      <a:pt x="4142" y="730"/>
                    </a:cubicBezTo>
                    <a:cubicBezTo>
                      <a:pt x="4082" y="730"/>
                      <a:pt x="4021" y="742"/>
                      <a:pt x="3961" y="772"/>
                    </a:cubicBezTo>
                    <a:cubicBezTo>
                      <a:pt x="3961" y="996"/>
                      <a:pt x="3908" y="1168"/>
                      <a:pt x="3790" y="1273"/>
                    </a:cubicBezTo>
                    <a:cubicBezTo>
                      <a:pt x="3725" y="1072"/>
                      <a:pt x="3670" y="1004"/>
                      <a:pt x="3612" y="1004"/>
                    </a:cubicBezTo>
                    <a:cubicBezTo>
                      <a:pt x="3488" y="1004"/>
                      <a:pt x="3356" y="1329"/>
                      <a:pt x="3115" y="1329"/>
                    </a:cubicBezTo>
                    <a:cubicBezTo>
                      <a:pt x="3102" y="1329"/>
                      <a:pt x="3090" y="1328"/>
                      <a:pt x="3077" y="1326"/>
                    </a:cubicBezTo>
                    <a:cubicBezTo>
                      <a:pt x="3077" y="996"/>
                      <a:pt x="3129" y="772"/>
                      <a:pt x="3182" y="613"/>
                    </a:cubicBezTo>
                    <a:lnTo>
                      <a:pt x="3182" y="613"/>
                    </a:lnTo>
                    <a:cubicBezTo>
                      <a:pt x="2347" y="905"/>
                      <a:pt x="1895" y="1297"/>
                      <a:pt x="1312" y="1297"/>
                    </a:cubicBezTo>
                    <a:cubicBezTo>
                      <a:pt x="1131" y="1297"/>
                      <a:pt x="936" y="1259"/>
                      <a:pt x="714" y="1168"/>
                    </a:cubicBezTo>
                    <a:cubicBezTo>
                      <a:pt x="902" y="1168"/>
                      <a:pt x="970" y="972"/>
                      <a:pt x="1151" y="972"/>
                    </a:cubicBezTo>
                    <a:cubicBezTo>
                      <a:pt x="1185" y="972"/>
                      <a:pt x="1224" y="979"/>
                      <a:pt x="1268" y="996"/>
                    </a:cubicBezTo>
                    <a:cubicBezTo>
                      <a:pt x="1249" y="632"/>
                      <a:pt x="1172" y="518"/>
                      <a:pt x="1066" y="518"/>
                    </a:cubicBezTo>
                    <a:cubicBezTo>
                      <a:pt x="891" y="518"/>
                      <a:pt x="636" y="824"/>
                      <a:pt x="427" y="824"/>
                    </a:cubicBezTo>
                    <a:cubicBezTo>
                      <a:pt x="320" y="824"/>
                      <a:pt x="226" y="745"/>
                      <a:pt x="159" y="508"/>
                    </a:cubicBezTo>
                    <a:cubicBezTo>
                      <a:pt x="331" y="336"/>
                      <a:pt x="489" y="230"/>
                      <a:pt x="608" y="6"/>
                    </a:cubicBezTo>
                    <a:cubicBezTo>
                      <a:pt x="587" y="2"/>
                      <a:pt x="568" y="0"/>
                      <a:pt x="55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0"/>
              <p:cNvSpPr/>
              <p:nvPr/>
            </p:nvSpPr>
            <p:spPr>
              <a:xfrm>
                <a:off x="726900" y="1325925"/>
                <a:ext cx="30050" cy="28750"/>
              </a:xfrm>
              <a:custGeom>
                <a:avLst/>
                <a:gdLst/>
                <a:ahLst/>
                <a:cxnLst/>
                <a:rect l="l" t="t" r="r" b="b"/>
                <a:pathLst>
                  <a:path w="1202" h="1150" extrusionOk="0">
                    <a:moveTo>
                      <a:pt x="1202" y="1"/>
                    </a:moveTo>
                    <a:lnTo>
                      <a:pt x="1202" y="1"/>
                    </a:lnTo>
                    <a:cubicBezTo>
                      <a:pt x="1113" y="89"/>
                      <a:pt x="1012" y="116"/>
                      <a:pt x="907" y="116"/>
                    </a:cubicBezTo>
                    <a:cubicBezTo>
                      <a:pt x="743" y="116"/>
                      <a:pt x="569" y="51"/>
                      <a:pt x="413" y="51"/>
                    </a:cubicBezTo>
                    <a:cubicBezTo>
                      <a:pt x="238" y="51"/>
                      <a:pt x="86" y="134"/>
                      <a:pt x="0" y="489"/>
                    </a:cubicBezTo>
                    <a:cubicBezTo>
                      <a:pt x="44" y="535"/>
                      <a:pt x="96" y="551"/>
                      <a:pt x="150" y="551"/>
                    </a:cubicBezTo>
                    <a:cubicBezTo>
                      <a:pt x="274" y="551"/>
                      <a:pt x="413" y="470"/>
                      <a:pt x="512" y="470"/>
                    </a:cubicBezTo>
                    <a:cubicBezTo>
                      <a:pt x="636" y="470"/>
                      <a:pt x="698" y="594"/>
                      <a:pt x="594" y="1149"/>
                    </a:cubicBezTo>
                    <a:lnTo>
                      <a:pt x="1202" y="1149"/>
                    </a:lnTo>
                    <a:cubicBezTo>
                      <a:pt x="990" y="608"/>
                      <a:pt x="1043" y="608"/>
                      <a:pt x="12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0"/>
              <p:cNvSpPr/>
              <p:nvPr/>
            </p:nvSpPr>
            <p:spPr>
              <a:xfrm>
                <a:off x="972775" y="1381050"/>
                <a:ext cx="28800" cy="14650"/>
              </a:xfrm>
              <a:custGeom>
                <a:avLst/>
                <a:gdLst/>
                <a:ahLst/>
                <a:cxnLst/>
                <a:rect l="l" t="t" r="r" b="b"/>
                <a:pathLst>
                  <a:path w="1152" h="586" extrusionOk="0">
                    <a:moveTo>
                      <a:pt x="991" y="0"/>
                    </a:moveTo>
                    <a:cubicBezTo>
                      <a:pt x="872" y="90"/>
                      <a:pt x="761" y="115"/>
                      <a:pt x="658" y="115"/>
                    </a:cubicBezTo>
                    <a:cubicBezTo>
                      <a:pt x="537" y="115"/>
                      <a:pt x="427" y="81"/>
                      <a:pt x="328" y="81"/>
                    </a:cubicBezTo>
                    <a:cubicBezTo>
                      <a:pt x="201" y="81"/>
                      <a:pt x="92" y="136"/>
                      <a:pt x="1" y="383"/>
                    </a:cubicBezTo>
                    <a:cubicBezTo>
                      <a:pt x="92" y="540"/>
                      <a:pt x="146" y="586"/>
                      <a:pt x="208" y="586"/>
                    </a:cubicBezTo>
                    <a:cubicBezTo>
                      <a:pt x="298" y="586"/>
                      <a:pt x="403" y="489"/>
                      <a:pt x="661" y="489"/>
                    </a:cubicBezTo>
                    <a:cubicBezTo>
                      <a:pt x="543" y="150"/>
                      <a:pt x="782" y="140"/>
                      <a:pt x="949" y="140"/>
                    </a:cubicBezTo>
                    <a:cubicBezTo>
                      <a:pt x="959" y="140"/>
                      <a:pt x="969" y="140"/>
                      <a:pt x="979" y="140"/>
                    </a:cubicBezTo>
                    <a:cubicBezTo>
                      <a:pt x="1092" y="140"/>
                      <a:pt x="1152" y="135"/>
                      <a:pt x="99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0"/>
              <p:cNvSpPr/>
              <p:nvPr/>
            </p:nvSpPr>
            <p:spPr>
              <a:xfrm>
                <a:off x="990925" y="1315750"/>
                <a:ext cx="30050" cy="19775"/>
              </a:xfrm>
              <a:custGeom>
                <a:avLst/>
                <a:gdLst/>
                <a:ahLst/>
                <a:cxnLst/>
                <a:rect l="l" t="t" r="r" b="b"/>
                <a:pathLst>
                  <a:path w="1202" h="791" extrusionOk="0">
                    <a:moveTo>
                      <a:pt x="297" y="0"/>
                    </a:moveTo>
                    <a:cubicBezTo>
                      <a:pt x="149" y="0"/>
                      <a:pt x="41" y="98"/>
                      <a:pt x="1" y="460"/>
                    </a:cubicBezTo>
                    <a:cubicBezTo>
                      <a:pt x="174" y="694"/>
                      <a:pt x="327" y="791"/>
                      <a:pt x="469" y="791"/>
                    </a:cubicBezTo>
                    <a:cubicBezTo>
                      <a:pt x="729" y="791"/>
                      <a:pt x="955" y="470"/>
                      <a:pt x="1202" y="78"/>
                    </a:cubicBezTo>
                    <a:lnTo>
                      <a:pt x="1202" y="78"/>
                    </a:lnTo>
                    <a:cubicBezTo>
                      <a:pt x="1117" y="121"/>
                      <a:pt x="1032" y="137"/>
                      <a:pt x="948" y="137"/>
                    </a:cubicBezTo>
                    <a:cubicBezTo>
                      <a:pt x="704" y="137"/>
                      <a:pt x="473" y="0"/>
                      <a:pt x="29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0"/>
              <p:cNvSpPr/>
              <p:nvPr/>
            </p:nvSpPr>
            <p:spPr>
              <a:xfrm>
                <a:off x="876725" y="1298525"/>
                <a:ext cx="21825" cy="12925"/>
              </a:xfrm>
              <a:custGeom>
                <a:avLst/>
                <a:gdLst/>
                <a:ahLst/>
                <a:cxnLst/>
                <a:rect l="l" t="t" r="r" b="b"/>
                <a:pathLst>
                  <a:path w="873" h="517" extrusionOk="0">
                    <a:moveTo>
                      <a:pt x="872" y="1"/>
                    </a:moveTo>
                    <a:lnTo>
                      <a:pt x="872" y="1"/>
                    </a:lnTo>
                    <a:cubicBezTo>
                      <a:pt x="608" y="159"/>
                      <a:pt x="212" y="212"/>
                      <a:pt x="1" y="489"/>
                    </a:cubicBezTo>
                    <a:cubicBezTo>
                      <a:pt x="76" y="508"/>
                      <a:pt x="147" y="517"/>
                      <a:pt x="214" y="517"/>
                    </a:cubicBezTo>
                    <a:cubicBezTo>
                      <a:pt x="529" y="517"/>
                      <a:pt x="741" y="317"/>
                      <a:pt x="87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0"/>
              <p:cNvSpPr/>
              <p:nvPr/>
            </p:nvSpPr>
            <p:spPr>
              <a:xfrm>
                <a:off x="909750" y="1297675"/>
                <a:ext cx="74275" cy="41875"/>
              </a:xfrm>
              <a:custGeom>
                <a:avLst/>
                <a:gdLst/>
                <a:ahLst/>
                <a:cxnLst/>
                <a:rect l="l" t="t" r="r" b="b"/>
                <a:pathLst>
                  <a:path w="2971" h="1675" extrusionOk="0">
                    <a:moveTo>
                      <a:pt x="916" y="1"/>
                    </a:moveTo>
                    <a:cubicBezTo>
                      <a:pt x="754" y="1"/>
                      <a:pt x="654" y="173"/>
                      <a:pt x="544" y="173"/>
                    </a:cubicBezTo>
                    <a:cubicBezTo>
                      <a:pt x="495" y="173"/>
                      <a:pt x="443" y="138"/>
                      <a:pt x="383" y="35"/>
                    </a:cubicBezTo>
                    <a:cubicBezTo>
                      <a:pt x="330" y="471"/>
                      <a:pt x="158" y="695"/>
                      <a:pt x="0" y="853"/>
                    </a:cubicBezTo>
                    <a:cubicBezTo>
                      <a:pt x="828" y="990"/>
                      <a:pt x="1555" y="1674"/>
                      <a:pt x="2150" y="1674"/>
                    </a:cubicBezTo>
                    <a:cubicBezTo>
                      <a:pt x="2305" y="1674"/>
                      <a:pt x="2451" y="1628"/>
                      <a:pt x="2588" y="1514"/>
                    </a:cubicBezTo>
                    <a:lnTo>
                      <a:pt x="2588" y="1514"/>
                    </a:lnTo>
                    <a:cubicBezTo>
                      <a:pt x="2583" y="1516"/>
                      <a:pt x="2579" y="1517"/>
                      <a:pt x="2576" y="1517"/>
                    </a:cubicBezTo>
                    <a:cubicBezTo>
                      <a:pt x="2503" y="1517"/>
                      <a:pt x="2920" y="904"/>
                      <a:pt x="2970" y="853"/>
                    </a:cubicBezTo>
                    <a:cubicBezTo>
                      <a:pt x="2821" y="834"/>
                      <a:pt x="2675" y="828"/>
                      <a:pt x="2534" y="828"/>
                    </a:cubicBezTo>
                    <a:cubicBezTo>
                      <a:pt x="2208" y="828"/>
                      <a:pt x="1903" y="863"/>
                      <a:pt x="1623" y="863"/>
                    </a:cubicBezTo>
                    <a:cubicBezTo>
                      <a:pt x="1348" y="863"/>
                      <a:pt x="1097" y="829"/>
                      <a:pt x="871" y="695"/>
                    </a:cubicBezTo>
                    <a:cubicBezTo>
                      <a:pt x="871" y="365"/>
                      <a:pt x="1149" y="471"/>
                      <a:pt x="1043" y="35"/>
                    </a:cubicBezTo>
                    <a:cubicBezTo>
                      <a:pt x="996" y="11"/>
                      <a:pt x="954" y="1"/>
                      <a:pt x="91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0"/>
              <p:cNvSpPr/>
              <p:nvPr/>
            </p:nvSpPr>
            <p:spPr>
              <a:xfrm>
                <a:off x="915025" y="1386325"/>
                <a:ext cx="25500" cy="8950"/>
              </a:xfrm>
              <a:custGeom>
                <a:avLst/>
                <a:gdLst/>
                <a:ahLst/>
                <a:cxnLst/>
                <a:rect l="l" t="t" r="r" b="b"/>
                <a:pathLst>
                  <a:path w="1020" h="358" extrusionOk="0">
                    <a:moveTo>
                      <a:pt x="990" y="1"/>
                    </a:moveTo>
                    <a:lnTo>
                      <a:pt x="990" y="1"/>
                    </a:lnTo>
                    <a:cubicBezTo>
                      <a:pt x="779" y="119"/>
                      <a:pt x="0" y="119"/>
                      <a:pt x="172" y="331"/>
                    </a:cubicBezTo>
                    <a:cubicBezTo>
                      <a:pt x="215" y="306"/>
                      <a:pt x="267" y="297"/>
                      <a:pt x="322" y="297"/>
                    </a:cubicBezTo>
                    <a:cubicBezTo>
                      <a:pt x="467" y="297"/>
                      <a:pt x="641" y="358"/>
                      <a:pt x="776" y="358"/>
                    </a:cubicBezTo>
                    <a:cubicBezTo>
                      <a:pt x="920" y="358"/>
                      <a:pt x="1019" y="288"/>
                      <a:pt x="99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0"/>
              <p:cNvSpPr/>
              <p:nvPr/>
            </p:nvSpPr>
            <p:spPr>
              <a:xfrm>
                <a:off x="1025250" y="1374050"/>
                <a:ext cx="16525" cy="15125"/>
              </a:xfrm>
              <a:custGeom>
                <a:avLst/>
                <a:gdLst/>
                <a:ahLst/>
                <a:cxnLst/>
                <a:rect l="l" t="t" r="r" b="b"/>
                <a:pathLst>
                  <a:path w="661" h="605" extrusionOk="0">
                    <a:moveTo>
                      <a:pt x="193" y="1"/>
                    </a:moveTo>
                    <a:cubicBezTo>
                      <a:pt x="82" y="1"/>
                      <a:pt x="1" y="107"/>
                      <a:pt x="1" y="439"/>
                    </a:cubicBezTo>
                    <a:cubicBezTo>
                      <a:pt x="115" y="496"/>
                      <a:pt x="285" y="604"/>
                      <a:pt x="424" y="604"/>
                    </a:cubicBezTo>
                    <a:cubicBezTo>
                      <a:pt x="541" y="604"/>
                      <a:pt x="637" y="528"/>
                      <a:pt x="661" y="280"/>
                    </a:cubicBezTo>
                    <a:cubicBezTo>
                      <a:pt x="533" y="183"/>
                      <a:pt x="338" y="1"/>
                      <a:pt x="19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0"/>
              <p:cNvSpPr/>
              <p:nvPr/>
            </p:nvSpPr>
            <p:spPr>
              <a:xfrm>
                <a:off x="690925" y="1222750"/>
                <a:ext cx="49525" cy="31575"/>
              </a:xfrm>
              <a:custGeom>
                <a:avLst/>
                <a:gdLst/>
                <a:ahLst/>
                <a:cxnLst/>
                <a:rect l="l" t="t" r="r" b="b"/>
                <a:pathLst>
                  <a:path w="1981" h="1263" extrusionOk="0">
                    <a:moveTo>
                      <a:pt x="827" y="1"/>
                    </a:moveTo>
                    <a:cubicBezTo>
                      <a:pt x="591" y="1"/>
                      <a:pt x="368" y="42"/>
                      <a:pt x="119" y="114"/>
                    </a:cubicBezTo>
                    <a:cubicBezTo>
                      <a:pt x="0" y="603"/>
                      <a:pt x="225" y="550"/>
                      <a:pt x="225" y="933"/>
                    </a:cubicBezTo>
                    <a:cubicBezTo>
                      <a:pt x="263" y="950"/>
                      <a:pt x="295" y="958"/>
                      <a:pt x="321" y="958"/>
                    </a:cubicBezTo>
                    <a:cubicBezTo>
                      <a:pt x="540" y="958"/>
                      <a:pt x="396" y="432"/>
                      <a:pt x="641" y="432"/>
                    </a:cubicBezTo>
                    <a:cubicBezTo>
                      <a:pt x="662" y="432"/>
                      <a:pt x="686" y="436"/>
                      <a:pt x="713" y="444"/>
                    </a:cubicBezTo>
                    <a:cubicBezTo>
                      <a:pt x="779" y="986"/>
                      <a:pt x="449" y="880"/>
                      <a:pt x="383" y="1263"/>
                    </a:cubicBezTo>
                    <a:cubicBezTo>
                      <a:pt x="890" y="1152"/>
                      <a:pt x="1120" y="1010"/>
                      <a:pt x="1455" y="1010"/>
                    </a:cubicBezTo>
                    <a:cubicBezTo>
                      <a:pt x="1600" y="1010"/>
                      <a:pt x="1765" y="1037"/>
                      <a:pt x="1981" y="1105"/>
                    </a:cubicBezTo>
                    <a:cubicBezTo>
                      <a:pt x="1981" y="656"/>
                      <a:pt x="1822" y="550"/>
                      <a:pt x="1981" y="273"/>
                    </a:cubicBezTo>
                    <a:cubicBezTo>
                      <a:pt x="1505" y="81"/>
                      <a:pt x="1154" y="1"/>
                      <a:pt x="82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0"/>
              <p:cNvSpPr/>
              <p:nvPr/>
            </p:nvSpPr>
            <p:spPr>
              <a:xfrm>
                <a:off x="1147700" y="1256850"/>
                <a:ext cx="12225" cy="26525"/>
              </a:xfrm>
              <a:custGeom>
                <a:avLst/>
                <a:gdLst/>
                <a:ahLst/>
                <a:cxnLst/>
                <a:rect l="l" t="t" r="r" b="b"/>
                <a:pathLst>
                  <a:path w="489" h="1061" extrusionOk="0">
                    <a:moveTo>
                      <a:pt x="257" y="0"/>
                    </a:moveTo>
                    <a:cubicBezTo>
                      <a:pt x="220" y="0"/>
                      <a:pt x="171" y="21"/>
                      <a:pt x="106" y="71"/>
                    </a:cubicBezTo>
                    <a:cubicBezTo>
                      <a:pt x="212" y="559"/>
                      <a:pt x="212" y="678"/>
                      <a:pt x="0" y="1061"/>
                    </a:cubicBezTo>
                    <a:cubicBezTo>
                      <a:pt x="264" y="1061"/>
                      <a:pt x="489" y="1061"/>
                      <a:pt x="489" y="731"/>
                    </a:cubicBezTo>
                    <a:cubicBezTo>
                      <a:pt x="298" y="686"/>
                      <a:pt x="470" y="0"/>
                      <a:pt x="25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0"/>
              <p:cNvSpPr/>
              <p:nvPr/>
            </p:nvSpPr>
            <p:spPr>
              <a:xfrm>
                <a:off x="1106450" y="1303825"/>
                <a:ext cx="23450" cy="14325"/>
              </a:xfrm>
              <a:custGeom>
                <a:avLst/>
                <a:gdLst/>
                <a:ahLst/>
                <a:cxnLst/>
                <a:rect l="l" t="t" r="r" b="b"/>
                <a:pathLst>
                  <a:path w="938" h="573" extrusionOk="0">
                    <a:moveTo>
                      <a:pt x="872" y="0"/>
                    </a:moveTo>
                    <a:cubicBezTo>
                      <a:pt x="489" y="0"/>
                      <a:pt x="211" y="119"/>
                      <a:pt x="0" y="383"/>
                    </a:cubicBezTo>
                    <a:cubicBezTo>
                      <a:pt x="71" y="483"/>
                      <a:pt x="274" y="572"/>
                      <a:pt x="468" y="572"/>
                    </a:cubicBezTo>
                    <a:cubicBezTo>
                      <a:pt x="710" y="572"/>
                      <a:pt x="938" y="433"/>
                      <a:pt x="87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0"/>
              <p:cNvSpPr/>
              <p:nvPr/>
            </p:nvSpPr>
            <p:spPr>
              <a:xfrm>
                <a:off x="1122950" y="1240775"/>
                <a:ext cx="31675" cy="54825"/>
              </a:xfrm>
              <a:custGeom>
                <a:avLst/>
                <a:gdLst/>
                <a:ahLst/>
                <a:cxnLst/>
                <a:rect l="l" t="t" r="r" b="b"/>
                <a:pathLst>
                  <a:path w="1267" h="2193" extrusionOk="0">
                    <a:moveTo>
                      <a:pt x="990" y="1"/>
                    </a:moveTo>
                    <a:lnTo>
                      <a:pt x="990" y="1"/>
                    </a:lnTo>
                    <a:cubicBezTo>
                      <a:pt x="914" y="212"/>
                      <a:pt x="801" y="331"/>
                      <a:pt x="684" y="331"/>
                    </a:cubicBezTo>
                    <a:cubicBezTo>
                      <a:pt x="618" y="331"/>
                      <a:pt x="551" y="293"/>
                      <a:pt x="489" y="212"/>
                    </a:cubicBezTo>
                    <a:lnTo>
                      <a:pt x="489" y="212"/>
                    </a:lnTo>
                    <a:cubicBezTo>
                      <a:pt x="383" y="595"/>
                      <a:pt x="713" y="991"/>
                      <a:pt x="489" y="1044"/>
                    </a:cubicBezTo>
                    <a:cubicBezTo>
                      <a:pt x="412" y="991"/>
                      <a:pt x="362" y="966"/>
                      <a:pt x="327" y="966"/>
                    </a:cubicBezTo>
                    <a:cubicBezTo>
                      <a:pt x="211" y="966"/>
                      <a:pt x="253" y="1238"/>
                      <a:pt x="0" y="1704"/>
                    </a:cubicBezTo>
                    <a:cubicBezTo>
                      <a:pt x="330" y="1862"/>
                      <a:pt x="542" y="1651"/>
                      <a:pt x="819" y="2192"/>
                    </a:cubicBezTo>
                    <a:cubicBezTo>
                      <a:pt x="660" y="1585"/>
                      <a:pt x="1254" y="1426"/>
                      <a:pt x="990" y="1202"/>
                    </a:cubicBezTo>
                    <a:lnTo>
                      <a:pt x="990" y="1202"/>
                    </a:lnTo>
                    <a:cubicBezTo>
                      <a:pt x="990" y="1321"/>
                      <a:pt x="924" y="1374"/>
                      <a:pt x="819" y="1374"/>
                    </a:cubicBezTo>
                    <a:cubicBezTo>
                      <a:pt x="990" y="1044"/>
                      <a:pt x="766" y="872"/>
                      <a:pt x="713" y="542"/>
                    </a:cubicBezTo>
                    <a:lnTo>
                      <a:pt x="713" y="542"/>
                    </a:lnTo>
                    <a:cubicBezTo>
                      <a:pt x="758" y="579"/>
                      <a:pt x="805" y="594"/>
                      <a:pt x="850" y="594"/>
                    </a:cubicBezTo>
                    <a:cubicBezTo>
                      <a:pt x="1081" y="594"/>
                      <a:pt x="1267" y="177"/>
                      <a:pt x="99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0"/>
              <p:cNvSpPr/>
              <p:nvPr/>
            </p:nvSpPr>
            <p:spPr>
              <a:xfrm>
                <a:off x="1101125" y="1239325"/>
                <a:ext cx="27125" cy="27550"/>
              </a:xfrm>
              <a:custGeom>
                <a:avLst/>
                <a:gdLst/>
                <a:ahLst/>
                <a:cxnLst/>
                <a:rect l="l" t="t" r="r" b="b"/>
                <a:pathLst>
                  <a:path w="1085" h="1102" extrusionOk="0">
                    <a:moveTo>
                      <a:pt x="769" y="0"/>
                    </a:moveTo>
                    <a:cubicBezTo>
                      <a:pt x="473" y="0"/>
                      <a:pt x="113" y="340"/>
                      <a:pt x="266" y="600"/>
                    </a:cubicBezTo>
                    <a:cubicBezTo>
                      <a:pt x="331" y="514"/>
                      <a:pt x="357" y="480"/>
                      <a:pt x="361" y="480"/>
                    </a:cubicBezTo>
                    <a:cubicBezTo>
                      <a:pt x="375" y="480"/>
                      <a:pt x="1" y="1059"/>
                      <a:pt x="266" y="1102"/>
                    </a:cubicBezTo>
                    <a:cubicBezTo>
                      <a:pt x="477" y="389"/>
                      <a:pt x="807" y="877"/>
                      <a:pt x="1085" y="270"/>
                    </a:cubicBezTo>
                    <a:cubicBezTo>
                      <a:pt x="1034" y="75"/>
                      <a:pt x="909" y="0"/>
                      <a:pt x="76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0"/>
              <p:cNvSpPr/>
              <p:nvPr/>
            </p:nvSpPr>
            <p:spPr>
              <a:xfrm>
                <a:off x="836800" y="1324600"/>
                <a:ext cx="1350" cy="1350"/>
              </a:xfrm>
              <a:custGeom>
                <a:avLst/>
                <a:gdLst/>
                <a:ahLst/>
                <a:cxnLst/>
                <a:rect l="l" t="t" r="r" b="b"/>
                <a:pathLst>
                  <a:path w="54" h="54" extrusionOk="0">
                    <a:moveTo>
                      <a:pt x="0" y="1"/>
                    </a:moveTo>
                    <a:lnTo>
                      <a:pt x="0" y="54"/>
                    </a:lnTo>
                    <a:cubicBezTo>
                      <a:pt x="0" y="54"/>
                      <a:pt x="0" y="1"/>
                      <a:pt x="5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0"/>
              <p:cNvSpPr/>
              <p:nvPr/>
            </p:nvSpPr>
            <p:spPr>
              <a:xfrm>
                <a:off x="838125" y="1320325"/>
                <a:ext cx="4300" cy="4300"/>
              </a:xfrm>
              <a:custGeom>
                <a:avLst/>
                <a:gdLst/>
                <a:ahLst/>
                <a:cxnLst/>
                <a:rect l="l" t="t" r="r" b="b"/>
                <a:pathLst>
                  <a:path w="172" h="172" extrusionOk="0">
                    <a:moveTo>
                      <a:pt x="53" y="0"/>
                    </a:moveTo>
                    <a:cubicBezTo>
                      <a:pt x="53" y="53"/>
                      <a:pt x="0" y="119"/>
                      <a:pt x="0" y="172"/>
                    </a:cubicBezTo>
                    <a:cubicBezTo>
                      <a:pt x="53" y="172"/>
                      <a:pt x="172" y="53"/>
                      <a:pt x="5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0"/>
              <p:cNvSpPr/>
              <p:nvPr/>
            </p:nvSpPr>
            <p:spPr>
              <a:xfrm>
                <a:off x="872450" y="1324600"/>
                <a:ext cx="13875" cy="16525"/>
              </a:xfrm>
              <a:custGeom>
                <a:avLst/>
                <a:gdLst/>
                <a:ahLst/>
                <a:cxnLst/>
                <a:rect l="l" t="t" r="r" b="b"/>
                <a:pathLst>
                  <a:path w="555" h="661" extrusionOk="0">
                    <a:moveTo>
                      <a:pt x="277" y="1"/>
                    </a:moveTo>
                    <a:cubicBezTo>
                      <a:pt x="225" y="331"/>
                      <a:pt x="0" y="331"/>
                      <a:pt x="0" y="661"/>
                    </a:cubicBezTo>
                    <a:cubicBezTo>
                      <a:pt x="35" y="637"/>
                      <a:pt x="78" y="629"/>
                      <a:pt x="125" y="629"/>
                    </a:cubicBezTo>
                    <a:cubicBezTo>
                      <a:pt x="215" y="629"/>
                      <a:pt x="318" y="658"/>
                      <a:pt x="401" y="658"/>
                    </a:cubicBezTo>
                    <a:cubicBezTo>
                      <a:pt x="490" y="658"/>
                      <a:pt x="555" y="625"/>
                      <a:pt x="555" y="489"/>
                    </a:cubicBezTo>
                    <a:cubicBezTo>
                      <a:pt x="172" y="437"/>
                      <a:pt x="555" y="384"/>
                      <a:pt x="555" y="159"/>
                    </a:cubicBezTo>
                    <a:cubicBezTo>
                      <a:pt x="449" y="159"/>
                      <a:pt x="330" y="54"/>
                      <a:pt x="27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0"/>
              <p:cNvSpPr/>
              <p:nvPr/>
            </p:nvSpPr>
            <p:spPr>
              <a:xfrm>
                <a:off x="821625" y="1357625"/>
                <a:ext cx="12550" cy="26425"/>
              </a:xfrm>
              <a:custGeom>
                <a:avLst/>
                <a:gdLst/>
                <a:ahLst/>
                <a:cxnLst/>
                <a:rect l="l" t="t" r="r" b="b"/>
                <a:pathLst>
                  <a:path w="502" h="1057" extrusionOk="0">
                    <a:moveTo>
                      <a:pt x="225" y="0"/>
                    </a:moveTo>
                    <a:cubicBezTo>
                      <a:pt x="225" y="277"/>
                      <a:pt x="53" y="330"/>
                      <a:pt x="0" y="541"/>
                    </a:cubicBezTo>
                    <a:cubicBezTo>
                      <a:pt x="205" y="601"/>
                      <a:pt x="124" y="1057"/>
                      <a:pt x="358" y="1057"/>
                    </a:cubicBezTo>
                    <a:cubicBezTo>
                      <a:pt x="381" y="1057"/>
                      <a:pt x="407" y="1052"/>
                      <a:pt x="436" y="1043"/>
                    </a:cubicBezTo>
                    <a:cubicBezTo>
                      <a:pt x="436" y="607"/>
                      <a:pt x="502" y="53"/>
                      <a:pt x="22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0"/>
              <p:cNvSpPr/>
              <p:nvPr/>
            </p:nvSpPr>
            <p:spPr>
              <a:xfrm>
                <a:off x="759900" y="1316350"/>
                <a:ext cx="97375" cy="67500"/>
              </a:xfrm>
              <a:custGeom>
                <a:avLst/>
                <a:gdLst/>
                <a:ahLst/>
                <a:cxnLst/>
                <a:rect l="l" t="t" r="r" b="b"/>
                <a:pathLst>
                  <a:path w="3895" h="2700" extrusionOk="0">
                    <a:moveTo>
                      <a:pt x="661" y="1"/>
                    </a:moveTo>
                    <a:cubicBezTo>
                      <a:pt x="872" y="1149"/>
                      <a:pt x="265" y="991"/>
                      <a:pt x="0" y="1374"/>
                    </a:cubicBezTo>
                    <a:cubicBezTo>
                      <a:pt x="66" y="1353"/>
                      <a:pt x="136" y="1342"/>
                      <a:pt x="204" y="1342"/>
                    </a:cubicBezTo>
                    <a:cubicBezTo>
                      <a:pt x="476" y="1342"/>
                      <a:pt x="711" y="1513"/>
                      <a:pt x="489" y="1862"/>
                    </a:cubicBezTo>
                    <a:cubicBezTo>
                      <a:pt x="514" y="1878"/>
                      <a:pt x="538" y="1885"/>
                      <a:pt x="559" y="1885"/>
                    </a:cubicBezTo>
                    <a:cubicBezTo>
                      <a:pt x="718" y="1885"/>
                      <a:pt x="792" y="1519"/>
                      <a:pt x="881" y="1519"/>
                    </a:cubicBezTo>
                    <a:cubicBezTo>
                      <a:pt x="914" y="1519"/>
                      <a:pt x="949" y="1568"/>
                      <a:pt x="991" y="1704"/>
                    </a:cubicBezTo>
                    <a:cubicBezTo>
                      <a:pt x="925" y="2192"/>
                      <a:pt x="542" y="2087"/>
                      <a:pt x="489" y="2522"/>
                    </a:cubicBezTo>
                    <a:cubicBezTo>
                      <a:pt x="561" y="2675"/>
                      <a:pt x="712" y="2699"/>
                      <a:pt x="872" y="2699"/>
                    </a:cubicBezTo>
                    <a:cubicBezTo>
                      <a:pt x="947" y="2699"/>
                      <a:pt x="1024" y="2694"/>
                      <a:pt x="1096" y="2694"/>
                    </a:cubicBezTo>
                    <a:cubicBezTo>
                      <a:pt x="1057" y="2200"/>
                      <a:pt x="1387" y="1950"/>
                      <a:pt x="1739" y="1950"/>
                    </a:cubicBezTo>
                    <a:cubicBezTo>
                      <a:pt x="1857" y="1950"/>
                      <a:pt x="1977" y="1978"/>
                      <a:pt x="2086" y="2034"/>
                    </a:cubicBezTo>
                    <a:cubicBezTo>
                      <a:pt x="2192" y="1532"/>
                      <a:pt x="2311" y="991"/>
                      <a:pt x="2694" y="991"/>
                    </a:cubicBezTo>
                    <a:cubicBezTo>
                      <a:pt x="2778" y="1208"/>
                      <a:pt x="2887" y="1277"/>
                      <a:pt x="3009" y="1277"/>
                    </a:cubicBezTo>
                    <a:cubicBezTo>
                      <a:pt x="3219" y="1277"/>
                      <a:pt x="3466" y="1073"/>
                      <a:pt x="3689" y="1073"/>
                    </a:cubicBezTo>
                    <a:cubicBezTo>
                      <a:pt x="3761" y="1073"/>
                      <a:pt x="3830" y="1094"/>
                      <a:pt x="3895" y="1149"/>
                    </a:cubicBezTo>
                    <a:cubicBezTo>
                      <a:pt x="3895" y="436"/>
                      <a:pt x="3076" y="1149"/>
                      <a:pt x="3076" y="384"/>
                    </a:cubicBezTo>
                    <a:cubicBezTo>
                      <a:pt x="2910" y="717"/>
                      <a:pt x="2566" y="888"/>
                      <a:pt x="2221" y="888"/>
                    </a:cubicBezTo>
                    <a:cubicBezTo>
                      <a:pt x="1993" y="888"/>
                      <a:pt x="1763" y="813"/>
                      <a:pt x="1585" y="661"/>
                    </a:cubicBezTo>
                    <a:cubicBezTo>
                      <a:pt x="1756" y="661"/>
                      <a:pt x="1809" y="542"/>
                      <a:pt x="1862" y="331"/>
                    </a:cubicBezTo>
                    <a:cubicBezTo>
                      <a:pt x="1831" y="327"/>
                      <a:pt x="1799" y="325"/>
                      <a:pt x="1765" y="325"/>
                    </a:cubicBezTo>
                    <a:cubicBezTo>
                      <a:pt x="1588" y="325"/>
                      <a:pt x="1373" y="374"/>
                      <a:pt x="1177" y="374"/>
                    </a:cubicBezTo>
                    <a:cubicBezTo>
                      <a:pt x="944" y="374"/>
                      <a:pt x="740" y="304"/>
                      <a:pt x="66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0"/>
              <p:cNvSpPr/>
              <p:nvPr/>
            </p:nvSpPr>
            <p:spPr>
              <a:xfrm>
                <a:off x="633175" y="379700"/>
                <a:ext cx="1205975" cy="708300"/>
              </a:xfrm>
              <a:custGeom>
                <a:avLst/>
                <a:gdLst/>
                <a:ahLst/>
                <a:cxnLst/>
                <a:rect l="l" t="t" r="r" b="b"/>
                <a:pathLst>
                  <a:path w="48239" h="28332" extrusionOk="0">
                    <a:moveTo>
                      <a:pt x="3921" y="648"/>
                    </a:moveTo>
                    <a:cubicBezTo>
                      <a:pt x="4123" y="648"/>
                      <a:pt x="4230" y="782"/>
                      <a:pt x="4185" y="1162"/>
                    </a:cubicBezTo>
                    <a:cubicBezTo>
                      <a:pt x="4168" y="1158"/>
                      <a:pt x="4153" y="1156"/>
                      <a:pt x="4138" y="1156"/>
                    </a:cubicBezTo>
                    <a:cubicBezTo>
                      <a:pt x="3989" y="1156"/>
                      <a:pt x="3951" y="1347"/>
                      <a:pt x="3794" y="1347"/>
                    </a:cubicBezTo>
                    <a:cubicBezTo>
                      <a:pt x="3762" y="1347"/>
                      <a:pt x="3726" y="1339"/>
                      <a:pt x="3683" y="1321"/>
                    </a:cubicBezTo>
                    <a:cubicBezTo>
                      <a:pt x="3802" y="1162"/>
                      <a:pt x="3802" y="938"/>
                      <a:pt x="3802" y="661"/>
                    </a:cubicBezTo>
                    <a:cubicBezTo>
                      <a:pt x="3845" y="653"/>
                      <a:pt x="3884" y="648"/>
                      <a:pt x="3921" y="648"/>
                    </a:cubicBezTo>
                    <a:close/>
                    <a:moveTo>
                      <a:pt x="16933" y="1315"/>
                    </a:moveTo>
                    <a:cubicBezTo>
                      <a:pt x="17110" y="1315"/>
                      <a:pt x="17270" y="1340"/>
                      <a:pt x="17387" y="1492"/>
                    </a:cubicBezTo>
                    <a:cubicBezTo>
                      <a:pt x="17387" y="1789"/>
                      <a:pt x="17226" y="1847"/>
                      <a:pt x="17038" y="1847"/>
                    </a:cubicBezTo>
                    <a:cubicBezTo>
                      <a:pt x="16916" y="1847"/>
                      <a:pt x="16783" y="1822"/>
                      <a:pt x="16674" y="1822"/>
                    </a:cubicBezTo>
                    <a:lnTo>
                      <a:pt x="16674" y="1321"/>
                    </a:lnTo>
                    <a:cubicBezTo>
                      <a:pt x="16762" y="1321"/>
                      <a:pt x="16850" y="1315"/>
                      <a:pt x="16933" y="1315"/>
                    </a:cubicBezTo>
                    <a:close/>
                    <a:moveTo>
                      <a:pt x="8700" y="2588"/>
                    </a:moveTo>
                    <a:cubicBezTo>
                      <a:pt x="8700" y="2760"/>
                      <a:pt x="8581" y="2760"/>
                      <a:pt x="8634" y="2918"/>
                    </a:cubicBezTo>
                    <a:cubicBezTo>
                      <a:pt x="8819" y="2918"/>
                      <a:pt x="9027" y="2748"/>
                      <a:pt x="9228" y="2748"/>
                    </a:cubicBezTo>
                    <a:cubicBezTo>
                      <a:pt x="9328" y="2748"/>
                      <a:pt x="9426" y="2790"/>
                      <a:pt x="9518" y="2918"/>
                    </a:cubicBezTo>
                    <a:cubicBezTo>
                      <a:pt x="9354" y="3105"/>
                      <a:pt x="9168" y="3192"/>
                      <a:pt x="8982" y="3192"/>
                    </a:cubicBezTo>
                    <a:cubicBezTo>
                      <a:pt x="8736" y="3192"/>
                      <a:pt x="8492" y="3038"/>
                      <a:pt x="8304" y="2760"/>
                    </a:cubicBezTo>
                    <a:cubicBezTo>
                      <a:pt x="8370" y="2535"/>
                      <a:pt x="8581" y="2641"/>
                      <a:pt x="8700" y="2588"/>
                    </a:cubicBezTo>
                    <a:close/>
                    <a:moveTo>
                      <a:pt x="2923" y="3160"/>
                    </a:moveTo>
                    <a:cubicBezTo>
                      <a:pt x="3143" y="3160"/>
                      <a:pt x="3349" y="3256"/>
                      <a:pt x="3419" y="3525"/>
                    </a:cubicBezTo>
                    <a:cubicBezTo>
                      <a:pt x="3307" y="3431"/>
                      <a:pt x="3204" y="3399"/>
                      <a:pt x="3105" y="3399"/>
                    </a:cubicBezTo>
                    <a:cubicBezTo>
                      <a:pt x="2893" y="3399"/>
                      <a:pt x="2692" y="3542"/>
                      <a:pt x="2419" y="3542"/>
                    </a:cubicBezTo>
                    <a:cubicBezTo>
                      <a:pt x="2368" y="3542"/>
                      <a:pt x="2314" y="3537"/>
                      <a:pt x="2258" y="3525"/>
                    </a:cubicBezTo>
                    <a:cubicBezTo>
                      <a:pt x="2258" y="3361"/>
                      <a:pt x="2604" y="3160"/>
                      <a:pt x="2923" y="3160"/>
                    </a:cubicBezTo>
                    <a:close/>
                    <a:moveTo>
                      <a:pt x="1545" y="3024"/>
                    </a:moveTo>
                    <a:cubicBezTo>
                      <a:pt x="1677" y="3079"/>
                      <a:pt x="1699" y="3393"/>
                      <a:pt x="1896" y="3393"/>
                    </a:cubicBezTo>
                    <a:cubicBezTo>
                      <a:pt x="1935" y="3393"/>
                      <a:pt x="1979" y="3382"/>
                      <a:pt x="2033" y="3354"/>
                    </a:cubicBezTo>
                    <a:lnTo>
                      <a:pt x="2033" y="3354"/>
                    </a:lnTo>
                    <a:cubicBezTo>
                      <a:pt x="1927" y="3631"/>
                      <a:pt x="1597" y="3525"/>
                      <a:pt x="1439" y="3684"/>
                    </a:cubicBezTo>
                    <a:cubicBezTo>
                      <a:pt x="1373" y="3354"/>
                      <a:pt x="1492" y="3248"/>
                      <a:pt x="1545" y="3024"/>
                    </a:cubicBezTo>
                    <a:close/>
                    <a:moveTo>
                      <a:pt x="10659" y="3590"/>
                    </a:moveTo>
                    <a:cubicBezTo>
                      <a:pt x="10719" y="3590"/>
                      <a:pt x="10795" y="3636"/>
                      <a:pt x="10891" y="3750"/>
                    </a:cubicBezTo>
                    <a:cubicBezTo>
                      <a:pt x="10786" y="3961"/>
                      <a:pt x="10680" y="4238"/>
                      <a:pt x="10403" y="4238"/>
                    </a:cubicBezTo>
                    <a:cubicBezTo>
                      <a:pt x="10442" y="3992"/>
                      <a:pt x="10482" y="3590"/>
                      <a:pt x="10659" y="3590"/>
                    </a:cubicBezTo>
                    <a:close/>
                    <a:moveTo>
                      <a:pt x="9743" y="3420"/>
                    </a:moveTo>
                    <a:cubicBezTo>
                      <a:pt x="9848" y="3473"/>
                      <a:pt x="9796" y="3855"/>
                      <a:pt x="9848" y="4133"/>
                    </a:cubicBezTo>
                    <a:cubicBezTo>
                      <a:pt x="9571" y="3961"/>
                      <a:pt x="9624" y="4080"/>
                      <a:pt x="9241" y="3961"/>
                    </a:cubicBezTo>
                    <a:lnTo>
                      <a:pt x="9241" y="3961"/>
                    </a:lnTo>
                    <a:cubicBezTo>
                      <a:pt x="9188" y="4080"/>
                      <a:pt x="9241" y="4080"/>
                      <a:pt x="9294" y="4133"/>
                    </a:cubicBezTo>
                    <a:cubicBezTo>
                      <a:pt x="9281" y="4257"/>
                      <a:pt x="9257" y="4307"/>
                      <a:pt x="9231" y="4307"/>
                    </a:cubicBezTo>
                    <a:cubicBezTo>
                      <a:pt x="9154" y="4307"/>
                      <a:pt x="9057" y="3877"/>
                      <a:pt x="9136" y="3631"/>
                    </a:cubicBezTo>
                    <a:cubicBezTo>
                      <a:pt x="9413" y="3473"/>
                      <a:pt x="9624" y="3578"/>
                      <a:pt x="9743" y="3420"/>
                    </a:cubicBezTo>
                    <a:close/>
                    <a:moveTo>
                      <a:pt x="7815" y="2971"/>
                    </a:moveTo>
                    <a:cubicBezTo>
                      <a:pt x="7763" y="3473"/>
                      <a:pt x="7485" y="3525"/>
                      <a:pt x="7433" y="3961"/>
                    </a:cubicBezTo>
                    <a:cubicBezTo>
                      <a:pt x="7445" y="3963"/>
                      <a:pt x="7458" y="3963"/>
                      <a:pt x="7469" y="3963"/>
                    </a:cubicBezTo>
                    <a:cubicBezTo>
                      <a:pt x="7860" y="3963"/>
                      <a:pt x="7724" y="3137"/>
                      <a:pt x="8198" y="2971"/>
                    </a:cubicBezTo>
                    <a:lnTo>
                      <a:pt x="8198" y="2971"/>
                    </a:lnTo>
                    <a:cubicBezTo>
                      <a:pt x="8145" y="3195"/>
                      <a:pt x="8093" y="3354"/>
                      <a:pt x="8040" y="3631"/>
                    </a:cubicBezTo>
                    <a:cubicBezTo>
                      <a:pt x="8096" y="3528"/>
                      <a:pt x="8150" y="3493"/>
                      <a:pt x="8206" y="3493"/>
                    </a:cubicBezTo>
                    <a:cubicBezTo>
                      <a:pt x="8329" y="3493"/>
                      <a:pt x="8462" y="3665"/>
                      <a:pt x="8656" y="3665"/>
                    </a:cubicBezTo>
                    <a:cubicBezTo>
                      <a:pt x="8702" y="3665"/>
                      <a:pt x="8752" y="3655"/>
                      <a:pt x="8806" y="3631"/>
                    </a:cubicBezTo>
                    <a:cubicBezTo>
                      <a:pt x="8806" y="3834"/>
                      <a:pt x="8862" y="4066"/>
                      <a:pt x="8893" y="4066"/>
                    </a:cubicBezTo>
                    <a:cubicBezTo>
                      <a:pt x="8904" y="4066"/>
                      <a:pt x="8911" y="4035"/>
                      <a:pt x="8911" y="3961"/>
                    </a:cubicBezTo>
                    <a:cubicBezTo>
                      <a:pt x="9030" y="3961"/>
                      <a:pt x="8964" y="4133"/>
                      <a:pt x="8911" y="4133"/>
                    </a:cubicBezTo>
                    <a:lnTo>
                      <a:pt x="8911" y="4463"/>
                    </a:lnTo>
                    <a:cubicBezTo>
                      <a:pt x="8474" y="4225"/>
                      <a:pt x="8180" y="4042"/>
                      <a:pt x="7764" y="4042"/>
                    </a:cubicBezTo>
                    <a:cubicBezTo>
                      <a:pt x="7603" y="4042"/>
                      <a:pt x="7423" y="4070"/>
                      <a:pt x="7208" y="4133"/>
                    </a:cubicBezTo>
                    <a:cubicBezTo>
                      <a:pt x="7380" y="3803"/>
                      <a:pt x="7155" y="3803"/>
                      <a:pt x="7314" y="3473"/>
                    </a:cubicBezTo>
                    <a:cubicBezTo>
                      <a:pt x="7180" y="3421"/>
                      <a:pt x="7020" y="3402"/>
                      <a:pt x="6839" y="3402"/>
                    </a:cubicBezTo>
                    <a:cubicBezTo>
                      <a:pt x="6336" y="3402"/>
                      <a:pt x="5671" y="3548"/>
                      <a:pt x="4965" y="3548"/>
                    </a:cubicBezTo>
                    <a:cubicBezTo>
                      <a:pt x="4566" y="3548"/>
                      <a:pt x="4153" y="3501"/>
                      <a:pt x="3749" y="3354"/>
                    </a:cubicBezTo>
                    <a:cubicBezTo>
                      <a:pt x="5003" y="2971"/>
                      <a:pt x="6878" y="3143"/>
                      <a:pt x="7815" y="2971"/>
                    </a:cubicBezTo>
                    <a:close/>
                    <a:moveTo>
                      <a:pt x="0" y="4846"/>
                    </a:moveTo>
                    <a:lnTo>
                      <a:pt x="0" y="4846"/>
                    </a:lnTo>
                    <a:cubicBezTo>
                      <a:pt x="0" y="4846"/>
                      <a:pt x="0" y="4846"/>
                      <a:pt x="0" y="4846"/>
                    </a:cubicBezTo>
                    <a:close/>
                    <a:moveTo>
                      <a:pt x="0" y="4846"/>
                    </a:moveTo>
                    <a:lnTo>
                      <a:pt x="0" y="4846"/>
                    </a:lnTo>
                    <a:cubicBezTo>
                      <a:pt x="0" y="4846"/>
                      <a:pt x="0" y="4846"/>
                      <a:pt x="0" y="4846"/>
                    </a:cubicBezTo>
                    <a:close/>
                    <a:moveTo>
                      <a:pt x="790" y="3991"/>
                    </a:moveTo>
                    <a:cubicBezTo>
                      <a:pt x="834" y="3991"/>
                      <a:pt x="883" y="3998"/>
                      <a:pt x="937" y="4014"/>
                    </a:cubicBezTo>
                    <a:cubicBezTo>
                      <a:pt x="885" y="4185"/>
                      <a:pt x="779" y="4515"/>
                      <a:pt x="937" y="4515"/>
                    </a:cubicBezTo>
                    <a:cubicBezTo>
                      <a:pt x="779" y="4793"/>
                      <a:pt x="449" y="4793"/>
                      <a:pt x="172" y="4898"/>
                    </a:cubicBezTo>
                    <a:cubicBezTo>
                      <a:pt x="362" y="4601"/>
                      <a:pt x="381" y="3991"/>
                      <a:pt x="790" y="3991"/>
                    </a:cubicBezTo>
                    <a:close/>
                    <a:moveTo>
                      <a:pt x="42470" y="4238"/>
                    </a:moveTo>
                    <a:cubicBezTo>
                      <a:pt x="42351" y="4814"/>
                      <a:pt x="42055" y="4960"/>
                      <a:pt x="41718" y="4960"/>
                    </a:cubicBezTo>
                    <a:cubicBezTo>
                      <a:pt x="41568" y="4960"/>
                      <a:pt x="41410" y="4931"/>
                      <a:pt x="41255" y="4898"/>
                    </a:cubicBezTo>
                    <a:cubicBezTo>
                      <a:pt x="41191" y="4953"/>
                      <a:pt x="41139" y="5009"/>
                      <a:pt x="41096" y="5068"/>
                    </a:cubicBezTo>
                    <a:lnTo>
                      <a:pt x="41096" y="5068"/>
                    </a:lnTo>
                    <a:cubicBezTo>
                      <a:pt x="41053" y="4842"/>
                      <a:pt x="40930" y="4722"/>
                      <a:pt x="40764" y="4722"/>
                    </a:cubicBezTo>
                    <a:cubicBezTo>
                      <a:pt x="40727" y="4722"/>
                      <a:pt x="40689" y="4728"/>
                      <a:pt x="40648" y="4740"/>
                    </a:cubicBezTo>
                    <a:cubicBezTo>
                      <a:pt x="41255" y="4515"/>
                      <a:pt x="41915" y="4846"/>
                      <a:pt x="42470" y="4238"/>
                    </a:cubicBezTo>
                    <a:close/>
                    <a:moveTo>
                      <a:pt x="1545" y="5004"/>
                    </a:moveTo>
                    <a:lnTo>
                      <a:pt x="1545" y="5004"/>
                    </a:lnTo>
                    <a:cubicBezTo>
                      <a:pt x="1501" y="5346"/>
                      <a:pt x="1308" y="5418"/>
                      <a:pt x="1076" y="5418"/>
                    </a:cubicBezTo>
                    <a:cubicBezTo>
                      <a:pt x="909" y="5418"/>
                      <a:pt x="721" y="5380"/>
                      <a:pt x="555" y="5380"/>
                    </a:cubicBezTo>
                    <a:cubicBezTo>
                      <a:pt x="393" y="5380"/>
                      <a:pt x="252" y="5416"/>
                      <a:pt x="172" y="5558"/>
                    </a:cubicBezTo>
                    <a:cubicBezTo>
                      <a:pt x="215" y="5129"/>
                      <a:pt x="390" y="5027"/>
                      <a:pt x="608" y="5027"/>
                    </a:cubicBezTo>
                    <a:cubicBezTo>
                      <a:pt x="809" y="5027"/>
                      <a:pt x="1046" y="5114"/>
                      <a:pt x="1249" y="5114"/>
                    </a:cubicBezTo>
                    <a:cubicBezTo>
                      <a:pt x="1362" y="5114"/>
                      <a:pt x="1464" y="5087"/>
                      <a:pt x="1545" y="5004"/>
                    </a:cubicBezTo>
                    <a:close/>
                    <a:moveTo>
                      <a:pt x="42406" y="4932"/>
                    </a:moveTo>
                    <a:cubicBezTo>
                      <a:pt x="42593" y="4932"/>
                      <a:pt x="42739" y="5490"/>
                      <a:pt x="43056" y="5490"/>
                    </a:cubicBezTo>
                    <a:cubicBezTo>
                      <a:pt x="43125" y="5490"/>
                      <a:pt x="43201" y="5464"/>
                      <a:pt x="43288" y="5400"/>
                    </a:cubicBezTo>
                    <a:lnTo>
                      <a:pt x="43288" y="5400"/>
                    </a:lnTo>
                    <a:cubicBezTo>
                      <a:pt x="43318" y="5698"/>
                      <a:pt x="43210" y="5770"/>
                      <a:pt x="43058" y="5770"/>
                    </a:cubicBezTo>
                    <a:cubicBezTo>
                      <a:pt x="42916" y="5770"/>
                      <a:pt x="42736" y="5709"/>
                      <a:pt x="42592" y="5709"/>
                    </a:cubicBezTo>
                    <a:cubicBezTo>
                      <a:pt x="42547" y="5709"/>
                      <a:pt x="42506" y="5715"/>
                      <a:pt x="42470" y="5730"/>
                    </a:cubicBezTo>
                    <a:cubicBezTo>
                      <a:pt x="42470" y="5453"/>
                      <a:pt x="42417" y="5176"/>
                      <a:pt x="42245" y="5070"/>
                    </a:cubicBezTo>
                    <a:cubicBezTo>
                      <a:pt x="42304" y="4971"/>
                      <a:pt x="42357" y="4932"/>
                      <a:pt x="42406" y="4932"/>
                    </a:cubicBezTo>
                    <a:close/>
                    <a:moveTo>
                      <a:pt x="41643" y="5414"/>
                    </a:moveTo>
                    <a:cubicBezTo>
                      <a:pt x="41848" y="5414"/>
                      <a:pt x="42070" y="5456"/>
                      <a:pt x="42245" y="5558"/>
                    </a:cubicBezTo>
                    <a:cubicBezTo>
                      <a:pt x="42175" y="5753"/>
                      <a:pt x="42004" y="5829"/>
                      <a:pt x="41807" y="5829"/>
                    </a:cubicBezTo>
                    <a:cubicBezTo>
                      <a:pt x="41563" y="5829"/>
                      <a:pt x="41280" y="5712"/>
                      <a:pt x="41097" y="5558"/>
                    </a:cubicBezTo>
                    <a:cubicBezTo>
                      <a:pt x="41183" y="5473"/>
                      <a:pt x="41401" y="5414"/>
                      <a:pt x="41643" y="5414"/>
                    </a:cubicBezTo>
                    <a:close/>
                    <a:moveTo>
                      <a:pt x="10617" y="4727"/>
                    </a:moveTo>
                    <a:cubicBezTo>
                      <a:pt x="10865" y="4727"/>
                      <a:pt x="11089" y="4880"/>
                      <a:pt x="11063" y="5281"/>
                    </a:cubicBezTo>
                    <a:cubicBezTo>
                      <a:pt x="10994" y="5238"/>
                      <a:pt x="10932" y="5219"/>
                      <a:pt x="10875" y="5219"/>
                    </a:cubicBezTo>
                    <a:cubicBezTo>
                      <a:pt x="10543" y="5219"/>
                      <a:pt x="10393" y="5861"/>
                      <a:pt x="10043" y="5861"/>
                    </a:cubicBezTo>
                    <a:cubicBezTo>
                      <a:pt x="9929" y="5861"/>
                      <a:pt x="9794" y="5793"/>
                      <a:pt x="9624" y="5611"/>
                    </a:cubicBezTo>
                    <a:cubicBezTo>
                      <a:pt x="9624" y="5211"/>
                      <a:pt x="9680" y="4945"/>
                      <a:pt x="9893" y="4945"/>
                    </a:cubicBezTo>
                    <a:cubicBezTo>
                      <a:pt x="9912" y="4945"/>
                      <a:pt x="9933" y="4947"/>
                      <a:pt x="9954" y="4951"/>
                    </a:cubicBezTo>
                    <a:cubicBezTo>
                      <a:pt x="9597" y="5279"/>
                      <a:pt x="9853" y="5600"/>
                      <a:pt x="10146" y="5600"/>
                    </a:cubicBezTo>
                    <a:cubicBezTo>
                      <a:pt x="10254" y="5600"/>
                      <a:pt x="10367" y="5556"/>
                      <a:pt x="10456" y="5453"/>
                    </a:cubicBezTo>
                    <a:cubicBezTo>
                      <a:pt x="10350" y="5228"/>
                      <a:pt x="10231" y="5123"/>
                      <a:pt x="10020" y="5123"/>
                    </a:cubicBezTo>
                    <a:cubicBezTo>
                      <a:pt x="10074" y="4894"/>
                      <a:pt x="10358" y="4727"/>
                      <a:pt x="10617" y="4727"/>
                    </a:cubicBezTo>
                    <a:close/>
                    <a:moveTo>
                      <a:pt x="41001" y="5063"/>
                    </a:moveTo>
                    <a:cubicBezTo>
                      <a:pt x="41030" y="5063"/>
                      <a:pt x="41062" y="5065"/>
                      <a:pt x="41095" y="5070"/>
                    </a:cubicBezTo>
                    <a:lnTo>
                      <a:pt x="41095" y="5070"/>
                    </a:lnTo>
                    <a:cubicBezTo>
                      <a:pt x="40923" y="5310"/>
                      <a:pt x="40915" y="5592"/>
                      <a:pt x="40872" y="5941"/>
                    </a:cubicBezTo>
                    <a:cubicBezTo>
                      <a:pt x="40818" y="5950"/>
                      <a:pt x="40768" y="5954"/>
                      <a:pt x="40722" y="5954"/>
                    </a:cubicBezTo>
                    <a:cubicBezTo>
                      <a:pt x="40491" y="5954"/>
                      <a:pt x="40364" y="5843"/>
                      <a:pt x="40265" y="5611"/>
                    </a:cubicBezTo>
                    <a:cubicBezTo>
                      <a:pt x="40521" y="5416"/>
                      <a:pt x="40631" y="5063"/>
                      <a:pt x="41001" y="5063"/>
                    </a:cubicBezTo>
                    <a:close/>
                    <a:moveTo>
                      <a:pt x="39777" y="5611"/>
                    </a:moveTo>
                    <a:lnTo>
                      <a:pt x="39777" y="5611"/>
                    </a:lnTo>
                    <a:cubicBezTo>
                      <a:pt x="39801" y="5895"/>
                      <a:pt x="39633" y="5985"/>
                      <a:pt x="39436" y="5985"/>
                    </a:cubicBezTo>
                    <a:cubicBezTo>
                      <a:pt x="39211" y="5985"/>
                      <a:pt x="38948" y="5867"/>
                      <a:pt x="38892" y="5783"/>
                    </a:cubicBezTo>
                    <a:cubicBezTo>
                      <a:pt x="38934" y="5689"/>
                      <a:pt x="38992" y="5658"/>
                      <a:pt x="39060" y="5658"/>
                    </a:cubicBezTo>
                    <a:cubicBezTo>
                      <a:pt x="39192" y="5658"/>
                      <a:pt x="39360" y="5775"/>
                      <a:pt x="39519" y="5775"/>
                    </a:cubicBezTo>
                    <a:cubicBezTo>
                      <a:pt x="39611" y="5775"/>
                      <a:pt x="39700" y="5735"/>
                      <a:pt x="39777" y="5611"/>
                    </a:cubicBezTo>
                    <a:close/>
                    <a:moveTo>
                      <a:pt x="37348" y="5281"/>
                    </a:moveTo>
                    <a:cubicBezTo>
                      <a:pt x="37295" y="5994"/>
                      <a:pt x="38008" y="5281"/>
                      <a:pt x="37796" y="6113"/>
                    </a:cubicBezTo>
                    <a:cubicBezTo>
                      <a:pt x="37606" y="5951"/>
                      <a:pt x="37468" y="5886"/>
                      <a:pt x="37343" y="5886"/>
                    </a:cubicBezTo>
                    <a:cubicBezTo>
                      <a:pt x="37173" y="5886"/>
                      <a:pt x="37027" y="6006"/>
                      <a:pt x="36806" y="6166"/>
                    </a:cubicBezTo>
                    <a:lnTo>
                      <a:pt x="36806" y="5453"/>
                    </a:lnTo>
                    <a:cubicBezTo>
                      <a:pt x="36950" y="5505"/>
                      <a:pt x="37022" y="5529"/>
                      <a:pt x="37066" y="5529"/>
                    </a:cubicBezTo>
                    <a:cubicBezTo>
                      <a:pt x="37154" y="5529"/>
                      <a:pt x="37126" y="5432"/>
                      <a:pt x="37348" y="5281"/>
                    </a:cubicBezTo>
                    <a:close/>
                    <a:moveTo>
                      <a:pt x="5127" y="6288"/>
                    </a:moveTo>
                    <a:cubicBezTo>
                      <a:pt x="5327" y="6288"/>
                      <a:pt x="5505" y="6384"/>
                      <a:pt x="5452" y="6654"/>
                    </a:cubicBezTo>
                    <a:cubicBezTo>
                      <a:pt x="5003" y="6601"/>
                      <a:pt x="5122" y="6549"/>
                      <a:pt x="4673" y="6496"/>
                    </a:cubicBezTo>
                    <a:cubicBezTo>
                      <a:pt x="4706" y="6384"/>
                      <a:pt x="4928" y="6288"/>
                      <a:pt x="5127" y="6288"/>
                    </a:cubicBezTo>
                    <a:close/>
                    <a:moveTo>
                      <a:pt x="26388" y="6252"/>
                    </a:moveTo>
                    <a:cubicBezTo>
                      <a:pt x="26484" y="6252"/>
                      <a:pt x="26605" y="6295"/>
                      <a:pt x="26697" y="6295"/>
                    </a:cubicBezTo>
                    <a:cubicBezTo>
                      <a:pt x="26732" y="6295"/>
                      <a:pt x="26763" y="6289"/>
                      <a:pt x="26786" y="6271"/>
                    </a:cubicBezTo>
                    <a:lnTo>
                      <a:pt x="26786" y="6271"/>
                    </a:lnTo>
                    <a:cubicBezTo>
                      <a:pt x="26749" y="6505"/>
                      <a:pt x="26573" y="6738"/>
                      <a:pt x="26417" y="6738"/>
                    </a:cubicBezTo>
                    <a:cubicBezTo>
                      <a:pt x="26352" y="6738"/>
                      <a:pt x="26291" y="6698"/>
                      <a:pt x="26245" y="6601"/>
                    </a:cubicBezTo>
                    <a:cubicBezTo>
                      <a:pt x="26189" y="6316"/>
                      <a:pt x="26270" y="6252"/>
                      <a:pt x="26388" y="6252"/>
                    </a:cubicBezTo>
                    <a:close/>
                    <a:moveTo>
                      <a:pt x="38016" y="6049"/>
                    </a:moveTo>
                    <a:cubicBezTo>
                      <a:pt x="38263" y="6049"/>
                      <a:pt x="38749" y="6557"/>
                      <a:pt x="39169" y="6601"/>
                    </a:cubicBezTo>
                    <a:cubicBezTo>
                      <a:pt x="39064" y="6736"/>
                      <a:pt x="38954" y="6789"/>
                      <a:pt x="38844" y="6789"/>
                    </a:cubicBezTo>
                    <a:cubicBezTo>
                      <a:pt x="38500" y="6789"/>
                      <a:pt x="38152" y="6273"/>
                      <a:pt x="37902" y="6113"/>
                    </a:cubicBezTo>
                    <a:cubicBezTo>
                      <a:pt x="37930" y="6068"/>
                      <a:pt x="37969" y="6049"/>
                      <a:pt x="38016" y="6049"/>
                    </a:cubicBezTo>
                    <a:close/>
                    <a:moveTo>
                      <a:pt x="28389" y="6635"/>
                    </a:moveTo>
                    <a:cubicBezTo>
                      <a:pt x="28578" y="6635"/>
                      <a:pt x="28737" y="6757"/>
                      <a:pt x="28714" y="7050"/>
                    </a:cubicBezTo>
                    <a:lnTo>
                      <a:pt x="27842" y="7103"/>
                    </a:lnTo>
                    <a:cubicBezTo>
                      <a:pt x="27872" y="6824"/>
                      <a:pt x="28153" y="6635"/>
                      <a:pt x="28389" y="6635"/>
                    </a:cubicBezTo>
                    <a:close/>
                    <a:moveTo>
                      <a:pt x="27393" y="5558"/>
                    </a:moveTo>
                    <a:cubicBezTo>
                      <a:pt x="27512" y="5611"/>
                      <a:pt x="27446" y="5888"/>
                      <a:pt x="27618" y="5888"/>
                    </a:cubicBezTo>
                    <a:cubicBezTo>
                      <a:pt x="27724" y="6496"/>
                      <a:pt x="27116" y="6601"/>
                      <a:pt x="27393" y="6931"/>
                    </a:cubicBezTo>
                    <a:cubicBezTo>
                      <a:pt x="27368" y="7078"/>
                      <a:pt x="27349" y="7131"/>
                      <a:pt x="27330" y="7131"/>
                    </a:cubicBezTo>
                    <a:cubicBezTo>
                      <a:pt x="27280" y="7131"/>
                      <a:pt x="27235" y="6739"/>
                      <a:pt x="27089" y="6739"/>
                    </a:cubicBezTo>
                    <a:cubicBezTo>
                      <a:pt x="27066" y="6739"/>
                      <a:pt x="27040" y="6749"/>
                      <a:pt x="27011" y="6773"/>
                    </a:cubicBezTo>
                    <a:cubicBezTo>
                      <a:pt x="26958" y="5994"/>
                      <a:pt x="27565" y="6601"/>
                      <a:pt x="27235" y="5888"/>
                    </a:cubicBezTo>
                    <a:cubicBezTo>
                      <a:pt x="27235" y="5730"/>
                      <a:pt x="27393" y="5783"/>
                      <a:pt x="27393" y="5558"/>
                    </a:cubicBezTo>
                    <a:close/>
                    <a:moveTo>
                      <a:pt x="1043" y="6879"/>
                    </a:moveTo>
                    <a:cubicBezTo>
                      <a:pt x="1320" y="6879"/>
                      <a:pt x="1492" y="7103"/>
                      <a:pt x="1492" y="7539"/>
                    </a:cubicBezTo>
                    <a:cubicBezTo>
                      <a:pt x="1215" y="7539"/>
                      <a:pt x="1109" y="7314"/>
                      <a:pt x="1043" y="6879"/>
                    </a:cubicBezTo>
                    <a:close/>
                    <a:moveTo>
                      <a:pt x="25670" y="6333"/>
                    </a:moveTo>
                    <a:cubicBezTo>
                      <a:pt x="25783" y="6333"/>
                      <a:pt x="26169" y="7332"/>
                      <a:pt x="26403" y="7433"/>
                    </a:cubicBezTo>
                    <a:cubicBezTo>
                      <a:pt x="26363" y="7615"/>
                      <a:pt x="26294" y="7682"/>
                      <a:pt x="26206" y="7682"/>
                    </a:cubicBezTo>
                    <a:cubicBezTo>
                      <a:pt x="25950" y="7682"/>
                      <a:pt x="25540" y="7103"/>
                      <a:pt x="25255" y="7103"/>
                    </a:cubicBezTo>
                    <a:cubicBezTo>
                      <a:pt x="25285" y="6960"/>
                      <a:pt x="25325" y="6911"/>
                      <a:pt x="25371" y="6911"/>
                    </a:cubicBezTo>
                    <a:cubicBezTo>
                      <a:pt x="25469" y="6911"/>
                      <a:pt x="25597" y="7128"/>
                      <a:pt x="25725" y="7128"/>
                    </a:cubicBezTo>
                    <a:cubicBezTo>
                      <a:pt x="25749" y="7128"/>
                      <a:pt x="25772" y="7121"/>
                      <a:pt x="25796" y="7103"/>
                    </a:cubicBezTo>
                    <a:cubicBezTo>
                      <a:pt x="25796" y="6773"/>
                      <a:pt x="25743" y="6549"/>
                      <a:pt x="25638" y="6443"/>
                    </a:cubicBezTo>
                    <a:cubicBezTo>
                      <a:pt x="25638" y="6366"/>
                      <a:pt x="25649" y="6333"/>
                      <a:pt x="25670" y="6333"/>
                    </a:cubicBezTo>
                    <a:close/>
                    <a:moveTo>
                      <a:pt x="32366" y="6675"/>
                    </a:moveTo>
                    <a:cubicBezTo>
                      <a:pt x="32540" y="6675"/>
                      <a:pt x="32724" y="6940"/>
                      <a:pt x="33028" y="6940"/>
                    </a:cubicBezTo>
                    <a:cubicBezTo>
                      <a:pt x="33132" y="6940"/>
                      <a:pt x="33250" y="6909"/>
                      <a:pt x="33387" y="6826"/>
                    </a:cubicBezTo>
                    <a:lnTo>
                      <a:pt x="33387" y="6826"/>
                    </a:lnTo>
                    <a:cubicBezTo>
                      <a:pt x="33176" y="7209"/>
                      <a:pt x="33506" y="7380"/>
                      <a:pt x="33334" y="7710"/>
                    </a:cubicBezTo>
                    <a:cubicBezTo>
                      <a:pt x="33224" y="7448"/>
                      <a:pt x="33005" y="7352"/>
                      <a:pt x="32782" y="7352"/>
                    </a:cubicBezTo>
                    <a:cubicBezTo>
                      <a:pt x="32578" y="7352"/>
                      <a:pt x="32371" y="7432"/>
                      <a:pt x="32238" y="7539"/>
                    </a:cubicBezTo>
                    <a:cubicBezTo>
                      <a:pt x="32285" y="7340"/>
                      <a:pt x="32549" y="6852"/>
                      <a:pt x="32271" y="6852"/>
                    </a:cubicBezTo>
                    <a:cubicBezTo>
                      <a:pt x="32235" y="6852"/>
                      <a:pt x="32189" y="6860"/>
                      <a:pt x="32133" y="6879"/>
                    </a:cubicBezTo>
                    <a:cubicBezTo>
                      <a:pt x="32215" y="6728"/>
                      <a:pt x="32290" y="6675"/>
                      <a:pt x="32366" y="6675"/>
                    </a:cubicBezTo>
                    <a:close/>
                    <a:moveTo>
                      <a:pt x="13149" y="6931"/>
                    </a:moveTo>
                    <a:cubicBezTo>
                      <a:pt x="13202" y="7156"/>
                      <a:pt x="13255" y="7261"/>
                      <a:pt x="13373" y="7763"/>
                    </a:cubicBezTo>
                    <a:lnTo>
                      <a:pt x="13043" y="7763"/>
                    </a:lnTo>
                    <a:cubicBezTo>
                      <a:pt x="12924" y="7209"/>
                      <a:pt x="12990" y="7314"/>
                      <a:pt x="13149" y="6931"/>
                    </a:cubicBezTo>
                    <a:close/>
                    <a:moveTo>
                      <a:pt x="2902" y="7201"/>
                    </a:moveTo>
                    <a:cubicBezTo>
                      <a:pt x="3084" y="7201"/>
                      <a:pt x="3235" y="7301"/>
                      <a:pt x="3300" y="7710"/>
                    </a:cubicBezTo>
                    <a:cubicBezTo>
                      <a:pt x="3279" y="7714"/>
                      <a:pt x="3258" y="7715"/>
                      <a:pt x="3239" y="7715"/>
                    </a:cubicBezTo>
                    <a:cubicBezTo>
                      <a:pt x="3014" y="7715"/>
                      <a:pt x="2928" y="7500"/>
                      <a:pt x="2737" y="7500"/>
                    </a:cubicBezTo>
                    <a:cubicBezTo>
                      <a:pt x="2694" y="7500"/>
                      <a:pt x="2645" y="7511"/>
                      <a:pt x="2588" y="7539"/>
                    </a:cubicBezTo>
                    <a:cubicBezTo>
                      <a:pt x="2588" y="7710"/>
                      <a:pt x="2693" y="7644"/>
                      <a:pt x="2759" y="7710"/>
                    </a:cubicBezTo>
                    <a:cubicBezTo>
                      <a:pt x="2741" y="7782"/>
                      <a:pt x="2680" y="7814"/>
                      <a:pt x="2602" y="7814"/>
                    </a:cubicBezTo>
                    <a:cubicBezTo>
                      <a:pt x="2390" y="7814"/>
                      <a:pt x="2051" y="7575"/>
                      <a:pt x="2099" y="7209"/>
                    </a:cubicBezTo>
                    <a:lnTo>
                      <a:pt x="2099" y="7209"/>
                    </a:lnTo>
                    <a:cubicBezTo>
                      <a:pt x="2172" y="7271"/>
                      <a:pt x="2255" y="7293"/>
                      <a:pt x="2342" y="7293"/>
                    </a:cubicBezTo>
                    <a:cubicBezTo>
                      <a:pt x="2525" y="7293"/>
                      <a:pt x="2727" y="7201"/>
                      <a:pt x="2902" y="7201"/>
                    </a:cubicBezTo>
                    <a:close/>
                    <a:moveTo>
                      <a:pt x="38008" y="6601"/>
                    </a:moveTo>
                    <a:cubicBezTo>
                      <a:pt x="38285" y="6879"/>
                      <a:pt x="38562" y="7103"/>
                      <a:pt x="38615" y="7816"/>
                    </a:cubicBezTo>
                    <a:cubicBezTo>
                      <a:pt x="38232" y="7710"/>
                      <a:pt x="38179" y="7050"/>
                      <a:pt x="37796" y="6984"/>
                    </a:cubicBezTo>
                    <a:cubicBezTo>
                      <a:pt x="37849" y="6826"/>
                      <a:pt x="37902" y="6654"/>
                      <a:pt x="38008" y="6601"/>
                    </a:cubicBezTo>
                    <a:close/>
                    <a:moveTo>
                      <a:pt x="7433" y="4463"/>
                    </a:moveTo>
                    <a:cubicBezTo>
                      <a:pt x="7636" y="4634"/>
                      <a:pt x="7694" y="4720"/>
                      <a:pt x="7811" y="4720"/>
                    </a:cubicBezTo>
                    <a:cubicBezTo>
                      <a:pt x="7884" y="4720"/>
                      <a:pt x="7979" y="4687"/>
                      <a:pt x="8145" y="4621"/>
                    </a:cubicBezTo>
                    <a:lnTo>
                      <a:pt x="8145" y="4621"/>
                    </a:lnTo>
                    <a:cubicBezTo>
                      <a:pt x="8145" y="4846"/>
                      <a:pt x="8093" y="4898"/>
                      <a:pt x="8040" y="4951"/>
                    </a:cubicBezTo>
                    <a:cubicBezTo>
                      <a:pt x="8040" y="5048"/>
                      <a:pt x="8073" y="5088"/>
                      <a:pt x="8116" y="5088"/>
                    </a:cubicBezTo>
                    <a:cubicBezTo>
                      <a:pt x="8221" y="5088"/>
                      <a:pt x="8388" y="4854"/>
                      <a:pt x="8304" y="4621"/>
                    </a:cubicBezTo>
                    <a:lnTo>
                      <a:pt x="8304" y="4621"/>
                    </a:lnTo>
                    <a:cubicBezTo>
                      <a:pt x="8716" y="4730"/>
                      <a:pt x="8839" y="5295"/>
                      <a:pt x="9326" y="5295"/>
                    </a:cubicBezTo>
                    <a:cubicBezTo>
                      <a:pt x="9369" y="5295"/>
                      <a:pt x="9416" y="5291"/>
                      <a:pt x="9466" y="5281"/>
                    </a:cubicBezTo>
                    <a:lnTo>
                      <a:pt x="9466" y="5281"/>
                    </a:lnTo>
                    <a:cubicBezTo>
                      <a:pt x="9294" y="5783"/>
                      <a:pt x="8858" y="5888"/>
                      <a:pt x="8634" y="6271"/>
                    </a:cubicBezTo>
                    <a:cubicBezTo>
                      <a:pt x="8964" y="5664"/>
                      <a:pt x="8198" y="5888"/>
                      <a:pt x="8040" y="5611"/>
                    </a:cubicBezTo>
                    <a:lnTo>
                      <a:pt x="8040" y="5611"/>
                    </a:lnTo>
                    <a:cubicBezTo>
                      <a:pt x="7868" y="5664"/>
                      <a:pt x="8145" y="6271"/>
                      <a:pt x="8145" y="6496"/>
                    </a:cubicBezTo>
                    <a:cubicBezTo>
                      <a:pt x="8349" y="6439"/>
                      <a:pt x="8493" y="6365"/>
                      <a:pt x="8623" y="6365"/>
                    </a:cubicBezTo>
                    <a:cubicBezTo>
                      <a:pt x="8737" y="6365"/>
                      <a:pt x="8841" y="6422"/>
                      <a:pt x="8964" y="6601"/>
                    </a:cubicBezTo>
                    <a:cubicBezTo>
                      <a:pt x="9241" y="6443"/>
                      <a:pt x="8806" y="6166"/>
                      <a:pt x="9030" y="5941"/>
                    </a:cubicBezTo>
                    <a:lnTo>
                      <a:pt x="9030" y="5941"/>
                    </a:lnTo>
                    <a:cubicBezTo>
                      <a:pt x="9188" y="6113"/>
                      <a:pt x="9413" y="6113"/>
                      <a:pt x="9360" y="6601"/>
                    </a:cubicBezTo>
                    <a:cubicBezTo>
                      <a:pt x="9561" y="6601"/>
                      <a:pt x="9642" y="6543"/>
                      <a:pt x="9696" y="6543"/>
                    </a:cubicBezTo>
                    <a:cubicBezTo>
                      <a:pt x="9746" y="6543"/>
                      <a:pt x="9773" y="6591"/>
                      <a:pt x="9848" y="6773"/>
                    </a:cubicBezTo>
                    <a:cubicBezTo>
                      <a:pt x="10066" y="6615"/>
                      <a:pt x="10249" y="6475"/>
                      <a:pt x="10447" y="6475"/>
                    </a:cubicBezTo>
                    <a:cubicBezTo>
                      <a:pt x="10597" y="6475"/>
                      <a:pt x="10756" y="6556"/>
                      <a:pt x="10944" y="6773"/>
                    </a:cubicBezTo>
                    <a:cubicBezTo>
                      <a:pt x="10891" y="6984"/>
                      <a:pt x="10786" y="7209"/>
                      <a:pt x="10680" y="7261"/>
                    </a:cubicBezTo>
                    <a:cubicBezTo>
                      <a:pt x="10680" y="7433"/>
                      <a:pt x="10786" y="7433"/>
                      <a:pt x="10786" y="7591"/>
                    </a:cubicBezTo>
                    <a:cubicBezTo>
                      <a:pt x="11340" y="7539"/>
                      <a:pt x="10944" y="6113"/>
                      <a:pt x="11221" y="5941"/>
                    </a:cubicBezTo>
                    <a:lnTo>
                      <a:pt x="11221" y="5941"/>
                    </a:lnTo>
                    <a:cubicBezTo>
                      <a:pt x="11439" y="6241"/>
                      <a:pt x="11551" y="6509"/>
                      <a:pt x="11805" y="6509"/>
                    </a:cubicBezTo>
                    <a:cubicBezTo>
                      <a:pt x="11875" y="6509"/>
                      <a:pt x="11956" y="6489"/>
                      <a:pt x="12053" y="6443"/>
                    </a:cubicBezTo>
                    <a:cubicBezTo>
                      <a:pt x="12159" y="7209"/>
                      <a:pt x="12713" y="7261"/>
                      <a:pt x="12766" y="8093"/>
                    </a:cubicBezTo>
                    <a:cubicBezTo>
                      <a:pt x="12220" y="8124"/>
                      <a:pt x="11768" y="8414"/>
                      <a:pt x="11366" y="8414"/>
                    </a:cubicBezTo>
                    <a:cubicBezTo>
                      <a:pt x="11078" y="8414"/>
                      <a:pt x="10815" y="8265"/>
                      <a:pt x="10561" y="7763"/>
                    </a:cubicBezTo>
                    <a:cubicBezTo>
                      <a:pt x="10541" y="7969"/>
                      <a:pt x="10400" y="8026"/>
                      <a:pt x="10219" y="8026"/>
                    </a:cubicBezTo>
                    <a:cubicBezTo>
                      <a:pt x="9997" y="8026"/>
                      <a:pt x="9715" y="7941"/>
                      <a:pt x="9519" y="7941"/>
                    </a:cubicBezTo>
                    <a:cubicBezTo>
                      <a:pt x="9455" y="7941"/>
                      <a:pt x="9400" y="7950"/>
                      <a:pt x="9360" y="7974"/>
                    </a:cubicBezTo>
                    <a:cubicBezTo>
                      <a:pt x="9301" y="7677"/>
                      <a:pt x="9383" y="7611"/>
                      <a:pt x="9500" y="7611"/>
                    </a:cubicBezTo>
                    <a:cubicBezTo>
                      <a:pt x="9594" y="7611"/>
                      <a:pt x="9710" y="7654"/>
                      <a:pt x="9793" y="7654"/>
                    </a:cubicBezTo>
                    <a:cubicBezTo>
                      <a:pt x="9814" y="7654"/>
                      <a:pt x="9833" y="7651"/>
                      <a:pt x="9848" y="7644"/>
                    </a:cubicBezTo>
                    <a:cubicBezTo>
                      <a:pt x="9954" y="6984"/>
                      <a:pt x="9624" y="7103"/>
                      <a:pt x="9571" y="6773"/>
                    </a:cubicBezTo>
                    <a:cubicBezTo>
                      <a:pt x="9486" y="7008"/>
                      <a:pt x="9371" y="7068"/>
                      <a:pt x="9246" y="7068"/>
                    </a:cubicBezTo>
                    <a:cubicBezTo>
                      <a:pt x="9117" y="7068"/>
                      <a:pt x="8978" y="7004"/>
                      <a:pt x="8849" y="7004"/>
                    </a:cubicBezTo>
                    <a:cubicBezTo>
                      <a:pt x="8697" y="7004"/>
                      <a:pt x="8560" y="7094"/>
                      <a:pt x="8476" y="7486"/>
                    </a:cubicBezTo>
                    <a:cubicBezTo>
                      <a:pt x="8076" y="7210"/>
                      <a:pt x="7683" y="6728"/>
                      <a:pt x="7223" y="6728"/>
                    </a:cubicBezTo>
                    <a:cubicBezTo>
                      <a:pt x="7044" y="6728"/>
                      <a:pt x="6856" y="6800"/>
                      <a:pt x="6654" y="6984"/>
                    </a:cubicBezTo>
                    <a:cubicBezTo>
                      <a:pt x="6625" y="6452"/>
                      <a:pt x="6898" y="6431"/>
                      <a:pt x="7183" y="6431"/>
                    </a:cubicBezTo>
                    <a:cubicBezTo>
                      <a:pt x="7208" y="6431"/>
                      <a:pt x="7233" y="6431"/>
                      <a:pt x="7257" y="6431"/>
                    </a:cubicBezTo>
                    <a:cubicBezTo>
                      <a:pt x="7478" y="6431"/>
                      <a:pt x="7691" y="6418"/>
                      <a:pt x="7763" y="6166"/>
                    </a:cubicBezTo>
                    <a:cubicBezTo>
                      <a:pt x="7723" y="5998"/>
                      <a:pt x="7660" y="5943"/>
                      <a:pt x="7588" y="5943"/>
                    </a:cubicBezTo>
                    <a:cubicBezTo>
                      <a:pt x="7443" y="5943"/>
                      <a:pt x="7261" y="6166"/>
                      <a:pt x="7155" y="6166"/>
                    </a:cubicBezTo>
                    <a:cubicBezTo>
                      <a:pt x="7103" y="5783"/>
                      <a:pt x="7314" y="5888"/>
                      <a:pt x="7314" y="5611"/>
                    </a:cubicBezTo>
                    <a:cubicBezTo>
                      <a:pt x="7332" y="5535"/>
                      <a:pt x="7303" y="5518"/>
                      <a:pt x="7252" y="5518"/>
                    </a:cubicBezTo>
                    <a:cubicBezTo>
                      <a:pt x="7209" y="5518"/>
                      <a:pt x="7149" y="5530"/>
                      <a:pt x="7089" y="5530"/>
                    </a:cubicBezTo>
                    <a:cubicBezTo>
                      <a:pt x="6960" y="5530"/>
                      <a:pt x="6825" y="5474"/>
                      <a:pt x="6825" y="5123"/>
                    </a:cubicBezTo>
                    <a:cubicBezTo>
                      <a:pt x="7314" y="5004"/>
                      <a:pt x="7433" y="5123"/>
                      <a:pt x="7433" y="4463"/>
                    </a:cubicBezTo>
                    <a:close/>
                    <a:moveTo>
                      <a:pt x="10323" y="8294"/>
                    </a:moveTo>
                    <a:cubicBezTo>
                      <a:pt x="10413" y="8294"/>
                      <a:pt x="10500" y="8349"/>
                      <a:pt x="10561" y="8476"/>
                    </a:cubicBezTo>
                    <a:cubicBezTo>
                      <a:pt x="10561" y="8634"/>
                      <a:pt x="10403" y="8582"/>
                      <a:pt x="10403" y="8806"/>
                    </a:cubicBezTo>
                    <a:cubicBezTo>
                      <a:pt x="10202" y="8806"/>
                      <a:pt x="10181" y="8626"/>
                      <a:pt x="10018" y="8626"/>
                    </a:cubicBezTo>
                    <a:cubicBezTo>
                      <a:pt x="9999" y="8626"/>
                      <a:pt x="9978" y="8629"/>
                      <a:pt x="9954" y="8634"/>
                    </a:cubicBezTo>
                    <a:cubicBezTo>
                      <a:pt x="10027" y="8432"/>
                      <a:pt x="10180" y="8294"/>
                      <a:pt x="10323" y="8294"/>
                    </a:cubicBezTo>
                    <a:close/>
                    <a:moveTo>
                      <a:pt x="34377" y="5994"/>
                    </a:moveTo>
                    <a:cubicBezTo>
                      <a:pt x="34879" y="6271"/>
                      <a:pt x="35486" y="6549"/>
                      <a:pt x="36199" y="6826"/>
                    </a:cubicBezTo>
                    <a:cubicBezTo>
                      <a:pt x="36199" y="7209"/>
                      <a:pt x="36199" y="7486"/>
                      <a:pt x="36305" y="7644"/>
                    </a:cubicBezTo>
                    <a:cubicBezTo>
                      <a:pt x="36506" y="7517"/>
                      <a:pt x="36702" y="7469"/>
                      <a:pt x="36893" y="7469"/>
                    </a:cubicBezTo>
                    <a:cubicBezTo>
                      <a:pt x="37278" y="7469"/>
                      <a:pt x="37646" y="7666"/>
                      <a:pt x="38008" y="7816"/>
                    </a:cubicBezTo>
                    <a:cubicBezTo>
                      <a:pt x="37955" y="8199"/>
                      <a:pt x="37902" y="8476"/>
                      <a:pt x="37796" y="8806"/>
                    </a:cubicBezTo>
                    <a:cubicBezTo>
                      <a:pt x="37642" y="8716"/>
                      <a:pt x="37540" y="8698"/>
                      <a:pt x="37443" y="8698"/>
                    </a:cubicBezTo>
                    <a:cubicBezTo>
                      <a:pt x="37382" y="8698"/>
                      <a:pt x="37323" y="8705"/>
                      <a:pt x="37255" y="8705"/>
                    </a:cubicBezTo>
                    <a:cubicBezTo>
                      <a:pt x="37165" y="8705"/>
                      <a:pt x="37060" y="8693"/>
                      <a:pt x="36912" y="8634"/>
                    </a:cubicBezTo>
                    <a:cubicBezTo>
                      <a:pt x="37083" y="8304"/>
                      <a:pt x="36859" y="8304"/>
                      <a:pt x="37017" y="7974"/>
                    </a:cubicBezTo>
                    <a:lnTo>
                      <a:pt x="37017" y="7974"/>
                    </a:lnTo>
                    <a:cubicBezTo>
                      <a:pt x="36957" y="8042"/>
                      <a:pt x="36914" y="8106"/>
                      <a:pt x="36878" y="8106"/>
                    </a:cubicBezTo>
                    <a:cubicBezTo>
                      <a:pt x="36851" y="8106"/>
                      <a:pt x="36829" y="8070"/>
                      <a:pt x="36806" y="7974"/>
                    </a:cubicBezTo>
                    <a:lnTo>
                      <a:pt x="36806" y="7974"/>
                    </a:lnTo>
                    <a:cubicBezTo>
                      <a:pt x="36859" y="8806"/>
                      <a:pt x="35975" y="8199"/>
                      <a:pt x="35922" y="8806"/>
                    </a:cubicBezTo>
                    <a:cubicBezTo>
                      <a:pt x="35912" y="8808"/>
                      <a:pt x="35904" y="8809"/>
                      <a:pt x="35896" y="8809"/>
                    </a:cubicBezTo>
                    <a:cubicBezTo>
                      <a:pt x="35711" y="8809"/>
                      <a:pt x="35867" y="8240"/>
                      <a:pt x="35816" y="7974"/>
                    </a:cubicBezTo>
                    <a:cubicBezTo>
                      <a:pt x="35688" y="7974"/>
                      <a:pt x="35560" y="8000"/>
                      <a:pt x="35444" y="8000"/>
                    </a:cubicBezTo>
                    <a:cubicBezTo>
                      <a:pt x="35308" y="8000"/>
                      <a:pt x="35189" y="7965"/>
                      <a:pt x="35103" y="7816"/>
                    </a:cubicBezTo>
                    <a:cubicBezTo>
                      <a:pt x="35103" y="7539"/>
                      <a:pt x="35209" y="7539"/>
                      <a:pt x="35314" y="7486"/>
                    </a:cubicBezTo>
                    <a:cubicBezTo>
                      <a:pt x="35262" y="7261"/>
                      <a:pt x="35156" y="7261"/>
                      <a:pt x="35103" y="6984"/>
                    </a:cubicBezTo>
                    <a:cubicBezTo>
                      <a:pt x="34826" y="6984"/>
                      <a:pt x="34661" y="7180"/>
                      <a:pt x="34388" y="7180"/>
                    </a:cubicBezTo>
                    <a:cubicBezTo>
                      <a:pt x="34336" y="7180"/>
                      <a:pt x="34280" y="7173"/>
                      <a:pt x="34219" y="7156"/>
                    </a:cubicBezTo>
                    <a:cubicBezTo>
                      <a:pt x="34467" y="7002"/>
                      <a:pt x="34619" y="6638"/>
                      <a:pt x="34262" y="6638"/>
                    </a:cubicBezTo>
                    <a:cubicBezTo>
                      <a:pt x="34220" y="6638"/>
                      <a:pt x="34170" y="6643"/>
                      <a:pt x="34113" y="6654"/>
                    </a:cubicBezTo>
                    <a:cubicBezTo>
                      <a:pt x="34219" y="6443"/>
                      <a:pt x="34272" y="6166"/>
                      <a:pt x="34377" y="5994"/>
                    </a:cubicBezTo>
                    <a:close/>
                    <a:moveTo>
                      <a:pt x="34707" y="8199"/>
                    </a:moveTo>
                    <a:cubicBezTo>
                      <a:pt x="34984" y="8199"/>
                      <a:pt x="35103" y="8423"/>
                      <a:pt x="35156" y="8859"/>
                    </a:cubicBezTo>
                    <a:lnTo>
                      <a:pt x="34602" y="8859"/>
                    </a:lnTo>
                    <a:cubicBezTo>
                      <a:pt x="34826" y="8476"/>
                      <a:pt x="34549" y="8529"/>
                      <a:pt x="34707" y="8199"/>
                    </a:cubicBezTo>
                    <a:close/>
                    <a:moveTo>
                      <a:pt x="32316" y="8556"/>
                    </a:moveTo>
                    <a:cubicBezTo>
                      <a:pt x="32452" y="8556"/>
                      <a:pt x="32640" y="8704"/>
                      <a:pt x="32802" y="8704"/>
                    </a:cubicBezTo>
                    <a:cubicBezTo>
                      <a:pt x="32817" y="8704"/>
                      <a:pt x="32831" y="8703"/>
                      <a:pt x="32846" y="8700"/>
                    </a:cubicBezTo>
                    <a:lnTo>
                      <a:pt x="32846" y="8700"/>
                    </a:lnTo>
                    <a:cubicBezTo>
                      <a:pt x="32825" y="8851"/>
                      <a:pt x="32743" y="8891"/>
                      <a:pt x="32639" y="8891"/>
                    </a:cubicBezTo>
                    <a:cubicBezTo>
                      <a:pt x="32517" y="8891"/>
                      <a:pt x="32365" y="8837"/>
                      <a:pt x="32243" y="8837"/>
                    </a:cubicBezTo>
                    <a:cubicBezTo>
                      <a:pt x="32202" y="8837"/>
                      <a:pt x="32165" y="8843"/>
                      <a:pt x="32133" y="8859"/>
                    </a:cubicBezTo>
                    <a:cubicBezTo>
                      <a:pt x="32153" y="8625"/>
                      <a:pt x="32222" y="8556"/>
                      <a:pt x="32316" y="8556"/>
                    </a:cubicBezTo>
                    <a:close/>
                    <a:moveTo>
                      <a:pt x="2205" y="7869"/>
                    </a:moveTo>
                    <a:cubicBezTo>
                      <a:pt x="2205" y="8040"/>
                      <a:pt x="2310" y="7974"/>
                      <a:pt x="2363" y="8040"/>
                    </a:cubicBezTo>
                    <a:cubicBezTo>
                      <a:pt x="2363" y="8753"/>
                      <a:pt x="1822" y="8529"/>
                      <a:pt x="1597" y="8912"/>
                    </a:cubicBezTo>
                    <a:cubicBezTo>
                      <a:pt x="1597" y="8423"/>
                      <a:pt x="1769" y="8529"/>
                      <a:pt x="1597" y="8199"/>
                    </a:cubicBezTo>
                    <a:cubicBezTo>
                      <a:pt x="1320" y="8199"/>
                      <a:pt x="1267" y="8582"/>
                      <a:pt x="990" y="8582"/>
                    </a:cubicBezTo>
                    <a:cubicBezTo>
                      <a:pt x="885" y="7922"/>
                      <a:pt x="1545" y="8476"/>
                      <a:pt x="1492" y="7869"/>
                    </a:cubicBezTo>
                    <a:lnTo>
                      <a:pt x="1492" y="7869"/>
                    </a:lnTo>
                    <a:cubicBezTo>
                      <a:pt x="1549" y="8107"/>
                      <a:pt x="1615" y="8187"/>
                      <a:pt x="1691" y="8187"/>
                    </a:cubicBezTo>
                    <a:cubicBezTo>
                      <a:pt x="1826" y="8187"/>
                      <a:pt x="1994" y="7936"/>
                      <a:pt x="2205" y="7869"/>
                    </a:cubicBezTo>
                    <a:close/>
                    <a:moveTo>
                      <a:pt x="3008" y="7839"/>
                    </a:moveTo>
                    <a:cubicBezTo>
                      <a:pt x="3097" y="7839"/>
                      <a:pt x="3210" y="7891"/>
                      <a:pt x="3288" y="7891"/>
                    </a:cubicBezTo>
                    <a:cubicBezTo>
                      <a:pt x="3315" y="7891"/>
                      <a:pt x="3337" y="7885"/>
                      <a:pt x="3353" y="7869"/>
                    </a:cubicBezTo>
                    <a:lnTo>
                      <a:pt x="3353" y="7869"/>
                    </a:lnTo>
                    <a:cubicBezTo>
                      <a:pt x="3142" y="8476"/>
                      <a:pt x="3089" y="8304"/>
                      <a:pt x="3578" y="8529"/>
                    </a:cubicBezTo>
                    <a:cubicBezTo>
                      <a:pt x="3631" y="9083"/>
                      <a:pt x="3089" y="8582"/>
                      <a:pt x="3195" y="9189"/>
                    </a:cubicBezTo>
                    <a:cubicBezTo>
                      <a:pt x="3146" y="9218"/>
                      <a:pt x="3106" y="9230"/>
                      <a:pt x="3072" y="9230"/>
                    </a:cubicBezTo>
                    <a:cubicBezTo>
                      <a:pt x="2877" y="9230"/>
                      <a:pt x="2905" y="8818"/>
                      <a:pt x="2710" y="8818"/>
                    </a:cubicBezTo>
                    <a:cubicBezTo>
                      <a:pt x="2677" y="8818"/>
                      <a:pt x="2637" y="8830"/>
                      <a:pt x="2588" y="8859"/>
                    </a:cubicBezTo>
                    <a:lnTo>
                      <a:pt x="2588" y="8199"/>
                    </a:lnTo>
                    <a:cubicBezTo>
                      <a:pt x="2606" y="8316"/>
                      <a:pt x="2696" y="8364"/>
                      <a:pt x="2786" y="8364"/>
                    </a:cubicBezTo>
                    <a:cubicBezTo>
                      <a:pt x="2948" y="8364"/>
                      <a:pt x="3111" y="8210"/>
                      <a:pt x="2865" y="8040"/>
                    </a:cubicBezTo>
                    <a:cubicBezTo>
                      <a:pt x="2865" y="7881"/>
                      <a:pt x="2927" y="7839"/>
                      <a:pt x="3008" y="7839"/>
                    </a:cubicBezTo>
                    <a:close/>
                    <a:moveTo>
                      <a:pt x="42138" y="9242"/>
                    </a:moveTo>
                    <a:cubicBezTo>
                      <a:pt x="42138" y="9243"/>
                      <a:pt x="42139" y="9243"/>
                      <a:pt x="42139" y="9244"/>
                    </a:cubicBezTo>
                    <a:lnTo>
                      <a:pt x="42139" y="9244"/>
                    </a:lnTo>
                    <a:cubicBezTo>
                      <a:pt x="42139" y="9243"/>
                      <a:pt x="42139" y="9243"/>
                      <a:pt x="42140" y="9242"/>
                    </a:cubicBezTo>
                    <a:cubicBezTo>
                      <a:pt x="42139" y="9242"/>
                      <a:pt x="42139" y="9242"/>
                      <a:pt x="42138" y="9242"/>
                    </a:cubicBezTo>
                    <a:close/>
                    <a:moveTo>
                      <a:pt x="34707" y="7314"/>
                    </a:moveTo>
                    <a:cubicBezTo>
                      <a:pt x="34707" y="7932"/>
                      <a:pt x="34433" y="8268"/>
                      <a:pt x="34155" y="8268"/>
                    </a:cubicBezTo>
                    <a:cubicBezTo>
                      <a:pt x="34082" y="8268"/>
                      <a:pt x="34010" y="8245"/>
                      <a:pt x="33941" y="8199"/>
                    </a:cubicBezTo>
                    <a:lnTo>
                      <a:pt x="33941" y="8199"/>
                    </a:lnTo>
                    <a:cubicBezTo>
                      <a:pt x="34166" y="8582"/>
                      <a:pt x="34324" y="9030"/>
                      <a:pt x="34826" y="9030"/>
                    </a:cubicBezTo>
                    <a:cubicBezTo>
                      <a:pt x="34643" y="9165"/>
                      <a:pt x="34480" y="9170"/>
                      <a:pt x="34329" y="9170"/>
                    </a:cubicBezTo>
                    <a:cubicBezTo>
                      <a:pt x="34316" y="9170"/>
                      <a:pt x="34303" y="9170"/>
                      <a:pt x="34290" y="9170"/>
                    </a:cubicBezTo>
                    <a:cubicBezTo>
                      <a:pt x="34095" y="9170"/>
                      <a:pt x="33919" y="9179"/>
                      <a:pt x="33743" y="9473"/>
                    </a:cubicBezTo>
                    <a:lnTo>
                      <a:pt x="33743" y="9473"/>
                    </a:lnTo>
                    <a:cubicBezTo>
                      <a:pt x="34017" y="8968"/>
                      <a:pt x="33506" y="9016"/>
                      <a:pt x="33506" y="8529"/>
                    </a:cubicBezTo>
                    <a:lnTo>
                      <a:pt x="33506" y="8529"/>
                    </a:lnTo>
                    <a:cubicBezTo>
                      <a:pt x="33526" y="8531"/>
                      <a:pt x="33545" y="8532"/>
                      <a:pt x="33563" y="8532"/>
                    </a:cubicBezTo>
                    <a:cubicBezTo>
                      <a:pt x="33931" y="8532"/>
                      <a:pt x="33813" y="8040"/>
                      <a:pt x="33334" y="8040"/>
                    </a:cubicBezTo>
                    <a:cubicBezTo>
                      <a:pt x="33439" y="7898"/>
                      <a:pt x="33549" y="7872"/>
                      <a:pt x="33653" y="7872"/>
                    </a:cubicBezTo>
                    <a:cubicBezTo>
                      <a:pt x="33710" y="7872"/>
                      <a:pt x="33766" y="7880"/>
                      <a:pt x="33817" y="7880"/>
                    </a:cubicBezTo>
                    <a:cubicBezTo>
                      <a:pt x="33965" y="7880"/>
                      <a:pt x="34080" y="7816"/>
                      <a:pt x="34113" y="7314"/>
                    </a:cubicBezTo>
                    <a:close/>
                    <a:moveTo>
                      <a:pt x="11882" y="8912"/>
                    </a:moveTo>
                    <a:cubicBezTo>
                      <a:pt x="11829" y="9083"/>
                      <a:pt x="11776" y="9189"/>
                      <a:pt x="11776" y="9466"/>
                    </a:cubicBezTo>
                    <a:cubicBezTo>
                      <a:pt x="11517" y="9435"/>
                      <a:pt x="11468" y="9246"/>
                      <a:pt x="11424" y="9246"/>
                    </a:cubicBezTo>
                    <a:cubicBezTo>
                      <a:pt x="11394" y="9246"/>
                      <a:pt x="11366" y="9335"/>
                      <a:pt x="11274" y="9625"/>
                    </a:cubicBezTo>
                    <a:lnTo>
                      <a:pt x="11063" y="9625"/>
                    </a:lnTo>
                    <a:lnTo>
                      <a:pt x="11063" y="9136"/>
                    </a:lnTo>
                    <a:cubicBezTo>
                      <a:pt x="11499" y="8964"/>
                      <a:pt x="11499" y="9136"/>
                      <a:pt x="11882" y="8912"/>
                    </a:cubicBezTo>
                    <a:close/>
                    <a:moveTo>
                      <a:pt x="35314" y="8700"/>
                    </a:moveTo>
                    <a:lnTo>
                      <a:pt x="35314" y="8700"/>
                    </a:lnTo>
                    <a:cubicBezTo>
                      <a:pt x="35592" y="8912"/>
                      <a:pt x="35816" y="9294"/>
                      <a:pt x="35922" y="9849"/>
                    </a:cubicBezTo>
                    <a:cubicBezTo>
                      <a:pt x="35849" y="9721"/>
                      <a:pt x="35769" y="9679"/>
                      <a:pt x="35687" y="9679"/>
                    </a:cubicBezTo>
                    <a:cubicBezTo>
                      <a:pt x="35530" y="9679"/>
                      <a:pt x="35365" y="9831"/>
                      <a:pt x="35223" y="9831"/>
                    </a:cubicBezTo>
                    <a:cubicBezTo>
                      <a:pt x="35154" y="9831"/>
                      <a:pt x="35091" y="9795"/>
                      <a:pt x="35037" y="9691"/>
                    </a:cubicBezTo>
                    <a:cubicBezTo>
                      <a:pt x="35103" y="9030"/>
                      <a:pt x="35367" y="9242"/>
                      <a:pt x="35314" y="8700"/>
                    </a:cubicBezTo>
                    <a:close/>
                    <a:moveTo>
                      <a:pt x="17505" y="9478"/>
                    </a:moveTo>
                    <a:cubicBezTo>
                      <a:pt x="17616" y="9478"/>
                      <a:pt x="17710" y="9491"/>
                      <a:pt x="17769" y="9519"/>
                    </a:cubicBezTo>
                    <a:cubicBezTo>
                      <a:pt x="17670" y="9788"/>
                      <a:pt x="17486" y="9862"/>
                      <a:pt x="17282" y="9862"/>
                    </a:cubicBezTo>
                    <a:cubicBezTo>
                      <a:pt x="17026" y="9862"/>
                      <a:pt x="16739" y="9743"/>
                      <a:pt x="16555" y="9743"/>
                    </a:cubicBezTo>
                    <a:cubicBezTo>
                      <a:pt x="16759" y="9578"/>
                      <a:pt x="17197" y="9478"/>
                      <a:pt x="17505" y="9478"/>
                    </a:cubicBezTo>
                    <a:close/>
                    <a:moveTo>
                      <a:pt x="21696" y="9245"/>
                    </a:moveTo>
                    <a:cubicBezTo>
                      <a:pt x="22098" y="9245"/>
                      <a:pt x="22471" y="9470"/>
                      <a:pt x="22719" y="9470"/>
                    </a:cubicBezTo>
                    <a:cubicBezTo>
                      <a:pt x="22738" y="9470"/>
                      <a:pt x="22756" y="9469"/>
                      <a:pt x="22773" y="9466"/>
                    </a:cubicBezTo>
                    <a:lnTo>
                      <a:pt x="22773" y="9466"/>
                    </a:lnTo>
                    <a:cubicBezTo>
                      <a:pt x="22614" y="9902"/>
                      <a:pt x="21783" y="9413"/>
                      <a:pt x="21572" y="10021"/>
                    </a:cubicBezTo>
                    <a:cubicBezTo>
                      <a:pt x="21370" y="9772"/>
                      <a:pt x="21838" y="9343"/>
                      <a:pt x="21422" y="9343"/>
                    </a:cubicBezTo>
                    <a:cubicBezTo>
                      <a:pt x="21374" y="9343"/>
                      <a:pt x="21315" y="9348"/>
                      <a:pt x="21242" y="9360"/>
                    </a:cubicBezTo>
                    <a:cubicBezTo>
                      <a:pt x="21394" y="9276"/>
                      <a:pt x="21547" y="9245"/>
                      <a:pt x="21696" y="9245"/>
                    </a:cubicBezTo>
                    <a:close/>
                    <a:moveTo>
                      <a:pt x="36199" y="8964"/>
                    </a:moveTo>
                    <a:cubicBezTo>
                      <a:pt x="36668" y="9311"/>
                      <a:pt x="37067" y="9753"/>
                      <a:pt x="37552" y="9753"/>
                    </a:cubicBezTo>
                    <a:cubicBezTo>
                      <a:pt x="37695" y="9753"/>
                      <a:pt x="37846" y="9715"/>
                      <a:pt x="38008" y="9625"/>
                    </a:cubicBezTo>
                    <a:lnTo>
                      <a:pt x="38008" y="9625"/>
                    </a:lnTo>
                    <a:cubicBezTo>
                      <a:pt x="38074" y="10179"/>
                      <a:pt x="37678" y="10073"/>
                      <a:pt x="37519" y="10351"/>
                    </a:cubicBezTo>
                    <a:cubicBezTo>
                      <a:pt x="37224" y="10137"/>
                      <a:pt x="36991" y="9726"/>
                      <a:pt x="36645" y="9726"/>
                    </a:cubicBezTo>
                    <a:cubicBezTo>
                      <a:pt x="36543" y="9726"/>
                      <a:pt x="36431" y="9762"/>
                      <a:pt x="36305" y="9849"/>
                    </a:cubicBezTo>
                    <a:cubicBezTo>
                      <a:pt x="36529" y="9242"/>
                      <a:pt x="36199" y="9519"/>
                      <a:pt x="35922" y="9360"/>
                    </a:cubicBezTo>
                    <a:cubicBezTo>
                      <a:pt x="35975" y="9189"/>
                      <a:pt x="36093" y="9083"/>
                      <a:pt x="36199" y="8964"/>
                    </a:cubicBezTo>
                    <a:close/>
                    <a:moveTo>
                      <a:pt x="32899" y="9852"/>
                    </a:moveTo>
                    <a:cubicBezTo>
                      <a:pt x="32965" y="9852"/>
                      <a:pt x="33024" y="9898"/>
                      <a:pt x="33057" y="10021"/>
                    </a:cubicBezTo>
                    <a:lnTo>
                      <a:pt x="33057" y="10403"/>
                    </a:lnTo>
                    <a:cubicBezTo>
                      <a:pt x="33024" y="10416"/>
                      <a:pt x="32996" y="10422"/>
                      <a:pt x="32970" y="10422"/>
                    </a:cubicBezTo>
                    <a:cubicBezTo>
                      <a:pt x="32815" y="10422"/>
                      <a:pt x="32775" y="10213"/>
                      <a:pt x="32642" y="10213"/>
                    </a:cubicBezTo>
                    <a:cubicBezTo>
                      <a:pt x="32620" y="10213"/>
                      <a:pt x="32596" y="10219"/>
                      <a:pt x="32569" y="10232"/>
                    </a:cubicBezTo>
                    <a:cubicBezTo>
                      <a:pt x="32569" y="10086"/>
                      <a:pt x="32751" y="9852"/>
                      <a:pt x="32899" y="9852"/>
                    </a:cubicBezTo>
                    <a:close/>
                    <a:moveTo>
                      <a:pt x="33941" y="10021"/>
                    </a:moveTo>
                    <a:lnTo>
                      <a:pt x="33941" y="10021"/>
                    </a:lnTo>
                    <a:cubicBezTo>
                      <a:pt x="33824" y="10216"/>
                      <a:pt x="33577" y="10448"/>
                      <a:pt x="33392" y="10448"/>
                    </a:cubicBezTo>
                    <a:cubicBezTo>
                      <a:pt x="33327" y="10448"/>
                      <a:pt x="33270" y="10419"/>
                      <a:pt x="33229" y="10351"/>
                    </a:cubicBezTo>
                    <a:cubicBezTo>
                      <a:pt x="33263" y="10061"/>
                      <a:pt x="33434" y="10030"/>
                      <a:pt x="33625" y="10030"/>
                    </a:cubicBezTo>
                    <a:cubicBezTo>
                      <a:pt x="33679" y="10030"/>
                      <a:pt x="33734" y="10032"/>
                      <a:pt x="33788" y="10032"/>
                    </a:cubicBezTo>
                    <a:cubicBezTo>
                      <a:pt x="33841" y="10032"/>
                      <a:pt x="33893" y="10030"/>
                      <a:pt x="33941" y="10021"/>
                    </a:cubicBezTo>
                    <a:close/>
                    <a:moveTo>
                      <a:pt x="10123" y="8948"/>
                    </a:moveTo>
                    <a:cubicBezTo>
                      <a:pt x="10231" y="8948"/>
                      <a:pt x="10269" y="9294"/>
                      <a:pt x="10509" y="9294"/>
                    </a:cubicBezTo>
                    <a:cubicBezTo>
                      <a:pt x="10126" y="10232"/>
                      <a:pt x="10944" y="9625"/>
                      <a:pt x="10891" y="10456"/>
                    </a:cubicBezTo>
                    <a:cubicBezTo>
                      <a:pt x="10850" y="10468"/>
                      <a:pt x="10813" y="10473"/>
                      <a:pt x="10780" y="10473"/>
                    </a:cubicBezTo>
                    <a:cubicBezTo>
                      <a:pt x="10505" y="10473"/>
                      <a:pt x="10473" y="10126"/>
                      <a:pt x="10179" y="10126"/>
                    </a:cubicBezTo>
                    <a:cubicBezTo>
                      <a:pt x="10350" y="9466"/>
                      <a:pt x="9954" y="9625"/>
                      <a:pt x="9954" y="9136"/>
                    </a:cubicBezTo>
                    <a:cubicBezTo>
                      <a:pt x="10030" y="8998"/>
                      <a:pt x="10082" y="8948"/>
                      <a:pt x="10123" y="8948"/>
                    </a:cubicBezTo>
                    <a:close/>
                    <a:moveTo>
                      <a:pt x="20133" y="9030"/>
                    </a:moveTo>
                    <a:cubicBezTo>
                      <a:pt x="20327" y="9122"/>
                      <a:pt x="20471" y="9381"/>
                      <a:pt x="20721" y="9381"/>
                    </a:cubicBezTo>
                    <a:cubicBezTo>
                      <a:pt x="20759" y="9381"/>
                      <a:pt x="20801" y="9375"/>
                      <a:pt x="20845" y="9360"/>
                    </a:cubicBezTo>
                    <a:cubicBezTo>
                      <a:pt x="20845" y="9519"/>
                      <a:pt x="20911" y="9625"/>
                      <a:pt x="20964" y="9691"/>
                    </a:cubicBezTo>
                    <a:cubicBezTo>
                      <a:pt x="20581" y="9849"/>
                      <a:pt x="20515" y="10351"/>
                      <a:pt x="20687" y="10681"/>
                    </a:cubicBezTo>
                    <a:cubicBezTo>
                      <a:pt x="20652" y="10821"/>
                      <a:pt x="20540" y="10845"/>
                      <a:pt x="20439" y="10845"/>
                    </a:cubicBezTo>
                    <a:cubicBezTo>
                      <a:pt x="20388" y="10845"/>
                      <a:pt x="20339" y="10839"/>
                      <a:pt x="20304" y="10839"/>
                    </a:cubicBezTo>
                    <a:cubicBezTo>
                      <a:pt x="20400" y="10416"/>
                      <a:pt x="20274" y="10364"/>
                      <a:pt x="20118" y="10364"/>
                    </a:cubicBezTo>
                    <a:cubicBezTo>
                      <a:pt x="20067" y="10364"/>
                      <a:pt x="20013" y="10370"/>
                      <a:pt x="19962" y="10370"/>
                    </a:cubicBezTo>
                    <a:cubicBezTo>
                      <a:pt x="19823" y="10370"/>
                      <a:pt x="19707" y="10328"/>
                      <a:pt x="19750" y="10021"/>
                    </a:cubicBezTo>
                    <a:lnTo>
                      <a:pt x="19750" y="10021"/>
                    </a:lnTo>
                    <a:cubicBezTo>
                      <a:pt x="19591" y="10232"/>
                      <a:pt x="19142" y="10126"/>
                      <a:pt x="19195" y="10681"/>
                    </a:cubicBezTo>
                    <a:cubicBezTo>
                      <a:pt x="18931" y="10562"/>
                      <a:pt x="18865" y="10179"/>
                      <a:pt x="18760" y="9849"/>
                    </a:cubicBezTo>
                    <a:cubicBezTo>
                      <a:pt x="18550" y="9916"/>
                      <a:pt x="18543" y="10121"/>
                      <a:pt x="18508" y="10121"/>
                    </a:cubicBezTo>
                    <a:cubicBezTo>
                      <a:pt x="18488" y="10121"/>
                      <a:pt x="18459" y="10052"/>
                      <a:pt x="18377" y="9849"/>
                    </a:cubicBezTo>
                    <a:cubicBezTo>
                      <a:pt x="18205" y="9902"/>
                      <a:pt x="18324" y="10456"/>
                      <a:pt x="18152" y="10562"/>
                    </a:cubicBezTo>
                    <a:cubicBezTo>
                      <a:pt x="17941" y="9902"/>
                      <a:pt x="17994" y="9572"/>
                      <a:pt x="17994" y="9360"/>
                    </a:cubicBezTo>
                    <a:cubicBezTo>
                      <a:pt x="18087" y="9292"/>
                      <a:pt x="18193" y="9267"/>
                      <a:pt x="18309" y="9267"/>
                    </a:cubicBezTo>
                    <a:cubicBezTo>
                      <a:pt x="18635" y="9267"/>
                      <a:pt x="19034" y="9468"/>
                      <a:pt x="19409" y="9468"/>
                    </a:cubicBezTo>
                    <a:cubicBezTo>
                      <a:pt x="19673" y="9468"/>
                      <a:pt x="19925" y="9369"/>
                      <a:pt x="20133" y="9030"/>
                    </a:cubicBezTo>
                    <a:close/>
                    <a:moveTo>
                      <a:pt x="36965" y="10509"/>
                    </a:moveTo>
                    <a:cubicBezTo>
                      <a:pt x="36965" y="10960"/>
                      <a:pt x="36725" y="11018"/>
                      <a:pt x="36445" y="11018"/>
                    </a:cubicBezTo>
                    <a:cubicBezTo>
                      <a:pt x="36347" y="11018"/>
                      <a:pt x="36245" y="11011"/>
                      <a:pt x="36146" y="11011"/>
                    </a:cubicBezTo>
                    <a:cubicBezTo>
                      <a:pt x="36423" y="10839"/>
                      <a:pt x="36582" y="10509"/>
                      <a:pt x="36965" y="10509"/>
                    </a:cubicBezTo>
                    <a:close/>
                    <a:moveTo>
                      <a:pt x="28249" y="9075"/>
                    </a:moveTo>
                    <a:cubicBezTo>
                      <a:pt x="28406" y="9075"/>
                      <a:pt x="28436" y="9534"/>
                      <a:pt x="28436" y="9743"/>
                    </a:cubicBezTo>
                    <a:cubicBezTo>
                      <a:pt x="28637" y="9575"/>
                      <a:pt x="28959" y="9304"/>
                      <a:pt x="29232" y="9304"/>
                    </a:cubicBezTo>
                    <a:cubicBezTo>
                      <a:pt x="29408" y="9304"/>
                      <a:pt x="29563" y="9417"/>
                      <a:pt x="29651" y="9743"/>
                    </a:cubicBezTo>
                    <a:cubicBezTo>
                      <a:pt x="29556" y="9743"/>
                      <a:pt x="29455" y="9723"/>
                      <a:pt x="29368" y="9723"/>
                    </a:cubicBezTo>
                    <a:cubicBezTo>
                      <a:pt x="29200" y="9723"/>
                      <a:pt x="29084" y="9798"/>
                      <a:pt x="29162" y="10232"/>
                    </a:cubicBezTo>
                    <a:cubicBezTo>
                      <a:pt x="29090" y="10251"/>
                      <a:pt x="29026" y="10258"/>
                      <a:pt x="28967" y="10258"/>
                    </a:cubicBezTo>
                    <a:cubicBezTo>
                      <a:pt x="28753" y="10258"/>
                      <a:pt x="28615" y="10159"/>
                      <a:pt x="28473" y="10159"/>
                    </a:cubicBezTo>
                    <a:cubicBezTo>
                      <a:pt x="28411" y="10159"/>
                      <a:pt x="28348" y="10178"/>
                      <a:pt x="28278" y="10232"/>
                    </a:cubicBezTo>
                    <a:cubicBezTo>
                      <a:pt x="28172" y="10786"/>
                      <a:pt x="28555" y="10562"/>
                      <a:pt x="28436" y="11116"/>
                    </a:cubicBezTo>
                    <a:cubicBezTo>
                      <a:pt x="28106" y="10681"/>
                      <a:pt x="27948" y="10786"/>
                      <a:pt x="27671" y="10456"/>
                    </a:cubicBezTo>
                    <a:cubicBezTo>
                      <a:pt x="27565" y="10456"/>
                      <a:pt x="27565" y="10615"/>
                      <a:pt x="27565" y="10786"/>
                    </a:cubicBezTo>
                    <a:cubicBezTo>
                      <a:pt x="27490" y="10694"/>
                      <a:pt x="27452" y="10663"/>
                      <a:pt x="27425" y="10663"/>
                    </a:cubicBezTo>
                    <a:cubicBezTo>
                      <a:pt x="27370" y="10663"/>
                      <a:pt x="27358" y="10786"/>
                      <a:pt x="27182" y="10786"/>
                    </a:cubicBezTo>
                    <a:cubicBezTo>
                      <a:pt x="26905" y="10615"/>
                      <a:pt x="27565" y="10562"/>
                      <a:pt x="27446" y="10126"/>
                    </a:cubicBezTo>
                    <a:cubicBezTo>
                      <a:pt x="27428" y="9894"/>
                      <a:pt x="27390" y="9832"/>
                      <a:pt x="27338" y="9832"/>
                    </a:cubicBezTo>
                    <a:cubicBezTo>
                      <a:pt x="27278" y="9832"/>
                      <a:pt x="27200" y="9917"/>
                      <a:pt x="27115" y="9917"/>
                    </a:cubicBezTo>
                    <a:cubicBezTo>
                      <a:pt x="27064" y="9917"/>
                      <a:pt x="27011" y="9888"/>
                      <a:pt x="26958" y="9796"/>
                    </a:cubicBezTo>
                    <a:cubicBezTo>
                      <a:pt x="27054" y="9686"/>
                      <a:pt x="27147" y="9648"/>
                      <a:pt x="27239" y="9648"/>
                    </a:cubicBezTo>
                    <a:cubicBezTo>
                      <a:pt x="27445" y="9648"/>
                      <a:pt x="27646" y="9840"/>
                      <a:pt x="27853" y="9840"/>
                    </a:cubicBezTo>
                    <a:cubicBezTo>
                      <a:pt x="27974" y="9840"/>
                      <a:pt x="28097" y="9776"/>
                      <a:pt x="28225" y="9572"/>
                    </a:cubicBezTo>
                    <a:cubicBezTo>
                      <a:pt x="28278" y="9294"/>
                      <a:pt x="28172" y="9294"/>
                      <a:pt x="28054" y="9242"/>
                    </a:cubicBezTo>
                    <a:cubicBezTo>
                      <a:pt x="28134" y="9123"/>
                      <a:pt x="28198" y="9075"/>
                      <a:pt x="28249" y="9075"/>
                    </a:cubicBezTo>
                    <a:close/>
                    <a:moveTo>
                      <a:pt x="11167" y="10657"/>
                    </a:moveTo>
                    <a:cubicBezTo>
                      <a:pt x="11255" y="10657"/>
                      <a:pt x="11336" y="10694"/>
                      <a:pt x="11393" y="10786"/>
                    </a:cubicBezTo>
                    <a:cubicBezTo>
                      <a:pt x="11362" y="11012"/>
                      <a:pt x="11192" y="11142"/>
                      <a:pt x="11015" y="11142"/>
                    </a:cubicBezTo>
                    <a:cubicBezTo>
                      <a:pt x="10893" y="11142"/>
                      <a:pt x="10767" y="11080"/>
                      <a:pt x="10680" y="10945"/>
                    </a:cubicBezTo>
                    <a:cubicBezTo>
                      <a:pt x="10786" y="10804"/>
                      <a:pt x="10991" y="10657"/>
                      <a:pt x="11167" y="10657"/>
                    </a:cubicBezTo>
                    <a:close/>
                    <a:moveTo>
                      <a:pt x="22892" y="10351"/>
                    </a:moveTo>
                    <a:cubicBezTo>
                      <a:pt x="22945" y="10509"/>
                      <a:pt x="22997" y="10786"/>
                      <a:pt x="22997" y="11169"/>
                    </a:cubicBezTo>
                    <a:cubicBezTo>
                      <a:pt x="22892" y="11169"/>
                      <a:pt x="22892" y="10945"/>
                      <a:pt x="22892" y="10839"/>
                    </a:cubicBezTo>
                    <a:cubicBezTo>
                      <a:pt x="22503" y="10959"/>
                      <a:pt x="22114" y="11099"/>
                      <a:pt x="21748" y="11099"/>
                    </a:cubicBezTo>
                    <a:cubicBezTo>
                      <a:pt x="21592" y="11099"/>
                      <a:pt x="21440" y="11074"/>
                      <a:pt x="21294" y="11011"/>
                    </a:cubicBezTo>
                    <a:cubicBezTo>
                      <a:pt x="21277" y="10750"/>
                      <a:pt x="21302" y="10670"/>
                      <a:pt x="21355" y="10670"/>
                    </a:cubicBezTo>
                    <a:cubicBezTo>
                      <a:pt x="21442" y="10670"/>
                      <a:pt x="21603" y="10879"/>
                      <a:pt x="21777" y="10879"/>
                    </a:cubicBezTo>
                    <a:cubicBezTo>
                      <a:pt x="21818" y="10879"/>
                      <a:pt x="21860" y="10867"/>
                      <a:pt x="21902" y="10839"/>
                    </a:cubicBezTo>
                    <a:cubicBezTo>
                      <a:pt x="21860" y="10698"/>
                      <a:pt x="21782" y="10672"/>
                      <a:pt x="21703" y="10672"/>
                    </a:cubicBezTo>
                    <a:cubicBezTo>
                      <a:pt x="21657" y="10672"/>
                      <a:pt x="21611" y="10681"/>
                      <a:pt x="21572" y="10681"/>
                    </a:cubicBezTo>
                    <a:cubicBezTo>
                      <a:pt x="21605" y="10521"/>
                      <a:pt x="21667" y="10463"/>
                      <a:pt x="21735" y="10463"/>
                    </a:cubicBezTo>
                    <a:cubicBezTo>
                      <a:pt x="21882" y="10463"/>
                      <a:pt x="22060" y="10731"/>
                      <a:pt x="22060" y="10839"/>
                    </a:cubicBezTo>
                    <a:cubicBezTo>
                      <a:pt x="22232" y="10786"/>
                      <a:pt x="22060" y="10615"/>
                      <a:pt x="22060" y="10351"/>
                    </a:cubicBezTo>
                    <a:close/>
                    <a:moveTo>
                      <a:pt x="12872" y="10615"/>
                    </a:moveTo>
                    <a:lnTo>
                      <a:pt x="12872" y="10615"/>
                    </a:lnTo>
                    <a:cubicBezTo>
                      <a:pt x="12954" y="11034"/>
                      <a:pt x="12765" y="11245"/>
                      <a:pt x="12589" y="11245"/>
                    </a:cubicBezTo>
                    <a:cubicBezTo>
                      <a:pt x="12509" y="11245"/>
                      <a:pt x="12432" y="11202"/>
                      <a:pt x="12383" y="11116"/>
                    </a:cubicBezTo>
                    <a:cubicBezTo>
                      <a:pt x="12383" y="10615"/>
                      <a:pt x="12713" y="10786"/>
                      <a:pt x="12872" y="10615"/>
                    </a:cubicBezTo>
                    <a:close/>
                    <a:moveTo>
                      <a:pt x="7481" y="10243"/>
                    </a:moveTo>
                    <a:cubicBezTo>
                      <a:pt x="7555" y="10243"/>
                      <a:pt x="7591" y="10333"/>
                      <a:pt x="7591" y="10681"/>
                    </a:cubicBezTo>
                    <a:cubicBezTo>
                      <a:pt x="7552" y="10649"/>
                      <a:pt x="7512" y="10636"/>
                      <a:pt x="7476" y="10636"/>
                    </a:cubicBezTo>
                    <a:cubicBezTo>
                      <a:pt x="7328" y="10636"/>
                      <a:pt x="7233" y="10844"/>
                      <a:pt x="7428" y="10844"/>
                    </a:cubicBezTo>
                    <a:cubicBezTo>
                      <a:pt x="7445" y="10844"/>
                      <a:pt x="7464" y="10843"/>
                      <a:pt x="7485" y="10839"/>
                    </a:cubicBezTo>
                    <a:lnTo>
                      <a:pt x="7485" y="10839"/>
                    </a:lnTo>
                    <a:cubicBezTo>
                      <a:pt x="7415" y="11131"/>
                      <a:pt x="7314" y="11257"/>
                      <a:pt x="7173" y="11257"/>
                    </a:cubicBezTo>
                    <a:cubicBezTo>
                      <a:pt x="7103" y="11257"/>
                      <a:pt x="7023" y="11226"/>
                      <a:pt x="6931" y="11169"/>
                    </a:cubicBezTo>
                    <a:cubicBezTo>
                      <a:pt x="6984" y="10733"/>
                      <a:pt x="7314" y="10945"/>
                      <a:pt x="7103" y="10351"/>
                    </a:cubicBezTo>
                    <a:cubicBezTo>
                      <a:pt x="7275" y="10351"/>
                      <a:pt x="7400" y="10243"/>
                      <a:pt x="7481" y="10243"/>
                    </a:cubicBezTo>
                    <a:close/>
                    <a:moveTo>
                      <a:pt x="40648" y="9955"/>
                    </a:moveTo>
                    <a:lnTo>
                      <a:pt x="40648" y="9955"/>
                    </a:lnTo>
                    <a:cubicBezTo>
                      <a:pt x="40595" y="10456"/>
                      <a:pt x="40212" y="10232"/>
                      <a:pt x="40212" y="10786"/>
                    </a:cubicBezTo>
                    <a:cubicBezTo>
                      <a:pt x="40064" y="10707"/>
                      <a:pt x="39958" y="10675"/>
                      <a:pt x="39881" y="10675"/>
                    </a:cubicBezTo>
                    <a:cubicBezTo>
                      <a:pt x="39547" y="10675"/>
                      <a:pt x="39745" y="11278"/>
                      <a:pt x="39283" y="11278"/>
                    </a:cubicBezTo>
                    <a:cubicBezTo>
                      <a:pt x="39264" y="11278"/>
                      <a:pt x="39244" y="11277"/>
                      <a:pt x="39222" y="11275"/>
                    </a:cubicBezTo>
                    <a:cubicBezTo>
                      <a:pt x="39275" y="11222"/>
                      <a:pt x="39499" y="10681"/>
                      <a:pt x="39222" y="10615"/>
                    </a:cubicBezTo>
                    <a:lnTo>
                      <a:pt x="39064" y="10615"/>
                    </a:lnTo>
                    <a:cubicBezTo>
                      <a:pt x="39275" y="9902"/>
                      <a:pt x="40159" y="10285"/>
                      <a:pt x="40648" y="9955"/>
                    </a:cubicBezTo>
                    <a:close/>
                    <a:moveTo>
                      <a:pt x="6112" y="10021"/>
                    </a:moveTo>
                    <a:lnTo>
                      <a:pt x="6112" y="10021"/>
                    </a:lnTo>
                    <a:cubicBezTo>
                      <a:pt x="6165" y="10126"/>
                      <a:pt x="6271" y="10179"/>
                      <a:pt x="6390" y="10179"/>
                    </a:cubicBezTo>
                    <a:cubicBezTo>
                      <a:pt x="6218" y="11116"/>
                      <a:pt x="6878" y="10615"/>
                      <a:pt x="6825" y="11341"/>
                    </a:cubicBezTo>
                    <a:cubicBezTo>
                      <a:pt x="6660" y="11255"/>
                      <a:pt x="6578" y="11212"/>
                      <a:pt x="6502" y="11212"/>
                    </a:cubicBezTo>
                    <a:cubicBezTo>
                      <a:pt x="6426" y="11212"/>
                      <a:pt x="6357" y="11255"/>
                      <a:pt x="6218" y="11341"/>
                    </a:cubicBezTo>
                    <a:cubicBezTo>
                      <a:pt x="6271" y="10786"/>
                      <a:pt x="6165" y="10403"/>
                      <a:pt x="6112" y="10021"/>
                    </a:cubicBezTo>
                    <a:close/>
                    <a:moveTo>
                      <a:pt x="18707" y="10562"/>
                    </a:moveTo>
                    <a:cubicBezTo>
                      <a:pt x="18842" y="10663"/>
                      <a:pt x="18910" y="10917"/>
                      <a:pt x="19130" y="10917"/>
                    </a:cubicBezTo>
                    <a:cubicBezTo>
                      <a:pt x="19169" y="10917"/>
                      <a:pt x="19212" y="10910"/>
                      <a:pt x="19261" y="10892"/>
                    </a:cubicBezTo>
                    <a:lnTo>
                      <a:pt x="19261" y="10892"/>
                    </a:lnTo>
                    <a:cubicBezTo>
                      <a:pt x="19340" y="11143"/>
                      <a:pt x="19215" y="11268"/>
                      <a:pt x="19083" y="11268"/>
                    </a:cubicBezTo>
                    <a:cubicBezTo>
                      <a:pt x="18951" y="11268"/>
                      <a:pt x="18812" y="11143"/>
                      <a:pt x="18865" y="10892"/>
                    </a:cubicBezTo>
                    <a:cubicBezTo>
                      <a:pt x="18760" y="10892"/>
                      <a:pt x="18812" y="11169"/>
                      <a:pt x="18812" y="11394"/>
                    </a:cubicBezTo>
                    <a:lnTo>
                      <a:pt x="18377" y="11394"/>
                    </a:lnTo>
                    <a:cubicBezTo>
                      <a:pt x="18601" y="10945"/>
                      <a:pt x="18654" y="11011"/>
                      <a:pt x="18707" y="10562"/>
                    </a:cubicBezTo>
                    <a:close/>
                    <a:moveTo>
                      <a:pt x="35481" y="11152"/>
                    </a:moveTo>
                    <a:cubicBezTo>
                      <a:pt x="35653" y="11152"/>
                      <a:pt x="35818" y="11246"/>
                      <a:pt x="35763" y="11499"/>
                    </a:cubicBezTo>
                    <a:cubicBezTo>
                      <a:pt x="35695" y="11535"/>
                      <a:pt x="35638" y="11549"/>
                      <a:pt x="35589" y="11549"/>
                    </a:cubicBezTo>
                    <a:cubicBezTo>
                      <a:pt x="35400" y="11549"/>
                      <a:pt x="35324" y="11341"/>
                      <a:pt x="35156" y="11341"/>
                    </a:cubicBezTo>
                    <a:cubicBezTo>
                      <a:pt x="35156" y="11233"/>
                      <a:pt x="35321" y="11152"/>
                      <a:pt x="35481" y="11152"/>
                    </a:cubicBezTo>
                    <a:close/>
                    <a:moveTo>
                      <a:pt x="38074" y="11011"/>
                    </a:moveTo>
                    <a:cubicBezTo>
                      <a:pt x="38008" y="11169"/>
                      <a:pt x="38074" y="11275"/>
                      <a:pt x="38126" y="11341"/>
                    </a:cubicBezTo>
                    <a:cubicBezTo>
                      <a:pt x="38126" y="11517"/>
                      <a:pt x="38047" y="11594"/>
                      <a:pt x="37948" y="11594"/>
                    </a:cubicBezTo>
                    <a:cubicBezTo>
                      <a:pt x="37773" y="11594"/>
                      <a:pt x="37538" y="11356"/>
                      <a:pt x="37572" y="11011"/>
                    </a:cubicBezTo>
                    <a:close/>
                    <a:moveTo>
                      <a:pt x="33754" y="10822"/>
                    </a:moveTo>
                    <a:cubicBezTo>
                      <a:pt x="33778" y="10822"/>
                      <a:pt x="33805" y="10828"/>
                      <a:pt x="33836" y="10839"/>
                    </a:cubicBezTo>
                    <a:cubicBezTo>
                      <a:pt x="34047" y="11011"/>
                      <a:pt x="33783" y="11064"/>
                      <a:pt x="33664" y="11064"/>
                    </a:cubicBezTo>
                    <a:cubicBezTo>
                      <a:pt x="33453" y="11064"/>
                      <a:pt x="33453" y="11499"/>
                      <a:pt x="33334" y="11724"/>
                    </a:cubicBezTo>
                    <a:cubicBezTo>
                      <a:pt x="33229" y="11552"/>
                      <a:pt x="33387" y="11446"/>
                      <a:pt x="33229" y="11064"/>
                    </a:cubicBezTo>
                    <a:lnTo>
                      <a:pt x="33229" y="11064"/>
                    </a:lnTo>
                    <a:cubicBezTo>
                      <a:pt x="33265" y="11075"/>
                      <a:pt x="33297" y="11080"/>
                      <a:pt x="33326" y="11080"/>
                    </a:cubicBezTo>
                    <a:cubicBezTo>
                      <a:pt x="33533" y="11080"/>
                      <a:pt x="33579" y="10822"/>
                      <a:pt x="33754" y="10822"/>
                    </a:cubicBezTo>
                    <a:close/>
                    <a:moveTo>
                      <a:pt x="5782" y="10351"/>
                    </a:moveTo>
                    <a:cubicBezTo>
                      <a:pt x="5673" y="10593"/>
                      <a:pt x="5720" y="10846"/>
                      <a:pt x="5932" y="10846"/>
                    </a:cubicBezTo>
                    <a:cubicBezTo>
                      <a:pt x="5951" y="10846"/>
                      <a:pt x="5972" y="10843"/>
                      <a:pt x="5994" y="10839"/>
                    </a:cubicBezTo>
                    <a:lnTo>
                      <a:pt x="5994" y="10839"/>
                    </a:lnTo>
                    <a:cubicBezTo>
                      <a:pt x="5730" y="11169"/>
                      <a:pt x="5122" y="10892"/>
                      <a:pt x="5122" y="11724"/>
                    </a:cubicBezTo>
                    <a:cubicBezTo>
                      <a:pt x="5112" y="11726"/>
                      <a:pt x="5103" y="11727"/>
                      <a:pt x="5094" y="11727"/>
                    </a:cubicBezTo>
                    <a:cubicBezTo>
                      <a:pt x="4907" y="11727"/>
                      <a:pt x="4994" y="11222"/>
                      <a:pt x="4792" y="11222"/>
                    </a:cubicBezTo>
                    <a:cubicBezTo>
                      <a:pt x="4819" y="11116"/>
                      <a:pt x="4871" y="11064"/>
                      <a:pt x="4918" y="11064"/>
                    </a:cubicBezTo>
                    <a:cubicBezTo>
                      <a:pt x="4964" y="11064"/>
                      <a:pt x="5003" y="11116"/>
                      <a:pt x="5003" y="11222"/>
                    </a:cubicBezTo>
                    <a:cubicBezTo>
                      <a:pt x="5069" y="10786"/>
                      <a:pt x="5505" y="11064"/>
                      <a:pt x="5400" y="10351"/>
                    </a:cubicBezTo>
                    <a:close/>
                    <a:moveTo>
                      <a:pt x="27512" y="7433"/>
                    </a:moveTo>
                    <a:cubicBezTo>
                      <a:pt x="28278" y="7974"/>
                      <a:pt x="29427" y="7922"/>
                      <a:pt x="30034" y="8753"/>
                    </a:cubicBezTo>
                    <a:cubicBezTo>
                      <a:pt x="29859" y="8617"/>
                      <a:pt x="29663" y="8571"/>
                      <a:pt x="29458" y="8571"/>
                    </a:cubicBezTo>
                    <a:cubicBezTo>
                      <a:pt x="29087" y="8571"/>
                      <a:pt x="28687" y="8719"/>
                      <a:pt x="28331" y="8753"/>
                    </a:cubicBezTo>
                    <a:cubicBezTo>
                      <a:pt x="28331" y="8601"/>
                      <a:pt x="28410" y="8576"/>
                      <a:pt x="28511" y="8576"/>
                    </a:cubicBezTo>
                    <a:cubicBezTo>
                      <a:pt x="28558" y="8576"/>
                      <a:pt x="28610" y="8582"/>
                      <a:pt x="28661" y="8582"/>
                    </a:cubicBezTo>
                    <a:cubicBezTo>
                      <a:pt x="28513" y="8371"/>
                      <a:pt x="28376" y="8291"/>
                      <a:pt x="28247" y="8291"/>
                    </a:cubicBezTo>
                    <a:cubicBezTo>
                      <a:pt x="27837" y="8291"/>
                      <a:pt x="27508" y="9102"/>
                      <a:pt x="27155" y="9102"/>
                    </a:cubicBezTo>
                    <a:cubicBezTo>
                      <a:pt x="27125" y="9102"/>
                      <a:pt x="27094" y="9096"/>
                      <a:pt x="27063" y="9083"/>
                    </a:cubicBezTo>
                    <a:cubicBezTo>
                      <a:pt x="27011" y="8476"/>
                      <a:pt x="27446" y="8700"/>
                      <a:pt x="27618" y="8423"/>
                    </a:cubicBezTo>
                    <a:cubicBezTo>
                      <a:pt x="27512" y="7816"/>
                      <a:pt x="27671" y="8093"/>
                      <a:pt x="27235" y="7922"/>
                    </a:cubicBezTo>
                    <a:lnTo>
                      <a:pt x="27235" y="7922"/>
                    </a:lnTo>
                    <a:cubicBezTo>
                      <a:pt x="27288" y="8093"/>
                      <a:pt x="27341" y="8199"/>
                      <a:pt x="27446" y="8252"/>
                    </a:cubicBezTo>
                    <a:cubicBezTo>
                      <a:pt x="27618" y="8252"/>
                      <a:pt x="26575" y="8252"/>
                      <a:pt x="26733" y="8912"/>
                    </a:cubicBezTo>
                    <a:cubicBezTo>
                      <a:pt x="26721" y="8992"/>
                      <a:pt x="26688" y="9024"/>
                      <a:pt x="26645" y="9024"/>
                    </a:cubicBezTo>
                    <a:cubicBezTo>
                      <a:pt x="26507" y="9024"/>
                      <a:pt x="26256" y="8712"/>
                      <a:pt x="26126" y="8582"/>
                    </a:cubicBezTo>
                    <a:cubicBezTo>
                      <a:pt x="26080" y="8627"/>
                      <a:pt x="26034" y="8763"/>
                      <a:pt x="25988" y="8763"/>
                    </a:cubicBezTo>
                    <a:cubicBezTo>
                      <a:pt x="25981" y="8763"/>
                      <a:pt x="25975" y="8760"/>
                      <a:pt x="25968" y="8753"/>
                    </a:cubicBezTo>
                    <a:lnTo>
                      <a:pt x="25968" y="8753"/>
                    </a:lnTo>
                    <a:cubicBezTo>
                      <a:pt x="26073" y="9360"/>
                      <a:pt x="26852" y="9360"/>
                      <a:pt x="26628" y="9466"/>
                    </a:cubicBezTo>
                    <a:cubicBezTo>
                      <a:pt x="27056" y="9589"/>
                      <a:pt x="26657" y="9885"/>
                      <a:pt x="26173" y="9885"/>
                    </a:cubicBezTo>
                    <a:cubicBezTo>
                      <a:pt x="26030" y="9885"/>
                      <a:pt x="25881" y="9859"/>
                      <a:pt x="25743" y="9796"/>
                    </a:cubicBezTo>
                    <a:lnTo>
                      <a:pt x="25743" y="9796"/>
                    </a:lnTo>
                    <a:cubicBezTo>
                      <a:pt x="25796" y="10073"/>
                      <a:pt x="26073" y="9902"/>
                      <a:pt x="26192" y="10126"/>
                    </a:cubicBezTo>
                    <a:cubicBezTo>
                      <a:pt x="26029" y="10339"/>
                      <a:pt x="26069" y="10790"/>
                      <a:pt x="25791" y="10790"/>
                    </a:cubicBezTo>
                    <a:cubicBezTo>
                      <a:pt x="25776" y="10790"/>
                      <a:pt x="25760" y="10789"/>
                      <a:pt x="25743" y="10786"/>
                    </a:cubicBezTo>
                    <a:lnTo>
                      <a:pt x="25743" y="10786"/>
                    </a:lnTo>
                    <a:cubicBezTo>
                      <a:pt x="25862" y="10945"/>
                      <a:pt x="25968" y="11116"/>
                      <a:pt x="26073" y="11275"/>
                    </a:cubicBezTo>
                    <a:cubicBezTo>
                      <a:pt x="25948" y="11515"/>
                      <a:pt x="25826" y="11584"/>
                      <a:pt x="25710" y="11584"/>
                    </a:cubicBezTo>
                    <a:cubicBezTo>
                      <a:pt x="25551" y="11584"/>
                      <a:pt x="25403" y="11453"/>
                      <a:pt x="25268" y="11453"/>
                    </a:cubicBezTo>
                    <a:cubicBezTo>
                      <a:pt x="25162" y="11453"/>
                      <a:pt x="25065" y="11535"/>
                      <a:pt x="24978" y="11829"/>
                    </a:cubicBezTo>
                    <a:cubicBezTo>
                      <a:pt x="24775" y="11734"/>
                      <a:pt x="24938" y="11092"/>
                      <a:pt x="25175" y="11092"/>
                    </a:cubicBezTo>
                    <a:cubicBezTo>
                      <a:pt x="25201" y="11092"/>
                      <a:pt x="25227" y="11099"/>
                      <a:pt x="25255" y="11116"/>
                    </a:cubicBezTo>
                    <a:cubicBezTo>
                      <a:pt x="25202" y="10786"/>
                      <a:pt x="24872" y="10786"/>
                      <a:pt x="24595" y="10786"/>
                    </a:cubicBezTo>
                    <a:cubicBezTo>
                      <a:pt x="24648" y="10403"/>
                      <a:pt x="25202" y="10786"/>
                      <a:pt x="25136" y="10126"/>
                    </a:cubicBezTo>
                    <a:cubicBezTo>
                      <a:pt x="25083" y="9955"/>
                      <a:pt x="24806" y="10179"/>
                      <a:pt x="24648" y="9796"/>
                    </a:cubicBezTo>
                    <a:cubicBezTo>
                      <a:pt x="24420" y="9839"/>
                      <a:pt x="24344" y="10184"/>
                      <a:pt x="24084" y="10184"/>
                    </a:cubicBezTo>
                    <a:cubicBezTo>
                      <a:pt x="24027" y="10184"/>
                      <a:pt x="23961" y="10167"/>
                      <a:pt x="23882" y="10126"/>
                    </a:cubicBezTo>
                    <a:cubicBezTo>
                      <a:pt x="23935" y="9625"/>
                      <a:pt x="23657" y="9625"/>
                      <a:pt x="23882" y="9294"/>
                    </a:cubicBezTo>
                    <a:lnTo>
                      <a:pt x="23882" y="9294"/>
                    </a:lnTo>
                    <a:cubicBezTo>
                      <a:pt x="23987" y="9466"/>
                      <a:pt x="23882" y="9691"/>
                      <a:pt x="24040" y="9955"/>
                    </a:cubicBezTo>
                    <a:cubicBezTo>
                      <a:pt x="23978" y="9603"/>
                      <a:pt x="24469" y="9321"/>
                      <a:pt x="24917" y="9321"/>
                    </a:cubicBezTo>
                    <a:cubicBezTo>
                      <a:pt x="25226" y="9321"/>
                      <a:pt x="25515" y="9456"/>
                      <a:pt x="25585" y="9796"/>
                    </a:cubicBezTo>
                    <a:cubicBezTo>
                      <a:pt x="25762" y="9796"/>
                      <a:pt x="25837" y="9601"/>
                      <a:pt x="26013" y="9601"/>
                    </a:cubicBezTo>
                    <a:cubicBezTo>
                      <a:pt x="26047" y="9601"/>
                      <a:pt x="26084" y="9608"/>
                      <a:pt x="26126" y="9625"/>
                    </a:cubicBezTo>
                    <a:cubicBezTo>
                      <a:pt x="26192" y="9030"/>
                      <a:pt x="25796" y="9136"/>
                      <a:pt x="25532" y="8964"/>
                    </a:cubicBezTo>
                    <a:cubicBezTo>
                      <a:pt x="25532" y="8806"/>
                      <a:pt x="25532" y="8634"/>
                      <a:pt x="25585" y="8582"/>
                    </a:cubicBezTo>
                    <a:lnTo>
                      <a:pt x="25585" y="8582"/>
                    </a:lnTo>
                    <a:cubicBezTo>
                      <a:pt x="25467" y="8645"/>
                      <a:pt x="25345" y="8673"/>
                      <a:pt x="25221" y="8673"/>
                    </a:cubicBezTo>
                    <a:cubicBezTo>
                      <a:pt x="24597" y="8673"/>
                      <a:pt x="23905" y="7975"/>
                      <a:pt x="23222" y="7644"/>
                    </a:cubicBezTo>
                    <a:cubicBezTo>
                      <a:pt x="23086" y="7482"/>
                      <a:pt x="23226" y="7441"/>
                      <a:pt x="23431" y="7441"/>
                    </a:cubicBezTo>
                    <a:cubicBezTo>
                      <a:pt x="23643" y="7441"/>
                      <a:pt x="23926" y="7486"/>
                      <a:pt x="24040" y="7486"/>
                    </a:cubicBezTo>
                    <a:cubicBezTo>
                      <a:pt x="23987" y="7816"/>
                      <a:pt x="24093" y="7922"/>
                      <a:pt x="24146" y="8146"/>
                    </a:cubicBezTo>
                    <a:cubicBezTo>
                      <a:pt x="24189" y="8112"/>
                      <a:pt x="24341" y="7940"/>
                      <a:pt x="24444" y="7940"/>
                    </a:cubicBezTo>
                    <a:cubicBezTo>
                      <a:pt x="24501" y="7940"/>
                      <a:pt x="24542" y="7992"/>
                      <a:pt x="24542" y="8146"/>
                    </a:cubicBezTo>
                    <a:cubicBezTo>
                      <a:pt x="24648" y="8093"/>
                      <a:pt x="24595" y="7974"/>
                      <a:pt x="24542" y="7974"/>
                    </a:cubicBezTo>
                    <a:cubicBezTo>
                      <a:pt x="24579" y="7846"/>
                      <a:pt x="24618" y="7797"/>
                      <a:pt x="24656" y="7797"/>
                    </a:cubicBezTo>
                    <a:cubicBezTo>
                      <a:pt x="24781" y="7797"/>
                      <a:pt x="24910" y="8304"/>
                      <a:pt x="25030" y="8304"/>
                    </a:cubicBezTo>
                    <a:cubicBezTo>
                      <a:pt x="25308" y="8199"/>
                      <a:pt x="25585" y="8199"/>
                      <a:pt x="25743" y="7922"/>
                    </a:cubicBezTo>
                    <a:cubicBezTo>
                      <a:pt x="25915" y="8157"/>
                      <a:pt x="26091" y="8246"/>
                      <a:pt x="26266" y="8246"/>
                    </a:cubicBezTo>
                    <a:cubicBezTo>
                      <a:pt x="26711" y="8246"/>
                      <a:pt x="27152" y="7670"/>
                      <a:pt x="27512" y="7433"/>
                    </a:cubicBezTo>
                    <a:close/>
                    <a:moveTo>
                      <a:pt x="38338" y="11011"/>
                    </a:moveTo>
                    <a:cubicBezTo>
                      <a:pt x="38509" y="11116"/>
                      <a:pt x="38892" y="10945"/>
                      <a:pt x="38839" y="11499"/>
                    </a:cubicBezTo>
                    <a:cubicBezTo>
                      <a:pt x="38737" y="11409"/>
                      <a:pt x="38663" y="11373"/>
                      <a:pt x="38607" y="11373"/>
                    </a:cubicBezTo>
                    <a:cubicBezTo>
                      <a:pt x="38371" y="11373"/>
                      <a:pt x="38441" y="12008"/>
                      <a:pt x="38034" y="12008"/>
                    </a:cubicBezTo>
                    <a:cubicBezTo>
                      <a:pt x="38009" y="12008"/>
                      <a:pt x="37983" y="12006"/>
                      <a:pt x="37955" y="12001"/>
                    </a:cubicBezTo>
                    <a:cubicBezTo>
                      <a:pt x="38179" y="11552"/>
                      <a:pt x="38338" y="11499"/>
                      <a:pt x="38338" y="11011"/>
                    </a:cubicBezTo>
                    <a:close/>
                    <a:moveTo>
                      <a:pt x="7921" y="10839"/>
                    </a:moveTo>
                    <a:cubicBezTo>
                      <a:pt x="8031" y="10888"/>
                      <a:pt x="8130" y="12024"/>
                      <a:pt x="7882" y="12024"/>
                    </a:cubicBezTo>
                    <a:cubicBezTo>
                      <a:pt x="7862" y="12024"/>
                      <a:pt x="7840" y="12016"/>
                      <a:pt x="7815" y="12001"/>
                    </a:cubicBezTo>
                    <a:cubicBezTo>
                      <a:pt x="7591" y="11605"/>
                      <a:pt x="7974" y="11446"/>
                      <a:pt x="7921" y="10839"/>
                    </a:cubicBezTo>
                    <a:close/>
                    <a:moveTo>
                      <a:pt x="30093" y="10204"/>
                    </a:moveTo>
                    <a:cubicBezTo>
                      <a:pt x="30368" y="10204"/>
                      <a:pt x="30675" y="10472"/>
                      <a:pt x="30747" y="10733"/>
                    </a:cubicBezTo>
                    <a:cubicBezTo>
                      <a:pt x="30153" y="11605"/>
                      <a:pt x="31526" y="11671"/>
                      <a:pt x="32186" y="11882"/>
                    </a:cubicBezTo>
                    <a:cubicBezTo>
                      <a:pt x="32036" y="12005"/>
                      <a:pt x="31873" y="12048"/>
                      <a:pt x="31704" y="12048"/>
                    </a:cubicBezTo>
                    <a:cubicBezTo>
                      <a:pt x="31321" y="12048"/>
                      <a:pt x="30904" y="11830"/>
                      <a:pt x="30532" y="11830"/>
                    </a:cubicBezTo>
                    <a:cubicBezTo>
                      <a:pt x="30399" y="11830"/>
                      <a:pt x="30271" y="11859"/>
                      <a:pt x="30153" y="11935"/>
                    </a:cubicBezTo>
                    <a:cubicBezTo>
                      <a:pt x="30694" y="11064"/>
                      <a:pt x="29981" y="10615"/>
                      <a:pt x="29757" y="10403"/>
                    </a:cubicBezTo>
                    <a:cubicBezTo>
                      <a:pt x="29844" y="10261"/>
                      <a:pt x="29965" y="10204"/>
                      <a:pt x="30093" y="10204"/>
                    </a:cubicBezTo>
                    <a:close/>
                    <a:moveTo>
                      <a:pt x="24595" y="11499"/>
                    </a:moveTo>
                    <a:lnTo>
                      <a:pt x="24595" y="11499"/>
                    </a:lnTo>
                    <a:cubicBezTo>
                      <a:pt x="24423" y="11935"/>
                      <a:pt x="23987" y="12054"/>
                      <a:pt x="23605" y="12159"/>
                    </a:cubicBezTo>
                    <a:cubicBezTo>
                      <a:pt x="23605" y="11446"/>
                      <a:pt x="24146" y="11552"/>
                      <a:pt x="24595" y="11499"/>
                    </a:cubicBezTo>
                    <a:close/>
                    <a:moveTo>
                      <a:pt x="22284" y="11671"/>
                    </a:moveTo>
                    <a:cubicBezTo>
                      <a:pt x="22614" y="11829"/>
                      <a:pt x="22007" y="11724"/>
                      <a:pt x="22166" y="12159"/>
                    </a:cubicBezTo>
                    <a:cubicBezTo>
                      <a:pt x="22118" y="12190"/>
                      <a:pt x="22080" y="12203"/>
                      <a:pt x="22050" y="12203"/>
                    </a:cubicBezTo>
                    <a:cubicBezTo>
                      <a:pt x="21923" y="12203"/>
                      <a:pt x="21907" y="11993"/>
                      <a:pt x="21736" y="11993"/>
                    </a:cubicBezTo>
                    <a:cubicBezTo>
                      <a:pt x="21719" y="11993"/>
                      <a:pt x="21699" y="11996"/>
                      <a:pt x="21677" y="12001"/>
                    </a:cubicBezTo>
                    <a:cubicBezTo>
                      <a:pt x="21699" y="11836"/>
                      <a:pt x="21798" y="11808"/>
                      <a:pt x="21911" y="11808"/>
                    </a:cubicBezTo>
                    <a:cubicBezTo>
                      <a:pt x="21969" y="11808"/>
                      <a:pt x="22030" y="11816"/>
                      <a:pt x="22086" y="11816"/>
                    </a:cubicBezTo>
                    <a:cubicBezTo>
                      <a:pt x="22183" y="11816"/>
                      <a:pt x="22265" y="11793"/>
                      <a:pt x="22284" y="11671"/>
                    </a:cubicBezTo>
                    <a:close/>
                    <a:moveTo>
                      <a:pt x="20463" y="11499"/>
                    </a:moveTo>
                    <a:lnTo>
                      <a:pt x="20463" y="11499"/>
                    </a:lnTo>
                    <a:cubicBezTo>
                      <a:pt x="20845" y="11882"/>
                      <a:pt x="20304" y="12054"/>
                      <a:pt x="20304" y="12384"/>
                    </a:cubicBezTo>
                    <a:cubicBezTo>
                      <a:pt x="20196" y="12275"/>
                      <a:pt x="20186" y="12047"/>
                      <a:pt x="20026" y="12047"/>
                    </a:cubicBezTo>
                    <a:cubicBezTo>
                      <a:pt x="20010" y="12047"/>
                      <a:pt x="19993" y="12049"/>
                      <a:pt x="19974" y="12054"/>
                    </a:cubicBezTo>
                    <a:cubicBezTo>
                      <a:pt x="20027" y="11671"/>
                      <a:pt x="20515" y="12054"/>
                      <a:pt x="20463" y="11499"/>
                    </a:cubicBezTo>
                    <a:close/>
                    <a:moveTo>
                      <a:pt x="13291" y="12284"/>
                    </a:moveTo>
                    <a:cubicBezTo>
                      <a:pt x="13229" y="12325"/>
                      <a:pt x="13164" y="12376"/>
                      <a:pt x="13096" y="12436"/>
                    </a:cubicBezTo>
                    <a:cubicBezTo>
                      <a:pt x="13096" y="12287"/>
                      <a:pt x="13217" y="12318"/>
                      <a:pt x="13291" y="12284"/>
                    </a:cubicBezTo>
                    <a:close/>
                    <a:moveTo>
                      <a:pt x="26562" y="11208"/>
                    </a:moveTo>
                    <a:cubicBezTo>
                      <a:pt x="26833" y="11208"/>
                      <a:pt x="27076" y="11869"/>
                      <a:pt x="27277" y="11869"/>
                    </a:cubicBezTo>
                    <a:cubicBezTo>
                      <a:pt x="27318" y="11869"/>
                      <a:pt x="27356" y="11842"/>
                      <a:pt x="27393" y="11776"/>
                    </a:cubicBezTo>
                    <a:cubicBezTo>
                      <a:pt x="27618" y="11776"/>
                      <a:pt x="27446" y="12384"/>
                      <a:pt x="27512" y="12595"/>
                    </a:cubicBezTo>
                    <a:lnTo>
                      <a:pt x="26786" y="12595"/>
                    </a:lnTo>
                    <a:cubicBezTo>
                      <a:pt x="26841" y="12279"/>
                      <a:pt x="26855" y="12171"/>
                      <a:pt x="26839" y="12171"/>
                    </a:cubicBezTo>
                    <a:cubicBezTo>
                      <a:pt x="26804" y="12171"/>
                      <a:pt x="26628" y="12661"/>
                      <a:pt x="26403" y="12661"/>
                    </a:cubicBezTo>
                    <a:cubicBezTo>
                      <a:pt x="26403" y="12384"/>
                      <a:pt x="26298" y="12331"/>
                      <a:pt x="26298" y="12106"/>
                    </a:cubicBezTo>
                    <a:cubicBezTo>
                      <a:pt x="26147" y="12257"/>
                      <a:pt x="25934" y="12408"/>
                      <a:pt x="25743" y="12408"/>
                    </a:cubicBezTo>
                    <a:cubicBezTo>
                      <a:pt x="25583" y="12408"/>
                      <a:pt x="25439" y="12302"/>
                      <a:pt x="25360" y="12001"/>
                    </a:cubicBezTo>
                    <a:cubicBezTo>
                      <a:pt x="25384" y="11988"/>
                      <a:pt x="25416" y="11983"/>
                      <a:pt x="25453" y="11983"/>
                    </a:cubicBezTo>
                    <a:cubicBezTo>
                      <a:pt x="25588" y="11983"/>
                      <a:pt x="25795" y="12050"/>
                      <a:pt x="25973" y="12050"/>
                    </a:cubicBezTo>
                    <a:cubicBezTo>
                      <a:pt x="26199" y="12050"/>
                      <a:pt x="26377" y="11941"/>
                      <a:pt x="26298" y="11446"/>
                    </a:cubicBezTo>
                    <a:cubicBezTo>
                      <a:pt x="26388" y="11274"/>
                      <a:pt x="26476" y="11208"/>
                      <a:pt x="26562" y="11208"/>
                    </a:cubicBezTo>
                    <a:close/>
                    <a:moveTo>
                      <a:pt x="19697" y="11724"/>
                    </a:moveTo>
                    <a:lnTo>
                      <a:pt x="19697" y="11724"/>
                    </a:lnTo>
                    <a:cubicBezTo>
                      <a:pt x="19855" y="12436"/>
                      <a:pt x="19420" y="12212"/>
                      <a:pt x="19525" y="12872"/>
                    </a:cubicBezTo>
                    <a:lnTo>
                      <a:pt x="19090" y="12872"/>
                    </a:lnTo>
                    <a:cubicBezTo>
                      <a:pt x="19037" y="12436"/>
                      <a:pt x="19314" y="12542"/>
                      <a:pt x="19314" y="12212"/>
                    </a:cubicBezTo>
                    <a:cubicBezTo>
                      <a:pt x="19259" y="12185"/>
                      <a:pt x="19212" y="12176"/>
                      <a:pt x="19172" y="12176"/>
                    </a:cubicBezTo>
                    <a:cubicBezTo>
                      <a:pt x="19059" y="12176"/>
                      <a:pt x="18992" y="12254"/>
                      <a:pt x="18898" y="12254"/>
                    </a:cubicBezTo>
                    <a:cubicBezTo>
                      <a:pt x="18826" y="12254"/>
                      <a:pt x="18738" y="12209"/>
                      <a:pt x="18601" y="12054"/>
                    </a:cubicBezTo>
                    <a:cubicBezTo>
                      <a:pt x="18805" y="11777"/>
                      <a:pt x="18963" y="11756"/>
                      <a:pt x="19185" y="11756"/>
                    </a:cubicBezTo>
                    <a:cubicBezTo>
                      <a:pt x="19224" y="11756"/>
                      <a:pt x="19265" y="11757"/>
                      <a:pt x="19308" y="11757"/>
                    </a:cubicBezTo>
                    <a:cubicBezTo>
                      <a:pt x="19418" y="11757"/>
                      <a:pt x="19545" y="11753"/>
                      <a:pt x="19697" y="11724"/>
                    </a:cubicBezTo>
                    <a:close/>
                    <a:moveTo>
                      <a:pt x="15357" y="8929"/>
                    </a:moveTo>
                    <a:cubicBezTo>
                      <a:pt x="15483" y="8929"/>
                      <a:pt x="15639" y="8972"/>
                      <a:pt x="15842" y="9083"/>
                    </a:cubicBezTo>
                    <a:cubicBezTo>
                      <a:pt x="15736" y="9519"/>
                      <a:pt x="16014" y="9796"/>
                      <a:pt x="15789" y="10232"/>
                    </a:cubicBezTo>
                    <a:cubicBezTo>
                      <a:pt x="15565" y="10179"/>
                      <a:pt x="15512" y="9902"/>
                      <a:pt x="15301" y="9902"/>
                    </a:cubicBezTo>
                    <a:cubicBezTo>
                      <a:pt x="15182" y="9955"/>
                      <a:pt x="15076" y="10073"/>
                      <a:pt x="15076" y="10232"/>
                    </a:cubicBezTo>
                    <a:cubicBezTo>
                      <a:pt x="15164" y="10488"/>
                      <a:pt x="15249" y="10553"/>
                      <a:pt x="15343" y="10553"/>
                    </a:cubicBezTo>
                    <a:cubicBezTo>
                      <a:pt x="15440" y="10553"/>
                      <a:pt x="15546" y="10484"/>
                      <a:pt x="15674" y="10484"/>
                    </a:cubicBezTo>
                    <a:cubicBezTo>
                      <a:pt x="15741" y="10484"/>
                      <a:pt x="15814" y="10503"/>
                      <a:pt x="15895" y="10562"/>
                    </a:cubicBezTo>
                    <a:cubicBezTo>
                      <a:pt x="15842" y="10839"/>
                      <a:pt x="15565" y="10733"/>
                      <a:pt x="15684" y="11222"/>
                    </a:cubicBezTo>
                    <a:cubicBezTo>
                      <a:pt x="15359" y="11060"/>
                      <a:pt x="15301" y="10879"/>
                      <a:pt x="15254" y="10879"/>
                    </a:cubicBezTo>
                    <a:cubicBezTo>
                      <a:pt x="15220" y="10879"/>
                      <a:pt x="15191" y="10970"/>
                      <a:pt x="15076" y="11222"/>
                    </a:cubicBezTo>
                    <a:cubicBezTo>
                      <a:pt x="15191" y="11559"/>
                      <a:pt x="15474" y="11597"/>
                      <a:pt x="15740" y="11597"/>
                    </a:cubicBezTo>
                    <a:cubicBezTo>
                      <a:pt x="15816" y="11597"/>
                      <a:pt x="15891" y="11593"/>
                      <a:pt x="15960" y="11593"/>
                    </a:cubicBezTo>
                    <a:cubicBezTo>
                      <a:pt x="16121" y="11593"/>
                      <a:pt x="16250" y="11610"/>
                      <a:pt x="16291" y="11724"/>
                    </a:cubicBezTo>
                    <a:cubicBezTo>
                      <a:pt x="16538" y="11465"/>
                      <a:pt x="16323" y="10722"/>
                      <a:pt x="16068" y="10722"/>
                    </a:cubicBezTo>
                    <a:cubicBezTo>
                      <a:pt x="16050" y="10722"/>
                      <a:pt x="16032" y="10726"/>
                      <a:pt x="16014" y="10733"/>
                    </a:cubicBezTo>
                    <a:cubicBezTo>
                      <a:pt x="16153" y="10512"/>
                      <a:pt x="16283" y="10433"/>
                      <a:pt x="16416" y="10433"/>
                    </a:cubicBezTo>
                    <a:cubicBezTo>
                      <a:pt x="16740" y="10433"/>
                      <a:pt x="17081" y="10894"/>
                      <a:pt x="17603" y="10894"/>
                    </a:cubicBezTo>
                    <a:cubicBezTo>
                      <a:pt x="17623" y="10894"/>
                      <a:pt x="17643" y="10893"/>
                      <a:pt x="17664" y="10892"/>
                    </a:cubicBezTo>
                    <a:cubicBezTo>
                      <a:pt x="17664" y="11235"/>
                      <a:pt x="17678" y="11325"/>
                      <a:pt x="17731" y="11325"/>
                    </a:cubicBezTo>
                    <a:cubicBezTo>
                      <a:pt x="17779" y="11325"/>
                      <a:pt x="17861" y="11247"/>
                      <a:pt x="17994" y="11222"/>
                    </a:cubicBezTo>
                    <a:lnTo>
                      <a:pt x="17994" y="11222"/>
                    </a:lnTo>
                    <a:cubicBezTo>
                      <a:pt x="18377" y="11446"/>
                      <a:pt x="17717" y="11222"/>
                      <a:pt x="17769" y="11552"/>
                    </a:cubicBezTo>
                    <a:cubicBezTo>
                      <a:pt x="18100" y="11671"/>
                      <a:pt x="18812" y="11724"/>
                      <a:pt x="17875" y="12054"/>
                    </a:cubicBezTo>
                    <a:cubicBezTo>
                      <a:pt x="17769" y="12001"/>
                      <a:pt x="17717" y="11776"/>
                      <a:pt x="17611" y="11724"/>
                    </a:cubicBezTo>
                    <a:cubicBezTo>
                      <a:pt x="17328" y="12222"/>
                      <a:pt x="16990" y="12359"/>
                      <a:pt x="16652" y="12359"/>
                    </a:cubicBezTo>
                    <a:cubicBezTo>
                      <a:pt x="16239" y="12359"/>
                      <a:pt x="15826" y="12153"/>
                      <a:pt x="15519" y="12153"/>
                    </a:cubicBezTo>
                    <a:cubicBezTo>
                      <a:pt x="15247" y="12153"/>
                      <a:pt x="15058" y="12315"/>
                      <a:pt x="15024" y="12925"/>
                    </a:cubicBezTo>
                    <a:cubicBezTo>
                      <a:pt x="15007" y="12929"/>
                      <a:pt x="14990" y="12932"/>
                      <a:pt x="14973" y="12932"/>
                    </a:cubicBezTo>
                    <a:cubicBezTo>
                      <a:pt x="14647" y="12932"/>
                      <a:pt x="14315" y="12133"/>
                      <a:pt x="13739" y="12133"/>
                    </a:cubicBezTo>
                    <a:cubicBezTo>
                      <a:pt x="13611" y="12133"/>
                      <a:pt x="13472" y="12172"/>
                      <a:pt x="13317" y="12268"/>
                    </a:cubicBezTo>
                    <a:lnTo>
                      <a:pt x="13317" y="12268"/>
                    </a:lnTo>
                    <a:cubicBezTo>
                      <a:pt x="13319" y="12267"/>
                      <a:pt x="13320" y="12266"/>
                      <a:pt x="13321" y="12265"/>
                    </a:cubicBezTo>
                    <a:cubicBezTo>
                      <a:pt x="13202" y="12159"/>
                      <a:pt x="13255" y="11829"/>
                      <a:pt x="13096" y="11776"/>
                    </a:cubicBezTo>
                    <a:cubicBezTo>
                      <a:pt x="13311" y="11710"/>
                      <a:pt x="13524" y="11687"/>
                      <a:pt x="13746" y="11687"/>
                    </a:cubicBezTo>
                    <a:cubicBezTo>
                      <a:pt x="14096" y="11687"/>
                      <a:pt x="14468" y="11744"/>
                      <a:pt x="14905" y="11776"/>
                    </a:cubicBezTo>
                    <a:cubicBezTo>
                      <a:pt x="15076" y="11724"/>
                      <a:pt x="14971" y="11169"/>
                      <a:pt x="15076" y="11064"/>
                    </a:cubicBezTo>
                    <a:cubicBezTo>
                      <a:pt x="14746" y="11011"/>
                      <a:pt x="14852" y="10126"/>
                      <a:pt x="14469" y="10073"/>
                    </a:cubicBezTo>
                    <a:cubicBezTo>
                      <a:pt x="14417" y="10292"/>
                      <a:pt x="14315" y="10383"/>
                      <a:pt x="14202" y="10383"/>
                    </a:cubicBezTo>
                    <a:cubicBezTo>
                      <a:pt x="13975" y="10383"/>
                      <a:pt x="13703" y="10013"/>
                      <a:pt x="13703" y="9572"/>
                    </a:cubicBezTo>
                    <a:cubicBezTo>
                      <a:pt x="13756" y="9572"/>
                      <a:pt x="13756" y="9796"/>
                      <a:pt x="13756" y="9902"/>
                    </a:cubicBezTo>
                    <a:cubicBezTo>
                      <a:pt x="13844" y="9814"/>
                      <a:pt x="13933" y="9784"/>
                      <a:pt x="14020" y="9784"/>
                    </a:cubicBezTo>
                    <a:cubicBezTo>
                      <a:pt x="14208" y="9784"/>
                      <a:pt x="14392" y="9922"/>
                      <a:pt x="14567" y="9922"/>
                    </a:cubicBezTo>
                    <a:cubicBezTo>
                      <a:pt x="14666" y="9922"/>
                      <a:pt x="14761" y="9878"/>
                      <a:pt x="14852" y="9743"/>
                    </a:cubicBezTo>
                    <a:cubicBezTo>
                      <a:pt x="14833" y="9523"/>
                      <a:pt x="14770" y="9483"/>
                      <a:pt x="14695" y="9483"/>
                    </a:cubicBezTo>
                    <a:cubicBezTo>
                      <a:pt x="14654" y="9483"/>
                      <a:pt x="14609" y="9496"/>
                      <a:pt x="14565" y="9496"/>
                    </a:cubicBezTo>
                    <a:cubicBezTo>
                      <a:pt x="14472" y="9496"/>
                      <a:pt x="14386" y="9439"/>
                      <a:pt x="14363" y="9083"/>
                    </a:cubicBezTo>
                    <a:cubicBezTo>
                      <a:pt x="14384" y="9076"/>
                      <a:pt x="14403" y="9073"/>
                      <a:pt x="14420" y="9073"/>
                    </a:cubicBezTo>
                    <a:cubicBezTo>
                      <a:pt x="14535" y="9073"/>
                      <a:pt x="14575" y="9218"/>
                      <a:pt x="14575" y="9413"/>
                    </a:cubicBezTo>
                    <a:cubicBezTo>
                      <a:pt x="14872" y="9324"/>
                      <a:pt x="14976" y="8929"/>
                      <a:pt x="15357" y="8929"/>
                    </a:cubicBezTo>
                    <a:close/>
                    <a:moveTo>
                      <a:pt x="30087" y="12925"/>
                    </a:moveTo>
                    <a:lnTo>
                      <a:pt x="30087" y="12925"/>
                    </a:lnTo>
                    <a:cubicBezTo>
                      <a:pt x="30087" y="12940"/>
                      <a:pt x="30089" y="12954"/>
                      <a:pt x="30095" y="12968"/>
                    </a:cubicBezTo>
                    <a:lnTo>
                      <a:pt x="30095" y="12968"/>
                    </a:lnTo>
                    <a:cubicBezTo>
                      <a:pt x="30092" y="12954"/>
                      <a:pt x="30089" y="12939"/>
                      <a:pt x="30087" y="12925"/>
                    </a:cubicBezTo>
                    <a:close/>
                    <a:moveTo>
                      <a:pt x="20738" y="12331"/>
                    </a:moveTo>
                    <a:cubicBezTo>
                      <a:pt x="20954" y="12331"/>
                      <a:pt x="20946" y="12740"/>
                      <a:pt x="21123" y="12872"/>
                    </a:cubicBezTo>
                    <a:cubicBezTo>
                      <a:pt x="21077" y="13077"/>
                      <a:pt x="21035" y="13147"/>
                      <a:pt x="20990" y="13147"/>
                    </a:cubicBezTo>
                    <a:cubicBezTo>
                      <a:pt x="20895" y="13147"/>
                      <a:pt x="20788" y="12840"/>
                      <a:pt x="20614" y="12840"/>
                    </a:cubicBezTo>
                    <a:cubicBezTo>
                      <a:pt x="20584" y="12840"/>
                      <a:pt x="20551" y="12850"/>
                      <a:pt x="20515" y="12872"/>
                    </a:cubicBezTo>
                    <a:cubicBezTo>
                      <a:pt x="20463" y="12595"/>
                      <a:pt x="20581" y="12595"/>
                      <a:pt x="20581" y="12384"/>
                    </a:cubicBezTo>
                    <a:cubicBezTo>
                      <a:pt x="20644" y="12347"/>
                      <a:pt x="20696" y="12331"/>
                      <a:pt x="20738" y="12331"/>
                    </a:cubicBezTo>
                    <a:close/>
                    <a:moveTo>
                      <a:pt x="24969" y="12673"/>
                    </a:moveTo>
                    <a:cubicBezTo>
                      <a:pt x="25054" y="12673"/>
                      <a:pt x="25141" y="12721"/>
                      <a:pt x="25202" y="12819"/>
                    </a:cubicBezTo>
                    <a:cubicBezTo>
                      <a:pt x="25235" y="13162"/>
                      <a:pt x="25101" y="13313"/>
                      <a:pt x="24953" y="13313"/>
                    </a:cubicBezTo>
                    <a:cubicBezTo>
                      <a:pt x="24862" y="13313"/>
                      <a:pt x="24766" y="13255"/>
                      <a:pt x="24700" y="13149"/>
                    </a:cubicBezTo>
                    <a:cubicBezTo>
                      <a:pt x="24666" y="12834"/>
                      <a:pt x="24814" y="12673"/>
                      <a:pt x="24969" y="12673"/>
                    </a:cubicBezTo>
                    <a:close/>
                    <a:moveTo>
                      <a:pt x="31803" y="12872"/>
                    </a:moveTo>
                    <a:cubicBezTo>
                      <a:pt x="32100" y="12979"/>
                      <a:pt x="31991" y="13610"/>
                      <a:pt x="31687" y="13610"/>
                    </a:cubicBezTo>
                    <a:cubicBezTo>
                      <a:pt x="31653" y="13610"/>
                      <a:pt x="31617" y="13602"/>
                      <a:pt x="31578" y="13585"/>
                    </a:cubicBezTo>
                    <a:cubicBezTo>
                      <a:pt x="31473" y="13044"/>
                      <a:pt x="31908" y="13427"/>
                      <a:pt x="31803" y="12872"/>
                    </a:cubicBezTo>
                    <a:close/>
                    <a:moveTo>
                      <a:pt x="18687" y="13689"/>
                    </a:moveTo>
                    <a:cubicBezTo>
                      <a:pt x="18815" y="13689"/>
                      <a:pt x="18983" y="13900"/>
                      <a:pt x="19092" y="13900"/>
                    </a:cubicBezTo>
                    <a:cubicBezTo>
                      <a:pt x="19144" y="13900"/>
                      <a:pt x="19182" y="13851"/>
                      <a:pt x="19195" y="13704"/>
                    </a:cubicBezTo>
                    <a:cubicBezTo>
                      <a:pt x="19335" y="13956"/>
                      <a:pt x="19309" y="14015"/>
                      <a:pt x="19218" y="14015"/>
                    </a:cubicBezTo>
                    <a:cubicBezTo>
                      <a:pt x="19138" y="14015"/>
                      <a:pt x="19010" y="13970"/>
                      <a:pt x="18901" y="13970"/>
                    </a:cubicBezTo>
                    <a:cubicBezTo>
                      <a:pt x="18783" y="13970"/>
                      <a:pt x="18689" y="14023"/>
                      <a:pt x="18707" y="14245"/>
                    </a:cubicBezTo>
                    <a:cubicBezTo>
                      <a:pt x="18654" y="14245"/>
                      <a:pt x="18654" y="14139"/>
                      <a:pt x="18601" y="14087"/>
                    </a:cubicBezTo>
                    <a:cubicBezTo>
                      <a:pt x="18654" y="13915"/>
                      <a:pt x="18601" y="13915"/>
                      <a:pt x="18535" y="13915"/>
                    </a:cubicBezTo>
                    <a:cubicBezTo>
                      <a:pt x="18566" y="13745"/>
                      <a:pt x="18621" y="13689"/>
                      <a:pt x="18687" y="13689"/>
                    </a:cubicBezTo>
                    <a:close/>
                    <a:moveTo>
                      <a:pt x="30483" y="13255"/>
                    </a:moveTo>
                    <a:cubicBezTo>
                      <a:pt x="30622" y="13552"/>
                      <a:pt x="30722" y="13676"/>
                      <a:pt x="30884" y="13676"/>
                    </a:cubicBezTo>
                    <a:cubicBezTo>
                      <a:pt x="30967" y="13676"/>
                      <a:pt x="31066" y="13643"/>
                      <a:pt x="31196" y="13585"/>
                    </a:cubicBezTo>
                    <a:lnTo>
                      <a:pt x="31196" y="13585"/>
                    </a:lnTo>
                    <a:cubicBezTo>
                      <a:pt x="31301" y="14139"/>
                      <a:pt x="30866" y="13809"/>
                      <a:pt x="30918" y="14245"/>
                    </a:cubicBezTo>
                    <a:cubicBezTo>
                      <a:pt x="30813" y="13809"/>
                      <a:pt x="30535" y="13809"/>
                      <a:pt x="30483" y="13255"/>
                    </a:cubicBezTo>
                    <a:close/>
                    <a:moveTo>
                      <a:pt x="33140" y="12381"/>
                    </a:moveTo>
                    <a:cubicBezTo>
                      <a:pt x="33151" y="12381"/>
                      <a:pt x="33163" y="12382"/>
                      <a:pt x="33176" y="12384"/>
                    </a:cubicBezTo>
                    <a:cubicBezTo>
                      <a:pt x="32951" y="12819"/>
                      <a:pt x="33229" y="13427"/>
                      <a:pt x="33387" y="13704"/>
                    </a:cubicBezTo>
                    <a:cubicBezTo>
                      <a:pt x="33318" y="14078"/>
                      <a:pt x="33196" y="14185"/>
                      <a:pt x="33053" y="14185"/>
                    </a:cubicBezTo>
                    <a:cubicBezTo>
                      <a:pt x="32864" y="14185"/>
                      <a:pt x="32639" y="13999"/>
                      <a:pt x="32452" y="13999"/>
                    </a:cubicBezTo>
                    <a:cubicBezTo>
                      <a:pt x="32347" y="13999"/>
                      <a:pt x="32253" y="14058"/>
                      <a:pt x="32186" y="14245"/>
                    </a:cubicBezTo>
                    <a:cubicBezTo>
                      <a:pt x="32014" y="14192"/>
                      <a:pt x="32291" y="13915"/>
                      <a:pt x="32067" y="13915"/>
                    </a:cubicBezTo>
                    <a:cubicBezTo>
                      <a:pt x="32186" y="13704"/>
                      <a:pt x="32397" y="13704"/>
                      <a:pt x="32463" y="13427"/>
                    </a:cubicBezTo>
                    <a:cubicBezTo>
                      <a:pt x="32463" y="13269"/>
                      <a:pt x="32391" y="13235"/>
                      <a:pt x="32297" y="13235"/>
                    </a:cubicBezTo>
                    <a:cubicBezTo>
                      <a:pt x="32225" y="13235"/>
                      <a:pt x="32141" y="13255"/>
                      <a:pt x="32067" y="13255"/>
                    </a:cubicBezTo>
                    <a:cubicBezTo>
                      <a:pt x="32133" y="13097"/>
                      <a:pt x="32186" y="12925"/>
                      <a:pt x="32067" y="12872"/>
                    </a:cubicBezTo>
                    <a:cubicBezTo>
                      <a:pt x="32150" y="12758"/>
                      <a:pt x="32220" y="12711"/>
                      <a:pt x="32282" y="12711"/>
                    </a:cubicBezTo>
                    <a:cubicBezTo>
                      <a:pt x="32567" y="12711"/>
                      <a:pt x="32668" y="13719"/>
                      <a:pt x="32948" y="13719"/>
                    </a:cubicBezTo>
                    <a:cubicBezTo>
                      <a:pt x="33013" y="13719"/>
                      <a:pt x="33087" y="13665"/>
                      <a:pt x="33176" y="13532"/>
                    </a:cubicBezTo>
                    <a:cubicBezTo>
                      <a:pt x="33176" y="13202"/>
                      <a:pt x="32899" y="13202"/>
                      <a:pt x="32793" y="13044"/>
                    </a:cubicBezTo>
                    <a:cubicBezTo>
                      <a:pt x="32996" y="12993"/>
                      <a:pt x="32857" y="12381"/>
                      <a:pt x="33140" y="12381"/>
                    </a:cubicBezTo>
                    <a:close/>
                    <a:moveTo>
                      <a:pt x="27862" y="13682"/>
                    </a:moveTo>
                    <a:cubicBezTo>
                      <a:pt x="28197" y="13682"/>
                      <a:pt x="28502" y="13835"/>
                      <a:pt x="28502" y="14139"/>
                    </a:cubicBezTo>
                    <a:cubicBezTo>
                      <a:pt x="28208" y="14139"/>
                      <a:pt x="27992" y="14076"/>
                      <a:pt x="27754" y="14076"/>
                    </a:cubicBezTo>
                    <a:cubicBezTo>
                      <a:pt x="27545" y="14076"/>
                      <a:pt x="27320" y="14125"/>
                      <a:pt x="27011" y="14311"/>
                    </a:cubicBezTo>
                    <a:cubicBezTo>
                      <a:pt x="27039" y="13891"/>
                      <a:pt x="27470" y="13682"/>
                      <a:pt x="27862" y="13682"/>
                    </a:cubicBezTo>
                    <a:close/>
                    <a:moveTo>
                      <a:pt x="29268" y="11064"/>
                    </a:moveTo>
                    <a:cubicBezTo>
                      <a:pt x="29044" y="11446"/>
                      <a:pt x="29215" y="11882"/>
                      <a:pt x="29493" y="11935"/>
                    </a:cubicBezTo>
                    <a:cubicBezTo>
                      <a:pt x="29474" y="12078"/>
                      <a:pt x="29447" y="12126"/>
                      <a:pt x="29414" y="12126"/>
                    </a:cubicBezTo>
                    <a:cubicBezTo>
                      <a:pt x="29344" y="12126"/>
                      <a:pt x="29243" y="11910"/>
                      <a:pt x="29117" y="11910"/>
                    </a:cubicBezTo>
                    <a:cubicBezTo>
                      <a:pt x="29093" y="11910"/>
                      <a:pt x="29069" y="11917"/>
                      <a:pt x="29044" y="11935"/>
                    </a:cubicBezTo>
                    <a:cubicBezTo>
                      <a:pt x="29374" y="12489"/>
                      <a:pt x="30205" y="12212"/>
                      <a:pt x="30364" y="12925"/>
                    </a:cubicBezTo>
                    <a:cubicBezTo>
                      <a:pt x="30529" y="13037"/>
                      <a:pt x="30460" y="13093"/>
                      <a:pt x="30349" y="13093"/>
                    </a:cubicBezTo>
                    <a:cubicBezTo>
                      <a:pt x="30253" y="13093"/>
                      <a:pt x="30127" y="13051"/>
                      <a:pt x="30095" y="12968"/>
                    </a:cubicBezTo>
                    <a:lnTo>
                      <a:pt x="30095" y="12968"/>
                    </a:lnTo>
                    <a:cubicBezTo>
                      <a:pt x="30171" y="13340"/>
                      <a:pt x="30401" y="13591"/>
                      <a:pt x="29981" y="13757"/>
                    </a:cubicBezTo>
                    <a:cubicBezTo>
                      <a:pt x="30087" y="13981"/>
                      <a:pt x="30153" y="14245"/>
                      <a:pt x="30311" y="14417"/>
                    </a:cubicBezTo>
                    <a:cubicBezTo>
                      <a:pt x="30273" y="14472"/>
                      <a:pt x="30230" y="14496"/>
                      <a:pt x="30183" y="14496"/>
                    </a:cubicBezTo>
                    <a:cubicBezTo>
                      <a:pt x="29952" y="14496"/>
                      <a:pt x="29642" y="13888"/>
                      <a:pt x="29598" y="13427"/>
                    </a:cubicBezTo>
                    <a:cubicBezTo>
                      <a:pt x="29613" y="13423"/>
                      <a:pt x="29627" y="13422"/>
                      <a:pt x="29639" y="13422"/>
                    </a:cubicBezTo>
                    <a:cubicBezTo>
                      <a:pt x="29787" y="13422"/>
                      <a:pt x="29827" y="13630"/>
                      <a:pt x="29964" y="13630"/>
                    </a:cubicBezTo>
                    <a:cubicBezTo>
                      <a:pt x="29998" y="13630"/>
                      <a:pt x="30038" y="13617"/>
                      <a:pt x="30087" y="13585"/>
                    </a:cubicBezTo>
                    <a:cubicBezTo>
                      <a:pt x="30153" y="13202"/>
                      <a:pt x="29928" y="13202"/>
                      <a:pt x="29981" y="12767"/>
                    </a:cubicBezTo>
                    <a:cubicBezTo>
                      <a:pt x="29869" y="12575"/>
                      <a:pt x="29691" y="12479"/>
                      <a:pt x="29519" y="12479"/>
                    </a:cubicBezTo>
                    <a:cubicBezTo>
                      <a:pt x="29347" y="12479"/>
                      <a:pt x="29182" y="12575"/>
                      <a:pt x="29096" y="12767"/>
                    </a:cubicBezTo>
                    <a:cubicBezTo>
                      <a:pt x="29069" y="12536"/>
                      <a:pt x="28842" y="12457"/>
                      <a:pt x="28544" y="12457"/>
                    </a:cubicBezTo>
                    <a:cubicBezTo>
                      <a:pt x="28279" y="12457"/>
                      <a:pt x="27957" y="12520"/>
                      <a:pt x="27671" y="12595"/>
                    </a:cubicBezTo>
                    <a:cubicBezTo>
                      <a:pt x="27693" y="12064"/>
                      <a:pt x="27874" y="11954"/>
                      <a:pt x="28101" y="11954"/>
                    </a:cubicBezTo>
                    <a:cubicBezTo>
                      <a:pt x="28260" y="11954"/>
                      <a:pt x="28441" y="12008"/>
                      <a:pt x="28605" y="12008"/>
                    </a:cubicBezTo>
                    <a:cubicBezTo>
                      <a:pt x="28759" y="12008"/>
                      <a:pt x="28899" y="11961"/>
                      <a:pt x="28991" y="11776"/>
                    </a:cubicBezTo>
                    <a:cubicBezTo>
                      <a:pt x="28991" y="11222"/>
                      <a:pt x="28502" y="11724"/>
                      <a:pt x="28555" y="11116"/>
                    </a:cubicBezTo>
                    <a:lnTo>
                      <a:pt x="28555" y="11116"/>
                    </a:lnTo>
                    <a:cubicBezTo>
                      <a:pt x="28620" y="11233"/>
                      <a:pt x="28680" y="11274"/>
                      <a:pt x="28743" y="11274"/>
                    </a:cubicBezTo>
                    <a:cubicBezTo>
                      <a:pt x="28886" y="11274"/>
                      <a:pt x="29039" y="11064"/>
                      <a:pt x="29268" y="11064"/>
                    </a:cubicBezTo>
                    <a:close/>
                    <a:moveTo>
                      <a:pt x="25850" y="12762"/>
                    </a:moveTo>
                    <a:cubicBezTo>
                      <a:pt x="26072" y="12762"/>
                      <a:pt x="26092" y="13188"/>
                      <a:pt x="26364" y="13188"/>
                    </a:cubicBezTo>
                    <a:cubicBezTo>
                      <a:pt x="26409" y="13188"/>
                      <a:pt x="26461" y="13177"/>
                      <a:pt x="26522" y="13149"/>
                    </a:cubicBezTo>
                    <a:lnTo>
                      <a:pt x="26522" y="13149"/>
                    </a:lnTo>
                    <a:cubicBezTo>
                      <a:pt x="26733" y="13374"/>
                      <a:pt x="26298" y="13651"/>
                      <a:pt x="26628" y="13809"/>
                    </a:cubicBezTo>
                    <a:cubicBezTo>
                      <a:pt x="26602" y="13931"/>
                      <a:pt x="26570" y="13977"/>
                      <a:pt x="26534" y="13977"/>
                    </a:cubicBezTo>
                    <a:cubicBezTo>
                      <a:pt x="26421" y="13977"/>
                      <a:pt x="26272" y="13519"/>
                      <a:pt x="26192" y="13479"/>
                    </a:cubicBezTo>
                    <a:cubicBezTo>
                      <a:pt x="26126" y="13532"/>
                      <a:pt x="26021" y="13651"/>
                      <a:pt x="26021" y="13809"/>
                    </a:cubicBezTo>
                    <a:cubicBezTo>
                      <a:pt x="26003" y="13957"/>
                      <a:pt x="26061" y="13986"/>
                      <a:pt x="26138" y="13986"/>
                    </a:cubicBezTo>
                    <a:cubicBezTo>
                      <a:pt x="26190" y="13986"/>
                      <a:pt x="26250" y="13974"/>
                      <a:pt x="26302" y="13974"/>
                    </a:cubicBezTo>
                    <a:cubicBezTo>
                      <a:pt x="26405" y="13974"/>
                      <a:pt x="26478" y="14023"/>
                      <a:pt x="26403" y="14311"/>
                    </a:cubicBezTo>
                    <a:cubicBezTo>
                      <a:pt x="26418" y="14315"/>
                      <a:pt x="26432" y="14316"/>
                      <a:pt x="26445" y="14316"/>
                    </a:cubicBezTo>
                    <a:cubicBezTo>
                      <a:pt x="26595" y="14316"/>
                      <a:pt x="26634" y="14101"/>
                      <a:pt x="26783" y="14101"/>
                    </a:cubicBezTo>
                    <a:cubicBezTo>
                      <a:pt x="26817" y="14101"/>
                      <a:pt x="26857" y="14112"/>
                      <a:pt x="26905" y="14139"/>
                    </a:cubicBezTo>
                    <a:cubicBezTo>
                      <a:pt x="26883" y="14442"/>
                      <a:pt x="26729" y="14519"/>
                      <a:pt x="26531" y="14519"/>
                    </a:cubicBezTo>
                    <a:cubicBezTo>
                      <a:pt x="26328" y="14519"/>
                      <a:pt x="26078" y="14439"/>
                      <a:pt x="25873" y="14439"/>
                    </a:cubicBezTo>
                    <a:cubicBezTo>
                      <a:pt x="25806" y="14439"/>
                      <a:pt x="25744" y="14447"/>
                      <a:pt x="25690" y="14470"/>
                    </a:cubicBezTo>
                    <a:cubicBezTo>
                      <a:pt x="25690" y="13862"/>
                      <a:pt x="25308" y="13862"/>
                      <a:pt x="25308" y="13149"/>
                    </a:cubicBezTo>
                    <a:lnTo>
                      <a:pt x="25308" y="13149"/>
                    </a:lnTo>
                    <a:cubicBezTo>
                      <a:pt x="25466" y="13321"/>
                      <a:pt x="25532" y="13809"/>
                      <a:pt x="25690" y="13981"/>
                    </a:cubicBezTo>
                    <a:cubicBezTo>
                      <a:pt x="25862" y="13981"/>
                      <a:pt x="25862" y="12819"/>
                      <a:pt x="25690" y="12819"/>
                    </a:cubicBezTo>
                    <a:cubicBezTo>
                      <a:pt x="25754" y="12779"/>
                      <a:pt x="25806" y="12762"/>
                      <a:pt x="25850" y="12762"/>
                    </a:cubicBezTo>
                    <a:close/>
                    <a:moveTo>
                      <a:pt x="29300" y="13902"/>
                    </a:moveTo>
                    <a:cubicBezTo>
                      <a:pt x="29356" y="13902"/>
                      <a:pt x="29419" y="13953"/>
                      <a:pt x="29493" y="14087"/>
                    </a:cubicBezTo>
                    <a:cubicBezTo>
                      <a:pt x="29374" y="14417"/>
                      <a:pt x="29044" y="14470"/>
                      <a:pt x="28832" y="14641"/>
                    </a:cubicBezTo>
                    <a:cubicBezTo>
                      <a:pt x="28790" y="14428"/>
                      <a:pt x="28824" y="14325"/>
                      <a:pt x="28854" y="14325"/>
                    </a:cubicBezTo>
                    <a:cubicBezTo>
                      <a:pt x="28870" y="14325"/>
                      <a:pt x="28885" y="14356"/>
                      <a:pt x="28885" y="14417"/>
                    </a:cubicBezTo>
                    <a:cubicBezTo>
                      <a:pt x="29040" y="14291"/>
                      <a:pt x="29145" y="13902"/>
                      <a:pt x="29300" y="13902"/>
                    </a:cubicBezTo>
                    <a:close/>
                    <a:moveTo>
                      <a:pt x="22390" y="13704"/>
                    </a:moveTo>
                    <a:cubicBezTo>
                      <a:pt x="22680" y="13750"/>
                      <a:pt x="22797" y="14052"/>
                      <a:pt x="23163" y="14052"/>
                    </a:cubicBezTo>
                    <a:cubicBezTo>
                      <a:pt x="23212" y="14052"/>
                      <a:pt x="23267" y="14047"/>
                      <a:pt x="23327" y="14034"/>
                    </a:cubicBezTo>
                    <a:lnTo>
                      <a:pt x="23327" y="14034"/>
                    </a:lnTo>
                    <a:cubicBezTo>
                      <a:pt x="23222" y="14364"/>
                      <a:pt x="23050" y="14641"/>
                      <a:pt x="22945" y="15024"/>
                    </a:cubicBezTo>
                    <a:cubicBezTo>
                      <a:pt x="22936" y="15025"/>
                      <a:pt x="22929" y="15026"/>
                      <a:pt x="22921" y="15026"/>
                    </a:cubicBezTo>
                    <a:cubicBezTo>
                      <a:pt x="22620" y="15026"/>
                      <a:pt x="22856" y="14135"/>
                      <a:pt x="22552" y="14135"/>
                    </a:cubicBezTo>
                    <a:cubicBezTo>
                      <a:pt x="22510" y="14135"/>
                      <a:pt x="22457" y="14153"/>
                      <a:pt x="22390" y="14192"/>
                    </a:cubicBezTo>
                    <a:lnTo>
                      <a:pt x="22390" y="13704"/>
                    </a:lnTo>
                    <a:close/>
                    <a:moveTo>
                      <a:pt x="24093" y="13149"/>
                    </a:moveTo>
                    <a:lnTo>
                      <a:pt x="24093" y="13149"/>
                    </a:lnTo>
                    <a:cubicBezTo>
                      <a:pt x="24370" y="13321"/>
                      <a:pt x="24595" y="13585"/>
                      <a:pt x="24700" y="13981"/>
                    </a:cubicBezTo>
                    <a:cubicBezTo>
                      <a:pt x="24925" y="13915"/>
                      <a:pt x="25136" y="13915"/>
                      <a:pt x="25083" y="13479"/>
                    </a:cubicBezTo>
                    <a:lnTo>
                      <a:pt x="25083" y="13479"/>
                    </a:lnTo>
                    <a:cubicBezTo>
                      <a:pt x="25968" y="14087"/>
                      <a:pt x="25030" y="14575"/>
                      <a:pt x="24700" y="15182"/>
                    </a:cubicBezTo>
                    <a:cubicBezTo>
                      <a:pt x="24272" y="15136"/>
                      <a:pt x="24087" y="14664"/>
                      <a:pt x="23639" y="14664"/>
                    </a:cubicBezTo>
                    <a:cubicBezTo>
                      <a:pt x="23576" y="14664"/>
                      <a:pt x="23508" y="14673"/>
                      <a:pt x="23433" y="14694"/>
                    </a:cubicBezTo>
                    <a:cubicBezTo>
                      <a:pt x="23275" y="13651"/>
                      <a:pt x="23763" y="14087"/>
                      <a:pt x="23935" y="13809"/>
                    </a:cubicBezTo>
                    <a:lnTo>
                      <a:pt x="23935" y="13809"/>
                    </a:lnTo>
                    <a:cubicBezTo>
                      <a:pt x="24040" y="13915"/>
                      <a:pt x="23882" y="13981"/>
                      <a:pt x="23935" y="14139"/>
                    </a:cubicBezTo>
                    <a:cubicBezTo>
                      <a:pt x="23935" y="14201"/>
                      <a:pt x="23954" y="14228"/>
                      <a:pt x="23983" y="14228"/>
                    </a:cubicBezTo>
                    <a:cubicBezTo>
                      <a:pt x="24086" y="14228"/>
                      <a:pt x="24317" y="13907"/>
                      <a:pt x="24317" y="13651"/>
                    </a:cubicBezTo>
                    <a:cubicBezTo>
                      <a:pt x="24303" y="13563"/>
                      <a:pt x="24277" y="13541"/>
                      <a:pt x="24247" y="13541"/>
                    </a:cubicBezTo>
                    <a:cubicBezTo>
                      <a:pt x="24216" y="13541"/>
                      <a:pt x="24181" y="13565"/>
                      <a:pt x="24151" y="13565"/>
                    </a:cubicBezTo>
                    <a:cubicBezTo>
                      <a:pt x="24103" y="13565"/>
                      <a:pt x="24069" y="13499"/>
                      <a:pt x="24093" y="13149"/>
                    </a:cubicBezTo>
                    <a:close/>
                    <a:moveTo>
                      <a:pt x="28364" y="14759"/>
                    </a:moveTo>
                    <a:cubicBezTo>
                      <a:pt x="28508" y="14759"/>
                      <a:pt x="28627" y="14858"/>
                      <a:pt x="28608" y="15130"/>
                    </a:cubicBezTo>
                    <a:cubicBezTo>
                      <a:pt x="28542" y="15023"/>
                      <a:pt x="28453" y="14975"/>
                      <a:pt x="28362" y="14975"/>
                    </a:cubicBezTo>
                    <a:cubicBezTo>
                      <a:pt x="28216" y="14975"/>
                      <a:pt x="28066" y="15098"/>
                      <a:pt x="28001" y="15301"/>
                    </a:cubicBezTo>
                    <a:cubicBezTo>
                      <a:pt x="27754" y="15088"/>
                      <a:pt x="28101" y="14759"/>
                      <a:pt x="28364" y="14759"/>
                    </a:cubicBezTo>
                    <a:close/>
                    <a:moveTo>
                      <a:pt x="21125" y="14834"/>
                    </a:moveTo>
                    <a:cubicBezTo>
                      <a:pt x="21320" y="14834"/>
                      <a:pt x="21369" y="15043"/>
                      <a:pt x="21533" y="15043"/>
                    </a:cubicBezTo>
                    <a:cubicBezTo>
                      <a:pt x="21560" y="15043"/>
                      <a:pt x="21590" y="15037"/>
                      <a:pt x="21624" y="15024"/>
                    </a:cubicBezTo>
                    <a:lnTo>
                      <a:pt x="21624" y="15024"/>
                    </a:lnTo>
                    <a:cubicBezTo>
                      <a:pt x="21561" y="15173"/>
                      <a:pt x="21376" y="15336"/>
                      <a:pt x="21226" y="15336"/>
                    </a:cubicBezTo>
                    <a:cubicBezTo>
                      <a:pt x="21096" y="15336"/>
                      <a:pt x="20993" y="15214"/>
                      <a:pt x="21017" y="14852"/>
                    </a:cubicBezTo>
                    <a:cubicBezTo>
                      <a:pt x="21058" y="14839"/>
                      <a:pt x="21093" y="14834"/>
                      <a:pt x="21125" y="14834"/>
                    </a:cubicBezTo>
                    <a:close/>
                    <a:moveTo>
                      <a:pt x="35103" y="14852"/>
                    </a:moveTo>
                    <a:lnTo>
                      <a:pt x="35103" y="14852"/>
                    </a:lnTo>
                    <a:cubicBezTo>
                      <a:pt x="34984" y="15354"/>
                      <a:pt x="34707" y="15460"/>
                      <a:pt x="34377" y="15565"/>
                    </a:cubicBezTo>
                    <a:cubicBezTo>
                      <a:pt x="34443" y="15024"/>
                      <a:pt x="34773" y="14971"/>
                      <a:pt x="35103" y="14852"/>
                    </a:cubicBezTo>
                    <a:close/>
                    <a:moveTo>
                      <a:pt x="22614" y="15024"/>
                    </a:moveTo>
                    <a:cubicBezTo>
                      <a:pt x="22803" y="15024"/>
                      <a:pt x="22781" y="15371"/>
                      <a:pt x="22971" y="15371"/>
                    </a:cubicBezTo>
                    <a:cubicBezTo>
                      <a:pt x="22994" y="15371"/>
                      <a:pt x="23020" y="15365"/>
                      <a:pt x="23050" y="15354"/>
                    </a:cubicBezTo>
                    <a:lnTo>
                      <a:pt x="23050" y="15354"/>
                    </a:lnTo>
                    <a:cubicBezTo>
                      <a:pt x="23022" y="15590"/>
                      <a:pt x="22912" y="15682"/>
                      <a:pt x="22801" y="15682"/>
                    </a:cubicBezTo>
                    <a:cubicBezTo>
                      <a:pt x="22706" y="15682"/>
                      <a:pt x="22610" y="15616"/>
                      <a:pt x="22562" y="15512"/>
                    </a:cubicBezTo>
                    <a:cubicBezTo>
                      <a:pt x="22562" y="15407"/>
                      <a:pt x="22614" y="15235"/>
                      <a:pt x="22614" y="15024"/>
                    </a:cubicBezTo>
                    <a:close/>
                    <a:moveTo>
                      <a:pt x="39163" y="15132"/>
                    </a:moveTo>
                    <a:cubicBezTo>
                      <a:pt x="39202" y="15132"/>
                      <a:pt x="39239" y="15146"/>
                      <a:pt x="39275" y="15182"/>
                    </a:cubicBezTo>
                    <a:cubicBezTo>
                      <a:pt x="39328" y="15737"/>
                      <a:pt x="38232" y="15301"/>
                      <a:pt x="38509" y="15684"/>
                    </a:cubicBezTo>
                    <a:cubicBezTo>
                      <a:pt x="38470" y="15825"/>
                      <a:pt x="38431" y="15880"/>
                      <a:pt x="38397" y="15880"/>
                    </a:cubicBezTo>
                    <a:cubicBezTo>
                      <a:pt x="38285" y="15880"/>
                      <a:pt x="38231" y="15274"/>
                      <a:pt x="38404" y="15182"/>
                    </a:cubicBezTo>
                    <a:cubicBezTo>
                      <a:pt x="38511" y="15263"/>
                      <a:pt x="38605" y="15292"/>
                      <a:pt x="38689" y="15292"/>
                    </a:cubicBezTo>
                    <a:cubicBezTo>
                      <a:pt x="38889" y="15292"/>
                      <a:pt x="39034" y="15132"/>
                      <a:pt x="39163" y="15132"/>
                    </a:cubicBezTo>
                    <a:close/>
                    <a:moveTo>
                      <a:pt x="30973" y="14611"/>
                    </a:moveTo>
                    <a:cubicBezTo>
                      <a:pt x="31263" y="14611"/>
                      <a:pt x="31599" y="14931"/>
                      <a:pt x="31962" y="14931"/>
                    </a:cubicBezTo>
                    <a:cubicBezTo>
                      <a:pt x="32018" y="14931"/>
                      <a:pt x="32075" y="14923"/>
                      <a:pt x="32133" y="14905"/>
                    </a:cubicBezTo>
                    <a:lnTo>
                      <a:pt x="32133" y="14905"/>
                    </a:lnTo>
                    <a:cubicBezTo>
                      <a:pt x="32067" y="15077"/>
                      <a:pt x="31908" y="15024"/>
                      <a:pt x="31908" y="15235"/>
                    </a:cubicBezTo>
                    <a:cubicBezTo>
                      <a:pt x="31977" y="15452"/>
                      <a:pt x="32058" y="15513"/>
                      <a:pt x="32154" y="15513"/>
                    </a:cubicBezTo>
                    <a:cubicBezTo>
                      <a:pt x="32280" y="15513"/>
                      <a:pt x="32434" y="15407"/>
                      <a:pt x="32621" y="15407"/>
                    </a:cubicBezTo>
                    <a:cubicBezTo>
                      <a:pt x="32569" y="15737"/>
                      <a:pt x="32238" y="15565"/>
                      <a:pt x="32238" y="15895"/>
                    </a:cubicBezTo>
                    <a:cubicBezTo>
                      <a:pt x="31856" y="15301"/>
                      <a:pt x="31301" y="15024"/>
                      <a:pt x="30694" y="14747"/>
                    </a:cubicBezTo>
                    <a:cubicBezTo>
                      <a:pt x="30781" y="14648"/>
                      <a:pt x="30874" y="14611"/>
                      <a:pt x="30973" y="14611"/>
                    </a:cubicBezTo>
                    <a:close/>
                    <a:moveTo>
                      <a:pt x="34014" y="13794"/>
                    </a:moveTo>
                    <a:cubicBezTo>
                      <a:pt x="34115" y="13794"/>
                      <a:pt x="34233" y="13863"/>
                      <a:pt x="34377" y="14034"/>
                    </a:cubicBezTo>
                    <a:cubicBezTo>
                      <a:pt x="34328" y="14016"/>
                      <a:pt x="34284" y="14008"/>
                      <a:pt x="34244" y="14008"/>
                    </a:cubicBezTo>
                    <a:cubicBezTo>
                      <a:pt x="34015" y="14008"/>
                      <a:pt x="33918" y="14263"/>
                      <a:pt x="33783" y="14364"/>
                    </a:cubicBezTo>
                    <a:cubicBezTo>
                      <a:pt x="33798" y="14521"/>
                      <a:pt x="33883" y="14564"/>
                      <a:pt x="33992" y="14564"/>
                    </a:cubicBezTo>
                    <a:cubicBezTo>
                      <a:pt x="34121" y="14564"/>
                      <a:pt x="34286" y="14504"/>
                      <a:pt x="34413" y="14504"/>
                    </a:cubicBezTo>
                    <a:cubicBezTo>
                      <a:pt x="34548" y="14504"/>
                      <a:pt x="34640" y="14572"/>
                      <a:pt x="34602" y="14852"/>
                    </a:cubicBezTo>
                    <a:cubicBezTo>
                      <a:pt x="34534" y="14814"/>
                      <a:pt x="34471" y="14794"/>
                      <a:pt x="34412" y="14794"/>
                    </a:cubicBezTo>
                    <a:cubicBezTo>
                      <a:pt x="34227" y="14794"/>
                      <a:pt x="34084" y="14987"/>
                      <a:pt x="33994" y="15407"/>
                    </a:cubicBezTo>
                    <a:cubicBezTo>
                      <a:pt x="34010" y="15473"/>
                      <a:pt x="34027" y="15496"/>
                      <a:pt x="34048" y="15496"/>
                    </a:cubicBezTo>
                    <a:cubicBezTo>
                      <a:pt x="34093" y="15496"/>
                      <a:pt x="34156" y="15400"/>
                      <a:pt x="34271" y="15400"/>
                    </a:cubicBezTo>
                    <a:cubicBezTo>
                      <a:pt x="34287" y="15400"/>
                      <a:pt x="34305" y="15402"/>
                      <a:pt x="34324" y="15407"/>
                    </a:cubicBezTo>
                    <a:cubicBezTo>
                      <a:pt x="34211" y="15643"/>
                      <a:pt x="33868" y="16243"/>
                      <a:pt x="33600" y="16243"/>
                    </a:cubicBezTo>
                    <a:cubicBezTo>
                      <a:pt x="33493" y="16243"/>
                      <a:pt x="33398" y="16148"/>
                      <a:pt x="33334" y="15895"/>
                    </a:cubicBezTo>
                    <a:lnTo>
                      <a:pt x="33334" y="15895"/>
                    </a:lnTo>
                    <a:cubicBezTo>
                      <a:pt x="33429" y="15972"/>
                      <a:pt x="33497" y="16004"/>
                      <a:pt x="33555" y="16004"/>
                    </a:cubicBezTo>
                    <a:cubicBezTo>
                      <a:pt x="33667" y="16004"/>
                      <a:pt x="33741" y="15885"/>
                      <a:pt x="33889" y="15737"/>
                    </a:cubicBezTo>
                    <a:cubicBezTo>
                      <a:pt x="33889" y="15643"/>
                      <a:pt x="33879" y="15609"/>
                      <a:pt x="33869" y="15609"/>
                    </a:cubicBezTo>
                    <a:cubicBezTo>
                      <a:pt x="33854" y="15609"/>
                      <a:pt x="33836" y="15675"/>
                      <a:pt x="33836" y="15737"/>
                    </a:cubicBezTo>
                    <a:cubicBezTo>
                      <a:pt x="33664" y="15512"/>
                      <a:pt x="33664" y="14905"/>
                      <a:pt x="33506" y="14747"/>
                    </a:cubicBezTo>
                    <a:lnTo>
                      <a:pt x="33506" y="14747"/>
                    </a:lnTo>
                    <a:cubicBezTo>
                      <a:pt x="33403" y="14838"/>
                      <a:pt x="33518" y="15097"/>
                      <a:pt x="33268" y="15097"/>
                    </a:cubicBezTo>
                    <a:cubicBezTo>
                      <a:pt x="33230" y="15097"/>
                      <a:pt x="33182" y="15091"/>
                      <a:pt x="33123" y="15077"/>
                    </a:cubicBezTo>
                    <a:cubicBezTo>
                      <a:pt x="33505" y="14685"/>
                      <a:pt x="33653" y="13794"/>
                      <a:pt x="34014" y="13794"/>
                    </a:cubicBezTo>
                    <a:close/>
                    <a:moveTo>
                      <a:pt x="30738" y="15299"/>
                    </a:moveTo>
                    <a:cubicBezTo>
                      <a:pt x="30804" y="15299"/>
                      <a:pt x="30937" y="15462"/>
                      <a:pt x="31073" y="15462"/>
                    </a:cubicBezTo>
                    <a:cubicBezTo>
                      <a:pt x="31114" y="15462"/>
                      <a:pt x="31156" y="15447"/>
                      <a:pt x="31196" y="15407"/>
                    </a:cubicBezTo>
                    <a:cubicBezTo>
                      <a:pt x="31196" y="15737"/>
                      <a:pt x="31354" y="15790"/>
                      <a:pt x="31301" y="16120"/>
                    </a:cubicBezTo>
                    <a:cubicBezTo>
                      <a:pt x="31196" y="16014"/>
                      <a:pt x="31143" y="15895"/>
                      <a:pt x="31143" y="15565"/>
                    </a:cubicBezTo>
                    <a:lnTo>
                      <a:pt x="31143" y="15565"/>
                    </a:lnTo>
                    <a:cubicBezTo>
                      <a:pt x="30936" y="15772"/>
                      <a:pt x="31245" y="16304"/>
                      <a:pt x="30820" y="16304"/>
                    </a:cubicBezTo>
                    <a:cubicBezTo>
                      <a:pt x="30783" y="16304"/>
                      <a:pt x="30742" y="16300"/>
                      <a:pt x="30694" y="16291"/>
                    </a:cubicBezTo>
                    <a:cubicBezTo>
                      <a:pt x="30918" y="15895"/>
                      <a:pt x="30641" y="15961"/>
                      <a:pt x="30813" y="15565"/>
                    </a:cubicBezTo>
                    <a:cubicBezTo>
                      <a:pt x="30813" y="15460"/>
                      <a:pt x="30747" y="15460"/>
                      <a:pt x="30694" y="15407"/>
                    </a:cubicBezTo>
                    <a:cubicBezTo>
                      <a:pt x="30694" y="15327"/>
                      <a:pt x="30710" y="15299"/>
                      <a:pt x="30738" y="15299"/>
                    </a:cubicBezTo>
                    <a:close/>
                    <a:moveTo>
                      <a:pt x="31758" y="15746"/>
                    </a:moveTo>
                    <a:cubicBezTo>
                      <a:pt x="31875" y="15746"/>
                      <a:pt x="31994" y="15793"/>
                      <a:pt x="32014" y="15895"/>
                    </a:cubicBezTo>
                    <a:cubicBezTo>
                      <a:pt x="32067" y="16344"/>
                      <a:pt x="31961" y="16621"/>
                      <a:pt x="31737" y="16621"/>
                    </a:cubicBezTo>
                    <a:cubicBezTo>
                      <a:pt x="31856" y="16397"/>
                      <a:pt x="31803" y="16225"/>
                      <a:pt x="31631" y="16225"/>
                    </a:cubicBezTo>
                    <a:cubicBezTo>
                      <a:pt x="31705" y="16115"/>
                      <a:pt x="31676" y="15972"/>
                      <a:pt x="31651" y="15972"/>
                    </a:cubicBezTo>
                    <a:cubicBezTo>
                      <a:pt x="31641" y="15972"/>
                      <a:pt x="31631" y="15999"/>
                      <a:pt x="31631" y="16067"/>
                    </a:cubicBezTo>
                    <a:cubicBezTo>
                      <a:pt x="31396" y="15864"/>
                      <a:pt x="31574" y="15746"/>
                      <a:pt x="31758" y="15746"/>
                    </a:cubicBezTo>
                    <a:close/>
                    <a:moveTo>
                      <a:pt x="21730" y="16225"/>
                    </a:moveTo>
                    <a:lnTo>
                      <a:pt x="21730" y="16225"/>
                    </a:lnTo>
                    <a:cubicBezTo>
                      <a:pt x="21624" y="17004"/>
                      <a:pt x="20964" y="16503"/>
                      <a:pt x="20463" y="16885"/>
                    </a:cubicBezTo>
                    <a:lnTo>
                      <a:pt x="20463" y="16397"/>
                    </a:lnTo>
                    <a:cubicBezTo>
                      <a:pt x="20592" y="16304"/>
                      <a:pt x="20714" y="16279"/>
                      <a:pt x="20842" y="16279"/>
                    </a:cubicBezTo>
                    <a:cubicBezTo>
                      <a:pt x="20983" y="16279"/>
                      <a:pt x="21129" y="16309"/>
                      <a:pt x="21296" y="16309"/>
                    </a:cubicBezTo>
                    <a:cubicBezTo>
                      <a:pt x="21426" y="16309"/>
                      <a:pt x="21568" y="16291"/>
                      <a:pt x="21730" y="16225"/>
                    </a:cubicBezTo>
                    <a:close/>
                    <a:moveTo>
                      <a:pt x="33229" y="15895"/>
                    </a:moveTo>
                    <a:cubicBezTo>
                      <a:pt x="33229" y="16621"/>
                      <a:pt x="32846" y="16621"/>
                      <a:pt x="32621" y="16885"/>
                    </a:cubicBezTo>
                    <a:cubicBezTo>
                      <a:pt x="32779" y="16643"/>
                      <a:pt x="32648" y="16390"/>
                      <a:pt x="32371" y="16390"/>
                    </a:cubicBezTo>
                    <a:cubicBezTo>
                      <a:pt x="32345" y="16390"/>
                      <a:pt x="32319" y="16393"/>
                      <a:pt x="32291" y="16397"/>
                    </a:cubicBezTo>
                    <a:cubicBezTo>
                      <a:pt x="32727" y="16014"/>
                      <a:pt x="32463" y="15961"/>
                      <a:pt x="33229" y="15895"/>
                    </a:cubicBezTo>
                    <a:close/>
                    <a:moveTo>
                      <a:pt x="30813" y="16780"/>
                    </a:moveTo>
                    <a:lnTo>
                      <a:pt x="30813" y="16780"/>
                    </a:lnTo>
                    <a:cubicBezTo>
                      <a:pt x="30713" y="17246"/>
                      <a:pt x="30352" y="17283"/>
                      <a:pt x="29942" y="17283"/>
                    </a:cubicBezTo>
                    <a:cubicBezTo>
                      <a:pt x="29864" y="17283"/>
                      <a:pt x="29784" y="17281"/>
                      <a:pt x="29704" y="17281"/>
                    </a:cubicBezTo>
                    <a:cubicBezTo>
                      <a:pt x="29875" y="16727"/>
                      <a:pt x="30535" y="17057"/>
                      <a:pt x="30813" y="16780"/>
                    </a:cubicBezTo>
                    <a:close/>
                    <a:moveTo>
                      <a:pt x="37902" y="15024"/>
                    </a:moveTo>
                    <a:lnTo>
                      <a:pt x="37902" y="15024"/>
                    </a:lnTo>
                    <a:cubicBezTo>
                      <a:pt x="37849" y="15354"/>
                      <a:pt x="38008" y="15354"/>
                      <a:pt x="38179" y="15354"/>
                    </a:cubicBezTo>
                    <a:cubicBezTo>
                      <a:pt x="37744" y="15684"/>
                      <a:pt x="37902" y="15631"/>
                      <a:pt x="37519" y="16173"/>
                    </a:cubicBezTo>
                    <a:cubicBezTo>
                      <a:pt x="37519" y="16503"/>
                      <a:pt x="37849" y="16291"/>
                      <a:pt x="37902" y="16503"/>
                    </a:cubicBezTo>
                    <a:cubicBezTo>
                      <a:pt x="37796" y="16885"/>
                      <a:pt x="37955" y="16951"/>
                      <a:pt x="37744" y="17387"/>
                    </a:cubicBezTo>
                    <a:cubicBezTo>
                      <a:pt x="37629" y="17387"/>
                      <a:pt x="37521" y="17070"/>
                      <a:pt x="37461" y="17070"/>
                    </a:cubicBezTo>
                    <a:cubicBezTo>
                      <a:pt x="37431" y="17070"/>
                      <a:pt x="37414" y="17149"/>
                      <a:pt x="37414" y="17387"/>
                    </a:cubicBezTo>
                    <a:cubicBezTo>
                      <a:pt x="37399" y="17391"/>
                      <a:pt x="37385" y="17392"/>
                      <a:pt x="37372" y="17392"/>
                    </a:cubicBezTo>
                    <a:cubicBezTo>
                      <a:pt x="37222" y="17392"/>
                      <a:pt x="37183" y="17177"/>
                      <a:pt x="37034" y="17177"/>
                    </a:cubicBezTo>
                    <a:cubicBezTo>
                      <a:pt x="37000" y="17177"/>
                      <a:pt x="36960" y="17188"/>
                      <a:pt x="36912" y="17215"/>
                    </a:cubicBezTo>
                    <a:cubicBezTo>
                      <a:pt x="37083" y="16885"/>
                      <a:pt x="36912" y="16780"/>
                      <a:pt x="36912" y="16344"/>
                    </a:cubicBezTo>
                    <a:cubicBezTo>
                      <a:pt x="36831" y="16379"/>
                      <a:pt x="36755" y="16392"/>
                      <a:pt x="36683" y="16392"/>
                    </a:cubicBezTo>
                    <a:cubicBezTo>
                      <a:pt x="36475" y="16392"/>
                      <a:pt x="36302" y="16283"/>
                      <a:pt x="36166" y="16283"/>
                    </a:cubicBezTo>
                    <a:cubicBezTo>
                      <a:pt x="36064" y="16283"/>
                      <a:pt x="35983" y="16343"/>
                      <a:pt x="35922" y="16555"/>
                    </a:cubicBezTo>
                    <a:cubicBezTo>
                      <a:pt x="35794" y="16470"/>
                      <a:pt x="35804" y="16168"/>
                      <a:pt x="35665" y="16168"/>
                    </a:cubicBezTo>
                    <a:cubicBezTo>
                      <a:pt x="35633" y="16168"/>
                      <a:pt x="35592" y="16185"/>
                      <a:pt x="35539" y="16225"/>
                    </a:cubicBezTo>
                    <a:cubicBezTo>
                      <a:pt x="35763" y="15737"/>
                      <a:pt x="35367" y="15843"/>
                      <a:pt x="35433" y="15354"/>
                    </a:cubicBezTo>
                    <a:lnTo>
                      <a:pt x="35433" y="15354"/>
                    </a:lnTo>
                    <a:cubicBezTo>
                      <a:pt x="35615" y="15619"/>
                      <a:pt x="35813" y="15709"/>
                      <a:pt x="36025" y="15709"/>
                    </a:cubicBezTo>
                    <a:cubicBezTo>
                      <a:pt x="36381" y="15709"/>
                      <a:pt x="36775" y="15454"/>
                      <a:pt x="37189" y="15354"/>
                    </a:cubicBezTo>
                    <a:lnTo>
                      <a:pt x="37189" y="15354"/>
                    </a:lnTo>
                    <a:cubicBezTo>
                      <a:pt x="37242" y="15843"/>
                      <a:pt x="36859" y="15684"/>
                      <a:pt x="36687" y="15843"/>
                    </a:cubicBezTo>
                    <a:cubicBezTo>
                      <a:pt x="36721" y="15921"/>
                      <a:pt x="36794" y="15951"/>
                      <a:pt x="36885" y="15951"/>
                    </a:cubicBezTo>
                    <a:cubicBezTo>
                      <a:pt x="37114" y="15951"/>
                      <a:pt x="37458" y="15760"/>
                      <a:pt x="37572" y="15684"/>
                    </a:cubicBezTo>
                    <a:cubicBezTo>
                      <a:pt x="37572" y="15460"/>
                      <a:pt x="37466" y="15354"/>
                      <a:pt x="37295" y="15354"/>
                    </a:cubicBezTo>
                    <a:cubicBezTo>
                      <a:pt x="37414" y="15077"/>
                      <a:pt x="37744" y="15182"/>
                      <a:pt x="37902" y="15024"/>
                    </a:cubicBezTo>
                    <a:close/>
                    <a:moveTo>
                      <a:pt x="22562" y="16503"/>
                    </a:moveTo>
                    <a:lnTo>
                      <a:pt x="22562" y="16503"/>
                    </a:lnTo>
                    <a:cubicBezTo>
                      <a:pt x="22826" y="16674"/>
                      <a:pt x="22443" y="17004"/>
                      <a:pt x="22443" y="17215"/>
                    </a:cubicBezTo>
                    <a:cubicBezTo>
                      <a:pt x="22534" y="17146"/>
                      <a:pt x="22656" y="17105"/>
                      <a:pt x="22779" y="17105"/>
                    </a:cubicBezTo>
                    <a:cubicBezTo>
                      <a:pt x="23031" y="17105"/>
                      <a:pt x="23292" y="17275"/>
                      <a:pt x="23327" y="17717"/>
                    </a:cubicBezTo>
                    <a:cubicBezTo>
                      <a:pt x="22945" y="17493"/>
                      <a:pt x="22443" y="17546"/>
                      <a:pt x="21954" y="17215"/>
                    </a:cubicBezTo>
                    <a:cubicBezTo>
                      <a:pt x="22007" y="17057"/>
                      <a:pt x="22060" y="16951"/>
                      <a:pt x="22060" y="16727"/>
                    </a:cubicBezTo>
                    <a:cubicBezTo>
                      <a:pt x="22201" y="16845"/>
                      <a:pt x="22262" y="16913"/>
                      <a:pt x="22308" y="16913"/>
                    </a:cubicBezTo>
                    <a:cubicBezTo>
                      <a:pt x="22370" y="16913"/>
                      <a:pt x="22403" y="16790"/>
                      <a:pt x="22562" y="16503"/>
                    </a:cubicBezTo>
                    <a:close/>
                    <a:moveTo>
                      <a:pt x="19644" y="17215"/>
                    </a:moveTo>
                    <a:lnTo>
                      <a:pt x="19644" y="17215"/>
                    </a:lnTo>
                    <a:cubicBezTo>
                      <a:pt x="19936" y="17255"/>
                      <a:pt x="20054" y="17309"/>
                      <a:pt x="20197" y="17309"/>
                    </a:cubicBezTo>
                    <a:cubicBezTo>
                      <a:pt x="20293" y="17309"/>
                      <a:pt x="20401" y="17284"/>
                      <a:pt x="20581" y="17215"/>
                    </a:cubicBezTo>
                    <a:lnTo>
                      <a:pt x="20581" y="17215"/>
                    </a:lnTo>
                    <a:cubicBezTo>
                      <a:pt x="20634" y="17994"/>
                      <a:pt x="19974" y="17612"/>
                      <a:pt x="19750" y="17876"/>
                    </a:cubicBezTo>
                    <a:cubicBezTo>
                      <a:pt x="19750" y="17612"/>
                      <a:pt x="19644" y="17546"/>
                      <a:pt x="19644" y="17215"/>
                    </a:cubicBezTo>
                    <a:close/>
                    <a:moveTo>
                      <a:pt x="22667" y="17876"/>
                    </a:moveTo>
                    <a:cubicBezTo>
                      <a:pt x="22667" y="18377"/>
                      <a:pt x="22337" y="18377"/>
                      <a:pt x="22060" y="18377"/>
                    </a:cubicBezTo>
                    <a:cubicBezTo>
                      <a:pt x="22060" y="18206"/>
                      <a:pt x="22060" y="18100"/>
                      <a:pt x="21954" y="18047"/>
                    </a:cubicBezTo>
                    <a:cubicBezTo>
                      <a:pt x="22008" y="17954"/>
                      <a:pt x="22069" y="17929"/>
                      <a:pt x="22138" y="17929"/>
                    </a:cubicBezTo>
                    <a:cubicBezTo>
                      <a:pt x="22216" y="17929"/>
                      <a:pt x="22304" y="17959"/>
                      <a:pt x="22405" y="17959"/>
                    </a:cubicBezTo>
                    <a:cubicBezTo>
                      <a:pt x="22484" y="17959"/>
                      <a:pt x="22571" y="17941"/>
                      <a:pt x="22667" y="17876"/>
                    </a:cubicBezTo>
                    <a:close/>
                    <a:moveTo>
                      <a:pt x="33918" y="17368"/>
                    </a:moveTo>
                    <a:cubicBezTo>
                      <a:pt x="34183" y="17368"/>
                      <a:pt x="34443" y="17414"/>
                      <a:pt x="34707" y="17546"/>
                    </a:cubicBezTo>
                    <a:cubicBezTo>
                      <a:pt x="34490" y="17687"/>
                      <a:pt x="34264" y="18381"/>
                      <a:pt x="34007" y="18381"/>
                    </a:cubicBezTo>
                    <a:cubicBezTo>
                      <a:pt x="33951" y="18381"/>
                      <a:pt x="33894" y="18349"/>
                      <a:pt x="33836" y="18272"/>
                    </a:cubicBezTo>
                    <a:cubicBezTo>
                      <a:pt x="33836" y="17994"/>
                      <a:pt x="34113" y="18153"/>
                      <a:pt x="34113" y="17876"/>
                    </a:cubicBezTo>
                    <a:lnTo>
                      <a:pt x="34113" y="17876"/>
                    </a:lnTo>
                    <a:cubicBezTo>
                      <a:pt x="34014" y="17925"/>
                      <a:pt x="33930" y="17945"/>
                      <a:pt x="33855" y="17945"/>
                    </a:cubicBezTo>
                    <a:cubicBezTo>
                      <a:pt x="33589" y="17945"/>
                      <a:pt x="33445" y="17694"/>
                      <a:pt x="33229" y="17612"/>
                    </a:cubicBezTo>
                    <a:lnTo>
                      <a:pt x="33229" y="17612"/>
                    </a:lnTo>
                    <a:cubicBezTo>
                      <a:pt x="33281" y="17942"/>
                      <a:pt x="33004" y="17823"/>
                      <a:pt x="32951" y="18047"/>
                    </a:cubicBezTo>
                    <a:cubicBezTo>
                      <a:pt x="33004" y="18100"/>
                      <a:pt x="33004" y="18100"/>
                      <a:pt x="33057" y="18153"/>
                    </a:cubicBezTo>
                    <a:cubicBezTo>
                      <a:pt x="33004" y="18153"/>
                      <a:pt x="32951" y="18100"/>
                      <a:pt x="32951" y="18100"/>
                    </a:cubicBezTo>
                    <a:lnTo>
                      <a:pt x="32951" y="18047"/>
                    </a:lnTo>
                    <a:cubicBezTo>
                      <a:pt x="32621" y="17717"/>
                      <a:pt x="32186" y="18047"/>
                      <a:pt x="31908" y="17612"/>
                    </a:cubicBezTo>
                    <a:cubicBezTo>
                      <a:pt x="32672" y="17612"/>
                      <a:pt x="33308" y="17368"/>
                      <a:pt x="33918" y="17368"/>
                    </a:cubicBezTo>
                    <a:close/>
                    <a:moveTo>
                      <a:pt x="21489" y="17028"/>
                    </a:moveTo>
                    <a:cubicBezTo>
                      <a:pt x="21642" y="17028"/>
                      <a:pt x="21765" y="17075"/>
                      <a:pt x="21836" y="17215"/>
                    </a:cubicBezTo>
                    <a:cubicBezTo>
                      <a:pt x="21818" y="17308"/>
                      <a:pt x="21795" y="17339"/>
                      <a:pt x="21767" y="17339"/>
                    </a:cubicBezTo>
                    <a:cubicBezTo>
                      <a:pt x="21712" y="17339"/>
                      <a:pt x="21642" y="17215"/>
                      <a:pt x="21572" y="17215"/>
                    </a:cubicBezTo>
                    <a:cubicBezTo>
                      <a:pt x="21453" y="17876"/>
                      <a:pt x="21902" y="17546"/>
                      <a:pt x="21783" y="18206"/>
                    </a:cubicBezTo>
                    <a:cubicBezTo>
                      <a:pt x="21677" y="18206"/>
                      <a:pt x="21677" y="17994"/>
                      <a:pt x="21677" y="17876"/>
                    </a:cubicBezTo>
                    <a:cubicBezTo>
                      <a:pt x="21492" y="17876"/>
                      <a:pt x="21454" y="17999"/>
                      <a:pt x="21387" y="17999"/>
                    </a:cubicBezTo>
                    <a:cubicBezTo>
                      <a:pt x="21353" y="17999"/>
                      <a:pt x="21312" y="17968"/>
                      <a:pt x="21242" y="17876"/>
                    </a:cubicBezTo>
                    <a:lnTo>
                      <a:pt x="21242" y="17876"/>
                    </a:lnTo>
                    <a:cubicBezTo>
                      <a:pt x="21123" y="17942"/>
                      <a:pt x="21294" y="18100"/>
                      <a:pt x="21294" y="18377"/>
                    </a:cubicBezTo>
                    <a:cubicBezTo>
                      <a:pt x="21070" y="18377"/>
                      <a:pt x="21017" y="18536"/>
                      <a:pt x="20964" y="18707"/>
                    </a:cubicBezTo>
                    <a:cubicBezTo>
                      <a:pt x="20634" y="18602"/>
                      <a:pt x="20964" y="18324"/>
                      <a:pt x="20845" y="17717"/>
                    </a:cubicBezTo>
                    <a:lnTo>
                      <a:pt x="20845" y="17717"/>
                    </a:lnTo>
                    <a:cubicBezTo>
                      <a:pt x="20899" y="17723"/>
                      <a:pt x="20947" y="17727"/>
                      <a:pt x="20991" y="17727"/>
                    </a:cubicBezTo>
                    <a:cubicBezTo>
                      <a:pt x="21316" y="17727"/>
                      <a:pt x="21381" y="17546"/>
                      <a:pt x="21242" y="17057"/>
                    </a:cubicBezTo>
                    <a:cubicBezTo>
                      <a:pt x="21330" y="17039"/>
                      <a:pt x="21413" y="17028"/>
                      <a:pt x="21489" y="17028"/>
                    </a:cubicBezTo>
                    <a:close/>
                    <a:moveTo>
                      <a:pt x="42860" y="18642"/>
                    </a:moveTo>
                    <a:cubicBezTo>
                      <a:pt x="42875" y="18642"/>
                      <a:pt x="42890" y="18646"/>
                      <a:pt x="42905" y="18654"/>
                    </a:cubicBezTo>
                    <a:cubicBezTo>
                      <a:pt x="43183" y="18866"/>
                      <a:pt x="42800" y="19262"/>
                      <a:pt x="43024" y="19315"/>
                    </a:cubicBezTo>
                    <a:cubicBezTo>
                      <a:pt x="43047" y="19456"/>
                      <a:pt x="42968" y="19527"/>
                      <a:pt x="42884" y="19527"/>
                    </a:cubicBezTo>
                    <a:cubicBezTo>
                      <a:pt x="42771" y="19527"/>
                      <a:pt x="42649" y="19400"/>
                      <a:pt x="42747" y="19143"/>
                    </a:cubicBezTo>
                    <a:cubicBezTo>
                      <a:pt x="42725" y="19133"/>
                      <a:pt x="42708" y="19129"/>
                      <a:pt x="42693" y="19129"/>
                    </a:cubicBezTo>
                    <a:cubicBezTo>
                      <a:pt x="42628" y="19129"/>
                      <a:pt x="42628" y="19217"/>
                      <a:pt x="42628" y="19315"/>
                    </a:cubicBezTo>
                    <a:cubicBezTo>
                      <a:pt x="42481" y="19315"/>
                      <a:pt x="42664" y="18642"/>
                      <a:pt x="42860" y="18642"/>
                    </a:cubicBezTo>
                    <a:close/>
                    <a:moveTo>
                      <a:pt x="26498" y="21827"/>
                    </a:moveTo>
                    <a:lnTo>
                      <a:pt x="26498" y="21827"/>
                    </a:lnTo>
                    <a:cubicBezTo>
                      <a:pt x="26506" y="21830"/>
                      <a:pt x="26514" y="21833"/>
                      <a:pt x="26522" y="21836"/>
                    </a:cubicBezTo>
                    <a:cubicBezTo>
                      <a:pt x="26514" y="21832"/>
                      <a:pt x="26506" y="21829"/>
                      <a:pt x="26498" y="21827"/>
                    </a:cubicBezTo>
                    <a:close/>
                    <a:moveTo>
                      <a:pt x="27063" y="19975"/>
                    </a:moveTo>
                    <a:cubicBezTo>
                      <a:pt x="27333" y="20180"/>
                      <a:pt x="27241" y="21020"/>
                      <a:pt x="27634" y="21020"/>
                    </a:cubicBezTo>
                    <a:cubicBezTo>
                      <a:pt x="27646" y="21020"/>
                      <a:pt x="27658" y="21019"/>
                      <a:pt x="27671" y="21018"/>
                    </a:cubicBezTo>
                    <a:lnTo>
                      <a:pt x="27671" y="21018"/>
                    </a:lnTo>
                    <a:cubicBezTo>
                      <a:pt x="27618" y="21242"/>
                      <a:pt x="27446" y="21295"/>
                      <a:pt x="27288" y="21348"/>
                    </a:cubicBezTo>
                    <a:cubicBezTo>
                      <a:pt x="27288" y="21679"/>
                      <a:pt x="27333" y="21768"/>
                      <a:pt x="27416" y="21768"/>
                    </a:cubicBezTo>
                    <a:cubicBezTo>
                      <a:pt x="27513" y="21768"/>
                      <a:pt x="27660" y="21648"/>
                      <a:pt x="27845" y="21648"/>
                    </a:cubicBezTo>
                    <a:cubicBezTo>
                      <a:pt x="27894" y="21648"/>
                      <a:pt x="27946" y="21656"/>
                      <a:pt x="28001" y="21678"/>
                    </a:cubicBezTo>
                    <a:cubicBezTo>
                      <a:pt x="27895" y="21902"/>
                      <a:pt x="27842" y="22166"/>
                      <a:pt x="27618" y="22166"/>
                    </a:cubicBezTo>
                    <a:cubicBezTo>
                      <a:pt x="27618" y="21931"/>
                      <a:pt x="27593" y="21858"/>
                      <a:pt x="27551" y="21858"/>
                    </a:cubicBezTo>
                    <a:cubicBezTo>
                      <a:pt x="27481" y="21858"/>
                      <a:pt x="27364" y="22050"/>
                      <a:pt x="27225" y="22050"/>
                    </a:cubicBezTo>
                    <a:cubicBezTo>
                      <a:pt x="27190" y="22050"/>
                      <a:pt x="27153" y="22038"/>
                      <a:pt x="27116" y="22008"/>
                    </a:cubicBezTo>
                    <a:cubicBezTo>
                      <a:pt x="27252" y="21474"/>
                      <a:pt x="27084" y="21445"/>
                      <a:pt x="26896" y="21445"/>
                    </a:cubicBezTo>
                    <a:cubicBezTo>
                      <a:pt x="26872" y="21445"/>
                      <a:pt x="26849" y="21445"/>
                      <a:pt x="26825" y="21445"/>
                    </a:cubicBezTo>
                    <a:cubicBezTo>
                      <a:pt x="26724" y="21445"/>
                      <a:pt x="26626" y="21437"/>
                      <a:pt x="26575" y="21348"/>
                    </a:cubicBezTo>
                    <a:lnTo>
                      <a:pt x="26575" y="21348"/>
                    </a:lnTo>
                    <a:cubicBezTo>
                      <a:pt x="26351" y="21400"/>
                      <a:pt x="26733" y="21625"/>
                      <a:pt x="26575" y="22008"/>
                    </a:cubicBezTo>
                    <a:cubicBezTo>
                      <a:pt x="26351" y="22338"/>
                      <a:pt x="25743" y="22060"/>
                      <a:pt x="25796" y="22892"/>
                    </a:cubicBezTo>
                    <a:cubicBezTo>
                      <a:pt x="25489" y="22425"/>
                      <a:pt x="25525" y="21490"/>
                      <a:pt x="25170" y="21490"/>
                    </a:cubicBezTo>
                    <a:cubicBezTo>
                      <a:pt x="25143" y="21490"/>
                      <a:pt x="25114" y="21495"/>
                      <a:pt x="25083" y="21506"/>
                    </a:cubicBezTo>
                    <a:cubicBezTo>
                      <a:pt x="25585" y="21176"/>
                      <a:pt x="25915" y="21123"/>
                      <a:pt x="26073" y="21018"/>
                    </a:cubicBezTo>
                    <a:lnTo>
                      <a:pt x="26073" y="21018"/>
                    </a:lnTo>
                    <a:cubicBezTo>
                      <a:pt x="26351" y="21176"/>
                      <a:pt x="25862" y="21400"/>
                      <a:pt x="25915" y="21678"/>
                    </a:cubicBezTo>
                    <a:cubicBezTo>
                      <a:pt x="25915" y="21828"/>
                      <a:pt x="25974" y="21868"/>
                      <a:pt x="26059" y="21868"/>
                    </a:cubicBezTo>
                    <a:cubicBezTo>
                      <a:pt x="26158" y="21868"/>
                      <a:pt x="26293" y="21814"/>
                      <a:pt x="26411" y="21814"/>
                    </a:cubicBezTo>
                    <a:cubicBezTo>
                      <a:pt x="26441" y="21814"/>
                      <a:pt x="26471" y="21818"/>
                      <a:pt x="26498" y="21827"/>
                    </a:cubicBezTo>
                    <a:lnTo>
                      <a:pt x="26498" y="21827"/>
                    </a:lnTo>
                    <a:cubicBezTo>
                      <a:pt x="26104" y="21653"/>
                      <a:pt x="26283" y="20838"/>
                      <a:pt x="26621" y="20838"/>
                    </a:cubicBezTo>
                    <a:cubicBezTo>
                      <a:pt x="26640" y="20838"/>
                      <a:pt x="26660" y="20840"/>
                      <a:pt x="26681" y="20846"/>
                    </a:cubicBezTo>
                    <a:cubicBezTo>
                      <a:pt x="26628" y="20516"/>
                      <a:pt x="26351" y="20516"/>
                      <a:pt x="26575" y="20186"/>
                    </a:cubicBezTo>
                    <a:cubicBezTo>
                      <a:pt x="26611" y="20158"/>
                      <a:pt x="26646" y="20147"/>
                      <a:pt x="26679" y="20147"/>
                    </a:cubicBezTo>
                    <a:cubicBezTo>
                      <a:pt x="26813" y="20147"/>
                      <a:pt x="26924" y="20323"/>
                      <a:pt x="26992" y="20323"/>
                    </a:cubicBezTo>
                    <a:cubicBezTo>
                      <a:pt x="27037" y="20323"/>
                      <a:pt x="27063" y="20243"/>
                      <a:pt x="27063" y="19975"/>
                    </a:cubicBezTo>
                    <a:close/>
                    <a:moveTo>
                      <a:pt x="29728" y="23925"/>
                    </a:moveTo>
                    <a:cubicBezTo>
                      <a:pt x="29906" y="23925"/>
                      <a:pt x="30129" y="24002"/>
                      <a:pt x="30417" y="24146"/>
                    </a:cubicBezTo>
                    <a:cubicBezTo>
                      <a:pt x="30034" y="25136"/>
                      <a:pt x="29427" y="24595"/>
                      <a:pt x="29044" y="24978"/>
                    </a:cubicBezTo>
                    <a:cubicBezTo>
                      <a:pt x="29194" y="24244"/>
                      <a:pt x="29368" y="23925"/>
                      <a:pt x="29728" y="23925"/>
                    </a:cubicBezTo>
                    <a:close/>
                    <a:moveTo>
                      <a:pt x="28832" y="24146"/>
                    </a:moveTo>
                    <a:lnTo>
                      <a:pt x="28832" y="24146"/>
                    </a:lnTo>
                    <a:cubicBezTo>
                      <a:pt x="28766" y="24476"/>
                      <a:pt x="28555" y="24648"/>
                      <a:pt x="28331" y="24701"/>
                    </a:cubicBezTo>
                    <a:cubicBezTo>
                      <a:pt x="28331" y="25031"/>
                      <a:pt x="28384" y="25202"/>
                      <a:pt x="28608" y="25202"/>
                    </a:cubicBezTo>
                    <a:cubicBezTo>
                      <a:pt x="28714" y="25136"/>
                      <a:pt x="28714" y="25031"/>
                      <a:pt x="28832" y="25031"/>
                    </a:cubicBezTo>
                    <a:cubicBezTo>
                      <a:pt x="28741" y="24738"/>
                      <a:pt x="28712" y="24630"/>
                      <a:pt x="28727" y="24630"/>
                    </a:cubicBezTo>
                    <a:cubicBezTo>
                      <a:pt x="28769" y="24630"/>
                      <a:pt x="29142" y="25434"/>
                      <a:pt x="29459" y="25434"/>
                    </a:cubicBezTo>
                    <a:cubicBezTo>
                      <a:pt x="29527" y="25434"/>
                      <a:pt x="29592" y="25398"/>
                      <a:pt x="29651" y="25308"/>
                    </a:cubicBezTo>
                    <a:lnTo>
                      <a:pt x="29651" y="25308"/>
                    </a:lnTo>
                    <a:cubicBezTo>
                      <a:pt x="29557" y="25583"/>
                      <a:pt x="29436" y="25629"/>
                      <a:pt x="29312" y="25629"/>
                    </a:cubicBezTo>
                    <a:cubicBezTo>
                      <a:pt x="29249" y="25629"/>
                      <a:pt x="29186" y="25618"/>
                      <a:pt x="29125" y="25618"/>
                    </a:cubicBezTo>
                    <a:cubicBezTo>
                      <a:pt x="29015" y="25618"/>
                      <a:pt x="28912" y="25655"/>
                      <a:pt x="28832" y="25863"/>
                    </a:cubicBezTo>
                    <a:cubicBezTo>
                      <a:pt x="29044" y="25136"/>
                      <a:pt x="28278" y="25585"/>
                      <a:pt x="28001" y="25031"/>
                    </a:cubicBezTo>
                    <a:cubicBezTo>
                      <a:pt x="28278" y="24701"/>
                      <a:pt x="28436" y="24265"/>
                      <a:pt x="28832" y="24146"/>
                    </a:cubicBezTo>
                    <a:close/>
                    <a:moveTo>
                      <a:pt x="32298" y="25415"/>
                    </a:moveTo>
                    <a:cubicBezTo>
                      <a:pt x="32336" y="25415"/>
                      <a:pt x="32370" y="25430"/>
                      <a:pt x="32397" y="25467"/>
                    </a:cubicBezTo>
                    <a:cubicBezTo>
                      <a:pt x="32185" y="25562"/>
                      <a:pt x="31998" y="26074"/>
                      <a:pt x="31790" y="26074"/>
                    </a:cubicBezTo>
                    <a:cubicBezTo>
                      <a:pt x="31738" y="26074"/>
                      <a:pt x="31686" y="26044"/>
                      <a:pt x="31631" y="25968"/>
                    </a:cubicBezTo>
                    <a:cubicBezTo>
                      <a:pt x="31817" y="25782"/>
                      <a:pt x="32112" y="25415"/>
                      <a:pt x="32298" y="25415"/>
                    </a:cubicBezTo>
                    <a:close/>
                    <a:moveTo>
                      <a:pt x="29738" y="25849"/>
                    </a:moveTo>
                    <a:cubicBezTo>
                      <a:pt x="29763" y="25849"/>
                      <a:pt x="29791" y="25853"/>
                      <a:pt x="29823" y="25863"/>
                    </a:cubicBezTo>
                    <a:cubicBezTo>
                      <a:pt x="29704" y="26351"/>
                      <a:pt x="30153" y="25968"/>
                      <a:pt x="30034" y="26523"/>
                    </a:cubicBezTo>
                    <a:cubicBezTo>
                      <a:pt x="30020" y="26526"/>
                      <a:pt x="30007" y="26528"/>
                      <a:pt x="29995" y="26528"/>
                    </a:cubicBezTo>
                    <a:cubicBezTo>
                      <a:pt x="29854" y="26528"/>
                      <a:pt x="29816" y="26312"/>
                      <a:pt x="29667" y="26312"/>
                    </a:cubicBezTo>
                    <a:cubicBezTo>
                      <a:pt x="29633" y="26312"/>
                      <a:pt x="29593" y="26324"/>
                      <a:pt x="29545" y="26351"/>
                    </a:cubicBezTo>
                    <a:cubicBezTo>
                      <a:pt x="29545" y="26022"/>
                      <a:pt x="29584" y="25849"/>
                      <a:pt x="29738" y="25849"/>
                    </a:cubicBezTo>
                    <a:close/>
                    <a:moveTo>
                      <a:pt x="779" y="1"/>
                    </a:moveTo>
                    <a:cubicBezTo>
                      <a:pt x="713" y="449"/>
                      <a:pt x="713" y="555"/>
                      <a:pt x="607" y="832"/>
                    </a:cubicBezTo>
                    <a:cubicBezTo>
                      <a:pt x="589" y="838"/>
                      <a:pt x="571" y="842"/>
                      <a:pt x="555" y="842"/>
                    </a:cubicBezTo>
                    <a:cubicBezTo>
                      <a:pt x="434" y="842"/>
                      <a:pt x="383" y="668"/>
                      <a:pt x="383" y="331"/>
                    </a:cubicBezTo>
                    <a:cubicBezTo>
                      <a:pt x="224" y="331"/>
                      <a:pt x="119" y="449"/>
                      <a:pt x="0" y="555"/>
                    </a:cubicBezTo>
                    <a:lnTo>
                      <a:pt x="0" y="4410"/>
                    </a:lnTo>
                    <a:lnTo>
                      <a:pt x="53" y="4410"/>
                    </a:lnTo>
                    <a:lnTo>
                      <a:pt x="53" y="4898"/>
                    </a:lnTo>
                    <a:cubicBezTo>
                      <a:pt x="53" y="4898"/>
                      <a:pt x="0" y="4898"/>
                      <a:pt x="0" y="4846"/>
                    </a:cubicBezTo>
                    <a:lnTo>
                      <a:pt x="0" y="6060"/>
                    </a:lnTo>
                    <a:cubicBezTo>
                      <a:pt x="383" y="6166"/>
                      <a:pt x="832" y="6324"/>
                      <a:pt x="277" y="6879"/>
                    </a:cubicBezTo>
                    <a:cubicBezTo>
                      <a:pt x="449" y="6931"/>
                      <a:pt x="660" y="6826"/>
                      <a:pt x="660" y="7050"/>
                    </a:cubicBezTo>
                    <a:lnTo>
                      <a:pt x="277" y="7050"/>
                    </a:lnTo>
                    <a:lnTo>
                      <a:pt x="277" y="8093"/>
                    </a:lnTo>
                    <a:cubicBezTo>
                      <a:pt x="502" y="8093"/>
                      <a:pt x="502" y="7816"/>
                      <a:pt x="607" y="7710"/>
                    </a:cubicBezTo>
                    <a:cubicBezTo>
                      <a:pt x="779" y="8370"/>
                      <a:pt x="832" y="8476"/>
                      <a:pt x="990" y="8912"/>
                    </a:cubicBezTo>
                    <a:cubicBezTo>
                      <a:pt x="330" y="8964"/>
                      <a:pt x="832" y="8964"/>
                      <a:pt x="885" y="9242"/>
                    </a:cubicBezTo>
                    <a:cubicBezTo>
                      <a:pt x="1043" y="9743"/>
                      <a:pt x="502" y="9625"/>
                      <a:pt x="713" y="9743"/>
                    </a:cubicBezTo>
                    <a:cubicBezTo>
                      <a:pt x="785" y="9808"/>
                      <a:pt x="1015" y="9916"/>
                      <a:pt x="1234" y="9916"/>
                    </a:cubicBezTo>
                    <a:cubicBezTo>
                      <a:pt x="1374" y="9916"/>
                      <a:pt x="1510" y="9872"/>
                      <a:pt x="1597" y="9743"/>
                    </a:cubicBezTo>
                    <a:lnTo>
                      <a:pt x="1597" y="9743"/>
                    </a:lnTo>
                    <a:cubicBezTo>
                      <a:pt x="1561" y="9748"/>
                      <a:pt x="1530" y="9750"/>
                      <a:pt x="1503" y="9750"/>
                    </a:cubicBezTo>
                    <a:cubicBezTo>
                      <a:pt x="1207" y="9750"/>
                      <a:pt x="1443" y="9496"/>
                      <a:pt x="1492" y="9242"/>
                    </a:cubicBezTo>
                    <a:cubicBezTo>
                      <a:pt x="1471" y="9235"/>
                      <a:pt x="1447" y="9233"/>
                      <a:pt x="1423" y="9233"/>
                    </a:cubicBezTo>
                    <a:cubicBezTo>
                      <a:pt x="1361" y="9233"/>
                      <a:pt x="1291" y="9248"/>
                      <a:pt x="1231" y="9248"/>
                    </a:cubicBezTo>
                    <a:cubicBezTo>
                      <a:pt x="1119" y="9248"/>
                      <a:pt x="1041" y="9197"/>
                      <a:pt x="1109" y="8912"/>
                    </a:cubicBezTo>
                    <a:lnTo>
                      <a:pt x="1109" y="8912"/>
                    </a:lnTo>
                    <a:cubicBezTo>
                      <a:pt x="1877" y="8949"/>
                      <a:pt x="2405" y="9744"/>
                      <a:pt x="2861" y="9744"/>
                    </a:cubicBezTo>
                    <a:cubicBezTo>
                      <a:pt x="3056" y="9744"/>
                      <a:pt x="3238" y="9600"/>
                      <a:pt x="3419" y="9189"/>
                    </a:cubicBezTo>
                    <a:cubicBezTo>
                      <a:pt x="3631" y="9413"/>
                      <a:pt x="3472" y="9519"/>
                      <a:pt x="3578" y="9691"/>
                    </a:cubicBezTo>
                    <a:cubicBezTo>
                      <a:pt x="3855" y="9413"/>
                      <a:pt x="3749" y="8912"/>
                      <a:pt x="3683" y="8529"/>
                    </a:cubicBezTo>
                    <a:cubicBezTo>
                      <a:pt x="3855" y="8529"/>
                      <a:pt x="4013" y="8423"/>
                      <a:pt x="4079" y="8199"/>
                    </a:cubicBezTo>
                    <a:cubicBezTo>
                      <a:pt x="3683" y="8199"/>
                      <a:pt x="3855" y="8093"/>
                      <a:pt x="3961" y="7869"/>
                    </a:cubicBezTo>
                    <a:cubicBezTo>
                      <a:pt x="3802" y="7644"/>
                      <a:pt x="3472" y="7710"/>
                      <a:pt x="3353" y="7380"/>
                    </a:cubicBezTo>
                    <a:lnTo>
                      <a:pt x="3353" y="7380"/>
                    </a:lnTo>
                    <a:cubicBezTo>
                      <a:pt x="3855" y="7591"/>
                      <a:pt x="4568" y="7433"/>
                      <a:pt x="4792" y="7591"/>
                    </a:cubicBezTo>
                    <a:cubicBezTo>
                      <a:pt x="4739" y="7486"/>
                      <a:pt x="4792" y="7209"/>
                      <a:pt x="4845" y="7156"/>
                    </a:cubicBezTo>
                    <a:cubicBezTo>
                      <a:pt x="4878" y="7310"/>
                      <a:pt x="4934" y="7362"/>
                      <a:pt x="5000" y="7362"/>
                    </a:cubicBezTo>
                    <a:cubicBezTo>
                      <a:pt x="5133" y="7362"/>
                      <a:pt x="5309" y="7152"/>
                      <a:pt x="5427" y="7152"/>
                    </a:cubicBezTo>
                    <a:cubicBezTo>
                      <a:pt x="5436" y="7152"/>
                      <a:pt x="5444" y="7153"/>
                      <a:pt x="5452" y="7156"/>
                    </a:cubicBezTo>
                    <a:cubicBezTo>
                      <a:pt x="5665" y="7663"/>
                      <a:pt x="5356" y="8202"/>
                      <a:pt x="4997" y="8202"/>
                    </a:cubicBezTo>
                    <a:cubicBezTo>
                      <a:pt x="4889" y="8202"/>
                      <a:pt x="4777" y="8153"/>
                      <a:pt x="4673" y="8040"/>
                    </a:cubicBezTo>
                    <a:lnTo>
                      <a:pt x="4673" y="8040"/>
                    </a:lnTo>
                    <a:cubicBezTo>
                      <a:pt x="4739" y="8423"/>
                      <a:pt x="4673" y="8634"/>
                      <a:pt x="4515" y="8700"/>
                    </a:cubicBezTo>
                    <a:cubicBezTo>
                      <a:pt x="4472" y="8603"/>
                      <a:pt x="4464" y="8515"/>
                      <a:pt x="4434" y="8515"/>
                    </a:cubicBezTo>
                    <a:cubicBezTo>
                      <a:pt x="4427" y="8515"/>
                      <a:pt x="4419" y="8519"/>
                      <a:pt x="4409" y="8529"/>
                    </a:cubicBezTo>
                    <a:cubicBezTo>
                      <a:pt x="4409" y="8252"/>
                      <a:pt x="4673" y="8370"/>
                      <a:pt x="4568" y="7869"/>
                    </a:cubicBezTo>
                    <a:cubicBezTo>
                      <a:pt x="4430" y="7869"/>
                      <a:pt x="4362" y="7698"/>
                      <a:pt x="4242" y="7698"/>
                    </a:cubicBezTo>
                    <a:cubicBezTo>
                      <a:pt x="4224" y="7698"/>
                      <a:pt x="4205" y="7702"/>
                      <a:pt x="4185" y="7710"/>
                    </a:cubicBezTo>
                    <a:cubicBezTo>
                      <a:pt x="4568" y="8304"/>
                      <a:pt x="4013" y="8304"/>
                      <a:pt x="4185" y="8859"/>
                    </a:cubicBezTo>
                    <a:cubicBezTo>
                      <a:pt x="4279" y="8935"/>
                      <a:pt x="4366" y="8947"/>
                      <a:pt x="4452" y="8947"/>
                    </a:cubicBezTo>
                    <a:cubicBezTo>
                      <a:pt x="4493" y="8947"/>
                      <a:pt x="4533" y="8945"/>
                      <a:pt x="4574" y="8945"/>
                    </a:cubicBezTo>
                    <a:cubicBezTo>
                      <a:pt x="4703" y="8945"/>
                      <a:pt x="4838" y="8971"/>
                      <a:pt x="5003" y="9189"/>
                    </a:cubicBezTo>
                    <a:cubicBezTo>
                      <a:pt x="5003" y="9083"/>
                      <a:pt x="5003" y="8859"/>
                      <a:pt x="5069" y="8859"/>
                    </a:cubicBezTo>
                    <a:cubicBezTo>
                      <a:pt x="5228" y="9691"/>
                      <a:pt x="4621" y="9242"/>
                      <a:pt x="4621" y="9849"/>
                    </a:cubicBezTo>
                    <a:cubicBezTo>
                      <a:pt x="5069" y="9466"/>
                      <a:pt x="5400" y="9360"/>
                      <a:pt x="5664" y="9030"/>
                    </a:cubicBezTo>
                    <a:cubicBezTo>
                      <a:pt x="5558" y="8964"/>
                      <a:pt x="5334" y="9083"/>
                      <a:pt x="5281" y="8859"/>
                    </a:cubicBezTo>
                    <a:cubicBezTo>
                      <a:pt x="5400" y="8859"/>
                      <a:pt x="5400" y="8529"/>
                      <a:pt x="5505" y="8529"/>
                    </a:cubicBezTo>
                    <a:cubicBezTo>
                      <a:pt x="5558" y="8512"/>
                      <a:pt x="5614" y="8503"/>
                      <a:pt x="5672" y="8503"/>
                    </a:cubicBezTo>
                    <a:cubicBezTo>
                      <a:pt x="5982" y="8503"/>
                      <a:pt x="6351" y="8750"/>
                      <a:pt x="6495" y="9360"/>
                    </a:cubicBezTo>
                    <a:cubicBezTo>
                      <a:pt x="6520" y="9178"/>
                      <a:pt x="6639" y="9139"/>
                      <a:pt x="6781" y="9139"/>
                    </a:cubicBezTo>
                    <a:cubicBezTo>
                      <a:pt x="6891" y="9139"/>
                      <a:pt x="7014" y="9162"/>
                      <a:pt x="7118" y="9162"/>
                    </a:cubicBezTo>
                    <a:cubicBezTo>
                      <a:pt x="7173" y="9162"/>
                      <a:pt x="7222" y="9156"/>
                      <a:pt x="7261" y="9136"/>
                    </a:cubicBezTo>
                    <a:cubicBezTo>
                      <a:pt x="7103" y="8040"/>
                      <a:pt x="7868" y="8700"/>
                      <a:pt x="7644" y="8146"/>
                    </a:cubicBezTo>
                    <a:lnTo>
                      <a:pt x="7644" y="8146"/>
                    </a:lnTo>
                    <a:cubicBezTo>
                      <a:pt x="7644" y="8236"/>
                      <a:pt x="7629" y="8271"/>
                      <a:pt x="7605" y="8271"/>
                    </a:cubicBezTo>
                    <a:cubicBezTo>
                      <a:pt x="7528" y="8271"/>
                      <a:pt x="7352" y="7897"/>
                      <a:pt x="7261" y="7816"/>
                    </a:cubicBezTo>
                    <a:lnTo>
                      <a:pt x="7974" y="7816"/>
                    </a:lnTo>
                    <a:cubicBezTo>
                      <a:pt x="8040" y="8199"/>
                      <a:pt x="8145" y="8582"/>
                      <a:pt x="8093" y="9136"/>
                    </a:cubicBezTo>
                    <a:cubicBezTo>
                      <a:pt x="8226" y="9149"/>
                      <a:pt x="8346" y="9156"/>
                      <a:pt x="8460" y="9156"/>
                    </a:cubicBezTo>
                    <a:cubicBezTo>
                      <a:pt x="8807" y="9156"/>
                      <a:pt x="9087" y="9094"/>
                      <a:pt x="9466" y="8964"/>
                    </a:cubicBezTo>
                    <a:cubicBezTo>
                      <a:pt x="9360" y="8912"/>
                      <a:pt x="9241" y="8806"/>
                      <a:pt x="9188" y="8634"/>
                    </a:cubicBezTo>
                    <a:cubicBezTo>
                      <a:pt x="9341" y="8634"/>
                      <a:pt x="9306" y="8288"/>
                      <a:pt x="9493" y="8288"/>
                    </a:cubicBezTo>
                    <a:cubicBezTo>
                      <a:pt x="9515" y="8288"/>
                      <a:pt x="9541" y="8293"/>
                      <a:pt x="9571" y="8304"/>
                    </a:cubicBezTo>
                    <a:cubicBezTo>
                      <a:pt x="9624" y="9083"/>
                      <a:pt x="9518" y="9625"/>
                      <a:pt x="9413" y="10126"/>
                    </a:cubicBezTo>
                    <a:cubicBezTo>
                      <a:pt x="9743" y="10351"/>
                      <a:pt x="10284" y="10021"/>
                      <a:pt x="10403" y="10615"/>
                    </a:cubicBezTo>
                    <a:cubicBezTo>
                      <a:pt x="10020" y="10351"/>
                      <a:pt x="9360" y="10562"/>
                      <a:pt x="9083" y="10126"/>
                    </a:cubicBezTo>
                    <a:cubicBezTo>
                      <a:pt x="9083" y="9902"/>
                      <a:pt x="9360" y="10021"/>
                      <a:pt x="9294" y="9625"/>
                    </a:cubicBezTo>
                    <a:cubicBezTo>
                      <a:pt x="9294" y="9407"/>
                      <a:pt x="9145" y="9298"/>
                      <a:pt x="8997" y="9298"/>
                    </a:cubicBezTo>
                    <a:cubicBezTo>
                      <a:pt x="8848" y="9298"/>
                      <a:pt x="8700" y="9407"/>
                      <a:pt x="8700" y="9625"/>
                    </a:cubicBezTo>
                    <a:cubicBezTo>
                      <a:pt x="8806" y="9955"/>
                      <a:pt x="8911" y="10285"/>
                      <a:pt x="9030" y="10681"/>
                    </a:cubicBezTo>
                    <a:cubicBezTo>
                      <a:pt x="8630" y="10385"/>
                      <a:pt x="8442" y="10307"/>
                      <a:pt x="8221" y="10307"/>
                    </a:cubicBezTo>
                    <a:cubicBezTo>
                      <a:pt x="8106" y="10307"/>
                      <a:pt x="7982" y="10328"/>
                      <a:pt x="7815" y="10351"/>
                    </a:cubicBezTo>
                    <a:cubicBezTo>
                      <a:pt x="7763" y="10126"/>
                      <a:pt x="8145" y="9691"/>
                      <a:pt x="7868" y="9625"/>
                    </a:cubicBezTo>
                    <a:lnTo>
                      <a:pt x="7868" y="9625"/>
                    </a:lnTo>
                    <a:cubicBezTo>
                      <a:pt x="7854" y="9775"/>
                      <a:pt x="7827" y="9832"/>
                      <a:pt x="7795" y="9832"/>
                    </a:cubicBezTo>
                    <a:cubicBezTo>
                      <a:pt x="7710" y="9832"/>
                      <a:pt x="7591" y="9420"/>
                      <a:pt x="7591" y="9294"/>
                    </a:cubicBezTo>
                    <a:cubicBezTo>
                      <a:pt x="7050" y="9540"/>
                      <a:pt x="6611" y="9674"/>
                      <a:pt x="6157" y="9674"/>
                    </a:cubicBezTo>
                    <a:cubicBezTo>
                      <a:pt x="5880" y="9674"/>
                      <a:pt x="5596" y="9624"/>
                      <a:pt x="5281" y="9519"/>
                    </a:cubicBezTo>
                    <a:cubicBezTo>
                      <a:pt x="5069" y="10615"/>
                      <a:pt x="4568" y="10456"/>
                      <a:pt x="4132" y="10892"/>
                    </a:cubicBezTo>
                    <a:cubicBezTo>
                      <a:pt x="4291" y="10892"/>
                      <a:pt x="4462" y="11011"/>
                      <a:pt x="4515" y="11222"/>
                    </a:cubicBezTo>
                    <a:cubicBezTo>
                      <a:pt x="4409" y="11222"/>
                      <a:pt x="4409" y="11341"/>
                      <a:pt x="4291" y="11394"/>
                    </a:cubicBezTo>
                    <a:cubicBezTo>
                      <a:pt x="4206" y="11088"/>
                      <a:pt x="3835" y="10639"/>
                      <a:pt x="3582" y="10639"/>
                    </a:cubicBezTo>
                    <a:cubicBezTo>
                      <a:pt x="3518" y="10639"/>
                      <a:pt x="3462" y="10667"/>
                      <a:pt x="3419" y="10733"/>
                    </a:cubicBezTo>
                    <a:cubicBezTo>
                      <a:pt x="3525" y="10733"/>
                      <a:pt x="3472" y="10892"/>
                      <a:pt x="3419" y="11064"/>
                    </a:cubicBezTo>
                    <a:cubicBezTo>
                      <a:pt x="3631" y="11499"/>
                      <a:pt x="4621" y="11935"/>
                      <a:pt x="4132" y="12054"/>
                    </a:cubicBezTo>
                    <a:cubicBezTo>
                      <a:pt x="4215" y="12182"/>
                      <a:pt x="4333" y="12227"/>
                      <a:pt x="4459" y="12227"/>
                    </a:cubicBezTo>
                    <a:cubicBezTo>
                      <a:pt x="4657" y="12227"/>
                      <a:pt x="4875" y="12118"/>
                      <a:pt x="5003" y="12054"/>
                    </a:cubicBezTo>
                    <a:lnTo>
                      <a:pt x="5003" y="12054"/>
                    </a:lnTo>
                    <a:cubicBezTo>
                      <a:pt x="5003" y="12436"/>
                      <a:pt x="4845" y="12542"/>
                      <a:pt x="5003" y="12872"/>
                    </a:cubicBezTo>
                    <a:cubicBezTo>
                      <a:pt x="5505" y="12767"/>
                      <a:pt x="5122" y="12331"/>
                      <a:pt x="5505" y="12054"/>
                    </a:cubicBezTo>
                    <a:cubicBezTo>
                      <a:pt x="5543" y="12049"/>
                      <a:pt x="5579" y="12047"/>
                      <a:pt x="5614" y="12047"/>
                    </a:cubicBezTo>
                    <a:cubicBezTo>
                      <a:pt x="5980" y="12047"/>
                      <a:pt x="6189" y="12289"/>
                      <a:pt x="6442" y="12542"/>
                    </a:cubicBezTo>
                    <a:cubicBezTo>
                      <a:pt x="6403" y="12630"/>
                      <a:pt x="6364" y="12660"/>
                      <a:pt x="6327" y="12660"/>
                    </a:cubicBezTo>
                    <a:cubicBezTo>
                      <a:pt x="6249" y="12660"/>
                      <a:pt x="6179" y="12527"/>
                      <a:pt x="6128" y="12527"/>
                    </a:cubicBezTo>
                    <a:cubicBezTo>
                      <a:pt x="6098" y="12527"/>
                      <a:pt x="6075" y="12572"/>
                      <a:pt x="6060" y="12714"/>
                    </a:cubicBezTo>
                    <a:cubicBezTo>
                      <a:pt x="6218" y="13044"/>
                      <a:pt x="6495" y="13255"/>
                      <a:pt x="6654" y="13704"/>
                    </a:cubicBezTo>
                    <a:cubicBezTo>
                      <a:pt x="6601" y="13915"/>
                      <a:pt x="6548" y="13981"/>
                      <a:pt x="6654" y="14192"/>
                    </a:cubicBezTo>
                    <a:cubicBezTo>
                      <a:pt x="6390" y="14192"/>
                      <a:pt x="6165" y="14192"/>
                      <a:pt x="6165" y="14522"/>
                    </a:cubicBezTo>
                    <a:cubicBezTo>
                      <a:pt x="6324" y="14522"/>
                      <a:pt x="6390" y="14694"/>
                      <a:pt x="6271" y="14852"/>
                    </a:cubicBezTo>
                    <a:cubicBezTo>
                      <a:pt x="6300" y="14873"/>
                      <a:pt x="6338" y="14880"/>
                      <a:pt x="6382" y="14880"/>
                    </a:cubicBezTo>
                    <a:cubicBezTo>
                      <a:pt x="6493" y="14880"/>
                      <a:pt x="6637" y="14832"/>
                      <a:pt x="6750" y="14832"/>
                    </a:cubicBezTo>
                    <a:cubicBezTo>
                      <a:pt x="6854" y="14832"/>
                      <a:pt x="6931" y="14872"/>
                      <a:pt x="6931" y="15024"/>
                    </a:cubicBezTo>
                    <a:lnTo>
                      <a:pt x="6931" y="15512"/>
                    </a:lnTo>
                    <a:cubicBezTo>
                      <a:pt x="6887" y="15537"/>
                      <a:pt x="6831" y="15545"/>
                      <a:pt x="6769" y="15545"/>
                    </a:cubicBezTo>
                    <a:cubicBezTo>
                      <a:pt x="6668" y="15545"/>
                      <a:pt x="6552" y="15525"/>
                      <a:pt x="6449" y="15525"/>
                    </a:cubicBezTo>
                    <a:cubicBezTo>
                      <a:pt x="6307" y="15525"/>
                      <a:pt x="6189" y="15562"/>
                      <a:pt x="6165" y="15737"/>
                    </a:cubicBezTo>
                    <a:cubicBezTo>
                      <a:pt x="6281" y="15962"/>
                      <a:pt x="6527" y="16102"/>
                      <a:pt x="6676" y="16102"/>
                    </a:cubicBezTo>
                    <a:cubicBezTo>
                      <a:pt x="6816" y="16102"/>
                      <a:pt x="6871" y="15978"/>
                      <a:pt x="6654" y="15684"/>
                    </a:cubicBezTo>
                    <a:cubicBezTo>
                      <a:pt x="6700" y="15672"/>
                      <a:pt x="6744" y="15667"/>
                      <a:pt x="6786" y="15667"/>
                    </a:cubicBezTo>
                    <a:cubicBezTo>
                      <a:pt x="7005" y="15667"/>
                      <a:pt x="7178" y="15802"/>
                      <a:pt x="7312" y="15802"/>
                    </a:cubicBezTo>
                    <a:cubicBezTo>
                      <a:pt x="7405" y="15802"/>
                      <a:pt x="7480" y="15736"/>
                      <a:pt x="7538" y="15512"/>
                    </a:cubicBezTo>
                    <a:cubicBezTo>
                      <a:pt x="7103" y="15407"/>
                      <a:pt x="7380" y="15077"/>
                      <a:pt x="7261" y="14364"/>
                    </a:cubicBezTo>
                    <a:cubicBezTo>
                      <a:pt x="7591" y="14245"/>
                      <a:pt x="7485" y="14245"/>
                      <a:pt x="7644" y="13374"/>
                    </a:cubicBezTo>
                    <a:cubicBezTo>
                      <a:pt x="7103" y="13255"/>
                      <a:pt x="6654" y="12991"/>
                      <a:pt x="6548" y="12212"/>
                    </a:cubicBezTo>
                    <a:cubicBezTo>
                      <a:pt x="6587" y="11989"/>
                      <a:pt x="6717" y="11953"/>
                      <a:pt x="6874" y="11953"/>
                    </a:cubicBezTo>
                    <a:cubicBezTo>
                      <a:pt x="6947" y="11953"/>
                      <a:pt x="7027" y="11961"/>
                      <a:pt x="7106" y="11961"/>
                    </a:cubicBezTo>
                    <a:cubicBezTo>
                      <a:pt x="7315" y="11961"/>
                      <a:pt x="7518" y="11905"/>
                      <a:pt x="7591" y="11499"/>
                    </a:cubicBezTo>
                    <a:lnTo>
                      <a:pt x="7591" y="11499"/>
                    </a:lnTo>
                    <a:cubicBezTo>
                      <a:pt x="7763" y="12159"/>
                      <a:pt x="7314" y="11935"/>
                      <a:pt x="7314" y="12331"/>
                    </a:cubicBezTo>
                    <a:cubicBezTo>
                      <a:pt x="7370" y="12312"/>
                      <a:pt x="7416" y="12303"/>
                      <a:pt x="7454" y="12303"/>
                    </a:cubicBezTo>
                    <a:cubicBezTo>
                      <a:pt x="7757" y="12303"/>
                      <a:pt x="7538" y="12862"/>
                      <a:pt x="7538" y="13202"/>
                    </a:cubicBezTo>
                    <a:cubicBezTo>
                      <a:pt x="7835" y="13079"/>
                      <a:pt x="8037" y="12487"/>
                      <a:pt x="8341" y="12487"/>
                    </a:cubicBezTo>
                    <a:cubicBezTo>
                      <a:pt x="8428" y="12487"/>
                      <a:pt x="8524" y="12537"/>
                      <a:pt x="8634" y="12661"/>
                    </a:cubicBezTo>
                    <a:cubicBezTo>
                      <a:pt x="8476" y="11935"/>
                      <a:pt x="9241" y="11605"/>
                      <a:pt x="9188" y="11169"/>
                    </a:cubicBezTo>
                    <a:lnTo>
                      <a:pt x="9188" y="11169"/>
                    </a:lnTo>
                    <a:cubicBezTo>
                      <a:pt x="9624" y="11275"/>
                      <a:pt x="10073" y="11011"/>
                      <a:pt x="10284" y="11829"/>
                    </a:cubicBezTo>
                    <a:cubicBezTo>
                      <a:pt x="10246" y="11861"/>
                      <a:pt x="10208" y="11874"/>
                      <a:pt x="10171" y="11874"/>
                    </a:cubicBezTo>
                    <a:cubicBezTo>
                      <a:pt x="10014" y="11874"/>
                      <a:pt x="9862" y="11654"/>
                      <a:pt x="9750" y="11654"/>
                    </a:cubicBezTo>
                    <a:cubicBezTo>
                      <a:pt x="9699" y="11654"/>
                      <a:pt x="9656" y="11699"/>
                      <a:pt x="9624" y="11829"/>
                    </a:cubicBezTo>
                    <a:cubicBezTo>
                      <a:pt x="10179" y="12001"/>
                      <a:pt x="9796" y="12991"/>
                      <a:pt x="10020" y="13479"/>
                    </a:cubicBezTo>
                    <a:cubicBezTo>
                      <a:pt x="10179" y="12661"/>
                      <a:pt x="10126" y="11829"/>
                      <a:pt x="11010" y="11605"/>
                    </a:cubicBezTo>
                    <a:cubicBezTo>
                      <a:pt x="11010" y="11899"/>
                      <a:pt x="11251" y="12245"/>
                      <a:pt x="11397" y="12245"/>
                    </a:cubicBezTo>
                    <a:cubicBezTo>
                      <a:pt x="11447" y="12245"/>
                      <a:pt x="11485" y="12204"/>
                      <a:pt x="11499" y="12106"/>
                    </a:cubicBezTo>
                    <a:cubicBezTo>
                      <a:pt x="11446" y="12106"/>
                      <a:pt x="11604" y="11552"/>
                      <a:pt x="11604" y="11446"/>
                    </a:cubicBezTo>
                    <a:cubicBezTo>
                      <a:pt x="11882" y="12001"/>
                      <a:pt x="12489" y="11935"/>
                      <a:pt x="12924" y="12265"/>
                    </a:cubicBezTo>
                    <a:cubicBezTo>
                      <a:pt x="12825" y="12581"/>
                      <a:pt x="12635" y="12698"/>
                      <a:pt x="12439" y="12698"/>
                    </a:cubicBezTo>
                    <a:cubicBezTo>
                      <a:pt x="12325" y="12698"/>
                      <a:pt x="12208" y="12658"/>
                      <a:pt x="12106" y="12595"/>
                    </a:cubicBezTo>
                    <a:lnTo>
                      <a:pt x="12106" y="12595"/>
                    </a:lnTo>
                    <a:cubicBezTo>
                      <a:pt x="12158" y="12918"/>
                      <a:pt x="12317" y="13032"/>
                      <a:pt x="12505" y="13032"/>
                    </a:cubicBezTo>
                    <a:cubicBezTo>
                      <a:pt x="12701" y="13032"/>
                      <a:pt x="12928" y="12908"/>
                      <a:pt x="13096" y="12767"/>
                    </a:cubicBezTo>
                    <a:cubicBezTo>
                      <a:pt x="13096" y="13097"/>
                      <a:pt x="13255" y="13097"/>
                      <a:pt x="13321" y="13255"/>
                    </a:cubicBezTo>
                    <a:cubicBezTo>
                      <a:pt x="13096" y="13704"/>
                      <a:pt x="12766" y="13915"/>
                      <a:pt x="12436" y="14139"/>
                    </a:cubicBezTo>
                    <a:cubicBezTo>
                      <a:pt x="12485" y="13781"/>
                      <a:pt x="12307" y="13686"/>
                      <a:pt x="12052" y="13686"/>
                    </a:cubicBezTo>
                    <a:cubicBezTo>
                      <a:pt x="11763" y="13686"/>
                      <a:pt x="11376" y="13809"/>
                      <a:pt x="11116" y="13809"/>
                    </a:cubicBezTo>
                    <a:cubicBezTo>
                      <a:pt x="11063" y="14364"/>
                      <a:pt x="10839" y="14694"/>
                      <a:pt x="10839" y="14971"/>
                    </a:cubicBezTo>
                    <a:cubicBezTo>
                      <a:pt x="10680" y="14852"/>
                      <a:pt x="10561" y="14417"/>
                      <a:pt x="10733" y="14139"/>
                    </a:cubicBezTo>
                    <a:lnTo>
                      <a:pt x="10733" y="14139"/>
                    </a:lnTo>
                    <a:cubicBezTo>
                      <a:pt x="10575" y="14222"/>
                      <a:pt x="10454" y="14288"/>
                      <a:pt x="10400" y="14288"/>
                    </a:cubicBezTo>
                    <a:cubicBezTo>
                      <a:pt x="10341" y="14288"/>
                      <a:pt x="10364" y="14209"/>
                      <a:pt x="10509" y="13981"/>
                    </a:cubicBezTo>
                    <a:cubicBezTo>
                      <a:pt x="10306" y="13940"/>
                      <a:pt x="10188" y="13865"/>
                      <a:pt x="10050" y="13865"/>
                    </a:cubicBezTo>
                    <a:cubicBezTo>
                      <a:pt x="9964" y="13865"/>
                      <a:pt x="9870" y="13895"/>
                      <a:pt x="9743" y="13981"/>
                    </a:cubicBezTo>
                    <a:cubicBezTo>
                      <a:pt x="9848" y="14641"/>
                      <a:pt x="9743" y="14800"/>
                      <a:pt x="9848" y="15182"/>
                    </a:cubicBezTo>
                    <a:cubicBezTo>
                      <a:pt x="10003" y="15015"/>
                      <a:pt x="10146" y="14951"/>
                      <a:pt x="10284" y="14951"/>
                    </a:cubicBezTo>
                    <a:cubicBezTo>
                      <a:pt x="10735" y="14951"/>
                      <a:pt x="11139" y="15631"/>
                      <a:pt x="11776" y="15631"/>
                    </a:cubicBezTo>
                    <a:cubicBezTo>
                      <a:pt x="11869" y="15142"/>
                      <a:pt x="12435" y="14612"/>
                      <a:pt x="12721" y="14612"/>
                    </a:cubicBezTo>
                    <a:cubicBezTo>
                      <a:pt x="12759" y="14612"/>
                      <a:pt x="12792" y="14621"/>
                      <a:pt x="12819" y="14641"/>
                    </a:cubicBezTo>
                    <a:cubicBezTo>
                      <a:pt x="12660" y="14641"/>
                      <a:pt x="12594" y="14747"/>
                      <a:pt x="12542" y="14971"/>
                    </a:cubicBezTo>
                    <a:cubicBezTo>
                      <a:pt x="12872" y="15077"/>
                      <a:pt x="12924" y="15077"/>
                      <a:pt x="13373" y="15301"/>
                    </a:cubicBezTo>
                    <a:cubicBezTo>
                      <a:pt x="13426" y="14522"/>
                      <a:pt x="12924" y="14694"/>
                      <a:pt x="12924" y="14139"/>
                    </a:cubicBezTo>
                    <a:lnTo>
                      <a:pt x="12924" y="14139"/>
                    </a:lnTo>
                    <a:cubicBezTo>
                      <a:pt x="13051" y="14266"/>
                      <a:pt x="13106" y="14371"/>
                      <a:pt x="13161" y="14371"/>
                    </a:cubicBezTo>
                    <a:cubicBezTo>
                      <a:pt x="13203" y="14371"/>
                      <a:pt x="13245" y="14307"/>
                      <a:pt x="13321" y="14139"/>
                    </a:cubicBezTo>
                    <a:cubicBezTo>
                      <a:pt x="13416" y="14235"/>
                      <a:pt x="13382" y="14656"/>
                      <a:pt x="13581" y="14656"/>
                    </a:cubicBezTo>
                    <a:cubicBezTo>
                      <a:pt x="13601" y="14656"/>
                      <a:pt x="13624" y="14651"/>
                      <a:pt x="13651" y="14641"/>
                    </a:cubicBezTo>
                    <a:cubicBezTo>
                      <a:pt x="13981" y="14575"/>
                      <a:pt x="13981" y="14034"/>
                      <a:pt x="14245" y="13915"/>
                    </a:cubicBezTo>
                    <a:cubicBezTo>
                      <a:pt x="14189" y="13846"/>
                      <a:pt x="14149" y="13821"/>
                      <a:pt x="14114" y="13821"/>
                    </a:cubicBezTo>
                    <a:cubicBezTo>
                      <a:pt x="14023" y="13821"/>
                      <a:pt x="13971" y="13986"/>
                      <a:pt x="13808" y="13986"/>
                    </a:cubicBezTo>
                    <a:cubicBezTo>
                      <a:pt x="13792" y="13986"/>
                      <a:pt x="13774" y="13985"/>
                      <a:pt x="13756" y="13981"/>
                    </a:cubicBezTo>
                    <a:cubicBezTo>
                      <a:pt x="13651" y="13427"/>
                      <a:pt x="13373" y="13255"/>
                      <a:pt x="13532" y="12767"/>
                    </a:cubicBezTo>
                    <a:lnTo>
                      <a:pt x="13532" y="12767"/>
                    </a:lnTo>
                    <a:cubicBezTo>
                      <a:pt x="13598" y="13164"/>
                      <a:pt x="13832" y="13221"/>
                      <a:pt x="14063" y="13221"/>
                    </a:cubicBezTo>
                    <a:cubicBezTo>
                      <a:pt x="14156" y="13221"/>
                      <a:pt x="14249" y="13212"/>
                      <a:pt x="14329" y="13212"/>
                    </a:cubicBezTo>
                    <a:cubicBezTo>
                      <a:pt x="14408" y="13212"/>
                      <a:pt x="14476" y="13220"/>
                      <a:pt x="14522" y="13255"/>
                    </a:cubicBezTo>
                    <a:cubicBezTo>
                      <a:pt x="14522" y="13585"/>
                      <a:pt x="14192" y="13374"/>
                      <a:pt x="14245" y="13757"/>
                    </a:cubicBezTo>
                    <a:cubicBezTo>
                      <a:pt x="14300" y="13770"/>
                      <a:pt x="14352" y="13776"/>
                      <a:pt x="14401" y="13776"/>
                    </a:cubicBezTo>
                    <a:cubicBezTo>
                      <a:pt x="14541" y="13776"/>
                      <a:pt x="14652" y="13722"/>
                      <a:pt x="14731" y="13608"/>
                    </a:cubicBezTo>
                    <a:lnTo>
                      <a:pt x="14731" y="13608"/>
                    </a:lnTo>
                    <a:cubicBezTo>
                      <a:pt x="14532" y="13925"/>
                      <a:pt x="14750" y="14142"/>
                      <a:pt x="14905" y="14245"/>
                    </a:cubicBezTo>
                    <a:cubicBezTo>
                      <a:pt x="15076" y="13862"/>
                      <a:pt x="14641" y="13585"/>
                      <a:pt x="14905" y="13427"/>
                    </a:cubicBezTo>
                    <a:cubicBezTo>
                      <a:pt x="15301" y="13427"/>
                      <a:pt x="15354" y="13915"/>
                      <a:pt x="15736" y="13915"/>
                    </a:cubicBezTo>
                    <a:cubicBezTo>
                      <a:pt x="15842" y="13202"/>
                      <a:pt x="15459" y="13427"/>
                      <a:pt x="15301" y="13097"/>
                    </a:cubicBezTo>
                    <a:cubicBezTo>
                      <a:pt x="15391" y="12939"/>
                      <a:pt x="15570" y="12905"/>
                      <a:pt x="15768" y="12905"/>
                    </a:cubicBezTo>
                    <a:cubicBezTo>
                      <a:pt x="15920" y="12905"/>
                      <a:pt x="16082" y="12925"/>
                      <a:pt x="16225" y="12925"/>
                    </a:cubicBezTo>
                    <a:cubicBezTo>
                      <a:pt x="16397" y="13532"/>
                      <a:pt x="16119" y="13757"/>
                      <a:pt x="16225" y="14087"/>
                    </a:cubicBezTo>
                    <a:cubicBezTo>
                      <a:pt x="16291" y="13981"/>
                      <a:pt x="16674" y="14034"/>
                      <a:pt x="16727" y="13427"/>
                    </a:cubicBezTo>
                    <a:cubicBezTo>
                      <a:pt x="16449" y="13427"/>
                      <a:pt x="16397" y="13149"/>
                      <a:pt x="16291" y="12925"/>
                    </a:cubicBezTo>
                    <a:cubicBezTo>
                      <a:pt x="16373" y="12842"/>
                      <a:pt x="16469" y="12805"/>
                      <a:pt x="16567" y="12805"/>
                    </a:cubicBezTo>
                    <a:cubicBezTo>
                      <a:pt x="16861" y="12805"/>
                      <a:pt x="17175" y="13139"/>
                      <a:pt x="17215" y="13585"/>
                    </a:cubicBezTo>
                    <a:cubicBezTo>
                      <a:pt x="16555" y="13704"/>
                      <a:pt x="16951" y="14694"/>
                      <a:pt x="16555" y="15077"/>
                    </a:cubicBezTo>
                    <a:cubicBezTo>
                      <a:pt x="16723" y="15077"/>
                      <a:pt x="17075" y="15350"/>
                      <a:pt x="17286" y="15350"/>
                    </a:cubicBezTo>
                    <a:cubicBezTo>
                      <a:pt x="17357" y="15350"/>
                      <a:pt x="17413" y="15319"/>
                      <a:pt x="17439" y="15235"/>
                    </a:cubicBezTo>
                    <a:cubicBezTo>
                      <a:pt x="17109" y="14245"/>
                      <a:pt x="17545" y="13374"/>
                      <a:pt x="17387" y="12872"/>
                    </a:cubicBezTo>
                    <a:cubicBezTo>
                      <a:pt x="17411" y="12871"/>
                      <a:pt x="17434" y="12870"/>
                      <a:pt x="17457" y="12870"/>
                    </a:cubicBezTo>
                    <a:cubicBezTo>
                      <a:pt x="18310" y="12870"/>
                      <a:pt x="18059" y="13825"/>
                      <a:pt x="18535" y="14417"/>
                    </a:cubicBezTo>
                    <a:cubicBezTo>
                      <a:pt x="18465" y="14578"/>
                      <a:pt x="18358" y="14650"/>
                      <a:pt x="18255" y="14650"/>
                    </a:cubicBezTo>
                    <a:cubicBezTo>
                      <a:pt x="18048" y="14650"/>
                      <a:pt x="17861" y="14357"/>
                      <a:pt x="18047" y="13915"/>
                    </a:cubicBezTo>
                    <a:cubicBezTo>
                      <a:pt x="17913" y="13852"/>
                      <a:pt x="17803" y="13771"/>
                      <a:pt x="17699" y="13771"/>
                    </a:cubicBezTo>
                    <a:cubicBezTo>
                      <a:pt x="17629" y="13771"/>
                      <a:pt x="17562" y="13808"/>
                      <a:pt x="17492" y="13915"/>
                    </a:cubicBezTo>
                    <a:cubicBezTo>
                      <a:pt x="17664" y="14034"/>
                      <a:pt x="17717" y="14311"/>
                      <a:pt x="17717" y="14747"/>
                    </a:cubicBezTo>
                    <a:cubicBezTo>
                      <a:pt x="18377" y="15024"/>
                      <a:pt x="18865" y="14575"/>
                      <a:pt x="19037" y="15565"/>
                    </a:cubicBezTo>
                    <a:cubicBezTo>
                      <a:pt x="18969" y="15532"/>
                      <a:pt x="18896" y="15406"/>
                      <a:pt x="18839" y="15406"/>
                    </a:cubicBezTo>
                    <a:cubicBezTo>
                      <a:pt x="18806" y="15406"/>
                      <a:pt x="18779" y="15446"/>
                      <a:pt x="18760" y="15565"/>
                    </a:cubicBezTo>
                    <a:cubicBezTo>
                      <a:pt x="18963" y="15691"/>
                      <a:pt x="19458" y="16080"/>
                      <a:pt x="19733" y="16080"/>
                    </a:cubicBezTo>
                    <a:cubicBezTo>
                      <a:pt x="19833" y="16080"/>
                      <a:pt x="19904" y="16029"/>
                      <a:pt x="19921" y="15895"/>
                    </a:cubicBezTo>
                    <a:cubicBezTo>
                      <a:pt x="19803" y="15843"/>
                      <a:pt x="19803" y="15631"/>
                      <a:pt x="19855" y="15407"/>
                    </a:cubicBezTo>
                    <a:lnTo>
                      <a:pt x="19855" y="15407"/>
                    </a:lnTo>
                    <a:cubicBezTo>
                      <a:pt x="19834" y="15410"/>
                      <a:pt x="19813" y="15411"/>
                      <a:pt x="19793" y="15411"/>
                    </a:cubicBezTo>
                    <a:cubicBezTo>
                      <a:pt x="19460" y="15411"/>
                      <a:pt x="19357" y="15008"/>
                      <a:pt x="19195" y="14747"/>
                    </a:cubicBezTo>
                    <a:lnTo>
                      <a:pt x="19195" y="14747"/>
                    </a:lnTo>
                    <a:cubicBezTo>
                      <a:pt x="19461" y="14927"/>
                      <a:pt x="19692" y="15312"/>
                      <a:pt x="19944" y="15312"/>
                    </a:cubicBezTo>
                    <a:cubicBezTo>
                      <a:pt x="20005" y="15312"/>
                      <a:pt x="20068" y="15290"/>
                      <a:pt x="20133" y="15235"/>
                    </a:cubicBezTo>
                    <a:lnTo>
                      <a:pt x="20133" y="15235"/>
                    </a:lnTo>
                    <a:cubicBezTo>
                      <a:pt x="19855" y="15684"/>
                      <a:pt x="20133" y="16225"/>
                      <a:pt x="20357" y="16397"/>
                    </a:cubicBezTo>
                    <a:cubicBezTo>
                      <a:pt x="20320" y="16629"/>
                      <a:pt x="20061" y="16887"/>
                      <a:pt x="19856" y="16887"/>
                    </a:cubicBezTo>
                    <a:cubicBezTo>
                      <a:pt x="19769" y="16887"/>
                      <a:pt x="19691" y="16841"/>
                      <a:pt x="19644" y="16727"/>
                    </a:cubicBezTo>
                    <a:lnTo>
                      <a:pt x="19644" y="16727"/>
                    </a:lnTo>
                    <a:cubicBezTo>
                      <a:pt x="19679" y="16738"/>
                      <a:pt x="19708" y="16743"/>
                      <a:pt x="19733" y="16743"/>
                    </a:cubicBezTo>
                    <a:cubicBezTo>
                      <a:pt x="19939" y="16743"/>
                      <a:pt x="19797" y="16379"/>
                      <a:pt x="19750" y="16225"/>
                    </a:cubicBezTo>
                    <a:cubicBezTo>
                      <a:pt x="19728" y="16223"/>
                      <a:pt x="19707" y="16222"/>
                      <a:pt x="19689" y="16222"/>
                    </a:cubicBezTo>
                    <a:cubicBezTo>
                      <a:pt x="19299" y="16222"/>
                      <a:pt x="19687" y="16734"/>
                      <a:pt x="19472" y="16885"/>
                    </a:cubicBezTo>
                    <a:cubicBezTo>
                      <a:pt x="19042" y="16851"/>
                      <a:pt x="18870" y="16609"/>
                      <a:pt x="18667" y="16609"/>
                    </a:cubicBezTo>
                    <a:cubicBezTo>
                      <a:pt x="18559" y="16609"/>
                      <a:pt x="18441" y="16678"/>
                      <a:pt x="18271" y="16885"/>
                    </a:cubicBezTo>
                    <a:cubicBezTo>
                      <a:pt x="18535" y="17215"/>
                      <a:pt x="18984" y="17163"/>
                      <a:pt x="19142" y="17546"/>
                    </a:cubicBezTo>
                    <a:cubicBezTo>
                      <a:pt x="18978" y="17445"/>
                      <a:pt x="18833" y="17406"/>
                      <a:pt x="18697" y="17406"/>
                    </a:cubicBezTo>
                    <a:cubicBezTo>
                      <a:pt x="18385" y="17406"/>
                      <a:pt x="18119" y="17614"/>
                      <a:pt x="17769" y="17770"/>
                    </a:cubicBezTo>
                    <a:cubicBezTo>
                      <a:pt x="17717" y="18047"/>
                      <a:pt x="17941" y="18206"/>
                      <a:pt x="17769" y="18272"/>
                    </a:cubicBezTo>
                    <a:cubicBezTo>
                      <a:pt x="17581" y="18272"/>
                      <a:pt x="17514" y="18076"/>
                      <a:pt x="17301" y="18076"/>
                    </a:cubicBezTo>
                    <a:cubicBezTo>
                      <a:pt x="17261" y="18076"/>
                      <a:pt x="17215" y="18083"/>
                      <a:pt x="17162" y="18100"/>
                    </a:cubicBezTo>
                    <a:cubicBezTo>
                      <a:pt x="17215" y="18430"/>
                      <a:pt x="17057" y="18483"/>
                      <a:pt x="17057" y="18760"/>
                    </a:cubicBezTo>
                    <a:cubicBezTo>
                      <a:pt x="17612" y="18760"/>
                      <a:pt x="17767" y="19224"/>
                      <a:pt x="18070" y="19224"/>
                    </a:cubicBezTo>
                    <a:cubicBezTo>
                      <a:pt x="18156" y="19224"/>
                      <a:pt x="18254" y="19187"/>
                      <a:pt x="18377" y="19090"/>
                    </a:cubicBezTo>
                    <a:cubicBezTo>
                      <a:pt x="18377" y="18324"/>
                      <a:pt x="18205" y="18707"/>
                      <a:pt x="18047" y="18100"/>
                    </a:cubicBezTo>
                    <a:cubicBezTo>
                      <a:pt x="18535" y="17876"/>
                      <a:pt x="18654" y="18153"/>
                      <a:pt x="18984" y="17770"/>
                    </a:cubicBezTo>
                    <a:lnTo>
                      <a:pt x="18984" y="17770"/>
                    </a:lnTo>
                    <a:cubicBezTo>
                      <a:pt x="18707" y="18272"/>
                      <a:pt x="19367" y="18272"/>
                      <a:pt x="19090" y="18932"/>
                    </a:cubicBezTo>
                    <a:cubicBezTo>
                      <a:pt x="19195" y="18932"/>
                      <a:pt x="19314" y="18813"/>
                      <a:pt x="19367" y="18760"/>
                    </a:cubicBezTo>
                    <a:lnTo>
                      <a:pt x="19367" y="18760"/>
                    </a:lnTo>
                    <a:cubicBezTo>
                      <a:pt x="19195" y="19090"/>
                      <a:pt x="19472" y="19592"/>
                      <a:pt x="19803" y="19592"/>
                    </a:cubicBezTo>
                    <a:cubicBezTo>
                      <a:pt x="19959" y="19435"/>
                      <a:pt x="19929" y="18916"/>
                      <a:pt x="20173" y="18916"/>
                    </a:cubicBezTo>
                    <a:cubicBezTo>
                      <a:pt x="20196" y="18916"/>
                      <a:pt x="20222" y="18921"/>
                      <a:pt x="20251" y="18932"/>
                    </a:cubicBezTo>
                    <a:lnTo>
                      <a:pt x="20304" y="19592"/>
                    </a:lnTo>
                    <a:cubicBezTo>
                      <a:pt x="20443" y="19506"/>
                      <a:pt x="20512" y="19463"/>
                      <a:pt x="20588" y="19463"/>
                    </a:cubicBezTo>
                    <a:cubicBezTo>
                      <a:pt x="20664" y="19463"/>
                      <a:pt x="20746" y="19506"/>
                      <a:pt x="20911" y="19592"/>
                    </a:cubicBezTo>
                    <a:cubicBezTo>
                      <a:pt x="20911" y="19367"/>
                      <a:pt x="20845" y="19090"/>
                      <a:pt x="20964" y="19037"/>
                    </a:cubicBezTo>
                    <a:cubicBezTo>
                      <a:pt x="20987" y="19201"/>
                      <a:pt x="21069" y="19244"/>
                      <a:pt x="21170" y="19244"/>
                    </a:cubicBezTo>
                    <a:cubicBezTo>
                      <a:pt x="21283" y="19244"/>
                      <a:pt x="21420" y="19189"/>
                      <a:pt x="21519" y="19189"/>
                    </a:cubicBezTo>
                    <a:cubicBezTo>
                      <a:pt x="21538" y="19189"/>
                      <a:pt x="21556" y="19191"/>
                      <a:pt x="21572" y="19196"/>
                    </a:cubicBezTo>
                    <a:cubicBezTo>
                      <a:pt x="21506" y="19420"/>
                      <a:pt x="21453" y="19697"/>
                      <a:pt x="21506" y="20080"/>
                    </a:cubicBezTo>
                    <a:cubicBezTo>
                      <a:pt x="21522" y="20078"/>
                      <a:pt x="21538" y="20078"/>
                      <a:pt x="21552" y="20078"/>
                    </a:cubicBezTo>
                    <a:cubicBezTo>
                      <a:pt x="21957" y="20078"/>
                      <a:pt x="21505" y="20743"/>
                      <a:pt x="21955" y="20743"/>
                    </a:cubicBezTo>
                    <a:cubicBezTo>
                      <a:pt x="21971" y="20743"/>
                      <a:pt x="21989" y="20742"/>
                      <a:pt x="22007" y="20740"/>
                    </a:cubicBezTo>
                    <a:cubicBezTo>
                      <a:pt x="22450" y="20675"/>
                      <a:pt x="23234" y="20350"/>
                      <a:pt x="23881" y="20350"/>
                    </a:cubicBezTo>
                    <a:cubicBezTo>
                      <a:pt x="24276" y="20350"/>
                      <a:pt x="24621" y="20471"/>
                      <a:pt x="24806" y="20846"/>
                    </a:cubicBezTo>
                    <a:cubicBezTo>
                      <a:pt x="24569" y="20704"/>
                      <a:pt x="24364" y="20508"/>
                      <a:pt x="24008" y="20508"/>
                    </a:cubicBezTo>
                    <a:cubicBezTo>
                      <a:pt x="23968" y="20508"/>
                      <a:pt x="23926" y="20511"/>
                      <a:pt x="23882" y="20516"/>
                    </a:cubicBezTo>
                    <a:cubicBezTo>
                      <a:pt x="23816" y="21070"/>
                      <a:pt x="24146" y="20912"/>
                      <a:pt x="24212" y="21176"/>
                    </a:cubicBezTo>
                    <a:cubicBezTo>
                      <a:pt x="24067" y="21130"/>
                      <a:pt x="23985" y="21104"/>
                      <a:pt x="23916" y="21104"/>
                    </a:cubicBezTo>
                    <a:cubicBezTo>
                      <a:pt x="23828" y="21104"/>
                      <a:pt x="23760" y="21146"/>
                      <a:pt x="23605" y="21242"/>
                    </a:cubicBezTo>
                    <a:cubicBezTo>
                      <a:pt x="23605" y="20912"/>
                      <a:pt x="23486" y="20793"/>
                      <a:pt x="23380" y="20688"/>
                    </a:cubicBezTo>
                    <a:cubicBezTo>
                      <a:pt x="23132" y="20992"/>
                      <a:pt x="22854" y="21064"/>
                      <a:pt x="22566" y="21064"/>
                    </a:cubicBezTo>
                    <a:cubicBezTo>
                      <a:pt x="22306" y="21064"/>
                      <a:pt x="22038" y="21005"/>
                      <a:pt x="21775" y="21005"/>
                    </a:cubicBezTo>
                    <a:cubicBezTo>
                      <a:pt x="21429" y="21005"/>
                      <a:pt x="21091" y="21106"/>
                      <a:pt x="20793" y="21572"/>
                    </a:cubicBezTo>
                    <a:cubicBezTo>
                      <a:pt x="20875" y="21572"/>
                      <a:pt x="20961" y="21568"/>
                      <a:pt x="21045" y="21568"/>
                    </a:cubicBezTo>
                    <a:cubicBezTo>
                      <a:pt x="21298" y="21568"/>
                      <a:pt x="21535" y="21605"/>
                      <a:pt x="21624" y="21902"/>
                    </a:cubicBezTo>
                    <a:cubicBezTo>
                      <a:pt x="21506" y="22008"/>
                      <a:pt x="21400" y="22060"/>
                      <a:pt x="21294" y="22232"/>
                    </a:cubicBezTo>
                    <a:cubicBezTo>
                      <a:pt x="21422" y="22275"/>
                      <a:pt x="21481" y="22420"/>
                      <a:pt x="21616" y="22420"/>
                    </a:cubicBezTo>
                    <a:cubicBezTo>
                      <a:pt x="21649" y="22420"/>
                      <a:pt x="21686" y="22411"/>
                      <a:pt x="21730" y="22391"/>
                    </a:cubicBezTo>
                    <a:cubicBezTo>
                      <a:pt x="21954" y="22166"/>
                      <a:pt x="21624" y="21400"/>
                      <a:pt x="21783" y="21400"/>
                    </a:cubicBezTo>
                    <a:cubicBezTo>
                      <a:pt x="22113" y="21506"/>
                      <a:pt x="22496" y="21453"/>
                      <a:pt x="22614" y="21902"/>
                    </a:cubicBezTo>
                    <a:cubicBezTo>
                      <a:pt x="22496" y="22060"/>
                      <a:pt x="22232" y="21955"/>
                      <a:pt x="22284" y="22391"/>
                    </a:cubicBezTo>
                    <a:cubicBezTo>
                      <a:pt x="22485" y="22356"/>
                      <a:pt x="22625" y="22332"/>
                      <a:pt x="22736" y="22332"/>
                    </a:cubicBezTo>
                    <a:cubicBezTo>
                      <a:pt x="22962" y="22332"/>
                      <a:pt x="23071" y="22429"/>
                      <a:pt x="23327" y="22721"/>
                    </a:cubicBezTo>
                    <a:cubicBezTo>
                      <a:pt x="23605" y="22562"/>
                      <a:pt x="23050" y="22496"/>
                      <a:pt x="23222" y="22060"/>
                    </a:cubicBezTo>
                    <a:cubicBezTo>
                      <a:pt x="23390" y="22018"/>
                      <a:pt x="23533" y="21868"/>
                      <a:pt x="23724" y="21868"/>
                    </a:cubicBezTo>
                    <a:cubicBezTo>
                      <a:pt x="23773" y="21868"/>
                      <a:pt x="23825" y="21878"/>
                      <a:pt x="23882" y="21902"/>
                    </a:cubicBezTo>
                    <a:cubicBezTo>
                      <a:pt x="23882" y="22773"/>
                      <a:pt x="24370" y="22721"/>
                      <a:pt x="24700" y="23051"/>
                    </a:cubicBezTo>
                    <a:cubicBezTo>
                      <a:pt x="24317" y="23051"/>
                      <a:pt x="24040" y="23103"/>
                      <a:pt x="24040" y="23711"/>
                    </a:cubicBezTo>
                    <a:cubicBezTo>
                      <a:pt x="24071" y="23720"/>
                      <a:pt x="24101" y="23725"/>
                      <a:pt x="24130" y="23725"/>
                    </a:cubicBezTo>
                    <a:cubicBezTo>
                      <a:pt x="24327" y="23725"/>
                      <a:pt x="24505" y="23539"/>
                      <a:pt x="24678" y="23539"/>
                    </a:cubicBezTo>
                    <a:cubicBezTo>
                      <a:pt x="24761" y="23539"/>
                      <a:pt x="24843" y="23582"/>
                      <a:pt x="24925" y="23711"/>
                    </a:cubicBezTo>
                    <a:cubicBezTo>
                      <a:pt x="24806" y="22998"/>
                      <a:pt x="25202" y="23051"/>
                      <a:pt x="25308" y="22721"/>
                    </a:cubicBezTo>
                    <a:cubicBezTo>
                      <a:pt x="25360" y="23051"/>
                      <a:pt x="25532" y="23156"/>
                      <a:pt x="25638" y="23381"/>
                    </a:cubicBezTo>
                    <a:cubicBezTo>
                      <a:pt x="24978" y="23381"/>
                      <a:pt x="24872" y="24212"/>
                      <a:pt x="24317" y="24371"/>
                    </a:cubicBezTo>
                    <a:cubicBezTo>
                      <a:pt x="24183" y="24031"/>
                      <a:pt x="24033" y="23913"/>
                      <a:pt x="23876" y="23913"/>
                    </a:cubicBezTo>
                    <a:cubicBezTo>
                      <a:pt x="23520" y="23913"/>
                      <a:pt x="23125" y="24513"/>
                      <a:pt x="22775" y="24513"/>
                    </a:cubicBezTo>
                    <a:cubicBezTo>
                      <a:pt x="22702" y="24513"/>
                      <a:pt x="22630" y="24487"/>
                      <a:pt x="22562" y="24424"/>
                    </a:cubicBezTo>
                    <a:cubicBezTo>
                      <a:pt x="22562" y="23764"/>
                      <a:pt x="23222" y="24094"/>
                      <a:pt x="23327" y="23552"/>
                    </a:cubicBezTo>
                    <a:cubicBezTo>
                      <a:pt x="22892" y="23381"/>
                      <a:pt x="22826" y="22668"/>
                      <a:pt x="22614" y="22562"/>
                    </a:cubicBezTo>
                    <a:lnTo>
                      <a:pt x="22614" y="22892"/>
                    </a:lnTo>
                    <a:cubicBezTo>
                      <a:pt x="22562" y="22892"/>
                      <a:pt x="22496" y="23051"/>
                      <a:pt x="22614" y="23051"/>
                    </a:cubicBezTo>
                    <a:cubicBezTo>
                      <a:pt x="22614" y="22943"/>
                      <a:pt x="22636" y="22900"/>
                      <a:pt x="22666" y="22900"/>
                    </a:cubicBezTo>
                    <a:cubicBezTo>
                      <a:pt x="22743" y="22900"/>
                      <a:pt x="22873" y="23181"/>
                      <a:pt x="22826" y="23381"/>
                    </a:cubicBezTo>
                    <a:cubicBezTo>
                      <a:pt x="22751" y="23283"/>
                      <a:pt x="22694" y="23245"/>
                      <a:pt x="22645" y="23245"/>
                    </a:cubicBezTo>
                    <a:cubicBezTo>
                      <a:pt x="22491" y="23245"/>
                      <a:pt x="22422" y="23615"/>
                      <a:pt x="22184" y="23615"/>
                    </a:cubicBezTo>
                    <a:cubicBezTo>
                      <a:pt x="22162" y="23615"/>
                      <a:pt x="22138" y="23612"/>
                      <a:pt x="22113" y="23605"/>
                    </a:cubicBezTo>
                    <a:lnTo>
                      <a:pt x="22113" y="23605"/>
                    </a:lnTo>
                    <a:cubicBezTo>
                      <a:pt x="22060" y="24041"/>
                      <a:pt x="22337" y="23935"/>
                      <a:pt x="22337" y="24265"/>
                    </a:cubicBezTo>
                    <a:cubicBezTo>
                      <a:pt x="22241" y="24362"/>
                      <a:pt x="22162" y="24397"/>
                      <a:pt x="22094" y="24397"/>
                    </a:cubicBezTo>
                    <a:cubicBezTo>
                      <a:pt x="21918" y="24397"/>
                      <a:pt x="21814" y="24160"/>
                      <a:pt x="21650" y="24160"/>
                    </a:cubicBezTo>
                    <a:cubicBezTo>
                      <a:pt x="21593" y="24160"/>
                      <a:pt x="21529" y="24188"/>
                      <a:pt x="21453" y="24265"/>
                    </a:cubicBezTo>
                    <a:cubicBezTo>
                      <a:pt x="21848" y="24494"/>
                      <a:pt x="22323" y="24860"/>
                      <a:pt x="22734" y="24860"/>
                    </a:cubicBezTo>
                    <a:cubicBezTo>
                      <a:pt x="23010" y="24860"/>
                      <a:pt x="23258" y="24695"/>
                      <a:pt x="23433" y="24212"/>
                    </a:cubicBezTo>
                    <a:cubicBezTo>
                      <a:pt x="23732" y="24353"/>
                      <a:pt x="24319" y="24817"/>
                      <a:pt x="24841" y="24817"/>
                    </a:cubicBezTo>
                    <a:cubicBezTo>
                      <a:pt x="25102" y="24817"/>
                      <a:pt x="25347" y="24701"/>
                      <a:pt x="25532" y="24371"/>
                    </a:cubicBezTo>
                    <a:lnTo>
                      <a:pt x="25532" y="24371"/>
                    </a:lnTo>
                    <a:cubicBezTo>
                      <a:pt x="25481" y="24397"/>
                      <a:pt x="25438" y="24409"/>
                      <a:pt x="25401" y="24409"/>
                    </a:cubicBezTo>
                    <a:cubicBezTo>
                      <a:pt x="25200" y="24409"/>
                      <a:pt x="25192" y="24061"/>
                      <a:pt x="25136" y="23882"/>
                    </a:cubicBezTo>
                    <a:lnTo>
                      <a:pt x="25136" y="23882"/>
                    </a:lnTo>
                    <a:cubicBezTo>
                      <a:pt x="25161" y="23900"/>
                      <a:pt x="25186" y="23908"/>
                      <a:pt x="25211" y="23908"/>
                    </a:cubicBezTo>
                    <a:cubicBezTo>
                      <a:pt x="25346" y="23908"/>
                      <a:pt x="25475" y="23691"/>
                      <a:pt x="25574" y="23691"/>
                    </a:cubicBezTo>
                    <a:cubicBezTo>
                      <a:pt x="25621" y="23691"/>
                      <a:pt x="25660" y="23739"/>
                      <a:pt x="25690" y="23882"/>
                    </a:cubicBezTo>
                    <a:cubicBezTo>
                      <a:pt x="25638" y="23935"/>
                      <a:pt x="25532" y="23882"/>
                      <a:pt x="25532" y="24041"/>
                    </a:cubicBezTo>
                    <a:cubicBezTo>
                      <a:pt x="25576" y="24058"/>
                      <a:pt x="25615" y="24066"/>
                      <a:pt x="25649" y="24066"/>
                    </a:cubicBezTo>
                    <a:cubicBezTo>
                      <a:pt x="25824" y="24066"/>
                      <a:pt x="25906" y="23882"/>
                      <a:pt x="26126" y="23882"/>
                    </a:cubicBezTo>
                    <a:cubicBezTo>
                      <a:pt x="26084" y="24311"/>
                      <a:pt x="26423" y="24607"/>
                      <a:pt x="26618" y="24607"/>
                    </a:cubicBezTo>
                    <a:cubicBezTo>
                      <a:pt x="26670" y="24607"/>
                      <a:pt x="26711" y="24586"/>
                      <a:pt x="26733" y="24542"/>
                    </a:cubicBezTo>
                    <a:cubicBezTo>
                      <a:pt x="26575" y="24265"/>
                      <a:pt x="26681" y="24041"/>
                      <a:pt x="26905" y="23882"/>
                    </a:cubicBezTo>
                    <a:cubicBezTo>
                      <a:pt x="26628" y="23552"/>
                      <a:pt x="26351" y="23275"/>
                      <a:pt x="26298" y="22496"/>
                    </a:cubicBezTo>
                    <a:cubicBezTo>
                      <a:pt x="26528" y="22401"/>
                      <a:pt x="26682" y="22262"/>
                      <a:pt x="26840" y="22262"/>
                    </a:cubicBezTo>
                    <a:cubicBezTo>
                      <a:pt x="26945" y="22262"/>
                      <a:pt x="27051" y="22323"/>
                      <a:pt x="27182" y="22496"/>
                    </a:cubicBezTo>
                    <a:cubicBezTo>
                      <a:pt x="27182" y="22773"/>
                      <a:pt x="27063" y="22945"/>
                      <a:pt x="27011" y="23156"/>
                    </a:cubicBezTo>
                    <a:cubicBezTo>
                      <a:pt x="27048" y="23136"/>
                      <a:pt x="27078" y="23126"/>
                      <a:pt x="27102" y="23126"/>
                    </a:cubicBezTo>
                    <a:cubicBezTo>
                      <a:pt x="27295" y="23126"/>
                      <a:pt x="27115" y="23707"/>
                      <a:pt x="27283" y="23707"/>
                    </a:cubicBezTo>
                    <a:cubicBezTo>
                      <a:pt x="27310" y="23707"/>
                      <a:pt x="27346" y="23692"/>
                      <a:pt x="27393" y="23658"/>
                    </a:cubicBezTo>
                    <a:cubicBezTo>
                      <a:pt x="27341" y="23433"/>
                      <a:pt x="27446" y="22945"/>
                      <a:pt x="27393" y="22496"/>
                    </a:cubicBezTo>
                    <a:lnTo>
                      <a:pt x="27393" y="22496"/>
                    </a:lnTo>
                    <a:cubicBezTo>
                      <a:pt x="27465" y="22611"/>
                      <a:pt x="27517" y="22653"/>
                      <a:pt x="27562" y="22653"/>
                    </a:cubicBezTo>
                    <a:cubicBezTo>
                      <a:pt x="27686" y="22653"/>
                      <a:pt x="27749" y="22335"/>
                      <a:pt x="27964" y="22335"/>
                    </a:cubicBezTo>
                    <a:cubicBezTo>
                      <a:pt x="27976" y="22335"/>
                      <a:pt x="27988" y="22336"/>
                      <a:pt x="28001" y="22338"/>
                    </a:cubicBezTo>
                    <a:cubicBezTo>
                      <a:pt x="27948" y="22668"/>
                      <a:pt x="28106" y="22668"/>
                      <a:pt x="28225" y="22826"/>
                    </a:cubicBezTo>
                    <a:cubicBezTo>
                      <a:pt x="28106" y="22945"/>
                      <a:pt x="28001" y="22998"/>
                      <a:pt x="27895" y="23156"/>
                    </a:cubicBezTo>
                    <a:cubicBezTo>
                      <a:pt x="28106" y="23381"/>
                      <a:pt x="28331" y="23658"/>
                      <a:pt x="28608" y="23816"/>
                    </a:cubicBezTo>
                    <a:cubicBezTo>
                      <a:pt x="28598" y="23814"/>
                      <a:pt x="28588" y="23813"/>
                      <a:pt x="28579" y="23813"/>
                    </a:cubicBezTo>
                    <a:cubicBezTo>
                      <a:pt x="28394" y="23813"/>
                      <a:pt x="28495" y="24318"/>
                      <a:pt x="28331" y="24318"/>
                    </a:cubicBezTo>
                    <a:cubicBezTo>
                      <a:pt x="28239" y="24065"/>
                      <a:pt x="28067" y="23884"/>
                      <a:pt x="27888" y="23884"/>
                    </a:cubicBezTo>
                    <a:cubicBezTo>
                      <a:pt x="27758" y="23884"/>
                      <a:pt x="27623" y="23979"/>
                      <a:pt x="27512" y="24212"/>
                    </a:cubicBezTo>
                    <a:cubicBezTo>
                      <a:pt x="27527" y="24217"/>
                      <a:pt x="27544" y="24219"/>
                      <a:pt x="27563" y="24219"/>
                    </a:cubicBezTo>
                    <a:cubicBezTo>
                      <a:pt x="27668" y="24219"/>
                      <a:pt x="27831" y="24153"/>
                      <a:pt x="27951" y="24153"/>
                    </a:cubicBezTo>
                    <a:cubicBezTo>
                      <a:pt x="28041" y="24153"/>
                      <a:pt x="28106" y="24190"/>
                      <a:pt x="28106" y="24318"/>
                    </a:cubicBezTo>
                    <a:cubicBezTo>
                      <a:pt x="27936" y="24403"/>
                      <a:pt x="27758" y="24992"/>
                      <a:pt x="27578" y="24992"/>
                    </a:cubicBezTo>
                    <a:cubicBezTo>
                      <a:pt x="27534" y="24992"/>
                      <a:pt x="27490" y="24958"/>
                      <a:pt x="27446" y="24872"/>
                    </a:cubicBezTo>
                    <a:cubicBezTo>
                      <a:pt x="27484" y="24678"/>
                      <a:pt x="27444" y="24606"/>
                      <a:pt x="27356" y="24606"/>
                    </a:cubicBezTo>
                    <a:cubicBezTo>
                      <a:pt x="27108" y="24606"/>
                      <a:pt x="26478" y="25169"/>
                      <a:pt x="26098" y="25169"/>
                    </a:cubicBezTo>
                    <a:cubicBezTo>
                      <a:pt x="25998" y="25169"/>
                      <a:pt x="25916" y="25130"/>
                      <a:pt x="25862" y="25031"/>
                    </a:cubicBezTo>
                    <a:lnTo>
                      <a:pt x="25862" y="25031"/>
                    </a:lnTo>
                    <a:cubicBezTo>
                      <a:pt x="25968" y="25797"/>
                      <a:pt x="25360" y="25467"/>
                      <a:pt x="25532" y="26074"/>
                    </a:cubicBezTo>
                    <a:cubicBezTo>
                      <a:pt x="25638" y="25968"/>
                      <a:pt x="25915" y="25968"/>
                      <a:pt x="26245" y="25863"/>
                    </a:cubicBezTo>
                    <a:cubicBezTo>
                      <a:pt x="26245" y="26127"/>
                      <a:pt x="26298" y="26245"/>
                      <a:pt x="26351" y="26351"/>
                    </a:cubicBezTo>
                    <a:cubicBezTo>
                      <a:pt x="26243" y="26301"/>
                      <a:pt x="26127" y="26235"/>
                      <a:pt x="26035" y="26235"/>
                    </a:cubicBezTo>
                    <a:cubicBezTo>
                      <a:pt x="25934" y="26235"/>
                      <a:pt x="25862" y="26313"/>
                      <a:pt x="25862" y="26575"/>
                    </a:cubicBezTo>
                    <a:cubicBezTo>
                      <a:pt x="26005" y="26679"/>
                      <a:pt x="26148" y="26727"/>
                      <a:pt x="26288" y="26727"/>
                    </a:cubicBezTo>
                    <a:cubicBezTo>
                      <a:pt x="26523" y="26727"/>
                      <a:pt x="26751" y="26591"/>
                      <a:pt x="26958" y="26351"/>
                    </a:cubicBezTo>
                    <a:cubicBezTo>
                      <a:pt x="26786" y="26127"/>
                      <a:pt x="26456" y="26298"/>
                      <a:pt x="26456" y="25863"/>
                    </a:cubicBezTo>
                    <a:cubicBezTo>
                      <a:pt x="26575" y="25863"/>
                      <a:pt x="26522" y="25585"/>
                      <a:pt x="26628" y="25533"/>
                    </a:cubicBezTo>
                    <a:cubicBezTo>
                      <a:pt x="26690" y="25511"/>
                      <a:pt x="26746" y="25501"/>
                      <a:pt x="26798" y="25501"/>
                    </a:cubicBezTo>
                    <a:cubicBezTo>
                      <a:pt x="27146" y="25501"/>
                      <a:pt x="27249" y="25971"/>
                      <a:pt x="27341" y="26351"/>
                    </a:cubicBezTo>
                    <a:cubicBezTo>
                      <a:pt x="27413" y="26367"/>
                      <a:pt x="27476" y="26375"/>
                      <a:pt x="27532" y="26375"/>
                    </a:cubicBezTo>
                    <a:cubicBezTo>
                      <a:pt x="28011" y="26375"/>
                      <a:pt x="27947" y="25839"/>
                      <a:pt x="28495" y="25839"/>
                    </a:cubicBezTo>
                    <a:cubicBezTo>
                      <a:pt x="28559" y="25839"/>
                      <a:pt x="28631" y="25846"/>
                      <a:pt x="28714" y="25863"/>
                    </a:cubicBezTo>
                    <a:cubicBezTo>
                      <a:pt x="28827" y="26299"/>
                      <a:pt x="28842" y="26418"/>
                      <a:pt x="28981" y="26418"/>
                    </a:cubicBezTo>
                    <a:cubicBezTo>
                      <a:pt x="29052" y="26418"/>
                      <a:pt x="29155" y="26387"/>
                      <a:pt x="29321" y="26351"/>
                    </a:cubicBezTo>
                    <a:lnTo>
                      <a:pt x="29321" y="26351"/>
                    </a:lnTo>
                    <a:cubicBezTo>
                      <a:pt x="29321" y="26575"/>
                      <a:pt x="29162" y="26628"/>
                      <a:pt x="29162" y="26853"/>
                    </a:cubicBezTo>
                    <a:cubicBezTo>
                      <a:pt x="29195" y="26858"/>
                      <a:pt x="29230" y="26860"/>
                      <a:pt x="29266" y="26860"/>
                    </a:cubicBezTo>
                    <a:cubicBezTo>
                      <a:pt x="29372" y="26860"/>
                      <a:pt x="29486" y="26842"/>
                      <a:pt x="29590" y="26842"/>
                    </a:cubicBezTo>
                    <a:cubicBezTo>
                      <a:pt x="29797" y="26842"/>
                      <a:pt x="29960" y="26913"/>
                      <a:pt x="29928" y="27341"/>
                    </a:cubicBezTo>
                    <a:cubicBezTo>
                      <a:pt x="29914" y="27337"/>
                      <a:pt x="29900" y="27335"/>
                      <a:pt x="29888" y="27335"/>
                    </a:cubicBezTo>
                    <a:cubicBezTo>
                      <a:pt x="29756" y="27335"/>
                      <a:pt x="29748" y="27575"/>
                      <a:pt x="29651" y="27671"/>
                    </a:cubicBezTo>
                    <a:cubicBezTo>
                      <a:pt x="29562" y="27627"/>
                      <a:pt x="29510" y="27498"/>
                      <a:pt x="29362" y="27498"/>
                    </a:cubicBezTo>
                    <a:cubicBezTo>
                      <a:pt x="29335" y="27498"/>
                      <a:pt x="29303" y="27502"/>
                      <a:pt x="29268" y="27513"/>
                    </a:cubicBezTo>
                    <a:cubicBezTo>
                      <a:pt x="29215" y="27896"/>
                      <a:pt x="29044" y="28054"/>
                      <a:pt x="28938" y="28331"/>
                    </a:cubicBezTo>
                    <a:cubicBezTo>
                      <a:pt x="29823" y="28107"/>
                      <a:pt x="30483" y="28054"/>
                      <a:pt x="31473" y="27843"/>
                    </a:cubicBezTo>
                    <a:cubicBezTo>
                      <a:pt x="31407" y="27843"/>
                      <a:pt x="31354" y="27671"/>
                      <a:pt x="31473" y="27671"/>
                    </a:cubicBezTo>
                    <a:cubicBezTo>
                      <a:pt x="31531" y="27657"/>
                      <a:pt x="31592" y="27651"/>
                      <a:pt x="31658" y="27651"/>
                    </a:cubicBezTo>
                    <a:cubicBezTo>
                      <a:pt x="32068" y="27651"/>
                      <a:pt x="32610" y="27888"/>
                      <a:pt x="33075" y="27888"/>
                    </a:cubicBezTo>
                    <a:cubicBezTo>
                      <a:pt x="33381" y="27888"/>
                      <a:pt x="33654" y="27786"/>
                      <a:pt x="33836" y="27447"/>
                    </a:cubicBezTo>
                    <a:cubicBezTo>
                      <a:pt x="33816" y="27444"/>
                      <a:pt x="33797" y="27443"/>
                      <a:pt x="33777" y="27443"/>
                    </a:cubicBezTo>
                    <a:cubicBezTo>
                      <a:pt x="33568" y="27443"/>
                      <a:pt x="33391" y="27592"/>
                      <a:pt x="33237" y="27592"/>
                    </a:cubicBezTo>
                    <a:cubicBezTo>
                      <a:pt x="33132" y="27592"/>
                      <a:pt x="33038" y="27522"/>
                      <a:pt x="32951" y="27288"/>
                    </a:cubicBezTo>
                    <a:cubicBezTo>
                      <a:pt x="33176" y="27288"/>
                      <a:pt x="33334" y="27064"/>
                      <a:pt x="33334" y="26628"/>
                    </a:cubicBezTo>
                    <a:cubicBezTo>
                      <a:pt x="33300" y="26628"/>
                      <a:pt x="33260" y="26634"/>
                      <a:pt x="33219" y="26634"/>
                    </a:cubicBezTo>
                    <a:cubicBezTo>
                      <a:pt x="33131" y="26634"/>
                      <a:pt x="33040" y="26609"/>
                      <a:pt x="33004" y="26457"/>
                    </a:cubicBezTo>
                    <a:cubicBezTo>
                      <a:pt x="33453" y="26245"/>
                      <a:pt x="33057" y="26021"/>
                      <a:pt x="33004" y="25638"/>
                    </a:cubicBezTo>
                    <a:lnTo>
                      <a:pt x="33004" y="25638"/>
                    </a:lnTo>
                    <a:cubicBezTo>
                      <a:pt x="33031" y="25647"/>
                      <a:pt x="33056" y="25651"/>
                      <a:pt x="33080" y="25651"/>
                    </a:cubicBezTo>
                    <a:cubicBezTo>
                      <a:pt x="33421" y="25651"/>
                      <a:pt x="33442" y="24827"/>
                      <a:pt x="33271" y="24827"/>
                    </a:cubicBezTo>
                    <a:cubicBezTo>
                      <a:pt x="33231" y="24827"/>
                      <a:pt x="33182" y="24870"/>
                      <a:pt x="33123" y="24978"/>
                    </a:cubicBezTo>
                    <a:cubicBezTo>
                      <a:pt x="33176" y="24978"/>
                      <a:pt x="33229" y="25084"/>
                      <a:pt x="33229" y="25308"/>
                    </a:cubicBezTo>
                    <a:cubicBezTo>
                      <a:pt x="33149" y="25179"/>
                      <a:pt x="33032" y="25117"/>
                      <a:pt x="32883" y="25117"/>
                    </a:cubicBezTo>
                    <a:cubicBezTo>
                      <a:pt x="32834" y="25117"/>
                      <a:pt x="32782" y="25123"/>
                      <a:pt x="32727" y="25136"/>
                    </a:cubicBezTo>
                    <a:cubicBezTo>
                      <a:pt x="32621" y="25414"/>
                      <a:pt x="33004" y="25691"/>
                      <a:pt x="32727" y="25797"/>
                    </a:cubicBezTo>
                    <a:cubicBezTo>
                      <a:pt x="32397" y="25533"/>
                      <a:pt x="32674" y="25308"/>
                      <a:pt x="32621" y="24648"/>
                    </a:cubicBezTo>
                    <a:cubicBezTo>
                      <a:pt x="32366" y="24648"/>
                      <a:pt x="32328" y="24718"/>
                      <a:pt x="32233" y="24718"/>
                    </a:cubicBezTo>
                    <a:cubicBezTo>
                      <a:pt x="32186" y="24718"/>
                      <a:pt x="32124" y="24701"/>
                      <a:pt x="32014" y="24648"/>
                    </a:cubicBezTo>
                    <a:cubicBezTo>
                      <a:pt x="31961" y="25222"/>
                      <a:pt x="31714" y="25344"/>
                      <a:pt x="31453" y="25344"/>
                    </a:cubicBezTo>
                    <a:cubicBezTo>
                      <a:pt x="31260" y="25344"/>
                      <a:pt x="31060" y="25278"/>
                      <a:pt x="30926" y="25278"/>
                    </a:cubicBezTo>
                    <a:cubicBezTo>
                      <a:pt x="30884" y="25278"/>
                      <a:pt x="30849" y="25284"/>
                      <a:pt x="30823" y="25301"/>
                    </a:cubicBezTo>
                    <a:lnTo>
                      <a:pt x="30823" y="25301"/>
                    </a:lnTo>
                    <a:cubicBezTo>
                      <a:pt x="30971" y="25186"/>
                      <a:pt x="30975" y="24803"/>
                      <a:pt x="31143" y="24648"/>
                    </a:cubicBezTo>
                    <a:cubicBezTo>
                      <a:pt x="31192" y="24571"/>
                      <a:pt x="31243" y="24545"/>
                      <a:pt x="31293" y="24545"/>
                    </a:cubicBezTo>
                    <a:cubicBezTo>
                      <a:pt x="31396" y="24545"/>
                      <a:pt x="31500" y="24649"/>
                      <a:pt x="31605" y="24649"/>
                    </a:cubicBezTo>
                    <a:cubicBezTo>
                      <a:pt x="31671" y="24649"/>
                      <a:pt x="31737" y="24608"/>
                      <a:pt x="31803" y="24476"/>
                    </a:cubicBezTo>
                    <a:cubicBezTo>
                      <a:pt x="31578" y="24318"/>
                      <a:pt x="31473" y="24318"/>
                      <a:pt x="31024" y="24318"/>
                    </a:cubicBezTo>
                    <a:cubicBezTo>
                      <a:pt x="30866" y="24701"/>
                      <a:pt x="30694" y="24978"/>
                      <a:pt x="30417" y="25136"/>
                    </a:cubicBezTo>
                    <a:cubicBezTo>
                      <a:pt x="30535" y="24371"/>
                      <a:pt x="30417" y="23764"/>
                      <a:pt x="31077" y="23486"/>
                    </a:cubicBezTo>
                    <a:cubicBezTo>
                      <a:pt x="31143" y="23711"/>
                      <a:pt x="31077" y="24094"/>
                      <a:pt x="31196" y="24146"/>
                    </a:cubicBezTo>
                    <a:cubicBezTo>
                      <a:pt x="31196" y="23595"/>
                      <a:pt x="31593" y="23296"/>
                      <a:pt x="31939" y="23296"/>
                    </a:cubicBezTo>
                    <a:cubicBezTo>
                      <a:pt x="32073" y="23296"/>
                      <a:pt x="32199" y="23341"/>
                      <a:pt x="32291" y="23433"/>
                    </a:cubicBezTo>
                    <a:cubicBezTo>
                      <a:pt x="32263" y="23428"/>
                      <a:pt x="32233" y="23426"/>
                      <a:pt x="32201" y="23426"/>
                    </a:cubicBezTo>
                    <a:cubicBezTo>
                      <a:pt x="31913" y="23426"/>
                      <a:pt x="31494" y="23626"/>
                      <a:pt x="31684" y="23816"/>
                    </a:cubicBezTo>
                    <a:cubicBezTo>
                      <a:pt x="31837" y="23769"/>
                      <a:pt x="31895" y="23597"/>
                      <a:pt x="32065" y="23597"/>
                    </a:cubicBezTo>
                    <a:cubicBezTo>
                      <a:pt x="32086" y="23597"/>
                      <a:pt x="32108" y="23599"/>
                      <a:pt x="32133" y="23605"/>
                    </a:cubicBezTo>
                    <a:cubicBezTo>
                      <a:pt x="32133" y="23935"/>
                      <a:pt x="32067" y="24146"/>
                      <a:pt x="32014" y="24318"/>
                    </a:cubicBezTo>
                    <a:cubicBezTo>
                      <a:pt x="32038" y="24326"/>
                      <a:pt x="32060" y="24329"/>
                      <a:pt x="32079" y="24329"/>
                    </a:cubicBezTo>
                    <a:cubicBezTo>
                      <a:pt x="32315" y="24329"/>
                      <a:pt x="32152" y="23764"/>
                      <a:pt x="32397" y="23764"/>
                    </a:cubicBezTo>
                    <a:cubicBezTo>
                      <a:pt x="32397" y="24146"/>
                      <a:pt x="32516" y="24318"/>
                      <a:pt x="32727" y="24318"/>
                    </a:cubicBezTo>
                    <a:cubicBezTo>
                      <a:pt x="33004" y="23988"/>
                      <a:pt x="32463" y="23764"/>
                      <a:pt x="32674" y="23605"/>
                    </a:cubicBezTo>
                    <a:cubicBezTo>
                      <a:pt x="32718" y="23589"/>
                      <a:pt x="32755" y="23583"/>
                      <a:pt x="32787" y="23583"/>
                    </a:cubicBezTo>
                    <a:cubicBezTo>
                      <a:pt x="32964" y="23583"/>
                      <a:pt x="32986" y="23786"/>
                      <a:pt x="33134" y="23786"/>
                    </a:cubicBezTo>
                    <a:cubicBezTo>
                      <a:pt x="33161" y="23786"/>
                      <a:pt x="33192" y="23779"/>
                      <a:pt x="33229" y="23764"/>
                    </a:cubicBezTo>
                    <a:cubicBezTo>
                      <a:pt x="33229" y="23521"/>
                      <a:pt x="33148" y="23075"/>
                      <a:pt x="33305" y="23075"/>
                    </a:cubicBezTo>
                    <a:cubicBezTo>
                      <a:pt x="33327" y="23075"/>
                      <a:pt x="33354" y="23084"/>
                      <a:pt x="33387" y="23103"/>
                    </a:cubicBezTo>
                    <a:cubicBezTo>
                      <a:pt x="33387" y="23328"/>
                      <a:pt x="33334" y="23486"/>
                      <a:pt x="33281" y="23605"/>
                    </a:cubicBezTo>
                    <a:cubicBezTo>
                      <a:pt x="33836" y="23552"/>
                      <a:pt x="33783" y="23433"/>
                      <a:pt x="34272" y="23275"/>
                    </a:cubicBezTo>
                    <a:lnTo>
                      <a:pt x="34272" y="23275"/>
                    </a:lnTo>
                    <a:cubicBezTo>
                      <a:pt x="34272" y="23433"/>
                      <a:pt x="34219" y="23486"/>
                      <a:pt x="34219" y="23605"/>
                    </a:cubicBezTo>
                    <a:cubicBezTo>
                      <a:pt x="34549" y="23222"/>
                      <a:pt x="34984" y="23605"/>
                      <a:pt x="35103" y="22615"/>
                    </a:cubicBezTo>
                    <a:lnTo>
                      <a:pt x="35103" y="22615"/>
                    </a:lnTo>
                    <a:cubicBezTo>
                      <a:pt x="35005" y="22635"/>
                      <a:pt x="34911" y="22643"/>
                      <a:pt x="34821" y="22643"/>
                    </a:cubicBezTo>
                    <a:cubicBezTo>
                      <a:pt x="34492" y="22643"/>
                      <a:pt x="34217" y="22538"/>
                      <a:pt x="34016" y="22538"/>
                    </a:cubicBezTo>
                    <a:cubicBezTo>
                      <a:pt x="33835" y="22538"/>
                      <a:pt x="33713" y="22623"/>
                      <a:pt x="33664" y="22945"/>
                    </a:cubicBezTo>
                    <a:cubicBezTo>
                      <a:pt x="33057" y="22562"/>
                      <a:pt x="32344" y="22945"/>
                      <a:pt x="31961" y="22443"/>
                    </a:cubicBezTo>
                    <a:cubicBezTo>
                      <a:pt x="31758" y="22696"/>
                      <a:pt x="31390" y="22883"/>
                      <a:pt x="31077" y="22883"/>
                    </a:cubicBezTo>
                    <a:cubicBezTo>
                      <a:pt x="30638" y="22883"/>
                      <a:pt x="30309" y="22516"/>
                      <a:pt x="30694" y="21453"/>
                    </a:cubicBezTo>
                    <a:cubicBezTo>
                      <a:pt x="30535" y="21453"/>
                      <a:pt x="30364" y="21453"/>
                      <a:pt x="30258" y="21295"/>
                    </a:cubicBezTo>
                    <a:lnTo>
                      <a:pt x="30258" y="21295"/>
                    </a:lnTo>
                    <a:cubicBezTo>
                      <a:pt x="30372" y="21636"/>
                      <a:pt x="30374" y="21736"/>
                      <a:pt x="30324" y="21736"/>
                    </a:cubicBezTo>
                    <a:cubicBezTo>
                      <a:pt x="30254" y="21736"/>
                      <a:pt x="30079" y="21536"/>
                      <a:pt x="29965" y="21536"/>
                    </a:cubicBezTo>
                    <a:cubicBezTo>
                      <a:pt x="29925" y="21536"/>
                      <a:pt x="29893" y="21560"/>
                      <a:pt x="29875" y="21625"/>
                    </a:cubicBezTo>
                    <a:cubicBezTo>
                      <a:pt x="30258" y="21730"/>
                      <a:pt x="29651" y="22443"/>
                      <a:pt x="29981" y="22496"/>
                    </a:cubicBezTo>
                    <a:cubicBezTo>
                      <a:pt x="29998" y="22359"/>
                      <a:pt x="30042" y="22308"/>
                      <a:pt x="30096" y="22308"/>
                    </a:cubicBezTo>
                    <a:cubicBezTo>
                      <a:pt x="30214" y="22308"/>
                      <a:pt x="30380" y="22550"/>
                      <a:pt x="30417" y="22668"/>
                    </a:cubicBezTo>
                    <a:cubicBezTo>
                      <a:pt x="30319" y="22873"/>
                      <a:pt x="30226" y="22934"/>
                      <a:pt x="30120" y="22934"/>
                    </a:cubicBezTo>
                    <a:cubicBezTo>
                      <a:pt x="29970" y="22934"/>
                      <a:pt x="29792" y="22811"/>
                      <a:pt x="29532" y="22811"/>
                    </a:cubicBezTo>
                    <a:cubicBezTo>
                      <a:pt x="29482" y="22811"/>
                      <a:pt x="29430" y="22816"/>
                      <a:pt x="29374" y="22826"/>
                    </a:cubicBezTo>
                    <a:cubicBezTo>
                      <a:pt x="29268" y="23222"/>
                      <a:pt x="29823" y="23328"/>
                      <a:pt x="29493" y="23486"/>
                    </a:cubicBezTo>
                    <a:cubicBezTo>
                      <a:pt x="29451" y="23510"/>
                      <a:pt x="29414" y="23520"/>
                      <a:pt x="29380" y="23520"/>
                    </a:cubicBezTo>
                    <a:cubicBezTo>
                      <a:pt x="29149" y="23520"/>
                      <a:pt x="29059" y="23044"/>
                      <a:pt x="28712" y="23044"/>
                    </a:cubicBezTo>
                    <a:cubicBezTo>
                      <a:pt x="28622" y="23044"/>
                      <a:pt x="28515" y="23076"/>
                      <a:pt x="28384" y="23156"/>
                    </a:cubicBezTo>
                    <a:cubicBezTo>
                      <a:pt x="28384" y="22668"/>
                      <a:pt x="28106" y="22615"/>
                      <a:pt x="28106" y="22166"/>
                    </a:cubicBezTo>
                    <a:lnTo>
                      <a:pt x="28106" y="22166"/>
                    </a:lnTo>
                    <a:cubicBezTo>
                      <a:pt x="28125" y="22173"/>
                      <a:pt x="28142" y="22176"/>
                      <a:pt x="28158" y="22176"/>
                    </a:cubicBezTo>
                    <a:cubicBezTo>
                      <a:pt x="28278" y="22176"/>
                      <a:pt x="28337" y="22001"/>
                      <a:pt x="28460" y="22001"/>
                    </a:cubicBezTo>
                    <a:cubicBezTo>
                      <a:pt x="28473" y="22001"/>
                      <a:pt x="28487" y="22003"/>
                      <a:pt x="28502" y="22008"/>
                    </a:cubicBezTo>
                    <a:cubicBezTo>
                      <a:pt x="28661" y="22338"/>
                      <a:pt x="28436" y="22338"/>
                      <a:pt x="28608" y="22668"/>
                    </a:cubicBezTo>
                    <a:cubicBezTo>
                      <a:pt x="29044" y="22615"/>
                      <a:pt x="29651" y="22721"/>
                      <a:pt x="29704" y="21955"/>
                    </a:cubicBezTo>
                    <a:cubicBezTo>
                      <a:pt x="29667" y="21939"/>
                      <a:pt x="29635" y="21932"/>
                      <a:pt x="29607" y="21932"/>
                    </a:cubicBezTo>
                    <a:cubicBezTo>
                      <a:pt x="29439" y="21932"/>
                      <a:pt x="29404" y="22174"/>
                      <a:pt x="29261" y="22174"/>
                    </a:cubicBezTo>
                    <a:cubicBezTo>
                      <a:pt x="29247" y="22174"/>
                      <a:pt x="29232" y="22171"/>
                      <a:pt x="29215" y="22166"/>
                    </a:cubicBezTo>
                    <a:cubicBezTo>
                      <a:pt x="29044" y="21625"/>
                      <a:pt x="29162" y="21730"/>
                      <a:pt x="29268" y="21295"/>
                    </a:cubicBezTo>
                    <a:cubicBezTo>
                      <a:pt x="29232" y="21289"/>
                      <a:pt x="29198" y="21286"/>
                      <a:pt x="29167" y="21286"/>
                    </a:cubicBezTo>
                    <a:cubicBezTo>
                      <a:pt x="28913" y="21286"/>
                      <a:pt x="28808" y="21459"/>
                      <a:pt x="28608" y="21506"/>
                    </a:cubicBezTo>
                    <a:cubicBezTo>
                      <a:pt x="28502" y="20965"/>
                      <a:pt x="28106" y="20912"/>
                      <a:pt x="27895" y="20635"/>
                    </a:cubicBezTo>
                    <a:cubicBezTo>
                      <a:pt x="27948" y="20635"/>
                      <a:pt x="28054" y="20635"/>
                      <a:pt x="28054" y="20463"/>
                    </a:cubicBezTo>
                    <a:cubicBezTo>
                      <a:pt x="27948" y="20463"/>
                      <a:pt x="27842" y="20463"/>
                      <a:pt x="27895" y="20133"/>
                    </a:cubicBezTo>
                    <a:cubicBezTo>
                      <a:pt x="27955" y="20123"/>
                      <a:pt x="28011" y="20119"/>
                      <a:pt x="28064" y="20119"/>
                    </a:cubicBezTo>
                    <a:cubicBezTo>
                      <a:pt x="28302" y="20119"/>
                      <a:pt x="28477" y="20207"/>
                      <a:pt x="28661" y="20305"/>
                    </a:cubicBezTo>
                    <a:cubicBezTo>
                      <a:pt x="28832" y="19526"/>
                      <a:pt x="28106" y="20186"/>
                      <a:pt x="28172" y="19473"/>
                    </a:cubicBezTo>
                    <a:lnTo>
                      <a:pt x="28172" y="19473"/>
                    </a:lnTo>
                    <a:cubicBezTo>
                      <a:pt x="27842" y="19645"/>
                      <a:pt x="27618" y="19922"/>
                      <a:pt x="27288" y="19975"/>
                    </a:cubicBezTo>
                    <a:cubicBezTo>
                      <a:pt x="27235" y="19420"/>
                      <a:pt x="27116" y="19420"/>
                      <a:pt x="27235" y="18985"/>
                    </a:cubicBezTo>
                    <a:cubicBezTo>
                      <a:pt x="27225" y="18983"/>
                      <a:pt x="27215" y="18982"/>
                      <a:pt x="27206" y="18982"/>
                    </a:cubicBezTo>
                    <a:cubicBezTo>
                      <a:pt x="26961" y="18982"/>
                      <a:pt x="27058" y="19530"/>
                      <a:pt x="26833" y="19530"/>
                    </a:cubicBezTo>
                    <a:cubicBezTo>
                      <a:pt x="26794" y="19530"/>
                      <a:pt x="26744" y="19513"/>
                      <a:pt x="26681" y="19473"/>
                    </a:cubicBezTo>
                    <a:cubicBezTo>
                      <a:pt x="26733" y="19315"/>
                      <a:pt x="26786" y="19037"/>
                      <a:pt x="26733" y="18654"/>
                    </a:cubicBezTo>
                    <a:lnTo>
                      <a:pt x="26733" y="18654"/>
                    </a:lnTo>
                    <a:cubicBezTo>
                      <a:pt x="26351" y="18707"/>
                      <a:pt x="26351" y="19367"/>
                      <a:pt x="26192" y="19697"/>
                    </a:cubicBezTo>
                    <a:cubicBezTo>
                      <a:pt x="26227" y="19697"/>
                      <a:pt x="26268" y="19692"/>
                      <a:pt x="26308" y="19692"/>
                    </a:cubicBezTo>
                    <a:cubicBezTo>
                      <a:pt x="26386" y="19692"/>
                      <a:pt x="26456" y="19715"/>
                      <a:pt x="26456" y="19856"/>
                    </a:cubicBezTo>
                    <a:cubicBezTo>
                      <a:pt x="26192" y="19975"/>
                      <a:pt x="25796" y="20027"/>
                      <a:pt x="26192" y="20357"/>
                    </a:cubicBezTo>
                    <a:cubicBezTo>
                      <a:pt x="25862" y="20305"/>
                      <a:pt x="25690" y="20080"/>
                      <a:pt x="25466" y="19856"/>
                    </a:cubicBezTo>
                    <a:lnTo>
                      <a:pt x="25466" y="19856"/>
                    </a:lnTo>
                    <a:cubicBezTo>
                      <a:pt x="25272" y="19965"/>
                      <a:pt x="25489" y="20707"/>
                      <a:pt x="25272" y="20707"/>
                    </a:cubicBezTo>
                    <a:cubicBezTo>
                      <a:pt x="25253" y="20707"/>
                      <a:pt x="25229" y="20701"/>
                      <a:pt x="25202" y="20688"/>
                    </a:cubicBezTo>
                    <a:cubicBezTo>
                      <a:pt x="25202" y="20410"/>
                      <a:pt x="25202" y="20186"/>
                      <a:pt x="25255" y="20027"/>
                    </a:cubicBezTo>
                    <a:cubicBezTo>
                      <a:pt x="25125" y="20027"/>
                      <a:pt x="24989" y="20034"/>
                      <a:pt x="24855" y="20034"/>
                    </a:cubicBezTo>
                    <a:cubicBezTo>
                      <a:pt x="24470" y="20034"/>
                      <a:pt x="24105" y="19976"/>
                      <a:pt x="23987" y="19526"/>
                    </a:cubicBezTo>
                    <a:cubicBezTo>
                      <a:pt x="24063" y="19392"/>
                      <a:pt x="24134" y="19340"/>
                      <a:pt x="24202" y="19340"/>
                    </a:cubicBezTo>
                    <a:cubicBezTo>
                      <a:pt x="24381" y="19340"/>
                      <a:pt x="24537" y="19702"/>
                      <a:pt x="24700" y="19856"/>
                    </a:cubicBezTo>
                    <a:cubicBezTo>
                      <a:pt x="25083" y="18985"/>
                      <a:pt x="24040" y="19420"/>
                      <a:pt x="24146" y="18536"/>
                    </a:cubicBezTo>
                    <a:lnTo>
                      <a:pt x="24146" y="18536"/>
                    </a:lnTo>
                    <a:cubicBezTo>
                      <a:pt x="23935" y="18602"/>
                      <a:pt x="23763" y="18707"/>
                      <a:pt x="23552" y="18866"/>
                    </a:cubicBezTo>
                    <a:cubicBezTo>
                      <a:pt x="23605" y="18536"/>
                      <a:pt x="23433" y="18536"/>
                      <a:pt x="23380" y="18377"/>
                    </a:cubicBezTo>
                    <a:cubicBezTo>
                      <a:pt x="23831" y="18334"/>
                      <a:pt x="23732" y="17708"/>
                      <a:pt x="24062" y="17708"/>
                    </a:cubicBezTo>
                    <a:cubicBezTo>
                      <a:pt x="24138" y="17708"/>
                      <a:pt x="24237" y="17741"/>
                      <a:pt x="24370" y="17823"/>
                    </a:cubicBezTo>
                    <a:cubicBezTo>
                      <a:pt x="24342" y="17536"/>
                      <a:pt x="24115" y="17461"/>
                      <a:pt x="23889" y="17461"/>
                    </a:cubicBezTo>
                    <a:cubicBezTo>
                      <a:pt x="23688" y="17461"/>
                      <a:pt x="23489" y="17521"/>
                      <a:pt x="23433" y="17546"/>
                    </a:cubicBezTo>
                    <a:cubicBezTo>
                      <a:pt x="23763" y="17163"/>
                      <a:pt x="23380" y="16885"/>
                      <a:pt x="23552" y="16674"/>
                    </a:cubicBezTo>
                    <a:cubicBezTo>
                      <a:pt x="23567" y="16672"/>
                      <a:pt x="23580" y="16671"/>
                      <a:pt x="23592" y="16671"/>
                    </a:cubicBezTo>
                    <a:cubicBezTo>
                      <a:pt x="23871" y="16671"/>
                      <a:pt x="23523" y="17177"/>
                      <a:pt x="23830" y="17177"/>
                    </a:cubicBezTo>
                    <a:cubicBezTo>
                      <a:pt x="23858" y="17177"/>
                      <a:pt x="23893" y="17173"/>
                      <a:pt x="23935" y="17163"/>
                    </a:cubicBezTo>
                    <a:cubicBezTo>
                      <a:pt x="23935" y="16291"/>
                      <a:pt x="23156" y="16621"/>
                      <a:pt x="23103" y="15684"/>
                    </a:cubicBezTo>
                    <a:lnTo>
                      <a:pt x="23103" y="15684"/>
                    </a:lnTo>
                    <a:cubicBezTo>
                      <a:pt x="23289" y="15738"/>
                      <a:pt x="23465" y="15761"/>
                      <a:pt x="23633" y="15761"/>
                    </a:cubicBezTo>
                    <a:cubicBezTo>
                      <a:pt x="24495" y="15761"/>
                      <a:pt x="25130" y="15160"/>
                      <a:pt x="25675" y="15160"/>
                    </a:cubicBezTo>
                    <a:cubicBezTo>
                      <a:pt x="25875" y="15160"/>
                      <a:pt x="26062" y="15240"/>
                      <a:pt x="26245" y="15460"/>
                    </a:cubicBezTo>
                    <a:cubicBezTo>
                      <a:pt x="26073" y="15512"/>
                      <a:pt x="25862" y="15460"/>
                      <a:pt x="25915" y="15843"/>
                    </a:cubicBezTo>
                    <a:cubicBezTo>
                      <a:pt x="25937" y="15837"/>
                      <a:pt x="25958" y="15834"/>
                      <a:pt x="25976" y="15834"/>
                    </a:cubicBezTo>
                    <a:cubicBezTo>
                      <a:pt x="26110" y="15834"/>
                      <a:pt x="26143" y="15969"/>
                      <a:pt x="26286" y="15969"/>
                    </a:cubicBezTo>
                    <a:cubicBezTo>
                      <a:pt x="26305" y="15969"/>
                      <a:pt x="26327" y="15967"/>
                      <a:pt x="26351" y="15961"/>
                    </a:cubicBezTo>
                    <a:cubicBezTo>
                      <a:pt x="26242" y="15545"/>
                      <a:pt x="26437" y="15284"/>
                      <a:pt x="26626" y="15284"/>
                    </a:cubicBezTo>
                    <a:cubicBezTo>
                      <a:pt x="26713" y="15284"/>
                      <a:pt x="26798" y="15339"/>
                      <a:pt x="26852" y="15460"/>
                    </a:cubicBezTo>
                    <a:cubicBezTo>
                      <a:pt x="26786" y="15737"/>
                      <a:pt x="26575" y="15631"/>
                      <a:pt x="26628" y="15961"/>
                    </a:cubicBezTo>
                    <a:cubicBezTo>
                      <a:pt x="26678" y="15961"/>
                      <a:pt x="26736" y="15967"/>
                      <a:pt x="26791" y="15967"/>
                    </a:cubicBezTo>
                    <a:cubicBezTo>
                      <a:pt x="26907" y="15967"/>
                      <a:pt x="27011" y="15942"/>
                      <a:pt x="27011" y="15790"/>
                    </a:cubicBezTo>
                    <a:cubicBezTo>
                      <a:pt x="26914" y="15557"/>
                      <a:pt x="27320" y="15383"/>
                      <a:pt x="27778" y="15383"/>
                    </a:cubicBezTo>
                    <a:cubicBezTo>
                      <a:pt x="28074" y="15383"/>
                      <a:pt x="28391" y="15455"/>
                      <a:pt x="28608" y="15631"/>
                    </a:cubicBezTo>
                    <a:cubicBezTo>
                      <a:pt x="28566" y="15777"/>
                      <a:pt x="28499" y="15824"/>
                      <a:pt x="28421" y="15824"/>
                    </a:cubicBezTo>
                    <a:cubicBezTo>
                      <a:pt x="28276" y="15824"/>
                      <a:pt x="28094" y="15659"/>
                      <a:pt x="27974" y="15659"/>
                    </a:cubicBezTo>
                    <a:cubicBezTo>
                      <a:pt x="27895" y="15659"/>
                      <a:pt x="27842" y="15729"/>
                      <a:pt x="27842" y="15961"/>
                    </a:cubicBezTo>
                    <a:cubicBezTo>
                      <a:pt x="27877" y="15939"/>
                      <a:pt x="27905" y="15929"/>
                      <a:pt x="27928" y="15929"/>
                    </a:cubicBezTo>
                    <a:cubicBezTo>
                      <a:pt x="28082" y="15929"/>
                      <a:pt x="28008" y="16380"/>
                      <a:pt x="28054" y="16621"/>
                    </a:cubicBezTo>
                    <a:cubicBezTo>
                      <a:pt x="28832" y="16555"/>
                      <a:pt x="29268" y="15895"/>
                      <a:pt x="29823" y="15460"/>
                    </a:cubicBezTo>
                    <a:lnTo>
                      <a:pt x="29823" y="15460"/>
                    </a:lnTo>
                    <a:cubicBezTo>
                      <a:pt x="29493" y="16120"/>
                      <a:pt x="30087" y="15790"/>
                      <a:pt x="30087" y="15961"/>
                    </a:cubicBezTo>
                    <a:cubicBezTo>
                      <a:pt x="29757" y="16173"/>
                      <a:pt x="29162" y="15790"/>
                      <a:pt x="29044" y="16780"/>
                    </a:cubicBezTo>
                    <a:cubicBezTo>
                      <a:pt x="29268" y="16780"/>
                      <a:pt x="29545" y="16833"/>
                      <a:pt x="29545" y="17281"/>
                    </a:cubicBezTo>
                    <a:cubicBezTo>
                      <a:pt x="29349" y="17100"/>
                      <a:pt x="29068" y="17055"/>
                      <a:pt x="28759" y="17055"/>
                    </a:cubicBezTo>
                    <a:cubicBezTo>
                      <a:pt x="28462" y="17055"/>
                      <a:pt x="28139" y="17096"/>
                      <a:pt x="27839" y="17096"/>
                    </a:cubicBezTo>
                    <a:cubicBezTo>
                      <a:pt x="27316" y="17096"/>
                      <a:pt x="26861" y="16972"/>
                      <a:pt x="26733" y="16291"/>
                    </a:cubicBezTo>
                    <a:cubicBezTo>
                      <a:pt x="26592" y="16267"/>
                      <a:pt x="26472" y="16237"/>
                      <a:pt x="26367" y="16237"/>
                    </a:cubicBezTo>
                    <a:cubicBezTo>
                      <a:pt x="26187" y="16237"/>
                      <a:pt x="26048" y="16324"/>
                      <a:pt x="25915" y="16674"/>
                    </a:cubicBezTo>
                    <a:cubicBezTo>
                      <a:pt x="25935" y="16663"/>
                      <a:pt x="25957" y="16658"/>
                      <a:pt x="25979" y="16658"/>
                    </a:cubicBezTo>
                    <a:cubicBezTo>
                      <a:pt x="26185" y="16658"/>
                      <a:pt x="26436" y="17115"/>
                      <a:pt x="26245" y="17163"/>
                    </a:cubicBezTo>
                    <a:cubicBezTo>
                      <a:pt x="26192" y="16885"/>
                      <a:pt x="25743" y="17163"/>
                      <a:pt x="25743" y="16833"/>
                    </a:cubicBezTo>
                    <a:cubicBezTo>
                      <a:pt x="25743" y="16503"/>
                      <a:pt x="26021" y="16621"/>
                      <a:pt x="25915" y="16173"/>
                    </a:cubicBezTo>
                    <a:lnTo>
                      <a:pt x="25915" y="16173"/>
                    </a:lnTo>
                    <a:cubicBezTo>
                      <a:pt x="25638" y="16291"/>
                      <a:pt x="25413" y="16173"/>
                      <a:pt x="25308" y="16344"/>
                    </a:cubicBezTo>
                    <a:cubicBezTo>
                      <a:pt x="25378" y="16485"/>
                      <a:pt x="25231" y="16708"/>
                      <a:pt x="25059" y="16708"/>
                    </a:cubicBezTo>
                    <a:cubicBezTo>
                      <a:pt x="24973" y="16708"/>
                      <a:pt x="24881" y="16652"/>
                      <a:pt x="24806" y="16503"/>
                    </a:cubicBezTo>
                    <a:lnTo>
                      <a:pt x="24806" y="16503"/>
                    </a:lnTo>
                    <a:cubicBezTo>
                      <a:pt x="25083" y="17215"/>
                      <a:pt x="24595" y="16780"/>
                      <a:pt x="24542" y="17334"/>
                    </a:cubicBezTo>
                    <a:cubicBezTo>
                      <a:pt x="24872" y="17942"/>
                      <a:pt x="25202" y="17493"/>
                      <a:pt x="25532" y="17994"/>
                    </a:cubicBezTo>
                    <a:cubicBezTo>
                      <a:pt x="25638" y="17387"/>
                      <a:pt x="25083" y="17823"/>
                      <a:pt x="25136" y="17163"/>
                    </a:cubicBezTo>
                    <a:lnTo>
                      <a:pt x="25136" y="17163"/>
                    </a:lnTo>
                    <a:cubicBezTo>
                      <a:pt x="25915" y="17664"/>
                      <a:pt x="27288" y="17770"/>
                      <a:pt x="28225" y="17823"/>
                    </a:cubicBezTo>
                    <a:cubicBezTo>
                      <a:pt x="28434" y="17823"/>
                      <a:pt x="28728" y="17515"/>
                      <a:pt x="28933" y="17515"/>
                    </a:cubicBezTo>
                    <a:cubicBezTo>
                      <a:pt x="29050" y="17515"/>
                      <a:pt x="29138" y="17618"/>
                      <a:pt x="29162" y="17942"/>
                    </a:cubicBezTo>
                    <a:cubicBezTo>
                      <a:pt x="29131" y="17961"/>
                      <a:pt x="29092" y="17967"/>
                      <a:pt x="29050" y="17967"/>
                    </a:cubicBezTo>
                    <a:cubicBezTo>
                      <a:pt x="28967" y="17967"/>
                      <a:pt x="28871" y="17942"/>
                      <a:pt x="28795" y="17942"/>
                    </a:cubicBezTo>
                    <a:cubicBezTo>
                      <a:pt x="28701" y="17942"/>
                      <a:pt x="28637" y="17981"/>
                      <a:pt x="28661" y="18153"/>
                    </a:cubicBezTo>
                    <a:cubicBezTo>
                      <a:pt x="28766" y="18206"/>
                      <a:pt x="28832" y="18377"/>
                      <a:pt x="28832" y="18654"/>
                    </a:cubicBezTo>
                    <a:cubicBezTo>
                      <a:pt x="28958" y="18569"/>
                      <a:pt x="29077" y="18535"/>
                      <a:pt x="29192" y="18535"/>
                    </a:cubicBezTo>
                    <a:cubicBezTo>
                      <a:pt x="29523" y="18535"/>
                      <a:pt x="29820" y="18818"/>
                      <a:pt x="30153" y="18985"/>
                    </a:cubicBezTo>
                    <a:cubicBezTo>
                      <a:pt x="30153" y="18430"/>
                      <a:pt x="30417" y="18430"/>
                      <a:pt x="30747" y="18430"/>
                    </a:cubicBezTo>
                    <a:cubicBezTo>
                      <a:pt x="30706" y="18809"/>
                      <a:pt x="30745" y="18906"/>
                      <a:pt x="30812" y="18906"/>
                    </a:cubicBezTo>
                    <a:cubicBezTo>
                      <a:pt x="30882" y="18906"/>
                      <a:pt x="30982" y="18801"/>
                      <a:pt x="31055" y="18801"/>
                    </a:cubicBezTo>
                    <a:cubicBezTo>
                      <a:pt x="31096" y="18801"/>
                      <a:pt x="31128" y="18833"/>
                      <a:pt x="31143" y="18932"/>
                    </a:cubicBezTo>
                    <a:cubicBezTo>
                      <a:pt x="31143" y="19143"/>
                      <a:pt x="30971" y="19090"/>
                      <a:pt x="30971" y="19262"/>
                    </a:cubicBezTo>
                    <a:cubicBezTo>
                      <a:pt x="31021" y="19181"/>
                      <a:pt x="31070" y="19150"/>
                      <a:pt x="31116" y="19150"/>
                    </a:cubicBezTo>
                    <a:cubicBezTo>
                      <a:pt x="31253" y="19150"/>
                      <a:pt x="31373" y="19409"/>
                      <a:pt x="31477" y="19409"/>
                    </a:cubicBezTo>
                    <a:cubicBezTo>
                      <a:pt x="31534" y="19409"/>
                      <a:pt x="31585" y="19331"/>
                      <a:pt x="31631" y="19090"/>
                    </a:cubicBezTo>
                    <a:cubicBezTo>
                      <a:pt x="31407" y="18932"/>
                      <a:pt x="31077" y="18932"/>
                      <a:pt x="31024" y="18430"/>
                    </a:cubicBezTo>
                    <a:lnTo>
                      <a:pt x="31024" y="18430"/>
                    </a:lnTo>
                    <a:cubicBezTo>
                      <a:pt x="31543" y="18531"/>
                      <a:pt x="31984" y="18645"/>
                      <a:pt x="32373" y="18645"/>
                    </a:cubicBezTo>
                    <a:cubicBezTo>
                      <a:pt x="32647" y="18645"/>
                      <a:pt x="32894" y="18588"/>
                      <a:pt x="33123" y="18430"/>
                    </a:cubicBezTo>
                    <a:cubicBezTo>
                      <a:pt x="33123" y="18324"/>
                      <a:pt x="33057" y="18206"/>
                      <a:pt x="33057" y="18153"/>
                    </a:cubicBezTo>
                    <a:lnTo>
                      <a:pt x="33057" y="18153"/>
                    </a:lnTo>
                    <a:cubicBezTo>
                      <a:pt x="33414" y="18459"/>
                      <a:pt x="33811" y="18585"/>
                      <a:pt x="34187" y="18585"/>
                    </a:cubicBezTo>
                    <a:cubicBezTo>
                      <a:pt x="34685" y="18585"/>
                      <a:pt x="35147" y="18363"/>
                      <a:pt x="35433" y="18047"/>
                    </a:cubicBezTo>
                    <a:cubicBezTo>
                      <a:pt x="35433" y="17612"/>
                      <a:pt x="34932" y="17876"/>
                      <a:pt x="34826" y="17546"/>
                    </a:cubicBezTo>
                    <a:cubicBezTo>
                      <a:pt x="34926" y="17390"/>
                      <a:pt x="35079" y="17322"/>
                      <a:pt x="35247" y="17322"/>
                    </a:cubicBezTo>
                    <a:cubicBezTo>
                      <a:pt x="35435" y="17322"/>
                      <a:pt x="35642" y="17406"/>
                      <a:pt x="35816" y="17546"/>
                    </a:cubicBezTo>
                    <a:cubicBezTo>
                      <a:pt x="35737" y="17696"/>
                      <a:pt x="35687" y="17869"/>
                      <a:pt x="35599" y="17869"/>
                    </a:cubicBezTo>
                    <a:cubicBezTo>
                      <a:pt x="35556" y="17869"/>
                      <a:pt x="35503" y="17827"/>
                      <a:pt x="35433" y="17717"/>
                    </a:cubicBezTo>
                    <a:lnTo>
                      <a:pt x="35433" y="17717"/>
                    </a:lnTo>
                    <a:cubicBezTo>
                      <a:pt x="35486" y="18206"/>
                      <a:pt x="35486" y="18047"/>
                      <a:pt x="35433" y="18536"/>
                    </a:cubicBezTo>
                    <a:cubicBezTo>
                      <a:pt x="35699" y="18536"/>
                      <a:pt x="35820" y="18750"/>
                      <a:pt x="36057" y="18750"/>
                    </a:cubicBezTo>
                    <a:cubicBezTo>
                      <a:pt x="36114" y="18750"/>
                      <a:pt x="36178" y="18738"/>
                      <a:pt x="36252" y="18707"/>
                    </a:cubicBezTo>
                    <a:cubicBezTo>
                      <a:pt x="36297" y="18424"/>
                      <a:pt x="36223" y="18374"/>
                      <a:pt x="36124" y="18374"/>
                    </a:cubicBezTo>
                    <a:cubicBezTo>
                      <a:pt x="36070" y="18374"/>
                      <a:pt x="36010" y="18388"/>
                      <a:pt x="35956" y="18388"/>
                    </a:cubicBezTo>
                    <a:cubicBezTo>
                      <a:pt x="35878" y="18388"/>
                      <a:pt x="35816" y="18358"/>
                      <a:pt x="35816" y="18206"/>
                    </a:cubicBezTo>
                    <a:cubicBezTo>
                      <a:pt x="36093" y="17994"/>
                      <a:pt x="35922" y="17334"/>
                      <a:pt x="36027" y="17215"/>
                    </a:cubicBezTo>
                    <a:cubicBezTo>
                      <a:pt x="36122" y="17203"/>
                      <a:pt x="36205" y="17196"/>
                      <a:pt x="36278" y="17196"/>
                    </a:cubicBezTo>
                    <a:cubicBezTo>
                      <a:pt x="36808" y="17196"/>
                      <a:pt x="36819" y="17533"/>
                      <a:pt x="36912" y="18206"/>
                    </a:cubicBezTo>
                    <a:cubicBezTo>
                      <a:pt x="36762" y="18206"/>
                      <a:pt x="36689" y="18059"/>
                      <a:pt x="36594" y="18059"/>
                    </a:cubicBezTo>
                    <a:cubicBezTo>
                      <a:pt x="36547" y="18059"/>
                      <a:pt x="36494" y="18096"/>
                      <a:pt x="36423" y="18206"/>
                    </a:cubicBezTo>
                    <a:cubicBezTo>
                      <a:pt x="36529" y="18813"/>
                      <a:pt x="36859" y="18932"/>
                      <a:pt x="37136" y="19196"/>
                    </a:cubicBezTo>
                    <a:cubicBezTo>
                      <a:pt x="37295" y="18813"/>
                      <a:pt x="36859" y="18602"/>
                      <a:pt x="37136" y="18536"/>
                    </a:cubicBezTo>
                    <a:cubicBezTo>
                      <a:pt x="37475" y="18434"/>
                      <a:pt x="37782" y="18363"/>
                      <a:pt x="38037" y="18363"/>
                    </a:cubicBezTo>
                    <a:cubicBezTo>
                      <a:pt x="38607" y="18363"/>
                      <a:pt x="38916" y="18716"/>
                      <a:pt x="38734" y="19856"/>
                    </a:cubicBezTo>
                    <a:cubicBezTo>
                      <a:pt x="39882" y="19090"/>
                      <a:pt x="39935" y="19697"/>
                      <a:pt x="40925" y="19143"/>
                    </a:cubicBezTo>
                    <a:lnTo>
                      <a:pt x="40925" y="19143"/>
                    </a:lnTo>
                    <a:cubicBezTo>
                      <a:pt x="40820" y="19592"/>
                      <a:pt x="40648" y="19750"/>
                      <a:pt x="40925" y="20027"/>
                    </a:cubicBezTo>
                    <a:cubicBezTo>
                      <a:pt x="40872" y="20027"/>
                      <a:pt x="40767" y="20027"/>
                      <a:pt x="40767" y="20186"/>
                    </a:cubicBezTo>
                    <a:cubicBezTo>
                      <a:pt x="40925" y="19975"/>
                      <a:pt x="41585" y="19697"/>
                      <a:pt x="41427" y="19473"/>
                    </a:cubicBezTo>
                    <a:lnTo>
                      <a:pt x="41427" y="19473"/>
                    </a:lnTo>
                    <a:cubicBezTo>
                      <a:pt x="41320" y="19520"/>
                      <a:pt x="41267" y="19705"/>
                      <a:pt x="41105" y="19705"/>
                    </a:cubicBezTo>
                    <a:cubicBezTo>
                      <a:pt x="41086" y="19705"/>
                      <a:pt x="41066" y="19703"/>
                      <a:pt x="41044" y="19697"/>
                    </a:cubicBezTo>
                    <a:cubicBezTo>
                      <a:pt x="41308" y="19367"/>
                      <a:pt x="40714" y="18932"/>
                      <a:pt x="41044" y="18654"/>
                    </a:cubicBezTo>
                    <a:lnTo>
                      <a:pt x="41044" y="18654"/>
                    </a:lnTo>
                    <a:cubicBezTo>
                      <a:pt x="41044" y="18746"/>
                      <a:pt x="41063" y="18780"/>
                      <a:pt x="41096" y="18780"/>
                    </a:cubicBezTo>
                    <a:cubicBezTo>
                      <a:pt x="41188" y="18780"/>
                      <a:pt x="41388" y="18509"/>
                      <a:pt x="41566" y="18509"/>
                    </a:cubicBezTo>
                    <a:cubicBezTo>
                      <a:pt x="41659" y="18509"/>
                      <a:pt x="41747" y="18584"/>
                      <a:pt x="41810" y="18813"/>
                    </a:cubicBezTo>
                    <a:cubicBezTo>
                      <a:pt x="41585" y="18813"/>
                      <a:pt x="41374" y="18813"/>
                      <a:pt x="41308" y="19143"/>
                    </a:cubicBezTo>
                    <a:cubicBezTo>
                      <a:pt x="41403" y="19272"/>
                      <a:pt x="41507" y="19322"/>
                      <a:pt x="41607" y="19322"/>
                    </a:cubicBezTo>
                    <a:cubicBezTo>
                      <a:pt x="41854" y="19322"/>
                      <a:pt x="42072" y="19011"/>
                      <a:pt x="42034" y="18813"/>
                    </a:cubicBezTo>
                    <a:lnTo>
                      <a:pt x="42034" y="18813"/>
                    </a:lnTo>
                    <a:cubicBezTo>
                      <a:pt x="42066" y="18834"/>
                      <a:pt x="42096" y="18842"/>
                      <a:pt x="42126" y="18842"/>
                    </a:cubicBezTo>
                    <a:cubicBezTo>
                      <a:pt x="42271" y="18842"/>
                      <a:pt x="42387" y="18629"/>
                      <a:pt x="42490" y="18629"/>
                    </a:cubicBezTo>
                    <a:cubicBezTo>
                      <a:pt x="42538" y="18629"/>
                      <a:pt x="42584" y="18676"/>
                      <a:pt x="42628" y="18813"/>
                    </a:cubicBezTo>
                    <a:cubicBezTo>
                      <a:pt x="42519" y="18931"/>
                      <a:pt x="42435" y="19149"/>
                      <a:pt x="42320" y="19149"/>
                    </a:cubicBezTo>
                    <a:cubicBezTo>
                      <a:pt x="42268" y="19149"/>
                      <a:pt x="42210" y="19104"/>
                      <a:pt x="42140" y="18985"/>
                    </a:cubicBezTo>
                    <a:lnTo>
                      <a:pt x="42140" y="18985"/>
                    </a:lnTo>
                    <a:cubicBezTo>
                      <a:pt x="42056" y="19280"/>
                      <a:pt x="42132" y="19313"/>
                      <a:pt x="42226" y="19313"/>
                    </a:cubicBezTo>
                    <a:cubicBezTo>
                      <a:pt x="42253" y="19313"/>
                      <a:pt x="42281" y="19310"/>
                      <a:pt x="42308" y="19310"/>
                    </a:cubicBezTo>
                    <a:cubicBezTo>
                      <a:pt x="42379" y="19310"/>
                      <a:pt x="42437" y="19330"/>
                      <a:pt x="42417" y="19473"/>
                    </a:cubicBezTo>
                    <a:cubicBezTo>
                      <a:pt x="42520" y="19798"/>
                      <a:pt x="42395" y="20029"/>
                      <a:pt x="42280" y="20029"/>
                    </a:cubicBezTo>
                    <a:cubicBezTo>
                      <a:pt x="42218" y="20029"/>
                      <a:pt x="42158" y="19961"/>
                      <a:pt x="42140" y="19803"/>
                    </a:cubicBezTo>
                    <a:cubicBezTo>
                      <a:pt x="42245" y="19803"/>
                      <a:pt x="42364" y="19750"/>
                      <a:pt x="42364" y="19473"/>
                    </a:cubicBezTo>
                    <a:lnTo>
                      <a:pt x="42364" y="19473"/>
                    </a:lnTo>
                    <a:cubicBezTo>
                      <a:pt x="41664" y="20315"/>
                      <a:pt x="41060" y="20358"/>
                      <a:pt x="40226" y="20358"/>
                    </a:cubicBezTo>
                    <a:cubicBezTo>
                      <a:pt x="40132" y="20358"/>
                      <a:pt x="40035" y="20357"/>
                      <a:pt x="39935" y="20357"/>
                    </a:cubicBezTo>
                    <a:cubicBezTo>
                      <a:pt x="39988" y="20133"/>
                      <a:pt x="40107" y="20080"/>
                      <a:pt x="40159" y="19856"/>
                    </a:cubicBezTo>
                    <a:lnTo>
                      <a:pt x="39724" y="19856"/>
                    </a:lnTo>
                    <a:cubicBezTo>
                      <a:pt x="39605" y="20305"/>
                      <a:pt x="39935" y="20846"/>
                      <a:pt x="39777" y="20846"/>
                    </a:cubicBezTo>
                    <a:cubicBezTo>
                      <a:pt x="39517" y="20698"/>
                      <a:pt x="39454" y="20353"/>
                      <a:pt x="39133" y="20353"/>
                    </a:cubicBezTo>
                    <a:cubicBezTo>
                      <a:pt x="39111" y="20353"/>
                      <a:pt x="39088" y="20354"/>
                      <a:pt x="39064" y="20357"/>
                    </a:cubicBezTo>
                    <a:cubicBezTo>
                      <a:pt x="39064" y="20793"/>
                      <a:pt x="39222" y="20688"/>
                      <a:pt x="39064" y="21018"/>
                    </a:cubicBezTo>
                    <a:cubicBezTo>
                      <a:pt x="39183" y="20915"/>
                      <a:pt x="39292" y="20871"/>
                      <a:pt x="39384" y="20871"/>
                    </a:cubicBezTo>
                    <a:cubicBezTo>
                      <a:pt x="39586" y="20871"/>
                      <a:pt x="39703" y="21084"/>
                      <a:pt x="39658" y="21348"/>
                    </a:cubicBezTo>
                    <a:cubicBezTo>
                      <a:pt x="39699" y="21201"/>
                      <a:pt x="39731" y="21148"/>
                      <a:pt x="39758" y="21148"/>
                    </a:cubicBezTo>
                    <a:cubicBezTo>
                      <a:pt x="39831" y="21148"/>
                      <a:pt x="39871" y="21540"/>
                      <a:pt x="39990" y="21540"/>
                    </a:cubicBezTo>
                    <a:cubicBezTo>
                      <a:pt x="40009" y="21540"/>
                      <a:pt x="40030" y="21530"/>
                      <a:pt x="40054" y="21506"/>
                    </a:cubicBezTo>
                    <a:cubicBezTo>
                      <a:pt x="40384" y="21400"/>
                      <a:pt x="40212" y="20740"/>
                      <a:pt x="40384" y="20688"/>
                    </a:cubicBezTo>
                    <a:cubicBezTo>
                      <a:pt x="40595" y="21123"/>
                      <a:pt x="40820" y="21242"/>
                      <a:pt x="41044" y="21348"/>
                    </a:cubicBezTo>
                    <a:cubicBezTo>
                      <a:pt x="41044" y="21678"/>
                      <a:pt x="40872" y="21783"/>
                      <a:pt x="40767" y="22008"/>
                    </a:cubicBezTo>
                    <a:cubicBezTo>
                      <a:pt x="40810" y="22024"/>
                      <a:pt x="40849" y="22031"/>
                      <a:pt x="40883" y="22031"/>
                    </a:cubicBezTo>
                    <a:cubicBezTo>
                      <a:pt x="41174" y="22031"/>
                      <a:pt x="41139" y="21503"/>
                      <a:pt x="41440" y="21503"/>
                    </a:cubicBezTo>
                    <a:cubicBezTo>
                      <a:pt x="41453" y="21503"/>
                      <a:pt x="41466" y="21504"/>
                      <a:pt x="41480" y="21506"/>
                    </a:cubicBezTo>
                    <a:cubicBezTo>
                      <a:pt x="41480" y="21836"/>
                      <a:pt x="41757" y="21730"/>
                      <a:pt x="41638" y="22166"/>
                    </a:cubicBezTo>
                    <a:cubicBezTo>
                      <a:pt x="41585" y="22317"/>
                      <a:pt x="41505" y="22366"/>
                      <a:pt x="41412" y="22366"/>
                    </a:cubicBezTo>
                    <a:cubicBezTo>
                      <a:pt x="41242" y="22366"/>
                      <a:pt x="41029" y="22202"/>
                      <a:pt x="40869" y="22202"/>
                    </a:cubicBezTo>
                    <a:cubicBezTo>
                      <a:pt x="40765" y="22202"/>
                      <a:pt x="40683" y="22270"/>
                      <a:pt x="40648" y="22496"/>
                    </a:cubicBezTo>
                    <a:cubicBezTo>
                      <a:pt x="40978" y="22721"/>
                      <a:pt x="41150" y="22443"/>
                      <a:pt x="41480" y="22826"/>
                    </a:cubicBezTo>
                    <a:cubicBezTo>
                      <a:pt x="41408" y="22843"/>
                      <a:pt x="41343" y="22850"/>
                      <a:pt x="41284" y="22850"/>
                    </a:cubicBezTo>
                    <a:cubicBezTo>
                      <a:pt x="41060" y="22850"/>
                      <a:pt x="40915" y="22755"/>
                      <a:pt x="40768" y="22755"/>
                    </a:cubicBezTo>
                    <a:cubicBezTo>
                      <a:pt x="40682" y="22755"/>
                      <a:pt x="40594" y="22788"/>
                      <a:pt x="40490" y="22892"/>
                    </a:cubicBezTo>
                    <a:cubicBezTo>
                      <a:pt x="40642" y="23308"/>
                      <a:pt x="40874" y="23445"/>
                      <a:pt x="41126" y="23445"/>
                    </a:cubicBezTo>
                    <a:cubicBezTo>
                      <a:pt x="41506" y="23445"/>
                      <a:pt x="41930" y="23133"/>
                      <a:pt x="42193" y="22998"/>
                    </a:cubicBezTo>
                    <a:cubicBezTo>
                      <a:pt x="42975" y="23036"/>
                      <a:pt x="43596" y="23774"/>
                      <a:pt x="44426" y="23774"/>
                    </a:cubicBezTo>
                    <a:cubicBezTo>
                      <a:pt x="44758" y="23774"/>
                      <a:pt x="45123" y="23656"/>
                      <a:pt x="45546" y="23328"/>
                    </a:cubicBezTo>
                    <a:cubicBezTo>
                      <a:pt x="45163" y="23103"/>
                      <a:pt x="45493" y="22773"/>
                      <a:pt x="45665" y="22615"/>
                    </a:cubicBezTo>
                    <a:cubicBezTo>
                      <a:pt x="45450" y="22554"/>
                      <a:pt x="45213" y="22508"/>
                      <a:pt x="44998" y="22508"/>
                    </a:cubicBezTo>
                    <a:cubicBezTo>
                      <a:pt x="44604" y="22508"/>
                      <a:pt x="44278" y="22661"/>
                      <a:pt x="44278" y="23156"/>
                    </a:cubicBezTo>
                    <a:cubicBezTo>
                      <a:pt x="44192" y="23139"/>
                      <a:pt x="44110" y="23127"/>
                      <a:pt x="44035" y="23127"/>
                    </a:cubicBezTo>
                    <a:cubicBezTo>
                      <a:pt x="43880" y="23127"/>
                      <a:pt x="43755" y="23177"/>
                      <a:pt x="43684" y="23328"/>
                    </a:cubicBezTo>
                    <a:cubicBezTo>
                      <a:pt x="43772" y="22808"/>
                      <a:pt x="43405" y="22662"/>
                      <a:pt x="42948" y="22662"/>
                    </a:cubicBezTo>
                    <a:cubicBezTo>
                      <a:pt x="42581" y="22662"/>
                      <a:pt x="42156" y="22756"/>
                      <a:pt x="41862" y="22826"/>
                    </a:cubicBezTo>
                    <a:cubicBezTo>
                      <a:pt x="42140" y="22285"/>
                      <a:pt x="41968" y="22232"/>
                      <a:pt x="41757" y="21836"/>
                    </a:cubicBezTo>
                    <a:cubicBezTo>
                      <a:pt x="42140" y="21836"/>
                      <a:pt x="42470" y="21836"/>
                      <a:pt x="42628" y="21506"/>
                    </a:cubicBezTo>
                    <a:cubicBezTo>
                      <a:pt x="42576" y="21379"/>
                      <a:pt x="42510" y="21330"/>
                      <a:pt x="42442" y="21330"/>
                    </a:cubicBezTo>
                    <a:cubicBezTo>
                      <a:pt x="42305" y="21330"/>
                      <a:pt x="42157" y="21528"/>
                      <a:pt x="42087" y="21678"/>
                    </a:cubicBezTo>
                    <a:cubicBezTo>
                      <a:pt x="42087" y="21453"/>
                      <a:pt x="42034" y="21295"/>
                      <a:pt x="41968" y="21176"/>
                    </a:cubicBezTo>
                    <a:cubicBezTo>
                      <a:pt x="42099" y="20980"/>
                      <a:pt x="42235" y="20907"/>
                      <a:pt x="42374" y="20907"/>
                    </a:cubicBezTo>
                    <a:cubicBezTo>
                      <a:pt x="42773" y="20907"/>
                      <a:pt x="43203" y="21506"/>
                      <a:pt x="43638" y="21506"/>
                    </a:cubicBezTo>
                    <a:cubicBezTo>
                      <a:pt x="43816" y="21506"/>
                      <a:pt x="43995" y="21406"/>
                      <a:pt x="44173" y="21123"/>
                    </a:cubicBezTo>
                    <a:cubicBezTo>
                      <a:pt x="43565" y="20912"/>
                      <a:pt x="43737" y="20357"/>
                      <a:pt x="43235" y="19975"/>
                    </a:cubicBezTo>
                    <a:cubicBezTo>
                      <a:pt x="43235" y="20310"/>
                      <a:pt x="43195" y="20473"/>
                      <a:pt x="43034" y="20473"/>
                    </a:cubicBezTo>
                    <a:cubicBezTo>
                      <a:pt x="43011" y="20473"/>
                      <a:pt x="42986" y="20470"/>
                      <a:pt x="42958" y="20463"/>
                    </a:cubicBezTo>
                    <a:cubicBezTo>
                      <a:pt x="42800" y="20357"/>
                      <a:pt x="42628" y="20252"/>
                      <a:pt x="42628" y="19803"/>
                    </a:cubicBezTo>
                    <a:cubicBezTo>
                      <a:pt x="42730" y="19754"/>
                      <a:pt x="42844" y="19747"/>
                      <a:pt x="42962" y="19747"/>
                    </a:cubicBezTo>
                    <a:cubicBezTo>
                      <a:pt x="43012" y="19747"/>
                      <a:pt x="43062" y="19748"/>
                      <a:pt x="43113" y="19748"/>
                    </a:cubicBezTo>
                    <a:cubicBezTo>
                      <a:pt x="43330" y="19748"/>
                      <a:pt x="43552" y="19724"/>
                      <a:pt x="43737" y="19473"/>
                    </a:cubicBezTo>
                    <a:cubicBezTo>
                      <a:pt x="43618" y="19420"/>
                      <a:pt x="43565" y="19315"/>
                      <a:pt x="43513" y="19143"/>
                    </a:cubicBezTo>
                    <a:cubicBezTo>
                      <a:pt x="43713" y="19143"/>
                      <a:pt x="43640" y="18796"/>
                      <a:pt x="43819" y="18796"/>
                    </a:cubicBezTo>
                    <a:cubicBezTo>
                      <a:pt x="43840" y="18796"/>
                      <a:pt x="43866" y="18801"/>
                      <a:pt x="43896" y="18813"/>
                    </a:cubicBezTo>
                    <a:cubicBezTo>
                      <a:pt x="43948" y="19037"/>
                      <a:pt x="44067" y="19037"/>
                      <a:pt x="44014" y="19315"/>
                    </a:cubicBezTo>
                    <a:cubicBezTo>
                      <a:pt x="44003" y="19313"/>
                      <a:pt x="43993" y="19312"/>
                      <a:pt x="43983" y="19312"/>
                    </a:cubicBezTo>
                    <a:cubicBezTo>
                      <a:pt x="43695" y="19312"/>
                      <a:pt x="43839" y="20037"/>
                      <a:pt x="43737" y="20305"/>
                    </a:cubicBezTo>
                    <a:cubicBezTo>
                      <a:pt x="44067" y="20635"/>
                      <a:pt x="44397" y="20846"/>
                      <a:pt x="44556" y="21453"/>
                    </a:cubicBezTo>
                    <a:cubicBezTo>
                      <a:pt x="43948" y="22113"/>
                      <a:pt x="42575" y="21453"/>
                      <a:pt x="42193" y="22338"/>
                    </a:cubicBezTo>
                    <a:cubicBezTo>
                      <a:pt x="42292" y="22326"/>
                      <a:pt x="42385" y="22321"/>
                      <a:pt x="42472" y="22321"/>
                    </a:cubicBezTo>
                    <a:cubicBezTo>
                      <a:pt x="42936" y="22321"/>
                      <a:pt x="43236" y="22464"/>
                      <a:pt x="43563" y="22464"/>
                    </a:cubicBezTo>
                    <a:cubicBezTo>
                      <a:pt x="43718" y="22464"/>
                      <a:pt x="43879" y="22432"/>
                      <a:pt x="44067" y="22338"/>
                    </a:cubicBezTo>
                    <a:lnTo>
                      <a:pt x="44067" y="22338"/>
                    </a:lnTo>
                    <a:cubicBezTo>
                      <a:pt x="44120" y="22615"/>
                      <a:pt x="43896" y="22721"/>
                      <a:pt x="44067" y="22826"/>
                    </a:cubicBezTo>
                    <a:cubicBezTo>
                      <a:pt x="44780" y="21836"/>
                      <a:pt x="45770" y="21176"/>
                      <a:pt x="47249" y="20793"/>
                    </a:cubicBezTo>
                    <a:lnTo>
                      <a:pt x="47249" y="20793"/>
                    </a:lnTo>
                    <a:cubicBezTo>
                      <a:pt x="47136" y="20990"/>
                      <a:pt x="47628" y="21658"/>
                      <a:pt x="47961" y="21658"/>
                    </a:cubicBezTo>
                    <a:cubicBezTo>
                      <a:pt x="48098" y="21658"/>
                      <a:pt x="48208" y="21545"/>
                      <a:pt x="48239" y="21242"/>
                    </a:cubicBezTo>
                    <a:cubicBezTo>
                      <a:pt x="48153" y="21242"/>
                      <a:pt x="48061" y="21259"/>
                      <a:pt x="47978" y="21259"/>
                    </a:cubicBezTo>
                    <a:cubicBezTo>
                      <a:pt x="47807" y="21259"/>
                      <a:pt x="47679" y="21186"/>
                      <a:pt x="47750" y="20740"/>
                    </a:cubicBezTo>
                    <a:cubicBezTo>
                      <a:pt x="47526" y="20740"/>
                      <a:pt x="47526" y="20965"/>
                      <a:pt x="47368" y="20965"/>
                    </a:cubicBezTo>
                    <a:cubicBezTo>
                      <a:pt x="47526" y="20186"/>
                      <a:pt x="46985" y="20635"/>
                      <a:pt x="46919" y="20252"/>
                    </a:cubicBezTo>
                    <a:cubicBezTo>
                      <a:pt x="47090" y="19803"/>
                      <a:pt x="46655" y="19420"/>
                      <a:pt x="46919" y="19262"/>
                    </a:cubicBezTo>
                    <a:lnTo>
                      <a:pt x="46919" y="19262"/>
                    </a:lnTo>
                    <a:cubicBezTo>
                      <a:pt x="46919" y="19750"/>
                      <a:pt x="47196" y="19697"/>
                      <a:pt x="47315" y="19922"/>
                    </a:cubicBezTo>
                    <a:lnTo>
                      <a:pt x="47315" y="19090"/>
                    </a:lnTo>
                    <a:cubicBezTo>
                      <a:pt x="47172" y="19007"/>
                      <a:pt x="47046" y="18978"/>
                      <a:pt x="46933" y="18978"/>
                    </a:cubicBezTo>
                    <a:cubicBezTo>
                      <a:pt x="46673" y="18978"/>
                      <a:pt x="46478" y="19133"/>
                      <a:pt x="46279" y="19133"/>
                    </a:cubicBezTo>
                    <a:cubicBezTo>
                      <a:pt x="46168" y="19133"/>
                      <a:pt x="46055" y="19084"/>
                      <a:pt x="45929" y="18932"/>
                    </a:cubicBezTo>
                    <a:cubicBezTo>
                      <a:pt x="45890" y="19409"/>
                      <a:pt x="45766" y="19541"/>
                      <a:pt x="45607" y="19541"/>
                    </a:cubicBezTo>
                    <a:cubicBezTo>
                      <a:pt x="45409" y="19541"/>
                      <a:pt x="45158" y="19335"/>
                      <a:pt x="44953" y="19335"/>
                    </a:cubicBezTo>
                    <a:cubicBezTo>
                      <a:pt x="44867" y="19335"/>
                      <a:pt x="44789" y="19371"/>
                      <a:pt x="44727" y="19473"/>
                    </a:cubicBezTo>
                    <a:cubicBezTo>
                      <a:pt x="44886" y="19473"/>
                      <a:pt x="44833" y="19856"/>
                      <a:pt x="44833" y="20133"/>
                    </a:cubicBezTo>
                    <a:cubicBezTo>
                      <a:pt x="45104" y="20133"/>
                      <a:pt x="45324" y="20198"/>
                      <a:pt x="45530" y="20198"/>
                    </a:cubicBezTo>
                    <a:cubicBezTo>
                      <a:pt x="45706" y="20198"/>
                      <a:pt x="45871" y="20151"/>
                      <a:pt x="46047" y="19975"/>
                    </a:cubicBezTo>
                    <a:cubicBezTo>
                      <a:pt x="45929" y="19922"/>
                      <a:pt x="45823" y="19975"/>
                      <a:pt x="45823" y="19803"/>
                    </a:cubicBezTo>
                    <a:lnTo>
                      <a:pt x="45823" y="19803"/>
                    </a:lnTo>
                    <a:cubicBezTo>
                      <a:pt x="45866" y="19820"/>
                      <a:pt x="45904" y="19828"/>
                      <a:pt x="45938" y="19828"/>
                    </a:cubicBezTo>
                    <a:cubicBezTo>
                      <a:pt x="46229" y="19828"/>
                      <a:pt x="46195" y="19258"/>
                      <a:pt x="46491" y="19258"/>
                    </a:cubicBezTo>
                    <a:cubicBezTo>
                      <a:pt x="46505" y="19258"/>
                      <a:pt x="46520" y="19259"/>
                      <a:pt x="46536" y="19262"/>
                    </a:cubicBezTo>
                    <a:cubicBezTo>
                      <a:pt x="46824" y="20438"/>
                      <a:pt x="46473" y="20839"/>
                      <a:pt x="45954" y="20839"/>
                    </a:cubicBezTo>
                    <a:cubicBezTo>
                      <a:pt x="45284" y="20839"/>
                      <a:pt x="44336" y="20173"/>
                      <a:pt x="44120" y="19645"/>
                    </a:cubicBezTo>
                    <a:cubicBezTo>
                      <a:pt x="44173" y="19420"/>
                      <a:pt x="44226" y="19262"/>
                      <a:pt x="44344" y="19143"/>
                    </a:cubicBezTo>
                    <a:cubicBezTo>
                      <a:pt x="44373" y="19124"/>
                      <a:pt x="44409" y="19117"/>
                      <a:pt x="44448" y="19117"/>
                    </a:cubicBezTo>
                    <a:cubicBezTo>
                      <a:pt x="44540" y="19117"/>
                      <a:pt x="44653" y="19152"/>
                      <a:pt x="44748" y="19152"/>
                    </a:cubicBezTo>
                    <a:cubicBezTo>
                      <a:pt x="44841" y="19152"/>
                      <a:pt x="44917" y="19119"/>
                      <a:pt x="44938" y="18985"/>
                    </a:cubicBezTo>
                    <a:cubicBezTo>
                      <a:pt x="45012" y="18795"/>
                      <a:pt x="45206" y="18741"/>
                      <a:pt x="45465" y="18741"/>
                    </a:cubicBezTo>
                    <a:cubicBezTo>
                      <a:pt x="45811" y="18741"/>
                      <a:pt x="46271" y="18837"/>
                      <a:pt x="46713" y="18837"/>
                    </a:cubicBezTo>
                    <a:cubicBezTo>
                      <a:pt x="47186" y="18837"/>
                      <a:pt x="47639" y="18727"/>
                      <a:pt x="47909" y="18272"/>
                    </a:cubicBezTo>
                    <a:cubicBezTo>
                      <a:pt x="46655" y="18206"/>
                      <a:pt x="45335" y="18206"/>
                      <a:pt x="44014" y="18206"/>
                    </a:cubicBezTo>
                    <a:lnTo>
                      <a:pt x="44014" y="18100"/>
                    </a:lnTo>
                    <a:cubicBezTo>
                      <a:pt x="43565" y="17493"/>
                      <a:pt x="44780" y="18100"/>
                      <a:pt x="44727" y="17440"/>
                    </a:cubicBezTo>
                    <a:cubicBezTo>
                      <a:pt x="44595" y="17342"/>
                      <a:pt x="44463" y="17298"/>
                      <a:pt x="44341" y="17298"/>
                    </a:cubicBezTo>
                    <a:cubicBezTo>
                      <a:pt x="44050" y="17298"/>
                      <a:pt x="43812" y="17551"/>
                      <a:pt x="43737" y="17942"/>
                    </a:cubicBezTo>
                    <a:cubicBezTo>
                      <a:pt x="43737" y="17942"/>
                      <a:pt x="43790" y="18100"/>
                      <a:pt x="43843" y="18206"/>
                    </a:cubicBezTo>
                    <a:cubicBezTo>
                      <a:pt x="43235" y="18206"/>
                      <a:pt x="42628" y="18206"/>
                      <a:pt x="42034" y="18153"/>
                    </a:cubicBezTo>
                    <a:cubicBezTo>
                      <a:pt x="42140" y="17876"/>
                      <a:pt x="42417" y="17942"/>
                      <a:pt x="42417" y="17493"/>
                    </a:cubicBezTo>
                    <a:cubicBezTo>
                      <a:pt x="42181" y="17318"/>
                      <a:pt x="41916" y="17283"/>
                      <a:pt x="41665" y="17283"/>
                    </a:cubicBezTo>
                    <a:cubicBezTo>
                      <a:pt x="41503" y="17283"/>
                      <a:pt x="41347" y="17298"/>
                      <a:pt x="41208" y="17298"/>
                    </a:cubicBezTo>
                    <a:cubicBezTo>
                      <a:pt x="40965" y="17298"/>
                      <a:pt x="40779" y="17253"/>
                      <a:pt x="40714" y="17004"/>
                    </a:cubicBezTo>
                    <a:lnTo>
                      <a:pt x="40714" y="17004"/>
                    </a:lnTo>
                    <a:cubicBezTo>
                      <a:pt x="40813" y="17045"/>
                      <a:pt x="40913" y="17065"/>
                      <a:pt x="41011" y="17065"/>
                    </a:cubicBezTo>
                    <a:cubicBezTo>
                      <a:pt x="41292" y="17065"/>
                      <a:pt x="41565" y="16905"/>
                      <a:pt x="41810" y="16621"/>
                    </a:cubicBezTo>
                    <a:cubicBezTo>
                      <a:pt x="41532" y="16450"/>
                      <a:pt x="41585" y="16120"/>
                      <a:pt x="41585" y="15790"/>
                    </a:cubicBezTo>
                    <a:lnTo>
                      <a:pt x="41374" y="15790"/>
                    </a:lnTo>
                    <a:cubicBezTo>
                      <a:pt x="41255" y="15843"/>
                      <a:pt x="41255" y="16014"/>
                      <a:pt x="41202" y="16120"/>
                    </a:cubicBezTo>
                    <a:cubicBezTo>
                      <a:pt x="41255" y="16173"/>
                      <a:pt x="41374" y="16173"/>
                      <a:pt x="41427" y="16291"/>
                    </a:cubicBezTo>
                    <a:cubicBezTo>
                      <a:pt x="41201" y="16630"/>
                      <a:pt x="40794" y="16685"/>
                      <a:pt x="40347" y="16685"/>
                    </a:cubicBezTo>
                    <a:cubicBezTo>
                      <a:pt x="40137" y="16685"/>
                      <a:pt x="39918" y="16673"/>
                      <a:pt x="39704" y="16673"/>
                    </a:cubicBezTo>
                    <a:cubicBezTo>
                      <a:pt x="39048" y="16673"/>
                      <a:pt x="38449" y="16787"/>
                      <a:pt x="38338" y="17717"/>
                    </a:cubicBezTo>
                    <a:cubicBezTo>
                      <a:pt x="38481" y="17844"/>
                      <a:pt x="38705" y="17886"/>
                      <a:pt x="38977" y="17886"/>
                    </a:cubicBezTo>
                    <a:cubicBezTo>
                      <a:pt x="39529" y="17886"/>
                      <a:pt x="40277" y="17711"/>
                      <a:pt x="40945" y="17711"/>
                    </a:cubicBezTo>
                    <a:cubicBezTo>
                      <a:pt x="41218" y="17711"/>
                      <a:pt x="41477" y="17740"/>
                      <a:pt x="41704" y="17823"/>
                    </a:cubicBezTo>
                    <a:cubicBezTo>
                      <a:pt x="40938" y="18543"/>
                      <a:pt x="40262" y="18719"/>
                      <a:pt x="39237" y="18719"/>
                    </a:cubicBezTo>
                    <a:cubicBezTo>
                      <a:pt x="39078" y="18719"/>
                      <a:pt x="38911" y="18714"/>
                      <a:pt x="38734" y="18707"/>
                    </a:cubicBezTo>
                    <a:cubicBezTo>
                      <a:pt x="38734" y="18206"/>
                      <a:pt x="38456" y="18324"/>
                      <a:pt x="38404" y="17876"/>
                    </a:cubicBezTo>
                    <a:cubicBezTo>
                      <a:pt x="38170" y="17937"/>
                      <a:pt x="37925" y="18025"/>
                      <a:pt x="37698" y="18025"/>
                    </a:cubicBezTo>
                    <a:cubicBezTo>
                      <a:pt x="37489" y="18025"/>
                      <a:pt x="37294" y="17951"/>
                      <a:pt x="37136" y="17717"/>
                    </a:cubicBezTo>
                    <a:lnTo>
                      <a:pt x="37136" y="17717"/>
                    </a:lnTo>
                    <a:cubicBezTo>
                      <a:pt x="37210" y="17777"/>
                      <a:pt x="37268" y="17797"/>
                      <a:pt x="37321" y="17797"/>
                    </a:cubicBezTo>
                    <a:cubicBezTo>
                      <a:pt x="37439" y="17797"/>
                      <a:pt x="37536" y="17696"/>
                      <a:pt x="37735" y="17696"/>
                    </a:cubicBezTo>
                    <a:cubicBezTo>
                      <a:pt x="37784" y="17696"/>
                      <a:pt x="37839" y="17702"/>
                      <a:pt x="37902" y="17717"/>
                    </a:cubicBezTo>
                    <a:cubicBezTo>
                      <a:pt x="37744" y="16780"/>
                      <a:pt x="38285" y="17110"/>
                      <a:pt x="38285" y="16503"/>
                    </a:cubicBezTo>
                    <a:cubicBezTo>
                      <a:pt x="38273" y="16499"/>
                      <a:pt x="38261" y="16497"/>
                      <a:pt x="38250" y="16497"/>
                    </a:cubicBezTo>
                    <a:cubicBezTo>
                      <a:pt x="38162" y="16497"/>
                      <a:pt x="38110" y="16615"/>
                      <a:pt x="38067" y="16615"/>
                    </a:cubicBezTo>
                    <a:cubicBezTo>
                      <a:pt x="38046" y="16615"/>
                      <a:pt x="38028" y="16587"/>
                      <a:pt x="38008" y="16503"/>
                    </a:cubicBezTo>
                    <a:cubicBezTo>
                      <a:pt x="38668" y="16014"/>
                      <a:pt x="39882" y="16344"/>
                      <a:pt x="40595" y="16014"/>
                    </a:cubicBezTo>
                    <a:cubicBezTo>
                      <a:pt x="40107" y="15961"/>
                      <a:pt x="40490" y="15130"/>
                      <a:pt x="40714" y="15130"/>
                    </a:cubicBezTo>
                    <a:cubicBezTo>
                      <a:pt x="40519" y="14935"/>
                      <a:pt x="40350" y="14551"/>
                      <a:pt x="40249" y="14551"/>
                    </a:cubicBezTo>
                    <a:cubicBezTo>
                      <a:pt x="40206" y="14551"/>
                      <a:pt x="40175" y="14619"/>
                      <a:pt x="40159" y="14800"/>
                    </a:cubicBezTo>
                    <a:cubicBezTo>
                      <a:pt x="39777" y="14311"/>
                      <a:pt x="39499" y="14311"/>
                      <a:pt x="39064" y="13981"/>
                    </a:cubicBezTo>
                    <a:cubicBezTo>
                      <a:pt x="39064" y="13757"/>
                      <a:pt x="39222" y="13809"/>
                      <a:pt x="39275" y="13651"/>
                    </a:cubicBezTo>
                    <a:cubicBezTo>
                      <a:pt x="39221" y="13557"/>
                      <a:pt x="39147" y="13519"/>
                      <a:pt x="39069" y="13519"/>
                    </a:cubicBezTo>
                    <a:cubicBezTo>
                      <a:pt x="38917" y="13519"/>
                      <a:pt x="38746" y="13661"/>
                      <a:pt x="38668" y="13809"/>
                    </a:cubicBezTo>
                    <a:cubicBezTo>
                      <a:pt x="38839" y="13862"/>
                      <a:pt x="38998" y="13809"/>
                      <a:pt x="38998" y="14139"/>
                    </a:cubicBezTo>
                    <a:cubicBezTo>
                      <a:pt x="38786" y="14694"/>
                      <a:pt x="38509" y="14747"/>
                      <a:pt x="38285" y="14852"/>
                    </a:cubicBezTo>
                    <a:lnTo>
                      <a:pt x="38285" y="14364"/>
                    </a:lnTo>
                    <a:cubicBezTo>
                      <a:pt x="37242" y="14311"/>
                      <a:pt x="36146" y="14470"/>
                      <a:pt x="34984" y="13704"/>
                    </a:cubicBezTo>
                    <a:cubicBezTo>
                      <a:pt x="35014" y="13684"/>
                      <a:pt x="35050" y="13676"/>
                      <a:pt x="35091" y="13676"/>
                    </a:cubicBezTo>
                    <a:cubicBezTo>
                      <a:pt x="35196" y="13676"/>
                      <a:pt x="35327" y="13724"/>
                      <a:pt x="35430" y="13724"/>
                    </a:cubicBezTo>
                    <a:cubicBezTo>
                      <a:pt x="35523" y="13724"/>
                      <a:pt x="35592" y="13684"/>
                      <a:pt x="35592" y="13532"/>
                    </a:cubicBezTo>
                    <a:cubicBezTo>
                      <a:pt x="35209" y="13479"/>
                      <a:pt x="35592" y="13097"/>
                      <a:pt x="35367" y="13044"/>
                    </a:cubicBezTo>
                    <a:lnTo>
                      <a:pt x="35367" y="13044"/>
                    </a:lnTo>
                    <a:cubicBezTo>
                      <a:pt x="35329" y="13202"/>
                      <a:pt x="35166" y="13230"/>
                      <a:pt x="35002" y="13230"/>
                    </a:cubicBezTo>
                    <a:cubicBezTo>
                      <a:pt x="34915" y="13230"/>
                      <a:pt x="34827" y="13222"/>
                      <a:pt x="34757" y="13222"/>
                    </a:cubicBezTo>
                    <a:cubicBezTo>
                      <a:pt x="34596" y="13222"/>
                      <a:pt x="34527" y="13263"/>
                      <a:pt x="34773" y="13532"/>
                    </a:cubicBezTo>
                    <a:cubicBezTo>
                      <a:pt x="34693" y="13560"/>
                      <a:pt x="34613" y="13572"/>
                      <a:pt x="34535" y="13572"/>
                    </a:cubicBezTo>
                    <a:cubicBezTo>
                      <a:pt x="33976" y="13572"/>
                      <a:pt x="33525" y="12917"/>
                      <a:pt x="33664" y="12384"/>
                    </a:cubicBezTo>
                    <a:cubicBezTo>
                      <a:pt x="33750" y="12384"/>
                      <a:pt x="33829" y="12753"/>
                      <a:pt x="33905" y="12753"/>
                    </a:cubicBezTo>
                    <a:cubicBezTo>
                      <a:pt x="33935" y="12753"/>
                      <a:pt x="33965" y="12697"/>
                      <a:pt x="33994" y="12542"/>
                    </a:cubicBezTo>
                    <a:cubicBezTo>
                      <a:pt x="33836" y="12384"/>
                      <a:pt x="33664" y="12265"/>
                      <a:pt x="33559" y="12054"/>
                    </a:cubicBezTo>
                    <a:cubicBezTo>
                      <a:pt x="33941" y="12054"/>
                      <a:pt x="33994" y="12001"/>
                      <a:pt x="33783" y="11724"/>
                    </a:cubicBezTo>
                    <a:cubicBezTo>
                      <a:pt x="33855" y="11709"/>
                      <a:pt x="33931" y="11699"/>
                      <a:pt x="34006" y="11699"/>
                    </a:cubicBezTo>
                    <a:cubicBezTo>
                      <a:pt x="34206" y="11699"/>
                      <a:pt x="34395" y="11774"/>
                      <a:pt x="34443" y="12054"/>
                    </a:cubicBezTo>
                    <a:cubicBezTo>
                      <a:pt x="34324" y="12106"/>
                      <a:pt x="34219" y="12265"/>
                      <a:pt x="34166" y="12542"/>
                    </a:cubicBezTo>
                    <a:cubicBezTo>
                      <a:pt x="34773" y="12265"/>
                      <a:pt x="36305" y="12661"/>
                      <a:pt x="36582" y="12001"/>
                    </a:cubicBezTo>
                    <a:cubicBezTo>
                      <a:pt x="36753" y="12106"/>
                      <a:pt x="36965" y="12106"/>
                      <a:pt x="37083" y="12331"/>
                    </a:cubicBezTo>
                    <a:cubicBezTo>
                      <a:pt x="37045" y="12319"/>
                      <a:pt x="37013" y="12314"/>
                      <a:pt x="36987" y="12314"/>
                    </a:cubicBezTo>
                    <a:cubicBezTo>
                      <a:pt x="36739" y="12314"/>
                      <a:pt x="36976" y="12772"/>
                      <a:pt x="37083" y="12819"/>
                    </a:cubicBezTo>
                    <a:cubicBezTo>
                      <a:pt x="37189" y="12542"/>
                      <a:pt x="37189" y="11882"/>
                      <a:pt x="37348" y="11671"/>
                    </a:cubicBezTo>
                    <a:cubicBezTo>
                      <a:pt x="37627" y="11850"/>
                      <a:pt x="37670" y="12389"/>
                      <a:pt x="38014" y="12389"/>
                    </a:cubicBezTo>
                    <a:cubicBezTo>
                      <a:pt x="38076" y="12389"/>
                      <a:pt x="38147" y="12371"/>
                      <a:pt x="38232" y="12331"/>
                    </a:cubicBezTo>
                    <a:lnTo>
                      <a:pt x="38232" y="12331"/>
                    </a:lnTo>
                    <a:cubicBezTo>
                      <a:pt x="37987" y="12732"/>
                      <a:pt x="38411" y="13170"/>
                      <a:pt x="38759" y="13170"/>
                    </a:cubicBezTo>
                    <a:cubicBezTo>
                      <a:pt x="38880" y="13170"/>
                      <a:pt x="38992" y="13117"/>
                      <a:pt x="39064" y="12991"/>
                    </a:cubicBezTo>
                    <a:cubicBezTo>
                      <a:pt x="38892" y="12542"/>
                      <a:pt x="39552" y="12106"/>
                      <a:pt x="39658" y="11446"/>
                    </a:cubicBezTo>
                    <a:cubicBezTo>
                      <a:pt x="39658" y="11829"/>
                      <a:pt x="39829" y="11935"/>
                      <a:pt x="39935" y="12159"/>
                    </a:cubicBezTo>
                    <a:cubicBezTo>
                      <a:pt x="39971" y="12171"/>
                      <a:pt x="40003" y="12176"/>
                      <a:pt x="40032" y="12176"/>
                    </a:cubicBezTo>
                    <a:cubicBezTo>
                      <a:pt x="40239" y="12176"/>
                      <a:pt x="40286" y="11918"/>
                      <a:pt x="40460" y="11918"/>
                    </a:cubicBezTo>
                    <a:cubicBezTo>
                      <a:pt x="40485" y="11918"/>
                      <a:pt x="40512" y="11923"/>
                      <a:pt x="40542" y="11935"/>
                    </a:cubicBezTo>
                    <a:cubicBezTo>
                      <a:pt x="40595" y="10839"/>
                      <a:pt x="41044" y="11776"/>
                      <a:pt x="41150" y="10945"/>
                    </a:cubicBezTo>
                    <a:cubicBezTo>
                      <a:pt x="41150" y="11116"/>
                      <a:pt x="41202" y="11169"/>
                      <a:pt x="41255" y="11275"/>
                    </a:cubicBezTo>
                    <a:cubicBezTo>
                      <a:pt x="41308" y="11724"/>
                      <a:pt x="40872" y="11446"/>
                      <a:pt x="40872" y="11776"/>
                    </a:cubicBezTo>
                    <a:cubicBezTo>
                      <a:pt x="41427" y="11935"/>
                      <a:pt x="41374" y="12265"/>
                      <a:pt x="41532" y="12767"/>
                    </a:cubicBezTo>
                    <a:cubicBezTo>
                      <a:pt x="41620" y="12835"/>
                      <a:pt x="41695" y="12863"/>
                      <a:pt x="41760" y="12863"/>
                    </a:cubicBezTo>
                    <a:cubicBezTo>
                      <a:pt x="42043" y="12863"/>
                      <a:pt x="42140" y="12340"/>
                      <a:pt x="42268" y="12340"/>
                    </a:cubicBezTo>
                    <a:cubicBezTo>
                      <a:pt x="42297" y="12340"/>
                      <a:pt x="42329" y="12368"/>
                      <a:pt x="42364" y="12436"/>
                    </a:cubicBezTo>
                    <a:cubicBezTo>
                      <a:pt x="42034" y="12714"/>
                      <a:pt x="41757" y="13532"/>
                      <a:pt x="42245" y="13809"/>
                    </a:cubicBezTo>
                    <a:cubicBezTo>
                      <a:pt x="42345" y="13542"/>
                      <a:pt x="42486" y="13461"/>
                      <a:pt x="42651" y="13461"/>
                    </a:cubicBezTo>
                    <a:cubicBezTo>
                      <a:pt x="42897" y="13461"/>
                      <a:pt x="43196" y="13641"/>
                      <a:pt x="43488" y="13641"/>
                    </a:cubicBezTo>
                    <a:cubicBezTo>
                      <a:pt x="43646" y="13641"/>
                      <a:pt x="43803" y="13588"/>
                      <a:pt x="43948" y="13427"/>
                    </a:cubicBezTo>
                    <a:cubicBezTo>
                      <a:pt x="43460" y="13044"/>
                      <a:pt x="42694" y="13255"/>
                      <a:pt x="42140" y="12925"/>
                    </a:cubicBezTo>
                    <a:cubicBezTo>
                      <a:pt x="42523" y="12714"/>
                      <a:pt x="42905" y="12661"/>
                      <a:pt x="43235" y="12436"/>
                    </a:cubicBezTo>
                    <a:cubicBezTo>
                      <a:pt x="42747" y="11882"/>
                      <a:pt x="42245" y="11394"/>
                      <a:pt x="41757" y="11275"/>
                    </a:cubicBezTo>
                    <a:cubicBezTo>
                      <a:pt x="41810" y="10945"/>
                      <a:pt x="42245" y="11222"/>
                      <a:pt x="42140" y="10615"/>
                    </a:cubicBezTo>
                    <a:lnTo>
                      <a:pt x="42140" y="10615"/>
                    </a:lnTo>
                    <a:cubicBezTo>
                      <a:pt x="42065" y="10689"/>
                      <a:pt x="41987" y="10713"/>
                      <a:pt x="41910" y="10713"/>
                    </a:cubicBezTo>
                    <a:cubicBezTo>
                      <a:pt x="41773" y="10713"/>
                      <a:pt x="41636" y="10637"/>
                      <a:pt x="41519" y="10637"/>
                    </a:cubicBezTo>
                    <a:cubicBezTo>
                      <a:pt x="41411" y="10637"/>
                      <a:pt x="41319" y="10701"/>
                      <a:pt x="41255" y="10945"/>
                    </a:cubicBezTo>
                    <a:cubicBezTo>
                      <a:pt x="41239" y="10645"/>
                      <a:pt x="41193" y="10557"/>
                      <a:pt x="41129" y="10557"/>
                    </a:cubicBezTo>
                    <a:cubicBezTo>
                      <a:pt x="41037" y="10557"/>
                      <a:pt x="40907" y="10739"/>
                      <a:pt x="40776" y="10739"/>
                    </a:cubicBezTo>
                    <a:cubicBezTo>
                      <a:pt x="40696" y="10739"/>
                      <a:pt x="40615" y="10672"/>
                      <a:pt x="40542" y="10456"/>
                    </a:cubicBezTo>
                    <a:cubicBezTo>
                      <a:pt x="40797" y="10456"/>
                      <a:pt x="40773" y="9942"/>
                      <a:pt x="41066" y="9942"/>
                    </a:cubicBezTo>
                    <a:cubicBezTo>
                      <a:pt x="41091" y="9942"/>
                      <a:pt x="41119" y="9946"/>
                      <a:pt x="41150" y="9955"/>
                    </a:cubicBezTo>
                    <a:lnTo>
                      <a:pt x="41150" y="10456"/>
                    </a:lnTo>
                    <a:cubicBezTo>
                      <a:pt x="41301" y="10282"/>
                      <a:pt x="41461" y="10248"/>
                      <a:pt x="41623" y="10248"/>
                    </a:cubicBezTo>
                    <a:cubicBezTo>
                      <a:pt x="41726" y="10248"/>
                      <a:pt x="41829" y="10261"/>
                      <a:pt x="41932" y="10261"/>
                    </a:cubicBezTo>
                    <a:cubicBezTo>
                      <a:pt x="42134" y="10261"/>
                      <a:pt x="42335" y="10209"/>
                      <a:pt x="42523" y="9902"/>
                    </a:cubicBezTo>
                    <a:cubicBezTo>
                      <a:pt x="42352" y="9772"/>
                      <a:pt x="42247" y="9513"/>
                      <a:pt x="42139" y="9244"/>
                    </a:cubicBezTo>
                    <a:lnTo>
                      <a:pt x="42139" y="9244"/>
                    </a:lnTo>
                    <a:cubicBezTo>
                      <a:pt x="42076" y="9469"/>
                      <a:pt x="41877" y="9734"/>
                      <a:pt x="41724" y="9734"/>
                    </a:cubicBezTo>
                    <a:cubicBezTo>
                      <a:pt x="41617" y="9734"/>
                      <a:pt x="41532" y="9605"/>
                      <a:pt x="41532" y="9242"/>
                    </a:cubicBezTo>
                    <a:cubicBezTo>
                      <a:pt x="41625" y="9189"/>
                      <a:pt x="41681" y="9171"/>
                      <a:pt x="41728" y="9171"/>
                    </a:cubicBezTo>
                    <a:cubicBezTo>
                      <a:pt x="41823" y="9171"/>
                      <a:pt x="41884" y="9241"/>
                      <a:pt x="42138" y="9242"/>
                    </a:cubicBezTo>
                    <a:lnTo>
                      <a:pt x="42138" y="9242"/>
                    </a:lnTo>
                    <a:cubicBezTo>
                      <a:pt x="42070" y="9073"/>
                      <a:pt x="42002" y="8900"/>
                      <a:pt x="41915" y="8753"/>
                    </a:cubicBezTo>
                    <a:cubicBezTo>
                      <a:pt x="41985" y="8735"/>
                      <a:pt x="42048" y="8727"/>
                      <a:pt x="42108" y="8727"/>
                    </a:cubicBezTo>
                    <a:cubicBezTo>
                      <a:pt x="42406" y="8727"/>
                      <a:pt x="42607" y="8917"/>
                      <a:pt x="42927" y="8917"/>
                    </a:cubicBezTo>
                    <a:cubicBezTo>
                      <a:pt x="42958" y="8917"/>
                      <a:pt x="42991" y="8916"/>
                      <a:pt x="43024" y="8912"/>
                    </a:cubicBezTo>
                    <a:cubicBezTo>
                      <a:pt x="43024" y="8700"/>
                      <a:pt x="43077" y="8529"/>
                      <a:pt x="43130" y="8423"/>
                    </a:cubicBezTo>
                    <a:lnTo>
                      <a:pt x="43130" y="8423"/>
                    </a:lnTo>
                    <a:cubicBezTo>
                      <a:pt x="42994" y="8543"/>
                      <a:pt x="42868" y="8588"/>
                      <a:pt x="42743" y="8588"/>
                    </a:cubicBezTo>
                    <a:cubicBezTo>
                      <a:pt x="42466" y="8588"/>
                      <a:pt x="42191" y="8370"/>
                      <a:pt x="41810" y="8252"/>
                    </a:cubicBezTo>
                    <a:lnTo>
                      <a:pt x="41810" y="8252"/>
                    </a:lnTo>
                    <a:cubicBezTo>
                      <a:pt x="41846" y="8669"/>
                      <a:pt x="41767" y="8787"/>
                      <a:pt x="41643" y="8787"/>
                    </a:cubicBezTo>
                    <a:cubicBezTo>
                      <a:pt x="41481" y="8787"/>
                      <a:pt x="41241" y="8584"/>
                      <a:pt x="41081" y="8584"/>
                    </a:cubicBezTo>
                    <a:cubicBezTo>
                      <a:pt x="41007" y="8584"/>
                      <a:pt x="40950" y="8627"/>
                      <a:pt x="40925" y="8753"/>
                    </a:cubicBezTo>
                    <a:cubicBezTo>
                      <a:pt x="41150" y="8753"/>
                      <a:pt x="41308" y="8806"/>
                      <a:pt x="41308" y="9083"/>
                    </a:cubicBezTo>
                    <a:cubicBezTo>
                      <a:pt x="41270" y="9087"/>
                      <a:pt x="41233" y="9088"/>
                      <a:pt x="41197" y="9088"/>
                    </a:cubicBezTo>
                    <a:cubicBezTo>
                      <a:pt x="40671" y="9088"/>
                      <a:pt x="40355" y="8746"/>
                      <a:pt x="39935" y="8634"/>
                    </a:cubicBezTo>
                    <a:cubicBezTo>
                      <a:pt x="40265" y="8634"/>
                      <a:pt x="41044" y="8582"/>
                      <a:pt x="40820" y="8252"/>
                    </a:cubicBezTo>
                    <a:lnTo>
                      <a:pt x="40820" y="8252"/>
                    </a:lnTo>
                    <a:cubicBezTo>
                      <a:pt x="40670" y="8297"/>
                      <a:pt x="40651" y="8433"/>
                      <a:pt x="40544" y="8433"/>
                    </a:cubicBezTo>
                    <a:cubicBezTo>
                      <a:pt x="40528" y="8433"/>
                      <a:pt x="40510" y="8430"/>
                      <a:pt x="40490" y="8423"/>
                    </a:cubicBezTo>
                    <a:cubicBezTo>
                      <a:pt x="40490" y="7869"/>
                      <a:pt x="40714" y="7644"/>
                      <a:pt x="40318" y="7591"/>
                    </a:cubicBezTo>
                    <a:lnTo>
                      <a:pt x="40318" y="7591"/>
                    </a:lnTo>
                    <a:cubicBezTo>
                      <a:pt x="40107" y="7974"/>
                      <a:pt x="40542" y="8146"/>
                      <a:pt x="40318" y="8423"/>
                    </a:cubicBezTo>
                    <a:cubicBezTo>
                      <a:pt x="40107" y="8040"/>
                      <a:pt x="39988" y="8199"/>
                      <a:pt x="39724" y="7763"/>
                    </a:cubicBezTo>
                    <a:lnTo>
                      <a:pt x="39724" y="7763"/>
                    </a:lnTo>
                    <a:cubicBezTo>
                      <a:pt x="39750" y="7776"/>
                      <a:pt x="39799" y="7783"/>
                      <a:pt x="39854" y="7783"/>
                    </a:cubicBezTo>
                    <a:cubicBezTo>
                      <a:pt x="40020" y="7783"/>
                      <a:pt x="40237" y="7721"/>
                      <a:pt x="39988" y="7591"/>
                    </a:cubicBezTo>
                    <a:cubicBezTo>
                      <a:pt x="39802" y="7531"/>
                      <a:pt x="39680" y="7486"/>
                      <a:pt x="39596" y="7486"/>
                    </a:cubicBezTo>
                    <a:cubicBezTo>
                      <a:pt x="39459" y="7486"/>
                      <a:pt x="39427" y="7606"/>
                      <a:pt x="39394" y="7974"/>
                    </a:cubicBezTo>
                    <a:cubicBezTo>
                      <a:pt x="39305" y="7803"/>
                      <a:pt x="39290" y="7707"/>
                      <a:pt x="39268" y="7707"/>
                    </a:cubicBezTo>
                    <a:cubicBezTo>
                      <a:pt x="39246" y="7707"/>
                      <a:pt x="39218" y="7790"/>
                      <a:pt x="39117" y="7974"/>
                    </a:cubicBezTo>
                    <a:cubicBezTo>
                      <a:pt x="38998" y="7710"/>
                      <a:pt x="38839" y="7486"/>
                      <a:pt x="38668" y="7261"/>
                    </a:cubicBezTo>
                    <a:cubicBezTo>
                      <a:pt x="38783" y="7189"/>
                      <a:pt x="38911" y="7164"/>
                      <a:pt x="39044" y="7164"/>
                    </a:cubicBezTo>
                    <a:cubicBezTo>
                      <a:pt x="39338" y="7164"/>
                      <a:pt x="39661" y="7285"/>
                      <a:pt x="39946" y="7285"/>
                    </a:cubicBezTo>
                    <a:cubicBezTo>
                      <a:pt x="40212" y="7285"/>
                      <a:pt x="40446" y="7180"/>
                      <a:pt x="40595" y="6773"/>
                    </a:cubicBezTo>
                    <a:cubicBezTo>
                      <a:pt x="40437" y="6549"/>
                      <a:pt x="39988" y="6720"/>
                      <a:pt x="39882" y="6443"/>
                    </a:cubicBezTo>
                    <a:cubicBezTo>
                      <a:pt x="40645" y="6443"/>
                      <a:pt x="41078" y="6928"/>
                      <a:pt x="41642" y="6928"/>
                    </a:cubicBezTo>
                    <a:cubicBezTo>
                      <a:pt x="41810" y="6928"/>
                      <a:pt x="41989" y="6885"/>
                      <a:pt x="42193" y="6773"/>
                    </a:cubicBezTo>
                    <a:cubicBezTo>
                      <a:pt x="42034" y="6601"/>
                      <a:pt x="41862" y="6496"/>
                      <a:pt x="41862" y="6060"/>
                    </a:cubicBezTo>
                    <a:lnTo>
                      <a:pt x="41862" y="6060"/>
                    </a:lnTo>
                    <a:cubicBezTo>
                      <a:pt x="42034" y="6113"/>
                      <a:pt x="42193" y="6113"/>
                      <a:pt x="42364" y="6113"/>
                    </a:cubicBezTo>
                    <a:cubicBezTo>
                      <a:pt x="42245" y="6390"/>
                      <a:pt x="42470" y="6443"/>
                      <a:pt x="42298" y="6773"/>
                    </a:cubicBezTo>
                    <a:cubicBezTo>
                      <a:pt x="42470" y="6496"/>
                      <a:pt x="42958" y="6496"/>
                      <a:pt x="42800" y="6390"/>
                    </a:cubicBezTo>
                    <a:cubicBezTo>
                      <a:pt x="42747" y="6113"/>
                      <a:pt x="42523" y="6271"/>
                      <a:pt x="42417" y="6113"/>
                    </a:cubicBezTo>
                    <a:cubicBezTo>
                      <a:pt x="43201" y="6075"/>
                      <a:pt x="43815" y="5612"/>
                      <a:pt x="44464" y="5612"/>
                    </a:cubicBezTo>
                    <a:cubicBezTo>
                      <a:pt x="44723" y="5612"/>
                      <a:pt x="44986" y="5685"/>
                      <a:pt x="45269" y="5888"/>
                    </a:cubicBezTo>
                    <a:cubicBezTo>
                      <a:pt x="44886" y="5930"/>
                      <a:pt x="44803" y="6108"/>
                      <a:pt x="44602" y="6108"/>
                    </a:cubicBezTo>
                    <a:cubicBezTo>
                      <a:pt x="44546" y="6108"/>
                      <a:pt x="44481" y="6095"/>
                      <a:pt x="44397" y="6060"/>
                    </a:cubicBezTo>
                    <a:lnTo>
                      <a:pt x="44397" y="6060"/>
                    </a:lnTo>
                    <a:cubicBezTo>
                      <a:pt x="44358" y="6342"/>
                      <a:pt x="44527" y="6710"/>
                      <a:pt x="44661" y="6710"/>
                    </a:cubicBezTo>
                    <a:cubicBezTo>
                      <a:pt x="44709" y="6710"/>
                      <a:pt x="44752" y="6663"/>
                      <a:pt x="44780" y="6549"/>
                    </a:cubicBezTo>
                    <a:cubicBezTo>
                      <a:pt x="44755" y="6516"/>
                      <a:pt x="44749" y="6503"/>
                      <a:pt x="44757" y="6503"/>
                    </a:cubicBezTo>
                    <a:cubicBezTo>
                      <a:pt x="44781" y="6503"/>
                      <a:pt x="44943" y="6630"/>
                      <a:pt x="45062" y="6630"/>
                    </a:cubicBezTo>
                    <a:cubicBezTo>
                      <a:pt x="45161" y="6630"/>
                      <a:pt x="45230" y="6542"/>
                      <a:pt x="45163" y="6218"/>
                    </a:cubicBezTo>
                    <a:cubicBezTo>
                      <a:pt x="45180" y="6216"/>
                      <a:pt x="45197" y="6215"/>
                      <a:pt x="45212" y="6215"/>
                    </a:cubicBezTo>
                    <a:cubicBezTo>
                      <a:pt x="45541" y="6215"/>
                      <a:pt x="45483" y="6727"/>
                      <a:pt x="45269" y="6879"/>
                    </a:cubicBezTo>
                    <a:cubicBezTo>
                      <a:pt x="45490" y="6800"/>
                      <a:pt x="45679" y="6780"/>
                      <a:pt x="45852" y="6780"/>
                    </a:cubicBezTo>
                    <a:cubicBezTo>
                      <a:pt x="46033" y="6780"/>
                      <a:pt x="46196" y="6802"/>
                      <a:pt x="46359" y="6802"/>
                    </a:cubicBezTo>
                    <a:cubicBezTo>
                      <a:pt x="46587" y="6802"/>
                      <a:pt x="46814" y="6758"/>
                      <a:pt x="47090" y="6549"/>
                    </a:cubicBezTo>
                    <a:lnTo>
                      <a:pt x="47090" y="6549"/>
                    </a:lnTo>
                    <a:cubicBezTo>
                      <a:pt x="47080" y="6550"/>
                      <a:pt x="47071" y="6551"/>
                      <a:pt x="47062" y="6551"/>
                    </a:cubicBezTo>
                    <a:cubicBezTo>
                      <a:pt x="46754" y="6551"/>
                      <a:pt x="46874" y="5802"/>
                      <a:pt x="46598" y="5802"/>
                    </a:cubicBezTo>
                    <a:cubicBezTo>
                      <a:pt x="46565" y="5802"/>
                      <a:pt x="46528" y="5813"/>
                      <a:pt x="46483" y="5836"/>
                    </a:cubicBezTo>
                    <a:cubicBezTo>
                      <a:pt x="46325" y="6443"/>
                      <a:pt x="46813" y="5941"/>
                      <a:pt x="46760" y="6390"/>
                    </a:cubicBezTo>
                    <a:cubicBezTo>
                      <a:pt x="46655" y="6390"/>
                      <a:pt x="46707" y="6654"/>
                      <a:pt x="46589" y="6720"/>
                    </a:cubicBezTo>
                    <a:cubicBezTo>
                      <a:pt x="46385" y="6549"/>
                      <a:pt x="46266" y="6483"/>
                      <a:pt x="46115" y="6483"/>
                    </a:cubicBezTo>
                    <a:cubicBezTo>
                      <a:pt x="46022" y="6483"/>
                      <a:pt x="45916" y="6508"/>
                      <a:pt x="45770" y="6549"/>
                    </a:cubicBezTo>
                    <a:cubicBezTo>
                      <a:pt x="46153" y="5836"/>
                      <a:pt x="45717" y="6166"/>
                      <a:pt x="45665" y="5334"/>
                    </a:cubicBezTo>
                    <a:lnTo>
                      <a:pt x="45665" y="5334"/>
                    </a:lnTo>
                    <a:cubicBezTo>
                      <a:pt x="45736" y="5371"/>
                      <a:pt x="45795" y="5387"/>
                      <a:pt x="45844" y="5387"/>
                    </a:cubicBezTo>
                    <a:cubicBezTo>
                      <a:pt x="46020" y="5387"/>
                      <a:pt x="46070" y="5180"/>
                      <a:pt x="46153" y="5004"/>
                    </a:cubicBezTo>
                    <a:cubicBezTo>
                      <a:pt x="46223" y="5139"/>
                      <a:pt x="46338" y="5201"/>
                      <a:pt x="46456" y="5201"/>
                    </a:cubicBezTo>
                    <a:cubicBezTo>
                      <a:pt x="46626" y="5201"/>
                      <a:pt x="46804" y="5072"/>
                      <a:pt x="46866" y="4846"/>
                    </a:cubicBezTo>
                    <a:lnTo>
                      <a:pt x="46866" y="4846"/>
                    </a:lnTo>
                    <a:cubicBezTo>
                      <a:pt x="46811" y="4854"/>
                      <a:pt x="46766" y="4859"/>
                      <a:pt x="46728" y="4859"/>
                    </a:cubicBezTo>
                    <a:cubicBezTo>
                      <a:pt x="46539" y="4859"/>
                      <a:pt x="46556" y="4747"/>
                      <a:pt x="46655" y="4515"/>
                    </a:cubicBezTo>
                    <a:lnTo>
                      <a:pt x="46655" y="4515"/>
                    </a:lnTo>
                    <a:cubicBezTo>
                      <a:pt x="45995" y="4898"/>
                      <a:pt x="45493" y="4740"/>
                      <a:pt x="45057" y="5228"/>
                    </a:cubicBezTo>
                    <a:cubicBezTo>
                      <a:pt x="44904" y="4923"/>
                      <a:pt x="44669" y="4795"/>
                      <a:pt x="44428" y="4795"/>
                    </a:cubicBezTo>
                    <a:cubicBezTo>
                      <a:pt x="44149" y="4795"/>
                      <a:pt x="43861" y="4966"/>
                      <a:pt x="43684" y="5228"/>
                    </a:cubicBezTo>
                    <a:cubicBezTo>
                      <a:pt x="43684" y="4621"/>
                      <a:pt x="43354" y="4740"/>
                      <a:pt x="43235" y="4410"/>
                    </a:cubicBezTo>
                    <a:cubicBezTo>
                      <a:pt x="43491" y="4410"/>
                      <a:pt x="43552" y="4480"/>
                      <a:pt x="43647" y="4480"/>
                    </a:cubicBezTo>
                    <a:cubicBezTo>
                      <a:pt x="43695" y="4480"/>
                      <a:pt x="43750" y="4463"/>
                      <a:pt x="43843" y="4410"/>
                    </a:cubicBezTo>
                    <a:cubicBezTo>
                      <a:pt x="43843" y="3525"/>
                      <a:pt x="43407" y="4344"/>
                      <a:pt x="43235" y="3525"/>
                    </a:cubicBezTo>
                    <a:cubicBezTo>
                      <a:pt x="43220" y="3523"/>
                      <a:pt x="43206" y="3522"/>
                      <a:pt x="43192" y="3522"/>
                    </a:cubicBezTo>
                    <a:cubicBezTo>
                      <a:pt x="42910" y="3522"/>
                      <a:pt x="42948" y="4017"/>
                      <a:pt x="42747" y="4080"/>
                    </a:cubicBezTo>
                    <a:cubicBezTo>
                      <a:pt x="42661" y="3882"/>
                      <a:pt x="42536" y="3783"/>
                      <a:pt x="42405" y="3783"/>
                    </a:cubicBezTo>
                    <a:cubicBezTo>
                      <a:pt x="42275" y="3783"/>
                      <a:pt x="42140" y="3882"/>
                      <a:pt x="42034" y="4080"/>
                    </a:cubicBezTo>
                    <a:cubicBezTo>
                      <a:pt x="42087" y="3855"/>
                      <a:pt x="42193" y="3750"/>
                      <a:pt x="42140" y="3420"/>
                    </a:cubicBezTo>
                    <a:lnTo>
                      <a:pt x="41968" y="3420"/>
                    </a:lnTo>
                    <a:cubicBezTo>
                      <a:pt x="41862" y="3420"/>
                      <a:pt x="41757" y="3420"/>
                      <a:pt x="41757" y="3578"/>
                    </a:cubicBezTo>
                    <a:cubicBezTo>
                      <a:pt x="41810" y="3578"/>
                      <a:pt x="41862" y="3684"/>
                      <a:pt x="41862" y="3908"/>
                    </a:cubicBezTo>
                    <a:cubicBezTo>
                      <a:pt x="41849" y="3899"/>
                      <a:pt x="41835" y="3896"/>
                      <a:pt x="41821" y="3896"/>
                    </a:cubicBezTo>
                    <a:cubicBezTo>
                      <a:pt x="41712" y="3896"/>
                      <a:pt x="41570" y="4109"/>
                      <a:pt x="41473" y="4109"/>
                    </a:cubicBezTo>
                    <a:cubicBezTo>
                      <a:pt x="41426" y="4109"/>
                      <a:pt x="41390" y="4059"/>
                      <a:pt x="41374" y="3908"/>
                    </a:cubicBezTo>
                    <a:cubicBezTo>
                      <a:pt x="41757" y="3631"/>
                      <a:pt x="41427" y="3090"/>
                      <a:pt x="41757" y="2918"/>
                    </a:cubicBezTo>
                    <a:cubicBezTo>
                      <a:pt x="41881" y="2836"/>
                      <a:pt x="42006" y="2805"/>
                      <a:pt x="42133" y="2805"/>
                    </a:cubicBezTo>
                    <a:cubicBezTo>
                      <a:pt x="42552" y="2805"/>
                      <a:pt x="43006" y="3143"/>
                      <a:pt x="43611" y="3143"/>
                    </a:cubicBezTo>
                    <a:cubicBezTo>
                      <a:pt x="43800" y="3143"/>
                      <a:pt x="44004" y="3110"/>
                      <a:pt x="44226" y="3024"/>
                    </a:cubicBezTo>
                    <a:lnTo>
                      <a:pt x="44226" y="3024"/>
                    </a:lnTo>
                    <a:cubicBezTo>
                      <a:pt x="44192" y="3030"/>
                      <a:pt x="44164" y="3032"/>
                      <a:pt x="44141" y="3032"/>
                    </a:cubicBezTo>
                    <a:cubicBezTo>
                      <a:pt x="43907" y="3032"/>
                      <a:pt x="44226" y="2740"/>
                      <a:pt x="44226" y="2535"/>
                    </a:cubicBezTo>
                    <a:cubicBezTo>
                      <a:pt x="43863" y="2535"/>
                      <a:pt x="43382" y="2152"/>
                      <a:pt x="43071" y="2152"/>
                    </a:cubicBezTo>
                    <a:cubicBezTo>
                      <a:pt x="43008" y="2152"/>
                      <a:pt x="42952" y="2167"/>
                      <a:pt x="42905" y="2205"/>
                    </a:cubicBezTo>
                    <a:cubicBezTo>
                      <a:pt x="43077" y="2205"/>
                      <a:pt x="43077" y="2694"/>
                      <a:pt x="42958" y="2694"/>
                    </a:cubicBezTo>
                    <a:cubicBezTo>
                      <a:pt x="42364" y="1875"/>
                      <a:pt x="41308" y="2865"/>
                      <a:pt x="40820" y="1545"/>
                    </a:cubicBezTo>
                    <a:lnTo>
                      <a:pt x="40820" y="1545"/>
                    </a:lnTo>
                    <a:cubicBezTo>
                      <a:pt x="40872" y="1928"/>
                      <a:pt x="41044" y="2258"/>
                      <a:pt x="40767" y="2430"/>
                    </a:cubicBezTo>
                    <a:cubicBezTo>
                      <a:pt x="38945" y="1875"/>
                      <a:pt x="35314" y="2258"/>
                      <a:pt x="33176" y="1981"/>
                    </a:cubicBezTo>
                    <a:lnTo>
                      <a:pt x="33176" y="1981"/>
                    </a:lnTo>
                    <a:cubicBezTo>
                      <a:pt x="33205" y="2087"/>
                      <a:pt x="33158" y="2126"/>
                      <a:pt x="33069" y="2126"/>
                    </a:cubicBezTo>
                    <a:cubicBezTo>
                      <a:pt x="32838" y="2126"/>
                      <a:pt x="32324" y="1861"/>
                      <a:pt x="32133" y="1822"/>
                    </a:cubicBezTo>
                    <a:cubicBezTo>
                      <a:pt x="32133" y="2034"/>
                      <a:pt x="32067" y="2205"/>
                      <a:pt x="31961" y="2311"/>
                    </a:cubicBezTo>
                    <a:cubicBezTo>
                      <a:pt x="31803" y="2205"/>
                      <a:pt x="31578" y="2152"/>
                      <a:pt x="31473" y="1822"/>
                    </a:cubicBezTo>
                    <a:cubicBezTo>
                      <a:pt x="31366" y="2119"/>
                      <a:pt x="31270" y="2373"/>
                      <a:pt x="31050" y="2373"/>
                    </a:cubicBezTo>
                    <a:cubicBezTo>
                      <a:pt x="31025" y="2373"/>
                      <a:pt x="30999" y="2370"/>
                      <a:pt x="30971" y="2364"/>
                    </a:cubicBezTo>
                    <a:lnTo>
                      <a:pt x="30971" y="1651"/>
                    </a:lnTo>
                    <a:cubicBezTo>
                      <a:pt x="30714" y="1770"/>
                      <a:pt x="30513" y="1832"/>
                      <a:pt x="30336" y="1832"/>
                    </a:cubicBezTo>
                    <a:cubicBezTo>
                      <a:pt x="30022" y="1832"/>
                      <a:pt x="29781" y="1637"/>
                      <a:pt x="29427" y="1215"/>
                    </a:cubicBezTo>
                    <a:lnTo>
                      <a:pt x="29427" y="1215"/>
                    </a:lnTo>
                    <a:cubicBezTo>
                      <a:pt x="29321" y="1598"/>
                      <a:pt x="29875" y="1704"/>
                      <a:pt x="29545" y="1875"/>
                    </a:cubicBezTo>
                    <a:cubicBezTo>
                      <a:pt x="29433" y="1789"/>
                      <a:pt x="29295" y="1707"/>
                      <a:pt x="29171" y="1707"/>
                    </a:cubicBezTo>
                    <a:cubicBezTo>
                      <a:pt x="29047" y="1707"/>
                      <a:pt x="28938" y="1789"/>
                      <a:pt x="28885" y="2034"/>
                    </a:cubicBezTo>
                    <a:cubicBezTo>
                      <a:pt x="28885" y="1822"/>
                      <a:pt x="28661" y="1875"/>
                      <a:pt x="28661" y="1704"/>
                    </a:cubicBezTo>
                    <a:cubicBezTo>
                      <a:pt x="28832" y="1704"/>
                      <a:pt x="28938" y="1598"/>
                      <a:pt x="28938" y="1373"/>
                    </a:cubicBezTo>
                    <a:cubicBezTo>
                      <a:pt x="28861" y="1272"/>
                      <a:pt x="28775" y="1236"/>
                      <a:pt x="28682" y="1236"/>
                    </a:cubicBezTo>
                    <a:cubicBezTo>
                      <a:pt x="28452" y="1236"/>
                      <a:pt x="28183" y="1459"/>
                      <a:pt x="27921" y="1459"/>
                    </a:cubicBezTo>
                    <a:cubicBezTo>
                      <a:pt x="27836" y="1459"/>
                      <a:pt x="27752" y="1435"/>
                      <a:pt x="27671" y="1373"/>
                    </a:cubicBezTo>
                    <a:lnTo>
                      <a:pt x="27671" y="1373"/>
                    </a:lnTo>
                    <a:cubicBezTo>
                      <a:pt x="27671" y="2034"/>
                      <a:pt x="28225" y="1598"/>
                      <a:pt x="28278" y="2205"/>
                    </a:cubicBezTo>
                    <a:cubicBezTo>
                      <a:pt x="28135" y="2171"/>
                      <a:pt x="27997" y="2046"/>
                      <a:pt x="27871" y="2046"/>
                    </a:cubicBezTo>
                    <a:cubicBezTo>
                      <a:pt x="27800" y="2046"/>
                      <a:pt x="27733" y="2086"/>
                      <a:pt x="27671" y="2205"/>
                    </a:cubicBezTo>
                    <a:cubicBezTo>
                      <a:pt x="27565" y="1981"/>
                      <a:pt x="27565" y="1598"/>
                      <a:pt x="27446" y="1373"/>
                    </a:cubicBezTo>
                    <a:cubicBezTo>
                      <a:pt x="27063" y="1545"/>
                      <a:pt x="26733" y="1770"/>
                      <a:pt x="26351" y="1875"/>
                    </a:cubicBezTo>
                    <a:cubicBezTo>
                      <a:pt x="26351" y="1651"/>
                      <a:pt x="26298" y="1545"/>
                      <a:pt x="26245" y="1373"/>
                    </a:cubicBezTo>
                    <a:cubicBezTo>
                      <a:pt x="25743" y="1770"/>
                      <a:pt x="25255" y="1492"/>
                      <a:pt x="24872" y="1770"/>
                    </a:cubicBezTo>
                    <a:cubicBezTo>
                      <a:pt x="24872" y="1429"/>
                      <a:pt x="24845" y="1309"/>
                      <a:pt x="24820" y="1309"/>
                    </a:cubicBezTo>
                    <a:cubicBezTo>
                      <a:pt x="24771" y="1309"/>
                      <a:pt x="24725" y="1746"/>
                      <a:pt x="24872" y="1928"/>
                    </a:cubicBezTo>
                    <a:cubicBezTo>
                      <a:pt x="24935" y="1919"/>
                      <a:pt x="24997" y="1915"/>
                      <a:pt x="25057" y="1915"/>
                    </a:cubicBezTo>
                    <a:cubicBezTo>
                      <a:pt x="25359" y="1915"/>
                      <a:pt x="25611" y="2027"/>
                      <a:pt x="25743" y="2258"/>
                    </a:cubicBezTo>
                    <a:cubicBezTo>
                      <a:pt x="25690" y="2535"/>
                      <a:pt x="25308" y="2205"/>
                      <a:pt x="25360" y="2760"/>
                    </a:cubicBezTo>
                    <a:cubicBezTo>
                      <a:pt x="27151" y="2920"/>
                      <a:pt x="28760" y="2950"/>
                      <a:pt x="30364" y="2950"/>
                    </a:cubicBezTo>
                    <a:cubicBezTo>
                      <a:pt x="31294" y="2950"/>
                      <a:pt x="32222" y="2940"/>
                      <a:pt x="33182" y="2940"/>
                    </a:cubicBezTo>
                    <a:cubicBezTo>
                      <a:pt x="33974" y="2940"/>
                      <a:pt x="34789" y="2946"/>
                      <a:pt x="35645" y="2971"/>
                    </a:cubicBezTo>
                    <a:cubicBezTo>
                      <a:pt x="35697" y="2694"/>
                      <a:pt x="35486" y="2535"/>
                      <a:pt x="35645" y="2482"/>
                    </a:cubicBezTo>
                    <a:cubicBezTo>
                      <a:pt x="35662" y="2481"/>
                      <a:pt x="35679" y="2480"/>
                      <a:pt x="35697" y="2480"/>
                    </a:cubicBezTo>
                    <a:cubicBezTo>
                      <a:pt x="36178" y="2480"/>
                      <a:pt x="36716" y="2987"/>
                      <a:pt x="37177" y="2987"/>
                    </a:cubicBezTo>
                    <a:cubicBezTo>
                      <a:pt x="37337" y="2987"/>
                      <a:pt x="37489" y="2926"/>
                      <a:pt x="37625" y="2760"/>
                    </a:cubicBezTo>
                    <a:cubicBezTo>
                      <a:pt x="37678" y="2760"/>
                      <a:pt x="37678" y="2760"/>
                      <a:pt x="37678" y="2694"/>
                    </a:cubicBezTo>
                    <a:cubicBezTo>
                      <a:pt x="37678" y="2641"/>
                      <a:pt x="37707" y="2614"/>
                      <a:pt x="37722" y="2614"/>
                    </a:cubicBezTo>
                    <a:cubicBezTo>
                      <a:pt x="37737" y="2614"/>
                      <a:pt x="37737" y="2641"/>
                      <a:pt x="37678" y="2694"/>
                    </a:cubicBezTo>
                    <a:cubicBezTo>
                      <a:pt x="37678" y="2760"/>
                      <a:pt x="37744" y="2865"/>
                      <a:pt x="37849" y="2918"/>
                    </a:cubicBezTo>
                    <a:cubicBezTo>
                      <a:pt x="38014" y="3060"/>
                      <a:pt x="38206" y="3110"/>
                      <a:pt x="38416" y="3110"/>
                    </a:cubicBezTo>
                    <a:cubicBezTo>
                      <a:pt x="38932" y="3110"/>
                      <a:pt x="39552" y="2805"/>
                      <a:pt x="40114" y="2805"/>
                    </a:cubicBezTo>
                    <a:cubicBezTo>
                      <a:pt x="40387" y="2805"/>
                      <a:pt x="40646" y="2877"/>
                      <a:pt x="40872" y="3090"/>
                    </a:cubicBezTo>
                    <a:cubicBezTo>
                      <a:pt x="40834" y="2849"/>
                      <a:pt x="40890" y="2768"/>
                      <a:pt x="40980" y="2768"/>
                    </a:cubicBezTo>
                    <a:cubicBezTo>
                      <a:pt x="41136" y="2768"/>
                      <a:pt x="41393" y="3014"/>
                      <a:pt x="41427" y="3090"/>
                    </a:cubicBezTo>
                    <a:cubicBezTo>
                      <a:pt x="41308" y="3301"/>
                      <a:pt x="41427" y="3908"/>
                      <a:pt x="41150" y="3908"/>
                    </a:cubicBezTo>
                    <a:cubicBezTo>
                      <a:pt x="41135" y="3738"/>
                      <a:pt x="41072" y="3689"/>
                      <a:pt x="40999" y="3689"/>
                    </a:cubicBezTo>
                    <a:cubicBezTo>
                      <a:pt x="40902" y="3689"/>
                      <a:pt x="40787" y="3775"/>
                      <a:pt x="40743" y="3775"/>
                    </a:cubicBezTo>
                    <a:cubicBezTo>
                      <a:pt x="40702" y="3775"/>
                      <a:pt x="40722" y="3702"/>
                      <a:pt x="40872" y="3420"/>
                    </a:cubicBezTo>
                    <a:cubicBezTo>
                      <a:pt x="40773" y="3320"/>
                      <a:pt x="40603" y="3270"/>
                      <a:pt x="40449" y="3270"/>
                    </a:cubicBezTo>
                    <a:cubicBezTo>
                      <a:pt x="40175" y="3270"/>
                      <a:pt x="39952" y="3429"/>
                      <a:pt x="40265" y="3750"/>
                    </a:cubicBezTo>
                    <a:cubicBezTo>
                      <a:pt x="40242" y="3763"/>
                      <a:pt x="40219" y="3769"/>
                      <a:pt x="40198" y="3769"/>
                    </a:cubicBezTo>
                    <a:cubicBezTo>
                      <a:pt x="40031" y="3769"/>
                      <a:pt x="39934" y="3393"/>
                      <a:pt x="39856" y="3393"/>
                    </a:cubicBezTo>
                    <a:cubicBezTo>
                      <a:pt x="39828" y="3393"/>
                      <a:pt x="39802" y="3443"/>
                      <a:pt x="39777" y="3578"/>
                    </a:cubicBezTo>
                    <a:cubicBezTo>
                      <a:pt x="39800" y="3569"/>
                      <a:pt x="39819" y="3564"/>
                      <a:pt x="39834" y="3564"/>
                    </a:cubicBezTo>
                    <a:cubicBezTo>
                      <a:pt x="40021" y="3564"/>
                      <a:pt x="39629" y="4241"/>
                      <a:pt x="39404" y="4241"/>
                    </a:cubicBezTo>
                    <a:cubicBezTo>
                      <a:pt x="39345" y="4241"/>
                      <a:pt x="39298" y="4195"/>
                      <a:pt x="39275" y="4080"/>
                    </a:cubicBezTo>
                    <a:cubicBezTo>
                      <a:pt x="39394" y="3908"/>
                      <a:pt x="39605" y="3908"/>
                      <a:pt x="39658" y="3578"/>
                    </a:cubicBezTo>
                    <a:cubicBezTo>
                      <a:pt x="39422" y="3444"/>
                      <a:pt x="39018" y="3338"/>
                      <a:pt x="38619" y="3338"/>
                    </a:cubicBezTo>
                    <a:cubicBezTo>
                      <a:pt x="38191" y="3338"/>
                      <a:pt x="37770" y="3461"/>
                      <a:pt x="37572" y="3803"/>
                    </a:cubicBezTo>
                    <a:cubicBezTo>
                      <a:pt x="37083" y="3631"/>
                      <a:pt x="36753" y="3684"/>
                      <a:pt x="36252" y="3631"/>
                    </a:cubicBezTo>
                    <a:cubicBezTo>
                      <a:pt x="36070" y="3609"/>
                      <a:pt x="35752" y="3499"/>
                      <a:pt x="35456" y="3499"/>
                    </a:cubicBezTo>
                    <a:cubicBezTo>
                      <a:pt x="35044" y="3499"/>
                      <a:pt x="34673" y="3713"/>
                      <a:pt x="34773" y="4674"/>
                    </a:cubicBezTo>
                    <a:cubicBezTo>
                      <a:pt x="35064" y="4581"/>
                      <a:pt x="35180" y="4273"/>
                      <a:pt x="35502" y="4273"/>
                    </a:cubicBezTo>
                    <a:cubicBezTo>
                      <a:pt x="35545" y="4273"/>
                      <a:pt x="35593" y="4278"/>
                      <a:pt x="35645" y="4291"/>
                    </a:cubicBezTo>
                    <a:cubicBezTo>
                      <a:pt x="35645" y="4740"/>
                      <a:pt x="35869" y="4674"/>
                      <a:pt x="35763" y="5123"/>
                    </a:cubicBezTo>
                    <a:cubicBezTo>
                      <a:pt x="35645" y="5123"/>
                      <a:pt x="35539" y="5228"/>
                      <a:pt x="35486" y="5334"/>
                    </a:cubicBezTo>
                    <a:cubicBezTo>
                      <a:pt x="35282" y="5286"/>
                      <a:pt x="35307" y="4832"/>
                      <a:pt x="35064" y="4832"/>
                    </a:cubicBezTo>
                    <a:cubicBezTo>
                      <a:pt x="35040" y="4832"/>
                      <a:pt x="35014" y="4836"/>
                      <a:pt x="34984" y="4846"/>
                    </a:cubicBezTo>
                    <a:cubicBezTo>
                      <a:pt x="35059" y="5359"/>
                      <a:pt x="34718" y="5639"/>
                      <a:pt x="34440" y="5639"/>
                    </a:cubicBezTo>
                    <a:cubicBezTo>
                      <a:pt x="34275" y="5639"/>
                      <a:pt x="34133" y="5540"/>
                      <a:pt x="34113" y="5334"/>
                    </a:cubicBezTo>
                    <a:cubicBezTo>
                      <a:pt x="34219" y="5281"/>
                      <a:pt x="34324" y="5281"/>
                      <a:pt x="34272" y="5004"/>
                    </a:cubicBezTo>
                    <a:cubicBezTo>
                      <a:pt x="34113" y="4929"/>
                      <a:pt x="33942" y="4896"/>
                      <a:pt x="33770" y="4896"/>
                    </a:cubicBezTo>
                    <a:cubicBezTo>
                      <a:pt x="33341" y="4896"/>
                      <a:pt x="32910" y="5098"/>
                      <a:pt x="32674" y="5334"/>
                    </a:cubicBezTo>
                    <a:cubicBezTo>
                      <a:pt x="33559" y="5994"/>
                      <a:pt x="34496" y="6549"/>
                      <a:pt x="33506" y="7539"/>
                    </a:cubicBezTo>
                    <a:cubicBezTo>
                      <a:pt x="33646" y="7247"/>
                      <a:pt x="33497" y="6101"/>
                      <a:pt x="33270" y="6101"/>
                    </a:cubicBezTo>
                    <a:cubicBezTo>
                      <a:pt x="33240" y="6101"/>
                      <a:pt x="33208" y="6121"/>
                      <a:pt x="33176" y="6166"/>
                    </a:cubicBezTo>
                    <a:cubicBezTo>
                      <a:pt x="33387" y="6271"/>
                      <a:pt x="32846" y="6166"/>
                      <a:pt x="32674" y="6549"/>
                    </a:cubicBezTo>
                    <a:cubicBezTo>
                      <a:pt x="32463" y="6496"/>
                      <a:pt x="32516" y="5836"/>
                      <a:pt x="32291" y="5664"/>
                    </a:cubicBezTo>
                    <a:cubicBezTo>
                      <a:pt x="32123" y="5889"/>
                      <a:pt x="31962" y="5965"/>
                      <a:pt x="31805" y="5965"/>
                    </a:cubicBezTo>
                    <a:cubicBezTo>
                      <a:pt x="31487" y="5965"/>
                      <a:pt x="31187" y="5653"/>
                      <a:pt x="30885" y="5653"/>
                    </a:cubicBezTo>
                    <a:cubicBezTo>
                      <a:pt x="30752" y="5653"/>
                      <a:pt x="30618" y="5714"/>
                      <a:pt x="30483" y="5888"/>
                    </a:cubicBezTo>
                    <a:cubicBezTo>
                      <a:pt x="30417" y="5558"/>
                      <a:pt x="30205" y="5783"/>
                      <a:pt x="30417" y="5400"/>
                    </a:cubicBezTo>
                    <a:cubicBezTo>
                      <a:pt x="30405" y="5397"/>
                      <a:pt x="30393" y="5396"/>
                      <a:pt x="30381" y="5396"/>
                    </a:cubicBezTo>
                    <a:cubicBezTo>
                      <a:pt x="30194" y="5396"/>
                      <a:pt x="29978" y="5736"/>
                      <a:pt x="29791" y="5736"/>
                    </a:cubicBezTo>
                    <a:cubicBezTo>
                      <a:pt x="29722" y="5736"/>
                      <a:pt x="29656" y="5689"/>
                      <a:pt x="29598" y="5558"/>
                    </a:cubicBezTo>
                    <a:cubicBezTo>
                      <a:pt x="29757" y="5558"/>
                      <a:pt x="29875" y="5400"/>
                      <a:pt x="29875" y="5228"/>
                    </a:cubicBezTo>
                    <a:cubicBezTo>
                      <a:pt x="29757" y="5176"/>
                      <a:pt x="29823" y="4793"/>
                      <a:pt x="29757" y="4568"/>
                    </a:cubicBezTo>
                    <a:cubicBezTo>
                      <a:pt x="29215" y="4621"/>
                      <a:pt x="29215" y="5558"/>
                      <a:pt x="28885" y="6060"/>
                    </a:cubicBezTo>
                    <a:cubicBezTo>
                      <a:pt x="28923" y="6078"/>
                      <a:pt x="28955" y="6086"/>
                      <a:pt x="28982" y="6086"/>
                    </a:cubicBezTo>
                    <a:cubicBezTo>
                      <a:pt x="29193" y="6086"/>
                      <a:pt x="29122" y="5605"/>
                      <a:pt x="29321" y="5558"/>
                    </a:cubicBezTo>
                    <a:lnTo>
                      <a:pt x="29321" y="5558"/>
                    </a:lnTo>
                    <a:cubicBezTo>
                      <a:pt x="29162" y="5941"/>
                      <a:pt x="29598" y="6218"/>
                      <a:pt x="29321" y="6390"/>
                    </a:cubicBezTo>
                    <a:cubicBezTo>
                      <a:pt x="29096" y="6166"/>
                      <a:pt x="28661" y="6390"/>
                      <a:pt x="28502" y="6060"/>
                    </a:cubicBezTo>
                    <a:lnTo>
                      <a:pt x="28502" y="5888"/>
                    </a:lnTo>
                    <a:cubicBezTo>
                      <a:pt x="28480" y="5880"/>
                      <a:pt x="28460" y="5876"/>
                      <a:pt x="28442" y="5876"/>
                    </a:cubicBezTo>
                    <a:cubicBezTo>
                      <a:pt x="28267" y="5876"/>
                      <a:pt x="28291" y="6249"/>
                      <a:pt x="28106" y="6249"/>
                    </a:cubicBezTo>
                    <a:cubicBezTo>
                      <a:pt x="28077" y="6249"/>
                      <a:pt x="28042" y="6240"/>
                      <a:pt x="28001" y="6218"/>
                    </a:cubicBezTo>
                    <a:cubicBezTo>
                      <a:pt x="28001" y="5558"/>
                      <a:pt x="27618" y="5611"/>
                      <a:pt x="27393" y="5228"/>
                    </a:cubicBezTo>
                    <a:cubicBezTo>
                      <a:pt x="27258" y="5440"/>
                      <a:pt x="26937" y="5723"/>
                      <a:pt x="26724" y="5723"/>
                    </a:cubicBezTo>
                    <a:cubicBezTo>
                      <a:pt x="26606" y="5723"/>
                      <a:pt x="26522" y="5636"/>
                      <a:pt x="26522" y="5400"/>
                    </a:cubicBezTo>
                    <a:cubicBezTo>
                      <a:pt x="26245" y="5664"/>
                      <a:pt x="26073" y="5994"/>
                      <a:pt x="25690" y="6113"/>
                    </a:cubicBezTo>
                    <a:cubicBezTo>
                      <a:pt x="25862" y="4898"/>
                      <a:pt x="26456" y="4344"/>
                      <a:pt x="27182" y="4080"/>
                    </a:cubicBezTo>
                    <a:lnTo>
                      <a:pt x="27182" y="4080"/>
                    </a:lnTo>
                    <a:cubicBezTo>
                      <a:pt x="27235" y="4344"/>
                      <a:pt x="26575" y="4410"/>
                      <a:pt x="26905" y="4568"/>
                    </a:cubicBezTo>
                    <a:cubicBezTo>
                      <a:pt x="26733" y="4846"/>
                      <a:pt x="26456" y="4846"/>
                      <a:pt x="26192" y="4898"/>
                    </a:cubicBezTo>
                    <a:cubicBezTo>
                      <a:pt x="26231" y="5159"/>
                      <a:pt x="26307" y="5229"/>
                      <a:pt x="26392" y="5229"/>
                    </a:cubicBezTo>
                    <a:cubicBezTo>
                      <a:pt x="26491" y="5229"/>
                      <a:pt x="26604" y="5136"/>
                      <a:pt x="26688" y="5136"/>
                    </a:cubicBezTo>
                    <a:cubicBezTo>
                      <a:pt x="26729" y="5136"/>
                      <a:pt x="26764" y="5159"/>
                      <a:pt x="26786" y="5228"/>
                    </a:cubicBezTo>
                    <a:cubicBezTo>
                      <a:pt x="27011" y="5123"/>
                      <a:pt x="27011" y="4740"/>
                      <a:pt x="27182" y="4568"/>
                    </a:cubicBezTo>
                    <a:cubicBezTo>
                      <a:pt x="27393" y="4740"/>
                      <a:pt x="27341" y="5176"/>
                      <a:pt x="27618" y="5228"/>
                    </a:cubicBezTo>
                    <a:cubicBezTo>
                      <a:pt x="27671" y="5228"/>
                      <a:pt x="27671" y="5070"/>
                      <a:pt x="27776" y="5070"/>
                    </a:cubicBezTo>
                    <a:cubicBezTo>
                      <a:pt x="27671" y="4846"/>
                      <a:pt x="27512" y="4740"/>
                      <a:pt x="27393" y="4568"/>
                    </a:cubicBezTo>
                    <a:cubicBezTo>
                      <a:pt x="27724" y="4410"/>
                      <a:pt x="28001" y="4133"/>
                      <a:pt x="28436" y="4080"/>
                    </a:cubicBezTo>
                    <a:lnTo>
                      <a:pt x="28436" y="4080"/>
                    </a:lnTo>
                    <a:cubicBezTo>
                      <a:pt x="28214" y="4169"/>
                      <a:pt x="28254" y="4997"/>
                      <a:pt x="28107" y="4997"/>
                    </a:cubicBezTo>
                    <a:cubicBezTo>
                      <a:pt x="28079" y="4997"/>
                      <a:pt x="28045" y="4967"/>
                      <a:pt x="28001" y="4898"/>
                    </a:cubicBezTo>
                    <a:lnTo>
                      <a:pt x="28001" y="4898"/>
                    </a:lnTo>
                    <a:cubicBezTo>
                      <a:pt x="28001" y="5453"/>
                      <a:pt x="28436" y="5228"/>
                      <a:pt x="28502" y="5664"/>
                    </a:cubicBezTo>
                    <a:cubicBezTo>
                      <a:pt x="28538" y="4667"/>
                      <a:pt x="29000" y="4144"/>
                      <a:pt x="29548" y="4144"/>
                    </a:cubicBezTo>
                    <a:cubicBezTo>
                      <a:pt x="29813" y="4144"/>
                      <a:pt x="30097" y="4266"/>
                      <a:pt x="30364" y="4515"/>
                    </a:cubicBezTo>
                    <a:cubicBezTo>
                      <a:pt x="30205" y="4621"/>
                      <a:pt x="29981" y="4621"/>
                      <a:pt x="29875" y="4898"/>
                    </a:cubicBezTo>
                    <a:cubicBezTo>
                      <a:pt x="29983" y="4872"/>
                      <a:pt x="30075" y="4859"/>
                      <a:pt x="30152" y="4859"/>
                    </a:cubicBezTo>
                    <a:cubicBezTo>
                      <a:pt x="30386" y="4859"/>
                      <a:pt x="30483" y="4980"/>
                      <a:pt x="30483" y="5228"/>
                    </a:cubicBezTo>
                    <a:cubicBezTo>
                      <a:pt x="30535" y="5004"/>
                      <a:pt x="30588" y="4951"/>
                      <a:pt x="30694" y="4846"/>
                    </a:cubicBezTo>
                    <a:lnTo>
                      <a:pt x="30694" y="4846"/>
                    </a:lnTo>
                    <a:cubicBezTo>
                      <a:pt x="30694" y="5070"/>
                      <a:pt x="30588" y="5123"/>
                      <a:pt x="30588" y="5400"/>
                    </a:cubicBezTo>
                    <a:cubicBezTo>
                      <a:pt x="30622" y="5413"/>
                      <a:pt x="30652" y="5419"/>
                      <a:pt x="30678" y="5419"/>
                    </a:cubicBezTo>
                    <a:cubicBezTo>
                      <a:pt x="30855" y="5419"/>
                      <a:pt x="30887" y="5171"/>
                      <a:pt x="31038" y="5171"/>
                    </a:cubicBezTo>
                    <a:cubicBezTo>
                      <a:pt x="31050" y="5171"/>
                      <a:pt x="31063" y="5172"/>
                      <a:pt x="31077" y="5176"/>
                    </a:cubicBezTo>
                    <a:cubicBezTo>
                      <a:pt x="30918" y="4410"/>
                      <a:pt x="30588" y="4846"/>
                      <a:pt x="30971" y="4014"/>
                    </a:cubicBezTo>
                    <a:cubicBezTo>
                      <a:pt x="29321" y="3631"/>
                      <a:pt x="28714" y="3525"/>
                      <a:pt x="27288" y="3420"/>
                    </a:cubicBezTo>
                    <a:cubicBezTo>
                      <a:pt x="27183" y="3749"/>
                      <a:pt x="26991" y="3820"/>
                      <a:pt x="26782" y="3820"/>
                    </a:cubicBezTo>
                    <a:cubicBezTo>
                      <a:pt x="26624" y="3820"/>
                      <a:pt x="26456" y="3780"/>
                      <a:pt x="26308" y="3780"/>
                    </a:cubicBezTo>
                    <a:cubicBezTo>
                      <a:pt x="26133" y="3780"/>
                      <a:pt x="25986" y="3836"/>
                      <a:pt x="25915" y="4080"/>
                    </a:cubicBezTo>
                    <a:cubicBezTo>
                      <a:pt x="26073" y="4080"/>
                      <a:pt x="26126" y="4185"/>
                      <a:pt x="26192" y="4410"/>
                    </a:cubicBezTo>
                    <a:cubicBezTo>
                      <a:pt x="26138" y="4382"/>
                      <a:pt x="26096" y="4370"/>
                      <a:pt x="26063" y="4370"/>
                    </a:cubicBezTo>
                    <a:cubicBezTo>
                      <a:pt x="25889" y="4370"/>
                      <a:pt x="25940" y="4685"/>
                      <a:pt x="25796" y="4740"/>
                    </a:cubicBezTo>
                    <a:cubicBezTo>
                      <a:pt x="25835" y="4546"/>
                      <a:pt x="25600" y="4425"/>
                      <a:pt x="25358" y="4425"/>
                    </a:cubicBezTo>
                    <a:cubicBezTo>
                      <a:pt x="25187" y="4425"/>
                      <a:pt x="25012" y="4485"/>
                      <a:pt x="24925" y="4621"/>
                    </a:cubicBezTo>
                    <a:cubicBezTo>
                      <a:pt x="25083" y="4740"/>
                      <a:pt x="25202" y="4951"/>
                      <a:pt x="25308" y="5281"/>
                    </a:cubicBezTo>
                    <a:cubicBezTo>
                      <a:pt x="24978" y="5611"/>
                      <a:pt x="24872" y="5453"/>
                      <a:pt x="24542" y="5611"/>
                    </a:cubicBezTo>
                    <a:cubicBezTo>
                      <a:pt x="24542" y="5400"/>
                      <a:pt x="24648" y="5400"/>
                      <a:pt x="24595" y="5123"/>
                    </a:cubicBezTo>
                    <a:cubicBezTo>
                      <a:pt x="24265" y="5123"/>
                      <a:pt x="23987" y="5176"/>
                      <a:pt x="23816" y="5453"/>
                    </a:cubicBezTo>
                    <a:cubicBezTo>
                      <a:pt x="23882" y="5941"/>
                      <a:pt x="24317" y="5836"/>
                      <a:pt x="24542" y="6113"/>
                    </a:cubicBezTo>
                    <a:cubicBezTo>
                      <a:pt x="24321" y="6155"/>
                      <a:pt x="24201" y="6306"/>
                      <a:pt x="23995" y="6306"/>
                    </a:cubicBezTo>
                    <a:cubicBezTo>
                      <a:pt x="23942" y="6306"/>
                      <a:pt x="23883" y="6296"/>
                      <a:pt x="23816" y="6271"/>
                    </a:cubicBezTo>
                    <a:cubicBezTo>
                      <a:pt x="23722" y="6131"/>
                      <a:pt x="23753" y="5763"/>
                      <a:pt x="23569" y="5763"/>
                    </a:cubicBezTo>
                    <a:cubicBezTo>
                      <a:pt x="23545" y="5763"/>
                      <a:pt x="23518" y="5769"/>
                      <a:pt x="23486" y="5783"/>
                    </a:cubicBezTo>
                    <a:cubicBezTo>
                      <a:pt x="23486" y="5994"/>
                      <a:pt x="23552" y="6271"/>
                      <a:pt x="23433" y="6271"/>
                    </a:cubicBezTo>
                    <a:cubicBezTo>
                      <a:pt x="23156" y="6271"/>
                      <a:pt x="23156" y="5836"/>
                      <a:pt x="23327" y="5611"/>
                    </a:cubicBezTo>
                    <a:lnTo>
                      <a:pt x="23327" y="5611"/>
                    </a:lnTo>
                    <a:cubicBezTo>
                      <a:pt x="23283" y="5639"/>
                      <a:pt x="23243" y="5652"/>
                      <a:pt x="23206" y="5652"/>
                    </a:cubicBezTo>
                    <a:cubicBezTo>
                      <a:pt x="22953" y="5652"/>
                      <a:pt x="22845" y="5088"/>
                      <a:pt x="22676" y="5088"/>
                    </a:cubicBezTo>
                    <a:cubicBezTo>
                      <a:pt x="22623" y="5088"/>
                      <a:pt x="22565" y="5142"/>
                      <a:pt x="22496" y="5281"/>
                    </a:cubicBezTo>
                    <a:cubicBezTo>
                      <a:pt x="22773" y="5400"/>
                      <a:pt x="23050" y="5453"/>
                      <a:pt x="22997" y="6113"/>
                    </a:cubicBezTo>
                    <a:cubicBezTo>
                      <a:pt x="22928" y="6139"/>
                      <a:pt x="22831" y="6142"/>
                      <a:pt x="22723" y="6142"/>
                    </a:cubicBezTo>
                    <a:cubicBezTo>
                      <a:pt x="22698" y="6142"/>
                      <a:pt x="22672" y="6142"/>
                      <a:pt x="22646" y="6142"/>
                    </a:cubicBezTo>
                    <a:cubicBezTo>
                      <a:pt x="22333" y="6142"/>
                      <a:pt x="21954" y="6161"/>
                      <a:pt x="21836" y="6654"/>
                    </a:cubicBezTo>
                    <a:cubicBezTo>
                      <a:pt x="21572" y="6496"/>
                      <a:pt x="21294" y="6324"/>
                      <a:pt x="21017" y="6166"/>
                    </a:cubicBezTo>
                    <a:lnTo>
                      <a:pt x="21017" y="6166"/>
                    </a:lnTo>
                    <a:cubicBezTo>
                      <a:pt x="20964" y="6549"/>
                      <a:pt x="21506" y="6773"/>
                      <a:pt x="21242" y="6984"/>
                    </a:cubicBezTo>
                    <a:cubicBezTo>
                      <a:pt x="20952" y="6752"/>
                      <a:pt x="20784" y="6296"/>
                      <a:pt x="20336" y="6296"/>
                    </a:cubicBezTo>
                    <a:cubicBezTo>
                      <a:pt x="20274" y="6296"/>
                      <a:pt x="20206" y="6305"/>
                      <a:pt x="20133" y="6324"/>
                    </a:cubicBezTo>
                    <a:cubicBezTo>
                      <a:pt x="20114" y="6555"/>
                      <a:pt x="20123" y="6624"/>
                      <a:pt x="20154" y="6624"/>
                    </a:cubicBezTo>
                    <a:cubicBezTo>
                      <a:pt x="20200" y="6624"/>
                      <a:pt x="20296" y="6466"/>
                      <a:pt x="20423" y="6466"/>
                    </a:cubicBezTo>
                    <a:cubicBezTo>
                      <a:pt x="20452" y="6466"/>
                      <a:pt x="20483" y="6475"/>
                      <a:pt x="20515" y="6496"/>
                    </a:cubicBezTo>
                    <a:cubicBezTo>
                      <a:pt x="20581" y="6931"/>
                      <a:pt x="20581" y="6879"/>
                      <a:pt x="20845" y="7156"/>
                    </a:cubicBezTo>
                    <a:cubicBezTo>
                      <a:pt x="20410" y="6984"/>
                      <a:pt x="19974" y="6773"/>
                      <a:pt x="19525" y="6654"/>
                    </a:cubicBezTo>
                    <a:cubicBezTo>
                      <a:pt x="19480" y="6992"/>
                      <a:pt x="19424" y="7099"/>
                      <a:pt x="19349" y="7099"/>
                    </a:cubicBezTo>
                    <a:cubicBezTo>
                      <a:pt x="19250" y="7099"/>
                      <a:pt x="19118" y="6916"/>
                      <a:pt x="18931" y="6826"/>
                    </a:cubicBezTo>
                    <a:cubicBezTo>
                      <a:pt x="18931" y="7103"/>
                      <a:pt x="18865" y="7209"/>
                      <a:pt x="18812" y="7380"/>
                    </a:cubicBezTo>
                    <a:cubicBezTo>
                      <a:pt x="18867" y="7502"/>
                      <a:pt x="18970" y="7534"/>
                      <a:pt x="19089" y="7534"/>
                    </a:cubicBezTo>
                    <a:cubicBezTo>
                      <a:pt x="19227" y="7534"/>
                      <a:pt x="19387" y="7490"/>
                      <a:pt x="19516" y="7490"/>
                    </a:cubicBezTo>
                    <a:cubicBezTo>
                      <a:pt x="19627" y="7490"/>
                      <a:pt x="19716" y="7523"/>
                      <a:pt x="19750" y="7644"/>
                    </a:cubicBezTo>
                    <a:cubicBezTo>
                      <a:pt x="19591" y="7710"/>
                      <a:pt x="19644" y="7974"/>
                      <a:pt x="19525" y="8040"/>
                    </a:cubicBezTo>
                    <a:cubicBezTo>
                      <a:pt x="19179" y="7895"/>
                      <a:pt x="18637" y="7644"/>
                      <a:pt x="18224" y="7644"/>
                    </a:cubicBezTo>
                    <a:cubicBezTo>
                      <a:pt x="17850" y="7644"/>
                      <a:pt x="17582" y="7851"/>
                      <a:pt x="17664" y="8529"/>
                    </a:cubicBezTo>
                    <a:cubicBezTo>
                      <a:pt x="17704" y="8547"/>
                      <a:pt x="17737" y="8555"/>
                      <a:pt x="17766" y="8555"/>
                    </a:cubicBezTo>
                    <a:cubicBezTo>
                      <a:pt x="18005" y="8555"/>
                      <a:pt x="17846" y="7963"/>
                      <a:pt x="18047" y="7869"/>
                    </a:cubicBezTo>
                    <a:cubicBezTo>
                      <a:pt x="18106" y="8239"/>
                      <a:pt x="18186" y="8264"/>
                      <a:pt x="18303" y="8264"/>
                    </a:cubicBezTo>
                    <a:cubicBezTo>
                      <a:pt x="18322" y="8264"/>
                      <a:pt x="18342" y="8264"/>
                      <a:pt x="18363" y="8264"/>
                    </a:cubicBezTo>
                    <a:cubicBezTo>
                      <a:pt x="18443" y="8264"/>
                      <a:pt x="18539" y="8274"/>
                      <a:pt x="18654" y="8370"/>
                    </a:cubicBezTo>
                    <a:cubicBezTo>
                      <a:pt x="18895" y="8187"/>
                      <a:pt x="19180" y="8129"/>
                      <a:pt x="19485" y="8129"/>
                    </a:cubicBezTo>
                    <a:cubicBezTo>
                      <a:pt x="20015" y="8129"/>
                      <a:pt x="20603" y="8304"/>
                      <a:pt x="21123" y="8304"/>
                    </a:cubicBezTo>
                    <a:cubicBezTo>
                      <a:pt x="20964" y="8423"/>
                      <a:pt x="21017" y="8859"/>
                      <a:pt x="20845" y="9030"/>
                    </a:cubicBezTo>
                    <a:cubicBezTo>
                      <a:pt x="20355" y="8708"/>
                      <a:pt x="19828" y="8572"/>
                      <a:pt x="19278" y="8572"/>
                    </a:cubicBezTo>
                    <a:cubicBezTo>
                      <a:pt x="18790" y="8572"/>
                      <a:pt x="18284" y="8679"/>
                      <a:pt x="17769" y="8859"/>
                    </a:cubicBezTo>
                    <a:cubicBezTo>
                      <a:pt x="17751" y="8722"/>
                      <a:pt x="17690" y="8676"/>
                      <a:pt x="17617" y="8676"/>
                    </a:cubicBezTo>
                    <a:cubicBezTo>
                      <a:pt x="17485" y="8676"/>
                      <a:pt x="17315" y="8825"/>
                      <a:pt x="17281" y="8859"/>
                    </a:cubicBezTo>
                    <a:cubicBezTo>
                      <a:pt x="17109" y="8040"/>
                      <a:pt x="16344" y="8199"/>
                      <a:pt x="16449" y="7380"/>
                    </a:cubicBezTo>
                    <a:lnTo>
                      <a:pt x="16449" y="7380"/>
                    </a:lnTo>
                    <a:cubicBezTo>
                      <a:pt x="15961" y="7816"/>
                      <a:pt x="15406" y="7209"/>
                      <a:pt x="15235" y="8093"/>
                    </a:cubicBezTo>
                    <a:cubicBezTo>
                      <a:pt x="15263" y="8089"/>
                      <a:pt x="15291" y="8086"/>
                      <a:pt x="15318" y="8086"/>
                    </a:cubicBezTo>
                    <a:cubicBezTo>
                      <a:pt x="15603" y="8086"/>
                      <a:pt x="15804" y="8328"/>
                      <a:pt x="15961" y="8582"/>
                    </a:cubicBezTo>
                    <a:cubicBezTo>
                      <a:pt x="15897" y="8656"/>
                      <a:pt x="15820" y="8683"/>
                      <a:pt x="15738" y="8683"/>
                    </a:cubicBezTo>
                    <a:cubicBezTo>
                      <a:pt x="15523" y="8683"/>
                      <a:pt x="15272" y="8497"/>
                      <a:pt x="15117" y="8497"/>
                    </a:cubicBezTo>
                    <a:cubicBezTo>
                      <a:pt x="15028" y="8497"/>
                      <a:pt x="14971" y="8559"/>
                      <a:pt x="14971" y="8753"/>
                    </a:cubicBezTo>
                    <a:cubicBezTo>
                      <a:pt x="14891" y="8602"/>
                      <a:pt x="14769" y="8553"/>
                      <a:pt x="14613" y="8553"/>
                    </a:cubicBezTo>
                    <a:cubicBezTo>
                      <a:pt x="14538" y="8553"/>
                      <a:pt x="14454" y="8564"/>
                      <a:pt x="14363" y="8582"/>
                    </a:cubicBezTo>
                    <a:cubicBezTo>
                      <a:pt x="14363" y="8370"/>
                      <a:pt x="14469" y="8370"/>
                      <a:pt x="14469" y="8093"/>
                    </a:cubicBezTo>
                    <a:cubicBezTo>
                      <a:pt x="14192" y="7710"/>
                      <a:pt x="13202" y="8199"/>
                      <a:pt x="13532" y="7103"/>
                    </a:cubicBezTo>
                    <a:lnTo>
                      <a:pt x="13532" y="7103"/>
                    </a:lnTo>
                    <a:cubicBezTo>
                      <a:pt x="13563" y="7363"/>
                      <a:pt x="13812" y="7605"/>
                      <a:pt x="14032" y="7605"/>
                    </a:cubicBezTo>
                    <a:cubicBezTo>
                      <a:pt x="14180" y="7605"/>
                      <a:pt x="14316" y="7495"/>
                      <a:pt x="14363" y="7209"/>
                    </a:cubicBezTo>
                    <a:cubicBezTo>
                      <a:pt x="14275" y="7038"/>
                      <a:pt x="14088" y="6928"/>
                      <a:pt x="13980" y="6928"/>
                    </a:cubicBezTo>
                    <a:cubicBezTo>
                      <a:pt x="13879" y="6928"/>
                      <a:pt x="13848" y="7025"/>
                      <a:pt x="14033" y="7261"/>
                    </a:cubicBezTo>
                    <a:cubicBezTo>
                      <a:pt x="14009" y="7266"/>
                      <a:pt x="13986" y="7268"/>
                      <a:pt x="13964" y="7268"/>
                    </a:cubicBezTo>
                    <a:cubicBezTo>
                      <a:pt x="13729" y="7268"/>
                      <a:pt x="13599" y="7022"/>
                      <a:pt x="13756" y="6720"/>
                    </a:cubicBezTo>
                    <a:cubicBezTo>
                      <a:pt x="13698" y="6651"/>
                      <a:pt x="13635" y="6625"/>
                      <a:pt x="13571" y="6625"/>
                    </a:cubicBezTo>
                    <a:cubicBezTo>
                      <a:pt x="13384" y="6625"/>
                      <a:pt x="13182" y="6843"/>
                      <a:pt x="13037" y="6843"/>
                    </a:cubicBezTo>
                    <a:cubicBezTo>
                      <a:pt x="12994" y="6843"/>
                      <a:pt x="12956" y="6823"/>
                      <a:pt x="12924" y="6773"/>
                    </a:cubicBezTo>
                    <a:cubicBezTo>
                      <a:pt x="13043" y="6390"/>
                      <a:pt x="13479" y="6601"/>
                      <a:pt x="13426" y="6060"/>
                    </a:cubicBezTo>
                    <a:cubicBezTo>
                      <a:pt x="12819" y="6060"/>
                      <a:pt x="12330" y="5836"/>
                      <a:pt x="12106" y="5070"/>
                    </a:cubicBezTo>
                    <a:cubicBezTo>
                      <a:pt x="12067" y="5056"/>
                      <a:pt x="12031" y="5050"/>
                      <a:pt x="11999" y="5050"/>
                    </a:cubicBezTo>
                    <a:cubicBezTo>
                      <a:pt x="11791" y="5050"/>
                      <a:pt x="11702" y="5301"/>
                      <a:pt x="11464" y="5301"/>
                    </a:cubicBezTo>
                    <a:cubicBezTo>
                      <a:pt x="11427" y="5301"/>
                      <a:pt x="11386" y="5295"/>
                      <a:pt x="11340" y="5281"/>
                    </a:cubicBezTo>
                    <a:cubicBezTo>
                      <a:pt x="11274" y="5004"/>
                      <a:pt x="11169" y="4951"/>
                      <a:pt x="11116" y="4740"/>
                    </a:cubicBezTo>
                    <a:cubicBezTo>
                      <a:pt x="11259" y="4659"/>
                      <a:pt x="11403" y="4639"/>
                      <a:pt x="11547" y="4639"/>
                    </a:cubicBezTo>
                    <a:cubicBezTo>
                      <a:pt x="11686" y="4639"/>
                      <a:pt x="11825" y="4658"/>
                      <a:pt x="11961" y="4658"/>
                    </a:cubicBezTo>
                    <a:cubicBezTo>
                      <a:pt x="12162" y="4658"/>
                      <a:pt x="12358" y="4616"/>
                      <a:pt x="12542" y="4410"/>
                    </a:cubicBezTo>
                    <a:cubicBezTo>
                      <a:pt x="12785" y="4692"/>
                      <a:pt x="12913" y="5690"/>
                      <a:pt x="13096" y="5690"/>
                    </a:cubicBezTo>
                    <a:cubicBezTo>
                      <a:pt x="13161" y="5690"/>
                      <a:pt x="13234" y="5562"/>
                      <a:pt x="13321" y="5228"/>
                    </a:cubicBezTo>
                    <a:cubicBezTo>
                      <a:pt x="13321" y="5730"/>
                      <a:pt x="13809" y="5783"/>
                      <a:pt x="13532" y="6218"/>
                    </a:cubicBezTo>
                    <a:cubicBezTo>
                      <a:pt x="13648" y="6226"/>
                      <a:pt x="13745" y="6229"/>
                      <a:pt x="13829" y="6229"/>
                    </a:cubicBezTo>
                    <a:cubicBezTo>
                      <a:pt x="14345" y="6229"/>
                      <a:pt x="14337" y="6106"/>
                      <a:pt x="14905" y="6060"/>
                    </a:cubicBezTo>
                    <a:cubicBezTo>
                      <a:pt x="14693" y="5228"/>
                      <a:pt x="13756" y="5730"/>
                      <a:pt x="13809" y="4410"/>
                    </a:cubicBezTo>
                    <a:lnTo>
                      <a:pt x="13809" y="4410"/>
                    </a:lnTo>
                    <a:cubicBezTo>
                      <a:pt x="13868" y="4436"/>
                      <a:pt x="13918" y="4447"/>
                      <a:pt x="13958" y="4447"/>
                    </a:cubicBezTo>
                    <a:cubicBezTo>
                      <a:pt x="14245" y="4447"/>
                      <a:pt x="14097" y="3885"/>
                      <a:pt x="13942" y="3885"/>
                    </a:cubicBezTo>
                    <a:cubicBezTo>
                      <a:pt x="13894" y="3885"/>
                      <a:pt x="13846" y="3939"/>
                      <a:pt x="13809" y="4080"/>
                    </a:cubicBezTo>
                    <a:cubicBezTo>
                      <a:pt x="13887" y="4195"/>
                      <a:pt x="13791" y="4255"/>
                      <a:pt x="13653" y="4255"/>
                    </a:cubicBezTo>
                    <a:cubicBezTo>
                      <a:pt x="13396" y="4255"/>
                      <a:pt x="12993" y="4043"/>
                      <a:pt x="13320" y="3578"/>
                    </a:cubicBezTo>
                    <a:lnTo>
                      <a:pt x="13320" y="3578"/>
                    </a:lnTo>
                    <a:cubicBezTo>
                      <a:pt x="13117" y="3867"/>
                      <a:pt x="12959" y="3913"/>
                      <a:pt x="12811" y="3913"/>
                    </a:cubicBezTo>
                    <a:cubicBezTo>
                      <a:pt x="12742" y="3913"/>
                      <a:pt x="12675" y="3903"/>
                      <a:pt x="12606" y="3903"/>
                    </a:cubicBezTo>
                    <a:cubicBezTo>
                      <a:pt x="12459" y="3903"/>
                      <a:pt x="12304" y="3949"/>
                      <a:pt x="12106" y="4238"/>
                    </a:cubicBezTo>
                    <a:cubicBezTo>
                      <a:pt x="11934" y="3908"/>
                      <a:pt x="11882" y="3750"/>
                      <a:pt x="12000" y="3248"/>
                    </a:cubicBezTo>
                    <a:cubicBezTo>
                      <a:pt x="11952" y="3214"/>
                      <a:pt x="11915" y="3199"/>
                      <a:pt x="11887" y="3199"/>
                    </a:cubicBezTo>
                    <a:cubicBezTo>
                      <a:pt x="11697" y="3199"/>
                      <a:pt x="11950" y="3910"/>
                      <a:pt x="11743" y="3910"/>
                    </a:cubicBezTo>
                    <a:cubicBezTo>
                      <a:pt x="11737" y="3910"/>
                      <a:pt x="11730" y="3910"/>
                      <a:pt x="11723" y="3908"/>
                    </a:cubicBezTo>
                    <a:cubicBezTo>
                      <a:pt x="11221" y="3195"/>
                      <a:pt x="10073" y="3301"/>
                      <a:pt x="9624" y="3090"/>
                    </a:cubicBezTo>
                    <a:cubicBezTo>
                      <a:pt x="9743" y="3090"/>
                      <a:pt x="9690" y="2812"/>
                      <a:pt x="9796" y="2760"/>
                    </a:cubicBezTo>
                    <a:cubicBezTo>
                      <a:pt x="9858" y="2852"/>
                      <a:pt x="9898" y="2883"/>
                      <a:pt x="9931" y="2883"/>
                    </a:cubicBezTo>
                    <a:cubicBezTo>
                      <a:pt x="10000" y="2883"/>
                      <a:pt x="10034" y="2739"/>
                      <a:pt x="10179" y="2739"/>
                    </a:cubicBezTo>
                    <a:cubicBezTo>
                      <a:pt x="10209" y="2739"/>
                      <a:pt x="10244" y="2745"/>
                      <a:pt x="10284" y="2760"/>
                    </a:cubicBezTo>
                    <a:cubicBezTo>
                      <a:pt x="10284" y="2918"/>
                      <a:pt x="10231" y="2971"/>
                      <a:pt x="10231" y="3090"/>
                    </a:cubicBezTo>
                    <a:cubicBezTo>
                      <a:pt x="10429" y="2946"/>
                      <a:pt x="10599" y="2817"/>
                      <a:pt x="10763" y="2817"/>
                    </a:cubicBezTo>
                    <a:cubicBezTo>
                      <a:pt x="10915" y="2817"/>
                      <a:pt x="11062" y="2930"/>
                      <a:pt x="11221" y="3248"/>
                    </a:cubicBezTo>
                    <a:cubicBezTo>
                      <a:pt x="11169" y="2865"/>
                      <a:pt x="11221" y="2641"/>
                      <a:pt x="11393" y="2588"/>
                    </a:cubicBezTo>
                    <a:cubicBezTo>
                      <a:pt x="11529" y="2810"/>
                      <a:pt x="11713" y="2872"/>
                      <a:pt x="11919" y="2872"/>
                    </a:cubicBezTo>
                    <a:cubicBezTo>
                      <a:pt x="12180" y="2872"/>
                      <a:pt x="12475" y="2773"/>
                      <a:pt x="12752" y="2773"/>
                    </a:cubicBezTo>
                    <a:cubicBezTo>
                      <a:pt x="12960" y="2773"/>
                      <a:pt x="13157" y="2829"/>
                      <a:pt x="13321" y="3024"/>
                    </a:cubicBezTo>
                    <a:cubicBezTo>
                      <a:pt x="13523" y="2922"/>
                      <a:pt x="13483" y="2360"/>
                      <a:pt x="13770" y="2360"/>
                    </a:cubicBezTo>
                    <a:cubicBezTo>
                      <a:pt x="13782" y="2360"/>
                      <a:pt x="13795" y="2361"/>
                      <a:pt x="13809" y="2364"/>
                    </a:cubicBezTo>
                    <a:cubicBezTo>
                      <a:pt x="13809" y="2641"/>
                      <a:pt x="13862" y="2812"/>
                      <a:pt x="13981" y="2865"/>
                    </a:cubicBezTo>
                    <a:cubicBezTo>
                      <a:pt x="14124" y="2884"/>
                      <a:pt x="14286" y="2892"/>
                      <a:pt x="14463" y="2892"/>
                    </a:cubicBezTo>
                    <a:cubicBezTo>
                      <a:pt x="15585" y="2892"/>
                      <a:pt x="17295" y="2561"/>
                      <a:pt x="18609" y="2561"/>
                    </a:cubicBezTo>
                    <a:cubicBezTo>
                      <a:pt x="18815" y="2561"/>
                      <a:pt x="19012" y="2569"/>
                      <a:pt x="19195" y="2588"/>
                    </a:cubicBezTo>
                    <a:lnTo>
                      <a:pt x="19195" y="2482"/>
                    </a:lnTo>
                    <a:cubicBezTo>
                      <a:pt x="19567" y="2456"/>
                      <a:pt x="19886" y="2444"/>
                      <a:pt x="20173" y="2444"/>
                    </a:cubicBezTo>
                    <a:cubicBezTo>
                      <a:pt x="21161" y="2444"/>
                      <a:pt x="21777" y="2586"/>
                      <a:pt x="22892" y="2760"/>
                    </a:cubicBezTo>
                    <a:cubicBezTo>
                      <a:pt x="22997" y="2430"/>
                      <a:pt x="23050" y="2034"/>
                      <a:pt x="23275" y="1928"/>
                    </a:cubicBezTo>
                    <a:lnTo>
                      <a:pt x="23275" y="1928"/>
                    </a:lnTo>
                    <a:cubicBezTo>
                      <a:pt x="23327" y="2364"/>
                      <a:pt x="23050" y="2258"/>
                      <a:pt x="23050" y="2588"/>
                    </a:cubicBezTo>
                    <a:cubicBezTo>
                      <a:pt x="23127" y="2588"/>
                      <a:pt x="23444" y="2633"/>
                      <a:pt x="23751" y="2633"/>
                    </a:cubicBezTo>
                    <a:cubicBezTo>
                      <a:pt x="24130" y="2633"/>
                      <a:pt x="24494" y="2564"/>
                      <a:pt x="24370" y="2258"/>
                    </a:cubicBezTo>
                    <a:lnTo>
                      <a:pt x="24370" y="2258"/>
                    </a:lnTo>
                    <a:cubicBezTo>
                      <a:pt x="24241" y="2338"/>
                      <a:pt x="24041" y="2426"/>
                      <a:pt x="23853" y="2426"/>
                    </a:cubicBezTo>
                    <a:cubicBezTo>
                      <a:pt x="23637" y="2426"/>
                      <a:pt x="23437" y="2309"/>
                      <a:pt x="23380" y="1928"/>
                    </a:cubicBezTo>
                    <a:lnTo>
                      <a:pt x="23380" y="1928"/>
                    </a:lnTo>
                    <a:cubicBezTo>
                      <a:pt x="23541" y="2004"/>
                      <a:pt x="23641" y="2228"/>
                      <a:pt x="23748" y="2228"/>
                    </a:cubicBezTo>
                    <a:cubicBezTo>
                      <a:pt x="23790" y="2228"/>
                      <a:pt x="23833" y="2193"/>
                      <a:pt x="23882" y="2100"/>
                    </a:cubicBezTo>
                    <a:cubicBezTo>
                      <a:pt x="23486" y="1162"/>
                      <a:pt x="22945" y="1928"/>
                      <a:pt x="22562" y="1109"/>
                    </a:cubicBezTo>
                    <a:cubicBezTo>
                      <a:pt x="22549" y="1106"/>
                      <a:pt x="22537" y="1104"/>
                      <a:pt x="22527" y="1104"/>
                    </a:cubicBezTo>
                    <a:cubicBezTo>
                      <a:pt x="22348" y="1104"/>
                      <a:pt x="22434" y="1598"/>
                      <a:pt x="22284" y="1598"/>
                    </a:cubicBezTo>
                    <a:cubicBezTo>
                      <a:pt x="21902" y="1545"/>
                      <a:pt x="21123" y="832"/>
                      <a:pt x="20845" y="608"/>
                    </a:cubicBezTo>
                    <a:cubicBezTo>
                      <a:pt x="20410" y="1109"/>
                      <a:pt x="19974" y="661"/>
                      <a:pt x="19697" y="1162"/>
                    </a:cubicBezTo>
                    <a:cubicBezTo>
                      <a:pt x="19595" y="876"/>
                      <a:pt x="19465" y="807"/>
                      <a:pt x="19321" y="807"/>
                    </a:cubicBezTo>
                    <a:cubicBezTo>
                      <a:pt x="19188" y="807"/>
                      <a:pt x="19043" y="866"/>
                      <a:pt x="18899" y="866"/>
                    </a:cubicBezTo>
                    <a:cubicBezTo>
                      <a:pt x="18775" y="866"/>
                      <a:pt x="18651" y="823"/>
                      <a:pt x="18535" y="661"/>
                    </a:cubicBezTo>
                    <a:lnTo>
                      <a:pt x="18535" y="661"/>
                    </a:lnTo>
                    <a:cubicBezTo>
                      <a:pt x="18482" y="1215"/>
                      <a:pt x="18812" y="991"/>
                      <a:pt x="18865" y="1321"/>
                    </a:cubicBezTo>
                    <a:cubicBezTo>
                      <a:pt x="18818" y="1287"/>
                      <a:pt x="18782" y="1272"/>
                      <a:pt x="18756" y="1272"/>
                    </a:cubicBezTo>
                    <a:cubicBezTo>
                      <a:pt x="18573" y="1272"/>
                      <a:pt x="18817" y="1983"/>
                      <a:pt x="18621" y="1983"/>
                    </a:cubicBezTo>
                    <a:cubicBezTo>
                      <a:pt x="18615" y="1983"/>
                      <a:pt x="18608" y="1982"/>
                      <a:pt x="18601" y="1981"/>
                    </a:cubicBezTo>
                    <a:cubicBezTo>
                      <a:pt x="18374" y="1872"/>
                      <a:pt x="18196" y="1681"/>
                      <a:pt x="17983" y="1681"/>
                    </a:cubicBezTo>
                    <a:cubicBezTo>
                      <a:pt x="17887" y="1681"/>
                      <a:pt x="17783" y="1720"/>
                      <a:pt x="17664" y="1822"/>
                    </a:cubicBezTo>
                    <a:cubicBezTo>
                      <a:pt x="17664" y="1492"/>
                      <a:pt x="17387" y="1598"/>
                      <a:pt x="17492" y="1162"/>
                    </a:cubicBezTo>
                    <a:lnTo>
                      <a:pt x="17492" y="1162"/>
                    </a:lnTo>
                    <a:cubicBezTo>
                      <a:pt x="17404" y="1178"/>
                      <a:pt x="17325" y="1184"/>
                      <a:pt x="17254" y="1184"/>
                    </a:cubicBezTo>
                    <a:cubicBezTo>
                      <a:pt x="16964" y="1184"/>
                      <a:pt x="16793" y="1082"/>
                      <a:pt x="16592" y="1082"/>
                    </a:cubicBezTo>
                    <a:cubicBezTo>
                      <a:pt x="16502" y="1082"/>
                      <a:pt x="16406" y="1103"/>
                      <a:pt x="16291" y="1162"/>
                    </a:cubicBezTo>
                    <a:cubicBezTo>
                      <a:pt x="16014" y="991"/>
                      <a:pt x="16449" y="555"/>
                      <a:pt x="16172" y="331"/>
                    </a:cubicBezTo>
                    <a:lnTo>
                      <a:pt x="16172" y="331"/>
                    </a:lnTo>
                    <a:cubicBezTo>
                      <a:pt x="15961" y="608"/>
                      <a:pt x="15736" y="713"/>
                      <a:pt x="15459" y="832"/>
                    </a:cubicBezTo>
                    <a:cubicBezTo>
                      <a:pt x="15354" y="1268"/>
                      <a:pt x="15895" y="1439"/>
                      <a:pt x="15565" y="1704"/>
                    </a:cubicBezTo>
                    <a:cubicBezTo>
                      <a:pt x="15512" y="1545"/>
                      <a:pt x="15512" y="1268"/>
                      <a:pt x="15301" y="1043"/>
                    </a:cubicBezTo>
                    <a:lnTo>
                      <a:pt x="15301" y="1043"/>
                    </a:lnTo>
                    <a:cubicBezTo>
                      <a:pt x="15076" y="1268"/>
                      <a:pt x="15406" y="1439"/>
                      <a:pt x="15182" y="1545"/>
                    </a:cubicBezTo>
                    <a:cubicBezTo>
                      <a:pt x="15024" y="1492"/>
                      <a:pt x="14852" y="1439"/>
                      <a:pt x="14799" y="1215"/>
                    </a:cubicBezTo>
                    <a:cubicBezTo>
                      <a:pt x="14905" y="1109"/>
                      <a:pt x="15024" y="991"/>
                      <a:pt x="15076" y="832"/>
                    </a:cubicBezTo>
                    <a:cubicBezTo>
                      <a:pt x="15014" y="796"/>
                      <a:pt x="14963" y="780"/>
                      <a:pt x="14921" y="780"/>
                    </a:cubicBezTo>
                    <a:cubicBezTo>
                      <a:pt x="14705" y="780"/>
                      <a:pt x="14718" y="1197"/>
                      <a:pt x="14575" y="1373"/>
                    </a:cubicBezTo>
                    <a:cubicBezTo>
                      <a:pt x="13739" y="1088"/>
                      <a:pt x="12895" y="970"/>
                      <a:pt x="12077" y="970"/>
                    </a:cubicBezTo>
                    <a:cubicBezTo>
                      <a:pt x="10853" y="970"/>
                      <a:pt x="9689" y="1234"/>
                      <a:pt x="8700" y="1598"/>
                    </a:cubicBezTo>
                    <a:cubicBezTo>
                      <a:pt x="8734" y="1598"/>
                      <a:pt x="8773" y="1593"/>
                      <a:pt x="8813" y="1593"/>
                    </a:cubicBezTo>
                    <a:cubicBezTo>
                      <a:pt x="8897" y="1593"/>
                      <a:pt x="8985" y="1617"/>
                      <a:pt x="9030" y="1770"/>
                    </a:cubicBezTo>
                    <a:cubicBezTo>
                      <a:pt x="8447" y="1770"/>
                      <a:pt x="8327" y="1419"/>
                      <a:pt x="7744" y="1419"/>
                    </a:cubicBezTo>
                    <a:cubicBezTo>
                      <a:pt x="7666" y="1419"/>
                      <a:pt x="7581" y="1426"/>
                      <a:pt x="7485" y="1439"/>
                    </a:cubicBezTo>
                    <a:cubicBezTo>
                      <a:pt x="7261" y="1704"/>
                      <a:pt x="7644" y="1875"/>
                      <a:pt x="7433" y="1928"/>
                    </a:cubicBezTo>
                    <a:cubicBezTo>
                      <a:pt x="7376" y="1348"/>
                      <a:pt x="6771" y="1271"/>
                      <a:pt x="6208" y="1271"/>
                    </a:cubicBezTo>
                    <a:cubicBezTo>
                      <a:pt x="6004" y="1271"/>
                      <a:pt x="5805" y="1281"/>
                      <a:pt x="5640" y="1281"/>
                    </a:cubicBezTo>
                    <a:cubicBezTo>
                      <a:pt x="5307" y="1281"/>
                      <a:pt x="5110" y="1240"/>
                      <a:pt x="5281" y="991"/>
                    </a:cubicBezTo>
                    <a:lnTo>
                      <a:pt x="5281" y="991"/>
                    </a:lnTo>
                    <a:cubicBezTo>
                      <a:pt x="5266" y="993"/>
                      <a:pt x="5251" y="995"/>
                      <a:pt x="5237" y="995"/>
                    </a:cubicBezTo>
                    <a:cubicBezTo>
                      <a:pt x="5088" y="995"/>
                      <a:pt x="4964" y="855"/>
                      <a:pt x="4928" y="855"/>
                    </a:cubicBezTo>
                    <a:cubicBezTo>
                      <a:pt x="4903" y="855"/>
                      <a:pt x="4921" y="924"/>
                      <a:pt x="5003" y="1162"/>
                    </a:cubicBezTo>
                    <a:cubicBezTo>
                      <a:pt x="4739" y="1162"/>
                      <a:pt x="4462" y="1162"/>
                      <a:pt x="4515" y="661"/>
                    </a:cubicBezTo>
                    <a:cubicBezTo>
                      <a:pt x="4635" y="574"/>
                      <a:pt x="4749" y="541"/>
                      <a:pt x="4864" y="541"/>
                    </a:cubicBezTo>
                    <a:cubicBezTo>
                      <a:pt x="5115" y="541"/>
                      <a:pt x="5364" y="698"/>
                      <a:pt x="5664" y="779"/>
                    </a:cubicBezTo>
                    <a:cubicBezTo>
                      <a:pt x="5347" y="252"/>
                      <a:pt x="4856" y="142"/>
                      <a:pt x="4398" y="142"/>
                    </a:cubicBezTo>
                    <a:cubicBezTo>
                      <a:pt x="4226" y="142"/>
                      <a:pt x="4059" y="158"/>
                      <a:pt x="3908" y="172"/>
                    </a:cubicBezTo>
                    <a:cubicBezTo>
                      <a:pt x="3438" y="172"/>
                      <a:pt x="3134" y="401"/>
                      <a:pt x="2795" y="401"/>
                    </a:cubicBezTo>
                    <a:cubicBezTo>
                      <a:pt x="2695" y="401"/>
                      <a:pt x="2593" y="381"/>
                      <a:pt x="2482" y="331"/>
                    </a:cubicBezTo>
                    <a:cubicBezTo>
                      <a:pt x="2250" y="222"/>
                      <a:pt x="1963" y="109"/>
                      <a:pt x="1671" y="109"/>
                    </a:cubicBezTo>
                    <a:cubicBezTo>
                      <a:pt x="1398" y="109"/>
                      <a:pt x="1121" y="208"/>
                      <a:pt x="885" y="502"/>
                    </a:cubicBezTo>
                    <a:cubicBezTo>
                      <a:pt x="885" y="331"/>
                      <a:pt x="937" y="53"/>
                      <a:pt x="779"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0"/>
              <p:cNvSpPr/>
              <p:nvPr/>
            </p:nvSpPr>
            <p:spPr>
              <a:xfrm>
                <a:off x="1252000" y="1261250"/>
                <a:ext cx="1235025" cy="686175"/>
              </a:xfrm>
              <a:custGeom>
                <a:avLst/>
                <a:gdLst/>
                <a:ahLst/>
                <a:cxnLst/>
                <a:rect l="l" t="t" r="r" b="b"/>
                <a:pathLst>
                  <a:path w="49401" h="27447" extrusionOk="0">
                    <a:moveTo>
                      <a:pt x="17950" y="1909"/>
                    </a:moveTo>
                    <a:cubicBezTo>
                      <a:pt x="18071" y="1909"/>
                      <a:pt x="18115" y="2078"/>
                      <a:pt x="18247" y="2078"/>
                    </a:cubicBezTo>
                    <a:cubicBezTo>
                      <a:pt x="18282" y="2078"/>
                      <a:pt x="18325" y="2065"/>
                      <a:pt x="18377" y="2033"/>
                    </a:cubicBezTo>
                    <a:lnTo>
                      <a:pt x="18377" y="2033"/>
                    </a:lnTo>
                    <a:cubicBezTo>
                      <a:pt x="18430" y="2416"/>
                      <a:pt x="18324" y="2588"/>
                      <a:pt x="18100" y="2588"/>
                    </a:cubicBezTo>
                    <a:cubicBezTo>
                      <a:pt x="18205" y="2033"/>
                      <a:pt x="17770" y="2482"/>
                      <a:pt x="17875" y="1928"/>
                    </a:cubicBezTo>
                    <a:cubicBezTo>
                      <a:pt x="17903" y="1914"/>
                      <a:pt x="17928" y="1909"/>
                      <a:pt x="17950" y="1909"/>
                    </a:cubicBezTo>
                    <a:close/>
                    <a:moveTo>
                      <a:pt x="16173" y="2434"/>
                    </a:moveTo>
                    <a:cubicBezTo>
                      <a:pt x="16226" y="2434"/>
                      <a:pt x="16282" y="2463"/>
                      <a:pt x="16344" y="2535"/>
                    </a:cubicBezTo>
                    <a:cubicBezTo>
                      <a:pt x="16156" y="2712"/>
                      <a:pt x="15894" y="3129"/>
                      <a:pt x="15682" y="3129"/>
                    </a:cubicBezTo>
                    <a:cubicBezTo>
                      <a:pt x="15641" y="3129"/>
                      <a:pt x="15602" y="3113"/>
                      <a:pt x="15565" y="3076"/>
                    </a:cubicBezTo>
                    <a:cubicBezTo>
                      <a:pt x="15790" y="2990"/>
                      <a:pt x="15946" y="2434"/>
                      <a:pt x="16173" y="2434"/>
                    </a:cubicBezTo>
                    <a:close/>
                    <a:moveTo>
                      <a:pt x="19143" y="2482"/>
                    </a:moveTo>
                    <a:lnTo>
                      <a:pt x="19143" y="2482"/>
                    </a:lnTo>
                    <a:cubicBezTo>
                      <a:pt x="18931" y="3195"/>
                      <a:pt x="19697" y="2693"/>
                      <a:pt x="19974" y="3248"/>
                    </a:cubicBezTo>
                    <a:cubicBezTo>
                      <a:pt x="19750" y="3578"/>
                      <a:pt x="19644" y="4066"/>
                      <a:pt x="19261" y="4185"/>
                    </a:cubicBezTo>
                    <a:cubicBezTo>
                      <a:pt x="19314" y="3855"/>
                      <a:pt x="19473" y="3683"/>
                      <a:pt x="19697" y="3631"/>
                    </a:cubicBezTo>
                    <a:cubicBezTo>
                      <a:pt x="19697" y="3301"/>
                      <a:pt x="19619" y="3128"/>
                      <a:pt x="19454" y="3128"/>
                    </a:cubicBezTo>
                    <a:cubicBezTo>
                      <a:pt x="19427" y="3128"/>
                      <a:pt x="19398" y="3133"/>
                      <a:pt x="19367" y="3142"/>
                    </a:cubicBezTo>
                    <a:cubicBezTo>
                      <a:pt x="19314" y="3195"/>
                      <a:pt x="19261" y="3301"/>
                      <a:pt x="19195" y="3301"/>
                    </a:cubicBezTo>
                    <a:cubicBezTo>
                      <a:pt x="19299" y="3594"/>
                      <a:pt x="19332" y="3701"/>
                      <a:pt x="19315" y="3701"/>
                    </a:cubicBezTo>
                    <a:cubicBezTo>
                      <a:pt x="19271" y="3701"/>
                      <a:pt x="18863" y="2897"/>
                      <a:pt x="18556" y="2897"/>
                    </a:cubicBezTo>
                    <a:cubicBezTo>
                      <a:pt x="18490" y="2897"/>
                      <a:pt x="18429" y="2934"/>
                      <a:pt x="18377" y="3023"/>
                    </a:cubicBezTo>
                    <a:cubicBezTo>
                      <a:pt x="18418" y="2769"/>
                      <a:pt x="18509" y="2719"/>
                      <a:pt x="18618" y="2719"/>
                    </a:cubicBezTo>
                    <a:cubicBezTo>
                      <a:pt x="18691" y="2719"/>
                      <a:pt x="18771" y="2741"/>
                      <a:pt x="18849" y="2741"/>
                    </a:cubicBezTo>
                    <a:cubicBezTo>
                      <a:pt x="18959" y="2741"/>
                      <a:pt x="19066" y="2696"/>
                      <a:pt x="19143" y="2482"/>
                    </a:cubicBezTo>
                    <a:close/>
                    <a:moveTo>
                      <a:pt x="18984" y="3353"/>
                    </a:moveTo>
                    <a:lnTo>
                      <a:pt x="18984" y="3353"/>
                    </a:lnTo>
                    <a:cubicBezTo>
                      <a:pt x="18864" y="4130"/>
                      <a:pt x="18692" y="4467"/>
                      <a:pt x="18300" y="4467"/>
                    </a:cubicBezTo>
                    <a:cubicBezTo>
                      <a:pt x="18132" y="4467"/>
                      <a:pt x="17925" y="4405"/>
                      <a:pt x="17664" y="4291"/>
                    </a:cubicBezTo>
                    <a:cubicBezTo>
                      <a:pt x="17994" y="3301"/>
                      <a:pt x="18601" y="3802"/>
                      <a:pt x="18984" y="3353"/>
                    </a:cubicBezTo>
                    <a:close/>
                    <a:moveTo>
                      <a:pt x="21677" y="6324"/>
                    </a:moveTo>
                    <a:lnTo>
                      <a:pt x="21677" y="6324"/>
                    </a:lnTo>
                    <a:cubicBezTo>
                      <a:pt x="21686" y="6328"/>
                      <a:pt x="21695" y="6332"/>
                      <a:pt x="21704" y="6336"/>
                    </a:cubicBezTo>
                    <a:lnTo>
                      <a:pt x="21704" y="6336"/>
                    </a:lnTo>
                    <a:cubicBezTo>
                      <a:pt x="21695" y="6331"/>
                      <a:pt x="21686" y="6327"/>
                      <a:pt x="21677" y="6324"/>
                    </a:cubicBezTo>
                    <a:close/>
                    <a:moveTo>
                      <a:pt x="22337" y="5281"/>
                    </a:moveTo>
                    <a:cubicBezTo>
                      <a:pt x="22638" y="5677"/>
                      <a:pt x="22665" y="6631"/>
                      <a:pt x="22995" y="6631"/>
                    </a:cubicBezTo>
                    <a:cubicBezTo>
                      <a:pt x="23028" y="6631"/>
                      <a:pt x="23064" y="6621"/>
                      <a:pt x="23103" y="6601"/>
                    </a:cubicBezTo>
                    <a:lnTo>
                      <a:pt x="23103" y="6601"/>
                    </a:lnTo>
                    <a:cubicBezTo>
                      <a:pt x="22667" y="6931"/>
                      <a:pt x="22337" y="7037"/>
                      <a:pt x="22166" y="7155"/>
                    </a:cubicBezTo>
                    <a:cubicBezTo>
                      <a:pt x="21902" y="7037"/>
                      <a:pt x="22337" y="6773"/>
                      <a:pt x="22285" y="6495"/>
                    </a:cubicBezTo>
                    <a:cubicBezTo>
                      <a:pt x="22285" y="6343"/>
                      <a:pt x="22224" y="6304"/>
                      <a:pt x="22137" y="6304"/>
                    </a:cubicBezTo>
                    <a:cubicBezTo>
                      <a:pt x="22043" y="6304"/>
                      <a:pt x="21916" y="6351"/>
                      <a:pt x="21802" y="6351"/>
                    </a:cubicBezTo>
                    <a:cubicBezTo>
                      <a:pt x="21768" y="6351"/>
                      <a:pt x="21735" y="6347"/>
                      <a:pt x="21704" y="6336"/>
                    </a:cubicBezTo>
                    <a:lnTo>
                      <a:pt x="21704" y="6336"/>
                    </a:lnTo>
                    <a:cubicBezTo>
                      <a:pt x="22094" y="6528"/>
                      <a:pt x="22005" y="7370"/>
                      <a:pt x="21615" y="7370"/>
                    </a:cubicBezTo>
                    <a:cubicBezTo>
                      <a:pt x="21601" y="7370"/>
                      <a:pt x="21586" y="7369"/>
                      <a:pt x="21572" y="7367"/>
                    </a:cubicBezTo>
                    <a:lnTo>
                      <a:pt x="21572" y="7367"/>
                    </a:lnTo>
                    <a:cubicBezTo>
                      <a:pt x="21677" y="7697"/>
                      <a:pt x="21902" y="7644"/>
                      <a:pt x="21730" y="8027"/>
                    </a:cubicBezTo>
                    <a:cubicBezTo>
                      <a:pt x="21698" y="8046"/>
                      <a:pt x="21667" y="8054"/>
                      <a:pt x="21636" y="8054"/>
                    </a:cubicBezTo>
                    <a:cubicBezTo>
                      <a:pt x="21489" y="8054"/>
                      <a:pt x="21354" y="7875"/>
                      <a:pt x="21283" y="7875"/>
                    </a:cubicBezTo>
                    <a:cubicBezTo>
                      <a:pt x="21237" y="7875"/>
                      <a:pt x="21219" y="7950"/>
                      <a:pt x="21242" y="8198"/>
                    </a:cubicBezTo>
                    <a:cubicBezTo>
                      <a:pt x="20980" y="8037"/>
                      <a:pt x="21012" y="7252"/>
                      <a:pt x="20651" y="7252"/>
                    </a:cubicBezTo>
                    <a:cubicBezTo>
                      <a:pt x="20629" y="7252"/>
                      <a:pt x="20606" y="7255"/>
                      <a:pt x="20582" y="7261"/>
                    </a:cubicBezTo>
                    <a:cubicBezTo>
                      <a:pt x="20634" y="7037"/>
                      <a:pt x="20740" y="6931"/>
                      <a:pt x="20964" y="6878"/>
                    </a:cubicBezTo>
                    <a:cubicBezTo>
                      <a:pt x="20919" y="6561"/>
                      <a:pt x="20860" y="6470"/>
                      <a:pt x="20780" y="6470"/>
                    </a:cubicBezTo>
                    <a:cubicBezTo>
                      <a:pt x="20673" y="6470"/>
                      <a:pt x="20529" y="6628"/>
                      <a:pt x="20329" y="6628"/>
                    </a:cubicBezTo>
                    <a:cubicBezTo>
                      <a:pt x="20284" y="6628"/>
                      <a:pt x="20236" y="6620"/>
                      <a:pt x="20185" y="6601"/>
                    </a:cubicBezTo>
                    <a:cubicBezTo>
                      <a:pt x="20294" y="6396"/>
                      <a:pt x="20347" y="6104"/>
                      <a:pt x="20526" y="6104"/>
                    </a:cubicBezTo>
                    <a:cubicBezTo>
                      <a:pt x="20543" y="6104"/>
                      <a:pt x="20562" y="6107"/>
                      <a:pt x="20582" y="6113"/>
                    </a:cubicBezTo>
                    <a:cubicBezTo>
                      <a:pt x="20582" y="6318"/>
                      <a:pt x="20602" y="6384"/>
                      <a:pt x="20639" y="6384"/>
                    </a:cubicBezTo>
                    <a:cubicBezTo>
                      <a:pt x="20704" y="6384"/>
                      <a:pt x="20820" y="6176"/>
                      <a:pt x="20963" y="6176"/>
                    </a:cubicBezTo>
                    <a:cubicBezTo>
                      <a:pt x="20997" y="6176"/>
                      <a:pt x="21033" y="6188"/>
                      <a:pt x="21070" y="6218"/>
                    </a:cubicBezTo>
                    <a:cubicBezTo>
                      <a:pt x="20935" y="6752"/>
                      <a:pt x="21102" y="6781"/>
                      <a:pt x="21293" y="6781"/>
                    </a:cubicBezTo>
                    <a:cubicBezTo>
                      <a:pt x="21317" y="6781"/>
                      <a:pt x="21341" y="6780"/>
                      <a:pt x="21365" y="6780"/>
                    </a:cubicBezTo>
                    <a:cubicBezTo>
                      <a:pt x="21468" y="6780"/>
                      <a:pt x="21569" y="6789"/>
                      <a:pt x="21624" y="6878"/>
                    </a:cubicBezTo>
                    <a:cubicBezTo>
                      <a:pt x="21902" y="6773"/>
                      <a:pt x="21453" y="6548"/>
                      <a:pt x="21572" y="6165"/>
                    </a:cubicBezTo>
                    <a:cubicBezTo>
                      <a:pt x="21836" y="5888"/>
                      <a:pt x="22443" y="6113"/>
                      <a:pt x="22337" y="5281"/>
                    </a:cubicBezTo>
                    <a:close/>
                    <a:moveTo>
                      <a:pt x="7591" y="8858"/>
                    </a:moveTo>
                    <a:lnTo>
                      <a:pt x="7591" y="8858"/>
                    </a:lnTo>
                    <a:cubicBezTo>
                      <a:pt x="7543" y="8910"/>
                      <a:pt x="7474" y="8963"/>
                      <a:pt x="7399" y="9017"/>
                    </a:cubicBezTo>
                    <a:lnTo>
                      <a:pt x="7399" y="9017"/>
                    </a:lnTo>
                    <a:cubicBezTo>
                      <a:pt x="7498" y="9016"/>
                      <a:pt x="7591" y="9007"/>
                      <a:pt x="7591" y="8858"/>
                    </a:cubicBezTo>
                    <a:close/>
                    <a:moveTo>
                      <a:pt x="7399" y="9017"/>
                    </a:moveTo>
                    <a:cubicBezTo>
                      <a:pt x="7393" y="9017"/>
                      <a:pt x="7386" y="9017"/>
                      <a:pt x="7380" y="9017"/>
                    </a:cubicBezTo>
                    <a:cubicBezTo>
                      <a:pt x="7383" y="9019"/>
                      <a:pt x="7386" y="9022"/>
                      <a:pt x="7389" y="9024"/>
                    </a:cubicBezTo>
                    <a:lnTo>
                      <a:pt x="7389" y="9024"/>
                    </a:lnTo>
                    <a:cubicBezTo>
                      <a:pt x="7392" y="9022"/>
                      <a:pt x="7396" y="9019"/>
                      <a:pt x="7399" y="9017"/>
                    </a:cubicBezTo>
                    <a:close/>
                    <a:moveTo>
                      <a:pt x="26351" y="9519"/>
                    </a:moveTo>
                    <a:cubicBezTo>
                      <a:pt x="26351" y="9743"/>
                      <a:pt x="26351" y="9849"/>
                      <a:pt x="26456" y="9849"/>
                    </a:cubicBezTo>
                    <a:cubicBezTo>
                      <a:pt x="26391" y="9962"/>
                      <a:pt x="26315" y="9983"/>
                      <a:pt x="26225" y="9983"/>
                    </a:cubicBezTo>
                    <a:cubicBezTo>
                      <a:pt x="26175" y="9983"/>
                      <a:pt x="26120" y="9976"/>
                      <a:pt x="26061" y="9976"/>
                    </a:cubicBezTo>
                    <a:cubicBezTo>
                      <a:pt x="25968" y="9976"/>
                      <a:pt x="25862" y="9992"/>
                      <a:pt x="25743" y="10073"/>
                    </a:cubicBezTo>
                    <a:cubicBezTo>
                      <a:pt x="25743" y="9571"/>
                      <a:pt x="26021" y="9571"/>
                      <a:pt x="26351" y="9519"/>
                    </a:cubicBezTo>
                    <a:close/>
                    <a:moveTo>
                      <a:pt x="5480" y="9635"/>
                    </a:moveTo>
                    <a:cubicBezTo>
                      <a:pt x="5598" y="9635"/>
                      <a:pt x="5731" y="9759"/>
                      <a:pt x="5664" y="10007"/>
                    </a:cubicBezTo>
                    <a:cubicBezTo>
                      <a:pt x="5730" y="10007"/>
                      <a:pt x="5730" y="9954"/>
                      <a:pt x="5730" y="9849"/>
                    </a:cubicBezTo>
                    <a:cubicBezTo>
                      <a:pt x="5878" y="9849"/>
                      <a:pt x="5795" y="10519"/>
                      <a:pt x="5557" y="10519"/>
                    </a:cubicBezTo>
                    <a:cubicBezTo>
                      <a:pt x="5540" y="10519"/>
                      <a:pt x="5523" y="10515"/>
                      <a:pt x="5505" y="10509"/>
                    </a:cubicBezTo>
                    <a:cubicBezTo>
                      <a:pt x="5228" y="10337"/>
                      <a:pt x="5558" y="9901"/>
                      <a:pt x="5334" y="9849"/>
                    </a:cubicBezTo>
                    <a:cubicBezTo>
                      <a:pt x="5311" y="9706"/>
                      <a:pt x="5391" y="9635"/>
                      <a:pt x="5480" y="9635"/>
                    </a:cubicBezTo>
                    <a:close/>
                    <a:moveTo>
                      <a:pt x="28661" y="9901"/>
                    </a:moveTo>
                    <a:cubicBezTo>
                      <a:pt x="28661" y="10179"/>
                      <a:pt x="28833" y="10231"/>
                      <a:pt x="28833" y="10561"/>
                    </a:cubicBezTo>
                    <a:cubicBezTo>
                      <a:pt x="28558" y="10533"/>
                      <a:pt x="28434" y="10488"/>
                      <a:pt x="28306" y="10488"/>
                    </a:cubicBezTo>
                    <a:cubicBezTo>
                      <a:pt x="28201" y="10488"/>
                      <a:pt x="28093" y="10519"/>
                      <a:pt x="27895" y="10614"/>
                    </a:cubicBezTo>
                    <a:cubicBezTo>
                      <a:pt x="27776" y="9849"/>
                      <a:pt x="28436" y="10179"/>
                      <a:pt x="28661" y="9901"/>
                    </a:cubicBezTo>
                    <a:close/>
                    <a:moveTo>
                      <a:pt x="27394" y="9136"/>
                    </a:moveTo>
                    <a:cubicBezTo>
                      <a:pt x="27776" y="9241"/>
                      <a:pt x="27446" y="9519"/>
                      <a:pt x="27565" y="10126"/>
                    </a:cubicBezTo>
                    <a:cubicBezTo>
                      <a:pt x="27521" y="10121"/>
                      <a:pt x="27480" y="10118"/>
                      <a:pt x="27442" y="10118"/>
                    </a:cubicBezTo>
                    <a:cubicBezTo>
                      <a:pt x="27099" y="10118"/>
                      <a:pt x="27033" y="10339"/>
                      <a:pt x="27235" y="10839"/>
                    </a:cubicBezTo>
                    <a:cubicBezTo>
                      <a:pt x="27146" y="10839"/>
                      <a:pt x="27063" y="10844"/>
                      <a:pt x="26987" y="10844"/>
                    </a:cubicBezTo>
                    <a:cubicBezTo>
                      <a:pt x="26826" y="10844"/>
                      <a:pt x="26700" y="10820"/>
                      <a:pt x="26628" y="10667"/>
                    </a:cubicBezTo>
                    <a:cubicBezTo>
                      <a:pt x="26645" y="10579"/>
                      <a:pt x="26669" y="10550"/>
                      <a:pt x="26697" y="10550"/>
                    </a:cubicBezTo>
                    <a:cubicBezTo>
                      <a:pt x="26753" y="10550"/>
                      <a:pt x="26826" y="10667"/>
                      <a:pt x="26905" y="10667"/>
                    </a:cubicBezTo>
                    <a:cubicBezTo>
                      <a:pt x="27011" y="10007"/>
                      <a:pt x="26575" y="10337"/>
                      <a:pt x="26628" y="9677"/>
                    </a:cubicBezTo>
                    <a:cubicBezTo>
                      <a:pt x="26733" y="9677"/>
                      <a:pt x="26733" y="9901"/>
                      <a:pt x="26733" y="10007"/>
                    </a:cubicBezTo>
                    <a:cubicBezTo>
                      <a:pt x="26932" y="10007"/>
                      <a:pt x="26961" y="9872"/>
                      <a:pt x="27044" y="9872"/>
                    </a:cubicBezTo>
                    <a:cubicBezTo>
                      <a:pt x="27077" y="9872"/>
                      <a:pt x="27118" y="9894"/>
                      <a:pt x="27182" y="9954"/>
                    </a:cubicBezTo>
                    <a:cubicBezTo>
                      <a:pt x="27288" y="9901"/>
                      <a:pt x="27116" y="9796"/>
                      <a:pt x="27116" y="9466"/>
                    </a:cubicBezTo>
                    <a:cubicBezTo>
                      <a:pt x="27288" y="9466"/>
                      <a:pt x="27394" y="9347"/>
                      <a:pt x="27394" y="9136"/>
                    </a:cubicBezTo>
                    <a:close/>
                    <a:moveTo>
                      <a:pt x="14397" y="10268"/>
                    </a:moveTo>
                    <a:cubicBezTo>
                      <a:pt x="14453" y="10268"/>
                      <a:pt x="14512" y="10307"/>
                      <a:pt x="14575" y="10403"/>
                    </a:cubicBezTo>
                    <a:cubicBezTo>
                      <a:pt x="14575" y="10667"/>
                      <a:pt x="14311" y="10509"/>
                      <a:pt x="14311" y="10733"/>
                    </a:cubicBezTo>
                    <a:cubicBezTo>
                      <a:pt x="14398" y="10699"/>
                      <a:pt x="14474" y="10685"/>
                      <a:pt x="14542" y="10685"/>
                    </a:cubicBezTo>
                    <a:cubicBezTo>
                      <a:pt x="14817" y="10685"/>
                      <a:pt x="14971" y="10913"/>
                      <a:pt x="15235" y="10997"/>
                    </a:cubicBezTo>
                    <a:cubicBezTo>
                      <a:pt x="15182" y="10614"/>
                      <a:pt x="15459" y="10786"/>
                      <a:pt x="15459" y="10509"/>
                    </a:cubicBezTo>
                    <a:cubicBezTo>
                      <a:pt x="15459" y="10509"/>
                      <a:pt x="15407" y="10456"/>
                      <a:pt x="15406" y="10403"/>
                    </a:cubicBezTo>
                    <a:lnTo>
                      <a:pt x="15406" y="10403"/>
                    </a:lnTo>
                    <a:cubicBezTo>
                      <a:pt x="15407" y="10456"/>
                      <a:pt x="15459" y="10456"/>
                      <a:pt x="15512" y="10509"/>
                    </a:cubicBezTo>
                    <a:lnTo>
                      <a:pt x="15459" y="10509"/>
                    </a:lnTo>
                    <a:cubicBezTo>
                      <a:pt x="15789" y="10839"/>
                      <a:pt x="16291" y="10509"/>
                      <a:pt x="16502" y="10892"/>
                    </a:cubicBezTo>
                    <a:cubicBezTo>
                      <a:pt x="15724" y="10931"/>
                      <a:pt x="15070" y="11250"/>
                      <a:pt x="14421" y="11250"/>
                    </a:cubicBezTo>
                    <a:cubicBezTo>
                      <a:pt x="14201" y="11250"/>
                      <a:pt x="13981" y="11213"/>
                      <a:pt x="13756" y="11116"/>
                    </a:cubicBezTo>
                    <a:cubicBezTo>
                      <a:pt x="13981" y="10977"/>
                      <a:pt x="14162" y="10268"/>
                      <a:pt x="14397" y="10268"/>
                    </a:cubicBezTo>
                    <a:close/>
                    <a:moveTo>
                      <a:pt x="25083" y="10284"/>
                    </a:moveTo>
                    <a:cubicBezTo>
                      <a:pt x="25532" y="10456"/>
                      <a:pt x="26021" y="10403"/>
                      <a:pt x="26522" y="10733"/>
                    </a:cubicBezTo>
                    <a:cubicBezTo>
                      <a:pt x="26456" y="10839"/>
                      <a:pt x="26403" y="10997"/>
                      <a:pt x="26456" y="11222"/>
                    </a:cubicBezTo>
                    <a:cubicBezTo>
                      <a:pt x="26288" y="11100"/>
                      <a:pt x="26216" y="11031"/>
                      <a:pt x="26170" y="11031"/>
                    </a:cubicBezTo>
                    <a:cubicBezTo>
                      <a:pt x="26111" y="11031"/>
                      <a:pt x="26093" y="11142"/>
                      <a:pt x="25968" y="11393"/>
                    </a:cubicBezTo>
                    <a:cubicBezTo>
                      <a:pt x="25638" y="11274"/>
                      <a:pt x="26021" y="10944"/>
                      <a:pt x="26021" y="10733"/>
                    </a:cubicBezTo>
                    <a:lnTo>
                      <a:pt x="26021" y="10733"/>
                    </a:lnTo>
                    <a:cubicBezTo>
                      <a:pt x="25927" y="10804"/>
                      <a:pt x="25803" y="10846"/>
                      <a:pt x="25676" y="10846"/>
                    </a:cubicBezTo>
                    <a:cubicBezTo>
                      <a:pt x="25426" y="10846"/>
                      <a:pt x="25162" y="10687"/>
                      <a:pt x="25083" y="10284"/>
                    </a:cubicBezTo>
                    <a:close/>
                    <a:moveTo>
                      <a:pt x="18539" y="11115"/>
                    </a:moveTo>
                    <a:cubicBezTo>
                      <a:pt x="18612" y="11115"/>
                      <a:pt x="18686" y="11116"/>
                      <a:pt x="18760" y="11116"/>
                    </a:cubicBezTo>
                    <a:cubicBezTo>
                      <a:pt x="18654" y="11657"/>
                      <a:pt x="17994" y="11393"/>
                      <a:pt x="17664" y="11657"/>
                    </a:cubicBezTo>
                    <a:cubicBezTo>
                      <a:pt x="17754" y="11153"/>
                      <a:pt x="18129" y="11115"/>
                      <a:pt x="18539" y="11115"/>
                    </a:cubicBezTo>
                    <a:close/>
                    <a:moveTo>
                      <a:pt x="28001" y="10944"/>
                    </a:moveTo>
                    <a:lnTo>
                      <a:pt x="28054" y="11446"/>
                    </a:lnTo>
                    <a:cubicBezTo>
                      <a:pt x="27894" y="11584"/>
                      <a:pt x="27744" y="11606"/>
                      <a:pt x="27583" y="11606"/>
                    </a:cubicBezTo>
                    <a:cubicBezTo>
                      <a:pt x="27502" y="11606"/>
                      <a:pt x="27419" y="11601"/>
                      <a:pt x="27330" y="11601"/>
                    </a:cubicBezTo>
                    <a:cubicBezTo>
                      <a:pt x="27171" y="11601"/>
                      <a:pt x="26994" y="11619"/>
                      <a:pt x="26786" y="11723"/>
                    </a:cubicBezTo>
                    <a:cubicBezTo>
                      <a:pt x="26852" y="10892"/>
                      <a:pt x="27512" y="11327"/>
                      <a:pt x="28001" y="10944"/>
                    </a:cubicBezTo>
                    <a:close/>
                    <a:moveTo>
                      <a:pt x="15895" y="11604"/>
                    </a:moveTo>
                    <a:cubicBezTo>
                      <a:pt x="15760" y="11886"/>
                      <a:pt x="15855" y="12129"/>
                      <a:pt x="16091" y="12129"/>
                    </a:cubicBezTo>
                    <a:cubicBezTo>
                      <a:pt x="16131" y="12129"/>
                      <a:pt x="16176" y="12122"/>
                      <a:pt x="16225" y="12106"/>
                    </a:cubicBezTo>
                    <a:lnTo>
                      <a:pt x="16225" y="12106"/>
                    </a:lnTo>
                    <a:cubicBezTo>
                      <a:pt x="15842" y="12542"/>
                      <a:pt x="16067" y="12542"/>
                      <a:pt x="15354" y="12647"/>
                    </a:cubicBezTo>
                    <a:cubicBezTo>
                      <a:pt x="15301" y="11987"/>
                      <a:pt x="15684" y="11934"/>
                      <a:pt x="15895" y="11604"/>
                    </a:cubicBezTo>
                    <a:close/>
                    <a:moveTo>
                      <a:pt x="16779" y="11882"/>
                    </a:moveTo>
                    <a:cubicBezTo>
                      <a:pt x="16688" y="12077"/>
                      <a:pt x="16716" y="12222"/>
                      <a:pt x="16828" y="12222"/>
                    </a:cubicBezTo>
                    <a:cubicBezTo>
                      <a:pt x="16845" y="12222"/>
                      <a:pt x="16864" y="12219"/>
                      <a:pt x="16885" y="12212"/>
                    </a:cubicBezTo>
                    <a:lnTo>
                      <a:pt x="16885" y="12212"/>
                    </a:lnTo>
                    <a:cubicBezTo>
                      <a:pt x="16850" y="12362"/>
                      <a:pt x="16862" y="12506"/>
                      <a:pt x="16893" y="12506"/>
                    </a:cubicBezTo>
                    <a:cubicBezTo>
                      <a:pt x="16909" y="12506"/>
                      <a:pt x="16929" y="12471"/>
                      <a:pt x="16951" y="12383"/>
                    </a:cubicBezTo>
                    <a:lnTo>
                      <a:pt x="16951" y="12383"/>
                    </a:lnTo>
                    <a:cubicBezTo>
                      <a:pt x="17197" y="12596"/>
                      <a:pt x="16990" y="12737"/>
                      <a:pt x="16794" y="12737"/>
                    </a:cubicBezTo>
                    <a:cubicBezTo>
                      <a:pt x="16684" y="12737"/>
                      <a:pt x="16579" y="12693"/>
                      <a:pt x="16555" y="12595"/>
                    </a:cubicBezTo>
                    <a:cubicBezTo>
                      <a:pt x="16502" y="12159"/>
                      <a:pt x="16502" y="11882"/>
                      <a:pt x="16779" y="11882"/>
                    </a:cubicBezTo>
                    <a:close/>
                    <a:moveTo>
                      <a:pt x="25781" y="12284"/>
                    </a:moveTo>
                    <a:cubicBezTo>
                      <a:pt x="25877" y="12284"/>
                      <a:pt x="25975" y="12339"/>
                      <a:pt x="26021" y="12436"/>
                    </a:cubicBezTo>
                    <a:cubicBezTo>
                      <a:pt x="25968" y="12542"/>
                      <a:pt x="25968" y="12713"/>
                      <a:pt x="25968" y="12925"/>
                    </a:cubicBezTo>
                    <a:cubicBezTo>
                      <a:pt x="25768" y="12925"/>
                      <a:pt x="25788" y="12578"/>
                      <a:pt x="25607" y="12578"/>
                    </a:cubicBezTo>
                    <a:cubicBezTo>
                      <a:pt x="25586" y="12578"/>
                      <a:pt x="25561" y="12583"/>
                      <a:pt x="25532" y="12595"/>
                    </a:cubicBezTo>
                    <a:cubicBezTo>
                      <a:pt x="25532" y="12378"/>
                      <a:pt x="25655" y="12284"/>
                      <a:pt x="25781" y="12284"/>
                    </a:cubicBezTo>
                    <a:close/>
                    <a:moveTo>
                      <a:pt x="27352" y="12527"/>
                    </a:moveTo>
                    <a:cubicBezTo>
                      <a:pt x="27469" y="12527"/>
                      <a:pt x="27565" y="12642"/>
                      <a:pt x="27565" y="12977"/>
                    </a:cubicBezTo>
                    <a:cubicBezTo>
                      <a:pt x="27518" y="13007"/>
                      <a:pt x="27479" y="13018"/>
                      <a:pt x="27445" y="13018"/>
                    </a:cubicBezTo>
                    <a:cubicBezTo>
                      <a:pt x="27310" y="13018"/>
                      <a:pt x="27254" y="12836"/>
                      <a:pt x="27093" y="12836"/>
                    </a:cubicBezTo>
                    <a:cubicBezTo>
                      <a:pt x="27054" y="12836"/>
                      <a:pt x="27010" y="12847"/>
                      <a:pt x="26958" y="12872"/>
                    </a:cubicBezTo>
                    <a:cubicBezTo>
                      <a:pt x="27017" y="12716"/>
                      <a:pt x="27202" y="12527"/>
                      <a:pt x="27352" y="12527"/>
                    </a:cubicBezTo>
                    <a:close/>
                    <a:moveTo>
                      <a:pt x="17709" y="12146"/>
                    </a:moveTo>
                    <a:cubicBezTo>
                      <a:pt x="17741" y="12146"/>
                      <a:pt x="17779" y="12150"/>
                      <a:pt x="17822" y="12159"/>
                    </a:cubicBezTo>
                    <a:cubicBezTo>
                      <a:pt x="17664" y="12542"/>
                      <a:pt x="17941" y="12489"/>
                      <a:pt x="17770" y="12819"/>
                    </a:cubicBezTo>
                    <a:cubicBezTo>
                      <a:pt x="17770" y="12977"/>
                      <a:pt x="17822" y="12977"/>
                      <a:pt x="17875" y="12977"/>
                    </a:cubicBezTo>
                    <a:cubicBezTo>
                      <a:pt x="17875" y="13088"/>
                      <a:pt x="17855" y="13124"/>
                      <a:pt x="17820" y="13124"/>
                    </a:cubicBezTo>
                    <a:cubicBezTo>
                      <a:pt x="17753" y="13124"/>
                      <a:pt x="17634" y="12988"/>
                      <a:pt x="17510" y="12988"/>
                    </a:cubicBezTo>
                    <a:cubicBezTo>
                      <a:pt x="17469" y="12988"/>
                      <a:pt x="17427" y="13003"/>
                      <a:pt x="17387" y="13043"/>
                    </a:cubicBezTo>
                    <a:cubicBezTo>
                      <a:pt x="17387" y="12766"/>
                      <a:pt x="17215" y="12713"/>
                      <a:pt x="17215" y="12383"/>
                    </a:cubicBezTo>
                    <a:lnTo>
                      <a:pt x="17215" y="12383"/>
                    </a:lnTo>
                    <a:cubicBezTo>
                      <a:pt x="17334" y="12436"/>
                      <a:pt x="17440" y="12595"/>
                      <a:pt x="17440" y="12872"/>
                    </a:cubicBezTo>
                    <a:cubicBezTo>
                      <a:pt x="17646" y="12665"/>
                      <a:pt x="17339" y="12146"/>
                      <a:pt x="17709" y="12146"/>
                    </a:cubicBezTo>
                    <a:close/>
                    <a:moveTo>
                      <a:pt x="20582" y="12977"/>
                    </a:moveTo>
                    <a:cubicBezTo>
                      <a:pt x="20874" y="13163"/>
                      <a:pt x="20500" y="13546"/>
                      <a:pt x="20223" y="13546"/>
                    </a:cubicBezTo>
                    <a:cubicBezTo>
                      <a:pt x="20087" y="13546"/>
                      <a:pt x="19974" y="13454"/>
                      <a:pt x="19974" y="13202"/>
                    </a:cubicBezTo>
                    <a:lnTo>
                      <a:pt x="19974" y="13202"/>
                    </a:lnTo>
                    <a:cubicBezTo>
                      <a:pt x="20048" y="13298"/>
                      <a:pt x="20136" y="13340"/>
                      <a:pt x="20222" y="13340"/>
                    </a:cubicBezTo>
                    <a:cubicBezTo>
                      <a:pt x="20383" y="13340"/>
                      <a:pt x="20538" y="13193"/>
                      <a:pt x="20582" y="12977"/>
                    </a:cubicBezTo>
                    <a:close/>
                    <a:moveTo>
                      <a:pt x="14192" y="13096"/>
                    </a:moveTo>
                    <a:lnTo>
                      <a:pt x="14192" y="13096"/>
                    </a:lnTo>
                    <a:cubicBezTo>
                      <a:pt x="14139" y="13637"/>
                      <a:pt x="13862" y="13756"/>
                      <a:pt x="13532" y="13809"/>
                    </a:cubicBezTo>
                    <a:cubicBezTo>
                      <a:pt x="13585" y="13373"/>
                      <a:pt x="13862" y="13202"/>
                      <a:pt x="14192" y="13096"/>
                    </a:cubicBezTo>
                    <a:close/>
                    <a:moveTo>
                      <a:pt x="10181" y="13006"/>
                    </a:moveTo>
                    <a:cubicBezTo>
                      <a:pt x="10292" y="13006"/>
                      <a:pt x="10363" y="13612"/>
                      <a:pt x="10231" y="13703"/>
                    </a:cubicBezTo>
                    <a:cubicBezTo>
                      <a:pt x="10122" y="13630"/>
                      <a:pt x="10028" y="13602"/>
                      <a:pt x="9946" y="13602"/>
                    </a:cubicBezTo>
                    <a:cubicBezTo>
                      <a:pt x="9705" y="13602"/>
                      <a:pt x="9560" y="13837"/>
                      <a:pt x="9391" y="13837"/>
                    </a:cubicBezTo>
                    <a:cubicBezTo>
                      <a:pt x="9360" y="13837"/>
                      <a:pt x="9328" y="13828"/>
                      <a:pt x="9294" y="13809"/>
                    </a:cubicBezTo>
                    <a:cubicBezTo>
                      <a:pt x="9241" y="13202"/>
                      <a:pt x="10350" y="13585"/>
                      <a:pt x="10073" y="13202"/>
                    </a:cubicBezTo>
                    <a:cubicBezTo>
                      <a:pt x="10110" y="13061"/>
                      <a:pt x="10147" y="13006"/>
                      <a:pt x="10181" y="13006"/>
                    </a:cubicBezTo>
                    <a:close/>
                    <a:moveTo>
                      <a:pt x="16344" y="12595"/>
                    </a:moveTo>
                    <a:cubicBezTo>
                      <a:pt x="16727" y="13202"/>
                      <a:pt x="17334" y="13426"/>
                      <a:pt x="17941" y="13703"/>
                    </a:cubicBezTo>
                    <a:cubicBezTo>
                      <a:pt x="17851" y="13803"/>
                      <a:pt x="17755" y="13840"/>
                      <a:pt x="17655" y="13840"/>
                    </a:cubicBezTo>
                    <a:cubicBezTo>
                      <a:pt x="17373" y="13840"/>
                      <a:pt x="17055" y="13547"/>
                      <a:pt x="16708" y="13547"/>
                    </a:cubicBezTo>
                    <a:cubicBezTo>
                      <a:pt x="16641" y="13547"/>
                      <a:pt x="16572" y="13558"/>
                      <a:pt x="16502" y="13585"/>
                    </a:cubicBezTo>
                    <a:cubicBezTo>
                      <a:pt x="16502" y="13426"/>
                      <a:pt x="16727" y="13479"/>
                      <a:pt x="16674" y="13255"/>
                    </a:cubicBezTo>
                    <a:cubicBezTo>
                      <a:pt x="16603" y="13053"/>
                      <a:pt x="16535" y="12991"/>
                      <a:pt x="16452" y="12991"/>
                    </a:cubicBezTo>
                    <a:cubicBezTo>
                      <a:pt x="16334" y="12991"/>
                      <a:pt x="16186" y="13118"/>
                      <a:pt x="15961" y="13149"/>
                    </a:cubicBezTo>
                    <a:cubicBezTo>
                      <a:pt x="16014" y="12766"/>
                      <a:pt x="16344" y="12925"/>
                      <a:pt x="16344" y="12595"/>
                    </a:cubicBezTo>
                    <a:close/>
                    <a:moveTo>
                      <a:pt x="11133" y="11480"/>
                    </a:moveTo>
                    <a:cubicBezTo>
                      <a:pt x="11247" y="11480"/>
                      <a:pt x="11291" y="11649"/>
                      <a:pt x="11421" y="11649"/>
                    </a:cubicBezTo>
                    <a:cubicBezTo>
                      <a:pt x="11457" y="11649"/>
                      <a:pt x="11499" y="11637"/>
                      <a:pt x="11552" y="11604"/>
                    </a:cubicBezTo>
                    <a:lnTo>
                      <a:pt x="11552" y="11604"/>
                    </a:lnTo>
                    <a:cubicBezTo>
                      <a:pt x="11393" y="11934"/>
                      <a:pt x="11604" y="12053"/>
                      <a:pt x="11604" y="12436"/>
                    </a:cubicBezTo>
                    <a:cubicBezTo>
                      <a:pt x="11698" y="12394"/>
                      <a:pt x="11787" y="12380"/>
                      <a:pt x="11871" y="12380"/>
                    </a:cubicBezTo>
                    <a:cubicBezTo>
                      <a:pt x="12076" y="12380"/>
                      <a:pt x="12250" y="12467"/>
                      <a:pt x="12379" y="12467"/>
                    </a:cubicBezTo>
                    <a:cubicBezTo>
                      <a:pt x="12482" y="12467"/>
                      <a:pt x="12556" y="12412"/>
                      <a:pt x="12595" y="12212"/>
                    </a:cubicBezTo>
                    <a:cubicBezTo>
                      <a:pt x="12732" y="12254"/>
                      <a:pt x="12725" y="12551"/>
                      <a:pt x="12888" y="12551"/>
                    </a:cubicBezTo>
                    <a:cubicBezTo>
                      <a:pt x="12928" y="12551"/>
                      <a:pt x="12978" y="12533"/>
                      <a:pt x="13043" y="12489"/>
                    </a:cubicBezTo>
                    <a:lnTo>
                      <a:pt x="13043" y="12489"/>
                    </a:lnTo>
                    <a:cubicBezTo>
                      <a:pt x="12819" y="12977"/>
                      <a:pt x="13202" y="12872"/>
                      <a:pt x="13202" y="13307"/>
                    </a:cubicBezTo>
                    <a:cubicBezTo>
                      <a:pt x="13000" y="13110"/>
                      <a:pt x="12806" y="13038"/>
                      <a:pt x="12612" y="13038"/>
                    </a:cubicBezTo>
                    <a:cubicBezTo>
                      <a:pt x="12222" y="13038"/>
                      <a:pt x="11834" y="13329"/>
                      <a:pt x="11393" y="13479"/>
                    </a:cubicBezTo>
                    <a:cubicBezTo>
                      <a:pt x="11340" y="12977"/>
                      <a:pt x="11723" y="13096"/>
                      <a:pt x="11882" y="12925"/>
                    </a:cubicBezTo>
                    <a:cubicBezTo>
                      <a:pt x="11857" y="12875"/>
                      <a:pt x="11805" y="12855"/>
                      <a:pt x="11737" y="12855"/>
                    </a:cubicBezTo>
                    <a:cubicBezTo>
                      <a:pt x="11517" y="12855"/>
                      <a:pt x="11132" y="13068"/>
                      <a:pt x="11010" y="13149"/>
                    </a:cubicBezTo>
                    <a:cubicBezTo>
                      <a:pt x="11063" y="13373"/>
                      <a:pt x="11116" y="13479"/>
                      <a:pt x="11274" y="13479"/>
                    </a:cubicBezTo>
                    <a:cubicBezTo>
                      <a:pt x="11222" y="13756"/>
                      <a:pt x="10892" y="13703"/>
                      <a:pt x="10733" y="13862"/>
                    </a:cubicBezTo>
                    <a:cubicBezTo>
                      <a:pt x="10733" y="13562"/>
                      <a:pt x="10628" y="13529"/>
                      <a:pt x="10506" y="13529"/>
                    </a:cubicBezTo>
                    <a:cubicBezTo>
                      <a:pt x="10472" y="13529"/>
                      <a:pt x="10437" y="13532"/>
                      <a:pt x="10403" y="13532"/>
                    </a:cubicBezTo>
                    <a:cubicBezTo>
                      <a:pt x="10839" y="13202"/>
                      <a:pt x="10680" y="13202"/>
                      <a:pt x="11063" y="12647"/>
                    </a:cubicBezTo>
                    <a:cubicBezTo>
                      <a:pt x="11010" y="12317"/>
                      <a:pt x="10680" y="12595"/>
                      <a:pt x="10614" y="12317"/>
                    </a:cubicBezTo>
                    <a:cubicBezTo>
                      <a:pt x="10733" y="11934"/>
                      <a:pt x="10561" y="11882"/>
                      <a:pt x="10786" y="11499"/>
                    </a:cubicBezTo>
                    <a:cubicBezTo>
                      <a:pt x="10856" y="11499"/>
                      <a:pt x="10980" y="11792"/>
                      <a:pt x="11038" y="11792"/>
                    </a:cubicBezTo>
                    <a:cubicBezTo>
                      <a:pt x="11068" y="11792"/>
                      <a:pt x="11081" y="11719"/>
                      <a:pt x="11063" y="11499"/>
                    </a:cubicBezTo>
                    <a:cubicBezTo>
                      <a:pt x="11089" y="11486"/>
                      <a:pt x="11113" y="11480"/>
                      <a:pt x="11133" y="11480"/>
                    </a:cubicBezTo>
                    <a:close/>
                    <a:moveTo>
                      <a:pt x="29957" y="13465"/>
                    </a:moveTo>
                    <a:cubicBezTo>
                      <a:pt x="29999" y="13465"/>
                      <a:pt x="30034" y="13551"/>
                      <a:pt x="30034" y="13637"/>
                    </a:cubicBezTo>
                    <a:cubicBezTo>
                      <a:pt x="30034" y="13809"/>
                      <a:pt x="30087" y="13809"/>
                      <a:pt x="30153" y="13809"/>
                    </a:cubicBezTo>
                    <a:cubicBezTo>
                      <a:pt x="30122" y="13964"/>
                      <a:pt x="30065" y="14015"/>
                      <a:pt x="29994" y="14015"/>
                    </a:cubicBezTo>
                    <a:cubicBezTo>
                      <a:pt x="29859" y="14015"/>
                      <a:pt x="29678" y="13828"/>
                      <a:pt x="29555" y="13828"/>
                    </a:cubicBezTo>
                    <a:cubicBezTo>
                      <a:pt x="29491" y="13828"/>
                      <a:pt x="29443" y="13879"/>
                      <a:pt x="29427" y="14034"/>
                    </a:cubicBezTo>
                    <a:cubicBezTo>
                      <a:pt x="29289" y="13772"/>
                      <a:pt x="29329" y="13713"/>
                      <a:pt x="29431" y="13713"/>
                    </a:cubicBezTo>
                    <a:cubicBezTo>
                      <a:pt x="29518" y="13713"/>
                      <a:pt x="29648" y="13755"/>
                      <a:pt x="29755" y="13755"/>
                    </a:cubicBezTo>
                    <a:cubicBezTo>
                      <a:pt x="29874" y="13755"/>
                      <a:pt x="29964" y="13702"/>
                      <a:pt x="29928" y="13479"/>
                    </a:cubicBezTo>
                    <a:cubicBezTo>
                      <a:pt x="29938" y="13469"/>
                      <a:pt x="29948" y="13465"/>
                      <a:pt x="29957" y="13465"/>
                    </a:cubicBezTo>
                    <a:close/>
                    <a:moveTo>
                      <a:pt x="25711" y="12923"/>
                    </a:moveTo>
                    <a:cubicBezTo>
                      <a:pt x="25973" y="12923"/>
                      <a:pt x="25808" y="13813"/>
                      <a:pt x="26096" y="13813"/>
                    </a:cubicBezTo>
                    <a:cubicBezTo>
                      <a:pt x="26136" y="13813"/>
                      <a:pt x="26185" y="13796"/>
                      <a:pt x="26245" y="13756"/>
                    </a:cubicBezTo>
                    <a:lnTo>
                      <a:pt x="26245" y="14245"/>
                    </a:lnTo>
                    <a:cubicBezTo>
                      <a:pt x="25971" y="14201"/>
                      <a:pt x="25842" y="13929"/>
                      <a:pt x="25557" y="13929"/>
                    </a:cubicBezTo>
                    <a:cubicBezTo>
                      <a:pt x="25499" y="13929"/>
                      <a:pt x="25434" y="13941"/>
                      <a:pt x="25361" y="13968"/>
                    </a:cubicBezTo>
                    <a:cubicBezTo>
                      <a:pt x="25413" y="13637"/>
                      <a:pt x="25585" y="13307"/>
                      <a:pt x="25691" y="12925"/>
                    </a:cubicBezTo>
                    <a:cubicBezTo>
                      <a:pt x="25698" y="12923"/>
                      <a:pt x="25704" y="12923"/>
                      <a:pt x="25711" y="12923"/>
                    </a:cubicBezTo>
                    <a:close/>
                    <a:moveTo>
                      <a:pt x="19803" y="13703"/>
                    </a:moveTo>
                    <a:lnTo>
                      <a:pt x="19803" y="13703"/>
                    </a:lnTo>
                    <a:cubicBezTo>
                      <a:pt x="19836" y="13869"/>
                      <a:pt x="19807" y="13957"/>
                      <a:pt x="19780" y="13957"/>
                    </a:cubicBezTo>
                    <a:cubicBezTo>
                      <a:pt x="19764" y="13957"/>
                      <a:pt x="19750" y="13926"/>
                      <a:pt x="19750" y="13862"/>
                    </a:cubicBezTo>
                    <a:cubicBezTo>
                      <a:pt x="19582" y="13990"/>
                      <a:pt x="19510" y="14421"/>
                      <a:pt x="19347" y="14421"/>
                    </a:cubicBezTo>
                    <a:cubicBezTo>
                      <a:pt x="19292" y="14421"/>
                      <a:pt x="19226" y="14372"/>
                      <a:pt x="19143" y="14245"/>
                    </a:cubicBezTo>
                    <a:cubicBezTo>
                      <a:pt x="19261" y="13915"/>
                      <a:pt x="19591" y="13862"/>
                      <a:pt x="19803" y="13703"/>
                    </a:cubicBezTo>
                    <a:close/>
                    <a:moveTo>
                      <a:pt x="21624" y="13915"/>
                    </a:moveTo>
                    <a:cubicBezTo>
                      <a:pt x="21624" y="14335"/>
                      <a:pt x="21125" y="14585"/>
                      <a:pt x="20704" y="14585"/>
                    </a:cubicBezTo>
                    <a:cubicBezTo>
                      <a:pt x="20410" y="14585"/>
                      <a:pt x="20154" y="14463"/>
                      <a:pt x="20133" y="14192"/>
                    </a:cubicBezTo>
                    <a:cubicBezTo>
                      <a:pt x="20247" y="14182"/>
                      <a:pt x="20347" y="14180"/>
                      <a:pt x="20440" y="14180"/>
                    </a:cubicBezTo>
                    <a:cubicBezTo>
                      <a:pt x="20531" y="14180"/>
                      <a:pt x="20615" y="14182"/>
                      <a:pt x="20696" y="14182"/>
                    </a:cubicBezTo>
                    <a:cubicBezTo>
                      <a:pt x="20968" y="14182"/>
                      <a:pt x="21211" y="14155"/>
                      <a:pt x="21624" y="13915"/>
                    </a:cubicBezTo>
                    <a:close/>
                    <a:moveTo>
                      <a:pt x="14948" y="12367"/>
                    </a:moveTo>
                    <a:cubicBezTo>
                      <a:pt x="15058" y="12367"/>
                      <a:pt x="15160" y="12463"/>
                      <a:pt x="15235" y="12713"/>
                    </a:cubicBezTo>
                    <a:cubicBezTo>
                      <a:pt x="15122" y="12637"/>
                      <a:pt x="15048" y="12605"/>
                      <a:pt x="14991" y="12605"/>
                    </a:cubicBezTo>
                    <a:cubicBezTo>
                      <a:pt x="14880" y="12605"/>
                      <a:pt x="14833" y="12724"/>
                      <a:pt x="14694" y="12872"/>
                    </a:cubicBezTo>
                    <a:cubicBezTo>
                      <a:pt x="14694" y="12965"/>
                      <a:pt x="14703" y="12999"/>
                      <a:pt x="14713" y="12999"/>
                    </a:cubicBezTo>
                    <a:cubicBezTo>
                      <a:pt x="14728" y="12999"/>
                      <a:pt x="14746" y="12933"/>
                      <a:pt x="14746" y="12872"/>
                    </a:cubicBezTo>
                    <a:cubicBezTo>
                      <a:pt x="14971" y="13096"/>
                      <a:pt x="14905" y="13703"/>
                      <a:pt x="15129" y="13862"/>
                    </a:cubicBezTo>
                    <a:cubicBezTo>
                      <a:pt x="15219" y="13728"/>
                      <a:pt x="15081" y="13508"/>
                      <a:pt x="15333" y="13508"/>
                    </a:cubicBezTo>
                    <a:cubicBezTo>
                      <a:pt x="15379" y="13508"/>
                      <a:pt x="15437" y="13516"/>
                      <a:pt x="15512" y="13532"/>
                    </a:cubicBezTo>
                    <a:cubicBezTo>
                      <a:pt x="15172" y="13924"/>
                      <a:pt x="15065" y="14815"/>
                      <a:pt x="14695" y="14815"/>
                    </a:cubicBezTo>
                    <a:cubicBezTo>
                      <a:pt x="14591" y="14815"/>
                      <a:pt x="14467" y="14745"/>
                      <a:pt x="14311" y="14575"/>
                    </a:cubicBezTo>
                    <a:lnTo>
                      <a:pt x="14311" y="14575"/>
                    </a:lnTo>
                    <a:cubicBezTo>
                      <a:pt x="14366" y="14595"/>
                      <a:pt x="14414" y="14604"/>
                      <a:pt x="14455" y="14604"/>
                    </a:cubicBezTo>
                    <a:cubicBezTo>
                      <a:pt x="14661" y="14604"/>
                      <a:pt x="14720" y="14388"/>
                      <a:pt x="14852" y="14245"/>
                    </a:cubicBezTo>
                    <a:cubicBezTo>
                      <a:pt x="14823" y="14096"/>
                      <a:pt x="14745" y="14054"/>
                      <a:pt x="14647" y="14054"/>
                    </a:cubicBezTo>
                    <a:cubicBezTo>
                      <a:pt x="14518" y="14054"/>
                      <a:pt x="14355" y="14128"/>
                      <a:pt x="14229" y="14128"/>
                    </a:cubicBezTo>
                    <a:cubicBezTo>
                      <a:pt x="14103" y="14128"/>
                      <a:pt x="14014" y="14054"/>
                      <a:pt x="14033" y="13756"/>
                    </a:cubicBezTo>
                    <a:lnTo>
                      <a:pt x="14033" y="13756"/>
                    </a:lnTo>
                    <a:cubicBezTo>
                      <a:pt x="14106" y="13811"/>
                      <a:pt x="14174" y="13838"/>
                      <a:pt x="14235" y="13838"/>
                    </a:cubicBezTo>
                    <a:cubicBezTo>
                      <a:pt x="14410" y="13838"/>
                      <a:pt x="14536" y="13626"/>
                      <a:pt x="14575" y="13255"/>
                    </a:cubicBezTo>
                    <a:cubicBezTo>
                      <a:pt x="14559" y="13171"/>
                      <a:pt x="14543" y="13142"/>
                      <a:pt x="14524" y="13142"/>
                    </a:cubicBezTo>
                    <a:cubicBezTo>
                      <a:pt x="14485" y="13142"/>
                      <a:pt x="14434" y="13260"/>
                      <a:pt x="14345" y="13260"/>
                    </a:cubicBezTo>
                    <a:cubicBezTo>
                      <a:pt x="14334" y="13260"/>
                      <a:pt x="14323" y="13259"/>
                      <a:pt x="14311" y="13255"/>
                    </a:cubicBezTo>
                    <a:cubicBezTo>
                      <a:pt x="14349" y="12980"/>
                      <a:pt x="14671" y="12367"/>
                      <a:pt x="14948" y="12367"/>
                    </a:cubicBezTo>
                    <a:close/>
                    <a:moveTo>
                      <a:pt x="23882" y="12925"/>
                    </a:moveTo>
                    <a:cubicBezTo>
                      <a:pt x="24294" y="12925"/>
                      <a:pt x="24518" y="13357"/>
                      <a:pt x="24943" y="13357"/>
                    </a:cubicBezTo>
                    <a:cubicBezTo>
                      <a:pt x="25022" y="13357"/>
                      <a:pt x="25107" y="13342"/>
                      <a:pt x="25202" y="13307"/>
                    </a:cubicBezTo>
                    <a:lnTo>
                      <a:pt x="25202" y="13307"/>
                    </a:lnTo>
                    <a:cubicBezTo>
                      <a:pt x="25413" y="14364"/>
                      <a:pt x="24872" y="13915"/>
                      <a:pt x="24753" y="14192"/>
                    </a:cubicBezTo>
                    <a:cubicBezTo>
                      <a:pt x="24595" y="14139"/>
                      <a:pt x="24753" y="14034"/>
                      <a:pt x="24753" y="13862"/>
                    </a:cubicBezTo>
                    <a:cubicBezTo>
                      <a:pt x="24742" y="13801"/>
                      <a:pt x="24714" y="13775"/>
                      <a:pt x="24679" y="13775"/>
                    </a:cubicBezTo>
                    <a:cubicBezTo>
                      <a:pt x="24554" y="13775"/>
                      <a:pt x="24329" y="14106"/>
                      <a:pt x="24370" y="14364"/>
                    </a:cubicBezTo>
                    <a:cubicBezTo>
                      <a:pt x="24384" y="14449"/>
                      <a:pt x="24409" y="14472"/>
                      <a:pt x="24438" y="14472"/>
                    </a:cubicBezTo>
                    <a:cubicBezTo>
                      <a:pt x="24471" y="14472"/>
                      <a:pt x="24509" y="14442"/>
                      <a:pt x="24540" y="14442"/>
                    </a:cubicBezTo>
                    <a:cubicBezTo>
                      <a:pt x="24587" y="14442"/>
                      <a:pt x="24618" y="14510"/>
                      <a:pt x="24595" y="14852"/>
                    </a:cubicBezTo>
                    <a:cubicBezTo>
                      <a:pt x="24318" y="14746"/>
                      <a:pt x="24093" y="14469"/>
                      <a:pt x="23935" y="14086"/>
                    </a:cubicBezTo>
                    <a:cubicBezTo>
                      <a:pt x="23763" y="14139"/>
                      <a:pt x="23552" y="14192"/>
                      <a:pt x="23605" y="14628"/>
                    </a:cubicBezTo>
                    <a:cubicBezTo>
                      <a:pt x="22720" y="14034"/>
                      <a:pt x="23605" y="13479"/>
                      <a:pt x="23882" y="12925"/>
                    </a:cubicBezTo>
                    <a:close/>
                    <a:moveTo>
                      <a:pt x="17770" y="14192"/>
                    </a:moveTo>
                    <a:lnTo>
                      <a:pt x="17770" y="14192"/>
                    </a:lnTo>
                    <a:cubicBezTo>
                      <a:pt x="17875" y="14628"/>
                      <a:pt x="18152" y="14628"/>
                      <a:pt x="18205" y="15182"/>
                    </a:cubicBezTo>
                    <a:cubicBezTo>
                      <a:pt x="18064" y="14890"/>
                      <a:pt x="17964" y="14770"/>
                      <a:pt x="17798" y="14770"/>
                    </a:cubicBezTo>
                    <a:cubicBezTo>
                      <a:pt x="17717" y="14770"/>
                      <a:pt x="17619" y="14800"/>
                      <a:pt x="17492" y="14852"/>
                    </a:cubicBezTo>
                    <a:cubicBezTo>
                      <a:pt x="17387" y="14364"/>
                      <a:pt x="17822" y="14628"/>
                      <a:pt x="17770" y="14192"/>
                    </a:cubicBezTo>
                    <a:close/>
                    <a:moveTo>
                      <a:pt x="22945" y="13637"/>
                    </a:moveTo>
                    <a:cubicBezTo>
                      <a:pt x="22997" y="14298"/>
                      <a:pt x="23380" y="14245"/>
                      <a:pt x="23433" y="14958"/>
                    </a:cubicBezTo>
                    <a:cubicBezTo>
                      <a:pt x="23222" y="14799"/>
                      <a:pt x="23156" y="14298"/>
                      <a:pt x="22945" y="14139"/>
                    </a:cubicBezTo>
                    <a:lnTo>
                      <a:pt x="22945" y="14139"/>
                    </a:lnTo>
                    <a:cubicBezTo>
                      <a:pt x="22773" y="14192"/>
                      <a:pt x="22892" y="15288"/>
                      <a:pt x="23050" y="15288"/>
                    </a:cubicBezTo>
                    <a:cubicBezTo>
                      <a:pt x="22985" y="15329"/>
                      <a:pt x="22933" y="15346"/>
                      <a:pt x="22888" y="15346"/>
                    </a:cubicBezTo>
                    <a:cubicBezTo>
                      <a:pt x="22677" y="15346"/>
                      <a:pt x="22651" y="14965"/>
                      <a:pt x="22414" y="14965"/>
                    </a:cubicBezTo>
                    <a:cubicBezTo>
                      <a:pt x="22364" y="14965"/>
                      <a:pt x="22304" y="14982"/>
                      <a:pt x="22232" y="15024"/>
                    </a:cubicBezTo>
                    <a:cubicBezTo>
                      <a:pt x="21954" y="14852"/>
                      <a:pt x="22337" y="14522"/>
                      <a:pt x="22060" y="14364"/>
                    </a:cubicBezTo>
                    <a:cubicBezTo>
                      <a:pt x="22086" y="14241"/>
                      <a:pt x="22119" y="14194"/>
                      <a:pt x="22155" y="14194"/>
                    </a:cubicBezTo>
                    <a:cubicBezTo>
                      <a:pt x="22268" y="14194"/>
                      <a:pt x="22416" y="14644"/>
                      <a:pt x="22496" y="14694"/>
                    </a:cubicBezTo>
                    <a:cubicBezTo>
                      <a:pt x="22562" y="14628"/>
                      <a:pt x="22667" y="14522"/>
                      <a:pt x="22667" y="14364"/>
                    </a:cubicBezTo>
                    <a:cubicBezTo>
                      <a:pt x="22667" y="14212"/>
                      <a:pt x="22604" y="14181"/>
                      <a:pt x="22524" y="14181"/>
                    </a:cubicBezTo>
                    <a:cubicBezTo>
                      <a:pt x="22470" y="14181"/>
                      <a:pt x="22408" y="14195"/>
                      <a:pt x="22354" y="14195"/>
                    </a:cubicBezTo>
                    <a:cubicBezTo>
                      <a:pt x="22254" y="14195"/>
                      <a:pt x="22181" y="14145"/>
                      <a:pt x="22232" y="13862"/>
                    </a:cubicBezTo>
                    <a:cubicBezTo>
                      <a:pt x="22217" y="13858"/>
                      <a:pt x="22204" y="13857"/>
                      <a:pt x="22191" y="13857"/>
                    </a:cubicBezTo>
                    <a:cubicBezTo>
                      <a:pt x="22036" y="13857"/>
                      <a:pt x="22035" y="14105"/>
                      <a:pt x="21835" y="14105"/>
                    </a:cubicBezTo>
                    <a:cubicBezTo>
                      <a:pt x="21805" y="14105"/>
                      <a:pt x="21770" y="14099"/>
                      <a:pt x="21730" y="14086"/>
                    </a:cubicBezTo>
                    <a:cubicBezTo>
                      <a:pt x="21730" y="13743"/>
                      <a:pt x="21923" y="13678"/>
                      <a:pt x="22165" y="13678"/>
                    </a:cubicBezTo>
                    <a:cubicBezTo>
                      <a:pt x="22313" y="13678"/>
                      <a:pt x="22479" y="13703"/>
                      <a:pt x="22631" y="13703"/>
                    </a:cubicBezTo>
                    <a:cubicBezTo>
                      <a:pt x="22749" y="13703"/>
                      <a:pt x="22858" y="13688"/>
                      <a:pt x="22945" y="13637"/>
                    </a:cubicBezTo>
                    <a:close/>
                    <a:moveTo>
                      <a:pt x="23744" y="14777"/>
                    </a:moveTo>
                    <a:cubicBezTo>
                      <a:pt x="23830" y="14777"/>
                      <a:pt x="23923" y="14826"/>
                      <a:pt x="23988" y="14905"/>
                    </a:cubicBezTo>
                    <a:cubicBezTo>
                      <a:pt x="24023" y="15241"/>
                      <a:pt x="23886" y="15400"/>
                      <a:pt x="23744" y="15400"/>
                    </a:cubicBezTo>
                    <a:cubicBezTo>
                      <a:pt x="23675" y="15400"/>
                      <a:pt x="23604" y="15362"/>
                      <a:pt x="23552" y="15288"/>
                    </a:cubicBezTo>
                    <a:cubicBezTo>
                      <a:pt x="23477" y="14916"/>
                      <a:pt x="23600" y="14777"/>
                      <a:pt x="23744" y="14777"/>
                    </a:cubicBezTo>
                    <a:close/>
                    <a:moveTo>
                      <a:pt x="18647" y="15438"/>
                    </a:moveTo>
                    <a:lnTo>
                      <a:pt x="18647" y="15438"/>
                    </a:lnTo>
                    <a:cubicBezTo>
                      <a:pt x="18650" y="15445"/>
                      <a:pt x="18652" y="15452"/>
                      <a:pt x="18654" y="15459"/>
                    </a:cubicBezTo>
                    <a:cubicBezTo>
                      <a:pt x="18652" y="15452"/>
                      <a:pt x="18650" y="15445"/>
                      <a:pt x="18647" y="15438"/>
                    </a:cubicBezTo>
                    <a:close/>
                    <a:moveTo>
                      <a:pt x="27730" y="14698"/>
                    </a:moveTo>
                    <a:cubicBezTo>
                      <a:pt x="27812" y="14698"/>
                      <a:pt x="27927" y="14980"/>
                      <a:pt x="28126" y="14980"/>
                    </a:cubicBezTo>
                    <a:cubicBezTo>
                      <a:pt x="28157" y="14980"/>
                      <a:pt x="28190" y="14973"/>
                      <a:pt x="28225" y="14958"/>
                    </a:cubicBezTo>
                    <a:lnTo>
                      <a:pt x="28225" y="14958"/>
                    </a:lnTo>
                    <a:cubicBezTo>
                      <a:pt x="28278" y="15235"/>
                      <a:pt x="28172" y="15235"/>
                      <a:pt x="28172" y="15459"/>
                    </a:cubicBezTo>
                    <a:cubicBezTo>
                      <a:pt x="28107" y="15496"/>
                      <a:pt x="28052" y="15512"/>
                      <a:pt x="28006" y="15512"/>
                    </a:cubicBezTo>
                    <a:cubicBezTo>
                      <a:pt x="27772" y="15512"/>
                      <a:pt x="27750" y="15112"/>
                      <a:pt x="27618" y="15024"/>
                    </a:cubicBezTo>
                    <a:cubicBezTo>
                      <a:pt x="27651" y="14778"/>
                      <a:pt x="27686" y="14698"/>
                      <a:pt x="27730" y="14698"/>
                    </a:cubicBezTo>
                    <a:close/>
                    <a:moveTo>
                      <a:pt x="17010" y="14883"/>
                    </a:moveTo>
                    <a:cubicBezTo>
                      <a:pt x="17040" y="14883"/>
                      <a:pt x="17074" y="14890"/>
                      <a:pt x="17109" y="14905"/>
                    </a:cubicBezTo>
                    <a:cubicBezTo>
                      <a:pt x="17281" y="15459"/>
                      <a:pt x="16779" y="15076"/>
                      <a:pt x="16951" y="15565"/>
                    </a:cubicBezTo>
                    <a:cubicBezTo>
                      <a:pt x="16652" y="15517"/>
                      <a:pt x="16711" y="14883"/>
                      <a:pt x="17010" y="14883"/>
                    </a:cubicBezTo>
                    <a:close/>
                    <a:moveTo>
                      <a:pt x="29598" y="14852"/>
                    </a:moveTo>
                    <a:cubicBezTo>
                      <a:pt x="29704" y="15288"/>
                      <a:pt x="29427" y="15182"/>
                      <a:pt x="29427" y="15512"/>
                    </a:cubicBezTo>
                    <a:cubicBezTo>
                      <a:pt x="29484" y="15542"/>
                      <a:pt x="29531" y="15553"/>
                      <a:pt x="29572" y="15553"/>
                    </a:cubicBezTo>
                    <a:cubicBezTo>
                      <a:pt x="29693" y="15553"/>
                      <a:pt x="29761" y="15458"/>
                      <a:pt x="29871" y="15458"/>
                    </a:cubicBezTo>
                    <a:cubicBezTo>
                      <a:pt x="29940" y="15458"/>
                      <a:pt x="30026" y="15496"/>
                      <a:pt x="30153" y="15618"/>
                    </a:cubicBezTo>
                    <a:cubicBezTo>
                      <a:pt x="29875" y="16067"/>
                      <a:pt x="29651" y="15895"/>
                      <a:pt x="29097" y="16067"/>
                    </a:cubicBezTo>
                    <a:cubicBezTo>
                      <a:pt x="28885" y="15354"/>
                      <a:pt x="29374" y="15512"/>
                      <a:pt x="29215" y="14852"/>
                    </a:cubicBezTo>
                    <a:close/>
                    <a:moveTo>
                      <a:pt x="16449" y="14298"/>
                    </a:moveTo>
                    <a:cubicBezTo>
                      <a:pt x="16621" y="14298"/>
                      <a:pt x="16397" y="14575"/>
                      <a:pt x="16555" y="14575"/>
                    </a:cubicBezTo>
                    <a:cubicBezTo>
                      <a:pt x="16502" y="14852"/>
                      <a:pt x="16291" y="14852"/>
                      <a:pt x="16225" y="15129"/>
                    </a:cubicBezTo>
                    <a:cubicBezTo>
                      <a:pt x="16263" y="15258"/>
                      <a:pt x="16349" y="15274"/>
                      <a:pt x="16437" y="15274"/>
                    </a:cubicBezTo>
                    <a:cubicBezTo>
                      <a:pt x="16466" y="15274"/>
                      <a:pt x="16495" y="15272"/>
                      <a:pt x="16522" y="15272"/>
                    </a:cubicBezTo>
                    <a:cubicBezTo>
                      <a:pt x="16558" y="15272"/>
                      <a:pt x="16592" y="15275"/>
                      <a:pt x="16621" y="15288"/>
                    </a:cubicBezTo>
                    <a:cubicBezTo>
                      <a:pt x="16555" y="15407"/>
                      <a:pt x="16555" y="15565"/>
                      <a:pt x="16674" y="15618"/>
                    </a:cubicBezTo>
                    <a:cubicBezTo>
                      <a:pt x="16593" y="15751"/>
                      <a:pt x="16522" y="15805"/>
                      <a:pt x="16456" y="15805"/>
                    </a:cubicBezTo>
                    <a:cubicBezTo>
                      <a:pt x="16178" y="15805"/>
                      <a:pt x="16008" y="14836"/>
                      <a:pt x="15730" y="14836"/>
                    </a:cubicBezTo>
                    <a:cubicBezTo>
                      <a:pt x="15664" y="14836"/>
                      <a:pt x="15593" y="14890"/>
                      <a:pt x="15512" y="15024"/>
                    </a:cubicBezTo>
                    <a:cubicBezTo>
                      <a:pt x="15565" y="15354"/>
                      <a:pt x="15789" y="15354"/>
                      <a:pt x="15961" y="15512"/>
                    </a:cubicBezTo>
                    <a:cubicBezTo>
                      <a:pt x="15745" y="15563"/>
                      <a:pt x="15883" y="16175"/>
                      <a:pt x="15659" y="16175"/>
                    </a:cubicBezTo>
                    <a:cubicBezTo>
                      <a:pt x="15651" y="16175"/>
                      <a:pt x="15641" y="16174"/>
                      <a:pt x="15631" y="16172"/>
                    </a:cubicBezTo>
                    <a:cubicBezTo>
                      <a:pt x="15789" y="15737"/>
                      <a:pt x="15512" y="15129"/>
                      <a:pt x="15301" y="14852"/>
                    </a:cubicBezTo>
                    <a:cubicBezTo>
                      <a:pt x="15353" y="14477"/>
                      <a:pt x="15476" y="14371"/>
                      <a:pt x="15625" y="14371"/>
                    </a:cubicBezTo>
                    <a:cubicBezTo>
                      <a:pt x="15818" y="14371"/>
                      <a:pt x="16054" y="14551"/>
                      <a:pt x="16228" y="14551"/>
                    </a:cubicBezTo>
                    <a:cubicBezTo>
                      <a:pt x="16330" y="14551"/>
                      <a:pt x="16410" y="14490"/>
                      <a:pt x="16449" y="14298"/>
                    </a:cubicBezTo>
                    <a:close/>
                    <a:moveTo>
                      <a:pt x="26705" y="15692"/>
                    </a:moveTo>
                    <a:cubicBezTo>
                      <a:pt x="26836" y="15692"/>
                      <a:pt x="26879" y="15861"/>
                      <a:pt x="26993" y="15861"/>
                    </a:cubicBezTo>
                    <a:cubicBezTo>
                      <a:pt x="27014" y="15861"/>
                      <a:pt x="27037" y="15855"/>
                      <a:pt x="27064" y="15842"/>
                    </a:cubicBezTo>
                    <a:lnTo>
                      <a:pt x="27064" y="15842"/>
                    </a:lnTo>
                    <a:cubicBezTo>
                      <a:pt x="27064" y="16225"/>
                      <a:pt x="26575" y="15895"/>
                      <a:pt x="26522" y="16225"/>
                    </a:cubicBezTo>
                    <a:cubicBezTo>
                      <a:pt x="26126" y="16119"/>
                      <a:pt x="26786" y="16172"/>
                      <a:pt x="26575" y="15737"/>
                    </a:cubicBezTo>
                    <a:cubicBezTo>
                      <a:pt x="26627" y="15704"/>
                      <a:pt x="26670" y="15692"/>
                      <a:pt x="26705" y="15692"/>
                    </a:cubicBezTo>
                    <a:close/>
                    <a:moveTo>
                      <a:pt x="40857" y="15051"/>
                    </a:moveTo>
                    <a:cubicBezTo>
                      <a:pt x="40877" y="15051"/>
                      <a:pt x="40899" y="15059"/>
                      <a:pt x="40925" y="15076"/>
                    </a:cubicBezTo>
                    <a:cubicBezTo>
                      <a:pt x="41202" y="15407"/>
                      <a:pt x="40767" y="15618"/>
                      <a:pt x="40925" y="16225"/>
                    </a:cubicBezTo>
                    <a:cubicBezTo>
                      <a:pt x="40779" y="16176"/>
                      <a:pt x="40622" y="15051"/>
                      <a:pt x="40857" y="15051"/>
                    </a:cubicBezTo>
                    <a:close/>
                    <a:moveTo>
                      <a:pt x="28436" y="15459"/>
                    </a:moveTo>
                    <a:lnTo>
                      <a:pt x="28436" y="15459"/>
                    </a:lnTo>
                    <a:cubicBezTo>
                      <a:pt x="28539" y="15505"/>
                      <a:pt x="28592" y="15757"/>
                      <a:pt x="28707" y="15757"/>
                    </a:cubicBezTo>
                    <a:cubicBezTo>
                      <a:pt x="28725" y="15757"/>
                      <a:pt x="28745" y="15751"/>
                      <a:pt x="28767" y="15737"/>
                    </a:cubicBezTo>
                    <a:lnTo>
                      <a:pt x="28767" y="15737"/>
                    </a:lnTo>
                    <a:cubicBezTo>
                      <a:pt x="28767" y="16119"/>
                      <a:pt x="28225" y="15789"/>
                      <a:pt x="28331" y="16278"/>
                    </a:cubicBezTo>
                    <a:cubicBezTo>
                      <a:pt x="27948" y="15948"/>
                      <a:pt x="28502" y="15737"/>
                      <a:pt x="28436" y="15459"/>
                    </a:cubicBezTo>
                    <a:close/>
                    <a:moveTo>
                      <a:pt x="25202" y="15842"/>
                    </a:moveTo>
                    <a:cubicBezTo>
                      <a:pt x="25202" y="16555"/>
                      <a:pt x="24648" y="16449"/>
                      <a:pt x="24212" y="16555"/>
                    </a:cubicBezTo>
                    <a:cubicBezTo>
                      <a:pt x="24370" y="16067"/>
                      <a:pt x="24806" y="16014"/>
                      <a:pt x="25202" y="15842"/>
                    </a:cubicBezTo>
                    <a:close/>
                    <a:moveTo>
                      <a:pt x="43647" y="15179"/>
                    </a:moveTo>
                    <a:cubicBezTo>
                      <a:pt x="43838" y="15179"/>
                      <a:pt x="43797" y="15684"/>
                      <a:pt x="43948" y="15684"/>
                    </a:cubicBezTo>
                    <a:cubicBezTo>
                      <a:pt x="43948" y="15782"/>
                      <a:pt x="43914" y="15823"/>
                      <a:pt x="43878" y="15823"/>
                    </a:cubicBezTo>
                    <a:cubicBezTo>
                      <a:pt x="43835" y="15823"/>
                      <a:pt x="43790" y="15769"/>
                      <a:pt x="43790" y="15684"/>
                    </a:cubicBezTo>
                    <a:cubicBezTo>
                      <a:pt x="43737" y="16119"/>
                      <a:pt x="43288" y="15895"/>
                      <a:pt x="43460" y="16555"/>
                    </a:cubicBezTo>
                    <a:lnTo>
                      <a:pt x="43024" y="16555"/>
                    </a:lnTo>
                    <a:cubicBezTo>
                      <a:pt x="43169" y="16362"/>
                      <a:pt x="43093" y="16113"/>
                      <a:pt x="42866" y="16113"/>
                    </a:cubicBezTo>
                    <a:cubicBezTo>
                      <a:pt x="42845" y="16113"/>
                      <a:pt x="42823" y="16115"/>
                      <a:pt x="42800" y="16119"/>
                    </a:cubicBezTo>
                    <a:cubicBezTo>
                      <a:pt x="43077" y="15737"/>
                      <a:pt x="43684" y="15948"/>
                      <a:pt x="43618" y="15182"/>
                    </a:cubicBezTo>
                    <a:cubicBezTo>
                      <a:pt x="43629" y="15180"/>
                      <a:pt x="43638" y="15179"/>
                      <a:pt x="43647" y="15179"/>
                    </a:cubicBezTo>
                    <a:close/>
                    <a:moveTo>
                      <a:pt x="37822" y="16103"/>
                    </a:moveTo>
                    <a:cubicBezTo>
                      <a:pt x="37933" y="16103"/>
                      <a:pt x="38044" y="16156"/>
                      <a:pt x="38126" y="16278"/>
                    </a:cubicBezTo>
                    <a:cubicBezTo>
                      <a:pt x="38043" y="16435"/>
                      <a:pt x="37830" y="16618"/>
                      <a:pt x="37637" y="16618"/>
                    </a:cubicBezTo>
                    <a:cubicBezTo>
                      <a:pt x="37555" y="16618"/>
                      <a:pt x="37477" y="16585"/>
                      <a:pt x="37414" y="16502"/>
                    </a:cubicBezTo>
                    <a:cubicBezTo>
                      <a:pt x="37447" y="16260"/>
                      <a:pt x="37633" y="16103"/>
                      <a:pt x="37822" y="16103"/>
                    </a:cubicBezTo>
                    <a:close/>
                    <a:moveTo>
                      <a:pt x="36188" y="16096"/>
                    </a:moveTo>
                    <a:cubicBezTo>
                      <a:pt x="36269" y="16096"/>
                      <a:pt x="36354" y="16139"/>
                      <a:pt x="36423" y="16225"/>
                    </a:cubicBezTo>
                    <a:cubicBezTo>
                      <a:pt x="36476" y="16727"/>
                      <a:pt x="36093" y="16555"/>
                      <a:pt x="35922" y="16727"/>
                    </a:cubicBezTo>
                    <a:cubicBezTo>
                      <a:pt x="35849" y="16308"/>
                      <a:pt x="36009" y="16096"/>
                      <a:pt x="36188" y="16096"/>
                    </a:cubicBezTo>
                    <a:close/>
                    <a:moveTo>
                      <a:pt x="41624" y="15760"/>
                    </a:moveTo>
                    <a:cubicBezTo>
                      <a:pt x="41692" y="15760"/>
                      <a:pt x="41771" y="15790"/>
                      <a:pt x="41863" y="15842"/>
                    </a:cubicBezTo>
                    <a:cubicBezTo>
                      <a:pt x="41810" y="16278"/>
                      <a:pt x="41480" y="16067"/>
                      <a:pt x="41757" y="16674"/>
                    </a:cubicBezTo>
                    <a:cubicBezTo>
                      <a:pt x="41575" y="16674"/>
                      <a:pt x="41458" y="16806"/>
                      <a:pt x="41371" y="16806"/>
                    </a:cubicBezTo>
                    <a:cubicBezTo>
                      <a:pt x="41300" y="16806"/>
                      <a:pt x="41250" y="16717"/>
                      <a:pt x="41202" y="16397"/>
                    </a:cubicBezTo>
                    <a:lnTo>
                      <a:pt x="41202" y="16397"/>
                    </a:lnTo>
                    <a:cubicBezTo>
                      <a:pt x="41236" y="16410"/>
                      <a:pt x="41268" y="16415"/>
                      <a:pt x="41298" y="16415"/>
                    </a:cubicBezTo>
                    <a:cubicBezTo>
                      <a:pt x="41495" y="16415"/>
                      <a:pt x="41584" y="16167"/>
                      <a:pt x="41366" y="16167"/>
                    </a:cubicBezTo>
                    <a:cubicBezTo>
                      <a:pt x="41349" y="16167"/>
                      <a:pt x="41330" y="16169"/>
                      <a:pt x="41308" y="16172"/>
                    </a:cubicBezTo>
                    <a:cubicBezTo>
                      <a:pt x="41388" y="15881"/>
                      <a:pt x="41485" y="15760"/>
                      <a:pt x="41624" y="15760"/>
                    </a:cubicBezTo>
                    <a:close/>
                    <a:moveTo>
                      <a:pt x="42575" y="15618"/>
                    </a:moveTo>
                    <a:cubicBezTo>
                      <a:pt x="42575" y="16172"/>
                      <a:pt x="42694" y="16555"/>
                      <a:pt x="42747" y="16938"/>
                    </a:cubicBezTo>
                    <a:cubicBezTo>
                      <a:pt x="42694" y="16832"/>
                      <a:pt x="42575" y="16779"/>
                      <a:pt x="42470" y="16779"/>
                    </a:cubicBezTo>
                    <a:cubicBezTo>
                      <a:pt x="42575" y="15842"/>
                      <a:pt x="41968" y="16397"/>
                      <a:pt x="41968" y="15618"/>
                    </a:cubicBezTo>
                    <a:lnTo>
                      <a:pt x="41968" y="15618"/>
                    </a:lnTo>
                    <a:cubicBezTo>
                      <a:pt x="42107" y="15704"/>
                      <a:pt x="42189" y="15746"/>
                      <a:pt x="42272" y="15746"/>
                    </a:cubicBezTo>
                    <a:cubicBezTo>
                      <a:pt x="42354" y="15746"/>
                      <a:pt x="42437" y="15704"/>
                      <a:pt x="42575" y="15618"/>
                    </a:cubicBezTo>
                    <a:close/>
                    <a:moveTo>
                      <a:pt x="22337" y="15512"/>
                    </a:moveTo>
                    <a:cubicBezTo>
                      <a:pt x="22337" y="15789"/>
                      <a:pt x="22443" y="15842"/>
                      <a:pt x="22496" y="16014"/>
                    </a:cubicBezTo>
                    <a:cubicBezTo>
                      <a:pt x="22621" y="15888"/>
                      <a:pt x="22833" y="15730"/>
                      <a:pt x="23024" y="15730"/>
                    </a:cubicBezTo>
                    <a:cubicBezTo>
                      <a:pt x="23174" y="15730"/>
                      <a:pt x="23310" y="15828"/>
                      <a:pt x="23380" y="16119"/>
                    </a:cubicBezTo>
                    <a:cubicBezTo>
                      <a:pt x="23363" y="16131"/>
                      <a:pt x="23337" y="16135"/>
                      <a:pt x="23304" y="16135"/>
                    </a:cubicBezTo>
                    <a:cubicBezTo>
                      <a:pt x="23200" y="16135"/>
                      <a:pt x="23030" y="16090"/>
                      <a:pt x="22875" y="16090"/>
                    </a:cubicBezTo>
                    <a:cubicBezTo>
                      <a:pt x="22640" y="16090"/>
                      <a:pt x="22441" y="16195"/>
                      <a:pt x="22562" y="16727"/>
                    </a:cubicBezTo>
                    <a:cubicBezTo>
                      <a:pt x="22467" y="16899"/>
                      <a:pt x="22373" y="16965"/>
                      <a:pt x="22281" y="16965"/>
                    </a:cubicBezTo>
                    <a:cubicBezTo>
                      <a:pt x="21998" y="16965"/>
                      <a:pt x="21733" y="16350"/>
                      <a:pt x="21526" y="16350"/>
                    </a:cubicBezTo>
                    <a:cubicBezTo>
                      <a:pt x="21481" y="16350"/>
                      <a:pt x="21439" y="16379"/>
                      <a:pt x="21400" y="16449"/>
                    </a:cubicBezTo>
                    <a:cubicBezTo>
                      <a:pt x="21391" y="16451"/>
                      <a:pt x="21383" y="16452"/>
                      <a:pt x="21376" y="16452"/>
                    </a:cubicBezTo>
                    <a:cubicBezTo>
                      <a:pt x="21188" y="16452"/>
                      <a:pt x="21343" y="15834"/>
                      <a:pt x="21242" y="15618"/>
                    </a:cubicBezTo>
                    <a:lnTo>
                      <a:pt x="21954" y="15565"/>
                    </a:lnTo>
                    <a:lnTo>
                      <a:pt x="21954" y="15565"/>
                    </a:lnTo>
                    <a:cubicBezTo>
                      <a:pt x="21916" y="15901"/>
                      <a:pt x="21908" y="16015"/>
                      <a:pt x="21926" y="16015"/>
                    </a:cubicBezTo>
                    <a:cubicBezTo>
                      <a:pt x="21963" y="16015"/>
                      <a:pt x="22114" y="15512"/>
                      <a:pt x="22337" y="15512"/>
                    </a:cubicBezTo>
                    <a:close/>
                    <a:moveTo>
                      <a:pt x="30417" y="16278"/>
                    </a:moveTo>
                    <a:lnTo>
                      <a:pt x="30417" y="16278"/>
                    </a:lnTo>
                    <a:cubicBezTo>
                      <a:pt x="30258" y="16779"/>
                      <a:pt x="30206" y="16674"/>
                      <a:pt x="30206" y="17162"/>
                    </a:cubicBezTo>
                    <a:cubicBezTo>
                      <a:pt x="30023" y="17077"/>
                      <a:pt x="29919" y="16843"/>
                      <a:pt x="29710" y="16843"/>
                    </a:cubicBezTo>
                    <a:cubicBezTo>
                      <a:pt x="29662" y="16843"/>
                      <a:pt x="29607" y="16855"/>
                      <a:pt x="29545" y="16885"/>
                    </a:cubicBezTo>
                    <a:cubicBezTo>
                      <a:pt x="29455" y="16628"/>
                      <a:pt x="29610" y="16491"/>
                      <a:pt x="29754" y="16491"/>
                    </a:cubicBezTo>
                    <a:cubicBezTo>
                      <a:pt x="29883" y="16491"/>
                      <a:pt x="30003" y="16601"/>
                      <a:pt x="29928" y="16832"/>
                    </a:cubicBezTo>
                    <a:cubicBezTo>
                      <a:pt x="30087" y="16832"/>
                      <a:pt x="30034" y="16555"/>
                      <a:pt x="30034" y="16344"/>
                    </a:cubicBezTo>
                    <a:lnTo>
                      <a:pt x="30417" y="16278"/>
                    </a:lnTo>
                    <a:close/>
                    <a:moveTo>
                      <a:pt x="18450" y="13888"/>
                    </a:moveTo>
                    <a:cubicBezTo>
                      <a:pt x="18690" y="13888"/>
                      <a:pt x="19046" y="14498"/>
                      <a:pt x="19090" y="14905"/>
                    </a:cubicBezTo>
                    <a:cubicBezTo>
                      <a:pt x="19060" y="14921"/>
                      <a:pt x="19033" y="14927"/>
                      <a:pt x="19010" y="14927"/>
                    </a:cubicBezTo>
                    <a:cubicBezTo>
                      <a:pt x="18892" y="14927"/>
                      <a:pt x="18848" y="14755"/>
                      <a:pt x="18723" y="14755"/>
                    </a:cubicBezTo>
                    <a:cubicBezTo>
                      <a:pt x="18689" y="14755"/>
                      <a:pt x="18650" y="14768"/>
                      <a:pt x="18601" y="14799"/>
                    </a:cubicBezTo>
                    <a:cubicBezTo>
                      <a:pt x="18601" y="15182"/>
                      <a:pt x="18812" y="15129"/>
                      <a:pt x="18760" y="15618"/>
                    </a:cubicBezTo>
                    <a:cubicBezTo>
                      <a:pt x="18863" y="15801"/>
                      <a:pt x="19024" y="15885"/>
                      <a:pt x="19183" y="15885"/>
                    </a:cubicBezTo>
                    <a:cubicBezTo>
                      <a:pt x="19368" y="15885"/>
                      <a:pt x="19552" y="15771"/>
                      <a:pt x="19644" y="15565"/>
                    </a:cubicBezTo>
                    <a:cubicBezTo>
                      <a:pt x="19693" y="15770"/>
                      <a:pt x="19868" y="15846"/>
                      <a:pt x="20102" y="15846"/>
                    </a:cubicBezTo>
                    <a:cubicBezTo>
                      <a:pt x="20380" y="15846"/>
                      <a:pt x="20740" y="15739"/>
                      <a:pt x="21070" y="15618"/>
                    </a:cubicBezTo>
                    <a:lnTo>
                      <a:pt x="21070" y="15618"/>
                    </a:lnTo>
                    <a:cubicBezTo>
                      <a:pt x="21095" y="16234"/>
                      <a:pt x="20881" y="16335"/>
                      <a:pt x="20617" y="16335"/>
                    </a:cubicBezTo>
                    <a:cubicBezTo>
                      <a:pt x="20488" y="16335"/>
                      <a:pt x="20347" y="16311"/>
                      <a:pt x="20216" y="16311"/>
                    </a:cubicBezTo>
                    <a:cubicBezTo>
                      <a:pt x="20042" y="16311"/>
                      <a:pt x="19887" y="16354"/>
                      <a:pt x="19803" y="16555"/>
                    </a:cubicBezTo>
                    <a:cubicBezTo>
                      <a:pt x="19803" y="17110"/>
                      <a:pt x="20304" y="16555"/>
                      <a:pt x="20304" y="17215"/>
                    </a:cubicBezTo>
                    <a:cubicBezTo>
                      <a:pt x="20220" y="17098"/>
                      <a:pt x="20151" y="17058"/>
                      <a:pt x="20087" y="17058"/>
                    </a:cubicBezTo>
                    <a:cubicBezTo>
                      <a:pt x="19942" y="17058"/>
                      <a:pt x="19821" y="17268"/>
                      <a:pt x="19591" y="17268"/>
                    </a:cubicBezTo>
                    <a:cubicBezTo>
                      <a:pt x="19750" y="16885"/>
                      <a:pt x="19591" y="16449"/>
                      <a:pt x="19314" y="16449"/>
                    </a:cubicBezTo>
                    <a:cubicBezTo>
                      <a:pt x="19330" y="16279"/>
                      <a:pt x="19357" y="16223"/>
                      <a:pt x="19390" y="16223"/>
                    </a:cubicBezTo>
                    <a:cubicBezTo>
                      <a:pt x="19453" y="16223"/>
                      <a:pt x="19543" y="16422"/>
                      <a:pt x="19640" y="16422"/>
                    </a:cubicBezTo>
                    <a:cubicBezTo>
                      <a:pt x="19659" y="16422"/>
                      <a:pt x="19678" y="16414"/>
                      <a:pt x="19697" y="16397"/>
                    </a:cubicBezTo>
                    <a:cubicBezTo>
                      <a:pt x="19367" y="15842"/>
                      <a:pt x="18601" y="16225"/>
                      <a:pt x="18377" y="15512"/>
                    </a:cubicBezTo>
                    <a:cubicBezTo>
                      <a:pt x="18193" y="15387"/>
                      <a:pt x="18284" y="15315"/>
                      <a:pt x="18410" y="15315"/>
                    </a:cubicBezTo>
                    <a:cubicBezTo>
                      <a:pt x="18502" y="15315"/>
                      <a:pt x="18613" y="15354"/>
                      <a:pt x="18647" y="15438"/>
                    </a:cubicBezTo>
                    <a:lnTo>
                      <a:pt x="18647" y="15438"/>
                    </a:lnTo>
                    <a:cubicBezTo>
                      <a:pt x="18526" y="15066"/>
                      <a:pt x="18279" y="14796"/>
                      <a:pt x="18707" y="14628"/>
                    </a:cubicBezTo>
                    <a:cubicBezTo>
                      <a:pt x="18601" y="14416"/>
                      <a:pt x="18482" y="14139"/>
                      <a:pt x="18324" y="13968"/>
                    </a:cubicBezTo>
                    <a:cubicBezTo>
                      <a:pt x="18359" y="13913"/>
                      <a:pt x="18402" y="13888"/>
                      <a:pt x="18450" y="13888"/>
                    </a:cubicBezTo>
                    <a:close/>
                    <a:moveTo>
                      <a:pt x="13253" y="17166"/>
                    </a:moveTo>
                    <a:cubicBezTo>
                      <a:pt x="13408" y="17166"/>
                      <a:pt x="13488" y="17334"/>
                      <a:pt x="13703" y="17334"/>
                    </a:cubicBezTo>
                    <a:cubicBezTo>
                      <a:pt x="13703" y="17470"/>
                      <a:pt x="13514" y="17582"/>
                      <a:pt x="13344" y="17582"/>
                    </a:cubicBezTo>
                    <a:cubicBezTo>
                      <a:pt x="13186" y="17582"/>
                      <a:pt x="13045" y="17484"/>
                      <a:pt x="13096" y="17215"/>
                    </a:cubicBezTo>
                    <a:cubicBezTo>
                      <a:pt x="13158" y="17180"/>
                      <a:pt x="13208" y="17166"/>
                      <a:pt x="13253" y="17166"/>
                    </a:cubicBezTo>
                    <a:close/>
                    <a:moveTo>
                      <a:pt x="25862" y="16779"/>
                    </a:moveTo>
                    <a:cubicBezTo>
                      <a:pt x="25968" y="16779"/>
                      <a:pt x="25968" y="17004"/>
                      <a:pt x="25968" y="17110"/>
                    </a:cubicBezTo>
                    <a:cubicBezTo>
                      <a:pt x="26351" y="16975"/>
                      <a:pt x="26807" y="16784"/>
                      <a:pt x="27228" y="16784"/>
                    </a:cubicBezTo>
                    <a:cubicBezTo>
                      <a:pt x="27344" y="16784"/>
                      <a:pt x="27457" y="16798"/>
                      <a:pt x="27565" y="16832"/>
                    </a:cubicBezTo>
                    <a:cubicBezTo>
                      <a:pt x="27583" y="17092"/>
                      <a:pt x="27551" y="17169"/>
                      <a:pt x="27490" y="17169"/>
                    </a:cubicBezTo>
                    <a:cubicBezTo>
                      <a:pt x="27399" y="17169"/>
                      <a:pt x="27244" y="16997"/>
                      <a:pt x="27094" y="16997"/>
                    </a:cubicBezTo>
                    <a:cubicBezTo>
                      <a:pt x="27047" y="16997"/>
                      <a:pt x="27001" y="17013"/>
                      <a:pt x="26958" y="17057"/>
                    </a:cubicBezTo>
                    <a:cubicBezTo>
                      <a:pt x="26993" y="17198"/>
                      <a:pt x="27081" y="17198"/>
                      <a:pt x="27167" y="17198"/>
                    </a:cubicBezTo>
                    <a:lnTo>
                      <a:pt x="27167" y="17198"/>
                    </a:lnTo>
                    <a:cubicBezTo>
                      <a:pt x="27210" y="17198"/>
                      <a:pt x="27253" y="17198"/>
                      <a:pt x="27288" y="17215"/>
                    </a:cubicBezTo>
                    <a:cubicBezTo>
                      <a:pt x="27270" y="17365"/>
                      <a:pt x="27209" y="17420"/>
                      <a:pt x="27134" y="17420"/>
                    </a:cubicBezTo>
                    <a:cubicBezTo>
                      <a:pt x="26986" y="17420"/>
                      <a:pt x="26786" y="17198"/>
                      <a:pt x="26786" y="17057"/>
                    </a:cubicBezTo>
                    <a:lnTo>
                      <a:pt x="26786" y="17057"/>
                    </a:lnTo>
                    <a:cubicBezTo>
                      <a:pt x="26628" y="17162"/>
                      <a:pt x="26852" y="17268"/>
                      <a:pt x="26786" y="17545"/>
                    </a:cubicBezTo>
                    <a:lnTo>
                      <a:pt x="26021" y="17598"/>
                    </a:lnTo>
                    <a:cubicBezTo>
                      <a:pt x="25915" y="17440"/>
                      <a:pt x="25862" y="17162"/>
                      <a:pt x="25862" y="16779"/>
                    </a:cubicBezTo>
                    <a:close/>
                    <a:moveTo>
                      <a:pt x="15459" y="16885"/>
                    </a:moveTo>
                    <a:cubicBezTo>
                      <a:pt x="15631" y="17004"/>
                      <a:pt x="15459" y="17110"/>
                      <a:pt x="15565" y="17545"/>
                    </a:cubicBezTo>
                    <a:cubicBezTo>
                      <a:pt x="15533" y="17532"/>
                      <a:pt x="15504" y="17527"/>
                      <a:pt x="15479" y="17527"/>
                    </a:cubicBezTo>
                    <a:cubicBezTo>
                      <a:pt x="15310" y="17527"/>
                      <a:pt x="15272" y="17775"/>
                      <a:pt x="15074" y="17775"/>
                    </a:cubicBezTo>
                    <a:cubicBezTo>
                      <a:pt x="15059" y="17775"/>
                      <a:pt x="15042" y="17773"/>
                      <a:pt x="15024" y="17770"/>
                    </a:cubicBezTo>
                    <a:cubicBezTo>
                      <a:pt x="14799" y="17598"/>
                      <a:pt x="15076" y="17545"/>
                      <a:pt x="15182" y="17545"/>
                    </a:cubicBezTo>
                    <a:cubicBezTo>
                      <a:pt x="15406" y="17492"/>
                      <a:pt x="15354" y="17110"/>
                      <a:pt x="15459" y="16885"/>
                    </a:cubicBezTo>
                    <a:close/>
                    <a:moveTo>
                      <a:pt x="10757" y="16878"/>
                    </a:moveTo>
                    <a:cubicBezTo>
                      <a:pt x="10782" y="16878"/>
                      <a:pt x="10809" y="16880"/>
                      <a:pt x="10839" y="16885"/>
                    </a:cubicBezTo>
                    <a:cubicBezTo>
                      <a:pt x="10680" y="17334"/>
                      <a:pt x="10456" y="17387"/>
                      <a:pt x="10509" y="17875"/>
                    </a:cubicBezTo>
                    <a:cubicBezTo>
                      <a:pt x="10350" y="17770"/>
                      <a:pt x="9954" y="17928"/>
                      <a:pt x="9954" y="17440"/>
                    </a:cubicBezTo>
                    <a:lnTo>
                      <a:pt x="9954" y="17440"/>
                    </a:lnTo>
                    <a:cubicBezTo>
                      <a:pt x="10049" y="17499"/>
                      <a:pt x="10121" y="17524"/>
                      <a:pt x="10177" y="17524"/>
                    </a:cubicBezTo>
                    <a:cubicBezTo>
                      <a:pt x="10464" y="17524"/>
                      <a:pt x="10343" y="16878"/>
                      <a:pt x="10757" y="16878"/>
                    </a:cubicBezTo>
                    <a:close/>
                    <a:moveTo>
                      <a:pt x="10897" y="17249"/>
                    </a:moveTo>
                    <a:cubicBezTo>
                      <a:pt x="11089" y="17249"/>
                      <a:pt x="11340" y="17480"/>
                      <a:pt x="11340" y="17822"/>
                    </a:cubicBezTo>
                    <a:lnTo>
                      <a:pt x="10839" y="17875"/>
                    </a:lnTo>
                    <a:cubicBezTo>
                      <a:pt x="10839" y="17664"/>
                      <a:pt x="10786" y="17598"/>
                      <a:pt x="10680" y="17545"/>
                    </a:cubicBezTo>
                    <a:cubicBezTo>
                      <a:pt x="10680" y="17338"/>
                      <a:pt x="10777" y="17249"/>
                      <a:pt x="10897" y="17249"/>
                    </a:cubicBezTo>
                    <a:close/>
                    <a:moveTo>
                      <a:pt x="31649" y="17733"/>
                    </a:moveTo>
                    <a:cubicBezTo>
                      <a:pt x="31897" y="17733"/>
                      <a:pt x="32172" y="17822"/>
                      <a:pt x="32344" y="17822"/>
                    </a:cubicBezTo>
                    <a:cubicBezTo>
                      <a:pt x="32143" y="18024"/>
                      <a:pt x="31711" y="18163"/>
                      <a:pt x="31409" y="18163"/>
                    </a:cubicBezTo>
                    <a:cubicBezTo>
                      <a:pt x="31296" y="18163"/>
                      <a:pt x="31201" y="18143"/>
                      <a:pt x="31143" y="18100"/>
                    </a:cubicBezTo>
                    <a:cubicBezTo>
                      <a:pt x="31219" y="17809"/>
                      <a:pt x="31422" y="17733"/>
                      <a:pt x="31649" y="17733"/>
                    </a:cubicBezTo>
                    <a:close/>
                    <a:moveTo>
                      <a:pt x="17127" y="16438"/>
                    </a:moveTo>
                    <a:cubicBezTo>
                      <a:pt x="17467" y="16438"/>
                      <a:pt x="17833" y="16589"/>
                      <a:pt x="18161" y="16589"/>
                    </a:cubicBezTo>
                    <a:cubicBezTo>
                      <a:pt x="18319" y="16589"/>
                      <a:pt x="18468" y="16554"/>
                      <a:pt x="18601" y="16449"/>
                    </a:cubicBezTo>
                    <a:lnTo>
                      <a:pt x="18601" y="16449"/>
                    </a:lnTo>
                    <a:cubicBezTo>
                      <a:pt x="18152" y="17387"/>
                      <a:pt x="18931" y="17770"/>
                      <a:pt x="19143" y="17928"/>
                    </a:cubicBezTo>
                    <a:cubicBezTo>
                      <a:pt x="19046" y="18102"/>
                      <a:pt x="18912" y="18170"/>
                      <a:pt x="18770" y="18170"/>
                    </a:cubicBezTo>
                    <a:cubicBezTo>
                      <a:pt x="18503" y="18170"/>
                      <a:pt x="18212" y="17932"/>
                      <a:pt x="18100" y="17717"/>
                    </a:cubicBezTo>
                    <a:cubicBezTo>
                      <a:pt x="18654" y="16779"/>
                      <a:pt x="17334" y="16779"/>
                      <a:pt x="16621" y="16608"/>
                    </a:cubicBezTo>
                    <a:cubicBezTo>
                      <a:pt x="16777" y="16480"/>
                      <a:pt x="16948" y="16438"/>
                      <a:pt x="17127" y="16438"/>
                    </a:cubicBezTo>
                    <a:close/>
                    <a:moveTo>
                      <a:pt x="38084" y="16744"/>
                    </a:moveTo>
                    <a:cubicBezTo>
                      <a:pt x="38293" y="16744"/>
                      <a:pt x="38376" y="17061"/>
                      <a:pt x="38620" y="17061"/>
                    </a:cubicBezTo>
                    <a:cubicBezTo>
                      <a:pt x="38635" y="17061"/>
                      <a:pt x="38651" y="17059"/>
                      <a:pt x="38668" y="17057"/>
                    </a:cubicBezTo>
                    <a:lnTo>
                      <a:pt x="38668" y="17057"/>
                    </a:lnTo>
                    <a:cubicBezTo>
                      <a:pt x="38562" y="17770"/>
                      <a:pt x="38945" y="17545"/>
                      <a:pt x="38945" y="18047"/>
                    </a:cubicBezTo>
                    <a:cubicBezTo>
                      <a:pt x="38887" y="18180"/>
                      <a:pt x="38845" y="18228"/>
                      <a:pt x="38809" y="18228"/>
                    </a:cubicBezTo>
                    <a:cubicBezTo>
                      <a:pt x="38718" y="18228"/>
                      <a:pt x="38664" y="17925"/>
                      <a:pt x="38488" y="17925"/>
                    </a:cubicBezTo>
                    <a:cubicBezTo>
                      <a:pt x="38478" y="17925"/>
                      <a:pt x="38467" y="17926"/>
                      <a:pt x="38457" y="17928"/>
                    </a:cubicBezTo>
                    <a:cubicBezTo>
                      <a:pt x="38734" y="16938"/>
                      <a:pt x="37955" y="17598"/>
                      <a:pt x="37955" y="16779"/>
                    </a:cubicBezTo>
                    <a:cubicBezTo>
                      <a:pt x="38003" y="16754"/>
                      <a:pt x="38046" y="16744"/>
                      <a:pt x="38084" y="16744"/>
                    </a:cubicBezTo>
                    <a:close/>
                    <a:moveTo>
                      <a:pt x="12713" y="17717"/>
                    </a:moveTo>
                    <a:lnTo>
                      <a:pt x="12713" y="17717"/>
                    </a:lnTo>
                    <a:cubicBezTo>
                      <a:pt x="12436" y="17928"/>
                      <a:pt x="12264" y="18258"/>
                      <a:pt x="11934" y="18324"/>
                    </a:cubicBezTo>
                    <a:cubicBezTo>
                      <a:pt x="11882" y="17664"/>
                      <a:pt x="12383" y="17770"/>
                      <a:pt x="12713" y="17717"/>
                    </a:cubicBezTo>
                    <a:close/>
                    <a:moveTo>
                      <a:pt x="37796" y="17598"/>
                    </a:moveTo>
                    <a:lnTo>
                      <a:pt x="37849" y="18152"/>
                    </a:lnTo>
                    <a:cubicBezTo>
                      <a:pt x="37414" y="18258"/>
                      <a:pt x="37466" y="18152"/>
                      <a:pt x="37084" y="18377"/>
                    </a:cubicBezTo>
                    <a:cubicBezTo>
                      <a:pt x="37136" y="18205"/>
                      <a:pt x="37136" y="18100"/>
                      <a:pt x="37136" y="17822"/>
                    </a:cubicBezTo>
                    <a:cubicBezTo>
                      <a:pt x="37392" y="17853"/>
                      <a:pt x="37461" y="18020"/>
                      <a:pt x="37507" y="18020"/>
                    </a:cubicBezTo>
                    <a:cubicBezTo>
                      <a:pt x="37539" y="18020"/>
                      <a:pt x="37559" y="17937"/>
                      <a:pt x="37625" y="17664"/>
                    </a:cubicBezTo>
                    <a:lnTo>
                      <a:pt x="37796" y="17598"/>
                    </a:lnTo>
                    <a:close/>
                    <a:moveTo>
                      <a:pt x="33732" y="14563"/>
                    </a:moveTo>
                    <a:cubicBezTo>
                      <a:pt x="34050" y="14563"/>
                      <a:pt x="34420" y="15271"/>
                      <a:pt x="34941" y="15271"/>
                    </a:cubicBezTo>
                    <a:cubicBezTo>
                      <a:pt x="35135" y="15271"/>
                      <a:pt x="35350" y="15173"/>
                      <a:pt x="35592" y="14905"/>
                    </a:cubicBezTo>
                    <a:lnTo>
                      <a:pt x="35592" y="14905"/>
                    </a:lnTo>
                    <a:cubicBezTo>
                      <a:pt x="35645" y="15076"/>
                      <a:pt x="35486" y="15076"/>
                      <a:pt x="35433" y="15129"/>
                    </a:cubicBezTo>
                    <a:cubicBezTo>
                      <a:pt x="35539" y="15235"/>
                      <a:pt x="35539" y="15565"/>
                      <a:pt x="35645" y="15565"/>
                    </a:cubicBezTo>
                    <a:cubicBezTo>
                      <a:pt x="35312" y="15718"/>
                      <a:pt x="34925" y="15742"/>
                      <a:pt x="34504" y="15742"/>
                    </a:cubicBezTo>
                    <a:cubicBezTo>
                      <a:pt x="34306" y="15742"/>
                      <a:pt x="34100" y="15737"/>
                      <a:pt x="33889" y="15737"/>
                    </a:cubicBezTo>
                    <a:cubicBezTo>
                      <a:pt x="33664" y="15789"/>
                      <a:pt x="33836" y="16278"/>
                      <a:pt x="33717" y="16397"/>
                    </a:cubicBezTo>
                    <a:cubicBezTo>
                      <a:pt x="34113" y="16449"/>
                      <a:pt x="33994" y="17334"/>
                      <a:pt x="34377" y="17387"/>
                    </a:cubicBezTo>
                    <a:cubicBezTo>
                      <a:pt x="34437" y="17156"/>
                      <a:pt x="34551" y="17059"/>
                      <a:pt x="34675" y="17059"/>
                    </a:cubicBezTo>
                    <a:cubicBezTo>
                      <a:pt x="34906" y="17059"/>
                      <a:pt x="35175" y="17393"/>
                      <a:pt x="35209" y="17822"/>
                    </a:cubicBezTo>
                    <a:cubicBezTo>
                      <a:pt x="35156" y="17822"/>
                      <a:pt x="35156" y="17598"/>
                      <a:pt x="35103" y="17492"/>
                    </a:cubicBezTo>
                    <a:cubicBezTo>
                      <a:pt x="35018" y="17605"/>
                      <a:pt x="34925" y="17641"/>
                      <a:pt x="34828" y="17641"/>
                    </a:cubicBezTo>
                    <a:cubicBezTo>
                      <a:pt x="34657" y="17641"/>
                      <a:pt x="34474" y="17529"/>
                      <a:pt x="34301" y="17529"/>
                    </a:cubicBezTo>
                    <a:cubicBezTo>
                      <a:pt x="34193" y="17529"/>
                      <a:pt x="34089" y="17573"/>
                      <a:pt x="33994" y="17717"/>
                    </a:cubicBezTo>
                    <a:cubicBezTo>
                      <a:pt x="34036" y="17950"/>
                      <a:pt x="34111" y="17997"/>
                      <a:pt x="34193" y="17997"/>
                    </a:cubicBezTo>
                    <a:cubicBezTo>
                      <a:pt x="34248" y="17997"/>
                      <a:pt x="34307" y="17975"/>
                      <a:pt x="34360" y="17975"/>
                    </a:cubicBezTo>
                    <a:cubicBezTo>
                      <a:pt x="34451" y="17975"/>
                      <a:pt x="34527" y="18038"/>
                      <a:pt x="34549" y="18377"/>
                    </a:cubicBezTo>
                    <a:cubicBezTo>
                      <a:pt x="34528" y="18383"/>
                      <a:pt x="34509" y="18387"/>
                      <a:pt x="34493" y="18387"/>
                    </a:cubicBezTo>
                    <a:cubicBezTo>
                      <a:pt x="34376" y="18387"/>
                      <a:pt x="34371" y="18232"/>
                      <a:pt x="34324" y="18047"/>
                    </a:cubicBezTo>
                    <a:cubicBezTo>
                      <a:pt x="34017" y="18132"/>
                      <a:pt x="33956" y="18574"/>
                      <a:pt x="33486" y="18574"/>
                    </a:cubicBezTo>
                    <a:cubicBezTo>
                      <a:pt x="33371" y="18574"/>
                      <a:pt x="33231" y="18547"/>
                      <a:pt x="33057" y="18482"/>
                    </a:cubicBezTo>
                    <a:cubicBezTo>
                      <a:pt x="33176" y="17994"/>
                      <a:pt x="32899" y="17770"/>
                      <a:pt x="33057" y="17268"/>
                    </a:cubicBezTo>
                    <a:lnTo>
                      <a:pt x="33057" y="17268"/>
                    </a:lnTo>
                    <a:cubicBezTo>
                      <a:pt x="33261" y="17328"/>
                      <a:pt x="33323" y="17607"/>
                      <a:pt x="33542" y="17607"/>
                    </a:cubicBezTo>
                    <a:cubicBezTo>
                      <a:pt x="33563" y="17607"/>
                      <a:pt x="33587" y="17604"/>
                      <a:pt x="33612" y="17598"/>
                    </a:cubicBezTo>
                    <a:cubicBezTo>
                      <a:pt x="33664" y="17492"/>
                      <a:pt x="33783" y="17440"/>
                      <a:pt x="33783" y="17215"/>
                    </a:cubicBezTo>
                    <a:cubicBezTo>
                      <a:pt x="33701" y="16993"/>
                      <a:pt x="33619" y="16934"/>
                      <a:pt x="33529" y="16934"/>
                    </a:cubicBezTo>
                    <a:cubicBezTo>
                      <a:pt x="33425" y="16934"/>
                      <a:pt x="33309" y="17015"/>
                      <a:pt x="33171" y="17015"/>
                    </a:cubicBezTo>
                    <a:cubicBezTo>
                      <a:pt x="33104" y="17015"/>
                      <a:pt x="33031" y="16996"/>
                      <a:pt x="32951" y="16938"/>
                    </a:cubicBezTo>
                    <a:cubicBezTo>
                      <a:pt x="33004" y="16727"/>
                      <a:pt x="33281" y="16779"/>
                      <a:pt x="33123" y="16278"/>
                    </a:cubicBezTo>
                    <a:lnTo>
                      <a:pt x="33123" y="16278"/>
                    </a:lnTo>
                    <a:cubicBezTo>
                      <a:pt x="33431" y="16435"/>
                      <a:pt x="33495" y="16610"/>
                      <a:pt x="33542" y="16610"/>
                    </a:cubicBezTo>
                    <a:cubicBezTo>
                      <a:pt x="33578" y="16610"/>
                      <a:pt x="33603" y="16510"/>
                      <a:pt x="33717" y="16225"/>
                    </a:cubicBezTo>
                    <a:cubicBezTo>
                      <a:pt x="33628" y="15947"/>
                      <a:pt x="33420" y="15884"/>
                      <a:pt x="33197" y="15884"/>
                    </a:cubicBezTo>
                    <a:cubicBezTo>
                      <a:pt x="33014" y="15884"/>
                      <a:pt x="32821" y="15926"/>
                      <a:pt x="32676" y="15926"/>
                    </a:cubicBezTo>
                    <a:cubicBezTo>
                      <a:pt x="32577" y="15926"/>
                      <a:pt x="32500" y="15907"/>
                      <a:pt x="32463" y="15842"/>
                    </a:cubicBezTo>
                    <a:lnTo>
                      <a:pt x="32463" y="15842"/>
                    </a:lnTo>
                    <a:cubicBezTo>
                      <a:pt x="32258" y="16095"/>
                      <a:pt x="32515" y="16800"/>
                      <a:pt x="32773" y="16800"/>
                    </a:cubicBezTo>
                    <a:cubicBezTo>
                      <a:pt x="32797" y="16800"/>
                      <a:pt x="32822" y="16793"/>
                      <a:pt x="32846" y="16779"/>
                    </a:cubicBezTo>
                    <a:lnTo>
                      <a:pt x="32846" y="16779"/>
                    </a:lnTo>
                    <a:cubicBezTo>
                      <a:pt x="32706" y="17035"/>
                      <a:pt x="32567" y="17121"/>
                      <a:pt x="32417" y="17121"/>
                    </a:cubicBezTo>
                    <a:cubicBezTo>
                      <a:pt x="32114" y="17121"/>
                      <a:pt x="31767" y="16771"/>
                      <a:pt x="31275" y="16771"/>
                    </a:cubicBezTo>
                    <a:cubicBezTo>
                      <a:pt x="31232" y="16771"/>
                      <a:pt x="31188" y="16774"/>
                      <a:pt x="31143" y="16779"/>
                    </a:cubicBezTo>
                    <a:cubicBezTo>
                      <a:pt x="31143" y="16423"/>
                      <a:pt x="31126" y="16327"/>
                      <a:pt x="31077" y="16327"/>
                    </a:cubicBezTo>
                    <a:cubicBezTo>
                      <a:pt x="31027" y="16327"/>
                      <a:pt x="30945" y="16423"/>
                      <a:pt x="30813" y="16449"/>
                    </a:cubicBezTo>
                    <a:cubicBezTo>
                      <a:pt x="30417" y="16225"/>
                      <a:pt x="31143" y="16397"/>
                      <a:pt x="30971" y="16119"/>
                    </a:cubicBezTo>
                    <a:cubicBezTo>
                      <a:pt x="30641" y="16014"/>
                      <a:pt x="29981" y="15948"/>
                      <a:pt x="30866" y="15618"/>
                    </a:cubicBezTo>
                    <a:cubicBezTo>
                      <a:pt x="30971" y="15618"/>
                      <a:pt x="31024" y="15895"/>
                      <a:pt x="31196" y="15895"/>
                    </a:cubicBezTo>
                    <a:cubicBezTo>
                      <a:pt x="31457" y="15352"/>
                      <a:pt x="31808" y="15212"/>
                      <a:pt x="32163" y="15212"/>
                    </a:cubicBezTo>
                    <a:cubicBezTo>
                      <a:pt x="32543" y="15212"/>
                      <a:pt x="32928" y="15372"/>
                      <a:pt x="33213" y="15372"/>
                    </a:cubicBezTo>
                    <a:cubicBezTo>
                      <a:pt x="33497" y="15372"/>
                      <a:pt x="33682" y="15212"/>
                      <a:pt x="33664" y="14575"/>
                    </a:cubicBezTo>
                    <a:cubicBezTo>
                      <a:pt x="33687" y="14567"/>
                      <a:pt x="33709" y="14563"/>
                      <a:pt x="33732" y="14563"/>
                    </a:cubicBezTo>
                    <a:close/>
                    <a:moveTo>
                      <a:pt x="15490" y="18138"/>
                    </a:moveTo>
                    <a:cubicBezTo>
                      <a:pt x="15544" y="18138"/>
                      <a:pt x="15593" y="18158"/>
                      <a:pt x="15631" y="18205"/>
                    </a:cubicBezTo>
                    <a:cubicBezTo>
                      <a:pt x="15667" y="18551"/>
                      <a:pt x="15465" y="18577"/>
                      <a:pt x="15250" y="18577"/>
                    </a:cubicBezTo>
                    <a:cubicBezTo>
                      <a:pt x="15212" y="18577"/>
                      <a:pt x="15174" y="18576"/>
                      <a:pt x="15136" y="18576"/>
                    </a:cubicBezTo>
                    <a:cubicBezTo>
                      <a:pt x="15077" y="18576"/>
                      <a:pt x="15021" y="18578"/>
                      <a:pt x="14971" y="18588"/>
                    </a:cubicBezTo>
                    <a:cubicBezTo>
                      <a:pt x="15053" y="18383"/>
                      <a:pt x="15302" y="18138"/>
                      <a:pt x="15490" y="18138"/>
                    </a:cubicBezTo>
                    <a:close/>
                    <a:moveTo>
                      <a:pt x="27341" y="17875"/>
                    </a:moveTo>
                    <a:lnTo>
                      <a:pt x="27341" y="17875"/>
                    </a:lnTo>
                    <a:cubicBezTo>
                      <a:pt x="27544" y="18078"/>
                      <a:pt x="27109" y="18552"/>
                      <a:pt x="27514" y="18552"/>
                    </a:cubicBezTo>
                    <a:cubicBezTo>
                      <a:pt x="27556" y="18552"/>
                      <a:pt x="27608" y="18547"/>
                      <a:pt x="27671" y="18535"/>
                    </a:cubicBezTo>
                    <a:lnTo>
                      <a:pt x="27671" y="18535"/>
                    </a:lnTo>
                    <a:cubicBezTo>
                      <a:pt x="27527" y="18621"/>
                      <a:pt x="27375" y="18652"/>
                      <a:pt x="27226" y="18652"/>
                    </a:cubicBezTo>
                    <a:cubicBezTo>
                      <a:pt x="26858" y="18652"/>
                      <a:pt x="26500" y="18467"/>
                      <a:pt x="26284" y="18467"/>
                    </a:cubicBezTo>
                    <a:cubicBezTo>
                      <a:pt x="26250" y="18467"/>
                      <a:pt x="26219" y="18472"/>
                      <a:pt x="26192" y="18482"/>
                    </a:cubicBezTo>
                    <a:cubicBezTo>
                      <a:pt x="26298" y="18047"/>
                      <a:pt x="27116" y="18430"/>
                      <a:pt x="27341" y="17875"/>
                    </a:cubicBezTo>
                    <a:close/>
                    <a:moveTo>
                      <a:pt x="15965" y="18166"/>
                    </a:moveTo>
                    <a:cubicBezTo>
                      <a:pt x="16102" y="18166"/>
                      <a:pt x="16146" y="18343"/>
                      <a:pt x="16269" y="18343"/>
                    </a:cubicBezTo>
                    <a:cubicBezTo>
                      <a:pt x="16291" y="18343"/>
                      <a:pt x="16316" y="18337"/>
                      <a:pt x="16344" y="18324"/>
                    </a:cubicBezTo>
                    <a:lnTo>
                      <a:pt x="16344" y="18324"/>
                    </a:lnTo>
                    <a:cubicBezTo>
                      <a:pt x="16344" y="18470"/>
                      <a:pt x="16161" y="18699"/>
                      <a:pt x="16008" y="18699"/>
                    </a:cubicBezTo>
                    <a:cubicBezTo>
                      <a:pt x="15940" y="18699"/>
                      <a:pt x="15879" y="18653"/>
                      <a:pt x="15842" y="18535"/>
                    </a:cubicBezTo>
                    <a:lnTo>
                      <a:pt x="15842" y="18205"/>
                    </a:lnTo>
                    <a:cubicBezTo>
                      <a:pt x="15891" y="18177"/>
                      <a:pt x="15931" y="18166"/>
                      <a:pt x="15965" y="18166"/>
                    </a:cubicBezTo>
                    <a:close/>
                    <a:moveTo>
                      <a:pt x="28555" y="16938"/>
                    </a:moveTo>
                    <a:cubicBezTo>
                      <a:pt x="28475" y="17374"/>
                      <a:pt x="28602" y="17419"/>
                      <a:pt x="28753" y="17419"/>
                    </a:cubicBezTo>
                    <a:cubicBezTo>
                      <a:pt x="28791" y="17419"/>
                      <a:pt x="28831" y="17416"/>
                      <a:pt x="28870" y="17416"/>
                    </a:cubicBezTo>
                    <a:cubicBezTo>
                      <a:pt x="29005" y="17416"/>
                      <a:pt x="29124" y="17451"/>
                      <a:pt x="29097" y="17770"/>
                    </a:cubicBezTo>
                    <a:cubicBezTo>
                      <a:pt x="29321" y="17492"/>
                      <a:pt x="29704" y="17598"/>
                      <a:pt x="29651" y="17057"/>
                    </a:cubicBezTo>
                    <a:lnTo>
                      <a:pt x="29651" y="17057"/>
                    </a:lnTo>
                    <a:cubicBezTo>
                      <a:pt x="29928" y="17162"/>
                      <a:pt x="29981" y="17492"/>
                      <a:pt x="30153" y="17822"/>
                    </a:cubicBezTo>
                    <a:cubicBezTo>
                      <a:pt x="30367" y="17788"/>
                      <a:pt x="30348" y="17593"/>
                      <a:pt x="30383" y="17593"/>
                    </a:cubicBezTo>
                    <a:cubicBezTo>
                      <a:pt x="30403" y="17593"/>
                      <a:pt x="30438" y="17651"/>
                      <a:pt x="30536" y="17822"/>
                    </a:cubicBezTo>
                    <a:cubicBezTo>
                      <a:pt x="30694" y="17770"/>
                      <a:pt x="30536" y="17215"/>
                      <a:pt x="30694" y="17110"/>
                    </a:cubicBezTo>
                    <a:cubicBezTo>
                      <a:pt x="30971" y="17717"/>
                      <a:pt x="30918" y="18047"/>
                      <a:pt x="30971" y="18258"/>
                    </a:cubicBezTo>
                    <a:cubicBezTo>
                      <a:pt x="30838" y="18357"/>
                      <a:pt x="30684" y="18388"/>
                      <a:pt x="30518" y="18388"/>
                    </a:cubicBezTo>
                    <a:cubicBezTo>
                      <a:pt x="30218" y="18388"/>
                      <a:pt x="29882" y="18284"/>
                      <a:pt x="29566" y="18284"/>
                    </a:cubicBezTo>
                    <a:cubicBezTo>
                      <a:pt x="29263" y="18284"/>
                      <a:pt x="28979" y="18381"/>
                      <a:pt x="28767" y="18760"/>
                    </a:cubicBezTo>
                    <a:cubicBezTo>
                      <a:pt x="28588" y="18671"/>
                      <a:pt x="28476" y="18459"/>
                      <a:pt x="28214" y="18459"/>
                    </a:cubicBezTo>
                    <a:cubicBezTo>
                      <a:pt x="28166" y="18459"/>
                      <a:pt x="28113" y="18466"/>
                      <a:pt x="28054" y="18482"/>
                    </a:cubicBezTo>
                    <a:cubicBezTo>
                      <a:pt x="28054" y="18324"/>
                      <a:pt x="28001" y="18205"/>
                      <a:pt x="27948" y="18152"/>
                    </a:cubicBezTo>
                    <a:cubicBezTo>
                      <a:pt x="28278" y="17994"/>
                      <a:pt x="28331" y="17440"/>
                      <a:pt x="28172" y="17162"/>
                    </a:cubicBezTo>
                    <a:cubicBezTo>
                      <a:pt x="28172" y="16885"/>
                      <a:pt x="28384" y="17004"/>
                      <a:pt x="28555" y="16938"/>
                    </a:cubicBezTo>
                    <a:close/>
                    <a:moveTo>
                      <a:pt x="47315" y="17770"/>
                    </a:moveTo>
                    <a:cubicBezTo>
                      <a:pt x="47368" y="18258"/>
                      <a:pt x="47196" y="18152"/>
                      <a:pt x="47368" y="18430"/>
                    </a:cubicBezTo>
                    <a:cubicBezTo>
                      <a:pt x="47387" y="18433"/>
                      <a:pt x="47404" y="18434"/>
                      <a:pt x="47421" y="18434"/>
                    </a:cubicBezTo>
                    <a:cubicBezTo>
                      <a:pt x="47676" y="18434"/>
                      <a:pt x="47666" y="18095"/>
                      <a:pt x="47922" y="18095"/>
                    </a:cubicBezTo>
                    <a:cubicBezTo>
                      <a:pt x="47938" y="18095"/>
                      <a:pt x="47956" y="18097"/>
                      <a:pt x="47975" y="18100"/>
                    </a:cubicBezTo>
                    <a:cubicBezTo>
                      <a:pt x="48081" y="18760"/>
                      <a:pt x="47420" y="18205"/>
                      <a:pt x="47473" y="18760"/>
                    </a:cubicBezTo>
                    <a:cubicBezTo>
                      <a:pt x="47396" y="18552"/>
                      <a:pt x="47327" y="18480"/>
                      <a:pt x="47258" y="18480"/>
                    </a:cubicBezTo>
                    <a:cubicBezTo>
                      <a:pt x="47126" y="18480"/>
                      <a:pt x="46995" y="18743"/>
                      <a:pt x="46813" y="18813"/>
                    </a:cubicBezTo>
                    <a:cubicBezTo>
                      <a:pt x="46781" y="18717"/>
                      <a:pt x="46731" y="18698"/>
                      <a:pt x="46681" y="18698"/>
                    </a:cubicBezTo>
                    <a:cubicBezTo>
                      <a:pt x="46648" y="18698"/>
                      <a:pt x="46615" y="18707"/>
                      <a:pt x="46589" y="18707"/>
                    </a:cubicBezTo>
                    <a:cubicBezTo>
                      <a:pt x="46536" y="17994"/>
                      <a:pt x="47143" y="18152"/>
                      <a:pt x="47315" y="17770"/>
                    </a:cubicBezTo>
                    <a:close/>
                    <a:moveTo>
                      <a:pt x="38616" y="18421"/>
                    </a:moveTo>
                    <a:cubicBezTo>
                      <a:pt x="38731" y="18421"/>
                      <a:pt x="38793" y="18544"/>
                      <a:pt x="38932" y="18544"/>
                    </a:cubicBezTo>
                    <a:cubicBezTo>
                      <a:pt x="38952" y="18544"/>
                      <a:pt x="38974" y="18541"/>
                      <a:pt x="38998" y="18535"/>
                    </a:cubicBezTo>
                    <a:lnTo>
                      <a:pt x="38998" y="18535"/>
                    </a:lnTo>
                    <a:cubicBezTo>
                      <a:pt x="38929" y="18750"/>
                      <a:pt x="38765" y="18898"/>
                      <a:pt x="38615" y="18898"/>
                    </a:cubicBezTo>
                    <a:cubicBezTo>
                      <a:pt x="38535" y="18898"/>
                      <a:pt x="38459" y="18856"/>
                      <a:pt x="38404" y="18760"/>
                    </a:cubicBezTo>
                    <a:cubicBezTo>
                      <a:pt x="38404" y="18588"/>
                      <a:pt x="38562" y="18654"/>
                      <a:pt x="38562" y="18430"/>
                    </a:cubicBezTo>
                    <a:cubicBezTo>
                      <a:pt x="38581" y="18424"/>
                      <a:pt x="38599" y="18421"/>
                      <a:pt x="38616" y="18421"/>
                    </a:cubicBezTo>
                    <a:close/>
                    <a:moveTo>
                      <a:pt x="45836" y="17508"/>
                    </a:moveTo>
                    <a:cubicBezTo>
                      <a:pt x="46032" y="17508"/>
                      <a:pt x="45997" y="17917"/>
                      <a:pt x="46196" y="17917"/>
                    </a:cubicBezTo>
                    <a:cubicBezTo>
                      <a:pt x="46231" y="17917"/>
                      <a:pt x="46273" y="17904"/>
                      <a:pt x="46325" y="17875"/>
                    </a:cubicBezTo>
                    <a:lnTo>
                      <a:pt x="46378" y="18535"/>
                    </a:lnTo>
                    <a:cubicBezTo>
                      <a:pt x="46338" y="18426"/>
                      <a:pt x="46252" y="18383"/>
                      <a:pt x="46169" y="18383"/>
                    </a:cubicBezTo>
                    <a:cubicBezTo>
                      <a:pt x="46001" y="18383"/>
                      <a:pt x="45844" y="18557"/>
                      <a:pt x="46100" y="18707"/>
                    </a:cubicBezTo>
                    <a:cubicBezTo>
                      <a:pt x="46124" y="18879"/>
                      <a:pt x="46060" y="18918"/>
                      <a:pt x="45966" y="18918"/>
                    </a:cubicBezTo>
                    <a:cubicBezTo>
                      <a:pt x="45890" y="18918"/>
                      <a:pt x="45794" y="18892"/>
                      <a:pt x="45711" y="18892"/>
                    </a:cubicBezTo>
                    <a:cubicBezTo>
                      <a:pt x="45669" y="18892"/>
                      <a:pt x="45630" y="18899"/>
                      <a:pt x="45599" y="18918"/>
                    </a:cubicBezTo>
                    <a:cubicBezTo>
                      <a:pt x="45823" y="18324"/>
                      <a:pt x="45876" y="18430"/>
                      <a:pt x="45387" y="18258"/>
                    </a:cubicBezTo>
                    <a:cubicBezTo>
                      <a:pt x="45269" y="17717"/>
                      <a:pt x="45823" y="18152"/>
                      <a:pt x="45717" y="17545"/>
                    </a:cubicBezTo>
                    <a:cubicBezTo>
                      <a:pt x="45765" y="17519"/>
                      <a:pt x="45804" y="17508"/>
                      <a:pt x="45836" y="17508"/>
                    </a:cubicBezTo>
                    <a:close/>
                    <a:moveTo>
                      <a:pt x="9571" y="17598"/>
                    </a:moveTo>
                    <a:cubicBezTo>
                      <a:pt x="9571" y="17717"/>
                      <a:pt x="9413" y="18258"/>
                      <a:pt x="9624" y="18324"/>
                    </a:cubicBezTo>
                    <a:lnTo>
                      <a:pt x="9849" y="18258"/>
                    </a:lnTo>
                    <a:lnTo>
                      <a:pt x="9849" y="18258"/>
                    </a:lnTo>
                    <a:cubicBezTo>
                      <a:pt x="9690" y="19037"/>
                      <a:pt x="8753" y="18707"/>
                      <a:pt x="8304" y="19090"/>
                    </a:cubicBezTo>
                    <a:cubicBezTo>
                      <a:pt x="8251" y="18588"/>
                      <a:pt x="8700" y="18760"/>
                      <a:pt x="8634" y="18205"/>
                    </a:cubicBezTo>
                    <a:lnTo>
                      <a:pt x="8634" y="18205"/>
                    </a:lnTo>
                    <a:cubicBezTo>
                      <a:pt x="8769" y="18267"/>
                      <a:pt x="8869" y="18293"/>
                      <a:pt x="8944" y="18293"/>
                    </a:cubicBezTo>
                    <a:cubicBezTo>
                      <a:pt x="9332" y="18293"/>
                      <a:pt x="9062" y="17598"/>
                      <a:pt x="9571" y="17598"/>
                    </a:cubicBezTo>
                    <a:close/>
                    <a:moveTo>
                      <a:pt x="20357" y="17215"/>
                    </a:moveTo>
                    <a:lnTo>
                      <a:pt x="20357" y="17215"/>
                    </a:lnTo>
                    <a:cubicBezTo>
                      <a:pt x="20740" y="17598"/>
                      <a:pt x="20912" y="17492"/>
                      <a:pt x="21242" y="17822"/>
                    </a:cubicBezTo>
                    <a:cubicBezTo>
                      <a:pt x="21294" y="17770"/>
                      <a:pt x="21294" y="17598"/>
                      <a:pt x="21294" y="17440"/>
                    </a:cubicBezTo>
                    <a:cubicBezTo>
                      <a:pt x="21365" y="17532"/>
                      <a:pt x="21400" y="17563"/>
                      <a:pt x="21426" y="17563"/>
                    </a:cubicBezTo>
                    <a:cubicBezTo>
                      <a:pt x="21478" y="17563"/>
                      <a:pt x="21492" y="17440"/>
                      <a:pt x="21677" y="17440"/>
                    </a:cubicBezTo>
                    <a:cubicBezTo>
                      <a:pt x="21954" y="17545"/>
                      <a:pt x="21294" y="17664"/>
                      <a:pt x="21453" y="18100"/>
                    </a:cubicBezTo>
                    <a:cubicBezTo>
                      <a:pt x="21495" y="18332"/>
                      <a:pt x="21541" y="18394"/>
                      <a:pt x="21594" y="18394"/>
                    </a:cubicBezTo>
                    <a:cubicBezTo>
                      <a:pt x="21655" y="18394"/>
                      <a:pt x="21725" y="18309"/>
                      <a:pt x="21804" y="18309"/>
                    </a:cubicBezTo>
                    <a:cubicBezTo>
                      <a:pt x="21851" y="18309"/>
                      <a:pt x="21901" y="18338"/>
                      <a:pt x="21954" y="18430"/>
                    </a:cubicBezTo>
                    <a:cubicBezTo>
                      <a:pt x="21857" y="18536"/>
                      <a:pt x="21760" y="18572"/>
                      <a:pt x="21665" y="18572"/>
                    </a:cubicBezTo>
                    <a:cubicBezTo>
                      <a:pt x="21454" y="18572"/>
                      <a:pt x="21249" y="18396"/>
                      <a:pt x="21053" y="18396"/>
                    </a:cubicBezTo>
                    <a:cubicBezTo>
                      <a:pt x="20927" y="18396"/>
                      <a:pt x="20804" y="18468"/>
                      <a:pt x="20687" y="18707"/>
                    </a:cubicBezTo>
                    <a:cubicBezTo>
                      <a:pt x="20687" y="18984"/>
                      <a:pt x="20793" y="18984"/>
                      <a:pt x="20912" y="18984"/>
                    </a:cubicBezTo>
                    <a:cubicBezTo>
                      <a:pt x="20839" y="19126"/>
                      <a:pt x="20777" y="19182"/>
                      <a:pt x="20725" y="19182"/>
                    </a:cubicBezTo>
                    <a:cubicBezTo>
                      <a:pt x="20577" y="19182"/>
                      <a:pt x="20502" y="18740"/>
                      <a:pt x="20463" y="18535"/>
                    </a:cubicBezTo>
                    <a:cubicBezTo>
                      <a:pt x="20260" y="18738"/>
                      <a:pt x="19954" y="19024"/>
                      <a:pt x="19686" y="19024"/>
                    </a:cubicBezTo>
                    <a:cubicBezTo>
                      <a:pt x="19517" y="19024"/>
                      <a:pt x="19364" y="18910"/>
                      <a:pt x="19261" y="18588"/>
                    </a:cubicBezTo>
                    <a:cubicBezTo>
                      <a:pt x="19336" y="18588"/>
                      <a:pt x="19420" y="18598"/>
                      <a:pt x="19500" y="18598"/>
                    </a:cubicBezTo>
                    <a:cubicBezTo>
                      <a:pt x="19703" y="18598"/>
                      <a:pt x="19873" y="18536"/>
                      <a:pt x="19750" y="18100"/>
                    </a:cubicBezTo>
                    <a:cubicBezTo>
                      <a:pt x="19849" y="18061"/>
                      <a:pt x="19934" y="18047"/>
                      <a:pt x="20011" y="18047"/>
                    </a:cubicBezTo>
                    <a:cubicBezTo>
                      <a:pt x="20165" y="18047"/>
                      <a:pt x="20281" y="18101"/>
                      <a:pt x="20394" y="18101"/>
                    </a:cubicBezTo>
                    <a:cubicBezTo>
                      <a:pt x="20472" y="18101"/>
                      <a:pt x="20548" y="18076"/>
                      <a:pt x="20634" y="17994"/>
                    </a:cubicBezTo>
                    <a:cubicBezTo>
                      <a:pt x="20687" y="17492"/>
                      <a:pt x="20357" y="17717"/>
                      <a:pt x="20357" y="17215"/>
                    </a:cubicBezTo>
                    <a:close/>
                    <a:moveTo>
                      <a:pt x="46392" y="18926"/>
                    </a:moveTo>
                    <a:cubicBezTo>
                      <a:pt x="46609" y="18926"/>
                      <a:pt x="46919" y="19158"/>
                      <a:pt x="46919" y="19473"/>
                    </a:cubicBezTo>
                    <a:cubicBezTo>
                      <a:pt x="46862" y="19432"/>
                      <a:pt x="46801" y="19416"/>
                      <a:pt x="46736" y="19416"/>
                    </a:cubicBezTo>
                    <a:cubicBezTo>
                      <a:pt x="46532" y="19416"/>
                      <a:pt x="46298" y="19573"/>
                      <a:pt x="46099" y="19573"/>
                    </a:cubicBezTo>
                    <a:cubicBezTo>
                      <a:pt x="45937" y="19573"/>
                      <a:pt x="45798" y="19469"/>
                      <a:pt x="45717" y="19090"/>
                    </a:cubicBezTo>
                    <a:cubicBezTo>
                      <a:pt x="45759" y="19077"/>
                      <a:pt x="45795" y="19071"/>
                      <a:pt x="45829" y="19071"/>
                    </a:cubicBezTo>
                    <a:cubicBezTo>
                      <a:pt x="46014" y="19071"/>
                      <a:pt x="46101" y="19240"/>
                      <a:pt x="46270" y="19240"/>
                    </a:cubicBezTo>
                    <a:cubicBezTo>
                      <a:pt x="46316" y="19240"/>
                      <a:pt x="46368" y="19228"/>
                      <a:pt x="46430" y="19195"/>
                    </a:cubicBezTo>
                    <a:cubicBezTo>
                      <a:pt x="46430" y="19037"/>
                      <a:pt x="46325" y="19090"/>
                      <a:pt x="46206" y="19037"/>
                    </a:cubicBezTo>
                    <a:cubicBezTo>
                      <a:pt x="46239" y="18960"/>
                      <a:pt x="46308" y="18926"/>
                      <a:pt x="46392" y="18926"/>
                    </a:cubicBezTo>
                    <a:close/>
                    <a:moveTo>
                      <a:pt x="11393" y="18482"/>
                    </a:moveTo>
                    <a:cubicBezTo>
                      <a:pt x="11718" y="18689"/>
                      <a:pt x="11925" y="19078"/>
                      <a:pt x="12233" y="19078"/>
                    </a:cubicBezTo>
                    <a:cubicBezTo>
                      <a:pt x="12339" y="19078"/>
                      <a:pt x="12456" y="19033"/>
                      <a:pt x="12595" y="18918"/>
                    </a:cubicBezTo>
                    <a:lnTo>
                      <a:pt x="12595" y="18918"/>
                    </a:lnTo>
                    <a:cubicBezTo>
                      <a:pt x="12436" y="19525"/>
                      <a:pt x="12766" y="19248"/>
                      <a:pt x="13043" y="19420"/>
                    </a:cubicBezTo>
                    <a:cubicBezTo>
                      <a:pt x="12991" y="19578"/>
                      <a:pt x="12872" y="19644"/>
                      <a:pt x="12766" y="19750"/>
                    </a:cubicBezTo>
                    <a:cubicBezTo>
                      <a:pt x="12303" y="19458"/>
                      <a:pt x="11871" y="19066"/>
                      <a:pt x="11376" y="19066"/>
                    </a:cubicBezTo>
                    <a:cubicBezTo>
                      <a:pt x="11221" y="19066"/>
                      <a:pt x="11061" y="19104"/>
                      <a:pt x="10892" y="19195"/>
                    </a:cubicBezTo>
                    <a:cubicBezTo>
                      <a:pt x="10839" y="18707"/>
                      <a:pt x="11222" y="18760"/>
                      <a:pt x="11393" y="18482"/>
                    </a:cubicBezTo>
                    <a:close/>
                    <a:moveTo>
                      <a:pt x="47526" y="19090"/>
                    </a:moveTo>
                    <a:lnTo>
                      <a:pt x="47526" y="19090"/>
                    </a:lnTo>
                    <a:cubicBezTo>
                      <a:pt x="47750" y="19143"/>
                      <a:pt x="47909" y="19314"/>
                      <a:pt x="47975" y="19750"/>
                    </a:cubicBezTo>
                    <a:cubicBezTo>
                      <a:pt x="47698" y="19750"/>
                      <a:pt x="47579" y="19525"/>
                      <a:pt x="47526" y="19090"/>
                    </a:cubicBezTo>
                    <a:close/>
                    <a:moveTo>
                      <a:pt x="7234" y="19329"/>
                    </a:moveTo>
                    <a:cubicBezTo>
                      <a:pt x="7329" y="19329"/>
                      <a:pt x="7412" y="19454"/>
                      <a:pt x="7433" y="19803"/>
                    </a:cubicBezTo>
                    <a:cubicBezTo>
                      <a:pt x="7336" y="19881"/>
                      <a:pt x="7280" y="19904"/>
                      <a:pt x="7233" y="19904"/>
                    </a:cubicBezTo>
                    <a:cubicBezTo>
                      <a:pt x="7161" y="19904"/>
                      <a:pt x="7112" y="19847"/>
                      <a:pt x="6975" y="19847"/>
                    </a:cubicBezTo>
                    <a:cubicBezTo>
                      <a:pt x="6947" y="19847"/>
                      <a:pt x="6915" y="19850"/>
                      <a:pt x="6878" y="19855"/>
                    </a:cubicBezTo>
                    <a:cubicBezTo>
                      <a:pt x="6910" y="19624"/>
                      <a:pt x="7087" y="19329"/>
                      <a:pt x="7234" y="19329"/>
                    </a:cubicBezTo>
                    <a:close/>
                    <a:moveTo>
                      <a:pt x="16832" y="19644"/>
                    </a:moveTo>
                    <a:cubicBezTo>
                      <a:pt x="16811" y="19879"/>
                      <a:pt x="16747" y="19945"/>
                      <a:pt x="16660" y="19945"/>
                    </a:cubicBezTo>
                    <a:cubicBezTo>
                      <a:pt x="16550" y="19945"/>
                      <a:pt x="16403" y="19840"/>
                      <a:pt x="16260" y="19840"/>
                    </a:cubicBezTo>
                    <a:cubicBezTo>
                      <a:pt x="16231" y="19840"/>
                      <a:pt x="16201" y="19844"/>
                      <a:pt x="16172" y="19855"/>
                    </a:cubicBezTo>
                    <a:cubicBezTo>
                      <a:pt x="16172" y="19683"/>
                      <a:pt x="16274" y="19645"/>
                      <a:pt x="16400" y="19645"/>
                    </a:cubicBezTo>
                    <a:cubicBezTo>
                      <a:pt x="16502" y="19645"/>
                      <a:pt x="16621" y="19670"/>
                      <a:pt x="16715" y="19670"/>
                    </a:cubicBezTo>
                    <a:cubicBezTo>
                      <a:pt x="16762" y="19670"/>
                      <a:pt x="16803" y="19664"/>
                      <a:pt x="16832" y="19644"/>
                    </a:cubicBezTo>
                    <a:close/>
                    <a:moveTo>
                      <a:pt x="13718" y="18846"/>
                    </a:moveTo>
                    <a:cubicBezTo>
                      <a:pt x="13788" y="18846"/>
                      <a:pt x="13855" y="18882"/>
                      <a:pt x="13915" y="18984"/>
                    </a:cubicBezTo>
                    <a:cubicBezTo>
                      <a:pt x="13862" y="19697"/>
                      <a:pt x="13585" y="19473"/>
                      <a:pt x="13703" y="20027"/>
                    </a:cubicBezTo>
                    <a:cubicBezTo>
                      <a:pt x="13373" y="19803"/>
                      <a:pt x="13149" y="19420"/>
                      <a:pt x="12991" y="18918"/>
                    </a:cubicBezTo>
                    <a:lnTo>
                      <a:pt x="12991" y="18918"/>
                    </a:lnTo>
                    <a:cubicBezTo>
                      <a:pt x="13050" y="19020"/>
                      <a:pt x="13117" y="19056"/>
                      <a:pt x="13187" y="19056"/>
                    </a:cubicBezTo>
                    <a:cubicBezTo>
                      <a:pt x="13357" y="19056"/>
                      <a:pt x="13548" y="18846"/>
                      <a:pt x="13718" y="18846"/>
                    </a:cubicBezTo>
                    <a:close/>
                    <a:moveTo>
                      <a:pt x="14364" y="19803"/>
                    </a:moveTo>
                    <a:cubicBezTo>
                      <a:pt x="14192" y="20133"/>
                      <a:pt x="14469" y="20133"/>
                      <a:pt x="14311" y="20463"/>
                    </a:cubicBezTo>
                    <a:cubicBezTo>
                      <a:pt x="14033" y="20463"/>
                      <a:pt x="13915" y="20238"/>
                      <a:pt x="13862" y="19855"/>
                    </a:cubicBezTo>
                    <a:lnTo>
                      <a:pt x="14364" y="19803"/>
                    </a:lnTo>
                    <a:close/>
                    <a:moveTo>
                      <a:pt x="35975" y="19578"/>
                    </a:moveTo>
                    <a:cubicBezTo>
                      <a:pt x="36093" y="20133"/>
                      <a:pt x="36027" y="20027"/>
                      <a:pt x="35922" y="20463"/>
                    </a:cubicBezTo>
                    <a:cubicBezTo>
                      <a:pt x="35869" y="20238"/>
                      <a:pt x="35763" y="20133"/>
                      <a:pt x="35645" y="19644"/>
                    </a:cubicBezTo>
                    <a:lnTo>
                      <a:pt x="35975" y="19578"/>
                    </a:lnTo>
                    <a:close/>
                    <a:moveTo>
                      <a:pt x="43618" y="20238"/>
                    </a:moveTo>
                    <a:cubicBezTo>
                      <a:pt x="44067" y="20238"/>
                      <a:pt x="43948" y="20304"/>
                      <a:pt x="44397" y="20357"/>
                    </a:cubicBezTo>
                    <a:cubicBezTo>
                      <a:pt x="44397" y="20470"/>
                      <a:pt x="44146" y="20586"/>
                      <a:pt x="43927" y="20586"/>
                    </a:cubicBezTo>
                    <a:cubicBezTo>
                      <a:pt x="43735" y="20586"/>
                      <a:pt x="43569" y="20497"/>
                      <a:pt x="43618" y="20238"/>
                    </a:cubicBezTo>
                    <a:close/>
                    <a:moveTo>
                      <a:pt x="12210" y="20744"/>
                    </a:moveTo>
                    <a:cubicBezTo>
                      <a:pt x="12210" y="20760"/>
                      <a:pt x="12211" y="20776"/>
                      <a:pt x="12212" y="20793"/>
                    </a:cubicBezTo>
                    <a:cubicBezTo>
                      <a:pt x="12212" y="20774"/>
                      <a:pt x="12211" y="20758"/>
                      <a:pt x="12210" y="20744"/>
                    </a:cubicBezTo>
                    <a:close/>
                    <a:moveTo>
                      <a:pt x="23816" y="16278"/>
                    </a:moveTo>
                    <a:cubicBezTo>
                      <a:pt x="24012" y="16382"/>
                      <a:pt x="23916" y="16979"/>
                      <a:pt x="23669" y="16979"/>
                    </a:cubicBezTo>
                    <a:cubicBezTo>
                      <a:pt x="23633" y="16979"/>
                      <a:pt x="23594" y="16966"/>
                      <a:pt x="23552" y="16938"/>
                    </a:cubicBezTo>
                    <a:lnTo>
                      <a:pt x="23552" y="16938"/>
                    </a:lnTo>
                    <a:cubicBezTo>
                      <a:pt x="23657" y="17268"/>
                      <a:pt x="23988" y="17268"/>
                      <a:pt x="24265" y="17268"/>
                    </a:cubicBezTo>
                    <a:cubicBezTo>
                      <a:pt x="24212" y="17664"/>
                      <a:pt x="23657" y="17334"/>
                      <a:pt x="23710" y="17928"/>
                    </a:cubicBezTo>
                    <a:cubicBezTo>
                      <a:pt x="23816" y="18100"/>
                      <a:pt x="24093" y="17875"/>
                      <a:pt x="24265" y="18258"/>
                    </a:cubicBezTo>
                    <a:cubicBezTo>
                      <a:pt x="24504" y="18213"/>
                      <a:pt x="24576" y="17844"/>
                      <a:pt x="24870" y="17844"/>
                    </a:cubicBezTo>
                    <a:cubicBezTo>
                      <a:pt x="24917" y="17844"/>
                      <a:pt x="24970" y="17853"/>
                      <a:pt x="25030" y="17875"/>
                    </a:cubicBezTo>
                    <a:cubicBezTo>
                      <a:pt x="24978" y="18430"/>
                      <a:pt x="25255" y="18377"/>
                      <a:pt x="25083" y="18707"/>
                    </a:cubicBezTo>
                    <a:cubicBezTo>
                      <a:pt x="24978" y="18535"/>
                      <a:pt x="25083" y="18324"/>
                      <a:pt x="24806" y="18047"/>
                    </a:cubicBezTo>
                    <a:lnTo>
                      <a:pt x="24806" y="18047"/>
                    </a:lnTo>
                    <a:cubicBezTo>
                      <a:pt x="24913" y="18424"/>
                      <a:pt x="24402" y="18756"/>
                      <a:pt x="23959" y="18756"/>
                    </a:cubicBezTo>
                    <a:cubicBezTo>
                      <a:pt x="23689" y="18756"/>
                      <a:pt x="23445" y="18634"/>
                      <a:pt x="23380" y="18324"/>
                    </a:cubicBezTo>
                    <a:cubicBezTo>
                      <a:pt x="23145" y="18324"/>
                      <a:pt x="23109" y="18561"/>
                      <a:pt x="22903" y="18561"/>
                    </a:cubicBezTo>
                    <a:cubicBezTo>
                      <a:pt x="22866" y="18561"/>
                      <a:pt x="22823" y="18553"/>
                      <a:pt x="22773" y="18535"/>
                    </a:cubicBezTo>
                    <a:lnTo>
                      <a:pt x="22773" y="18535"/>
                    </a:lnTo>
                    <a:cubicBezTo>
                      <a:pt x="22773" y="19143"/>
                      <a:pt x="23156" y="19037"/>
                      <a:pt x="23433" y="19143"/>
                    </a:cubicBezTo>
                    <a:lnTo>
                      <a:pt x="23433" y="19525"/>
                    </a:lnTo>
                    <a:cubicBezTo>
                      <a:pt x="23554" y="19446"/>
                      <a:pt x="23682" y="19412"/>
                      <a:pt x="23816" y="19412"/>
                    </a:cubicBezTo>
                    <a:cubicBezTo>
                      <a:pt x="24414" y="19412"/>
                      <a:pt x="25127" y="20087"/>
                      <a:pt x="25796" y="20357"/>
                    </a:cubicBezTo>
                    <a:cubicBezTo>
                      <a:pt x="26073" y="20634"/>
                      <a:pt x="25255" y="20516"/>
                      <a:pt x="25030" y="20568"/>
                    </a:cubicBezTo>
                    <a:cubicBezTo>
                      <a:pt x="25030" y="20186"/>
                      <a:pt x="24925" y="20133"/>
                      <a:pt x="24872" y="19908"/>
                    </a:cubicBezTo>
                    <a:cubicBezTo>
                      <a:pt x="24830" y="19951"/>
                      <a:pt x="24706" y="20123"/>
                      <a:pt x="24605" y="20123"/>
                    </a:cubicBezTo>
                    <a:cubicBezTo>
                      <a:pt x="24549" y="20123"/>
                      <a:pt x="24500" y="20069"/>
                      <a:pt x="24476" y="19908"/>
                    </a:cubicBezTo>
                    <a:cubicBezTo>
                      <a:pt x="24370" y="19974"/>
                      <a:pt x="24423" y="20080"/>
                      <a:pt x="24476" y="20080"/>
                    </a:cubicBezTo>
                    <a:cubicBezTo>
                      <a:pt x="24451" y="20213"/>
                      <a:pt x="24418" y="20263"/>
                      <a:pt x="24382" y="20263"/>
                    </a:cubicBezTo>
                    <a:cubicBezTo>
                      <a:pt x="24271" y="20263"/>
                      <a:pt x="24120" y="19800"/>
                      <a:pt x="24002" y="19800"/>
                    </a:cubicBezTo>
                    <a:cubicBezTo>
                      <a:pt x="23997" y="19800"/>
                      <a:pt x="23992" y="19801"/>
                      <a:pt x="23988" y="19803"/>
                    </a:cubicBezTo>
                    <a:cubicBezTo>
                      <a:pt x="23710" y="19855"/>
                      <a:pt x="23433" y="19908"/>
                      <a:pt x="23275" y="20186"/>
                    </a:cubicBezTo>
                    <a:cubicBezTo>
                      <a:pt x="23099" y="19982"/>
                      <a:pt x="22928" y="19903"/>
                      <a:pt x="22761" y="19903"/>
                    </a:cubicBezTo>
                    <a:cubicBezTo>
                      <a:pt x="22300" y="19903"/>
                      <a:pt x="21874" y="20512"/>
                      <a:pt x="21506" y="20793"/>
                    </a:cubicBezTo>
                    <a:cubicBezTo>
                      <a:pt x="20740" y="20304"/>
                      <a:pt x="19644" y="20410"/>
                      <a:pt x="18931" y="19644"/>
                    </a:cubicBezTo>
                    <a:lnTo>
                      <a:pt x="18931" y="19644"/>
                    </a:lnTo>
                    <a:cubicBezTo>
                      <a:pt x="19088" y="19739"/>
                      <a:pt x="19249" y="19774"/>
                      <a:pt x="19414" y="19774"/>
                    </a:cubicBezTo>
                    <a:cubicBezTo>
                      <a:pt x="19819" y="19774"/>
                      <a:pt x="20240" y="19563"/>
                      <a:pt x="20634" y="19525"/>
                    </a:cubicBezTo>
                    <a:lnTo>
                      <a:pt x="20634" y="19525"/>
                    </a:lnTo>
                    <a:cubicBezTo>
                      <a:pt x="20634" y="19678"/>
                      <a:pt x="20555" y="19702"/>
                      <a:pt x="20471" y="19702"/>
                    </a:cubicBezTo>
                    <a:cubicBezTo>
                      <a:pt x="20431" y="19702"/>
                      <a:pt x="20391" y="19697"/>
                      <a:pt x="20357" y="19697"/>
                    </a:cubicBezTo>
                    <a:cubicBezTo>
                      <a:pt x="20508" y="19881"/>
                      <a:pt x="20639" y="19953"/>
                      <a:pt x="20757" y="19953"/>
                    </a:cubicBezTo>
                    <a:cubicBezTo>
                      <a:pt x="21171" y="19953"/>
                      <a:pt x="21430" y="19077"/>
                      <a:pt x="21820" y="19077"/>
                    </a:cubicBezTo>
                    <a:cubicBezTo>
                      <a:pt x="21847" y="19077"/>
                      <a:pt x="21874" y="19081"/>
                      <a:pt x="21902" y="19090"/>
                    </a:cubicBezTo>
                    <a:cubicBezTo>
                      <a:pt x="22007" y="19697"/>
                      <a:pt x="21506" y="19525"/>
                      <a:pt x="21347" y="19803"/>
                    </a:cubicBezTo>
                    <a:cubicBezTo>
                      <a:pt x="21506" y="20410"/>
                      <a:pt x="21347" y="20133"/>
                      <a:pt x="21783" y="20304"/>
                    </a:cubicBezTo>
                    <a:cubicBezTo>
                      <a:pt x="21730" y="20133"/>
                      <a:pt x="21677" y="19974"/>
                      <a:pt x="21572" y="19974"/>
                    </a:cubicBezTo>
                    <a:cubicBezTo>
                      <a:pt x="21400" y="19974"/>
                      <a:pt x="22443" y="19908"/>
                      <a:pt x="22232" y="19248"/>
                    </a:cubicBezTo>
                    <a:cubicBezTo>
                      <a:pt x="22244" y="19169"/>
                      <a:pt x="22280" y="19137"/>
                      <a:pt x="22327" y="19137"/>
                    </a:cubicBezTo>
                    <a:cubicBezTo>
                      <a:pt x="22476" y="19137"/>
                      <a:pt x="22746" y="19445"/>
                      <a:pt x="22826" y="19525"/>
                    </a:cubicBezTo>
                    <a:cubicBezTo>
                      <a:pt x="22945" y="19473"/>
                      <a:pt x="22945" y="19367"/>
                      <a:pt x="23050" y="19367"/>
                    </a:cubicBezTo>
                    <a:cubicBezTo>
                      <a:pt x="22826" y="18760"/>
                      <a:pt x="22060" y="18813"/>
                      <a:pt x="22285" y="18760"/>
                    </a:cubicBezTo>
                    <a:cubicBezTo>
                      <a:pt x="21874" y="18619"/>
                      <a:pt x="22322" y="18266"/>
                      <a:pt x="22824" y="18266"/>
                    </a:cubicBezTo>
                    <a:cubicBezTo>
                      <a:pt x="22935" y="18266"/>
                      <a:pt x="23048" y="18283"/>
                      <a:pt x="23156" y="18324"/>
                    </a:cubicBezTo>
                    <a:cubicBezTo>
                      <a:pt x="23103" y="18047"/>
                      <a:pt x="22826" y="18258"/>
                      <a:pt x="22720" y="18047"/>
                    </a:cubicBezTo>
                    <a:cubicBezTo>
                      <a:pt x="22819" y="17786"/>
                      <a:pt x="22779" y="17328"/>
                      <a:pt x="23047" y="17328"/>
                    </a:cubicBezTo>
                    <a:cubicBezTo>
                      <a:pt x="23064" y="17328"/>
                      <a:pt x="23083" y="17330"/>
                      <a:pt x="23103" y="17334"/>
                    </a:cubicBezTo>
                    <a:cubicBezTo>
                      <a:pt x="22997" y="17162"/>
                      <a:pt x="22892" y="17004"/>
                      <a:pt x="22773" y="16832"/>
                    </a:cubicBezTo>
                    <a:cubicBezTo>
                      <a:pt x="22872" y="16588"/>
                      <a:pt x="22986" y="16519"/>
                      <a:pt x="23103" y="16519"/>
                    </a:cubicBezTo>
                    <a:cubicBezTo>
                      <a:pt x="23254" y="16519"/>
                      <a:pt x="23409" y="16634"/>
                      <a:pt x="23544" y="16634"/>
                    </a:cubicBezTo>
                    <a:cubicBezTo>
                      <a:pt x="23654" y="16634"/>
                      <a:pt x="23749" y="16557"/>
                      <a:pt x="23816" y="16278"/>
                    </a:cubicBezTo>
                    <a:close/>
                    <a:moveTo>
                      <a:pt x="15162" y="19131"/>
                    </a:moveTo>
                    <a:lnTo>
                      <a:pt x="15162" y="19131"/>
                    </a:lnTo>
                    <a:cubicBezTo>
                      <a:pt x="14933" y="19639"/>
                      <a:pt x="15459" y="19540"/>
                      <a:pt x="15459" y="20080"/>
                    </a:cubicBezTo>
                    <a:cubicBezTo>
                      <a:pt x="15440" y="20077"/>
                      <a:pt x="15422" y="20076"/>
                      <a:pt x="15405" y="20076"/>
                    </a:cubicBezTo>
                    <a:cubicBezTo>
                      <a:pt x="15094" y="20076"/>
                      <a:pt x="15260" y="20518"/>
                      <a:pt x="15737" y="20568"/>
                    </a:cubicBezTo>
                    <a:cubicBezTo>
                      <a:pt x="15632" y="20711"/>
                      <a:pt x="15516" y="20736"/>
                      <a:pt x="15408" y="20736"/>
                    </a:cubicBezTo>
                    <a:cubicBezTo>
                      <a:pt x="15347" y="20736"/>
                      <a:pt x="15289" y="20728"/>
                      <a:pt x="15236" y="20728"/>
                    </a:cubicBezTo>
                    <a:cubicBezTo>
                      <a:pt x="15082" y="20728"/>
                      <a:pt x="14971" y="20793"/>
                      <a:pt x="14971" y="21294"/>
                    </a:cubicBezTo>
                    <a:lnTo>
                      <a:pt x="14364" y="21347"/>
                    </a:lnTo>
                    <a:cubicBezTo>
                      <a:pt x="14322" y="20686"/>
                      <a:pt x="14589" y="20341"/>
                      <a:pt x="14866" y="20341"/>
                    </a:cubicBezTo>
                    <a:cubicBezTo>
                      <a:pt x="14937" y="20341"/>
                      <a:pt x="15009" y="20364"/>
                      <a:pt x="15076" y="20410"/>
                    </a:cubicBezTo>
                    <a:cubicBezTo>
                      <a:pt x="14867" y="20053"/>
                      <a:pt x="14669" y="19638"/>
                      <a:pt x="14236" y="19638"/>
                    </a:cubicBezTo>
                    <a:cubicBezTo>
                      <a:pt x="14205" y="19638"/>
                      <a:pt x="14173" y="19640"/>
                      <a:pt x="14139" y="19644"/>
                    </a:cubicBezTo>
                    <a:cubicBezTo>
                      <a:pt x="14564" y="19322"/>
                      <a:pt x="14889" y="19679"/>
                      <a:pt x="15162" y="19131"/>
                    </a:cubicBezTo>
                    <a:close/>
                    <a:moveTo>
                      <a:pt x="48965" y="21017"/>
                    </a:moveTo>
                    <a:cubicBezTo>
                      <a:pt x="48913" y="21470"/>
                      <a:pt x="48720" y="21569"/>
                      <a:pt x="48485" y="21569"/>
                    </a:cubicBezTo>
                    <a:cubicBezTo>
                      <a:pt x="48301" y="21569"/>
                      <a:pt x="48092" y="21508"/>
                      <a:pt x="47905" y="21508"/>
                    </a:cubicBezTo>
                    <a:cubicBezTo>
                      <a:pt x="47782" y="21508"/>
                      <a:pt x="47668" y="21535"/>
                      <a:pt x="47579" y="21624"/>
                    </a:cubicBezTo>
                    <a:cubicBezTo>
                      <a:pt x="47610" y="21262"/>
                      <a:pt x="47852" y="21211"/>
                      <a:pt x="48130" y="21211"/>
                    </a:cubicBezTo>
                    <a:cubicBezTo>
                      <a:pt x="48239" y="21211"/>
                      <a:pt x="48353" y="21219"/>
                      <a:pt x="48462" y="21219"/>
                    </a:cubicBezTo>
                    <a:cubicBezTo>
                      <a:pt x="48674" y="21219"/>
                      <a:pt x="48867" y="21190"/>
                      <a:pt x="48965" y="21017"/>
                    </a:cubicBezTo>
                    <a:close/>
                    <a:moveTo>
                      <a:pt x="21242" y="21176"/>
                    </a:moveTo>
                    <a:lnTo>
                      <a:pt x="21242" y="21176"/>
                    </a:lnTo>
                    <a:cubicBezTo>
                      <a:pt x="21205" y="21454"/>
                      <a:pt x="20936" y="21643"/>
                      <a:pt x="20705" y="21643"/>
                    </a:cubicBezTo>
                    <a:cubicBezTo>
                      <a:pt x="20519" y="21643"/>
                      <a:pt x="20357" y="21522"/>
                      <a:pt x="20357" y="21228"/>
                    </a:cubicBezTo>
                    <a:lnTo>
                      <a:pt x="21242" y="21176"/>
                    </a:lnTo>
                    <a:close/>
                    <a:moveTo>
                      <a:pt x="22838" y="20458"/>
                    </a:moveTo>
                    <a:cubicBezTo>
                      <a:pt x="23100" y="20458"/>
                      <a:pt x="23508" y="20966"/>
                      <a:pt x="23787" y="20966"/>
                    </a:cubicBezTo>
                    <a:cubicBezTo>
                      <a:pt x="23797" y="20966"/>
                      <a:pt x="23806" y="20966"/>
                      <a:pt x="23816" y="20964"/>
                    </a:cubicBezTo>
                    <a:lnTo>
                      <a:pt x="23816" y="20964"/>
                    </a:lnTo>
                    <a:cubicBezTo>
                      <a:pt x="23801" y="21121"/>
                      <a:pt x="23767" y="21172"/>
                      <a:pt x="23721" y="21172"/>
                    </a:cubicBezTo>
                    <a:cubicBezTo>
                      <a:pt x="23631" y="21172"/>
                      <a:pt x="23496" y="20972"/>
                      <a:pt x="23369" y="20972"/>
                    </a:cubicBezTo>
                    <a:cubicBezTo>
                      <a:pt x="23337" y="20972"/>
                      <a:pt x="23305" y="20985"/>
                      <a:pt x="23275" y="21017"/>
                    </a:cubicBezTo>
                    <a:cubicBezTo>
                      <a:pt x="23275" y="21347"/>
                      <a:pt x="23327" y="21558"/>
                      <a:pt x="23486" y="21677"/>
                    </a:cubicBezTo>
                    <a:cubicBezTo>
                      <a:pt x="23486" y="21753"/>
                      <a:pt x="23473" y="21785"/>
                      <a:pt x="23450" y="21785"/>
                    </a:cubicBezTo>
                    <a:cubicBezTo>
                      <a:pt x="23323" y="21785"/>
                      <a:pt x="22893" y="20829"/>
                      <a:pt x="22615" y="20740"/>
                    </a:cubicBezTo>
                    <a:cubicBezTo>
                      <a:pt x="22657" y="20533"/>
                      <a:pt x="22737" y="20458"/>
                      <a:pt x="22838" y="20458"/>
                    </a:cubicBezTo>
                    <a:close/>
                    <a:moveTo>
                      <a:pt x="15737" y="20898"/>
                    </a:moveTo>
                    <a:cubicBezTo>
                      <a:pt x="15845" y="21115"/>
                      <a:pt x="16038" y="21199"/>
                      <a:pt x="16241" y="21199"/>
                    </a:cubicBezTo>
                    <a:cubicBezTo>
                      <a:pt x="16460" y="21199"/>
                      <a:pt x="16689" y="21101"/>
                      <a:pt x="16832" y="20964"/>
                    </a:cubicBezTo>
                    <a:lnTo>
                      <a:pt x="16832" y="20964"/>
                    </a:lnTo>
                    <a:cubicBezTo>
                      <a:pt x="16786" y="21196"/>
                      <a:pt x="16566" y="21652"/>
                      <a:pt x="16854" y="21652"/>
                    </a:cubicBezTo>
                    <a:cubicBezTo>
                      <a:pt x="16893" y="21652"/>
                      <a:pt x="16943" y="21644"/>
                      <a:pt x="17004" y="21624"/>
                    </a:cubicBezTo>
                    <a:lnTo>
                      <a:pt x="17004" y="21624"/>
                    </a:lnTo>
                    <a:cubicBezTo>
                      <a:pt x="16920" y="21792"/>
                      <a:pt x="16840" y="21849"/>
                      <a:pt x="16755" y="21849"/>
                    </a:cubicBezTo>
                    <a:cubicBezTo>
                      <a:pt x="16574" y="21849"/>
                      <a:pt x="16372" y="21590"/>
                      <a:pt x="16072" y="21590"/>
                    </a:cubicBezTo>
                    <a:cubicBezTo>
                      <a:pt x="15958" y="21590"/>
                      <a:pt x="15830" y="21627"/>
                      <a:pt x="15684" y="21730"/>
                    </a:cubicBezTo>
                    <a:cubicBezTo>
                      <a:pt x="15895" y="21347"/>
                      <a:pt x="15565" y="21176"/>
                      <a:pt x="15737" y="20898"/>
                    </a:cubicBezTo>
                    <a:close/>
                    <a:moveTo>
                      <a:pt x="22692" y="21423"/>
                    </a:moveTo>
                    <a:cubicBezTo>
                      <a:pt x="22759" y="21423"/>
                      <a:pt x="22827" y="21464"/>
                      <a:pt x="22892" y="21558"/>
                    </a:cubicBezTo>
                    <a:cubicBezTo>
                      <a:pt x="22945" y="21867"/>
                      <a:pt x="22842" y="21920"/>
                      <a:pt x="22707" y="21920"/>
                    </a:cubicBezTo>
                    <a:cubicBezTo>
                      <a:pt x="22636" y="21920"/>
                      <a:pt x="22557" y="21905"/>
                      <a:pt x="22486" y="21905"/>
                    </a:cubicBezTo>
                    <a:cubicBezTo>
                      <a:pt x="22426" y="21905"/>
                      <a:pt x="22373" y="21916"/>
                      <a:pt x="22337" y="21955"/>
                    </a:cubicBezTo>
                    <a:cubicBezTo>
                      <a:pt x="22375" y="21672"/>
                      <a:pt x="22527" y="21423"/>
                      <a:pt x="22692" y="21423"/>
                    </a:cubicBezTo>
                    <a:close/>
                    <a:moveTo>
                      <a:pt x="10456" y="21070"/>
                    </a:moveTo>
                    <a:lnTo>
                      <a:pt x="10456" y="21070"/>
                    </a:lnTo>
                    <a:cubicBezTo>
                      <a:pt x="10839" y="21123"/>
                      <a:pt x="10944" y="21783"/>
                      <a:pt x="11274" y="21889"/>
                    </a:cubicBezTo>
                    <a:cubicBezTo>
                      <a:pt x="11274" y="22007"/>
                      <a:pt x="11222" y="22166"/>
                      <a:pt x="11116" y="22219"/>
                    </a:cubicBezTo>
                    <a:cubicBezTo>
                      <a:pt x="10839" y="22007"/>
                      <a:pt x="10509" y="21783"/>
                      <a:pt x="10456" y="21070"/>
                    </a:cubicBezTo>
                    <a:close/>
                    <a:moveTo>
                      <a:pt x="39074" y="21322"/>
                    </a:moveTo>
                    <a:cubicBezTo>
                      <a:pt x="39188" y="21322"/>
                      <a:pt x="39325" y="21387"/>
                      <a:pt x="39499" y="21558"/>
                    </a:cubicBezTo>
                    <a:cubicBezTo>
                      <a:pt x="39548" y="21920"/>
                      <a:pt x="39508" y="22227"/>
                      <a:pt x="39289" y="22227"/>
                    </a:cubicBezTo>
                    <a:cubicBezTo>
                      <a:pt x="39268" y="22227"/>
                      <a:pt x="39246" y="22224"/>
                      <a:pt x="39222" y="22219"/>
                    </a:cubicBezTo>
                    <a:cubicBezTo>
                      <a:pt x="39524" y="21880"/>
                      <a:pt x="39300" y="21592"/>
                      <a:pt x="39046" y="21592"/>
                    </a:cubicBezTo>
                    <a:cubicBezTo>
                      <a:pt x="38933" y="21592"/>
                      <a:pt x="38815" y="21649"/>
                      <a:pt x="38734" y="21783"/>
                    </a:cubicBezTo>
                    <a:cubicBezTo>
                      <a:pt x="38787" y="22007"/>
                      <a:pt x="38945" y="22060"/>
                      <a:pt x="39117" y="22060"/>
                    </a:cubicBezTo>
                    <a:cubicBezTo>
                      <a:pt x="39088" y="22293"/>
                      <a:pt x="38809" y="22480"/>
                      <a:pt x="38554" y="22480"/>
                    </a:cubicBezTo>
                    <a:cubicBezTo>
                      <a:pt x="38331" y="22480"/>
                      <a:pt x="38126" y="22336"/>
                      <a:pt x="38126" y="21955"/>
                    </a:cubicBezTo>
                    <a:lnTo>
                      <a:pt x="38126" y="21955"/>
                    </a:lnTo>
                    <a:cubicBezTo>
                      <a:pt x="38186" y="21997"/>
                      <a:pt x="38239" y="22015"/>
                      <a:pt x="38287" y="22015"/>
                    </a:cubicBezTo>
                    <a:cubicBezTo>
                      <a:pt x="38586" y="22015"/>
                      <a:pt x="38704" y="21322"/>
                      <a:pt x="39074" y="21322"/>
                    </a:cubicBezTo>
                    <a:close/>
                    <a:moveTo>
                      <a:pt x="37660" y="18855"/>
                    </a:moveTo>
                    <a:cubicBezTo>
                      <a:pt x="37923" y="18855"/>
                      <a:pt x="38178" y="18991"/>
                      <a:pt x="38457" y="19420"/>
                    </a:cubicBezTo>
                    <a:cubicBezTo>
                      <a:pt x="38457" y="19225"/>
                      <a:pt x="38598" y="19173"/>
                      <a:pt x="38784" y="19173"/>
                    </a:cubicBezTo>
                    <a:cubicBezTo>
                      <a:pt x="38990" y="19173"/>
                      <a:pt x="39251" y="19237"/>
                      <a:pt x="39432" y="19237"/>
                    </a:cubicBezTo>
                    <a:cubicBezTo>
                      <a:pt x="39506" y="19237"/>
                      <a:pt x="39567" y="19226"/>
                      <a:pt x="39605" y="19195"/>
                    </a:cubicBezTo>
                    <a:lnTo>
                      <a:pt x="39605" y="19195"/>
                    </a:lnTo>
                    <a:cubicBezTo>
                      <a:pt x="39696" y="19488"/>
                      <a:pt x="39613" y="19549"/>
                      <a:pt x="39492" y="19549"/>
                    </a:cubicBezTo>
                    <a:cubicBezTo>
                      <a:pt x="39406" y="19549"/>
                      <a:pt x="39300" y="19518"/>
                      <a:pt x="39222" y="19518"/>
                    </a:cubicBezTo>
                    <a:cubicBezTo>
                      <a:pt x="39203" y="19518"/>
                      <a:pt x="39185" y="19520"/>
                      <a:pt x="39169" y="19525"/>
                    </a:cubicBezTo>
                    <a:cubicBezTo>
                      <a:pt x="39117" y="20186"/>
                      <a:pt x="39394" y="20080"/>
                      <a:pt x="39499" y="20357"/>
                    </a:cubicBezTo>
                    <a:cubicBezTo>
                      <a:pt x="39571" y="20129"/>
                      <a:pt x="39688" y="20075"/>
                      <a:pt x="39818" y="20075"/>
                    </a:cubicBezTo>
                    <a:cubicBezTo>
                      <a:pt x="39934" y="20075"/>
                      <a:pt x="40061" y="20118"/>
                      <a:pt x="40177" y="20118"/>
                    </a:cubicBezTo>
                    <a:cubicBezTo>
                      <a:pt x="40339" y="20118"/>
                      <a:pt x="40480" y="20036"/>
                      <a:pt x="40542" y="19644"/>
                    </a:cubicBezTo>
                    <a:cubicBezTo>
                      <a:pt x="40968" y="19829"/>
                      <a:pt x="41368" y="20267"/>
                      <a:pt x="41796" y="20267"/>
                    </a:cubicBezTo>
                    <a:cubicBezTo>
                      <a:pt x="41979" y="20267"/>
                      <a:pt x="42167" y="20188"/>
                      <a:pt x="42364" y="19974"/>
                    </a:cubicBezTo>
                    <a:lnTo>
                      <a:pt x="42364" y="19974"/>
                    </a:lnTo>
                    <a:cubicBezTo>
                      <a:pt x="42523" y="20964"/>
                      <a:pt x="41480" y="20304"/>
                      <a:pt x="41374" y="20898"/>
                    </a:cubicBezTo>
                    <a:cubicBezTo>
                      <a:pt x="41407" y="21037"/>
                      <a:pt x="41456" y="21085"/>
                      <a:pt x="41513" y="21085"/>
                    </a:cubicBezTo>
                    <a:cubicBezTo>
                      <a:pt x="41640" y="21085"/>
                      <a:pt x="41806" y="20846"/>
                      <a:pt x="41915" y="20846"/>
                    </a:cubicBezTo>
                    <a:cubicBezTo>
                      <a:pt x="42034" y="21228"/>
                      <a:pt x="41757" y="21123"/>
                      <a:pt x="41810" y="21400"/>
                    </a:cubicBezTo>
                    <a:cubicBezTo>
                      <a:pt x="41810" y="21474"/>
                      <a:pt x="41844" y="21492"/>
                      <a:pt x="41895" y="21492"/>
                    </a:cubicBezTo>
                    <a:cubicBezTo>
                      <a:pt x="41947" y="21492"/>
                      <a:pt x="42015" y="21473"/>
                      <a:pt x="42081" y="21473"/>
                    </a:cubicBezTo>
                    <a:cubicBezTo>
                      <a:pt x="42193" y="21473"/>
                      <a:pt x="42298" y="21530"/>
                      <a:pt x="42298" y="21836"/>
                    </a:cubicBezTo>
                    <a:cubicBezTo>
                      <a:pt x="41863" y="22007"/>
                      <a:pt x="41757" y="21889"/>
                      <a:pt x="41757" y="22549"/>
                    </a:cubicBezTo>
                    <a:cubicBezTo>
                      <a:pt x="41552" y="22418"/>
                      <a:pt x="41495" y="22322"/>
                      <a:pt x="41377" y="22322"/>
                    </a:cubicBezTo>
                    <a:cubicBezTo>
                      <a:pt x="41304" y="22322"/>
                      <a:pt x="41209" y="22358"/>
                      <a:pt x="41044" y="22443"/>
                    </a:cubicBezTo>
                    <a:cubicBezTo>
                      <a:pt x="41044" y="22219"/>
                      <a:pt x="41044" y="22113"/>
                      <a:pt x="41150" y="22113"/>
                    </a:cubicBezTo>
                    <a:cubicBezTo>
                      <a:pt x="41150" y="22016"/>
                      <a:pt x="41117" y="21976"/>
                      <a:pt x="41073" y="21976"/>
                    </a:cubicBezTo>
                    <a:cubicBezTo>
                      <a:pt x="40967" y="21976"/>
                      <a:pt x="40798" y="22210"/>
                      <a:pt x="40872" y="22443"/>
                    </a:cubicBezTo>
                    <a:cubicBezTo>
                      <a:pt x="40471" y="22346"/>
                      <a:pt x="40294" y="21823"/>
                      <a:pt x="39846" y="21823"/>
                    </a:cubicBezTo>
                    <a:cubicBezTo>
                      <a:pt x="39808" y="21823"/>
                      <a:pt x="39767" y="21827"/>
                      <a:pt x="39724" y="21836"/>
                    </a:cubicBezTo>
                    <a:cubicBezTo>
                      <a:pt x="39830" y="21347"/>
                      <a:pt x="40212" y="21176"/>
                      <a:pt x="40437" y="20793"/>
                    </a:cubicBezTo>
                    <a:lnTo>
                      <a:pt x="40437" y="20793"/>
                    </a:lnTo>
                    <a:cubicBezTo>
                      <a:pt x="40160" y="21453"/>
                      <a:pt x="40872" y="21176"/>
                      <a:pt x="41097" y="21400"/>
                    </a:cubicBezTo>
                    <a:cubicBezTo>
                      <a:pt x="41255" y="21400"/>
                      <a:pt x="40978" y="20793"/>
                      <a:pt x="40925" y="20568"/>
                    </a:cubicBezTo>
                    <a:cubicBezTo>
                      <a:pt x="40745" y="20633"/>
                      <a:pt x="40601" y="20725"/>
                      <a:pt x="40462" y="20725"/>
                    </a:cubicBezTo>
                    <a:cubicBezTo>
                      <a:pt x="40345" y="20725"/>
                      <a:pt x="40233" y="20661"/>
                      <a:pt x="40107" y="20463"/>
                    </a:cubicBezTo>
                    <a:lnTo>
                      <a:pt x="40107" y="20463"/>
                    </a:lnTo>
                    <a:cubicBezTo>
                      <a:pt x="39830" y="20687"/>
                      <a:pt x="40265" y="20898"/>
                      <a:pt x="40054" y="21176"/>
                    </a:cubicBezTo>
                    <a:cubicBezTo>
                      <a:pt x="39882" y="21017"/>
                      <a:pt x="39658" y="21070"/>
                      <a:pt x="39724" y="20516"/>
                    </a:cubicBezTo>
                    <a:lnTo>
                      <a:pt x="39724" y="20516"/>
                    </a:lnTo>
                    <a:cubicBezTo>
                      <a:pt x="39513" y="20544"/>
                      <a:pt x="39433" y="20620"/>
                      <a:pt x="39379" y="20620"/>
                    </a:cubicBezTo>
                    <a:cubicBezTo>
                      <a:pt x="39331" y="20620"/>
                      <a:pt x="39303" y="20561"/>
                      <a:pt x="39222" y="20357"/>
                    </a:cubicBezTo>
                    <a:cubicBezTo>
                      <a:pt x="38994" y="20554"/>
                      <a:pt x="38822" y="20709"/>
                      <a:pt x="38616" y="20709"/>
                    </a:cubicBezTo>
                    <a:cubicBezTo>
                      <a:pt x="38477" y="20709"/>
                      <a:pt x="38323" y="20638"/>
                      <a:pt x="38126" y="20463"/>
                    </a:cubicBezTo>
                    <a:cubicBezTo>
                      <a:pt x="38179" y="20186"/>
                      <a:pt x="38232" y="20027"/>
                      <a:pt x="38404" y="19908"/>
                    </a:cubicBezTo>
                    <a:cubicBezTo>
                      <a:pt x="38338" y="19803"/>
                      <a:pt x="38285" y="19803"/>
                      <a:pt x="38232" y="19578"/>
                    </a:cubicBezTo>
                    <a:cubicBezTo>
                      <a:pt x="37678" y="19697"/>
                      <a:pt x="38179" y="21123"/>
                      <a:pt x="37902" y="21347"/>
                    </a:cubicBezTo>
                    <a:cubicBezTo>
                      <a:pt x="37656" y="21013"/>
                      <a:pt x="37535" y="20744"/>
                      <a:pt x="37303" y="20744"/>
                    </a:cubicBezTo>
                    <a:cubicBezTo>
                      <a:pt x="37224" y="20744"/>
                      <a:pt x="37132" y="20775"/>
                      <a:pt x="37018" y="20846"/>
                    </a:cubicBezTo>
                    <a:cubicBezTo>
                      <a:pt x="36912" y="20080"/>
                      <a:pt x="36357" y="20080"/>
                      <a:pt x="36252" y="19248"/>
                    </a:cubicBezTo>
                    <a:cubicBezTo>
                      <a:pt x="36822" y="19184"/>
                      <a:pt x="37251" y="18855"/>
                      <a:pt x="37660" y="18855"/>
                    </a:cubicBezTo>
                    <a:close/>
                    <a:moveTo>
                      <a:pt x="13068" y="19905"/>
                    </a:moveTo>
                    <a:cubicBezTo>
                      <a:pt x="13246" y="19905"/>
                      <a:pt x="13151" y="20474"/>
                      <a:pt x="13202" y="20740"/>
                    </a:cubicBezTo>
                    <a:cubicBezTo>
                      <a:pt x="13340" y="20740"/>
                      <a:pt x="13492" y="20714"/>
                      <a:pt x="13623" y="20714"/>
                    </a:cubicBezTo>
                    <a:cubicBezTo>
                      <a:pt x="13753" y="20714"/>
                      <a:pt x="13862" y="20740"/>
                      <a:pt x="13915" y="20846"/>
                    </a:cubicBezTo>
                    <a:cubicBezTo>
                      <a:pt x="13981" y="21123"/>
                      <a:pt x="13862" y="21176"/>
                      <a:pt x="13756" y="21176"/>
                    </a:cubicBezTo>
                    <a:cubicBezTo>
                      <a:pt x="13809" y="21400"/>
                      <a:pt x="13981" y="21453"/>
                      <a:pt x="13981" y="21677"/>
                    </a:cubicBezTo>
                    <a:cubicBezTo>
                      <a:pt x="14265" y="21677"/>
                      <a:pt x="14422" y="21432"/>
                      <a:pt x="14705" y="21432"/>
                    </a:cubicBezTo>
                    <a:cubicBezTo>
                      <a:pt x="14751" y="21432"/>
                      <a:pt x="14799" y="21438"/>
                      <a:pt x="14852" y="21453"/>
                    </a:cubicBezTo>
                    <a:cubicBezTo>
                      <a:pt x="14670" y="21601"/>
                      <a:pt x="14517" y="21986"/>
                      <a:pt x="14836" y="21986"/>
                    </a:cubicBezTo>
                    <a:cubicBezTo>
                      <a:pt x="14886" y="21986"/>
                      <a:pt x="14948" y="21976"/>
                      <a:pt x="15024" y="21955"/>
                    </a:cubicBezTo>
                    <a:lnTo>
                      <a:pt x="15024" y="21955"/>
                    </a:lnTo>
                    <a:cubicBezTo>
                      <a:pt x="14905" y="22166"/>
                      <a:pt x="14905" y="22443"/>
                      <a:pt x="14746" y="22615"/>
                    </a:cubicBezTo>
                    <a:cubicBezTo>
                      <a:pt x="14311" y="22390"/>
                      <a:pt x="13651" y="22166"/>
                      <a:pt x="12925" y="21955"/>
                    </a:cubicBezTo>
                    <a:cubicBezTo>
                      <a:pt x="12925" y="21558"/>
                      <a:pt x="12819" y="21294"/>
                      <a:pt x="12766" y="21123"/>
                    </a:cubicBezTo>
                    <a:cubicBezTo>
                      <a:pt x="12560" y="21265"/>
                      <a:pt x="12347" y="21316"/>
                      <a:pt x="12133" y="21316"/>
                    </a:cubicBezTo>
                    <a:cubicBezTo>
                      <a:pt x="11770" y="21316"/>
                      <a:pt x="11403" y="21170"/>
                      <a:pt x="11063" y="21070"/>
                    </a:cubicBezTo>
                    <a:cubicBezTo>
                      <a:pt x="11063" y="20687"/>
                      <a:pt x="11116" y="20357"/>
                      <a:pt x="11169" y="20027"/>
                    </a:cubicBezTo>
                    <a:cubicBezTo>
                      <a:pt x="11330" y="20105"/>
                      <a:pt x="11440" y="20125"/>
                      <a:pt x="11537" y="20125"/>
                    </a:cubicBezTo>
                    <a:cubicBezTo>
                      <a:pt x="11644" y="20125"/>
                      <a:pt x="11735" y="20101"/>
                      <a:pt x="11858" y="20101"/>
                    </a:cubicBezTo>
                    <a:cubicBezTo>
                      <a:pt x="11928" y="20101"/>
                      <a:pt x="12007" y="20109"/>
                      <a:pt x="12106" y="20133"/>
                    </a:cubicBezTo>
                    <a:cubicBezTo>
                      <a:pt x="11934" y="20463"/>
                      <a:pt x="12159" y="20463"/>
                      <a:pt x="12053" y="20793"/>
                    </a:cubicBezTo>
                    <a:cubicBezTo>
                      <a:pt x="12084" y="20731"/>
                      <a:pt x="12133" y="20665"/>
                      <a:pt x="12168" y="20665"/>
                    </a:cubicBezTo>
                    <a:cubicBezTo>
                      <a:pt x="12188" y="20665"/>
                      <a:pt x="12204" y="20687"/>
                      <a:pt x="12210" y="20744"/>
                    </a:cubicBezTo>
                    <a:lnTo>
                      <a:pt x="12210" y="20744"/>
                    </a:lnTo>
                    <a:cubicBezTo>
                      <a:pt x="12195" y="19998"/>
                      <a:pt x="13043" y="20555"/>
                      <a:pt x="13043" y="19908"/>
                    </a:cubicBezTo>
                    <a:cubicBezTo>
                      <a:pt x="13052" y="19906"/>
                      <a:pt x="13060" y="19905"/>
                      <a:pt x="13068" y="19905"/>
                    </a:cubicBezTo>
                    <a:close/>
                    <a:moveTo>
                      <a:pt x="49018" y="21677"/>
                    </a:moveTo>
                    <a:cubicBezTo>
                      <a:pt x="48810" y="22032"/>
                      <a:pt x="48840" y="22626"/>
                      <a:pt x="48361" y="22626"/>
                    </a:cubicBezTo>
                    <a:cubicBezTo>
                      <a:pt x="48324" y="22626"/>
                      <a:pt x="48283" y="22622"/>
                      <a:pt x="48239" y="22615"/>
                    </a:cubicBezTo>
                    <a:cubicBezTo>
                      <a:pt x="48358" y="22443"/>
                      <a:pt x="48411" y="22113"/>
                      <a:pt x="48239" y="22113"/>
                    </a:cubicBezTo>
                    <a:cubicBezTo>
                      <a:pt x="48411" y="21836"/>
                      <a:pt x="48741" y="21836"/>
                      <a:pt x="49018" y="21677"/>
                    </a:cubicBezTo>
                    <a:close/>
                    <a:moveTo>
                      <a:pt x="21748" y="21094"/>
                    </a:moveTo>
                    <a:cubicBezTo>
                      <a:pt x="21809" y="21094"/>
                      <a:pt x="21870" y="21487"/>
                      <a:pt x="21995" y="21487"/>
                    </a:cubicBezTo>
                    <a:cubicBezTo>
                      <a:pt x="22015" y="21487"/>
                      <a:pt x="22036" y="21476"/>
                      <a:pt x="22060" y="21453"/>
                    </a:cubicBezTo>
                    <a:lnTo>
                      <a:pt x="22060" y="21453"/>
                    </a:lnTo>
                    <a:cubicBezTo>
                      <a:pt x="22232" y="22166"/>
                      <a:pt x="21506" y="21624"/>
                      <a:pt x="21954" y="22285"/>
                    </a:cubicBezTo>
                    <a:cubicBezTo>
                      <a:pt x="21954" y="22496"/>
                      <a:pt x="21730" y="22443"/>
                      <a:pt x="21783" y="22667"/>
                    </a:cubicBezTo>
                    <a:cubicBezTo>
                      <a:pt x="21677" y="22615"/>
                      <a:pt x="21677" y="22337"/>
                      <a:pt x="21572" y="22337"/>
                    </a:cubicBezTo>
                    <a:cubicBezTo>
                      <a:pt x="21400" y="21783"/>
                      <a:pt x="22007" y="21558"/>
                      <a:pt x="21677" y="21294"/>
                    </a:cubicBezTo>
                    <a:cubicBezTo>
                      <a:pt x="21703" y="21148"/>
                      <a:pt x="21725" y="21094"/>
                      <a:pt x="21748" y="21094"/>
                    </a:cubicBezTo>
                    <a:close/>
                    <a:moveTo>
                      <a:pt x="10285" y="22139"/>
                    </a:moveTo>
                    <a:cubicBezTo>
                      <a:pt x="10619" y="22139"/>
                      <a:pt x="10990" y="22593"/>
                      <a:pt x="11274" y="22720"/>
                    </a:cubicBezTo>
                    <a:cubicBezTo>
                      <a:pt x="11245" y="22782"/>
                      <a:pt x="11197" y="22807"/>
                      <a:pt x="11136" y="22807"/>
                    </a:cubicBezTo>
                    <a:cubicBezTo>
                      <a:pt x="10873" y="22807"/>
                      <a:pt x="10362" y="22337"/>
                      <a:pt x="9954" y="22337"/>
                    </a:cubicBezTo>
                    <a:cubicBezTo>
                      <a:pt x="10057" y="22194"/>
                      <a:pt x="10169" y="22139"/>
                      <a:pt x="10285" y="22139"/>
                    </a:cubicBezTo>
                    <a:close/>
                    <a:moveTo>
                      <a:pt x="18707" y="23209"/>
                    </a:moveTo>
                    <a:cubicBezTo>
                      <a:pt x="18707" y="23209"/>
                      <a:pt x="18707" y="23209"/>
                      <a:pt x="18707" y="23209"/>
                    </a:cubicBezTo>
                    <a:cubicBezTo>
                      <a:pt x="18707" y="23209"/>
                      <a:pt x="18707" y="23209"/>
                      <a:pt x="18707" y="23209"/>
                    </a:cubicBezTo>
                    <a:close/>
                    <a:moveTo>
                      <a:pt x="9764" y="22955"/>
                    </a:moveTo>
                    <a:cubicBezTo>
                      <a:pt x="9984" y="22955"/>
                      <a:pt x="10231" y="23050"/>
                      <a:pt x="10284" y="23103"/>
                    </a:cubicBezTo>
                    <a:cubicBezTo>
                      <a:pt x="10240" y="23225"/>
                      <a:pt x="10174" y="23261"/>
                      <a:pt x="10096" y="23261"/>
                    </a:cubicBezTo>
                    <a:cubicBezTo>
                      <a:pt x="9981" y="23261"/>
                      <a:pt x="9839" y="23181"/>
                      <a:pt x="9702" y="23181"/>
                    </a:cubicBezTo>
                    <a:cubicBezTo>
                      <a:pt x="9599" y="23181"/>
                      <a:pt x="9498" y="23226"/>
                      <a:pt x="9413" y="23380"/>
                    </a:cubicBezTo>
                    <a:cubicBezTo>
                      <a:pt x="9354" y="23050"/>
                      <a:pt x="9545" y="22955"/>
                      <a:pt x="9764" y="22955"/>
                    </a:cubicBezTo>
                    <a:close/>
                    <a:moveTo>
                      <a:pt x="12383" y="22667"/>
                    </a:moveTo>
                    <a:lnTo>
                      <a:pt x="12383" y="23327"/>
                    </a:lnTo>
                    <a:cubicBezTo>
                      <a:pt x="12255" y="23278"/>
                      <a:pt x="12181" y="23257"/>
                      <a:pt x="12135" y="23257"/>
                    </a:cubicBezTo>
                    <a:cubicBezTo>
                      <a:pt x="12017" y="23257"/>
                      <a:pt x="12064" y="23388"/>
                      <a:pt x="11829" y="23539"/>
                    </a:cubicBezTo>
                    <a:cubicBezTo>
                      <a:pt x="11882" y="22826"/>
                      <a:pt x="11222" y="23605"/>
                      <a:pt x="11393" y="22720"/>
                    </a:cubicBezTo>
                    <a:lnTo>
                      <a:pt x="11393" y="22720"/>
                    </a:lnTo>
                    <a:cubicBezTo>
                      <a:pt x="11569" y="22854"/>
                      <a:pt x="11702" y="22905"/>
                      <a:pt x="11823" y="22905"/>
                    </a:cubicBezTo>
                    <a:cubicBezTo>
                      <a:pt x="12002" y="22905"/>
                      <a:pt x="12155" y="22793"/>
                      <a:pt x="12383" y="22667"/>
                    </a:cubicBezTo>
                    <a:close/>
                    <a:moveTo>
                      <a:pt x="46955" y="23152"/>
                    </a:moveTo>
                    <a:cubicBezTo>
                      <a:pt x="46982" y="23152"/>
                      <a:pt x="47009" y="23153"/>
                      <a:pt x="47038" y="23156"/>
                    </a:cubicBezTo>
                    <a:cubicBezTo>
                      <a:pt x="47004" y="23333"/>
                      <a:pt x="46611" y="23601"/>
                      <a:pt x="46272" y="23601"/>
                    </a:cubicBezTo>
                    <a:cubicBezTo>
                      <a:pt x="46079" y="23601"/>
                      <a:pt x="45904" y="23514"/>
                      <a:pt x="45823" y="23275"/>
                    </a:cubicBezTo>
                    <a:lnTo>
                      <a:pt x="45823" y="23275"/>
                    </a:lnTo>
                    <a:cubicBezTo>
                      <a:pt x="45919" y="23357"/>
                      <a:pt x="46008" y="23388"/>
                      <a:pt x="46097" y="23388"/>
                    </a:cubicBezTo>
                    <a:cubicBezTo>
                      <a:pt x="46344" y="23388"/>
                      <a:pt x="46587" y="23152"/>
                      <a:pt x="46955" y="23152"/>
                    </a:cubicBezTo>
                    <a:close/>
                    <a:moveTo>
                      <a:pt x="38787" y="22945"/>
                    </a:moveTo>
                    <a:cubicBezTo>
                      <a:pt x="38787" y="23235"/>
                      <a:pt x="38756" y="23617"/>
                      <a:pt x="38568" y="23617"/>
                    </a:cubicBezTo>
                    <a:cubicBezTo>
                      <a:pt x="38509" y="23617"/>
                      <a:pt x="38433" y="23578"/>
                      <a:pt x="38338" y="23486"/>
                    </a:cubicBezTo>
                    <a:cubicBezTo>
                      <a:pt x="38457" y="23275"/>
                      <a:pt x="38562" y="22997"/>
                      <a:pt x="38787" y="22945"/>
                    </a:cubicBezTo>
                    <a:close/>
                    <a:moveTo>
                      <a:pt x="47803" y="22945"/>
                    </a:moveTo>
                    <a:lnTo>
                      <a:pt x="47803" y="22945"/>
                    </a:lnTo>
                    <a:cubicBezTo>
                      <a:pt x="47856" y="23327"/>
                      <a:pt x="47750" y="23433"/>
                      <a:pt x="47750" y="23658"/>
                    </a:cubicBezTo>
                    <a:cubicBezTo>
                      <a:pt x="47562" y="23613"/>
                      <a:pt x="47532" y="23289"/>
                      <a:pt x="47331" y="23289"/>
                    </a:cubicBezTo>
                    <a:cubicBezTo>
                      <a:pt x="47293" y="23289"/>
                      <a:pt x="47249" y="23300"/>
                      <a:pt x="47196" y="23327"/>
                    </a:cubicBezTo>
                    <a:cubicBezTo>
                      <a:pt x="47315" y="23050"/>
                      <a:pt x="47645" y="23103"/>
                      <a:pt x="47803" y="22945"/>
                    </a:cubicBezTo>
                    <a:close/>
                    <a:moveTo>
                      <a:pt x="7452" y="23238"/>
                    </a:moveTo>
                    <a:cubicBezTo>
                      <a:pt x="7680" y="23238"/>
                      <a:pt x="7928" y="23321"/>
                      <a:pt x="8093" y="23433"/>
                    </a:cubicBezTo>
                    <a:cubicBezTo>
                      <a:pt x="8020" y="23570"/>
                      <a:pt x="7745" y="23663"/>
                      <a:pt x="7454" y="23663"/>
                    </a:cubicBezTo>
                    <a:cubicBezTo>
                      <a:pt x="7270" y="23663"/>
                      <a:pt x="7080" y="23626"/>
                      <a:pt x="6931" y="23539"/>
                    </a:cubicBezTo>
                    <a:cubicBezTo>
                      <a:pt x="7017" y="23321"/>
                      <a:pt x="7225" y="23238"/>
                      <a:pt x="7452" y="23238"/>
                    </a:cubicBezTo>
                    <a:close/>
                    <a:moveTo>
                      <a:pt x="39981" y="22816"/>
                    </a:moveTo>
                    <a:cubicBezTo>
                      <a:pt x="40086" y="22816"/>
                      <a:pt x="40199" y="23241"/>
                      <a:pt x="40160" y="23486"/>
                    </a:cubicBezTo>
                    <a:cubicBezTo>
                      <a:pt x="39830" y="23658"/>
                      <a:pt x="39605" y="23539"/>
                      <a:pt x="39552" y="23710"/>
                    </a:cubicBezTo>
                    <a:cubicBezTo>
                      <a:pt x="39394" y="23658"/>
                      <a:pt x="39447" y="23327"/>
                      <a:pt x="39394" y="23050"/>
                    </a:cubicBezTo>
                    <a:lnTo>
                      <a:pt x="39394" y="23050"/>
                    </a:lnTo>
                    <a:cubicBezTo>
                      <a:pt x="39526" y="23129"/>
                      <a:pt x="39579" y="23143"/>
                      <a:pt x="39646" y="23143"/>
                    </a:cubicBezTo>
                    <a:cubicBezTo>
                      <a:pt x="39680" y="23143"/>
                      <a:pt x="39718" y="23139"/>
                      <a:pt x="39771" y="23139"/>
                    </a:cubicBezTo>
                    <a:cubicBezTo>
                      <a:pt x="39824" y="23139"/>
                      <a:pt x="39892" y="23143"/>
                      <a:pt x="39988" y="23156"/>
                    </a:cubicBezTo>
                    <a:cubicBezTo>
                      <a:pt x="39988" y="23050"/>
                      <a:pt x="39935" y="23050"/>
                      <a:pt x="39882" y="22997"/>
                    </a:cubicBezTo>
                    <a:cubicBezTo>
                      <a:pt x="39910" y="22868"/>
                      <a:pt x="39945" y="22816"/>
                      <a:pt x="39981" y="22816"/>
                    </a:cubicBezTo>
                    <a:close/>
                    <a:moveTo>
                      <a:pt x="40265" y="22667"/>
                    </a:moveTo>
                    <a:cubicBezTo>
                      <a:pt x="40672" y="22853"/>
                      <a:pt x="40977" y="22985"/>
                      <a:pt x="41349" y="22985"/>
                    </a:cubicBezTo>
                    <a:cubicBezTo>
                      <a:pt x="41533" y="22985"/>
                      <a:pt x="41732" y="22953"/>
                      <a:pt x="41968" y="22879"/>
                    </a:cubicBezTo>
                    <a:lnTo>
                      <a:pt x="41968" y="22879"/>
                    </a:lnTo>
                    <a:cubicBezTo>
                      <a:pt x="41863" y="23209"/>
                      <a:pt x="42087" y="23209"/>
                      <a:pt x="41915" y="23539"/>
                    </a:cubicBezTo>
                    <a:cubicBezTo>
                      <a:pt x="42019" y="23569"/>
                      <a:pt x="42134" y="23581"/>
                      <a:pt x="42259" y="23581"/>
                    </a:cubicBezTo>
                    <a:cubicBezTo>
                      <a:pt x="42858" y="23581"/>
                      <a:pt x="43685" y="23296"/>
                      <a:pt x="44573" y="23296"/>
                    </a:cubicBezTo>
                    <a:cubicBezTo>
                      <a:pt x="44892" y="23296"/>
                      <a:pt x="45219" y="23333"/>
                      <a:pt x="45546" y="23433"/>
                    </a:cubicBezTo>
                    <a:cubicBezTo>
                      <a:pt x="44226" y="23869"/>
                      <a:pt x="42417" y="23816"/>
                      <a:pt x="41480" y="24093"/>
                    </a:cubicBezTo>
                    <a:cubicBezTo>
                      <a:pt x="41480" y="23605"/>
                      <a:pt x="41757" y="23486"/>
                      <a:pt x="41810" y="23050"/>
                    </a:cubicBezTo>
                    <a:cubicBezTo>
                      <a:pt x="41374" y="23050"/>
                      <a:pt x="41585" y="23935"/>
                      <a:pt x="41097" y="24093"/>
                    </a:cubicBezTo>
                    <a:cubicBezTo>
                      <a:pt x="41097" y="23869"/>
                      <a:pt x="41202" y="23710"/>
                      <a:pt x="41202" y="23433"/>
                    </a:cubicBezTo>
                    <a:lnTo>
                      <a:pt x="41202" y="23433"/>
                    </a:lnTo>
                    <a:cubicBezTo>
                      <a:pt x="41159" y="23539"/>
                      <a:pt x="41110" y="23574"/>
                      <a:pt x="41054" y="23574"/>
                    </a:cubicBezTo>
                    <a:cubicBezTo>
                      <a:pt x="40943" y="23574"/>
                      <a:pt x="40804" y="23435"/>
                      <a:pt x="40623" y="23435"/>
                    </a:cubicBezTo>
                    <a:cubicBezTo>
                      <a:pt x="40565" y="23435"/>
                      <a:pt x="40503" y="23449"/>
                      <a:pt x="40437" y="23486"/>
                    </a:cubicBezTo>
                    <a:cubicBezTo>
                      <a:pt x="40437" y="23251"/>
                      <a:pt x="40376" y="23042"/>
                      <a:pt x="40342" y="23042"/>
                    </a:cubicBezTo>
                    <a:cubicBezTo>
                      <a:pt x="40328" y="23042"/>
                      <a:pt x="40318" y="23076"/>
                      <a:pt x="40318" y="23156"/>
                    </a:cubicBezTo>
                    <a:cubicBezTo>
                      <a:pt x="40212" y="23156"/>
                      <a:pt x="40265" y="22997"/>
                      <a:pt x="40318" y="22997"/>
                    </a:cubicBezTo>
                    <a:lnTo>
                      <a:pt x="40265" y="22667"/>
                    </a:lnTo>
                    <a:close/>
                    <a:moveTo>
                      <a:pt x="6720" y="23380"/>
                    </a:moveTo>
                    <a:cubicBezTo>
                      <a:pt x="6773" y="23710"/>
                      <a:pt x="6825" y="23935"/>
                      <a:pt x="6931" y="24040"/>
                    </a:cubicBezTo>
                    <a:cubicBezTo>
                      <a:pt x="6879" y="24154"/>
                      <a:pt x="6831" y="24198"/>
                      <a:pt x="6784" y="24198"/>
                    </a:cubicBezTo>
                    <a:cubicBezTo>
                      <a:pt x="6620" y="24198"/>
                      <a:pt x="6465" y="23656"/>
                      <a:pt x="6174" y="23656"/>
                    </a:cubicBezTo>
                    <a:cubicBezTo>
                      <a:pt x="6105" y="23656"/>
                      <a:pt x="6028" y="23687"/>
                      <a:pt x="5941" y="23763"/>
                    </a:cubicBezTo>
                    <a:cubicBezTo>
                      <a:pt x="5891" y="23449"/>
                      <a:pt x="6014" y="23383"/>
                      <a:pt x="6181" y="23383"/>
                    </a:cubicBezTo>
                    <a:cubicBezTo>
                      <a:pt x="6302" y="23383"/>
                      <a:pt x="6446" y="23418"/>
                      <a:pt x="6564" y="23418"/>
                    </a:cubicBezTo>
                    <a:cubicBezTo>
                      <a:pt x="6626" y="23418"/>
                      <a:pt x="6680" y="23409"/>
                      <a:pt x="6720" y="23380"/>
                    </a:cubicBezTo>
                    <a:close/>
                    <a:moveTo>
                      <a:pt x="40318" y="23921"/>
                    </a:moveTo>
                    <a:cubicBezTo>
                      <a:pt x="40557" y="23921"/>
                      <a:pt x="40792" y="24065"/>
                      <a:pt x="40978" y="24318"/>
                    </a:cubicBezTo>
                    <a:cubicBezTo>
                      <a:pt x="40978" y="24458"/>
                      <a:pt x="40884" y="24458"/>
                      <a:pt x="40771" y="24458"/>
                    </a:cubicBezTo>
                    <a:cubicBezTo>
                      <a:pt x="40714" y="24458"/>
                      <a:pt x="40652" y="24458"/>
                      <a:pt x="40595" y="24476"/>
                    </a:cubicBezTo>
                    <a:cubicBezTo>
                      <a:pt x="40595" y="24370"/>
                      <a:pt x="40714" y="24318"/>
                      <a:pt x="40648" y="24146"/>
                    </a:cubicBezTo>
                    <a:cubicBezTo>
                      <a:pt x="40465" y="24146"/>
                      <a:pt x="40250" y="24362"/>
                      <a:pt x="40043" y="24362"/>
                    </a:cubicBezTo>
                    <a:cubicBezTo>
                      <a:pt x="39951" y="24362"/>
                      <a:pt x="39862" y="24320"/>
                      <a:pt x="39777" y="24199"/>
                    </a:cubicBezTo>
                    <a:cubicBezTo>
                      <a:pt x="39944" y="24008"/>
                      <a:pt x="40132" y="23921"/>
                      <a:pt x="40318" y="23921"/>
                    </a:cubicBezTo>
                    <a:close/>
                    <a:moveTo>
                      <a:pt x="8506" y="23063"/>
                    </a:moveTo>
                    <a:cubicBezTo>
                      <a:pt x="8688" y="23063"/>
                      <a:pt x="8833" y="23174"/>
                      <a:pt x="8911" y="23380"/>
                    </a:cubicBezTo>
                    <a:cubicBezTo>
                      <a:pt x="8713" y="23591"/>
                      <a:pt x="8597" y="23940"/>
                      <a:pt x="8225" y="23940"/>
                    </a:cubicBezTo>
                    <a:cubicBezTo>
                      <a:pt x="8199" y="23940"/>
                      <a:pt x="8173" y="23938"/>
                      <a:pt x="8146" y="23935"/>
                    </a:cubicBezTo>
                    <a:lnTo>
                      <a:pt x="8146" y="23935"/>
                    </a:lnTo>
                    <a:cubicBezTo>
                      <a:pt x="8187" y="24194"/>
                      <a:pt x="8302" y="24283"/>
                      <a:pt x="8452" y="24283"/>
                    </a:cubicBezTo>
                    <a:cubicBezTo>
                      <a:pt x="8493" y="24283"/>
                      <a:pt x="8536" y="24276"/>
                      <a:pt x="8581" y="24265"/>
                    </a:cubicBezTo>
                    <a:lnTo>
                      <a:pt x="8581" y="24265"/>
                    </a:lnTo>
                    <a:cubicBezTo>
                      <a:pt x="8040" y="24529"/>
                      <a:pt x="7314" y="24265"/>
                      <a:pt x="6825" y="24859"/>
                    </a:cubicBezTo>
                    <a:cubicBezTo>
                      <a:pt x="6905" y="24242"/>
                      <a:pt x="7240" y="24120"/>
                      <a:pt x="7609" y="24120"/>
                    </a:cubicBezTo>
                    <a:cubicBezTo>
                      <a:pt x="7729" y="24120"/>
                      <a:pt x="7854" y="24133"/>
                      <a:pt x="7974" y="24146"/>
                    </a:cubicBezTo>
                    <a:cubicBezTo>
                      <a:pt x="8304" y="23816"/>
                      <a:pt x="8251" y="23486"/>
                      <a:pt x="8304" y="23103"/>
                    </a:cubicBezTo>
                    <a:cubicBezTo>
                      <a:pt x="8375" y="23076"/>
                      <a:pt x="8443" y="23063"/>
                      <a:pt x="8506" y="23063"/>
                    </a:cubicBezTo>
                    <a:close/>
                    <a:moveTo>
                      <a:pt x="45577" y="25448"/>
                    </a:moveTo>
                    <a:cubicBezTo>
                      <a:pt x="45602" y="25448"/>
                      <a:pt x="45631" y="25453"/>
                      <a:pt x="45665" y="25466"/>
                    </a:cubicBezTo>
                    <a:cubicBezTo>
                      <a:pt x="45599" y="25638"/>
                      <a:pt x="45599" y="25849"/>
                      <a:pt x="45599" y="26126"/>
                    </a:cubicBezTo>
                    <a:cubicBezTo>
                      <a:pt x="45557" y="26137"/>
                      <a:pt x="45514" y="26143"/>
                      <a:pt x="45473" y="26143"/>
                    </a:cubicBezTo>
                    <a:cubicBezTo>
                      <a:pt x="45307" y="26143"/>
                      <a:pt x="45163" y="26040"/>
                      <a:pt x="45163" y="25691"/>
                    </a:cubicBezTo>
                    <a:lnTo>
                      <a:pt x="45163" y="25691"/>
                    </a:lnTo>
                    <a:cubicBezTo>
                      <a:pt x="45181" y="25694"/>
                      <a:pt x="45198" y="25696"/>
                      <a:pt x="45213" y="25696"/>
                    </a:cubicBezTo>
                    <a:cubicBezTo>
                      <a:pt x="45406" y="25696"/>
                      <a:pt x="45409" y="25448"/>
                      <a:pt x="45577" y="25448"/>
                    </a:cubicBezTo>
                    <a:close/>
                    <a:moveTo>
                      <a:pt x="11670" y="26126"/>
                    </a:moveTo>
                    <a:cubicBezTo>
                      <a:pt x="11670" y="26186"/>
                      <a:pt x="11641" y="26215"/>
                      <a:pt x="11626" y="26215"/>
                    </a:cubicBezTo>
                    <a:cubicBezTo>
                      <a:pt x="11611" y="26215"/>
                      <a:pt x="11611" y="26186"/>
                      <a:pt x="11670" y="26126"/>
                    </a:cubicBezTo>
                    <a:close/>
                    <a:moveTo>
                      <a:pt x="32674" y="25743"/>
                    </a:moveTo>
                    <a:lnTo>
                      <a:pt x="32727" y="26245"/>
                    </a:lnTo>
                    <a:cubicBezTo>
                      <a:pt x="32599" y="26245"/>
                      <a:pt x="32468" y="26270"/>
                      <a:pt x="32347" y="26270"/>
                    </a:cubicBezTo>
                    <a:cubicBezTo>
                      <a:pt x="32219" y="26270"/>
                      <a:pt x="32103" y="26242"/>
                      <a:pt x="32014" y="26126"/>
                    </a:cubicBezTo>
                    <a:cubicBezTo>
                      <a:pt x="32014" y="25638"/>
                      <a:pt x="32397" y="25796"/>
                      <a:pt x="32674" y="25743"/>
                    </a:cubicBezTo>
                    <a:close/>
                    <a:moveTo>
                      <a:pt x="18812" y="0"/>
                    </a:moveTo>
                    <a:lnTo>
                      <a:pt x="18812" y="0"/>
                    </a:lnTo>
                    <a:cubicBezTo>
                      <a:pt x="17994" y="277"/>
                      <a:pt x="17334" y="383"/>
                      <a:pt x="16397" y="660"/>
                    </a:cubicBezTo>
                    <a:cubicBezTo>
                      <a:pt x="16449" y="660"/>
                      <a:pt x="16502" y="832"/>
                      <a:pt x="16397" y="832"/>
                    </a:cubicBezTo>
                    <a:cubicBezTo>
                      <a:pt x="16315" y="858"/>
                      <a:pt x="16225" y="868"/>
                      <a:pt x="16128" y="868"/>
                    </a:cubicBezTo>
                    <a:cubicBezTo>
                      <a:pt x="15739" y="868"/>
                      <a:pt x="15246" y="701"/>
                      <a:pt x="14821" y="701"/>
                    </a:cubicBezTo>
                    <a:cubicBezTo>
                      <a:pt x="14490" y="701"/>
                      <a:pt x="14201" y="802"/>
                      <a:pt x="14033" y="1162"/>
                    </a:cubicBezTo>
                    <a:cubicBezTo>
                      <a:pt x="14053" y="1165"/>
                      <a:pt x="14073" y="1166"/>
                      <a:pt x="14092" y="1166"/>
                    </a:cubicBezTo>
                    <a:cubicBezTo>
                      <a:pt x="14310" y="1166"/>
                      <a:pt x="14492" y="1004"/>
                      <a:pt x="14647" y="1004"/>
                    </a:cubicBezTo>
                    <a:cubicBezTo>
                      <a:pt x="14743" y="1004"/>
                      <a:pt x="14828" y="1066"/>
                      <a:pt x="14905" y="1268"/>
                    </a:cubicBezTo>
                    <a:cubicBezTo>
                      <a:pt x="14694" y="1320"/>
                      <a:pt x="14575" y="1545"/>
                      <a:pt x="14575" y="1980"/>
                    </a:cubicBezTo>
                    <a:cubicBezTo>
                      <a:pt x="14613" y="1980"/>
                      <a:pt x="14655" y="1975"/>
                      <a:pt x="14696" y="1975"/>
                    </a:cubicBezTo>
                    <a:cubicBezTo>
                      <a:pt x="14784" y="1975"/>
                      <a:pt x="14869" y="1999"/>
                      <a:pt x="14905" y="2152"/>
                    </a:cubicBezTo>
                    <a:cubicBezTo>
                      <a:pt x="14522" y="2363"/>
                      <a:pt x="14905" y="2535"/>
                      <a:pt x="14971" y="2971"/>
                    </a:cubicBezTo>
                    <a:cubicBezTo>
                      <a:pt x="14944" y="2962"/>
                      <a:pt x="14919" y="2958"/>
                      <a:pt x="14896" y="2958"/>
                    </a:cubicBezTo>
                    <a:cubicBezTo>
                      <a:pt x="14559" y="2958"/>
                      <a:pt x="14569" y="3782"/>
                      <a:pt x="14753" y="3782"/>
                    </a:cubicBezTo>
                    <a:cubicBezTo>
                      <a:pt x="14795" y="3782"/>
                      <a:pt x="14846" y="3738"/>
                      <a:pt x="14905" y="3631"/>
                    </a:cubicBezTo>
                    <a:cubicBezTo>
                      <a:pt x="14799" y="3578"/>
                      <a:pt x="14799" y="3525"/>
                      <a:pt x="14799" y="3301"/>
                    </a:cubicBezTo>
                    <a:lnTo>
                      <a:pt x="14799" y="3301"/>
                    </a:lnTo>
                    <a:cubicBezTo>
                      <a:pt x="14866" y="3409"/>
                      <a:pt x="14959" y="3470"/>
                      <a:pt x="15076" y="3470"/>
                    </a:cubicBezTo>
                    <a:cubicBezTo>
                      <a:pt x="15143" y="3470"/>
                      <a:pt x="15219" y="3450"/>
                      <a:pt x="15301" y="3406"/>
                    </a:cubicBezTo>
                    <a:cubicBezTo>
                      <a:pt x="15354" y="3142"/>
                      <a:pt x="14971" y="2918"/>
                      <a:pt x="15235" y="2746"/>
                    </a:cubicBezTo>
                    <a:lnTo>
                      <a:pt x="15235" y="2746"/>
                    </a:lnTo>
                    <a:cubicBezTo>
                      <a:pt x="15565" y="3023"/>
                      <a:pt x="15354" y="3301"/>
                      <a:pt x="15406" y="3908"/>
                    </a:cubicBezTo>
                    <a:cubicBezTo>
                      <a:pt x="15662" y="3908"/>
                      <a:pt x="15700" y="3832"/>
                      <a:pt x="15795" y="3832"/>
                    </a:cubicBezTo>
                    <a:cubicBezTo>
                      <a:pt x="15842" y="3832"/>
                      <a:pt x="15904" y="3851"/>
                      <a:pt x="16014" y="3908"/>
                    </a:cubicBezTo>
                    <a:cubicBezTo>
                      <a:pt x="16042" y="3266"/>
                      <a:pt x="16317" y="3148"/>
                      <a:pt x="16593" y="3148"/>
                    </a:cubicBezTo>
                    <a:cubicBezTo>
                      <a:pt x="16754" y="3148"/>
                      <a:pt x="16916" y="3188"/>
                      <a:pt x="17030" y="3188"/>
                    </a:cubicBezTo>
                    <a:cubicBezTo>
                      <a:pt x="17071" y="3188"/>
                      <a:pt x="17106" y="3183"/>
                      <a:pt x="17132" y="3168"/>
                    </a:cubicBezTo>
                    <a:lnTo>
                      <a:pt x="17132" y="3168"/>
                    </a:lnTo>
                    <a:cubicBezTo>
                      <a:pt x="17010" y="3300"/>
                      <a:pt x="17045" y="3646"/>
                      <a:pt x="16885" y="3855"/>
                    </a:cubicBezTo>
                    <a:cubicBezTo>
                      <a:pt x="16848" y="3932"/>
                      <a:pt x="16802" y="3958"/>
                      <a:pt x="16750" y="3958"/>
                    </a:cubicBezTo>
                    <a:cubicBezTo>
                      <a:pt x="16644" y="3958"/>
                      <a:pt x="16517" y="3849"/>
                      <a:pt x="16404" y="3849"/>
                    </a:cubicBezTo>
                    <a:cubicBezTo>
                      <a:pt x="16337" y="3849"/>
                      <a:pt x="16274" y="3888"/>
                      <a:pt x="16225" y="4013"/>
                    </a:cubicBezTo>
                    <a:cubicBezTo>
                      <a:pt x="16449" y="4185"/>
                      <a:pt x="16555" y="4185"/>
                      <a:pt x="17057" y="4185"/>
                    </a:cubicBezTo>
                    <a:cubicBezTo>
                      <a:pt x="17162" y="3802"/>
                      <a:pt x="17334" y="3472"/>
                      <a:pt x="17545" y="3301"/>
                    </a:cubicBezTo>
                    <a:lnTo>
                      <a:pt x="17545" y="3301"/>
                    </a:lnTo>
                    <a:cubicBezTo>
                      <a:pt x="17492" y="4066"/>
                      <a:pt x="17664" y="4674"/>
                      <a:pt x="17004" y="5004"/>
                    </a:cubicBezTo>
                    <a:cubicBezTo>
                      <a:pt x="16951" y="4726"/>
                      <a:pt x="17004" y="4396"/>
                      <a:pt x="16832" y="4344"/>
                    </a:cubicBezTo>
                    <a:lnTo>
                      <a:pt x="16832" y="4344"/>
                    </a:lnTo>
                    <a:cubicBezTo>
                      <a:pt x="16917" y="4902"/>
                      <a:pt x="16514" y="5196"/>
                      <a:pt x="16157" y="5196"/>
                    </a:cubicBezTo>
                    <a:cubicBezTo>
                      <a:pt x="16016" y="5196"/>
                      <a:pt x="15883" y="5150"/>
                      <a:pt x="15789" y="5056"/>
                    </a:cubicBezTo>
                    <a:lnTo>
                      <a:pt x="15789" y="5056"/>
                    </a:lnTo>
                    <a:cubicBezTo>
                      <a:pt x="15836" y="5076"/>
                      <a:pt x="15890" y="5085"/>
                      <a:pt x="15947" y="5085"/>
                    </a:cubicBezTo>
                    <a:cubicBezTo>
                      <a:pt x="16231" y="5085"/>
                      <a:pt x="16583" y="4869"/>
                      <a:pt x="16397" y="4726"/>
                    </a:cubicBezTo>
                    <a:lnTo>
                      <a:pt x="16397" y="4726"/>
                    </a:lnTo>
                    <a:cubicBezTo>
                      <a:pt x="16249" y="4783"/>
                      <a:pt x="16228" y="4909"/>
                      <a:pt x="16091" y="4909"/>
                    </a:cubicBezTo>
                    <a:cubicBezTo>
                      <a:pt x="16068" y="4909"/>
                      <a:pt x="16043" y="4905"/>
                      <a:pt x="16014" y="4898"/>
                    </a:cubicBezTo>
                    <a:cubicBezTo>
                      <a:pt x="15961" y="4621"/>
                      <a:pt x="15961" y="4396"/>
                      <a:pt x="16067" y="4238"/>
                    </a:cubicBezTo>
                    <a:cubicBezTo>
                      <a:pt x="16042" y="4230"/>
                      <a:pt x="16021" y="4226"/>
                      <a:pt x="16002" y="4226"/>
                    </a:cubicBezTo>
                    <a:cubicBezTo>
                      <a:pt x="15779" y="4226"/>
                      <a:pt x="15924" y="4731"/>
                      <a:pt x="15720" y="4731"/>
                    </a:cubicBezTo>
                    <a:cubicBezTo>
                      <a:pt x="15709" y="4731"/>
                      <a:pt x="15697" y="4730"/>
                      <a:pt x="15684" y="4726"/>
                    </a:cubicBezTo>
                    <a:cubicBezTo>
                      <a:pt x="15684" y="4438"/>
                      <a:pt x="15593" y="4281"/>
                      <a:pt x="15429" y="4281"/>
                    </a:cubicBezTo>
                    <a:cubicBezTo>
                      <a:pt x="15406" y="4281"/>
                      <a:pt x="15380" y="4284"/>
                      <a:pt x="15354" y="4291"/>
                    </a:cubicBezTo>
                    <a:cubicBezTo>
                      <a:pt x="15076" y="4568"/>
                      <a:pt x="15684" y="4792"/>
                      <a:pt x="15406" y="4951"/>
                    </a:cubicBezTo>
                    <a:cubicBezTo>
                      <a:pt x="15356" y="4982"/>
                      <a:pt x="15315" y="4994"/>
                      <a:pt x="15280" y="4994"/>
                    </a:cubicBezTo>
                    <a:cubicBezTo>
                      <a:pt x="15137" y="4994"/>
                      <a:pt x="15096" y="4785"/>
                      <a:pt x="14954" y="4785"/>
                    </a:cubicBezTo>
                    <a:cubicBezTo>
                      <a:pt x="14939" y="4785"/>
                      <a:pt x="14922" y="4787"/>
                      <a:pt x="14905" y="4792"/>
                    </a:cubicBezTo>
                    <a:cubicBezTo>
                      <a:pt x="14905" y="5082"/>
                      <a:pt x="14996" y="5534"/>
                      <a:pt x="14832" y="5534"/>
                    </a:cubicBezTo>
                    <a:cubicBezTo>
                      <a:pt x="14809" y="5534"/>
                      <a:pt x="14780" y="5525"/>
                      <a:pt x="14746" y="5505"/>
                    </a:cubicBezTo>
                    <a:cubicBezTo>
                      <a:pt x="14694" y="5281"/>
                      <a:pt x="14746" y="5122"/>
                      <a:pt x="14799" y="5004"/>
                    </a:cubicBezTo>
                    <a:lnTo>
                      <a:pt x="14799" y="5004"/>
                    </a:lnTo>
                    <a:cubicBezTo>
                      <a:pt x="14245" y="5056"/>
                      <a:pt x="14311" y="5175"/>
                      <a:pt x="13809" y="5386"/>
                    </a:cubicBezTo>
                    <a:cubicBezTo>
                      <a:pt x="13809" y="5228"/>
                      <a:pt x="13915" y="5175"/>
                      <a:pt x="13915" y="5056"/>
                    </a:cubicBezTo>
                    <a:lnTo>
                      <a:pt x="13915" y="5056"/>
                    </a:lnTo>
                    <a:cubicBezTo>
                      <a:pt x="13532" y="5452"/>
                      <a:pt x="13149" y="5122"/>
                      <a:pt x="13096" y="6113"/>
                    </a:cubicBezTo>
                    <a:cubicBezTo>
                      <a:pt x="13223" y="6073"/>
                      <a:pt x="13347" y="6059"/>
                      <a:pt x="13465" y="6059"/>
                    </a:cubicBezTo>
                    <a:cubicBezTo>
                      <a:pt x="13713" y="6059"/>
                      <a:pt x="13936" y="6119"/>
                      <a:pt x="14108" y="6119"/>
                    </a:cubicBezTo>
                    <a:cubicBezTo>
                      <a:pt x="14312" y="6119"/>
                      <a:pt x="14446" y="6034"/>
                      <a:pt x="14469" y="5664"/>
                    </a:cubicBezTo>
                    <a:cubicBezTo>
                      <a:pt x="14731" y="5806"/>
                      <a:pt x="15012" y="5816"/>
                      <a:pt x="15278" y="5816"/>
                    </a:cubicBezTo>
                    <a:cubicBezTo>
                      <a:pt x="15321" y="5816"/>
                      <a:pt x="15363" y="5815"/>
                      <a:pt x="15405" y="5815"/>
                    </a:cubicBezTo>
                    <a:cubicBezTo>
                      <a:pt x="15707" y="5815"/>
                      <a:pt x="15981" y="5829"/>
                      <a:pt x="16172" y="6047"/>
                    </a:cubicBezTo>
                    <a:cubicBezTo>
                      <a:pt x="16390" y="5788"/>
                      <a:pt x="16783" y="5580"/>
                      <a:pt x="17112" y="5580"/>
                    </a:cubicBezTo>
                    <a:cubicBezTo>
                      <a:pt x="17539" y="5580"/>
                      <a:pt x="17858" y="5932"/>
                      <a:pt x="17545" y="6984"/>
                    </a:cubicBezTo>
                    <a:cubicBezTo>
                      <a:pt x="17590" y="6970"/>
                      <a:pt x="17634" y="6963"/>
                      <a:pt x="17676" y="6963"/>
                    </a:cubicBezTo>
                    <a:cubicBezTo>
                      <a:pt x="17794" y="6963"/>
                      <a:pt x="17893" y="7015"/>
                      <a:pt x="17941" y="7103"/>
                    </a:cubicBezTo>
                    <a:cubicBezTo>
                      <a:pt x="17827" y="6779"/>
                      <a:pt x="17831" y="6685"/>
                      <a:pt x="17888" y="6685"/>
                    </a:cubicBezTo>
                    <a:cubicBezTo>
                      <a:pt x="17966" y="6685"/>
                      <a:pt x="18144" y="6865"/>
                      <a:pt x="18248" y="6865"/>
                    </a:cubicBezTo>
                    <a:cubicBezTo>
                      <a:pt x="18286" y="6865"/>
                      <a:pt x="18315" y="6840"/>
                      <a:pt x="18324" y="6773"/>
                    </a:cubicBezTo>
                    <a:cubicBezTo>
                      <a:pt x="17941" y="6654"/>
                      <a:pt x="18482" y="5941"/>
                      <a:pt x="18152" y="5941"/>
                    </a:cubicBezTo>
                    <a:cubicBezTo>
                      <a:pt x="18152" y="6061"/>
                      <a:pt x="18115" y="6106"/>
                      <a:pt x="18063" y="6106"/>
                    </a:cubicBezTo>
                    <a:cubicBezTo>
                      <a:pt x="17950" y="6106"/>
                      <a:pt x="17770" y="5891"/>
                      <a:pt x="17770" y="5782"/>
                    </a:cubicBezTo>
                    <a:cubicBezTo>
                      <a:pt x="17840" y="5555"/>
                      <a:pt x="17937" y="5494"/>
                      <a:pt x="18061" y="5494"/>
                    </a:cubicBezTo>
                    <a:cubicBezTo>
                      <a:pt x="18203" y="5494"/>
                      <a:pt x="18381" y="5575"/>
                      <a:pt x="18595" y="5575"/>
                    </a:cubicBezTo>
                    <a:cubicBezTo>
                      <a:pt x="18648" y="5575"/>
                      <a:pt x="18703" y="5570"/>
                      <a:pt x="18760" y="5558"/>
                    </a:cubicBezTo>
                    <a:cubicBezTo>
                      <a:pt x="18812" y="5122"/>
                      <a:pt x="18324" y="5056"/>
                      <a:pt x="18601" y="4898"/>
                    </a:cubicBezTo>
                    <a:cubicBezTo>
                      <a:pt x="18650" y="4863"/>
                      <a:pt x="18693" y="4848"/>
                      <a:pt x="18733" y="4848"/>
                    </a:cubicBezTo>
                    <a:cubicBezTo>
                      <a:pt x="18943" y="4848"/>
                      <a:pt x="19059" y="5260"/>
                      <a:pt x="19361" y="5260"/>
                    </a:cubicBezTo>
                    <a:cubicBezTo>
                      <a:pt x="19453" y="5260"/>
                      <a:pt x="19563" y="5222"/>
                      <a:pt x="19697" y="5122"/>
                    </a:cubicBezTo>
                    <a:cubicBezTo>
                      <a:pt x="19750" y="5611"/>
                      <a:pt x="20027" y="5664"/>
                      <a:pt x="20080" y="6113"/>
                    </a:cubicBezTo>
                    <a:cubicBezTo>
                      <a:pt x="19921" y="6113"/>
                      <a:pt x="19855" y="6324"/>
                      <a:pt x="19697" y="6324"/>
                    </a:cubicBezTo>
                    <a:cubicBezTo>
                      <a:pt x="19473" y="5994"/>
                      <a:pt x="19750" y="5994"/>
                      <a:pt x="19525" y="5664"/>
                    </a:cubicBezTo>
                    <a:lnTo>
                      <a:pt x="19525" y="5664"/>
                    </a:lnTo>
                    <a:cubicBezTo>
                      <a:pt x="19090" y="5782"/>
                      <a:pt x="18482" y="5664"/>
                      <a:pt x="18482" y="6377"/>
                    </a:cubicBezTo>
                    <a:cubicBezTo>
                      <a:pt x="18544" y="6408"/>
                      <a:pt x="18592" y="6421"/>
                      <a:pt x="18631" y="6421"/>
                    </a:cubicBezTo>
                    <a:cubicBezTo>
                      <a:pt x="18789" y="6421"/>
                      <a:pt x="18800" y="6213"/>
                      <a:pt x="18943" y="6213"/>
                    </a:cubicBezTo>
                    <a:cubicBezTo>
                      <a:pt x="18956" y="6213"/>
                      <a:pt x="18969" y="6215"/>
                      <a:pt x="18984" y="6218"/>
                    </a:cubicBezTo>
                    <a:cubicBezTo>
                      <a:pt x="19143" y="6707"/>
                      <a:pt x="19090" y="6654"/>
                      <a:pt x="18931" y="7037"/>
                    </a:cubicBezTo>
                    <a:cubicBezTo>
                      <a:pt x="18973" y="7045"/>
                      <a:pt x="19012" y="7049"/>
                      <a:pt x="19049" y="7049"/>
                    </a:cubicBezTo>
                    <a:cubicBezTo>
                      <a:pt x="19302" y="7049"/>
                      <a:pt x="19448" y="6872"/>
                      <a:pt x="19644" y="6825"/>
                    </a:cubicBezTo>
                    <a:cubicBezTo>
                      <a:pt x="19750" y="7367"/>
                      <a:pt x="20133" y="7367"/>
                      <a:pt x="20410" y="7591"/>
                    </a:cubicBezTo>
                    <a:cubicBezTo>
                      <a:pt x="20304" y="7644"/>
                      <a:pt x="20185" y="7644"/>
                      <a:pt x="20185" y="7816"/>
                    </a:cubicBezTo>
                    <a:cubicBezTo>
                      <a:pt x="20304" y="7816"/>
                      <a:pt x="20463" y="7816"/>
                      <a:pt x="20410" y="8093"/>
                    </a:cubicBezTo>
                    <a:cubicBezTo>
                      <a:pt x="20314" y="8123"/>
                      <a:pt x="20228" y="8136"/>
                      <a:pt x="20148" y="8136"/>
                    </a:cubicBezTo>
                    <a:cubicBezTo>
                      <a:pt x="19951" y="8136"/>
                      <a:pt x="19794" y="8058"/>
                      <a:pt x="19644" y="7974"/>
                    </a:cubicBezTo>
                    <a:lnTo>
                      <a:pt x="19644" y="7974"/>
                    </a:lnTo>
                    <a:cubicBezTo>
                      <a:pt x="19525" y="8806"/>
                      <a:pt x="20185" y="8146"/>
                      <a:pt x="20185" y="8806"/>
                    </a:cubicBezTo>
                    <a:cubicBezTo>
                      <a:pt x="20463" y="8634"/>
                      <a:pt x="20687" y="8304"/>
                      <a:pt x="21017" y="8251"/>
                    </a:cubicBezTo>
                    <a:cubicBezTo>
                      <a:pt x="21123" y="8806"/>
                      <a:pt x="21176" y="8806"/>
                      <a:pt x="21123" y="9241"/>
                    </a:cubicBezTo>
                    <a:cubicBezTo>
                      <a:pt x="21133" y="9243"/>
                      <a:pt x="21143" y="9244"/>
                      <a:pt x="21152" y="9244"/>
                    </a:cubicBezTo>
                    <a:cubicBezTo>
                      <a:pt x="21406" y="9244"/>
                      <a:pt x="21292" y="8652"/>
                      <a:pt x="21551" y="8652"/>
                    </a:cubicBezTo>
                    <a:cubicBezTo>
                      <a:pt x="21586" y="8652"/>
                      <a:pt x="21627" y="8663"/>
                      <a:pt x="21677" y="8687"/>
                    </a:cubicBezTo>
                    <a:cubicBezTo>
                      <a:pt x="21624" y="8911"/>
                      <a:pt x="21572" y="9136"/>
                      <a:pt x="21624" y="9519"/>
                    </a:cubicBezTo>
                    <a:cubicBezTo>
                      <a:pt x="22007" y="9519"/>
                      <a:pt x="21954" y="8858"/>
                      <a:pt x="22166" y="8476"/>
                    </a:cubicBezTo>
                    <a:cubicBezTo>
                      <a:pt x="22105" y="8476"/>
                      <a:pt x="22053" y="8483"/>
                      <a:pt x="22007" y="8483"/>
                    </a:cubicBezTo>
                    <a:cubicBezTo>
                      <a:pt x="21933" y="8483"/>
                      <a:pt x="21877" y="8463"/>
                      <a:pt x="21836" y="8357"/>
                    </a:cubicBezTo>
                    <a:cubicBezTo>
                      <a:pt x="22113" y="8198"/>
                      <a:pt x="22496" y="8146"/>
                      <a:pt x="22113" y="7816"/>
                    </a:cubicBezTo>
                    <a:lnTo>
                      <a:pt x="22113" y="7816"/>
                    </a:lnTo>
                    <a:cubicBezTo>
                      <a:pt x="22390" y="7868"/>
                      <a:pt x="22615" y="8027"/>
                      <a:pt x="22826" y="8251"/>
                    </a:cubicBezTo>
                    <a:cubicBezTo>
                      <a:pt x="23030" y="8155"/>
                      <a:pt x="22774" y="7411"/>
                      <a:pt x="22978" y="7411"/>
                    </a:cubicBezTo>
                    <a:cubicBezTo>
                      <a:pt x="22997" y="7411"/>
                      <a:pt x="23021" y="7418"/>
                      <a:pt x="23050" y="7433"/>
                    </a:cubicBezTo>
                    <a:cubicBezTo>
                      <a:pt x="23103" y="7697"/>
                      <a:pt x="23103" y="7921"/>
                      <a:pt x="22997" y="8093"/>
                    </a:cubicBezTo>
                    <a:cubicBezTo>
                      <a:pt x="23198" y="8093"/>
                      <a:pt x="23403" y="8070"/>
                      <a:pt x="23594" y="8070"/>
                    </a:cubicBezTo>
                    <a:cubicBezTo>
                      <a:pt x="23933" y="8070"/>
                      <a:pt x="24227" y="8140"/>
                      <a:pt x="24370" y="8528"/>
                    </a:cubicBezTo>
                    <a:cubicBezTo>
                      <a:pt x="24290" y="8670"/>
                      <a:pt x="24210" y="8725"/>
                      <a:pt x="24132" y="8725"/>
                    </a:cubicBezTo>
                    <a:cubicBezTo>
                      <a:pt x="23942" y="8725"/>
                      <a:pt x="23770" y="8395"/>
                      <a:pt x="23657" y="8198"/>
                    </a:cubicBezTo>
                    <a:lnTo>
                      <a:pt x="23657" y="8198"/>
                    </a:lnTo>
                    <a:cubicBezTo>
                      <a:pt x="23275" y="9136"/>
                      <a:pt x="24265" y="8634"/>
                      <a:pt x="24212" y="9519"/>
                    </a:cubicBezTo>
                    <a:cubicBezTo>
                      <a:pt x="24476" y="9466"/>
                      <a:pt x="24648" y="9294"/>
                      <a:pt x="24806" y="9136"/>
                    </a:cubicBezTo>
                    <a:cubicBezTo>
                      <a:pt x="24806" y="9466"/>
                      <a:pt x="24978" y="9466"/>
                      <a:pt x="25030" y="9624"/>
                    </a:cubicBezTo>
                    <a:cubicBezTo>
                      <a:pt x="24585" y="9720"/>
                      <a:pt x="24710" y="10300"/>
                      <a:pt x="24408" y="10300"/>
                    </a:cubicBezTo>
                    <a:cubicBezTo>
                      <a:pt x="24334" y="10300"/>
                      <a:pt x="24234" y="10265"/>
                      <a:pt x="24093" y="10179"/>
                    </a:cubicBezTo>
                    <a:lnTo>
                      <a:pt x="24093" y="10179"/>
                    </a:lnTo>
                    <a:cubicBezTo>
                      <a:pt x="24120" y="10482"/>
                      <a:pt x="24327" y="10565"/>
                      <a:pt x="24535" y="10565"/>
                    </a:cubicBezTo>
                    <a:cubicBezTo>
                      <a:pt x="24743" y="10565"/>
                      <a:pt x="24951" y="10482"/>
                      <a:pt x="24978" y="10456"/>
                    </a:cubicBezTo>
                    <a:lnTo>
                      <a:pt x="24978" y="10456"/>
                    </a:lnTo>
                    <a:cubicBezTo>
                      <a:pt x="24700" y="10839"/>
                      <a:pt x="25083" y="11116"/>
                      <a:pt x="24978" y="11327"/>
                    </a:cubicBezTo>
                    <a:cubicBezTo>
                      <a:pt x="24948" y="11336"/>
                      <a:pt x="24923" y="11341"/>
                      <a:pt x="24903" y="11341"/>
                    </a:cubicBezTo>
                    <a:cubicBezTo>
                      <a:pt x="24675" y="11341"/>
                      <a:pt x="24945" y="10828"/>
                      <a:pt x="24631" y="10828"/>
                    </a:cubicBezTo>
                    <a:cubicBezTo>
                      <a:pt x="24605" y="10828"/>
                      <a:pt x="24576" y="10831"/>
                      <a:pt x="24542" y="10839"/>
                    </a:cubicBezTo>
                    <a:cubicBezTo>
                      <a:pt x="24595" y="11723"/>
                      <a:pt x="25308" y="11393"/>
                      <a:pt x="25413" y="12265"/>
                    </a:cubicBezTo>
                    <a:cubicBezTo>
                      <a:pt x="25275" y="12234"/>
                      <a:pt x="25144" y="12220"/>
                      <a:pt x="25018" y="12220"/>
                    </a:cubicBezTo>
                    <a:cubicBezTo>
                      <a:pt x="24078" y="12220"/>
                      <a:pt x="23442" y="12970"/>
                      <a:pt x="22863" y="12970"/>
                    </a:cubicBezTo>
                    <a:cubicBezTo>
                      <a:pt x="22685" y="12970"/>
                      <a:pt x="22512" y="12899"/>
                      <a:pt x="22337" y="12713"/>
                    </a:cubicBezTo>
                    <a:cubicBezTo>
                      <a:pt x="22496" y="12647"/>
                      <a:pt x="22720" y="12647"/>
                      <a:pt x="22615" y="12317"/>
                    </a:cubicBezTo>
                    <a:lnTo>
                      <a:pt x="22615" y="12317"/>
                    </a:lnTo>
                    <a:cubicBezTo>
                      <a:pt x="22592" y="12326"/>
                      <a:pt x="22572" y="12330"/>
                      <a:pt x="22553" y="12330"/>
                    </a:cubicBezTo>
                    <a:cubicBezTo>
                      <a:pt x="22443" y="12330"/>
                      <a:pt x="22385" y="12204"/>
                      <a:pt x="22279" y="12204"/>
                    </a:cubicBezTo>
                    <a:cubicBezTo>
                      <a:pt x="22264" y="12204"/>
                      <a:pt x="22249" y="12206"/>
                      <a:pt x="22232" y="12212"/>
                    </a:cubicBezTo>
                    <a:cubicBezTo>
                      <a:pt x="22342" y="12599"/>
                      <a:pt x="22138" y="12902"/>
                      <a:pt x="21946" y="12902"/>
                    </a:cubicBezTo>
                    <a:cubicBezTo>
                      <a:pt x="21863" y="12902"/>
                      <a:pt x="21782" y="12845"/>
                      <a:pt x="21730" y="12713"/>
                    </a:cubicBezTo>
                    <a:cubicBezTo>
                      <a:pt x="21730" y="12436"/>
                      <a:pt x="22007" y="12595"/>
                      <a:pt x="21902" y="12212"/>
                    </a:cubicBezTo>
                    <a:lnTo>
                      <a:pt x="21902" y="12212"/>
                    </a:lnTo>
                    <a:cubicBezTo>
                      <a:pt x="21783" y="12265"/>
                      <a:pt x="21572" y="12159"/>
                      <a:pt x="21506" y="12383"/>
                    </a:cubicBezTo>
                    <a:cubicBezTo>
                      <a:pt x="21660" y="12646"/>
                      <a:pt x="21137" y="12884"/>
                      <a:pt x="20618" y="12884"/>
                    </a:cubicBezTo>
                    <a:cubicBezTo>
                      <a:pt x="20381" y="12884"/>
                      <a:pt x="20144" y="12834"/>
                      <a:pt x="19974" y="12713"/>
                    </a:cubicBezTo>
                    <a:cubicBezTo>
                      <a:pt x="20003" y="12535"/>
                      <a:pt x="20072" y="12481"/>
                      <a:pt x="20158" y="12481"/>
                    </a:cubicBezTo>
                    <a:cubicBezTo>
                      <a:pt x="20288" y="12481"/>
                      <a:pt x="20456" y="12604"/>
                      <a:pt x="20578" y="12604"/>
                    </a:cubicBezTo>
                    <a:cubicBezTo>
                      <a:pt x="20673" y="12604"/>
                      <a:pt x="20740" y="12530"/>
                      <a:pt x="20740" y="12265"/>
                    </a:cubicBezTo>
                    <a:lnTo>
                      <a:pt x="20740" y="12265"/>
                    </a:lnTo>
                    <a:cubicBezTo>
                      <a:pt x="20687" y="12301"/>
                      <a:pt x="20645" y="12317"/>
                      <a:pt x="20611" y="12317"/>
                    </a:cubicBezTo>
                    <a:cubicBezTo>
                      <a:pt x="20440" y="12317"/>
                      <a:pt x="20507" y="11890"/>
                      <a:pt x="20463" y="11657"/>
                    </a:cubicBezTo>
                    <a:lnTo>
                      <a:pt x="20463" y="11657"/>
                    </a:lnTo>
                    <a:cubicBezTo>
                      <a:pt x="19697" y="11723"/>
                      <a:pt x="19314" y="12436"/>
                      <a:pt x="18760" y="12925"/>
                    </a:cubicBezTo>
                    <a:cubicBezTo>
                      <a:pt x="18934" y="12547"/>
                      <a:pt x="18846" y="12492"/>
                      <a:pt x="18717" y="12492"/>
                    </a:cubicBezTo>
                    <a:cubicBezTo>
                      <a:pt x="18663" y="12492"/>
                      <a:pt x="18602" y="12501"/>
                      <a:pt x="18550" y="12501"/>
                    </a:cubicBezTo>
                    <a:cubicBezTo>
                      <a:pt x="18491" y="12501"/>
                      <a:pt x="18443" y="12489"/>
                      <a:pt x="18430" y="12436"/>
                    </a:cubicBezTo>
                    <a:cubicBezTo>
                      <a:pt x="18812" y="12159"/>
                      <a:pt x="19420" y="12542"/>
                      <a:pt x="19473" y="11552"/>
                    </a:cubicBezTo>
                    <a:cubicBezTo>
                      <a:pt x="19195" y="11552"/>
                      <a:pt x="18984" y="11552"/>
                      <a:pt x="18931" y="11063"/>
                    </a:cubicBezTo>
                    <a:lnTo>
                      <a:pt x="18931" y="11063"/>
                    </a:lnTo>
                    <a:cubicBezTo>
                      <a:pt x="19116" y="11222"/>
                      <a:pt x="19354" y="11269"/>
                      <a:pt x="19615" y="11269"/>
                    </a:cubicBezTo>
                    <a:cubicBezTo>
                      <a:pt x="19999" y="11269"/>
                      <a:pt x="20431" y="11168"/>
                      <a:pt x="20814" y="11168"/>
                    </a:cubicBezTo>
                    <a:cubicBezTo>
                      <a:pt x="21254" y="11168"/>
                      <a:pt x="21627" y="11302"/>
                      <a:pt x="21783" y="11882"/>
                    </a:cubicBezTo>
                    <a:cubicBezTo>
                      <a:pt x="21925" y="11901"/>
                      <a:pt x="22052" y="11930"/>
                      <a:pt x="22163" y="11930"/>
                    </a:cubicBezTo>
                    <a:cubicBezTo>
                      <a:pt x="22350" y="11930"/>
                      <a:pt x="22487" y="11848"/>
                      <a:pt x="22562" y="11499"/>
                    </a:cubicBezTo>
                    <a:lnTo>
                      <a:pt x="22562" y="11499"/>
                    </a:lnTo>
                    <a:cubicBezTo>
                      <a:pt x="22547" y="11508"/>
                      <a:pt x="22530" y="11512"/>
                      <a:pt x="22512" y="11512"/>
                    </a:cubicBezTo>
                    <a:cubicBezTo>
                      <a:pt x="22327" y="11512"/>
                      <a:pt x="22027" y="11057"/>
                      <a:pt x="22232" y="10997"/>
                    </a:cubicBezTo>
                    <a:lnTo>
                      <a:pt x="22232" y="10997"/>
                    </a:lnTo>
                    <a:cubicBezTo>
                      <a:pt x="22276" y="11114"/>
                      <a:pt x="22369" y="11123"/>
                      <a:pt x="22467" y="11123"/>
                    </a:cubicBezTo>
                    <a:cubicBezTo>
                      <a:pt x="22485" y="11123"/>
                      <a:pt x="22504" y="11123"/>
                      <a:pt x="22522" y="11123"/>
                    </a:cubicBezTo>
                    <a:cubicBezTo>
                      <a:pt x="22638" y="11123"/>
                      <a:pt x="22747" y="11136"/>
                      <a:pt x="22773" y="11327"/>
                    </a:cubicBezTo>
                    <a:cubicBezTo>
                      <a:pt x="22773" y="11657"/>
                      <a:pt x="22496" y="11552"/>
                      <a:pt x="22615" y="11987"/>
                    </a:cubicBezTo>
                    <a:cubicBezTo>
                      <a:pt x="22892" y="11829"/>
                      <a:pt x="23103" y="11934"/>
                      <a:pt x="23156" y="11776"/>
                    </a:cubicBezTo>
                    <a:cubicBezTo>
                      <a:pt x="23083" y="11620"/>
                      <a:pt x="23244" y="11389"/>
                      <a:pt x="23425" y="11389"/>
                    </a:cubicBezTo>
                    <a:cubicBezTo>
                      <a:pt x="23505" y="11389"/>
                      <a:pt x="23589" y="11434"/>
                      <a:pt x="23657" y="11552"/>
                    </a:cubicBezTo>
                    <a:cubicBezTo>
                      <a:pt x="23380" y="10892"/>
                      <a:pt x="23882" y="11274"/>
                      <a:pt x="23935" y="10733"/>
                    </a:cubicBezTo>
                    <a:cubicBezTo>
                      <a:pt x="23552" y="10179"/>
                      <a:pt x="23275" y="10614"/>
                      <a:pt x="22892" y="10126"/>
                    </a:cubicBezTo>
                    <a:lnTo>
                      <a:pt x="22892" y="10126"/>
                    </a:lnTo>
                    <a:cubicBezTo>
                      <a:pt x="22826" y="10786"/>
                      <a:pt x="23380" y="10284"/>
                      <a:pt x="23327" y="10944"/>
                    </a:cubicBezTo>
                    <a:cubicBezTo>
                      <a:pt x="22751" y="10577"/>
                      <a:pt x="21794" y="10486"/>
                      <a:pt x="20956" y="10486"/>
                    </a:cubicBezTo>
                    <a:cubicBezTo>
                      <a:pt x="20680" y="10486"/>
                      <a:pt x="20417" y="10496"/>
                      <a:pt x="20185" y="10509"/>
                    </a:cubicBezTo>
                    <a:cubicBezTo>
                      <a:pt x="19975" y="10509"/>
                      <a:pt x="19700" y="10820"/>
                      <a:pt x="19515" y="10820"/>
                    </a:cubicBezTo>
                    <a:cubicBezTo>
                      <a:pt x="19410" y="10820"/>
                      <a:pt x="19333" y="10719"/>
                      <a:pt x="19314" y="10403"/>
                    </a:cubicBezTo>
                    <a:cubicBezTo>
                      <a:pt x="19336" y="10378"/>
                      <a:pt x="19370" y="10371"/>
                      <a:pt x="19409" y="10371"/>
                    </a:cubicBezTo>
                    <a:cubicBezTo>
                      <a:pt x="19473" y="10371"/>
                      <a:pt x="19551" y="10391"/>
                      <a:pt x="19617" y="10391"/>
                    </a:cubicBezTo>
                    <a:cubicBezTo>
                      <a:pt x="19707" y="10391"/>
                      <a:pt x="19774" y="10354"/>
                      <a:pt x="19750" y="10179"/>
                    </a:cubicBezTo>
                    <a:cubicBezTo>
                      <a:pt x="19644" y="10126"/>
                      <a:pt x="19525" y="9954"/>
                      <a:pt x="19525" y="9677"/>
                    </a:cubicBezTo>
                    <a:cubicBezTo>
                      <a:pt x="19386" y="9771"/>
                      <a:pt x="19260" y="9807"/>
                      <a:pt x="19139" y="9807"/>
                    </a:cubicBezTo>
                    <a:cubicBezTo>
                      <a:pt x="18835" y="9807"/>
                      <a:pt x="18564" y="9579"/>
                      <a:pt x="18205" y="9466"/>
                    </a:cubicBezTo>
                    <a:lnTo>
                      <a:pt x="18205" y="9466"/>
                    </a:lnTo>
                    <a:cubicBezTo>
                      <a:pt x="18271" y="9954"/>
                      <a:pt x="17941" y="9954"/>
                      <a:pt x="17664" y="10007"/>
                    </a:cubicBezTo>
                    <a:cubicBezTo>
                      <a:pt x="17684" y="9629"/>
                      <a:pt x="17641" y="9532"/>
                      <a:pt x="17573" y="9532"/>
                    </a:cubicBezTo>
                    <a:cubicBezTo>
                      <a:pt x="17501" y="9532"/>
                      <a:pt x="17401" y="9642"/>
                      <a:pt x="17320" y="9642"/>
                    </a:cubicBezTo>
                    <a:cubicBezTo>
                      <a:pt x="17278" y="9642"/>
                      <a:pt x="17240" y="9612"/>
                      <a:pt x="17215" y="9519"/>
                    </a:cubicBezTo>
                    <a:cubicBezTo>
                      <a:pt x="17215" y="9294"/>
                      <a:pt x="17387" y="9347"/>
                      <a:pt x="17387" y="9189"/>
                    </a:cubicBezTo>
                    <a:lnTo>
                      <a:pt x="17387" y="9189"/>
                    </a:lnTo>
                    <a:cubicBezTo>
                      <a:pt x="17335" y="9270"/>
                      <a:pt x="17283" y="9300"/>
                      <a:pt x="17232" y="9300"/>
                    </a:cubicBezTo>
                    <a:cubicBezTo>
                      <a:pt x="17095" y="9300"/>
                      <a:pt x="16965" y="9080"/>
                      <a:pt x="16866" y="9080"/>
                    </a:cubicBezTo>
                    <a:cubicBezTo>
                      <a:pt x="16807" y="9080"/>
                      <a:pt x="16759" y="9159"/>
                      <a:pt x="16727" y="9413"/>
                    </a:cubicBezTo>
                    <a:cubicBezTo>
                      <a:pt x="16951" y="9571"/>
                      <a:pt x="17281" y="9571"/>
                      <a:pt x="17387" y="10007"/>
                    </a:cubicBezTo>
                    <a:cubicBezTo>
                      <a:pt x="16950" y="9955"/>
                      <a:pt x="16555" y="9890"/>
                      <a:pt x="16208" y="9890"/>
                    </a:cubicBezTo>
                    <a:cubicBezTo>
                      <a:pt x="15853" y="9890"/>
                      <a:pt x="15548" y="9958"/>
                      <a:pt x="15301" y="10179"/>
                    </a:cubicBezTo>
                    <a:cubicBezTo>
                      <a:pt x="15301" y="10284"/>
                      <a:pt x="15354" y="10337"/>
                      <a:pt x="15406" y="10403"/>
                    </a:cubicBezTo>
                    <a:cubicBezTo>
                      <a:pt x="15059" y="10165"/>
                      <a:pt x="14687" y="10062"/>
                      <a:pt x="14334" y="10062"/>
                    </a:cubicBezTo>
                    <a:cubicBezTo>
                      <a:pt x="13788" y="10062"/>
                      <a:pt x="13287" y="10306"/>
                      <a:pt x="12991" y="10667"/>
                    </a:cubicBezTo>
                    <a:cubicBezTo>
                      <a:pt x="13043" y="11116"/>
                      <a:pt x="13479" y="10786"/>
                      <a:pt x="13651" y="11116"/>
                    </a:cubicBezTo>
                    <a:cubicBezTo>
                      <a:pt x="13538" y="11307"/>
                      <a:pt x="13373" y="11390"/>
                      <a:pt x="13195" y="11390"/>
                    </a:cubicBezTo>
                    <a:cubicBezTo>
                      <a:pt x="13017" y="11390"/>
                      <a:pt x="12826" y="11307"/>
                      <a:pt x="12661" y="11169"/>
                    </a:cubicBezTo>
                    <a:cubicBezTo>
                      <a:pt x="12731" y="11019"/>
                      <a:pt x="12778" y="10845"/>
                      <a:pt x="12869" y="10845"/>
                    </a:cubicBezTo>
                    <a:cubicBezTo>
                      <a:pt x="12913" y="10845"/>
                      <a:pt x="12969" y="10888"/>
                      <a:pt x="13043" y="10997"/>
                    </a:cubicBezTo>
                    <a:cubicBezTo>
                      <a:pt x="12925" y="10509"/>
                      <a:pt x="12925" y="10667"/>
                      <a:pt x="12991" y="10179"/>
                    </a:cubicBezTo>
                    <a:lnTo>
                      <a:pt x="12991" y="10179"/>
                    </a:lnTo>
                    <a:cubicBezTo>
                      <a:pt x="12966" y="10183"/>
                      <a:pt x="12942" y="10184"/>
                      <a:pt x="12919" y="10184"/>
                    </a:cubicBezTo>
                    <a:cubicBezTo>
                      <a:pt x="12704" y="10184"/>
                      <a:pt x="12579" y="10023"/>
                      <a:pt x="12369" y="10023"/>
                    </a:cubicBezTo>
                    <a:cubicBezTo>
                      <a:pt x="12308" y="10023"/>
                      <a:pt x="12239" y="10037"/>
                      <a:pt x="12159" y="10073"/>
                    </a:cubicBezTo>
                    <a:cubicBezTo>
                      <a:pt x="12118" y="10329"/>
                      <a:pt x="12174" y="10386"/>
                      <a:pt x="12258" y="10386"/>
                    </a:cubicBezTo>
                    <a:cubicBezTo>
                      <a:pt x="12327" y="10386"/>
                      <a:pt x="12415" y="10347"/>
                      <a:pt x="12484" y="10347"/>
                    </a:cubicBezTo>
                    <a:cubicBezTo>
                      <a:pt x="12548" y="10347"/>
                      <a:pt x="12595" y="10380"/>
                      <a:pt x="12595" y="10509"/>
                    </a:cubicBezTo>
                    <a:cubicBezTo>
                      <a:pt x="12330" y="10786"/>
                      <a:pt x="12542" y="11446"/>
                      <a:pt x="12489" y="11552"/>
                    </a:cubicBezTo>
                    <a:cubicBezTo>
                      <a:pt x="12382" y="11566"/>
                      <a:pt x="12290" y="11574"/>
                      <a:pt x="12209" y="11574"/>
                    </a:cubicBezTo>
                    <a:cubicBezTo>
                      <a:pt x="11706" y="11574"/>
                      <a:pt x="11647" y="11285"/>
                      <a:pt x="11499" y="10614"/>
                    </a:cubicBezTo>
                    <a:cubicBezTo>
                      <a:pt x="11639" y="10614"/>
                      <a:pt x="11733" y="10723"/>
                      <a:pt x="11826" y="10723"/>
                    </a:cubicBezTo>
                    <a:cubicBezTo>
                      <a:pt x="11882" y="10723"/>
                      <a:pt x="11936" y="10685"/>
                      <a:pt x="12000" y="10561"/>
                    </a:cubicBezTo>
                    <a:cubicBezTo>
                      <a:pt x="11882" y="10007"/>
                      <a:pt x="11499" y="9849"/>
                      <a:pt x="11222" y="9624"/>
                    </a:cubicBezTo>
                    <a:lnTo>
                      <a:pt x="11222" y="9624"/>
                    </a:lnTo>
                    <a:cubicBezTo>
                      <a:pt x="11116" y="10007"/>
                      <a:pt x="11552" y="10231"/>
                      <a:pt x="11274" y="10284"/>
                    </a:cubicBezTo>
                    <a:cubicBezTo>
                      <a:pt x="10916" y="10416"/>
                      <a:pt x="10584" y="10510"/>
                      <a:pt x="10309" y="10510"/>
                    </a:cubicBezTo>
                    <a:cubicBezTo>
                      <a:pt x="9784" y="10510"/>
                      <a:pt x="9467" y="10166"/>
                      <a:pt x="9571" y="9083"/>
                    </a:cubicBezTo>
                    <a:lnTo>
                      <a:pt x="9571" y="9083"/>
                    </a:lnTo>
                    <a:cubicBezTo>
                      <a:pt x="8476" y="9849"/>
                      <a:pt x="8370" y="9241"/>
                      <a:pt x="7433" y="9901"/>
                    </a:cubicBezTo>
                    <a:cubicBezTo>
                      <a:pt x="7537" y="9471"/>
                      <a:pt x="7642" y="9246"/>
                      <a:pt x="7389" y="9024"/>
                    </a:cubicBezTo>
                    <a:lnTo>
                      <a:pt x="7389" y="9024"/>
                    </a:lnTo>
                    <a:cubicBezTo>
                      <a:pt x="7134" y="9206"/>
                      <a:pt x="6810" y="9400"/>
                      <a:pt x="6931" y="9571"/>
                    </a:cubicBezTo>
                    <a:cubicBezTo>
                      <a:pt x="7031" y="9527"/>
                      <a:pt x="7084" y="9398"/>
                      <a:pt x="7225" y="9398"/>
                    </a:cubicBezTo>
                    <a:cubicBezTo>
                      <a:pt x="7251" y="9398"/>
                      <a:pt x="7281" y="9403"/>
                      <a:pt x="7314" y="9413"/>
                    </a:cubicBezTo>
                    <a:cubicBezTo>
                      <a:pt x="7050" y="9677"/>
                      <a:pt x="7644" y="10126"/>
                      <a:pt x="7380" y="10403"/>
                    </a:cubicBezTo>
                    <a:cubicBezTo>
                      <a:pt x="7368" y="10311"/>
                      <a:pt x="7343" y="10277"/>
                      <a:pt x="7310" y="10277"/>
                    </a:cubicBezTo>
                    <a:cubicBezTo>
                      <a:pt x="7208" y="10277"/>
                      <a:pt x="7022" y="10584"/>
                      <a:pt x="6830" y="10584"/>
                    </a:cubicBezTo>
                    <a:cubicBezTo>
                      <a:pt x="6734" y="10584"/>
                      <a:pt x="6637" y="10509"/>
                      <a:pt x="6548" y="10284"/>
                    </a:cubicBezTo>
                    <a:cubicBezTo>
                      <a:pt x="6825" y="10284"/>
                      <a:pt x="7050" y="10284"/>
                      <a:pt x="7050" y="9901"/>
                    </a:cubicBezTo>
                    <a:cubicBezTo>
                      <a:pt x="6969" y="9807"/>
                      <a:pt x="6881" y="9770"/>
                      <a:pt x="6796" y="9770"/>
                    </a:cubicBezTo>
                    <a:cubicBezTo>
                      <a:pt x="6534" y="9770"/>
                      <a:pt x="6300" y="10125"/>
                      <a:pt x="6390" y="10284"/>
                    </a:cubicBezTo>
                    <a:cubicBezTo>
                      <a:pt x="6361" y="10268"/>
                      <a:pt x="6333" y="10261"/>
                      <a:pt x="6307" y="10261"/>
                    </a:cubicBezTo>
                    <a:cubicBezTo>
                      <a:pt x="6146" y="10261"/>
                      <a:pt x="6023" y="10519"/>
                      <a:pt x="5915" y="10519"/>
                    </a:cubicBezTo>
                    <a:cubicBezTo>
                      <a:pt x="5868" y="10519"/>
                      <a:pt x="5825" y="10472"/>
                      <a:pt x="5782" y="10337"/>
                    </a:cubicBezTo>
                    <a:cubicBezTo>
                      <a:pt x="5896" y="10224"/>
                      <a:pt x="5989" y="9996"/>
                      <a:pt x="6110" y="9996"/>
                    </a:cubicBezTo>
                    <a:cubicBezTo>
                      <a:pt x="6158" y="9996"/>
                      <a:pt x="6211" y="10032"/>
                      <a:pt x="6271" y="10126"/>
                    </a:cubicBezTo>
                    <a:cubicBezTo>
                      <a:pt x="6324" y="9852"/>
                      <a:pt x="6263" y="9814"/>
                      <a:pt x="6179" y="9814"/>
                    </a:cubicBezTo>
                    <a:cubicBezTo>
                      <a:pt x="6147" y="9814"/>
                      <a:pt x="6111" y="9820"/>
                      <a:pt x="6078" y="9820"/>
                    </a:cubicBezTo>
                    <a:cubicBezTo>
                      <a:pt x="6005" y="9820"/>
                      <a:pt x="5941" y="9793"/>
                      <a:pt x="5941" y="9624"/>
                    </a:cubicBezTo>
                    <a:cubicBezTo>
                      <a:pt x="5800" y="9333"/>
                      <a:pt x="5924" y="9089"/>
                      <a:pt x="6053" y="9089"/>
                    </a:cubicBezTo>
                    <a:cubicBezTo>
                      <a:pt x="6117" y="9089"/>
                      <a:pt x="6183" y="9149"/>
                      <a:pt x="6218" y="9294"/>
                    </a:cubicBezTo>
                    <a:cubicBezTo>
                      <a:pt x="6113" y="9347"/>
                      <a:pt x="5941" y="9347"/>
                      <a:pt x="6060" y="9624"/>
                    </a:cubicBezTo>
                    <a:cubicBezTo>
                      <a:pt x="6720" y="8687"/>
                      <a:pt x="7380" y="8687"/>
                      <a:pt x="8370" y="8634"/>
                    </a:cubicBezTo>
                    <a:lnTo>
                      <a:pt x="8370" y="8634"/>
                    </a:lnTo>
                    <a:cubicBezTo>
                      <a:pt x="8370" y="8858"/>
                      <a:pt x="8198" y="8911"/>
                      <a:pt x="8198" y="9136"/>
                    </a:cubicBezTo>
                    <a:lnTo>
                      <a:pt x="8581" y="9136"/>
                    </a:lnTo>
                    <a:cubicBezTo>
                      <a:pt x="8700" y="8687"/>
                      <a:pt x="8304" y="8146"/>
                      <a:pt x="8528" y="8146"/>
                    </a:cubicBezTo>
                    <a:cubicBezTo>
                      <a:pt x="8729" y="8240"/>
                      <a:pt x="8835" y="8598"/>
                      <a:pt x="9128" y="8598"/>
                    </a:cubicBezTo>
                    <a:cubicBezTo>
                      <a:pt x="9163" y="8598"/>
                      <a:pt x="9200" y="8593"/>
                      <a:pt x="9241" y="8581"/>
                    </a:cubicBezTo>
                    <a:cubicBezTo>
                      <a:pt x="9241" y="8146"/>
                      <a:pt x="9083" y="8251"/>
                      <a:pt x="9188" y="7921"/>
                    </a:cubicBezTo>
                    <a:lnTo>
                      <a:pt x="9188" y="7921"/>
                    </a:lnTo>
                    <a:cubicBezTo>
                      <a:pt x="9079" y="8048"/>
                      <a:pt x="8975" y="8103"/>
                      <a:pt x="8886" y="8103"/>
                    </a:cubicBezTo>
                    <a:cubicBezTo>
                      <a:pt x="8705" y="8103"/>
                      <a:pt x="8581" y="7882"/>
                      <a:pt x="8581" y="7591"/>
                    </a:cubicBezTo>
                    <a:cubicBezTo>
                      <a:pt x="8554" y="7761"/>
                      <a:pt x="8530" y="7822"/>
                      <a:pt x="8506" y="7822"/>
                    </a:cubicBezTo>
                    <a:cubicBezTo>
                      <a:pt x="8447" y="7822"/>
                      <a:pt x="8385" y="7452"/>
                      <a:pt x="8264" y="7452"/>
                    </a:cubicBezTo>
                    <a:cubicBezTo>
                      <a:pt x="8244" y="7452"/>
                      <a:pt x="8222" y="7462"/>
                      <a:pt x="8198" y="7486"/>
                    </a:cubicBezTo>
                    <a:cubicBezTo>
                      <a:pt x="7868" y="7591"/>
                      <a:pt x="8040" y="8251"/>
                      <a:pt x="7921" y="8304"/>
                    </a:cubicBezTo>
                    <a:cubicBezTo>
                      <a:pt x="7644" y="7921"/>
                      <a:pt x="7433" y="7816"/>
                      <a:pt x="7208" y="7697"/>
                    </a:cubicBezTo>
                    <a:cubicBezTo>
                      <a:pt x="7208" y="7367"/>
                      <a:pt x="7380" y="7261"/>
                      <a:pt x="7433" y="7037"/>
                    </a:cubicBezTo>
                    <a:cubicBezTo>
                      <a:pt x="7388" y="7021"/>
                      <a:pt x="7349" y="7014"/>
                      <a:pt x="7315" y="7014"/>
                    </a:cubicBezTo>
                    <a:cubicBezTo>
                      <a:pt x="7013" y="7014"/>
                      <a:pt x="7117" y="7591"/>
                      <a:pt x="6773" y="7591"/>
                    </a:cubicBezTo>
                    <a:cubicBezTo>
                      <a:pt x="6773" y="7261"/>
                      <a:pt x="6495" y="7367"/>
                      <a:pt x="6548" y="6931"/>
                    </a:cubicBezTo>
                    <a:cubicBezTo>
                      <a:pt x="6608" y="6770"/>
                      <a:pt x="6698" y="6721"/>
                      <a:pt x="6799" y="6721"/>
                    </a:cubicBezTo>
                    <a:cubicBezTo>
                      <a:pt x="6955" y="6721"/>
                      <a:pt x="7137" y="6837"/>
                      <a:pt x="7275" y="6837"/>
                    </a:cubicBezTo>
                    <a:cubicBezTo>
                      <a:pt x="7386" y="6837"/>
                      <a:pt x="7468" y="6763"/>
                      <a:pt x="7485" y="6495"/>
                    </a:cubicBezTo>
                    <a:cubicBezTo>
                      <a:pt x="7400" y="6442"/>
                      <a:pt x="7325" y="6432"/>
                      <a:pt x="7252" y="6432"/>
                    </a:cubicBezTo>
                    <a:cubicBezTo>
                      <a:pt x="7206" y="6432"/>
                      <a:pt x="7161" y="6436"/>
                      <a:pt x="7114" y="6436"/>
                    </a:cubicBezTo>
                    <a:cubicBezTo>
                      <a:pt x="6990" y="6436"/>
                      <a:pt x="6852" y="6410"/>
                      <a:pt x="6654" y="6218"/>
                    </a:cubicBezTo>
                    <a:cubicBezTo>
                      <a:pt x="6718" y="6205"/>
                      <a:pt x="6778" y="6199"/>
                      <a:pt x="6834" y="6199"/>
                    </a:cubicBezTo>
                    <a:cubicBezTo>
                      <a:pt x="7077" y="6199"/>
                      <a:pt x="7250" y="6303"/>
                      <a:pt x="7417" y="6303"/>
                    </a:cubicBezTo>
                    <a:cubicBezTo>
                      <a:pt x="7512" y="6303"/>
                      <a:pt x="7606" y="6269"/>
                      <a:pt x="7710" y="6165"/>
                    </a:cubicBezTo>
                    <a:cubicBezTo>
                      <a:pt x="7517" y="5765"/>
                      <a:pt x="7278" y="5631"/>
                      <a:pt x="7033" y="5631"/>
                    </a:cubicBezTo>
                    <a:cubicBezTo>
                      <a:pt x="6642" y="5631"/>
                      <a:pt x="6238" y="5974"/>
                      <a:pt x="5994" y="6113"/>
                    </a:cubicBezTo>
                    <a:cubicBezTo>
                      <a:pt x="5973" y="6113"/>
                      <a:pt x="5952" y="6114"/>
                      <a:pt x="5931" y="6114"/>
                    </a:cubicBezTo>
                    <a:cubicBezTo>
                      <a:pt x="5174" y="6114"/>
                      <a:pt x="4551" y="5487"/>
                      <a:pt x="3791" y="5487"/>
                    </a:cubicBezTo>
                    <a:cubicBezTo>
                      <a:pt x="3430" y="5487"/>
                      <a:pt x="3039" y="5629"/>
                      <a:pt x="2588" y="6047"/>
                    </a:cubicBezTo>
                    <a:cubicBezTo>
                      <a:pt x="2971" y="6218"/>
                      <a:pt x="2693" y="6548"/>
                      <a:pt x="2535" y="6707"/>
                    </a:cubicBezTo>
                    <a:cubicBezTo>
                      <a:pt x="2730" y="6762"/>
                      <a:pt x="2941" y="6799"/>
                      <a:pt x="3137" y="6799"/>
                    </a:cubicBezTo>
                    <a:cubicBezTo>
                      <a:pt x="3550" y="6799"/>
                      <a:pt x="3891" y="6632"/>
                      <a:pt x="3855" y="6113"/>
                    </a:cubicBezTo>
                    <a:cubicBezTo>
                      <a:pt x="4132" y="6113"/>
                      <a:pt x="4343" y="6113"/>
                      <a:pt x="4462" y="5888"/>
                    </a:cubicBezTo>
                    <a:lnTo>
                      <a:pt x="4462" y="5888"/>
                    </a:lnTo>
                    <a:cubicBezTo>
                      <a:pt x="4402" y="6368"/>
                      <a:pt x="4717" y="6515"/>
                      <a:pt x="5122" y="6515"/>
                    </a:cubicBezTo>
                    <a:cubicBezTo>
                      <a:pt x="5508" y="6515"/>
                      <a:pt x="5974" y="6381"/>
                      <a:pt x="6271" y="6271"/>
                    </a:cubicBezTo>
                    <a:lnTo>
                      <a:pt x="6271" y="6271"/>
                    </a:lnTo>
                    <a:cubicBezTo>
                      <a:pt x="6060" y="6825"/>
                      <a:pt x="6218" y="6878"/>
                      <a:pt x="6443" y="7261"/>
                    </a:cubicBezTo>
                    <a:cubicBezTo>
                      <a:pt x="6060" y="7261"/>
                      <a:pt x="5730" y="7314"/>
                      <a:pt x="5558" y="7644"/>
                    </a:cubicBezTo>
                    <a:cubicBezTo>
                      <a:pt x="5643" y="7762"/>
                      <a:pt x="5724" y="7807"/>
                      <a:pt x="5797" y="7807"/>
                    </a:cubicBezTo>
                    <a:cubicBezTo>
                      <a:pt x="5962" y="7807"/>
                      <a:pt x="6092" y="7579"/>
                      <a:pt x="6165" y="7433"/>
                    </a:cubicBezTo>
                    <a:cubicBezTo>
                      <a:pt x="6165" y="7697"/>
                      <a:pt x="6218" y="7816"/>
                      <a:pt x="6324" y="7921"/>
                    </a:cubicBezTo>
                    <a:cubicBezTo>
                      <a:pt x="6199" y="8139"/>
                      <a:pt x="6060" y="8218"/>
                      <a:pt x="5911" y="8218"/>
                    </a:cubicBezTo>
                    <a:cubicBezTo>
                      <a:pt x="5522" y="8218"/>
                      <a:pt x="5069" y="7678"/>
                      <a:pt x="4654" y="7678"/>
                    </a:cubicBezTo>
                    <a:cubicBezTo>
                      <a:pt x="4470" y="7678"/>
                      <a:pt x="4293" y="7784"/>
                      <a:pt x="4132" y="8093"/>
                    </a:cubicBezTo>
                    <a:cubicBezTo>
                      <a:pt x="4740" y="8304"/>
                      <a:pt x="4568" y="8858"/>
                      <a:pt x="5122" y="9189"/>
                    </a:cubicBezTo>
                    <a:cubicBezTo>
                      <a:pt x="5070" y="8858"/>
                      <a:pt x="5122" y="8687"/>
                      <a:pt x="5334" y="8687"/>
                    </a:cubicBezTo>
                    <a:cubicBezTo>
                      <a:pt x="5505" y="8806"/>
                      <a:pt x="5664" y="8911"/>
                      <a:pt x="5730" y="9347"/>
                    </a:cubicBezTo>
                    <a:cubicBezTo>
                      <a:pt x="5400" y="9519"/>
                      <a:pt x="4951" y="9294"/>
                      <a:pt x="4621" y="9743"/>
                    </a:cubicBezTo>
                    <a:cubicBezTo>
                      <a:pt x="4740" y="9796"/>
                      <a:pt x="4792" y="9901"/>
                      <a:pt x="4845" y="10073"/>
                    </a:cubicBezTo>
                    <a:cubicBezTo>
                      <a:pt x="4683" y="10073"/>
                      <a:pt x="4780" y="10460"/>
                      <a:pt x="4515" y="10460"/>
                    </a:cubicBezTo>
                    <a:cubicBezTo>
                      <a:pt x="4499" y="10460"/>
                      <a:pt x="4481" y="10459"/>
                      <a:pt x="4462" y="10456"/>
                    </a:cubicBezTo>
                    <a:cubicBezTo>
                      <a:pt x="4462" y="10231"/>
                      <a:pt x="4343" y="10231"/>
                      <a:pt x="4343" y="9954"/>
                    </a:cubicBezTo>
                    <a:cubicBezTo>
                      <a:pt x="4674" y="9954"/>
                      <a:pt x="4462" y="9189"/>
                      <a:pt x="4568" y="8911"/>
                    </a:cubicBezTo>
                    <a:cubicBezTo>
                      <a:pt x="4238" y="8634"/>
                      <a:pt x="3855" y="8423"/>
                      <a:pt x="3683" y="7816"/>
                    </a:cubicBezTo>
                    <a:cubicBezTo>
                      <a:pt x="4238" y="7103"/>
                      <a:pt x="5664" y="7697"/>
                      <a:pt x="5994" y="6773"/>
                    </a:cubicBezTo>
                    <a:lnTo>
                      <a:pt x="5994" y="6773"/>
                    </a:lnTo>
                    <a:cubicBezTo>
                      <a:pt x="5828" y="6803"/>
                      <a:pt x="5682" y="6813"/>
                      <a:pt x="5550" y="6813"/>
                    </a:cubicBezTo>
                    <a:cubicBezTo>
                      <a:pt x="5237" y="6813"/>
                      <a:pt x="5000" y="6754"/>
                      <a:pt x="4760" y="6754"/>
                    </a:cubicBezTo>
                    <a:cubicBezTo>
                      <a:pt x="4566" y="6754"/>
                      <a:pt x="4371" y="6793"/>
                      <a:pt x="4132" y="6931"/>
                    </a:cubicBezTo>
                    <a:cubicBezTo>
                      <a:pt x="4079" y="6654"/>
                      <a:pt x="4238" y="6495"/>
                      <a:pt x="4079" y="6443"/>
                    </a:cubicBezTo>
                    <a:cubicBezTo>
                      <a:pt x="3472" y="7486"/>
                      <a:pt x="2535" y="8198"/>
                      <a:pt x="1043" y="8634"/>
                    </a:cubicBezTo>
                    <a:cubicBezTo>
                      <a:pt x="1163" y="8440"/>
                      <a:pt x="664" y="7822"/>
                      <a:pt x="312" y="7822"/>
                    </a:cubicBezTo>
                    <a:cubicBezTo>
                      <a:pt x="161" y="7822"/>
                      <a:pt x="36" y="7937"/>
                      <a:pt x="0" y="8251"/>
                    </a:cubicBezTo>
                    <a:cubicBezTo>
                      <a:pt x="109" y="8231"/>
                      <a:pt x="225" y="8192"/>
                      <a:pt x="324" y="8192"/>
                    </a:cubicBezTo>
                    <a:cubicBezTo>
                      <a:pt x="477" y="8192"/>
                      <a:pt x="587" y="8285"/>
                      <a:pt x="555" y="8687"/>
                    </a:cubicBezTo>
                    <a:cubicBezTo>
                      <a:pt x="779" y="8687"/>
                      <a:pt x="779" y="8476"/>
                      <a:pt x="937" y="8476"/>
                    </a:cubicBezTo>
                    <a:cubicBezTo>
                      <a:pt x="832" y="9241"/>
                      <a:pt x="1320" y="8753"/>
                      <a:pt x="1373" y="9136"/>
                    </a:cubicBezTo>
                    <a:cubicBezTo>
                      <a:pt x="1268" y="9624"/>
                      <a:pt x="1703" y="9954"/>
                      <a:pt x="1439" y="10126"/>
                    </a:cubicBezTo>
                    <a:cubicBezTo>
                      <a:pt x="1439" y="9677"/>
                      <a:pt x="1162" y="9743"/>
                      <a:pt x="990" y="9519"/>
                    </a:cubicBezTo>
                    <a:lnTo>
                      <a:pt x="990" y="9519"/>
                    </a:lnTo>
                    <a:lnTo>
                      <a:pt x="1043" y="10337"/>
                    </a:lnTo>
                    <a:cubicBezTo>
                      <a:pt x="1180" y="10400"/>
                      <a:pt x="1299" y="10423"/>
                      <a:pt x="1405" y="10423"/>
                    </a:cubicBezTo>
                    <a:cubicBezTo>
                      <a:pt x="1713" y="10423"/>
                      <a:pt x="1911" y="10227"/>
                      <a:pt x="2133" y="10227"/>
                    </a:cubicBezTo>
                    <a:cubicBezTo>
                      <a:pt x="2239" y="10227"/>
                      <a:pt x="2351" y="10272"/>
                      <a:pt x="2482" y="10403"/>
                    </a:cubicBezTo>
                    <a:cubicBezTo>
                      <a:pt x="2482" y="9905"/>
                      <a:pt x="2606" y="9773"/>
                      <a:pt x="2775" y="9773"/>
                    </a:cubicBezTo>
                    <a:cubicBezTo>
                      <a:pt x="2965" y="9773"/>
                      <a:pt x="3213" y="9940"/>
                      <a:pt x="3406" y="9940"/>
                    </a:cubicBezTo>
                    <a:cubicBezTo>
                      <a:pt x="3497" y="9940"/>
                      <a:pt x="3575" y="9903"/>
                      <a:pt x="3631" y="9796"/>
                    </a:cubicBezTo>
                    <a:cubicBezTo>
                      <a:pt x="3472" y="9796"/>
                      <a:pt x="3525" y="9413"/>
                      <a:pt x="3472" y="9136"/>
                    </a:cubicBezTo>
                    <a:cubicBezTo>
                      <a:pt x="3412" y="9142"/>
                      <a:pt x="3354" y="9144"/>
                      <a:pt x="3299" y="9144"/>
                    </a:cubicBezTo>
                    <a:cubicBezTo>
                      <a:pt x="3140" y="9144"/>
                      <a:pt x="2999" y="9125"/>
                      <a:pt x="2868" y="9125"/>
                    </a:cubicBezTo>
                    <a:cubicBezTo>
                      <a:pt x="2665" y="9125"/>
                      <a:pt x="2488" y="9172"/>
                      <a:pt x="2310" y="9413"/>
                    </a:cubicBezTo>
                    <a:cubicBezTo>
                      <a:pt x="2363" y="9466"/>
                      <a:pt x="2482" y="9413"/>
                      <a:pt x="2535" y="9571"/>
                    </a:cubicBezTo>
                    <a:cubicBezTo>
                      <a:pt x="2494" y="9556"/>
                      <a:pt x="2458" y="9550"/>
                      <a:pt x="2427" y="9550"/>
                    </a:cubicBezTo>
                    <a:cubicBezTo>
                      <a:pt x="2135" y="9550"/>
                      <a:pt x="2215" y="10128"/>
                      <a:pt x="1911" y="10128"/>
                    </a:cubicBezTo>
                    <a:cubicBezTo>
                      <a:pt x="1900" y="10128"/>
                      <a:pt x="1888" y="10128"/>
                      <a:pt x="1875" y="10126"/>
                    </a:cubicBezTo>
                    <a:cubicBezTo>
                      <a:pt x="1474" y="8928"/>
                      <a:pt x="1833" y="8521"/>
                      <a:pt x="2386" y="8521"/>
                    </a:cubicBezTo>
                    <a:cubicBezTo>
                      <a:pt x="3052" y="8521"/>
                      <a:pt x="4000" y="9112"/>
                      <a:pt x="4238" y="9624"/>
                    </a:cubicBezTo>
                    <a:cubicBezTo>
                      <a:pt x="4185" y="9796"/>
                      <a:pt x="4132" y="10007"/>
                      <a:pt x="4079" y="10126"/>
                    </a:cubicBezTo>
                    <a:cubicBezTo>
                      <a:pt x="4048" y="10145"/>
                      <a:pt x="4007" y="10152"/>
                      <a:pt x="3962" y="10152"/>
                    </a:cubicBezTo>
                    <a:cubicBezTo>
                      <a:pt x="3872" y="10152"/>
                      <a:pt x="3765" y="10126"/>
                      <a:pt x="3673" y="10126"/>
                    </a:cubicBezTo>
                    <a:cubicBezTo>
                      <a:pt x="3560" y="10126"/>
                      <a:pt x="3472" y="10165"/>
                      <a:pt x="3472" y="10337"/>
                    </a:cubicBezTo>
                    <a:cubicBezTo>
                      <a:pt x="3389" y="10535"/>
                      <a:pt x="3149" y="10580"/>
                      <a:pt x="2836" y="10580"/>
                    </a:cubicBezTo>
                    <a:cubicBezTo>
                      <a:pt x="2576" y="10580"/>
                      <a:pt x="2265" y="10548"/>
                      <a:pt x="1954" y="10548"/>
                    </a:cubicBezTo>
                    <a:cubicBezTo>
                      <a:pt x="1392" y="10548"/>
                      <a:pt x="828" y="10650"/>
                      <a:pt x="555" y="11222"/>
                    </a:cubicBezTo>
                    <a:cubicBezTo>
                      <a:pt x="1769" y="11222"/>
                      <a:pt x="3142" y="11063"/>
                      <a:pt x="4462" y="10997"/>
                    </a:cubicBezTo>
                    <a:lnTo>
                      <a:pt x="4462" y="11116"/>
                    </a:lnTo>
                    <a:cubicBezTo>
                      <a:pt x="4898" y="11723"/>
                      <a:pt x="3631" y="11169"/>
                      <a:pt x="3802" y="11829"/>
                    </a:cubicBezTo>
                    <a:cubicBezTo>
                      <a:pt x="3907" y="11920"/>
                      <a:pt x="4021" y="11960"/>
                      <a:pt x="4131" y="11960"/>
                    </a:cubicBezTo>
                    <a:cubicBezTo>
                      <a:pt x="4422" y="11960"/>
                      <a:pt x="4692" y="11676"/>
                      <a:pt x="4740" y="11274"/>
                    </a:cubicBezTo>
                    <a:cubicBezTo>
                      <a:pt x="4674" y="11274"/>
                      <a:pt x="4621" y="11116"/>
                      <a:pt x="4568" y="10997"/>
                    </a:cubicBezTo>
                    <a:cubicBezTo>
                      <a:pt x="5228" y="10944"/>
                      <a:pt x="5835" y="10944"/>
                      <a:pt x="6443" y="10944"/>
                    </a:cubicBezTo>
                    <a:cubicBezTo>
                      <a:pt x="6324" y="11222"/>
                      <a:pt x="6060" y="11222"/>
                      <a:pt x="6060" y="11657"/>
                    </a:cubicBezTo>
                    <a:cubicBezTo>
                      <a:pt x="6271" y="11790"/>
                      <a:pt x="6492" y="11826"/>
                      <a:pt x="6704" y="11826"/>
                    </a:cubicBezTo>
                    <a:cubicBezTo>
                      <a:pt x="6947" y="11826"/>
                      <a:pt x="7177" y="11779"/>
                      <a:pt x="7369" y="11779"/>
                    </a:cubicBezTo>
                    <a:cubicBezTo>
                      <a:pt x="7574" y="11779"/>
                      <a:pt x="7734" y="11833"/>
                      <a:pt x="7816" y="12053"/>
                    </a:cubicBezTo>
                    <a:cubicBezTo>
                      <a:pt x="7708" y="12024"/>
                      <a:pt x="7607" y="12009"/>
                      <a:pt x="7511" y="12009"/>
                    </a:cubicBezTo>
                    <a:cubicBezTo>
                      <a:pt x="7217" y="12009"/>
                      <a:pt x="6968" y="12148"/>
                      <a:pt x="6720" y="12436"/>
                    </a:cubicBezTo>
                    <a:cubicBezTo>
                      <a:pt x="6984" y="12595"/>
                      <a:pt x="6984" y="12977"/>
                      <a:pt x="6984" y="13255"/>
                    </a:cubicBezTo>
                    <a:lnTo>
                      <a:pt x="7208" y="13255"/>
                    </a:lnTo>
                    <a:cubicBezTo>
                      <a:pt x="7314" y="13202"/>
                      <a:pt x="7314" y="13043"/>
                      <a:pt x="7380" y="12925"/>
                    </a:cubicBezTo>
                    <a:cubicBezTo>
                      <a:pt x="7261" y="12872"/>
                      <a:pt x="7155" y="12925"/>
                      <a:pt x="7155" y="12766"/>
                    </a:cubicBezTo>
                    <a:cubicBezTo>
                      <a:pt x="7710" y="11723"/>
                      <a:pt x="10020" y="13096"/>
                      <a:pt x="10126" y="11222"/>
                    </a:cubicBezTo>
                    <a:cubicBezTo>
                      <a:pt x="9993" y="11105"/>
                      <a:pt x="9791" y="11063"/>
                      <a:pt x="9546" y="11063"/>
                    </a:cubicBezTo>
                    <a:cubicBezTo>
                      <a:pt x="8926" y="11063"/>
                      <a:pt x="8030" y="11333"/>
                      <a:pt x="7290" y="11333"/>
                    </a:cubicBezTo>
                    <a:cubicBezTo>
                      <a:pt x="7106" y="11333"/>
                      <a:pt x="6931" y="11316"/>
                      <a:pt x="6773" y="11274"/>
                    </a:cubicBezTo>
                    <a:cubicBezTo>
                      <a:pt x="7591" y="10403"/>
                      <a:pt x="8370" y="10231"/>
                      <a:pt x="9690" y="10231"/>
                    </a:cubicBezTo>
                    <a:cubicBezTo>
                      <a:pt x="9690" y="10733"/>
                      <a:pt x="10020" y="10614"/>
                      <a:pt x="10020" y="11063"/>
                    </a:cubicBezTo>
                    <a:cubicBezTo>
                      <a:pt x="10301" y="10964"/>
                      <a:pt x="10565" y="10831"/>
                      <a:pt x="10814" y="10831"/>
                    </a:cubicBezTo>
                    <a:cubicBezTo>
                      <a:pt x="10997" y="10831"/>
                      <a:pt x="11172" y="10903"/>
                      <a:pt x="11340" y="11116"/>
                    </a:cubicBezTo>
                    <a:cubicBezTo>
                      <a:pt x="11255" y="11058"/>
                      <a:pt x="11191" y="11037"/>
                      <a:pt x="11137" y="11037"/>
                    </a:cubicBezTo>
                    <a:cubicBezTo>
                      <a:pt x="10996" y="11037"/>
                      <a:pt x="10912" y="11175"/>
                      <a:pt x="10656" y="11175"/>
                    </a:cubicBezTo>
                    <a:cubicBezTo>
                      <a:pt x="10627" y="11175"/>
                      <a:pt x="10596" y="11173"/>
                      <a:pt x="10561" y="11169"/>
                    </a:cubicBezTo>
                    <a:lnTo>
                      <a:pt x="10561" y="11169"/>
                    </a:lnTo>
                    <a:cubicBezTo>
                      <a:pt x="10786" y="12106"/>
                      <a:pt x="10179" y="11776"/>
                      <a:pt x="10231" y="12383"/>
                    </a:cubicBezTo>
                    <a:cubicBezTo>
                      <a:pt x="10245" y="12387"/>
                      <a:pt x="10257" y="12389"/>
                      <a:pt x="10269" y="12389"/>
                    </a:cubicBezTo>
                    <a:cubicBezTo>
                      <a:pt x="10364" y="12389"/>
                      <a:pt x="10418" y="12271"/>
                      <a:pt x="10457" y="12271"/>
                    </a:cubicBezTo>
                    <a:cubicBezTo>
                      <a:pt x="10477" y="12271"/>
                      <a:pt x="10493" y="12299"/>
                      <a:pt x="10509" y="12383"/>
                    </a:cubicBezTo>
                    <a:cubicBezTo>
                      <a:pt x="9901" y="12925"/>
                      <a:pt x="8634" y="12647"/>
                      <a:pt x="7974" y="13043"/>
                    </a:cubicBezTo>
                    <a:cubicBezTo>
                      <a:pt x="8423" y="13043"/>
                      <a:pt x="8093" y="13862"/>
                      <a:pt x="7921" y="13862"/>
                    </a:cubicBezTo>
                    <a:cubicBezTo>
                      <a:pt x="8113" y="14090"/>
                      <a:pt x="8305" y="14451"/>
                      <a:pt x="8405" y="14451"/>
                    </a:cubicBezTo>
                    <a:cubicBezTo>
                      <a:pt x="8449" y="14451"/>
                      <a:pt x="8476" y="14379"/>
                      <a:pt x="8476" y="14192"/>
                    </a:cubicBezTo>
                    <a:cubicBezTo>
                      <a:pt x="8911" y="14694"/>
                      <a:pt x="9188" y="14628"/>
                      <a:pt x="9624" y="14958"/>
                    </a:cubicBezTo>
                    <a:cubicBezTo>
                      <a:pt x="9624" y="15182"/>
                      <a:pt x="9466" y="15129"/>
                      <a:pt x="9413" y="15288"/>
                    </a:cubicBezTo>
                    <a:cubicBezTo>
                      <a:pt x="9483" y="15380"/>
                      <a:pt x="9560" y="15418"/>
                      <a:pt x="9636" y="15418"/>
                    </a:cubicBezTo>
                    <a:cubicBezTo>
                      <a:pt x="9790" y="15418"/>
                      <a:pt x="9941" y="15262"/>
                      <a:pt x="10020" y="15076"/>
                    </a:cubicBezTo>
                    <a:cubicBezTo>
                      <a:pt x="9983" y="15076"/>
                      <a:pt x="9947" y="15079"/>
                      <a:pt x="9912" y="15079"/>
                    </a:cubicBezTo>
                    <a:cubicBezTo>
                      <a:pt x="9787" y="15079"/>
                      <a:pt x="9690" y="15046"/>
                      <a:pt x="9690" y="14746"/>
                    </a:cubicBezTo>
                    <a:cubicBezTo>
                      <a:pt x="9849" y="14192"/>
                      <a:pt x="10126" y="14192"/>
                      <a:pt x="10350" y="14034"/>
                    </a:cubicBezTo>
                    <a:lnTo>
                      <a:pt x="10403" y="14522"/>
                    </a:lnTo>
                    <a:cubicBezTo>
                      <a:pt x="10791" y="14501"/>
                      <a:pt x="11195" y="14462"/>
                      <a:pt x="11616" y="14462"/>
                    </a:cubicBezTo>
                    <a:cubicBezTo>
                      <a:pt x="12270" y="14462"/>
                      <a:pt x="12965" y="14556"/>
                      <a:pt x="13703" y="14958"/>
                    </a:cubicBezTo>
                    <a:cubicBezTo>
                      <a:pt x="13668" y="14982"/>
                      <a:pt x="13621" y="14990"/>
                      <a:pt x="13569" y="14990"/>
                    </a:cubicBezTo>
                    <a:cubicBezTo>
                      <a:pt x="13486" y="14990"/>
                      <a:pt x="13390" y="14970"/>
                      <a:pt x="13311" y="14970"/>
                    </a:cubicBezTo>
                    <a:cubicBezTo>
                      <a:pt x="13203" y="14970"/>
                      <a:pt x="13125" y="15007"/>
                      <a:pt x="13149" y="15182"/>
                    </a:cubicBezTo>
                    <a:cubicBezTo>
                      <a:pt x="13479" y="15235"/>
                      <a:pt x="13149" y="15618"/>
                      <a:pt x="13373" y="15684"/>
                    </a:cubicBezTo>
                    <a:cubicBezTo>
                      <a:pt x="13426" y="15235"/>
                      <a:pt x="14522" y="15684"/>
                      <a:pt x="13915" y="15129"/>
                    </a:cubicBezTo>
                    <a:cubicBezTo>
                      <a:pt x="14000" y="15100"/>
                      <a:pt x="14085" y="15087"/>
                      <a:pt x="14168" y="15087"/>
                    </a:cubicBezTo>
                    <a:cubicBezTo>
                      <a:pt x="14731" y="15087"/>
                      <a:pt x="15214" y="15696"/>
                      <a:pt x="15076" y="16225"/>
                    </a:cubicBezTo>
                    <a:cubicBezTo>
                      <a:pt x="15038" y="16225"/>
                      <a:pt x="14939" y="15855"/>
                      <a:pt x="14866" y="15855"/>
                    </a:cubicBezTo>
                    <a:cubicBezTo>
                      <a:pt x="14838" y="15855"/>
                      <a:pt x="14814" y="15911"/>
                      <a:pt x="14799" y="16067"/>
                    </a:cubicBezTo>
                    <a:cubicBezTo>
                      <a:pt x="14905" y="16225"/>
                      <a:pt x="15129" y="16344"/>
                      <a:pt x="15235" y="16555"/>
                    </a:cubicBezTo>
                    <a:cubicBezTo>
                      <a:pt x="14799" y="16555"/>
                      <a:pt x="14799" y="16608"/>
                      <a:pt x="15076" y="16885"/>
                    </a:cubicBezTo>
                    <a:cubicBezTo>
                      <a:pt x="14982" y="16900"/>
                      <a:pt x="14892" y="16911"/>
                      <a:pt x="14808" y="16911"/>
                    </a:cubicBezTo>
                    <a:cubicBezTo>
                      <a:pt x="14598" y="16911"/>
                      <a:pt x="14424" y="16844"/>
                      <a:pt x="14311" y="16608"/>
                    </a:cubicBezTo>
                    <a:cubicBezTo>
                      <a:pt x="14469" y="16502"/>
                      <a:pt x="14575" y="16344"/>
                      <a:pt x="14575" y="16119"/>
                    </a:cubicBezTo>
                    <a:lnTo>
                      <a:pt x="14575" y="16119"/>
                    </a:lnTo>
                    <a:cubicBezTo>
                      <a:pt x="14033" y="16397"/>
                      <a:pt x="12436" y="16067"/>
                      <a:pt x="12212" y="16779"/>
                    </a:cubicBezTo>
                    <a:cubicBezTo>
                      <a:pt x="12053" y="16674"/>
                      <a:pt x="11829" y="16727"/>
                      <a:pt x="11723" y="16449"/>
                    </a:cubicBezTo>
                    <a:lnTo>
                      <a:pt x="11723" y="16449"/>
                    </a:lnTo>
                    <a:cubicBezTo>
                      <a:pt x="11768" y="16468"/>
                      <a:pt x="11803" y="16476"/>
                      <a:pt x="11830" y="16476"/>
                    </a:cubicBezTo>
                    <a:cubicBezTo>
                      <a:pt x="12032" y="16476"/>
                      <a:pt x="11764" y="16006"/>
                      <a:pt x="11670" y="15948"/>
                    </a:cubicBezTo>
                    <a:cubicBezTo>
                      <a:pt x="11552" y="16278"/>
                      <a:pt x="11670" y="16885"/>
                      <a:pt x="11446" y="17162"/>
                    </a:cubicBezTo>
                    <a:cubicBezTo>
                      <a:pt x="11216" y="16976"/>
                      <a:pt x="11104" y="16488"/>
                      <a:pt x="10754" y="16488"/>
                    </a:cubicBezTo>
                    <a:cubicBezTo>
                      <a:pt x="10683" y="16488"/>
                      <a:pt x="10602" y="16508"/>
                      <a:pt x="10509" y="16555"/>
                    </a:cubicBezTo>
                    <a:cubicBezTo>
                      <a:pt x="10743" y="16123"/>
                      <a:pt x="10338" y="15725"/>
                      <a:pt x="10008" y="15725"/>
                    </a:cubicBezTo>
                    <a:cubicBezTo>
                      <a:pt x="9873" y="15725"/>
                      <a:pt x="9751" y="15791"/>
                      <a:pt x="9690" y="15948"/>
                    </a:cubicBezTo>
                    <a:cubicBezTo>
                      <a:pt x="9849" y="16397"/>
                      <a:pt x="9241" y="16885"/>
                      <a:pt x="9188" y="17492"/>
                    </a:cubicBezTo>
                    <a:cubicBezTo>
                      <a:pt x="9136" y="17162"/>
                      <a:pt x="8964" y="17057"/>
                      <a:pt x="8858" y="16832"/>
                    </a:cubicBezTo>
                    <a:cubicBezTo>
                      <a:pt x="8822" y="16821"/>
                      <a:pt x="8791" y="16816"/>
                      <a:pt x="8763" y="16816"/>
                    </a:cubicBezTo>
                    <a:cubicBezTo>
                      <a:pt x="8563" y="16816"/>
                      <a:pt x="8546" y="17073"/>
                      <a:pt x="8347" y="17073"/>
                    </a:cubicBezTo>
                    <a:cubicBezTo>
                      <a:pt x="8319" y="17073"/>
                      <a:pt x="8287" y="17068"/>
                      <a:pt x="8251" y="17057"/>
                    </a:cubicBezTo>
                    <a:cubicBezTo>
                      <a:pt x="8251" y="18205"/>
                      <a:pt x="7763" y="17268"/>
                      <a:pt x="7763" y="18100"/>
                    </a:cubicBezTo>
                    <a:cubicBezTo>
                      <a:pt x="7710" y="17928"/>
                      <a:pt x="7644" y="17875"/>
                      <a:pt x="7591" y="17770"/>
                    </a:cubicBezTo>
                    <a:cubicBezTo>
                      <a:pt x="7538" y="17334"/>
                      <a:pt x="7974" y="17598"/>
                      <a:pt x="7974" y="17215"/>
                    </a:cubicBezTo>
                    <a:cubicBezTo>
                      <a:pt x="7433" y="17110"/>
                      <a:pt x="7433" y="16832"/>
                      <a:pt x="7208" y="16278"/>
                    </a:cubicBezTo>
                    <a:cubicBezTo>
                      <a:pt x="7131" y="16224"/>
                      <a:pt x="7064" y="16202"/>
                      <a:pt x="7006" y="16202"/>
                    </a:cubicBezTo>
                    <a:cubicBezTo>
                      <a:pt x="6714" y="16202"/>
                      <a:pt x="6644" y="16770"/>
                      <a:pt x="6529" y="16770"/>
                    </a:cubicBezTo>
                    <a:cubicBezTo>
                      <a:pt x="6503" y="16770"/>
                      <a:pt x="6475" y="16742"/>
                      <a:pt x="6443" y="16674"/>
                    </a:cubicBezTo>
                    <a:cubicBezTo>
                      <a:pt x="6720" y="16397"/>
                      <a:pt x="6931" y="15512"/>
                      <a:pt x="6443" y="15354"/>
                    </a:cubicBezTo>
                    <a:cubicBezTo>
                      <a:pt x="6375" y="15602"/>
                      <a:pt x="6246" y="15674"/>
                      <a:pt x="6084" y="15674"/>
                    </a:cubicBezTo>
                    <a:cubicBezTo>
                      <a:pt x="5860" y="15674"/>
                      <a:pt x="5572" y="15534"/>
                      <a:pt x="5296" y="15534"/>
                    </a:cubicBezTo>
                    <a:cubicBezTo>
                      <a:pt x="5116" y="15534"/>
                      <a:pt x="4941" y="15593"/>
                      <a:pt x="4792" y="15789"/>
                    </a:cubicBezTo>
                    <a:cubicBezTo>
                      <a:pt x="5281" y="16119"/>
                      <a:pt x="6060" y="15895"/>
                      <a:pt x="6601" y="16172"/>
                    </a:cubicBezTo>
                    <a:cubicBezTo>
                      <a:pt x="6271" y="16397"/>
                      <a:pt x="5888" y="16502"/>
                      <a:pt x="5558" y="16727"/>
                    </a:cubicBezTo>
                    <a:cubicBezTo>
                      <a:pt x="6060" y="17268"/>
                      <a:pt x="6601" y="17717"/>
                      <a:pt x="7103" y="17822"/>
                    </a:cubicBezTo>
                    <a:cubicBezTo>
                      <a:pt x="7103" y="18152"/>
                      <a:pt x="6601" y="17875"/>
                      <a:pt x="6773" y="18482"/>
                    </a:cubicBezTo>
                    <a:cubicBezTo>
                      <a:pt x="6836" y="18407"/>
                      <a:pt x="6908" y="18383"/>
                      <a:pt x="6983" y="18383"/>
                    </a:cubicBezTo>
                    <a:cubicBezTo>
                      <a:pt x="7107" y="18383"/>
                      <a:pt x="7239" y="18447"/>
                      <a:pt x="7356" y="18447"/>
                    </a:cubicBezTo>
                    <a:cubicBezTo>
                      <a:pt x="7477" y="18447"/>
                      <a:pt x="7582" y="18379"/>
                      <a:pt x="7644" y="18100"/>
                    </a:cubicBezTo>
                    <a:cubicBezTo>
                      <a:pt x="7680" y="18396"/>
                      <a:pt x="7729" y="18486"/>
                      <a:pt x="7791" y="18486"/>
                    </a:cubicBezTo>
                    <a:cubicBezTo>
                      <a:pt x="7883" y="18486"/>
                      <a:pt x="8001" y="18283"/>
                      <a:pt x="8135" y="18283"/>
                    </a:cubicBezTo>
                    <a:cubicBezTo>
                      <a:pt x="8209" y="18283"/>
                      <a:pt x="8288" y="18345"/>
                      <a:pt x="8370" y="18535"/>
                    </a:cubicBezTo>
                    <a:cubicBezTo>
                      <a:pt x="8066" y="18584"/>
                      <a:pt x="8131" y="19102"/>
                      <a:pt x="7887" y="19102"/>
                    </a:cubicBezTo>
                    <a:cubicBezTo>
                      <a:pt x="7865" y="19102"/>
                      <a:pt x="7842" y="19098"/>
                      <a:pt x="7816" y="19090"/>
                    </a:cubicBezTo>
                    <a:lnTo>
                      <a:pt x="7763" y="18588"/>
                    </a:lnTo>
                    <a:cubicBezTo>
                      <a:pt x="7587" y="18805"/>
                      <a:pt x="7405" y="18836"/>
                      <a:pt x="7223" y="18836"/>
                    </a:cubicBezTo>
                    <a:cubicBezTo>
                      <a:pt x="7150" y="18836"/>
                      <a:pt x="7078" y="18831"/>
                      <a:pt x="7006" y="18831"/>
                    </a:cubicBezTo>
                    <a:cubicBezTo>
                      <a:pt x="6795" y="18831"/>
                      <a:pt x="6587" y="18873"/>
                      <a:pt x="6390" y="19195"/>
                    </a:cubicBezTo>
                    <a:cubicBezTo>
                      <a:pt x="6720" y="19420"/>
                      <a:pt x="6878" y="19974"/>
                      <a:pt x="7103" y="20357"/>
                    </a:cubicBezTo>
                    <a:cubicBezTo>
                      <a:pt x="7021" y="20374"/>
                      <a:pt x="6947" y="20381"/>
                      <a:pt x="6879" y="20381"/>
                    </a:cubicBezTo>
                    <a:cubicBezTo>
                      <a:pt x="6565" y="20381"/>
                      <a:pt x="6370" y="20232"/>
                      <a:pt x="6095" y="20232"/>
                    </a:cubicBezTo>
                    <a:cubicBezTo>
                      <a:pt x="6062" y="20232"/>
                      <a:pt x="6029" y="20234"/>
                      <a:pt x="5994" y="20238"/>
                    </a:cubicBezTo>
                    <a:cubicBezTo>
                      <a:pt x="5994" y="20463"/>
                      <a:pt x="5941" y="20634"/>
                      <a:pt x="5941" y="20740"/>
                    </a:cubicBezTo>
                    <a:cubicBezTo>
                      <a:pt x="6053" y="20610"/>
                      <a:pt x="6172" y="20562"/>
                      <a:pt x="6301" y="20562"/>
                    </a:cubicBezTo>
                    <a:cubicBezTo>
                      <a:pt x="6551" y="20562"/>
                      <a:pt x="6843" y="20741"/>
                      <a:pt x="7208" y="20846"/>
                    </a:cubicBezTo>
                    <a:cubicBezTo>
                      <a:pt x="7150" y="20401"/>
                      <a:pt x="7239" y="20286"/>
                      <a:pt x="7381" y="20286"/>
                    </a:cubicBezTo>
                    <a:cubicBezTo>
                      <a:pt x="7535" y="20286"/>
                      <a:pt x="7751" y="20422"/>
                      <a:pt x="7907" y="20422"/>
                    </a:cubicBezTo>
                    <a:cubicBezTo>
                      <a:pt x="7996" y="20422"/>
                      <a:pt x="8066" y="20377"/>
                      <a:pt x="8093" y="20238"/>
                    </a:cubicBezTo>
                    <a:lnTo>
                      <a:pt x="8093" y="20238"/>
                    </a:lnTo>
                    <a:cubicBezTo>
                      <a:pt x="8040" y="20254"/>
                      <a:pt x="7990" y="20262"/>
                      <a:pt x="7945" y="20262"/>
                    </a:cubicBezTo>
                    <a:cubicBezTo>
                      <a:pt x="7799" y="20262"/>
                      <a:pt x="7694" y="20176"/>
                      <a:pt x="7644" y="19974"/>
                    </a:cubicBezTo>
                    <a:cubicBezTo>
                      <a:pt x="7724" y="19959"/>
                      <a:pt x="7799" y="19952"/>
                      <a:pt x="7870" y="19952"/>
                    </a:cubicBezTo>
                    <a:cubicBezTo>
                      <a:pt x="8341" y="19952"/>
                      <a:pt x="8647" y="20254"/>
                      <a:pt x="9083" y="20357"/>
                    </a:cubicBezTo>
                    <a:cubicBezTo>
                      <a:pt x="9030" y="20349"/>
                      <a:pt x="8965" y="20344"/>
                      <a:pt x="8894" y="20344"/>
                    </a:cubicBezTo>
                    <a:cubicBezTo>
                      <a:pt x="8528" y="20344"/>
                      <a:pt x="8010" y="20463"/>
                      <a:pt x="8198" y="20740"/>
                    </a:cubicBezTo>
                    <a:cubicBezTo>
                      <a:pt x="8352" y="20740"/>
                      <a:pt x="8368" y="20560"/>
                      <a:pt x="8483" y="20560"/>
                    </a:cubicBezTo>
                    <a:cubicBezTo>
                      <a:pt x="8497" y="20560"/>
                      <a:pt x="8512" y="20563"/>
                      <a:pt x="8528" y="20568"/>
                    </a:cubicBezTo>
                    <a:cubicBezTo>
                      <a:pt x="8581" y="21123"/>
                      <a:pt x="8304" y="21400"/>
                      <a:pt x="8753" y="21400"/>
                    </a:cubicBezTo>
                    <a:cubicBezTo>
                      <a:pt x="8911" y="20964"/>
                      <a:pt x="8476" y="20846"/>
                      <a:pt x="8700" y="20568"/>
                    </a:cubicBezTo>
                    <a:lnTo>
                      <a:pt x="8700" y="20568"/>
                    </a:lnTo>
                    <a:cubicBezTo>
                      <a:pt x="8911" y="20964"/>
                      <a:pt x="9030" y="20740"/>
                      <a:pt x="9360" y="21176"/>
                    </a:cubicBezTo>
                    <a:cubicBezTo>
                      <a:pt x="9339" y="21166"/>
                      <a:pt x="9305" y="21162"/>
                      <a:pt x="9266" y="21162"/>
                    </a:cubicBezTo>
                    <a:cubicBezTo>
                      <a:pt x="9091" y="21162"/>
                      <a:pt x="8813" y="21250"/>
                      <a:pt x="9083" y="21347"/>
                    </a:cubicBezTo>
                    <a:cubicBezTo>
                      <a:pt x="9268" y="21407"/>
                      <a:pt x="9391" y="21452"/>
                      <a:pt x="9472" y="21452"/>
                    </a:cubicBezTo>
                    <a:cubicBezTo>
                      <a:pt x="9604" y="21452"/>
                      <a:pt x="9624" y="21333"/>
                      <a:pt x="9624" y="20964"/>
                    </a:cubicBezTo>
                    <a:cubicBezTo>
                      <a:pt x="9736" y="21129"/>
                      <a:pt x="9766" y="21212"/>
                      <a:pt x="9794" y="21212"/>
                    </a:cubicBezTo>
                    <a:cubicBezTo>
                      <a:pt x="9822" y="21212"/>
                      <a:pt x="9849" y="21129"/>
                      <a:pt x="9954" y="20964"/>
                    </a:cubicBezTo>
                    <a:cubicBezTo>
                      <a:pt x="10073" y="21176"/>
                      <a:pt x="10231" y="21400"/>
                      <a:pt x="10403" y="21624"/>
                    </a:cubicBezTo>
                    <a:cubicBezTo>
                      <a:pt x="10263" y="21725"/>
                      <a:pt x="10103" y="21755"/>
                      <a:pt x="9936" y="21755"/>
                    </a:cubicBezTo>
                    <a:cubicBezTo>
                      <a:pt x="9680" y="21755"/>
                      <a:pt x="9408" y="21684"/>
                      <a:pt x="9168" y="21684"/>
                    </a:cubicBezTo>
                    <a:cubicBezTo>
                      <a:pt x="8884" y="21684"/>
                      <a:pt x="8644" y="21784"/>
                      <a:pt x="8528" y="22219"/>
                    </a:cubicBezTo>
                    <a:cubicBezTo>
                      <a:pt x="8700" y="22443"/>
                      <a:pt x="9136" y="22219"/>
                      <a:pt x="9241" y="22496"/>
                    </a:cubicBezTo>
                    <a:cubicBezTo>
                      <a:pt x="9208" y="22498"/>
                      <a:pt x="9175" y="22498"/>
                      <a:pt x="9143" y="22498"/>
                    </a:cubicBezTo>
                    <a:cubicBezTo>
                      <a:pt x="8475" y="22498"/>
                      <a:pt x="8037" y="22135"/>
                      <a:pt x="7543" y="22135"/>
                    </a:cubicBezTo>
                    <a:cubicBezTo>
                      <a:pt x="7353" y="22135"/>
                      <a:pt x="7154" y="22189"/>
                      <a:pt x="6931" y="22337"/>
                    </a:cubicBezTo>
                    <a:cubicBezTo>
                      <a:pt x="7103" y="22496"/>
                      <a:pt x="7261" y="22615"/>
                      <a:pt x="7261" y="22997"/>
                    </a:cubicBezTo>
                    <a:lnTo>
                      <a:pt x="6825" y="22997"/>
                    </a:lnTo>
                    <a:cubicBezTo>
                      <a:pt x="6878" y="22720"/>
                      <a:pt x="6720" y="22720"/>
                      <a:pt x="6825" y="22337"/>
                    </a:cubicBezTo>
                    <a:lnTo>
                      <a:pt x="6825" y="22337"/>
                    </a:lnTo>
                    <a:cubicBezTo>
                      <a:pt x="6654" y="22667"/>
                      <a:pt x="6165" y="22667"/>
                      <a:pt x="6390" y="22720"/>
                    </a:cubicBezTo>
                    <a:cubicBezTo>
                      <a:pt x="6390" y="22997"/>
                      <a:pt x="6654" y="22879"/>
                      <a:pt x="6773" y="22997"/>
                    </a:cubicBezTo>
                    <a:cubicBezTo>
                      <a:pt x="5937" y="23077"/>
                      <a:pt x="5327" y="23658"/>
                      <a:pt x="4631" y="23658"/>
                    </a:cubicBezTo>
                    <a:cubicBezTo>
                      <a:pt x="4402" y="23658"/>
                      <a:pt x="4165" y="23596"/>
                      <a:pt x="3908" y="23433"/>
                    </a:cubicBezTo>
                    <a:cubicBezTo>
                      <a:pt x="4332" y="23344"/>
                      <a:pt x="4350" y="23132"/>
                      <a:pt x="4616" y="23132"/>
                    </a:cubicBezTo>
                    <a:cubicBezTo>
                      <a:pt x="4665" y="23132"/>
                      <a:pt x="4723" y="23139"/>
                      <a:pt x="4792" y="23156"/>
                    </a:cubicBezTo>
                    <a:cubicBezTo>
                      <a:pt x="4792" y="22914"/>
                      <a:pt x="4586" y="22558"/>
                      <a:pt x="4450" y="22558"/>
                    </a:cubicBezTo>
                    <a:cubicBezTo>
                      <a:pt x="4402" y="22558"/>
                      <a:pt x="4363" y="22603"/>
                      <a:pt x="4345" y="22714"/>
                    </a:cubicBezTo>
                    <a:lnTo>
                      <a:pt x="4345" y="22714"/>
                    </a:lnTo>
                    <a:cubicBezTo>
                      <a:pt x="4289" y="22677"/>
                      <a:pt x="4186" y="22620"/>
                      <a:pt x="4097" y="22620"/>
                    </a:cubicBezTo>
                    <a:cubicBezTo>
                      <a:pt x="3985" y="22620"/>
                      <a:pt x="3896" y="22712"/>
                      <a:pt x="3961" y="23050"/>
                    </a:cubicBezTo>
                    <a:cubicBezTo>
                      <a:pt x="3930" y="23059"/>
                      <a:pt x="3903" y="23063"/>
                      <a:pt x="3878" y="23063"/>
                    </a:cubicBezTo>
                    <a:cubicBezTo>
                      <a:pt x="3587" y="23063"/>
                      <a:pt x="3648" y="22536"/>
                      <a:pt x="3855" y="22390"/>
                    </a:cubicBezTo>
                    <a:lnTo>
                      <a:pt x="3855" y="22390"/>
                    </a:lnTo>
                    <a:cubicBezTo>
                      <a:pt x="3089" y="22720"/>
                      <a:pt x="2640" y="22337"/>
                      <a:pt x="2099" y="22879"/>
                    </a:cubicBezTo>
                    <a:cubicBezTo>
                      <a:pt x="2126" y="22867"/>
                      <a:pt x="2151" y="22862"/>
                      <a:pt x="2172" y="22862"/>
                    </a:cubicBezTo>
                    <a:cubicBezTo>
                      <a:pt x="2418" y="22862"/>
                      <a:pt x="2323" y="23533"/>
                      <a:pt x="2564" y="23533"/>
                    </a:cubicBezTo>
                    <a:cubicBezTo>
                      <a:pt x="2599" y="23533"/>
                      <a:pt x="2642" y="23519"/>
                      <a:pt x="2693" y="23486"/>
                    </a:cubicBezTo>
                    <a:cubicBezTo>
                      <a:pt x="2746" y="23216"/>
                      <a:pt x="2687" y="23176"/>
                      <a:pt x="2605" y="23176"/>
                    </a:cubicBezTo>
                    <a:cubicBezTo>
                      <a:pt x="2569" y="23176"/>
                      <a:pt x="2530" y="23183"/>
                      <a:pt x="2493" y="23183"/>
                    </a:cubicBezTo>
                    <a:cubicBezTo>
                      <a:pt x="2423" y="23183"/>
                      <a:pt x="2363" y="23156"/>
                      <a:pt x="2363" y="22997"/>
                    </a:cubicBezTo>
                    <a:cubicBezTo>
                      <a:pt x="2535" y="22997"/>
                      <a:pt x="2482" y="22720"/>
                      <a:pt x="2535" y="22667"/>
                    </a:cubicBezTo>
                    <a:cubicBezTo>
                      <a:pt x="2749" y="22823"/>
                      <a:pt x="2860" y="22891"/>
                      <a:pt x="2983" y="22891"/>
                    </a:cubicBezTo>
                    <a:cubicBezTo>
                      <a:pt x="3080" y="22891"/>
                      <a:pt x="3185" y="22849"/>
                      <a:pt x="3353" y="22773"/>
                    </a:cubicBezTo>
                    <a:lnTo>
                      <a:pt x="3353" y="22773"/>
                    </a:lnTo>
                    <a:cubicBezTo>
                      <a:pt x="3023" y="23539"/>
                      <a:pt x="3472" y="23156"/>
                      <a:pt x="3525" y="23935"/>
                    </a:cubicBezTo>
                    <a:cubicBezTo>
                      <a:pt x="3470" y="23915"/>
                      <a:pt x="3425" y="23906"/>
                      <a:pt x="3386" y="23906"/>
                    </a:cubicBezTo>
                    <a:cubicBezTo>
                      <a:pt x="3192" y="23906"/>
                      <a:pt x="3177" y="24130"/>
                      <a:pt x="3089" y="24318"/>
                    </a:cubicBezTo>
                    <a:cubicBezTo>
                      <a:pt x="3004" y="24212"/>
                      <a:pt x="2887" y="24162"/>
                      <a:pt x="2772" y="24162"/>
                    </a:cubicBezTo>
                    <a:cubicBezTo>
                      <a:pt x="2586" y="24162"/>
                      <a:pt x="2404" y="24292"/>
                      <a:pt x="2363" y="24529"/>
                    </a:cubicBezTo>
                    <a:cubicBezTo>
                      <a:pt x="2434" y="24518"/>
                      <a:pt x="2492" y="24511"/>
                      <a:pt x="2539" y="24511"/>
                    </a:cubicBezTo>
                    <a:cubicBezTo>
                      <a:pt x="2711" y="24511"/>
                      <a:pt x="2723" y="24599"/>
                      <a:pt x="2588" y="24859"/>
                    </a:cubicBezTo>
                    <a:cubicBezTo>
                      <a:pt x="3248" y="24423"/>
                      <a:pt x="3749" y="24529"/>
                      <a:pt x="4185" y="24040"/>
                    </a:cubicBezTo>
                    <a:cubicBezTo>
                      <a:pt x="4331" y="24332"/>
                      <a:pt x="4561" y="24451"/>
                      <a:pt x="4797" y="24451"/>
                    </a:cubicBezTo>
                    <a:cubicBezTo>
                      <a:pt x="5096" y="24451"/>
                      <a:pt x="5403" y="24260"/>
                      <a:pt x="5558" y="23988"/>
                    </a:cubicBezTo>
                    <a:cubicBezTo>
                      <a:pt x="5558" y="24529"/>
                      <a:pt x="5888" y="24423"/>
                      <a:pt x="5994" y="24753"/>
                    </a:cubicBezTo>
                    <a:cubicBezTo>
                      <a:pt x="5948" y="24760"/>
                      <a:pt x="5910" y="24762"/>
                      <a:pt x="5877" y="24762"/>
                    </a:cubicBezTo>
                    <a:cubicBezTo>
                      <a:pt x="5730" y="24762"/>
                      <a:pt x="5692" y="24710"/>
                      <a:pt x="5622" y="24710"/>
                    </a:cubicBezTo>
                    <a:cubicBezTo>
                      <a:pt x="5575" y="24710"/>
                      <a:pt x="5515" y="24732"/>
                      <a:pt x="5400" y="24806"/>
                    </a:cubicBezTo>
                    <a:cubicBezTo>
                      <a:pt x="5426" y="25248"/>
                      <a:pt x="5548" y="25262"/>
                      <a:pt x="5685" y="25262"/>
                    </a:cubicBezTo>
                    <a:cubicBezTo>
                      <a:pt x="5694" y="25262"/>
                      <a:pt x="5703" y="25261"/>
                      <a:pt x="5711" y="25261"/>
                    </a:cubicBezTo>
                    <a:cubicBezTo>
                      <a:pt x="5841" y="25261"/>
                      <a:pt x="5979" y="25273"/>
                      <a:pt x="6060" y="25638"/>
                    </a:cubicBezTo>
                    <a:cubicBezTo>
                      <a:pt x="6075" y="25640"/>
                      <a:pt x="6089" y="25641"/>
                      <a:pt x="6102" y="25641"/>
                    </a:cubicBezTo>
                    <a:cubicBezTo>
                      <a:pt x="6380" y="25641"/>
                      <a:pt x="6283" y="25134"/>
                      <a:pt x="6548" y="25083"/>
                    </a:cubicBezTo>
                    <a:cubicBezTo>
                      <a:pt x="6653" y="25262"/>
                      <a:pt x="6769" y="25345"/>
                      <a:pt x="6879" y="25345"/>
                    </a:cubicBezTo>
                    <a:cubicBezTo>
                      <a:pt x="7005" y="25345"/>
                      <a:pt x="7124" y="25235"/>
                      <a:pt x="7208" y="25031"/>
                    </a:cubicBezTo>
                    <a:lnTo>
                      <a:pt x="7208" y="25031"/>
                    </a:lnTo>
                    <a:cubicBezTo>
                      <a:pt x="7208" y="25255"/>
                      <a:pt x="7103" y="25361"/>
                      <a:pt x="7155" y="25691"/>
                    </a:cubicBezTo>
                    <a:lnTo>
                      <a:pt x="7380" y="25691"/>
                    </a:lnTo>
                    <a:cubicBezTo>
                      <a:pt x="7433" y="25638"/>
                      <a:pt x="7591" y="25691"/>
                      <a:pt x="7538" y="25519"/>
                    </a:cubicBezTo>
                    <a:cubicBezTo>
                      <a:pt x="7485" y="25466"/>
                      <a:pt x="7433" y="25361"/>
                      <a:pt x="7433" y="25189"/>
                    </a:cubicBezTo>
                    <a:lnTo>
                      <a:pt x="7433" y="25189"/>
                    </a:lnTo>
                    <a:cubicBezTo>
                      <a:pt x="7444" y="25192"/>
                      <a:pt x="7455" y="25194"/>
                      <a:pt x="7466" y="25194"/>
                    </a:cubicBezTo>
                    <a:cubicBezTo>
                      <a:pt x="7601" y="25194"/>
                      <a:pt x="7720" y="24944"/>
                      <a:pt x="7813" y="24944"/>
                    </a:cubicBezTo>
                    <a:cubicBezTo>
                      <a:pt x="7854" y="24944"/>
                      <a:pt x="7890" y="24994"/>
                      <a:pt x="7921" y="25136"/>
                    </a:cubicBezTo>
                    <a:cubicBezTo>
                      <a:pt x="7591" y="25466"/>
                      <a:pt x="7921" y="25968"/>
                      <a:pt x="7591" y="26179"/>
                    </a:cubicBezTo>
                    <a:cubicBezTo>
                      <a:pt x="7462" y="26267"/>
                      <a:pt x="7333" y="26300"/>
                      <a:pt x="7201" y="26300"/>
                    </a:cubicBezTo>
                    <a:cubicBezTo>
                      <a:pt x="6808" y="26300"/>
                      <a:pt x="6384" y="26012"/>
                      <a:pt x="5833" y="26012"/>
                    </a:cubicBezTo>
                    <a:cubicBezTo>
                      <a:pt x="5618" y="26012"/>
                      <a:pt x="5382" y="26056"/>
                      <a:pt x="5122" y="26179"/>
                    </a:cubicBezTo>
                    <a:cubicBezTo>
                      <a:pt x="5150" y="26175"/>
                      <a:pt x="5174" y="26173"/>
                      <a:pt x="5194" y="26173"/>
                    </a:cubicBezTo>
                    <a:cubicBezTo>
                      <a:pt x="5452" y="26173"/>
                      <a:pt x="5122" y="26473"/>
                      <a:pt x="5122" y="26681"/>
                    </a:cubicBezTo>
                    <a:cubicBezTo>
                      <a:pt x="5465" y="26681"/>
                      <a:pt x="5947" y="26983"/>
                      <a:pt x="6246" y="26983"/>
                    </a:cubicBezTo>
                    <a:cubicBezTo>
                      <a:pt x="6327" y="26983"/>
                      <a:pt x="6395" y="26961"/>
                      <a:pt x="6443" y="26905"/>
                    </a:cubicBezTo>
                    <a:lnTo>
                      <a:pt x="6443" y="26905"/>
                    </a:lnTo>
                    <a:cubicBezTo>
                      <a:pt x="6437" y="26908"/>
                      <a:pt x="6431" y="26909"/>
                      <a:pt x="6426" y="26909"/>
                    </a:cubicBezTo>
                    <a:cubicBezTo>
                      <a:pt x="6324" y="26909"/>
                      <a:pt x="6330" y="26454"/>
                      <a:pt x="6443" y="26403"/>
                    </a:cubicBezTo>
                    <a:cubicBezTo>
                      <a:pt x="6679" y="26727"/>
                      <a:pt x="6982" y="26765"/>
                      <a:pt x="7292" y="26765"/>
                    </a:cubicBezTo>
                    <a:cubicBezTo>
                      <a:pt x="7386" y="26765"/>
                      <a:pt x="7480" y="26762"/>
                      <a:pt x="7573" y="26762"/>
                    </a:cubicBezTo>
                    <a:cubicBezTo>
                      <a:pt x="7965" y="26762"/>
                      <a:pt x="8340" y="26822"/>
                      <a:pt x="8581" y="27446"/>
                    </a:cubicBezTo>
                    <a:cubicBezTo>
                      <a:pt x="8528" y="27064"/>
                      <a:pt x="8370" y="26734"/>
                      <a:pt x="8634" y="26628"/>
                    </a:cubicBezTo>
                    <a:cubicBezTo>
                      <a:pt x="9087" y="26723"/>
                      <a:pt x="9651" y="26757"/>
                      <a:pt x="10277" y="26757"/>
                    </a:cubicBezTo>
                    <a:cubicBezTo>
                      <a:pt x="11843" y="26757"/>
                      <a:pt x="13793" y="26544"/>
                      <a:pt x="15329" y="26544"/>
                    </a:cubicBezTo>
                    <a:cubicBezTo>
                      <a:pt x="15648" y="26544"/>
                      <a:pt x="15949" y="26553"/>
                      <a:pt x="16225" y="26575"/>
                    </a:cubicBezTo>
                    <a:cubicBezTo>
                      <a:pt x="16177" y="26456"/>
                      <a:pt x="16229" y="26413"/>
                      <a:pt x="16332" y="26413"/>
                    </a:cubicBezTo>
                    <a:cubicBezTo>
                      <a:pt x="16571" y="26413"/>
                      <a:pt x="17087" y="26644"/>
                      <a:pt x="17281" y="26681"/>
                    </a:cubicBezTo>
                    <a:cubicBezTo>
                      <a:pt x="17281" y="26456"/>
                      <a:pt x="17334" y="26298"/>
                      <a:pt x="17387" y="26126"/>
                    </a:cubicBezTo>
                    <a:cubicBezTo>
                      <a:pt x="17611" y="26245"/>
                      <a:pt x="17822" y="26351"/>
                      <a:pt x="17941" y="26628"/>
                    </a:cubicBezTo>
                    <a:cubicBezTo>
                      <a:pt x="17990" y="26325"/>
                      <a:pt x="18082" y="26067"/>
                      <a:pt x="18352" y="26067"/>
                    </a:cubicBezTo>
                    <a:cubicBezTo>
                      <a:pt x="18376" y="26067"/>
                      <a:pt x="18402" y="26069"/>
                      <a:pt x="18430" y="26073"/>
                    </a:cubicBezTo>
                    <a:lnTo>
                      <a:pt x="18430" y="26734"/>
                    </a:lnTo>
                    <a:cubicBezTo>
                      <a:pt x="18706" y="26606"/>
                      <a:pt x="18916" y="26535"/>
                      <a:pt x="19103" y="26535"/>
                    </a:cubicBezTo>
                    <a:cubicBezTo>
                      <a:pt x="19399" y="26535"/>
                      <a:pt x="19634" y="26712"/>
                      <a:pt x="19974" y="27116"/>
                    </a:cubicBezTo>
                    <a:cubicBezTo>
                      <a:pt x="20080" y="26734"/>
                      <a:pt x="19525" y="26628"/>
                      <a:pt x="19855" y="26456"/>
                    </a:cubicBezTo>
                    <a:lnTo>
                      <a:pt x="19855" y="26456"/>
                    </a:lnTo>
                    <a:cubicBezTo>
                      <a:pt x="19958" y="26535"/>
                      <a:pt x="20095" y="26600"/>
                      <a:pt x="20217" y="26600"/>
                    </a:cubicBezTo>
                    <a:cubicBezTo>
                      <a:pt x="20362" y="26600"/>
                      <a:pt x="20487" y="26510"/>
                      <a:pt x="20516" y="26245"/>
                    </a:cubicBezTo>
                    <a:cubicBezTo>
                      <a:pt x="20516" y="26456"/>
                      <a:pt x="20687" y="26403"/>
                      <a:pt x="20740" y="26575"/>
                    </a:cubicBezTo>
                    <a:cubicBezTo>
                      <a:pt x="20582" y="26575"/>
                      <a:pt x="20516" y="26734"/>
                      <a:pt x="20463" y="26958"/>
                    </a:cubicBezTo>
                    <a:cubicBezTo>
                      <a:pt x="20542" y="27037"/>
                      <a:pt x="20624" y="27067"/>
                      <a:pt x="20709" y="27067"/>
                    </a:cubicBezTo>
                    <a:cubicBezTo>
                      <a:pt x="20971" y="27067"/>
                      <a:pt x="21257" y="26782"/>
                      <a:pt x="21562" y="26782"/>
                    </a:cubicBezTo>
                    <a:cubicBezTo>
                      <a:pt x="21634" y="26782"/>
                      <a:pt x="21708" y="26799"/>
                      <a:pt x="21783" y="26839"/>
                    </a:cubicBezTo>
                    <a:cubicBezTo>
                      <a:pt x="21730" y="26179"/>
                      <a:pt x="21176" y="26628"/>
                      <a:pt x="21123" y="26073"/>
                    </a:cubicBezTo>
                    <a:cubicBezTo>
                      <a:pt x="21263" y="26073"/>
                      <a:pt x="21404" y="26182"/>
                      <a:pt x="21529" y="26182"/>
                    </a:cubicBezTo>
                    <a:cubicBezTo>
                      <a:pt x="21603" y="26182"/>
                      <a:pt x="21671" y="26144"/>
                      <a:pt x="21730" y="26021"/>
                    </a:cubicBezTo>
                    <a:cubicBezTo>
                      <a:pt x="21836" y="26245"/>
                      <a:pt x="21836" y="26628"/>
                      <a:pt x="21954" y="26839"/>
                    </a:cubicBezTo>
                    <a:cubicBezTo>
                      <a:pt x="22337" y="26628"/>
                      <a:pt x="22667" y="26403"/>
                      <a:pt x="22997" y="26245"/>
                    </a:cubicBezTo>
                    <a:cubicBezTo>
                      <a:pt x="23050" y="26456"/>
                      <a:pt x="23103" y="26628"/>
                      <a:pt x="23156" y="26734"/>
                    </a:cubicBezTo>
                    <a:cubicBezTo>
                      <a:pt x="23657" y="26351"/>
                      <a:pt x="24146" y="26575"/>
                      <a:pt x="24542" y="26298"/>
                    </a:cubicBezTo>
                    <a:cubicBezTo>
                      <a:pt x="24542" y="26636"/>
                      <a:pt x="24567" y="26755"/>
                      <a:pt x="24591" y="26755"/>
                    </a:cubicBezTo>
                    <a:cubicBezTo>
                      <a:pt x="24637" y="26755"/>
                      <a:pt x="24681" y="26309"/>
                      <a:pt x="24542" y="26126"/>
                    </a:cubicBezTo>
                    <a:cubicBezTo>
                      <a:pt x="24454" y="26138"/>
                      <a:pt x="24369" y="26145"/>
                      <a:pt x="24288" y="26145"/>
                    </a:cubicBezTo>
                    <a:cubicBezTo>
                      <a:pt x="24005" y="26145"/>
                      <a:pt x="23769" y="26065"/>
                      <a:pt x="23605" y="25849"/>
                    </a:cubicBezTo>
                    <a:cubicBezTo>
                      <a:pt x="23657" y="25585"/>
                      <a:pt x="24093" y="25849"/>
                      <a:pt x="23935" y="25361"/>
                    </a:cubicBezTo>
                    <a:cubicBezTo>
                      <a:pt x="23502" y="25348"/>
                      <a:pt x="23078" y="25342"/>
                      <a:pt x="22662" y="25342"/>
                    </a:cubicBezTo>
                    <a:cubicBezTo>
                      <a:pt x="19586" y="25342"/>
                      <a:pt x="16901" y="25650"/>
                      <a:pt x="13703" y="25743"/>
                    </a:cubicBezTo>
                    <a:cubicBezTo>
                      <a:pt x="13651" y="26021"/>
                      <a:pt x="13862" y="26126"/>
                      <a:pt x="13703" y="26245"/>
                    </a:cubicBezTo>
                    <a:cubicBezTo>
                      <a:pt x="13668" y="26251"/>
                      <a:pt x="13631" y="26253"/>
                      <a:pt x="13595" y="26253"/>
                    </a:cubicBezTo>
                    <a:cubicBezTo>
                      <a:pt x="13137" y="26253"/>
                      <a:pt x="12633" y="25836"/>
                      <a:pt x="12196" y="25836"/>
                    </a:cubicBezTo>
                    <a:cubicBezTo>
                      <a:pt x="12026" y="25836"/>
                      <a:pt x="11866" y="25899"/>
                      <a:pt x="11723" y="26073"/>
                    </a:cubicBezTo>
                    <a:cubicBezTo>
                      <a:pt x="11670" y="26073"/>
                      <a:pt x="11670" y="26073"/>
                      <a:pt x="11670" y="26126"/>
                    </a:cubicBezTo>
                    <a:cubicBezTo>
                      <a:pt x="11670" y="26073"/>
                      <a:pt x="11604" y="25968"/>
                      <a:pt x="11499" y="25915"/>
                    </a:cubicBezTo>
                    <a:cubicBezTo>
                      <a:pt x="11357" y="25803"/>
                      <a:pt x="11197" y="25760"/>
                      <a:pt x="11023" y="25760"/>
                    </a:cubicBezTo>
                    <a:cubicBezTo>
                      <a:pt x="10467" y="25760"/>
                      <a:pt x="9776" y="26200"/>
                      <a:pt x="9147" y="26200"/>
                    </a:cubicBezTo>
                    <a:cubicBezTo>
                      <a:pt x="8911" y="26200"/>
                      <a:pt x="8684" y="26138"/>
                      <a:pt x="8476" y="25968"/>
                    </a:cubicBezTo>
                    <a:lnTo>
                      <a:pt x="8476" y="25968"/>
                    </a:lnTo>
                    <a:cubicBezTo>
                      <a:pt x="8514" y="26189"/>
                      <a:pt x="8458" y="26263"/>
                      <a:pt x="8367" y="26263"/>
                    </a:cubicBezTo>
                    <a:cubicBezTo>
                      <a:pt x="8206" y="26263"/>
                      <a:pt x="7936" y="26035"/>
                      <a:pt x="7868" y="25968"/>
                    </a:cubicBezTo>
                    <a:cubicBezTo>
                      <a:pt x="8040" y="25743"/>
                      <a:pt x="7868" y="25136"/>
                      <a:pt x="8146" y="25136"/>
                    </a:cubicBezTo>
                    <a:cubicBezTo>
                      <a:pt x="8174" y="25297"/>
                      <a:pt x="8237" y="25346"/>
                      <a:pt x="8308" y="25346"/>
                    </a:cubicBezTo>
                    <a:cubicBezTo>
                      <a:pt x="8416" y="25346"/>
                      <a:pt x="8540" y="25234"/>
                      <a:pt x="8584" y="25234"/>
                    </a:cubicBezTo>
                    <a:cubicBezTo>
                      <a:pt x="8621" y="25234"/>
                      <a:pt x="8602" y="25310"/>
                      <a:pt x="8476" y="25585"/>
                    </a:cubicBezTo>
                    <a:cubicBezTo>
                      <a:pt x="8574" y="25679"/>
                      <a:pt x="8734" y="25726"/>
                      <a:pt x="8877" y="25726"/>
                    </a:cubicBezTo>
                    <a:cubicBezTo>
                      <a:pt x="9138" y="25726"/>
                      <a:pt x="9345" y="25570"/>
                      <a:pt x="9030" y="25255"/>
                    </a:cubicBezTo>
                    <a:cubicBezTo>
                      <a:pt x="9061" y="25229"/>
                      <a:pt x="9091" y="25218"/>
                      <a:pt x="9119" y="25218"/>
                    </a:cubicBezTo>
                    <a:cubicBezTo>
                      <a:pt x="9273" y="25218"/>
                      <a:pt x="9392" y="25546"/>
                      <a:pt x="9481" y="25546"/>
                    </a:cubicBezTo>
                    <a:cubicBezTo>
                      <a:pt x="9515" y="25546"/>
                      <a:pt x="9545" y="25497"/>
                      <a:pt x="9571" y="25361"/>
                    </a:cubicBezTo>
                    <a:lnTo>
                      <a:pt x="9571" y="25361"/>
                    </a:lnTo>
                    <a:cubicBezTo>
                      <a:pt x="9541" y="25378"/>
                      <a:pt x="9517" y="25387"/>
                      <a:pt x="9499" y="25387"/>
                    </a:cubicBezTo>
                    <a:cubicBezTo>
                      <a:pt x="9330" y="25387"/>
                      <a:pt x="9675" y="24675"/>
                      <a:pt x="9895" y="24675"/>
                    </a:cubicBezTo>
                    <a:cubicBezTo>
                      <a:pt x="9946" y="24675"/>
                      <a:pt x="9991" y="24713"/>
                      <a:pt x="10020" y="24806"/>
                    </a:cubicBezTo>
                    <a:cubicBezTo>
                      <a:pt x="9901" y="24978"/>
                      <a:pt x="9624" y="25031"/>
                      <a:pt x="9624" y="25361"/>
                    </a:cubicBezTo>
                    <a:cubicBezTo>
                      <a:pt x="9864" y="25458"/>
                      <a:pt x="10229" y="25533"/>
                      <a:pt x="10591" y="25533"/>
                    </a:cubicBezTo>
                    <a:cubicBezTo>
                      <a:pt x="11065" y="25533"/>
                      <a:pt x="11536" y="25405"/>
                      <a:pt x="11723" y="25031"/>
                    </a:cubicBezTo>
                    <a:cubicBezTo>
                      <a:pt x="11933" y="25098"/>
                      <a:pt x="12113" y="25118"/>
                      <a:pt x="12290" y="25118"/>
                    </a:cubicBezTo>
                    <a:cubicBezTo>
                      <a:pt x="12526" y="25118"/>
                      <a:pt x="12757" y="25083"/>
                      <a:pt x="13043" y="25083"/>
                    </a:cubicBezTo>
                    <a:cubicBezTo>
                      <a:pt x="13209" y="25103"/>
                      <a:pt x="13496" y="25181"/>
                      <a:pt x="13772" y="25181"/>
                    </a:cubicBezTo>
                    <a:cubicBezTo>
                      <a:pt x="14221" y="25181"/>
                      <a:pt x="14641" y="24976"/>
                      <a:pt x="14469" y="23988"/>
                    </a:cubicBezTo>
                    <a:lnTo>
                      <a:pt x="14469" y="23988"/>
                    </a:lnTo>
                    <a:cubicBezTo>
                      <a:pt x="14174" y="24082"/>
                      <a:pt x="14059" y="24440"/>
                      <a:pt x="13717" y="24440"/>
                    </a:cubicBezTo>
                    <a:cubicBezTo>
                      <a:pt x="13677" y="24440"/>
                      <a:pt x="13633" y="24435"/>
                      <a:pt x="13585" y="24423"/>
                    </a:cubicBezTo>
                    <a:cubicBezTo>
                      <a:pt x="13585" y="23988"/>
                      <a:pt x="13373" y="24040"/>
                      <a:pt x="13426" y="23539"/>
                    </a:cubicBezTo>
                    <a:cubicBezTo>
                      <a:pt x="13585" y="23539"/>
                      <a:pt x="13651" y="23486"/>
                      <a:pt x="13703" y="23380"/>
                    </a:cubicBezTo>
                    <a:cubicBezTo>
                      <a:pt x="13964" y="23430"/>
                      <a:pt x="13922" y="23875"/>
                      <a:pt x="14188" y="23875"/>
                    </a:cubicBezTo>
                    <a:cubicBezTo>
                      <a:pt x="14206" y="23875"/>
                      <a:pt x="14224" y="23873"/>
                      <a:pt x="14245" y="23869"/>
                    </a:cubicBezTo>
                    <a:cubicBezTo>
                      <a:pt x="14140" y="23328"/>
                      <a:pt x="14491" y="23000"/>
                      <a:pt x="14786" y="23000"/>
                    </a:cubicBezTo>
                    <a:cubicBezTo>
                      <a:pt x="14938" y="23000"/>
                      <a:pt x="15075" y="23087"/>
                      <a:pt x="15129" y="23275"/>
                    </a:cubicBezTo>
                    <a:cubicBezTo>
                      <a:pt x="14971" y="23327"/>
                      <a:pt x="14852" y="23327"/>
                      <a:pt x="14905" y="23658"/>
                    </a:cubicBezTo>
                    <a:cubicBezTo>
                      <a:pt x="15025" y="23703"/>
                      <a:pt x="15154" y="23724"/>
                      <a:pt x="15287" y="23724"/>
                    </a:cubicBezTo>
                    <a:cubicBezTo>
                      <a:pt x="15768" y="23724"/>
                      <a:pt x="16285" y="23456"/>
                      <a:pt x="16502" y="23156"/>
                    </a:cubicBezTo>
                    <a:cubicBezTo>
                      <a:pt x="15565" y="22615"/>
                      <a:pt x="14641" y="22113"/>
                      <a:pt x="15565" y="21070"/>
                    </a:cubicBezTo>
                    <a:lnTo>
                      <a:pt x="15565" y="21070"/>
                    </a:lnTo>
                    <a:cubicBezTo>
                      <a:pt x="15472" y="21360"/>
                      <a:pt x="15675" y="22457"/>
                      <a:pt x="15878" y="22457"/>
                    </a:cubicBezTo>
                    <a:cubicBezTo>
                      <a:pt x="15906" y="22457"/>
                      <a:pt x="15934" y="22436"/>
                      <a:pt x="15961" y="22390"/>
                    </a:cubicBezTo>
                    <a:cubicBezTo>
                      <a:pt x="15737" y="22285"/>
                      <a:pt x="16291" y="22390"/>
                      <a:pt x="16397" y="22007"/>
                    </a:cubicBezTo>
                    <a:cubicBezTo>
                      <a:pt x="16674" y="22060"/>
                      <a:pt x="16674" y="22720"/>
                      <a:pt x="16885" y="22826"/>
                    </a:cubicBezTo>
                    <a:cubicBezTo>
                      <a:pt x="17044" y="22597"/>
                      <a:pt x="17207" y="22523"/>
                      <a:pt x="17370" y="22523"/>
                    </a:cubicBezTo>
                    <a:cubicBezTo>
                      <a:pt x="17671" y="22523"/>
                      <a:pt x="17970" y="22776"/>
                      <a:pt x="18246" y="22776"/>
                    </a:cubicBezTo>
                    <a:cubicBezTo>
                      <a:pt x="18390" y="22776"/>
                      <a:pt x="18527" y="22707"/>
                      <a:pt x="18654" y="22496"/>
                    </a:cubicBezTo>
                    <a:cubicBezTo>
                      <a:pt x="18760" y="22826"/>
                      <a:pt x="18984" y="22615"/>
                      <a:pt x="18812" y="22997"/>
                    </a:cubicBezTo>
                    <a:cubicBezTo>
                      <a:pt x="18820" y="22999"/>
                      <a:pt x="18828" y="23000"/>
                      <a:pt x="18835" y="23000"/>
                    </a:cubicBezTo>
                    <a:cubicBezTo>
                      <a:pt x="19000" y="23000"/>
                      <a:pt x="19191" y="22609"/>
                      <a:pt x="19389" y="22609"/>
                    </a:cubicBezTo>
                    <a:cubicBezTo>
                      <a:pt x="19456" y="22609"/>
                      <a:pt x="19524" y="22654"/>
                      <a:pt x="19591" y="22773"/>
                    </a:cubicBezTo>
                    <a:cubicBezTo>
                      <a:pt x="19420" y="22773"/>
                      <a:pt x="19314" y="22945"/>
                      <a:pt x="19314" y="23156"/>
                    </a:cubicBezTo>
                    <a:cubicBezTo>
                      <a:pt x="19473" y="23156"/>
                      <a:pt x="19420" y="23539"/>
                      <a:pt x="19420" y="23816"/>
                    </a:cubicBezTo>
                    <a:cubicBezTo>
                      <a:pt x="19974" y="23710"/>
                      <a:pt x="19974" y="22720"/>
                      <a:pt x="20251" y="22219"/>
                    </a:cubicBezTo>
                    <a:cubicBezTo>
                      <a:pt x="20225" y="22210"/>
                      <a:pt x="20202" y="22206"/>
                      <a:pt x="20181" y="22206"/>
                    </a:cubicBezTo>
                    <a:cubicBezTo>
                      <a:pt x="19944" y="22206"/>
                      <a:pt x="20062" y="22724"/>
                      <a:pt x="19855" y="22773"/>
                    </a:cubicBezTo>
                    <a:cubicBezTo>
                      <a:pt x="19974" y="22337"/>
                      <a:pt x="19525" y="22113"/>
                      <a:pt x="19803" y="21955"/>
                    </a:cubicBezTo>
                    <a:lnTo>
                      <a:pt x="19803" y="21955"/>
                    </a:lnTo>
                    <a:cubicBezTo>
                      <a:pt x="19885" y="22032"/>
                      <a:pt x="19997" y="22044"/>
                      <a:pt x="20113" y="22044"/>
                    </a:cubicBezTo>
                    <a:cubicBezTo>
                      <a:pt x="20162" y="22044"/>
                      <a:pt x="20211" y="22042"/>
                      <a:pt x="20260" y="22042"/>
                    </a:cubicBezTo>
                    <a:cubicBezTo>
                      <a:pt x="20410" y="22042"/>
                      <a:pt x="20552" y="22061"/>
                      <a:pt x="20634" y="22219"/>
                    </a:cubicBezTo>
                    <a:lnTo>
                      <a:pt x="20634" y="22390"/>
                    </a:lnTo>
                    <a:cubicBezTo>
                      <a:pt x="20661" y="22399"/>
                      <a:pt x="20684" y="22403"/>
                      <a:pt x="20705" y="22403"/>
                    </a:cubicBezTo>
                    <a:cubicBezTo>
                      <a:pt x="20917" y="22403"/>
                      <a:pt x="20840" y="21992"/>
                      <a:pt x="21045" y="21992"/>
                    </a:cubicBezTo>
                    <a:cubicBezTo>
                      <a:pt x="21068" y="21992"/>
                      <a:pt x="21093" y="21997"/>
                      <a:pt x="21123" y="22007"/>
                    </a:cubicBezTo>
                    <a:cubicBezTo>
                      <a:pt x="21176" y="22667"/>
                      <a:pt x="21572" y="22667"/>
                      <a:pt x="21783" y="22997"/>
                    </a:cubicBezTo>
                    <a:cubicBezTo>
                      <a:pt x="21932" y="22743"/>
                      <a:pt x="22249" y="22437"/>
                      <a:pt x="22461" y="22437"/>
                    </a:cubicBezTo>
                    <a:cubicBezTo>
                      <a:pt x="22569" y="22437"/>
                      <a:pt x="22650" y="22516"/>
                      <a:pt x="22667" y="22720"/>
                    </a:cubicBezTo>
                    <a:cubicBezTo>
                      <a:pt x="22892" y="22496"/>
                      <a:pt x="23050" y="22113"/>
                      <a:pt x="23433" y="22007"/>
                    </a:cubicBezTo>
                    <a:lnTo>
                      <a:pt x="23433" y="22007"/>
                    </a:lnTo>
                    <a:cubicBezTo>
                      <a:pt x="23327" y="23209"/>
                      <a:pt x="22773" y="23816"/>
                      <a:pt x="22060" y="24146"/>
                    </a:cubicBezTo>
                    <a:cubicBezTo>
                      <a:pt x="22007" y="23816"/>
                      <a:pt x="22667" y="23763"/>
                      <a:pt x="22337" y="23605"/>
                    </a:cubicBezTo>
                    <a:cubicBezTo>
                      <a:pt x="22443" y="23327"/>
                      <a:pt x="22773" y="23327"/>
                      <a:pt x="22997" y="23209"/>
                    </a:cubicBezTo>
                    <a:cubicBezTo>
                      <a:pt x="22962" y="22984"/>
                      <a:pt x="22900" y="22920"/>
                      <a:pt x="22827" y="22920"/>
                    </a:cubicBezTo>
                    <a:cubicBezTo>
                      <a:pt x="22730" y="22920"/>
                      <a:pt x="22613" y="23036"/>
                      <a:pt x="22512" y="23036"/>
                    </a:cubicBezTo>
                    <a:cubicBezTo>
                      <a:pt x="22467" y="23036"/>
                      <a:pt x="22425" y="23012"/>
                      <a:pt x="22390" y="22945"/>
                    </a:cubicBezTo>
                    <a:cubicBezTo>
                      <a:pt x="22166" y="23050"/>
                      <a:pt x="22166" y="23433"/>
                      <a:pt x="22007" y="23658"/>
                    </a:cubicBezTo>
                    <a:cubicBezTo>
                      <a:pt x="21836" y="23486"/>
                      <a:pt x="21836" y="23050"/>
                      <a:pt x="21572" y="22997"/>
                    </a:cubicBezTo>
                    <a:cubicBezTo>
                      <a:pt x="21506" y="23050"/>
                      <a:pt x="21506" y="23156"/>
                      <a:pt x="21400" y="23156"/>
                    </a:cubicBezTo>
                    <a:cubicBezTo>
                      <a:pt x="21506" y="23380"/>
                      <a:pt x="21677" y="23486"/>
                      <a:pt x="21836" y="23658"/>
                    </a:cubicBezTo>
                    <a:cubicBezTo>
                      <a:pt x="21506" y="23816"/>
                      <a:pt x="21242" y="24146"/>
                      <a:pt x="20846" y="24199"/>
                    </a:cubicBezTo>
                    <a:cubicBezTo>
                      <a:pt x="21037" y="24064"/>
                      <a:pt x="20950" y="23247"/>
                      <a:pt x="21125" y="23247"/>
                    </a:cubicBezTo>
                    <a:cubicBezTo>
                      <a:pt x="21155" y="23247"/>
                      <a:pt x="21193" y="23271"/>
                      <a:pt x="21242" y="23327"/>
                    </a:cubicBezTo>
                    <a:cubicBezTo>
                      <a:pt x="21176" y="22826"/>
                      <a:pt x="20740" y="23050"/>
                      <a:pt x="20634" y="22615"/>
                    </a:cubicBezTo>
                    <a:lnTo>
                      <a:pt x="20634" y="22615"/>
                    </a:lnTo>
                    <a:cubicBezTo>
                      <a:pt x="20671" y="23642"/>
                      <a:pt x="20204" y="24198"/>
                      <a:pt x="19637" y="24198"/>
                    </a:cubicBezTo>
                    <a:cubicBezTo>
                      <a:pt x="19388" y="24198"/>
                      <a:pt x="19119" y="24090"/>
                      <a:pt x="18865" y="23869"/>
                    </a:cubicBezTo>
                    <a:cubicBezTo>
                      <a:pt x="19037" y="23763"/>
                      <a:pt x="19261" y="23763"/>
                      <a:pt x="19314" y="23486"/>
                    </a:cubicBezTo>
                    <a:lnTo>
                      <a:pt x="19314" y="23486"/>
                    </a:lnTo>
                    <a:cubicBezTo>
                      <a:pt x="19197" y="23517"/>
                      <a:pt x="19099" y="23532"/>
                      <a:pt x="19019" y="23532"/>
                    </a:cubicBezTo>
                    <a:cubicBezTo>
                      <a:pt x="18793" y="23532"/>
                      <a:pt x="18707" y="23413"/>
                      <a:pt x="18707" y="23209"/>
                    </a:cubicBezTo>
                    <a:cubicBezTo>
                      <a:pt x="18707" y="23380"/>
                      <a:pt x="18601" y="23486"/>
                      <a:pt x="18535" y="23539"/>
                    </a:cubicBezTo>
                    <a:cubicBezTo>
                      <a:pt x="18535" y="23327"/>
                      <a:pt x="18654" y="23327"/>
                      <a:pt x="18601" y="23050"/>
                    </a:cubicBezTo>
                    <a:cubicBezTo>
                      <a:pt x="18562" y="23035"/>
                      <a:pt x="18530" y="23029"/>
                      <a:pt x="18502" y="23029"/>
                    </a:cubicBezTo>
                    <a:cubicBezTo>
                      <a:pt x="18351" y="23029"/>
                      <a:pt x="18339" y="23217"/>
                      <a:pt x="18168" y="23217"/>
                    </a:cubicBezTo>
                    <a:cubicBezTo>
                      <a:pt x="18148" y="23217"/>
                      <a:pt x="18125" y="23215"/>
                      <a:pt x="18100" y="23209"/>
                    </a:cubicBezTo>
                    <a:lnTo>
                      <a:pt x="18100" y="23209"/>
                    </a:lnTo>
                    <a:cubicBezTo>
                      <a:pt x="18377" y="24040"/>
                      <a:pt x="18654" y="23605"/>
                      <a:pt x="18271" y="24423"/>
                    </a:cubicBezTo>
                    <a:cubicBezTo>
                      <a:pt x="19974" y="24700"/>
                      <a:pt x="20582" y="24753"/>
                      <a:pt x="22007" y="24806"/>
                    </a:cubicBezTo>
                    <a:cubicBezTo>
                      <a:pt x="22105" y="24399"/>
                      <a:pt x="22334" y="24336"/>
                      <a:pt x="22580" y="24336"/>
                    </a:cubicBezTo>
                    <a:cubicBezTo>
                      <a:pt x="22693" y="24336"/>
                      <a:pt x="22809" y="24349"/>
                      <a:pt x="22917" y="24349"/>
                    </a:cubicBezTo>
                    <a:cubicBezTo>
                      <a:pt x="23120" y="24349"/>
                      <a:pt x="23298" y="24303"/>
                      <a:pt x="23380" y="24040"/>
                    </a:cubicBezTo>
                    <a:cubicBezTo>
                      <a:pt x="23222" y="24040"/>
                      <a:pt x="23103" y="23935"/>
                      <a:pt x="23050" y="23710"/>
                    </a:cubicBezTo>
                    <a:lnTo>
                      <a:pt x="23050" y="23710"/>
                    </a:lnTo>
                    <a:cubicBezTo>
                      <a:pt x="23101" y="23734"/>
                      <a:pt x="23141" y="23745"/>
                      <a:pt x="23173" y="23745"/>
                    </a:cubicBezTo>
                    <a:cubicBezTo>
                      <a:pt x="23354" y="23745"/>
                      <a:pt x="23299" y="23425"/>
                      <a:pt x="23433" y="23380"/>
                    </a:cubicBezTo>
                    <a:lnTo>
                      <a:pt x="23433" y="23380"/>
                    </a:lnTo>
                    <a:cubicBezTo>
                      <a:pt x="23403" y="23567"/>
                      <a:pt x="23618" y="23665"/>
                      <a:pt x="23850" y="23665"/>
                    </a:cubicBezTo>
                    <a:cubicBezTo>
                      <a:pt x="24030" y="23665"/>
                      <a:pt x="24220" y="23607"/>
                      <a:pt x="24318" y="23486"/>
                    </a:cubicBezTo>
                    <a:cubicBezTo>
                      <a:pt x="24146" y="23327"/>
                      <a:pt x="23988" y="23103"/>
                      <a:pt x="23882" y="22826"/>
                    </a:cubicBezTo>
                    <a:cubicBezTo>
                      <a:pt x="24212" y="22496"/>
                      <a:pt x="24318" y="22615"/>
                      <a:pt x="24648" y="22443"/>
                    </a:cubicBezTo>
                    <a:lnTo>
                      <a:pt x="24648" y="22443"/>
                    </a:lnTo>
                    <a:cubicBezTo>
                      <a:pt x="24648" y="22667"/>
                      <a:pt x="24542" y="22667"/>
                      <a:pt x="24595" y="22945"/>
                    </a:cubicBezTo>
                    <a:cubicBezTo>
                      <a:pt x="24925" y="22879"/>
                      <a:pt x="25202" y="22826"/>
                      <a:pt x="25361" y="22549"/>
                    </a:cubicBezTo>
                    <a:cubicBezTo>
                      <a:pt x="25255" y="22060"/>
                      <a:pt x="24872" y="22166"/>
                      <a:pt x="24595" y="21955"/>
                    </a:cubicBezTo>
                    <a:cubicBezTo>
                      <a:pt x="24819" y="21858"/>
                      <a:pt x="24931" y="21701"/>
                      <a:pt x="25141" y="21701"/>
                    </a:cubicBezTo>
                    <a:cubicBezTo>
                      <a:pt x="25190" y="21701"/>
                      <a:pt x="25245" y="21710"/>
                      <a:pt x="25308" y="21730"/>
                    </a:cubicBezTo>
                    <a:cubicBezTo>
                      <a:pt x="25398" y="21821"/>
                      <a:pt x="25372" y="22201"/>
                      <a:pt x="25537" y="22201"/>
                    </a:cubicBezTo>
                    <a:cubicBezTo>
                      <a:pt x="25565" y="22201"/>
                      <a:pt x="25598" y="22190"/>
                      <a:pt x="25638" y="22166"/>
                    </a:cubicBezTo>
                    <a:cubicBezTo>
                      <a:pt x="25638" y="22007"/>
                      <a:pt x="25585" y="21730"/>
                      <a:pt x="25691" y="21677"/>
                    </a:cubicBezTo>
                    <a:cubicBezTo>
                      <a:pt x="25915" y="21730"/>
                      <a:pt x="25968" y="22113"/>
                      <a:pt x="25862" y="22337"/>
                    </a:cubicBezTo>
                    <a:cubicBezTo>
                      <a:pt x="25901" y="22309"/>
                      <a:pt x="25937" y="22297"/>
                      <a:pt x="25971" y="22297"/>
                    </a:cubicBezTo>
                    <a:cubicBezTo>
                      <a:pt x="26194" y="22297"/>
                      <a:pt x="26315" y="22835"/>
                      <a:pt x="26486" y="22835"/>
                    </a:cubicBezTo>
                    <a:cubicBezTo>
                      <a:pt x="26543" y="22835"/>
                      <a:pt x="26606" y="22775"/>
                      <a:pt x="26681" y="22615"/>
                    </a:cubicBezTo>
                    <a:cubicBezTo>
                      <a:pt x="26403" y="22549"/>
                      <a:pt x="26073" y="22496"/>
                      <a:pt x="26126" y="21836"/>
                    </a:cubicBezTo>
                    <a:cubicBezTo>
                      <a:pt x="26403" y="21730"/>
                      <a:pt x="27182" y="21955"/>
                      <a:pt x="27288" y="21228"/>
                    </a:cubicBezTo>
                    <a:cubicBezTo>
                      <a:pt x="27565" y="21347"/>
                      <a:pt x="27842" y="21558"/>
                      <a:pt x="28106" y="21677"/>
                    </a:cubicBezTo>
                    <a:cubicBezTo>
                      <a:pt x="28106" y="21294"/>
                      <a:pt x="27565" y="21123"/>
                      <a:pt x="27842" y="20846"/>
                    </a:cubicBezTo>
                    <a:lnTo>
                      <a:pt x="27842" y="20846"/>
                    </a:lnTo>
                    <a:cubicBezTo>
                      <a:pt x="28119" y="21078"/>
                      <a:pt x="28312" y="21505"/>
                      <a:pt x="28725" y="21505"/>
                    </a:cubicBezTo>
                    <a:cubicBezTo>
                      <a:pt x="28805" y="21505"/>
                      <a:pt x="28893" y="21489"/>
                      <a:pt x="28991" y="21453"/>
                    </a:cubicBezTo>
                    <a:cubicBezTo>
                      <a:pt x="28973" y="21215"/>
                      <a:pt x="28950" y="21142"/>
                      <a:pt x="28916" y="21142"/>
                    </a:cubicBezTo>
                    <a:cubicBezTo>
                      <a:pt x="28862" y="21142"/>
                      <a:pt x="28781" y="21333"/>
                      <a:pt x="28654" y="21333"/>
                    </a:cubicBezTo>
                    <a:cubicBezTo>
                      <a:pt x="28624" y="21333"/>
                      <a:pt x="28591" y="21322"/>
                      <a:pt x="28555" y="21294"/>
                    </a:cubicBezTo>
                    <a:cubicBezTo>
                      <a:pt x="28502" y="20846"/>
                      <a:pt x="28555" y="20898"/>
                      <a:pt x="28225" y="20687"/>
                    </a:cubicBezTo>
                    <a:lnTo>
                      <a:pt x="28225" y="20687"/>
                    </a:lnTo>
                    <a:cubicBezTo>
                      <a:pt x="28661" y="20793"/>
                      <a:pt x="29097" y="21017"/>
                      <a:pt x="29545" y="21070"/>
                    </a:cubicBezTo>
                    <a:cubicBezTo>
                      <a:pt x="29569" y="20729"/>
                      <a:pt x="29626" y="20627"/>
                      <a:pt x="29712" y="20627"/>
                    </a:cubicBezTo>
                    <a:cubicBezTo>
                      <a:pt x="29819" y="20627"/>
                      <a:pt x="29969" y="20787"/>
                      <a:pt x="30153" y="20846"/>
                    </a:cubicBezTo>
                    <a:cubicBezTo>
                      <a:pt x="30087" y="20634"/>
                      <a:pt x="30153" y="20516"/>
                      <a:pt x="30206" y="20357"/>
                    </a:cubicBezTo>
                    <a:cubicBezTo>
                      <a:pt x="30154" y="20243"/>
                      <a:pt x="30064" y="20211"/>
                      <a:pt x="29958" y="20211"/>
                    </a:cubicBezTo>
                    <a:cubicBezTo>
                      <a:pt x="29826" y="20211"/>
                      <a:pt x="29670" y="20260"/>
                      <a:pt x="29537" y="20260"/>
                    </a:cubicBezTo>
                    <a:cubicBezTo>
                      <a:pt x="29420" y="20260"/>
                      <a:pt x="29320" y="20222"/>
                      <a:pt x="29268" y="20080"/>
                    </a:cubicBezTo>
                    <a:cubicBezTo>
                      <a:pt x="29427" y="20080"/>
                      <a:pt x="29374" y="19803"/>
                      <a:pt x="29427" y="19750"/>
                    </a:cubicBezTo>
                    <a:cubicBezTo>
                      <a:pt x="29784" y="19828"/>
                      <a:pt x="30310" y="20014"/>
                      <a:pt x="30719" y="20014"/>
                    </a:cubicBezTo>
                    <a:cubicBezTo>
                      <a:pt x="31143" y="20014"/>
                      <a:pt x="31442" y="19815"/>
                      <a:pt x="31301" y="19090"/>
                    </a:cubicBezTo>
                    <a:cubicBezTo>
                      <a:pt x="31264" y="19073"/>
                      <a:pt x="31232" y="19065"/>
                      <a:pt x="31205" y="19065"/>
                    </a:cubicBezTo>
                    <a:cubicBezTo>
                      <a:pt x="30959" y="19065"/>
                      <a:pt x="31126" y="19707"/>
                      <a:pt x="30971" y="19803"/>
                    </a:cubicBezTo>
                    <a:cubicBezTo>
                      <a:pt x="30896" y="19463"/>
                      <a:pt x="30829" y="19396"/>
                      <a:pt x="30739" y="19396"/>
                    </a:cubicBezTo>
                    <a:cubicBezTo>
                      <a:pt x="30680" y="19396"/>
                      <a:pt x="30611" y="19425"/>
                      <a:pt x="30522" y="19425"/>
                    </a:cubicBezTo>
                    <a:cubicBezTo>
                      <a:pt x="30462" y="19425"/>
                      <a:pt x="30392" y="19412"/>
                      <a:pt x="30311" y="19367"/>
                    </a:cubicBezTo>
                    <a:cubicBezTo>
                      <a:pt x="30053" y="19575"/>
                      <a:pt x="29725" y="19634"/>
                      <a:pt x="29367" y="19634"/>
                    </a:cubicBezTo>
                    <a:cubicBezTo>
                      <a:pt x="28883" y="19634"/>
                      <a:pt x="28343" y="19525"/>
                      <a:pt x="27842" y="19525"/>
                    </a:cubicBezTo>
                    <a:cubicBezTo>
                      <a:pt x="28001" y="19420"/>
                      <a:pt x="27948" y="18984"/>
                      <a:pt x="28106" y="18813"/>
                    </a:cubicBezTo>
                    <a:cubicBezTo>
                      <a:pt x="28523" y="19059"/>
                      <a:pt x="28974" y="19162"/>
                      <a:pt x="29438" y="19162"/>
                    </a:cubicBezTo>
                    <a:cubicBezTo>
                      <a:pt x="30017" y="19162"/>
                      <a:pt x="30617" y="19002"/>
                      <a:pt x="31196" y="18760"/>
                    </a:cubicBezTo>
                    <a:cubicBezTo>
                      <a:pt x="31214" y="18896"/>
                      <a:pt x="31275" y="18942"/>
                      <a:pt x="31348" y="18942"/>
                    </a:cubicBezTo>
                    <a:cubicBezTo>
                      <a:pt x="31480" y="18942"/>
                      <a:pt x="31650" y="18794"/>
                      <a:pt x="31684" y="18760"/>
                    </a:cubicBezTo>
                    <a:cubicBezTo>
                      <a:pt x="31856" y="19578"/>
                      <a:pt x="32674" y="19367"/>
                      <a:pt x="32569" y="20186"/>
                    </a:cubicBezTo>
                    <a:cubicBezTo>
                      <a:pt x="33057" y="19697"/>
                      <a:pt x="33612" y="20304"/>
                      <a:pt x="33717" y="19420"/>
                    </a:cubicBezTo>
                    <a:lnTo>
                      <a:pt x="33717" y="19420"/>
                    </a:lnTo>
                    <a:cubicBezTo>
                      <a:pt x="33684" y="19425"/>
                      <a:pt x="33653" y="19428"/>
                      <a:pt x="33622" y="19428"/>
                    </a:cubicBezTo>
                    <a:cubicBezTo>
                      <a:pt x="33345" y="19428"/>
                      <a:pt x="33159" y="19222"/>
                      <a:pt x="33004" y="18984"/>
                    </a:cubicBezTo>
                    <a:cubicBezTo>
                      <a:pt x="33069" y="18880"/>
                      <a:pt x="33160" y="18845"/>
                      <a:pt x="33261" y="18845"/>
                    </a:cubicBezTo>
                    <a:cubicBezTo>
                      <a:pt x="33467" y="18845"/>
                      <a:pt x="33716" y="18991"/>
                      <a:pt x="33865" y="18991"/>
                    </a:cubicBezTo>
                    <a:cubicBezTo>
                      <a:pt x="33956" y="18991"/>
                      <a:pt x="34010" y="18936"/>
                      <a:pt x="33994" y="18760"/>
                    </a:cubicBezTo>
                    <a:lnTo>
                      <a:pt x="33994" y="18760"/>
                    </a:lnTo>
                    <a:cubicBezTo>
                      <a:pt x="34070" y="18860"/>
                      <a:pt x="34203" y="18897"/>
                      <a:pt x="34348" y="18897"/>
                    </a:cubicBezTo>
                    <a:cubicBezTo>
                      <a:pt x="34432" y="18897"/>
                      <a:pt x="34520" y="18885"/>
                      <a:pt x="34602" y="18865"/>
                    </a:cubicBezTo>
                    <a:lnTo>
                      <a:pt x="34602" y="18865"/>
                    </a:lnTo>
                    <a:cubicBezTo>
                      <a:pt x="34602" y="19090"/>
                      <a:pt x="34496" y="19090"/>
                      <a:pt x="34549" y="19367"/>
                    </a:cubicBezTo>
                    <a:cubicBezTo>
                      <a:pt x="34826" y="19697"/>
                      <a:pt x="35816" y="19143"/>
                      <a:pt x="35486" y="20304"/>
                    </a:cubicBezTo>
                    <a:cubicBezTo>
                      <a:pt x="35455" y="20038"/>
                      <a:pt x="35209" y="19813"/>
                      <a:pt x="35001" y="19813"/>
                    </a:cubicBezTo>
                    <a:cubicBezTo>
                      <a:pt x="34859" y="19813"/>
                      <a:pt x="34734" y="19918"/>
                      <a:pt x="34707" y="20186"/>
                    </a:cubicBezTo>
                    <a:cubicBezTo>
                      <a:pt x="34800" y="20363"/>
                      <a:pt x="35002" y="20479"/>
                      <a:pt x="35101" y="20479"/>
                    </a:cubicBezTo>
                    <a:cubicBezTo>
                      <a:pt x="35185" y="20479"/>
                      <a:pt x="35192" y="20393"/>
                      <a:pt x="34985" y="20186"/>
                    </a:cubicBezTo>
                    <a:cubicBezTo>
                      <a:pt x="35033" y="20170"/>
                      <a:pt x="35078" y="20163"/>
                      <a:pt x="35119" y="20163"/>
                    </a:cubicBezTo>
                    <a:cubicBezTo>
                      <a:pt x="35358" y="20163"/>
                      <a:pt x="35461" y="20406"/>
                      <a:pt x="35315" y="20687"/>
                    </a:cubicBezTo>
                    <a:cubicBezTo>
                      <a:pt x="35365" y="20738"/>
                      <a:pt x="35419" y="20757"/>
                      <a:pt x="35474" y="20757"/>
                    </a:cubicBezTo>
                    <a:cubicBezTo>
                      <a:pt x="35660" y="20757"/>
                      <a:pt x="35864" y="20540"/>
                      <a:pt x="36014" y="20540"/>
                    </a:cubicBezTo>
                    <a:cubicBezTo>
                      <a:pt x="36065" y="20540"/>
                      <a:pt x="36110" y="20565"/>
                      <a:pt x="36146" y="20634"/>
                    </a:cubicBezTo>
                    <a:cubicBezTo>
                      <a:pt x="36027" y="20964"/>
                      <a:pt x="35645" y="20793"/>
                      <a:pt x="35645" y="21294"/>
                    </a:cubicBezTo>
                    <a:cubicBezTo>
                      <a:pt x="36305" y="21294"/>
                      <a:pt x="36806" y="21453"/>
                      <a:pt x="37018" y="22219"/>
                    </a:cubicBezTo>
                    <a:cubicBezTo>
                      <a:pt x="37065" y="22233"/>
                      <a:pt x="37107" y="22239"/>
                      <a:pt x="37145" y="22239"/>
                    </a:cubicBezTo>
                    <a:cubicBezTo>
                      <a:pt x="37392" y="22239"/>
                      <a:pt x="37486" y="21987"/>
                      <a:pt x="37726" y="21987"/>
                    </a:cubicBezTo>
                    <a:cubicBezTo>
                      <a:pt x="37763" y="21987"/>
                      <a:pt x="37804" y="21993"/>
                      <a:pt x="37849" y="22007"/>
                    </a:cubicBezTo>
                    <a:cubicBezTo>
                      <a:pt x="37849" y="22219"/>
                      <a:pt x="38008" y="22285"/>
                      <a:pt x="38074" y="22496"/>
                    </a:cubicBezTo>
                    <a:cubicBezTo>
                      <a:pt x="37899" y="22624"/>
                      <a:pt x="37710" y="22637"/>
                      <a:pt x="37522" y="22637"/>
                    </a:cubicBezTo>
                    <a:cubicBezTo>
                      <a:pt x="37476" y="22637"/>
                      <a:pt x="37431" y="22636"/>
                      <a:pt x="37385" y="22636"/>
                    </a:cubicBezTo>
                    <a:cubicBezTo>
                      <a:pt x="37136" y="22636"/>
                      <a:pt x="36892" y="22658"/>
                      <a:pt x="36688" y="22945"/>
                    </a:cubicBezTo>
                    <a:cubicBezTo>
                      <a:pt x="36405" y="22653"/>
                      <a:pt x="36245" y="21652"/>
                      <a:pt x="36048" y="21652"/>
                    </a:cubicBezTo>
                    <a:cubicBezTo>
                      <a:pt x="35978" y="21652"/>
                      <a:pt x="35903" y="21779"/>
                      <a:pt x="35816" y="22113"/>
                    </a:cubicBezTo>
                    <a:cubicBezTo>
                      <a:pt x="35816" y="21624"/>
                      <a:pt x="35315" y="21624"/>
                      <a:pt x="35539" y="21123"/>
                    </a:cubicBezTo>
                    <a:lnTo>
                      <a:pt x="35539" y="21123"/>
                    </a:lnTo>
                    <a:cubicBezTo>
                      <a:pt x="34773" y="21176"/>
                      <a:pt x="34826" y="21294"/>
                      <a:pt x="34166" y="21400"/>
                    </a:cubicBezTo>
                    <a:cubicBezTo>
                      <a:pt x="34443" y="22219"/>
                      <a:pt x="35367" y="21677"/>
                      <a:pt x="35367" y="22997"/>
                    </a:cubicBezTo>
                    <a:cubicBezTo>
                      <a:pt x="35320" y="22978"/>
                      <a:pt x="35281" y="22969"/>
                      <a:pt x="35249" y="22969"/>
                    </a:cubicBezTo>
                    <a:cubicBezTo>
                      <a:pt x="34989" y="22969"/>
                      <a:pt x="35169" y="23526"/>
                      <a:pt x="35317" y="23526"/>
                    </a:cubicBezTo>
                    <a:cubicBezTo>
                      <a:pt x="35364" y="23526"/>
                      <a:pt x="35407" y="23471"/>
                      <a:pt x="35433" y="23327"/>
                    </a:cubicBezTo>
                    <a:cubicBezTo>
                      <a:pt x="35349" y="23223"/>
                      <a:pt x="35459" y="23158"/>
                      <a:pt x="35608" y="23158"/>
                    </a:cubicBezTo>
                    <a:cubicBezTo>
                      <a:pt x="35856" y="23158"/>
                      <a:pt x="36214" y="23338"/>
                      <a:pt x="35975" y="23816"/>
                    </a:cubicBezTo>
                    <a:cubicBezTo>
                      <a:pt x="36199" y="23433"/>
                      <a:pt x="36377" y="23433"/>
                      <a:pt x="36549" y="23433"/>
                    </a:cubicBezTo>
                    <a:cubicBezTo>
                      <a:pt x="36721" y="23433"/>
                      <a:pt x="36886" y="23433"/>
                      <a:pt x="37084" y="23050"/>
                    </a:cubicBezTo>
                    <a:cubicBezTo>
                      <a:pt x="37295" y="23380"/>
                      <a:pt x="37348" y="23539"/>
                      <a:pt x="37242" y="24040"/>
                    </a:cubicBezTo>
                    <a:cubicBezTo>
                      <a:pt x="37296" y="24075"/>
                      <a:pt x="37336" y="24089"/>
                      <a:pt x="37366" y="24089"/>
                    </a:cubicBezTo>
                    <a:cubicBezTo>
                      <a:pt x="37575" y="24089"/>
                      <a:pt x="37294" y="23378"/>
                      <a:pt x="37499" y="23378"/>
                    </a:cubicBezTo>
                    <a:cubicBezTo>
                      <a:pt x="37505" y="23378"/>
                      <a:pt x="37512" y="23379"/>
                      <a:pt x="37519" y="23380"/>
                    </a:cubicBezTo>
                    <a:cubicBezTo>
                      <a:pt x="38074" y="24040"/>
                      <a:pt x="39169" y="23869"/>
                      <a:pt x="39658" y="24040"/>
                    </a:cubicBezTo>
                    <a:cubicBezTo>
                      <a:pt x="39552" y="24040"/>
                      <a:pt x="39605" y="24370"/>
                      <a:pt x="39499" y="24370"/>
                    </a:cubicBezTo>
                    <a:cubicBezTo>
                      <a:pt x="39444" y="24301"/>
                      <a:pt x="39405" y="24277"/>
                      <a:pt x="39373" y="24277"/>
                    </a:cubicBezTo>
                    <a:cubicBezTo>
                      <a:pt x="39292" y="24277"/>
                      <a:pt x="39257" y="24440"/>
                      <a:pt x="39095" y="24440"/>
                    </a:cubicBezTo>
                    <a:cubicBezTo>
                      <a:pt x="39067" y="24440"/>
                      <a:pt x="39035" y="24435"/>
                      <a:pt x="38998" y="24423"/>
                    </a:cubicBezTo>
                    <a:cubicBezTo>
                      <a:pt x="38998" y="24265"/>
                      <a:pt x="39064" y="24199"/>
                      <a:pt x="39064" y="24093"/>
                    </a:cubicBezTo>
                    <a:lnTo>
                      <a:pt x="39064" y="24093"/>
                    </a:lnTo>
                    <a:cubicBezTo>
                      <a:pt x="38854" y="24268"/>
                      <a:pt x="38682" y="24413"/>
                      <a:pt x="38516" y="24413"/>
                    </a:cubicBezTo>
                    <a:cubicBezTo>
                      <a:pt x="38370" y="24413"/>
                      <a:pt x="38229" y="24298"/>
                      <a:pt x="38074" y="23988"/>
                    </a:cubicBezTo>
                    <a:lnTo>
                      <a:pt x="38074" y="23988"/>
                    </a:lnTo>
                    <a:cubicBezTo>
                      <a:pt x="38126" y="24370"/>
                      <a:pt x="38074" y="24648"/>
                      <a:pt x="37902" y="24700"/>
                    </a:cubicBezTo>
                    <a:cubicBezTo>
                      <a:pt x="37774" y="24490"/>
                      <a:pt x="37601" y="24428"/>
                      <a:pt x="37408" y="24428"/>
                    </a:cubicBezTo>
                    <a:cubicBezTo>
                      <a:pt x="37130" y="24428"/>
                      <a:pt x="36807" y="24558"/>
                      <a:pt x="36509" y="24558"/>
                    </a:cubicBezTo>
                    <a:cubicBezTo>
                      <a:pt x="36314" y="24558"/>
                      <a:pt x="36129" y="24502"/>
                      <a:pt x="35975" y="24318"/>
                    </a:cubicBezTo>
                    <a:cubicBezTo>
                      <a:pt x="35816" y="24476"/>
                      <a:pt x="35869" y="25031"/>
                      <a:pt x="35539" y="25031"/>
                    </a:cubicBezTo>
                    <a:cubicBezTo>
                      <a:pt x="35539" y="24700"/>
                      <a:pt x="35433" y="24595"/>
                      <a:pt x="35315" y="24529"/>
                    </a:cubicBezTo>
                    <a:cubicBezTo>
                      <a:pt x="35272" y="24527"/>
                      <a:pt x="35227" y="24526"/>
                      <a:pt x="35181" y="24526"/>
                    </a:cubicBezTo>
                    <a:cubicBezTo>
                      <a:pt x="34029" y="24526"/>
                      <a:pt x="31953" y="25094"/>
                      <a:pt x="30429" y="25094"/>
                    </a:cubicBezTo>
                    <a:cubicBezTo>
                      <a:pt x="30312" y="25094"/>
                      <a:pt x="30197" y="25091"/>
                      <a:pt x="30087" y="25083"/>
                    </a:cubicBezTo>
                    <a:lnTo>
                      <a:pt x="30087" y="25083"/>
                    </a:lnTo>
                    <a:cubicBezTo>
                      <a:pt x="30087" y="25136"/>
                      <a:pt x="30153" y="25136"/>
                      <a:pt x="30153" y="25255"/>
                    </a:cubicBezTo>
                    <a:cubicBezTo>
                      <a:pt x="29588" y="25327"/>
                      <a:pt x="29146" y="25356"/>
                      <a:pt x="28750" y="25356"/>
                    </a:cubicBezTo>
                    <a:cubicBezTo>
                      <a:pt x="27990" y="25356"/>
                      <a:pt x="27403" y="25249"/>
                      <a:pt x="26456" y="25136"/>
                    </a:cubicBezTo>
                    <a:cubicBezTo>
                      <a:pt x="26351" y="25519"/>
                      <a:pt x="26351" y="25915"/>
                      <a:pt x="26126" y="26021"/>
                    </a:cubicBezTo>
                    <a:cubicBezTo>
                      <a:pt x="26021" y="25585"/>
                      <a:pt x="26298" y="25691"/>
                      <a:pt x="26245" y="25361"/>
                    </a:cubicBezTo>
                    <a:cubicBezTo>
                      <a:pt x="26200" y="25361"/>
                      <a:pt x="25963" y="25335"/>
                      <a:pt x="25704" y="25335"/>
                    </a:cubicBezTo>
                    <a:cubicBezTo>
                      <a:pt x="25285" y="25335"/>
                      <a:pt x="24806" y="25401"/>
                      <a:pt x="24978" y="25743"/>
                    </a:cubicBezTo>
                    <a:cubicBezTo>
                      <a:pt x="25116" y="25664"/>
                      <a:pt x="25337" y="25555"/>
                      <a:pt x="25544" y="25555"/>
                    </a:cubicBezTo>
                    <a:cubicBezTo>
                      <a:pt x="25750" y="25555"/>
                      <a:pt x="25941" y="25664"/>
                      <a:pt x="26021" y="26021"/>
                    </a:cubicBezTo>
                    <a:cubicBezTo>
                      <a:pt x="25862" y="25983"/>
                      <a:pt x="25737" y="25782"/>
                      <a:pt x="25617" y="25782"/>
                    </a:cubicBezTo>
                    <a:cubicBezTo>
                      <a:pt x="25566" y="25782"/>
                      <a:pt x="25517" y="25818"/>
                      <a:pt x="25466" y="25915"/>
                    </a:cubicBezTo>
                    <a:cubicBezTo>
                      <a:pt x="25915" y="26786"/>
                      <a:pt x="26403" y="26021"/>
                      <a:pt x="26852" y="26786"/>
                    </a:cubicBezTo>
                    <a:cubicBezTo>
                      <a:pt x="26865" y="26789"/>
                      <a:pt x="26876" y="26790"/>
                      <a:pt x="26886" y="26790"/>
                    </a:cubicBezTo>
                    <a:cubicBezTo>
                      <a:pt x="27102" y="26790"/>
                      <a:pt x="26965" y="26298"/>
                      <a:pt x="27116" y="26298"/>
                    </a:cubicBezTo>
                    <a:cubicBezTo>
                      <a:pt x="27512" y="26351"/>
                      <a:pt x="28278" y="26958"/>
                      <a:pt x="28608" y="27169"/>
                    </a:cubicBezTo>
                    <a:cubicBezTo>
                      <a:pt x="28991" y="26681"/>
                      <a:pt x="29427" y="27064"/>
                      <a:pt x="29757" y="26628"/>
                    </a:cubicBezTo>
                    <a:cubicBezTo>
                      <a:pt x="29846" y="26857"/>
                      <a:pt x="29958" y="26921"/>
                      <a:pt x="30080" y="26921"/>
                    </a:cubicBezTo>
                    <a:cubicBezTo>
                      <a:pt x="30236" y="26921"/>
                      <a:pt x="30408" y="26817"/>
                      <a:pt x="30570" y="26817"/>
                    </a:cubicBezTo>
                    <a:cubicBezTo>
                      <a:pt x="30676" y="26817"/>
                      <a:pt x="30777" y="26862"/>
                      <a:pt x="30866" y="27011"/>
                    </a:cubicBezTo>
                    <a:cubicBezTo>
                      <a:pt x="30918" y="26456"/>
                      <a:pt x="30588" y="26681"/>
                      <a:pt x="30536" y="26403"/>
                    </a:cubicBezTo>
                    <a:lnTo>
                      <a:pt x="30536" y="26403"/>
                    </a:lnTo>
                    <a:cubicBezTo>
                      <a:pt x="30580" y="26426"/>
                      <a:pt x="30615" y="26437"/>
                      <a:pt x="30643" y="26437"/>
                    </a:cubicBezTo>
                    <a:cubicBezTo>
                      <a:pt x="30883" y="26437"/>
                      <a:pt x="30582" y="25689"/>
                      <a:pt x="30793" y="25689"/>
                    </a:cubicBezTo>
                    <a:cubicBezTo>
                      <a:pt x="30799" y="25689"/>
                      <a:pt x="30806" y="25689"/>
                      <a:pt x="30813" y="25691"/>
                    </a:cubicBezTo>
                    <a:cubicBezTo>
                      <a:pt x="30987" y="25795"/>
                      <a:pt x="31167" y="25974"/>
                      <a:pt x="31364" y="25974"/>
                    </a:cubicBezTo>
                    <a:cubicBezTo>
                      <a:pt x="31466" y="25974"/>
                      <a:pt x="31572" y="25927"/>
                      <a:pt x="31684" y="25796"/>
                    </a:cubicBezTo>
                    <a:cubicBezTo>
                      <a:pt x="31737" y="26126"/>
                      <a:pt x="31961" y="25968"/>
                      <a:pt x="31961" y="26456"/>
                    </a:cubicBezTo>
                    <a:cubicBezTo>
                      <a:pt x="32059" y="26438"/>
                      <a:pt x="32146" y="26431"/>
                      <a:pt x="32225" y="26431"/>
                    </a:cubicBezTo>
                    <a:cubicBezTo>
                      <a:pt x="32434" y="26431"/>
                      <a:pt x="32589" y="26478"/>
                      <a:pt x="32744" y="26478"/>
                    </a:cubicBezTo>
                    <a:cubicBezTo>
                      <a:pt x="32863" y="26478"/>
                      <a:pt x="32981" y="26450"/>
                      <a:pt x="33123" y="26351"/>
                    </a:cubicBezTo>
                    <a:lnTo>
                      <a:pt x="33123" y="26351"/>
                    </a:lnTo>
                    <a:cubicBezTo>
                      <a:pt x="33387" y="26575"/>
                      <a:pt x="32951" y="27011"/>
                      <a:pt x="33281" y="27169"/>
                    </a:cubicBezTo>
                    <a:cubicBezTo>
                      <a:pt x="33453" y="26958"/>
                      <a:pt x="33717" y="26786"/>
                      <a:pt x="33942" y="26628"/>
                    </a:cubicBezTo>
                    <a:cubicBezTo>
                      <a:pt x="34047" y="26179"/>
                      <a:pt x="33506" y="26073"/>
                      <a:pt x="33783" y="25796"/>
                    </a:cubicBezTo>
                    <a:lnTo>
                      <a:pt x="33783" y="25796"/>
                    </a:lnTo>
                    <a:cubicBezTo>
                      <a:pt x="33889" y="25968"/>
                      <a:pt x="33889" y="26245"/>
                      <a:pt x="34166" y="26456"/>
                    </a:cubicBezTo>
                    <a:cubicBezTo>
                      <a:pt x="34324" y="26179"/>
                      <a:pt x="33994" y="26073"/>
                      <a:pt x="34219" y="25968"/>
                    </a:cubicBezTo>
                    <a:cubicBezTo>
                      <a:pt x="34377" y="25968"/>
                      <a:pt x="34549" y="26021"/>
                      <a:pt x="34602" y="26245"/>
                    </a:cubicBezTo>
                    <a:cubicBezTo>
                      <a:pt x="34496" y="26351"/>
                      <a:pt x="34443" y="26456"/>
                      <a:pt x="34324" y="26628"/>
                    </a:cubicBezTo>
                    <a:cubicBezTo>
                      <a:pt x="34385" y="26649"/>
                      <a:pt x="34436" y="26659"/>
                      <a:pt x="34478" y="26659"/>
                    </a:cubicBezTo>
                    <a:cubicBezTo>
                      <a:pt x="34746" y="26659"/>
                      <a:pt x="34678" y="26267"/>
                      <a:pt x="34826" y="26073"/>
                    </a:cubicBezTo>
                    <a:cubicBezTo>
                      <a:pt x="35497" y="26264"/>
                      <a:pt x="36164" y="26345"/>
                      <a:pt x="36812" y="26345"/>
                    </a:cubicBezTo>
                    <a:cubicBezTo>
                      <a:pt x="38231" y="26345"/>
                      <a:pt x="39561" y="25955"/>
                      <a:pt x="40648" y="25466"/>
                    </a:cubicBezTo>
                    <a:cubicBezTo>
                      <a:pt x="40606" y="25466"/>
                      <a:pt x="40555" y="25475"/>
                      <a:pt x="40509" y="25475"/>
                    </a:cubicBezTo>
                    <a:cubicBezTo>
                      <a:pt x="40441" y="25475"/>
                      <a:pt x="40384" y="25456"/>
                      <a:pt x="40384" y="25361"/>
                    </a:cubicBezTo>
                    <a:cubicBezTo>
                      <a:pt x="40418" y="25358"/>
                      <a:pt x="40451" y="25356"/>
                      <a:pt x="40482" y="25356"/>
                    </a:cubicBezTo>
                    <a:cubicBezTo>
                      <a:pt x="40910" y="25356"/>
                      <a:pt x="41083" y="25620"/>
                      <a:pt x="41548" y="25620"/>
                    </a:cubicBezTo>
                    <a:cubicBezTo>
                      <a:pt x="41640" y="25620"/>
                      <a:pt x="41744" y="25610"/>
                      <a:pt x="41863" y="25585"/>
                    </a:cubicBezTo>
                    <a:cubicBezTo>
                      <a:pt x="42087" y="25308"/>
                      <a:pt x="41757" y="25189"/>
                      <a:pt x="41915" y="25083"/>
                    </a:cubicBezTo>
                    <a:lnTo>
                      <a:pt x="41915" y="25083"/>
                    </a:lnTo>
                    <a:cubicBezTo>
                      <a:pt x="41986" y="25558"/>
                      <a:pt x="42449" y="25654"/>
                      <a:pt x="42938" y="25654"/>
                    </a:cubicBezTo>
                    <a:cubicBezTo>
                      <a:pt x="43267" y="25654"/>
                      <a:pt x="43607" y="25611"/>
                      <a:pt x="43848" y="25611"/>
                    </a:cubicBezTo>
                    <a:cubicBezTo>
                      <a:pt x="44127" y="25611"/>
                      <a:pt x="44275" y="25668"/>
                      <a:pt x="44120" y="25915"/>
                    </a:cubicBezTo>
                    <a:cubicBezTo>
                      <a:pt x="44151" y="25902"/>
                      <a:pt x="44182" y="25896"/>
                      <a:pt x="44211" y="25896"/>
                    </a:cubicBezTo>
                    <a:cubicBezTo>
                      <a:pt x="44344" y="25896"/>
                      <a:pt x="44448" y="26010"/>
                      <a:pt x="44476" y="26010"/>
                    </a:cubicBezTo>
                    <a:cubicBezTo>
                      <a:pt x="44496" y="26010"/>
                      <a:pt x="44476" y="25950"/>
                      <a:pt x="44397" y="25743"/>
                    </a:cubicBezTo>
                    <a:cubicBezTo>
                      <a:pt x="44466" y="25730"/>
                      <a:pt x="44534" y="25721"/>
                      <a:pt x="44597" y="25721"/>
                    </a:cubicBezTo>
                    <a:cubicBezTo>
                      <a:pt x="44789" y="25721"/>
                      <a:pt x="44939" y="25811"/>
                      <a:pt x="44939" y="26179"/>
                    </a:cubicBezTo>
                    <a:cubicBezTo>
                      <a:pt x="44781" y="26279"/>
                      <a:pt x="44637" y="26316"/>
                      <a:pt x="44498" y="26316"/>
                    </a:cubicBezTo>
                    <a:cubicBezTo>
                      <a:pt x="44250" y="26316"/>
                      <a:pt x="44015" y="26202"/>
                      <a:pt x="43737" y="26126"/>
                    </a:cubicBezTo>
                    <a:lnTo>
                      <a:pt x="43737" y="26126"/>
                    </a:lnTo>
                    <a:cubicBezTo>
                      <a:pt x="44065" y="26570"/>
                      <a:pt x="44525" y="26692"/>
                      <a:pt x="44955" y="26692"/>
                    </a:cubicBezTo>
                    <a:cubicBezTo>
                      <a:pt x="45165" y="26692"/>
                      <a:pt x="45368" y="26663"/>
                      <a:pt x="45546" y="26628"/>
                    </a:cubicBezTo>
                    <a:cubicBezTo>
                      <a:pt x="45980" y="26587"/>
                      <a:pt x="46276" y="26335"/>
                      <a:pt x="46618" y="26335"/>
                    </a:cubicBezTo>
                    <a:cubicBezTo>
                      <a:pt x="46714" y="26335"/>
                      <a:pt x="46812" y="26355"/>
                      <a:pt x="46919" y="26403"/>
                    </a:cubicBezTo>
                    <a:cubicBezTo>
                      <a:pt x="47150" y="26482"/>
                      <a:pt x="47414" y="26559"/>
                      <a:pt x="47675" y="26559"/>
                    </a:cubicBezTo>
                    <a:cubicBezTo>
                      <a:pt x="47981" y="26559"/>
                      <a:pt x="48281" y="26454"/>
                      <a:pt x="48516" y="26126"/>
                    </a:cubicBezTo>
                    <a:cubicBezTo>
                      <a:pt x="48569" y="26298"/>
                      <a:pt x="48516" y="26575"/>
                      <a:pt x="48688" y="26575"/>
                    </a:cubicBezTo>
                    <a:cubicBezTo>
                      <a:pt x="48688" y="26126"/>
                      <a:pt x="48688" y="26021"/>
                      <a:pt x="48793" y="25743"/>
                    </a:cubicBezTo>
                    <a:cubicBezTo>
                      <a:pt x="48810" y="25738"/>
                      <a:pt x="48826" y="25736"/>
                      <a:pt x="48841" y="25736"/>
                    </a:cubicBezTo>
                    <a:cubicBezTo>
                      <a:pt x="48975" y="25736"/>
                      <a:pt x="49018" y="25947"/>
                      <a:pt x="49018" y="26245"/>
                    </a:cubicBezTo>
                    <a:cubicBezTo>
                      <a:pt x="49229" y="26245"/>
                      <a:pt x="49348" y="26126"/>
                      <a:pt x="49401" y="26021"/>
                    </a:cubicBezTo>
                    <a:lnTo>
                      <a:pt x="49176" y="22166"/>
                    </a:lnTo>
                    <a:lnTo>
                      <a:pt x="49123" y="22166"/>
                    </a:lnTo>
                    <a:lnTo>
                      <a:pt x="49123" y="21730"/>
                    </a:lnTo>
                    <a:lnTo>
                      <a:pt x="49071" y="20516"/>
                    </a:lnTo>
                    <a:cubicBezTo>
                      <a:pt x="48688" y="20410"/>
                      <a:pt x="48239" y="20304"/>
                      <a:pt x="48741" y="19697"/>
                    </a:cubicBezTo>
                    <a:cubicBezTo>
                      <a:pt x="48689" y="19697"/>
                      <a:pt x="48610" y="19722"/>
                      <a:pt x="48536" y="19722"/>
                    </a:cubicBezTo>
                    <a:cubicBezTo>
                      <a:pt x="48458" y="19722"/>
                      <a:pt x="48385" y="19694"/>
                      <a:pt x="48358" y="19578"/>
                    </a:cubicBezTo>
                    <a:lnTo>
                      <a:pt x="48741" y="19525"/>
                    </a:lnTo>
                    <a:lnTo>
                      <a:pt x="48688" y="18535"/>
                    </a:lnTo>
                    <a:cubicBezTo>
                      <a:pt x="48669" y="18531"/>
                      <a:pt x="48651" y="18529"/>
                      <a:pt x="48636" y="18529"/>
                    </a:cubicBezTo>
                    <a:cubicBezTo>
                      <a:pt x="48471" y="18529"/>
                      <a:pt x="48507" y="18769"/>
                      <a:pt x="48411" y="18865"/>
                    </a:cubicBezTo>
                    <a:cubicBezTo>
                      <a:pt x="48186" y="18258"/>
                      <a:pt x="48133" y="18152"/>
                      <a:pt x="47909" y="17770"/>
                    </a:cubicBezTo>
                    <a:cubicBezTo>
                      <a:pt x="48569" y="17664"/>
                      <a:pt x="48081" y="17717"/>
                      <a:pt x="48028" y="17387"/>
                    </a:cubicBezTo>
                    <a:cubicBezTo>
                      <a:pt x="47856" y="16885"/>
                      <a:pt x="48358" y="16938"/>
                      <a:pt x="48186" y="16885"/>
                    </a:cubicBezTo>
                    <a:cubicBezTo>
                      <a:pt x="48097" y="16826"/>
                      <a:pt x="47882" y="16745"/>
                      <a:pt x="47672" y="16745"/>
                    </a:cubicBezTo>
                    <a:cubicBezTo>
                      <a:pt x="47508" y="16745"/>
                      <a:pt x="47347" y="16794"/>
                      <a:pt x="47249" y="16938"/>
                    </a:cubicBezTo>
                    <a:cubicBezTo>
                      <a:pt x="47314" y="16924"/>
                      <a:pt x="47367" y="16918"/>
                      <a:pt x="47408" y="16918"/>
                    </a:cubicBezTo>
                    <a:cubicBezTo>
                      <a:pt x="47682" y="16918"/>
                      <a:pt x="47466" y="17199"/>
                      <a:pt x="47420" y="17440"/>
                    </a:cubicBezTo>
                    <a:cubicBezTo>
                      <a:pt x="47436" y="17445"/>
                      <a:pt x="47453" y="17447"/>
                      <a:pt x="47470" y="17447"/>
                    </a:cubicBezTo>
                    <a:cubicBezTo>
                      <a:pt x="47540" y="17447"/>
                      <a:pt x="47626" y="17416"/>
                      <a:pt x="47696" y="17416"/>
                    </a:cubicBezTo>
                    <a:cubicBezTo>
                      <a:pt x="47793" y="17416"/>
                      <a:pt x="47859" y="17477"/>
                      <a:pt x="47803" y="17770"/>
                    </a:cubicBezTo>
                    <a:cubicBezTo>
                      <a:pt x="47051" y="17733"/>
                      <a:pt x="46504" y="17019"/>
                      <a:pt x="46056" y="17019"/>
                    </a:cubicBezTo>
                    <a:cubicBezTo>
                      <a:pt x="45851" y="17019"/>
                      <a:pt x="45667" y="17168"/>
                      <a:pt x="45493" y="17598"/>
                    </a:cubicBezTo>
                    <a:cubicBezTo>
                      <a:pt x="45269" y="17387"/>
                      <a:pt x="45440" y="17268"/>
                      <a:pt x="45269" y="17110"/>
                    </a:cubicBezTo>
                    <a:cubicBezTo>
                      <a:pt x="45005" y="17387"/>
                      <a:pt x="45216" y="17875"/>
                      <a:pt x="45269" y="18258"/>
                    </a:cubicBezTo>
                    <a:cubicBezTo>
                      <a:pt x="45057" y="18324"/>
                      <a:pt x="44939" y="18430"/>
                      <a:pt x="44886" y="18654"/>
                    </a:cubicBezTo>
                    <a:cubicBezTo>
                      <a:pt x="44967" y="18642"/>
                      <a:pt x="45026" y="18636"/>
                      <a:pt x="45068" y="18636"/>
                    </a:cubicBezTo>
                    <a:cubicBezTo>
                      <a:pt x="45257" y="18636"/>
                      <a:pt x="45091" y="18757"/>
                      <a:pt x="45005" y="18984"/>
                    </a:cubicBezTo>
                    <a:cubicBezTo>
                      <a:pt x="45163" y="19195"/>
                      <a:pt x="45546" y="19090"/>
                      <a:pt x="45665" y="19420"/>
                    </a:cubicBezTo>
                    <a:cubicBezTo>
                      <a:pt x="45463" y="19329"/>
                      <a:pt x="45227" y="19312"/>
                      <a:pt x="45002" y="19312"/>
                    </a:cubicBezTo>
                    <a:cubicBezTo>
                      <a:pt x="44858" y="19312"/>
                      <a:pt x="44719" y="19319"/>
                      <a:pt x="44596" y="19319"/>
                    </a:cubicBezTo>
                    <a:cubicBezTo>
                      <a:pt x="44435" y="19319"/>
                      <a:pt x="44302" y="19307"/>
                      <a:pt x="44226" y="19248"/>
                    </a:cubicBezTo>
                    <a:lnTo>
                      <a:pt x="44226" y="19248"/>
                    </a:lnTo>
                    <a:cubicBezTo>
                      <a:pt x="44278" y="19420"/>
                      <a:pt x="44226" y="19644"/>
                      <a:pt x="44173" y="19697"/>
                    </a:cubicBezTo>
                    <a:cubicBezTo>
                      <a:pt x="44124" y="19558"/>
                      <a:pt x="44064" y="19510"/>
                      <a:pt x="43999" y="19510"/>
                    </a:cubicBezTo>
                    <a:cubicBezTo>
                      <a:pt x="43853" y="19510"/>
                      <a:pt x="43684" y="19750"/>
                      <a:pt x="43566" y="19750"/>
                    </a:cubicBezTo>
                    <a:cubicBezTo>
                      <a:pt x="43303" y="19267"/>
                      <a:pt x="43633" y="18684"/>
                      <a:pt x="43998" y="18684"/>
                    </a:cubicBezTo>
                    <a:cubicBezTo>
                      <a:pt x="44093" y="18684"/>
                      <a:pt x="44189" y="18723"/>
                      <a:pt x="44278" y="18813"/>
                    </a:cubicBezTo>
                    <a:cubicBezTo>
                      <a:pt x="44226" y="18482"/>
                      <a:pt x="44278" y="18205"/>
                      <a:pt x="44450" y="18152"/>
                    </a:cubicBezTo>
                    <a:cubicBezTo>
                      <a:pt x="44450" y="18240"/>
                      <a:pt x="44487" y="18337"/>
                      <a:pt x="44529" y="18337"/>
                    </a:cubicBezTo>
                    <a:cubicBezTo>
                      <a:pt x="44538" y="18337"/>
                      <a:pt x="44547" y="18333"/>
                      <a:pt x="44556" y="18324"/>
                    </a:cubicBezTo>
                    <a:lnTo>
                      <a:pt x="44556" y="18324"/>
                    </a:lnTo>
                    <a:cubicBezTo>
                      <a:pt x="44556" y="18588"/>
                      <a:pt x="44278" y="18482"/>
                      <a:pt x="44397" y="18984"/>
                    </a:cubicBezTo>
                    <a:cubicBezTo>
                      <a:pt x="44420" y="18977"/>
                      <a:pt x="44441" y="18974"/>
                      <a:pt x="44461" y="18974"/>
                    </a:cubicBezTo>
                    <a:cubicBezTo>
                      <a:pt x="44608" y="18974"/>
                      <a:pt x="44677" y="19149"/>
                      <a:pt x="44793" y="19149"/>
                    </a:cubicBezTo>
                    <a:cubicBezTo>
                      <a:pt x="44806" y="19149"/>
                      <a:pt x="44819" y="19147"/>
                      <a:pt x="44833" y="19143"/>
                    </a:cubicBezTo>
                    <a:cubicBezTo>
                      <a:pt x="44397" y="18535"/>
                      <a:pt x="44939" y="18535"/>
                      <a:pt x="44727" y="17994"/>
                    </a:cubicBezTo>
                    <a:cubicBezTo>
                      <a:pt x="44639" y="17923"/>
                      <a:pt x="44562" y="17907"/>
                      <a:pt x="44485" y="17907"/>
                    </a:cubicBezTo>
                    <a:cubicBezTo>
                      <a:pt x="44427" y="17907"/>
                      <a:pt x="44369" y="17916"/>
                      <a:pt x="44307" y="17916"/>
                    </a:cubicBezTo>
                    <a:cubicBezTo>
                      <a:pt x="44193" y="17916"/>
                      <a:pt x="44065" y="17886"/>
                      <a:pt x="43896" y="17717"/>
                    </a:cubicBezTo>
                    <a:lnTo>
                      <a:pt x="43896" y="17717"/>
                    </a:lnTo>
                    <a:cubicBezTo>
                      <a:pt x="43896" y="17822"/>
                      <a:pt x="43948" y="18047"/>
                      <a:pt x="43843" y="18047"/>
                    </a:cubicBezTo>
                    <a:cubicBezTo>
                      <a:pt x="43684" y="17215"/>
                      <a:pt x="44278" y="17598"/>
                      <a:pt x="44278" y="17004"/>
                    </a:cubicBezTo>
                    <a:lnTo>
                      <a:pt x="44278" y="17004"/>
                    </a:lnTo>
                    <a:cubicBezTo>
                      <a:pt x="43790" y="17387"/>
                      <a:pt x="43513" y="17545"/>
                      <a:pt x="43236" y="17928"/>
                    </a:cubicBezTo>
                    <a:cubicBezTo>
                      <a:pt x="43319" y="17928"/>
                      <a:pt x="43411" y="17903"/>
                      <a:pt x="43485" y="17903"/>
                    </a:cubicBezTo>
                    <a:cubicBezTo>
                      <a:pt x="43562" y="17903"/>
                      <a:pt x="43618" y="17931"/>
                      <a:pt x="43618" y="18047"/>
                    </a:cubicBezTo>
                    <a:cubicBezTo>
                      <a:pt x="43513" y="18047"/>
                      <a:pt x="43566" y="18377"/>
                      <a:pt x="43460" y="18377"/>
                    </a:cubicBezTo>
                    <a:cubicBezTo>
                      <a:pt x="43399" y="18396"/>
                      <a:pt x="43332" y="18407"/>
                      <a:pt x="43262" y="18407"/>
                    </a:cubicBezTo>
                    <a:cubicBezTo>
                      <a:pt x="42955" y="18407"/>
                      <a:pt x="42589" y="18202"/>
                      <a:pt x="42417" y="17664"/>
                    </a:cubicBezTo>
                    <a:cubicBezTo>
                      <a:pt x="42394" y="17807"/>
                      <a:pt x="42288" y="17836"/>
                      <a:pt x="42156" y="17836"/>
                    </a:cubicBezTo>
                    <a:cubicBezTo>
                      <a:pt x="42064" y="17836"/>
                      <a:pt x="41960" y="17822"/>
                      <a:pt x="41864" y="17822"/>
                    </a:cubicBezTo>
                    <a:cubicBezTo>
                      <a:pt x="41778" y="17822"/>
                      <a:pt x="41698" y="17833"/>
                      <a:pt x="41638" y="17875"/>
                    </a:cubicBezTo>
                    <a:cubicBezTo>
                      <a:pt x="41863" y="18918"/>
                      <a:pt x="41097" y="18377"/>
                      <a:pt x="41308" y="18865"/>
                    </a:cubicBezTo>
                    <a:cubicBezTo>
                      <a:pt x="41308" y="18791"/>
                      <a:pt x="41325" y="18762"/>
                      <a:pt x="41351" y="18762"/>
                    </a:cubicBezTo>
                    <a:cubicBezTo>
                      <a:pt x="41443" y="18762"/>
                      <a:pt x="41653" y="19113"/>
                      <a:pt x="41704" y="19195"/>
                    </a:cubicBezTo>
                    <a:lnTo>
                      <a:pt x="41044" y="19248"/>
                    </a:lnTo>
                    <a:cubicBezTo>
                      <a:pt x="40925" y="18865"/>
                      <a:pt x="40820" y="18482"/>
                      <a:pt x="40820" y="17928"/>
                    </a:cubicBezTo>
                    <a:cubicBezTo>
                      <a:pt x="40265" y="17928"/>
                      <a:pt x="39988" y="17994"/>
                      <a:pt x="39447" y="18205"/>
                    </a:cubicBezTo>
                    <a:cubicBezTo>
                      <a:pt x="39552" y="18258"/>
                      <a:pt x="39658" y="18324"/>
                      <a:pt x="39777" y="18482"/>
                    </a:cubicBezTo>
                    <a:cubicBezTo>
                      <a:pt x="39576" y="18482"/>
                      <a:pt x="39639" y="18884"/>
                      <a:pt x="39466" y="18884"/>
                    </a:cubicBezTo>
                    <a:cubicBezTo>
                      <a:pt x="39446" y="18884"/>
                      <a:pt x="39422" y="18878"/>
                      <a:pt x="39394" y="18865"/>
                    </a:cubicBezTo>
                    <a:cubicBezTo>
                      <a:pt x="39328" y="18100"/>
                      <a:pt x="39394" y="17545"/>
                      <a:pt x="39447" y="17004"/>
                    </a:cubicBezTo>
                    <a:cubicBezTo>
                      <a:pt x="39347" y="16952"/>
                      <a:pt x="39228" y="16946"/>
                      <a:pt x="39106" y="16946"/>
                    </a:cubicBezTo>
                    <a:cubicBezTo>
                      <a:pt x="39068" y="16946"/>
                      <a:pt x="39029" y="16947"/>
                      <a:pt x="38990" y="16947"/>
                    </a:cubicBezTo>
                    <a:cubicBezTo>
                      <a:pt x="38748" y="16947"/>
                      <a:pt x="38520" y="16922"/>
                      <a:pt x="38457" y="16555"/>
                    </a:cubicBezTo>
                    <a:lnTo>
                      <a:pt x="38457" y="16555"/>
                    </a:lnTo>
                    <a:cubicBezTo>
                      <a:pt x="38839" y="16832"/>
                      <a:pt x="39447" y="16555"/>
                      <a:pt x="39777" y="17004"/>
                    </a:cubicBezTo>
                    <a:cubicBezTo>
                      <a:pt x="39777" y="17215"/>
                      <a:pt x="39499" y="17110"/>
                      <a:pt x="39605" y="17492"/>
                    </a:cubicBezTo>
                    <a:cubicBezTo>
                      <a:pt x="39605" y="17728"/>
                      <a:pt x="39751" y="17839"/>
                      <a:pt x="39900" y="17839"/>
                    </a:cubicBezTo>
                    <a:cubicBezTo>
                      <a:pt x="40068" y="17839"/>
                      <a:pt x="40240" y="17698"/>
                      <a:pt x="40212" y="17440"/>
                    </a:cubicBezTo>
                    <a:cubicBezTo>
                      <a:pt x="40054" y="17110"/>
                      <a:pt x="39935" y="16779"/>
                      <a:pt x="39830" y="16449"/>
                    </a:cubicBezTo>
                    <a:lnTo>
                      <a:pt x="39830" y="16449"/>
                    </a:lnTo>
                    <a:cubicBezTo>
                      <a:pt x="40225" y="16699"/>
                      <a:pt x="40408" y="16763"/>
                      <a:pt x="40626" y="16763"/>
                    </a:cubicBezTo>
                    <a:cubicBezTo>
                      <a:pt x="40743" y="16763"/>
                      <a:pt x="40869" y="16745"/>
                      <a:pt x="41044" y="16727"/>
                    </a:cubicBezTo>
                    <a:lnTo>
                      <a:pt x="41044" y="16727"/>
                    </a:lnTo>
                    <a:cubicBezTo>
                      <a:pt x="41097" y="16938"/>
                      <a:pt x="40767" y="17387"/>
                      <a:pt x="40978" y="17387"/>
                    </a:cubicBezTo>
                    <a:cubicBezTo>
                      <a:pt x="40996" y="17253"/>
                      <a:pt x="41024" y="17202"/>
                      <a:pt x="41056" y="17202"/>
                    </a:cubicBezTo>
                    <a:cubicBezTo>
                      <a:pt x="41145" y="17202"/>
                      <a:pt x="41269" y="17591"/>
                      <a:pt x="41308" y="17717"/>
                    </a:cubicBezTo>
                    <a:cubicBezTo>
                      <a:pt x="41923" y="17451"/>
                      <a:pt x="42404" y="17287"/>
                      <a:pt x="42897" y="17287"/>
                    </a:cubicBezTo>
                    <a:cubicBezTo>
                      <a:pt x="43113" y="17287"/>
                      <a:pt x="43332" y="17318"/>
                      <a:pt x="43566" y="17387"/>
                    </a:cubicBezTo>
                    <a:cubicBezTo>
                      <a:pt x="43737" y="16278"/>
                      <a:pt x="44278" y="16397"/>
                      <a:pt x="44675" y="15948"/>
                    </a:cubicBezTo>
                    <a:cubicBezTo>
                      <a:pt x="44503" y="15948"/>
                      <a:pt x="44344" y="15842"/>
                      <a:pt x="44278" y="15618"/>
                    </a:cubicBezTo>
                    <a:cubicBezTo>
                      <a:pt x="44397" y="15618"/>
                      <a:pt x="44397" y="15512"/>
                      <a:pt x="44450" y="15459"/>
                    </a:cubicBezTo>
                    <a:cubicBezTo>
                      <a:pt x="44575" y="15760"/>
                      <a:pt x="44977" y="16167"/>
                      <a:pt x="45226" y="16167"/>
                    </a:cubicBezTo>
                    <a:cubicBezTo>
                      <a:pt x="45294" y="16167"/>
                      <a:pt x="45351" y="16137"/>
                      <a:pt x="45387" y="16067"/>
                    </a:cubicBezTo>
                    <a:cubicBezTo>
                      <a:pt x="45269" y="16067"/>
                      <a:pt x="45335" y="15895"/>
                      <a:pt x="45387" y="15737"/>
                    </a:cubicBezTo>
                    <a:cubicBezTo>
                      <a:pt x="45163" y="15354"/>
                      <a:pt x="44120" y="14905"/>
                      <a:pt x="44609" y="14799"/>
                    </a:cubicBezTo>
                    <a:cubicBezTo>
                      <a:pt x="44529" y="14675"/>
                      <a:pt x="44415" y="14629"/>
                      <a:pt x="44294" y="14629"/>
                    </a:cubicBezTo>
                    <a:cubicBezTo>
                      <a:pt x="44092" y="14629"/>
                      <a:pt x="43869" y="14753"/>
                      <a:pt x="43737" y="14852"/>
                    </a:cubicBezTo>
                    <a:cubicBezTo>
                      <a:pt x="43684" y="14416"/>
                      <a:pt x="43843" y="14298"/>
                      <a:pt x="43684" y="14034"/>
                    </a:cubicBezTo>
                    <a:cubicBezTo>
                      <a:pt x="43183" y="14139"/>
                      <a:pt x="43566" y="14575"/>
                      <a:pt x="43236" y="14905"/>
                    </a:cubicBezTo>
                    <a:cubicBezTo>
                      <a:pt x="43197" y="14909"/>
                      <a:pt x="43161" y="14912"/>
                      <a:pt x="43126" y="14912"/>
                    </a:cubicBezTo>
                    <a:cubicBezTo>
                      <a:pt x="42760" y="14912"/>
                      <a:pt x="42551" y="14674"/>
                      <a:pt x="42298" y="14469"/>
                    </a:cubicBezTo>
                    <a:cubicBezTo>
                      <a:pt x="42329" y="14357"/>
                      <a:pt x="42366" y="14321"/>
                      <a:pt x="42405" y="14321"/>
                    </a:cubicBezTo>
                    <a:cubicBezTo>
                      <a:pt x="42473" y="14321"/>
                      <a:pt x="42548" y="14432"/>
                      <a:pt x="42607" y="14432"/>
                    </a:cubicBezTo>
                    <a:cubicBezTo>
                      <a:pt x="42645" y="14432"/>
                      <a:pt x="42675" y="14388"/>
                      <a:pt x="42694" y="14245"/>
                    </a:cubicBezTo>
                    <a:cubicBezTo>
                      <a:pt x="42470" y="13915"/>
                      <a:pt x="42193" y="13703"/>
                      <a:pt x="42034" y="13307"/>
                    </a:cubicBezTo>
                    <a:cubicBezTo>
                      <a:pt x="42034" y="13043"/>
                      <a:pt x="42087" y="12977"/>
                      <a:pt x="41968" y="12766"/>
                    </a:cubicBezTo>
                    <a:lnTo>
                      <a:pt x="41968" y="12766"/>
                    </a:lnTo>
                    <a:cubicBezTo>
                      <a:pt x="42016" y="12777"/>
                      <a:pt x="42066" y="12784"/>
                      <a:pt x="42116" y="12784"/>
                    </a:cubicBezTo>
                    <a:cubicBezTo>
                      <a:pt x="42298" y="12784"/>
                      <a:pt x="42470" y="12696"/>
                      <a:pt x="42470" y="12436"/>
                    </a:cubicBezTo>
                    <a:cubicBezTo>
                      <a:pt x="42245" y="12436"/>
                      <a:pt x="42193" y="12317"/>
                      <a:pt x="42298" y="12106"/>
                    </a:cubicBezTo>
                    <a:cubicBezTo>
                      <a:pt x="42263" y="12086"/>
                      <a:pt x="42223" y="12079"/>
                      <a:pt x="42180" y="12079"/>
                    </a:cubicBezTo>
                    <a:cubicBezTo>
                      <a:pt x="42058" y="12079"/>
                      <a:pt x="41914" y="12139"/>
                      <a:pt x="41794" y="12139"/>
                    </a:cubicBezTo>
                    <a:cubicBezTo>
                      <a:pt x="41704" y="12139"/>
                      <a:pt x="41628" y="12105"/>
                      <a:pt x="41585" y="11987"/>
                    </a:cubicBezTo>
                    <a:lnTo>
                      <a:pt x="41585" y="11499"/>
                    </a:lnTo>
                    <a:cubicBezTo>
                      <a:pt x="41655" y="11446"/>
                      <a:pt x="41750" y="11436"/>
                      <a:pt x="41849" y="11436"/>
                    </a:cubicBezTo>
                    <a:cubicBezTo>
                      <a:pt x="41911" y="11436"/>
                      <a:pt x="41974" y="11439"/>
                      <a:pt x="42034" y="11439"/>
                    </a:cubicBezTo>
                    <a:cubicBezTo>
                      <a:pt x="42193" y="11439"/>
                      <a:pt x="42331" y="11413"/>
                      <a:pt x="42364" y="11222"/>
                    </a:cubicBezTo>
                    <a:cubicBezTo>
                      <a:pt x="42252" y="11004"/>
                      <a:pt x="42018" y="10882"/>
                      <a:pt x="41866" y="10882"/>
                    </a:cubicBezTo>
                    <a:cubicBezTo>
                      <a:pt x="41714" y="10882"/>
                      <a:pt x="41645" y="11004"/>
                      <a:pt x="41863" y="11274"/>
                    </a:cubicBezTo>
                    <a:cubicBezTo>
                      <a:pt x="41799" y="11299"/>
                      <a:pt x="41739" y="11309"/>
                      <a:pt x="41682" y="11309"/>
                    </a:cubicBezTo>
                    <a:cubicBezTo>
                      <a:pt x="41495" y="11309"/>
                      <a:pt x="41343" y="11206"/>
                      <a:pt x="41220" y="11206"/>
                    </a:cubicBezTo>
                    <a:cubicBezTo>
                      <a:pt x="41122" y="11206"/>
                      <a:pt x="41043" y="11270"/>
                      <a:pt x="40978" y="11499"/>
                    </a:cubicBezTo>
                    <a:cubicBezTo>
                      <a:pt x="41427" y="11604"/>
                      <a:pt x="41202" y="11934"/>
                      <a:pt x="41374" y="12647"/>
                    </a:cubicBezTo>
                    <a:cubicBezTo>
                      <a:pt x="41044" y="12819"/>
                      <a:pt x="41097" y="12819"/>
                      <a:pt x="41044" y="13703"/>
                    </a:cubicBezTo>
                    <a:cubicBezTo>
                      <a:pt x="41585" y="13756"/>
                      <a:pt x="42034" y="13968"/>
                      <a:pt x="42193" y="14799"/>
                    </a:cubicBezTo>
                    <a:cubicBezTo>
                      <a:pt x="42148" y="15058"/>
                      <a:pt x="41971" y="15077"/>
                      <a:pt x="41775" y="15077"/>
                    </a:cubicBezTo>
                    <a:cubicBezTo>
                      <a:pt x="41741" y="15077"/>
                      <a:pt x="41706" y="15076"/>
                      <a:pt x="41671" y="15076"/>
                    </a:cubicBezTo>
                    <a:cubicBezTo>
                      <a:pt x="41437" y="15076"/>
                      <a:pt x="41202" y="15103"/>
                      <a:pt x="41150" y="15512"/>
                    </a:cubicBezTo>
                    <a:cubicBezTo>
                      <a:pt x="40978" y="14905"/>
                      <a:pt x="41427" y="15129"/>
                      <a:pt x="41427" y="14694"/>
                    </a:cubicBezTo>
                    <a:lnTo>
                      <a:pt x="41427" y="14694"/>
                    </a:lnTo>
                    <a:cubicBezTo>
                      <a:pt x="41375" y="14710"/>
                      <a:pt x="41330" y="14718"/>
                      <a:pt x="41292" y="14718"/>
                    </a:cubicBezTo>
                    <a:cubicBezTo>
                      <a:pt x="40970" y="14718"/>
                      <a:pt x="41150" y="14157"/>
                      <a:pt x="41150" y="13862"/>
                    </a:cubicBezTo>
                    <a:lnTo>
                      <a:pt x="41150" y="13862"/>
                    </a:lnTo>
                    <a:cubicBezTo>
                      <a:pt x="40848" y="13945"/>
                      <a:pt x="40678" y="14577"/>
                      <a:pt x="40380" y="14577"/>
                    </a:cubicBezTo>
                    <a:cubicBezTo>
                      <a:pt x="40300" y="14577"/>
                      <a:pt x="40210" y="14531"/>
                      <a:pt x="40107" y="14416"/>
                    </a:cubicBezTo>
                    <a:lnTo>
                      <a:pt x="40107" y="14416"/>
                    </a:lnTo>
                    <a:cubicBezTo>
                      <a:pt x="40265" y="15129"/>
                      <a:pt x="39552" y="15512"/>
                      <a:pt x="39605" y="16014"/>
                    </a:cubicBezTo>
                    <a:cubicBezTo>
                      <a:pt x="39117" y="15895"/>
                      <a:pt x="38734" y="16172"/>
                      <a:pt x="38457" y="15407"/>
                    </a:cubicBezTo>
                    <a:cubicBezTo>
                      <a:pt x="38505" y="15358"/>
                      <a:pt x="38554" y="15340"/>
                      <a:pt x="38604" y="15340"/>
                    </a:cubicBezTo>
                    <a:cubicBezTo>
                      <a:pt x="38764" y="15340"/>
                      <a:pt x="38925" y="15530"/>
                      <a:pt x="39041" y="15530"/>
                    </a:cubicBezTo>
                    <a:cubicBezTo>
                      <a:pt x="39096" y="15530"/>
                      <a:pt x="39141" y="15485"/>
                      <a:pt x="39169" y="15354"/>
                    </a:cubicBezTo>
                    <a:cubicBezTo>
                      <a:pt x="38562" y="15235"/>
                      <a:pt x="38892" y="14192"/>
                      <a:pt x="38615" y="13703"/>
                    </a:cubicBezTo>
                    <a:lnTo>
                      <a:pt x="38615" y="13703"/>
                    </a:lnTo>
                    <a:cubicBezTo>
                      <a:pt x="38509" y="14522"/>
                      <a:pt x="38615" y="15407"/>
                      <a:pt x="37796" y="15618"/>
                    </a:cubicBezTo>
                    <a:cubicBezTo>
                      <a:pt x="37757" y="15330"/>
                      <a:pt x="37493" y="15013"/>
                      <a:pt x="37343" y="15013"/>
                    </a:cubicBezTo>
                    <a:cubicBezTo>
                      <a:pt x="37293" y="15013"/>
                      <a:pt x="37255" y="15047"/>
                      <a:pt x="37242" y="15129"/>
                    </a:cubicBezTo>
                    <a:cubicBezTo>
                      <a:pt x="37295" y="15182"/>
                      <a:pt x="37136" y="15684"/>
                      <a:pt x="37189" y="15842"/>
                    </a:cubicBezTo>
                    <a:cubicBezTo>
                      <a:pt x="36859" y="15354"/>
                      <a:pt x="36252" y="15407"/>
                      <a:pt x="35816" y="15076"/>
                    </a:cubicBezTo>
                    <a:cubicBezTo>
                      <a:pt x="35887" y="14739"/>
                      <a:pt x="36108" y="14629"/>
                      <a:pt x="36313" y="14629"/>
                    </a:cubicBezTo>
                    <a:cubicBezTo>
                      <a:pt x="36412" y="14629"/>
                      <a:pt x="36508" y="14655"/>
                      <a:pt x="36582" y="14694"/>
                    </a:cubicBezTo>
                    <a:cubicBezTo>
                      <a:pt x="36532" y="14405"/>
                      <a:pt x="36381" y="14302"/>
                      <a:pt x="36200" y="14302"/>
                    </a:cubicBezTo>
                    <a:cubicBezTo>
                      <a:pt x="36001" y="14302"/>
                      <a:pt x="35765" y="14429"/>
                      <a:pt x="35592" y="14575"/>
                    </a:cubicBezTo>
                    <a:cubicBezTo>
                      <a:pt x="35592" y="14245"/>
                      <a:pt x="35433" y="14245"/>
                      <a:pt x="35367" y="14086"/>
                    </a:cubicBezTo>
                    <a:cubicBezTo>
                      <a:pt x="35539" y="13703"/>
                      <a:pt x="35869" y="13426"/>
                      <a:pt x="36199" y="13202"/>
                    </a:cubicBezTo>
                    <a:lnTo>
                      <a:pt x="36199" y="13202"/>
                    </a:lnTo>
                    <a:cubicBezTo>
                      <a:pt x="36176" y="13531"/>
                      <a:pt x="36324" y="13628"/>
                      <a:pt x="36540" y="13628"/>
                    </a:cubicBezTo>
                    <a:cubicBezTo>
                      <a:pt x="36827" y="13628"/>
                      <a:pt x="37233" y="13456"/>
                      <a:pt x="37519" y="13426"/>
                    </a:cubicBezTo>
                    <a:cubicBezTo>
                      <a:pt x="37572" y="12925"/>
                      <a:pt x="37796" y="12595"/>
                      <a:pt x="37744" y="12265"/>
                    </a:cubicBezTo>
                    <a:lnTo>
                      <a:pt x="37744" y="12265"/>
                    </a:lnTo>
                    <a:cubicBezTo>
                      <a:pt x="37902" y="12383"/>
                      <a:pt x="38008" y="12819"/>
                      <a:pt x="37902" y="13096"/>
                    </a:cubicBezTo>
                    <a:cubicBezTo>
                      <a:pt x="38035" y="13014"/>
                      <a:pt x="38140" y="12947"/>
                      <a:pt x="38191" y="12947"/>
                    </a:cubicBezTo>
                    <a:cubicBezTo>
                      <a:pt x="38246" y="12947"/>
                      <a:pt x="38237" y="13027"/>
                      <a:pt x="38126" y="13255"/>
                    </a:cubicBezTo>
                    <a:cubicBezTo>
                      <a:pt x="38331" y="13255"/>
                      <a:pt x="38469" y="13340"/>
                      <a:pt x="38610" y="13340"/>
                    </a:cubicBezTo>
                    <a:cubicBezTo>
                      <a:pt x="38698" y="13340"/>
                      <a:pt x="38786" y="13308"/>
                      <a:pt x="38892" y="13202"/>
                    </a:cubicBezTo>
                    <a:cubicBezTo>
                      <a:pt x="38787" y="12542"/>
                      <a:pt x="38839" y="12383"/>
                      <a:pt x="38734" y="11987"/>
                    </a:cubicBezTo>
                    <a:cubicBezTo>
                      <a:pt x="38562" y="12190"/>
                      <a:pt x="38401" y="12265"/>
                      <a:pt x="38244" y="12265"/>
                    </a:cubicBezTo>
                    <a:cubicBezTo>
                      <a:pt x="37795" y="12265"/>
                      <a:pt x="37373" y="11657"/>
                      <a:pt x="36806" y="11657"/>
                    </a:cubicBezTo>
                    <a:cubicBezTo>
                      <a:pt x="36701" y="12198"/>
                      <a:pt x="36165" y="12739"/>
                      <a:pt x="35863" y="12739"/>
                    </a:cubicBezTo>
                    <a:cubicBezTo>
                      <a:pt x="35826" y="12739"/>
                      <a:pt x="35792" y="12731"/>
                      <a:pt x="35763" y="12713"/>
                    </a:cubicBezTo>
                    <a:cubicBezTo>
                      <a:pt x="35922" y="12713"/>
                      <a:pt x="36027" y="12595"/>
                      <a:pt x="36027" y="12383"/>
                    </a:cubicBezTo>
                    <a:cubicBezTo>
                      <a:pt x="35697" y="12265"/>
                      <a:pt x="35645" y="12317"/>
                      <a:pt x="35209" y="12106"/>
                    </a:cubicBezTo>
                    <a:lnTo>
                      <a:pt x="35209" y="12106"/>
                    </a:lnTo>
                    <a:cubicBezTo>
                      <a:pt x="35156" y="12872"/>
                      <a:pt x="35645" y="12647"/>
                      <a:pt x="35697" y="13255"/>
                    </a:cubicBezTo>
                    <a:cubicBezTo>
                      <a:pt x="35544" y="13132"/>
                      <a:pt x="35480" y="13005"/>
                      <a:pt x="35430" y="13005"/>
                    </a:cubicBezTo>
                    <a:cubicBezTo>
                      <a:pt x="35393" y="13005"/>
                      <a:pt x="35364" y="13072"/>
                      <a:pt x="35315" y="13255"/>
                    </a:cubicBezTo>
                    <a:cubicBezTo>
                      <a:pt x="35221" y="13114"/>
                      <a:pt x="35210" y="12746"/>
                      <a:pt x="35053" y="12746"/>
                    </a:cubicBezTo>
                    <a:cubicBezTo>
                      <a:pt x="35033" y="12746"/>
                      <a:pt x="35010" y="12753"/>
                      <a:pt x="34985" y="12766"/>
                    </a:cubicBezTo>
                    <a:cubicBezTo>
                      <a:pt x="34654" y="12819"/>
                      <a:pt x="34654" y="13373"/>
                      <a:pt x="34443" y="13479"/>
                    </a:cubicBezTo>
                    <a:cubicBezTo>
                      <a:pt x="34488" y="13573"/>
                      <a:pt x="34521" y="13605"/>
                      <a:pt x="34551" y="13605"/>
                    </a:cubicBezTo>
                    <a:cubicBezTo>
                      <a:pt x="34616" y="13605"/>
                      <a:pt x="34674" y="13462"/>
                      <a:pt x="34832" y="13462"/>
                    </a:cubicBezTo>
                    <a:cubicBezTo>
                      <a:pt x="34861" y="13462"/>
                      <a:pt x="34894" y="13467"/>
                      <a:pt x="34932" y="13479"/>
                    </a:cubicBezTo>
                    <a:cubicBezTo>
                      <a:pt x="34985" y="14034"/>
                      <a:pt x="35315" y="14139"/>
                      <a:pt x="35209" y="14628"/>
                    </a:cubicBezTo>
                    <a:cubicBezTo>
                      <a:pt x="35124" y="14275"/>
                      <a:pt x="34920" y="14207"/>
                      <a:pt x="34710" y="14207"/>
                    </a:cubicBezTo>
                    <a:cubicBezTo>
                      <a:pt x="34576" y="14207"/>
                      <a:pt x="34439" y="14235"/>
                      <a:pt x="34329" y="14235"/>
                    </a:cubicBezTo>
                    <a:cubicBezTo>
                      <a:pt x="34263" y="14235"/>
                      <a:pt x="34206" y="14225"/>
                      <a:pt x="34166" y="14192"/>
                    </a:cubicBezTo>
                    <a:cubicBezTo>
                      <a:pt x="34166" y="13862"/>
                      <a:pt x="34496" y="14034"/>
                      <a:pt x="34443" y="13637"/>
                    </a:cubicBezTo>
                    <a:cubicBezTo>
                      <a:pt x="34219" y="13637"/>
                      <a:pt x="34047" y="13703"/>
                      <a:pt x="33942" y="13862"/>
                    </a:cubicBezTo>
                    <a:cubicBezTo>
                      <a:pt x="34113" y="13585"/>
                      <a:pt x="33889" y="13373"/>
                      <a:pt x="33664" y="13202"/>
                    </a:cubicBezTo>
                    <a:lnTo>
                      <a:pt x="33664" y="13202"/>
                    </a:lnTo>
                    <a:cubicBezTo>
                      <a:pt x="33612" y="13637"/>
                      <a:pt x="34047" y="13862"/>
                      <a:pt x="33783" y="14034"/>
                    </a:cubicBezTo>
                    <a:cubicBezTo>
                      <a:pt x="33387" y="14034"/>
                      <a:pt x="33281" y="13585"/>
                      <a:pt x="32899" y="13585"/>
                    </a:cubicBezTo>
                    <a:cubicBezTo>
                      <a:pt x="32846" y="14364"/>
                      <a:pt x="33229" y="14139"/>
                      <a:pt x="33387" y="14416"/>
                    </a:cubicBezTo>
                    <a:cubicBezTo>
                      <a:pt x="33229" y="14694"/>
                      <a:pt x="32793" y="14575"/>
                      <a:pt x="32516" y="14628"/>
                    </a:cubicBezTo>
                    <a:cubicBezTo>
                      <a:pt x="32239" y="14034"/>
                      <a:pt x="32516" y="13809"/>
                      <a:pt x="32397" y="13479"/>
                    </a:cubicBezTo>
                    <a:lnTo>
                      <a:pt x="32397" y="13479"/>
                    </a:lnTo>
                    <a:cubicBezTo>
                      <a:pt x="32344" y="13585"/>
                      <a:pt x="31961" y="13585"/>
                      <a:pt x="31961" y="14192"/>
                    </a:cubicBezTo>
                    <a:cubicBezTo>
                      <a:pt x="31980" y="14187"/>
                      <a:pt x="31998" y="14185"/>
                      <a:pt x="32016" y="14185"/>
                    </a:cubicBezTo>
                    <a:cubicBezTo>
                      <a:pt x="32204" y="14185"/>
                      <a:pt x="32300" y="14434"/>
                      <a:pt x="32397" y="14628"/>
                    </a:cubicBezTo>
                    <a:cubicBezTo>
                      <a:pt x="32325" y="14717"/>
                      <a:pt x="32232" y="14758"/>
                      <a:pt x="32132" y="14758"/>
                    </a:cubicBezTo>
                    <a:cubicBezTo>
                      <a:pt x="31864" y="14758"/>
                      <a:pt x="31550" y="14466"/>
                      <a:pt x="31473" y="14034"/>
                    </a:cubicBezTo>
                    <a:cubicBezTo>
                      <a:pt x="32133" y="13862"/>
                      <a:pt x="31631" y="12925"/>
                      <a:pt x="32014" y="12489"/>
                    </a:cubicBezTo>
                    <a:cubicBezTo>
                      <a:pt x="31861" y="12489"/>
                      <a:pt x="31527" y="12260"/>
                      <a:pt x="31315" y="12260"/>
                    </a:cubicBezTo>
                    <a:cubicBezTo>
                      <a:pt x="31235" y="12260"/>
                      <a:pt x="31172" y="12293"/>
                      <a:pt x="31143" y="12383"/>
                    </a:cubicBezTo>
                    <a:cubicBezTo>
                      <a:pt x="31526" y="13373"/>
                      <a:pt x="31143" y="14245"/>
                      <a:pt x="31301" y="14746"/>
                    </a:cubicBezTo>
                    <a:cubicBezTo>
                      <a:pt x="31254" y="14752"/>
                      <a:pt x="31211" y="14754"/>
                      <a:pt x="31170" y="14754"/>
                    </a:cubicBezTo>
                    <a:cubicBezTo>
                      <a:pt x="30390" y="14754"/>
                      <a:pt x="30613" y="13834"/>
                      <a:pt x="30087" y="13307"/>
                    </a:cubicBezTo>
                    <a:cubicBezTo>
                      <a:pt x="30146" y="13119"/>
                      <a:pt x="30253" y="13036"/>
                      <a:pt x="30358" y="13036"/>
                    </a:cubicBezTo>
                    <a:cubicBezTo>
                      <a:pt x="30556" y="13036"/>
                      <a:pt x="30753" y="13326"/>
                      <a:pt x="30641" y="13756"/>
                    </a:cubicBezTo>
                    <a:cubicBezTo>
                      <a:pt x="30750" y="13790"/>
                      <a:pt x="30853" y="13892"/>
                      <a:pt x="30958" y="13892"/>
                    </a:cubicBezTo>
                    <a:cubicBezTo>
                      <a:pt x="31019" y="13892"/>
                      <a:pt x="31080" y="13858"/>
                      <a:pt x="31143" y="13756"/>
                    </a:cubicBezTo>
                    <a:cubicBezTo>
                      <a:pt x="30971" y="13585"/>
                      <a:pt x="30866" y="13307"/>
                      <a:pt x="30866" y="12925"/>
                    </a:cubicBezTo>
                    <a:cubicBezTo>
                      <a:pt x="30206" y="12647"/>
                      <a:pt x="29757" y="13149"/>
                      <a:pt x="29545" y="12159"/>
                    </a:cubicBezTo>
                    <a:cubicBezTo>
                      <a:pt x="29616" y="12159"/>
                      <a:pt x="29686" y="12282"/>
                      <a:pt x="29745" y="12282"/>
                    </a:cubicBezTo>
                    <a:cubicBezTo>
                      <a:pt x="29774" y="12282"/>
                      <a:pt x="29801" y="12251"/>
                      <a:pt x="29823" y="12159"/>
                    </a:cubicBezTo>
                    <a:cubicBezTo>
                      <a:pt x="29585" y="12035"/>
                      <a:pt x="29088" y="11693"/>
                      <a:pt x="28808" y="11693"/>
                    </a:cubicBezTo>
                    <a:cubicBezTo>
                      <a:pt x="28699" y="11693"/>
                      <a:pt x="28623" y="11745"/>
                      <a:pt x="28608" y="11882"/>
                    </a:cubicBezTo>
                    <a:cubicBezTo>
                      <a:pt x="28714" y="11934"/>
                      <a:pt x="28714" y="12159"/>
                      <a:pt x="28714" y="12383"/>
                    </a:cubicBezTo>
                    <a:cubicBezTo>
                      <a:pt x="28757" y="12370"/>
                      <a:pt x="28796" y="12364"/>
                      <a:pt x="28833" y="12364"/>
                    </a:cubicBezTo>
                    <a:cubicBezTo>
                      <a:pt x="29124" y="12364"/>
                      <a:pt x="29233" y="12750"/>
                      <a:pt x="29374" y="13043"/>
                    </a:cubicBezTo>
                    <a:cubicBezTo>
                      <a:pt x="29116" y="12868"/>
                      <a:pt x="28891" y="12492"/>
                      <a:pt x="28648" y="12492"/>
                    </a:cubicBezTo>
                    <a:cubicBezTo>
                      <a:pt x="28579" y="12492"/>
                      <a:pt x="28509" y="12522"/>
                      <a:pt x="28436" y="12595"/>
                    </a:cubicBezTo>
                    <a:cubicBezTo>
                      <a:pt x="28661" y="12106"/>
                      <a:pt x="28384" y="11552"/>
                      <a:pt x="28172" y="11446"/>
                    </a:cubicBezTo>
                    <a:cubicBezTo>
                      <a:pt x="28172" y="11208"/>
                      <a:pt x="28427" y="10908"/>
                      <a:pt x="28633" y="10908"/>
                    </a:cubicBezTo>
                    <a:cubicBezTo>
                      <a:pt x="28712" y="10908"/>
                      <a:pt x="28785" y="10953"/>
                      <a:pt x="28833" y="11063"/>
                    </a:cubicBezTo>
                    <a:cubicBezTo>
                      <a:pt x="28795" y="11050"/>
                      <a:pt x="28764" y="11043"/>
                      <a:pt x="28739" y="11043"/>
                    </a:cubicBezTo>
                    <a:cubicBezTo>
                      <a:pt x="28549" y="11043"/>
                      <a:pt x="28720" y="11411"/>
                      <a:pt x="28767" y="11552"/>
                    </a:cubicBezTo>
                    <a:cubicBezTo>
                      <a:pt x="28790" y="11554"/>
                      <a:pt x="28811" y="11555"/>
                      <a:pt x="28830" y="11555"/>
                    </a:cubicBezTo>
                    <a:cubicBezTo>
                      <a:pt x="29224" y="11555"/>
                      <a:pt x="28779" y="11053"/>
                      <a:pt x="29044" y="10839"/>
                    </a:cubicBezTo>
                    <a:cubicBezTo>
                      <a:pt x="29437" y="10839"/>
                      <a:pt x="29620" y="11094"/>
                      <a:pt x="29822" y="11094"/>
                    </a:cubicBezTo>
                    <a:cubicBezTo>
                      <a:pt x="29932" y="11094"/>
                      <a:pt x="30047" y="11018"/>
                      <a:pt x="30206" y="10786"/>
                    </a:cubicBezTo>
                    <a:cubicBezTo>
                      <a:pt x="29928" y="10509"/>
                      <a:pt x="29493" y="10561"/>
                      <a:pt x="29268" y="10179"/>
                    </a:cubicBezTo>
                    <a:lnTo>
                      <a:pt x="29268" y="10179"/>
                    </a:lnTo>
                    <a:cubicBezTo>
                      <a:pt x="29423" y="10271"/>
                      <a:pt x="29564" y="10307"/>
                      <a:pt x="29697" y="10307"/>
                    </a:cubicBezTo>
                    <a:cubicBezTo>
                      <a:pt x="30040" y="10307"/>
                      <a:pt x="30327" y="10063"/>
                      <a:pt x="30641" y="9901"/>
                    </a:cubicBezTo>
                    <a:cubicBezTo>
                      <a:pt x="30694" y="9624"/>
                      <a:pt x="30483" y="9466"/>
                      <a:pt x="30641" y="9413"/>
                    </a:cubicBezTo>
                    <a:cubicBezTo>
                      <a:pt x="30814" y="9413"/>
                      <a:pt x="30885" y="9569"/>
                      <a:pt x="31059" y="9569"/>
                    </a:cubicBezTo>
                    <a:cubicBezTo>
                      <a:pt x="31111" y="9569"/>
                      <a:pt x="31172" y="9555"/>
                      <a:pt x="31248" y="9519"/>
                    </a:cubicBezTo>
                    <a:cubicBezTo>
                      <a:pt x="31196" y="9189"/>
                      <a:pt x="31301" y="9136"/>
                      <a:pt x="31301" y="8858"/>
                    </a:cubicBezTo>
                    <a:lnTo>
                      <a:pt x="31301" y="8858"/>
                    </a:lnTo>
                    <a:cubicBezTo>
                      <a:pt x="31277" y="8860"/>
                      <a:pt x="31254" y="8861"/>
                      <a:pt x="31231" y="8861"/>
                    </a:cubicBezTo>
                    <a:cubicBezTo>
                      <a:pt x="30731" y="8861"/>
                      <a:pt x="30548" y="8447"/>
                      <a:pt x="30269" y="8447"/>
                    </a:cubicBezTo>
                    <a:cubicBezTo>
                      <a:pt x="30185" y="8447"/>
                      <a:pt x="30093" y="8484"/>
                      <a:pt x="29981" y="8581"/>
                    </a:cubicBezTo>
                    <a:cubicBezTo>
                      <a:pt x="29981" y="9347"/>
                      <a:pt x="30153" y="8964"/>
                      <a:pt x="30311" y="9571"/>
                    </a:cubicBezTo>
                    <a:cubicBezTo>
                      <a:pt x="29875" y="9796"/>
                      <a:pt x="29757" y="9571"/>
                      <a:pt x="29493" y="10007"/>
                    </a:cubicBezTo>
                    <a:cubicBezTo>
                      <a:pt x="29704" y="9466"/>
                      <a:pt x="29044" y="9519"/>
                      <a:pt x="29268" y="8806"/>
                    </a:cubicBezTo>
                    <a:cubicBezTo>
                      <a:pt x="29163" y="8806"/>
                      <a:pt x="29044" y="8911"/>
                      <a:pt x="28991" y="9017"/>
                    </a:cubicBezTo>
                    <a:cubicBezTo>
                      <a:pt x="29163" y="8634"/>
                      <a:pt x="28833" y="8198"/>
                      <a:pt x="28555" y="8198"/>
                    </a:cubicBezTo>
                    <a:cubicBezTo>
                      <a:pt x="28340" y="8350"/>
                      <a:pt x="28428" y="8915"/>
                      <a:pt x="28099" y="8915"/>
                    </a:cubicBezTo>
                    <a:cubicBezTo>
                      <a:pt x="28085" y="8915"/>
                      <a:pt x="28070" y="8913"/>
                      <a:pt x="28054" y="8911"/>
                    </a:cubicBezTo>
                    <a:lnTo>
                      <a:pt x="28054" y="8251"/>
                    </a:lnTo>
                    <a:cubicBezTo>
                      <a:pt x="27902" y="8345"/>
                      <a:pt x="27818" y="8387"/>
                      <a:pt x="27727" y="8387"/>
                    </a:cubicBezTo>
                    <a:cubicBezTo>
                      <a:pt x="27652" y="8387"/>
                      <a:pt x="27572" y="8358"/>
                      <a:pt x="27446" y="8304"/>
                    </a:cubicBezTo>
                    <a:lnTo>
                      <a:pt x="27446" y="8304"/>
                    </a:lnTo>
                    <a:cubicBezTo>
                      <a:pt x="27446" y="8476"/>
                      <a:pt x="27512" y="8753"/>
                      <a:pt x="27394" y="8806"/>
                    </a:cubicBezTo>
                    <a:cubicBezTo>
                      <a:pt x="27373" y="8659"/>
                      <a:pt x="27305" y="8617"/>
                      <a:pt x="27219" y="8617"/>
                    </a:cubicBezTo>
                    <a:cubicBezTo>
                      <a:pt x="27101" y="8617"/>
                      <a:pt x="26949" y="8696"/>
                      <a:pt x="26841" y="8696"/>
                    </a:cubicBezTo>
                    <a:cubicBezTo>
                      <a:pt x="26821" y="8696"/>
                      <a:pt x="26803" y="8693"/>
                      <a:pt x="26786" y="8687"/>
                    </a:cubicBezTo>
                    <a:cubicBezTo>
                      <a:pt x="26852" y="8476"/>
                      <a:pt x="26852" y="8198"/>
                      <a:pt x="26786" y="7816"/>
                    </a:cubicBezTo>
                    <a:cubicBezTo>
                      <a:pt x="26757" y="7822"/>
                      <a:pt x="26730" y="7825"/>
                      <a:pt x="26708" y="7825"/>
                    </a:cubicBezTo>
                    <a:cubicBezTo>
                      <a:pt x="26376" y="7825"/>
                      <a:pt x="26705" y="7199"/>
                      <a:pt x="26333" y="7199"/>
                    </a:cubicBezTo>
                    <a:cubicBezTo>
                      <a:pt x="26307" y="7199"/>
                      <a:pt x="26278" y="7202"/>
                      <a:pt x="26245" y="7208"/>
                    </a:cubicBezTo>
                    <a:cubicBezTo>
                      <a:pt x="25817" y="7277"/>
                      <a:pt x="24995" y="7673"/>
                      <a:pt x="24318" y="7673"/>
                    </a:cubicBezTo>
                    <a:cubicBezTo>
                      <a:pt x="23952" y="7673"/>
                      <a:pt x="23628" y="7556"/>
                      <a:pt x="23433" y="7208"/>
                    </a:cubicBezTo>
                    <a:lnTo>
                      <a:pt x="23433" y="7208"/>
                    </a:lnTo>
                    <a:cubicBezTo>
                      <a:pt x="23661" y="7338"/>
                      <a:pt x="23888" y="7513"/>
                      <a:pt x="24174" y="7513"/>
                    </a:cubicBezTo>
                    <a:cubicBezTo>
                      <a:pt x="24236" y="7513"/>
                      <a:pt x="24302" y="7504"/>
                      <a:pt x="24370" y="7486"/>
                    </a:cubicBezTo>
                    <a:cubicBezTo>
                      <a:pt x="24423" y="6931"/>
                      <a:pt x="24093" y="7155"/>
                      <a:pt x="24040" y="6825"/>
                    </a:cubicBezTo>
                    <a:lnTo>
                      <a:pt x="24040" y="6825"/>
                    </a:lnTo>
                    <a:cubicBezTo>
                      <a:pt x="24179" y="6905"/>
                      <a:pt x="24261" y="6944"/>
                      <a:pt x="24344" y="6944"/>
                    </a:cubicBezTo>
                    <a:cubicBezTo>
                      <a:pt x="24426" y="6944"/>
                      <a:pt x="24509" y="6905"/>
                      <a:pt x="24648" y="6825"/>
                    </a:cubicBezTo>
                    <a:cubicBezTo>
                      <a:pt x="24648" y="7103"/>
                      <a:pt x="24753" y="7208"/>
                      <a:pt x="24872" y="7314"/>
                    </a:cubicBezTo>
                    <a:cubicBezTo>
                      <a:pt x="25139" y="6963"/>
                      <a:pt x="25460" y="6906"/>
                      <a:pt x="25794" y="6906"/>
                    </a:cubicBezTo>
                    <a:cubicBezTo>
                      <a:pt x="25953" y="6906"/>
                      <a:pt x="26115" y="6919"/>
                      <a:pt x="26275" y="6919"/>
                    </a:cubicBezTo>
                    <a:cubicBezTo>
                      <a:pt x="26679" y="6919"/>
                      <a:pt x="27074" y="6838"/>
                      <a:pt x="27394" y="6271"/>
                    </a:cubicBezTo>
                    <a:lnTo>
                      <a:pt x="27394" y="6271"/>
                    </a:lnTo>
                    <a:cubicBezTo>
                      <a:pt x="27279" y="6289"/>
                      <a:pt x="27157" y="6308"/>
                      <a:pt x="27044" y="6308"/>
                    </a:cubicBezTo>
                    <a:cubicBezTo>
                      <a:pt x="26831" y="6308"/>
                      <a:pt x="26644" y="6243"/>
                      <a:pt x="26575" y="5994"/>
                    </a:cubicBezTo>
                    <a:cubicBezTo>
                      <a:pt x="26681" y="5888"/>
                      <a:pt x="26786" y="5782"/>
                      <a:pt x="26852" y="5611"/>
                    </a:cubicBezTo>
                    <a:cubicBezTo>
                      <a:pt x="26758" y="5611"/>
                      <a:pt x="26673" y="5471"/>
                      <a:pt x="26556" y="5471"/>
                    </a:cubicBezTo>
                    <a:cubicBezTo>
                      <a:pt x="26525" y="5471"/>
                      <a:pt x="26492" y="5480"/>
                      <a:pt x="26456" y="5505"/>
                    </a:cubicBezTo>
                    <a:cubicBezTo>
                      <a:pt x="26192" y="5716"/>
                      <a:pt x="26575" y="6495"/>
                      <a:pt x="26403" y="6495"/>
                    </a:cubicBezTo>
                    <a:cubicBezTo>
                      <a:pt x="26126" y="6443"/>
                      <a:pt x="25691" y="6495"/>
                      <a:pt x="25585" y="6047"/>
                    </a:cubicBezTo>
                    <a:cubicBezTo>
                      <a:pt x="25638" y="5888"/>
                      <a:pt x="25968" y="5994"/>
                      <a:pt x="25862" y="5558"/>
                    </a:cubicBezTo>
                    <a:lnTo>
                      <a:pt x="25862" y="5558"/>
                    </a:lnTo>
                    <a:cubicBezTo>
                      <a:pt x="25634" y="5618"/>
                      <a:pt x="25484" y="5655"/>
                      <a:pt x="25364" y="5655"/>
                    </a:cubicBezTo>
                    <a:cubicBezTo>
                      <a:pt x="25167" y="5655"/>
                      <a:pt x="25053" y="5553"/>
                      <a:pt x="24806" y="5281"/>
                    </a:cubicBezTo>
                    <a:lnTo>
                      <a:pt x="24806" y="5281"/>
                    </a:lnTo>
                    <a:cubicBezTo>
                      <a:pt x="24542" y="5452"/>
                      <a:pt x="25083" y="5505"/>
                      <a:pt x="24978" y="5941"/>
                    </a:cubicBezTo>
                    <a:cubicBezTo>
                      <a:pt x="24777" y="5988"/>
                      <a:pt x="24628" y="6173"/>
                      <a:pt x="24362" y="6173"/>
                    </a:cubicBezTo>
                    <a:cubicBezTo>
                      <a:pt x="24332" y="6173"/>
                      <a:pt x="24299" y="6171"/>
                      <a:pt x="24265" y="6165"/>
                    </a:cubicBezTo>
                    <a:cubicBezTo>
                      <a:pt x="24265" y="5281"/>
                      <a:pt x="23763" y="5334"/>
                      <a:pt x="23380" y="5056"/>
                    </a:cubicBezTo>
                    <a:cubicBezTo>
                      <a:pt x="23763" y="5004"/>
                      <a:pt x="24093" y="4898"/>
                      <a:pt x="24040" y="4344"/>
                    </a:cubicBezTo>
                    <a:cubicBezTo>
                      <a:pt x="24006" y="4334"/>
                      <a:pt x="23973" y="4330"/>
                      <a:pt x="23941" y="4330"/>
                    </a:cubicBezTo>
                    <a:cubicBezTo>
                      <a:pt x="23713" y="4330"/>
                      <a:pt x="23542" y="4541"/>
                      <a:pt x="23373" y="4541"/>
                    </a:cubicBezTo>
                    <a:cubicBezTo>
                      <a:pt x="23302" y="4541"/>
                      <a:pt x="23231" y="4503"/>
                      <a:pt x="23156" y="4396"/>
                    </a:cubicBezTo>
                    <a:lnTo>
                      <a:pt x="23156" y="4396"/>
                    </a:lnTo>
                    <a:cubicBezTo>
                      <a:pt x="23275" y="5056"/>
                      <a:pt x="22945" y="5056"/>
                      <a:pt x="22826" y="5452"/>
                    </a:cubicBezTo>
                    <a:cubicBezTo>
                      <a:pt x="22773" y="5056"/>
                      <a:pt x="22615" y="5004"/>
                      <a:pt x="22496" y="4792"/>
                    </a:cubicBezTo>
                    <a:cubicBezTo>
                      <a:pt x="23103" y="4726"/>
                      <a:pt x="23156" y="3855"/>
                      <a:pt x="23710" y="3683"/>
                    </a:cubicBezTo>
                    <a:cubicBezTo>
                      <a:pt x="23868" y="3998"/>
                      <a:pt x="24022" y="4109"/>
                      <a:pt x="24175" y="4109"/>
                    </a:cubicBezTo>
                    <a:cubicBezTo>
                      <a:pt x="24538" y="4109"/>
                      <a:pt x="24896" y="3488"/>
                      <a:pt x="25287" y="3488"/>
                    </a:cubicBezTo>
                    <a:cubicBezTo>
                      <a:pt x="25367" y="3488"/>
                      <a:pt x="25449" y="3514"/>
                      <a:pt x="25532" y="3578"/>
                    </a:cubicBezTo>
                    <a:cubicBezTo>
                      <a:pt x="25532" y="4238"/>
                      <a:pt x="24806" y="3908"/>
                      <a:pt x="24753" y="4462"/>
                    </a:cubicBezTo>
                    <a:cubicBezTo>
                      <a:pt x="25202" y="4621"/>
                      <a:pt x="25308" y="5281"/>
                      <a:pt x="25532" y="5386"/>
                    </a:cubicBezTo>
                    <a:lnTo>
                      <a:pt x="25532" y="5056"/>
                    </a:lnTo>
                    <a:cubicBezTo>
                      <a:pt x="25585" y="5056"/>
                      <a:pt x="25638" y="4898"/>
                      <a:pt x="25466" y="4898"/>
                    </a:cubicBezTo>
                    <a:cubicBezTo>
                      <a:pt x="25485" y="5006"/>
                      <a:pt x="25472" y="5049"/>
                      <a:pt x="25445" y="5049"/>
                    </a:cubicBezTo>
                    <a:cubicBezTo>
                      <a:pt x="25377" y="5049"/>
                      <a:pt x="25217" y="4767"/>
                      <a:pt x="25255" y="4568"/>
                    </a:cubicBezTo>
                    <a:lnTo>
                      <a:pt x="25255" y="4568"/>
                    </a:lnTo>
                    <a:cubicBezTo>
                      <a:pt x="25332" y="4682"/>
                      <a:pt x="25391" y="4725"/>
                      <a:pt x="25441" y="4725"/>
                    </a:cubicBezTo>
                    <a:cubicBezTo>
                      <a:pt x="25593" y="4725"/>
                      <a:pt x="25663" y="4334"/>
                      <a:pt x="25901" y="4334"/>
                    </a:cubicBezTo>
                    <a:cubicBezTo>
                      <a:pt x="25922" y="4334"/>
                      <a:pt x="25944" y="4337"/>
                      <a:pt x="25968" y="4344"/>
                    </a:cubicBezTo>
                    <a:cubicBezTo>
                      <a:pt x="26021" y="3908"/>
                      <a:pt x="25743" y="4013"/>
                      <a:pt x="25691" y="3683"/>
                    </a:cubicBezTo>
                    <a:cubicBezTo>
                      <a:pt x="25781" y="3581"/>
                      <a:pt x="25859" y="3545"/>
                      <a:pt x="25932" y="3545"/>
                    </a:cubicBezTo>
                    <a:cubicBezTo>
                      <a:pt x="26101" y="3545"/>
                      <a:pt x="26236" y="3742"/>
                      <a:pt x="26408" y="3742"/>
                    </a:cubicBezTo>
                    <a:cubicBezTo>
                      <a:pt x="26474" y="3742"/>
                      <a:pt x="26546" y="3712"/>
                      <a:pt x="26628" y="3631"/>
                    </a:cubicBezTo>
                    <a:cubicBezTo>
                      <a:pt x="26192" y="3412"/>
                      <a:pt x="25717" y="3104"/>
                      <a:pt x="25318" y="3104"/>
                    </a:cubicBezTo>
                    <a:cubicBezTo>
                      <a:pt x="25017" y="3104"/>
                      <a:pt x="24759" y="3280"/>
                      <a:pt x="24595" y="3802"/>
                    </a:cubicBezTo>
                    <a:cubicBezTo>
                      <a:pt x="24302" y="3690"/>
                      <a:pt x="23711" y="3275"/>
                      <a:pt x="23196" y="3275"/>
                    </a:cubicBezTo>
                    <a:cubicBezTo>
                      <a:pt x="22922" y="3275"/>
                      <a:pt x="22670" y="3392"/>
                      <a:pt x="22496" y="3736"/>
                    </a:cubicBezTo>
                    <a:cubicBezTo>
                      <a:pt x="22545" y="3713"/>
                      <a:pt x="22586" y="3702"/>
                      <a:pt x="22622" y="3702"/>
                    </a:cubicBezTo>
                    <a:cubicBezTo>
                      <a:pt x="22828" y="3702"/>
                      <a:pt x="22843" y="4047"/>
                      <a:pt x="22945" y="4238"/>
                    </a:cubicBezTo>
                    <a:cubicBezTo>
                      <a:pt x="22914" y="4219"/>
                      <a:pt x="22885" y="4211"/>
                      <a:pt x="22857" y="4211"/>
                    </a:cubicBezTo>
                    <a:cubicBezTo>
                      <a:pt x="22697" y="4211"/>
                      <a:pt x="22575" y="4470"/>
                      <a:pt x="22468" y="4470"/>
                    </a:cubicBezTo>
                    <a:cubicBezTo>
                      <a:pt x="22422" y="4470"/>
                      <a:pt x="22379" y="4424"/>
                      <a:pt x="22337" y="4291"/>
                    </a:cubicBezTo>
                    <a:cubicBezTo>
                      <a:pt x="22443" y="4238"/>
                      <a:pt x="22562" y="4238"/>
                      <a:pt x="22562" y="4066"/>
                    </a:cubicBezTo>
                    <a:cubicBezTo>
                      <a:pt x="22533" y="4062"/>
                      <a:pt x="22506" y="4060"/>
                      <a:pt x="22481" y="4060"/>
                    </a:cubicBezTo>
                    <a:cubicBezTo>
                      <a:pt x="22219" y="4060"/>
                      <a:pt x="22147" y="4291"/>
                      <a:pt x="21954" y="4291"/>
                    </a:cubicBezTo>
                    <a:cubicBezTo>
                      <a:pt x="21954" y="3865"/>
                      <a:pt x="21597" y="3611"/>
                      <a:pt x="21407" y="3611"/>
                    </a:cubicBezTo>
                    <a:cubicBezTo>
                      <a:pt x="21349" y="3611"/>
                      <a:pt x="21307" y="3634"/>
                      <a:pt x="21294" y="3683"/>
                    </a:cubicBezTo>
                    <a:cubicBezTo>
                      <a:pt x="21506" y="3908"/>
                      <a:pt x="21400" y="4132"/>
                      <a:pt x="21176" y="4344"/>
                    </a:cubicBezTo>
                    <a:cubicBezTo>
                      <a:pt x="21453" y="4674"/>
                      <a:pt x="21783" y="4898"/>
                      <a:pt x="21836" y="5664"/>
                    </a:cubicBezTo>
                    <a:cubicBezTo>
                      <a:pt x="21635" y="5800"/>
                      <a:pt x="21478" y="5957"/>
                      <a:pt x="21311" y="5957"/>
                    </a:cubicBezTo>
                    <a:cubicBezTo>
                      <a:pt x="21204" y="5957"/>
                      <a:pt x="21093" y="5892"/>
                      <a:pt x="20964" y="5716"/>
                    </a:cubicBezTo>
                    <a:cubicBezTo>
                      <a:pt x="20964" y="5452"/>
                      <a:pt x="21070" y="5281"/>
                      <a:pt x="21123" y="5056"/>
                    </a:cubicBezTo>
                    <a:lnTo>
                      <a:pt x="21123" y="5056"/>
                    </a:lnTo>
                    <a:cubicBezTo>
                      <a:pt x="21077" y="5089"/>
                      <a:pt x="21041" y="5104"/>
                      <a:pt x="21012" y="5104"/>
                    </a:cubicBezTo>
                    <a:cubicBezTo>
                      <a:pt x="20826" y="5104"/>
                      <a:pt x="20936" y="4521"/>
                      <a:pt x="20781" y="4521"/>
                    </a:cubicBezTo>
                    <a:cubicBezTo>
                      <a:pt x="20757" y="4521"/>
                      <a:pt x="20726" y="4535"/>
                      <a:pt x="20687" y="4568"/>
                    </a:cubicBezTo>
                    <a:cubicBezTo>
                      <a:pt x="20740" y="4792"/>
                      <a:pt x="20687" y="5334"/>
                      <a:pt x="20740" y="5716"/>
                    </a:cubicBezTo>
                    <a:cubicBezTo>
                      <a:pt x="20671" y="5608"/>
                      <a:pt x="20619" y="5568"/>
                      <a:pt x="20576" y="5568"/>
                    </a:cubicBezTo>
                    <a:cubicBezTo>
                      <a:pt x="20446" y="5568"/>
                      <a:pt x="20394" y="5941"/>
                      <a:pt x="20185" y="5941"/>
                    </a:cubicBezTo>
                    <a:cubicBezTo>
                      <a:pt x="20185" y="5611"/>
                      <a:pt x="20027" y="5611"/>
                      <a:pt x="19921" y="5452"/>
                    </a:cubicBezTo>
                    <a:cubicBezTo>
                      <a:pt x="20027" y="5386"/>
                      <a:pt x="20133" y="5281"/>
                      <a:pt x="20185" y="5122"/>
                    </a:cubicBezTo>
                    <a:cubicBezTo>
                      <a:pt x="19974" y="4898"/>
                      <a:pt x="19750" y="4621"/>
                      <a:pt x="19473" y="4515"/>
                    </a:cubicBezTo>
                    <a:cubicBezTo>
                      <a:pt x="19697" y="4515"/>
                      <a:pt x="19525" y="4013"/>
                      <a:pt x="19750" y="3961"/>
                    </a:cubicBezTo>
                    <a:cubicBezTo>
                      <a:pt x="19849" y="4213"/>
                      <a:pt x="20020" y="4395"/>
                      <a:pt x="20187" y="4395"/>
                    </a:cubicBezTo>
                    <a:cubicBezTo>
                      <a:pt x="20308" y="4395"/>
                      <a:pt x="20427" y="4299"/>
                      <a:pt x="20516" y="4066"/>
                    </a:cubicBezTo>
                    <a:cubicBezTo>
                      <a:pt x="20492" y="4051"/>
                      <a:pt x="20463" y="4044"/>
                      <a:pt x="20431" y="4044"/>
                    </a:cubicBezTo>
                    <a:cubicBezTo>
                      <a:pt x="20326" y="4044"/>
                      <a:pt x="20185" y="4112"/>
                      <a:pt x="20077" y="4112"/>
                    </a:cubicBezTo>
                    <a:cubicBezTo>
                      <a:pt x="20000" y="4112"/>
                      <a:pt x="19940" y="4078"/>
                      <a:pt x="19921" y="3961"/>
                    </a:cubicBezTo>
                    <a:cubicBezTo>
                      <a:pt x="20089" y="3877"/>
                      <a:pt x="20266" y="3266"/>
                      <a:pt x="20444" y="3266"/>
                    </a:cubicBezTo>
                    <a:cubicBezTo>
                      <a:pt x="20490" y="3266"/>
                      <a:pt x="20536" y="3306"/>
                      <a:pt x="20582" y="3406"/>
                    </a:cubicBezTo>
                    <a:cubicBezTo>
                      <a:pt x="20557" y="3576"/>
                      <a:pt x="20591" y="3640"/>
                      <a:pt x="20663" y="3640"/>
                    </a:cubicBezTo>
                    <a:cubicBezTo>
                      <a:pt x="20889" y="3640"/>
                      <a:pt x="21496" y="3008"/>
                      <a:pt x="21907" y="3008"/>
                    </a:cubicBezTo>
                    <a:cubicBezTo>
                      <a:pt x="22008" y="3008"/>
                      <a:pt x="22097" y="3047"/>
                      <a:pt x="22166" y="3142"/>
                    </a:cubicBezTo>
                    <a:cubicBezTo>
                      <a:pt x="21954" y="2363"/>
                      <a:pt x="22615" y="2640"/>
                      <a:pt x="22390" y="2086"/>
                    </a:cubicBezTo>
                    <a:lnTo>
                      <a:pt x="22390" y="2086"/>
                    </a:lnTo>
                    <a:cubicBezTo>
                      <a:pt x="22285" y="2205"/>
                      <a:pt x="22060" y="2205"/>
                      <a:pt x="21730" y="2310"/>
                    </a:cubicBezTo>
                    <a:cubicBezTo>
                      <a:pt x="21677" y="2086"/>
                      <a:pt x="21624" y="1928"/>
                      <a:pt x="21572" y="1822"/>
                    </a:cubicBezTo>
                    <a:lnTo>
                      <a:pt x="21572" y="1822"/>
                    </a:lnTo>
                    <a:cubicBezTo>
                      <a:pt x="21671" y="1872"/>
                      <a:pt x="21797" y="1933"/>
                      <a:pt x="21897" y="1933"/>
                    </a:cubicBezTo>
                    <a:cubicBezTo>
                      <a:pt x="22009" y="1933"/>
                      <a:pt x="22088" y="1856"/>
                      <a:pt x="22060" y="1598"/>
                    </a:cubicBezTo>
                    <a:cubicBezTo>
                      <a:pt x="21930" y="1521"/>
                      <a:pt x="21800" y="1485"/>
                      <a:pt x="21671" y="1485"/>
                    </a:cubicBezTo>
                    <a:cubicBezTo>
                      <a:pt x="21423" y="1485"/>
                      <a:pt x="21182" y="1622"/>
                      <a:pt x="20964" y="1875"/>
                    </a:cubicBezTo>
                    <a:cubicBezTo>
                      <a:pt x="21123" y="2086"/>
                      <a:pt x="21453" y="1875"/>
                      <a:pt x="21506" y="2310"/>
                    </a:cubicBezTo>
                    <a:cubicBezTo>
                      <a:pt x="21400" y="2310"/>
                      <a:pt x="21453" y="2640"/>
                      <a:pt x="21347" y="2693"/>
                    </a:cubicBezTo>
                    <a:cubicBezTo>
                      <a:pt x="21283" y="2715"/>
                      <a:pt x="21226" y="2725"/>
                      <a:pt x="21174" y="2725"/>
                    </a:cubicBezTo>
                    <a:cubicBezTo>
                      <a:pt x="20818" y="2725"/>
                      <a:pt x="20720" y="2255"/>
                      <a:pt x="20582" y="1875"/>
                    </a:cubicBezTo>
                    <a:cubicBezTo>
                      <a:pt x="20555" y="1873"/>
                      <a:pt x="20531" y="1872"/>
                      <a:pt x="20507" y="1872"/>
                    </a:cubicBezTo>
                    <a:cubicBezTo>
                      <a:pt x="19866" y="1872"/>
                      <a:pt x="20024" y="2492"/>
                      <a:pt x="19353" y="2492"/>
                    </a:cubicBezTo>
                    <a:cubicBezTo>
                      <a:pt x="19305" y="2492"/>
                      <a:pt x="19253" y="2489"/>
                      <a:pt x="19195" y="2482"/>
                    </a:cubicBezTo>
                    <a:cubicBezTo>
                      <a:pt x="19095" y="2063"/>
                      <a:pt x="19079" y="1931"/>
                      <a:pt x="18957" y="1931"/>
                    </a:cubicBezTo>
                    <a:cubicBezTo>
                      <a:pt x="18886" y="1931"/>
                      <a:pt x="18780" y="1975"/>
                      <a:pt x="18601" y="2033"/>
                    </a:cubicBezTo>
                    <a:cubicBezTo>
                      <a:pt x="18601" y="1756"/>
                      <a:pt x="18707" y="1703"/>
                      <a:pt x="18760" y="1492"/>
                    </a:cubicBezTo>
                    <a:cubicBezTo>
                      <a:pt x="18608" y="1492"/>
                      <a:pt x="18410" y="1561"/>
                      <a:pt x="18245" y="1561"/>
                    </a:cubicBezTo>
                    <a:cubicBezTo>
                      <a:pt x="18052" y="1561"/>
                      <a:pt x="17905" y="1465"/>
                      <a:pt x="17941" y="1043"/>
                    </a:cubicBezTo>
                    <a:lnTo>
                      <a:pt x="17941" y="1043"/>
                    </a:lnTo>
                    <a:cubicBezTo>
                      <a:pt x="17955" y="1048"/>
                      <a:pt x="17968" y="1050"/>
                      <a:pt x="17980" y="1050"/>
                    </a:cubicBezTo>
                    <a:cubicBezTo>
                      <a:pt x="18100" y="1050"/>
                      <a:pt x="18109" y="821"/>
                      <a:pt x="18205" y="713"/>
                    </a:cubicBezTo>
                    <a:cubicBezTo>
                      <a:pt x="18297" y="754"/>
                      <a:pt x="18349" y="866"/>
                      <a:pt x="18472" y="866"/>
                    </a:cubicBezTo>
                    <a:cubicBezTo>
                      <a:pt x="18508" y="866"/>
                      <a:pt x="18550" y="856"/>
                      <a:pt x="18601" y="832"/>
                    </a:cubicBezTo>
                    <a:cubicBezTo>
                      <a:pt x="18654" y="502"/>
                      <a:pt x="18760" y="277"/>
                      <a:pt x="1881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Logo&#10;&#10;Description automatically generated">
            <a:extLst>
              <a:ext uri="{FF2B5EF4-FFF2-40B4-BE49-F238E27FC236}">
                <a16:creationId xmlns:a16="http://schemas.microsoft.com/office/drawing/2014/main" id="{84294DD9-70E6-CDEA-B171-E970DE78DE6E}"/>
              </a:ext>
            </a:extLst>
          </p:cNvPr>
          <p:cNvPicPr>
            <a:picLocks noChangeAspect="1"/>
          </p:cNvPicPr>
          <p:nvPr/>
        </p:nvPicPr>
        <p:blipFill>
          <a:blip r:embed="rId3"/>
          <a:stretch>
            <a:fillRect/>
          </a:stretch>
        </p:blipFill>
        <p:spPr>
          <a:xfrm>
            <a:off x="7744962" y="10788"/>
            <a:ext cx="1386925" cy="1410040"/>
          </a:xfrm>
          <a:prstGeom prst="rect">
            <a:avLst/>
          </a:prstGeom>
        </p:spPr>
      </p:pic>
      <p:sp>
        <p:nvSpPr>
          <p:cNvPr id="3" name="TextBox 2">
            <a:extLst>
              <a:ext uri="{FF2B5EF4-FFF2-40B4-BE49-F238E27FC236}">
                <a16:creationId xmlns:a16="http://schemas.microsoft.com/office/drawing/2014/main" id="{74541025-598E-FE4A-F0BC-88E2355915E3}"/>
              </a:ext>
            </a:extLst>
          </p:cNvPr>
          <p:cNvSpPr txBox="1"/>
          <p:nvPr/>
        </p:nvSpPr>
        <p:spPr>
          <a:xfrm>
            <a:off x="875099" y="1307565"/>
            <a:ext cx="8077785" cy="3970318"/>
          </a:xfrm>
          <a:prstGeom prst="rect">
            <a:avLst/>
          </a:prstGeom>
          <a:noFill/>
        </p:spPr>
        <p:txBody>
          <a:bodyPr wrap="square" rtlCol="0">
            <a:spAutoFit/>
          </a:bodyPr>
          <a:lstStyle/>
          <a:p>
            <a:pPr>
              <a:buFont typeface="Arial" panose="020B0604020202020204" pitchFamily="34" charset="0"/>
              <a:buChar char="•"/>
            </a:pPr>
            <a:r>
              <a:rPr lang="en-US" sz="1600" b="1" dirty="0">
                <a:effectLst/>
                <a:latin typeface="Times New Roman" panose="02020603050405020304" pitchFamily="18" charset="0"/>
                <a:cs typeface="Times New Roman" panose="02020603050405020304" pitchFamily="18" charset="0"/>
              </a:rPr>
              <a:t>Collect and clean crime data from various sources, including local law enforcement agencies and government databases. </a:t>
            </a:r>
          </a:p>
          <a:p>
            <a:endParaRPr lang="en-US" sz="1600" b="1"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effectLst/>
                <a:latin typeface="Times New Roman" panose="02020603050405020304" pitchFamily="18" charset="0"/>
                <a:cs typeface="Times New Roman" panose="02020603050405020304" pitchFamily="18" charset="0"/>
              </a:rPr>
              <a:t>Analyze crime data at the neighborhood level to identify patterns and trends in crime incidents. </a:t>
            </a:r>
          </a:p>
          <a:p>
            <a:endParaRPr lang="en-US" sz="1600" b="1"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effectLst/>
                <a:latin typeface="Times New Roman" panose="02020603050405020304" pitchFamily="18" charset="0"/>
                <a:cs typeface="Times New Roman" panose="02020603050405020304" pitchFamily="18" charset="0"/>
              </a:rPr>
              <a:t>Investigate how various factors, such as population density, socio-economic status, and the presence of amenities or infrastructure, are related to crime rates in different communities. </a:t>
            </a:r>
          </a:p>
          <a:p>
            <a:endParaRPr lang="en-US" sz="1600" b="1"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effectLst/>
                <a:latin typeface="Times New Roman" panose="02020603050405020304" pitchFamily="18" charset="0"/>
                <a:cs typeface="Times New Roman" panose="02020603050405020304" pitchFamily="18" charset="0"/>
              </a:rPr>
              <a:t>Develop a model to classify crimes or predict crime rates in neighborhoods based on the identified factors. </a:t>
            </a:r>
          </a:p>
          <a:p>
            <a:endParaRPr lang="en-US" sz="1600" b="1"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effectLst/>
                <a:latin typeface="Times New Roman" panose="02020603050405020304" pitchFamily="18" charset="0"/>
                <a:cs typeface="Times New Roman" panose="02020603050405020304" pitchFamily="18" charset="0"/>
              </a:rPr>
              <a:t>Use the findings from the analysis to develop recommendations for reducing crime and improving community safety. </a:t>
            </a:r>
          </a:p>
          <a:p>
            <a:endParaRPr lang="en-US" sz="1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grpSp>
        <p:nvGrpSpPr>
          <p:cNvPr id="2459" name="Google Shape;2459;p21"/>
          <p:cNvGrpSpPr/>
          <p:nvPr/>
        </p:nvGrpSpPr>
        <p:grpSpPr>
          <a:xfrm rot="1462">
            <a:off x="3769815" y="394641"/>
            <a:ext cx="4012803" cy="452331"/>
            <a:chOff x="5138925" y="1785900"/>
            <a:chExt cx="2133675" cy="495000"/>
          </a:xfrm>
        </p:grpSpPr>
        <p:sp>
          <p:nvSpPr>
            <p:cNvPr id="2460" name="Google Shape;2460;p21"/>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1"/>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1"/>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1"/>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1"/>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1"/>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1"/>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1"/>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1"/>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1"/>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1"/>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1"/>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1"/>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1"/>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1"/>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1"/>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1"/>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1"/>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1"/>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1"/>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1"/>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1"/>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1"/>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1"/>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1"/>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1"/>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1"/>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1"/>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1"/>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1"/>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1"/>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1"/>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1"/>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1"/>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1"/>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1"/>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1"/>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1"/>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1"/>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1"/>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1"/>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1"/>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1"/>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1"/>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1"/>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1"/>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1"/>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1"/>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1"/>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1"/>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1"/>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1"/>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1"/>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1"/>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1"/>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1"/>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1"/>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1"/>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1"/>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1"/>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1"/>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1"/>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1"/>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3" name="Google Shape;2523;p21"/>
          <p:cNvGrpSpPr/>
          <p:nvPr/>
        </p:nvGrpSpPr>
        <p:grpSpPr>
          <a:xfrm rot="696928" flipH="1">
            <a:off x="1633172" y="3270181"/>
            <a:ext cx="3647287" cy="2031109"/>
            <a:chOff x="6177931" y="3230298"/>
            <a:chExt cx="2194064" cy="1123014"/>
          </a:xfrm>
        </p:grpSpPr>
        <p:sp>
          <p:nvSpPr>
            <p:cNvPr id="2524" name="Google Shape;2524;p21"/>
            <p:cNvSpPr/>
            <p:nvPr/>
          </p:nvSpPr>
          <p:spPr>
            <a:xfrm rot="498323">
              <a:off x="6289896" y="3381938"/>
              <a:ext cx="2032892" cy="828897"/>
            </a:xfrm>
            <a:custGeom>
              <a:avLst/>
              <a:gdLst/>
              <a:ahLst/>
              <a:cxnLst/>
              <a:rect l="l" t="t" r="r" b="b"/>
              <a:pathLst>
                <a:path w="118050" h="48134" extrusionOk="0">
                  <a:moveTo>
                    <a:pt x="1" y="1"/>
                  </a:moveTo>
                  <a:lnTo>
                    <a:pt x="1" y="1756"/>
                  </a:lnTo>
                  <a:cubicBezTo>
                    <a:pt x="1" y="2034"/>
                    <a:pt x="225" y="2258"/>
                    <a:pt x="502" y="2258"/>
                  </a:cubicBezTo>
                  <a:lnTo>
                    <a:pt x="766" y="2258"/>
                  </a:lnTo>
                  <a:cubicBezTo>
                    <a:pt x="885" y="2258"/>
                    <a:pt x="991" y="2205"/>
                    <a:pt x="1097" y="2086"/>
                  </a:cubicBezTo>
                  <a:cubicBezTo>
                    <a:pt x="1268" y="1809"/>
                    <a:pt x="1598" y="1651"/>
                    <a:pt x="1928" y="1651"/>
                  </a:cubicBezTo>
                  <a:cubicBezTo>
                    <a:pt x="2588" y="1651"/>
                    <a:pt x="3143" y="2258"/>
                    <a:pt x="3024" y="2918"/>
                  </a:cubicBezTo>
                  <a:cubicBezTo>
                    <a:pt x="2918" y="3354"/>
                    <a:pt x="2588" y="3737"/>
                    <a:pt x="2153" y="3789"/>
                  </a:cubicBezTo>
                  <a:cubicBezTo>
                    <a:pt x="2089" y="3799"/>
                    <a:pt x="2026" y="3803"/>
                    <a:pt x="1965" y="3803"/>
                  </a:cubicBezTo>
                  <a:cubicBezTo>
                    <a:pt x="1598" y="3803"/>
                    <a:pt x="1289" y="3637"/>
                    <a:pt x="1097" y="3354"/>
                  </a:cubicBezTo>
                  <a:cubicBezTo>
                    <a:pt x="991" y="3248"/>
                    <a:pt x="885" y="3195"/>
                    <a:pt x="766" y="3195"/>
                  </a:cubicBezTo>
                  <a:lnTo>
                    <a:pt x="502" y="3195"/>
                  </a:lnTo>
                  <a:cubicBezTo>
                    <a:pt x="225" y="3195"/>
                    <a:pt x="1" y="3407"/>
                    <a:pt x="1" y="3684"/>
                  </a:cubicBezTo>
                  <a:lnTo>
                    <a:pt x="1" y="5664"/>
                  </a:lnTo>
                  <a:cubicBezTo>
                    <a:pt x="1" y="5941"/>
                    <a:pt x="225" y="6166"/>
                    <a:pt x="502" y="6166"/>
                  </a:cubicBezTo>
                  <a:lnTo>
                    <a:pt x="766" y="6166"/>
                  </a:lnTo>
                  <a:cubicBezTo>
                    <a:pt x="885" y="6166"/>
                    <a:pt x="991" y="6100"/>
                    <a:pt x="1097" y="5994"/>
                  </a:cubicBezTo>
                  <a:cubicBezTo>
                    <a:pt x="1268" y="5717"/>
                    <a:pt x="1598" y="5558"/>
                    <a:pt x="1928" y="5558"/>
                  </a:cubicBezTo>
                  <a:cubicBezTo>
                    <a:pt x="2588" y="5558"/>
                    <a:pt x="3143" y="6100"/>
                    <a:pt x="3024" y="6826"/>
                  </a:cubicBezTo>
                  <a:cubicBezTo>
                    <a:pt x="2918" y="7261"/>
                    <a:pt x="2588" y="7591"/>
                    <a:pt x="2153" y="7644"/>
                  </a:cubicBezTo>
                  <a:cubicBezTo>
                    <a:pt x="2073" y="7663"/>
                    <a:pt x="1996" y="7672"/>
                    <a:pt x="1922" y="7672"/>
                  </a:cubicBezTo>
                  <a:cubicBezTo>
                    <a:pt x="1574" y="7672"/>
                    <a:pt x="1281" y="7480"/>
                    <a:pt x="1097" y="7209"/>
                  </a:cubicBezTo>
                  <a:cubicBezTo>
                    <a:pt x="991" y="7156"/>
                    <a:pt x="885" y="7090"/>
                    <a:pt x="766" y="7090"/>
                  </a:cubicBezTo>
                  <a:lnTo>
                    <a:pt x="502" y="7090"/>
                  </a:lnTo>
                  <a:cubicBezTo>
                    <a:pt x="225" y="7090"/>
                    <a:pt x="1" y="7314"/>
                    <a:pt x="1" y="7591"/>
                  </a:cubicBezTo>
                  <a:lnTo>
                    <a:pt x="1" y="9519"/>
                  </a:lnTo>
                  <a:cubicBezTo>
                    <a:pt x="1" y="9796"/>
                    <a:pt x="225" y="10007"/>
                    <a:pt x="502" y="10007"/>
                  </a:cubicBezTo>
                  <a:lnTo>
                    <a:pt x="766" y="10007"/>
                  </a:lnTo>
                  <a:cubicBezTo>
                    <a:pt x="885" y="10007"/>
                    <a:pt x="991" y="9955"/>
                    <a:pt x="1097" y="9849"/>
                  </a:cubicBezTo>
                  <a:cubicBezTo>
                    <a:pt x="1268" y="9625"/>
                    <a:pt x="1598" y="9400"/>
                    <a:pt x="1928" y="9400"/>
                  </a:cubicBezTo>
                  <a:cubicBezTo>
                    <a:pt x="2588" y="9400"/>
                    <a:pt x="3143" y="10007"/>
                    <a:pt x="3024" y="10667"/>
                  </a:cubicBezTo>
                  <a:cubicBezTo>
                    <a:pt x="2918" y="11116"/>
                    <a:pt x="2588" y="11499"/>
                    <a:pt x="2153" y="11552"/>
                  </a:cubicBezTo>
                  <a:cubicBezTo>
                    <a:pt x="2096" y="11559"/>
                    <a:pt x="2040" y="11562"/>
                    <a:pt x="1986" y="11562"/>
                  </a:cubicBezTo>
                  <a:cubicBezTo>
                    <a:pt x="1609" y="11562"/>
                    <a:pt x="1293" y="11405"/>
                    <a:pt x="1097" y="11116"/>
                  </a:cubicBezTo>
                  <a:cubicBezTo>
                    <a:pt x="991" y="10998"/>
                    <a:pt x="885" y="10945"/>
                    <a:pt x="766" y="10945"/>
                  </a:cubicBezTo>
                  <a:lnTo>
                    <a:pt x="502" y="10945"/>
                  </a:lnTo>
                  <a:cubicBezTo>
                    <a:pt x="225" y="10945"/>
                    <a:pt x="1" y="11169"/>
                    <a:pt x="1" y="11446"/>
                  </a:cubicBezTo>
                  <a:lnTo>
                    <a:pt x="1" y="13427"/>
                  </a:lnTo>
                  <a:cubicBezTo>
                    <a:pt x="1" y="13691"/>
                    <a:pt x="225" y="13915"/>
                    <a:pt x="502" y="13915"/>
                  </a:cubicBezTo>
                  <a:lnTo>
                    <a:pt x="766" y="13915"/>
                  </a:lnTo>
                  <a:cubicBezTo>
                    <a:pt x="885" y="13915"/>
                    <a:pt x="991" y="13862"/>
                    <a:pt x="1097" y="13757"/>
                  </a:cubicBezTo>
                  <a:cubicBezTo>
                    <a:pt x="1268" y="13479"/>
                    <a:pt x="1598" y="13308"/>
                    <a:pt x="1928" y="13308"/>
                  </a:cubicBezTo>
                  <a:cubicBezTo>
                    <a:pt x="2588" y="13308"/>
                    <a:pt x="3143" y="13915"/>
                    <a:pt x="3024" y="14575"/>
                  </a:cubicBezTo>
                  <a:cubicBezTo>
                    <a:pt x="2918" y="15011"/>
                    <a:pt x="2588" y="15341"/>
                    <a:pt x="2153" y="15407"/>
                  </a:cubicBezTo>
                  <a:cubicBezTo>
                    <a:pt x="2075" y="15425"/>
                    <a:pt x="2000" y="15433"/>
                    <a:pt x="1927" y="15433"/>
                  </a:cubicBezTo>
                  <a:cubicBezTo>
                    <a:pt x="1576" y="15433"/>
                    <a:pt x="1282" y="15240"/>
                    <a:pt x="1097" y="15011"/>
                  </a:cubicBezTo>
                  <a:cubicBezTo>
                    <a:pt x="991" y="14905"/>
                    <a:pt x="885" y="14852"/>
                    <a:pt x="766" y="14852"/>
                  </a:cubicBezTo>
                  <a:lnTo>
                    <a:pt x="502" y="14852"/>
                  </a:lnTo>
                  <a:cubicBezTo>
                    <a:pt x="225" y="14852"/>
                    <a:pt x="1" y="15077"/>
                    <a:pt x="1" y="15341"/>
                  </a:cubicBezTo>
                  <a:lnTo>
                    <a:pt x="1" y="17321"/>
                  </a:lnTo>
                  <a:cubicBezTo>
                    <a:pt x="1" y="17546"/>
                    <a:pt x="225" y="17770"/>
                    <a:pt x="502" y="17770"/>
                  </a:cubicBezTo>
                  <a:lnTo>
                    <a:pt x="766" y="17770"/>
                  </a:lnTo>
                  <a:cubicBezTo>
                    <a:pt x="885" y="17770"/>
                    <a:pt x="991" y="17717"/>
                    <a:pt x="1097" y="17651"/>
                  </a:cubicBezTo>
                  <a:cubicBezTo>
                    <a:pt x="1268" y="17387"/>
                    <a:pt x="1598" y="17163"/>
                    <a:pt x="1928" y="17163"/>
                  </a:cubicBezTo>
                  <a:cubicBezTo>
                    <a:pt x="2588" y="17163"/>
                    <a:pt x="3143" y="17770"/>
                    <a:pt x="3024" y="18430"/>
                  </a:cubicBezTo>
                  <a:cubicBezTo>
                    <a:pt x="2918" y="18866"/>
                    <a:pt x="2588" y="19249"/>
                    <a:pt x="2153" y="19301"/>
                  </a:cubicBezTo>
                  <a:cubicBezTo>
                    <a:pt x="2089" y="19311"/>
                    <a:pt x="2026" y="19315"/>
                    <a:pt x="1965" y="19315"/>
                  </a:cubicBezTo>
                  <a:cubicBezTo>
                    <a:pt x="1598" y="19315"/>
                    <a:pt x="1289" y="19149"/>
                    <a:pt x="1097" y="18866"/>
                  </a:cubicBezTo>
                  <a:cubicBezTo>
                    <a:pt x="991" y="18760"/>
                    <a:pt x="885" y="18707"/>
                    <a:pt x="766" y="18707"/>
                  </a:cubicBezTo>
                  <a:lnTo>
                    <a:pt x="502" y="18707"/>
                  </a:lnTo>
                  <a:cubicBezTo>
                    <a:pt x="225" y="18707"/>
                    <a:pt x="1" y="18919"/>
                    <a:pt x="1" y="19196"/>
                  </a:cubicBezTo>
                  <a:lnTo>
                    <a:pt x="1" y="21176"/>
                  </a:lnTo>
                  <a:cubicBezTo>
                    <a:pt x="1" y="21453"/>
                    <a:pt x="225" y="21678"/>
                    <a:pt x="502" y="21678"/>
                  </a:cubicBezTo>
                  <a:lnTo>
                    <a:pt x="766" y="21678"/>
                  </a:lnTo>
                  <a:cubicBezTo>
                    <a:pt x="885" y="21678"/>
                    <a:pt x="991" y="21612"/>
                    <a:pt x="1097" y="21506"/>
                  </a:cubicBezTo>
                  <a:cubicBezTo>
                    <a:pt x="1268" y="21229"/>
                    <a:pt x="1598" y="21070"/>
                    <a:pt x="1928" y="21070"/>
                  </a:cubicBezTo>
                  <a:cubicBezTo>
                    <a:pt x="2588" y="21070"/>
                    <a:pt x="3143" y="21678"/>
                    <a:pt x="3024" y="22338"/>
                  </a:cubicBezTo>
                  <a:cubicBezTo>
                    <a:pt x="2918" y="22773"/>
                    <a:pt x="2588" y="23103"/>
                    <a:pt x="2153" y="23209"/>
                  </a:cubicBezTo>
                  <a:cubicBezTo>
                    <a:pt x="2106" y="23215"/>
                    <a:pt x="2060" y="23217"/>
                    <a:pt x="2015" y="23217"/>
                  </a:cubicBezTo>
                  <a:cubicBezTo>
                    <a:pt x="1626" y="23217"/>
                    <a:pt x="1298" y="23022"/>
                    <a:pt x="1097" y="22773"/>
                  </a:cubicBezTo>
                  <a:cubicBezTo>
                    <a:pt x="991" y="22668"/>
                    <a:pt x="885" y="22602"/>
                    <a:pt x="766" y="22602"/>
                  </a:cubicBezTo>
                  <a:lnTo>
                    <a:pt x="502" y="22602"/>
                  </a:lnTo>
                  <a:cubicBezTo>
                    <a:pt x="225" y="22602"/>
                    <a:pt x="1" y="22826"/>
                    <a:pt x="1" y="23103"/>
                  </a:cubicBezTo>
                  <a:lnTo>
                    <a:pt x="1" y="25084"/>
                  </a:lnTo>
                  <a:cubicBezTo>
                    <a:pt x="1" y="25361"/>
                    <a:pt x="225" y="25572"/>
                    <a:pt x="502" y="25572"/>
                  </a:cubicBezTo>
                  <a:lnTo>
                    <a:pt x="766" y="25572"/>
                  </a:lnTo>
                  <a:cubicBezTo>
                    <a:pt x="885" y="25572"/>
                    <a:pt x="991" y="25467"/>
                    <a:pt x="1097" y="25414"/>
                  </a:cubicBezTo>
                  <a:cubicBezTo>
                    <a:pt x="1268" y="25137"/>
                    <a:pt x="1598" y="24912"/>
                    <a:pt x="1928" y="24912"/>
                  </a:cubicBezTo>
                  <a:cubicBezTo>
                    <a:pt x="2588" y="24912"/>
                    <a:pt x="3143" y="25519"/>
                    <a:pt x="3024" y="26179"/>
                  </a:cubicBezTo>
                  <a:cubicBezTo>
                    <a:pt x="2918" y="26628"/>
                    <a:pt x="2588" y="27011"/>
                    <a:pt x="2153" y="27064"/>
                  </a:cubicBezTo>
                  <a:cubicBezTo>
                    <a:pt x="2096" y="27071"/>
                    <a:pt x="2040" y="27074"/>
                    <a:pt x="1986" y="27074"/>
                  </a:cubicBezTo>
                  <a:cubicBezTo>
                    <a:pt x="1609" y="27074"/>
                    <a:pt x="1293" y="26917"/>
                    <a:pt x="1097" y="26628"/>
                  </a:cubicBezTo>
                  <a:cubicBezTo>
                    <a:pt x="991" y="26509"/>
                    <a:pt x="885" y="26457"/>
                    <a:pt x="766" y="26457"/>
                  </a:cubicBezTo>
                  <a:lnTo>
                    <a:pt x="502" y="26457"/>
                  </a:lnTo>
                  <a:cubicBezTo>
                    <a:pt x="225" y="26457"/>
                    <a:pt x="1" y="26681"/>
                    <a:pt x="1" y="26958"/>
                  </a:cubicBezTo>
                  <a:lnTo>
                    <a:pt x="1" y="28939"/>
                  </a:lnTo>
                  <a:cubicBezTo>
                    <a:pt x="1" y="29203"/>
                    <a:pt x="225" y="29427"/>
                    <a:pt x="502" y="29427"/>
                  </a:cubicBezTo>
                  <a:lnTo>
                    <a:pt x="766" y="29427"/>
                  </a:lnTo>
                  <a:cubicBezTo>
                    <a:pt x="885" y="29427"/>
                    <a:pt x="991" y="29374"/>
                    <a:pt x="1097" y="29269"/>
                  </a:cubicBezTo>
                  <a:cubicBezTo>
                    <a:pt x="1268" y="28991"/>
                    <a:pt x="1598" y="28820"/>
                    <a:pt x="1928" y="28820"/>
                  </a:cubicBezTo>
                  <a:cubicBezTo>
                    <a:pt x="2588" y="28820"/>
                    <a:pt x="3143" y="29427"/>
                    <a:pt x="3024" y="30087"/>
                  </a:cubicBezTo>
                  <a:cubicBezTo>
                    <a:pt x="2918" y="30523"/>
                    <a:pt x="2588" y="30853"/>
                    <a:pt x="2153" y="30972"/>
                  </a:cubicBezTo>
                  <a:cubicBezTo>
                    <a:pt x="2108" y="30977"/>
                    <a:pt x="2064" y="30979"/>
                    <a:pt x="2021" y="30979"/>
                  </a:cubicBezTo>
                  <a:cubicBezTo>
                    <a:pt x="1629" y="30979"/>
                    <a:pt x="1299" y="30773"/>
                    <a:pt x="1097" y="30523"/>
                  </a:cubicBezTo>
                  <a:cubicBezTo>
                    <a:pt x="991" y="30417"/>
                    <a:pt x="885" y="30364"/>
                    <a:pt x="766" y="30364"/>
                  </a:cubicBezTo>
                  <a:lnTo>
                    <a:pt x="502" y="30364"/>
                  </a:lnTo>
                  <a:cubicBezTo>
                    <a:pt x="225" y="30364"/>
                    <a:pt x="1" y="30589"/>
                    <a:pt x="1" y="30853"/>
                  </a:cubicBezTo>
                  <a:lnTo>
                    <a:pt x="1" y="32833"/>
                  </a:lnTo>
                  <a:cubicBezTo>
                    <a:pt x="1" y="33110"/>
                    <a:pt x="225" y="33335"/>
                    <a:pt x="502" y="33335"/>
                  </a:cubicBezTo>
                  <a:lnTo>
                    <a:pt x="766" y="33335"/>
                  </a:lnTo>
                  <a:cubicBezTo>
                    <a:pt x="885" y="33335"/>
                    <a:pt x="991" y="33282"/>
                    <a:pt x="1097" y="33163"/>
                  </a:cubicBezTo>
                  <a:cubicBezTo>
                    <a:pt x="1268" y="32899"/>
                    <a:pt x="1598" y="32727"/>
                    <a:pt x="1928" y="32727"/>
                  </a:cubicBezTo>
                  <a:cubicBezTo>
                    <a:pt x="2588" y="32727"/>
                    <a:pt x="3143" y="33282"/>
                    <a:pt x="3024" y="33995"/>
                  </a:cubicBezTo>
                  <a:cubicBezTo>
                    <a:pt x="2918" y="34378"/>
                    <a:pt x="2588" y="34761"/>
                    <a:pt x="2153" y="34813"/>
                  </a:cubicBezTo>
                  <a:cubicBezTo>
                    <a:pt x="2089" y="34823"/>
                    <a:pt x="2026" y="34827"/>
                    <a:pt x="1965" y="34827"/>
                  </a:cubicBezTo>
                  <a:cubicBezTo>
                    <a:pt x="1598" y="34827"/>
                    <a:pt x="1289" y="34661"/>
                    <a:pt x="1097" y="34378"/>
                  </a:cubicBezTo>
                  <a:cubicBezTo>
                    <a:pt x="991" y="34272"/>
                    <a:pt x="885" y="34219"/>
                    <a:pt x="766" y="34219"/>
                  </a:cubicBezTo>
                  <a:lnTo>
                    <a:pt x="502" y="34219"/>
                  </a:lnTo>
                  <a:cubicBezTo>
                    <a:pt x="225" y="34219"/>
                    <a:pt x="1" y="34430"/>
                    <a:pt x="1" y="34708"/>
                  </a:cubicBezTo>
                  <a:lnTo>
                    <a:pt x="1" y="36688"/>
                  </a:lnTo>
                  <a:cubicBezTo>
                    <a:pt x="1" y="36965"/>
                    <a:pt x="225" y="37190"/>
                    <a:pt x="502" y="37190"/>
                  </a:cubicBezTo>
                  <a:lnTo>
                    <a:pt x="766" y="37190"/>
                  </a:lnTo>
                  <a:cubicBezTo>
                    <a:pt x="885" y="37190"/>
                    <a:pt x="991" y="37124"/>
                    <a:pt x="1097" y="37018"/>
                  </a:cubicBezTo>
                  <a:cubicBezTo>
                    <a:pt x="1268" y="36741"/>
                    <a:pt x="1598" y="36582"/>
                    <a:pt x="1928" y="36582"/>
                  </a:cubicBezTo>
                  <a:cubicBezTo>
                    <a:pt x="2588" y="36582"/>
                    <a:pt x="3143" y="37190"/>
                    <a:pt x="3024" y="37850"/>
                  </a:cubicBezTo>
                  <a:cubicBezTo>
                    <a:pt x="2918" y="38285"/>
                    <a:pt x="2588" y="38615"/>
                    <a:pt x="2153" y="38721"/>
                  </a:cubicBezTo>
                  <a:cubicBezTo>
                    <a:pt x="2096" y="38728"/>
                    <a:pt x="2040" y="38731"/>
                    <a:pt x="1986" y="38731"/>
                  </a:cubicBezTo>
                  <a:cubicBezTo>
                    <a:pt x="1609" y="38731"/>
                    <a:pt x="1293" y="38574"/>
                    <a:pt x="1097" y="38285"/>
                  </a:cubicBezTo>
                  <a:cubicBezTo>
                    <a:pt x="991" y="38180"/>
                    <a:pt x="885" y="38114"/>
                    <a:pt x="766" y="38114"/>
                  </a:cubicBezTo>
                  <a:lnTo>
                    <a:pt x="502" y="38114"/>
                  </a:lnTo>
                  <a:cubicBezTo>
                    <a:pt x="225" y="38114"/>
                    <a:pt x="1" y="38338"/>
                    <a:pt x="1" y="38615"/>
                  </a:cubicBezTo>
                  <a:lnTo>
                    <a:pt x="1" y="40596"/>
                  </a:lnTo>
                  <a:cubicBezTo>
                    <a:pt x="1" y="40873"/>
                    <a:pt x="225" y="41084"/>
                    <a:pt x="502" y="41084"/>
                  </a:cubicBezTo>
                  <a:lnTo>
                    <a:pt x="766" y="41084"/>
                  </a:lnTo>
                  <a:cubicBezTo>
                    <a:pt x="885" y="41084"/>
                    <a:pt x="991" y="41031"/>
                    <a:pt x="1097" y="40926"/>
                  </a:cubicBezTo>
                  <a:cubicBezTo>
                    <a:pt x="1268" y="40648"/>
                    <a:pt x="1598" y="40490"/>
                    <a:pt x="1928" y="40490"/>
                  </a:cubicBezTo>
                  <a:cubicBezTo>
                    <a:pt x="2588" y="40490"/>
                    <a:pt x="3143" y="41031"/>
                    <a:pt x="3024" y="41744"/>
                  </a:cubicBezTo>
                  <a:cubicBezTo>
                    <a:pt x="2918" y="42193"/>
                    <a:pt x="2588" y="42523"/>
                    <a:pt x="2153" y="42576"/>
                  </a:cubicBezTo>
                  <a:cubicBezTo>
                    <a:pt x="2073" y="42595"/>
                    <a:pt x="1996" y="42603"/>
                    <a:pt x="1922" y="42603"/>
                  </a:cubicBezTo>
                  <a:cubicBezTo>
                    <a:pt x="1574" y="42603"/>
                    <a:pt x="1281" y="42412"/>
                    <a:pt x="1097" y="42140"/>
                  </a:cubicBezTo>
                  <a:cubicBezTo>
                    <a:pt x="991" y="42074"/>
                    <a:pt x="885" y="41969"/>
                    <a:pt x="766" y="41969"/>
                  </a:cubicBezTo>
                  <a:lnTo>
                    <a:pt x="502" y="41969"/>
                  </a:lnTo>
                  <a:cubicBezTo>
                    <a:pt x="225" y="41969"/>
                    <a:pt x="1" y="42193"/>
                    <a:pt x="1" y="42470"/>
                  </a:cubicBezTo>
                  <a:lnTo>
                    <a:pt x="1" y="44451"/>
                  </a:lnTo>
                  <a:cubicBezTo>
                    <a:pt x="1" y="44715"/>
                    <a:pt x="225" y="44939"/>
                    <a:pt x="502" y="44939"/>
                  </a:cubicBezTo>
                  <a:lnTo>
                    <a:pt x="766" y="44939"/>
                  </a:lnTo>
                  <a:cubicBezTo>
                    <a:pt x="885" y="44939"/>
                    <a:pt x="991" y="44886"/>
                    <a:pt x="1097" y="44781"/>
                  </a:cubicBezTo>
                  <a:cubicBezTo>
                    <a:pt x="1268" y="44503"/>
                    <a:pt x="1598" y="44332"/>
                    <a:pt x="1928" y="44332"/>
                  </a:cubicBezTo>
                  <a:cubicBezTo>
                    <a:pt x="2588" y="44332"/>
                    <a:pt x="3143" y="44939"/>
                    <a:pt x="3024" y="45599"/>
                  </a:cubicBezTo>
                  <a:cubicBezTo>
                    <a:pt x="2918" y="46035"/>
                    <a:pt x="2588" y="46431"/>
                    <a:pt x="2153" y="46484"/>
                  </a:cubicBezTo>
                  <a:cubicBezTo>
                    <a:pt x="2099" y="46490"/>
                    <a:pt x="2046" y="46493"/>
                    <a:pt x="1994" y="46493"/>
                  </a:cubicBezTo>
                  <a:cubicBezTo>
                    <a:pt x="1614" y="46493"/>
                    <a:pt x="1294" y="46325"/>
                    <a:pt x="1097" y="46035"/>
                  </a:cubicBezTo>
                  <a:cubicBezTo>
                    <a:pt x="991" y="45929"/>
                    <a:pt x="885" y="45876"/>
                    <a:pt x="766" y="45876"/>
                  </a:cubicBezTo>
                  <a:lnTo>
                    <a:pt x="502" y="45876"/>
                  </a:lnTo>
                  <a:cubicBezTo>
                    <a:pt x="225" y="45876"/>
                    <a:pt x="1" y="46101"/>
                    <a:pt x="1" y="46365"/>
                  </a:cubicBezTo>
                  <a:lnTo>
                    <a:pt x="1" y="48134"/>
                  </a:lnTo>
                  <a:lnTo>
                    <a:pt x="117997" y="48134"/>
                  </a:lnTo>
                  <a:cubicBezTo>
                    <a:pt x="117997" y="47751"/>
                    <a:pt x="118050" y="47355"/>
                    <a:pt x="117997" y="47091"/>
                  </a:cubicBezTo>
                  <a:cubicBezTo>
                    <a:pt x="117931" y="46814"/>
                    <a:pt x="117773" y="46642"/>
                    <a:pt x="117667" y="46431"/>
                  </a:cubicBezTo>
                  <a:cubicBezTo>
                    <a:pt x="117390" y="45824"/>
                    <a:pt x="117165" y="45375"/>
                    <a:pt x="116505" y="45111"/>
                  </a:cubicBezTo>
                  <a:cubicBezTo>
                    <a:pt x="116281" y="44992"/>
                    <a:pt x="116228" y="44992"/>
                    <a:pt x="116070" y="44886"/>
                  </a:cubicBezTo>
                  <a:cubicBezTo>
                    <a:pt x="115740" y="44662"/>
                    <a:pt x="115515" y="44173"/>
                    <a:pt x="115185" y="43896"/>
                  </a:cubicBezTo>
                  <a:cubicBezTo>
                    <a:pt x="115027" y="43790"/>
                    <a:pt x="114855" y="43724"/>
                    <a:pt x="114697" y="43619"/>
                  </a:cubicBezTo>
                  <a:cubicBezTo>
                    <a:pt x="114578" y="43513"/>
                    <a:pt x="114472" y="43342"/>
                    <a:pt x="114301" y="43236"/>
                  </a:cubicBezTo>
                  <a:cubicBezTo>
                    <a:pt x="114172" y="43154"/>
                    <a:pt x="114019" y="43125"/>
                    <a:pt x="113854" y="43125"/>
                  </a:cubicBezTo>
                  <a:cubicBezTo>
                    <a:pt x="113462" y="43125"/>
                    <a:pt x="113004" y="43289"/>
                    <a:pt x="112650" y="43289"/>
                  </a:cubicBezTo>
                  <a:cubicBezTo>
                    <a:pt x="112056" y="43289"/>
                    <a:pt x="111660" y="42853"/>
                    <a:pt x="111172" y="42523"/>
                  </a:cubicBezTo>
                  <a:cubicBezTo>
                    <a:pt x="110842" y="42299"/>
                    <a:pt x="110406" y="42074"/>
                    <a:pt x="110235" y="41744"/>
                  </a:cubicBezTo>
                  <a:cubicBezTo>
                    <a:pt x="110026" y="41548"/>
                    <a:pt x="109783" y="40861"/>
                    <a:pt x="109431" y="40861"/>
                  </a:cubicBezTo>
                  <a:cubicBezTo>
                    <a:pt x="109405" y="40861"/>
                    <a:pt x="109378" y="40865"/>
                    <a:pt x="109350" y="40873"/>
                  </a:cubicBezTo>
                  <a:cubicBezTo>
                    <a:pt x="109192" y="40371"/>
                    <a:pt x="108862" y="39434"/>
                    <a:pt x="108360" y="39275"/>
                  </a:cubicBezTo>
                  <a:cubicBezTo>
                    <a:pt x="108030" y="39170"/>
                    <a:pt x="107819" y="39328"/>
                    <a:pt x="107594" y="39051"/>
                  </a:cubicBezTo>
                  <a:cubicBezTo>
                    <a:pt x="107370" y="38774"/>
                    <a:pt x="107436" y="38510"/>
                    <a:pt x="107370" y="38233"/>
                  </a:cubicBezTo>
                  <a:cubicBezTo>
                    <a:pt x="107317" y="37784"/>
                    <a:pt x="107264" y="37401"/>
                    <a:pt x="107264" y="36912"/>
                  </a:cubicBezTo>
                  <a:cubicBezTo>
                    <a:pt x="107211" y="36582"/>
                    <a:pt x="107159" y="36199"/>
                    <a:pt x="107040" y="35869"/>
                  </a:cubicBezTo>
                  <a:cubicBezTo>
                    <a:pt x="106828" y="35262"/>
                    <a:pt x="106776" y="34602"/>
                    <a:pt x="106446" y="34048"/>
                  </a:cubicBezTo>
                  <a:cubicBezTo>
                    <a:pt x="105786" y="32952"/>
                    <a:pt x="104677" y="32173"/>
                    <a:pt x="104188" y="30972"/>
                  </a:cubicBezTo>
                  <a:cubicBezTo>
                    <a:pt x="103911" y="30364"/>
                    <a:pt x="103145" y="30034"/>
                    <a:pt x="102921" y="29374"/>
                  </a:cubicBezTo>
                  <a:cubicBezTo>
                    <a:pt x="102868" y="29044"/>
                    <a:pt x="102921" y="28714"/>
                    <a:pt x="102921" y="28437"/>
                  </a:cubicBezTo>
                  <a:cubicBezTo>
                    <a:pt x="102815" y="27830"/>
                    <a:pt x="102485" y="27552"/>
                    <a:pt x="101983" y="27222"/>
                  </a:cubicBezTo>
                  <a:cubicBezTo>
                    <a:pt x="101548" y="26958"/>
                    <a:pt x="101046" y="26681"/>
                    <a:pt x="100558" y="26509"/>
                  </a:cubicBezTo>
                  <a:cubicBezTo>
                    <a:pt x="100439" y="26457"/>
                    <a:pt x="100228" y="26404"/>
                    <a:pt x="100109" y="26351"/>
                  </a:cubicBezTo>
                  <a:cubicBezTo>
                    <a:pt x="99779" y="26179"/>
                    <a:pt x="99726" y="25797"/>
                    <a:pt x="99515" y="25572"/>
                  </a:cubicBezTo>
                  <a:cubicBezTo>
                    <a:pt x="99290" y="25308"/>
                    <a:pt x="98789" y="25137"/>
                    <a:pt x="98525" y="24912"/>
                  </a:cubicBezTo>
                  <a:cubicBezTo>
                    <a:pt x="97693" y="24371"/>
                    <a:pt x="96373" y="23262"/>
                    <a:pt x="96478" y="22219"/>
                  </a:cubicBezTo>
                  <a:cubicBezTo>
                    <a:pt x="96544" y="21453"/>
                    <a:pt x="96874" y="21348"/>
                    <a:pt x="97469" y="21176"/>
                  </a:cubicBezTo>
                  <a:cubicBezTo>
                    <a:pt x="97865" y="21070"/>
                    <a:pt x="97970" y="21070"/>
                    <a:pt x="97970" y="20622"/>
                  </a:cubicBezTo>
                  <a:cubicBezTo>
                    <a:pt x="97917" y="20186"/>
                    <a:pt x="97799" y="19803"/>
                    <a:pt x="97865" y="19367"/>
                  </a:cubicBezTo>
                  <a:cubicBezTo>
                    <a:pt x="97970" y="18483"/>
                    <a:pt x="98300" y="18258"/>
                    <a:pt x="99066" y="17876"/>
                  </a:cubicBezTo>
                  <a:cubicBezTo>
                    <a:pt x="100558" y="17216"/>
                    <a:pt x="98023" y="15512"/>
                    <a:pt x="97469" y="15077"/>
                  </a:cubicBezTo>
                  <a:cubicBezTo>
                    <a:pt x="97033" y="14681"/>
                    <a:pt x="96808" y="14417"/>
                    <a:pt x="96650" y="13809"/>
                  </a:cubicBezTo>
                  <a:cubicBezTo>
                    <a:pt x="96597" y="13585"/>
                    <a:pt x="96544" y="13149"/>
                    <a:pt x="96373" y="12925"/>
                  </a:cubicBezTo>
                  <a:cubicBezTo>
                    <a:pt x="96214" y="12767"/>
                    <a:pt x="95818" y="12595"/>
                    <a:pt x="95607" y="12489"/>
                  </a:cubicBezTo>
                  <a:cubicBezTo>
                    <a:pt x="95330" y="12370"/>
                    <a:pt x="95105" y="12159"/>
                    <a:pt x="94828" y="11988"/>
                  </a:cubicBezTo>
                  <a:cubicBezTo>
                    <a:pt x="94445" y="11710"/>
                    <a:pt x="94010" y="11328"/>
                    <a:pt x="93574" y="11169"/>
                  </a:cubicBezTo>
                  <a:cubicBezTo>
                    <a:pt x="93178" y="10998"/>
                    <a:pt x="92795" y="10945"/>
                    <a:pt x="92412" y="10839"/>
                  </a:cubicBezTo>
                  <a:cubicBezTo>
                    <a:pt x="91924" y="10615"/>
                    <a:pt x="90274" y="10509"/>
                    <a:pt x="89878" y="10060"/>
                  </a:cubicBezTo>
                  <a:cubicBezTo>
                    <a:pt x="89389" y="9572"/>
                    <a:pt x="89284" y="8740"/>
                    <a:pt x="88729" y="8304"/>
                  </a:cubicBezTo>
                  <a:cubicBezTo>
                    <a:pt x="88346" y="7974"/>
                    <a:pt x="87792" y="7816"/>
                    <a:pt x="87356" y="7539"/>
                  </a:cubicBezTo>
                  <a:cubicBezTo>
                    <a:pt x="86973" y="7314"/>
                    <a:pt x="86802" y="7156"/>
                    <a:pt x="86643" y="6707"/>
                  </a:cubicBezTo>
                  <a:cubicBezTo>
                    <a:pt x="86419" y="6166"/>
                    <a:pt x="85983" y="5941"/>
                    <a:pt x="85534" y="5611"/>
                  </a:cubicBezTo>
                  <a:cubicBezTo>
                    <a:pt x="85917" y="5334"/>
                    <a:pt x="86366" y="4621"/>
                    <a:pt x="86524" y="4185"/>
                  </a:cubicBezTo>
                  <a:cubicBezTo>
                    <a:pt x="86802" y="3301"/>
                    <a:pt x="86524" y="2971"/>
                    <a:pt x="86036" y="2311"/>
                  </a:cubicBezTo>
                  <a:cubicBezTo>
                    <a:pt x="85759" y="2034"/>
                    <a:pt x="85429" y="1651"/>
                    <a:pt x="85204" y="1374"/>
                  </a:cubicBezTo>
                  <a:cubicBezTo>
                    <a:pt x="85099" y="1321"/>
                    <a:pt x="84386" y="1268"/>
                    <a:pt x="84333" y="1215"/>
                  </a:cubicBezTo>
                  <a:cubicBezTo>
                    <a:pt x="84267" y="1149"/>
                    <a:pt x="84267" y="1043"/>
                    <a:pt x="84333" y="991"/>
                  </a:cubicBezTo>
                  <a:cubicBezTo>
                    <a:pt x="84003" y="608"/>
                    <a:pt x="83066" y="278"/>
                    <a:pt x="826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1"/>
            <p:cNvSpPr/>
            <p:nvPr/>
          </p:nvSpPr>
          <p:spPr>
            <a:xfrm rot="498323">
              <a:off x="6227039" y="3374140"/>
              <a:ext cx="2051766" cy="828897"/>
            </a:xfrm>
            <a:custGeom>
              <a:avLst/>
              <a:gdLst/>
              <a:ahLst/>
              <a:cxnLst/>
              <a:rect l="l" t="t" r="r" b="b"/>
              <a:pathLst>
                <a:path w="119146" h="48134" extrusionOk="0">
                  <a:moveTo>
                    <a:pt x="1" y="1"/>
                  </a:moveTo>
                  <a:lnTo>
                    <a:pt x="1" y="1756"/>
                  </a:lnTo>
                  <a:cubicBezTo>
                    <a:pt x="1" y="2034"/>
                    <a:pt x="225" y="2258"/>
                    <a:pt x="489" y="2258"/>
                  </a:cubicBezTo>
                  <a:lnTo>
                    <a:pt x="819" y="2258"/>
                  </a:lnTo>
                  <a:cubicBezTo>
                    <a:pt x="938" y="2258"/>
                    <a:pt x="1043" y="2205"/>
                    <a:pt x="1096" y="2086"/>
                  </a:cubicBezTo>
                  <a:cubicBezTo>
                    <a:pt x="1321" y="1809"/>
                    <a:pt x="1651" y="1651"/>
                    <a:pt x="1981" y="1651"/>
                  </a:cubicBezTo>
                  <a:cubicBezTo>
                    <a:pt x="2641" y="1651"/>
                    <a:pt x="3195" y="2258"/>
                    <a:pt x="3024" y="2918"/>
                  </a:cubicBezTo>
                  <a:cubicBezTo>
                    <a:pt x="2971" y="3354"/>
                    <a:pt x="2588" y="3737"/>
                    <a:pt x="2139" y="3789"/>
                  </a:cubicBezTo>
                  <a:cubicBezTo>
                    <a:pt x="2085" y="3799"/>
                    <a:pt x="2030" y="3803"/>
                    <a:pt x="1976" y="3803"/>
                  </a:cubicBezTo>
                  <a:cubicBezTo>
                    <a:pt x="1650" y="3803"/>
                    <a:pt x="1334" y="3637"/>
                    <a:pt x="1096" y="3354"/>
                  </a:cubicBezTo>
                  <a:cubicBezTo>
                    <a:pt x="1043" y="3248"/>
                    <a:pt x="938" y="3195"/>
                    <a:pt x="819" y="3195"/>
                  </a:cubicBezTo>
                  <a:lnTo>
                    <a:pt x="489" y="3195"/>
                  </a:lnTo>
                  <a:cubicBezTo>
                    <a:pt x="225" y="3195"/>
                    <a:pt x="1" y="3407"/>
                    <a:pt x="1" y="3684"/>
                  </a:cubicBezTo>
                  <a:lnTo>
                    <a:pt x="1" y="5664"/>
                  </a:lnTo>
                  <a:cubicBezTo>
                    <a:pt x="1" y="5941"/>
                    <a:pt x="225" y="6166"/>
                    <a:pt x="489" y="6166"/>
                  </a:cubicBezTo>
                  <a:lnTo>
                    <a:pt x="819" y="6166"/>
                  </a:lnTo>
                  <a:cubicBezTo>
                    <a:pt x="938" y="6166"/>
                    <a:pt x="1043" y="6100"/>
                    <a:pt x="1096" y="5994"/>
                  </a:cubicBezTo>
                  <a:cubicBezTo>
                    <a:pt x="1321" y="5717"/>
                    <a:pt x="1651" y="5558"/>
                    <a:pt x="1981" y="5558"/>
                  </a:cubicBezTo>
                  <a:cubicBezTo>
                    <a:pt x="2641" y="5558"/>
                    <a:pt x="3195" y="6100"/>
                    <a:pt x="3024" y="6826"/>
                  </a:cubicBezTo>
                  <a:cubicBezTo>
                    <a:pt x="2971" y="7261"/>
                    <a:pt x="2588" y="7591"/>
                    <a:pt x="2139" y="7644"/>
                  </a:cubicBezTo>
                  <a:cubicBezTo>
                    <a:pt x="2072" y="7663"/>
                    <a:pt x="2004" y="7672"/>
                    <a:pt x="1937" y="7672"/>
                  </a:cubicBezTo>
                  <a:cubicBezTo>
                    <a:pt x="1625" y="7672"/>
                    <a:pt x="1325" y="7480"/>
                    <a:pt x="1096" y="7209"/>
                  </a:cubicBezTo>
                  <a:cubicBezTo>
                    <a:pt x="1043" y="7156"/>
                    <a:pt x="938" y="7090"/>
                    <a:pt x="819" y="7090"/>
                  </a:cubicBezTo>
                  <a:lnTo>
                    <a:pt x="489" y="7090"/>
                  </a:lnTo>
                  <a:cubicBezTo>
                    <a:pt x="225" y="7090"/>
                    <a:pt x="1" y="7314"/>
                    <a:pt x="1" y="7591"/>
                  </a:cubicBezTo>
                  <a:lnTo>
                    <a:pt x="1" y="9519"/>
                  </a:lnTo>
                  <a:cubicBezTo>
                    <a:pt x="1" y="9796"/>
                    <a:pt x="225" y="10007"/>
                    <a:pt x="489" y="10007"/>
                  </a:cubicBezTo>
                  <a:lnTo>
                    <a:pt x="819" y="10007"/>
                  </a:lnTo>
                  <a:cubicBezTo>
                    <a:pt x="938" y="10007"/>
                    <a:pt x="1043" y="9955"/>
                    <a:pt x="1096" y="9849"/>
                  </a:cubicBezTo>
                  <a:cubicBezTo>
                    <a:pt x="1321" y="9625"/>
                    <a:pt x="1651" y="9400"/>
                    <a:pt x="1981" y="9400"/>
                  </a:cubicBezTo>
                  <a:cubicBezTo>
                    <a:pt x="2641" y="9400"/>
                    <a:pt x="3195" y="10007"/>
                    <a:pt x="3024" y="10667"/>
                  </a:cubicBezTo>
                  <a:cubicBezTo>
                    <a:pt x="2971" y="11116"/>
                    <a:pt x="2588" y="11499"/>
                    <a:pt x="2139" y="11552"/>
                  </a:cubicBezTo>
                  <a:cubicBezTo>
                    <a:pt x="2091" y="11559"/>
                    <a:pt x="2042" y="11562"/>
                    <a:pt x="1994" y="11562"/>
                  </a:cubicBezTo>
                  <a:cubicBezTo>
                    <a:pt x="1661" y="11562"/>
                    <a:pt x="1338" y="11405"/>
                    <a:pt x="1096" y="11116"/>
                  </a:cubicBezTo>
                  <a:cubicBezTo>
                    <a:pt x="1043" y="10998"/>
                    <a:pt x="938" y="10945"/>
                    <a:pt x="819" y="10945"/>
                  </a:cubicBezTo>
                  <a:lnTo>
                    <a:pt x="489" y="10945"/>
                  </a:lnTo>
                  <a:cubicBezTo>
                    <a:pt x="225" y="10945"/>
                    <a:pt x="1" y="11169"/>
                    <a:pt x="1" y="11446"/>
                  </a:cubicBezTo>
                  <a:lnTo>
                    <a:pt x="1" y="13427"/>
                  </a:lnTo>
                  <a:cubicBezTo>
                    <a:pt x="1" y="13691"/>
                    <a:pt x="225" y="13915"/>
                    <a:pt x="489" y="13915"/>
                  </a:cubicBezTo>
                  <a:lnTo>
                    <a:pt x="819" y="13915"/>
                  </a:lnTo>
                  <a:cubicBezTo>
                    <a:pt x="938" y="13915"/>
                    <a:pt x="1043" y="13862"/>
                    <a:pt x="1096" y="13757"/>
                  </a:cubicBezTo>
                  <a:cubicBezTo>
                    <a:pt x="1321" y="13479"/>
                    <a:pt x="1651" y="13308"/>
                    <a:pt x="1981" y="13308"/>
                  </a:cubicBezTo>
                  <a:cubicBezTo>
                    <a:pt x="2641" y="13308"/>
                    <a:pt x="3195" y="13915"/>
                    <a:pt x="3024" y="14575"/>
                  </a:cubicBezTo>
                  <a:cubicBezTo>
                    <a:pt x="2971" y="15011"/>
                    <a:pt x="2588" y="15341"/>
                    <a:pt x="2139" y="15407"/>
                  </a:cubicBezTo>
                  <a:cubicBezTo>
                    <a:pt x="2073" y="15425"/>
                    <a:pt x="2007" y="15433"/>
                    <a:pt x="1942" y="15433"/>
                  </a:cubicBezTo>
                  <a:cubicBezTo>
                    <a:pt x="1627" y="15433"/>
                    <a:pt x="1326" y="15240"/>
                    <a:pt x="1096" y="15011"/>
                  </a:cubicBezTo>
                  <a:cubicBezTo>
                    <a:pt x="1043" y="14905"/>
                    <a:pt x="938" y="14852"/>
                    <a:pt x="819" y="14852"/>
                  </a:cubicBezTo>
                  <a:lnTo>
                    <a:pt x="489" y="14852"/>
                  </a:lnTo>
                  <a:cubicBezTo>
                    <a:pt x="225" y="14852"/>
                    <a:pt x="1" y="15077"/>
                    <a:pt x="1" y="15341"/>
                  </a:cubicBezTo>
                  <a:lnTo>
                    <a:pt x="1" y="17321"/>
                  </a:lnTo>
                  <a:cubicBezTo>
                    <a:pt x="1" y="17546"/>
                    <a:pt x="225" y="17770"/>
                    <a:pt x="489" y="17770"/>
                  </a:cubicBezTo>
                  <a:lnTo>
                    <a:pt x="819" y="17770"/>
                  </a:lnTo>
                  <a:cubicBezTo>
                    <a:pt x="938" y="17770"/>
                    <a:pt x="1043" y="17717"/>
                    <a:pt x="1096" y="17651"/>
                  </a:cubicBezTo>
                  <a:cubicBezTo>
                    <a:pt x="1321" y="17387"/>
                    <a:pt x="1651" y="17163"/>
                    <a:pt x="1981" y="17163"/>
                  </a:cubicBezTo>
                  <a:cubicBezTo>
                    <a:pt x="2641" y="17163"/>
                    <a:pt x="3195" y="17770"/>
                    <a:pt x="3024" y="18430"/>
                  </a:cubicBezTo>
                  <a:cubicBezTo>
                    <a:pt x="2971" y="18866"/>
                    <a:pt x="2588" y="19249"/>
                    <a:pt x="2139" y="19301"/>
                  </a:cubicBezTo>
                  <a:cubicBezTo>
                    <a:pt x="2085" y="19311"/>
                    <a:pt x="2030" y="19315"/>
                    <a:pt x="1976" y="19315"/>
                  </a:cubicBezTo>
                  <a:cubicBezTo>
                    <a:pt x="1650" y="19315"/>
                    <a:pt x="1334" y="19149"/>
                    <a:pt x="1096" y="18866"/>
                  </a:cubicBezTo>
                  <a:cubicBezTo>
                    <a:pt x="1043" y="18760"/>
                    <a:pt x="938" y="18707"/>
                    <a:pt x="819" y="18707"/>
                  </a:cubicBezTo>
                  <a:lnTo>
                    <a:pt x="489" y="18707"/>
                  </a:lnTo>
                  <a:cubicBezTo>
                    <a:pt x="225" y="18707"/>
                    <a:pt x="1" y="18919"/>
                    <a:pt x="1" y="19196"/>
                  </a:cubicBezTo>
                  <a:lnTo>
                    <a:pt x="1" y="21176"/>
                  </a:lnTo>
                  <a:cubicBezTo>
                    <a:pt x="1" y="21453"/>
                    <a:pt x="225" y="21678"/>
                    <a:pt x="489" y="21678"/>
                  </a:cubicBezTo>
                  <a:lnTo>
                    <a:pt x="819" y="21678"/>
                  </a:lnTo>
                  <a:cubicBezTo>
                    <a:pt x="938" y="21678"/>
                    <a:pt x="1043" y="21612"/>
                    <a:pt x="1096" y="21506"/>
                  </a:cubicBezTo>
                  <a:cubicBezTo>
                    <a:pt x="1321" y="21229"/>
                    <a:pt x="1651" y="21070"/>
                    <a:pt x="1981" y="21070"/>
                  </a:cubicBezTo>
                  <a:cubicBezTo>
                    <a:pt x="2641" y="21070"/>
                    <a:pt x="3195" y="21678"/>
                    <a:pt x="3024" y="22338"/>
                  </a:cubicBezTo>
                  <a:cubicBezTo>
                    <a:pt x="2971" y="22773"/>
                    <a:pt x="2588" y="23103"/>
                    <a:pt x="2139" y="23209"/>
                  </a:cubicBezTo>
                  <a:cubicBezTo>
                    <a:pt x="2099" y="23215"/>
                    <a:pt x="2059" y="23217"/>
                    <a:pt x="2020" y="23217"/>
                  </a:cubicBezTo>
                  <a:cubicBezTo>
                    <a:pt x="1678" y="23217"/>
                    <a:pt x="1345" y="23022"/>
                    <a:pt x="1096" y="22773"/>
                  </a:cubicBezTo>
                  <a:cubicBezTo>
                    <a:pt x="1043" y="22668"/>
                    <a:pt x="938" y="22602"/>
                    <a:pt x="819" y="22602"/>
                  </a:cubicBezTo>
                  <a:lnTo>
                    <a:pt x="489" y="22602"/>
                  </a:lnTo>
                  <a:cubicBezTo>
                    <a:pt x="225" y="22602"/>
                    <a:pt x="1" y="22826"/>
                    <a:pt x="1" y="23103"/>
                  </a:cubicBezTo>
                  <a:lnTo>
                    <a:pt x="1" y="25084"/>
                  </a:lnTo>
                  <a:cubicBezTo>
                    <a:pt x="1" y="25361"/>
                    <a:pt x="225" y="25572"/>
                    <a:pt x="489" y="25572"/>
                  </a:cubicBezTo>
                  <a:lnTo>
                    <a:pt x="819" y="25572"/>
                  </a:lnTo>
                  <a:cubicBezTo>
                    <a:pt x="938" y="25572"/>
                    <a:pt x="1043" y="25467"/>
                    <a:pt x="1096" y="25414"/>
                  </a:cubicBezTo>
                  <a:cubicBezTo>
                    <a:pt x="1321" y="25137"/>
                    <a:pt x="1651" y="24912"/>
                    <a:pt x="1981" y="24912"/>
                  </a:cubicBezTo>
                  <a:cubicBezTo>
                    <a:pt x="2641" y="24912"/>
                    <a:pt x="3195" y="25519"/>
                    <a:pt x="3024" y="26179"/>
                  </a:cubicBezTo>
                  <a:cubicBezTo>
                    <a:pt x="2971" y="26628"/>
                    <a:pt x="2588" y="27011"/>
                    <a:pt x="2139" y="27064"/>
                  </a:cubicBezTo>
                  <a:cubicBezTo>
                    <a:pt x="2091" y="27071"/>
                    <a:pt x="2042" y="27074"/>
                    <a:pt x="1994" y="27074"/>
                  </a:cubicBezTo>
                  <a:cubicBezTo>
                    <a:pt x="1661" y="27074"/>
                    <a:pt x="1338" y="26917"/>
                    <a:pt x="1096" y="26628"/>
                  </a:cubicBezTo>
                  <a:cubicBezTo>
                    <a:pt x="1043" y="26509"/>
                    <a:pt x="938" y="26457"/>
                    <a:pt x="819" y="26457"/>
                  </a:cubicBezTo>
                  <a:lnTo>
                    <a:pt x="489" y="26457"/>
                  </a:lnTo>
                  <a:cubicBezTo>
                    <a:pt x="225" y="26457"/>
                    <a:pt x="1" y="26681"/>
                    <a:pt x="1" y="26958"/>
                  </a:cubicBezTo>
                  <a:lnTo>
                    <a:pt x="1" y="28939"/>
                  </a:lnTo>
                  <a:cubicBezTo>
                    <a:pt x="1" y="29203"/>
                    <a:pt x="225" y="29427"/>
                    <a:pt x="489" y="29427"/>
                  </a:cubicBezTo>
                  <a:lnTo>
                    <a:pt x="819" y="29427"/>
                  </a:lnTo>
                  <a:cubicBezTo>
                    <a:pt x="938" y="29427"/>
                    <a:pt x="1043" y="29374"/>
                    <a:pt x="1096" y="29269"/>
                  </a:cubicBezTo>
                  <a:cubicBezTo>
                    <a:pt x="1321" y="28991"/>
                    <a:pt x="1651" y="28820"/>
                    <a:pt x="1981" y="28820"/>
                  </a:cubicBezTo>
                  <a:cubicBezTo>
                    <a:pt x="2641" y="28820"/>
                    <a:pt x="3195" y="29427"/>
                    <a:pt x="3024" y="30087"/>
                  </a:cubicBezTo>
                  <a:cubicBezTo>
                    <a:pt x="2971" y="30523"/>
                    <a:pt x="2588" y="30853"/>
                    <a:pt x="2139" y="30972"/>
                  </a:cubicBezTo>
                  <a:cubicBezTo>
                    <a:pt x="2101" y="30977"/>
                    <a:pt x="2063" y="30979"/>
                    <a:pt x="2025" y="30979"/>
                  </a:cubicBezTo>
                  <a:cubicBezTo>
                    <a:pt x="1681" y="30979"/>
                    <a:pt x="1346" y="30773"/>
                    <a:pt x="1096" y="30523"/>
                  </a:cubicBezTo>
                  <a:cubicBezTo>
                    <a:pt x="1043" y="30417"/>
                    <a:pt x="938" y="30364"/>
                    <a:pt x="819" y="30364"/>
                  </a:cubicBezTo>
                  <a:lnTo>
                    <a:pt x="489" y="30364"/>
                  </a:lnTo>
                  <a:cubicBezTo>
                    <a:pt x="225" y="30364"/>
                    <a:pt x="1" y="30589"/>
                    <a:pt x="1" y="30853"/>
                  </a:cubicBezTo>
                  <a:lnTo>
                    <a:pt x="1" y="32833"/>
                  </a:lnTo>
                  <a:cubicBezTo>
                    <a:pt x="1" y="33110"/>
                    <a:pt x="225" y="33335"/>
                    <a:pt x="489" y="33335"/>
                  </a:cubicBezTo>
                  <a:lnTo>
                    <a:pt x="819" y="33335"/>
                  </a:lnTo>
                  <a:cubicBezTo>
                    <a:pt x="938" y="33335"/>
                    <a:pt x="1043" y="33282"/>
                    <a:pt x="1096" y="33163"/>
                  </a:cubicBezTo>
                  <a:cubicBezTo>
                    <a:pt x="1321" y="32899"/>
                    <a:pt x="1651" y="32727"/>
                    <a:pt x="1981" y="32727"/>
                  </a:cubicBezTo>
                  <a:cubicBezTo>
                    <a:pt x="2641" y="32727"/>
                    <a:pt x="3195" y="33282"/>
                    <a:pt x="3024" y="33995"/>
                  </a:cubicBezTo>
                  <a:cubicBezTo>
                    <a:pt x="2971" y="34378"/>
                    <a:pt x="2588" y="34761"/>
                    <a:pt x="2139" y="34813"/>
                  </a:cubicBezTo>
                  <a:cubicBezTo>
                    <a:pt x="2085" y="34823"/>
                    <a:pt x="2030" y="34827"/>
                    <a:pt x="1976" y="34827"/>
                  </a:cubicBezTo>
                  <a:cubicBezTo>
                    <a:pt x="1650" y="34827"/>
                    <a:pt x="1334" y="34661"/>
                    <a:pt x="1096" y="34378"/>
                  </a:cubicBezTo>
                  <a:cubicBezTo>
                    <a:pt x="1043" y="34272"/>
                    <a:pt x="938" y="34219"/>
                    <a:pt x="819" y="34219"/>
                  </a:cubicBezTo>
                  <a:lnTo>
                    <a:pt x="489" y="34219"/>
                  </a:lnTo>
                  <a:cubicBezTo>
                    <a:pt x="225" y="34219"/>
                    <a:pt x="1" y="34430"/>
                    <a:pt x="1" y="34708"/>
                  </a:cubicBezTo>
                  <a:lnTo>
                    <a:pt x="1" y="36688"/>
                  </a:lnTo>
                  <a:cubicBezTo>
                    <a:pt x="1" y="36965"/>
                    <a:pt x="225" y="37190"/>
                    <a:pt x="489" y="37190"/>
                  </a:cubicBezTo>
                  <a:lnTo>
                    <a:pt x="819" y="37190"/>
                  </a:lnTo>
                  <a:cubicBezTo>
                    <a:pt x="938" y="37190"/>
                    <a:pt x="1043" y="37124"/>
                    <a:pt x="1096" y="37018"/>
                  </a:cubicBezTo>
                  <a:cubicBezTo>
                    <a:pt x="1321" y="36741"/>
                    <a:pt x="1651" y="36582"/>
                    <a:pt x="1981" y="36582"/>
                  </a:cubicBezTo>
                  <a:cubicBezTo>
                    <a:pt x="2641" y="36582"/>
                    <a:pt x="3195" y="37190"/>
                    <a:pt x="3024" y="37850"/>
                  </a:cubicBezTo>
                  <a:cubicBezTo>
                    <a:pt x="2971" y="38285"/>
                    <a:pt x="2588" y="38615"/>
                    <a:pt x="2139" y="38721"/>
                  </a:cubicBezTo>
                  <a:cubicBezTo>
                    <a:pt x="2091" y="38728"/>
                    <a:pt x="2042" y="38731"/>
                    <a:pt x="1994" y="38731"/>
                  </a:cubicBezTo>
                  <a:cubicBezTo>
                    <a:pt x="1661" y="38731"/>
                    <a:pt x="1338" y="38574"/>
                    <a:pt x="1096" y="38285"/>
                  </a:cubicBezTo>
                  <a:cubicBezTo>
                    <a:pt x="1043" y="38180"/>
                    <a:pt x="938" y="38114"/>
                    <a:pt x="819" y="38114"/>
                  </a:cubicBezTo>
                  <a:lnTo>
                    <a:pt x="489" y="38114"/>
                  </a:lnTo>
                  <a:cubicBezTo>
                    <a:pt x="225" y="38114"/>
                    <a:pt x="1" y="38338"/>
                    <a:pt x="1" y="38615"/>
                  </a:cubicBezTo>
                  <a:lnTo>
                    <a:pt x="1" y="40596"/>
                  </a:lnTo>
                  <a:cubicBezTo>
                    <a:pt x="1" y="40873"/>
                    <a:pt x="225" y="41084"/>
                    <a:pt x="489" y="41084"/>
                  </a:cubicBezTo>
                  <a:lnTo>
                    <a:pt x="819" y="41084"/>
                  </a:lnTo>
                  <a:cubicBezTo>
                    <a:pt x="938" y="41084"/>
                    <a:pt x="1043" y="41031"/>
                    <a:pt x="1096" y="40926"/>
                  </a:cubicBezTo>
                  <a:cubicBezTo>
                    <a:pt x="1321" y="40648"/>
                    <a:pt x="1651" y="40490"/>
                    <a:pt x="1981" y="40490"/>
                  </a:cubicBezTo>
                  <a:cubicBezTo>
                    <a:pt x="2641" y="40490"/>
                    <a:pt x="3195" y="41031"/>
                    <a:pt x="3024" y="41744"/>
                  </a:cubicBezTo>
                  <a:cubicBezTo>
                    <a:pt x="2971" y="42193"/>
                    <a:pt x="2588" y="42523"/>
                    <a:pt x="2139" y="42576"/>
                  </a:cubicBezTo>
                  <a:cubicBezTo>
                    <a:pt x="2072" y="42595"/>
                    <a:pt x="2004" y="42603"/>
                    <a:pt x="1937" y="42603"/>
                  </a:cubicBezTo>
                  <a:cubicBezTo>
                    <a:pt x="1625" y="42603"/>
                    <a:pt x="1325" y="42412"/>
                    <a:pt x="1096" y="42140"/>
                  </a:cubicBezTo>
                  <a:cubicBezTo>
                    <a:pt x="1043" y="42074"/>
                    <a:pt x="938" y="41969"/>
                    <a:pt x="819" y="41969"/>
                  </a:cubicBezTo>
                  <a:lnTo>
                    <a:pt x="489" y="41969"/>
                  </a:lnTo>
                  <a:cubicBezTo>
                    <a:pt x="225" y="41969"/>
                    <a:pt x="1" y="42193"/>
                    <a:pt x="1" y="42470"/>
                  </a:cubicBezTo>
                  <a:lnTo>
                    <a:pt x="1" y="44451"/>
                  </a:lnTo>
                  <a:cubicBezTo>
                    <a:pt x="1" y="44715"/>
                    <a:pt x="225" y="44939"/>
                    <a:pt x="489" y="44939"/>
                  </a:cubicBezTo>
                  <a:lnTo>
                    <a:pt x="819" y="44939"/>
                  </a:lnTo>
                  <a:cubicBezTo>
                    <a:pt x="938" y="44939"/>
                    <a:pt x="1043" y="44886"/>
                    <a:pt x="1096" y="44781"/>
                  </a:cubicBezTo>
                  <a:cubicBezTo>
                    <a:pt x="1321" y="44503"/>
                    <a:pt x="1651" y="44332"/>
                    <a:pt x="1981" y="44332"/>
                  </a:cubicBezTo>
                  <a:cubicBezTo>
                    <a:pt x="2641" y="44332"/>
                    <a:pt x="3195" y="44939"/>
                    <a:pt x="3024" y="45599"/>
                  </a:cubicBezTo>
                  <a:cubicBezTo>
                    <a:pt x="2971" y="46035"/>
                    <a:pt x="2588" y="46431"/>
                    <a:pt x="2139" y="46484"/>
                  </a:cubicBezTo>
                  <a:cubicBezTo>
                    <a:pt x="2093" y="46490"/>
                    <a:pt x="2047" y="46493"/>
                    <a:pt x="2002" y="46493"/>
                  </a:cubicBezTo>
                  <a:cubicBezTo>
                    <a:pt x="1666" y="46493"/>
                    <a:pt x="1340" y="46325"/>
                    <a:pt x="1096" y="46035"/>
                  </a:cubicBezTo>
                  <a:cubicBezTo>
                    <a:pt x="1043" y="45929"/>
                    <a:pt x="938" y="45876"/>
                    <a:pt x="819" y="45876"/>
                  </a:cubicBezTo>
                  <a:lnTo>
                    <a:pt x="489" y="45876"/>
                  </a:lnTo>
                  <a:cubicBezTo>
                    <a:pt x="225" y="45876"/>
                    <a:pt x="1" y="46101"/>
                    <a:pt x="1" y="46365"/>
                  </a:cubicBezTo>
                  <a:lnTo>
                    <a:pt x="1" y="48134"/>
                  </a:lnTo>
                  <a:lnTo>
                    <a:pt x="119040" y="48134"/>
                  </a:lnTo>
                  <a:cubicBezTo>
                    <a:pt x="119093" y="47751"/>
                    <a:pt x="119145" y="47355"/>
                    <a:pt x="119040" y="47091"/>
                  </a:cubicBezTo>
                  <a:cubicBezTo>
                    <a:pt x="118974" y="46814"/>
                    <a:pt x="118868" y="46642"/>
                    <a:pt x="118763" y="46431"/>
                  </a:cubicBezTo>
                  <a:cubicBezTo>
                    <a:pt x="118485" y="45824"/>
                    <a:pt x="118208" y="45375"/>
                    <a:pt x="117548" y="45111"/>
                  </a:cubicBezTo>
                  <a:cubicBezTo>
                    <a:pt x="117390" y="44992"/>
                    <a:pt x="117271" y="44992"/>
                    <a:pt x="117165" y="44886"/>
                  </a:cubicBezTo>
                  <a:cubicBezTo>
                    <a:pt x="116835" y="44662"/>
                    <a:pt x="116558" y="44173"/>
                    <a:pt x="116228" y="43896"/>
                  </a:cubicBezTo>
                  <a:cubicBezTo>
                    <a:pt x="116122" y="43790"/>
                    <a:pt x="115898" y="43724"/>
                    <a:pt x="115792" y="43619"/>
                  </a:cubicBezTo>
                  <a:cubicBezTo>
                    <a:pt x="115673" y="43513"/>
                    <a:pt x="115568" y="43342"/>
                    <a:pt x="115409" y="43236"/>
                  </a:cubicBezTo>
                  <a:cubicBezTo>
                    <a:pt x="115343" y="43183"/>
                    <a:pt x="115238" y="43183"/>
                    <a:pt x="115185" y="43183"/>
                  </a:cubicBezTo>
                  <a:cubicBezTo>
                    <a:pt x="115099" y="43157"/>
                    <a:pt x="115003" y="43144"/>
                    <a:pt x="114901" y="43144"/>
                  </a:cubicBezTo>
                  <a:cubicBezTo>
                    <a:pt x="114799" y="43144"/>
                    <a:pt x="114690" y="43157"/>
                    <a:pt x="114578" y="43183"/>
                  </a:cubicBezTo>
                  <a:cubicBezTo>
                    <a:pt x="114300" y="43183"/>
                    <a:pt x="113970" y="43289"/>
                    <a:pt x="113759" y="43289"/>
                  </a:cubicBezTo>
                  <a:cubicBezTo>
                    <a:pt x="113535" y="43289"/>
                    <a:pt x="113310" y="43236"/>
                    <a:pt x="113152" y="43183"/>
                  </a:cubicBezTo>
                  <a:cubicBezTo>
                    <a:pt x="112980" y="43064"/>
                    <a:pt x="112822" y="42959"/>
                    <a:pt x="112650" y="42800"/>
                  </a:cubicBezTo>
                  <a:cubicBezTo>
                    <a:pt x="112545" y="42682"/>
                    <a:pt x="112373" y="42576"/>
                    <a:pt x="112267" y="42523"/>
                  </a:cubicBezTo>
                  <a:cubicBezTo>
                    <a:pt x="111937" y="42299"/>
                    <a:pt x="111502" y="42074"/>
                    <a:pt x="111277" y="41744"/>
                  </a:cubicBezTo>
                  <a:cubicBezTo>
                    <a:pt x="111130" y="41548"/>
                    <a:pt x="110880" y="40861"/>
                    <a:pt x="110485" y="40861"/>
                  </a:cubicBezTo>
                  <a:cubicBezTo>
                    <a:pt x="110455" y="40861"/>
                    <a:pt x="110424" y="40865"/>
                    <a:pt x="110393" y="40873"/>
                  </a:cubicBezTo>
                  <a:cubicBezTo>
                    <a:pt x="110234" y="40371"/>
                    <a:pt x="109957" y="39434"/>
                    <a:pt x="109403" y="39275"/>
                  </a:cubicBezTo>
                  <a:cubicBezTo>
                    <a:pt x="109073" y="39170"/>
                    <a:pt x="108861" y="39328"/>
                    <a:pt x="108637" y="39051"/>
                  </a:cubicBezTo>
                  <a:cubicBezTo>
                    <a:pt x="108412" y="38774"/>
                    <a:pt x="108531" y="38510"/>
                    <a:pt x="108478" y="38233"/>
                  </a:cubicBezTo>
                  <a:cubicBezTo>
                    <a:pt x="108478" y="38008"/>
                    <a:pt x="108412" y="37850"/>
                    <a:pt x="108412" y="37678"/>
                  </a:cubicBezTo>
                  <a:cubicBezTo>
                    <a:pt x="108360" y="37572"/>
                    <a:pt x="108360" y="37401"/>
                    <a:pt x="108360" y="37295"/>
                  </a:cubicBezTo>
                  <a:cubicBezTo>
                    <a:pt x="108360" y="37190"/>
                    <a:pt x="108307" y="37071"/>
                    <a:pt x="108307" y="36912"/>
                  </a:cubicBezTo>
                  <a:cubicBezTo>
                    <a:pt x="108307" y="36582"/>
                    <a:pt x="108254" y="36199"/>
                    <a:pt x="108082" y="35869"/>
                  </a:cubicBezTo>
                  <a:cubicBezTo>
                    <a:pt x="107871" y="35262"/>
                    <a:pt x="107871" y="34602"/>
                    <a:pt x="107541" y="34048"/>
                  </a:cubicBezTo>
                  <a:cubicBezTo>
                    <a:pt x="107092" y="33388"/>
                    <a:pt x="106551" y="32780"/>
                    <a:pt x="105997" y="32173"/>
                  </a:cubicBezTo>
                  <a:cubicBezTo>
                    <a:pt x="105944" y="32067"/>
                    <a:pt x="105838" y="31962"/>
                    <a:pt x="105772" y="31790"/>
                  </a:cubicBezTo>
                  <a:cubicBezTo>
                    <a:pt x="105561" y="31579"/>
                    <a:pt x="105389" y="31249"/>
                    <a:pt x="105284" y="30972"/>
                  </a:cubicBezTo>
                  <a:cubicBezTo>
                    <a:pt x="105006" y="30364"/>
                    <a:pt x="104241" y="30034"/>
                    <a:pt x="104016" y="29374"/>
                  </a:cubicBezTo>
                  <a:cubicBezTo>
                    <a:pt x="103911" y="29044"/>
                    <a:pt x="104016" y="28714"/>
                    <a:pt x="103963" y="28437"/>
                  </a:cubicBezTo>
                  <a:cubicBezTo>
                    <a:pt x="103911" y="27830"/>
                    <a:pt x="103581" y="27552"/>
                    <a:pt x="103079" y="27222"/>
                  </a:cubicBezTo>
                  <a:cubicBezTo>
                    <a:pt x="102749" y="27011"/>
                    <a:pt x="102419" y="26840"/>
                    <a:pt x="102036" y="26681"/>
                  </a:cubicBezTo>
                  <a:cubicBezTo>
                    <a:pt x="101930" y="26628"/>
                    <a:pt x="101759" y="26562"/>
                    <a:pt x="101653" y="26509"/>
                  </a:cubicBezTo>
                  <a:cubicBezTo>
                    <a:pt x="101482" y="26457"/>
                    <a:pt x="101323" y="26404"/>
                    <a:pt x="101152" y="26351"/>
                  </a:cubicBezTo>
                  <a:cubicBezTo>
                    <a:pt x="100821" y="26127"/>
                    <a:pt x="100821" y="25797"/>
                    <a:pt x="100610" y="25572"/>
                  </a:cubicBezTo>
                  <a:cubicBezTo>
                    <a:pt x="100333" y="25308"/>
                    <a:pt x="99897" y="25137"/>
                    <a:pt x="99567" y="24912"/>
                  </a:cubicBezTo>
                  <a:cubicBezTo>
                    <a:pt x="98736" y="24371"/>
                    <a:pt x="97468" y="23262"/>
                    <a:pt x="97521" y="22219"/>
                  </a:cubicBezTo>
                  <a:cubicBezTo>
                    <a:pt x="97587" y="21506"/>
                    <a:pt x="97917" y="21400"/>
                    <a:pt x="98511" y="21176"/>
                  </a:cubicBezTo>
                  <a:lnTo>
                    <a:pt x="98577" y="21176"/>
                  </a:lnTo>
                  <a:cubicBezTo>
                    <a:pt x="98841" y="21070"/>
                    <a:pt x="99013" y="21070"/>
                    <a:pt x="99013" y="20846"/>
                  </a:cubicBezTo>
                  <a:lnTo>
                    <a:pt x="99013" y="20622"/>
                  </a:lnTo>
                  <a:cubicBezTo>
                    <a:pt x="98960" y="20186"/>
                    <a:pt x="98841" y="19803"/>
                    <a:pt x="98960" y="19367"/>
                  </a:cubicBezTo>
                  <a:cubicBezTo>
                    <a:pt x="99066" y="18483"/>
                    <a:pt x="99343" y="18258"/>
                    <a:pt x="100109" y="17876"/>
                  </a:cubicBezTo>
                  <a:cubicBezTo>
                    <a:pt x="101218" y="17387"/>
                    <a:pt x="100227" y="16397"/>
                    <a:pt x="99343" y="15671"/>
                  </a:cubicBezTo>
                  <a:cubicBezTo>
                    <a:pt x="99171" y="15565"/>
                    <a:pt x="99066" y="15460"/>
                    <a:pt x="98907" y="15341"/>
                  </a:cubicBezTo>
                  <a:cubicBezTo>
                    <a:pt x="98788" y="15235"/>
                    <a:pt x="98630" y="15130"/>
                    <a:pt x="98577" y="15077"/>
                  </a:cubicBezTo>
                  <a:cubicBezTo>
                    <a:pt x="98128" y="14681"/>
                    <a:pt x="97851" y="14417"/>
                    <a:pt x="97746" y="13809"/>
                  </a:cubicBezTo>
                  <a:cubicBezTo>
                    <a:pt x="97693" y="13585"/>
                    <a:pt x="97640" y="13149"/>
                    <a:pt x="97415" y="12925"/>
                  </a:cubicBezTo>
                  <a:cubicBezTo>
                    <a:pt x="97310" y="12767"/>
                    <a:pt x="96927" y="12595"/>
                    <a:pt x="96703" y="12489"/>
                  </a:cubicBezTo>
                  <a:cubicBezTo>
                    <a:pt x="96373" y="12370"/>
                    <a:pt x="96148" y="12159"/>
                    <a:pt x="95871" y="11988"/>
                  </a:cubicBezTo>
                  <a:cubicBezTo>
                    <a:pt x="95541" y="11710"/>
                    <a:pt x="95052" y="11328"/>
                    <a:pt x="94670" y="11169"/>
                  </a:cubicBezTo>
                  <a:cubicBezTo>
                    <a:pt x="94287" y="10998"/>
                    <a:pt x="93838" y="10945"/>
                    <a:pt x="93455" y="10839"/>
                  </a:cubicBezTo>
                  <a:cubicBezTo>
                    <a:pt x="93019" y="10615"/>
                    <a:pt x="92570" y="10509"/>
                    <a:pt x="92240" y="10232"/>
                  </a:cubicBezTo>
                  <a:lnTo>
                    <a:pt x="92082" y="10060"/>
                  </a:lnTo>
                  <a:cubicBezTo>
                    <a:pt x="92029" y="10007"/>
                    <a:pt x="91976" y="9955"/>
                    <a:pt x="91910" y="9849"/>
                  </a:cubicBezTo>
                  <a:cubicBezTo>
                    <a:pt x="91580" y="9347"/>
                    <a:pt x="91422" y="8687"/>
                    <a:pt x="90920" y="8304"/>
                  </a:cubicBezTo>
                  <a:cubicBezTo>
                    <a:pt x="90537" y="7974"/>
                    <a:pt x="89996" y="7816"/>
                    <a:pt x="89547" y="7539"/>
                  </a:cubicBezTo>
                  <a:cubicBezTo>
                    <a:pt x="89164" y="7314"/>
                    <a:pt x="89006" y="7090"/>
                    <a:pt x="88834" y="6707"/>
                  </a:cubicBezTo>
                  <a:cubicBezTo>
                    <a:pt x="88610" y="6166"/>
                    <a:pt x="88174" y="5941"/>
                    <a:pt x="87739" y="5611"/>
                  </a:cubicBezTo>
                  <a:cubicBezTo>
                    <a:pt x="88016" y="5440"/>
                    <a:pt x="88280" y="5057"/>
                    <a:pt x="88452" y="4727"/>
                  </a:cubicBezTo>
                  <a:cubicBezTo>
                    <a:pt x="88557" y="4621"/>
                    <a:pt x="88610" y="4449"/>
                    <a:pt x="88676" y="4344"/>
                  </a:cubicBezTo>
                  <a:cubicBezTo>
                    <a:pt x="88676" y="4291"/>
                    <a:pt x="88729" y="4238"/>
                    <a:pt x="88729" y="4185"/>
                  </a:cubicBezTo>
                  <a:cubicBezTo>
                    <a:pt x="89006" y="3301"/>
                    <a:pt x="88729" y="2971"/>
                    <a:pt x="88227" y="2311"/>
                  </a:cubicBezTo>
                  <a:cubicBezTo>
                    <a:pt x="87950" y="2034"/>
                    <a:pt x="87950" y="1651"/>
                    <a:pt x="87686" y="1374"/>
                  </a:cubicBezTo>
                  <a:cubicBezTo>
                    <a:pt x="87567" y="1321"/>
                    <a:pt x="87514" y="1268"/>
                    <a:pt x="87461" y="1215"/>
                  </a:cubicBezTo>
                  <a:cubicBezTo>
                    <a:pt x="87409" y="1149"/>
                    <a:pt x="87409" y="1043"/>
                    <a:pt x="87461" y="991"/>
                  </a:cubicBezTo>
                  <a:cubicBezTo>
                    <a:pt x="87131" y="608"/>
                    <a:pt x="86749" y="278"/>
                    <a:pt x="86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6" name="Google Shape;2526;p21"/>
            <p:cNvGrpSpPr/>
            <p:nvPr/>
          </p:nvGrpSpPr>
          <p:grpSpPr>
            <a:xfrm rot="498323">
              <a:off x="6339833" y="3401070"/>
              <a:ext cx="1457948" cy="706820"/>
              <a:chOff x="609725" y="4349775"/>
              <a:chExt cx="2116575" cy="1026125"/>
            </a:xfrm>
          </p:grpSpPr>
          <p:sp>
            <p:nvSpPr>
              <p:cNvPr id="2527" name="Google Shape;2527;p21"/>
              <p:cNvSpPr/>
              <p:nvPr/>
            </p:nvSpPr>
            <p:spPr>
              <a:xfrm>
                <a:off x="2634200" y="5061300"/>
                <a:ext cx="92100" cy="35375"/>
              </a:xfrm>
              <a:custGeom>
                <a:avLst/>
                <a:gdLst/>
                <a:ahLst/>
                <a:cxnLst/>
                <a:rect l="l" t="t" r="r" b="b"/>
                <a:pathLst>
                  <a:path w="3684" h="1415" extrusionOk="0">
                    <a:moveTo>
                      <a:pt x="2018" y="0"/>
                    </a:moveTo>
                    <a:cubicBezTo>
                      <a:pt x="1265" y="0"/>
                      <a:pt x="536" y="183"/>
                      <a:pt x="1" y="530"/>
                    </a:cubicBezTo>
                    <a:cubicBezTo>
                      <a:pt x="159" y="583"/>
                      <a:pt x="159" y="860"/>
                      <a:pt x="159" y="1085"/>
                    </a:cubicBezTo>
                    <a:cubicBezTo>
                      <a:pt x="556" y="923"/>
                      <a:pt x="879" y="871"/>
                      <a:pt x="1164" y="871"/>
                    </a:cubicBezTo>
                    <a:cubicBezTo>
                      <a:pt x="1683" y="871"/>
                      <a:pt x="2078" y="1044"/>
                      <a:pt x="2578" y="1044"/>
                    </a:cubicBezTo>
                    <a:cubicBezTo>
                      <a:pt x="2834" y="1044"/>
                      <a:pt x="3118" y="998"/>
                      <a:pt x="3459" y="860"/>
                    </a:cubicBezTo>
                    <a:cubicBezTo>
                      <a:pt x="3459" y="1190"/>
                      <a:pt x="3578" y="1362"/>
                      <a:pt x="3684" y="1415"/>
                    </a:cubicBezTo>
                    <a:lnTo>
                      <a:pt x="3684" y="319"/>
                    </a:lnTo>
                    <a:cubicBezTo>
                      <a:pt x="3163" y="104"/>
                      <a:pt x="2583" y="0"/>
                      <a:pt x="201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1"/>
              <p:cNvSpPr/>
              <p:nvPr/>
            </p:nvSpPr>
            <p:spPr>
              <a:xfrm>
                <a:off x="2718025" y="5028000"/>
                <a:ext cx="8275" cy="12250"/>
              </a:xfrm>
              <a:custGeom>
                <a:avLst/>
                <a:gdLst/>
                <a:ahLst/>
                <a:cxnLst/>
                <a:rect l="l" t="t" r="r" b="b"/>
                <a:pathLst>
                  <a:path w="331" h="490" extrusionOk="0">
                    <a:moveTo>
                      <a:pt x="331" y="1"/>
                    </a:moveTo>
                    <a:cubicBezTo>
                      <a:pt x="225" y="54"/>
                      <a:pt x="54" y="54"/>
                      <a:pt x="1" y="212"/>
                    </a:cubicBezTo>
                    <a:cubicBezTo>
                      <a:pt x="106" y="331"/>
                      <a:pt x="225" y="436"/>
                      <a:pt x="331" y="489"/>
                    </a:cubicBezTo>
                    <a:lnTo>
                      <a:pt x="331" y="1"/>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1"/>
              <p:cNvSpPr/>
              <p:nvPr/>
            </p:nvSpPr>
            <p:spPr>
              <a:xfrm>
                <a:off x="2683700" y="5092375"/>
                <a:ext cx="42600" cy="36000"/>
              </a:xfrm>
              <a:custGeom>
                <a:avLst/>
                <a:gdLst/>
                <a:ahLst/>
                <a:cxnLst/>
                <a:rect l="l" t="t" r="r" b="b"/>
                <a:pathLst>
                  <a:path w="1704" h="1440" extrusionOk="0">
                    <a:moveTo>
                      <a:pt x="1268" y="0"/>
                    </a:moveTo>
                    <a:cubicBezTo>
                      <a:pt x="1268" y="396"/>
                      <a:pt x="767" y="66"/>
                      <a:pt x="819" y="555"/>
                    </a:cubicBezTo>
                    <a:cubicBezTo>
                      <a:pt x="843" y="551"/>
                      <a:pt x="865" y="549"/>
                      <a:pt x="886" y="549"/>
                    </a:cubicBezTo>
                    <a:cubicBezTo>
                      <a:pt x="1156" y="549"/>
                      <a:pt x="1191" y="852"/>
                      <a:pt x="1044" y="1109"/>
                    </a:cubicBezTo>
                    <a:cubicBezTo>
                      <a:pt x="898" y="929"/>
                      <a:pt x="686" y="750"/>
                      <a:pt x="437" y="750"/>
                    </a:cubicBezTo>
                    <a:cubicBezTo>
                      <a:pt x="301" y="750"/>
                      <a:pt x="154" y="803"/>
                      <a:pt x="1" y="937"/>
                    </a:cubicBezTo>
                    <a:cubicBezTo>
                      <a:pt x="608" y="1162"/>
                      <a:pt x="1202" y="1267"/>
                      <a:pt x="1704" y="1439"/>
                    </a:cubicBezTo>
                    <a:lnTo>
                      <a:pt x="1704" y="555"/>
                    </a:lnTo>
                    <a:cubicBezTo>
                      <a:pt x="1532" y="449"/>
                      <a:pt x="1374" y="277"/>
                      <a:pt x="126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1"/>
              <p:cNvSpPr/>
              <p:nvPr/>
            </p:nvSpPr>
            <p:spPr>
              <a:xfrm>
                <a:off x="2643775" y="4901275"/>
                <a:ext cx="82525" cy="17700"/>
              </a:xfrm>
              <a:custGeom>
                <a:avLst/>
                <a:gdLst/>
                <a:ahLst/>
                <a:cxnLst/>
                <a:rect l="l" t="t" r="r" b="b"/>
                <a:pathLst>
                  <a:path w="3301" h="708" extrusionOk="0">
                    <a:moveTo>
                      <a:pt x="3301" y="0"/>
                    </a:moveTo>
                    <a:cubicBezTo>
                      <a:pt x="2258" y="172"/>
                      <a:pt x="1268" y="53"/>
                      <a:pt x="0" y="383"/>
                    </a:cubicBezTo>
                    <a:cubicBezTo>
                      <a:pt x="228" y="631"/>
                      <a:pt x="530" y="708"/>
                      <a:pt x="866" y="708"/>
                    </a:cubicBezTo>
                    <a:cubicBezTo>
                      <a:pt x="1415" y="708"/>
                      <a:pt x="2055" y="503"/>
                      <a:pt x="2615" y="503"/>
                    </a:cubicBezTo>
                    <a:cubicBezTo>
                      <a:pt x="2865" y="503"/>
                      <a:pt x="3098" y="543"/>
                      <a:pt x="3301" y="660"/>
                    </a:cubicBezTo>
                    <a:lnTo>
                      <a:pt x="330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1"/>
              <p:cNvSpPr/>
              <p:nvPr/>
            </p:nvSpPr>
            <p:spPr>
              <a:xfrm>
                <a:off x="2726275" y="4996325"/>
                <a:ext cx="25" cy="10925"/>
              </a:xfrm>
              <a:custGeom>
                <a:avLst/>
                <a:gdLst/>
                <a:ahLst/>
                <a:cxnLst/>
                <a:rect l="l" t="t" r="r" b="b"/>
                <a:pathLst>
                  <a:path w="1" h="437" extrusionOk="0">
                    <a:moveTo>
                      <a:pt x="1" y="436"/>
                    </a:moveTo>
                    <a:lnTo>
                      <a:pt x="1" y="0"/>
                    </a:lnTo>
                    <a:lnTo>
                      <a:pt x="1"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1"/>
              <p:cNvSpPr/>
              <p:nvPr/>
            </p:nvSpPr>
            <p:spPr>
              <a:xfrm>
                <a:off x="2724975" y="4937250"/>
                <a:ext cx="1325" cy="3975"/>
              </a:xfrm>
              <a:custGeom>
                <a:avLst/>
                <a:gdLst/>
                <a:ahLst/>
                <a:cxnLst/>
                <a:rect l="l" t="t" r="r" b="b"/>
                <a:pathLst>
                  <a:path w="53" h="159" extrusionOk="0">
                    <a:moveTo>
                      <a:pt x="0" y="0"/>
                    </a:moveTo>
                    <a:cubicBezTo>
                      <a:pt x="53" y="53"/>
                      <a:pt x="53" y="106"/>
                      <a:pt x="53" y="159"/>
                    </a:cubicBezTo>
                    <a:lnTo>
                      <a:pt x="53"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1"/>
              <p:cNvSpPr/>
              <p:nvPr/>
            </p:nvSpPr>
            <p:spPr>
              <a:xfrm>
                <a:off x="1367225" y="5037625"/>
                <a:ext cx="16800" cy="23400"/>
              </a:xfrm>
              <a:custGeom>
                <a:avLst/>
                <a:gdLst/>
                <a:ahLst/>
                <a:cxnLst/>
                <a:rect l="l" t="t" r="r" b="b"/>
                <a:pathLst>
                  <a:path w="672" h="936" extrusionOk="0">
                    <a:moveTo>
                      <a:pt x="464" y="1"/>
                    </a:moveTo>
                    <a:cubicBezTo>
                      <a:pt x="135" y="1"/>
                      <a:pt x="1" y="740"/>
                      <a:pt x="289" y="936"/>
                    </a:cubicBezTo>
                    <a:cubicBezTo>
                      <a:pt x="289" y="540"/>
                      <a:pt x="672" y="606"/>
                      <a:pt x="619" y="51"/>
                    </a:cubicBezTo>
                    <a:cubicBezTo>
                      <a:pt x="564" y="16"/>
                      <a:pt x="512" y="1"/>
                      <a:pt x="46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1"/>
              <p:cNvSpPr/>
              <p:nvPr/>
            </p:nvSpPr>
            <p:spPr>
              <a:xfrm>
                <a:off x="2702850" y="4961525"/>
                <a:ext cx="20175" cy="14850"/>
              </a:xfrm>
              <a:custGeom>
                <a:avLst/>
                <a:gdLst/>
                <a:ahLst/>
                <a:cxnLst/>
                <a:rect l="l" t="t" r="r" b="b"/>
                <a:pathLst>
                  <a:path w="807" h="594" extrusionOk="0">
                    <a:moveTo>
                      <a:pt x="581" y="0"/>
                    </a:moveTo>
                    <a:cubicBezTo>
                      <a:pt x="376" y="0"/>
                      <a:pt x="173" y="386"/>
                      <a:pt x="1" y="508"/>
                    </a:cubicBezTo>
                    <a:cubicBezTo>
                      <a:pt x="22" y="550"/>
                      <a:pt x="156" y="594"/>
                      <a:pt x="308" y="594"/>
                    </a:cubicBezTo>
                    <a:cubicBezTo>
                      <a:pt x="538" y="594"/>
                      <a:pt x="806" y="492"/>
                      <a:pt x="766" y="125"/>
                    </a:cubicBezTo>
                    <a:cubicBezTo>
                      <a:pt x="705" y="36"/>
                      <a:pt x="643" y="0"/>
                      <a:pt x="58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1"/>
              <p:cNvSpPr/>
              <p:nvPr/>
            </p:nvSpPr>
            <p:spPr>
              <a:xfrm>
                <a:off x="2682400" y="4992025"/>
                <a:ext cx="23125" cy="15800"/>
              </a:xfrm>
              <a:custGeom>
                <a:avLst/>
                <a:gdLst/>
                <a:ahLst/>
                <a:cxnLst/>
                <a:rect l="l" t="t" r="r" b="b"/>
                <a:pathLst>
                  <a:path w="925" h="632" extrusionOk="0">
                    <a:moveTo>
                      <a:pt x="924" y="1"/>
                    </a:moveTo>
                    <a:lnTo>
                      <a:pt x="924" y="1"/>
                    </a:lnTo>
                    <a:cubicBezTo>
                      <a:pt x="541" y="54"/>
                      <a:pt x="158" y="120"/>
                      <a:pt x="0" y="555"/>
                    </a:cubicBezTo>
                    <a:cubicBezTo>
                      <a:pt x="94" y="593"/>
                      <a:pt x="238" y="632"/>
                      <a:pt x="384" y="632"/>
                    </a:cubicBezTo>
                    <a:cubicBezTo>
                      <a:pt x="650" y="632"/>
                      <a:pt x="924" y="503"/>
                      <a:pt x="92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1"/>
              <p:cNvSpPr/>
              <p:nvPr/>
            </p:nvSpPr>
            <p:spPr>
              <a:xfrm>
                <a:off x="2641125" y="5007225"/>
                <a:ext cx="20500" cy="22125"/>
              </a:xfrm>
              <a:custGeom>
                <a:avLst/>
                <a:gdLst/>
                <a:ahLst/>
                <a:cxnLst/>
                <a:rect l="l" t="t" r="r" b="b"/>
                <a:pathLst>
                  <a:path w="820" h="885" extrusionOk="0">
                    <a:moveTo>
                      <a:pt x="661" y="0"/>
                    </a:moveTo>
                    <a:cubicBezTo>
                      <a:pt x="1" y="0"/>
                      <a:pt x="489" y="713"/>
                      <a:pt x="767" y="885"/>
                    </a:cubicBezTo>
                    <a:cubicBezTo>
                      <a:pt x="819" y="436"/>
                      <a:pt x="542" y="502"/>
                      <a:pt x="661"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1"/>
              <p:cNvSpPr/>
              <p:nvPr/>
            </p:nvSpPr>
            <p:spPr>
              <a:xfrm>
                <a:off x="2071825" y="5040950"/>
                <a:ext cx="49525" cy="13350"/>
              </a:xfrm>
              <a:custGeom>
                <a:avLst/>
                <a:gdLst/>
                <a:ahLst/>
                <a:cxnLst/>
                <a:rect l="l" t="t" r="r" b="b"/>
                <a:pathLst>
                  <a:path w="1981" h="534" extrusionOk="0">
                    <a:moveTo>
                      <a:pt x="921" y="1"/>
                    </a:moveTo>
                    <a:cubicBezTo>
                      <a:pt x="597" y="1"/>
                      <a:pt x="297" y="83"/>
                      <a:pt x="0" y="354"/>
                    </a:cubicBezTo>
                    <a:cubicBezTo>
                      <a:pt x="248" y="478"/>
                      <a:pt x="534" y="533"/>
                      <a:pt x="815" y="533"/>
                    </a:cubicBezTo>
                    <a:cubicBezTo>
                      <a:pt x="1280" y="533"/>
                      <a:pt x="1733" y="382"/>
                      <a:pt x="1980" y="143"/>
                    </a:cubicBezTo>
                    <a:cubicBezTo>
                      <a:pt x="1591" y="83"/>
                      <a:pt x="1244" y="1"/>
                      <a:pt x="92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1"/>
              <p:cNvSpPr/>
              <p:nvPr/>
            </p:nvSpPr>
            <p:spPr>
              <a:xfrm>
                <a:off x="2042775" y="5071900"/>
                <a:ext cx="41275" cy="27425"/>
              </a:xfrm>
              <a:custGeom>
                <a:avLst/>
                <a:gdLst/>
                <a:ahLst/>
                <a:cxnLst/>
                <a:rect l="l" t="t" r="r" b="b"/>
                <a:pathLst>
                  <a:path w="1651" h="1097" extrusionOk="0">
                    <a:moveTo>
                      <a:pt x="938" y="1"/>
                    </a:moveTo>
                    <a:cubicBezTo>
                      <a:pt x="608" y="159"/>
                      <a:pt x="278" y="331"/>
                      <a:pt x="0" y="555"/>
                    </a:cubicBezTo>
                    <a:cubicBezTo>
                      <a:pt x="51" y="665"/>
                      <a:pt x="115" y="700"/>
                      <a:pt x="183" y="700"/>
                    </a:cubicBezTo>
                    <a:cubicBezTo>
                      <a:pt x="300" y="700"/>
                      <a:pt x="428" y="595"/>
                      <a:pt x="515" y="595"/>
                    </a:cubicBezTo>
                    <a:cubicBezTo>
                      <a:pt x="601" y="595"/>
                      <a:pt x="648" y="696"/>
                      <a:pt x="608" y="1096"/>
                    </a:cubicBezTo>
                    <a:cubicBezTo>
                      <a:pt x="832" y="1043"/>
                      <a:pt x="1650" y="938"/>
                      <a:pt x="1268" y="555"/>
                    </a:cubicBezTo>
                    <a:lnTo>
                      <a:pt x="1268" y="555"/>
                    </a:lnTo>
                    <a:cubicBezTo>
                      <a:pt x="1206" y="664"/>
                      <a:pt x="1169" y="708"/>
                      <a:pt x="1146" y="708"/>
                    </a:cubicBezTo>
                    <a:cubicBezTo>
                      <a:pt x="1066" y="708"/>
                      <a:pt x="1153" y="175"/>
                      <a:pt x="93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1"/>
              <p:cNvSpPr/>
              <p:nvPr/>
            </p:nvSpPr>
            <p:spPr>
              <a:xfrm>
                <a:off x="2103175" y="4956375"/>
                <a:ext cx="111575" cy="35725"/>
              </a:xfrm>
              <a:custGeom>
                <a:avLst/>
                <a:gdLst/>
                <a:ahLst/>
                <a:cxnLst/>
                <a:rect l="l" t="t" r="r" b="b"/>
                <a:pathLst>
                  <a:path w="4463" h="1429" extrusionOk="0">
                    <a:moveTo>
                      <a:pt x="885" y="608"/>
                    </a:moveTo>
                    <a:cubicBezTo>
                      <a:pt x="1103" y="752"/>
                      <a:pt x="1339" y="873"/>
                      <a:pt x="1588" y="946"/>
                    </a:cubicBezTo>
                    <a:lnTo>
                      <a:pt x="1588" y="946"/>
                    </a:lnTo>
                    <a:cubicBezTo>
                      <a:pt x="1475" y="1039"/>
                      <a:pt x="1376" y="1085"/>
                      <a:pt x="1288" y="1085"/>
                    </a:cubicBezTo>
                    <a:cubicBezTo>
                      <a:pt x="1123" y="1085"/>
                      <a:pt x="996" y="924"/>
                      <a:pt x="885" y="608"/>
                    </a:cubicBezTo>
                    <a:close/>
                    <a:moveTo>
                      <a:pt x="4462" y="1"/>
                    </a:moveTo>
                    <a:lnTo>
                      <a:pt x="4462" y="1"/>
                    </a:lnTo>
                    <a:cubicBezTo>
                      <a:pt x="2641" y="54"/>
                      <a:pt x="1162" y="1"/>
                      <a:pt x="0" y="767"/>
                    </a:cubicBezTo>
                    <a:cubicBezTo>
                      <a:pt x="84" y="919"/>
                      <a:pt x="163" y="974"/>
                      <a:pt x="240" y="974"/>
                    </a:cubicBezTo>
                    <a:cubicBezTo>
                      <a:pt x="418" y="974"/>
                      <a:pt x="586" y="682"/>
                      <a:pt x="779" y="608"/>
                    </a:cubicBezTo>
                    <a:lnTo>
                      <a:pt x="779" y="608"/>
                    </a:lnTo>
                    <a:cubicBezTo>
                      <a:pt x="779" y="1097"/>
                      <a:pt x="607" y="991"/>
                      <a:pt x="779" y="1321"/>
                    </a:cubicBezTo>
                    <a:cubicBezTo>
                      <a:pt x="835" y="1302"/>
                      <a:pt x="889" y="1294"/>
                      <a:pt x="940" y="1294"/>
                    </a:cubicBezTo>
                    <a:cubicBezTo>
                      <a:pt x="1153" y="1294"/>
                      <a:pt x="1326" y="1429"/>
                      <a:pt x="1441" y="1429"/>
                    </a:cubicBezTo>
                    <a:cubicBezTo>
                      <a:pt x="1540" y="1429"/>
                      <a:pt x="1597" y="1328"/>
                      <a:pt x="1598" y="949"/>
                    </a:cubicBezTo>
                    <a:lnTo>
                      <a:pt x="1598" y="949"/>
                    </a:lnTo>
                    <a:cubicBezTo>
                      <a:pt x="1760" y="996"/>
                      <a:pt x="1927" y="1023"/>
                      <a:pt x="2098" y="1023"/>
                    </a:cubicBezTo>
                    <a:cubicBezTo>
                      <a:pt x="2455" y="1023"/>
                      <a:pt x="2826" y="906"/>
                      <a:pt x="3195" y="608"/>
                    </a:cubicBezTo>
                    <a:cubicBezTo>
                      <a:pt x="3419" y="938"/>
                      <a:pt x="3195" y="819"/>
                      <a:pt x="3195" y="1321"/>
                    </a:cubicBezTo>
                    <a:cubicBezTo>
                      <a:pt x="3229" y="1301"/>
                      <a:pt x="3272" y="1294"/>
                      <a:pt x="3321" y="1294"/>
                    </a:cubicBezTo>
                    <a:cubicBezTo>
                      <a:pt x="3404" y="1294"/>
                      <a:pt x="3502" y="1313"/>
                      <a:pt x="3588" y="1313"/>
                    </a:cubicBezTo>
                    <a:cubicBezTo>
                      <a:pt x="3707" y="1313"/>
                      <a:pt x="3802" y="1276"/>
                      <a:pt x="3802" y="1097"/>
                    </a:cubicBezTo>
                    <a:lnTo>
                      <a:pt x="3802" y="1097"/>
                    </a:lnTo>
                    <a:cubicBezTo>
                      <a:pt x="3768" y="1103"/>
                      <a:pt x="3737" y="1106"/>
                      <a:pt x="3708" y="1106"/>
                    </a:cubicBezTo>
                    <a:cubicBezTo>
                      <a:pt x="3501" y="1106"/>
                      <a:pt x="3419" y="938"/>
                      <a:pt x="3419" y="555"/>
                    </a:cubicBezTo>
                    <a:cubicBezTo>
                      <a:pt x="3486" y="510"/>
                      <a:pt x="3564" y="497"/>
                      <a:pt x="3647" y="497"/>
                    </a:cubicBezTo>
                    <a:cubicBezTo>
                      <a:pt x="3770" y="497"/>
                      <a:pt x="3902" y="526"/>
                      <a:pt x="4025" y="526"/>
                    </a:cubicBezTo>
                    <a:cubicBezTo>
                      <a:pt x="4231" y="526"/>
                      <a:pt x="4410" y="443"/>
                      <a:pt x="446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1"/>
              <p:cNvSpPr/>
              <p:nvPr/>
            </p:nvSpPr>
            <p:spPr>
              <a:xfrm>
                <a:off x="2207800" y="5080150"/>
                <a:ext cx="46875" cy="40050"/>
              </a:xfrm>
              <a:custGeom>
                <a:avLst/>
                <a:gdLst/>
                <a:ahLst/>
                <a:cxnLst/>
                <a:rect l="l" t="t" r="r" b="b"/>
                <a:pathLst>
                  <a:path w="1875" h="1602" extrusionOk="0">
                    <a:moveTo>
                      <a:pt x="436" y="1"/>
                    </a:moveTo>
                    <a:cubicBezTo>
                      <a:pt x="436" y="661"/>
                      <a:pt x="225" y="1044"/>
                      <a:pt x="0" y="1426"/>
                    </a:cubicBezTo>
                    <a:cubicBezTo>
                      <a:pt x="171" y="1535"/>
                      <a:pt x="396" y="1602"/>
                      <a:pt x="615" y="1602"/>
                    </a:cubicBezTo>
                    <a:cubicBezTo>
                      <a:pt x="952" y="1602"/>
                      <a:pt x="1277" y="1444"/>
                      <a:pt x="1373" y="1044"/>
                    </a:cubicBezTo>
                    <a:cubicBezTo>
                      <a:pt x="1267" y="1044"/>
                      <a:pt x="1096" y="766"/>
                      <a:pt x="1267" y="713"/>
                    </a:cubicBezTo>
                    <a:lnTo>
                      <a:pt x="1267" y="713"/>
                    </a:lnTo>
                    <a:cubicBezTo>
                      <a:pt x="1327" y="774"/>
                      <a:pt x="1382" y="797"/>
                      <a:pt x="1432" y="797"/>
                    </a:cubicBezTo>
                    <a:cubicBezTo>
                      <a:pt x="1614" y="797"/>
                      <a:pt x="1740" y="489"/>
                      <a:pt x="1875" y="489"/>
                    </a:cubicBezTo>
                    <a:cubicBezTo>
                      <a:pt x="1655" y="296"/>
                      <a:pt x="1436" y="266"/>
                      <a:pt x="1230" y="266"/>
                    </a:cubicBezTo>
                    <a:cubicBezTo>
                      <a:pt x="1138" y="266"/>
                      <a:pt x="1048" y="272"/>
                      <a:pt x="963" y="272"/>
                    </a:cubicBezTo>
                    <a:cubicBezTo>
                      <a:pt x="758" y="272"/>
                      <a:pt x="577" y="237"/>
                      <a:pt x="43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1"/>
              <p:cNvSpPr/>
              <p:nvPr/>
            </p:nvSpPr>
            <p:spPr>
              <a:xfrm>
                <a:off x="1995900" y="5077500"/>
                <a:ext cx="15800" cy="18850"/>
              </a:xfrm>
              <a:custGeom>
                <a:avLst/>
                <a:gdLst/>
                <a:ahLst/>
                <a:cxnLst/>
                <a:rect l="l" t="t" r="r" b="b"/>
                <a:pathLst>
                  <a:path w="632" h="754" extrusionOk="0">
                    <a:moveTo>
                      <a:pt x="172" y="1"/>
                    </a:moveTo>
                    <a:cubicBezTo>
                      <a:pt x="119" y="265"/>
                      <a:pt x="1" y="331"/>
                      <a:pt x="67" y="714"/>
                    </a:cubicBezTo>
                    <a:cubicBezTo>
                      <a:pt x="82" y="709"/>
                      <a:pt x="100" y="707"/>
                      <a:pt x="120" y="707"/>
                    </a:cubicBezTo>
                    <a:cubicBezTo>
                      <a:pt x="215" y="707"/>
                      <a:pt x="353" y="754"/>
                      <a:pt x="459" y="754"/>
                    </a:cubicBezTo>
                    <a:cubicBezTo>
                      <a:pt x="560" y="754"/>
                      <a:pt x="631" y="711"/>
                      <a:pt x="608" y="542"/>
                    </a:cubicBezTo>
                    <a:cubicBezTo>
                      <a:pt x="397" y="489"/>
                      <a:pt x="397" y="54"/>
                      <a:pt x="17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1"/>
              <p:cNvSpPr/>
              <p:nvPr/>
            </p:nvSpPr>
            <p:spPr>
              <a:xfrm>
                <a:off x="2057950" y="5127025"/>
                <a:ext cx="22150" cy="17850"/>
              </a:xfrm>
              <a:custGeom>
                <a:avLst/>
                <a:gdLst/>
                <a:ahLst/>
                <a:cxnLst/>
                <a:rect l="l" t="t" r="r" b="b"/>
                <a:pathLst>
                  <a:path w="886" h="714" extrusionOk="0">
                    <a:moveTo>
                      <a:pt x="713" y="0"/>
                    </a:moveTo>
                    <a:cubicBezTo>
                      <a:pt x="383" y="0"/>
                      <a:pt x="1" y="0"/>
                      <a:pt x="1" y="542"/>
                    </a:cubicBezTo>
                    <a:cubicBezTo>
                      <a:pt x="225" y="542"/>
                      <a:pt x="383" y="594"/>
                      <a:pt x="489" y="713"/>
                    </a:cubicBezTo>
                    <a:cubicBezTo>
                      <a:pt x="331" y="159"/>
                      <a:pt x="885" y="594"/>
                      <a:pt x="71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1"/>
              <p:cNvSpPr/>
              <p:nvPr/>
            </p:nvSpPr>
            <p:spPr>
              <a:xfrm>
                <a:off x="1770475" y="5132350"/>
                <a:ext cx="24800" cy="10600"/>
              </a:xfrm>
              <a:custGeom>
                <a:avLst/>
                <a:gdLst/>
                <a:ahLst/>
                <a:cxnLst/>
                <a:rect l="l" t="t" r="r" b="b"/>
                <a:pathLst>
                  <a:path w="992" h="424" extrusionOk="0">
                    <a:moveTo>
                      <a:pt x="463" y="0"/>
                    </a:moveTo>
                    <a:cubicBezTo>
                      <a:pt x="309" y="0"/>
                      <a:pt x="168" y="55"/>
                      <a:pt x="1" y="276"/>
                    </a:cubicBezTo>
                    <a:cubicBezTo>
                      <a:pt x="138" y="369"/>
                      <a:pt x="313" y="423"/>
                      <a:pt x="479" y="423"/>
                    </a:cubicBezTo>
                    <a:cubicBezTo>
                      <a:pt x="713" y="423"/>
                      <a:pt x="929" y="314"/>
                      <a:pt x="991" y="51"/>
                    </a:cubicBezTo>
                    <a:cubicBezTo>
                      <a:pt x="777" y="51"/>
                      <a:pt x="613" y="0"/>
                      <a:pt x="46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1"/>
              <p:cNvSpPr/>
              <p:nvPr/>
            </p:nvSpPr>
            <p:spPr>
              <a:xfrm>
                <a:off x="1664675" y="5103575"/>
                <a:ext cx="19350" cy="10425"/>
              </a:xfrm>
              <a:custGeom>
                <a:avLst/>
                <a:gdLst/>
                <a:ahLst/>
                <a:cxnLst/>
                <a:rect l="l" t="t" r="r" b="b"/>
                <a:pathLst>
                  <a:path w="774" h="417" extrusionOk="0">
                    <a:moveTo>
                      <a:pt x="48" y="1"/>
                    </a:moveTo>
                    <a:cubicBezTo>
                      <a:pt x="0" y="298"/>
                      <a:pt x="154" y="416"/>
                      <a:pt x="326" y="416"/>
                    </a:cubicBezTo>
                    <a:cubicBezTo>
                      <a:pt x="536" y="416"/>
                      <a:pt x="773" y="240"/>
                      <a:pt x="708" y="1"/>
                    </a:cubicBezTo>
                    <a:lnTo>
                      <a:pt x="708" y="1"/>
                    </a:lnTo>
                    <a:cubicBezTo>
                      <a:pt x="584" y="81"/>
                      <a:pt x="523" y="108"/>
                      <a:pt x="472" y="108"/>
                    </a:cubicBezTo>
                    <a:cubicBezTo>
                      <a:pt x="387" y="108"/>
                      <a:pt x="328" y="34"/>
                      <a:pt x="4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1"/>
              <p:cNvSpPr/>
              <p:nvPr/>
            </p:nvSpPr>
            <p:spPr>
              <a:xfrm>
                <a:off x="1643325" y="5075850"/>
                <a:ext cx="24100" cy="11650"/>
              </a:xfrm>
              <a:custGeom>
                <a:avLst/>
                <a:gdLst/>
                <a:ahLst/>
                <a:cxnLst/>
                <a:rect l="l" t="t" r="r" b="b"/>
                <a:pathLst>
                  <a:path w="964" h="466" extrusionOk="0">
                    <a:moveTo>
                      <a:pt x="902" y="1"/>
                    </a:moveTo>
                    <a:lnTo>
                      <a:pt x="84" y="67"/>
                    </a:lnTo>
                    <a:cubicBezTo>
                      <a:pt x="0" y="330"/>
                      <a:pt x="219" y="465"/>
                      <a:pt x="452" y="465"/>
                    </a:cubicBezTo>
                    <a:cubicBezTo>
                      <a:pt x="699" y="465"/>
                      <a:pt x="963" y="313"/>
                      <a:pt x="90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1"/>
              <p:cNvSpPr/>
              <p:nvPr/>
            </p:nvSpPr>
            <p:spPr>
              <a:xfrm>
                <a:off x="1668825" y="5058050"/>
                <a:ext cx="31725" cy="41275"/>
              </a:xfrm>
              <a:custGeom>
                <a:avLst/>
                <a:gdLst/>
                <a:ahLst/>
                <a:cxnLst/>
                <a:rect l="l" t="t" r="r" b="b"/>
                <a:pathLst>
                  <a:path w="1269" h="1651" extrusionOk="0">
                    <a:moveTo>
                      <a:pt x="1268" y="0"/>
                    </a:moveTo>
                    <a:cubicBezTo>
                      <a:pt x="748" y="0"/>
                      <a:pt x="638" y="516"/>
                      <a:pt x="318" y="516"/>
                    </a:cubicBezTo>
                    <a:cubicBezTo>
                      <a:pt x="231" y="516"/>
                      <a:pt x="130" y="478"/>
                      <a:pt x="1" y="383"/>
                    </a:cubicBezTo>
                    <a:lnTo>
                      <a:pt x="1" y="383"/>
                    </a:lnTo>
                    <a:cubicBezTo>
                      <a:pt x="1" y="1373"/>
                      <a:pt x="436" y="555"/>
                      <a:pt x="331" y="1650"/>
                    </a:cubicBezTo>
                    <a:cubicBezTo>
                      <a:pt x="938" y="1650"/>
                      <a:pt x="938" y="1267"/>
                      <a:pt x="1268" y="1267"/>
                    </a:cubicBezTo>
                    <a:cubicBezTo>
                      <a:pt x="991" y="502"/>
                      <a:pt x="1149" y="832"/>
                      <a:pt x="1268"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1"/>
              <p:cNvSpPr/>
              <p:nvPr/>
            </p:nvSpPr>
            <p:spPr>
              <a:xfrm>
                <a:off x="2225625" y="4956375"/>
                <a:ext cx="19475" cy="18975"/>
              </a:xfrm>
              <a:custGeom>
                <a:avLst/>
                <a:gdLst/>
                <a:ahLst/>
                <a:cxnLst/>
                <a:rect l="l" t="t" r="r" b="b"/>
                <a:pathLst>
                  <a:path w="779" h="759" extrusionOk="0">
                    <a:moveTo>
                      <a:pt x="713" y="1"/>
                    </a:moveTo>
                    <a:lnTo>
                      <a:pt x="713" y="1"/>
                    </a:lnTo>
                    <a:cubicBezTo>
                      <a:pt x="383" y="159"/>
                      <a:pt x="119" y="54"/>
                      <a:pt x="53" y="225"/>
                    </a:cubicBezTo>
                    <a:cubicBezTo>
                      <a:pt x="119" y="225"/>
                      <a:pt x="172" y="331"/>
                      <a:pt x="172" y="555"/>
                    </a:cubicBezTo>
                    <a:cubicBezTo>
                      <a:pt x="119" y="555"/>
                      <a:pt x="0" y="714"/>
                      <a:pt x="172" y="714"/>
                    </a:cubicBezTo>
                    <a:cubicBezTo>
                      <a:pt x="186" y="584"/>
                      <a:pt x="207" y="539"/>
                      <a:pt x="236" y="539"/>
                    </a:cubicBezTo>
                    <a:cubicBezTo>
                      <a:pt x="298" y="539"/>
                      <a:pt x="394" y="759"/>
                      <a:pt x="515" y="759"/>
                    </a:cubicBezTo>
                    <a:cubicBezTo>
                      <a:pt x="544" y="759"/>
                      <a:pt x="575" y="746"/>
                      <a:pt x="607" y="714"/>
                    </a:cubicBezTo>
                    <a:cubicBezTo>
                      <a:pt x="660" y="489"/>
                      <a:pt x="779" y="384"/>
                      <a:pt x="71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1"/>
              <p:cNvSpPr/>
              <p:nvPr/>
            </p:nvSpPr>
            <p:spPr>
              <a:xfrm>
                <a:off x="889800" y="5066300"/>
                <a:ext cx="30850" cy="10900"/>
              </a:xfrm>
              <a:custGeom>
                <a:avLst/>
                <a:gdLst/>
                <a:ahLst/>
                <a:cxnLst/>
                <a:rect l="l" t="t" r="r" b="b"/>
                <a:pathLst>
                  <a:path w="1234" h="436" extrusionOk="0">
                    <a:moveTo>
                      <a:pt x="1234" y="0"/>
                    </a:moveTo>
                    <a:cubicBezTo>
                      <a:pt x="1075" y="0"/>
                      <a:pt x="904" y="53"/>
                      <a:pt x="798" y="172"/>
                    </a:cubicBezTo>
                    <a:cubicBezTo>
                      <a:pt x="709" y="164"/>
                      <a:pt x="633" y="161"/>
                      <a:pt x="569" y="161"/>
                    </a:cubicBezTo>
                    <a:cubicBezTo>
                      <a:pt x="1" y="161"/>
                      <a:pt x="393" y="436"/>
                      <a:pt x="773" y="436"/>
                    </a:cubicBezTo>
                    <a:cubicBezTo>
                      <a:pt x="1006" y="436"/>
                      <a:pt x="1234" y="333"/>
                      <a:pt x="1234"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1"/>
              <p:cNvSpPr/>
              <p:nvPr/>
            </p:nvSpPr>
            <p:spPr>
              <a:xfrm>
                <a:off x="2246400" y="4955800"/>
                <a:ext cx="13400" cy="18425"/>
              </a:xfrm>
              <a:custGeom>
                <a:avLst/>
                <a:gdLst/>
                <a:ahLst/>
                <a:cxnLst/>
                <a:rect l="l" t="t" r="r" b="b"/>
                <a:pathLst>
                  <a:path w="536" h="737" extrusionOk="0">
                    <a:moveTo>
                      <a:pt x="114" y="1"/>
                    </a:moveTo>
                    <a:cubicBezTo>
                      <a:pt x="66" y="1"/>
                      <a:pt x="24" y="52"/>
                      <a:pt x="1" y="182"/>
                    </a:cubicBezTo>
                    <a:cubicBezTo>
                      <a:pt x="212" y="301"/>
                      <a:pt x="1" y="460"/>
                      <a:pt x="1" y="737"/>
                    </a:cubicBezTo>
                    <a:lnTo>
                      <a:pt x="278" y="737"/>
                    </a:lnTo>
                    <a:cubicBezTo>
                      <a:pt x="536" y="654"/>
                      <a:pt x="286" y="1"/>
                      <a:pt x="114"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1"/>
              <p:cNvSpPr/>
              <p:nvPr/>
            </p:nvSpPr>
            <p:spPr>
              <a:xfrm>
                <a:off x="2258625" y="5085825"/>
                <a:ext cx="38625" cy="26800"/>
              </a:xfrm>
              <a:custGeom>
                <a:avLst/>
                <a:gdLst/>
                <a:ahLst/>
                <a:cxnLst/>
                <a:rect l="l" t="t" r="r" b="b"/>
                <a:pathLst>
                  <a:path w="1545" h="1072" extrusionOk="0">
                    <a:moveTo>
                      <a:pt x="723" y="1"/>
                    </a:moveTo>
                    <a:cubicBezTo>
                      <a:pt x="581" y="1"/>
                      <a:pt x="407" y="78"/>
                      <a:pt x="172" y="104"/>
                    </a:cubicBezTo>
                    <a:cubicBezTo>
                      <a:pt x="0" y="539"/>
                      <a:pt x="172" y="434"/>
                      <a:pt x="53" y="1041"/>
                    </a:cubicBezTo>
                    <a:cubicBezTo>
                      <a:pt x="174" y="1061"/>
                      <a:pt x="286" y="1071"/>
                      <a:pt x="389" y="1071"/>
                    </a:cubicBezTo>
                    <a:cubicBezTo>
                      <a:pt x="1086" y="1071"/>
                      <a:pt x="1395" y="632"/>
                      <a:pt x="1545" y="104"/>
                    </a:cubicBezTo>
                    <a:cubicBezTo>
                      <a:pt x="1436" y="70"/>
                      <a:pt x="1357" y="56"/>
                      <a:pt x="1300" y="56"/>
                    </a:cubicBezTo>
                    <a:cubicBezTo>
                      <a:pt x="1066" y="56"/>
                      <a:pt x="1194" y="296"/>
                      <a:pt x="1109" y="434"/>
                    </a:cubicBezTo>
                    <a:cubicBezTo>
                      <a:pt x="993" y="91"/>
                      <a:pt x="876" y="1"/>
                      <a:pt x="72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1"/>
              <p:cNvSpPr/>
              <p:nvPr/>
            </p:nvSpPr>
            <p:spPr>
              <a:xfrm>
                <a:off x="2549350" y="5125025"/>
                <a:ext cx="10625" cy="24200"/>
              </a:xfrm>
              <a:custGeom>
                <a:avLst/>
                <a:gdLst/>
                <a:ahLst/>
                <a:cxnLst/>
                <a:rect l="l" t="t" r="r" b="b"/>
                <a:pathLst>
                  <a:path w="425" h="968" extrusionOk="0">
                    <a:moveTo>
                      <a:pt x="349" y="0"/>
                    </a:moveTo>
                    <a:cubicBezTo>
                      <a:pt x="2" y="0"/>
                      <a:pt x="0" y="968"/>
                      <a:pt x="344" y="968"/>
                    </a:cubicBezTo>
                    <a:cubicBezTo>
                      <a:pt x="369" y="968"/>
                      <a:pt x="396" y="962"/>
                      <a:pt x="424" y="952"/>
                    </a:cubicBezTo>
                    <a:lnTo>
                      <a:pt x="424" y="14"/>
                    </a:lnTo>
                    <a:cubicBezTo>
                      <a:pt x="398" y="5"/>
                      <a:pt x="373" y="0"/>
                      <a:pt x="34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1"/>
              <p:cNvSpPr/>
              <p:nvPr/>
            </p:nvSpPr>
            <p:spPr>
              <a:xfrm>
                <a:off x="2517375" y="5130600"/>
                <a:ext cx="26900" cy="21000"/>
              </a:xfrm>
              <a:custGeom>
                <a:avLst/>
                <a:gdLst/>
                <a:ahLst/>
                <a:cxnLst/>
                <a:rect l="l" t="t" r="r" b="b"/>
                <a:pathLst>
                  <a:path w="1076" h="840" extrusionOk="0">
                    <a:moveTo>
                      <a:pt x="169" y="0"/>
                    </a:moveTo>
                    <a:cubicBezTo>
                      <a:pt x="114" y="0"/>
                      <a:pt x="60" y="51"/>
                      <a:pt x="0" y="187"/>
                    </a:cubicBezTo>
                    <a:cubicBezTo>
                      <a:pt x="168" y="355"/>
                      <a:pt x="828" y="840"/>
                      <a:pt x="1012" y="840"/>
                    </a:cubicBezTo>
                    <a:cubicBezTo>
                      <a:pt x="1060" y="840"/>
                      <a:pt x="1076" y="807"/>
                      <a:pt x="1043" y="729"/>
                    </a:cubicBezTo>
                    <a:cubicBezTo>
                      <a:pt x="924" y="676"/>
                      <a:pt x="872" y="570"/>
                      <a:pt x="924" y="346"/>
                    </a:cubicBezTo>
                    <a:lnTo>
                      <a:pt x="924" y="346"/>
                    </a:lnTo>
                    <a:cubicBezTo>
                      <a:pt x="858" y="391"/>
                      <a:pt x="797" y="409"/>
                      <a:pt x="742" y="409"/>
                    </a:cubicBezTo>
                    <a:cubicBezTo>
                      <a:pt x="480" y="409"/>
                      <a:pt x="324" y="0"/>
                      <a:pt x="169"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1"/>
              <p:cNvSpPr/>
              <p:nvPr/>
            </p:nvSpPr>
            <p:spPr>
              <a:xfrm>
                <a:off x="2587350" y="4938575"/>
                <a:ext cx="42600" cy="23700"/>
              </a:xfrm>
              <a:custGeom>
                <a:avLst/>
                <a:gdLst/>
                <a:ahLst/>
                <a:cxnLst/>
                <a:rect l="l" t="t" r="r" b="b"/>
                <a:pathLst>
                  <a:path w="1704" h="948" extrusionOk="0">
                    <a:moveTo>
                      <a:pt x="0" y="0"/>
                    </a:moveTo>
                    <a:cubicBezTo>
                      <a:pt x="0" y="386"/>
                      <a:pt x="204" y="463"/>
                      <a:pt x="449" y="463"/>
                    </a:cubicBezTo>
                    <a:cubicBezTo>
                      <a:pt x="613" y="463"/>
                      <a:pt x="795" y="428"/>
                      <a:pt x="948" y="428"/>
                    </a:cubicBezTo>
                    <a:cubicBezTo>
                      <a:pt x="1187" y="428"/>
                      <a:pt x="1354" y="512"/>
                      <a:pt x="1267" y="937"/>
                    </a:cubicBezTo>
                    <a:cubicBezTo>
                      <a:pt x="1295" y="944"/>
                      <a:pt x="1321" y="947"/>
                      <a:pt x="1344" y="947"/>
                    </a:cubicBezTo>
                    <a:cubicBezTo>
                      <a:pt x="1684" y="947"/>
                      <a:pt x="1555" y="260"/>
                      <a:pt x="1703" y="0"/>
                    </a:cubicBezTo>
                    <a:lnTo>
                      <a:pt x="1703" y="0"/>
                    </a:lnTo>
                    <a:cubicBezTo>
                      <a:pt x="1426" y="138"/>
                      <a:pt x="1171" y="189"/>
                      <a:pt x="930" y="189"/>
                    </a:cubicBezTo>
                    <a:cubicBezTo>
                      <a:pt x="596" y="189"/>
                      <a:pt x="291" y="92"/>
                      <a:pt x="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1"/>
              <p:cNvSpPr/>
              <p:nvPr/>
            </p:nvSpPr>
            <p:spPr>
              <a:xfrm>
                <a:off x="2554375" y="4938575"/>
                <a:ext cx="27575" cy="11575"/>
              </a:xfrm>
              <a:custGeom>
                <a:avLst/>
                <a:gdLst/>
                <a:ahLst/>
                <a:cxnLst/>
                <a:rect l="l" t="t" r="r" b="b"/>
                <a:pathLst>
                  <a:path w="1103" h="463" extrusionOk="0">
                    <a:moveTo>
                      <a:pt x="1042" y="0"/>
                    </a:moveTo>
                    <a:lnTo>
                      <a:pt x="1042" y="0"/>
                    </a:lnTo>
                    <a:cubicBezTo>
                      <a:pt x="896" y="146"/>
                      <a:pt x="721" y="215"/>
                      <a:pt x="539" y="215"/>
                    </a:cubicBezTo>
                    <a:cubicBezTo>
                      <a:pt x="376" y="215"/>
                      <a:pt x="208" y="159"/>
                      <a:pt x="52" y="53"/>
                    </a:cubicBezTo>
                    <a:lnTo>
                      <a:pt x="52" y="53"/>
                    </a:lnTo>
                    <a:cubicBezTo>
                      <a:pt x="0" y="324"/>
                      <a:pt x="264" y="462"/>
                      <a:pt x="533" y="462"/>
                    </a:cubicBezTo>
                    <a:cubicBezTo>
                      <a:pt x="815" y="462"/>
                      <a:pt x="1103" y="311"/>
                      <a:pt x="104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1"/>
              <p:cNvSpPr/>
              <p:nvPr/>
            </p:nvSpPr>
            <p:spPr>
              <a:xfrm>
                <a:off x="2613000" y="4896275"/>
                <a:ext cx="16950" cy="16000"/>
              </a:xfrm>
              <a:custGeom>
                <a:avLst/>
                <a:gdLst/>
                <a:ahLst/>
                <a:cxnLst/>
                <a:rect l="l" t="t" r="r" b="b"/>
                <a:pathLst>
                  <a:path w="678" h="640" extrusionOk="0">
                    <a:moveTo>
                      <a:pt x="213" y="0"/>
                    </a:moveTo>
                    <a:cubicBezTo>
                      <a:pt x="175" y="0"/>
                      <a:pt x="128" y="13"/>
                      <a:pt x="70" y="42"/>
                    </a:cubicBezTo>
                    <a:cubicBezTo>
                      <a:pt x="0" y="398"/>
                      <a:pt x="239" y="640"/>
                      <a:pt x="441" y="640"/>
                    </a:cubicBezTo>
                    <a:cubicBezTo>
                      <a:pt x="546" y="640"/>
                      <a:pt x="641" y="574"/>
                      <a:pt x="677" y="425"/>
                    </a:cubicBezTo>
                    <a:lnTo>
                      <a:pt x="677" y="425"/>
                    </a:lnTo>
                    <a:cubicBezTo>
                      <a:pt x="641" y="440"/>
                      <a:pt x="610" y="447"/>
                      <a:pt x="583" y="447"/>
                    </a:cubicBezTo>
                    <a:cubicBezTo>
                      <a:pt x="367" y="447"/>
                      <a:pt x="443" y="0"/>
                      <a:pt x="213"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1"/>
              <p:cNvSpPr/>
              <p:nvPr/>
            </p:nvSpPr>
            <p:spPr>
              <a:xfrm>
                <a:off x="2568200" y="5107475"/>
                <a:ext cx="17850" cy="27825"/>
              </a:xfrm>
              <a:custGeom>
                <a:avLst/>
                <a:gdLst/>
                <a:ahLst/>
                <a:cxnLst/>
                <a:rect l="l" t="t" r="r" b="b"/>
                <a:pathLst>
                  <a:path w="714" h="1113" extrusionOk="0">
                    <a:moveTo>
                      <a:pt x="192" y="1"/>
                    </a:moveTo>
                    <a:cubicBezTo>
                      <a:pt x="182" y="1"/>
                      <a:pt x="171" y="2"/>
                      <a:pt x="159" y="3"/>
                    </a:cubicBezTo>
                    <a:cubicBezTo>
                      <a:pt x="0" y="505"/>
                      <a:pt x="53" y="888"/>
                      <a:pt x="383" y="1112"/>
                    </a:cubicBezTo>
                    <a:cubicBezTo>
                      <a:pt x="383" y="782"/>
                      <a:pt x="713" y="993"/>
                      <a:pt x="713" y="716"/>
                    </a:cubicBezTo>
                    <a:lnTo>
                      <a:pt x="713" y="716"/>
                    </a:lnTo>
                    <a:cubicBezTo>
                      <a:pt x="699" y="719"/>
                      <a:pt x="685" y="720"/>
                      <a:pt x="672" y="720"/>
                    </a:cubicBezTo>
                    <a:cubicBezTo>
                      <a:pt x="356" y="720"/>
                      <a:pt x="516" y="1"/>
                      <a:pt x="192"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1"/>
              <p:cNvSpPr/>
              <p:nvPr/>
            </p:nvSpPr>
            <p:spPr>
              <a:xfrm>
                <a:off x="2510450" y="5305925"/>
                <a:ext cx="118175" cy="69975"/>
              </a:xfrm>
              <a:custGeom>
                <a:avLst/>
                <a:gdLst/>
                <a:ahLst/>
                <a:cxnLst/>
                <a:rect l="l" t="t" r="r" b="b"/>
                <a:pathLst>
                  <a:path w="4727" h="2799" extrusionOk="0">
                    <a:moveTo>
                      <a:pt x="1885" y="0"/>
                    </a:moveTo>
                    <a:cubicBezTo>
                      <a:pt x="1413" y="0"/>
                      <a:pt x="924" y="185"/>
                      <a:pt x="436" y="818"/>
                    </a:cubicBezTo>
                    <a:cubicBezTo>
                      <a:pt x="383" y="488"/>
                      <a:pt x="330" y="264"/>
                      <a:pt x="211" y="39"/>
                    </a:cubicBezTo>
                    <a:cubicBezTo>
                      <a:pt x="211" y="264"/>
                      <a:pt x="106" y="316"/>
                      <a:pt x="0" y="316"/>
                    </a:cubicBezTo>
                    <a:lnTo>
                      <a:pt x="0" y="1029"/>
                    </a:lnTo>
                    <a:cubicBezTo>
                      <a:pt x="191" y="1115"/>
                      <a:pt x="244" y="1158"/>
                      <a:pt x="299" y="1158"/>
                    </a:cubicBezTo>
                    <a:cubicBezTo>
                      <a:pt x="353" y="1158"/>
                      <a:pt x="409" y="1115"/>
                      <a:pt x="607" y="1029"/>
                    </a:cubicBezTo>
                    <a:lnTo>
                      <a:pt x="607" y="1029"/>
                    </a:lnTo>
                    <a:cubicBezTo>
                      <a:pt x="488" y="2297"/>
                      <a:pt x="937" y="2468"/>
                      <a:pt x="1267" y="2798"/>
                    </a:cubicBezTo>
                    <a:cubicBezTo>
                      <a:pt x="1337" y="2538"/>
                      <a:pt x="1426" y="2457"/>
                      <a:pt x="1528" y="2457"/>
                    </a:cubicBezTo>
                    <a:cubicBezTo>
                      <a:pt x="1700" y="2457"/>
                      <a:pt x="1908" y="2689"/>
                      <a:pt x="2116" y="2689"/>
                    </a:cubicBezTo>
                    <a:cubicBezTo>
                      <a:pt x="2255" y="2689"/>
                      <a:pt x="2393" y="2586"/>
                      <a:pt x="2522" y="2244"/>
                    </a:cubicBezTo>
                    <a:lnTo>
                      <a:pt x="2522" y="2244"/>
                    </a:lnTo>
                    <a:cubicBezTo>
                      <a:pt x="2588" y="2574"/>
                      <a:pt x="2363" y="2521"/>
                      <a:pt x="2310" y="2745"/>
                    </a:cubicBezTo>
                    <a:cubicBezTo>
                      <a:pt x="2365" y="2765"/>
                      <a:pt x="2416" y="2773"/>
                      <a:pt x="2463" y="2773"/>
                    </a:cubicBezTo>
                    <a:cubicBezTo>
                      <a:pt x="2936" y="2773"/>
                      <a:pt x="3023" y="1879"/>
                      <a:pt x="3023" y="1531"/>
                    </a:cubicBezTo>
                    <a:cubicBezTo>
                      <a:pt x="3244" y="1782"/>
                      <a:pt x="3558" y="1963"/>
                      <a:pt x="3860" y="1963"/>
                    </a:cubicBezTo>
                    <a:cubicBezTo>
                      <a:pt x="4225" y="1963"/>
                      <a:pt x="4575" y="1699"/>
                      <a:pt x="4726" y="976"/>
                    </a:cubicBezTo>
                    <a:cubicBezTo>
                      <a:pt x="4669" y="887"/>
                      <a:pt x="4602" y="856"/>
                      <a:pt x="4527" y="856"/>
                    </a:cubicBezTo>
                    <a:cubicBezTo>
                      <a:pt x="4344" y="856"/>
                      <a:pt x="4121" y="1043"/>
                      <a:pt x="3915" y="1043"/>
                    </a:cubicBezTo>
                    <a:cubicBezTo>
                      <a:pt x="3792" y="1043"/>
                      <a:pt x="3676" y="977"/>
                      <a:pt x="3578" y="765"/>
                    </a:cubicBezTo>
                    <a:lnTo>
                      <a:pt x="3578" y="765"/>
                    </a:lnTo>
                    <a:cubicBezTo>
                      <a:pt x="3616" y="773"/>
                      <a:pt x="3652" y="777"/>
                      <a:pt x="3686" y="777"/>
                    </a:cubicBezTo>
                    <a:cubicBezTo>
                      <a:pt x="3888" y="777"/>
                      <a:pt x="4013" y="636"/>
                      <a:pt x="4013" y="264"/>
                    </a:cubicBezTo>
                    <a:lnTo>
                      <a:pt x="3248" y="264"/>
                    </a:lnTo>
                    <a:cubicBezTo>
                      <a:pt x="3182" y="765"/>
                      <a:pt x="3406" y="765"/>
                      <a:pt x="3459" y="976"/>
                    </a:cubicBezTo>
                    <a:cubicBezTo>
                      <a:pt x="3440" y="964"/>
                      <a:pt x="3418" y="959"/>
                      <a:pt x="3393" y="959"/>
                    </a:cubicBezTo>
                    <a:cubicBezTo>
                      <a:pt x="3290" y="959"/>
                      <a:pt x="3141" y="1043"/>
                      <a:pt x="3036" y="1043"/>
                    </a:cubicBezTo>
                    <a:cubicBezTo>
                      <a:pt x="2948" y="1043"/>
                      <a:pt x="2891" y="984"/>
                      <a:pt x="2918" y="765"/>
                    </a:cubicBezTo>
                    <a:cubicBezTo>
                      <a:pt x="3023" y="765"/>
                      <a:pt x="3129" y="699"/>
                      <a:pt x="3129" y="264"/>
                    </a:cubicBezTo>
                    <a:cubicBezTo>
                      <a:pt x="2737" y="156"/>
                      <a:pt x="2318" y="0"/>
                      <a:pt x="188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1"/>
              <p:cNvSpPr/>
              <p:nvPr/>
            </p:nvSpPr>
            <p:spPr>
              <a:xfrm>
                <a:off x="2404500" y="5132125"/>
                <a:ext cx="10900" cy="18175"/>
              </a:xfrm>
              <a:custGeom>
                <a:avLst/>
                <a:gdLst/>
                <a:ahLst/>
                <a:cxnLst/>
                <a:rect l="l" t="t" r="r" b="b"/>
                <a:pathLst>
                  <a:path w="436" h="727" extrusionOk="0">
                    <a:moveTo>
                      <a:pt x="56" y="1"/>
                    </a:moveTo>
                    <a:cubicBezTo>
                      <a:pt x="38" y="1"/>
                      <a:pt x="20" y="3"/>
                      <a:pt x="0" y="7"/>
                    </a:cubicBezTo>
                    <a:lnTo>
                      <a:pt x="0" y="720"/>
                    </a:lnTo>
                    <a:cubicBezTo>
                      <a:pt x="19" y="725"/>
                      <a:pt x="37" y="727"/>
                      <a:pt x="53" y="727"/>
                    </a:cubicBezTo>
                    <a:cubicBezTo>
                      <a:pt x="278" y="727"/>
                      <a:pt x="288" y="327"/>
                      <a:pt x="436" y="179"/>
                    </a:cubicBezTo>
                    <a:lnTo>
                      <a:pt x="436" y="179"/>
                    </a:lnTo>
                    <a:cubicBezTo>
                      <a:pt x="422" y="184"/>
                      <a:pt x="409" y="186"/>
                      <a:pt x="397" y="186"/>
                    </a:cubicBezTo>
                    <a:cubicBezTo>
                      <a:pt x="279" y="186"/>
                      <a:pt x="218" y="1"/>
                      <a:pt x="56"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1"/>
              <p:cNvSpPr/>
              <p:nvPr/>
            </p:nvSpPr>
            <p:spPr>
              <a:xfrm>
                <a:off x="2352175" y="5054650"/>
                <a:ext cx="159600" cy="68225"/>
              </a:xfrm>
              <a:custGeom>
                <a:avLst/>
                <a:gdLst/>
                <a:ahLst/>
                <a:cxnLst/>
                <a:rect l="l" t="t" r="r" b="b"/>
                <a:pathLst>
                  <a:path w="6384" h="2729" extrusionOk="0">
                    <a:moveTo>
                      <a:pt x="5197" y="1"/>
                    </a:moveTo>
                    <a:cubicBezTo>
                      <a:pt x="5095" y="1"/>
                      <a:pt x="4977" y="40"/>
                      <a:pt x="4839" y="136"/>
                    </a:cubicBezTo>
                    <a:cubicBezTo>
                      <a:pt x="4892" y="136"/>
                      <a:pt x="4958" y="308"/>
                      <a:pt x="4839" y="361"/>
                    </a:cubicBezTo>
                    <a:cubicBezTo>
                      <a:pt x="4775" y="344"/>
                      <a:pt x="4708" y="336"/>
                      <a:pt x="4638" y="336"/>
                    </a:cubicBezTo>
                    <a:cubicBezTo>
                      <a:pt x="3979" y="336"/>
                      <a:pt x="3095" y="1005"/>
                      <a:pt x="2224" y="1005"/>
                    </a:cubicBezTo>
                    <a:cubicBezTo>
                      <a:pt x="1939" y="1005"/>
                      <a:pt x="1655" y="933"/>
                      <a:pt x="1380" y="743"/>
                    </a:cubicBezTo>
                    <a:cubicBezTo>
                      <a:pt x="1299" y="1161"/>
                      <a:pt x="963" y="1172"/>
                      <a:pt x="653" y="1172"/>
                    </a:cubicBezTo>
                    <a:cubicBezTo>
                      <a:pt x="635" y="1172"/>
                      <a:pt x="616" y="1172"/>
                      <a:pt x="598" y="1172"/>
                    </a:cubicBezTo>
                    <a:cubicBezTo>
                      <a:pt x="275" y="1172"/>
                      <a:pt x="1" y="1186"/>
                      <a:pt x="113" y="1681"/>
                    </a:cubicBezTo>
                    <a:cubicBezTo>
                      <a:pt x="207" y="1507"/>
                      <a:pt x="316" y="1444"/>
                      <a:pt x="437" y="1444"/>
                    </a:cubicBezTo>
                    <a:cubicBezTo>
                      <a:pt x="757" y="1444"/>
                      <a:pt x="1152" y="1883"/>
                      <a:pt x="1521" y="1883"/>
                    </a:cubicBezTo>
                    <a:cubicBezTo>
                      <a:pt x="1585" y="1883"/>
                      <a:pt x="1649" y="1870"/>
                      <a:pt x="1710" y="1839"/>
                    </a:cubicBezTo>
                    <a:cubicBezTo>
                      <a:pt x="1763" y="1628"/>
                      <a:pt x="1869" y="1403"/>
                      <a:pt x="1988" y="1298"/>
                    </a:cubicBezTo>
                    <a:cubicBezTo>
                      <a:pt x="2052" y="1517"/>
                      <a:pt x="2109" y="1590"/>
                      <a:pt x="2168" y="1590"/>
                    </a:cubicBezTo>
                    <a:cubicBezTo>
                      <a:pt x="2288" y="1590"/>
                      <a:pt x="2422" y="1286"/>
                      <a:pt x="2668" y="1286"/>
                    </a:cubicBezTo>
                    <a:cubicBezTo>
                      <a:pt x="2695" y="1286"/>
                      <a:pt x="2723" y="1290"/>
                      <a:pt x="2753" y="1298"/>
                    </a:cubicBezTo>
                    <a:cubicBezTo>
                      <a:pt x="2753" y="1575"/>
                      <a:pt x="2753" y="1839"/>
                      <a:pt x="2648" y="2011"/>
                    </a:cubicBezTo>
                    <a:cubicBezTo>
                      <a:pt x="3621" y="1714"/>
                      <a:pt x="4141" y="1282"/>
                      <a:pt x="4862" y="1282"/>
                    </a:cubicBezTo>
                    <a:cubicBezTo>
                      <a:pt x="5070" y="1282"/>
                      <a:pt x="5295" y="1318"/>
                      <a:pt x="5552" y="1403"/>
                    </a:cubicBezTo>
                    <a:cubicBezTo>
                      <a:pt x="5325" y="1403"/>
                      <a:pt x="5244" y="1649"/>
                      <a:pt x="4981" y="1649"/>
                    </a:cubicBezTo>
                    <a:cubicBezTo>
                      <a:pt x="4939" y="1649"/>
                      <a:pt x="4892" y="1642"/>
                      <a:pt x="4839" y="1628"/>
                    </a:cubicBezTo>
                    <a:lnTo>
                      <a:pt x="4839" y="1628"/>
                    </a:lnTo>
                    <a:cubicBezTo>
                      <a:pt x="4873" y="2022"/>
                      <a:pt x="4969" y="2144"/>
                      <a:pt x="5095" y="2144"/>
                    </a:cubicBezTo>
                    <a:cubicBezTo>
                      <a:pt x="5302" y="2144"/>
                      <a:pt x="5590" y="1815"/>
                      <a:pt x="5819" y="1815"/>
                    </a:cubicBezTo>
                    <a:cubicBezTo>
                      <a:pt x="5937" y="1815"/>
                      <a:pt x="6039" y="1903"/>
                      <a:pt x="6107" y="2169"/>
                    </a:cubicBezTo>
                    <a:cubicBezTo>
                      <a:pt x="6001" y="2341"/>
                      <a:pt x="5777" y="2446"/>
                      <a:pt x="5671" y="2724"/>
                    </a:cubicBezTo>
                    <a:cubicBezTo>
                      <a:pt x="5689" y="2727"/>
                      <a:pt x="5706" y="2729"/>
                      <a:pt x="5722" y="2729"/>
                    </a:cubicBezTo>
                    <a:cubicBezTo>
                      <a:pt x="5920" y="2729"/>
                      <a:pt x="5958" y="2481"/>
                      <a:pt x="6126" y="2481"/>
                    </a:cubicBezTo>
                    <a:cubicBezTo>
                      <a:pt x="6152" y="2481"/>
                      <a:pt x="6180" y="2486"/>
                      <a:pt x="6212" y="2499"/>
                    </a:cubicBezTo>
                    <a:cubicBezTo>
                      <a:pt x="6054" y="1733"/>
                      <a:pt x="6384" y="1351"/>
                      <a:pt x="5882" y="1073"/>
                    </a:cubicBezTo>
                    <a:cubicBezTo>
                      <a:pt x="6054" y="1021"/>
                      <a:pt x="6331" y="1126"/>
                      <a:pt x="6331" y="849"/>
                    </a:cubicBezTo>
                    <a:cubicBezTo>
                      <a:pt x="5832" y="849"/>
                      <a:pt x="5671" y="1"/>
                      <a:pt x="519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1"/>
              <p:cNvSpPr/>
              <p:nvPr/>
            </p:nvSpPr>
            <p:spPr>
              <a:xfrm>
                <a:off x="2610775" y="4993350"/>
                <a:ext cx="34350" cy="31700"/>
              </a:xfrm>
              <a:custGeom>
                <a:avLst/>
                <a:gdLst/>
                <a:ahLst/>
                <a:cxnLst/>
                <a:rect l="l" t="t" r="r" b="b"/>
                <a:pathLst>
                  <a:path w="1374" h="1268" extrusionOk="0">
                    <a:moveTo>
                      <a:pt x="0" y="1"/>
                    </a:moveTo>
                    <a:cubicBezTo>
                      <a:pt x="278" y="608"/>
                      <a:pt x="159" y="608"/>
                      <a:pt x="0" y="1268"/>
                    </a:cubicBezTo>
                    <a:cubicBezTo>
                      <a:pt x="103" y="1178"/>
                      <a:pt x="220" y="1151"/>
                      <a:pt x="343" y="1151"/>
                    </a:cubicBezTo>
                    <a:cubicBezTo>
                      <a:pt x="521" y="1151"/>
                      <a:pt x="710" y="1207"/>
                      <a:pt x="881" y="1207"/>
                    </a:cubicBezTo>
                    <a:cubicBezTo>
                      <a:pt x="1094" y="1207"/>
                      <a:pt x="1278" y="1120"/>
                      <a:pt x="1373" y="727"/>
                    </a:cubicBezTo>
                    <a:cubicBezTo>
                      <a:pt x="1330" y="683"/>
                      <a:pt x="1279" y="668"/>
                      <a:pt x="1224" y="668"/>
                    </a:cubicBezTo>
                    <a:cubicBezTo>
                      <a:pt x="1091" y="668"/>
                      <a:pt x="936" y="756"/>
                      <a:pt x="818" y="756"/>
                    </a:cubicBezTo>
                    <a:cubicBezTo>
                      <a:pt x="671" y="756"/>
                      <a:pt x="580" y="619"/>
                      <a:pt x="66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1"/>
              <p:cNvSpPr/>
              <p:nvPr/>
            </p:nvSpPr>
            <p:spPr>
              <a:xfrm>
                <a:off x="2321975" y="4948650"/>
                <a:ext cx="39975" cy="18650"/>
              </a:xfrm>
              <a:custGeom>
                <a:avLst/>
                <a:gdLst/>
                <a:ahLst/>
                <a:cxnLst/>
                <a:rect l="l" t="t" r="r" b="b"/>
                <a:pathLst>
                  <a:path w="1599" h="746" extrusionOk="0">
                    <a:moveTo>
                      <a:pt x="1318" y="1"/>
                    </a:moveTo>
                    <a:cubicBezTo>
                      <a:pt x="1210" y="1"/>
                      <a:pt x="1073" y="86"/>
                      <a:pt x="767" y="86"/>
                    </a:cubicBezTo>
                    <a:cubicBezTo>
                      <a:pt x="1044" y="746"/>
                      <a:pt x="1" y="310"/>
                      <a:pt x="437" y="640"/>
                    </a:cubicBezTo>
                    <a:cubicBezTo>
                      <a:pt x="561" y="558"/>
                      <a:pt x="679" y="534"/>
                      <a:pt x="789" y="534"/>
                    </a:cubicBezTo>
                    <a:cubicBezTo>
                      <a:pt x="946" y="534"/>
                      <a:pt x="1087" y="582"/>
                      <a:pt x="1216" y="582"/>
                    </a:cubicBezTo>
                    <a:cubicBezTo>
                      <a:pt x="1360" y="582"/>
                      <a:pt x="1488" y="520"/>
                      <a:pt x="1598" y="257"/>
                    </a:cubicBezTo>
                    <a:cubicBezTo>
                      <a:pt x="1474" y="56"/>
                      <a:pt x="1406" y="1"/>
                      <a:pt x="131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1"/>
              <p:cNvSpPr/>
              <p:nvPr/>
            </p:nvSpPr>
            <p:spPr>
              <a:xfrm>
                <a:off x="2305475" y="5014875"/>
                <a:ext cx="34350" cy="20950"/>
              </a:xfrm>
              <a:custGeom>
                <a:avLst/>
                <a:gdLst/>
                <a:ahLst/>
                <a:cxnLst/>
                <a:rect l="l" t="t" r="r" b="b"/>
                <a:pathLst>
                  <a:path w="1374" h="838" extrusionOk="0">
                    <a:moveTo>
                      <a:pt x="841" y="1"/>
                    </a:moveTo>
                    <a:cubicBezTo>
                      <a:pt x="543" y="1"/>
                      <a:pt x="283" y="344"/>
                      <a:pt x="1" y="737"/>
                    </a:cubicBezTo>
                    <a:cubicBezTo>
                      <a:pt x="91" y="696"/>
                      <a:pt x="182" y="680"/>
                      <a:pt x="272" y="680"/>
                    </a:cubicBezTo>
                    <a:cubicBezTo>
                      <a:pt x="558" y="680"/>
                      <a:pt x="836" y="837"/>
                      <a:pt x="1043" y="837"/>
                    </a:cubicBezTo>
                    <a:cubicBezTo>
                      <a:pt x="1212" y="837"/>
                      <a:pt x="1333" y="733"/>
                      <a:pt x="1374" y="354"/>
                    </a:cubicBezTo>
                    <a:cubicBezTo>
                      <a:pt x="1178" y="103"/>
                      <a:pt x="1004" y="1"/>
                      <a:pt x="841"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1"/>
              <p:cNvSpPr/>
              <p:nvPr/>
            </p:nvSpPr>
            <p:spPr>
              <a:xfrm>
                <a:off x="2447075" y="5039650"/>
                <a:ext cx="26100" cy="14450"/>
              </a:xfrm>
              <a:custGeom>
                <a:avLst/>
                <a:gdLst/>
                <a:ahLst/>
                <a:cxnLst/>
                <a:rect l="l" t="t" r="r" b="b"/>
                <a:pathLst>
                  <a:path w="1044" h="578" extrusionOk="0">
                    <a:moveTo>
                      <a:pt x="820" y="1"/>
                    </a:moveTo>
                    <a:cubicBezTo>
                      <a:pt x="409" y="1"/>
                      <a:pt x="147" y="251"/>
                      <a:pt x="0" y="578"/>
                    </a:cubicBezTo>
                    <a:cubicBezTo>
                      <a:pt x="330" y="406"/>
                      <a:pt x="766" y="353"/>
                      <a:pt x="1043" y="23"/>
                    </a:cubicBezTo>
                    <a:cubicBezTo>
                      <a:pt x="964" y="8"/>
                      <a:pt x="890" y="1"/>
                      <a:pt x="82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1"/>
              <p:cNvSpPr/>
              <p:nvPr/>
            </p:nvSpPr>
            <p:spPr>
              <a:xfrm>
                <a:off x="2348050" y="5009775"/>
                <a:ext cx="86825" cy="46000"/>
              </a:xfrm>
              <a:custGeom>
                <a:avLst/>
                <a:gdLst/>
                <a:ahLst/>
                <a:cxnLst/>
                <a:rect l="l" t="t" r="r" b="b"/>
                <a:pathLst>
                  <a:path w="3473" h="1840" extrusionOk="0">
                    <a:moveTo>
                      <a:pt x="505" y="173"/>
                    </a:moveTo>
                    <a:cubicBezTo>
                      <a:pt x="505" y="173"/>
                      <a:pt x="504" y="174"/>
                      <a:pt x="502" y="175"/>
                    </a:cubicBezTo>
                    <a:cubicBezTo>
                      <a:pt x="503" y="174"/>
                      <a:pt x="504" y="174"/>
                      <a:pt x="505" y="173"/>
                    </a:cubicBezTo>
                    <a:close/>
                    <a:moveTo>
                      <a:pt x="980" y="1"/>
                    </a:moveTo>
                    <a:cubicBezTo>
                      <a:pt x="809" y="1"/>
                      <a:pt x="650" y="50"/>
                      <a:pt x="505" y="173"/>
                    </a:cubicBezTo>
                    <a:lnTo>
                      <a:pt x="505" y="173"/>
                    </a:lnTo>
                    <a:cubicBezTo>
                      <a:pt x="506" y="173"/>
                      <a:pt x="506" y="172"/>
                      <a:pt x="506" y="172"/>
                    </a:cubicBezTo>
                    <a:cubicBezTo>
                      <a:pt x="524" y="172"/>
                      <a:pt x="103" y="839"/>
                      <a:pt x="1" y="941"/>
                    </a:cubicBezTo>
                    <a:cubicBezTo>
                      <a:pt x="132" y="958"/>
                      <a:pt x="263" y="964"/>
                      <a:pt x="392" y="964"/>
                    </a:cubicBezTo>
                    <a:cubicBezTo>
                      <a:pt x="857" y="964"/>
                      <a:pt x="1300" y="879"/>
                      <a:pt x="1691" y="879"/>
                    </a:cubicBezTo>
                    <a:cubicBezTo>
                      <a:pt x="1962" y="879"/>
                      <a:pt x="2207" y="920"/>
                      <a:pt x="2417" y="1060"/>
                    </a:cubicBezTo>
                    <a:cubicBezTo>
                      <a:pt x="2417" y="1443"/>
                      <a:pt x="2153" y="1324"/>
                      <a:pt x="2205" y="1825"/>
                    </a:cubicBezTo>
                    <a:cubicBezTo>
                      <a:pt x="2246" y="1835"/>
                      <a:pt x="2283" y="1839"/>
                      <a:pt x="2318" y="1839"/>
                    </a:cubicBezTo>
                    <a:cubicBezTo>
                      <a:pt x="2550" y="1839"/>
                      <a:pt x="2676" y="1653"/>
                      <a:pt x="2810" y="1653"/>
                    </a:cubicBezTo>
                    <a:cubicBezTo>
                      <a:pt x="2875" y="1653"/>
                      <a:pt x="2942" y="1697"/>
                      <a:pt x="3024" y="1825"/>
                    </a:cubicBezTo>
                    <a:cubicBezTo>
                      <a:pt x="3077" y="1324"/>
                      <a:pt x="3248" y="1060"/>
                      <a:pt x="3473" y="888"/>
                    </a:cubicBezTo>
                    <a:cubicBezTo>
                      <a:pt x="2507" y="762"/>
                      <a:pt x="1649" y="1"/>
                      <a:pt x="980"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1"/>
              <p:cNvSpPr/>
              <p:nvPr/>
            </p:nvSpPr>
            <p:spPr>
              <a:xfrm>
                <a:off x="2398275" y="4949100"/>
                <a:ext cx="29675" cy="9950"/>
              </a:xfrm>
              <a:custGeom>
                <a:avLst/>
                <a:gdLst/>
                <a:ahLst/>
                <a:cxnLst/>
                <a:rect l="l" t="t" r="r" b="b"/>
                <a:pathLst>
                  <a:path w="1187" h="398" extrusionOk="0">
                    <a:moveTo>
                      <a:pt x="313" y="1"/>
                    </a:moveTo>
                    <a:cubicBezTo>
                      <a:pt x="134" y="1"/>
                      <a:pt x="1" y="75"/>
                      <a:pt x="25" y="398"/>
                    </a:cubicBezTo>
                    <a:cubicBezTo>
                      <a:pt x="249" y="239"/>
                      <a:pt x="1187" y="292"/>
                      <a:pt x="962" y="15"/>
                    </a:cubicBezTo>
                    <a:lnTo>
                      <a:pt x="962" y="15"/>
                    </a:lnTo>
                    <a:cubicBezTo>
                      <a:pt x="916" y="43"/>
                      <a:pt x="858" y="53"/>
                      <a:pt x="793" y="53"/>
                    </a:cubicBezTo>
                    <a:cubicBezTo>
                      <a:pt x="645" y="53"/>
                      <a:pt x="463" y="1"/>
                      <a:pt x="313"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1"/>
              <p:cNvSpPr/>
              <p:nvPr/>
            </p:nvSpPr>
            <p:spPr>
              <a:xfrm>
                <a:off x="2280725" y="4955725"/>
                <a:ext cx="20500" cy="16850"/>
              </a:xfrm>
              <a:custGeom>
                <a:avLst/>
                <a:gdLst/>
                <a:ahLst/>
                <a:cxnLst/>
                <a:rect l="l" t="t" r="r" b="b"/>
                <a:pathLst>
                  <a:path w="820" h="674" extrusionOk="0">
                    <a:moveTo>
                      <a:pt x="298" y="1"/>
                    </a:moveTo>
                    <a:cubicBezTo>
                      <a:pt x="149" y="1"/>
                      <a:pt x="24" y="85"/>
                      <a:pt x="1" y="357"/>
                    </a:cubicBezTo>
                    <a:cubicBezTo>
                      <a:pt x="185" y="482"/>
                      <a:pt x="402" y="673"/>
                      <a:pt x="567" y="673"/>
                    </a:cubicBezTo>
                    <a:cubicBezTo>
                      <a:pt x="698" y="673"/>
                      <a:pt x="796" y="553"/>
                      <a:pt x="819" y="185"/>
                    </a:cubicBezTo>
                    <a:cubicBezTo>
                      <a:pt x="703" y="127"/>
                      <a:pt x="482" y="1"/>
                      <a:pt x="298"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1"/>
              <p:cNvSpPr/>
              <p:nvPr/>
            </p:nvSpPr>
            <p:spPr>
              <a:xfrm>
                <a:off x="2628600" y="5102275"/>
                <a:ext cx="57775" cy="34625"/>
              </a:xfrm>
              <a:custGeom>
                <a:avLst/>
                <a:gdLst/>
                <a:ahLst/>
                <a:cxnLst/>
                <a:rect l="l" t="t" r="r" b="b"/>
                <a:pathLst>
                  <a:path w="2311" h="1385" extrusionOk="0">
                    <a:moveTo>
                      <a:pt x="1875" y="0"/>
                    </a:moveTo>
                    <a:lnTo>
                      <a:pt x="1875" y="0"/>
                    </a:lnTo>
                    <a:cubicBezTo>
                      <a:pt x="1305" y="116"/>
                      <a:pt x="1039" y="296"/>
                      <a:pt x="590" y="296"/>
                    </a:cubicBezTo>
                    <a:cubicBezTo>
                      <a:pt x="426" y="296"/>
                      <a:pt x="237" y="272"/>
                      <a:pt x="0" y="211"/>
                    </a:cubicBezTo>
                    <a:lnTo>
                      <a:pt x="0" y="211"/>
                    </a:lnTo>
                    <a:cubicBezTo>
                      <a:pt x="53" y="660"/>
                      <a:pt x="277" y="766"/>
                      <a:pt x="53" y="1096"/>
                    </a:cubicBezTo>
                    <a:cubicBezTo>
                      <a:pt x="568" y="1306"/>
                      <a:pt x="967" y="1385"/>
                      <a:pt x="1340" y="1385"/>
                    </a:cubicBezTo>
                    <a:cubicBezTo>
                      <a:pt x="1647" y="1385"/>
                      <a:pt x="1936" y="1332"/>
                      <a:pt x="2258" y="1254"/>
                    </a:cubicBezTo>
                    <a:cubicBezTo>
                      <a:pt x="2310" y="766"/>
                      <a:pt x="2086" y="819"/>
                      <a:pt x="2086" y="383"/>
                    </a:cubicBezTo>
                    <a:cubicBezTo>
                      <a:pt x="2037" y="358"/>
                      <a:pt x="1996" y="346"/>
                      <a:pt x="1963" y="346"/>
                    </a:cubicBezTo>
                    <a:cubicBezTo>
                      <a:pt x="1723" y="346"/>
                      <a:pt x="1861" y="935"/>
                      <a:pt x="1610" y="935"/>
                    </a:cubicBezTo>
                    <a:cubicBezTo>
                      <a:pt x="1591" y="935"/>
                      <a:pt x="1569" y="932"/>
                      <a:pt x="1545" y="924"/>
                    </a:cubicBezTo>
                    <a:cubicBezTo>
                      <a:pt x="1492" y="330"/>
                      <a:pt x="1822" y="436"/>
                      <a:pt x="1875"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1"/>
              <p:cNvSpPr/>
              <p:nvPr/>
            </p:nvSpPr>
            <p:spPr>
              <a:xfrm>
                <a:off x="2144425" y="5071275"/>
                <a:ext cx="13875" cy="28925"/>
              </a:xfrm>
              <a:custGeom>
                <a:avLst/>
                <a:gdLst/>
                <a:ahLst/>
                <a:cxnLst/>
                <a:rect l="l" t="t" r="r" b="b"/>
                <a:pathLst>
                  <a:path w="555" h="1157" extrusionOk="0">
                    <a:moveTo>
                      <a:pt x="335" y="1"/>
                    </a:moveTo>
                    <a:cubicBezTo>
                      <a:pt x="148" y="1"/>
                      <a:pt x="0" y="76"/>
                      <a:pt x="0" y="356"/>
                    </a:cubicBezTo>
                    <a:cubicBezTo>
                      <a:pt x="233" y="444"/>
                      <a:pt x="38" y="1156"/>
                      <a:pt x="266" y="1156"/>
                    </a:cubicBezTo>
                    <a:cubicBezTo>
                      <a:pt x="310" y="1156"/>
                      <a:pt x="369" y="1130"/>
                      <a:pt x="449" y="1068"/>
                    </a:cubicBezTo>
                    <a:cubicBezTo>
                      <a:pt x="330" y="514"/>
                      <a:pt x="396" y="408"/>
                      <a:pt x="555" y="26"/>
                    </a:cubicBezTo>
                    <a:cubicBezTo>
                      <a:pt x="480" y="11"/>
                      <a:pt x="405" y="1"/>
                      <a:pt x="33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1"/>
              <p:cNvSpPr/>
              <p:nvPr/>
            </p:nvSpPr>
            <p:spPr>
              <a:xfrm>
                <a:off x="2180275" y="5033850"/>
                <a:ext cx="27550" cy="14650"/>
              </a:xfrm>
              <a:custGeom>
                <a:avLst/>
                <a:gdLst/>
                <a:ahLst/>
                <a:cxnLst/>
                <a:rect l="l" t="t" r="r" b="b"/>
                <a:pathLst>
                  <a:path w="1102" h="586" extrusionOk="0">
                    <a:moveTo>
                      <a:pt x="520" y="0"/>
                    </a:moveTo>
                    <a:cubicBezTo>
                      <a:pt x="247" y="0"/>
                      <a:pt x="1" y="141"/>
                      <a:pt x="58" y="585"/>
                    </a:cubicBezTo>
                    <a:cubicBezTo>
                      <a:pt x="494" y="585"/>
                      <a:pt x="824" y="480"/>
                      <a:pt x="1101" y="202"/>
                    </a:cubicBezTo>
                    <a:cubicBezTo>
                      <a:pt x="999" y="100"/>
                      <a:pt x="750" y="0"/>
                      <a:pt x="520"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1"/>
              <p:cNvSpPr/>
              <p:nvPr/>
            </p:nvSpPr>
            <p:spPr>
              <a:xfrm>
                <a:off x="2151350" y="5058050"/>
                <a:ext cx="36000" cy="59100"/>
              </a:xfrm>
              <a:custGeom>
                <a:avLst/>
                <a:gdLst/>
                <a:ahLst/>
                <a:cxnLst/>
                <a:rect l="l" t="t" r="r" b="b"/>
                <a:pathLst>
                  <a:path w="1440" h="2364" extrusionOk="0">
                    <a:moveTo>
                      <a:pt x="502" y="0"/>
                    </a:moveTo>
                    <a:lnTo>
                      <a:pt x="502" y="0"/>
                    </a:lnTo>
                    <a:cubicBezTo>
                      <a:pt x="714" y="660"/>
                      <a:pt x="1" y="832"/>
                      <a:pt x="278" y="1043"/>
                    </a:cubicBezTo>
                    <a:cubicBezTo>
                      <a:pt x="331" y="937"/>
                      <a:pt x="383" y="885"/>
                      <a:pt x="502" y="885"/>
                    </a:cubicBezTo>
                    <a:cubicBezTo>
                      <a:pt x="331" y="1215"/>
                      <a:pt x="608" y="1439"/>
                      <a:pt x="661" y="1822"/>
                    </a:cubicBezTo>
                    <a:cubicBezTo>
                      <a:pt x="601" y="1772"/>
                      <a:pt x="540" y="1751"/>
                      <a:pt x="482" y="1751"/>
                    </a:cubicBezTo>
                    <a:cubicBezTo>
                      <a:pt x="218" y="1751"/>
                      <a:pt x="17" y="2190"/>
                      <a:pt x="331" y="2363"/>
                    </a:cubicBezTo>
                    <a:cubicBezTo>
                      <a:pt x="365" y="2151"/>
                      <a:pt x="513" y="2010"/>
                      <a:pt x="661" y="2010"/>
                    </a:cubicBezTo>
                    <a:cubicBezTo>
                      <a:pt x="743" y="2010"/>
                      <a:pt x="824" y="2053"/>
                      <a:pt x="885" y="2152"/>
                    </a:cubicBezTo>
                    <a:cubicBezTo>
                      <a:pt x="1044" y="1703"/>
                      <a:pt x="608" y="1267"/>
                      <a:pt x="885" y="1267"/>
                    </a:cubicBezTo>
                    <a:cubicBezTo>
                      <a:pt x="966" y="1315"/>
                      <a:pt x="1020" y="1338"/>
                      <a:pt x="1058" y="1338"/>
                    </a:cubicBezTo>
                    <a:cubicBezTo>
                      <a:pt x="1201" y="1338"/>
                      <a:pt x="1127" y="1022"/>
                      <a:pt x="1440" y="502"/>
                    </a:cubicBezTo>
                    <a:cubicBezTo>
                      <a:pt x="1110" y="330"/>
                      <a:pt x="832" y="555"/>
                      <a:pt x="502"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1"/>
              <p:cNvSpPr/>
              <p:nvPr/>
            </p:nvSpPr>
            <p:spPr>
              <a:xfrm>
                <a:off x="2181725" y="5088400"/>
                <a:ext cx="29350" cy="30175"/>
              </a:xfrm>
              <a:custGeom>
                <a:avLst/>
                <a:gdLst/>
                <a:ahLst/>
                <a:cxnLst/>
                <a:rect l="l" t="t" r="r" b="b"/>
                <a:pathLst>
                  <a:path w="1174" h="1207" extrusionOk="0">
                    <a:moveTo>
                      <a:pt x="937" y="1"/>
                    </a:moveTo>
                    <a:lnTo>
                      <a:pt x="937" y="1"/>
                    </a:lnTo>
                    <a:cubicBezTo>
                      <a:pt x="660" y="766"/>
                      <a:pt x="330" y="225"/>
                      <a:pt x="0" y="938"/>
                    </a:cubicBezTo>
                    <a:cubicBezTo>
                      <a:pt x="50" y="1130"/>
                      <a:pt x="190" y="1206"/>
                      <a:pt x="350" y="1206"/>
                    </a:cubicBezTo>
                    <a:cubicBezTo>
                      <a:pt x="694" y="1206"/>
                      <a:pt x="1127" y="853"/>
                      <a:pt x="937" y="555"/>
                    </a:cubicBezTo>
                    <a:lnTo>
                      <a:pt x="937" y="555"/>
                    </a:lnTo>
                    <a:cubicBezTo>
                      <a:pt x="922" y="578"/>
                      <a:pt x="909" y="598"/>
                      <a:pt x="898" y="615"/>
                    </a:cubicBezTo>
                    <a:lnTo>
                      <a:pt x="898" y="615"/>
                    </a:lnTo>
                    <a:cubicBezTo>
                      <a:pt x="993" y="446"/>
                      <a:pt x="1173" y="66"/>
                      <a:pt x="93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1"/>
              <p:cNvSpPr/>
              <p:nvPr/>
            </p:nvSpPr>
            <p:spPr>
              <a:xfrm>
                <a:off x="2517375" y="5023725"/>
                <a:ext cx="1350" cy="2650"/>
              </a:xfrm>
              <a:custGeom>
                <a:avLst/>
                <a:gdLst/>
                <a:ahLst/>
                <a:cxnLst/>
                <a:rect l="l" t="t" r="r" b="b"/>
                <a:pathLst>
                  <a:path w="54" h="106" extrusionOk="0">
                    <a:moveTo>
                      <a:pt x="53" y="0"/>
                    </a:moveTo>
                    <a:cubicBezTo>
                      <a:pt x="53" y="53"/>
                      <a:pt x="53" y="53"/>
                      <a:pt x="0" y="106"/>
                    </a:cubicBezTo>
                    <a:lnTo>
                      <a:pt x="53" y="106"/>
                    </a:lnTo>
                    <a:lnTo>
                      <a:pt x="53" y="0"/>
                    </a:ln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1"/>
              <p:cNvSpPr/>
              <p:nvPr/>
            </p:nvSpPr>
            <p:spPr>
              <a:xfrm>
                <a:off x="2511750" y="5026350"/>
                <a:ext cx="5650" cy="4325"/>
              </a:xfrm>
              <a:custGeom>
                <a:avLst/>
                <a:gdLst/>
                <a:ahLst/>
                <a:cxnLst/>
                <a:rect l="l" t="t" r="r" b="b"/>
                <a:pathLst>
                  <a:path w="226" h="173" extrusionOk="0">
                    <a:moveTo>
                      <a:pt x="225" y="1"/>
                    </a:moveTo>
                    <a:cubicBezTo>
                      <a:pt x="106" y="1"/>
                      <a:pt x="1" y="120"/>
                      <a:pt x="159" y="172"/>
                    </a:cubicBezTo>
                    <a:cubicBezTo>
                      <a:pt x="159" y="120"/>
                      <a:pt x="225" y="67"/>
                      <a:pt x="22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1"/>
              <p:cNvSpPr/>
              <p:nvPr/>
            </p:nvSpPr>
            <p:spPr>
              <a:xfrm>
                <a:off x="2460925" y="5008025"/>
                <a:ext cx="17850" cy="18350"/>
              </a:xfrm>
              <a:custGeom>
                <a:avLst/>
                <a:gdLst/>
                <a:ahLst/>
                <a:cxnLst/>
                <a:rect l="l" t="t" r="r" b="b"/>
                <a:pathLst>
                  <a:path w="714" h="734" extrusionOk="0">
                    <a:moveTo>
                      <a:pt x="185" y="1"/>
                    </a:moveTo>
                    <a:cubicBezTo>
                      <a:pt x="78" y="1"/>
                      <a:pt x="1" y="41"/>
                      <a:pt x="1" y="192"/>
                    </a:cubicBezTo>
                    <a:cubicBezTo>
                      <a:pt x="489" y="245"/>
                      <a:pt x="1" y="351"/>
                      <a:pt x="1" y="575"/>
                    </a:cubicBezTo>
                    <a:cubicBezTo>
                      <a:pt x="159" y="575"/>
                      <a:pt x="278" y="681"/>
                      <a:pt x="331" y="734"/>
                    </a:cubicBezTo>
                    <a:cubicBezTo>
                      <a:pt x="384" y="404"/>
                      <a:pt x="661" y="404"/>
                      <a:pt x="714" y="21"/>
                    </a:cubicBezTo>
                    <a:lnTo>
                      <a:pt x="714" y="21"/>
                    </a:lnTo>
                    <a:cubicBezTo>
                      <a:pt x="676" y="41"/>
                      <a:pt x="630" y="48"/>
                      <a:pt x="580" y="48"/>
                    </a:cubicBezTo>
                    <a:cubicBezTo>
                      <a:pt x="454" y="48"/>
                      <a:pt x="301" y="1"/>
                      <a:pt x="185"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1"/>
              <p:cNvSpPr/>
              <p:nvPr/>
            </p:nvSpPr>
            <p:spPr>
              <a:xfrm>
                <a:off x="2522650" y="4962550"/>
                <a:ext cx="12575" cy="26875"/>
              </a:xfrm>
              <a:custGeom>
                <a:avLst/>
                <a:gdLst/>
                <a:ahLst/>
                <a:cxnLst/>
                <a:rect l="l" t="t" r="r" b="b"/>
                <a:pathLst>
                  <a:path w="503" h="1075" extrusionOk="0">
                    <a:moveTo>
                      <a:pt x="157" y="1"/>
                    </a:moveTo>
                    <a:cubicBezTo>
                      <a:pt x="128" y="1"/>
                      <a:pt x="94" y="10"/>
                      <a:pt x="53" y="31"/>
                    </a:cubicBezTo>
                    <a:cubicBezTo>
                      <a:pt x="53" y="467"/>
                      <a:pt x="0" y="1074"/>
                      <a:pt x="278" y="1074"/>
                    </a:cubicBezTo>
                    <a:cubicBezTo>
                      <a:pt x="331" y="850"/>
                      <a:pt x="449" y="797"/>
                      <a:pt x="502" y="520"/>
                    </a:cubicBezTo>
                    <a:cubicBezTo>
                      <a:pt x="305" y="473"/>
                      <a:pt x="362" y="1"/>
                      <a:pt x="157" y="1"/>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1"/>
              <p:cNvSpPr/>
              <p:nvPr/>
            </p:nvSpPr>
            <p:spPr>
              <a:xfrm>
                <a:off x="2495250" y="4962000"/>
                <a:ext cx="112900" cy="72625"/>
              </a:xfrm>
              <a:custGeom>
                <a:avLst/>
                <a:gdLst/>
                <a:ahLst/>
                <a:cxnLst/>
                <a:rect l="l" t="t" r="r" b="b"/>
                <a:pathLst>
                  <a:path w="4516" h="2905" extrusionOk="0">
                    <a:moveTo>
                      <a:pt x="3196" y="0"/>
                    </a:moveTo>
                    <a:cubicBezTo>
                      <a:pt x="3279" y="566"/>
                      <a:pt x="2848" y="816"/>
                      <a:pt x="2416" y="816"/>
                    </a:cubicBezTo>
                    <a:cubicBezTo>
                      <a:pt x="2303" y="816"/>
                      <a:pt x="2190" y="799"/>
                      <a:pt x="2087" y="766"/>
                    </a:cubicBezTo>
                    <a:cubicBezTo>
                      <a:pt x="1981" y="1255"/>
                      <a:pt x="1875" y="1862"/>
                      <a:pt x="1374" y="1862"/>
                    </a:cubicBezTo>
                    <a:cubicBezTo>
                      <a:pt x="1272" y="1627"/>
                      <a:pt x="1145" y="1552"/>
                      <a:pt x="1004" y="1552"/>
                    </a:cubicBezTo>
                    <a:cubicBezTo>
                      <a:pt x="760" y="1552"/>
                      <a:pt x="477" y="1777"/>
                      <a:pt x="222" y="1777"/>
                    </a:cubicBezTo>
                    <a:cubicBezTo>
                      <a:pt x="145" y="1777"/>
                      <a:pt x="71" y="1756"/>
                      <a:pt x="1" y="1703"/>
                    </a:cubicBezTo>
                    <a:lnTo>
                      <a:pt x="1" y="1703"/>
                    </a:lnTo>
                    <a:cubicBezTo>
                      <a:pt x="1" y="2086"/>
                      <a:pt x="235" y="2086"/>
                      <a:pt x="469" y="2086"/>
                    </a:cubicBezTo>
                    <a:cubicBezTo>
                      <a:pt x="704" y="2086"/>
                      <a:pt x="938" y="2086"/>
                      <a:pt x="938" y="2469"/>
                    </a:cubicBezTo>
                    <a:cubicBezTo>
                      <a:pt x="1137" y="2136"/>
                      <a:pt x="1531" y="1964"/>
                      <a:pt x="1923" y="1964"/>
                    </a:cubicBezTo>
                    <a:cubicBezTo>
                      <a:pt x="2183" y="1964"/>
                      <a:pt x="2441" y="2039"/>
                      <a:pt x="2641" y="2192"/>
                    </a:cubicBezTo>
                    <a:cubicBezTo>
                      <a:pt x="2469" y="2192"/>
                      <a:pt x="2364" y="2364"/>
                      <a:pt x="2311" y="2575"/>
                    </a:cubicBezTo>
                    <a:cubicBezTo>
                      <a:pt x="2360" y="2581"/>
                      <a:pt x="2412" y="2584"/>
                      <a:pt x="2465" y="2584"/>
                    </a:cubicBezTo>
                    <a:cubicBezTo>
                      <a:pt x="2680" y="2584"/>
                      <a:pt x="2926" y="2542"/>
                      <a:pt x="3141" y="2542"/>
                    </a:cubicBezTo>
                    <a:cubicBezTo>
                      <a:pt x="3410" y="2542"/>
                      <a:pt x="3631" y="2608"/>
                      <a:pt x="3684" y="2904"/>
                    </a:cubicBezTo>
                    <a:lnTo>
                      <a:pt x="3684" y="2904"/>
                    </a:lnTo>
                    <a:cubicBezTo>
                      <a:pt x="3460" y="1651"/>
                      <a:pt x="4186" y="1862"/>
                      <a:pt x="4516" y="1426"/>
                    </a:cubicBezTo>
                    <a:lnTo>
                      <a:pt x="4516" y="1426"/>
                    </a:lnTo>
                    <a:cubicBezTo>
                      <a:pt x="4439" y="1447"/>
                      <a:pt x="4358" y="1457"/>
                      <a:pt x="4281" y="1457"/>
                    </a:cubicBezTo>
                    <a:cubicBezTo>
                      <a:pt x="3959" y="1457"/>
                      <a:pt x="3685" y="1276"/>
                      <a:pt x="3908" y="872"/>
                    </a:cubicBezTo>
                    <a:cubicBezTo>
                      <a:pt x="3887" y="860"/>
                      <a:pt x="3867" y="854"/>
                      <a:pt x="3848" y="854"/>
                    </a:cubicBezTo>
                    <a:cubicBezTo>
                      <a:pt x="3675" y="854"/>
                      <a:pt x="3574" y="1295"/>
                      <a:pt x="3469" y="1295"/>
                    </a:cubicBezTo>
                    <a:cubicBezTo>
                      <a:pt x="3432" y="1295"/>
                      <a:pt x="3395" y="1241"/>
                      <a:pt x="3354" y="1096"/>
                    </a:cubicBezTo>
                    <a:cubicBezTo>
                      <a:pt x="3407" y="542"/>
                      <a:pt x="3856" y="660"/>
                      <a:pt x="3908" y="159"/>
                    </a:cubicBezTo>
                    <a:cubicBezTo>
                      <a:pt x="3790" y="0"/>
                      <a:pt x="3526" y="0"/>
                      <a:pt x="3196" y="0"/>
                    </a:cubicBezTo>
                    <a:close/>
                    <a:moveTo>
                      <a:pt x="3684" y="2904"/>
                    </a:moveTo>
                    <a:cubicBezTo>
                      <a:pt x="3684" y="2904"/>
                      <a:pt x="3684" y="2904"/>
                      <a:pt x="3684" y="2905"/>
                    </a:cubicBezTo>
                    <a:cubicBezTo>
                      <a:pt x="3684" y="2904"/>
                      <a:pt x="3684" y="2904"/>
                      <a:pt x="3684" y="2904"/>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1"/>
              <p:cNvSpPr/>
              <p:nvPr/>
            </p:nvSpPr>
            <p:spPr>
              <a:xfrm>
                <a:off x="609725" y="4349775"/>
                <a:ext cx="1427450" cy="1020500"/>
              </a:xfrm>
              <a:custGeom>
                <a:avLst/>
                <a:gdLst/>
                <a:ahLst/>
                <a:cxnLst/>
                <a:rect l="l" t="t" r="r" b="b"/>
                <a:pathLst>
                  <a:path w="57098" h="40820" extrusionOk="0">
                    <a:moveTo>
                      <a:pt x="19765" y="1757"/>
                    </a:moveTo>
                    <a:cubicBezTo>
                      <a:pt x="19919" y="1757"/>
                      <a:pt x="20050" y="1807"/>
                      <a:pt x="20133" y="1981"/>
                    </a:cubicBezTo>
                    <a:cubicBezTo>
                      <a:pt x="20133" y="2478"/>
                      <a:pt x="19929" y="2529"/>
                      <a:pt x="19694" y="2529"/>
                    </a:cubicBezTo>
                    <a:cubicBezTo>
                      <a:pt x="19633" y="2529"/>
                      <a:pt x="19570" y="2526"/>
                      <a:pt x="19507" y="2526"/>
                    </a:cubicBezTo>
                    <a:cubicBezTo>
                      <a:pt x="19460" y="2526"/>
                      <a:pt x="19413" y="2528"/>
                      <a:pt x="19368" y="2535"/>
                    </a:cubicBezTo>
                    <a:lnTo>
                      <a:pt x="19315" y="1822"/>
                    </a:lnTo>
                    <a:cubicBezTo>
                      <a:pt x="19471" y="1797"/>
                      <a:pt x="19627" y="1757"/>
                      <a:pt x="19765" y="1757"/>
                    </a:cubicBezTo>
                    <a:close/>
                    <a:moveTo>
                      <a:pt x="4556" y="1898"/>
                    </a:moveTo>
                    <a:cubicBezTo>
                      <a:pt x="4758" y="1898"/>
                      <a:pt x="4899" y="2102"/>
                      <a:pt x="4899" y="2641"/>
                    </a:cubicBezTo>
                    <a:cubicBezTo>
                      <a:pt x="4876" y="2632"/>
                      <a:pt x="4856" y="2628"/>
                      <a:pt x="4837" y="2628"/>
                    </a:cubicBezTo>
                    <a:cubicBezTo>
                      <a:pt x="4665" y="2628"/>
                      <a:pt x="4657" y="2968"/>
                      <a:pt x="4487" y="2968"/>
                    </a:cubicBezTo>
                    <a:cubicBezTo>
                      <a:pt x="4452" y="2968"/>
                      <a:pt x="4409" y="2953"/>
                      <a:pt x="4357" y="2918"/>
                    </a:cubicBezTo>
                    <a:cubicBezTo>
                      <a:pt x="4410" y="2707"/>
                      <a:pt x="4410" y="2377"/>
                      <a:pt x="4410" y="1928"/>
                    </a:cubicBezTo>
                    <a:cubicBezTo>
                      <a:pt x="4461" y="1908"/>
                      <a:pt x="4510" y="1898"/>
                      <a:pt x="4556" y="1898"/>
                    </a:cubicBezTo>
                    <a:close/>
                    <a:moveTo>
                      <a:pt x="10179" y="4410"/>
                    </a:moveTo>
                    <a:cubicBezTo>
                      <a:pt x="10179" y="4621"/>
                      <a:pt x="10074" y="4687"/>
                      <a:pt x="10126" y="4898"/>
                    </a:cubicBezTo>
                    <a:cubicBezTo>
                      <a:pt x="10354" y="4862"/>
                      <a:pt x="10608" y="4561"/>
                      <a:pt x="10851" y="4561"/>
                    </a:cubicBezTo>
                    <a:cubicBezTo>
                      <a:pt x="10960" y="4561"/>
                      <a:pt x="11067" y="4621"/>
                      <a:pt x="11169" y="4793"/>
                    </a:cubicBezTo>
                    <a:cubicBezTo>
                      <a:pt x="10969" y="5096"/>
                      <a:pt x="10743" y="5238"/>
                      <a:pt x="10515" y="5238"/>
                    </a:cubicBezTo>
                    <a:cubicBezTo>
                      <a:pt x="10248" y="5238"/>
                      <a:pt x="9979" y="5043"/>
                      <a:pt x="9744" y="4687"/>
                    </a:cubicBezTo>
                    <a:cubicBezTo>
                      <a:pt x="9796" y="4357"/>
                      <a:pt x="10021" y="4462"/>
                      <a:pt x="10179" y="4410"/>
                    </a:cubicBezTo>
                    <a:close/>
                    <a:moveTo>
                      <a:pt x="49299" y="4838"/>
                    </a:moveTo>
                    <a:cubicBezTo>
                      <a:pt x="49490" y="4838"/>
                      <a:pt x="49666" y="5611"/>
                      <a:pt x="50007" y="5611"/>
                    </a:cubicBezTo>
                    <a:cubicBezTo>
                      <a:pt x="50089" y="5611"/>
                      <a:pt x="50181" y="5565"/>
                      <a:pt x="50286" y="5453"/>
                    </a:cubicBezTo>
                    <a:lnTo>
                      <a:pt x="50286" y="5453"/>
                    </a:lnTo>
                    <a:cubicBezTo>
                      <a:pt x="50339" y="5948"/>
                      <a:pt x="50187" y="6043"/>
                      <a:pt x="49987" y="6043"/>
                    </a:cubicBezTo>
                    <a:cubicBezTo>
                      <a:pt x="49861" y="6043"/>
                      <a:pt x="49716" y="6005"/>
                      <a:pt x="49592" y="6005"/>
                    </a:cubicBezTo>
                    <a:cubicBezTo>
                      <a:pt x="49519" y="6005"/>
                      <a:pt x="49453" y="6018"/>
                      <a:pt x="49401" y="6060"/>
                    </a:cubicBezTo>
                    <a:cubicBezTo>
                      <a:pt x="49348" y="5558"/>
                      <a:pt x="49296" y="5228"/>
                      <a:pt x="49124" y="5070"/>
                    </a:cubicBezTo>
                    <a:cubicBezTo>
                      <a:pt x="49186" y="4903"/>
                      <a:pt x="49243" y="4838"/>
                      <a:pt x="49299" y="4838"/>
                    </a:cubicBezTo>
                    <a:close/>
                    <a:moveTo>
                      <a:pt x="48466" y="5635"/>
                    </a:moveTo>
                    <a:cubicBezTo>
                      <a:pt x="48698" y="5635"/>
                      <a:pt x="48940" y="5696"/>
                      <a:pt x="49124" y="5835"/>
                    </a:cubicBezTo>
                    <a:cubicBezTo>
                      <a:pt x="49045" y="6139"/>
                      <a:pt x="48811" y="6265"/>
                      <a:pt x="48542" y="6265"/>
                    </a:cubicBezTo>
                    <a:cubicBezTo>
                      <a:pt x="48273" y="6265"/>
                      <a:pt x="47969" y="6139"/>
                      <a:pt x="47751" y="5941"/>
                    </a:cubicBezTo>
                    <a:cubicBezTo>
                      <a:pt x="47850" y="5750"/>
                      <a:pt x="48148" y="5635"/>
                      <a:pt x="48466" y="5635"/>
                    </a:cubicBezTo>
                    <a:close/>
                    <a:moveTo>
                      <a:pt x="3632" y="5716"/>
                    </a:moveTo>
                    <a:cubicBezTo>
                      <a:pt x="3865" y="5716"/>
                      <a:pt x="4082" y="5849"/>
                      <a:pt x="4186" y="6218"/>
                    </a:cubicBezTo>
                    <a:cubicBezTo>
                      <a:pt x="4064" y="6097"/>
                      <a:pt x="3956" y="6053"/>
                      <a:pt x="3853" y="6053"/>
                    </a:cubicBezTo>
                    <a:cubicBezTo>
                      <a:pt x="3580" y="6053"/>
                      <a:pt x="3339" y="6359"/>
                      <a:pt x="2980" y="6359"/>
                    </a:cubicBezTo>
                    <a:cubicBezTo>
                      <a:pt x="2927" y="6359"/>
                      <a:pt x="2871" y="6352"/>
                      <a:pt x="2813" y="6337"/>
                    </a:cubicBezTo>
                    <a:cubicBezTo>
                      <a:pt x="2813" y="6089"/>
                      <a:pt x="3243" y="5716"/>
                      <a:pt x="3632" y="5716"/>
                    </a:cubicBezTo>
                    <a:close/>
                    <a:moveTo>
                      <a:pt x="49296" y="3802"/>
                    </a:moveTo>
                    <a:lnTo>
                      <a:pt x="49296" y="3802"/>
                    </a:lnTo>
                    <a:cubicBezTo>
                      <a:pt x="49169" y="4741"/>
                      <a:pt x="48803" y="4955"/>
                      <a:pt x="48380" y="4955"/>
                    </a:cubicBezTo>
                    <a:cubicBezTo>
                      <a:pt x="48232" y="4955"/>
                      <a:pt x="48077" y="4929"/>
                      <a:pt x="47923" y="4898"/>
                    </a:cubicBezTo>
                    <a:cubicBezTo>
                      <a:pt x="47593" y="5347"/>
                      <a:pt x="47593" y="5835"/>
                      <a:pt x="47593" y="6443"/>
                    </a:cubicBezTo>
                    <a:cubicBezTo>
                      <a:pt x="47486" y="6503"/>
                      <a:pt x="47393" y="6531"/>
                      <a:pt x="47311" y="6531"/>
                    </a:cubicBezTo>
                    <a:cubicBezTo>
                      <a:pt x="47090" y="6531"/>
                      <a:pt x="46953" y="6325"/>
                      <a:pt x="46867" y="6007"/>
                    </a:cubicBezTo>
                    <a:cubicBezTo>
                      <a:pt x="47082" y="5741"/>
                      <a:pt x="47248" y="5172"/>
                      <a:pt x="47692" y="5172"/>
                    </a:cubicBezTo>
                    <a:cubicBezTo>
                      <a:pt x="47711" y="5172"/>
                      <a:pt x="47731" y="5173"/>
                      <a:pt x="47751" y="5175"/>
                    </a:cubicBezTo>
                    <a:cubicBezTo>
                      <a:pt x="47711" y="4844"/>
                      <a:pt x="47572" y="4696"/>
                      <a:pt x="47415" y="4696"/>
                    </a:cubicBezTo>
                    <a:cubicBezTo>
                      <a:pt x="47365" y="4696"/>
                      <a:pt x="47313" y="4711"/>
                      <a:pt x="47263" y="4740"/>
                    </a:cubicBezTo>
                    <a:cubicBezTo>
                      <a:pt x="47857" y="4291"/>
                      <a:pt x="48688" y="4740"/>
                      <a:pt x="49296" y="3802"/>
                    </a:cubicBezTo>
                    <a:close/>
                    <a:moveTo>
                      <a:pt x="1928" y="5677"/>
                    </a:moveTo>
                    <a:cubicBezTo>
                      <a:pt x="2118" y="5722"/>
                      <a:pt x="2185" y="6162"/>
                      <a:pt x="2400" y="6162"/>
                    </a:cubicBezTo>
                    <a:cubicBezTo>
                      <a:pt x="2440" y="6162"/>
                      <a:pt x="2484" y="6147"/>
                      <a:pt x="2535" y="6113"/>
                    </a:cubicBezTo>
                    <a:lnTo>
                      <a:pt x="2535" y="6113"/>
                    </a:lnTo>
                    <a:cubicBezTo>
                      <a:pt x="2430" y="6548"/>
                      <a:pt x="2100" y="6443"/>
                      <a:pt x="1875" y="6667"/>
                    </a:cubicBezTo>
                    <a:cubicBezTo>
                      <a:pt x="1823" y="6166"/>
                      <a:pt x="1928" y="6007"/>
                      <a:pt x="1928" y="5677"/>
                    </a:cubicBezTo>
                    <a:close/>
                    <a:moveTo>
                      <a:pt x="46273" y="6060"/>
                    </a:moveTo>
                    <a:cubicBezTo>
                      <a:pt x="46324" y="6541"/>
                      <a:pt x="46116" y="6682"/>
                      <a:pt x="45870" y="6682"/>
                    </a:cubicBezTo>
                    <a:cubicBezTo>
                      <a:pt x="45609" y="6682"/>
                      <a:pt x="45305" y="6524"/>
                      <a:pt x="45216" y="6443"/>
                    </a:cubicBezTo>
                    <a:cubicBezTo>
                      <a:pt x="45278" y="6276"/>
                      <a:pt x="45364" y="6226"/>
                      <a:pt x="45463" y="6226"/>
                    </a:cubicBezTo>
                    <a:cubicBezTo>
                      <a:pt x="45614" y="6226"/>
                      <a:pt x="45793" y="6342"/>
                      <a:pt x="45956" y="6342"/>
                    </a:cubicBezTo>
                    <a:cubicBezTo>
                      <a:pt x="46076" y="6342"/>
                      <a:pt x="46187" y="6279"/>
                      <a:pt x="46273" y="6060"/>
                    </a:cubicBezTo>
                    <a:close/>
                    <a:moveTo>
                      <a:pt x="12539" y="5684"/>
                    </a:moveTo>
                    <a:cubicBezTo>
                      <a:pt x="12612" y="5684"/>
                      <a:pt x="12703" y="5744"/>
                      <a:pt x="12820" y="5888"/>
                    </a:cubicBezTo>
                    <a:cubicBezTo>
                      <a:pt x="12661" y="6218"/>
                      <a:pt x="12608" y="6667"/>
                      <a:pt x="12278" y="6720"/>
                    </a:cubicBezTo>
                    <a:cubicBezTo>
                      <a:pt x="12278" y="6298"/>
                      <a:pt x="12309" y="5684"/>
                      <a:pt x="12539" y="5684"/>
                    </a:cubicBezTo>
                    <a:close/>
                    <a:moveTo>
                      <a:pt x="11447" y="5558"/>
                    </a:moveTo>
                    <a:cubicBezTo>
                      <a:pt x="11552" y="5611"/>
                      <a:pt x="11552" y="6166"/>
                      <a:pt x="11618" y="6496"/>
                    </a:cubicBezTo>
                    <a:cubicBezTo>
                      <a:pt x="11461" y="6389"/>
                      <a:pt x="11391" y="6372"/>
                      <a:pt x="11312" y="6372"/>
                    </a:cubicBezTo>
                    <a:cubicBezTo>
                      <a:pt x="11275" y="6372"/>
                      <a:pt x="11235" y="6376"/>
                      <a:pt x="11184" y="6376"/>
                    </a:cubicBezTo>
                    <a:cubicBezTo>
                      <a:pt x="11116" y="6376"/>
                      <a:pt x="11026" y="6369"/>
                      <a:pt x="10892" y="6337"/>
                    </a:cubicBezTo>
                    <a:lnTo>
                      <a:pt x="10892" y="6337"/>
                    </a:lnTo>
                    <a:cubicBezTo>
                      <a:pt x="10892" y="6548"/>
                      <a:pt x="10958" y="6548"/>
                      <a:pt x="11011" y="6548"/>
                    </a:cubicBezTo>
                    <a:cubicBezTo>
                      <a:pt x="10996" y="6777"/>
                      <a:pt x="10965" y="6868"/>
                      <a:pt x="10928" y="6868"/>
                    </a:cubicBezTo>
                    <a:cubicBezTo>
                      <a:pt x="10831" y="6868"/>
                      <a:pt x="10695" y="6237"/>
                      <a:pt x="10734" y="5835"/>
                    </a:cubicBezTo>
                    <a:cubicBezTo>
                      <a:pt x="11064" y="5611"/>
                      <a:pt x="11341" y="5783"/>
                      <a:pt x="11447" y="5558"/>
                    </a:cubicBezTo>
                    <a:close/>
                    <a:moveTo>
                      <a:pt x="9638" y="4951"/>
                    </a:moveTo>
                    <a:cubicBezTo>
                      <a:pt x="9638" y="5347"/>
                      <a:pt x="9519" y="5611"/>
                      <a:pt x="9466" y="5941"/>
                    </a:cubicBezTo>
                    <a:cubicBezTo>
                      <a:pt x="9528" y="5792"/>
                      <a:pt x="9594" y="5742"/>
                      <a:pt x="9666" y="5742"/>
                    </a:cubicBezTo>
                    <a:cubicBezTo>
                      <a:pt x="9813" y="5742"/>
                      <a:pt x="9986" y="5951"/>
                      <a:pt x="10203" y="5951"/>
                    </a:cubicBezTo>
                    <a:cubicBezTo>
                      <a:pt x="10266" y="5951"/>
                      <a:pt x="10333" y="5933"/>
                      <a:pt x="10404" y="5888"/>
                    </a:cubicBezTo>
                    <a:cubicBezTo>
                      <a:pt x="10404" y="6247"/>
                      <a:pt x="10458" y="6546"/>
                      <a:pt x="10508" y="6546"/>
                    </a:cubicBezTo>
                    <a:cubicBezTo>
                      <a:pt x="10528" y="6546"/>
                      <a:pt x="10547" y="6499"/>
                      <a:pt x="10562" y="6390"/>
                    </a:cubicBezTo>
                    <a:cubicBezTo>
                      <a:pt x="10681" y="6390"/>
                      <a:pt x="10628" y="6601"/>
                      <a:pt x="10562" y="6601"/>
                    </a:cubicBezTo>
                    <a:lnTo>
                      <a:pt x="10562" y="7103"/>
                    </a:lnTo>
                    <a:cubicBezTo>
                      <a:pt x="10086" y="6812"/>
                      <a:pt x="9733" y="6615"/>
                      <a:pt x="9303" y="6615"/>
                    </a:cubicBezTo>
                    <a:cubicBezTo>
                      <a:pt x="9090" y="6615"/>
                      <a:pt x="8858" y="6663"/>
                      <a:pt x="8582" y="6773"/>
                    </a:cubicBezTo>
                    <a:cubicBezTo>
                      <a:pt x="8753" y="6271"/>
                      <a:pt x="8476" y="6337"/>
                      <a:pt x="8648" y="5783"/>
                    </a:cubicBezTo>
                    <a:cubicBezTo>
                      <a:pt x="8545" y="5750"/>
                      <a:pt x="8432" y="5737"/>
                      <a:pt x="8311" y="5737"/>
                    </a:cubicBezTo>
                    <a:cubicBezTo>
                      <a:pt x="7639" y="5737"/>
                      <a:pt x="6703" y="6156"/>
                      <a:pt x="5680" y="6156"/>
                    </a:cubicBezTo>
                    <a:cubicBezTo>
                      <a:pt x="5301" y="6156"/>
                      <a:pt x="4910" y="6099"/>
                      <a:pt x="4516" y="5941"/>
                    </a:cubicBezTo>
                    <a:cubicBezTo>
                      <a:pt x="6007" y="5281"/>
                      <a:pt x="8146" y="5400"/>
                      <a:pt x="9189" y="5017"/>
                    </a:cubicBezTo>
                    <a:lnTo>
                      <a:pt x="9189" y="5017"/>
                    </a:lnTo>
                    <a:cubicBezTo>
                      <a:pt x="9189" y="5730"/>
                      <a:pt x="8859" y="5888"/>
                      <a:pt x="8806" y="6548"/>
                    </a:cubicBezTo>
                    <a:cubicBezTo>
                      <a:pt x="9361" y="6548"/>
                      <a:pt x="9083" y="5228"/>
                      <a:pt x="9638" y="4951"/>
                    </a:cubicBezTo>
                    <a:close/>
                    <a:moveTo>
                      <a:pt x="43461" y="5835"/>
                    </a:moveTo>
                    <a:cubicBezTo>
                      <a:pt x="43408" y="6878"/>
                      <a:pt x="44173" y="5730"/>
                      <a:pt x="44015" y="7050"/>
                    </a:cubicBezTo>
                    <a:cubicBezTo>
                      <a:pt x="43804" y="6817"/>
                      <a:pt x="43645" y="6722"/>
                      <a:pt x="43497" y="6722"/>
                    </a:cubicBezTo>
                    <a:cubicBezTo>
                      <a:pt x="43294" y="6722"/>
                      <a:pt x="43113" y="6903"/>
                      <a:pt x="42853" y="7156"/>
                    </a:cubicBezTo>
                    <a:lnTo>
                      <a:pt x="42800" y="6166"/>
                    </a:lnTo>
                    <a:lnTo>
                      <a:pt x="42800" y="6166"/>
                    </a:lnTo>
                    <a:cubicBezTo>
                      <a:pt x="42950" y="6212"/>
                      <a:pt x="43043" y="6233"/>
                      <a:pt x="43105" y="6233"/>
                    </a:cubicBezTo>
                    <a:cubicBezTo>
                      <a:pt x="43274" y="6233"/>
                      <a:pt x="43219" y="6077"/>
                      <a:pt x="43461" y="5835"/>
                    </a:cubicBezTo>
                    <a:close/>
                    <a:moveTo>
                      <a:pt x="44285" y="6914"/>
                    </a:moveTo>
                    <a:cubicBezTo>
                      <a:pt x="44598" y="6914"/>
                      <a:pt x="45218" y="7604"/>
                      <a:pt x="45665" y="7657"/>
                    </a:cubicBezTo>
                    <a:cubicBezTo>
                      <a:pt x="45541" y="7859"/>
                      <a:pt x="45411" y="7937"/>
                      <a:pt x="45279" y="7937"/>
                    </a:cubicBezTo>
                    <a:cubicBezTo>
                      <a:pt x="44874" y="7937"/>
                      <a:pt x="44449" y="7209"/>
                      <a:pt x="44121" y="7050"/>
                    </a:cubicBezTo>
                    <a:cubicBezTo>
                      <a:pt x="44154" y="6953"/>
                      <a:pt x="44211" y="6914"/>
                      <a:pt x="44285" y="6914"/>
                    </a:cubicBezTo>
                    <a:close/>
                    <a:moveTo>
                      <a:pt x="1159" y="7181"/>
                    </a:moveTo>
                    <a:cubicBezTo>
                      <a:pt x="1208" y="7181"/>
                      <a:pt x="1261" y="7189"/>
                      <a:pt x="1321" y="7208"/>
                    </a:cubicBezTo>
                    <a:cubicBezTo>
                      <a:pt x="1268" y="7433"/>
                      <a:pt x="1215" y="7921"/>
                      <a:pt x="1387" y="7987"/>
                    </a:cubicBezTo>
                    <a:cubicBezTo>
                      <a:pt x="1215" y="8370"/>
                      <a:pt x="780" y="8370"/>
                      <a:pt x="502" y="8529"/>
                    </a:cubicBezTo>
                    <a:cubicBezTo>
                      <a:pt x="707" y="8084"/>
                      <a:pt x="670" y="7181"/>
                      <a:pt x="1159" y="7181"/>
                    </a:cubicBezTo>
                    <a:close/>
                    <a:moveTo>
                      <a:pt x="31355" y="8199"/>
                    </a:moveTo>
                    <a:lnTo>
                      <a:pt x="31355" y="8199"/>
                    </a:lnTo>
                    <a:cubicBezTo>
                      <a:pt x="31317" y="8595"/>
                      <a:pt x="31110" y="8931"/>
                      <a:pt x="30914" y="8931"/>
                    </a:cubicBezTo>
                    <a:cubicBezTo>
                      <a:pt x="30835" y="8931"/>
                      <a:pt x="30759" y="8877"/>
                      <a:pt x="30695" y="8753"/>
                    </a:cubicBezTo>
                    <a:cubicBezTo>
                      <a:pt x="30612" y="8293"/>
                      <a:pt x="30737" y="8208"/>
                      <a:pt x="30905" y="8208"/>
                    </a:cubicBezTo>
                    <a:cubicBezTo>
                      <a:pt x="31004" y="8208"/>
                      <a:pt x="31119" y="8238"/>
                      <a:pt x="31215" y="8238"/>
                    </a:cubicBezTo>
                    <a:cubicBezTo>
                      <a:pt x="31269" y="8238"/>
                      <a:pt x="31318" y="8228"/>
                      <a:pt x="31355" y="8199"/>
                    </a:cubicBezTo>
                    <a:close/>
                    <a:moveTo>
                      <a:pt x="12574" y="7379"/>
                    </a:moveTo>
                    <a:cubicBezTo>
                      <a:pt x="12837" y="7379"/>
                      <a:pt x="13068" y="7585"/>
                      <a:pt x="13044" y="8146"/>
                    </a:cubicBezTo>
                    <a:cubicBezTo>
                      <a:pt x="12973" y="8086"/>
                      <a:pt x="12911" y="8061"/>
                      <a:pt x="12854" y="8061"/>
                    </a:cubicBezTo>
                    <a:cubicBezTo>
                      <a:pt x="12490" y="8061"/>
                      <a:pt x="12379" y="9130"/>
                      <a:pt x="11959" y="9130"/>
                    </a:cubicBezTo>
                    <a:cubicBezTo>
                      <a:pt x="11836" y="9130"/>
                      <a:pt x="11688" y="9040"/>
                      <a:pt x="11499" y="8806"/>
                    </a:cubicBezTo>
                    <a:cubicBezTo>
                      <a:pt x="11400" y="8182"/>
                      <a:pt x="11441" y="7759"/>
                      <a:pt x="11725" y="7759"/>
                    </a:cubicBezTo>
                    <a:cubicBezTo>
                      <a:pt x="11741" y="7759"/>
                      <a:pt x="11758" y="7760"/>
                      <a:pt x="11777" y="7763"/>
                    </a:cubicBezTo>
                    <a:cubicBezTo>
                      <a:pt x="11441" y="8290"/>
                      <a:pt x="11723" y="8717"/>
                      <a:pt x="12023" y="8717"/>
                    </a:cubicBezTo>
                    <a:cubicBezTo>
                      <a:pt x="12158" y="8717"/>
                      <a:pt x="12297" y="8629"/>
                      <a:pt x="12384" y="8423"/>
                    </a:cubicBezTo>
                    <a:cubicBezTo>
                      <a:pt x="12278" y="8146"/>
                      <a:pt x="12107" y="7987"/>
                      <a:pt x="11882" y="7987"/>
                    </a:cubicBezTo>
                    <a:cubicBezTo>
                      <a:pt x="11918" y="7660"/>
                      <a:pt x="12267" y="7379"/>
                      <a:pt x="12574" y="7379"/>
                    </a:cubicBezTo>
                    <a:close/>
                    <a:moveTo>
                      <a:pt x="33211" y="8605"/>
                    </a:moveTo>
                    <a:cubicBezTo>
                      <a:pt x="33426" y="8605"/>
                      <a:pt x="33612" y="8789"/>
                      <a:pt x="33612" y="9241"/>
                    </a:cubicBezTo>
                    <a:lnTo>
                      <a:pt x="32569" y="9360"/>
                    </a:lnTo>
                    <a:cubicBezTo>
                      <a:pt x="32599" y="8919"/>
                      <a:pt x="32930" y="8605"/>
                      <a:pt x="33211" y="8605"/>
                    </a:cubicBezTo>
                    <a:close/>
                    <a:moveTo>
                      <a:pt x="31962" y="7156"/>
                    </a:moveTo>
                    <a:lnTo>
                      <a:pt x="31962" y="7156"/>
                    </a:lnTo>
                    <a:cubicBezTo>
                      <a:pt x="32122" y="7205"/>
                      <a:pt x="32087" y="7598"/>
                      <a:pt x="32210" y="7598"/>
                    </a:cubicBezTo>
                    <a:cubicBezTo>
                      <a:pt x="32219" y="7598"/>
                      <a:pt x="32228" y="7596"/>
                      <a:pt x="32239" y="7591"/>
                    </a:cubicBezTo>
                    <a:lnTo>
                      <a:pt x="32239" y="7591"/>
                    </a:lnTo>
                    <a:cubicBezTo>
                      <a:pt x="32464" y="8423"/>
                      <a:pt x="31685" y="8700"/>
                      <a:pt x="32081" y="9136"/>
                    </a:cubicBezTo>
                    <a:cubicBezTo>
                      <a:pt x="32052" y="9366"/>
                      <a:pt x="32026" y="9450"/>
                      <a:pt x="32001" y="9450"/>
                    </a:cubicBezTo>
                    <a:cubicBezTo>
                      <a:pt x="31933" y="9450"/>
                      <a:pt x="31863" y="8863"/>
                      <a:pt x="31711" y="8863"/>
                    </a:cubicBezTo>
                    <a:cubicBezTo>
                      <a:pt x="31687" y="8863"/>
                      <a:pt x="31660" y="8877"/>
                      <a:pt x="31632" y="8911"/>
                    </a:cubicBezTo>
                    <a:cubicBezTo>
                      <a:pt x="31473" y="7816"/>
                      <a:pt x="32239" y="8647"/>
                      <a:pt x="31804" y="7657"/>
                    </a:cubicBezTo>
                    <a:cubicBezTo>
                      <a:pt x="31804" y="7380"/>
                      <a:pt x="32015" y="7486"/>
                      <a:pt x="31962" y="7156"/>
                    </a:cubicBezTo>
                    <a:close/>
                    <a:moveTo>
                      <a:pt x="44292" y="7763"/>
                    </a:moveTo>
                    <a:cubicBezTo>
                      <a:pt x="44622" y="8093"/>
                      <a:pt x="45005" y="8423"/>
                      <a:pt x="45058" y="9466"/>
                    </a:cubicBezTo>
                    <a:cubicBezTo>
                      <a:pt x="44622" y="9360"/>
                      <a:pt x="44503" y="8370"/>
                      <a:pt x="44068" y="8251"/>
                    </a:cubicBezTo>
                    <a:cubicBezTo>
                      <a:pt x="44121" y="8040"/>
                      <a:pt x="44173" y="7816"/>
                      <a:pt x="44292" y="7763"/>
                    </a:cubicBezTo>
                    <a:close/>
                    <a:moveTo>
                      <a:pt x="2100" y="8647"/>
                    </a:moveTo>
                    <a:lnTo>
                      <a:pt x="2100" y="8647"/>
                    </a:lnTo>
                    <a:cubicBezTo>
                      <a:pt x="2076" y="9167"/>
                      <a:pt x="1815" y="9249"/>
                      <a:pt x="1510" y="9249"/>
                    </a:cubicBezTo>
                    <a:cubicBezTo>
                      <a:pt x="1369" y="9249"/>
                      <a:pt x="1218" y="9231"/>
                      <a:pt x="1078" y="9231"/>
                    </a:cubicBezTo>
                    <a:cubicBezTo>
                      <a:pt x="850" y="9231"/>
                      <a:pt x="649" y="9277"/>
                      <a:pt x="555" y="9519"/>
                    </a:cubicBezTo>
                    <a:cubicBezTo>
                      <a:pt x="578" y="8882"/>
                      <a:pt x="797" y="8742"/>
                      <a:pt x="1069" y="8742"/>
                    </a:cubicBezTo>
                    <a:cubicBezTo>
                      <a:pt x="1281" y="8742"/>
                      <a:pt x="1526" y="8827"/>
                      <a:pt x="1736" y="8827"/>
                    </a:cubicBezTo>
                    <a:cubicBezTo>
                      <a:pt x="1882" y="8827"/>
                      <a:pt x="2011" y="8786"/>
                      <a:pt x="2100" y="8647"/>
                    </a:cubicBezTo>
                    <a:close/>
                    <a:moveTo>
                      <a:pt x="37783" y="8325"/>
                    </a:moveTo>
                    <a:cubicBezTo>
                      <a:pt x="37977" y="8325"/>
                      <a:pt x="38208" y="8678"/>
                      <a:pt x="38553" y="8678"/>
                    </a:cubicBezTo>
                    <a:cubicBezTo>
                      <a:pt x="38687" y="8678"/>
                      <a:pt x="38838" y="8624"/>
                      <a:pt x="39012" y="8476"/>
                    </a:cubicBezTo>
                    <a:lnTo>
                      <a:pt x="39012" y="8476"/>
                    </a:lnTo>
                    <a:cubicBezTo>
                      <a:pt x="38787" y="9030"/>
                      <a:pt x="39170" y="9308"/>
                      <a:pt x="38946" y="9743"/>
                    </a:cubicBezTo>
                    <a:cubicBezTo>
                      <a:pt x="38843" y="9421"/>
                      <a:pt x="38620" y="9294"/>
                      <a:pt x="38381" y="9294"/>
                    </a:cubicBezTo>
                    <a:cubicBezTo>
                      <a:pt x="38130" y="9294"/>
                      <a:pt x="37861" y="9435"/>
                      <a:pt x="37691" y="9638"/>
                    </a:cubicBezTo>
                    <a:cubicBezTo>
                      <a:pt x="37783" y="9294"/>
                      <a:pt x="38003" y="8594"/>
                      <a:pt x="37700" y="8594"/>
                    </a:cubicBezTo>
                    <a:cubicBezTo>
                      <a:pt x="37653" y="8594"/>
                      <a:pt x="37594" y="8610"/>
                      <a:pt x="37520" y="8647"/>
                    </a:cubicBezTo>
                    <a:cubicBezTo>
                      <a:pt x="37605" y="8407"/>
                      <a:pt x="37689" y="8325"/>
                      <a:pt x="37783" y="8325"/>
                    </a:cubicBezTo>
                    <a:close/>
                    <a:moveTo>
                      <a:pt x="30029" y="8406"/>
                    </a:moveTo>
                    <a:cubicBezTo>
                      <a:pt x="30186" y="8406"/>
                      <a:pt x="30695" y="9824"/>
                      <a:pt x="30972" y="9968"/>
                    </a:cubicBezTo>
                    <a:cubicBezTo>
                      <a:pt x="30930" y="10257"/>
                      <a:pt x="30849" y="10363"/>
                      <a:pt x="30744" y="10363"/>
                    </a:cubicBezTo>
                    <a:cubicBezTo>
                      <a:pt x="30466" y="10363"/>
                      <a:pt x="30017" y="9631"/>
                      <a:pt x="29656" y="9631"/>
                    </a:cubicBezTo>
                    <a:cubicBezTo>
                      <a:pt x="29637" y="9631"/>
                      <a:pt x="29618" y="9633"/>
                      <a:pt x="29599" y="9638"/>
                    </a:cubicBezTo>
                    <a:cubicBezTo>
                      <a:pt x="29614" y="9408"/>
                      <a:pt x="29654" y="9332"/>
                      <a:pt x="29709" y="9332"/>
                    </a:cubicBezTo>
                    <a:cubicBezTo>
                      <a:pt x="29817" y="9332"/>
                      <a:pt x="29985" y="9622"/>
                      <a:pt x="30149" y="9622"/>
                    </a:cubicBezTo>
                    <a:cubicBezTo>
                      <a:pt x="30186" y="9622"/>
                      <a:pt x="30223" y="9607"/>
                      <a:pt x="30259" y="9572"/>
                    </a:cubicBezTo>
                    <a:cubicBezTo>
                      <a:pt x="30206" y="9083"/>
                      <a:pt x="30153" y="8753"/>
                      <a:pt x="29982" y="8581"/>
                    </a:cubicBezTo>
                    <a:cubicBezTo>
                      <a:pt x="29982" y="8458"/>
                      <a:pt x="29999" y="8406"/>
                      <a:pt x="30029" y="8406"/>
                    </a:cubicBezTo>
                    <a:close/>
                    <a:moveTo>
                      <a:pt x="6355" y="10170"/>
                    </a:moveTo>
                    <a:cubicBezTo>
                      <a:pt x="6578" y="10170"/>
                      <a:pt x="6770" y="10318"/>
                      <a:pt x="6720" y="10733"/>
                    </a:cubicBezTo>
                    <a:cubicBezTo>
                      <a:pt x="6166" y="10680"/>
                      <a:pt x="6338" y="10628"/>
                      <a:pt x="5783" y="10562"/>
                    </a:cubicBezTo>
                    <a:cubicBezTo>
                      <a:pt x="5811" y="10359"/>
                      <a:pt x="6103" y="10170"/>
                      <a:pt x="6355" y="10170"/>
                    </a:cubicBezTo>
                    <a:close/>
                    <a:moveTo>
                      <a:pt x="40107" y="7156"/>
                    </a:moveTo>
                    <a:cubicBezTo>
                      <a:pt x="40662" y="7486"/>
                      <a:pt x="41375" y="7869"/>
                      <a:pt x="42246" y="8199"/>
                    </a:cubicBezTo>
                    <a:cubicBezTo>
                      <a:pt x="42193" y="8806"/>
                      <a:pt x="42312" y="9136"/>
                      <a:pt x="42418" y="9413"/>
                    </a:cubicBezTo>
                    <a:cubicBezTo>
                      <a:pt x="42664" y="9206"/>
                      <a:pt x="42910" y="9130"/>
                      <a:pt x="43157" y="9130"/>
                    </a:cubicBezTo>
                    <a:cubicBezTo>
                      <a:pt x="43571" y="9130"/>
                      <a:pt x="43984" y="9345"/>
                      <a:pt x="44398" y="9519"/>
                    </a:cubicBezTo>
                    <a:cubicBezTo>
                      <a:pt x="44398" y="10073"/>
                      <a:pt x="44292" y="10562"/>
                      <a:pt x="44226" y="11011"/>
                    </a:cubicBezTo>
                    <a:cubicBezTo>
                      <a:pt x="44062" y="10900"/>
                      <a:pt x="43947" y="10869"/>
                      <a:pt x="43848" y="10869"/>
                    </a:cubicBezTo>
                    <a:cubicBezTo>
                      <a:pt x="43727" y="10869"/>
                      <a:pt x="43630" y="10914"/>
                      <a:pt x="43495" y="10914"/>
                    </a:cubicBezTo>
                    <a:cubicBezTo>
                      <a:pt x="43411" y="10914"/>
                      <a:pt x="43312" y="10896"/>
                      <a:pt x="43183" y="10839"/>
                    </a:cubicBezTo>
                    <a:cubicBezTo>
                      <a:pt x="43355" y="10350"/>
                      <a:pt x="43078" y="10403"/>
                      <a:pt x="43236" y="9849"/>
                    </a:cubicBezTo>
                    <a:lnTo>
                      <a:pt x="43236" y="9849"/>
                    </a:lnTo>
                    <a:cubicBezTo>
                      <a:pt x="43176" y="9947"/>
                      <a:pt x="43132" y="10041"/>
                      <a:pt x="43097" y="10041"/>
                    </a:cubicBezTo>
                    <a:cubicBezTo>
                      <a:pt x="43070" y="10041"/>
                      <a:pt x="43047" y="9989"/>
                      <a:pt x="43025" y="9849"/>
                    </a:cubicBezTo>
                    <a:lnTo>
                      <a:pt x="43025" y="9849"/>
                    </a:lnTo>
                    <a:cubicBezTo>
                      <a:pt x="43131" y="11116"/>
                      <a:pt x="42088" y="10232"/>
                      <a:pt x="42035" y="11222"/>
                    </a:cubicBezTo>
                    <a:cubicBezTo>
                      <a:pt x="42027" y="11224"/>
                      <a:pt x="42020" y="11225"/>
                      <a:pt x="42013" y="11225"/>
                    </a:cubicBezTo>
                    <a:cubicBezTo>
                      <a:pt x="41817" y="11225"/>
                      <a:pt x="41914" y="10337"/>
                      <a:pt x="41863" y="9968"/>
                    </a:cubicBezTo>
                    <a:lnTo>
                      <a:pt x="41863" y="9968"/>
                    </a:lnTo>
                    <a:cubicBezTo>
                      <a:pt x="41713" y="9992"/>
                      <a:pt x="41563" y="10026"/>
                      <a:pt x="41430" y="10026"/>
                    </a:cubicBezTo>
                    <a:cubicBezTo>
                      <a:pt x="41269" y="10026"/>
                      <a:pt x="41131" y="9976"/>
                      <a:pt x="41045" y="9796"/>
                    </a:cubicBezTo>
                    <a:cubicBezTo>
                      <a:pt x="40992" y="9413"/>
                      <a:pt x="41097" y="9360"/>
                      <a:pt x="41256" y="9308"/>
                    </a:cubicBezTo>
                    <a:cubicBezTo>
                      <a:pt x="41203" y="8977"/>
                      <a:pt x="41045" y="8911"/>
                      <a:pt x="40992" y="8581"/>
                    </a:cubicBezTo>
                    <a:cubicBezTo>
                      <a:pt x="40642" y="8581"/>
                      <a:pt x="40478" y="8931"/>
                      <a:pt x="40098" y="8931"/>
                    </a:cubicBezTo>
                    <a:cubicBezTo>
                      <a:pt x="40048" y="8931"/>
                      <a:pt x="39994" y="8925"/>
                      <a:pt x="39936" y="8911"/>
                    </a:cubicBezTo>
                    <a:cubicBezTo>
                      <a:pt x="40214" y="8689"/>
                      <a:pt x="40380" y="8137"/>
                      <a:pt x="40028" y="8137"/>
                    </a:cubicBezTo>
                    <a:cubicBezTo>
                      <a:pt x="39963" y="8137"/>
                      <a:pt x="39880" y="8155"/>
                      <a:pt x="39777" y="8199"/>
                    </a:cubicBezTo>
                    <a:cubicBezTo>
                      <a:pt x="39883" y="7816"/>
                      <a:pt x="39936" y="7433"/>
                      <a:pt x="40107" y="7156"/>
                    </a:cubicBezTo>
                    <a:close/>
                    <a:moveTo>
                      <a:pt x="40596" y="10350"/>
                    </a:moveTo>
                    <a:cubicBezTo>
                      <a:pt x="40926" y="10350"/>
                      <a:pt x="41097" y="10680"/>
                      <a:pt x="41150" y="11288"/>
                    </a:cubicBezTo>
                    <a:lnTo>
                      <a:pt x="40543" y="11341"/>
                    </a:lnTo>
                    <a:cubicBezTo>
                      <a:pt x="40715" y="10839"/>
                      <a:pt x="40437" y="10892"/>
                      <a:pt x="40596" y="10350"/>
                    </a:cubicBezTo>
                    <a:close/>
                    <a:moveTo>
                      <a:pt x="37917" y="11150"/>
                    </a:moveTo>
                    <a:cubicBezTo>
                      <a:pt x="38057" y="11150"/>
                      <a:pt x="38238" y="11300"/>
                      <a:pt x="38389" y="11300"/>
                    </a:cubicBezTo>
                    <a:cubicBezTo>
                      <a:pt x="38413" y="11300"/>
                      <a:pt x="38435" y="11296"/>
                      <a:pt x="38457" y="11288"/>
                    </a:cubicBezTo>
                    <a:lnTo>
                      <a:pt x="38457" y="11288"/>
                    </a:lnTo>
                    <a:cubicBezTo>
                      <a:pt x="38457" y="11541"/>
                      <a:pt x="38336" y="11592"/>
                      <a:pt x="38185" y="11592"/>
                    </a:cubicBezTo>
                    <a:cubicBezTo>
                      <a:pt x="38083" y="11592"/>
                      <a:pt x="37969" y="11569"/>
                      <a:pt x="37870" y="11569"/>
                    </a:cubicBezTo>
                    <a:cubicBezTo>
                      <a:pt x="37800" y="11569"/>
                      <a:pt x="37738" y="11580"/>
                      <a:pt x="37691" y="11618"/>
                    </a:cubicBezTo>
                    <a:cubicBezTo>
                      <a:pt x="37713" y="11250"/>
                      <a:pt x="37801" y="11150"/>
                      <a:pt x="37917" y="11150"/>
                    </a:cubicBezTo>
                    <a:close/>
                    <a:moveTo>
                      <a:pt x="15631" y="10403"/>
                    </a:moveTo>
                    <a:cubicBezTo>
                      <a:pt x="15684" y="10733"/>
                      <a:pt x="15790" y="10892"/>
                      <a:pt x="15909" y="11618"/>
                    </a:cubicBezTo>
                    <a:lnTo>
                      <a:pt x="15579" y="11671"/>
                    </a:lnTo>
                    <a:cubicBezTo>
                      <a:pt x="15407" y="10892"/>
                      <a:pt x="15460" y="11011"/>
                      <a:pt x="15631" y="10403"/>
                    </a:cubicBezTo>
                    <a:close/>
                    <a:moveTo>
                      <a:pt x="48780" y="11229"/>
                    </a:moveTo>
                    <a:cubicBezTo>
                      <a:pt x="48866" y="11229"/>
                      <a:pt x="48942" y="11295"/>
                      <a:pt x="49131" y="11295"/>
                    </a:cubicBezTo>
                    <a:cubicBezTo>
                      <a:pt x="49165" y="11295"/>
                      <a:pt x="49202" y="11293"/>
                      <a:pt x="49243" y="11288"/>
                    </a:cubicBezTo>
                    <a:lnTo>
                      <a:pt x="49243" y="11288"/>
                    </a:lnTo>
                    <a:cubicBezTo>
                      <a:pt x="49171" y="11647"/>
                      <a:pt x="48944" y="12075"/>
                      <a:pt x="48762" y="12075"/>
                    </a:cubicBezTo>
                    <a:cubicBezTo>
                      <a:pt x="48643" y="12075"/>
                      <a:pt x="48543" y="11893"/>
                      <a:pt x="48517" y="11393"/>
                    </a:cubicBezTo>
                    <a:cubicBezTo>
                      <a:pt x="48645" y="11265"/>
                      <a:pt x="48715" y="11229"/>
                      <a:pt x="48780" y="11229"/>
                    </a:cubicBezTo>
                    <a:close/>
                    <a:moveTo>
                      <a:pt x="40543" y="9083"/>
                    </a:moveTo>
                    <a:lnTo>
                      <a:pt x="40543" y="9083"/>
                    </a:lnTo>
                    <a:cubicBezTo>
                      <a:pt x="40586" y="10010"/>
                      <a:pt x="40275" y="10550"/>
                      <a:pt x="39925" y="10550"/>
                    </a:cubicBezTo>
                    <a:cubicBezTo>
                      <a:pt x="39842" y="10550"/>
                      <a:pt x="39756" y="10520"/>
                      <a:pt x="39672" y="10456"/>
                    </a:cubicBezTo>
                    <a:lnTo>
                      <a:pt x="39672" y="10456"/>
                    </a:lnTo>
                    <a:cubicBezTo>
                      <a:pt x="39974" y="11011"/>
                      <a:pt x="40176" y="11567"/>
                      <a:pt x="40632" y="11567"/>
                    </a:cubicBezTo>
                    <a:cubicBezTo>
                      <a:pt x="40675" y="11567"/>
                      <a:pt x="40720" y="11562"/>
                      <a:pt x="40767" y="11552"/>
                    </a:cubicBezTo>
                    <a:lnTo>
                      <a:pt x="40767" y="11552"/>
                    </a:lnTo>
                    <a:cubicBezTo>
                      <a:pt x="40283" y="12087"/>
                      <a:pt x="39910" y="11540"/>
                      <a:pt x="39588" y="12344"/>
                    </a:cubicBezTo>
                    <a:lnTo>
                      <a:pt x="39588" y="12344"/>
                    </a:lnTo>
                    <a:cubicBezTo>
                      <a:pt x="39836" y="11625"/>
                      <a:pt x="39276" y="11693"/>
                      <a:pt x="39276" y="10958"/>
                    </a:cubicBezTo>
                    <a:lnTo>
                      <a:pt x="39276" y="10958"/>
                    </a:lnTo>
                    <a:cubicBezTo>
                      <a:pt x="39290" y="10959"/>
                      <a:pt x="39304" y="10960"/>
                      <a:pt x="39318" y="10960"/>
                    </a:cubicBezTo>
                    <a:cubicBezTo>
                      <a:pt x="39713" y="10960"/>
                      <a:pt x="39535" y="10232"/>
                      <a:pt x="39012" y="10232"/>
                    </a:cubicBezTo>
                    <a:cubicBezTo>
                      <a:pt x="39114" y="10026"/>
                      <a:pt x="39237" y="9987"/>
                      <a:pt x="39356" y="9987"/>
                    </a:cubicBezTo>
                    <a:cubicBezTo>
                      <a:pt x="39431" y="9987"/>
                      <a:pt x="39503" y="10002"/>
                      <a:pt x="39569" y="10002"/>
                    </a:cubicBezTo>
                    <a:cubicBezTo>
                      <a:pt x="39736" y="10002"/>
                      <a:pt x="39856" y="9902"/>
                      <a:pt x="39830" y="9189"/>
                    </a:cubicBezTo>
                    <a:lnTo>
                      <a:pt x="40543" y="9083"/>
                    </a:lnTo>
                    <a:close/>
                    <a:moveTo>
                      <a:pt x="1651" y="11446"/>
                    </a:moveTo>
                    <a:cubicBezTo>
                      <a:pt x="1981" y="11446"/>
                      <a:pt x="2153" y="11776"/>
                      <a:pt x="2205" y="12383"/>
                    </a:cubicBezTo>
                    <a:cubicBezTo>
                      <a:pt x="1928" y="12383"/>
                      <a:pt x="1717" y="12053"/>
                      <a:pt x="1651" y="11446"/>
                    </a:cubicBezTo>
                    <a:close/>
                    <a:moveTo>
                      <a:pt x="3864" y="11712"/>
                    </a:moveTo>
                    <a:cubicBezTo>
                      <a:pt x="4054" y="11712"/>
                      <a:pt x="4210" y="11867"/>
                      <a:pt x="4291" y="12436"/>
                    </a:cubicBezTo>
                    <a:cubicBezTo>
                      <a:pt x="4238" y="12460"/>
                      <a:pt x="4192" y="12470"/>
                      <a:pt x="4150" y="12470"/>
                    </a:cubicBezTo>
                    <a:cubicBezTo>
                      <a:pt x="3940" y="12470"/>
                      <a:pt x="3844" y="12224"/>
                      <a:pt x="3645" y="12224"/>
                    </a:cubicBezTo>
                    <a:cubicBezTo>
                      <a:pt x="3595" y="12224"/>
                      <a:pt x="3539" y="12239"/>
                      <a:pt x="3473" y="12278"/>
                    </a:cubicBezTo>
                    <a:cubicBezTo>
                      <a:pt x="3473" y="12489"/>
                      <a:pt x="3631" y="12436"/>
                      <a:pt x="3697" y="12489"/>
                    </a:cubicBezTo>
                    <a:cubicBezTo>
                      <a:pt x="3678" y="12599"/>
                      <a:pt x="3601" y="12650"/>
                      <a:pt x="3501" y="12650"/>
                    </a:cubicBezTo>
                    <a:cubicBezTo>
                      <a:pt x="3254" y="12650"/>
                      <a:pt x="2865" y="12337"/>
                      <a:pt x="2865" y="11829"/>
                    </a:cubicBezTo>
                    <a:lnTo>
                      <a:pt x="2865" y="11829"/>
                    </a:lnTo>
                    <a:cubicBezTo>
                      <a:pt x="2946" y="11901"/>
                      <a:pt x="3031" y="11927"/>
                      <a:pt x="3119" y="11927"/>
                    </a:cubicBezTo>
                    <a:cubicBezTo>
                      <a:pt x="3370" y="11927"/>
                      <a:pt x="3641" y="11712"/>
                      <a:pt x="3864" y="11712"/>
                    </a:cubicBezTo>
                    <a:close/>
                    <a:moveTo>
                      <a:pt x="41322" y="11011"/>
                    </a:moveTo>
                    <a:cubicBezTo>
                      <a:pt x="41705" y="11341"/>
                      <a:pt x="41982" y="11948"/>
                      <a:pt x="42140" y="12714"/>
                    </a:cubicBezTo>
                    <a:cubicBezTo>
                      <a:pt x="42059" y="12538"/>
                      <a:pt x="41972" y="12479"/>
                      <a:pt x="41882" y="12479"/>
                    </a:cubicBezTo>
                    <a:cubicBezTo>
                      <a:pt x="41691" y="12479"/>
                      <a:pt x="41488" y="12748"/>
                      <a:pt x="41312" y="12748"/>
                    </a:cubicBezTo>
                    <a:cubicBezTo>
                      <a:pt x="41235" y="12748"/>
                      <a:pt x="41162" y="12695"/>
                      <a:pt x="41097" y="12542"/>
                    </a:cubicBezTo>
                    <a:cubicBezTo>
                      <a:pt x="41097" y="11552"/>
                      <a:pt x="41428" y="11829"/>
                      <a:pt x="41322" y="11011"/>
                    </a:cubicBezTo>
                    <a:close/>
                    <a:moveTo>
                      <a:pt x="8859" y="7261"/>
                    </a:moveTo>
                    <a:cubicBezTo>
                      <a:pt x="9086" y="7496"/>
                      <a:pt x="9160" y="7629"/>
                      <a:pt x="9287" y="7629"/>
                    </a:cubicBezTo>
                    <a:cubicBezTo>
                      <a:pt x="9375" y="7629"/>
                      <a:pt x="9487" y="7567"/>
                      <a:pt x="9691" y="7433"/>
                    </a:cubicBezTo>
                    <a:lnTo>
                      <a:pt x="9691" y="7433"/>
                    </a:lnTo>
                    <a:cubicBezTo>
                      <a:pt x="9691" y="7710"/>
                      <a:pt x="9691" y="7869"/>
                      <a:pt x="9572" y="7987"/>
                    </a:cubicBezTo>
                    <a:cubicBezTo>
                      <a:pt x="9572" y="8105"/>
                      <a:pt x="9604" y="8154"/>
                      <a:pt x="9650" y="8154"/>
                    </a:cubicBezTo>
                    <a:cubicBezTo>
                      <a:pt x="9772" y="8154"/>
                      <a:pt x="9989" y="7790"/>
                      <a:pt x="9902" y="7433"/>
                    </a:cubicBezTo>
                    <a:lnTo>
                      <a:pt x="9902" y="7433"/>
                    </a:lnTo>
                    <a:cubicBezTo>
                      <a:pt x="10365" y="7530"/>
                      <a:pt x="10592" y="8335"/>
                      <a:pt x="11090" y="8335"/>
                    </a:cubicBezTo>
                    <a:cubicBezTo>
                      <a:pt x="11132" y="8335"/>
                      <a:pt x="11176" y="8330"/>
                      <a:pt x="11222" y="8317"/>
                    </a:cubicBezTo>
                    <a:lnTo>
                      <a:pt x="11222" y="8317"/>
                    </a:lnTo>
                    <a:cubicBezTo>
                      <a:pt x="11064" y="9083"/>
                      <a:pt x="10628" y="9308"/>
                      <a:pt x="10404" y="9849"/>
                    </a:cubicBezTo>
                    <a:cubicBezTo>
                      <a:pt x="10734" y="8911"/>
                      <a:pt x="9849" y="9360"/>
                      <a:pt x="9638" y="8977"/>
                    </a:cubicBezTo>
                    <a:cubicBezTo>
                      <a:pt x="9414" y="8977"/>
                      <a:pt x="9796" y="9849"/>
                      <a:pt x="9849" y="10179"/>
                    </a:cubicBezTo>
                    <a:cubicBezTo>
                      <a:pt x="10053" y="10094"/>
                      <a:pt x="10212" y="9976"/>
                      <a:pt x="10366" y="9976"/>
                    </a:cubicBezTo>
                    <a:cubicBezTo>
                      <a:pt x="10501" y="9976"/>
                      <a:pt x="10632" y="10067"/>
                      <a:pt x="10786" y="10350"/>
                    </a:cubicBezTo>
                    <a:cubicBezTo>
                      <a:pt x="11064" y="10073"/>
                      <a:pt x="10562" y="9690"/>
                      <a:pt x="10839" y="9360"/>
                    </a:cubicBezTo>
                    <a:lnTo>
                      <a:pt x="10839" y="9360"/>
                    </a:lnTo>
                    <a:cubicBezTo>
                      <a:pt x="11011" y="9519"/>
                      <a:pt x="11288" y="9519"/>
                      <a:pt x="11222" y="10298"/>
                    </a:cubicBezTo>
                    <a:cubicBezTo>
                      <a:pt x="11465" y="10262"/>
                      <a:pt x="11542" y="10149"/>
                      <a:pt x="11605" y="10149"/>
                    </a:cubicBezTo>
                    <a:cubicBezTo>
                      <a:pt x="11658" y="10149"/>
                      <a:pt x="11702" y="10230"/>
                      <a:pt x="11829" y="10509"/>
                    </a:cubicBezTo>
                    <a:cubicBezTo>
                      <a:pt x="12092" y="10223"/>
                      <a:pt x="12292" y="9991"/>
                      <a:pt x="12523" y="9991"/>
                    </a:cubicBezTo>
                    <a:cubicBezTo>
                      <a:pt x="12687" y="9991"/>
                      <a:pt x="12867" y="10108"/>
                      <a:pt x="13097" y="10403"/>
                    </a:cubicBezTo>
                    <a:cubicBezTo>
                      <a:pt x="13044" y="10733"/>
                      <a:pt x="12938" y="11011"/>
                      <a:pt x="12767" y="11169"/>
                    </a:cubicBezTo>
                    <a:cubicBezTo>
                      <a:pt x="12820" y="11341"/>
                      <a:pt x="12872" y="11393"/>
                      <a:pt x="12938" y="11671"/>
                    </a:cubicBezTo>
                    <a:cubicBezTo>
                      <a:pt x="13598" y="11499"/>
                      <a:pt x="13044" y="9413"/>
                      <a:pt x="13374" y="9083"/>
                    </a:cubicBezTo>
                    <a:lnTo>
                      <a:pt x="13374" y="9083"/>
                    </a:lnTo>
                    <a:cubicBezTo>
                      <a:pt x="13623" y="9541"/>
                      <a:pt x="13744" y="9932"/>
                      <a:pt x="14004" y="9932"/>
                    </a:cubicBezTo>
                    <a:cubicBezTo>
                      <a:pt x="14089" y="9932"/>
                      <a:pt x="14188" y="9890"/>
                      <a:pt x="14311" y="9796"/>
                    </a:cubicBezTo>
                    <a:cubicBezTo>
                      <a:pt x="14470" y="10958"/>
                      <a:pt x="15130" y="10958"/>
                      <a:pt x="15249" y="12159"/>
                    </a:cubicBezTo>
                    <a:cubicBezTo>
                      <a:pt x="14599" y="12265"/>
                      <a:pt x="14079" y="12785"/>
                      <a:pt x="13596" y="12785"/>
                    </a:cubicBezTo>
                    <a:cubicBezTo>
                      <a:pt x="13295" y="12785"/>
                      <a:pt x="13008" y="12582"/>
                      <a:pt x="12714" y="11948"/>
                    </a:cubicBezTo>
                    <a:cubicBezTo>
                      <a:pt x="12714" y="12250"/>
                      <a:pt x="12543" y="12330"/>
                      <a:pt x="12319" y="12330"/>
                    </a:cubicBezTo>
                    <a:cubicBezTo>
                      <a:pt x="12067" y="12330"/>
                      <a:pt x="11748" y="12229"/>
                      <a:pt x="11530" y="12229"/>
                    </a:cubicBezTo>
                    <a:cubicBezTo>
                      <a:pt x="11451" y="12229"/>
                      <a:pt x="11385" y="12242"/>
                      <a:pt x="11341" y="12278"/>
                    </a:cubicBezTo>
                    <a:cubicBezTo>
                      <a:pt x="11246" y="11819"/>
                      <a:pt x="11356" y="11746"/>
                      <a:pt x="11510" y="11746"/>
                    </a:cubicBezTo>
                    <a:cubicBezTo>
                      <a:pt x="11582" y="11746"/>
                      <a:pt x="11663" y="11762"/>
                      <a:pt x="11737" y="11762"/>
                    </a:cubicBezTo>
                    <a:cubicBezTo>
                      <a:pt x="11792" y="11762"/>
                      <a:pt x="11842" y="11753"/>
                      <a:pt x="11882" y="11723"/>
                    </a:cubicBezTo>
                    <a:cubicBezTo>
                      <a:pt x="11948" y="10786"/>
                      <a:pt x="11618" y="10958"/>
                      <a:pt x="11447" y="10509"/>
                    </a:cubicBezTo>
                    <a:cubicBezTo>
                      <a:pt x="11372" y="10897"/>
                      <a:pt x="11236" y="10983"/>
                      <a:pt x="11080" y="10983"/>
                    </a:cubicBezTo>
                    <a:cubicBezTo>
                      <a:pt x="10957" y="10983"/>
                      <a:pt x="10821" y="10929"/>
                      <a:pt x="10692" y="10929"/>
                    </a:cubicBezTo>
                    <a:cubicBezTo>
                      <a:pt x="10498" y="10929"/>
                      <a:pt x="10322" y="11052"/>
                      <a:pt x="10232" y="11671"/>
                    </a:cubicBezTo>
                    <a:cubicBezTo>
                      <a:pt x="9766" y="11316"/>
                      <a:pt x="9300" y="10640"/>
                      <a:pt x="8797" y="10640"/>
                    </a:cubicBezTo>
                    <a:cubicBezTo>
                      <a:pt x="8587" y="10640"/>
                      <a:pt x="8371" y="10757"/>
                      <a:pt x="8146" y="11063"/>
                    </a:cubicBezTo>
                    <a:cubicBezTo>
                      <a:pt x="7988" y="9638"/>
                      <a:pt x="9189" y="10680"/>
                      <a:pt x="9361" y="9743"/>
                    </a:cubicBezTo>
                    <a:cubicBezTo>
                      <a:pt x="9308" y="9525"/>
                      <a:pt x="9241" y="9450"/>
                      <a:pt x="9166" y="9450"/>
                    </a:cubicBezTo>
                    <a:cubicBezTo>
                      <a:pt x="9006" y="9450"/>
                      <a:pt x="8813" y="9798"/>
                      <a:pt x="8668" y="9798"/>
                    </a:cubicBezTo>
                    <a:cubicBezTo>
                      <a:pt x="8661" y="9798"/>
                      <a:pt x="8655" y="9798"/>
                      <a:pt x="8648" y="9796"/>
                    </a:cubicBezTo>
                    <a:cubicBezTo>
                      <a:pt x="8529" y="9241"/>
                      <a:pt x="8859" y="9413"/>
                      <a:pt x="8859" y="9030"/>
                    </a:cubicBezTo>
                    <a:cubicBezTo>
                      <a:pt x="8844" y="8904"/>
                      <a:pt x="8790" y="8875"/>
                      <a:pt x="8718" y="8875"/>
                    </a:cubicBezTo>
                    <a:cubicBezTo>
                      <a:pt x="8656" y="8875"/>
                      <a:pt x="8581" y="8897"/>
                      <a:pt x="8507" y="8897"/>
                    </a:cubicBezTo>
                    <a:cubicBezTo>
                      <a:pt x="8363" y="8897"/>
                      <a:pt x="8224" y="8813"/>
                      <a:pt x="8199" y="8317"/>
                    </a:cubicBezTo>
                    <a:cubicBezTo>
                      <a:pt x="8753" y="8040"/>
                      <a:pt x="8859" y="8251"/>
                      <a:pt x="8859" y="7261"/>
                    </a:cubicBezTo>
                    <a:close/>
                    <a:moveTo>
                      <a:pt x="42418" y="11446"/>
                    </a:moveTo>
                    <a:cubicBezTo>
                      <a:pt x="42910" y="11859"/>
                      <a:pt x="43372" y="12449"/>
                      <a:pt x="43915" y="12449"/>
                    </a:cubicBezTo>
                    <a:cubicBezTo>
                      <a:pt x="44100" y="12449"/>
                      <a:pt x="44295" y="12380"/>
                      <a:pt x="44503" y="12212"/>
                    </a:cubicBezTo>
                    <a:lnTo>
                      <a:pt x="44503" y="12212"/>
                    </a:lnTo>
                    <a:cubicBezTo>
                      <a:pt x="44622" y="13044"/>
                      <a:pt x="44173" y="12872"/>
                      <a:pt x="44015" y="13268"/>
                    </a:cubicBezTo>
                    <a:cubicBezTo>
                      <a:pt x="43636" y="13019"/>
                      <a:pt x="43355" y="12453"/>
                      <a:pt x="42978" y="12453"/>
                    </a:cubicBezTo>
                    <a:cubicBezTo>
                      <a:pt x="42856" y="12453"/>
                      <a:pt x="42725" y="12512"/>
                      <a:pt x="42576" y="12661"/>
                    </a:cubicBezTo>
                    <a:cubicBezTo>
                      <a:pt x="42748" y="11776"/>
                      <a:pt x="42418" y="12159"/>
                      <a:pt x="42088" y="11948"/>
                    </a:cubicBezTo>
                    <a:cubicBezTo>
                      <a:pt x="42140" y="11723"/>
                      <a:pt x="42246" y="11552"/>
                      <a:pt x="42418" y="11446"/>
                    </a:cubicBezTo>
                    <a:close/>
                    <a:moveTo>
                      <a:pt x="12483" y="12709"/>
                    </a:moveTo>
                    <a:cubicBezTo>
                      <a:pt x="12585" y="12709"/>
                      <a:pt x="12686" y="12777"/>
                      <a:pt x="12767" y="12938"/>
                    </a:cubicBezTo>
                    <a:cubicBezTo>
                      <a:pt x="12767" y="13202"/>
                      <a:pt x="12542" y="13096"/>
                      <a:pt x="12542" y="13426"/>
                    </a:cubicBezTo>
                    <a:cubicBezTo>
                      <a:pt x="12527" y="13430"/>
                      <a:pt x="12512" y="13432"/>
                      <a:pt x="12498" y="13432"/>
                    </a:cubicBezTo>
                    <a:cubicBezTo>
                      <a:pt x="12336" y="13432"/>
                      <a:pt x="12272" y="13196"/>
                      <a:pt x="12101" y="13196"/>
                    </a:cubicBezTo>
                    <a:cubicBezTo>
                      <a:pt x="12086" y="13196"/>
                      <a:pt x="12071" y="13198"/>
                      <a:pt x="12054" y="13202"/>
                    </a:cubicBezTo>
                    <a:cubicBezTo>
                      <a:pt x="12121" y="12923"/>
                      <a:pt x="12303" y="12709"/>
                      <a:pt x="12483" y="12709"/>
                    </a:cubicBezTo>
                    <a:close/>
                    <a:moveTo>
                      <a:pt x="38625" y="13009"/>
                    </a:moveTo>
                    <a:cubicBezTo>
                      <a:pt x="38694" y="13009"/>
                      <a:pt x="38755" y="13081"/>
                      <a:pt x="38787" y="13268"/>
                    </a:cubicBezTo>
                    <a:lnTo>
                      <a:pt x="38840" y="13756"/>
                    </a:lnTo>
                    <a:cubicBezTo>
                      <a:pt x="38783" y="13795"/>
                      <a:pt x="38736" y="13811"/>
                      <a:pt x="38695" y="13811"/>
                    </a:cubicBezTo>
                    <a:cubicBezTo>
                      <a:pt x="38534" y="13811"/>
                      <a:pt x="38479" y="13565"/>
                      <a:pt x="38333" y="13565"/>
                    </a:cubicBezTo>
                    <a:cubicBezTo>
                      <a:pt x="38304" y="13565"/>
                      <a:pt x="38271" y="13574"/>
                      <a:pt x="38233" y="13598"/>
                    </a:cubicBezTo>
                    <a:cubicBezTo>
                      <a:pt x="38269" y="13370"/>
                      <a:pt x="38470" y="13009"/>
                      <a:pt x="38625" y="13009"/>
                    </a:cubicBezTo>
                    <a:close/>
                    <a:moveTo>
                      <a:pt x="39830" y="13149"/>
                    </a:moveTo>
                    <a:lnTo>
                      <a:pt x="39830" y="13149"/>
                    </a:lnTo>
                    <a:cubicBezTo>
                      <a:pt x="39749" y="13495"/>
                      <a:pt x="39463" y="13865"/>
                      <a:pt x="39240" y="13865"/>
                    </a:cubicBezTo>
                    <a:cubicBezTo>
                      <a:pt x="39174" y="13865"/>
                      <a:pt x="39113" y="13832"/>
                      <a:pt x="39064" y="13756"/>
                    </a:cubicBezTo>
                    <a:cubicBezTo>
                      <a:pt x="39064" y="13044"/>
                      <a:pt x="39500" y="13268"/>
                      <a:pt x="39830" y="13149"/>
                    </a:cubicBezTo>
                    <a:close/>
                    <a:moveTo>
                      <a:pt x="25660" y="13087"/>
                    </a:moveTo>
                    <a:cubicBezTo>
                      <a:pt x="26103" y="13087"/>
                      <a:pt x="26565" y="13384"/>
                      <a:pt x="26828" y="13384"/>
                    </a:cubicBezTo>
                    <a:cubicBezTo>
                      <a:pt x="26856" y="13384"/>
                      <a:pt x="26882" y="13381"/>
                      <a:pt x="26906" y="13374"/>
                    </a:cubicBezTo>
                    <a:lnTo>
                      <a:pt x="26906" y="13374"/>
                    </a:lnTo>
                    <a:cubicBezTo>
                      <a:pt x="26734" y="14034"/>
                      <a:pt x="25744" y="13374"/>
                      <a:pt x="25533" y="14258"/>
                    </a:cubicBezTo>
                    <a:cubicBezTo>
                      <a:pt x="25283" y="13901"/>
                      <a:pt x="25795" y="13243"/>
                      <a:pt x="25337" y="13243"/>
                    </a:cubicBezTo>
                    <a:cubicBezTo>
                      <a:pt x="25287" y="13243"/>
                      <a:pt x="25225" y="13251"/>
                      <a:pt x="25150" y="13268"/>
                    </a:cubicBezTo>
                    <a:cubicBezTo>
                      <a:pt x="25308" y="13135"/>
                      <a:pt x="25482" y="13087"/>
                      <a:pt x="25660" y="13087"/>
                    </a:cubicBezTo>
                    <a:close/>
                    <a:moveTo>
                      <a:pt x="3037" y="12819"/>
                    </a:moveTo>
                    <a:cubicBezTo>
                      <a:pt x="3037" y="13044"/>
                      <a:pt x="3196" y="12991"/>
                      <a:pt x="3248" y="13044"/>
                    </a:cubicBezTo>
                    <a:cubicBezTo>
                      <a:pt x="3301" y="14087"/>
                      <a:pt x="2641" y="13809"/>
                      <a:pt x="2430" y="14364"/>
                    </a:cubicBezTo>
                    <a:cubicBezTo>
                      <a:pt x="2377" y="13704"/>
                      <a:pt x="2588" y="13862"/>
                      <a:pt x="2377" y="13374"/>
                    </a:cubicBezTo>
                    <a:cubicBezTo>
                      <a:pt x="2364" y="13372"/>
                      <a:pt x="2352" y="13371"/>
                      <a:pt x="2340" y="13371"/>
                    </a:cubicBezTo>
                    <a:cubicBezTo>
                      <a:pt x="2058" y="13371"/>
                      <a:pt x="2036" y="13931"/>
                      <a:pt x="1754" y="13931"/>
                    </a:cubicBezTo>
                    <a:cubicBezTo>
                      <a:pt x="1742" y="13931"/>
                      <a:pt x="1730" y="13930"/>
                      <a:pt x="1717" y="13928"/>
                    </a:cubicBezTo>
                    <a:cubicBezTo>
                      <a:pt x="1545" y="12938"/>
                      <a:pt x="2311" y="13756"/>
                      <a:pt x="2205" y="12872"/>
                    </a:cubicBezTo>
                    <a:lnTo>
                      <a:pt x="2205" y="12872"/>
                    </a:lnTo>
                    <a:cubicBezTo>
                      <a:pt x="2303" y="13201"/>
                      <a:pt x="2394" y="13314"/>
                      <a:pt x="2485" y="13314"/>
                    </a:cubicBezTo>
                    <a:cubicBezTo>
                      <a:pt x="2653" y="13314"/>
                      <a:pt x="2823" y="12930"/>
                      <a:pt x="3037" y="12819"/>
                    </a:cubicBezTo>
                    <a:close/>
                    <a:moveTo>
                      <a:pt x="20899" y="13810"/>
                    </a:moveTo>
                    <a:cubicBezTo>
                      <a:pt x="20997" y="13810"/>
                      <a:pt x="21076" y="13826"/>
                      <a:pt x="21123" y="13862"/>
                    </a:cubicBezTo>
                    <a:cubicBezTo>
                      <a:pt x="21023" y="14282"/>
                      <a:pt x="20794" y="14393"/>
                      <a:pt x="20541" y="14393"/>
                    </a:cubicBezTo>
                    <a:cubicBezTo>
                      <a:pt x="20261" y="14393"/>
                      <a:pt x="19951" y="14258"/>
                      <a:pt x="19750" y="14258"/>
                    </a:cubicBezTo>
                    <a:cubicBezTo>
                      <a:pt x="20006" y="14002"/>
                      <a:pt x="20563" y="13810"/>
                      <a:pt x="20899" y="13810"/>
                    </a:cubicBezTo>
                    <a:close/>
                    <a:moveTo>
                      <a:pt x="43355" y="13598"/>
                    </a:moveTo>
                    <a:cubicBezTo>
                      <a:pt x="43408" y="14522"/>
                      <a:pt x="42853" y="14364"/>
                      <a:pt x="42470" y="14417"/>
                    </a:cubicBezTo>
                    <a:cubicBezTo>
                      <a:pt x="42748" y="14139"/>
                      <a:pt x="42972" y="13704"/>
                      <a:pt x="43355" y="13598"/>
                    </a:cubicBezTo>
                    <a:close/>
                    <a:moveTo>
                      <a:pt x="14311" y="13532"/>
                    </a:moveTo>
                    <a:cubicBezTo>
                      <a:pt x="14259" y="13704"/>
                      <a:pt x="14193" y="13928"/>
                      <a:pt x="14193" y="14258"/>
                    </a:cubicBezTo>
                    <a:cubicBezTo>
                      <a:pt x="13910" y="14258"/>
                      <a:pt x="13844" y="14015"/>
                      <a:pt x="13797" y="14015"/>
                    </a:cubicBezTo>
                    <a:cubicBezTo>
                      <a:pt x="13764" y="14015"/>
                      <a:pt x="13740" y="14143"/>
                      <a:pt x="13651" y="14588"/>
                    </a:cubicBezTo>
                    <a:lnTo>
                      <a:pt x="13427" y="14588"/>
                    </a:lnTo>
                    <a:lnTo>
                      <a:pt x="13374" y="13862"/>
                    </a:lnTo>
                    <a:cubicBezTo>
                      <a:pt x="13862" y="13598"/>
                      <a:pt x="13862" y="13862"/>
                      <a:pt x="14311" y="13532"/>
                    </a:cubicBezTo>
                    <a:close/>
                    <a:moveTo>
                      <a:pt x="47527" y="12436"/>
                    </a:moveTo>
                    <a:lnTo>
                      <a:pt x="47527" y="12436"/>
                    </a:lnTo>
                    <a:cubicBezTo>
                      <a:pt x="47593" y="13149"/>
                      <a:pt x="47091" y="12938"/>
                      <a:pt x="47144" y="13756"/>
                    </a:cubicBezTo>
                    <a:cubicBezTo>
                      <a:pt x="46971" y="13651"/>
                      <a:pt x="46847" y="13607"/>
                      <a:pt x="46756" y="13607"/>
                    </a:cubicBezTo>
                    <a:cubicBezTo>
                      <a:pt x="46325" y="13607"/>
                      <a:pt x="46637" y="14588"/>
                      <a:pt x="46048" y="14588"/>
                    </a:cubicBezTo>
                    <a:cubicBezTo>
                      <a:pt x="46101" y="14417"/>
                      <a:pt x="46273" y="13598"/>
                      <a:pt x="45995" y="13598"/>
                    </a:cubicBezTo>
                    <a:lnTo>
                      <a:pt x="45771" y="13651"/>
                    </a:lnTo>
                    <a:cubicBezTo>
                      <a:pt x="45995" y="12542"/>
                      <a:pt x="47038" y="12991"/>
                      <a:pt x="47527" y="12436"/>
                    </a:cubicBezTo>
                    <a:close/>
                    <a:moveTo>
                      <a:pt x="4410" y="12661"/>
                    </a:moveTo>
                    <a:lnTo>
                      <a:pt x="4410" y="12661"/>
                    </a:lnTo>
                    <a:cubicBezTo>
                      <a:pt x="4186" y="13598"/>
                      <a:pt x="4080" y="13374"/>
                      <a:pt x="4687" y="13651"/>
                    </a:cubicBezTo>
                    <a:cubicBezTo>
                      <a:pt x="4793" y="14417"/>
                      <a:pt x="4133" y="13809"/>
                      <a:pt x="4291" y="14694"/>
                    </a:cubicBezTo>
                    <a:cubicBezTo>
                      <a:pt x="4231" y="14747"/>
                      <a:pt x="4182" y="14769"/>
                      <a:pt x="4141" y="14769"/>
                    </a:cubicBezTo>
                    <a:cubicBezTo>
                      <a:pt x="3933" y="14769"/>
                      <a:pt x="3949" y="14178"/>
                      <a:pt x="3737" y="14178"/>
                    </a:cubicBezTo>
                    <a:cubicBezTo>
                      <a:pt x="3694" y="14178"/>
                      <a:pt x="3643" y="14201"/>
                      <a:pt x="3578" y="14258"/>
                    </a:cubicBezTo>
                    <a:lnTo>
                      <a:pt x="3526" y="13268"/>
                    </a:lnTo>
                    <a:lnTo>
                      <a:pt x="3526" y="13268"/>
                    </a:lnTo>
                    <a:cubicBezTo>
                      <a:pt x="3561" y="13433"/>
                      <a:pt x="3660" y="13498"/>
                      <a:pt x="3758" y="13498"/>
                    </a:cubicBezTo>
                    <a:cubicBezTo>
                      <a:pt x="3952" y="13498"/>
                      <a:pt x="4144" y="13245"/>
                      <a:pt x="3856" y="12991"/>
                    </a:cubicBezTo>
                    <a:cubicBezTo>
                      <a:pt x="3831" y="12730"/>
                      <a:pt x="3914" y="12677"/>
                      <a:pt x="4027" y="12677"/>
                    </a:cubicBezTo>
                    <a:cubicBezTo>
                      <a:pt x="4105" y="12677"/>
                      <a:pt x="4199" y="12703"/>
                      <a:pt x="4280" y="12703"/>
                    </a:cubicBezTo>
                    <a:cubicBezTo>
                      <a:pt x="4330" y="12703"/>
                      <a:pt x="4375" y="12693"/>
                      <a:pt x="4410" y="12661"/>
                    </a:cubicBezTo>
                    <a:close/>
                    <a:moveTo>
                      <a:pt x="44622" y="14258"/>
                    </a:moveTo>
                    <a:cubicBezTo>
                      <a:pt x="44622" y="14522"/>
                      <a:pt x="44675" y="14694"/>
                      <a:pt x="44781" y="14694"/>
                    </a:cubicBezTo>
                    <a:cubicBezTo>
                      <a:pt x="44781" y="15012"/>
                      <a:pt x="44673" y="15149"/>
                      <a:pt x="44541" y="15149"/>
                    </a:cubicBezTo>
                    <a:cubicBezTo>
                      <a:pt x="44334" y="15149"/>
                      <a:pt x="44068" y="14811"/>
                      <a:pt x="44068" y="14311"/>
                    </a:cubicBezTo>
                    <a:lnTo>
                      <a:pt x="44622" y="14258"/>
                    </a:lnTo>
                    <a:close/>
                    <a:moveTo>
                      <a:pt x="33191" y="12277"/>
                    </a:moveTo>
                    <a:cubicBezTo>
                      <a:pt x="33390" y="12277"/>
                      <a:pt x="33467" y="12970"/>
                      <a:pt x="33507" y="13268"/>
                    </a:cubicBezTo>
                    <a:cubicBezTo>
                      <a:pt x="33711" y="12958"/>
                      <a:pt x="34061" y="12526"/>
                      <a:pt x="34377" y="12526"/>
                    </a:cubicBezTo>
                    <a:cubicBezTo>
                      <a:pt x="34572" y="12526"/>
                      <a:pt x="34754" y="12691"/>
                      <a:pt x="34879" y="13149"/>
                    </a:cubicBezTo>
                    <a:cubicBezTo>
                      <a:pt x="34796" y="13149"/>
                      <a:pt x="34706" y="13139"/>
                      <a:pt x="34621" y="13139"/>
                    </a:cubicBezTo>
                    <a:cubicBezTo>
                      <a:pt x="34371" y="13139"/>
                      <a:pt x="34167" y="13228"/>
                      <a:pt x="34325" y="13928"/>
                    </a:cubicBezTo>
                    <a:cubicBezTo>
                      <a:pt x="34221" y="13969"/>
                      <a:pt x="34130" y="13983"/>
                      <a:pt x="34050" y="13983"/>
                    </a:cubicBezTo>
                    <a:cubicBezTo>
                      <a:pt x="33838" y="13983"/>
                      <a:pt x="33695" y="13882"/>
                      <a:pt x="33552" y="13882"/>
                    </a:cubicBezTo>
                    <a:cubicBezTo>
                      <a:pt x="33467" y="13882"/>
                      <a:pt x="33382" y="13918"/>
                      <a:pt x="33282" y="14034"/>
                    </a:cubicBezTo>
                    <a:cubicBezTo>
                      <a:pt x="33229" y="14799"/>
                      <a:pt x="33612" y="14469"/>
                      <a:pt x="33612" y="15248"/>
                    </a:cubicBezTo>
                    <a:cubicBezTo>
                      <a:pt x="33124" y="14641"/>
                      <a:pt x="33005" y="14799"/>
                      <a:pt x="32622" y="14364"/>
                    </a:cubicBezTo>
                    <a:cubicBezTo>
                      <a:pt x="32516" y="14364"/>
                      <a:pt x="32569" y="14641"/>
                      <a:pt x="32516" y="14852"/>
                    </a:cubicBezTo>
                    <a:cubicBezTo>
                      <a:pt x="32444" y="14728"/>
                      <a:pt x="32407" y="14684"/>
                      <a:pt x="32379" y="14684"/>
                    </a:cubicBezTo>
                    <a:cubicBezTo>
                      <a:pt x="32322" y="14684"/>
                      <a:pt x="32304" y="14874"/>
                      <a:pt x="32081" y="14918"/>
                    </a:cubicBezTo>
                    <a:cubicBezTo>
                      <a:pt x="31751" y="14694"/>
                      <a:pt x="32516" y="14522"/>
                      <a:pt x="32345" y="13862"/>
                    </a:cubicBezTo>
                    <a:cubicBezTo>
                      <a:pt x="32309" y="13549"/>
                      <a:pt x="32259" y="13462"/>
                      <a:pt x="32199" y="13462"/>
                    </a:cubicBezTo>
                    <a:cubicBezTo>
                      <a:pt x="32124" y="13462"/>
                      <a:pt x="32032" y="13599"/>
                      <a:pt x="31930" y="13599"/>
                    </a:cubicBezTo>
                    <a:cubicBezTo>
                      <a:pt x="31873" y="13599"/>
                      <a:pt x="31813" y="13557"/>
                      <a:pt x="31751" y="13426"/>
                    </a:cubicBezTo>
                    <a:cubicBezTo>
                      <a:pt x="31858" y="13270"/>
                      <a:pt x="31965" y="13217"/>
                      <a:pt x="32073" y="13217"/>
                    </a:cubicBezTo>
                    <a:cubicBezTo>
                      <a:pt x="32310" y="13217"/>
                      <a:pt x="32548" y="13475"/>
                      <a:pt x="32785" y="13475"/>
                    </a:cubicBezTo>
                    <a:cubicBezTo>
                      <a:pt x="32934" y="13475"/>
                      <a:pt x="33082" y="13373"/>
                      <a:pt x="33229" y="13044"/>
                    </a:cubicBezTo>
                    <a:cubicBezTo>
                      <a:pt x="33229" y="12608"/>
                      <a:pt x="33124" y="12542"/>
                      <a:pt x="32952" y="12542"/>
                    </a:cubicBezTo>
                    <a:cubicBezTo>
                      <a:pt x="33047" y="12352"/>
                      <a:pt x="33126" y="12277"/>
                      <a:pt x="33191" y="12277"/>
                    </a:cubicBezTo>
                    <a:close/>
                    <a:moveTo>
                      <a:pt x="41718" y="14681"/>
                    </a:moveTo>
                    <a:cubicBezTo>
                      <a:pt x="41909" y="14681"/>
                      <a:pt x="42088" y="14832"/>
                      <a:pt x="42035" y="15248"/>
                    </a:cubicBezTo>
                    <a:cubicBezTo>
                      <a:pt x="41978" y="15275"/>
                      <a:pt x="41928" y="15287"/>
                      <a:pt x="41882" y="15287"/>
                    </a:cubicBezTo>
                    <a:cubicBezTo>
                      <a:pt x="41660" y="15287"/>
                      <a:pt x="41541" y="15024"/>
                      <a:pt x="41322" y="15024"/>
                    </a:cubicBezTo>
                    <a:cubicBezTo>
                      <a:pt x="41322" y="14832"/>
                      <a:pt x="41527" y="14681"/>
                      <a:pt x="41718" y="14681"/>
                    </a:cubicBezTo>
                    <a:close/>
                    <a:moveTo>
                      <a:pt x="23883" y="12872"/>
                    </a:moveTo>
                    <a:cubicBezTo>
                      <a:pt x="24059" y="13060"/>
                      <a:pt x="24208" y="13358"/>
                      <a:pt x="24507" y="13358"/>
                    </a:cubicBezTo>
                    <a:cubicBezTo>
                      <a:pt x="24565" y="13358"/>
                      <a:pt x="24630" y="13347"/>
                      <a:pt x="24701" y="13321"/>
                    </a:cubicBezTo>
                    <a:cubicBezTo>
                      <a:pt x="24701" y="13598"/>
                      <a:pt x="24754" y="13756"/>
                      <a:pt x="24820" y="13809"/>
                    </a:cubicBezTo>
                    <a:cubicBezTo>
                      <a:pt x="24424" y="14087"/>
                      <a:pt x="24371" y="14852"/>
                      <a:pt x="24595" y="15301"/>
                    </a:cubicBezTo>
                    <a:cubicBezTo>
                      <a:pt x="24543" y="15684"/>
                      <a:pt x="24318" y="15578"/>
                      <a:pt x="24160" y="15631"/>
                    </a:cubicBezTo>
                    <a:cubicBezTo>
                      <a:pt x="24232" y="14977"/>
                      <a:pt x="24088" y="14893"/>
                      <a:pt x="23917" y="14893"/>
                    </a:cubicBezTo>
                    <a:cubicBezTo>
                      <a:pt x="23857" y="14893"/>
                      <a:pt x="23794" y="14903"/>
                      <a:pt x="23736" y="14903"/>
                    </a:cubicBezTo>
                    <a:cubicBezTo>
                      <a:pt x="23592" y="14903"/>
                      <a:pt x="23474" y="14842"/>
                      <a:pt x="23500" y="14417"/>
                    </a:cubicBezTo>
                    <a:lnTo>
                      <a:pt x="23500" y="14417"/>
                    </a:lnTo>
                    <a:cubicBezTo>
                      <a:pt x="23275" y="14747"/>
                      <a:pt x="22774" y="14641"/>
                      <a:pt x="22840" y="15459"/>
                    </a:cubicBezTo>
                    <a:cubicBezTo>
                      <a:pt x="22562" y="15354"/>
                      <a:pt x="22444" y="14747"/>
                      <a:pt x="22338" y="14311"/>
                    </a:cubicBezTo>
                    <a:cubicBezTo>
                      <a:pt x="22092" y="14379"/>
                      <a:pt x="22097" y="14676"/>
                      <a:pt x="22044" y="14676"/>
                    </a:cubicBezTo>
                    <a:cubicBezTo>
                      <a:pt x="22014" y="14676"/>
                      <a:pt x="21967" y="14584"/>
                      <a:pt x="21849" y="14311"/>
                    </a:cubicBezTo>
                    <a:cubicBezTo>
                      <a:pt x="21625" y="14364"/>
                      <a:pt x="21849" y="15182"/>
                      <a:pt x="21678" y="15354"/>
                    </a:cubicBezTo>
                    <a:cubicBezTo>
                      <a:pt x="21348" y="14469"/>
                      <a:pt x="21401" y="13981"/>
                      <a:pt x="21348" y="13651"/>
                    </a:cubicBezTo>
                    <a:cubicBezTo>
                      <a:pt x="21489" y="13510"/>
                      <a:pt x="21655" y="13464"/>
                      <a:pt x="21835" y="13464"/>
                    </a:cubicBezTo>
                    <a:cubicBezTo>
                      <a:pt x="22172" y="13464"/>
                      <a:pt x="22560" y="13624"/>
                      <a:pt x="22927" y="13624"/>
                    </a:cubicBezTo>
                    <a:cubicBezTo>
                      <a:pt x="23286" y="13624"/>
                      <a:pt x="23626" y="13472"/>
                      <a:pt x="23883" y="12872"/>
                    </a:cubicBezTo>
                    <a:close/>
                    <a:moveTo>
                      <a:pt x="39674" y="14390"/>
                    </a:moveTo>
                    <a:cubicBezTo>
                      <a:pt x="39704" y="14390"/>
                      <a:pt x="39738" y="14398"/>
                      <a:pt x="39777" y="14417"/>
                    </a:cubicBezTo>
                    <a:cubicBezTo>
                      <a:pt x="40002" y="14588"/>
                      <a:pt x="39724" y="14694"/>
                      <a:pt x="39553" y="14694"/>
                    </a:cubicBezTo>
                    <a:cubicBezTo>
                      <a:pt x="39342" y="14799"/>
                      <a:pt x="39394" y="15407"/>
                      <a:pt x="39276" y="15737"/>
                    </a:cubicBezTo>
                    <a:cubicBezTo>
                      <a:pt x="39117" y="15512"/>
                      <a:pt x="39276" y="15354"/>
                      <a:pt x="39117" y="14747"/>
                    </a:cubicBezTo>
                    <a:lnTo>
                      <a:pt x="39117" y="14747"/>
                    </a:lnTo>
                    <a:cubicBezTo>
                      <a:pt x="39149" y="14755"/>
                      <a:pt x="39177" y="14759"/>
                      <a:pt x="39204" y="14759"/>
                    </a:cubicBezTo>
                    <a:cubicBezTo>
                      <a:pt x="39456" y="14759"/>
                      <a:pt x="39474" y="14390"/>
                      <a:pt x="39674" y="14390"/>
                    </a:cubicBezTo>
                    <a:close/>
                    <a:moveTo>
                      <a:pt x="45005" y="14192"/>
                    </a:moveTo>
                    <a:lnTo>
                      <a:pt x="45005" y="14192"/>
                    </a:lnTo>
                    <a:cubicBezTo>
                      <a:pt x="45216" y="14417"/>
                      <a:pt x="45612" y="14139"/>
                      <a:pt x="45612" y="14918"/>
                    </a:cubicBezTo>
                    <a:cubicBezTo>
                      <a:pt x="45487" y="14804"/>
                      <a:pt x="45394" y="14757"/>
                      <a:pt x="45325" y="14757"/>
                    </a:cubicBezTo>
                    <a:cubicBezTo>
                      <a:pt x="45005" y="14757"/>
                      <a:pt x="45155" y="15742"/>
                      <a:pt x="44683" y="15742"/>
                    </a:cubicBezTo>
                    <a:cubicBezTo>
                      <a:pt x="44664" y="15742"/>
                      <a:pt x="44644" y="15740"/>
                      <a:pt x="44622" y="15737"/>
                    </a:cubicBezTo>
                    <a:cubicBezTo>
                      <a:pt x="44834" y="15024"/>
                      <a:pt x="45058" y="14971"/>
                      <a:pt x="45005" y="14192"/>
                    </a:cubicBezTo>
                    <a:close/>
                    <a:moveTo>
                      <a:pt x="27064" y="14588"/>
                    </a:moveTo>
                    <a:cubicBezTo>
                      <a:pt x="27183" y="14852"/>
                      <a:pt x="27289" y="15248"/>
                      <a:pt x="27289" y="15842"/>
                    </a:cubicBezTo>
                    <a:cubicBezTo>
                      <a:pt x="27130" y="15842"/>
                      <a:pt x="27183" y="15512"/>
                      <a:pt x="27130" y="15354"/>
                    </a:cubicBezTo>
                    <a:cubicBezTo>
                      <a:pt x="26677" y="15560"/>
                      <a:pt x="26196" y="15855"/>
                      <a:pt x="25750" y="15855"/>
                    </a:cubicBezTo>
                    <a:cubicBezTo>
                      <a:pt x="25598" y="15855"/>
                      <a:pt x="25449" y="15821"/>
                      <a:pt x="25308" y="15737"/>
                    </a:cubicBezTo>
                    <a:cubicBezTo>
                      <a:pt x="25273" y="15374"/>
                      <a:pt x="25298" y="15263"/>
                      <a:pt x="25358" y="15263"/>
                    </a:cubicBezTo>
                    <a:cubicBezTo>
                      <a:pt x="25453" y="15263"/>
                      <a:pt x="25637" y="15538"/>
                      <a:pt x="25818" y="15538"/>
                    </a:cubicBezTo>
                    <a:cubicBezTo>
                      <a:pt x="25869" y="15538"/>
                      <a:pt x="25920" y="15516"/>
                      <a:pt x="25968" y="15459"/>
                    </a:cubicBezTo>
                    <a:cubicBezTo>
                      <a:pt x="25938" y="15268"/>
                      <a:pt x="25867" y="15227"/>
                      <a:pt x="25782" y="15227"/>
                    </a:cubicBezTo>
                    <a:cubicBezTo>
                      <a:pt x="25720" y="15227"/>
                      <a:pt x="25652" y="15248"/>
                      <a:pt x="25586" y="15248"/>
                    </a:cubicBezTo>
                    <a:cubicBezTo>
                      <a:pt x="25622" y="14996"/>
                      <a:pt x="25700" y="14905"/>
                      <a:pt x="25789" y="14905"/>
                    </a:cubicBezTo>
                    <a:cubicBezTo>
                      <a:pt x="25955" y="14905"/>
                      <a:pt x="26158" y="15226"/>
                      <a:pt x="26193" y="15407"/>
                    </a:cubicBezTo>
                    <a:cubicBezTo>
                      <a:pt x="26351" y="15301"/>
                      <a:pt x="26140" y="15129"/>
                      <a:pt x="26140" y="14694"/>
                    </a:cubicBezTo>
                    <a:lnTo>
                      <a:pt x="27064" y="14588"/>
                    </a:lnTo>
                    <a:close/>
                    <a:moveTo>
                      <a:pt x="12282" y="13721"/>
                    </a:moveTo>
                    <a:cubicBezTo>
                      <a:pt x="12398" y="13721"/>
                      <a:pt x="12462" y="14149"/>
                      <a:pt x="12660" y="14149"/>
                    </a:cubicBezTo>
                    <a:cubicBezTo>
                      <a:pt x="12677" y="14149"/>
                      <a:pt x="12695" y="14146"/>
                      <a:pt x="12714" y="14139"/>
                    </a:cubicBezTo>
                    <a:lnTo>
                      <a:pt x="12714" y="14139"/>
                    </a:lnTo>
                    <a:cubicBezTo>
                      <a:pt x="12331" y="15578"/>
                      <a:pt x="13268" y="14641"/>
                      <a:pt x="13268" y="15842"/>
                    </a:cubicBezTo>
                    <a:cubicBezTo>
                      <a:pt x="13214" y="15873"/>
                      <a:pt x="13166" y="15886"/>
                      <a:pt x="13123" y="15886"/>
                    </a:cubicBezTo>
                    <a:cubicBezTo>
                      <a:pt x="12874" y="15886"/>
                      <a:pt x="12782" y="15449"/>
                      <a:pt x="12512" y="15449"/>
                    </a:cubicBezTo>
                    <a:cubicBezTo>
                      <a:pt x="12488" y="15449"/>
                      <a:pt x="12463" y="15452"/>
                      <a:pt x="12437" y="15459"/>
                    </a:cubicBezTo>
                    <a:cubicBezTo>
                      <a:pt x="12542" y="14417"/>
                      <a:pt x="12159" y="14694"/>
                      <a:pt x="12107" y="13981"/>
                    </a:cubicBezTo>
                    <a:cubicBezTo>
                      <a:pt x="12181" y="13789"/>
                      <a:pt x="12236" y="13721"/>
                      <a:pt x="12282" y="13721"/>
                    </a:cubicBezTo>
                    <a:close/>
                    <a:moveTo>
                      <a:pt x="35420" y="13786"/>
                    </a:moveTo>
                    <a:cubicBezTo>
                      <a:pt x="35727" y="13786"/>
                      <a:pt x="36093" y="14157"/>
                      <a:pt x="36200" y="14522"/>
                    </a:cubicBezTo>
                    <a:cubicBezTo>
                      <a:pt x="35540" y="15842"/>
                      <a:pt x="37137" y="15842"/>
                      <a:pt x="37903" y="16120"/>
                    </a:cubicBezTo>
                    <a:cubicBezTo>
                      <a:pt x="37729" y="16307"/>
                      <a:pt x="37532" y="16370"/>
                      <a:pt x="37324" y="16370"/>
                    </a:cubicBezTo>
                    <a:cubicBezTo>
                      <a:pt x="36915" y="16370"/>
                      <a:pt x="36464" y="16128"/>
                      <a:pt x="36063" y="16128"/>
                    </a:cubicBezTo>
                    <a:cubicBezTo>
                      <a:pt x="35895" y="16128"/>
                      <a:pt x="35736" y="16171"/>
                      <a:pt x="35592" y="16291"/>
                    </a:cubicBezTo>
                    <a:cubicBezTo>
                      <a:pt x="36147" y="14971"/>
                      <a:pt x="35315" y="14364"/>
                      <a:pt x="35051" y="14087"/>
                    </a:cubicBezTo>
                    <a:cubicBezTo>
                      <a:pt x="35137" y="13872"/>
                      <a:pt x="35272" y="13786"/>
                      <a:pt x="35420" y="13786"/>
                    </a:cubicBezTo>
                    <a:close/>
                    <a:moveTo>
                      <a:pt x="22285" y="15301"/>
                    </a:moveTo>
                    <a:cubicBezTo>
                      <a:pt x="22415" y="15431"/>
                      <a:pt x="22555" y="15794"/>
                      <a:pt x="22813" y="15794"/>
                    </a:cubicBezTo>
                    <a:cubicBezTo>
                      <a:pt x="22869" y="15794"/>
                      <a:pt x="22930" y="15777"/>
                      <a:pt x="22998" y="15737"/>
                    </a:cubicBezTo>
                    <a:lnTo>
                      <a:pt x="22998" y="15737"/>
                    </a:lnTo>
                    <a:cubicBezTo>
                      <a:pt x="23114" y="16106"/>
                      <a:pt x="22947" y="16299"/>
                      <a:pt x="22775" y="16299"/>
                    </a:cubicBezTo>
                    <a:cubicBezTo>
                      <a:pt x="22616" y="16299"/>
                      <a:pt x="22452" y="16133"/>
                      <a:pt x="22510" y="15790"/>
                    </a:cubicBezTo>
                    <a:cubicBezTo>
                      <a:pt x="22391" y="15790"/>
                      <a:pt x="22444" y="16238"/>
                      <a:pt x="22444" y="16502"/>
                    </a:cubicBezTo>
                    <a:lnTo>
                      <a:pt x="22008" y="16568"/>
                    </a:lnTo>
                    <a:cubicBezTo>
                      <a:pt x="22180" y="15908"/>
                      <a:pt x="22285" y="16014"/>
                      <a:pt x="22285" y="15301"/>
                    </a:cubicBezTo>
                    <a:close/>
                    <a:moveTo>
                      <a:pt x="32239" y="9849"/>
                    </a:moveTo>
                    <a:cubicBezTo>
                      <a:pt x="33176" y="10680"/>
                      <a:pt x="34444" y="10456"/>
                      <a:pt x="35262" y="11618"/>
                    </a:cubicBezTo>
                    <a:cubicBezTo>
                      <a:pt x="35061" y="11448"/>
                      <a:pt x="34854" y="11387"/>
                      <a:pt x="34647" y="11387"/>
                    </a:cubicBezTo>
                    <a:cubicBezTo>
                      <a:pt x="34177" y="11387"/>
                      <a:pt x="33704" y="11703"/>
                      <a:pt x="33282" y="11776"/>
                    </a:cubicBezTo>
                    <a:cubicBezTo>
                      <a:pt x="33282" y="11499"/>
                      <a:pt x="33507" y="11552"/>
                      <a:pt x="33612" y="11499"/>
                    </a:cubicBezTo>
                    <a:cubicBezTo>
                      <a:pt x="33438" y="11218"/>
                      <a:pt x="33286" y="11109"/>
                      <a:pt x="33148" y="11109"/>
                    </a:cubicBezTo>
                    <a:cubicBezTo>
                      <a:pt x="32673" y="11109"/>
                      <a:pt x="32367" y="12405"/>
                      <a:pt x="31907" y="12405"/>
                    </a:cubicBezTo>
                    <a:cubicBezTo>
                      <a:pt x="31873" y="12405"/>
                      <a:pt x="31839" y="12398"/>
                      <a:pt x="31804" y="12383"/>
                    </a:cubicBezTo>
                    <a:cubicBezTo>
                      <a:pt x="31751" y="11499"/>
                      <a:pt x="32292" y="11776"/>
                      <a:pt x="32464" y="11341"/>
                    </a:cubicBezTo>
                    <a:cubicBezTo>
                      <a:pt x="32292" y="10456"/>
                      <a:pt x="32464" y="10839"/>
                      <a:pt x="31962" y="10628"/>
                    </a:cubicBezTo>
                    <a:lnTo>
                      <a:pt x="31962" y="10628"/>
                    </a:lnTo>
                    <a:cubicBezTo>
                      <a:pt x="32015" y="10839"/>
                      <a:pt x="32081" y="11063"/>
                      <a:pt x="32186" y="11116"/>
                    </a:cubicBezTo>
                    <a:cubicBezTo>
                      <a:pt x="32411" y="11116"/>
                      <a:pt x="31196" y="11222"/>
                      <a:pt x="31473" y="12212"/>
                    </a:cubicBezTo>
                    <a:cubicBezTo>
                      <a:pt x="31461" y="12316"/>
                      <a:pt x="31425" y="12358"/>
                      <a:pt x="31373" y="12358"/>
                    </a:cubicBezTo>
                    <a:cubicBezTo>
                      <a:pt x="31206" y="12358"/>
                      <a:pt x="30882" y="11908"/>
                      <a:pt x="30761" y="11776"/>
                    </a:cubicBezTo>
                    <a:cubicBezTo>
                      <a:pt x="30642" y="11829"/>
                      <a:pt x="30642" y="12001"/>
                      <a:pt x="30536" y="12053"/>
                    </a:cubicBezTo>
                    <a:cubicBezTo>
                      <a:pt x="30695" y="12872"/>
                      <a:pt x="31632" y="12819"/>
                      <a:pt x="31355" y="12938"/>
                    </a:cubicBezTo>
                    <a:cubicBezTo>
                      <a:pt x="31845" y="13151"/>
                      <a:pt x="31371" y="13622"/>
                      <a:pt x="30789" y="13622"/>
                    </a:cubicBezTo>
                    <a:cubicBezTo>
                      <a:pt x="30650" y="13622"/>
                      <a:pt x="30504" y="13596"/>
                      <a:pt x="30365" y="13532"/>
                    </a:cubicBezTo>
                    <a:lnTo>
                      <a:pt x="30365" y="13532"/>
                    </a:lnTo>
                    <a:cubicBezTo>
                      <a:pt x="30431" y="13981"/>
                      <a:pt x="30761" y="13651"/>
                      <a:pt x="30866" y="13981"/>
                    </a:cubicBezTo>
                    <a:cubicBezTo>
                      <a:pt x="30767" y="14339"/>
                      <a:pt x="30807" y="15034"/>
                      <a:pt x="30542" y="15034"/>
                    </a:cubicBezTo>
                    <a:cubicBezTo>
                      <a:pt x="30524" y="15034"/>
                      <a:pt x="30504" y="15031"/>
                      <a:pt x="30483" y="15024"/>
                    </a:cubicBezTo>
                    <a:lnTo>
                      <a:pt x="30483" y="15024"/>
                    </a:lnTo>
                    <a:cubicBezTo>
                      <a:pt x="30589" y="15301"/>
                      <a:pt x="30695" y="15512"/>
                      <a:pt x="30866" y="15737"/>
                    </a:cubicBezTo>
                    <a:cubicBezTo>
                      <a:pt x="30734" y="16121"/>
                      <a:pt x="30591" y="16227"/>
                      <a:pt x="30448" y="16227"/>
                    </a:cubicBezTo>
                    <a:cubicBezTo>
                      <a:pt x="30271" y="16227"/>
                      <a:pt x="30093" y="16063"/>
                      <a:pt x="29937" y="16063"/>
                    </a:cubicBezTo>
                    <a:cubicBezTo>
                      <a:pt x="29805" y="16063"/>
                      <a:pt x="29688" y="16182"/>
                      <a:pt x="29599" y="16621"/>
                    </a:cubicBezTo>
                    <a:cubicBezTo>
                      <a:pt x="29398" y="16468"/>
                      <a:pt x="29514" y="15535"/>
                      <a:pt x="29814" y="15535"/>
                    </a:cubicBezTo>
                    <a:cubicBezTo>
                      <a:pt x="29849" y="15535"/>
                      <a:pt x="29888" y="15549"/>
                      <a:pt x="29929" y="15578"/>
                    </a:cubicBezTo>
                    <a:cubicBezTo>
                      <a:pt x="29820" y="15234"/>
                      <a:pt x="29631" y="15126"/>
                      <a:pt x="29395" y="15126"/>
                    </a:cubicBezTo>
                    <a:cubicBezTo>
                      <a:pt x="29287" y="15126"/>
                      <a:pt x="29169" y="15149"/>
                      <a:pt x="29044" y="15182"/>
                    </a:cubicBezTo>
                    <a:cubicBezTo>
                      <a:pt x="29110" y="14522"/>
                      <a:pt x="29823" y="15024"/>
                      <a:pt x="29704" y="14087"/>
                    </a:cubicBezTo>
                    <a:cubicBezTo>
                      <a:pt x="29673" y="14021"/>
                      <a:pt x="29628" y="14008"/>
                      <a:pt x="29573" y="14008"/>
                    </a:cubicBezTo>
                    <a:cubicBezTo>
                      <a:pt x="29540" y="14008"/>
                      <a:pt x="29504" y="14013"/>
                      <a:pt x="29466" y="14013"/>
                    </a:cubicBezTo>
                    <a:cubicBezTo>
                      <a:pt x="29353" y="14013"/>
                      <a:pt x="29222" y="13972"/>
                      <a:pt x="29110" y="13651"/>
                    </a:cubicBezTo>
                    <a:cubicBezTo>
                      <a:pt x="28823" y="13743"/>
                      <a:pt x="28736" y="14297"/>
                      <a:pt x="28394" y="14297"/>
                    </a:cubicBezTo>
                    <a:cubicBezTo>
                      <a:pt x="28344" y="14297"/>
                      <a:pt x="28288" y="14285"/>
                      <a:pt x="28226" y="14258"/>
                    </a:cubicBezTo>
                    <a:cubicBezTo>
                      <a:pt x="28226" y="13426"/>
                      <a:pt x="27949" y="13479"/>
                      <a:pt x="28173" y="12991"/>
                    </a:cubicBezTo>
                    <a:lnTo>
                      <a:pt x="28173" y="12991"/>
                    </a:lnTo>
                    <a:cubicBezTo>
                      <a:pt x="28279" y="13202"/>
                      <a:pt x="28173" y="13532"/>
                      <a:pt x="28450" y="13981"/>
                    </a:cubicBezTo>
                    <a:cubicBezTo>
                      <a:pt x="28311" y="13398"/>
                      <a:pt x="28917" y="12922"/>
                      <a:pt x="29449" y="12922"/>
                    </a:cubicBezTo>
                    <a:cubicBezTo>
                      <a:pt x="29772" y="12922"/>
                      <a:pt x="30068" y="13098"/>
                      <a:pt x="30153" y="13532"/>
                    </a:cubicBezTo>
                    <a:cubicBezTo>
                      <a:pt x="30385" y="13532"/>
                      <a:pt x="30460" y="13228"/>
                      <a:pt x="30671" y="13228"/>
                    </a:cubicBezTo>
                    <a:cubicBezTo>
                      <a:pt x="30712" y="13228"/>
                      <a:pt x="30759" y="13240"/>
                      <a:pt x="30813" y="13268"/>
                    </a:cubicBezTo>
                    <a:cubicBezTo>
                      <a:pt x="30813" y="12331"/>
                      <a:pt x="30365" y="12542"/>
                      <a:pt x="30100" y="12331"/>
                    </a:cubicBezTo>
                    <a:cubicBezTo>
                      <a:pt x="30034" y="12106"/>
                      <a:pt x="30034" y="11882"/>
                      <a:pt x="30034" y="11776"/>
                    </a:cubicBezTo>
                    <a:cubicBezTo>
                      <a:pt x="29891" y="11900"/>
                      <a:pt x="29740" y="11952"/>
                      <a:pt x="29582" y="11952"/>
                    </a:cubicBezTo>
                    <a:cubicBezTo>
                      <a:pt x="28899" y="11952"/>
                      <a:pt x="28103" y="10969"/>
                      <a:pt x="27341" y="10562"/>
                    </a:cubicBezTo>
                    <a:cubicBezTo>
                      <a:pt x="26959" y="10179"/>
                      <a:pt x="28001" y="10350"/>
                      <a:pt x="28226" y="10232"/>
                    </a:cubicBezTo>
                    <a:cubicBezTo>
                      <a:pt x="28226" y="10786"/>
                      <a:pt x="28331" y="10892"/>
                      <a:pt x="28384" y="11222"/>
                    </a:cubicBezTo>
                    <a:cubicBezTo>
                      <a:pt x="28429" y="11186"/>
                      <a:pt x="28616" y="10901"/>
                      <a:pt x="28734" y="10901"/>
                    </a:cubicBezTo>
                    <a:cubicBezTo>
                      <a:pt x="28792" y="10901"/>
                      <a:pt x="28833" y="10969"/>
                      <a:pt x="28833" y="11169"/>
                    </a:cubicBezTo>
                    <a:cubicBezTo>
                      <a:pt x="28992" y="11116"/>
                      <a:pt x="28886" y="10958"/>
                      <a:pt x="28833" y="10958"/>
                    </a:cubicBezTo>
                    <a:cubicBezTo>
                      <a:pt x="28872" y="10752"/>
                      <a:pt x="28915" y="10675"/>
                      <a:pt x="28962" y="10675"/>
                    </a:cubicBezTo>
                    <a:cubicBezTo>
                      <a:pt x="29102" y="10675"/>
                      <a:pt x="29271" y="11393"/>
                      <a:pt x="29440" y="11393"/>
                    </a:cubicBezTo>
                    <a:cubicBezTo>
                      <a:pt x="29770" y="11222"/>
                      <a:pt x="30100" y="11169"/>
                      <a:pt x="30206" y="10786"/>
                    </a:cubicBezTo>
                    <a:cubicBezTo>
                      <a:pt x="30424" y="11095"/>
                      <a:pt x="30631" y="11216"/>
                      <a:pt x="30827" y="11216"/>
                    </a:cubicBezTo>
                    <a:cubicBezTo>
                      <a:pt x="31368" y="11216"/>
                      <a:pt x="31832" y="10294"/>
                      <a:pt x="32239" y="9849"/>
                    </a:cubicBezTo>
                    <a:close/>
                    <a:moveTo>
                      <a:pt x="13609" y="16092"/>
                    </a:moveTo>
                    <a:cubicBezTo>
                      <a:pt x="13705" y="16092"/>
                      <a:pt x="13796" y="16149"/>
                      <a:pt x="13862" y="16291"/>
                    </a:cubicBezTo>
                    <a:cubicBezTo>
                      <a:pt x="13829" y="16635"/>
                      <a:pt x="13619" y="16851"/>
                      <a:pt x="13414" y="16851"/>
                    </a:cubicBezTo>
                    <a:cubicBezTo>
                      <a:pt x="13295" y="16851"/>
                      <a:pt x="13179" y="16780"/>
                      <a:pt x="13097" y="16621"/>
                    </a:cubicBezTo>
                    <a:cubicBezTo>
                      <a:pt x="13169" y="16360"/>
                      <a:pt x="13402" y="16092"/>
                      <a:pt x="13609" y="16092"/>
                    </a:cubicBezTo>
                    <a:close/>
                    <a:moveTo>
                      <a:pt x="15579" y="15908"/>
                    </a:moveTo>
                    <a:cubicBezTo>
                      <a:pt x="15691" y="16564"/>
                      <a:pt x="15478" y="16894"/>
                      <a:pt x="15265" y="16894"/>
                    </a:cubicBezTo>
                    <a:cubicBezTo>
                      <a:pt x="15177" y="16894"/>
                      <a:pt x="15089" y="16838"/>
                      <a:pt x="15024" y="16727"/>
                    </a:cubicBezTo>
                    <a:cubicBezTo>
                      <a:pt x="14971" y="15961"/>
                      <a:pt x="15407" y="16120"/>
                      <a:pt x="15579" y="15908"/>
                    </a:cubicBezTo>
                    <a:close/>
                    <a:moveTo>
                      <a:pt x="29110" y="16172"/>
                    </a:moveTo>
                    <a:lnTo>
                      <a:pt x="29110" y="16172"/>
                    </a:lnTo>
                    <a:cubicBezTo>
                      <a:pt x="28992" y="16898"/>
                      <a:pt x="28503" y="17057"/>
                      <a:pt x="28054" y="17281"/>
                    </a:cubicBezTo>
                    <a:cubicBezTo>
                      <a:pt x="28001" y="16172"/>
                      <a:pt x="28662" y="16344"/>
                      <a:pt x="29110" y="16172"/>
                    </a:cubicBezTo>
                    <a:close/>
                    <a:moveTo>
                      <a:pt x="9308" y="15838"/>
                    </a:moveTo>
                    <a:cubicBezTo>
                      <a:pt x="9392" y="15838"/>
                      <a:pt x="9442" y="15968"/>
                      <a:pt x="9466" y="16450"/>
                    </a:cubicBezTo>
                    <a:cubicBezTo>
                      <a:pt x="9430" y="16429"/>
                      <a:pt x="9396" y="16420"/>
                      <a:pt x="9363" y="16420"/>
                    </a:cubicBezTo>
                    <a:cubicBezTo>
                      <a:pt x="9167" y="16420"/>
                      <a:pt x="9053" y="16741"/>
                      <a:pt x="9271" y="16741"/>
                    </a:cubicBezTo>
                    <a:cubicBezTo>
                      <a:pt x="9297" y="16741"/>
                      <a:pt x="9326" y="16736"/>
                      <a:pt x="9361" y="16727"/>
                    </a:cubicBezTo>
                    <a:lnTo>
                      <a:pt x="9361" y="16727"/>
                    </a:lnTo>
                    <a:cubicBezTo>
                      <a:pt x="9277" y="17189"/>
                      <a:pt x="9149" y="17379"/>
                      <a:pt x="8966" y="17379"/>
                    </a:cubicBezTo>
                    <a:cubicBezTo>
                      <a:pt x="8888" y="17379"/>
                      <a:pt x="8800" y="17345"/>
                      <a:pt x="8701" y="17281"/>
                    </a:cubicBezTo>
                    <a:cubicBezTo>
                      <a:pt x="8806" y="16568"/>
                      <a:pt x="9136" y="16951"/>
                      <a:pt x="8859" y="16014"/>
                    </a:cubicBezTo>
                    <a:cubicBezTo>
                      <a:pt x="9065" y="16014"/>
                      <a:pt x="9210" y="15838"/>
                      <a:pt x="9308" y="15838"/>
                    </a:cubicBezTo>
                    <a:close/>
                    <a:moveTo>
                      <a:pt x="26523" y="16674"/>
                    </a:moveTo>
                    <a:lnTo>
                      <a:pt x="26523" y="16674"/>
                    </a:lnTo>
                    <a:cubicBezTo>
                      <a:pt x="26906" y="16898"/>
                      <a:pt x="26193" y="16727"/>
                      <a:pt x="26404" y="17387"/>
                    </a:cubicBezTo>
                    <a:cubicBezTo>
                      <a:pt x="26354" y="17440"/>
                      <a:pt x="26313" y="17461"/>
                      <a:pt x="26278" y="17461"/>
                    </a:cubicBezTo>
                    <a:cubicBezTo>
                      <a:pt x="26153" y="17461"/>
                      <a:pt x="26103" y="17197"/>
                      <a:pt x="25956" y="17197"/>
                    </a:cubicBezTo>
                    <a:cubicBezTo>
                      <a:pt x="25929" y="17197"/>
                      <a:pt x="25898" y="17207"/>
                      <a:pt x="25863" y="17228"/>
                    </a:cubicBezTo>
                    <a:cubicBezTo>
                      <a:pt x="25863" y="16674"/>
                      <a:pt x="26470" y="17162"/>
                      <a:pt x="26523" y="16674"/>
                    </a:cubicBezTo>
                    <a:close/>
                    <a:moveTo>
                      <a:pt x="7710" y="15631"/>
                    </a:moveTo>
                    <a:lnTo>
                      <a:pt x="7710" y="15631"/>
                    </a:lnTo>
                    <a:cubicBezTo>
                      <a:pt x="7816" y="15737"/>
                      <a:pt x="7922" y="15842"/>
                      <a:pt x="8041" y="15842"/>
                    </a:cubicBezTo>
                    <a:cubicBezTo>
                      <a:pt x="7922" y="17281"/>
                      <a:pt x="8648" y="16450"/>
                      <a:pt x="8648" y="17559"/>
                    </a:cubicBezTo>
                    <a:cubicBezTo>
                      <a:pt x="8460" y="17452"/>
                      <a:pt x="8362" y="17396"/>
                      <a:pt x="8274" y="17396"/>
                    </a:cubicBezTo>
                    <a:cubicBezTo>
                      <a:pt x="8178" y="17396"/>
                      <a:pt x="8095" y="17465"/>
                      <a:pt x="7922" y="17611"/>
                    </a:cubicBezTo>
                    <a:cubicBezTo>
                      <a:pt x="7922" y="16727"/>
                      <a:pt x="7816" y="16238"/>
                      <a:pt x="7710" y="15631"/>
                    </a:cubicBezTo>
                    <a:close/>
                    <a:moveTo>
                      <a:pt x="31386" y="15607"/>
                    </a:moveTo>
                    <a:cubicBezTo>
                      <a:pt x="31698" y="15607"/>
                      <a:pt x="32038" y="16500"/>
                      <a:pt x="32271" y="16500"/>
                    </a:cubicBezTo>
                    <a:cubicBezTo>
                      <a:pt x="32324" y="16500"/>
                      <a:pt x="32371" y="16455"/>
                      <a:pt x="32411" y="16344"/>
                    </a:cubicBezTo>
                    <a:cubicBezTo>
                      <a:pt x="32417" y="16343"/>
                      <a:pt x="32422" y="16342"/>
                      <a:pt x="32427" y="16342"/>
                    </a:cubicBezTo>
                    <a:cubicBezTo>
                      <a:pt x="32614" y="16342"/>
                      <a:pt x="32466" y="17239"/>
                      <a:pt x="32569" y="17611"/>
                    </a:cubicBezTo>
                    <a:lnTo>
                      <a:pt x="31751" y="17664"/>
                    </a:lnTo>
                    <a:cubicBezTo>
                      <a:pt x="31785" y="17161"/>
                      <a:pt x="31790" y="16991"/>
                      <a:pt x="31768" y="16991"/>
                    </a:cubicBezTo>
                    <a:cubicBezTo>
                      <a:pt x="31722" y="16991"/>
                      <a:pt x="31560" y="17717"/>
                      <a:pt x="31302" y="17717"/>
                    </a:cubicBezTo>
                    <a:cubicBezTo>
                      <a:pt x="31302" y="17281"/>
                      <a:pt x="31196" y="17281"/>
                      <a:pt x="31143" y="16951"/>
                    </a:cubicBezTo>
                    <a:cubicBezTo>
                      <a:pt x="30987" y="17167"/>
                      <a:pt x="30744" y="17416"/>
                      <a:pt x="30523" y="17416"/>
                    </a:cubicBezTo>
                    <a:cubicBezTo>
                      <a:pt x="30351" y="17416"/>
                      <a:pt x="30193" y="17265"/>
                      <a:pt x="30100" y="16832"/>
                    </a:cubicBezTo>
                    <a:cubicBezTo>
                      <a:pt x="30124" y="16815"/>
                      <a:pt x="30159" y="16808"/>
                      <a:pt x="30201" y="16808"/>
                    </a:cubicBezTo>
                    <a:cubicBezTo>
                      <a:pt x="30332" y="16808"/>
                      <a:pt x="30537" y="16874"/>
                      <a:pt x="30721" y="16874"/>
                    </a:cubicBezTo>
                    <a:cubicBezTo>
                      <a:pt x="31000" y="16874"/>
                      <a:pt x="31232" y="16722"/>
                      <a:pt x="31091" y="15961"/>
                    </a:cubicBezTo>
                    <a:cubicBezTo>
                      <a:pt x="31183" y="15704"/>
                      <a:pt x="31283" y="15607"/>
                      <a:pt x="31386" y="15607"/>
                    </a:cubicBezTo>
                    <a:close/>
                    <a:moveTo>
                      <a:pt x="24424" y="16568"/>
                    </a:moveTo>
                    <a:lnTo>
                      <a:pt x="24424" y="16568"/>
                    </a:lnTo>
                    <a:cubicBezTo>
                      <a:pt x="24873" y="17057"/>
                      <a:pt x="24213" y="17387"/>
                      <a:pt x="24265" y="17823"/>
                    </a:cubicBezTo>
                    <a:cubicBezTo>
                      <a:pt x="24112" y="17728"/>
                      <a:pt x="24096" y="17371"/>
                      <a:pt x="23943" y="17371"/>
                    </a:cubicBezTo>
                    <a:cubicBezTo>
                      <a:pt x="23925" y="17371"/>
                      <a:pt x="23905" y="17376"/>
                      <a:pt x="23883" y="17387"/>
                    </a:cubicBezTo>
                    <a:cubicBezTo>
                      <a:pt x="23883" y="16832"/>
                      <a:pt x="24543" y="17387"/>
                      <a:pt x="24424" y="16568"/>
                    </a:cubicBezTo>
                    <a:close/>
                    <a:moveTo>
                      <a:pt x="35592" y="17823"/>
                    </a:moveTo>
                    <a:cubicBezTo>
                      <a:pt x="35592" y="17847"/>
                      <a:pt x="35598" y="17868"/>
                      <a:pt x="35607" y="17888"/>
                    </a:cubicBezTo>
                    <a:lnTo>
                      <a:pt x="35607" y="17888"/>
                    </a:lnTo>
                    <a:cubicBezTo>
                      <a:pt x="35602" y="17866"/>
                      <a:pt x="35597" y="17845"/>
                      <a:pt x="35592" y="17823"/>
                    </a:cubicBezTo>
                    <a:close/>
                    <a:moveTo>
                      <a:pt x="7380" y="16172"/>
                    </a:moveTo>
                    <a:cubicBezTo>
                      <a:pt x="7220" y="16544"/>
                      <a:pt x="7314" y="16903"/>
                      <a:pt x="7598" y="16903"/>
                    </a:cubicBezTo>
                    <a:cubicBezTo>
                      <a:pt x="7617" y="16903"/>
                      <a:pt x="7637" y="16902"/>
                      <a:pt x="7658" y="16898"/>
                    </a:cubicBezTo>
                    <a:lnTo>
                      <a:pt x="7658" y="16898"/>
                    </a:lnTo>
                    <a:cubicBezTo>
                      <a:pt x="7380" y="17387"/>
                      <a:pt x="6602" y="17057"/>
                      <a:pt x="6668" y="18219"/>
                    </a:cubicBezTo>
                    <a:cubicBezTo>
                      <a:pt x="6654" y="18225"/>
                      <a:pt x="6642" y="18228"/>
                      <a:pt x="6630" y="18228"/>
                    </a:cubicBezTo>
                    <a:cubicBezTo>
                      <a:pt x="6448" y="18228"/>
                      <a:pt x="6483" y="17493"/>
                      <a:pt x="6272" y="17493"/>
                    </a:cubicBezTo>
                    <a:cubicBezTo>
                      <a:pt x="6303" y="17337"/>
                      <a:pt x="6355" y="17269"/>
                      <a:pt x="6406" y="17269"/>
                    </a:cubicBezTo>
                    <a:cubicBezTo>
                      <a:pt x="6464" y="17269"/>
                      <a:pt x="6521" y="17353"/>
                      <a:pt x="6549" y="17493"/>
                    </a:cubicBezTo>
                    <a:cubicBezTo>
                      <a:pt x="6549" y="16898"/>
                      <a:pt x="7103" y="17228"/>
                      <a:pt x="6932" y="16172"/>
                    </a:cubicBezTo>
                    <a:close/>
                    <a:moveTo>
                      <a:pt x="9849" y="16674"/>
                    </a:moveTo>
                    <a:lnTo>
                      <a:pt x="9849" y="16674"/>
                    </a:lnTo>
                    <a:cubicBezTo>
                      <a:pt x="10010" y="16723"/>
                      <a:pt x="10205" y="18456"/>
                      <a:pt x="9874" y="18456"/>
                    </a:cubicBezTo>
                    <a:cubicBezTo>
                      <a:pt x="9851" y="18456"/>
                      <a:pt x="9825" y="18448"/>
                      <a:pt x="9796" y="18430"/>
                    </a:cubicBezTo>
                    <a:cubicBezTo>
                      <a:pt x="9519" y="17889"/>
                      <a:pt x="10021" y="17611"/>
                      <a:pt x="9849" y="16674"/>
                    </a:cubicBezTo>
                    <a:close/>
                    <a:moveTo>
                      <a:pt x="37520" y="17611"/>
                    </a:moveTo>
                    <a:cubicBezTo>
                      <a:pt x="37911" y="17706"/>
                      <a:pt x="37866" y="18695"/>
                      <a:pt x="37499" y="18695"/>
                    </a:cubicBezTo>
                    <a:cubicBezTo>
                      <a:pt x="37457" y="18695"/>
                      <a:pt x="37411" y="18683"/>
                      <a:pt x="37361" y="18654"/>
                    </a:cubicBezTo>
                    <a:cubicBezTo>
                      <a:pt x="37190" y="17823"/>
                      <a:pt x="37744" y="18430"/>
                      <a:pt x="37520" y="17611"/>
                    </a:cubicBezTo>
                    <a:close/>
                    <a:moveTo>
                      <a:pt x="23500" y="16951"/>
                    </a:moveTo>
                    <a:cubicBezTo>
                      <a:pt x="23711" y="18047"/>
                      <a:pt x="23222" y="17717"/>
                      <a:pt x="23381" y="18707"/>
                    </a:cubicBezTo>
                    <a:lnTo>
                      <a:pt x="22892" y="18707"/>
                    </a:lnTo>
                    <a:cubicBezTo>
                      <a:pt x="22774" y="18047"/>
                      <a:pt x="23104" y="18219"/>
                      <a:pt x="23104" y="17717"/>
                    </a:cubicBezTo>
                    <a:cubicBezTo>
                      <a:pt x="23044" y="17682"/>
                      <a:pt x="22993" y="17668"/>
                      <a:pt x="22949" y="17668"/>
                    </a:cubicBezTo>
                    <a:cubicBezTo>
                      <a:pt x="22803" y="17668"/>
                      <a:pt x="22725" y="17814"/>
                      <a:pt x="22603" y="17814"/>
                    </a:cubicBezTo>
                    <a:cubicBezTo>
                      <a:pt x="22525" y="17814"/>
                      <a:pt x="22429" y="17754"/>
                      <a:pt x="22285" y="17559"/>
                    </a:cubicBezTo>
                    <a:cubicBezTo>
                      <a:pt x="22615" y="16898"/>
                      <a:pt x="22840" y="17162"/>
                      <a:pt x="23500" y="16951"/>
                    </a:cubicBezTo>
                    <a:close/>
                    <a:moveTo>
                      <a:pt x="29697" y="17903"/>
                    </a:moveTo>
                    <a:cubicBezTo>
                      <a:pt x="29787" y="17903"/>
                      <a:pt x="29875" y="17969"/>
                      <a:pt x="29929" y="18100"/>
                    </a:cubicBezTo>
                    <a:cubicBezTo>
                      <a:pt x="29996" y="18630"/>
                      <a:pt x="29844" y="18843"/>
                      <a:pt x="29666" y="18843"/>
                    </a:cubicBezTo>
                    <a:cubicBezTo>
                      <a:pt x="29565" y="18843"/>
                      <a:pt x="29456" y="18774"/>
                      <a:pt x="29374" y="18654"/>
                    </a:cubicBezTo>
                    <a:cubicBezTo>
                      <a:pt x="29340" y="18150"/>
                      <a:pt x="29523" y="17903"/>
                      <a:pt x="29697" y="17903"/>
                    </a:cubicBezTo>
                    <a:close/>
                    <a:moveTo>
                      <a:pt x="24773" y="17746"/>
                    </a:moveTo>
                    <a:cubicBezTo>
                      <a:pt x="25021" y="17746"/>
                      <a:pt x="25015" y="18350"/>
                      <a:pt x="25203" y="18483"/>
                    </a:cubicBezTo>
                    <a:cubicBezTo>
                      <a:pt x="25166" y="18824"/>
                      <a:pt x="25126" y="18935"/>
                      <a:pt x="25076" y="18935"/>
                    </a:cubicBezTo>
                    <a:cubicBezTo>
                      <a:pt x="24984" y="18935"/>
                      <a:pt x="24859" y="18547"/>
                      <a:pt x="24668" y="18547"/>
                    </a:cubicBezTo>
                    <a:cubicBezTo>
                      <a:pt x="24629" y="18547"/>
                      <a:pt x="24587" y="18563"/>
                      <a:pt x="24543" y="18601"/>
                    </a:cubicBezTo>
                    <a:cubicBezTo>
                      <a:pt x="24490" y="18153"/>
                      <a:pt x="24595" y="18153"/>
                      <a:pt x="24595" y="17823"/>
                    </a:cubicBezTo>
                    <a:cubicBezTo>
                      <a:pt x="24666" y="17769"/>
                      <a:pt x="24724" y="17746"/>
                      <a:pt x="24773" y="17746"/>
                    </a:cubicBezTo>
                    <a:close/>
                    <a:moveTo>
                      <a:pt x="18389" y="13207"/>
                    </a:moveTo>
                    <a:cubicBezTo>
                      <a:pt x="18532" y="13207"/>
                      <a:pt x="18708" y="13255"/>
                      <a:pt x="18932" y="13374"/>
                    </a:cubicBezTo>
                    <a:cubicBezTo>
                      <a:pt x="18760" y="14087"/>
                      <a:pt x="19090" y="14417"/>
                      <a:pt x="18879" y="15077"/>
                    </a:cubicBezTo>
                    <a:cubicBezTo>
                      <a:pt x="18667" y="15027"/>
                      <a:pt x="18608" y="14637"/>
                      <a:pt x="18326" y="14637"/>
                    </a:cubicBezTo>
                    <a:cubicBezTo>
                      <a:pt x="18309" y="14637"/>
                      <a:pt x="18291" y="14638"/>
                      <a:pt x="18272" y="14641"/>
                    </a:cubicBezTo>
                    <a:cubicBezTo>
                      <a:pt x="18219" y="14747"/>
                      <a:pt x="18100" y="14918"/>
                      <a:pt x="18100" y="15182"/>
                    </a:cubicBezTo>
                    <a:cubicBezTo>
                      <a:pt x="18186" y="15520"/>
                      <a:pt x="18279" y="15609"/>
                      <a:pt x="18386" y="15609"/>
                    </a:cubicBezTo>
                    <a:cubicBezTo>
                      <a:pt x="18507" y="15609"/>
                      <a:pt x="18645" y="15495"/>
                      <a:pt x="18809" y="15495"/>
                    </a:cubicBezTo>
                    <a:cubicBezTo>
                      <a:pt x="18880" y="15495"/>
                      <a:pt x="18956" y="15517"/>
                      <a:pt x="19038" y="15578"/>
                    </a:cubicBezTo>
                    <a:cubicBezTo>
                      <a:pt x="18985" y="15961"/>
                      <a:pt x="18707" y="15842"/>
                      <a:pt x="18879" y="16621"/>
                    </a:cubicBezTo>
                    <a:cubicBezTo>
                      <a:pt x="18494" y="16398"/>
                      <a:pt x="18406" y="16117"/>
                      <a:pt x="18344" y="16117"/>
                    </a:cubicBezTo>
                    <a:cubicBezTo>
                      <a:pt x="18299" y="16117"/>
                      <a:pt x="18269" y="16261"/>
                      <a:pt x="18153" y="16674"/>
                    </a:cubicBezTo>
                    <a:cubicBezTo>
                      <a:pt x="18269" y="17066"/>
                      <a:pt x="18510" y="17149"/>
                      <a:pt x="18763" y="17149"/>
                    </a:cubicBezTo>
                    <a:cubicBezTo>
                      <a:pt x="18947" y="17149"/>
                      <a:pt x="19138" y="17105"/>
                      <a:pt x="19292" y="17105"/>
                    </a:cubicBezTo>
                    <a:cubicBezTo>
                      <a:pt x="19433" y="17105"/>
                      <a:pt x="19544" y="17142"/>
                      <a:pt x="19592" y="17281"/>
                    </a:cubicBezTo>
                    <a:cubicBezTo>
                      <a:pt x="19847" y="16868"/>
                      <a:pt x="19532" y="15818"/>
                      <a:pt x="19223" y="15818"/>
                    </a:cubicBezTo>
                    <a:cubicBezTo>
                      <a:pt x="19196" y="15818"/>
                      <a:pt x="19169" y="15826"/>
                      <a:pt x="19143" y="15842"/>
                    </a:cubicBezTo>
                    <a:cubicBezTo>
                      <a:pt x="19314" y="15455"/>
                      <a:pt x="19481" y="15323"/>
                      <a:pt x="19656" y="15323"/>
                    </a:cubicBezTo>
                    <a:cubicBezTo>
                      <a:pt x="20027" y="15323"/>
                      <a:pt x="20439" y="15914"/>
                      <a:pt x="21024" y="15914"/>
                    </a:cubicBezTo>
                    <a:cubicBezTo>
                      <a:pt x="21057" y="15914"/>
                      <a:pt x="21090" y="15912"/>
                      <a:pt x="21123" y="15908"/>
                    </a:cubicBezTo>
                    <a:cubicBezTo>
                      <a:pt x="21156" y="16400"/>
                      <a:pt x="21173" y="16537"/>
                      <a:pt x="21221" y="16537"/>
                    </a:cubicBezTo>
                    <a:cubicBezTo>
                      <a:pt x="21271" y="16537"/>
                      <a:pt x="21353" y="16397"/>
                      <a:pt x="21519" y="16344"/>
                    </a:cubicBezTo>
                    <a:lnTo>
                      <a:pt x="21519" y="16344"/>
                    </a:lnTo>
                    <a:cubicBezTo>
                      <a:pt x="21955" y="16674"/>
                      <a:pt x="21189" y="16450"/>
                      <a:pt x="21295" y="16898"/>
                    </a:cubicBezTo>
                    <a:cubicBezTo>
                      <a:pt x="21678" y="17057"/>
                      <a:pt x="22510" y="17057"/>
                      <a:pt x="21453" y="17611"/>
                    </a:cubicBezTo>
                    <a:cubicBezTo>
                      <a:pt x="21295" y="17559"/>
                      <a:pt x="21242" y="17162"/>
                      <a:pt x="21071" y="17162"/>
                    </a:cubicBezTo>
                    <a:cubicBezTo>
                      <a:pt x="20750" y="17984"/>
                      <a:pt x="20330" y="18193"/>
                      <a:pt x="19912" y="18193"/>
                    </a:cubicBezTo>
                    <a:cubicBezTo>
                      <a:pt x="19481" y="18193"/>
                      <a:pt x="19052" y="17972"/>
                      <a:pt x="18733" y="17972"/>
                    </a:cubicBezTo>
                    <a:cubicBezTo>
                      <a:pt x="18407" y="17972"/>
                      <a:pt x="18196" y="18204"/>
                      <a:pt x="18219" y="19143"/>
                    </a:cubicBezTo>
                    <a:cubicBezTo>
                      <a:pt x="18195" y="19154"/>
                      <a:pt x="18170" y="19159"/>
                      <a:pt x="18145" y="19159"/>
                    </a:cubicBezTo>
                    <a:cubicBezTo>
                      <a:pt x="17783" y="19159"/>
                      <a:pt x="17336" y="18088"/>
                      <a:pt x="16710" y="18088"/>
                    </a:cubicBezTo>
                    <a:cubicBezTo>
                      <a:pt x="16485" y="18088"/>
                      <a:pt x="16237" y="18226"/>
                      <a:pt x="15962" y="18601"/>
                    </a:cubicBezTo>
                    <a:cubicBezTo>
                      <a:pt x="15962" y="18377"/>
                      <a:pt x="16067" y="18430"/>
                      <a:pt x="16173" y="18324"/>
                    </a:cubicBezTo>
                    <a:cubicBezTo>
                      <a:pt x="16067" y="18153"/>
                      <a:pt x="16067" y="17664"/>
                      <a:pt x="15909" y="17611"/>
                    </a:cubicBezTo>
                    <a:cubicBezTo>
                      <a:pt x="16265" y="17445"/>
                      <a:pt x="16645" y="17397"/>
                      <a:pt x="17072" y="17397"/>
                    </a:cubicBezTo>
                    <a:cubicBezTo>
                      <a:pt x="17357" y="17397"/>
                      <a:pt x="17662" y="17419"/>
                      <a:pt x="17995" y="17440"/>
                    </a:cubicBezTo>
                    <a:cubicBezTo>
                      <a:pt x="18219" y="17387"/>
                      <a:pt x="17995" y="16568"/>
                      <a:pt x="18153" y="16397"/>
                    </a:cubicBezTo>
                    <a:cubicBezTo>
                      <a:pt x="17717" y="16344"/>
                      <a:pt x="17823" y="15024"/>
                      <a:pt x="17387" y="14971"/>
                    </a:cubicBezTo>
                    <a:cubicBezTo>
                      <a:pt x="17332" y="15316"/>
                      <a:pt x="17201" y="15461"/>
                      <a:pt x="17052" y="15461"/>
                    </a:cubicBezTo>
                    <a:cubicBezTo>
                      <a:pt x="16774" y="15461"/>
                      <a:pt x="16432" y="14956"/>
                      <a:pt x="16397" y="14311"/>
                    </a:cubicBezTo>
                    <a:cubicBezTo>
                      <a:pt x="16503" y="14311"/>
                      <a:pt x="16503" y="14641"/>
                      <a:pt x="16569" y="14799"/>
                    </a:cubicBezTo>
                    <a:cubicBezTo>
                      <a:pt x="16655" y="14642"/>
                      <a:pt x="16755" y="14592"/>
                      <a:pt x="16862" y="14592"/>
                    </a:cubicBezTo>
                    <a:cubicBezTo>
                      <a:pt x="17048" y="14592"/>
                      <a:pt x="17258" y="14740"/>
                      <a:pt x="17457" y="14740"/>
                    </a:cubicBezTo>
                    <a:cubicBezTo>
                      <a:pt x="17586" y="14740"/>
                      <a:pt x="17711" y="14677"/>
                      <a:pt x="17823" y="14469"/>
                    </a:cubicBezTo>
                    <a:cubicBezTo>
                      <a:pt x="17786" y="14142"/>
                      <a:pt x="17709" y="14077"/>
                      <a:pt x="17619" y="14077"/>
                    </a:cubicBezTo>
                    <a:cubicBezTo>
                      <a:pt x="17560" y="14077"/>
                      <a:pt x="17495" y="14106"/>
                      <a:pt x="17432" y="14106"/>
                    </a:cubicBezTo>
                    <a:cubicBezTo>
                      <a:pt x="17319" y="14106"/>
                      <a:pt x="17213" y="14011"/>
                      <a:pt x="17163" y="13479"/>
                    </a:cubicBezTo>
                    <a:cubicBezTo>
                      <a:pt x="17192" y="13465"/>
                      <a:pt x="17218" y="13459"/>
                      <a:pt x="17240" y="13459"/>
                    </a:cubicBezTo>
                    <a:cubicBezTo>
                      <a:pt x="17388" y="13459"/>
                      <a:pt x="17394" y="13740"/>
                      <a:pt x="17440" y="13981"/>
                    </a:cubicBezTo>
                    <a:cubicBezTo>
                      <a:pt x="17793" y="13846"/>
                      <a:pt x="17868" y="13207"/>
                      <a:pt x="18389" y="13207"/>
                    </a:cubicBezTo>
                    <a:close/>
                    <a:moveTo>
                      <a:pt x="39089" y="16725"/>
                    </a:moveTo>
                    <a:cubicBezTo>
                      <a:pt x="39098" y="16725"/>
                      <a:pt x="39107" y="16725"/>
                      <a:pt x="39117" y="16727"/>
                    </a:cubicBezTo>
                    <a:cubicBezTo>
                      <a:pt x="38893" y="17387"/>
                      <a:pt x="39223" y="18324"/>
                      <a:pt x="39447" y="18707"/>
                    </a:cubicBezTo>
                    <a:cubicBezTo>
                      <a:pt x="39390" y="19278"/>
                      <a:pt x="39247" y="19435"/>
                      <a:pt x="39075" y="19435"/>
                    </a:cubicBezTo>
                    <a:cubicBezTo>
                      <a:pt x="38866" y="19435"/>
                      <a:pt x="38612" y="19203"/>
                      <a:pt x="38413" y="19203"/>
                    </a:cubicBezTo>
                    <a:cubicBezTo>
                      <a:pt x="38288" y="19203"/>
                      <a:pt x="38185" y="19294"/>
                      <a:pt x="38127" y="19592"/>
                    </a:cubicBezTo>
                    <a:cubicBezTo>
                      <a:pt x="37903" y="19473"/>
                      <a:pt x="38180" y="19143"/>
                      <a:pt x="37955" y="19090"/>
                    </a:cubicBezTo>
                    <a:cubicBezTo>
                      <a:pt x="38074" y="18760"/>
                      <a:pt x="38352" y="18707"/>
                      <a:pt x="38404" y="18324"/>
                    </a:cubicBezTo>
                    <a:cubicBezTo>
                      <a:pt x="38372" y="18123"/>
                      <a:pt x="38256" y="18084"/>
                      <a:pt x="38132" y="18084"/>
                    </a:cubicBezTo>
                    <a:cubicBezTo>
                      <a:pt x="38053" y="18084"/>
                      <a:pt x="37970" y="18100"/>
                      <a:pt x="37903" y="18100"/>
                    </a:cubicBezTo>
                    <a:cubicBezTo>
                      <a:pt x="37955" y="17889"/>
                      <a:pt x="38021" y="17664"/>
                      <a:pt x="37903" y="17611"/>
                    </a:cubicBezTo>
                    <a:cubicBezTo>
                      <a:pt x="37990" y="17419"/>
                      <a:pt x="38068" y="17341"/>
                      <a:pt x="38139" y="17341"/>
                    </a:cubicBezTo>
                    <a:cubicBezTo>
                      <a:pt x="38445" y="17341"/>
                      <a:pt x="38629" y="18774"/>
                      <a:pt x="38957" y="18774"/>
                    </a:cubicBezTo>
                    <a:cubicBezTo>
                      <a:pt x="39036" y="18774"/>
                      <a:pt x="39123" y="18690"/>
                      <a:pt x="39223" y="18483"/>
                    </a:cubicBezTo>
                    <a:cubicBezTo>
                      <a:pt x="39170" y="17994"/>
                      <a:pt x="38893" y="17994"/>
                      <a:pt x="38734" y="17770"/>
                    </a:cubicBezTo>
                    <a:cubicBezTo>
                      <a:pt x="38940" y="17667"/>
                      <a:pt x="38745" y="16725"/>
                      <a:pt x="39089" y="16725"/>
                    </a:cubicBezTo>
                    <a:close/>
                    <a:moveTo>
                      <a:pt x="36094" y="18271"/>
                    </a:moveTo>
                    <a:cubicBezTo>
                      <a:pt x="36270" y="18691"/>
                      <a:pt x="36377" y="18865"/>
                      <a:pt x="36544" y="18865"/>
                    </a:cubicBezTo>
                    <a:cubicBezTo>
                      <a:pt x="36639" y="18865"/>
                      <a:pt x="36754" y="18808"/>
                      <a:pt x="36913" y="18707"/>
                    </a:cubicBezTo>
                    <a:lnTo>
                      <a:pt x="36913" y="18707"/>
                    </a:lnTo>
                    <a:cubicBezTo>
                      <a:pt x="37084" y="19473"/>
                      <a:pt x="36530" y="19037"/>
                      <a:pt x="36635" y="19697"/>
                    </a:cubicBezTo>
                    <a:cubicBezTo>
                      <a:pt x="36530" y="19037"/>
                      <a:pt x="36147" y="19037"/>
                      <a:pt x="36094" y="18271"/>
                    </a:cubicBezTo>
                    <a:close/>
                    <a:moveTo>
                      <a:pt x="34459" y="15179"/>
                    </a:moveTo>
                    <a:cubicBezTo>
                      <a:pt x="34471" y="15179"/>
                      <a:pt x="34484" y="15180"/>
                      <a:pt x="34497" y="15182"/>
                    </a:cubicBezTo>
                    <a:cubicBezTo>
                      <a:pt x="34272" y="15684"/>
                      <a:pt x="34497" y="16344"/>
                      <a:pt x="34827" y="16397"/>
                    </a:cubicBezTo>
                    <a:cubicBezTo>
                      <a:pt x="34811" y="16602"/>
                      <a:pt x="34782" y="16671"/>
                      <a:pt x="34742" y="16671"/>
                    </a:cubicBezTo>
                    <a:cubicBezTo>
                      <a:pt x="34663" y="16671"/>
                      <a:pt x="34544" y="16397"/>
                      <a:pt x="34416" y="16397"/>
                    </a:cubicBezTo>
                    <a:cubicBezTo>
                      <a:pt x="34386" y="16397"/>
                      <a:pt x="34356" y="16412"/>
                      <a:pt x="34325" y="16450"/>
                    </a:cubicBezTo>
                    <a:cubicBezTo>
                      <a:pt x="34721" y="17281"/>
                      <a:pt x="35645" y="16727"/>
                      <a:pt x="35922" y="17770"/>
                    </a:cubicBezTo>
                    <a:cubicBezTo>
                      <a:pt x="36132" y="17921"/>
                      <a:pt x="36013" y="18006"/>
                      <a:pt x="35863" y="18006"/>
                    </a:cubicBezTo>
                    <a:cubicBezTo>
                      <a:pt x="35762" y="18006"/>
                      <a:pt x="35648" y="17968"/>
                      <a:pt x="35607" y="17888"/>
                    </a:cubicBezTo>
                    <a:lnTo>
                      <a:pt x="35607" y="17888"/>
                    </a:lnTo>
                    <a:cubicBezTo>
                      <a:pt x="35736" y="18407"/>
                      <a:pt x="36021" y="18771"/>
                      <a:pt x="35540" y="19037"/>
                    </a:cubicBezTo>
                    <a:cubicBezTo>
                      <a:pt x="35645" y="19367"/>
                      <a:pt x="35764" y="19803"/>
                      <a:pt x="35922" y="20027"/>
                    </a:cubicBezTo>
                    <a:cubicBezTo>
                      <a:pt x="35888" y="20098"/>
                      <a:pt x="35845" y="20130"/>
                      <a:pt x="35796" y="20130"/>
                    </a:cubicBezTo>
                    <a:cubicBezTo>
                      <a:pt x="35543" y="20130"/>
                      <a:pt x="35140" y="19287"/>
                      <a:pt x="35051" y="18601"/>
                    </a:cubicBezTo>
                    <a:cubicBezTo>
                      <a:pt x="35077" y="18590"/>
                      <a:pt x="35101" y="18585"/>
                      <a:pt x="35122" y="18585"/>
                    </a:cubicBezTo>
                    <a:cubicBezTo>
                      <a:pt x="35281" y="18585"/>
                      <a:pt x="35331" y="18867"/>
                      <a:pt x="35502" y="18867"/>
                    </a:cubicBezTo>
                    <a:cubicBezTo>
                      <a:pt x="35542" y="18867"/>
                      <a:pt x="35589" y="18851"/>
                      <a:pt x="35645" y="18813"/>
                    </a:cubicBezTo>
                    <a:cubicBezTo>
                      <a:pt x="35645" y="18219"/>
                      <a:pt x="35381" y="18271"/>
                      <a:pt x="35434" y="17559"/>
                    </a:cubicBezTo>
                    <a:cubicBezTo>
                      <a:pt x="35329" y="17300"/>
                      <a:pt x="35142" y="17174"/>
                      <a:pt x="34955" y="17174"/>
                    </a:cubicBezTo>
                    <a:cubicBezTo>
                      <a:pt x="34741" y="17174"/>
                      <a:pt x="34528" y="17340"/>
                      <a:pt x="34444" y="17664"/>
                    </a:cubicBezTo>
                    <a:cubicBezTo>
                      <a:pt x="34390" y="17363"/>
                      <a:pt x="34190" y="17257"/>
                      <a:pt x="33921" y="17257"/>
                    </a:cubicBezTo>
                    <a:cubicBezTo>
                      <a:pt x="33600" y="17257"/>
                      <a:pt x="33181" y="17408"/>
                      <a:pt x="32794" y="17559"/>
                    </a:cubicBezTo>
                    <a:cubicBezTo>
                      <a:pt x="32770" y="16683"/>
                      <a:pt x="33004" y="16535"/>
                      <a:pt x="33294" y="16535"/>
                    </a:cubicBezTo>
                    <a:cubicBezTo>
                      <a:pt x="33442" y="16535"/>
                      <a:pt x="33604" y="16574"/>
                      <a:pt x="33754" y="16574"/>
                    </a:cubicBezTo>
                    <a:cubicBezTo>
                      <a:pt x="33955" y="16574"/>
                      <a:pt x="34133" y="16503"/>
                      <a:pt x="34219" y="16172"/>
                    </a:cubicBezTo>
                    <a:cubicBezTo>
                      <a:pt x="34219" y="15407"/>
                      <a:pt x="33665" y="16120"/>
                      <a:pt x="33731" y="15248"/>
                    </a:cubicBezTo>
                    <a:lnTo>
                      <a:pt x="33731" y="15248"/>
                    </a:lnTo>
                    <a:cubicBezTo>
                      <a:pt x="33809" y="15408"/>
                      <a:pt x="33878" y="15463"/>
                      <a:pt x="33946" y="15463"/>
                    </a:cubicBezTo>
                    <a:cubicBezTo>
                      <a:pt x="34101" y="15463"/>
                      <a:pt x="34247" y="15179"/>
                      <a:pt x="34459" y="15179"/>
                    </a:cubicBezTo>
                    <a:close/>
                    <a:moveTo>
                      <a:pt x="33203" y="19129"/>
                    </a:moveTo>
                    <a:cubicBezTo>
                      <a:pt x="33545" y="19129"/>
                      <a:pt x="33837" y="19309"/>
                      <a:pt x="33837" y="19697"/>
                    </a:cubicBezTo>
                    <a:cubicBezTo>
                      <a:pt x="33683" y="19722"/>
                      <a:pt x="33550" y="19726"/>
                      <a:pt x="33426" y="19726"/>
                    </a:cubicBezTo>
                    <a:cubicBezTo>
                      <a:pt x="33354" y="19726"/>
                      <a:pt x="33286" y="19725"/>
                      <a:pt x="33218" y="19725"/>
                    </a:cubicBezTo>
                    <a:cubicBezTo>
                      <a:pt x="32905" y="19725"/>
                      <a:pt x="32617" y="19758"/>
                      <a:pt x="32134" y="20133"/>
                    </a:cubicBezTo>
                    <a:cubicBezTo>
                      <a:pt x="32134" y="19491"/>
                      <a:pt x="32719" y="19129"/>
                      <a:pt x="33203" y="19129"/>
                    </a:cubicBezTo>
                    <a:close/>
                    <a:moveTo>
                      <a:pt x="34758" y="19369"/>
                    </a:moveTo>
                    <a:cubicBezTo>
                      <a:pt x="34819" y="19369"/>
                      <a:pt x="34892" y="19432"/>
                      <a:pt x="34985" y="19592"/>
                    </a:cubicBezTo>
                    <a:cubicBezTo>
                      <a:pt x="34879" y="20133"/>
                      <a:pt x="34497" y="20199"/>
                      <a:pt x="34219" y="20410"/>
                    </a:cubicBezTo>
                    <a:cubicBezTo>
                      <a:pt x="34188" y="20152"/>
                      <a:pt x="34231" y="20028"/>
                      <a:pt x="34271" y="20028"/>
                    </a:cubicBezTo>
                    <a:cubicBezTo>
                      <a:pt x="34299" y="20028"/>
                      <a:pt x="34325" y="20086"/>
                      <a:pt x="34325" y="20199"/>
                    </a:cubicBezTo>
                    <a:cubicBezTo>
                      <a:pt x="34495" y="19989"/>
                      <a:pt x="34567" y="19369"/>
                      <a:pt x="34758" y="19369"/>
                    </a:cubicBezTo>
                    <a:close/>
                    <a:moveTo>
                      <a:pt x="30710" y="17971"/>
                    </a:moveTo>
                    <a:cubicBezTo>
                      <a:pt x="30952" y="17971"/>
                      <a:pt x="30990" y="18531"/>
                      <a:pt x="31253" y="18531"/>
                    </a:cubicBezTo>
                    <a:cubicBezTo>
                      <a:pt x="31313" y="18531"/>
                      <a:pt x="31385" y="18502"/>
                      <a:pt x="31473" y="18430"/>
                    </a:cubicBezTo>
                    <a:lnTo>
                      <a:pt x="31473" y="18430"/>
                    </a:lnTo>
                    <a:cubicBezTo>
                      <a:pt x="31751" y="18760"/>
                      <a:pt x="31302" y="19209"/>
                      <a:pt x="31632" y="19420"/>
                    </a:cubicBezTo>
                    <a:cubicBezTo>
                      <a:pt x="31606" y="19614"/>
                      <a:pt x="31568" y="19688"/>
                      <a:pt x="31526" y="19688"/>
                    </a:cubicBezTo>
                    <a:cubicBezTo>
                      <a:pt x="31399" y="19688"/>
                      <a:pt x="31223" y="19024"/>
                      <a:pt x="31143" y="18984"/>
                    </a:cubicBezTo>
                    <a:cubicBezTo>
                      <a:pt x="31025" y="19090"/>
                      <a:pt x="30919" y="19209"/>
                      <a:pt x="30919" y="19473"/>
                    </a:cubicBezTo>
                    <a:cubicBezTo>
                      <a:pt x="30919" y="19687"/>
                      <a:pt x="30989" y="19734"/>
                      <a:pt x="31077" y="19734"/>
                    </a:cubicBezTo>
                    <a:cubicBezTo>
                      <a:pt x="31147" y="19734"/>
                      <a:pt x="31229" y="19705"/>
                      <a:pt x="31297" y="19705"/>
                    </a:cubicBezTo>
                    <a:cubicBezTo>
                      <a:pt x="31410" y="19705"/>
                      <a:pt x="31487" y="19784"/>
                      <a:pt x="31421" y="20199"/>
                    </a:cubicBezTo>
                    <a:cubicBezTo>
                      <a:pt x="31436" y="20201"/>
                      <a:pt x="31450" y="20202"/>
                      <a:pt x="31464" y="20202"/>
                    </a:cubicBezTo>
                    <a:cubicBezTo>
                      <a:pt x="31706" y="20202"/>
                      <a:pt x="31706" y="19836"/>
                      <a:pt x="31901" y="19836"/>
                    </a:cubicBezTo>
                    <a:cubicBezTo>
                      <a:pt x="31933" y="19836"/>
                      <a:pt x="31970" y="19846"/>
                      <a:pt x="32015" y="19869"/>
                    </a:cubicBezTo>
                    <a:cubicBezTo>
                      <a:pt x="32015" y="20383"/>
                      <a:pt x="31797" y="20487"/>
                      <a:pt x="31526" y="20487"/>
                    </a:cubicBezTo>
                    <a:cubicBezTo>
                      <a:pt x="31341" y="20487"/>
                      <a:pt x="31131" y="20439"/>
                      <a:pt x="30949" y="20439"/>
                    </a:cubicBezTo>
                    <a:cubicBezTo>
                      <a:pt x="30830" y="20439"/>
                      <a:pt x="30722" y="20460"/>
                      <a:pt x="30642" y="20529"/>
                    </a:cubicBezTo>
                    <a:cubicBezTo>
                      <a:pt x="30589" y="19592"/>
                      <a:pt x="30100" y="19592"/>
                      <a:pt x="30100" y="18549"/>
                    </a:cubicBezTo>
                    <a:lnTo>
                      <a:pt x="30100" y="18549"/>
                    </a:lnTo>
                    <a:cubicBezTo>
                      <a:pt x="30312" y="18813"/>
                      <a:pt x="30365" y="19539"/>
                      <a:pt x="30589" y="19750"/>
                    </a:cubicBezTo>
                    <a:cubicBezTo>
                      <a:pt x="30813" y="19697"/>
                      <a:pt x="30695" y="18047"/>
                      <a:pt x="30536" y="18047"/>
                    </a:cubicBezTo>
                    <a:cubicBezTo>
                      <a:pt x="30604" y="17993"/>
                      <a:pt x="30661" y="17971"/>
                      <a:pt x="30710" y="17971"/>
                    </a:cubicBezTo>
                    <a:close/>
                    <a:moveTo>
                      <a:pt x="22468" y="19971"/>
                    </a:moveTo>
                    <a:cubicBezTo>
                      <a:pt x="22624" y="19971"/>
                      <a:pt x="22838" y="20240"/>
                      <a:pt x="22974" y="20240"/>
                    </a:cubicBezTo>
                    <a:cubicBezTo>
                      <a:pt x="23042" y="20240"/>
                      <a:pt x="23091" y="20173"/>
                      <a:pt x="23104" y="19974"/>
                    </a:cubicBezTo>
                    <a:cubicBezTo>
                      <a:pt x="23262" y="20342"/>
                      <a:pt x="23220" y="20429"/>
                      <a:pt x="23107" y="20429"/>
                    </a:cubicBezTo>
                    <a:cubicBezTo>
                      <a:pt x="23005" y="20429"/>
                      <a:pt x="22844" y="20357"/>
                      <a:pt x="22720" y="20357"/>
                    </a:cubicBezTo>
                    <a:cubicBezTo>
                      <a:pt x="22593" y="20357"/>
                      <a:pt x="22506" y="20433"/>
                      <a:pt x="22562" y="20740"/>
                    </a:cubicBezTo>
                    <a:cubicBezTo>
                      <a:pt x="22541" y="20749"/>
                      <a:pt x="22524" y="20754"/>
                      <a:pt x="22510" y="20754"/>
                    </a:cubicBezTo>
                    <a:cubicBezTo>
                      <a:pt x="22444" y="20754"/>
                      <a:pt x="22444" y="20659"/>
                      <a:pt x="22444" y="20529"/>
                    </a:cubicBezTo>
                    <a:cubicBezTo>
                      <a:pt x="22444" y="20304"/>
                      <a:pt x="22391" y="20304"/>
                      <a:pt x="22285" y="20304"/>
                    </a:cubicBezTo>
                    <a:cubicBezTo>
                      <a:pt x="22313" y="20053"/>
                      <a:pt x="22382" y="19971"/>
                      <a:pt x="22468" y="19971"/>
                    </a:cubicBezTo>
                    <a:close/>
                    <a:moveTo>
                      <a:pt x="41480" y="20252"/>
                    </a:moveTo>
                    <a:lnTo>
                      <a:pt x="41480" y="20252"/>
                    </a:lnTo>
                    <a:cubicBezTo>
                      <a:pt x="41428" y="20965"/>
                      <a:pt x="41097" y="21189"/>
                      <a:pt x="40767" y="21347"/>
                    </a:cubicBezTo>
                    <a:lnTo>
                      <a:pt x="40767" y="21347"/>
                    </a:lnTo>
                    <a:cubicBezTo>
                      <a:pt x="40767" y="20529"/>
                      <a:pt x="41150" y="20410"/>
                      <a:pt x="41480" y="20252"/>
                    </a:cubicBezTo>
                    <a:close/>
                    <a:moveTo>
                      <a:pt x="46246" y="20249"/>
                    </a:moveTo>
                    <a:cubicBezTo>
                      <a:pt x="46288" y="20249"/>
                      <a:pt x="46332" y="20265"/>
                      <a:pt x="46378" y="20304"/>
                    </a:cubicBezTo>
                    <a:cubicBezTo>
                      <a:pt x="46431" y="21123"/>
                      <a:pt x="45164" y="20635"/>
                      <a:pt x="45494" y="21123"/>
                    </a:cubicBezTo>
                    <a:cubicBezTo>
                      <a:pt x="45456" y="21346"/>
                      <a:pt x="45415" y="21432"/>
                      <a:pt x="45377" y="21432"/>
                    </a:cubicBezTo>
                    <a:cubicBezTo>
                      <a:pt x="45254" y="21432"/>
                      <a:pt x="45164" y="20541"/>
                      <a:pt x="45335" y="20410"/>
                    </a:cubicBezTo>
                    <a:lnTo>
                      <a:pt x="45335" y="20410"/>
                    </a:lnTo>
                    <a:cubicBezTo>
                      <a:pt x="45459" y="20525"/>
                      <a:pt x="45564" y="20567"/>
                      <a:pt x="45656" y="20567"/>
                    </a:cubicBezTo>
                    <a:cubicBezTo>
                      <a:pt x="45907" y="20567"/>
                      <a:pt x="46060" y="20249"/>
                      <a:pt x="46246" y="20249"/>
                    </a:cubicBezTo>
                    <a:close/>
                    <a:moveTo>
                      <a:pt x="33763" y="20658"/>
                    </a:moveTo>
                    <a:cubicBezTo>
                      <a:pt x="33925" y="20658"/>
                      <a:pt x="34061" y="20800"/>
                      <a:pt x="34061" y="21189"/>
                    </a:cubicBezTo>
                    <a:cubicBezTo>
                      <a:pt x="33982" y="21049"/>
                      <a:pt x="33882" y="20986"/>
                      <a:pt x="33782" y="20986"/>
                    </a:cubicBezTo>
                    <a:cubicBezTo>
                      <a:pt x="33599" y="20986"/>
                      <a:pt x="33412" y="21195"/>
                      <a:pt x="33335" y="21519"/>
                    </a:cubicBezTo>
                    <a:cubicBezTo>
                      <a:pt x="33010" y="21220"/>
                      <a:pt x="33439" y="20658"/>
                      <a:pt x="33763" y="20658"/>
                    </a:cubicBezTo>
                    <a:close/>
                    <a:moveTo>
                      <a:pt x="26800" y="19644"/>
                    </a:moveTo>
                    <a:cubicBezTo>
                      <a:pt x="27112" y="19687"/>
                      <a:pt x="27275" y="20099"/>
                      <a:pt x="27597" y="20099"/>
                    </a:cubicBezTo>
                    <a:cubicBezTo>
                      <a:pt x="27670" y="20099"/>
                      <a:pt x="27751" y="20078"/>
                      <a:pt x="27843" y="20027"/>
                    </a:cubicBezTo>
                    <a:lnTo>
                      <a:pt x="27843" y="20027"/>
                    </a:lnTo>
                    <a:cubicBezTo>
                      <a:pt x="27724" y="20582"/>
                      <a:pt x="27566" y="21017"/>
                      <a:pt x="27460" y="21572"/>
                    </a:cubicBezTo>
                    <a:cubicBezTo>
                      <a:pt x="27449" y="21575"/>
                      <a:pt x="27438" y="21576"/>
                      <a:pt x="27428" y="21576"/>
                    </a:cubicBezTo>
                    <a:cubicBezTo>
                      <a:pt x="27125" y="21576"/>
                      <a:pt x="27314" y="20273"/>
                      <a:pt x="26976" y="20273"/>
                    </a:cubicBezTo>
                    <a:cubicBezTo>
                      <a:pt x="26929" y="20273"/>
                      <a:pt x="26871" y="20299"/>
                      <a:pt x="26800" y="20357"/>
                    </a:cubicBezTo>
                    <a:lnTo>
                      <a:pt x="26800" y="19644"/>
                    </a:lnTo>
                    <a:close/>
                    <a:moveTo>
                      <a:pt x="28714" y="18707"/>
                    </a:moveTo>
                    <a:lnTo>
                      <a:pt x="28714" y="18707"/>
                    </a:lnTo>
                    <a:cubicBezTo>
                      <a:pt x="29044" y="18879"/>
                      <a:pt x="29269" y="19314"/>
                      <a:pt x="29440" y="19869"/>
                    </a:cubicBezTo>
                    <a:cubicBezTo>
                      <a:pt x="29652" y="19750"/>
                      <a:pt x="29929" y="19750"/>
                      <a:pt x="29876" y="19090"/>
                    </a:cubicBezTo>
                    <a:lnTo>
                      <a:pt x="29876" y="19090"/>
                    </a:lnTo>
                    <a:cubicBezTo>
                      <a:pt x="30866" y="19974"/>
                      <a:pt x="29876" y="20740"/>
                      <a:pt x="29546" y="21625"/>
                    </a:cubicBezTo>
                    <a:cubicBezTo>
                      <a:pt x="29021" y="21625"/>
                      <a:pt x="28782" y="20964"/>
                      <a:pt x="28266" y="20964"/>
                    </a:cubicBezTo>
                    <a:cubicBezTo>
                      <a:pt x="28186" y="20964"/>
                      <a:pt x="28098" y="20980"/>
                      <a:pt x="28001" y="21017"/>
                    </a:cubicBezTo>
                    <a:cubicBezTo>
                      <a:pt x="27790" y="19473"/>
                      <a:pt x="28384" y="20133"/>
                      <a:pt x="28503" y="19697"/>
                    </a:cubicBezTo>
                    <a:cubicBezTo>
                      <a:pt x="28714" y="19803"/>
                      <a:pt x="28503" y="19922"/>
                      <a:pt x="28556" y="20199"/>
                    </a:cubicBezTo>
                    <a:cubicBezTo>
                      <a:pt x="28567" y="20294"/>
                      <a:pt x="28597" y="20334"/>
                      <a:pt x="28635" y="20334"/>
                    </a:cubicBezTo>
                    <a:cubicBezTo>
                      <a:pt x="28773" y="20334"/>
                      <a:pt x="29021" y="19812"/>
                      <a:pt x="28939" y="19420"/>
                    </a:cubicBezTo>
                    <a:cubicBezTo>
                      <a:pt x="28926" y="19300"/>
                      <a:pt x="28902" y="19266"/>
                      <a:pt x="28875" y="19266"/>
                    </a:cubicBezTo>
                    <a:cubicBezTo>
                      <a:pt x="28840" y="19266"/>
                      <a:pt x="28799" y="19322"/>
                      <a:pt x="28767" y="19322"/>
                    </a:cubicBezTo>
                    <a:cubicBezTo>
                      <a:pt x="28721" y="19322"/>
                      <a:pt x="28691" y="19215"/>
                      <a:pt x="28714" y="18707"/>
                    </a:cubicBezTo>
                    <a:close/>
                    <a:moveTo>
                      <a:pt x="36740" y="20249"/>
                    </a:moveTo>
                    <a:cubicBezTo>
                      <a:pt x="37051" y="20249"/>
                      <a:pt x="37440" y="20645"/>
                      <a:pt x="37826" y="20645"/>
                    </a:cubicBezTo>
                    <a:cubicBezTo>
                      <a:pt x="37909" y="20645"/>
                      <a:pt x="37992" y="20626"/>
                      <a:pt x="38074" y="20582"/>
                    </a:cubicBezTo>
                    <a:lnTo>
                      <a:pt x="38074" y="20582"/>
                    </a:lnTo>
                    <a:cubicBezTo>
                      <a:pt x="38021" y="20859"/>
                      <a:pt x="37850" y="20793"/>
                      <a:pt x="37850" y="21123"/>
                    </a:cubicBezTo>
                    <a:cubicBezTo>
                      <a:pt x="37942" y="21421"/>
                      <a:pt x="38032" y="21512"/>
                      <a:pt x="38134" y="21512"/>
                    </a:cubicBezTo>
                    <a:cubicBezTo>
                      <a:pt x="38279" y="21512"/>
                      <a:pt x="38448" y="21326"/>
                      <a:pt x="38682" y="21295"/>
                    </a:cubicBezTo>
                    <a:lnTo>
                      <a:pt x="38682" y="21295"/>
                    </a:lnTo>
                    <a:cubicBezTo>
                      <a:pt x="38682" y="21783"/>
                      <a:pt x="38233" y="21572"/>
                      <a:pt x="38233" y="22060"/>
                    </a:cubicBezTo>
                    <a:cubicBezTo>
                      <a:pt x="37797" y="21189"/>
                      <a:pt x="37137" y="20793"/>
                      <a:pt x="36424" y="20463"/>
                    </a:cubicBezTo>
                    <a:cubicBezTo>
                      <a:pt x="36515" y="20306"/>
                      <a:pt x="36622" y="20249"/>
                      <a:pt x="36740" y="20249"/>
                    </a:cubicBezTo>
                    <a:close/>
                    <a:moveTo>
                      <a:pt x="25395" y="21468"/>
                    </a:moveTo>
                    <a:cubicBezTo>
                      <a:pt x="25569" y="21468"/>
                      <a:pt x="25655" y="21728"/>
                      <a:pt x="25828" y="21728"/>
                    </a:cubicBezTo>
                    <a:cubicBezTo>
                      <a:pt x="25869" y="21728"/>
                      <a:pt x="25915" y="21714"/>
                      <a:pt x="25968" y="21677"/>
                    </a:cubicBezTo>
                    <a:lnTo>
                      <a:pt x="25968" y="21677"/>
                    </a:lnTo>
                    <a:cubicBezTo>
                      <a:pt x="25881" y="21918"/>
                      <a:pt x="25672" y="22179"/>
                      <a:pt x="25503" y="22179"/>
                    </a:cubicBezTo>
                    <a:cubicBezTo>
                      <a:pt x="25366" y="22179"/>
                      <a:pt x="25255" y="22009"/>
                      <a:pt x="25255" y="21519"/>
                    </a:cubicBezTo>
                    <a:cubicBezTo>
                      <a:pt x="25309" y="21483"/>
                      <a:pt x="25354" y="21468"/>
                      <a:pt x="25395" y="21468"/>
                    </a:cubicBezTo>
                    <a:close/>
                    <a:moveTo>
                      <a:pt x="40205" y="18761"/>
                    </a:moveTo>
                    <a:cubicBezTo>
                      <a:pt x="40327" y="18761"/>
                      <a:pt x="40474" y="18858"/>
                      <a:pt x="40662" y="19090"/>
                    </a:cubicBezTo>
                    <a:cubicBezTo>
                      <a:pt x="40601" y="19068"/>
                      <a:pt x="40548" y="19059"/>
                      <a:pt x="40500" y="19059"/>
                    </a:cubicBezTo>
                    <a:cubicBezTo>
                      <a:pt x="40197" y="19059"/>
                      <a:pt x="40139" y="19450"/>
                      <a:pt x="40002" y="19644"/>
                    </a:cubicBezTo>
                    <a:cubicBezTo>
                      <a:pt x="40016" y="19866"/>
                      <a:pt x="40095" y="19931"/>
                      <a:pt x="40201" y="19931"/>
                    </a:cubicBezTo>
                    <a:cubicBezTo>
                      <a:pt x="40352" y="19931"/>
                      <a:pt x="40559" y="19799"/>
                      <a:pt x="40714" y="19799"/>
                    </a:cubicBezTo>
                    <a:cubicBezTo>
                      <a:pt x="40852" y="19799"/>
                      <a:pt x="40949" y="19904"/>
                      <a:pt x="40926" y="20304"/>
                    </a:cubicBezTo>
                    <a:cubicBezTo>
                      <a:pt x="40848" y="20239"/>
                      <a:pt x="40774" y="20207"/>
                      <a:pt x="40705" y="20207"/>
                    </a:cubicBezTo>
                    <a:cubicBezTo>
                      <a:pt x="40482" y="20207"/>
                      <a:pt x="40316" y="20538"/>
                      <a:pt x="40266" y="21123"/>
                    </a:cubicBezTo>
                    <a:cubicBezTo>
                      <a:pt x="40285" y="21237"/>
                      <a:pt x="40307" y="21276"/>
                      <a:pt x="40333" y="21276"/>
                    </a:cubicBezTo>
                    <a:cubicBezTo>
                      <a:pt x="40392" y="21276"/>
                      <a:pt x="40471" y="21066"/>
                      <a:pt x="40572" y="21066"/>
                    </a:cubicBezTo>
                    <a:cubicBezTo>
                      <a:pt x="40580" y="21066"/>
                      <a:pt x="40588" y="21067"/>
                      <a:pt x="40596" y="21070"/>
                    </a:cubicBezTo>
                    <a:cubicBezTo>
                      <a:pt x="40519" y="21473"/>
                      <a:pt x="40150" y="22455"/>
                      <a:pt x="39827" y="22455"/>
                    </a:cubicBezTo>
                    <a:cubicBezTo>
                      <a:pt x="39705" y="22455"/>
                      <a:pt x="39590" y="22316"/>
                      <a:pt x="39500" y="21955"/>
                    </a:cubicBezTo>
                    <a:lnTo>
                      <a:pt x="39500" y="21955"/>
                    </a:lnTo>
                    <a:cubicBezTo>
                      <a:pt x="39610" y="22034"/>
                      <a:pt x="39693" y="22068"/>
                      <a:pt x="39762" y="22068"/>
                    </a:cubicBezTo>
                    <a:cubicBezTo>
                      <a:pt x="39932" y="22068"/>
                      <a:pt x="40015" y="21860"/>
                      <a:pt x="40213" y="21625"/>
                    </a:cubicBezTo>
                    <a:cubicBezTo>
                      <a:pt x="40192" y="21513"/>
                      <a:pt x="40162" y="21474"/>
                      <a:pt x="40138" y="21474"/>
                    </a:cubicBezTo>
                    <a:cubicBezTo>
                      <a:pt x="40101" y="21474"/>
                      <a:pt x="40076" y="21561"/>
                      <a:pt x="40107" y="21625"/>
                    </a:cubicBezTo>
                    <a:cubicBezTo>
                      <a:pt x="39883" y="21295"/>
                      <a:pt x="39883" y="20410"/>
                      <a:pt x="39672" y="20199"/>
                    </a:cubicBezTo>
                    <a:lnTo>
                      <a:pt x="39672" y="20199"/>
                    </a:lnTo>
                    <a:cubicBezTo>
                      <a:pt x="39566" y="20386"/>
                      <a:pt x="39731" y="20760"/>
                      <a:pt x="39384" y="20760"/>
                    </a:cubicBezTo>
                    <a:cubicBezTo>
                      <a:pt x="39339" y="20760"/>
                      <a:pt x="39286" y="20754"/>
                      <a:pt x="39223" y="20740"/>
                    </a:cubicBezTo>
                    <a:cubicBezTo>
                      <a:pt x="39660" y="20095"/>
                      <a:pt x="39752" y="18761"/>
                      <a:pt x="40205" y="18761"/>
                    </a:cubicBezTo>
                    <a:close/>
                    <a:moveTo>
                      <a:pt x="27130" y="21572"/>
                    </a:moveTo>
                    <a:cubicBezTo>
                      <a:pt x="27317" y="21572"/>
                      <a:pt x="27297" y="22089"/>
                      <a:pt x="27519" y="22089"/>
                    </a:cubicBezTo>
                    <a:cubicBezTo>
                      <a:pt x="27548" y="22089"/>
                      <a:pt x="27581" y="22080"/>
                      <a:pt x="27619" y="22060"/>
                    </a:cubicBezTo>
                    <a:lnTo>
                      <a:pt x="27619" y="22060"/>
                    </a:lnTo>
                    <a:cubicBezTo>
                      <a:pt x="27619" y="22410"/>
                      <a:pt x="27492" y="22558"/>
                      <a:pt x="27351" y="22558"/>
                    </a:cubicBezTo>
                    <a:cubicBezTo>
                      <a:pt x="27248" y="22558"/>
                      <a:pt x="27137" y="22478"/>
                      <a:pt x="27064" y="22338"/>
                    </a:cubicBezTo>
                    <a:cubicBezTo>
                      <a:pt x="27064" y="22113"/>
                      <a:pt x="27130" y="21955"/>
                      <a:pt x="27130" y="21572"/>
                    </a:cubicBezTo>
                    <a:close/>
                    <a:moveTo>
                      <a:pt x="36533" y="21270"/>
                    </a:moveTo>
                    <a:cubicBezTo>
                      <a:pt x="36612" y="21270"/>
                      <a:pt x="36764" y="21501"/>
                      <a:pt x="36922" y="21501"/>
                    </a:cubicBezTo>
                    <a:cubicBezTo>
                      <a:pt x="36976" y="21501"/>
                      <a:pt x="37031" y="21474"/>
                      <a:pt x="37084" y="21400"/>
                    </a:cubicBezTo>
                    <a:cubicBezTo>
                      <a:pt x="37084" y="21849"/>
                      <a:pt x="37243" y="21955"/>
                      <a:pt x="37243" y="22390"/>
                    </a:cubicBezTo>
                    <a:cubicBezTo>
                      <a:pt x="37084" y="22338"/>
                      <a:pt x="36965" y="22113"/>
                      <a:pt x="36965" y="21677"/>
                    </a:cubicBezTo>
                    <a:lnTo>
                      <a:pt x="36965" y="21677"/>
                    </a:lnTo>
                    <a:cubicBezTo>
                      <a:pt x="36773" y="21979"/>
                      <a:pt x="37119" y="22742"/>
                      <a:pt x="36678" y="22742"/>
                    </a:cubicBezTo>
                    <a:cubicBezTo>
                      <a:pt x="36636" y="22742"/>
                      <a:pt x="36587" y="22735"/>
                      <a:pt x="36530" y="22720"/>
                    </a:cubicBezTo>
                    <a:cubicBezTo>
                      <a:pt x="36754" y="22179"/>
                      <a:pt x="36424" y="22232"/>
                      <a:pt x="36635" y="21730"/>
                    </a:cubicBezTo>
                    <a:cubicBezTo>
                      <a:pt x="36635" y="21519"/>
                      <a:pt x="36530" y="21453"/>
                      <a:pt x="36477" y="21453"/>
                    </a:cubicBezTo>
                    <a:cubicBezTo>
                      <a:pt x="36477" y="21317"/>
                      <a:pt x="36498" y="21270"/>
                      <a:pt x="36533" y="21270"/>
                    </a:cubicBezTo>
                    <a:close/>
                    <a:moveTo>
                      <a:pt x="37740" y="21843"/>
                    </a:moveTo>
                    <a:cubicBezTo>
                      <a:pt x="37860" y="21843"/>
                      <a:pt x="37980" y="21909"/>
                      <a:pt x="38021" y="22060"/>
                    </a:cubicBezTo>
                    <a:cubicBezTo>
                      <a:pt x="38071" y="22677"/>
                      <a:pt x="38028" y="23110"/>
                      <a:pt x="37796" y="23110"/>
                    </a:cubicBezTo>
                    <a:cubicBezTo>
                      <a:pt x="37780" y="23110"/>
                      <a:pt x="37762" y="23108"/>
                      <a:pt x="37744" y="23103"/>
                    </a:cubicBezTo>
                    <a:cubicBezTo>
                      <a:pt x="37850" y="22773"/>
                      <a:pt x="37797" y="22615"/>
                      <a:pt x="37573" y="22615"/>
                    </a:cubicBezTo>
                    <a:cubicBezTo>
                      <a:pt x="37653" y="22428"/>
                      <a:pt x="37625" y="22217"/>
                      <a:pt x="37598" y="22217"/>
                    </a:cubicBezTo>
                    <a:cubicBezTo>
                      <a:pt x="37585" y="22217"/>
                      <a:pt x="37573" y="22266"/>
                      <a:pt x="37573" y="22390"/>
                    </a:cubicBezTo>
                    <a:cubicBezTo>
                      <a:pt x="37289" y="22072"/>
                      <a:pt x="37515" y="21843"/>
                      <a:pt x="37740" y="21843"/>
                    </a:cubicBezTo>
                    <a:close/>
                    <a:moveTo>
                      <a:pt x="39394" y="21955"/>
                    </a:moveTo>
                    <a:lnTo>
                      <a:pt x="39394" y="21955"/>
                    </a:lnTo>
                    <a:cubicBezTo>
                      <a:pt x="39500" y="22998"/>
                      <a:pt x="39012" y="23050"/>
                      <a:pt x="38787" y="23499"/>
                    </a:cubicBezTo>
                    <a:cubicBezTo>
                      <a:pt x="38986" y="23101"/>
                      <a:pt x="38832" y="22755"/>
                      <a:pt x="38528" y="22755"/>
                    </a:cubicBezTo>
                    <a:cubicBezTo>
                      <a:pt x="38489" y="22755"/>
                      <a:pt x="38448" y="22761"/>
                      <a:pt x="38404" y="22773"/>
                    </a:cubicBezTo>
                    <a:cubicBezTo>
                      <a:pt x="38840" y="22113"/>
                      <a:pt x="38563" y="22113"/>
                      <a:pt x="39394" y="21955"/>
                    </a:cubicBezTo>
                    <a:close/>
                    <a:moveTo>
                      <a:pt x="44728" y="20199"/>
                    </a:moveTo>
                    <a:cubicBezTo>
                      <a:pt x="44728" y="20652"/>
                      <a:pt x="44885" y="20689"/>
                      <a:pt x="45029" y="20689"/>
                    </a:cubicBezTo>
                    <a:cubicBezTo>
                      <a:pt x="45057" y="20689"/>
                      <a:pt x="45085" y="20687"/>
                      <a:pt x="45111" y="20687"/>
                    </a:cubicBezTo>
                    <a:cubicBezTo>
                      <a:pt x="44622" y="21242"/>
                      <a:pt x="44781" y="21123"/>
                      <a:pt x="44398" y="22008"/>
                    </a:cubicBezTo>
                    <a:cubicBezTo>
                      <a:pt x="44398" y="22443"/>
                      <a:pt x="44781" y="22113"/>
                      <a:pt x="44886" y="22443"/>
                    </a:cubicBezTo>
                    <a:cubicBezTo>
                      <a:pt x="44781" y="23050"/>
                      <a:pt x="44952" y="23103"/>
                      <a:pt x="44728" y="23711"/>
                    </a:cubicBezTo>
                    <a:cubicBezTo>
                      <a:pt x="44616" y="23711"/>
                      <a:pt x="44463" y="23286"/>
                      <a:pt x="44387" y="23286"/>
                    </a:cubicBezTo>
                    <a:cubicBezTo>
                      <a:pt x="44346" y="23286"/>
                      <a:pt x="44327" y="23404"/>
                      <a:pt x="44345" y="23763"/>
                    </a:cubicBezTo>
                    <a:cubicBezTo>
                      <a:pt x="44318" y="23775"/>
                      <a:pt x="44293" y="23780"/>
                      <a:pt x="44271" y="23780"/>
                    </a:cubicBezTo>
                    <a:cubicBezTo>
                      <a:pt x="44104" y="23780"/>
                      <a:pt x="44056" y="23498"/>
                      <a:pt x="43912" y="23498"/>
                    </a:cubicBezTo>
                    <a:cubicBezTo>
                      <a:pt x="43878" y="23498"/>
                      <a:pt x="43838" y="23514"/>
                      <a:pt x="43791" y="23552"/>
                    </a:cubicBezTo>
                    <a:cubicBezTo>
                      <a:pt x="43962" y="23050"/>
                      <a:pt x="43738" y="22945"/>
                      <a:pt x="43685" y="22338"/>
                    </a:cubicBezTo>
                    <a:cubicBezTo>
                      <a:pt x="43598" y="22381"/>
                      <a:pt x="43516" y="22397"/>
                      <a:pt x="43438" y="22397"/>
                    </a:cubicBezTo>
                    <a:cubicBezTo>
                      <a:pt x="43202" y="22397"/>
                      <a:pt x="43005" y="22248"/>
                      <a:pt x="42852" y="22248"/>
                    </a:cubicBezTo>
                    <a:cubicBezTo>
                      <a:pt x="42732" y="22248"/>
                      <a:pt x="42640" y="22339"/>
                      <a:pt x="42576" y="22668"/>
                    </a:cubicBezTo>
                    <a:cubicBezTo>
                      <a:pt x="42406" y="22583"/>
                      <a:pt x="42407" y="22140"/>
                      <a:pt x="42243" y="22140"/>
                    </a:cubicBezTo>
                    <a:cubicBezTo>
                      <a:pt x="42203" y="22140"/>
                      <a:pt x="42153" y="22167"/>
                      <a:pt x="42088" y="22232"/>
                    </a:cubicBezTo>
                    <a:cubicBezTo>
                      <a:pt x="42365" y="21519"/>
                      <a:pt x="41916" y="21677"/>
                      <a:pt x="41916" y="20965"/>
                    </a:cubicBezTo>
                    <a:lnTo>
                      <a:pt x="41916" y="20965"/>
                    </a:lnTo>
                    <a:cubicBezTo>
                      <a:pt x="42147" y="21311"/>
                      <a:pt x="42371" y="21434"/>
                      <a:pt x="42599" y="21434"/>
                    </a:cubicBezTo>
                    <a:cubicBezTo>
                      <a:pt x="43022" y="21434"/>
                      <a:pt x="43456" y="21008"/>
                      <a:pt x="43962" y="20793"/>
                    </a:cubicBezTo>
                    <a:lnTo>
                      <a:pt x="43962" y="20793"/>
                    </a:lnTo>
                    <a:cubicBezTo>
                      <a:pt x="44068" y="21519"/>
                      <a:pt x="43632" y="21347"/>
                      <a:pt x="43408" y="21572"/>
                    </a:cubicBezTo>
                    <a:cubicBezTo>
                      <a:pt x="43449" y="21672"/>
                      <a:pt x="43525" y="21712"/>
                      <a:pt x="43619" y="21712"/>
                    </a:cubicBezTo>
                    <a:cubicBezTo>
                      <a:pt x="43882" y="21712"/>
                      <a:pt x="44285" y="21398"/>
                      <a:pt x="44451" y="21242"/>
                    </a:cubicBezTo>
                    <a:cubicBezTo>
                      <a:pt x="44403" y="20992"/>
                      <a:pt x="44313" y="20785"/>
                      <a:pt x="44131" y="20785"/>
                    </a:cubicBezTo>
                    <a:cubicBezTo>
                      <a:pt x="44111" y="20785"/>
                      <a:pt x="44090" y="20788"/>
                      <a:pt x="44068" y="20793"/>
                    </a:cubicBezTo>
                    <a:cubicBezTo>
                      <a:pt x="44173" y="20357"/>
                      <a:pt x="44556" y="20463"/>
                      <a:pt x="44728" y="20199"/>
                    </a:cubicBezTo>
                    <a:close/>
                    <a:moveTo>
                      <a:pt x="36701" y="23433"/>
                    </a:moveTo>
                    <a:lnTo>
                      <a:pt x="36701" y="23433"/>
                    </a:lnTo>
                    <a:cubicBezTo>
                      <a:pt x="36635" y="24318"/>
                      <a:pt x="36041" y="24265"/>
                      <a:pt x="35487" y="24318"/>
                    </a:cubicBezTo>
                    <a:cubicBezTo>
                      <a:pt x="35592" y="23433"/>
                      <a:pt x="36371" y="23882"/>
                      <a:pt x="36701" y="23433"/>
                    </a:cubicBezTo>
                    <a:close/>
                    <a:moveTo>
                      <a:pt x="26193" y="23433"/>
                    </a:moveTo>
                    <a:cubicBezTo>
                      <a:pt x="26074" y="24595"/>
                      <a:pt x="25308" y="23935"/>
                      <a:pt x="24754" y="24542"/>
                    </a:cubicBezTo>
                    <a:lnTo>
                      <a:pt x="24701" y="23829"/>
                    </a:lnTo>
                    <a:cubicBezTo>
                      <a:pt x="24884" y="23625"/>
                      <a:pt x="25064" y="23587"/>
                      <a:pt x="25255" y="23587"/>
                    </a:cubicBezTo>
                    <a:cubicBezTo>
                      <a:pt x="25368" y="23587"/>
                      <a:pt x="25485" y="23601"/>
                      <a:pt x="25609" y="23601"/>
                    </a:cubicBezTo>
                    <a:cubicBezTo>
                      <a:pt x="25787" y="23601"/>
                      <a:pt x="25980" y="23572"/>
                      <a:pt x="26193" y="23433"/>
                    </a:cubicBezTo>
                    <a:close/>
                    <a:moveTo>
                      <a:pt x="27130" y="23829"/>
                    </a:moveTo>
                    <a:lnTo>
                      <a:pt x="27130" y="23829"/>
                    </a:lnTo>
                    <a:cubicBezTo>
                      <a:pt x="27513" y="24041"/>
                      <a:pt x="27011" y="24542"/>
                      <a:pt x="27064" y="24819"/>
                    </a:cubicBezTo>
                    <a:cubicBezTo>
                      <a:pt x="27175" y="24709"/>
                      <a:pt x="27316" y="24647"/>
                      <a:pt x="27462" y="24647"/>
                    </a:cubicBezTo>
                    <a:cubicBezTo>
                      <a:pt x="27752" y="24647"/>
                      <a:pt x="28059" y="24891"/>
                      <a:pt x="28173" y="25480"/>
                    </a:cubicBezTo>
                    <a:cubicBezTo>
                      <a:pt x="27671" y="25255"/>
                      <a:pt x="27064" y="25361"/>
                      <a:pt x="26523" y="24872"/>
                    </a:cubicBezTo>
                    <a:cubicBezTo>
                      <a:pt x="26523" y="24701"/>
                      <a:pt x="26576" y="24489"/>
                      <a:pt x="26576" y="24159"/>
                    </a:cubicBezTo>
                    <a:cubicBezTo>
                      <a:pt x="26738" y="24321"/>
                      <a:pt x="26812" y="24415"/>
                      <a:pt x="26865" y="24415"/>
                    </a:cubicBezTo>
                    <a:cubicBezTo>
                      <a:pt x="26938" y="24415"/>
                      <a:pt x="26970" y="24241"/>
                      <a:pt x="27130" y="23829"/>
                    </a:cubicBezTo>
                    <a:close/>
                    <a:moveTo>
                      <a:pt x="40494" y="24075"/>
                    </a:moveTo>
                    <a:cubicBezTo>
                      <a:pt x="40745" y="24075"/>
                      <a:pt x="40997" y="24127"/>
                      <a:pt x="41256" y="24265"/>
                    </a:cubicBezTo>
                    <a:cubicBezTo>
                      <a:pt x="40985" y="24492"/>
                      <a:pt x="40794" y="25529"/>
                      <a:pt x="40487" y="25529"/>
                    </a:cubicBezTo>
                    <a:cubicBezTo>
                      <a:pt x="40419" y="25529"/>
                      <a:pt x="40346" y="25479"/>
                      <a:pt x="40266" y="25361"/>
                    </a:cubicBezTo>
                    <a:cubicBezTo>
                      <a:pt x="40266" y="24978"/>
                      <a:pt x="40596" y="25202"/>
                      <a:pt x="40596" y="24872"/>
                    </a:cubicBezTo>
                    <a:lnTo>
                      <a:pt x="40596" y="24872"/>
                    </a:lnTo>
                    <a:cubicBezTo>
                      <a:pt x="40501" y="24926"/>
                      <a:pt x="40416" y="24949"/>
                      <a:pt x="40338" y="24949"/>
                    </a:cubicBezTo>
                    <a:cubicBezTo>
                      <a:pt x="40016" y="24949"/>
                      <a:pt x="39819" y="24562"/>
                      <a:pt x="39553" y="24423"/>
                    </a:cubicBezTo>
                    <a:lnTo>
                      <a:pt x="39553" y="24423"/>
                    </a:lnTo>
                    <a:cubicBezTo>
                      <a:pt x="39606" y="24978"/>
                      <a:pt x="39276" y="24819"/>
                      <a:pt x="39223" y="25149"/>
                    </a:cubicBezTo>
                    <a:cubicBezTo>
                      <a:pt x="39276" y="25202"/>
                      <a:pt x="39342" y="25255"/>
                      <a:pt x="39342" y="25308"/>
                    </a:cubicBezTo>
                    <a:cubicBezTo>
                      <a:pt x="39342" y="25308"/>
                      <a:pt x="39276" y="25255"/>
                      <a:pt x="39223" y="25202"/>
                    </a:cubicBezTo>
                    <a:lnTo>
                      <a:pt x="39223" y="25149"/>
                    </a:lnTo>
                    <a:cubicBezTo>
                      <a:pt x="38893" y="24701"/>
                      <a:pt x="38352" y="25202"/>
                      <a:pt x="38074" y="24595"/>
                    </a:cubicBezTo>
                    <a:cubicBezTo>
                      <a:pt x="38978" y="24555"/>
                      <a:pt x="39732" y="24075"/>
                      <a:pt x="40494" y="24075"/>
                    </a:cubicBezTo>
                    <a:close/>
                    <a:moveTo>
                      <a:pt x="24873" y="25031"/>
                    </a:moveTo>
                    <a:lnTo>
                      <a:pt x="24873" y="25031"/>
                    </a:lnTo>
                    <a:cubicBezTo>
                      <a:pt x="25031" y="26192"/>
                      <a:pt x="24265" y="25691"/>
                      <a:pt x="24041" y="26140"/>
                    </a:cubicBezTo>
                    <a:cubicBezTo>
                      <a:pt x="23988" y="25691"/>
                      <a:pt x="23830" y="25638"/>
                      <a:pt x="23830" y="25149"/>
                    </a:cubicBezTo>
                    <a:cubicBezTo>
                      <a:pt x="24134" y="25149"/>
                      <a:pt x="24283" y="25216"/>
                      <a:pt x="24436" y="25216"/>
                    </a:cubicBezTo>
                    <a:cubicBezTo>
                      <a:pt x="24555" y="25216"/>
                      <a:pt x="24676" y="25175"/>
                      <a:pt x="24873" y="25031"/>
                    </a:cubicBezTo>
                    <a:close/>
                    <a:moveTo>
                      <a:pt x="50719" y="25132"/>
                    </a:moveTo>
                    <a:cubicBezTo>
                      <a:pt x="50737" y="25132"/>
                      <a:pt x="50755" y="25138"/>
                      <a:pt x="50774" y="25149"/>
                    </a:cubicBezTo>
                    <a:cubicBezTo>
                      <a:pt x="51104" y="25480"/>
                      <a:pt x="50721" y="26074"/>
                      <a:pt x="50999" y="26140"/>
                    </a:cubicBezTo>
                    <a:cubicBezTo>
                      <a:pt x="51022" y="26354"/>
                      <a:pt x="50918" y="26464"/>
                      <a:pt x="50808" y="26464"/>
                    </a:cubicBezTo>
                    <a:cubicBezTo>
                      <a:pt x="50668" y="26464"/>
                      <a:pt x="50520" y="26285"/>
                      <a:pt x="50616" y="25915"/>
                    </a:cubicBezTo>
                    <a:cubicBezTo>
                      <a:pt x="50497" y="25915"/>
                      <a:pt x="50497" y="26021"/>
                      <a:pt x="50497" y="26192"/>
                    </a:cubicBezTo>
                    <a:cubicBezTo>
                      <a:pt x="50349" y="26143"/>
                      <a:pt x="50477" y="25132"/>
                      <a:pt x="50719" y="25132"/>
                    </a:cubicBezTo>
                    <a:close/>
                    <a:moveTo>
                      <a:pt x="27341" y="25810"/>
                    </a:moveTo>
                    <a:cubicBezTo>
                      <a:pt x="27394" y="26575"/>
                      <a:pt x="27064" y="26575"/>
                      <a:pt x="26681" y="26628"/>
                    </a:cubicBezTo>
                    <a:cubicBezTo>
                      <a:pt x="26681" y="26351"/>
                      <a:pt x="26628" y="26192"/>
                      <a:pt x="26576" y="26140"/>
                    </a:cubicBezTo>
                    <a:cubicBezTo>
                      <a:pt x="26634" y="25993"/>
                      <a:pt x="26709" y="25962"/>
                      <a:pt x="26798" y="25962"/>
                    </a:cubicBezTo>
                    <a:cubicBezTo>
                      <a:pt x="26861" y="25962"/>
                      <a:pt x="26931" y="25978"/>
                      <a:pt x="27006" y="25978"/>
                    </a:cubicBezTo>
                    <a:cubicBezTo>
                      <a:pt x="27109" y="25978"/>
                      <a:pt x="27222" y="25949"/>
                      <a:pt x="27341" y="25810"/>
                    </a:cubicBezTo>
                    <a:close/>
                    <a:moveTo>
                      <a:pt x="25939" y="24673"/>
                    </a:moveTo>
                    <a:cubicBezTo>
                      <a:pt x="26121" y="24673"/>
                      <a:pt x="26278" y="24732"/>
                      <a:pt x="26351" y="24925"/>
                    </a:cubicBezTo>
                    <a:cubicBezTo>
                      <a:pt x="26333" y="25079"/>
                      <a:pt x="26307" y="25131"/>
                      <a:pt x="26275" y="25131"/>
                    </a:cubicBezTo>
                    <a:cubicBezTo>
                      <a:pt x="26215" y="25131"/>
                      <a:pt x="26132" y="24959"/>
                      <a:pt x="26021" y="24925"/>
                    </a:cubicBezTo>
                    <a:lnTo>
                      <a:pt x="26021" y="24925"/>
                    </a:lnTo>
                    <a:cubicBezTo>
                      <a:pt x="25916" y="25915"/>
                      <a:pt x="26470" y="25414"/>
                      <a:pt x="26351" y="26404"/>
                    </a:cubicBezTo>
                    <a:cubicBezTo>
                      <a:pt x="26246" y="26404"/>
                      <a:pt x="26246" y="26140"/>
                      <a:pt x="26193" y="25915"/>
                    </a:cubicBezTo>
                    <a:cubicBezTo>
                      <a:pt x="26000" y="25915"/>
                      <a:pt x="25967" y="26125"/>
                      <a:pt x="25889" y="26125"/>
                    </a:cubicBezTo>
                    <a:cubicBezTo>
                      <a:pt x="25855" y="26125"/>
                      <a:pt x="25812" y="26085"/>
                      <a:pt x="25744" y="25968"/>
                    </a:cubicBezTo>
                    <a:lnTo>
                      <a:pt x="25744" y="25968"/>
                    </a:lnTo>
                    <a:cubicBezTo>
                      <a:pt x="25586" y="26074"/>
                      <a:pt x="25810" y="26298"/>
                      <a:pt x="25810" y="26681"/>
                    </a:cubicBezTo>
                    <a:cubicBezTo>
                      <a:pt x="25586" y="26734"/>
                      <a:pt x="25480" y="26905"/>
                      <a:pt x="25480" y="27235"/>
                    </a:cubicBezTo>
                    <a:cubicBezTo>
                      <a:pt x="25031" y="27064"/>
                      <a:pt x="25414" y="26628"/>
                      <a:pt x="25255" y="25744"/>
                    </a:cubicBezTo>
                    <a:lnTo>
                      <a:pt x="25255" y="25744"/>
                    </a:lnTo>
                    <a:cubicBezTo>
                      <a:pt x="25296" y="25749"/>
                      <a:pt x="25334" y="25752"/>
                      <a:pt x="25370" y="25752"/>
                    </a:cubicBezTo>
                    <a:cubicBezTo>
                      <a:pt x="25770" y="25752"/>
                      <a:pt x="25897" y="25415"/>
                      <a:pt x="25691" y="24701"/>
                    </a:cubicBezTo>
                    <a:cubicBezTo>
                      <a:pt x="25775" y="24685"/>
                      <a:pt x="25860" y="24673"/>
                      <a:pt x="25939" y="24673"/>
                    </a:cubicBezTo>
                    <a:close/>
                    <a:moveTo>
                      <a:pt x="46893" y="28793"/>
                    </a:moveTo>
                    <a:cubicBezTo>
                      <a:pt x="46942" y="28793"/>
                      <a:pt x="46985" y="28806"/>
                      <a:pt x="47038" y="28833"/>
                    </a:cubicBezTo>
                    <a:lnTo>
                      <a:pt x="46708" y="28833"/>
                    </a:lnTo>
                    <a:cubicBezTo>
                      <a:pt x="46787" y="28806"/>
                      <a:pt x="46843" y="28793"/>
                      <a:pt x="46893" y="28793"/>
                    </a:cubicBezTo>
                    <a:close/>
                    <a:moveTo>
                      <a:pt x="50286" y="28556"/>
                    </a:moveTo>
                    <a:cubicBezTo>
                      <a:pt x="50497" y="28556"/>
                      <a:pt x="50721" y="28714"/>
                      <a:pt x="50946" y="28938"/>
                    </a:cubicBezTo>
                    <a:cubicBezTo>
                      <a:pt x="50999" y="28938"/>
                      <a:pt x="50999" y="28938"/>
                      <a:pt x="50999" y="28991"/>
                    </a:cubicBezTo>
                    <a:lnTo>
                      <a:pt x="50999" y="28938"/>
                    </a:lnTo>
                    <a:cubicBezTo>
                      <a:pt x="51157" y="29044"/>
                      <a:pt x="51276" y="29163"/>
                      <a:pt x="51434" y="29268"/>
                    </a:cubicBezTo>
                    <a:cubicBezTo>
                      <a:pt x="51418" y="29271"/>
                      <a:pt x="51402" y="29272"/>
                      <a:pt x="51387" y="29272"/>
                    </a:cubicBezTo>
                    <a:cubicBezTo>
                      <a:pt x="51098" y="29272"/>
                      <a:pt x="50867" y="28918"/>
                      <a:pt x="50597" y="28918"/>
                    </a:cubicBezTo>
                    <a:cubicBezTo>
                      <a:pt x="50531" y="28918"/>
                      <a:pt x="50463" y="28939"/>
                      <a:pt x="50391" y="28991"/>
                    </a:cubicBezTo>
                    <a:cubicBezTo>
                      <a:pt x="50497" y="28991"/>
                      <a:pt x="50616" y="29163"/>
                      <a:pt x="50616" y="29268"/>
                    </a:cubicBezTo>
                    <a:cubicBezTo>
                      <a:pt x="50556" y="29216"/>
                      <a:pt x="50500" y="29189"/>
                      <a:pt x="50446" y="29189"/>
                    </a:cubicBezTo>
                    <a:cubicBezTo>
                      <a:pt x="50391" y="29189"/>
                      <a:pt x="50339" y="29216"/>
                      <a:pt x="50286" y="29268"/>
                    </a:cubicBezTo>
                    <a:cubicBezTo>
                      <a:pt x="50167" y="29163"/>
                      <a:pt x="50167" y="28938"/>
                      <a:pt x="50167" y="28608"/>
                    </a:cubicBezTo>
                    <a:cubicBezTo>
                      <a:pt x="50233" y="28608"/>
                      <a:pt x="50286" y="28608"/>
                      <a:pt x="50286" y="28556"/>
                    </a:cubicBezTo>
                    <a:close/>
                    <a:moveTo>
                      <a:pt x="51897" y="25283"/>
                    </a:moveTo>
                    <a:cubicBezTo>
                      <a:pt x="51923" y="25283"/>
                      <a:pt x="51954" y="25291"/>
                      <a:pt x="51989" y="25308"/>
                    </a:cubicBezTo>
                    <a:cubicBezTo>
                      <a:pt x="51989" y="25638"/>
                      <a:pt x="52147" y="25638"/>
                      <a:pt x="52094" y="26021"/>
                    </a:cubicBezTo>
                    <a:cubicBezTo>
                      <a:pt x="52086" y="26020"/>
                      <a:pt x="52078" y="26019"/>
                      <a:pt x="52070" y="26019"/>
                    </a:cubicBezTo>
                    <a:cubicBezTo>
                      <a:pt x="51724" y="26019"/>
                      <a:pt x="51986" y="27139"/>
                      <a:pt x="51883" y="27565"/>
                    </a:cubicBezTo>
                    <a:cubicBezTo>
                      <a:pt x="52266" y="28001"/>
                      <a:pt x="52702" y="28331"/>
                      <a:pt x="52873" y="29216"/>
                    </a:cubicBezTo>
                    <a:cubicBezTo>
                      <a:pt x="52596" y="29704"/>
                      <a:pt x="52042" y="29770"/>
                      <a:pt x="51487" y="29823"/>
                    </a:cubicBezTo>
                    <a:cubicBezTo>
                      <a:pt x="51434" y="29770"/>
                      <a:pt x="51606" y="29546"/>
                      <a:pt x="51659" y="29374"/>
                    </a:cubicBezTo>
                    <a:cubicBezTo>
                      <a:pt x="51696" y="29383"/>
                      <a:pt x="51733" y="29388"/>
                      <a:pt x="51768" y="29388"/>
                    </a:cubicBezTo>
                    <a:cubicBezTo>
                      <a:pt x="51994" y="29388"/>
                      <a:pt x="52178" y="29202"/>
                      <a:pt x="52372" y="28780"/>
                    </a:cubicBezTo>
                    <a:cubicBezTo>
                      <a:pt x="51712" y="28450"/>
                      <a:pt x="51883" y="27671"/>
                      <a:pt x="51276" y="27130"/>
                    </a:cubicBezTo>
                    <a:lnTo>
                      <a:pt x="51276" y="27130"/>
                    </a:lnTo>
                    <a:cubicBezTo>
                      <a:pt x="51329" y="27671"/>
                      <a:pt x="51223" y="27895"/>
                      <a:pt x="50946" y="27895"/>
                    </a:cubicBezTo>
                    <a:cubicBezTo>
                      <a:pt x="50774" y="27671"/>
                      <a:pt x="50563" y="27565"/>
                      <a:pt x="50563" y="26958"/>
                    </a:cubicBezTo>
                    <a:cubicBezTo>
                      <a:pt x="50893" y="26628"/>
                      <a:pt x="51434" y="26958"/>
                      <a:pt x="51764" y="26298"/>
                    </a:cubicBezTo>
                    <a:cubicBezTo>
                      <a:pt x="51659" y="26298"/>
                      <a:pt x="51606" y="26074"/>
                      <a:pt x="51553" y="25862"/>
                    </a:cubicBezTo>
                    <a:cubicBezTo>
                      <a:pt x="51742" y="25815"/>
                      <a:pt x="51678" y="25283"/>
                      <a:pt x="51897" y="25283"/>
                    </a:cubicBezTo>
                    <a:close/>
                    <a:moveTo>
                      <a:pt x="50391" y="29823"/>
                    </a:moveTo>
                    <a:cubicBezTo>
                      <a:pt x="50391" y="29876"/>
                      <a:pt x="50391" y="29876"/>
                      <a:pt x="50444" y="29876"/>
                    </a:cubicBezTo>
                    <a:lnTo>
                      <a:pt x="50339" y="29876"/>
                    </a:lnTo>
                    <a:cubicBezTo>
                      <a:pt x="50339" y="29876"/>
                      <a:pt x="50391" y="29876"/>
                      <a:pt x="50391" y="29823"/>
                    </a:cubicBezTo>
                    <a:close/>
                    <a:moveTo>
                      <a:pt x="32073" y="31351"/>
                    </a:moveTo>
                    <a:cubicBezTo>
                      <a:pt x="32076" y="31352"/>
                      <a:pt x="32078" y="31353"/>
                      <a:pt x="32081" y="31354"/>
                    </a:cubicBezTo>
                    <a:cubicBezTo>
                      <a:pt x="32078" y="31353"/>
                      <a:pt x="32076" y="31352"/>
                      <a:pt x="32073" y="31351"/>
                    </a:cubicBezTo>
                    <a:close/>
                    <a:moveTo>
                      <a:pt x="32622" y="28608"/>
                    </a:moveTo>
                    <a:lnTo>
                      <a:pt x="32622" y="28608"/>
                    </a:lnTo>
                    <a:cubicBezTo>
                      <a:pt x="32932" y="28819"/>
                      <a:pt x="32904" y="29997"/>
                      <a:pt x="33315" y="29997"/>
                    </a:cubicBezTo>
                    <a:cubicBezTo>
                      <a:pt x="33342" y="29997"/>
                      <a:pt x="33370" y="29992"/>
                      <a:pt x="33401" y="29981"/>
                    </a:cubicBezTo>
                    <a:lnTo>
                      <a:pt x="33401" y="29981"/>
                    </a:lnTo>
                    <a:cubicBezTo>
                      <a:pt x="33335" y="30364"/>
                      <a:pt x="33176" y="30483"/>
                      <a:pt x="32952" y="30536"/>
                    </a:cubicBezTo>
                    <a:cubicBezTo>
                      <a:pt x="32973" y="31035"/>
                      <a:pt x="33029" y="31176"/>
                      <a:pt x="33119" y="31176"/>
                    </a:cubicBezTo>
                    <a:cubicBezTo>
                      <a:pt x="33236" y="31176"/>
                      <a:pt x="33410" y="30942"/>
                      <a:pt x="33643" y="30942"/>
                    </a:cubicBezTo>
                    <a:cubicBezTo>
                      <a:pt x="33688" y="30942"/>
                      <a:pt x="33735" y="30951"/>
                      <a:pt x="33784" y="30971"/>
                    </a:cubicBezTo>
                    <a:cubicBezTo>
                      <a:pt x="33671" y="31333"/>
                      <a:pt x="33665" y="31755"/>
                      <a:pt x="33386" y="31755"/>
                    </a:cubicBezTo>
                    <a:cubicBezTo>
                      <a:pt x="33370" y="31755"/>
                      <a:pt x="33353" y="31753"/>
                      <a:pt x="33335" y="31750"/>
                    </a:cubicBezTo>
                    <a:cubicBezTo>
                      <a:pt x="33335" y="31438"/>
                      <a:pt x="33314" y="31338"/>
                      <a:pt x="33275" y="31338"/>
                    </a:cubicBezTo>
                    <a:cubicBezTo>
                      <a:pt x="33206" y="31338"/>
                      <a:pt x="33083" y="31640"/>
                      <a:pt x="32919" y="31640"/>
                    </a:cubicBezTo>
                    <a:cubicBezTo>
                      <a:pt x="32880" y="31640"/>
                      <a:pt x="32838" y="31623"/>
                      <a:pt x="32794" y="31579"/>
                    </a:cubicBezTo>
                    <a:cubicBezTo>
                      <a:pt x="32915" y="30822"/>
                      <a:pt x="32749" y="30733"/>
                      <a:pt x="32546" y="30733"/>
                    </a:cubicBezTo>
                    <a:cubicBezTo>
                      <a:pt x="32484" y="30733"/>
                      <a:pt x="32419" y="30741"/>
                      <a:pt x="32357" y="30741"/>
                    </a:cubicBezTo>
                    <a:cubicBezTo>
                      <a:pt x="32268" y="30741"/>
                      <a:pt x="32187" y="30724"/>
                      <a:pt x="32134" y="30641"/>
                    </a:cubicBezTo>
                    <a:lnTo>
                      <a:pt x="32134" y="30641"/>
                    </a:lnTo>
                    <a:cubicBezTo>
                      <a:pt x="31856" y="30694"/>
                      <a:pt x="32292" y="31024"/>
                      <a:pt x="32186" y="31632"/>
                    </a:cubicBezTo>
                    <a:cubicBezTo>
                      <a:pt x="31909" y="32080"/>
                      <a:pt x="31196" y="31750"/>
                      <a:pt x="31355" y="32952"/>
                    </a:cubicBezTo>
                    <a:cubicBezTo>
                      <a:pt x="30959" y="32352"/>
                      <a:pt x="30923" y="30980"/>
                      <a:pt x="30554" y="30980"/>
                    </a:cubicBezTo>
                    <a:cubicBezTo>
                      <a:pt x="30516" y="30980"/>
                      <a:pt x="30475" y="30994"/>
                      <a:pt x="30431" y="31024"/>
                    </a:cubicBezTo>
                    <a:cubicBezTo>
                      <a:pt x="30919" y="30483"/>
                      <a:pt x="31302" y="30364"/>
                      <a:pt x="31526" y="30206"/>
                    </a:cubicBezTo>
                    <a:lnTo>
                      <a:pt x="31526" y="30206"/>
                    </a:lnTo>
                    <a:cubicBezTo>
                      <a:pt x="31856" y="30364"/>
                      <a:pt x="31302" y="30760"/>
                      <a:pt x="31355" y="31196"/>
                    </a:cubicBezTo>
                    <a:cubicBezTo>
                      <a:pt x="31379" y="31401"/>
                      <a:pt x="31454" y="31462"/>
                      <a:pt x="31551" y="31462"/>
                    </a:cubicBezTo>
                    <a:cubicBezTo>
                      <a:pt x="31688" y="31462"/>
                      <a:pt x="31869" y="31339"/>
                      <a:pt x="32007" y="31339"/>
                    </a:cubicBezTo>
                    <a:cubicBezTo>
                      <a:pt x="32030" y="31339"/>
                      <a:pt x="32053" y="31343"/>
                      <a:pt x="32073" y="31351"/>
                    </a:cubicBezTo>
                    <a:lnTo>
                      <a:pt x="32073" y="31351"/>
                    </a:lnTo>
                    <a:cubicBezTo>
                      <a:pt x="31599" y="31137"/>
                      <a:pt x="31741" y="29870"/>
                      <a:pt x="32139" y="29870"/>
                    </a:cubicBezTo>
                    <a:cubicBezTo>
                      <a:pt x="32155" y="29870"/>
                      <a:pt x="32170" y="29872"/>
                      <a:pt x="32186" y="29876"/>
                    </a:cubicBezTo>
                    <a:cubicBezTo>
                      <a:pt x="32134" y="29374"/>
                      <a:pt x="31856" y="29440"/>
                      <a:pt x="32015" y="28886"/>
                    </a:cubicBezTo>
                    <a:cubicBezTo>
                      <a:pt x="32049" y="28851"/>
                      <a:pt x="32086" y="28837"/>
                      <a:pt x="32123" y="28837"/>
                    </a:cubicBezTo>
                    <a:cubicBezTo>
                      <a:pt x="32278" y="28837"/>
                      <a:pt x="32443" y="29083"/>
                      <a:pt x="32541" y="29083"/>
                    </a:cubicBezTo>
                    <a:cubicBezTo>
                      <a:pt x="32606" y="29083"/>
                      <a:pt x="32640" y="28973"/>
                      <a:pt x="32622" y="28608"/>
                    </a:cubicBezTo>
                    <a:close/>
                    <a:moveTo>
                      <a:pt x="35988" y="34162"/>
                    </a:moveTo>
                    <a:cubicBezTo>
                      <a:pt x="36188" y="34162"/>
                      <a:pt x="36438" y="34260"/>
                      <a:pt x="36754" y="34443"/>
                    </a:cubicBezTo>
                    <a:cubicBezTo>
                      <a:pt x="36371" y="35922"/>
                      <a:pt x="35645" y="35156"/>
                      <a:pt x="35210" y="35869"/>
                    </a:cubicBezTo>
                    <a:cubicBezTo>
                      <a:pt x="35329" y="34682"/>
                      <a:pt x="35526" y="34162"/>
                      <a:pt x="35988" y="34162"/>
                    </a:cubicBezTo>
                    <a:close/>
                    <a:moveTo>
                      <a:pt x="34879" y="34602"/>
                    </a:moveTo>
                    <a:lnTo>
                      <a:pt x="34879" y="34602"/>
                    </a:lnTo>
                    <a:cubicBezTo>
                      <a:pt x="34827" y="35104"/>
                      <a:pt x="34602" y="35315"/>
                      <a:pt x="34391" y="35434"/>
                    </a:cubicBezTo>
                    <a:cubicBezTo>
                      <a:pt x="34391" y="35924"/>
                      <a:pt x="34478" y="36154"/>
                      <a:pt x="34700" y="36154"/>
                    </a:cubicBezTo>
                    <a:cubicBezTo>
                      <a:pt x="34723" y="36154"/>
                      <a:pt x="34748" y="36151"/>
                      <a:pt x="34774" y="36146"/>
                    </a:cubicBezTo>
                    <a:cubicBezTo>
                      <a:pt x="34827" y="36094"/>
                      <a:pt x="34879" y="35869"/>
                      <a:pt x="34985" y="35869"/>
                    </a:cubicBezTo>
                    <a:cubicBezTo>
                      <a:pt x="34861" y="35439"/>
                      <a:pt x="34817" y="35281"/>
                      <a:pt x="34830" y="35281"/>
                    </a:cubicBezTo>
                    <a:cubicBezTo>
                      <a:pt x="34864" y="35281"/>
                      <a:pt x="35319" y="36461"/>
                      <a:pt x="35689" y="36461"/>
                    </a:cubicBezTo>
                    <a:cubicBezTo>
                      <a:pt x="35773" y="36461"/>
                      <a:pt x="35853" y="36400"/>
                      <a:pt x="35922" y="36252"/>
                    </a:cubicBezTo>
                    <a:lnTo>
                      <a:pt x="35922" y="36252"/>
                    </a:lnTo>
                    <a:cubicBezTo>
                      <a:pt x="35856" y="36665"/>
                      <a:pt x="35731" y="36733"/>
                      <a:pt x="35591" y="36733"/>
                    </a:cubicBezTo>
                    <a:cubicBezTo>
                      <a:pt x="35522" y="36733"/>
                      <a:pt x="35449" y="36716"/>
                      <a:pt x="35378" y="36716"/>
                    </a:cubicBezTo>
                    <a:cubicBezTo>
                      <a:pt x="35250" y="36716"/>
                      <a:pt x="35130" y="36772"/>
                      <a:pt x="35051" y="37084"/>
                    </a:cubicBezTo>
                    <a:cubicBezTo>
                      <a:pt x="35262" y="36041"/>
                      <a:pt x="34391" y="36807"/>
                      <a:pt x="34061" y="35922"/>
                    </a:cubicBezTo>
                    <a:cubicBezTo>
                      <a:pt x="34325" y="35486"/>
                      <a:pt x="34444" y="34774"/>
                      <a:pt x="34879" y="34602"/>
                    </a:cubicBezTo>
                    <a:close/>
                    <a:moveTo>
                      <a:pt x="39043" y="36141"/>
                    </a:moveTo>
                    <a:cubicBezTo>
                      <a:pt x="39087" y="36141"/>
                      <a:pt x="39130" y="36159"/>
                      <a:pt x="39170" y="36199"/>
                    </a:cubicBezTo>
                    <a:cubicBezTo>
                      <a:pt x="38853" y="36385"/>
                      <a:pt x="38681" y="37204"/>
                      <a:pt x="38444" y="37204"/>
                    </a:cubicBezTo>
                    <a:cubicBezTo>
                      <a:pt x="38395" y="37204"/>
                      <a:pt x="38342" y="37168"/>
                      <a:pt x="38286" y="37084"/>
                    </a:cubicBezTo>
                    <a:cubicBezTo>
                      <a:pt x="38477" y="36757"/>
                      <a:pt x="38784" y="36141"/>
                      <a:pt x="39043" y="36141"/>
                    </a:cubicBezTo>
                    <a:close/>
                    <a:moveTo>
                      <a:pt x="36124" y="37021"/>
                    </a:moveTo>
                    <a:cubicBezTo>
                      <a:pt x="36147" y="37021"/>
                      <a:pt x="36173" y="37025"/>
                      <a:pt x="36200" y="37031"/>
                    </a:cubicBezTo>
                    <a:cubicBezTo>
                      <a:pt x="36094" y="37797"/>
                      <a:pt x="36583" y="37137"/>
                      <a:pt x="36477" y="37955"/>
                    </a:cubicBezTo>
                    <a:cubicBezTo>
                      <a:pt x="36442" y="37977"/>
                      <a:pt x="36411" y="37986"/>
                      <a:pt x="36383" y="37986"/>
                    </a:cubicBezTo>
                    <a:cubicBezTo>
                      <a:pt x="36236" y="37986"/>
                      <a:pt x="36181" y="37723"/>
                      <a:pt x="36027" y="37723"/>
                    </a:cubicBezTo>
                    <a:cubicBezTo>
                      <a:pt x="35984" y="37723"/>
                      <a:pt x="35933" y="37744"/>
                      <a:pt x="35870" y="37797"/>
                    </a:cubicBezTo>
                    <a:cubicBezTo>
                      <a:pt x="35822" y="37296"/>
                      <a:pt x="35903" y="37021"/>
                      <a:pt x="36124" y="37021"/>
                    </a:cubicBezTo>
                    <a:close/>
                    <a:moveTo>
                      <a:pt x="47197" y="0"/>
                    </a:moveTo>
                    <a:lnTo>
                      <a:pt x="47197" y="0"/>
                    </a:lnTo>
                    <a:cubicBezTo>
                      <a:pt x="47263" y="555"/>
                      <a:pt x="47527" y="1056"/>
                      <a:pt x="47144" y="1268"/>
                    </a:cubicBezTo>
                    <a:cubicBezTo>
                      <a:pt x="46592" y="1107"/>
                      <a:pt x="45893" y="1051"/>
                      <a:pt x="45117" y="1051"/>
                    </a:cubicBezTo>
                    <a:cubicBezTo>
                      <a:pt x="43304" y="1051"/>
                      <a:pt x="41070" y="1358"/>
                      <a:pt x="39302" y="1358"/>
                    </a:cubicBezTo>
                    <a:cubicBezTo>
                      <a:pt x="38966" y="1358"/>
                      <a:pt x="38647" y="1347"/>
                      <a:pt x="38352" y="1320"/>
                    </a:cubicBezTo>
                    <a:lnTo>
                      <a:pt x="38352" y="1320"/>
                    </a:lnTo>
                    <a:cubicBezTo>
                      <a:pt x="38413" y="1483"/>
                      <a:pt x="38368" y="1541"/>
                      <a:pt x="38264" y="1541"/>
                    </a:cubicBezTo>
                    <a:cubicBezTo>
                      <a:pt x="38014" y="1541"/>
                      <a:pt x="37423" y="1199"/>
                      <a:pt x="37190" y="1162"/>
                    </a:cubicBezTo>
                    <a:cubicBezTo>
                      <a:pt x="37190" y="1492"/>
                      <a:pt x="37137" y="1769"/>
                      <a:pt x="37031" y="1928"/>
                    </a:cubicBezTo>
                    <a:cubicBezTo>
                      <a:pt x="36807" y="1769"/>
                      <a:pt x="36530" y="1651"/>
                      <a:pt x="36424" y="1215"/>
                    </a:cubicBezTo>
                    <a:cubicBezTo>
                      <a:pt x="36317" y="1665"/>
                      <a:pt x="36264" y="2063"/>
                      <a:pt x="35977" y="2063"/>
                    </a:cubicBezTo>
                    <a:cubicBezTo>
                      <a:pt x="35944" y="2063"/>
                      <a:pt x="35909" y="2057"/>
                      <a:pt x="35870" y="2047"/>
                    </a:cubicBezTo>
                    <a:lnTo>
                      <a:pt x="35817" y="1056"/>
                    </a:lnTo>
                    <a:cubicBezTo>
                      <a:pt x="35504" y="1240"/>
                      <a:pt x="35262" y="1340"/>
                      <a:pt x="35050" y="1340"/>
                    </a:cubicBezTo>
                    <a:cubicBezTo>
                      <a:pt x="34699" y="1340"/>
                      <a:pt x="34431" y="1067"/>
                      <a:pt x="34061" y="449"/>
                    </a:cubicBezTo>
                    <a:lnTo>
                      <a:pt x="34061" y="449"/>
                    </a:lnTo>
                    <a:cubicBezTo>
                      <a:pt x="33942" y="1109"/>
                      <a:pt x="34549" y="1215"/>
                      <a:pt x="34219" y="1439"/>
                    </a:cubicBezTo>
                    <a:cubicBezTo>
                      <a:pt x="34070" y="1338"/>
                      <a:pt x="33910" y="1250"/>
                      <a:pt x="33770" y="1250"/>
                    </a:cubicBezTo>
                    <a:cubicBezTo>
                      <a:pt x="33600" y="1250"/>
                      <a:pt x="33459" y="1379"/>
                      <a:pt x="33401" y="1769"/>
                    </a:cubicBezTo>
                    <a:cubicBezTo>
                      <a:pt x="33401" y="1439"/>
                      <a:pt x="33229" y="1545"/>
                      <a:pt x="33176" y="1268"/>
                    </a:cubicBezTo>
                    <a:cubicBezTo>
                      <a:pt x="33335" y="1268"/>
                      <a:pt x="33454" y="1056"/>
                      <a:pt x="33507" y="779"/>
                    </a:cubicBezTo>
                    <a:cubicBezTo>
                      <a:pt x="33394" y="631"/>
                      <a:pt x="33282" y="577"/>
                      <a:pt x="33169" y="577"/>
                    </a:cubicBezTo>
                    <a:cubicBezTo>
                      <a:pt x="32862" y="577"/>
                      <a:pt x="32553" y="983"/>
                      <a:pt x="32224" y="983"/>
                    </a:cubicBezTo>
                    <a:cubicBezTo>
                      <a:pt x="32138" y="983"/>
                      <a:pt x="32051" y="955"/>
                      <a:pt x="31962" y="885"/>
                    </a:cubicBezTo>
                    <a:lnTo>
                      <a:pt x="31962" y="885"/>
                    </a:lnTo>
                    <a:cubicBezTo>
                      <a:pt x="32015" y="1822"/>
                      <a:pt x="32675" y="1215"/>
                      <a:pt x="32741" y="2099"/>
                    </a:cubicBezTo>
                    <a:cubicBezTo>
                      <a:pt x="32568" y="2067"/>
                      <a:pt x="32417" y="1901"/>
                      <a:pt x="32288" y="1901"/>
                    </a:cubicBezTo>
                    <a:cubicBezTo>
                      <a:pt x="32210" y="1901"/>
                      <a:pt x="32141" y="1962"/>
                      <a:pt x="32081" y="2152"/>
                    </a:cubicBezTo>
                    <a:cubicBezTo>
                      <a:pt x="31909" y="1822"/>
                      <a:pt x="31909" y="1215"/>
                      <a:pt x="31751" y="938"/>
                    </a:cubicBezTo>
                    <a:cubicBezTo>
                      <a:pt x="31355" y="1215"/>
                      <a:pt x="30972" y="1492"/>
                      <a:pt x="30536" y="1769"/>
                    </a:cubicBezTo>
                    <a:cubicBezTo>
                      <a:pt x="30536" y="1439"/>
                      <a:pt x="30431" y="1215"/>
                      <a:pt x="30365" y="1056"/>
                    </a:cubicBezTo>
                    <a:cubicBezTo>
                      <a:pt x="29823" y="1598"/>
                      <a:pt x="29216" y="1320"/>
                      <a:pt x="28780" y="1717"/>
                    </a:cubicBezTo>
                    <a:cubicBezTo>
                      <a:pt x="28780" y="1221"/>
                      <a:pt x="28747" y="1046"/>
                      <a:pt x="28718" y="1046"/>
                    </a:cubicBezTo>
                    <a:cubicBezTo>
                      <a:pt x="28661" y="1046"/>
                      <a:pt x="28617" y="1677"/>
                      <a:pt x="28833" y="1928"/>
                    </a:cubicBezTo>
                    <a:cubicBezTo>
                      <a:pt x="28895" y="1919"/>
                      <a:pt x="28957" y="1915"/>
                      <a:pt x="29018" y="1915"/>
                    </a:cubicBezTo>
                    <a:cubicBezTo>
                      <a:pt x="29337" y="1915"/>
                      <a:pt x="29644" y="2034"/>
                      <a:pt x="29876" y="2311"/>
                    </a:cubicBezTo>
                    <a:cubicBezTo>
                      <a:pt x="29823" y="2759"/>
                      <a:pt x="29322" y="2311"/>
                      <a:pt x="29440" y="3142"/>
                    </a:cubicBezTo>
                    <a:cubicBezTo>
                      <a:pt x="29811" y="3152"/>
                      <a:pt x="30175" y="3156"/>
                      <a:pt x="30534" y="3156"/>
                    </a:cubicBezTo>
                    <a:cubicBezTo>
                      <a:pt x="34271" y="3156"/>
                      <a:pt x="37456" y="2692"/>
                      <a:pt x="41322" y="2535"/>
                    </a:cubicBezTo>
                    <a:cubicBezTo>
                      <a:pt x="41375" y="2099"/>
                      <a:pt x="41150" y="1928"/>
                      <a:pt x="41322" y="1769"/>
                    </a:cubicBezTo>
                    <a:cubicBezTo>
                      <a:pt x="41352" y="1764"/>
                      <a:pt x="41382" y="1762"/>
                      <a:pt x="41412" y="1762"/>
                    </a:cubicBezTo>
                    <a:cubicBezTo>
                      <a:pt x="41926" y="1762"/>
                      <a:pt x="42540" y="2427"/>
                      <a:pt x="43080" y="2427"/>
                    </a:cubicBezTo>
                    <a:cubicBezTo>
                      <a:pt x="43277" y="2427"/>
                      <a:pt x="43464" y="2339"/>
                      <a:pt x="43632" y="2099"/>
                    </a:cubicBezTo>
                    <a:cubicBezTo>
                      <a:pt x="43632" y="2047"/>
                      <a:pt x="43685" y="1981"/>
                      <a:pt x="43685" y="1981"/>
                    </a:cubicBezTo>
                    <a:cubicBezTo>
                      <a:pt x="43685" y="1896"/>
                      <a:pt x="43715" y="1841"/>
                      <a:pt x="43727" y="1841"/>
                    </a:cubicBezTo>
                    <a:cubicBezTo>
                      <a:pt x="43738" y="1841"/>
                      <a:pt x="43734" y="1882"/>
                      <a:pt x="43685" y="1981"/>
                    </a:cubicBezTo>
                    <a:cubicBezTo>
                      <a:pt x="43685" y="2047"/>
                      <a:pt x="43738" y="2152"/>
                      <a:pt x="43843" y="2311"/>
                    </a:cubicBezTo>
                    <a:cubicBezTo>
                      <a:pt x="44012" y="2470"/>
                      <a:pt x="44199" y="2531"/>
                      <a:pt x="44398" y="2531"/>
                    </a:cubicBezTo>
                    <a:cubicBezTo>
                      <a:pt x="45058" y="2531"/>
                      <a:pt x="45852" y="1857"/>
                      <a:pt x="46565" y="1857"/>
                    </a:cubicBezTo>
                    <a:cubicBezTo>
                      <a:pt x="46830" y="1857"/>
                      <a:pt x="47084" y="1950"/>
                      <a:pt x="47315" y="2205"/>
                    </a:cubicBezTo>
                    <a:cubicBezTo>
                      <a:pt x="47272" y="1861"/>
                      <a:pt x="47342" y="1748"/>
                      <a:pt x="47453" y="1748"/>
                    </a:cubicBezTo>
                    <a:cubicBezTo>
                      <a:pt x="47646" y="1748"/>
                      <a:pt x="47961" y="2085"/>
                      <a:pt x="48028" y="2152"/>
                    </a:cubicBezTo>
                    <a:cubicBezTo>
                      <a:pt x="47857" y="2482"/>
                      <a:pt x="48028" y="3420"/>
                      <a:pt x="47751" y="3472"/>
                    </a:cubicBezTo>
                    <a:cubicBezTo>
                      <a:pt x="47708" y="3218"/>
                      <a:pt x="47628" y="3142"/>
                      <a:pt x="47543" y="3142"/>
                    </a:cubicBezTo>
                    <a:cubicBezTo>
                      <a:pt x="47420" y="3142"/>
                      <a:pt x="47286" y="3299"/>
                      <a:pt x="47239" y="3299"/>
                    </a:cubicBezTo>
                    <a:cubicBezTo>
                      <a:pt x="47199" y="3299"/>
                      <a:pt x="47222" y="3185"/>
                      <a:pt x="47368" y="2759"/>
                    </a:cubicBezTo>
                    <a:cubicBezTo>
                      <a:pt x="47254" y="2627"/>
                      <a:pt x="47067" y="2559"/>
                      <a:pt x="46896" y="2559"/>
                    </a:cubicBezTo>
                    <a:cubicBezTo>
                      <a:pt x="46574" y="2559"/>
                      <a:pt x="46311" y="2800"/>
                      <a:pt x="46708" y="3301"/>
                    </a:cubicBezTo>
                    <a:cubicBezTo>
                      <a:pt x="46681" y="3328"/>
                      <a:pt x="46654" y="3340"/>
                      <a:pt x="46628" y="3340"/>
                    </a:cubicBezTo>
                    <a:cubicBezTo>
                      <a:pt x="46454" y="3340"/>
                      <a:pt x="46304" y="2811"/>
                      <a:pt x="46199" y="2811"/>
                    </a:cubicBezTo>
                    <a:cubicBezTo>
                      <a:pt x="46160" y="2811"/>
                      <a:pt x="46127" y="2885"/>
                      <a:pt x="46101" y="3090"/>
                    </a:cubicBezTo>
                    <a:cubicBezTo>
                      <a:pt x="46136" y="3063"/>
                      <a:pt x="46163" y="3051"/>
                      <a:pt x="46183" y="3051"/>
                    </a:cubicBezTo>
                    <a:cubicBezTo>
                      <a:pt x="46374" y="3051"/>
                      <a:pt x="45968" y="4095"/>
                      <a:pt x="45700" y="4095"/>
                    </a:cubicBezTo>
                    <a:cubicBezTo>
                      <a:pt x="45639" y="4095"/>
                      <a:pt x="45585" y="4041"/>
                      <a:pt x="45546" y="3908"/>
                    </a:cubicBezTo>
                    <a:cubicBezTo>
                      <a:pt x="45718" y="3631"/>
                      <a:pt x="45995" y="3631"/>
                      <a:pt x="45995" y="3090"/>
                    </a:cubicBezTo>
                    <a:cubicBezTo>
                      <a:pt x="45730" y="2945"/>
                      <a:pt x="45318" y="2831"/>
                      <a:pt x="44902" y="2831"/>
                    </a:cubicBezTo>
                    <a:cubicBezTo>
                      <a:pt x="44365" y="2831"/>
                      <a:pt x="43819" y="3021"/>
                      <a:pt x="43566" y="3578"/>
                    </a:cubicBezTo>
                    <a:cubicBezTo>
                      <a:pt x="43332" y="3486"/>
                      <a:pt x="43137" y="3464"/>
                      <a:pt x="42942" y="3464"/>
                    </a:cubicBezTo>
                    <a:cubicBezTo>
                      <a:pt x="42759" y="3464"/>
                      <a:pt x="42576" y="3484"/>
                      <a:pt x="42360" y="3484"/>
                    </a:cubicBezTo>
                    <a:cubicBezTo>
                      <a:pt x="42275" y="3484"/>
                      <a:pt x="42185" y="3481"/>
                      <a:pt x="42088" y="3472"/>
                    </a:cubicBezTo>
                    <a:cubicBezTo>
                      <a:pt x="41881" y="3453"/>
                      <a:pt x="41552" y="3348"/>
                      <a:pt x="41239" y="3348"/>
                    </a:cubicBezTo>
                    <a:cubicBezTo>
                      <a:pt x="40713" y="3348"/>
                      <a:pt x="40231" y="3642"/>
                      <a:pt x="40437" y="5123"/>
                    </a:cubicBezTo>
                    <a:cubicBezTo>
                      <a:pt x="40780" y="5028"/>
                      <a:pt x="40900" y="4491"/>
                      <a:pt x="41280" y="4491"/>
                    </a:cubicBezTo>
                    <a:cubicBezTo>
                      <a:pt x="41325" y="4491"/>
                      <a:pt x="41374" y="4498"/>
                      <a:pt x="41428" y="4515"/>
                    </a:cubicBezTo>
                    <a:cubicBezTo>
                      <a:pt x="41428" y="5123"/>
                      <a:pt x="41705" y="5070"/>
                      <a:pt x="41652" y="5783"/>
                    </a:cubicBezTo>
                    <a:cubicBezTo>
                      <a:pt x="41480" y="5783"/>
                      <a:pt x="41375" y="5888"/>
                      <a:pt x="41322" y="6060"/>
                    </a:cubicBezTo>
                    <a:cubicBezTo>
                      <a:pt x="41071" y="6012"/>
                      <a:pt x="41047" y="5324"/>
                      <a:pt x="40759" y="5324"/>
                    </a:cubicBezTo>
                    <a:cubicBezTo>
                      <a:pt x="40730" y="5324"/>
                      <a:pt x="40698" y="5331"/>
                      <a:pt x="40662" y="5347"/>
                    </a:cubicBezTo>
                    <a:cubicBezTo>
                      <a:pt x="40799" y="6129"/>
                      <a:pt x="40406" y="6614"/>
                      <a:pt x="40070" y="6614"/>
                    </a:cubicBezTo>
                    <a:cubicBezTo>
                      <a:pt x="39890" y="6614"/>
                      <a:pt x="39727" y="6474"/>
                      <a:pt x="39672" y="6166"/>
                    </a:cubicBezTo>
                    <a:cubicBezTo>
                      <a:pt x="39830" y="6166"/>
                      <a:pt x="39936" y="6113"/>
                      <a:pt x="39883" y="5677"/>
                    </a:cubicBezTo>
                    <a:cubicBezTo>
                      <a:pt x="39725" y="5598"/>
                      <a:pt x="39557" y="5563"/>
                      <a:pt x="39390" y="5563"/>
                    </a:cubicBezTo>
                    <a:cubicBezTo>
                      <a:pt x="38858" y="5563"/>
                      <a:pt x="38325" y="5916"/>
                      <a:pt x="38074" y="6337"/>
                    </a:cubicBezTo>
                    <a:cubicBezTo>
                      <a:pt x="39117" y="7208"/>
                      <a:pt x="40213" y="7921"/>
                      <a:pt x="39170" y="9466"/>
                    </a:cubicBezTo>
                    <a:cubicBezTo>
                      <a:pt x="39262" y="9040"/>
                      <a:pt x="39023" y="7427"/>
                      <a:pt x="38820" y="7427"/>
                    </a:cubicBezTo>
                    <a:cubicBezTo>
                      <a:pt x="38790" y="7427"/>
                      <a:pt x="38761" y="7461"/>
                      <a:pt x="38734" y="7538"/>
                    </a:cubicBezTo>
                    <a:cubicBezTo>
                      <a:pt x="38946" y="7657"/>
                      <a:pt x="38286" y="7538"/>
                      <a:pt x="38180" y="8093"/>
                    </a:cubicBezTo>
                    <a:cubicBezTo>
                      <a:pt x="37850" y="8040"/>
                      <a:pt x="37903" y="7050"/>
                      <a:pt x="37625" y="6878"/>
                    </a:cubicBezTo>
                    <a:cubicBezTo>
                      <a:pt x="37440" y="7223"/>
                      <a:pt x="37254" y="7335"/>
                      <a:pt x="37070" y="7335"/>
                    </a:cubicBezTo>
                    <a:cubicBezTo>
                      <a:pt x="36721" y="7335"/>
                      <a:pt x="36379" y="6930"/>
                      <a:pt x="36056" y="6930"/>
                    </a:cubicBezTo>
                    <a:cubicBezTo>
                      <a:pt x="35896" y="6930"/>
                      <a:pt x="35741" y="7030"/>
                      <a:pt x="35592" y="7327"/>
                    </a:cubicBezTo>
                    <a:cubicBezTo>
                      <a:pt x="35487" y="6826"/>
                      <a:pt x="35210" y="7156"/>
                      <a:pt x="35434" y="6548"/>
                    </a:cubicBezTo>
                    <a:cubicBezTo>
                      <a:pt x="35185" y="6548"/>
                      <a:pt x="34967" y="7178"/>
                      <a:pt x="34733" y="7178"/>
                    </a:cubicBezTo>
                    <a:cubicBezTo>
                      <a:pt x="34656" y="7178"/>
                      <a:pt x="34578" y="7110"/>
                      <a:pt x="34497" y="6931"/>
                    </a:cubicBezTo>
                    <a:cubicBezTo>
                      <a:pt x="34721" y="6878"/>
                      <a:pt x="34827" y="6720"/>
                      <a:pt x="34827" y="6390"/>
                    </a:cubicBezTo>
                    <a:cubicBezTo>
                      <a:pt x="34655" y="6337"/>
                      <a:pt x="34721" y="5783"/>
                      <a:pt x="34655" y="5400"/>
                    </a:cubicBezTo>
                    <a:cubicBezTo>
                      <a:pt x="33995" y="5558"/>
                      <a:pt x="34061" y="6997"/>
                      <a:pt x="33784" y="7710"/>
                    </a:cubicBezTo>
                    <a:cubicBezTo>
                      <a:pt x="33819" y="7733"/>
                      <a:pt x="33849" y="7743"/>
                      <a:pt x="33874" y="7743"/>
                    </a:cubicBezTo>
                    <a:cubicBezTo>
                      <a:pt x="34082" y="7743"/>
                      <a:pt x="33966" y="7037"/>
                      <a:pt x="34167" y="6931"/>
                    </a:cubicBezTo>
                    <a:lnTo>
                      <a:pt x="34167" y="6931"/>
                    </a:lnTo>
                    <a:cubicBezTo>
                      <a:pt x="34061" y="7591"/>
                      <a:pt x="34549" y="7921"/>
                      <a:pt x="34219" y="8199"/>
                    </a:cubicBezTo>
                    <a:cubicBezTo>
                      <a:pt x="33995" y="7869"/>
                      <a:pt x="33507" y="8251"/>
                      <a:pt x="33282" y="7763"/>
                    </a:cubicBezTo>
                    <a:lnTo>
                      <a:pt x="33282" y="7538"/>
                    </a:lnTo>
                    <a:cubicBezTo>
                      <a:pt x="33248" y="7524"/>
                      <a:pt x="33219" y="7518"/>
                      <a:pt x="33194" y="7518"/>
                    </a:cubicBezTo>
                    <a:cubicBezTo>
                      <a:pt x="32952" y="7518"/>
                      <a:pt x="33071" y="8102"/>
                      <a:pt x="32804" y="8102"/>
                    </a:cubicBezTo>
                    <a:cubicBezTo>
                      <a:pt x="32785" y="8102"/>
                      <a:pt x="32764" y="8099"/>
                      <a:pt x="32741" y="8093"/>
                    </a:cubicBezTo>
                    <a:cubicBezTo>
                      <a:pt x="32675" y="7103"/>
                      <a:pt x="32186" y="7156"/>
                      <a:pt x="31962" y="6667"/>
                    </a:cubicBezTo>
                    <a:cubicBezTo>
                      <a:pt x="31779" y="6989"/>
                      <a:pt x="31430" y="7431"/>
                      <a:pt x="31184" y="7431"/>
                    </a:cubicBezTo>
                    <a:cubicBezTo>
                      <a:pt x="31056" y="7431"/>
                      <a:pt x="30955" y="7313"/>
                      <a:pt x="30919" y="6997"/>
                    </a:cubicBezTo>
                    <a:cubicBezTo>
                      <a:pt x="30642" y="7380"/>
                      <a:pt x="30483" y="7921"/>
                      <a:pt x="30100" y="8093"/>
                    </a:cubicBezTo>
                    <a:cubicBezTo>
                      <a:pt x="30206" y="6271"/>
                      <a:pt x="30813" y="5400"/>
                      <a:pt x="31632" y="4898"/>
                    </a:cubicBezTo>
                    <a:lnTo>
                      <a:pt x="31632" y="4898"/>
                    </a:lnTo>
                    <a:cubicBezTo>
                      <a:pt x="31685" y="5347"/>
                      <a:pt x="30972" y="5453"/>
                      <a:pt x="31302" y="5730"/>
                    </a:cubicBezTo>
                    <a:cubicBezTo>
                      <a:pt x="31196" y="6113"/>
                      <a:pt x="30866" y="6166"/>
                      <a:pt x="30536" y="6271"/>
                    </a:cubicBezTo>
                    <a:cubicBezTo>
                      <a:pt x="30592" y="6621"/>
                      <a:pt x="30678" y="6717"/>
                      <a:pt x="30772" y="6717"/>
                    </a:cubicBezTo>
                    <a:cubicBezTo>
                      <a:pt x="30887" y="6717"/>
                      <a:pt x="31015" y="6575"/>
                      <a:pt x="31117" y="6575"/>
                    </a:cubicBezTo>
                    <a:cubicBezTo>
                      <a:pt x="31169" y="6575"/>
                      <a:pt x="31215" y="6611"/>
                      <a:pt x="31249" y="6720"/>
                    </a:cubicBezTo>
                    <a:cubicBezTo>
                      <a:pt x="31473" y="6496"/>
                      <a:pt x="31473" y="5941"/>
                      <a:pt x="31685" y="5677"/>
                    </a:cubicBezTo>
                    <a:cubicBezTo>
                      <a:pt x="31909" y="5888"/>
                      <a:pt x="31909" y="6548"/>
                      <a:pt x="32186" y="6601"/>
                    </a:cubicBezTo>
                    <a:cubicBezTo>
                      <a:pt x="32292" y="6548"/>
                      <a:pt x="32292" y="6390"/>
                      <a:pt x="32411" y="6337"/>
                    </a:cubicBezTo>
                    <a:cubicBezTo>
                      <a:pt x="32292" y="6060"/>
                      <a:pt x="32081" y="5888"/>
                      <a:pt x="31909" y="5677"/>
                    </a:cubicBezTo>
                    <a:cubicBezTo>
                      <a:pt x="32292" y="5347"/>
                      <a:pt x="32569" y="4898"/>
                      <a:pt x="33071" y="4793"/>
                    </a:cubicBezTo>
                    <a:lnTo>
                      <a:pt x="33071" y="4793"/>
                    </a:lnTo>
                    <a:cubicBezTo>
                      <a:pt x="32788" y="4985"/>
                      <a:pt x="32903" y="6226"/>
                      <a:pt x="32733" y="6226"/>
                    </a:cubicBezTo>
                    <a:cubicBezTo>
                      <a:pt x="32705" y="6226"/>
                      <a:pt x="32669" y="6192"/>
                      <a:pt x="32622" y="6113"/>
                    </a:cubicBezTo>
                    <a:lnTo>
                      <a:pt x="32622" y="6113"/>
                    </a:lnTo>
                    <a:cubicBezTo>
                      <a:pt x="32675" y="6878"/>
                      <a:pt x="33176" y="6496"/>
                      <a:pt x="33282" y="7208"/>
                    </a:cubicBezTo>
                    <a:cubicBezTo>
                      <a:pt x="33246" y="5655"/>
                      <a:pt x="33753" y="4833"/>
                      <a:pt x="34418" y="4833"/>
                    </a:cubicBezTo>
                    <a:cubicBezTo>
                      <a:pt x="34719" y="4833"/>
                      <a:pt x="35052" y="5001"/>
                      <a:pt x="35381" y="5347"/>
                    </a:cubicBezTo>
                    <a:cubicBezTo>
                      <a:pt x="35157" y="5505"/>
                      <a:pt x="34879" y="5505"/>
                      <a:pt x="34827" y="5888"/>
                    </a:cubicBezTo>
                    <a:cubicBezTo>
                      <a:pt x="34950" y="5848"/>
                      <a:pt x="35053" y="5828"/>
                      <a:pt x="35139" y="5828"/>
                    </a:cubicBezTo>
                    <a:cubicBezTo>
                      <a:pt x="35394" y="5828"/>
                      <a:pt x="35500" y="6002"/>
                      <a:pt x="35540" y="6337"/>
                    </a:cubicBezTo>
                    <a:cubicBezTo>
                      <a:pt x="35540" y="6060"/>
                      <a:pt x="35645" y="5941"/>
                      <a:pt x="35711" y="5783"/>
                    </a:cubicBezTo>
                    <a:lnTo>
                      <a:pt x="35711" y="5783"/>
                    </a:lnTo>
                    <a:cubicBezTo>
                      <a:pt x="35764" y="6113"/>
                      <a:pt x="35592" y="6166"/>
                      <a:pt x="35645" y="6548"/>
                    </a:cubicBezTo>
                    <a:cubicBezTo>
                      <a:pt x="35690" y="6572"/>
                      <a:pt x="35728" y="6582"/>
                      <a:pt x="35760" y="6582"/>
                    </a:cubicBezTo>
                    <a:cubicBezTo>
                      <a:pt x="35946" y="6582"/>
                      <a:pt x="35959" y="6258"/>
                      <a:pt x="36134" y="6258"/>
                    </a:cubicBezTo>
                    <a:cubicBezTo>
                      <a:pt x="36153" y="6258"/>
                      <a:pt x="36175" y="6262"/>
                      <a:pt x="36200" y="6271"/>
                    </a:cubicBezTo>
                    <a:cubicBezTo>
                      <a:pt x="35922" y="5070"/>
                      <a:pt x="35592" y="5730"/>
                      <a:pt x="35975" y="4515"/>
                    </a:cubicBezTo>
                    <a:cubicBezTo>
                      <a:pt x="34061" y="4080"/>
                      <a:pt x="33335" y="4027"/>
                      <a:pt x="31685" y="3908"/>
                    </a:cubicBezTo>
                    <a:cubicBezTo>
                      <a:pt x="31570" y="4504"/>
                      <a:pt x="31306" y="4593"/>
                      <a:pt x="31027" y="4593"/>
                    </a:cubicBezTo>
                    <a:cubicBezTo>
                      <a:pt x="30909" y="4593"/>
                      <a:pt x="30788" y="4577"/>
                      <a:pt x="30675" y="4577"/>
                    </a:cubicBezTo>
                    <a:cubicBezTo>
                      <a:pt x="30439" y="4577"/>
                      <a:pt x="30234" y="4645"/>
                      <a:pt x="30153" y="5070"/>
                    </a:cubicBezTo>
                    <a:cubicBezTo>
                      <a:pt x="30170" y="5064"/>
                      <a:pt x="30186" y="5062"/>
                      <a:pt x="30201" y="5062"/>
                    </a:cubicBezTo>
                    <a:cubicBezTo>
                      <a:pt x="30336" y="5062"/>
                      <a:pt x="30436" y="5257"/>
                      <a:pt x="30483" y="5505"/>
                    </a:cubicBezTo>
                    <a:cubicBezTo>
                      <a:pt x="30436" y="5473"/>
                      <a:pt x="30398" y="5459"/>
                      <a:pt x="30366" y="5459"/>
                    </a:cubicBezTo>
                    <a:cubicBezTo>
                      <a:pt x="30178" y="5459"/>
                      <a:pt x="30236" y="5958"/>
                      <a:pt x="30100" y="6060"/>
                    </a:cubicBezTo>
                    <a:cubicBezTo>
                      <a:pt x="30100" y="5751"/>
                      <a:pt x="29843" y="5598"/>
                      <a:pt x="29575" y="5598"/>
                    </a:cubicBezTo>
                    <a:cubicBezTo>
                      <a:pt x="29363" y="5598"/>
                      <a:pt x="29144" y="5695"/>
                      <a:pt x="29044" y="5888"/>
                    </a:cubicBezTo>
                    <a:cubicBezTo>
                      <a:pt x="29216" y="6113"/>
                      <a:pt x="29440" y="6443"/>
                      <a:pt x="29546" y="6878"/>
                    </a:cubicBezTo>
                    <a:cubicBezTo>
                      <a:pt x="29163" y="7380"/>
                      <a:pt x="29044" y="7208"/>
                      <a:pt x="28662" y="7433"/>
                    </a:cubicBezTo>
                    <a:cubicBezTo>
                      <a:pt x="28609" y="7156"/>
                      <a:pt x="28780" y="7103"/>
                      <a:pt x="28714" y="6720"/>
                    </a:cubicBezTo>
                    <a:lnTo>
                      <a:pt x="28714" y="6720"/>
                    </a:lnTo>
                    <a:cubicBezTo>
                      <a:pt x="28331" y="6773"/>
                      <a:pt x="28001" y="6878"/>
                      <a:pt x="27843" y="7261"/>
                    </a:cubicBezTo>
                    <a:cubicBezTo>
                      <a:pt x="27949" y="8040"/>
                      <a:pt x="28450" y="7816"/>
                      <a:pt x="28662" y="8199"/>
                    </a:cubicBezTo>
                    <a:cubicBezTo>
                      <a:pt x="28482" y="8300"/>
                      <a:pt x="28331" y="8554"/>
                      <a:pt x="28053" y="8554"/>
                    </a:cubicBezTo>
                    <a:cubicBezTo>
                      <a:pt x="28005" y="8554"/>
                      <a:pt x="27953" y="8546"/>
                      <a:pt x="27896" y="8529"/>
                    </a:cubicBezTo>
                    <a:cubicBezTo>
                      <a:pt x="27804" y="8345"/>
                      <a:pt x="27792" y="7773"/>
                      <a:pt x="27609" y="7773"/>
                    </a:cubicBezTo>
                    <a:cubicBezTo>
                      <a:pt x="27581" y="7773"/>
                      <a:pt x="27549" y="7786"/>
                      <a:pt x="27513" y="7816"/>
                    </a:cubicBezTo>
                    <a:cubicBezTo>
                      <a:pt x="27513" y="8093"/>
                      <a:pt x="27566" y="8529"/>
                      <a:pt x="27460" y="8581"/>
                    </a:cubicBezTo>
                    <a:cubicBezTo>
                      <a:pt x="27183" y="8529"/>
                      <a:pt x="27130" y="7921"/>
                      <a:pt x="27289" y="7591"/>
                    </a:cubicBezTo>
                    <a:lnTo>
                      <a:pt x="27289" y="7591"/>
                    </a:lnTo>
                    <a:cubicBezTo>
                      <a:pt x="27241" y="7630"/>
                      <a:pt x="27196" y="7647"/>
                      <a:pt x="27155" y="7647"/>
                    </a:cubicBezTo>
                    <a:cubicBezTo>
                      <a:pt x="26868" y="7647"/>
                      <a:pt x="26723" y="6836"/>
                      <a:pt x="26522" y="6836"/>
                    </a:cubicBezTo>
                    <a:cubicBezTo>
                      <a:pt x="26456" y="6836"/>
                      <a:pt x="26384" y="6923"/>
                      <a:pt x="26298" y="7156"/>
                    </a:cubicBezTo>
                    <a:cubicBezTo>
                      <a:pt x="26628" y="7261"/>
                      <a:pt x="26959" y="7380"/>
                      <a:pt x="26959" y="8370"/>
                    </a:cubicBezTo>
                    <a:cubicBezTo>
                      <a:pt x="26628" y="8529"/>
                      <a:pt x="25744" y="8199"/>
                      <a:pt x="25638" y="9241"/>
                    </a:cubicBezTo>
                    <a:cubicBezTo>
                      <a:pt x="25255" y="9083"/>
                      <a:pt x="24978" y="8806"/>
                      <a:pt x="24648" y="8581"/>
                    </a:cubicBezTo>
                    <a:lnTo>
                      <a:pt x="24648" y="8581"/>
                    </a:lnTo>
                    <a:cubicBezTo>
                      <a:pt x="24595" y="9189"/>
                      <a:pt x="25255" y="9413"/>
                      <a:pt x="24978" y="9796"/>
                    </a:cubicBezTo>
                    <a:cubicBezTo>
                      <a:pt x="24615" y="9433"/>
                      <a:pt x="24399" y="8832"/>
                      <a:pt x="23955" y="8832"/>
                    </a:cubicBezTo>
                    <a:cubicBezTo>
                      <a:pt x="23867" y="8832"/>
                      <a:pt x="23768" y="8856"/>
                      <a:pt x="23658" y="8911"/>
                    </a:cubicBezTo>
                    <a:cubicBezTo>
                      <a:pt x="23658" y="9245"/>
                      <a:pt x="23670" y="9348"/>
                      <a:pt x="23699" y="9348"/>
                    </a:cubicBezTo>
                    <a:cubicBezTo>
                      <a:pt x="23744" y="9348"/>
                      <a:pt x="23832" y="9087"/>
                      <a:pt x="23980" y="9087"/>
                    </a:cubicBezTo>
                    <a:cubicBezTo>
                      <a:pt x="24015" y="9087"/>
                      <a:pt x="24053" y="9101"/>
                      <a:pt x="24094" y="9136"/>
                    </a:cubicBezTo>
                    <a:cubicBezTo>
                      <a:pt x="24213" y="9796"/>
                      <a:pt x="24160" y="9690"/>
                      <a:pt x="24543" y="10073"/>
                    </a:cubicBezTo>
                    <a:cubicBezTo>
                      <a:pt x="23988" y="9902"/>
                      <a:pt x="23500" y="9572"/>
                      <a:pt x="22998" y="9466"/>
                    </a:cubicBezTo>
                    <a:cubicBezTo>
                      <a:pt x="22975" y="9981"/>
                      <a:pt x="22907" y="10138"/>
                      <a:pt x="22806" y="10138"/>
                    </a:cubicBezTo>
                    <a:cubicBezTo>
                      <a:pt x="22678" y="10138"/>
                      <a:pt x="22498" y="9891"/>
                      <a:pt x="22285" y="9796"/>
                    </a:cubicBezTo>
                    <a:lnTo>
                      <a:pt x="22285" y="9796"/>
                    </a:lnTo>
                    <a:cubicBezTo>
                      <a:pt x="22338" y="10126"/>
                      <a:pt x="22285" y="10350"/>
                      <a:pt x="22232" y="10562"/>
                    </a:cubicBezTo>
                    <a:cubicBezTo>
                      <a:pt x="22281" y="10731"/>
                      <a:pt x="22380" y="10777"/>
                      <a:pt x="22501" y="10777"/>
                    </a:cubicBezTo>
                    <a:cubicBezTo>
                      <a:pt x="22647" y="10777"/>
                      <a:pt x="22824" y="10708"/>
                      <a:pt x="22975" y="10708"/>
                    </a:cubicBezTo>
                    <a:cubicBezTo>
                      <a:pt x="23107" y="10708"/>
                      <a:pt x="23220" y="10761"/>
                      <a:pt x="23275" y="10958"/>
                    </a:cubicBezTo>
                    <a:cubicBezTo>
                      <a:pt x="23170" y="10958"/>
                      <a:pt x="23222" y="11393"/>
                      <a:pt x="23104" y="11446"/>
                    </a:cubicBezTo>
                    <a:cubicBezTo>
                      <a:pt x="22700" y="11310"/>
                      <a:pt x="22107" y="11028"/>
                      <a:pt x="21643" y="11028"/>
                    </a:cubicBezTo>
                    <a:cubicBezTo>
                      <a:pt x="21166" y="11028"/>
                      <a:pt x="20824" y="11326"/>
                      <a:pt x="20965" y="12383"/>
                    </a:cubicBezTo>
                    <a:cubicBezTo>
                      <a:pt x="21013" y="12414"/>
                      <a:pt x="21052" y="12428"/>
                      <a:pt x="21085" y="12428"/>
                    </a:cubicBezTo>
                    <a:cubicBezTo>
                      <a:pt x="21346" y="12428"/>
                      <a:pt x="21148" y="11534"/>
                      <a:pt x="21348" y="11393"/>
                    </a:cubicBezTo>
                    <a:cubicBezTo>
                      <a:pt x="21434" y="11888"/>
                      <a:pt x="21516" y="11971"/>
                      <a:pt x="21625" y="11971"/>
                    </a:cubicBezTo>
                    <a:cubicBezTo>
                      <a:pt x="21679" y="11971"/>
                      <a:pt x="21741" y="11950"/>
                      <a:pt x="21812" y="11950"/>
                    </a:cubicBezTo>
                    <a:cubicBezTo>
                      <a:pt x="21883" y="11950"/>
                      <a:pt x="21965" y="11971"/>
                      <a:pt x="22061" y="12053"/>
                    </a:cubicBezTo>
                    <a:cubicBezTo>
                      <a:pt x="22356" y="11709"/>
                      <a:pt x="22737" y="11611"/>
                      <a:pt x="23153" y="11611"/>
                    </a:cubicBezTo>
                    <a:cubicBezTo>
                      <a:pt x="23698" y="11611"/>
                      <a:pt x="24302" y="11780"/>
                      <a:pt x="24850" y="11780"/>
                    </a:cubicBezTo>
                    <a:cubicBezTo>
                      <a:pt x="24893" y="11780"/>
                      <a:pt x="24936" y="11778"/>
                      <a:pt x="24978" y="11776"/>
                    </a:cubicBezTo>
                    <a:lnTo>
                      <a:pt x="24978" y="11776"/>
                    </a:lnTo>
                    <a:cubicBezTo>
                      <a:pt x="24754" y="11948"/>
                      <a:pt x="24820" y="12542"/>
                      <a:pt x="24648" y="12819"/>
                    </a:cubicBezTo>
                    <a:cubicBezTo>
                      <a:pt x="24155" y="12474"/>
                      <a:pt x="23638" y="12330"/>
                      <a:pt x="23102" y="12330"/>
                    </a:cubicBezTo>
                    <a:cubicBezTo>
                      <a:pt x="22448" y="12330"/>
                      <a:pt x="21767" y="12545"/>
                      <a:pt x="21071" y="12872"/>
                    </a:cubicBezTo>
                    <a:cubicBezTo>
                      <a:pt x="21052" y="12687"/>
                      <a:pt x="20989" y="12622"/>
                      <a:pt x="20912" y="12622"/>
                    </a:cubicBezTo>
                    <a:cubicBezTo>
                      <a:pt x="20764" y="12622"/>
                      <a:pt x="20564" y="12860"/>
                      <a:pt x="20529" y="12938"/>
                    </a:cubicBezTo>
                    <a:cubicBezTo>
                      <a:pt x="20305" y="11723"/>
                      <a:pt x="19368" y="12001"/>
                      <a:pt x="19473" y="10786"/>
                    </a:cubicBezTo>
                    <a:lnTo>
                      <a:pt x="19473" y="10786"/>
                    </a:lnTo>
                    <a:cubicBezTo>
                      <a:pt x="18932" y="11499"/>
                      <a:pt x="18272" y="10628"/>
                      <a:pt x="18153" y="11948"/>
                    </a:cubicBezTo>
                    <a:cubicBezTo>
                      <a:pt x="18187" y="11942"/>
                      <a:pt x="18220" y="11939"/>
                      <a:pt x="18252" y="11939"/>
                    </a:cubicBezTo>
                    <a:cubicBezTo>
                      <a:pt x="18586" y="11939"/>
                      <a:pt x="18780" y="12246"/>
                      <a:pt x="18985" y="12608"/>
                    </a:cubicBezTo>
                    <a:cubicBezTo>
                      <a:pt x="18913" y="12737"/>
                      <a:pt x="18815" y="12781"/>
                      <a:pt x="18707" y="12781"/>
                    </a:cubicBezTo>
                    <a:cubicBezTo>
                      <a:pt x="18467" y="12781"/>
                      <a:pt x="18175" y="12566"/>
                      <a:pt x="17993" y="12566"/>
                    </a:cubicBezTo>
                    <a:cubicBezTo>
                      <a:pt x="17878" y="12566"/>
                      <a:pt x="17807" y="12653"/>
                      <a:pt x="17823" y="12938"/>
                    </a:cubicBezTo>
                    <a:cubicBezTo>
                      <a:pt x="17760" y="12772"/>
                      <a:pt x="17634" y="12724"/>
                      <a:pt x="17485" y="12724"/>
                    </a:cubicBezTo>
                    <a:cubicBezTo>
                      <a:pt x="17385" y="12724"/>
                      <a:pt x="17274" y="12745"/>
                      <a:pt x="17163" y="12766"/>
                    </a:cubicBezTo>
                    <a:cubicBezTo>
                      <a:pt x="17110" y="12436"/>
                      <a:pt x="17282" y="12383"/>
                      <a:pt x="17229" y="12001"/>
                    </a:cubicBezTo>
                    <a:cubicBezTo>
                      <a:pt x="16899" y="11499"/>
                      <a:pt x="15737" y="12331"/>
                      <a:pt x="16120" y="10628"/>
                    </a:cubicBezTo>
                    <a:lnTo>
                      <a:pt x="16120" y="10628"/>
                    </a:lnTo>
                    <a:cubicBezTo>
                      <a:pt x="16151" y="11018"/>
                      <a:pt x="16436" y="11348"/>
                      <a:pt x="16686" y="11348"/>
                    </a:cubicBezTo>
                    <a:cubicBezTo>
                      <a:pt x="16859" y="11348"/>
                      <a:pt x="17014" y="11191"/>
                      <a:pt x="17057" y="10786"/>
                    </a:cubicBezTo>
                    <a:cubicBezTo>
                      <a:pt x="16937" y="10524"/>
                      <a:pt x="16691" y="10353"/>
                      <a:pt x="16566" y="10353"/>
                    </a:cubicBezTo>
                    <a:cubicBezTo>
                      <a:pt x="16459" y="10353"/>
                      <a:pt x="16442" y="10480"/>
                      <a:pt x="16674" y="10786"/>
                    </a:cubicBezTo>
                    <a:cubicBezTo>
                      <a:pt x="16621" y="10814"/>
                      <a:pt x="16570" y="10827"/>
                      <a:pt x="16523" y="10827"/>
                    </a:cubicBezTo>
                    <a:cubicBezTo>
                      <a:pt x="16282" y="10827"/>
                      <a:pt x="16148" y="10482"/>
                      <a:pt x="16292" y="10073"/>
                    </a:cubicBezTo>
                    <a:cubicBezTo>
                      <a:pt x="16233" y="9967"/>
                      <a:pt x="16168" y="9928"/>
                      <a:pt x="16099" y="9928"/>
                    </a:cubicBezTo>
                    <a:cubicBezTo>
                      <a:pt x="15896" y="9928"/>
                      <a:pt x="15662" y="10269"/>
                      <a:pt x="15485" y="10269"/>
                    </a:cubicBezTo>
                    <a:cubicBezTo>
                      <a:pt x="15436" y="10269"/>
                      <a:pt x="15392" y="10244"/>
                      <a:pt x="15354" y="10179"/>
                    </a:cubicBezTo>
                    <a:cubicBezTo>
                      <a:pt x="15460" y="9638"/>
                      <a:pt x="15962" y="9902"/>
                      <a:pt x="15909" y="9136"/>
                    </a:cubicBezTo>
                    <a:lnTo>
                      <a:pt x="15909" y="9136"/>
                    </a:lnTo>
                    <a:cubicBezTo>
                      <a:pt x="15854" y="9140"/>
                      <a:pt x="15800" y="9142"/>
                      <a:pt x="15747" y="9142"/>
                    </a:cubicBezTo>
                    <a:cubicBezTo>
                      <a:pt x="15095" y="9142"/>
                      <a:pt x="14568" y="8825"/>
                      <a:pt x="14311" y="7763"/>
                    </a:cubicBezTo>
                    <a:cubicBezTo>
                      <a:pt x="14274" y="7754"/>
                      <a:pt x="14240" y="7750"/>
                      <a:pt x="14209" y="7750"/>
                    </a:cubicBezTo>
                    <a:cubicBezTo>
                      <a:pt x="13905" y="7750"/>
                      <a:pt x="13840" y="8120"/>
                      <a:pt x="13565" y="8120"/>
                    </a:cubicBezTo>
                    <a:cubicBezTo>
                      <a:pt x="13524" y="8120"/>
                      <a:pt x="13479" y="8112"/>
                      <a:pt x="13427" y="8093"/>
                    </a:cubicBezTo>
                    <a:cubicBezTo>
                      <a:pt x="13374" y="7763"/>
                      <a:pt x="13202" y="7710"/>
                      <a:pt x="13150" y="7380"/>
                    </a:cubicBezTo>
                    <a:cubicBezTo>
                      <a:pt x="13651" y="6878"/>
                      <a:pt x="14311" y="7486"/>
                      <a:pt x="14747" y="6720"/>
                    </a:cubicBezTo>
                    <a:cubicBezTo>
                      <a:pt x="15027" y="7116"/>
                      <a:pt x="15223" y="8581"/>
                      <a:pt x="15457" y="8581"/>
                    </a:cubicBezTo>
                    <a:cubicBezTo>
                      <a:pt x="15543" y="8581"/>
                      <a:pt x="15635" y="8385"/>
                      <a:pt x="15737" y="7869"/>
                    </a:cubicBezTo>
                    <a:cubicBezTo>
                      <a:pt x="15737" y="8647"/>
                      <a:pt x="16292" y="8700"/>
                      <a:pt x="16014" y="9360"/>
                    </a:cubicBezTo>
                    <a:cubicBezTo>
                      <a:pt x="16952" y="9308"/>
                      <a:pt x="16833" y="9136"/>
                      <a:pt x="17612" y="8977"/>
                    </a:cubicBezTo>
                    <a:cubicBezTo>
                      <a:pt x="17335" y="7763"/>
                      <a:pt x="16239" y="8581"/>
                      <a:pt x="16239" y="6601"/>
                    </a:cubicBezTo>
                    <a:lnTo>
                      <a:pt x="16239" y="6601"/>
                    </a:lnTo>
                    <a:cubicBezTo>
                      <a:pt x="16305" y="6641"/>
                      <a:pt x="16359" y="6658"/>
                      <a:pt x="16401" y="6658"/>
                    </a:cubicBezTo>
                    <a:cubicBezTo>
                      <a:pt x="16693" y="6658"/>
                      <a:pt x="16466" y="5841"/>
                      <a:pt x="16296" y="5841"/>
                    </a:cubicBezTo>
                    <a:cubicBezTo>
                      <a:pt x="16244" y="5841"/>
                      <a:pt x="16198" y="5916"/>
                      <a:pt x="16173" y="6113"/>
                    </a:cubicBezTo>
                    <a:cubicBezTo>
                      <a:pt x="16278" y="6279"/>
                      <a:pt x="16144" y="6382"/>
                      <a:pt x="15966" y="6382"/>
                    </a:cubicBezTo>
                    <a:cubicBezTo>
                      <a:pt x="15676" y="6382"/>
                      <a:pt x="15268" y="6111"/>
                      <a:pt x="15579" y="5400"/>
                    </a:cubicBezTo>
                    <a:lnTo>
                      <a:pt x="15579" y="5400"/>
                    </a:lnTo>
                    <a:cubicBezTo>
                      <a:pt x="15024" y="6496"/>
                      <a:pt x="14747" y="5453"/>
                      <a:pt x="14259" y="6548"/>
                    </a:cubicBezTo>
                    <a:cubicBezTo>
                      <a:pt x="14034" y="6007"/>
                      <a:pt x="13981" y="5835"/>
                      <a:pt x="14034" y="5070"/>
                    </a:cubicBezTo>
                    <a:cubicBezTo>
                      <a:pt x="13982" y="5024"/>
                      <a:pt x="13944" y="5004"/>
                      <a:pt x="13915" y="5004"/>
                    </a:cubicBezTo>
                    <a:cubicBezTo>
                      <a:pt x="13707" y="5004"/>
                      <a:pt x="14034" y="6061"/>
                      <a:pt x="13774" y="6061"/>
                    </a:cubicBezTo>
                    <a:cubicBezTo>
                      <a:pt x="13769" y="6061"/>
                      <a:pt x="13763" y="6061"/>
                      <a:pt x="13757" y="6060"/>
                    </a:cubicBezTo>
                    <a:cubicBezTo>
                      <a:pt x="13150" y="5070"/>
                      <a:pt x="11829" y="5347"/>
                      <a:pt x="11288" y="5070"/>
                    </a:cubicBezTo>
                    <a:cubicBezTo>
                      <a:pt x="11447" y="5017"/>
                      <a:pt x="11341" y="4621"/>
                      <a:pt x="11499" y="4515"/>
                    </a:cubicBezTo>
                    <a:cubicBezTo>
                      <a:pt x="11561" y="4635"/>
                      <a:pt x="11602" y="4677"/>
                      <a:pt x="11636" y="4677"/>
                    </a:cubicBezTo>
                    <a:cubicBezTo>
                      <a:pt x="11717" y="4677"/>
                      <a:pt x="11764" y="4450"/>
                      <a:pt x="11966" y="4450"/>
                    </a:cubicBezTo>
                    <a:cubicBezTo>
                      <a:pt x="11992" y="4450"/>
                      <a:pt x="12022" y="4454"/>
                      <a:pt x="12054" y="4462"/>
                    </a:cubicBezTo>
                    <a:cubicBezTo>
                      <a:pt x="12054" y="4740"/>
                      <a:pt x="12001" y="4793"/>
                      <a:pt x="11948" y="5017"/>
                    </a:cubicBezTo>
                    <a:cubicBezTo>
                      <a:pt x="12211" y="4747"/>
                      <a:pt x="12413" y="4527"/>
                      <a:pt x="12611" y="4527"/>
                    </a:cubicBezTo>
                    <a:cubicBezTo>
                      <a:pt x="12781" y="4527"/>
                      <a:pt x="12948" y="4689"/>
                      <a:pt x="13150" y="5123"/>
                    </a:cubicBezTo>
                    <a:cubicBezTo>
                      <a:pt x="13044" y="4568"/>
                      <a:pt x="13097" y="4185"/>
                      <a:pt x="13321" y="4132"/>
                    </a:cubicBezTo>
                    <a:cubicBezTo>
                      <a:pt x="13477" y="4417"/>
                      <a:pt x="13670" y="4502"/>
                      <a:pt x="13881" y="4502"/>
                    </a:cubicBezTo>
                    <a:cubicBezTo>
                      <a:pt x="14193" y="4502"/>
                      <a:pt x="14546" y="4317"/>
                      <a:pt x="14880" y="4317"/>
                    </a:cubicBezTo>
                    <a:cubicBezTo>
                      <a:pt x="15106" y="4317"/>
                      <a:pt x="15323" y="4402"/>
                      <a:pt x="15513" y="4687"/>
                    </a:cubicBezTo>
                    <a:cubicBezTo>
                      <a:pt x="15781" y="4418"/>
                      <a:pt x="15690" y="3628"/>
                      <a:pt x="16033" y="3628"/>
                    </a:cubicBezTo>
                    <a:cubicBezTo>
                      <a:pt x="16044" y="3628"/>
                      <a:pt x="16055" y="3629"/>
                      <a:pt x="16067" y="3631"/>
                    </a:cubicBezTo>
                    <a:cubicBezTo>
                      <a:pt x="16067" y="4027"/>
                      <a:pt x="16173" y="4238"/>
                      <a:pt x="16344" y="4357"/>
                    </a:cubicBezTo>
                    <a:cubicBezTo>
                      <a:pt x="16376" y="4358"/>
                      <a:pt x="16409" y="4359"/>
                      <a:pt x="16443" y="4359"/>
                    </a:cubicBezTo>
                    <a:cubicBezTo>
                      <a:pt x="17744" y="4359"/>
                      <a:pt x="20177" y="3454"/>
                      <a:pt x="21933" y="3454"/>
                    </a:cubicBezTo>
                    <a:cubicBezTo>
                      <a:pt x="22072" y="3454"/>
                      <a:pt x="22208" y="3460"/>
                      <a:pt x="22338" y="3472"/>
                    </a:cubicBezTo>
                    <a:cubicBezTo>
                      <a:pt x="22338" y="3472"/>
                      <a:pt x="22285" y="3420"/>
                      <a:pt x="22285" y="3301"/>
                    </a:cubicBezTo>
                    <a:cubicBezTo>
                      <a:pt x="23034" y="3173"/>
                      <a:pt x="23600" y="3120"/>
                      <a:pt x="24108" y="3120"/>
                    </a:cubicBezTo>
                    <a:cubicBezTo>
                      <a:pt x="24908" y="3120"/>
                      <a:pt x="25567" y="3250"/>
                      <a:pt x="26576" y="3420"/>
                    </a:cubicBezTo>
                    <a:cubicBezTo>
                      <a:pt x="26681" y="2865"/>
                      <a:pt x="26681" y="2311"/>
                      <a:pt x="26959" y="2099"/>
                    </a:cubicBezTo>
                    <a:lnTo>
                      <a:pt x="26959" y="2099"/>
                    </a:lnTo>
                    <a:cubicBezTo>
                      <a:pt x="27064" y="2759"/>
                      <a:pt x="26734" y="2641"/>
                      <a:pt x="26800" y="3142"/>
                    </a:cubicBezTo>
                    <a:cubicBezTo>
                      <a:pt x="26844" y="3142"/>
                      <a:pt x="27001" y="3155"/>
                      <a:pt x="27197" y="3155"/>
                    </a:cubicBezTo>
                    <a:cubicBezTo>
                      <a:pt x="27704" y="3155"/>
                      <a:pt x="28479" y="3072"/>
                      <a:pt x="28279" y="2482"/>
                    </a:cubicBezTo>
                    <a:lnTo>
                      <a:pt x="28279" y="2482"/>
                    </a:lnTo>
                    <a:cubicBezTo>
                      <a:pt x="28111" y="2623"/>
                      <a:pt x="27857" y="2806"/>
                      <a:pt x="27618" y="2806"/>
                    </a:cubicBezTo>
                    <a:cubicBezTo>
                      <a:pt x="27389" y="2806"/>
                      <a:pt x="27174" y="2637"/>
                      <a:pt x="27064" y="2099"/>
                    </a:cubicBezTo>
                    <a:lnTo>
                      <a:pt x="27064" y="2099"/>
                    </a:lnTo>
                    <a:cubicBezTo>
                      <a:pt x="27264" y="2175"/>
                      <a:pt x="27408" y="2484"/>
                      <a:pt x="27533" y="2484"/>
                    </a:cubicBezTo>
                    <a:cubicBezTo>
                      <a:pt x="27581" y="2484"/>
                      <a:pt x="27627" y="2437"/>
                      <a:pt x="27671" y="2311"/>
                    </a:cubicBezTo>
                    <a:cubicBezTo>
                      <a:pt x="27183" y="938"/>
                      <a:pt x="26576" y="2099"/>
                      <a:pt x="26074" y="938"/>
                    </a:cubicBezTo>
                    <a:cubicBezTo>
                      <a:pt x="26065" y="936"/>
                      <a:pt x="26057" y="935"/>
                      <a:pt x="26049" y="935"/>
                    </a:cubicBezTo>
                    <a:cubicBezTo>
                      <a:pt x="25824" y="935"/>
                      <a:pt x="26014" y="1653"/>
                      <a:pt x="25810" y="1717"/>
                    </a:cubicBezTo>
                    <a:cubicBezTo>
                      <a:pt x="25361" y="1651"/>
                      <a:pt x="24424" y="660"/>
                      <a:pt x="24094" y="396"/>
                    </a:cubicBezTo>
                    <a:cubicBezTo>
                      <a:pt x="23605" y="1109"/>
                      <a:pt x="23104" y="555"/>
                      <a:pt x="22721" y="1268"/>
                    </a:cubicBezTo>
                    <a:cubicBezTo>
                      <a:pt x="22629" y="903"/>
                      <a:pt x="22501" y="806"/>
                      <a:pt x="22358" y="806"/>
                    </a:cubicBezTo>
                    <a:cubicBezTo>
                      <a:pt x="22194" y="806"/>
                      <a:pt x="22009" y="934"/>
                      <a:pt x="21831" y="934"/>
                    </a:cubicBezTo>
                    <a:cubicBezTo>
                      <a:pt x="21697" y="934"/>
                      <a:pt x="21567" y="861"/>
                      <a:pt x="21453" y="608"/>
                    </a:cubicBezTo>
                    <a:lnTo>
                      <a:pt x="21453" y="608"/>
                    </a:lnTo>
                    <a:cubicBezTo>
                      <a:pt x="21401" y="1439"/>
                      <a:pt x="21783" y="1109"/>
                      <a:pt x="21849" y="1598"/>
                    </a:cubicBezTo>
                    <a:cubicBezTo>
                      <a:pt x="21790" y="1552"/>
                      <a:pt x="21745" y="1532"/>
                      <a:pt x="21710" y="1532"/>
                    </a:cubicBezTo>
                    <a:cubicBezTo>
                      <a:pt x="21461" y="1532"/>
                      <a:pt x="21802" y="2589"/>
                      <a:pt x="21587" y="2589"/>
                    </a:cubicBezTo>
                    <a:cubicBezTo>
                      <a:pt x="21582" y="2589"/>
                      <a:pt x="21577" y="2589"/>
                      <a:pt x="21572" y="2588"/>
                    </a:cubicBezTo>
                    <a:cubicBezTo>
                      <a:pt x="21317" y="2447"/>
                      <a:pt x="21109" y="2201"/>
                      <a:pt x="20885" y="2201"/>
                    </a:cubicBezTo>
                    <a:cubicBezTo>
                      <a:pt x="20773" y="2201"/>
                      <a:pt x="20657" y="2262"/>
                      <a:pt x="20529" y="2429"/>
                    </a:cubicBezTo>
                    <a:cubicBezTo>
                      <a:pt x="20463" y="1928"/>
                      <a:pt x="20199" y="2152"/>
                      <a:pt x="20199" y="1492"/>
                    </a:cubicBezTo>
                    <a:cubicBezTo>
                      <a:pt x="20098" y="1518"/>
                      <a:pt x="20007" y="1528"/>
                      <a:pt x="19921" y="1528"/>
                    </a:cubicBezTo>
                    <a:cubicBezTo>
                      <a:pt x="19660" y="1528"/>
                      <a:pt x="19461" y="1435"/>
                      <a:pt x="19250" y="1435"/>
                    </a:cubicBezTo>
                    <a:cubicBezTo>
                      <a:pt x="19115" y="1435"/>
                      <a:pt x="18976" y="1473"/>
                      <a:pt x="18813" y="1598"/>
                    </a:cubicBezTo>
                    <a:cubicBezTo>
                      <a:pt x="18549" y="1320"/>
                      <a:pt x="19038" y="660"/>
                      <a:pt x="18655" y="396"/>
                    </a:cubicBezTo>
                    <a:lnTo>
                      <a:pt x="18655" y="396"/>
                    </a:lnTo>
                    <a:cubicBezTo>
                      <a:pt x="18430" y="726"/>
                      <a:pt x="18153" y="990"/>
                      <a:pt x="17889" y="1215"/>
                    </a:cubicBezTo>
                    <a:cubicBezTo>
                      <a:pt x="17770" y="1822"/>
                      <a:pt x="18430" y="2047"/>
                      <a:pt x="18047" y="2429"/>
                    </a:cubicBezTo>
                    <a:cubicBezTo>
                      <a:pt x="17995" y="2205"/>
                      <a:pt x="17942" y="1822"/>
                      <a:pt x="17665" y="1492"/>
                    </a:cubicBezTo>
                    <a:lnTo>
                      <a:pt x="17665" y="1492"/>
                    </a:lnTo>
                    <a:cubicBezTo>
                      <a:pt x="17440" y="1822"/>
                      <a:pt x="17823" y="2047"/>
                      <a:pt x="17612" y="2205"/>
                    </a:cubicBezTo>
                    <a:cubicBezTo>
                      <a:pt x="17387" y="2205"/>
                      <a:pt x="17229" y="2099"/>
                      <a:pt x="17110" y="1769"/>
                    </a:cubicBezTo>
                    <a:cubicBezTo>
                      <a:pt x="17229" y="1651"/>
                      <a:pt x="17335" y="1492"/>
                      <a:pt x="17440" y="1215"/>
                    </a:cubicBezTo>
                    <a:cubicBezTo>
                      <a:pt x="17369" y="1174"/>
                      <a:pt x="17310" y="1156"/>
                      <a:pt x="17261" y="1156"/>
                    </a:cubicBezTo>
                    <a:cubicBezTo>
                      <a:pt x="16977" y="1156"/>
                      <a:pt x="17034" y="1765"/>
                      <a:pt x="16899" y="2047"/>
                    </a:cubicBezTo>
                    <a:cubicBezTo>
                      <a:pt x="16095" y="1760"/>
                      <a:pt x="15297" y="1636"/>
                      <a:pt x="14523" y="1636"/>
                    </a:cubicBezTo>
                    <a:cubicBezTo>
                      <a:pt x="12908" y="1636"/>
                      <a:pt x="11394" y="2177"/>
                      <a:pt x="10126" y="2918"/>
                    </a:cubicBezTo>
                    <a:cubicBezTo>
                      <a:pt x="10168" y="2918"/>
                      <a:pt x="10227" y="2902"/>
                      <a:pt x="10284" y="2902"/>
                    </a:cubicBezTo>
                    <a:cubicBezTo>
                      <a:pt x="10373" y="2902"/>
                      <a:pt x="10456" y="2941"/>
                      <a:pt x="10456" y="3142"/>
                    </a:cubicBezTo>
                    <a:cubicBezTo>
                      <a:pt x="10431" y="3144"/>
                      <a:pt x="10406" y="3145"/>
                      <a:pt x="10382" y="3145"/>
                    </a:cubicBezTo>
                    <a:cubicBezTo>
                      <a:pt x="9895" y="3145"/>
                      <a:pt x="9716" y="2744"/>
                      <a:pt x="9146" y="2744"/>
                    </a:cubicBezTo>
                    <a:cubicBezTo>
                      <a:pt x="9020" y="2744"/>
                      <a:pt x="8874" y="2764"/>
                      <a:pt x="8701" y="2812"/>
                    </a:cubicBezTo>
                    <a:cubicBezTo>
                      <a:pt x="8476" y="3142"/>
                      <a:pt x="8912" y="3367"/>
                      <a:pt x="8648" y="3525"/>
                    </a:cubicBezTo>
                    <a:cubicBezTo>
                      <a:pt x="8578" y="2814"/>
                      <a:pt x="8067" y="2670"/>
                      <a:pt x="7520" y="2670"/>
                    </a:cubicBezTo>
                    <a:cubicBezTo>
                      <a:pt x="7149" y="2670"/>
                      <a:pt x="6761" y="2736"/>
                      <a:pt x="6484" y="2736"/>
                    </a:cubicBezTo>
                    <a:cubicBezTo>
                      <a:pt x="6161" y="2736"/>
                      <a:pt x="5988" y="2647"/>
                      <a:pt x="6166" y="2258"/>
                    </a:cubicBezTo>
                    <a:lnTo>
                      <a:pt x="6166" y="2258"/>
                    </a:lnTo>
                    <a:cubicBezTo>
                      <a:pt x="6122" y="2278"/>
                      <a:pt x="6080" y="2286"/>
                      <a:pt x="6041" y="2286"/>
                    </a:cubicBezTo>
                    <a:cubicBezTo>
                      <a:pt x="5869" y="2286"/>
                      <a:pt x="5747" y="2133"/>
                      <a:pt x="5719" y="2133"/>
                    </a:cubicBezTo>
                    <a:cubicBezTo>
                      <a:pt x="5697" y="2133"/>
                      <a:pt x="5730" y="2222"/>
                      <a:pt x="5836" y="2535"/>
                    </a:cubicBezTo>
                    <a:cubicBezTo>
                      <a:pt x="5746" y="2564"/>
                      <a:pt x="5657" y="2585"/>
                      <a:pt x="5574" y="2585"/>
                    </a:cubicBezTo>
                    <a:cubicBezTo>
                      <a:pt x="5351" y="2585"/>
                      <a:pt x="5176" y="2433"/>
                      <a:pt x="5176" y="1875"/>
                    </a:cubicBezTo>
                    <a:cubicBezTo>
                      <a:pt x="5357" y="1736"/>
                      <a:pt x="5524" y="1684"/>
                      <a:pt x="5687" y="1684"/>
                    </a:cubicBezTo>
                    <a:cubicBezTo>
                      <a:pt x="5975" y="1684"/>
                      <a:pt x="6256" y="1846"/>
                      <a:pt x="6602" y="1981"/>
                    </a:cubicBezTo>
                    <a:cubicBezTo>
                      <a:pt x="6190" y="1258"/>
                      <a:pt x="5639" y="1118"/>
                      <a:pt x="5120" y="1118"/>
                    </a:cubicBezTo>
                    <a:cubicBezTo>
                      <a:pt x="4890" y="1118"/>
                      <a:pt x="4666" y="1146"/>
                      <a:pt x="4463" y="1162"/>
                    </a:cubicBezTo>
                    <a:cubicBezTo>
                      <a:pt x="3924" y="1248"/>
                      <a:pt x="3605" y="1670"/>
                      <a:pt x="3175" y="1670"/>
                    </a:cubicBezTo>
                    <a:cubicBezTo>
                      <a:pt x="3078" y="1670"/>
                      <a:pt x="2977" y="1648"/>
                      <a:pt x="2865" y="1598"/>
                    </a:cubicBezTo>
                    <a:cubicBezTo>
                      <a:pt x="2602" y="1466"/>
                      <a:pt x="2292" y="1338"/>
                      <a:pt x="1985" y="1338"/>
                    </a:cubicBezTo>
                    <a:cubicBezTo>
                      <a:pt x="1647" y="1338"/>
                      <a:pt x="1313" y="1495"/>
                      <a:pt x="1057" y="1981"/>
                    </a:cubicBezTo>
                    <a:cubicBezTo>
                      <a:pt x="991" y="1717"/>
                      <a:pt x="991" y="1268"/>
                      <a:pt x="885" y="1268"/>
                    </a:cubicBezTo>
                    <a:cubicBezTo>
                      <a:pt x="832" y="1928"/>
                      <a:pt x="832" y="2099"/>
                      <a:pt x="727" y="2535"/>
                    </a:cubicBezTo>
                    <a:cubicBezTo>
                      <a:pt x="709" y="2539"/>
                      <a:pt x="692" y="2541"/>
                      <a:pt x="675" y="2541"/>
                    </a:cubicBezTo>
                    <a:cubicBezTo>
                      <a:pt x="494" y="2541"/>
                      <a:pt x="450" y="2271"/>
                      <a:pt x="450" y="1822"/>
                    </a:cubicBezTo>
                    <a:cubicBezTo>
                      <a:pt x="420" y="1815"/>
                      <a:pt x="392" y="1812"/>
                      <a:pt x="366" y="1812"/>
                    </a:cubicBezTo>
                    <a:cubicBezTo>
                      <a:pt x="197" y="1812"/>
                      <a:pt x="104" y="1951"/>
                      <a:pt x="1" y="2099"/>
                    </a:cubicBezTo>
                    <a:lnTo>
                      <a:pt x="278" y="7869"/>
                    </a:lnTo>
                    <a:cubicBezTo>
                      <a:pt x="278" y="7816"/>
                      <a:pt x="331" y="7816"/>
                      <a:pt x="331" y="7816"/>
                    </a:cubicBezTo>
                    <a:lnTo>
                      <a:pt x="397" y="8529"/>
                    </a:lnTo>
                    <a:lnTo>
                      <a:pt x="331" y="8529"/>
                    </a:lnTo>
                    <a:lnTo>
                      <a:pt x="397" y="10298"/>
                    </a:lnTo>
                    <a:cubicBezTo>
                      <a:pt x="832" y="10456"/>
                      <a:pt x="1387" y="10628"/>
                      <a:pt x="780" y="11499"/>
                    </a:cubicBezTo>
                    <a:cubicBezTo>
                      <a:pt x="808" y="11508"/>
                      <a:pt x="838" y="11511"/>
                      <a:pt x="869" y="11511"/>
                    </a:cubicBezTo>
                    <a:cubicBezTo>
                      <a:pt x="912" y="11511"/>
                      <a:pt x="957" y="11506"/>
                      <a:pt x="1000" y="11506"/>
                    </a:cubicBezTo>
                    <a:cubicBezTo>
                      <a:pt x="1098" y="11506"/>
                      <a:pt x="1185" y="11534"/>
                      <a:pt x="1215" y="11723"/>
                    </a:cubicBezTo>
                    <a:lnTo>
                      <a:pt x="780" y="11776"/>
                    </a:lnTo>
                    <a:lnTo>
                      <a:pt x="885" y="13268"/>
                    </a:lnTo>
                    <a:cubicBezTo>
                      <a:pt x="898" y="13271"/>
                      <a:pt x="909" y="13272"/>
                      <a:pt x="920" y="13272"/>
                    </a:cubicBezTo>
                    <a:cubicBezTo>
                      <a:pt x="1104" y="13272"/>
                      <a:pt x="1063" y="12863"/>
                      <a:pt x="1162" y="12714"/>
                    </a:cubicBezTo>
                    <a:cubicBezTo>
                      <a:pt x="1440" y="13704"/>
                      <a:pt x="1493" y="13862"/>
                      <a:pt x="1717" y="14417"/>
                    </a:cubicBezTo>
                    <a:cubicBezTo>
                      <a:pt x="991" y="14522"/>
                      <a:pt x="1545" y="14522"/>
                      <a:pt x="1651" y="14918"/>
                    </a:cubicBezTo>
                    <a:cubicBezTo>
                      <a:pt x="1823" y="15684"/>
                      <a:pt x="1215" y="15578"/>
                      <a:pt x="1440" y="15684"/>
                    </a:cubicBezTo>
                    <a:cubicBezTo>
                      <a:pt x="1531" y="15776"/>
                      <a:pt x="1773" y="15907"/>
                      <a:pt x="2014" y="15907"/>
                    </a:cubicBezTo>
                    <a:cubicBezTo>
                      <a:pt x="2190" y="15907"/>
                      <a:pt x="2366" y="15837"/>
                      <a:pt x="2483" y="15631"/>
                    </a:cubicBezTo>
                    <a:lnTo>
                      <a:pt x="2483" y="15631"/>
                    </a:lnTo>
                    <a:cubicBezTo>
                      <a:pt x="2410" y="15652"/>
                      <a:pt x="2352" y="15662"/>
                      <a:pt x="2307" y="15662"/>
                    </a:cubicBezTo>
                    <a:cubicBezTo>
                      <a:pt x="2010" y="15662"/>
                      <a:pt x="2265" y="15242"/>
                      <a:pt x="2311" y="14852"/>
                    </a:cubicBezTo>
                    <a:cubicBezTo>
                      <a:pt x="2238" y="14852"/>
                      <a:pt x="2116" y="14923"/>
                      <a:pt x="2012" y="14923"/>
                    </a:cubicBezTo>
                    <a:cubicBezTo>
                      <a:pt x="1891" y="14923"/>
                      <a:pt x="1794" y="14828"/>
                      <a:pt x="1823" y="14417"/>
                    </a:cubicBezTo>
                    <a:lnTo>
                      <a:pt x="1823" y="14417"/>
                    </a:lnTo>
                    <a:cubicBezTo>
                      <a:pt x="2734" y="14453"/>
                      <a:pt x="3382" y="15541"/>
                      <a:pt x="3895" y="15541"/>
                    </a:cubicBezTo>
                    <a:cubicBezTo>
                      <a:pt x="4125" y="15541"/>
                      <a:pt x="4328" y="15323"/>
                      <a:pt x="4516" y="14694"/>
                    </a:cubicBezTo>
                    <a:cubicBezTo>
                      <a:pt x="4846" y="14971"/>
                      <a:pt x="4621" y="15182"/>
                      <a:pt x="4793" y="15407"/>
                    </a:cubicBezTo>
                    <a:cubicBezTo>
                      <a:pt x="5070" y="14971"/>
                      <a:pt x="4899" y="14192"/>
                      <a:pt x="4793" y="13651"/>
                    </a:cubicBezTo>
                    <a:cubicBezTo>
                      <a:pt x="5017" y="13598"/>
                      <a:pt x="5176" y="13426"/>
                      <a:pt x="5229" y="13096"/>
                    </a:cubicBezTo>
                    <a:lnTo>
                      <a:pt x="5229" y="13096"/>
                    </a:lnTo>
                    <a:cubicBezTo>
                      <a:pt x="5153" y="13115"/>
                      <a:pt x="5095" y="13123"/>
                      <a:pt x="5052" y="13123"/>
                    </a:cubicBezTo>
                    <a:cubicBezTo>
                      <a:pt x="4848" y="13123"/>
                      <a:pt x="4981" y="12924"/>
                      <a:pt x="5123" y="12608"/>
                    </a:cubicBezTo>
                    <a:cubicBezTo>
                      <a:pt x="4899" y="12278"/>
                      <a:pt x="4516" y="12436"/>
                      <a:pt x="4357" y="11948"/>
                    </a:cubicBezTo>
                    <a:lnTo>
                      <a:pt x="4357" y="11948"/>
                    </a:lnTo>
                    <a:cubicBezTo>
                      <a:pt x="4586" y="12075"/>
                      <a:pt x="4842" y="12104"/>
                      <a:pt x="5089" y="12104"/>
                    </a:cubicBezTo>
                    <a:cubicBezTo>
                      <a:pt x="5301" y="12104"/>
                      <a:pt x="5506" y="12083"/>
                      <a:pt x="5682" y="12083"/>
                    </a:cubicBezTo>
                    <a:cubicBezTo>
                      <a:pt x="5835" y="12083"/>
                      <a:pt x="5966" y="12099"/>
                      <a:pt x="6060" y="12159"/>
                    </a:cubicBezTo>
                    <a:cubicBezTo>
                      <a:pt x="5941" y="11948"/>
                      <a:pt x="6007" y="11552"/>
                      <a:pt x="6113" y="11499"/>
                    </a:cubicBezTo>
                    <a:cubicBezTo>
                      <a:pt x="6145" y="11717"/>
                      <a:pt x="6199" y="11792"/>
                      <a:pt x="6264" y="11792"/>
                    </a:cubicBezTo>
                    <a:cubicBezTo>
                      <a:pt x="6404" y="11792"/>
                      <a:pt x="6599" y="11444"/>
                      <a:pt x="6752" y="11444"/>
                    </a:cubicBezTo>
                    <a:cubicBezTo>
                      <a:pt x="6759" y="11444"/>
                      <a:pt x="6766" y="11444"/>
                      <a:pt x="6773" y="11446"/>
                    </a:cubicBezTo>
                    <a:cubicBezTo>
                      <a:pt x="7070" y="12173"/>
                      <a:pt x="6708" y="12995"/>
                      <a:pt x="6296" y="12995"/>
                    </a:cubicBezTo>
                    <a:cubicBezTo>
                      <a:pt x="6177" y="12995"/>
                      <a:pt x="6054" y="12926"/>
                      <a:pt x="5941" y="12766"/>
                    </a:cubicBezTo>
                    <a:lnTo>
                      <a:pt x="5941" y="12766"/>
                    </a:lnTo>
                    <a:cubicBezTo>
                      <a:pt x="6007" y="13374"/>
                      <a:pt x="5941" y="13704"/>
                      <a:pt x="5730" y="13809"/>
                    </a:cubicBezTo>
                    <a:cubicBezTo>
                      <a:pt x="5730" y="13681"/>
                      <a:pt x="5730" y="13579"/>
                      <a:pt x="5668" y="13579"/>
                    </a:cubicBezTo>
                    <a:cubicBezTo>
                      <a:pt x="5653" y="13579"/>
                      <a:pt x="5634" y="13585"/>
                      <a:pt x="5611" y="13598"/>
                    </a:cubicBezTo>
                    <a:cubicBezTo>
                      <a:pt x="5677" y="13149"/>
                      <a:pt x="5941" y="13321"/>
                      <a:pt x="5783" y="12542"/>
                    </a:cubicBezTo>
                    <a:lnTo>
                      <a:pt x="5783" y="12542"/>
                    </a:lnTo>
                    <a:cubicBezTo>
                      <a:pt x="5763" y="12548"/>
                      <a:pt x="5743" y="12551"/>
                      <a:pt x="5726" y="12551"/>
                    </a:cubicBezTo>
                    <a:cubicBezTo>
                      <a:pt x="5563" y="12551"/>
                      <a:pt x="5501" y="12325"/>
                      <a:pt x="5381" y="12325"/>
                    </a:cubicBezTo>
                    <a:cubicBezTo>
                      <a:pt x="5370" y="12325"/>
                      <a:pt x="5359" y="12327"/>
                      <a:pt x="5347" y="12331"/>
                    </a:cubicBezTo>
                    <a:cubicBezTo>
                      <a:pt x="5783" y="13268"/>
                      <a:pt x="5176" y="13268"/>
                      <a:pt x="5400" y="14087"/>
                    </a:cubicBezTo>
                    <a:cubicBezTo>
                      <a:pt x="5488" y="14160"/>
                      <a:pt x="5568" y="14179"/>
                      <a:pt x="5645" y="14179"/>
                    </a:cubicBezTo>
                    <a:cubicBezTo>
                      <a:pt x="5724" y="14179"/>
                      <a:pt x="5801" y="14160"/>
                      <a:pt x="5884" y="14160"/>
                    </a:cubicBezTo>
                    <a:cubicBezTo>
                      <a:pt x="6025" y="14160"/>
                      <a:pt x="6182" y="14216"/>
                      <a:pt x="6390" y="14522"/>
                    </a:cubicBezTo>
                    <a:cubicBezTo>
                      <a:pt x="6390" y="14311"/>
                      <a:pt x="6338" y="14034"/>
                      <a:pt x="6443" y="13981"/>
                    </a:cubicBezTo>
                    <a:lnTo>
                      <a:pt x="6443" y="13981"/>
                    </a:lnTo>
                    <a:cubicBezTo>
                      <a:pt x="6668" y="15182"/>
                      <a:pt x="5941" y="14641"/>
                      <a:pt x="5941" y="15512"/>
                    </a:cubicBezTo>
                    <a:cubicBezTo>
                      <a:pt x="6496" y="14918"/>
                      <a:pt x="6826" y="14694"/>
                      <a:pt x="7156" y="14192"/>
                    </a:cubicBezTo>
                    <a:cubicBezTo>
                      <a:pt x="7131" y="14184"/>
                      <a:pt x="7103" y="14181"/>
                      <a:pt x="7073" y="14181"/>
                    </a:cubicBezTo>
                    <a:cubicBezTo>
                      <a:pt x="7017" y="14181"/>
                      <a:pt x="6954" y="14191"/>
                      <a:pt x="6895" y="14191"/>
                    </a:cubicBezTo>
                    <a:cubicBezTo>
                      <a:pt x="6790" y="14191"/>
                      <a:pt x="6696" y="14159"/>
                      <a:pt x="6668" y="13981"/>
                    </a:cubicBezTo>
                    <a:cubicBezTo>
                      <a:pt x="6826" y="13981"/>
                      <a:pt x="6773" y="13532"/>
                      <a:pt x="6879" y="13426"/>
                    </a:cubicBezTo>
                    <a:cubicBezTo>
                      <a:pt x="6937" y="13413"/>
                      <a:pt x="6998" y="13405"/>
                      <a:pt x="7058" y="13405"/>
                    </a:cubicBezTo>
                    <a:cubicBezTo>
                      <a:pt x="7464" y="13405"/>
                      <a:pt x="7898" y="13727"/>
                      <a:pt x="8093" y="14588"/>
                    </a:cubicBezTo>
                    <a:cubicBezTo>
                      <a:pt x="8118" y="14328"/>
                      <a:pt x="8265" y="14274"/>
                      <a:pt x="8443" y="14274"/>
                    </a:cubicBezTo>
                    <a:cubicBezTo>
                      <a:pt x="8568" y="14274"/>
                      <a:pt x="8707" y="14300"/>
                      <a:pt x="8829" y="14300"/>
                    </a:cubicBezTo>
                    <a:cubicBezTo>
                      <a:pt x="8905" y="14300"/>
                      <a:pt x="8975" y="14290"/>
                      <a:pt x="9031" y="14258"/>
                    </a:cubicBezTo>
                    <a:cubicBezTo>
                      <a:pt x="8753" y="12661"/>
                      <a:pt x="9638" y="13479"/>
                      <a:pt x="9414" y="12714"/>
                    </a:cubicBezTo>
                    <a:lnTo>
                      <a:pt x="9414" y="12714"/>
                    </a:lnTo>
                    <a:cubicBezTo>
                      <a:pt x="9401" y="12844"/>
                      <a:pt x="9373" y="12895"/>
                      <a:pt x="9337" y="12895"/>
                    </a:cubicBezTo>
                    <a:cubicBezTo>
                      <a:pt x="9217" y="12895"/>
                      <a:pt x="9003" y="12359"/>
                      <a:pt x="8912" y="12278"/>
                    </a:cubicBezTo>
                    <a:lnTo>
                      <a:pt x="9691" y="12212"/>
                    </a:lnTo>
                    <a:cubicBezTo>
                      <a:pt x="9796" y="12766"/>
                      <a:pt x="9968" y="13321"/>
                      <a:pt x="9902" y="14192"/>
                    </a:cubicBezTo>
                    <a:cubicBezTo>
                      <a:pt x="10562" y="14139"/>
                      <a:pt x="10958" y="14034"/>
                      <a:pt x="11552" y="13756"/>
                    </a:cubicBezTo>
                    <a:cubicBezTo>
                      <a:pt x="11394" y="13651"/>
                      <a:pt x="11288" y="13532"/>
                      <a:pt x="11169" y="13321"/>
                    </a:cubicBezTo>
                    <a:cubicBezTo>
                      <a:pt x="11370" y="13274"/>
                      <a:pt x="11307" y="12742"/>
                      <a:pt x="11526" y="12742"/>
                    </a:cubicBezTo>
                    <a:cubicBezTo>
                      <a:pt x="11553" y="12742"/>
                      <a:pt x="11583" y="12749"/>
                      <a:pt x="11618" y="12766"/>
                    </a:cubicBezTo>
                    <a:cubicBezTo>
                      <a:pt x="11671" y="13928"/>
                      <a:pt x="11618" y="14747"/>
                      <a:pt x="11499" y="15512"/>
                    </a:cubicBezTo>
                    <a:cubicBezTo>
                      <a:pt x="11882" y="15737"/>
                      <a:pt x="12542" y="15301"/>
                      <a:pt x="12714" y="16172"/>
                    </a:cubicBezTo>
                    <a:cubicBezTo>
                      <a:pt x="12278" y="15790"/>
                      <a:pt x="11499" y="16172"/>
                      <a:pt x="11169" y="15578"/>
                    </a:cubicBezTo>
                    <a:cubicBezTo>
                      <a:pt x="11169" y="15182"/>
                      <a:pt x="11447" y="15354"/>
                      <a:pt x="11341" y="14799"/>
                    </a:cubicBezTo>
                    <a:cubicBezTo>
                      <a:pt x="11341" y="14456"/>
                      <a:pt x="11176" y="14290"/>
                      <a:pt x="11010" y="14290"/>
                    </a:cubicBezTo>
                    <a:cubicBezTo>
                      <a:pt x="10832" y="14290"/>
                      <a:pt x="10653" y="14483"/>
                      <a:pt x="10681" y="14852"/>
                    </a:cubicBezTo>
                    <a:cubicBezTo>
                      <a:pt x="10786" y="15354"/>
                      <a:pt x="10958" y="15842"/>
                      <a:pt x="11117" y="16344"/>
                    </a:cubicBezTo>
                    <a:cubicBezTo>
                      <a:pt x="10684" y="15976"/>
                      <a:pt x="10451" y="15870"/>
                      <a:pt x="10214" y="15870"/>
                    </a:cubicBezTo>
                    <a:cubicBezTo>
                      <a:pt x="10060" y="15870"/>
                      <a:pt x="9904" y="15914"/>
                      <a:pt x="9691" y="15961"/>
                    </a:cubicBezTo>
                    <a:cubicBezTo>
                      <a:pt x="9638" y="15631"/>
                      <a:pt x="10021" y="14971"/>
                      <a:pt x="9744" y="14918"/>
                    </a:cubicBezTo>
                    <a:lnTo>
                      <a:pt x="9744" y="14918"/>
                    </a:lnTo>
                    <a:cubicBezTo>
                      <a:pt x="9729" y="15142"/>
                      <a:pt x="9698" y="15227"/>
                      <a:pt x="9659" y="15227"/>
                    </a:cubicBezTo>
                    <a:cubicBezTo>
                      <a:pt x="9556" y="15227"/>
                      <a:pt x="9399" y="14632"/>
                      <a:pt x="9361" y="14469"/>
                    </a:cubicBezTo>
                    <a:cubicBezTo>
                      <a:pt x="8663" y="14860"/>
                      <a:pt x="8129" y="15113"/>
                      <a:pt x="7529" y="15113"/>
                    </a:cubicBezTo>
                    <a:cubicBezTo>
                      <a:pt x="7277" y="15113"/>
                      <a:pt x="7013" y="15069"/>
                      <a:pt x="6720" y="14971"/>
                    </a:cubicBezTo>
                    <a:cubicBezTo>
                      <a:pt x="6549" y="16568"/>
                      <a:pt x="5941" y="16397"/>
                      <a:pt x="5453" y="17057"/>
                    </a:cubicBezTo>
                    <a:cubicBezTo>
                      <a:pt x="5677" y="17110"/>
                      <a:pt x="5836" y="17228"/>
                      <a:pt x="5941" y="17559"/>
                    </a:cubicBezTo>
                    <a:cubicBezTo>
                      <a:pt x="5836" y="17559"/>
                      <a:pt x="5836" y="17770"/>
                      <a:pt x="5730" y="17823"/>
                    </a:cubicBezTo>
                    <a:cubicBezTo>
                      <a:pt x="5594" y="17352"/>
                      <a:pt x="5118" y="16765"/>
                      <a:pt x="4815" y="16765"/>
                    </a:cubicBezTo>
                    <a:cubicBezTo>
                      <a:pt x="4736" y="16765"/>
                      <a:pt x="4668" y="16805"/>
                      <a:pt x="4621" y="16898"/>
                    </a:cubicBezTo>
                    <a:cubicBezTo>
                      <a:pt x="4793" y="16951"/>
                      <a:pt x="4740" y="17162"/>
                      <a:pt x="4687" y="17387"/>
                    </a:cubicBezTo>
                    <a:cubicBezTo>
                      <a:pt x="4951" y="18047"/>
                      <a:pt x="6113" y="18601"/>
                      <a:pt x="5559" y="18813"/>
                    </a:cubicBezTo>
                    <a:cubicBezTo>
                      <a:pt x="5658" y="18993"/>
                      <a:pt x="5787" y="19059"/>
                      <a:pt x="5924" y="19059"/>
                    </a:cubicBezTo>
                    <a:cubicBezTo>
                      <a:pt x="6166" y="19059"/>
                      <a:pt x="6433" y="18851"/>
                      <a:pt x="6602" y="18707"/>
                    </a:cubicBezTo>
                    <a:lnTo>
                      <a:pt x="6602" y="18707"/>
                    </a:lnTo>
                    <a:cubicBezTo>
                      <a:pt x="6602" y="19367"/>
                      <a:pt x="6443" y="19539"/>
                      <a:pt x="6668" y="19974"/>
                    </a:cubicBezTo>
                    <a:cubicBezTo>
                      <a:pt x="7209" y="19803"/>
                      <a:pt x="6773" y="19143"/>
                      <a:pt x="7156" y="18654"/>
                    </a:cubicBezTo>
                    <a:cubicBezTo>
                      <a:pt x="7188" y="18651"/>
                      <a:pt x="7218" y="18649"/>
                      <a:pt x="7248" y="18649"/>
                    </a:cubicBezTo>
                    <a:cubicBezTo>
                      <a:pt x="7691" y="18649"/>
                      <a:pt x="7942" y="19005"/>
                      <a:pt x="8252" y="19314"/>
                    </a:cubicBezTo>
                    <a:cubicBezTo>
                      <a:pt x="8224" y="19489"/>
                      <a:pt x="8184" y="19545"/>
                      <a:pt x="8139" y="19545"/>
                    </a:cubicBezTo>
                    <a:cubicBezTo>
                      <a:pt x="8062" y="19545"/>
                      <a:pt x="7972" y="19383"/>
                      <a:pt x="7905" y="19383"/>
                    </a:cubicBezTo>
                    <a:cubicBezTo>
                      <a:pt x="7863" y="19383"/>
                      <a:pt x="7831" y="19444"/>
                      <a:pt x="7816" y="19644"/>
                    </a:cubicBezTo>
                    <a:cubicBezTo>
                      <a:pt x="8041" y="20080"/>
                      <a:pt x="8371" y="20463"/>
                      <a:pt x="8582" y="21070"/>
                    </a:cubicBezTo>
                    <a:cubicBezTo>
                      <a:pt x="8529" y="21400"/>
                      <a:pt x="8476" y="21453"/>
                      <a:pt x="8648" y="21783"/>
                    </a:cubicBezTo>
                    <a:cubicBezTo>
                      <a:pt x="8318" y="21783"/>
                      <a:pt x="8041" y="21783"/>
                      <a:pt x="8093" y="22338"/>
                    </a:cubicBezTo>
                    <a:cubicBezTo>
                      <a:pt x="8115" y="22332"/>
                      <a:pt x="8135" y="22330"/>
                      <a:pt x="8153" y="22330"/>
                    </a:cubicBezTo>
                    <a:cubicBezTo>
                      <a:pt x="8317" y="22330"/>
                      <a:pt x="8306" y="22542"/>
                      <a:pt x="8199" y="22839"/>
                    </a:cubicBezTo>
                    <a:cubicBezTo>
                      <a:pt x="8227" y="22850"/>
                      <a:pt x="8257" y="22854"/>
                      <a:pt x="8289" y="22854"/>
                    </a:cubicBezTo>
                    <a:cubicBezTo>
                      <a:pt x="8456" y="22854"/>
                      <a:pt x="8666" y="22732"/>
                      <a:pt x="8821" y="22732"/>
                    </a:cubicBezTo>
                    <a:cubicBezTo>
                      <a:pt x="8930" y="22732"/>
                      <a:pt x="9011" y="22792"/>
                      <a:pt x="9031" y="22998"/>
                    </a:cubicBezTo>
                    <a:lnTo>
                      <a:pt x="9083" y="23763"/>
                    </a:lnTo>
                    <a:cubicBezTo>
                      <a:pt x="9031" y="23796"/>
                      <a:pt x="8966" y="23807"/>
                      <a:pt x="8896" y="23807"/>
                    </a:cubicBezTo>
                    <a:cubicBezTo>
                      <a:pt x="8762" y="23807"/>
                      <a:pt x="8606" y="23768"/>
                      <a:pt x="8471" y="23768"/>
                    </a:cubicBezTo>
                    <a:cubicBezTo>
                      <a:pt x="8305" y="23768"/>
                      <a:pt x="8170" y="23827"/>
                      <a:pt x="8146" y="24093"/>
                    </a:cubicBezTo>
                    <a:cubicBezTo>
                      <a:pt x="8288" y="24431"/>
                      <a:pt x="8571" y="24627"/>
                      <a:pt x="8749" y="24627"/>
                    </a:cubicBezTo>
                    <a:cubicBezTo>
                      <a:pt x="8919" y="24627"/>
                      <a:pt x="8992" y="24447"/>
                      <a:pt x="8753" y="24041"/>
                    </a:cubicBezTo>
                    <a:cubicBezTo>
                      <a:pt x="8818" y="24013"/>
                      <a:pt x="8880" y="24002"/>
                      <a:pt x="8939" y="24002"/>
                    </a:cubicBezTo>
                    <a:cubicBezTo>
                      <a:pt x="9146" y="24002"/>
                      <a:pt x="9320" y="24137"/>
                      <a:pt x="9459" y="24137"/>
                    </a:cubicBezTo>
                    <a:cubicBezTo>
                      <a:pt x="9580" y="24137"/>
                      <a:pt x="9674" y="24035"/>
                      <a:pt x="9744" y="23658"/>
                    </a:cubicBezTo>
                    <a:cubicBezTo>
                      <a:pt x="9242" y="23552"/>
                      <a:pt x="9519" y="23050"/>
                      <a:pt x="9308" y="21955"/>
                    </a:cubicBezTo>
                    <a:cubicBezTo>
                      <a:pt x="9744" y="21783"/>
                      <a:pt x="9638" y="21783"/>
                      <a:pt x="9691" y="20463"/>
                    </a:cubicBezTo>
                    <a:cubicBezTo>
                      <a:pt x="9083" y="20357"/>
                      <a:pt x="8529" y="20027"/>
                      <a:pt x="8371" y="18813"/>
                    </a:cubicBezTo>
                    <a:cubicBezTo>
                      <a:pt x="8476" y="17941"/>
                      <a:pt x="9414" y="18984"/>
                      <a:pt x="9572" y="17717"/>
                    </a:cubicBezTo>
                    <a:lnTo>
                      <a:pt x="9572" y="17717"/>
                    </a:lnTo>
                    <a:cubicBezTo>
                      <a:pt x="9744" y="18654"/>
                      <a:pt x="9242" y="18324"/>
                      <a:pt x="9308" y="18984"/>
                    </a:cubicBezTo>
                    <a:cubicBezTo>
                      <a:pt x="9366" y="18951"/>
                      <a:pt x="9414" y="18936"/>
                      <a:pt x="9454" y="18936"/>
                    </a:cubicBezTo>
                    <a:cubicBezTo>
                      <a:pt x="9746" y="18936"/>
                      <a:pt x="9572" y="19757"/>
                      <a:pt x="9572" y="20199"/>
                    </a:cubicBezTo>
                    <a:cubicBezTo>
                      <a:pt x="9922" y="20024"/>
                      <a:pt x="10128" y="19116"/>
                      <a:pt x="10465" y="19116"/>
                    </a:cubicBezTo>
                    <a:cubicBezTo>
                      <a:pt x="10560" y="19116"/>
                      <a:pt x="10665" y="19188"/>
                      <a:pt x="10786" y="19367"/>
                    </a:cubicBezTo>
                    <a:cubicBezTo>
                      <a:pt x="10628" y="18324"/>
                      <a:pt x="11394" y="17717"/>
                      <a:pt x="11394" y="17057"/>
                    </a:cubicBezTo>
                    <a:cubicBezTo>
                      <a:pt x="11474" y="17074"/>
                      <a:pt x="11555" y="17078"/>
                      <a:pt x="11635" y="17078"/>
                    </a:cubicBezTo>
                    <a:cubicBezTo>
                      <a:pt x="11709" y="17078"/>
                      <a:pt x="11783" y="17075"/>
                      <a:pt x="11855" y="17075"/>
                    </a:cubicBezTo>
                    <a:cubicBezTo>
                      <a:pt x="12182" y="17075"/>
                      <a:pt x="12488" y="17147"/>
                      <a:pt x="12714" y="17941"/>
                    </a:cubicBezTo>
                    <a:cubicBezTo>
                      <a:pt x="12659" y="17989"/>
                      <a:pt x="12605" y="18008"/>
                      <a:pt x="12552" y="18008"/>
                    </a:cubicBezTo>
                    <a:cubicBezTo>
                      <a:pt x="12343" y="18008"/>
                      <a:pt x="12158" y="17707"/>
                      <a:pt x="12029" y="17707"/>
                    </a:cubicBezTo>
                    <a:cubicBezTo>
                      <a:pt x="11966" y="17707"/>
                      <a:pt x="11916" y="17779"/>
                      <a:pt x="11882" y="17994"/>
                    </a:cubicBezTo>
                    <a:cubicBezTo>
                      <a:pt x="12542" y="18153"/>
                      <a:pt x="12212" y="19697"/>
                      <a:pt x="12489" y="20410"/>
                    </a:cubicBezTo>
                    <a:cubicBezTo>
                      <a:pt x="12608" y="19209"/>
                      <a:pt x="12489" y="17941"/>
                      <a:pt x="13480" y="17611"/>
                    </a:cubicBezTo>
                    <a:cubicBezTo>
                      <a:pt x="13480" y="17976"/>
                      <a:pt x="13788" y="18465"/>
                      <a:pt x="13967" y="18465"/>
                    </a:cubicBezTo>
                    <a:cubicBezTo>
                      <a:pt x="14028" y="18465"/>
                      <a:pt x="14073" y="18409"/>
                      <a:pt x="14087" y="18271"/>
                    </a:cubicBezTo>
                    <a:cubicBezTo>
                      <a:pt x="13981" y="18271"/>
                      <a:pt x="14193" y="17440"/>
                      <a:pt x="14140" y="17281"/>
                    </a:cubicBezTo>
                    <a:lnTo>
                      <a:pt x="14140" y="17281"/>
                    </a:lnTo>
                    <a:cubicBezTo>
                      <a:pt x="14523" y="18047"/>
                      <a:pt x="15249" y="17941"/>
                      <a:pt x="15737" y="18377"/>
                    </a:cubicBezTo>
                    <a:cubicBezTo>
                      <a:pt x="15662" y="18885"/>
                      <a:pt x="15385" y="19058"/>
                      <a:pt x="15113" y="19058"/>
                    </a:cubicBezTo>
                    <a:cubicBezTo>
                      <a:pt x="15004" y="19058"/>
                      <a:pt x="14895" y="19030"/>
                      <a:pt x="14800" y="18984"/>
                    </a:cubicBezTo>
                    <a:lnTo>
                      <a:pt x="14800" y="18984"/>
                    </a:lnTo>
                    <a:cubicBezTo>
                      <a:pt x="14905" y="19400"/>
                      <a:pt x="15095" y="19559"/>
                      <a:pt x="15306" y="19559"/>
                    </a:cubicBezTo>
                    <a:cubicBezTo>
                      <a:pt x="15545" y="19559"/>
                      <a:pt x="15811" y="19356"/>
                      <a:pt x="16014" y="19090"/>
                    </a:cubicBezTo>
                    <a:cubicBezTo>
                      <a:pt x="16014" y="19592"/>
                      <a:pt x="16173" y="19592"/>
                      <a:pt x="16292" y="19869"/>
                    </a:cubicBezTo>
                    <a:cubicBezTo>
                      <a:pt x="16067" y="20463"/>
                      <a:pt x="15684" y="20859"/>
                      <a:pt x="15301" y="21189"/>
                    </a:cubicBezTo>
                    <a:cubicBezTo>
                      <a:pt x="15324" y="20688"/>
                      <a:pt x="15153" y="20545"/>
                      <a:pt x="14902" y="20545"/>
                    </a:cubicBezTo>
                    <a:cubicBezTo>
                      <a:pt x="14571" y="20545"/>
                      <a:pt x="14102" y="20793"/>
                      <a:pt x="13757" y="20793"/>
                    </a:cubicBezTo>
                    <a:cubicBezTo>
                      <a:pt x="13704" y="21625"/>
                      <a:pt x="13480" y="22113"/>
                      <a:pt x="13532" y="22615"/>
                    </a:cubicBezTo>
                    <a:cubicBezTo>
                      <a:pt x="13321" y="22390"/>
                      <a:pt x="13150" y="21730"/>
                      <a:pt x="13321" y="21347"/>
                    </a:cubicBezTo>
                    <a:lnTo>
                      <a:pt x="13321" y="21347"/>
                    </a:lnTo>
                    <a:cubicBezTo>
                      <a:pt x="13157" y="21459"/>
                      <a:pt x="13033" y="21567"/>
                      <a:pt x="12982" y="21567"/>
                    </a:cubicBezTo>
                    <a:cubicBezTo>
                      <a:pt x="12931" y="21567"/>
                      <a:pt x="12957" y="21456"/>
                      <a:pt x="13097" y="21123"/>
                    </a:cubicBezTo>
                    <a:cubicBezTo>
                      <a:pt x="12849" y="21093"/>
                      <a:pt x="12703" y="20990"/>
                      <a:pt x="12553" y="20990"/>
                    </a:cubicBezTo>
                    <a:cubicBezTo>
                      <a:pt x="12440" y="20990"/>
                      <a:pt x="12324" y="21049"/>
                      <a:pt x="12159" y="21242"/>
                    </a:cubicBezTo>
                    <a:cubicBezTo>
                      <a:pt x="12331" y="22113"/>
                      <a:pt x="12278" y="22390"/>
                      <a:pt x="12384" y="22945"/>
                    </a:cubicBezTo>
                    <a:cubicBezTo>
                      <a:pt x="12562" y="22672"/>
                      <a:pt x="12733" y="22569"/>
                      <a:pt x="12904" y="22569"/>
                    </a:cubicBezTo>
                    <a:cubicBezTo>
                      <a:pt x="13420" y="22569"/>
                      <a:pt x="13938" y="23499"/>
                      <a:pt x="14641" y="23499"/>
                    </a:cubicBezTo>
                    <a:cubicBezTo>
                      <a:pt x="14736" y="22705"/>
                      <a:pt x="15363" y="21868"/>
                      <a:pt x="15691" y="21868"/>
                    </a:cubicBezTo>
                    <a:cubicBezTo>
                      <a:pt x="15728" y="21868"/>
                      <a:pt x="15762" y="21879"/>
                      <a:pt x="15790" y="21902"/>
                    </a:cubicBezTo>
                    <a:cubicBezTo>
                      <a:pt x="15631" y="21902"/>
                      <a:pt x="15513" y="22113"/>
                      <a:pt x="15460" y="22390"/>
                    </a:cubicBezTo>
                    <a:cubicBezTo>
                      <a:pt x="15909" y="22562"/>
                      <a:pt x="15962" y="22509"/>
                      <a:pt x="16450" y="22839"/>
                    </a:cubicBezTo>
                    <a:cubicBezTo>
                      <a:pt x="16450" y="21677"/>
                      <a:pt x="15962" y="22008"/>
                      <a:pt x="15843" y="21123"/>
                    </a:cubicBezTo>
                    <a:lnTo>
                      <a:pt x="15843" y="21123"/>
                    </a:lnTo>
                    <a:cubicBezTo>
                      <a:pt x="16026" y="21306"/>
                      <a:pt x="16107" y="21473"/>
                      <a:pt x="16173" y="21473"/>
                    </a:cubicBezTo>
                    <a:cubicBezTo>
                      <a:pt x="16225" y="21473"/>
                      <a:pt x="16268" y="21365"/>
                      <a:pt x="16344" y="21070"/>
                    </a:cubicBezTo>
                    <a:cubicBezTo>
                      <a:pt x="16436" y="21265"/>
                      <a:pt x="16408" y="21826"/>
                      <a:pt x="16614" y="21826"/>
                    </a:cubicBezTo>
                    <a:cubicBezTo>
                      <a:pt x="16646" y="21826"/>
                      <a:pt x="16683" y="21813"/>
                      <a:pt x="16727" y="21783"/>
                    </a:cubicBezTo>
                    <a:cubicBezTo>
                      <a:pt x="17110" y="21730"/>
                      <a:pt x="17057" y="20912"/>
                      <a:pt x="17335" y="20740"/>
                    </a:cubicBezTo>
                    <a:cubicBezTo>
                      <a:pt x="17274" y="20622"/>
                      <a:pt x="17233" y="20581"/>
                      <a:pt x="17199" y="20581"/>
                    </a:cubicBezTo>
                    <a:cubicBezTo>
                      <a:pt x="17118" y="20581"/>
                      <a:pt x="17072" y="20809"/>
                      <a:pt x="16875" y="20809"/>
                    </a:cubicBezTo>
                    <a:cubicBezTo>
                      <a:pt x="16847" y="20809"/>
                      <a:pt x="16815" y="20804"/>
                      <a:pt x="16780" y="20793"/>
                    </a:cubicBezTo>
                    <a:cubicBezTo>
                      <a:pt x="16674" y="19974"/>
                      <a:pt x="16292" y="19803"/>
                      <a:pt x="16450" y="19090"/>
                    </a:cubicBezTo>
                    <a:lnTo>
                      <a:pt x="16450" y="19090"/>
                    </a:lnTo>
                    <a:cubicBezTo>
                      <a:pt x="16533" y="19595"/>
                      <a:pt x="16756" y="19701"/>
                      <a:pt x="16995" y="19701"/>
                    </a:cubicBezTo>
                    <a:cubicBezTo>
                      <a:pt x="17166" y="19701"/>
                      <a:pt x="17346" y="19647"/>
                      <a:pt x="17488" y="19647"/>
                    </a:cubicBezTo>
                    <a:cubicBezTo>
                      <a:pt x="17557" y="19647"/>
                      <a:pt x="17618" y="19659"/>
                      <a:pt x="17665" y="19697"/>
                    </a:cubicBezTo>
                    <a:cubicBezTo>
                      <a:pt x="17665" y="20199"/>
                      <a:pt x="17282" y="19922"/>
                      <a:pt x="17335" y="20463"/>
                    </a:cubicBezTo>
                    <a:cubicBezTo>
                      <a:pt x="17386" y="20475"/>
                      <a:pt x="17434" y="20481"/>
                      <a:pt x="17478" y="20481"/>
                    </a:cubicBezTo>
                    <a:cubicBezTo>
                      <a:pt x="17670" y="20481"/>
                      <a:pt x="17792" y="20371"/>
                      <a:pt x="17889" y="20199"/>
                    </a:cubicBezTo>
                    <a:lnTo>
                      <a:pt x="17889" y="20199"/>
                    </a:lnTo>
                    <a:cubicBezTo>
                      <a:pt x="17717" y="20635"/>
                      <a:pt x="17995" y="20965"/>
                      <a:pt x="18219" y="21189"/>
                    </a:cubicBezTo>
                    <a:cubicBezTo>
                      <a:pt x="18325" y="20529"/>
                      <a:pt x="17770" y="20133"/>
                      <a:pt x="18100" y="19922"/>
                    </a:cubicBezTo>
                    <a:cubicBezTo>
                      <a:pt x="18549" y="19922"/>
                      <a:pt x="18655" y="20582"/>
                      <a:pt x="19090" y="20582"/>
                    </a:cubicBezTo>
                    <a:cubicBezTo>
                      <a:pt x="19143" y="19473"/>
                      <a:pt x="18707" y="19803"/>
                      <a:pt x="18549" y="19367"/>
                    </a:cubicBezTo>
                    <a:cubicBezTo>
                      <a:pt x="18657" y="19071"/>
                      <a:pt x="18924" y="19049"/>
                      <a:pt x="19204" y="19049"/>
                    </a:cubicBezTo>
                    <a:cubicBezTo>
                      <a:pt x="19251" y="19049"/>
                      <a:pt x="19298" y="19050"/>
                      <a:pt x="19345" y="19050"/>
                    </a:cubicBezTo>
                    <a:cubicBezTo>
                      <a:pt x="19430" y="19050"/>
                      <a:pt x="19513" y="19048"/>
                      <a:pt x="19592" y="19037"/>
                    </a:cubicBezTo>
                    <a:lnTo>
                      <a:pt x="19592" y="19037"/>
                    </a:lnTo>
                    <a:cubicBezTo>
                      <a:pt x="19869" y="19922"/>
                      <a:pt x="19539" y="20304"/>
                      <a:pt x="19698" y="20793"/>
                    </a:cubicBezTo>
                    <a:cubicBezTo>
                      <a:pt x="19750" y="20582"/>
                      <a:pt x="20199" y="20635"/>
                      <a:pt x="20199" y="19750"/>
                    </a:cubicBezTo>
                    <a:lnTo>
                      <a:pt x="20199" y="19750"/>
                    </a:lnTo>
                    <a:cubicBezTo>
                      <a:pt x="20184" y="19753"/>
                      <a:pt x="20169" y="19754"/>
                      <a:pt x="20154" y="19754"/>
                    </a:cubicBezTo>
                    <a:cubicBezTo>
                      <a:pt x="19909" y="19754"/>
                      <a:pt x="19797" y="19349"/>
                      <a:pt x="19698" y="19037"/>
                    </a:cubicBezTo>
                    <a:cubicBezTo>
                      <a:pt x="19770" y="18909"/>
                      <a:pt x="19869" y="18852"/>
                      <a:pt x="19978" y="18852"/>
                    </a:cubicBezTo>
                    <a:cubicBezTo>
                      <a:pt x="20286" y="18852"/>
                      <a:pt x="20676" y="19308"/>
                      <a:pt x="20793" y="19922"/>
                    </a:cubicBezTo>
                    <a:cubicBezTo>
                      <a:pt x="20028" y="20199"/>
                      <a:pt x="20582" y="21625"/>
                      <a:pt x="20080" y="22232"/>
                    </a:cubicBezTo>
                    <a:cubicBezTo>
                      <a:pt x="20320" y="22232"/>
                      <a:pt x="20704" y="22579"/>
                      <a:pt x="20938" y="22579"/>
                    </a:cubicBezTo>
                    <a:cubicBezTo>
                      <a:pt x="21027" y="22579"/>
                      <a:pt x="21094" y="22528"/>
                      <a:pt x="21123" y="22390"/>
                    </a:cubicBezTo>
                    <a:cubicBezTo>
                      <a:pt x="20688" y="20965"/>
                      <a:pt x="21123" y="19592"/>
                      <a:pt x="20965" y="18932"/>
                    </a:cubicBezTo>
                    <a:cubicBezTo>
                      <a:pt x="21034" y="18917"/>
                      <a:pt x="21098" y="18909"/>
                      <a:pt x="21156" y="18909"/>
                    </a:cubicBezTo>
                    <a:cubicBezTo>
                      <a:pt x="21975" y="18909"/>
                      <a:pt x="21771" y="20303"/>
                      <a:pt x="22338" y="21017"/>
                    </a:cubicBezTo>
                    <a:cubicBezTo>
                      <a:pt x="22282" y="21287"/>
                      <a:pt x="22164" y="21408"/>
                      <a:pt x="22044" y="21408"/>
                    </a:cubicBezTo>
                    <a:cubicBezTo>
                      <a:pt x="21823" y="21408"/>
                      <a:pt x="21594" y="20999"/>
                      <a:pt x="21731" y="20357"/>
                    </a:cubicBezTo>
                    <a:cubicBezTo>
                      <a:pt x="21606" y="20295"/>
                      <a:pt x="21477" y="20173"/>
                      <a:pt x="21356" y="20173"/>
                    </a:cubicBezTo>
                    <a:cubicBezTo>
                      <a:pt x="21273" y="20173"/>
                      <a:pt x="21194" y="20232"/>
                      <a:pt x="21123" y="20410"/>
                    </a:cubicBezTo>
                    <a:cubicBezTo>
                      <a:pt x="21348" y="20582"/>
                      <a:pt x="21453" y="20965"/>
                      <a:pt x="21453" y="21625"/>
                    </a:cubicBezTo>
                    <a:cubicBezTo>
                      <a:pt x="22232" y="21955"/>
                      <a:pt x="22721" y="21295"/>
                      <a:pt x="22998" y="22720"/>
                    </a:cubicBezTo>
                    <a:cubicBezTo>
                      <a:pt x="22930" y="22686"/>
                      <a:pt x="22834" y="22514"/>
                      <a:pt x="22761" y="22514"/>
                    </a:cubicBezTo>
                    <a:cubicBezTo>
                      <a:pt x="22720" y="22514"/>
                      <a:pt x="22687" y="22566"/>
                      <a:pt x="22668" y="22720"/>
                    </a:cubicBezTo>
                    <a:cubicBezTo>
                      <a:pt x="22942" y="22881"/>
                      <a:pt x="23528" y="23407"/>
                      <a:pt x="23857" y="23407"/>
                    </a:cubicBezTo>
                    <a:cubicBezTo>
                      <a:pt x="23988" y="23407"/>
                      <a:pt x="24079" y="23324"/>
                      <a:pt x="24094" y="23103"/>
                    </a:cubicBezTo>
                    <a:cubicBezTo>
                      <a:pt x="23935" y="23103"/>
                      <a:pt x="23935" y="22720"/>
                      <a:pt x="23935" y="22390"/>
                    </a:cubicBezTo>
                    <a:cubicBezTo>
                      <a:pt x="23898" y="22401"/>
                      <a:pt x="23862" y="22405"/>
                      <a:pt x="23829" y="22405"/>
                    </a:cubicBezTo>
                    <a:cubicBezTo>
                      <a:pt x="23478" y="22405"/>
                      <a:pt x="23363" y="21863"/>
                      <a:pt x="23170" y="21453"/>
                    </a:cubicBezTo>
                    <a:lnTo>
                      <a:pt x="23170" y="21453"/>
                    </a:lnTo>
                    <a:cubicBezTo>
                      <a:pt x="23471" y="21712"/>
                      <a:pt x="23739" y="22249"/>
                      <a:pt x="24026" y="22249"/>
                    </a:cubicBezTo>
                    <a:cubicBezTo>
                      <a:pt x="24104" y="22249"/>
                      <a:pt x="24183" y="22209"/>
                      <a:pt x="24265" y="22113"/>
                    </a:cubicBezTo>
                    <a:lnTo>
                      <a:pt x="24265" y="22113"/>
                    </a:lnTo>
                    <a:cubicBezTo>
                      <a:pt x="23988" y="22773"/>
                      <a:pt x="24318" y="23605"/>
                      <a:pt x="24595" y="23829"/>
                    </a:cubicBezTo>
                    <a:cubicBezTo>
                      <a:pt x="24558" y="24180"/>
                      <a:pt x="24262" y="24591"/>
                      <a:pt x="24039" y="24591"/>
                    </a:cubicBezTo>
                    <a:cubicBezTo>
                      <a:pt x="23951" y="24591"/>
                      <a:pt x="23874" y="24527"/>
                      <a:pt x="23830" y="24371"/>
                    </a:cubicBezTo>
                    <a:lnTo>
                      <a:pt x="23830" y="24371"/>
                    </a:lnTo>
                    <a:cubicBezTo>
                      <a:pt x="23873" y="24390"/>
                      <a:pt x="23908" y="24399"/>
                      <a:pt x="23937" y="24399"/>
                    </a:cubicBezTo>
                    <a:cubicBezTo>
                      <a:pt x="24163" y="24399"/>
                      <a:pt x="23976" y="23857"/>
                      <a:pt x="23883" y="23658"/>
                    </a:cubicBezTo>
                    <a:cubicBezTo>
                      <a:pt x="23864" y="23656"/>
                      <a:pt x="23847" y="23655"/>
                      <a:pt x="23831" y="23655"/>
                    </a:cubicBezTo>
                    <a:cubicBezTo>
                      <a:pt x="23364" y="23655"/>
                      <a:pt x="23873" y="24380"/>
                      <a:pt x="23605" y="24648"/>
                    </a:cubicBezTo>
                    <a:cubicBezTo>
                      <a:pt x="23161" y="24648"/>
                      <a:pt x="22927" y="24330"/>
                      <a:pt x="22696" y="24330"/>
                    </a:cubicBezTo>
                    <a:cubicBezTo>
                      <a:pt x="22555" y="24330"/>
                      <a:pt x="22416" y="24446"/>
                      <a:pt x="22232" y="24819"/>
                    </a:cubicBezTo>
                    <a:cubicBezTo>
                      <a:pt x="22510" y="25202"/>
                      <a:pt x="23051" y="25083"/>
                      <a:pt x="23275" y="25691"/>
                    </a:cubicBezTo>
                    <a:cubicBezTo>
                      <a:pt x="23101" y="25551"/>
                      <a:pt x="22941" y="25495"/>
                      <a:pt x="22788" y="25495"/>
                    </a:cubicBezTo>
                    <a:cubicBezTo>
                      <a:pt x="22408" y="25495"/>
                      <a:pt x="22073" y="25838"/>
                      <a:pt x="21678" y="26074"/>
                    </a:cubicBezTo>
                    <a:cubicBezTo>
                      <a:pt x="21678" y="26522"/>
                      <a:pt x="21902" y="26681"/>
                      <a:pt x="21731" y="26853"/>
                    </a:cubicBezTo>
                    <a:cubicBezTo>
                      <a:pt x="21509" y="26853"/>
                      <a:pt x="21431" y="26565"/>
                      <a:pt x="21212" y="26565"/>
                    </a:cubicBezTo>
                    <a:cubicBezTo>
                      <a:pt x="21158" y="26565"/>
                      <a:pt x="21094" y="26583"/>
                      <a:pt x="21018" y="26628"/>
                    </a:cubicBezTo>
                    <a:cubicBezTo>
                      <a:pt x="21071" y="27130"/>
                      <a:pt x="20965" y="27235"/>
                      <a:pt x="20965" y="27671"/>
                    </a:cubicBezTo>
                    <a:cubicBezTo>
                      <a:pt x="21001" y="27666"/>
                      <a:pt x="21037" y="27664"/>
                      <a:pt x="21070" y="27664"/>
                    </a:cubicBezTo>
                    <a:cubicBezTo>
                      <a:pt x="21613" y="27664"/>
                      <a:pt x="21825" y="28236"/>
                      <a:pt x="22141" y="28236"/>
                    </a:cubicBezTo>
                    <a:cubicBezTo>
                      <a:pt x="22247" y="28236"/>
                      <a:pt x="22364" y="28172"/>
                      <a:pt x="22510" y="28001"/>
                    </a:cubicBezTo>
                    <a:cubicBezTo>
                      <a:pt x="22444" y="26905"/>
                      <a:pt x="22285" y="27460"/>
                      <a:pt x="22061" y="26575"/>
                    </a:cubicBezTo>
                    <a:cubicBezTo>
                      <a:pt x="22615" y="26245"/>
                      <a:pt x="22721" y="26575"/>
                      <a:pt x="23104" y="25968"/>
                    </a:cubicBezTo>
                    <a:lnTo>
                      <a:pt x="23104" y="25968"/>
                    </a:lnTo>
                    <a:cubicBezTo>
                      <a:pt x="22840" y="26734"/>
                      <a:pt x="23605" y="26681"/>
                      <a:pt x="23275" y="27671"/>
                    </a:cubicBezTo>
                    <a:cubicBezTo>
                      <a:pt x="23433" y="27671"/>
                      <a:pt x="23552" y="27566"/>
                      <a:pt x="23605" y="27395"/>
                    </a:cubicBezTo>
                    <a:lnTo>
                      <a:pt x="23605" y="27395"/>
                    </a:lnTo>
                    <a:cubicBezTo>
                      <a:pt x="23440" y="27930"/>
                      <a:pt x="23741" y="28611"/>
                      <a:pt x="24118" y="28611"/>
                    </a:cubicBezTo>
                    <a:cubicBezTo>
                      <a:pt x="24132" y="28611"/>
                      <a:pt x="24146" y="28610"/>
                      <a:pt x="24160" y="28608"/>
                    </a:cubicBezTo>
                    <a:cubicBezTo>
                      <a:pt x="24364" y="28340"/>
                      <a:pt x="24272" y="27563"/>
                      <a:pt x="24614" y="27563"/>
                    </a:cubicBezTo>
                    <a:cubicBezTo>
                      <a:pt x="24625" y="27563"/>
                      <a:pt x="24636" y="27564"/>
                      <a:pt x="24648" y="27565"/>
                    </a:cubicBezTo>
                    <a:lnTo>
                      <a:pt x="24754" y="28556"/>
                    </a:lnTo>
                    <a:cubicBezTo>
                      <a:pt x="24900" y="28410"/>
                      <a:pt x="24984" y="28340"/>
                      <a:pt x="25078" y="28340"/>
                    </a:cubicBezTo>
                    <a:cubicBezTo>
                      <a:pt x="25163" y="28340"/>
                      <a:pt x="25258" y="28396"/>
                      <a:pt x="25414" y="28503"/>
                    </a:cubicBezTo>
                    <a:cubicBezTo>
                      <a:pt x="25414" y="28225"/>
                      <a:pt x="25361" y="27790"/>
                      <a:pt x="25480" y="27724"/>
                    </a:cubicBezTo>
                    <a:cubicBezTo>
                      <a:pt x="25500" y="27939"/>
                      <a:pt x="25578" y="27997"/>
                      <a:pt x="25679" y="27997"/>
                    </a:cubicBezTo>
                    <a:cubicBezTo>
                      <a:pt x="25799" y="27997"/>
                      <a:pt x="25951" y="27915"/>
                      <a:pt x="26077" y="27915"/>
                    </a:cubicBezTo>
                    <a:cubicBezTo>
                      <a:pt x="26119" y="27915"/>
                      <a:pt x="26158" y="27924"/>
                      <a:pt x="26193" y="27948"/>
                    </a:cubicBezTo>
                    <a:cubicBezTo>
                      <a:pt x="26140" y="28225"/>
                      <a:pt x="26074" y="28608"/>
                      <a:pt x="26140" y="29163"/>
                    </a:cubicBezTo>
                    <a:cubicBezTo>
                      <a:pt x="26168" y="29157"/>
                      <a:pt x="26193" y="29155"/>
                      <a:pt x="26216" y="29155"/>
                    </a:cubicBezTo>
                    <a:cubicBezTo>
                      <a:pt x="26656" y="29155"/>
                      <a:pt x="26277" y="30114"/>
                      <a:pt x="26701" y="30114"/>
                    </a:cubicBezTo>
                    <a:cubicBezTo>
                      <a:pt x="26730" y="30114"/>
                      <a:pt x="26763" y="30110"/>
                      <a:pt x="26800" y="30100"/>
                    </a:cubicBezTo>
                    <a:cubicBezTo>
                      <a:pt x="27324" y="29957"/>
                      <a:pt x="28231" y="29408"/>
                      <a:pt x="28990" y="29408"/>
                    </a:cubicBezTo>
                    <a:cubicBezTo>
                      <a:pt x="29417" y="29408"/>
                      <a:pt x="29797" y="29582"/>
                      <a:pt x="30034" y="30100"/>
                    </a:cubicBezTo>
                    <a:cubicBezTo>
                      <a:pt x="29754" y="29864"/>
                      <a:pt x="29521" y="29628"/>
                      <a:pt x="29148" y="29628"/>
                    </a:cubicBezTo>
                    <a:cubicBezTo>
                      <a:pt x="29083" y="29628"/>
                      <a:pt x="29014" y="29636"/>
                      <a:pt x="28939" y="29651"/>
                    </a:cubicBezTo>
                    <a:cubicBezTo>
                      <a:pt x="28886" y="30483"/>
                      <a:pt x="29269" y="30153"/>
                      <a:pt x="29374" y="30641"/>
                    </a:cubicBezTo>
                    <a:cubicBezTo>
                      <a:pt x="29194" y="30542"/>
                      <a:pt x="29098" y="30489"/>
                      <a:pt x="29013" y="30489"/>
                    </a:cubicBezTo>
                    <a:cubicBezTo>
                      <a:pt x="28918" y="30489"/>
                      <a:pt x="28836" y="30555"/>
                      <a:pt x="28662" y="30694"/>
                    </a:cubicBezTo>
                    <a:cubicBezTo>
                      <a:pt x="28662" y="30259"/>
                      <a:pt x="28556" y="30034"/>
                      <a:pt x="28384" y="29981"/>
                    </a:cubicBezTo>
                    <a:cubicBezTo>
                      <a:pt x="28101" y="30456"/>
                      <a:pt x="27758" y="30550"/>
                      <a:pt x="27399" y="30550"/>
                    </a:cubicBezTo>
                    <a:cubicBezTo>
                      <a:pt x="27162" y="30550"/>
                      <a:pt x="26917" y="30509"/>
                      <a:pt x="26678" y="30509"/>
                    </a:cubicBezTo>
                    <a:cubicBezTo>
                      <a:pt x="26233" y="30509"/>
                      <a:pt x="25806" y="30652"/>
                      <a:pt x="25480" y="31473"/>
                    </a:cubicBezTo>
                    <a:cubicBezTo>
                      <a:pt x="25599" y="31457"/>
                      <a:pt x="25717" y="31439"/>
                      <a:pt x="25830" y="31439"/>
                    </a:cubicBezTo>
                    <a:cubicBezTo>
                      <a:pt x="26079" y="31439"/>
                      <a:pt x="26295" y="31526"/>
                      <a:pt x="26404" y="31909"/>
                    </a:cubicBezTo>
                    <a:cubicBezTo>
                      <a:pt x="26298" y="32014"/>
                      <a:pt x="26193" y="32186"/>
                      <a:pt x="26074" y="32410"/>
                    </a:cubicBezTo>
                    <a:cubicBezTo>
                      <a:pt x="26207" y="32492"/>
                      <a:pt x="26300" y="32676"/>
                      <a:pt x="26439" y="32676"/>
                    </a:cubicBezTo>
                    <a:cubicBezTo>
                      <a:pt x="26480" y="32676"/>
                      <a:pt x="26525" y="32661"/>
                      <a:pt x="26576" y="32622"/>
                    </a:cubicBezTo>
                    <a:cubicBezTo>
                      <a:pt x="26853" y="32292"/>
                      <a:pt x="26404" y="31143"/>
                      <a:pt x="26628" y="31143"/>
                    </a:cubicBezTo>
                    <a:cubicBezTo>
                      <a:pt x="26959" y="31301"/>
                      <a:pt x="27394" y="31143"/>
                      <a:pt x="27566" y="31803"/>
                    </a:cubicBezTo>
                    <a:cubicBezTo>
                      <a:pt x="27460" y="32080"/>
                      <a:pt x="27183" y="31909"/>
                      <a:pt x="27289" y="32569"/>
                    </a:cubicBezTo>
                    <a:cubicBezTo>
                      <a:pt x="27548" y="32460"/>
                      <a:pt x="27714" y="32394"/>
                      <a:pt x="27847" y="32394"/>
                    </a:cubicBezTo>
                    <a:cubicBezTo>
                      <a:pt x="28051" y="32394"/>
                      <a:pt x="28178" y="32551"/>
                      <a:pt x="28450" y="32952"/>
                    </a:cubicBezTo>
                    <a:cubicBezTo>
                      <a:pt x="28780" y="32740"/>
                      <a:pt x="28173" y="32622"/>
                      <a:pt x="28279" y="31962"/>
                    </a:cubicBezTo>
                    <a:cubicBezTo>
                      <a:pt x="28518" y="31870"/>
                      <a:pt x="28630" y="31611"/>
                      <a:pt x="28903" y="31611"/>
                    </a:cubicBezTo>
                    <a:cubicBezTo>
                      <a:pt x="28946" y="31611"/>
                      <a:pt x="28993" y="31617"/>
                      <a:pt x="29044" y="31632"/>
                    </a:cubicBezTo>
                    <a:cubicBezTo>
                      <a:pt x="29110" y="32952"/>
                      <a:pt x="29704" y="32899"/>
                      <a:pt x="30100" y="33335"/>
                    </a:cubicBezTo>
                    <a:cubicBezTo>
                      <a:pt x="29652" y="33335"/>
                      <a:pt x="29322" y="33506"/>
                      <a:pt x="29322" y="34391"/>
                    </a:cubicBezTo>
                    <a:cubicBezTo>
                      <a:pt x="29349" y="34397"/>
                      <a:pt x="29376" y="34400"/>
                      <a:pt x="29402" y="34400"/>
                    </a:cubicBezTo>
                    <a:cubicBezTo>
                      <a:pt x="29687" y="34400"/>
                      <a:pt x="29896" y="34048"/>
                      <a:pt x="30105" y="34048"/>
                    </a:cubicBezTo>
                    <a:cubicBezTo>
                      <a:pt x="30190" y="34048"/>
                      <a:pt x="30275" y="34107"/>
                      <a:pt x="30365" y="34272"/>
                    </a:cubicBezTo>
                    <a:cubicBezTo>
                      <a:pt x="30206" y="33282"/>
                      <a:pt x="30642" y="33335"/>
                      <a:pt x="30761" y="32740"/>
                    </a:cubicBezTo>
                    <a:cubicBezTo>
                      <a:pt x="30813" y="33229"/>
                      <a:pt x="31025" y="33401"/>
                      <a:pt x="31143" y="33731"/>
                    </a:cubicBezTo>
                    <a:cubicBezTo>
                      <a:pt x="30431" y="33783"/>
                      <a:pt x="30365" y="35051"/>
                      <a:pt x="29704" y="35315"/>
                    </a:cubicBezTo>
                    <a:cubicBezTo>
                      <a:pt x="29535" y="34851"/>
                      <a:pt x="29366" y="34687"/>
                      <a:pt x="29196" y="34687"/>
                    </a:cubicBezTo>
                    <a:cubicBezTo>
                      <a:pt x="28782" y="34687"/>
                      <a:pt x="28362" y="35660"/>
                      <a:pt x="27925" y="35660"/>
                    </a:cubicBezTo>
                    <a:cubicBezTo>
                      <a:pt x="27841" y="35660"/>
                      <a:pt x="27757" y="35624"/>
                      <a:pt x="27671" y="35539"/>
                    </a:cubicBezTo>
                    <a:cubicBezTo>
                      <a:pt x="27671" y="34549"/>
                      <a:pt x="28450" y="35051"/>
                      <a:pt x="28503" y="34219"/>
                    </a:cubicBezTo>
                    <a:cubicBezTo>
                      <a:pt x="28001" y="33942"/>
                      <a:pt x="27896" y="32952"/>
                      <a:pt x="27619" y="32793"/>
                    </a:cubicBezTo>
                    <a:lnTo>
                      <a:pt x="27619" y="32793"/>
                    </a:lnTo>
                    <a:lnTo>
                      <a:pt x="27671" y="33282"/>
                    </a:lnTo>
                    <a:cubicBezTo>
                      <a:pt x="27566" y="33282"/>
                      <a:pt x="27513" y="33506"/>
                      <a:pt x="27671" y="33559"/>
                    </a:cubicBezTo>
                    <a:cubicBezTo>
                      <a:pt x="27656" y="33382"/>
                      <a:pt x="27678" y="33313"/>
                      <a:pt x="27715" y="33313"/>
                    </a:cubicBezTo>
                    <a:cubicBezTo>
                      <a:pt x="27805" y="33313"/>
                      <a:pt x="27986" y="33723"/>
                      <a:pt x="27949" y="33995"/>
                    </a:cubicBezTo>
                    <a:cubicBezTo>
                      <a:pt x="27865" y="33851"/>
                      <a:pt x="27802" y="33796"/>
                      <a:pt x="27750" y="33796"/>
                    </a:cubicBezTo>
                    <a:cubicBezTo>
                      <a:pt x="27584" y="33796"/>
                      <a:pt x="27525" y="34353"/>
                      <a:pt x="27246" y="34353"/>
                    </a:cubicBezTo>
                    <a:cubicBezTo>
                      <a:pt x="27211" y="34353"/>
                      <a:pt x="27172" y="34344"/>
                      <a:pt x="27130" y="34325"/>
                    </a:cubicBezTo>
                    <a:lnTo>
                      <a:pt x="27130" y="34325"/>
                    </a:lnTo>
                    <a:cubicBezTo>
                      <a:pt x="27064" y="35051"/>
                      <a:pt x="27394" y="34826"/>
                      <a:pt x="27394" y="35315"/>
                    </a:cubicBezTo>
                    <a:cubicBezTo>
                      <a:pt x="27290" y="35472"/>
                      <a:pt x="27202" y="35527"/>
                      <a:pt x="27123" y="35527"/>
                    </a:cubicBezTo>
                    <a:cubicBezTo>
                      <a:pt x="26944" y="35527"/>
                      <a:pt x="26810" y="35250"/>
                      <a:pt x="26640" y="35250"/>
                    </a:cubicBezTo>
                    <a:cubicBezTo>
                      <a:pt x="26569" y="35250"/>
                      <a:pt x="26493" y="35298"/>
                      <a:pt x="26404" y="35434"/>
                    </a:cubicBezTo>
                    <a:cubicBezTo>
                      <a:pt x="26883" y="35745"/>
                      <a:pt x="27431" y="36205"/>
                      <a:pt x="27884" y="36205"/>
                    </a:cubicBezTo>
                    <a:cubicBezTo>
                      <a:pt x="28217" y="36205"/>
                      <a:pt x="28499" y="35955"/>
                      <a:pt x="28662" y="35209"/>
                    </a:cubicBezTo>
                    <a:cubicBezTo>
                      <a:pt x="29017" y="35353"/>
                      <a:pt x="29688" y="35948"/>
                      <a:pt x="30284" y="35948"/>
                    </a:cubicBezTo>
                    <a:cubicBezTo>
                      <a:pt x="30617" y="35948"/>
                      <a:pt x="30926" y="35763"/>
                      <a:pt x="31143" y="35209"/>
                    </a:cubicBezTo>
                    <a:lnTo>
                      <a:pt x="31143" y="35209"/>
                    </a:lnTo>
                    <a:cubicBezTo>
                      <a:pt x="31076" y="35258"/>
                      <a:pt x="31020" y="35279"/>
                      <a:pt x="30974" y="35279"/>
                    </a:cubicBezTo>
                    <a:cubicBezTo>
                      <a:pt x="30755" y="35279"/>
                      <a:pt x="30730" y="34812"/>
                      <a:pt x="30589" y="34496"/>
                    </a:cubicBezTo>
                    <a:lnTo>
                      <a:pt x="30589" y="34496"/>
                    </a:lnTo>
                    <a:cubicBezTo>
                      <a:pt x="30629" y="34530"/>
                      <a:pt x="30668" y="34544"/>
                      <a:pt x="30706" y="34544"/>
                    </a:cubicBezTo>
                    <a:cubicBezTo>
                      <a:pt x="30892" y="34544"/>
                      <a:pt x="31042" y="34189"/>
                      <a:pt x="31162" y="34189"/>
                    </a:cubicBezTo>
                    <a:cubicBezTo>
                      <a:pt x="31214" y="34189"/>
                      <a:pt x="31260" y="34255"/>
                      <a:pt x="31302" y="34443"/>
                    </a:cubicBezTo>
                    <a:cubicBezTo>
                      <a:pt x="31196" y="34496"/>
                      <a:pt x="31091" y="34496"/>
                      <a:pt x="31091" y="34721"/>
                    </a:cubicBezTo>
                    <a:cubicBezTo>
                      <a:pt x="31149" y="34745"/>
                      <a:pt x="31198" y="34755"/>
                      <a:pt x="31241" y="34755"/>
                    </a:cubicBezTo>
                    <a:cubicBezTo>
                      <a:pt x="31480" y="34755"/>
                      <a:pt x="31516" y="34435"/>
                      <a:pt x="31751" y="34391"/>
                    </a:cubicBezTo>
                    <a:cubicBezTo>
                      <a:pt x="31751" y="35044"/>
                      <a:pt x="32152" y="35460"/>
                      <a:pt x="32374" y="35460"/>
                    </a:cubicBezTo>
                    <a:cubicBezTo>
                      <a:pt x="32449" y="35460"/>
                      <a:pt x="32503" y="35414"/>
                      <a:pt x="32516" y="35315"/>
                    </a:cubicBezTo>
                    <a:cubicBezTo>
                      <a:pt x="32292" y="34985"/>
                      <a:pt x="32411" y="34655"/>
                      <a:pt x="32675" y="34325"/>
                    </a:cubicBezTo>
                    <a:cubicBezTo>
                      <a:pt x="32345" y="33889"/>
                      <a:pt x="31962" y="33506"/>
                      <a:pt x="31909" y="32410"/>
                    </a:cubicBezTo>
                    <a:cubicBezTo>
                      <a:pt x="32147" y="32206"/>
                      <a:pt x="32323" y="31975"/>
                      <a:pt x="32515" y="31975"/>
                    </a:cubicBezTo>
                    <a:cubicBezTo>
                      <a:pt x="32632" y="31975"/>
                      <a:pt x="32754" y="32061"/>
                      <a:pt x="32899" y="32292"/>
                    </a:cubicBezTo>
                    <a:cubicBezTo>
                      <a:pt x="32899" y="32674"/>
                      <a:pt x="32794" y="32952"/>
                      <a:pt x="32741" y="33335"/>
                    </a:cubicBezTo>
                    <a:cubicBezTo>
                      <a:pt x="32796" y="33280"/>
                      <a:pt x="32838" y="33256"/>
                      <a:pt x="32872" y="33256"/>
                    </a:cubicBezTo>
                    <a:cubicBezTo>
                      <a:pt x="33070" y="33256"/>
                      <a:pt x="32947" y="34077"/>
                      <a:pt x="33113" y="34077"/>
                    </a:cubicBezTo>
                    <a:cubicBezTo>
                      <a:pt x="33142" y="34077"/>
                      <a:pt x="33180" y="34053"/>
                      <a:pt x="33229" y="33995"/>
                    </a:cubicBezTo>
                    <a:cubicBezTo>
                      <a:pt x="33176" y="33665"/>
                      <a:pt x="33229" y="32899"/>
                      <a:pt x="33176" y="32292"/>
                    </a:cubicBezTo>
                    <a:lnTo>
                      <a:pt x="33176" y="32292"/>
                    </a:lnTo>
                    <a:cubicBezTo>
                      <a:pt x="33257" y="32440"/>
                      <a:pt x="33318" y="32496"/>
                      <a:pt x="33369" y="32496"/>
                    </a:cubicBezTo>
                    <a:cubicBezTo>
                      <a:pt x="33526" y="32496"/>
                      <a:pt x="33587" y="31962"/>
                      <a:pt x="33837" y="31962"/>
                    </a:cubicBezTo>
                    <a:cubicBezTo>
                      <a:pt x="33837" y="32463"/>
                      <a:pt x="33995" y="32463"/>
                      <a:pt x="34114" y="32674"/>
                    </a:cubicBezTo>
                    <a:cubicBezTo>
                      <a:pt x="33942" y="32846"/>
                      <a:pt x="33837" y="33004"/>
                      <a:pt x="33784" y="33229"/>
                    </a:cubicBezTo>
                    <a:cubicBezTo>
                      <a:pt x="34061" y="33559"/>
                      <a:pt x="34325" y="33889"/>
                      <a:pt x="34655" y="34166"/>
                    </a:cubicBezTo>
                    <a:cubicBezTo>
                      <a:pt x="34646" y="34164"/>
                      <a:pt x="34638" y="34164"/>
                      <a:pt x="34630" y="34164"/>
                    </a:cubicBezTo>
                    <a:cubicBezTo>
                      <a:pt x="34401" y="34164"/>
                      <a:pt x="34542" y="34881"/>
                      <a:pt x="34325" y="34932"/>
                    </a:cubicBezTo>
                    <a:cubicBezTo>
                      <a:pt x="34203" y="34550"/>
                      <a:pt x="34001" y="34279"/>
                      <a:pt x="33802" y="34279"/>
                    </a:cubicBezTo>
                    <a:cubicBezTo>
                      <a:pt x="33656" y="34279"/>
                      <a:pt x="33512" y="34423"/>
                      <a:pt x="33401" y="34774"/>
                    </a:cubicBezTo>
                    <a:cubicBezTo>
                      <a:pt x="33423" y="34784"/>
                      <a:pt x="33447" y="34789"/>
                      <a:pt x="33473" y="34789"/>
                    </a:cubicBezTo>
                    <a:cubicBezTo>
                      <a:pt x="33607" y="34789"/>
                      <a:pt x="33787" y="34672"/>
                      <a:pt x="33923" y="34672"/>
                    </a:cubicBezTo>
                    <a:cubicBezTo>
                      <a:pt x="34020" y="34672"/>
                      <a:pt x="34094" y="34731"/>
                      <a:pt x="34114" y="34932"/>
                    </a:cubicBezTo>
                    <a:cubicBezTo>
                      <a:pt x="33934" y="35070"/>
                      <a:pt x="33754" y="35947"/>
                      <a:pt x="33519" y="35947"/>
                    </a:cubicBezTo>
                    <a:cubicBezTo>
                      <a:pt x="33461" y="35947"/>
                      <a:pt x="33400" y="35894"/>
                      <a:pt x="33335" y="35764"/>
                    </a:cubicBezTo>
                    <a:cubicBezTo>
                      <a:pt x="33370" y="35501"/>
                      <a:pt x="33332" y="35402"/>
                      <a:pt x="33246" y="35402"/>
                    </a:cubicBezTo>
                    <a:cubicBezTo>
                      <a:pt x="32975" y="35402"/>
                      <a:pt x="32232" y="36371"/>
                      <a:pt x="31780" y="36371"/>
                    </a:cubicBezTo>
                    <a:cubicBezTo>
                      <a:pt x="31678" y="36371"/>
                      <a:pt x="31590" y="36321"/>
                      <a:pt x="31526" y="36199"/>
                    </a:cubicBezTo>
                    <a:lnTo>
                      <a:pt x="31526" y="36199"/>
                    </a:lnTo>
                    <a:cubicBezTo>
                      <a:pt x="31751" y="37361"/>
                      <a:pt x="31025" y="36859"/>
                      <a:pt x="31249" y="37691"/>
                    </a:cubicBezTo>
                    <a:cubicBezTo>
                      <a:pt x="31355" y="37519"/>
                      <a:pt x="31632" y="37519"/>
                      <a:pt x="32015" y="37361"/>
                    </a:cubicBezTo>
                    <a:cubicBezTo>
                      <a:pt x="32081" y="37744"/>
                      <a:pt x="32134" y="37902"/>
                      <a:pt x="32186" y="38127"/>
                    </a:cubicBezTo>
                    <a:cubicBezTo>
                      <a:pt x="32075" y="38042"/>
                      <a:pt x="31925" y="37934"/>
                      <a:pt x="31808" y="37934"/>
                    </a:cubicBezTo>
                    <a:cubicBezTo>
                      <a:pt x="31689" y="37934"/>
                      <a:pt x="31605" y="38045"/>
                      <a:pt x="31632" y="38404"/>
                    </a:cubicBezTo>
                    <a:cubicBezTo>
                      <a:pt x="31816" y="38545"/>
                      <a:pt x="31992" y="38611"/>
                      <a:pt x="32157" y="38611"/>
                    </a:cubicBezTo>
                    <a:cubicBezTo>
                      <a:pt x="32440" y="38611"/>
                      <a:pt x="32691" y="38416"/>
                      <a:pt x="32899" y="38074"/>
                    </a:cubicBezTo>
                    <a:cubicBezTo>
                      <a:pt x="32741" y="37744"/>
                      <a:pt x="32345" y="38021"/>
                      <a:pt x="32292" y="37361"/>
                    </a:cubicBezTo>
                    <a:cubicBezTo>
                      <a:pt x="32411" y="37361"/>
                      <a:pt x="32345" y="36912"/>
                      <a:pt x="32464" y="36859"/>
                    </a:cubicBezTo>
                    <a:cubicBezTo>
                      <a:pt x="32541" y="36820"/>
                      <a:pt x="32610" y="36802"/>
                      <a:pt x="32674" y="36802"/>
                    </a:cubicBezTo>
                    <a:cubicBezTo>
                      <a:pt x="33054" y="36802"/>
                      <a:pt x="33199" y="37455"/>
                      <a:pt x="33335" y="38021"/>
                    </a:cubicBezTo>
                    <a:cubicBezTo>
                      <a:pt x="33376" y="38026"/>
                      <a:pt x="33414" y="38028"/>
                      <a:pt x="33450" y="38028"/>
                    </a:cubicBezTo>
                    <a:cubicBezTo>
                      <a:pt x="34184" y="38028"/>
                      <a:pt x="33973" y="37119"/>
                      <a:pt x="34736" y="37119"/>
                    </a:cubicBezTo>
                    <a:cubicBezTo>
                      <a:pt x="34795" y="37119"/>
                      <a:pt x="34860" y="37125"/>
                      <a:pt x="34932" y="37137"/>
                    </a:cubicBezTo>
                    <a:cubicBezTo>
                      <a:pt x="35040" y="37758"/>
                      <a:pt x="35080" y="37948"/>
                      <a:pt x="35229" y="37948"/>
                    </a:cubicBezTo>
                    <a:cubicBezTo>
                      <a:pt x="35317" y="37948"/>
                      <a:pt x="35443" y="37880"/>
                      <a:pt x="35645" y="37797"/>
                    </a:cubicBezTo>
                    <a:lnTo>
                      <a:pt x="35645" y="37797"/>
                    </a:lnTo>
                    <a:cubicBezTo>
                      <a:pt x="35645" y="38180"/>
                      <a:pt x="35487" y="38232"/>
                      <a:pt x="35487" y="38562"/>
                    </a:cubicBezTo>
                    <a:cubicBezTo>
                      <a:pt x="35508" y="38565"/>
                      <a:pt x="35529" y="38567"/>
                      <a:pt x="35551" y="38567"/>
                    </a:cubicBezTo>
                    <a:cubicBezTo>
                      <a:pt x="35713" y="38567"/>
                      <a:pt x="35903" y="38499"/>
                      <a:pt x="36065" y="38499"/>
                    </a:cubicBezTo>
                    <a:cubicBezTo>
                      <a:pt x="36285" y="38499"/>
                      <a:pt x="36453" y="38625"/>
                      <a:pt x="36424" y="39222"/>
                    </a:cubicBezTo>
                    <a:cubicBezTo>
                      <a:pt x="36411" y="39219"/>
                      <a:pt x="36399" y="39218"/>
                      <a:pt x="36388" y="39218"/>
                    </a:cubicBezTo>
                    <a:cubicBezTo>
                      <a:pt x="36199" y="39218"/>
                      <a:pt x="36194" y="39615"/>
                      <a:pt x="36094" y="39777"/>
                    </a:cubicBezTo>
                    <a:cubicBezTo>
                      <a:pt x="35949" y="39732"/>
                      <a:pt x="35889" y="39529"/>
                      <a:pt x="35740" y="39529"/>
                    </a:cubicBezTo>
                    <a:cubicBezTo>
                      <a:pt x="35712" y="39529"/>
                      <a:pt x="35681" y="39536"/>
                      <a:pt x="35645" y="39553"/>
                    </a:cubicBezTo>
                    <a:cubicBezTo>
                      <a:pt x="35592" y="40054"/>
                      <a:pt x="35434" y="40384"/>
                      <a:pt x="35381" y="40820"/>
                    </a:cubicBezTo>
                    <a:cubicBezTo>
                      <a:pt x="36371" y="40384"/>
                      <a:pt x="37084" y="40265"/>
                      <a:pt x="38180" y="39830"/>
                    </a:cubicBezTo>
                    <a:cubicBezTo>
                      <a:pt x="38127" y="39830"/>
                      <a:pt x="38074" y="39605"/>
                      <a:pt x="38180" y="39553"/>
                    </a:cubicBezTo>
                    <a:cubicBezTo>
                      <a:pt x="38264" y="39522"/>
                      <a:pt x="38356" y="39510"/>
                      <a:pt x="38455" y="39510"/>
                    </a:cubicBezTo>
                    <a:cubicBezTo>
                      <a:pt x="38910" y="39510"/>
                      <a:pt x="39501" y="39773"/>
                      <a:pt x="40007" y="39773"/>
                    </a:cubicBezTo>
                    <a:cubicBezTo>
                      <a:pt x="40397" y="39773"/>
                      <a:pt x="40737" y="39617"/>
                      <a:pt x="40926" y="39064"/>
                    </a:cubicBezTo>
                    <a:cubicBezTo>
                      <a:pt x="40657" y="39064"/>
                      <a:pt x="40428" y="39336"/>
                      <a:pt x="40228" y="39336"/>
                    </a:cubicBezTo>
                    <a:cubicBezTo>
                      <a:pt x="40103" y="39336"/>
                      <a:pt x="39989" y="39231"/>
                      <a:pt x="39883" y="38892"/>
                    </a:cubicBezTo>
                    <a:cubicBezTo>
                      <a:pt x="40160" y="38840"/>
                      <a:pt x="40332" y="38510"/>
                      <a:pt x="40266" y="37849"/>
                    </a:cubicBezTo>
                    <a:cubicBezTo>
                      <a:pt x="40225" y="37849"/>
                      <a:pt x="40165" y="37866"/>
                      <a:pt x="40108" y="37866"/>
                    </a:cubicBezTo>
                    <a:cubicBezTo>
                      <a:pt x="40019" y="37866"/>
                      <a:pt x="39936" y="37826"/>
                      <a:pt x="39936" y="37625"/>
                    </a:cubicBezTo>
                    <a:cubicBezTo>
                      <a:pt x="40385" y="37295"/>
                      <a:pt x="39936" y="37031"/>
                      <a:pt x="39883" y="36424"/>
                    </a:cubicBezTo>
                    <a:lnTo>
                      <a:pt x="39883" y="36424"/>
                    </a:lnTo>
                    <a:cubicBezTo>
                      <a:pt x="39910" y="36434"/>
                      <a:pt x="39935" y="36439"/>
                      <a:pt x="39959" y="36439"/>
                    </a:cubicBezTo>
                    <a:cubicBezTo>
                      <a:pt x="40335" y="36439"/>
                      <a:pt x="40291" y="35214"/>
                      <a:pt x="40093" y="35214"/>
                    </a:cubicBezTo>
                    <a:cubicBezTo>
                      <a:pt x="40047" y="35214"/>
                      <a:pt x="39994" y="35277"/>
                      <a:pt x="39936" y="35434"/>
                    </a:cubicBezTo>
                    <a:cubicBezTo>
                      <a:pt x="40002" y="35434"/>
                      <a:pt x="40055" y="35592"/>
                      <a:pt x="40055" y="35869"/>
                    </a:cubicBezTo>
                    <a:cubicBezTo>
                      <a:pt x="39969" y="35756"/>
                      <a:pt x="39837" y="35663"/>
                      <a:pt x="39686" y="35663"/>
                    </a:cubicBezTo>
                    <a:cubicBezTo>
                      <a:pt x="39626" y="35663"/>
                      <a:pt x="39564" y="35677"/>
                      <a:pt x="39500" y="35711"/>
                    </a:cubicBezTo>
                    <a:cubicBezTo>
                      <a:pt x="39394" y="36199"/>
                      <a:pt x="39883" y="36477"/>
                      <a:pt x="39553" y="36701"/>
                    </a:cubicBezTo>
                    <a:cubicBezTo>
                      <a:pt x="39170" y="36252"/>
                      <a:pt x="39447" y="35922"/>
                      <a:pt x="39342" y="34985"/>
                    </a:cubicBezTo>
                    <a:lnTo>
                      <a:pt x="39342" y="34985"/>
                    </a:lnTo>
                    <a:cubicBezTo>
                      <a:pt x="39035" y="35030"/>
                      <a:pt x="38993" y="35142"/>
                      <a:pt x="38872" y="35142"/>
                    </a:cubicBezTo>
                    <a:cubicBezTo>
                      <a:pt x="38815" y="35142"/>
                      <a:pt x="38741" y="35118"/>
                      <a:pt x="38616" y="35051"/>
                    </a:cubicBezTo>
                    <a:cubicBezTo>
                      <a:pt x="38588" y="35980"/>
                      <a:pt x="38283" y="36155"/>
                      <a:pt x="37968" y="36155"/>
                    </a:cubicBezTo>
                    <a:cubicBezTo>
                      <a:pt x="37778" y="36155"/>
                      <a:pt x="37584" y="36091"/>
                      <a:pt x="37446" y="36091"/>
                    </a:cubicBezTo>
                    <a:cubicBezTo>
                      <a:pt x="37389" y="36091"/>
                      <a:pt x="37341" y="36102"/>
                      <a:pt x="37307" y="36134"/>
                    </a:cubicBezTo>
                    <a:lnTo>
                      <a:pt x="37307" y="36134"/>
                    </a:lnTo>
                    <a:cubicBezTo>
                      <a:pt x="37467" y="35947"/>
                      <a:pt x="37469" y="35374"/>
                      <a:pt x="37573" y="35104"/>
                    </a:cubicBezTo>
                    <a:cubicBezTo>
                      <a:pt x="37640" y="34981"/>
                      <a:pt x="37711" y="34941"/>
                      <a:pt x="37782" y="34941"/>
                    </a:cubicBezTo>
                    <a:cubicBezTo>
                      <a:pt x="37917" y="34941"/>
                      <a:pt x="38055" y="35082"/>
                      <a:pt x="38180" y="35082"/>
                    </a:cubicBezTo>
                    <a:cubicBezTo>
                      <a:pt x="38261" y="35082"/>
                      <a:pt x="38337" y="35023"/>
                      <a:pt x="38404" y="34826"/>
                    </a:cubicBezTo>
                    <a:cubicBezTo>
                      <a:pt x="38218" y="34675"/>
                      <a:pt x="38109" y="34626"/>
                      <a:pt x="37888" y="34626"/>
                    </a:cubicBezTo>
                    <a:cubicBezTo>
                      <a:pt x="37781" y="34626"/>
                      <a:pt x="37648" y="34637"/>
                      <a:pt x="37467" y="34655"/>
                    </a:cubicBezTo>
                    <a:cubicBezTo>
                      <a:pt x="37295" y="35209"/>
                      <a:pt x="37137" y="35645"/>
                      <a:pt x="36807" y="35922"/>
                    </a:cubicBezTo>
                    <a:cubicBezTo>
                      <a:pt x="36913" y="34774"/>
                      <a:pt x="36754" y="33889"/>
                      <a:pt x="37520" y="33401"/>
                    </a:cubicBezTo>
                    <a:cubicBezTo>
                      <a:pt x="37520" y="33731"/>
                      <a:pt x="37520" y="34325"/>
                      <a:pt x="37691" y="34391"/>
                    </a:cubicBezTo>
                    <a:cubicBezTo>
                      <a:pt x="37603" y="33526"/>
                      <a:pt x="38100" y="33063"/>
                      <a:pt x="38518" y="33063"/>
                    </a:cubicBezTo>
                    <a:cubicBezTo>
                      <a:pt x="38661" y="33063"/>
                      <a:pt x="38795" y="33118"/>
                      <a:pt x="38893" y="33229"/>
                    </a:cubicBezTo>
                    <a:cubicBezTo>
                      <a:pt x="38858" y="33218"/>
                      <a:pt x="38820" y="33213"/>
                      <a:pt x="38780" y="33213"/>
                    </a:cubicBezTo>
                    <a:cubicBezTo>
                      <a:pt x="38435" y="33213"/>
                      <a:pt x="37937" y="33588"/>
                      <a:pt x="38233" y="33836"/>
                    </a:cubicBezTo>
                    <a:cubicBezTo>
                      <a:pt x="38341" y="33740"/>
                      <a:pt x="38395" y="33500"/>
                      <a:pt x="38615" y="33500"/>
                    </a:cubicBezTo>
                    <a:cubicBezTo>
                      <a:pt x="38636" y="33500"/>
                      <a:pt x="38658" y="33502"/>
                      <a:pt x="38682" y="33506"/>
                    </a:cubicBezTo>
                    <a:cubicBezTo>
                      <a:pt x="38682" y="33942"/>
                      <a:pt x="38682" y="34272"/>
                      <a:pt x="38616" y="34549"/>
                    </a:cubicBezTo>
                    <a:cubicBezTo>
                      <a:pt x="38645" y="34562"/>
                      <a:pt x="38671" y="34568"/>
                      <a:pt x="38694" y="34568"/>
                    </a:cubicBezTo>
                    <a:cubicBezTo>
                      <a:pt x="38964" y="34568"/>
                      <a:pt x="38769" y="33728"/>
                      <a:pt x="38988" y="33728"/>
                    </a:cubicBezTo>
                    <a:cubicBezTo>
                      <a:pt x="38995" y="33728"/>
                      <a:pt x="39003" y="33729"/>
                      <a:pt x="39012" y="33731"/>
                    </a:cubicBezTo>
                    <a:cubicBezTo>
                      <a:pt x="39012" y="34196"/>
                      <a:pt x="39128" y="34466"/>
                      <a:pt x="39304" y="34466"/>
                    </a:cubicBezTo>
                    <a:cubicBezTo>
                      <a:pt x="39332" y="34466"/>
                      <a:pt x="39363" y="34458"/>
                      <a:pt x="39394" y="34443"/>
                    </a:cubicBezTo>
                    <a:cubicBezTo>
                      <a:pt x="39724" y="33995"/>
                      <a:pt x="39064" y="33731"/>
                      <a:pt x="39342" y="33453"/>
                    </a:cubicBezTo>
                    <a:cubicBezTo>
                      <a:pt x="39398" y="33415"/>
                      <a:pt x="39445" y="33399"/>
                      <a:pt x="39485" y="33399"/>
                    </a:cubicBezTo>
                    <a:cubicBezTo>
                      <a:pt x="39656" y="33399"/>
                      <a:pt x="39706" y="33681"/>
                      <a:pt x="39865" y="33681"/>
                    </a:cubicBezTo>
                    <a:cubicBezTo>
                      <a:pt x="39886" y="33681"/>
                      <a:pt x="39910" y="33676"/>
                      <a:pt x="39936" y="33665"/>
                    </a:cubicBezTo>
                    <a:cubicBezTo>
                      <a:pt x="39936" y="33277"/>
                      <a:pt x="39811" y="32587"/>
                      <a:pt x="40015" y="32587"/>
                    </a:cubicBezTo>
                    <a:cubicBezTo>
                      <a:pt x="40040" y="32587"/>
                      <a:pt x="40071" y="32598"/>
                      <a:pt x="40107" y="32622"/>
                    </a:cubicBezTo>
                    <a:cubicBezTo>
                      <a:pt x="40160" y="33004"/>
                      <a:pt x="40107" y="33176"/>
                      <a:pt x="40055" y="33401"/>
                    </a:cubicBezTo>
                    <a:cubicBezTo>
                      <a:pt x="40662" y="33229"/>
                      <a:pt x="40596" y="33123"/>
                      <a:pt x="41150" y="32793"/>
                    </a:cubicBezTo>
                    <a:lnTo>
                      <a:pt x="41150" y="32793"/>
                    </a:lnTo>
                    <a:cubicBezTo>
                      <a:pt x="41150" y="33070"/>
                      <a:pt x="41097" y="33123"/>
                      <a:pt x="41097" y="33282"/>
                    </a:cubicBezTo>
                    <a:cubicBezTo>
                      <a:pt x="41480" y="32674"/>
                      <a:pt x="41982" y="33229"/>
                      <a:pt x="42035" y="31684"/>
                    </a:cubicBezTo>
                    <a:lnTo>
                      <a:pt x="42035" y="31684"/>
                    </a:lnTo>
                    <a:cubicBezTo>
                      <a:pt x="41862" y="31749"/>
                      <a:pt x="41695" y="31769"/>
                      <a:pt x="41540" y="31769"/>
                    </a:cubicBezTo>
                    <a:cubicBezTo>
                      <a:pt x="41264" y="31769"/>
                      <a:pt x="41021" y="31705"/>
                      <a:pt x="40834" y="31705"/>
                    </a:cubicBezTo>
                    <a:cubicBezTo>
                      <a:pt x="40587" y="31705"/>
                      <a:pt x="40437" y="31818"/>
                      <a:pt x="40437" y="32344"/>
                    </a:cubicBezTo>
                    <a:cubicBezTo>
                      <a:pt x="40196" y="32197"/>
                      <a:pt x="39940" y="32169"/>
                      <a:pt x="39691" y="32169"/>
                    </a:cubicBezTo>
                    <a:cubicBezTo>
                      <a:pt x="39541" y="32169"/>
                      <a:pt x="39393" y="32179"/>
                      <a:pt x="39253" y="32179"/>
                    </a:cubicBezTo>
                    <a:cubicBezTo>
                      <a:pt x="38937" y="32179"/>
                      <a:pt x="38656" y="32129"/>
                      <a:pt x="38457" y="31803"/>
                    </a:cubicBezTo>
                    <a:cubicBezTo>
                      <a:pt x="38217" y="32209"/>
                      <a:pt x="37771" y="32521"/>
                      <a:pt x="37392" y="32521"/>
                    </a:cubicBezTo>
                    <a:cubicBezTo>
                      <a:pt x="36897" y="32521"/>
                      <a:pt x="36515" y="31987"/>
                      <a:pt x="36860" y="30430"/>
                    </a:cubicBezTo>
                    <a:lnTo>
                      <a:pt x="36860" y="30430"/>
                    </a:lnTo>
                    <a:cubicBezTo>
                      <a:pt x="36804" y="30443"/>
                      <a:pt x="36756" y="30450"/>
                      <a:pt x="36714" y="30450"/>
                    </a:cubicBezTo>
                    <a:cubicBezTo>
                      <a:pt x="36583" y="30450"/>
                      <a:pt x="36504" y="30388"/>
                      <a:pt x="36424" y="30259"/>
                    </a:cubicBezTo>
                    <a:lnTo>
                      <a:pt x="36424" y="30259"/>
                    </a:lnTo>
                    <a:cubicBezTo>
                      <a:pt x="36558" y="30756"/>
                      <a:pt x="36551" y="30900"/>
                      <a:pt x="36484" y="30900"/>
                    </a:cubicBezTo>
                    <a:cubicBezTo>
                      <a:pt x="36391" y="30900"/>
                      <a:pt x="36183" y="30629"/>
                      <a:pt x="36062" y="30629"/>
                    </a:cubicBezTo>
                    <a:cubicBezTo>
                      <a:pt x="36019" y="30629"/>
                      <a:pt x="35987" y="30665"/>
                      <a:pt x="35975" y="30760"/>
                    </a:cubicBezTo>
                    <a:cubicBezTo>
                      <a:pt x="36371" y="30919"/>
                      <a:pt x="35764" y="31962"/>
                      <a:pt x="36147" y="32014"/>
                    </a:cubicBezTo>
                    <a:cubicBezTo>
                      <a:pt x="36147" y="31820"/>
                      <a:pt x="36194" y="31747"/>
                      <a:pt x="36259" y="31747"/>
                    </a:cubicBezTo>
                    <a:cubicBezTo>
                      <a:pt x="36391" y="31747"/>
                      <a:pt x="36600" y="32052"/>
                      <a:pt x="36635" y="32239"/>
                    </a:cubicBezTo>
                    <a:cubicBezTo>
                      <a:pt x="36533" y="32562"/>
                      <a:pt x="36420" y="32650"/>
                      <a:pt x="36289" y="32650"/>
                    </a:cubicBezTo>
                    <a:cubicBezTo>
                      <a:pt x="36131" y="32650"/>
                      <a:pt x="35945" y="32524"/>
                      <a:pt x="35716" y="32524"/>
                    </a:cubicBezTo>
                    <a:cubicBezTo>
                      <a:pt x="35644" y="32524"/>
                      <a:pt x="35568" y="32536"/>
                      <a:pt x="35487" y="32569"/>
                    </a:cubicBezTo>
                    <a:cubicBezTo>
                      <a:pt x="35381" y="33229"/>
                      <a:pt x="35975" y="33282"/>
                      <a:pt x="35645" y="33559"/>
                    </a:cubicBezTo>
                    <a:cubicBezTo>
                      <a:pt x="35600" y="33593"/>
                      <a:pt x="35559" y="33608"/>
                      <a:pt x="35520" y="33608"/>
                    </a:cubicBezTo>
                    <a:cubicBezTo>
                      <a:pt x="35261" y="33608"/>
                      <a:pt x="35112" y="32953"/>
                      <a:pt x="34769" y="32953"/>
                    </a:cubicBezTo>
                    <a:cubicBezTo>
                      <a:pt x="34664" y="32953"/>
                      <a:pt x="34541" y="33015"/>
                      <a:pt x="34391" y="33176"/>
                    </a:cubicBezTo>
                    <a:cubicBezTo>
                      <a:pt x="34325" y="32410"/>
                      <a:pt x="33995" y="32344"/>
                      <a:pt x="33942" y="31684"/>
                    </a:cubicBezTo>
                    <a:lnTo>
                      <a:pt x="33942" y="31684"/>
                    </a:lnTo>
                    <a:cubicBezTo>
                      <a:pt x="33963" y="31690"/>
                      <a:pt x="33981" y="31693"/>
                      <a:pt x="33998" y="31693"/>
                    </a:cubicBezTo>
                    <a:cubicBezTo>
                      <a:pt x="34168" y="31693"/>
                      <a:pt x="34187" y="31420"/>
                      <a:pt x="34391" y="31420"/>
                    </a:cubicBezTo>
                    <a:cubicBezTo>
                      <a:pt x="34602" y="31909"/>
                      <a:pt x="34325" y="31909"/>
                      <a:pt x="34549" y="32410"/>
                    </a:cubicBezTo>
                    <a:cubicBezTo>
                      <a:pt x="35051" y="32239"/>
                      <a:pt x="35764" y="32410"/>
                      <a:pt x="35764" y="31301"/>
                    </a:cubicBezTo>
                    <a:cubicBezTo>
                      <a:pt x="35721" y="31281"/>
                      <a:pt x="35685" y="31272"/>
                      <a:pt x="35654" y="31272"/>
                    </a:cubicBezTo>
                    <a:cubicBezTo>
                      <a:pt x="35464" y="31272"/>
                      <a:pt x="35451" y="31592"/>
                      <a:pt x="35277" y="31592"/>
                    </a:cubicBezTo>
                    <a:cubicBezTo>
                      <a:pt x="35257" y="31592"/>
                      <a:pt x="35235" y="31588"/>
                      <a:pt x="35210" y="31579"/>
                    </a:cubicBezTo>
                    <a:cubicBezTo>
                      <a:pt x="35051" y="30813"/>
                      <a:pt x="35104" y="30919"/>
                      <a:pt x="35262" y="30311"/>
                    </a:cubicBezTo>
                    <a:cubicBezTo>
                      <a:pt x="35211" y="30297"/>
                      <a:pt x="35163" y="30291"/>
                      <a:pt x="35119" y="30291"/>
                    </a:cubicBezTo>
                    <a:cubicBezTo>
                      <a:pt x="34835" y="30291"/>
                      <a:pt x="34684" y="30550"/>
                      <a:pt x="34444" y="30641"/>
                    </a:cubicBezTo>
                    <a:cubicBezTo>
                      <a:pt x="34325" y="29876"/>
                      <a:pt x="33889" y="29823"/>
                      <a:pt x="33559" y="29493"/>
                    </a:cubicBezTo>
                    <a:cubicBezTo>
                      <a:pt x="33665" y="29440"/>
                      <a:pt x="33784" y="29493"/>
                      <a:pt x="33784" y="29216"/>
                    </a:cubicBezTo>
                    <a:cubicBezTo>
                      <a:pt x="33665" y="29216"/>
                      <a:pt x="33507" y="29163"/>
                      <a:pt x="33559" y="28714"/>
                    </a:cubicBezTo>
                    <a:cubicBezTo>
                      <a:pt x="33641" y="28691"/>
                      <a:pt x="33716" y="28681"/>
                      <a:pt x="33787" y="28681"/>
                    </a:cubicBezTo>
                    <a:cubicBezTo>
                      <a:pt x="34043" y="28681"/>
                      <a:pt x="34237" y="28814"/>
                      <a:pt x="34497" y="28938"/>
                    </a:cubicBezTo>
                    <a:cubicBezTo>
                      <a:pt x="34549" y="27671"/>
                      <a:pt x="33784" y="28714"/>
                      <a:pt x="33837" y="27724"/>
                    </a:cubicBezTo>
                    <a:lnTo>
                      <a:pt x="33837" y="27724"/>
                    </a:lnTo>
                    <a:cubicBezTo>
                      <a:pt x="33507" y="28001"/>
                      <a:pt x="33229" y="28450"/>
                      <a:pt x="32846" y="28556"/>
                    </a:cubicBezTo>
                    <a:cubicBezTo>
                      <a:pt x="32741" y="27671"/>
                      <a:pt x="32622" y="27790"/>
                      <a:pt x="32741" y="27064"/>
                    </a:cubicBezTo>
                    <a:cubicBezTo>
                      <a:pt x="32732" y="27063"/>
                      <a:pt x="32724" y="27062"/>
                      <a:pt x="32715" y="27062"/>
                    </a:cubicBezTo>
                    <a:cubicBezTo>
                      <a:pt x="32396" y="27062"/>
                      <a:pt x="32562" y="27938"/>
                      <a:pt x="32228" y="27938"/>
                    </a:cubicBezTo>
                    <a:cubicBezTo>
                      <a:pt x="32187" y="27938"/>
                      <a:pt x="32139" y="27925"/>
                      <a:pt x="32081" y="27895"/>
                    </a:cubicBezTo>
                    <a:cubicBezTo>
                      <a:pt x="32186" y="27565"/>
                      <a:pt x="32186" y="27183"/>
                      <a:pt x="32134" y="26628"/>
                    </a:cubicBezTo>
                    <a:lnTo>
                      <a:pt x="32134" y="26628"/>
                    </a:lnTo>
                    <a:cubicBezTo>
                      <a:pt x="31685" y="26681"/>
                      <a:pt x="31751" y="27671"/>
                      <a:pt x="31526" y="28173"/>
                    </a:cubicBezTo>
                    <a:cubicBezTo>
                      <a:pt x="31685" y="28225"/>
                      <a:pt x="31856" y="28120"/>
                      <a:pt x="31909" y="28384"/>
                    </a:cubicBezTo>
                    <a:cubicBezTo>
                      <a:pt x="31579" y="28608"/>
                      <a:pt x="31143" y="28714"/>
                      <a:pt x="31579" y="29163"/>
                    </a:cubicBezTo>
                    <a:cubicBezTo>
                      <a:pt x="31249" y="29110"/>
                      <a:pt x="30972" y="28833"/>
                      <a:pt x="30761" y="28503"/>
                    </a:cubicBezTo>
                    <a:lnTo>
                      <a:pt x="30761" y="28503"/>
                    </a:lnTo>
                    <a:cubicBezTo>
                      <a:pt x="30553" y="28698"/>
                      <a:pt x="30864" y="29794"/>
                      <a:pt x="30570" y="29794"/>
                    </a:cubicBezTo>
                    <a:cubicBezTo>
                      <a:pt x="30545" y="29794"/>
                      <a:pt x="30517" y="29786"/>
                      <a:pt x="30483" y="29770"/>
                    </a:cubicBezTo>
                    <a:cubicBezTo>
                      <a:pt x="30431" y="29321"/>
                      <a:pt x="30431" y="28991"/>
                      <a:pt x="30536" y="28780"/>
                    </a:cubicBezTo>
                    <a:lnTo>
                      <a:pt x="30536" y="28780"/>
                    </a:lnTo>
                    <a:cubicBezTo>
                      <a:pt x="30311" y="28800"/>
                      <a:pt x="30072" y="28841"/>
                      <a:pt x="29848" y="28841"/>
                    </a:cubicBezTo>
                    <a:cubicBezTo>
                      <a:pt x="29468" y="28841"/>
                      <a:pt x="29133" y="28721"/>
                      <a:pt x="28992" y="28173"/>
                    </a:cubicBezTo>
                    <a:cubicBezTo>
                      <a:pt x="29067" y="27962"/>
                      <a:pt x="29159" y="27886"/>
                      <a:pt x="29244" y="27886"/>
                    </a:cubicBezTo>
                    <a:cubicBezTo>
                      <a:pt x="29291" y="27886"/>
                      <a:pt x="29336" y="27910"/>
                      <a:pt x="29374" y="27948"/>
                    </a:cubicBezTo>
                    <a:cubicBezTo>
                      <a:pt x="29269" y="28001"/>
                      <a:pt x="29216" y="28120"/>
                      <a:pt x="29163" y="28278"/>
                    </a:cubicBezTo>
                    <a:cubicBezTo>
                      <a:pt x="29322" y="28278"/>
                      <a:pt x="29493" y="28278"/>
                      <a:pt x="29652" y="28331"/>
                    </a:cubicBezTo>
                    <a:cubicBezTo>
                      <a:pt x="29704" y="28384"/>
                      <a:pt x="29770" y="28503"/>
                      <a:pt x="29823" y="28608"/>
                    </a:cubicBezTo>
                    <a:cubicBezTo>
                      <a:pt x="29876" y="28503"/>
                      <a:pt x="29876" y="28384"/>
                      <a:pt x="29876" y="28278"/>
                    </a:cubicBezTo>
                    <a:cubicBezTo>
                      <a:pt x="30034" y="28278"/>
                      <a:pt x="30206" y="28173"/>
                      <a:pt x="30206" y="27948"/>
                    </a:cubicBezTo>
                    <a:cubicBezTo>
                      <a:pt x="30153" y="27895"/>
                      <a:pt x="29982" y="27843"/>
                      <a:pt x="29823" y="27843"/>
                    </a:cubicBezTo>
                    <a:cubicBezTo>
                      <a:pt x="29652" y="27513"/>
                      <a:pt x="29110" y="27565"/>
                      <a:pt x="29163" y="26628"/>
                    </a:cubicBezTo>
                    <a:lnTo>
                      <a:pt x="29163" y="26628"/>
                    </a:lnTo>
                    <a:cubicBezTo>
                      <a:pt x="28886" y="26734"/>
                      <a:pt x="28662" y="27011"/>
                      <a:pt x="28503" y="27235"/>
                    </a:cubicBezTo>
                    <a:cubicBezTo>
                      <a:pt x="28503" y="26734"/>
                      <a:pt x="28279" y="26734"/>
                      <a:pt x="28226" y="26470"/>
                    </a:cubicBezTo>
                    <a:cubicBezTo>
                      <a:pt x="28759" y="26374"/>
                      <a:pt x="28577" y="25459"/>
                      <a:pt x="28947" y="25459"/>
                    </a:cubicBezTo>
                    <a:cubicBezTo>
                      <a:pt x="29035" y="25459"/>
                      <a:pt x="29154" y="25511"/>
                      <a:pt x="29322" y="25638"/>
                    </a:cubicBezTo>
                    <a:cubicBezTo>
                      <a:pt x="29295" y="25199"/>
                      <a:pt x="29051" y="25075"/>
                      <a:pt x="28799" y="25075"/>
                    </a:cubicBezTo>
                    <a:cubicBezTo>
                      <a:pt x="28543" y="25075"/>
                      <a:pt x="28279" y="25202"/>
                      <a:pt x="28226" y="25255"/>
                    </a:cubicBezTo>
                    <a:cubicBezTo>
                      <a:pt x="28609" y="24701"/>
                      <a:pt x="28120" y="24318"/>
                      <a:pt x="28279" y="23988"/>
                    </a:cubicBezTo>
                    <a:cubicBezTo>
                      <a:pt x="28310" y="23977"/>
                      <a:pt x="28336" y="23971"/>
                      <a:pt x="28358" y="23971"/>
                    </a:cubicBezTo>
                    <a:cubicBezTo>
                      <a:pt x="28626" y="23971"/>
                      <a:pt x="28324" y="24720"/>
                      <a:pt x="28671" y="24720"/>
                    </a:cubicBezTo>
                    <a:cubicBezTo>
                      <a:pt x="28702" y="24720"/>
                      <a:pt x="28738" y="24714"/>
                      <a:pt x="28780" y="24701"/>
                    </a:cubicBezTo>
                    <a:cubicBezTo>
                      <a:pt x="28662" y="23328"/>
                      <a:pt x="27843" y="23882"/>
                      <a:pt x="27724" y="22509"/>
                    </a:cubicBezTo>
                    <a:lnTo>
                      <a:pt x="27724" y="22509"/>
                    </a:lnTo>
                    <a:cubicBezTo>
                      <a:pt x="27911" y="22574"/>
                      <a:pt x="28088" y="22601"/>
                      <a:pt x="28256" y="22601"/>
                    </a:cubicBezTo>
                    <a:cubicBezTo>
                      <a:pt x="29300" y="22601"/>
                      <a:pt x="30026" y="21539"/>
                      <a:pt x="30677" y="21539"/>
                    </a:cubicBezTo>
                    <a:cubicBezTo>
                      <a:pt x="30891" y="21539"/>
                      <a:pt x="31096" y="21653"/>
                      <a:pt x="31302" y="21955"/>
                    </a:cubicBezTo>
                    <a:cubicBezTo>
                      <a:pt x="31143" y="22008"/>
                      <a:pt x="30919" y="21955"/>
                      <a:pt x="30972" y="22509"/>
                    </a:cubicBezTo>
                    <a:cubicBezTo>
                      <a:pt x="31006" y="22491"/>
                      <a:pt x="31037" y="22483"/>
                      <a:pt x="31065" y="22483"/>
                    </a:cubicBezTo>
                    <a:cubicBezTo>
                      <a:pt x="31203" y="22483"/>
                      <a:pt x="31271" y="22673"/>
                      <a:pt x="31426" y="22673"/>
                    </a:cubicBezTo>
                    <a:cubicBezTo>
                      <a:pt x="31441" y="22673"/>
                      <a:pt x="31457" y="22672"/>
                      <a:pt x="31473" y="22668"/>
                    </a:cubicBezTo>
                    <a:cubicBezTo>
                      <a:pt x="31318" y="22055"/>
                      <a:pt x="31536" y="21632"/>
                      <a:pt x="31755" y="21632"/>
                    </a:cubicBezTo>
                    <a:cubicBezTo>
                      <a:pt x="31853" y="21632"/>
                      <a:pt x="31950" y="21715"/>
                      <a:pt x="32015" y="21902"/>
                    </a:cubicBezTo>
                    <a:cubicBezTo>
                      <a:pt x="32015" y="22285"/>
                      <a:pt x="31685" y="22113"/>
                      <a:pt x="31804" y="22668"/>
                    </a:cubicBezTo>
                    <a:cubicBezTo>
                      <a:pt x="31962" y="22615"/>
                      <a:pt x="32239" y="22720"/>
                      <a:pt x="32239" y="22390"/>
                    </a:cubicBezTo>
                    <a:cubicBezTo>
                      <a:pt x="32088" y="22025"/>
                      <a:pt x="32671" y="21677"/>
                      <a:pt x="33269" y="21677"/>
                    </a:cubicBezTo>
                    <a:cubicBezTo>
                      <a:pt x="33556" y="21677"/>
                      <a:pt x="33847" y="21758"/>
                      <a:pt x="34061" y="21955"/>
                    </a:cubicBezTo>
                    <a:cubicBezTo>
                      <a:pt x="34017" y="22197"/>
                      <a:pt x="33936" y="22274"/>
                      <a:pt x="33841" y="22274"/>
                    </a:cubicBezTo>
                    <a:cubicBezTo>
                      <a:pt x="33679" y="22274"/>
                      <a:pt x="33476" y="22054"/>
                      <a:pt x="33337" y="22054"/>
                    </a:cubicBezTo>
                    <a:cubicBezTo>
                      <a:pt x="33242" y="22054"/>
                      <a:pt x="33176" y="22158"/>
                      <a:pt x="33176" y="22509"/>
                    </a:cubicBezTo>
                    <a:cubicBezTo>
                      <a:pt x="33223" y="22470"/>
                      <a:pt x="33261" y="22453"/>
                      <a:pt x="33293" y="22453"/>
                    </a:cubicBezTo>
                    <a:cubicBezTo>
                      <a:pt x="33493" y="22453"/>
                      <a:pt x="33454" y="23113"/>
                      <a:pt x="33454" y="23499"/>
                    </a:cubicBezTo>
                    <a:cubicBezTo>
                      <a:pt x="34391" y="23380"/>
                      <a:pt x="34827" y="22285"/>
                      <a:pt x="35434" y="21572"/>
                    </a:cubicBezTo>
                    <a:lnTo>
                      <a:pt x="35434" y="21572"/>
                    </a:lnTo>
                    <a:cubicBezTo>
                      <a:pt x="35256" y="22135"/>
                      <a:pt x="35381" y="22217"/>
                      <a:pt x="35535" y="22217"/>
                    </a:cubicBezTo>
                    <a:cubicBezTo>
                      <a:pt x="35598" y="22217"/>
                      <a:pt x="35666" y="22203"/>
                      <a:pt x="35720" y="22203"/>
                    </a:cubicBezTo>
                    <a:cubicBezTo>
                      <a:pt x="35777" y="22203"/>
                      <a:pt x="35817" y="22219"/>
                      <a:pt x="35817" y="22285"/>
                    </a:cubicBezTo>
                    <a:cubicBezTo>
                      <a:pt x="35434" y="22720"/>
                      <a:pt x="34721" y="22179"/>
                      <a:pt x="34655" y="23658"/>
                    </a:cubicBezTo>
                    <a:cubicBezTo>
                      <a:pt x="34932" y="23658"/>
                      <a:pt x="35210" y="23658"/>
                      <a:pt x="35262" y="24318"/>
                    </a:cubicBezTo>
                    <a:cubicBezTo>
                      <a:pt x="35067" y="24107"/>
                      <a:pt x="34815" y="24041"/>
                      <a:pt x="34537" y="24041"/>
                    </a:cubicBezTo>
                    <a:cubicBezTo>
                      <a:pt x="34071" y="24041"/>
                      <a:pt x="33531" y="24228"/>
                      <a:pt x="33059" y="24228"/>
                    </a:cubicBezTo>
                    <a:cubicBezTo>
                      <a:pt x="32562" y="24228"/>
                      <a:pt x="32141" y="24020"/>
                      <a:pt x="31962" y="23169"/>
                    </a:cubicBezTo>
                    <a:cubicBezTo>
                      <a:pt x="31795" y="23124"/>
                      <a:pt x="31644" y="23072"/>
                      <a:pt x="31511" y="23072"/>
                    </a:cubicBezTo>
                    <a:cubicBezTo>
                      <a:pt x="31297" y="23072"/>
                      <a:pt x="31130" y="23206"/>
                      <a:pt x="31025" y="23711"/>
                    </a:cubicBezTo>
                    <a:cubicBezTo>
                      <a:pt x="31040" y="23703"/>
                      <a:pt x="31056" y="23700"/>
                      <a:pt x="31074" y="23700"/>
                    </a:cubicBezTo>
                    <a:cubicBezTo>
                      <a:pt x="31306" y="23700"/>
                      <a:pt x="31670" y="24325"/>
                      <a:pt x="31473" y="24423"/>
                    </a:cubicBezTo>
                    <a:cubicBezTo>
                      <a:pt x="31427" y="24254"/>
                      <a:pt x="31333" y="24226"/>
                      <a:pt x="31232" y="24226"/>
                    </a:cubicBezTo>
                    <a:cubicBezTo>
                      <a:pt x="31183" y="24226"/>
                      <a:pt x="31133" y="24233"/>
                      <a:pt x="31086" y="24233"/>
                    </a:cubicBezTo>
                    <a:cubicBezTo>
                      <a:pt x="30979" y="24233"/>
                      <a:pt x="30889" y="24200"/>
                      <a:pt x="30866" y="23988"/>
                    </a:cubicBezTo>
                    <a:cubicBezTo>
                      <a:pt x="30813" y="23499"/>
                      <a:pt x="31143" y="23658"/>
                      <a:pt x="31025" y="22998"/>
                    </a:cubicBezTo>
                    <a:lnTo>
                      <a:pt x="31025" y="22998"/>
                    </a:lnTo>
                    <a:cubicBezTo>
                      <a:pt x="30695" y="23222"/>
                      <a:pt x="30431" y="23050"/>
                      <a:pt x="30312" y="23275"/>
                    </a:cubicBezTo>
                    <a:cubicBezTo>
                      <a:pt x="30428" y="23535"/>
                      <a:pt x="30258" y="23875"/>
                      <a:pt x="30054" y="23875"/>
                    </a:cubicBezTo>
                    <a:cubicBezTo>
                      <a:pt x="29958" y="23875"/>
                      <a:pt x="29855" y="23799"/>
                      <a:pt x="29770" y="23605"/>
                    </a:cubicBezTo>
                    <a:lnTo>
                      <a:pt x="29770" y="23605"/>
                    </a:lnTo>
                    <a:cubicBezTo>
                      <a:pt x="30153" y="24648"/>
                      <a:pt x="29546" y="24041"/>
                      <a:pt x="29493" y="24872"/>
                    </a:cubicBezTo>
                    <a:cubicBezTo>
                      <a:pt x="29929" y="25691"/>
                      <a:pt x="30259" y="25031"/>
                      <a:pt x="30695" y="25744"/>
                    </a:cubicBezTo>
                    <a:cubicBezTo>
                      <a:pt x="30761" y="24819"/>
                      <a:pt x="30153" y="25532"/>
                      <a:pt x="30206" y="24542"/>
                    </a:cubicBezTo>
                    <a:lnTo>
                      <a:pt x="30206" y="24542"/>
                    </a:lnTo>
                    <a:cubicBezTo>
                      <a:pt x="30901" y="25103"/>
                      <a:pt x="32029" y="25222"/>
                      <a:pt x="33018" y="25222"/>
                    </a:cubicBezTo>
                    <a:cubicBezTo>
                      <a:pt x="33288" y="25222"/>
                      <a:pt x="33547" y="25214"/>
                      <a:pt x="33784" y="25202"/>
                    </a:cubicBezTo>
                    <a:cubicBezTo>
                      <a:pt x="34027" y="25202"/>
                      <a:pt x="34341" y="24753"/>
                      <a:pt x="34563" y="24753"/>
                    </a:cubicBezTo>
                    <a:cubicBezTo>
                      <a:pt x="34691" y="24753"/>
                      <a:pt x="34788" y="24900"/>
                      <a:pt x="34827" y="25361"/>
                    </a:cubicBezTo>
                    <a:cubicBezTo>
                      <a:pt x="34804" y="25398"/>
                      <a:pt x="34762" y="25409"/>
                      <a:pt x="34711" y="25409"/>
                    </a:cubicBezTo>
                    <a:cubicBezTo>
                      <a:pt x="34638" y="25409"/>
                      <a:pt x="34546" y="25386"/>
                      <a:pt x="34465" y="25386"/>
                    </a:cubicBezTo>
                    <a:cubicBezTo>
                      <a:pt x="34344" y="25386"/>
                      <a:pt x="34247" y="25437"/>
                      <a:pt x="34272" y="25691"/>
                    </a:cubicBezTo>
                    <a:cubicBezTo>
                      <a:pt x="34444" y="25744"/>
                      <a:pt x="34549" y="25968"/>
                      <a:pt x="34549" y="26404"/>
                    </a:cubicBezTo>
                    <a:cubicBezTo>
                      <a:pt x="34701" y="26270"/>
                      <a:pt x="34844" y="26218"/>
                      <a:pt x="34983" y="26218"/>
                    </a:cubicBezTo>
                    <a:cubicBezTo>
                      <a:pt x="35352" y="26218"/>
                      <a:pt x="35691" y="26580"/>
                      <a:pt x="36094" y="26734"/>
                    </a:cubicBezTo>
                    <a:cubicBezTo>
                      <a:pt x="36041" y="25968"/>
                      <a:pt x="36371" y="25968"/>
                      <a:pt x="36754" y="25968"/>
                    </a:cubicBezTo>
                    <a:cubicBezTo>
                      <a:pt x="36735" y="26490"/>
                      <a:pt x="36781" y="26630"/>
                      <a:pt x="36852" y="26630"/>
                    </a:cubicBezTo>
                    <a:cubicBezTo>
                      <a:pt x="36935" y="26630"/>
                      <a:pt x="37051" y="26442"/>
                      <a:pt x="37139" y="26442"/>
                    </a:cubicBezTo>
                    <a:cubicBezTo>
                      <a:pt x="37183" y="26442"/>
                      <a:pt x="37220" y="26489"/>
                      <a:pt x="37243" y="26628"/>
                    </a:cubicBezTo>
                    <a:cubicBezTo>
                      <a:pt x="37243" y="26958"/>
                      <a:pt x="37031" y="26905"/>
                      <a:pt x="37031" y="27183"/>
                    </a:cubicBezTo>
                    <a:cubicBezTo>
                      <a:pt x="37097" y="27041"/>
                      <a:pt x="37163" y="26990"/>
                      <a:pt x="37227" y="26990"/>
                    </a:cubicBezTo>
                    <a:cubicBezTo>
                      <a:pt x="37391" y="26990"/>
                      <a:pt x="37545" y="27319"/>
                      <a:pt x="37669" y="27319"/>
                    </a:cubicBezTo>
                    <a:cubicBezTo>
                      <a:pt x="37741" y="27319"/>
                      <a:pt x="37803" y="27207"/>
                      <a:pt x="37850" y="26853"/>
                    </a:cubicBezTo>
                    <a:cubicBezTo>
                      <a:pt x="37573" y="26575"/>
                      <a:pt x="37190" y="26628"/>
                      <a:pt x="37084" y="25915"/>
                    </a:cubicBezTo>
                    <a:lnTo>
                      <a:pt x="37084" y="25915"/>
                    </a:lnTo>
                    <a:cubicBezTo>
                      <a:pt x="37595" y="25997"/>
                      <a:pt x="38060" y="26110"/>
                      <a:pt x="38474" y="26110"/>
                    </a:cubicBezTo>
                    <a:cubicBezTo>
                      <a:pt x="38862" y="26110"/>
                      <a:pt x="39206" y="26010"/>
                      <a:pt x="39500" y="25691"/>
                    </a:cubicBezTo>
                    <a:cubicBezTo>
                      <a:pt x="39447" y="25532"/>
                      <a:pt x="39394" y="25414"/>
                      <a:pt x="39342" y="25308"/>
                    </a:cubicBezTo>
                    <a:lnTo>
                      <a:pt x="39342" y="25308"/>
                    </a:lnTo>
                    <a:cubicBezTo>
                      <a:pt x="39753" y="25699"/>
                      <a:pt x="40189" y="25859"/>
                      <a:pt x="40601" y="25859"/>
                    </a:cubicBezTo>
                    <a:cubicBezTo>
                      <a:pt x="41232" y="25859"/>
                      <a:pt x="41805" y="25481"/>
                      <a:pt x="42140" y="24978"/>
                    </a:cubicBezTo>
                    <a:cubicBezTo>
                      <a:pt x="42035" y="24265"/>
                      <a:pt x="41533" y="24753"/>
                      <a:pt x="41375" y="24265"/>
                    </a:cubicBezTo>
                    <a:cubicBezTo>
                      <a:pt x="41517" y="23980"/>
                      <a:pt x="41715" y="23855"/>
                      <a:pt x="41927" y="23855"/>
                    </a:cubicBezTo>
                    <a:cubicBezTo>
                      <a:pt x="42126" y="23855"/>
                      <a:pt x="42337" y="23967"/>
                      <a:pt x="42523" y="24159"/>
                    </a:cubicBezTo>
                    <a:cubicBezTo>
                      <a:pt x="42449" y="24390"/>
                      <a:pt x="42401" y="24673"/>
                      <a:pt x="42284" y="24673"/>
                    </a:cubicBezTo>
                    <a:cubicBezTo>
                      <a:pt x="42234" y="24673"/>
                      <a:pt x="42171" y="24620"/>
                      <a:pt x="42088" y="24489"/>
                    </a:cubicBezTo>
                    <a:lnTo>
                      <a:pt x="42088" y="24489"/>
                    </a:lnTo>
                    <a:cubicBezTo>
                      <a:pt x="42193" y="25202"/>
                      <a:pt x="42193" y="24925"/>
                      <a:pt x="42140" y="25691"/>
                    </a:cubicBezTo>
                    <a:cubicBezTo>
                      <a:pt x="42163" y="25688"/>
                      <a:pt x="42184" y="25686"/>
                      <a:pt x="42205" y="25686"/>
                    </a:cubicBezTo>
                    <a:cubicBezTo>
                      <a:pt x="42473" y="25686"/>
                      <a:pt x="42637" y="25921"/>
                      <a:pt x="42872" y="25921"/>
                    </a:cubicBezTo>
                    <a:cubicBezTo>
                      <a:pt x="42935" y="25921"/>
                      <a:pt x="43002" y="25904"/>
                      <a:pt x="43078" y="25862"/>
                    </a:cubicBezTo>
                    <a:cubicBezTo>
                      <a:pt x="43143" y="25454"/>
                      <a:pt x="43069" y="25374"/>
                      <a:pt x="42960" y="25374"/>
                    </a:cubicBezTo>
                    <a:cubicBezTo>
                      <a:pt x="42889" y="25374"/>
                      <a:pt x="42802" y="25408"/>
                      <a:pt x="42729" y="25408"/>
                    </a:cubicBezTo>
                    <a:cubicBezTo>
                      <a:pt x="42643" y="25408"/>
                      <a:pt x="42576" y="25360"/>
                      <a:pt x="42576" y="25149"/>
                    </a:cubicBezTo>
                    <a:cubicBezTo>
                      <a:pt x="42853" y="24819"/>
                      <a:pt x="42642" y="23829"/>
                      <a:pt x="42748" y="23658"/>
                    </a:cubicBezTo>
                    <a:cubicBezTo>
                      <a:pt x="42886" y="23623"/>
                      <a:pt x="43003" y="23605"/>
                      <a:pt x="43103" y="23605"/>
                    </a:cubicBezTo>
                    <a:cubicBezTo>
                      <a:pt x="43637" y="23605"/>
                      <a:pt x="43665" y="24107"/>
                      <a:pt x="43843" y="25031"/>
                    </a:cubicBezTo>
                    <a:cubicBezTo>
                      <a:pt x="43666" y="25031"/>
                      <a:pt x="43559" y="24852"/>
                      <a:pt x="43463" y="24852"/>
                    </a:cubicBezTo>
                    <a:cubicBezTo>
                      <a:pt x="43409" y="24852"/>
                      <a:pt x="43359" y="24908"/>
                      <a:pt x="43302" y="25083"/>
                    </a:cubicBezTo>
                    <a:cubicBezTo>
                      <a:pt x="43408" y="25968"/>
                      <a:pt x="43843" y="26140"/>
                      <a:pt x="44173" y="26522"/>
                    </a:cubicBezTo>
                    <a:cubicBezTo>
                      <a:pt x="44292" y="25915"/>
                      <a:pt x="43843" y="25638"/>
                      <a:pt x="44121" y="25532"/>
                    </a:cubicBezTo>
                    <a:cubicBezTo>
                      <a:pt x="44535" y="25343"/>
                      <a:pt x="44918" y="25206"/>
                      <a:pt x="45233" y="25206"/>
                    </a:cubicBezTo>
                    <a:cubicBezTo>
                      <a:pt x="45840" y="25206"/>
                      <a:pt x="46196" y="25715"/>
                      <a:pt x="46048" y="27341"/>
                    </a:cubicBezTo>
                    <a:cubicBezTo>
                      <a:pt x="47315" y="26140"/>
                      <a:pt x="47474" y="27011"/>
                      <a:pt x="48517" y="26140"/>
                    </a:cubicBezTo>
                    <a:lnTo>
                      <a:pt x="48517" y="26140"/>
                    </a:lnTo>
                    <a:cubicBezTo>
                      <a:pt x="48464" y="26734"/>
                      <a:pt x="48306" y="27011"/>
                      <a:pt x="48636" y="27341"/>
                    </a:cubicBezTo>
                    <a:cubicBezTo>
                      <a:pt x="48517" y="27394"/>
                      <a:pt x="48358" y="27394"/>
                      <a:pt x="48411" y="27618"/>
                    </a:cubicBezTo>
                    <a:cubicBezTo>
                      <a:pt x="48636" y="27341"/>
                      <a:pt x="49348" y="26853"/>
                      <a:pt x="49124" y="26575"/>
                    </a:cubicBezTo>
                    <a:lnTo>
                      <a:pt x="49124" y="26575"/>
                    </a:lnTo>
                    <a:cubicBezTo>
                      <a:pt x="49033" y="26621"/>
                      <a:pt x="48981" y="26873"/>
                      <a:pt x="48790" y="26873"/>
                    </a:cubicBezTo>
                    <a:cubicBezTo>
                      <a:pt x="48760" y="26873"/>
                      <a:pt x="48726" y="26867"/>
                      <a:pt x="48688" y="26853"/>
                    </a:cubicBezTo>
                    <a:cubicBezTo>
                      <a:pt x="49018" y="26404"/>
                      <a:pt x="48306" y="25744"/>
                      <a:pt x="48636" y="25361"/>
                    </a:cubicBezTo>
                    <a:lnTo>
                      <a:pt x="48636" y="25361"/>
                    </a:lnTo>
                    <a:cubicBezTo>
                      <a:pt x="48645" y="25486"/>
                      <a:pt x="48668" y="25533"/>
                      <a:pt x="48701" y="25533"/>
                    </a:cubicBezTo>
                    <a:cubicBezTo>
                      <a:pt x="48805" y="25533"/>
                      <a:pt x="49013" y="25068"/>
                      <a:pt x="49237" y="25068"/>
                    </a:cubicBezTo>
                    <a:cubicBezTo>
                      <a:pt x="49348" y="25068"/>
                      <a:pt x="49464" y="25184"/>
                      <a:pt x="49573" y="25532"/>
                    </a:cubicBezTo>
                    <a:cubicBezTo>
                      <a:pt x="49243" y="25532"/>
                      <a:pt x="48966" y="25532"/>
                      <a:pt x="49018" y="26074"/>
                    </a:cubicBezTo>
                    <a:cubicBezTo>
                      <a:pt x="49117" y="26230"/>
                      <a:pt x="49223" y="26292"/>
                      <a:pt x="49325" y="26292"/>
                    </a:cubicBezTo>
                    <a:cubicBezTo>
                      <a:pt x="49618" y="26292"/>
                      <a:pt x="49872" y="25777"/>
                      <a:pt x="49784" y="25532"/>
                    </a:cubicBezTo>
                    <a:lnTo>
                      <a:pt x="49784" y="25532"/>
                    </a:lnTo>
                    <a:cubicBezTo>
                      <a:pt x="49816" y="25552"/>
                      <a:pt x="49845" y="25561"/>
                      <a:pt x="49874" y="25561"/>
                    </a:cubicBezTo>
                    <a:cubicBezTo>
                      <a:pt x="50068" y="25561"/>
                      <a:pt x="50202" y="25161"/>
                      <a:pt x="50315" y="25161"/>
                    </a:cubicBezTo>
                    <a:cubicBezTo>
                      <a:pt x="50360" y="25161"/>
                      <a:pt x="50403" y="25227"/>
                      <a:pt x="50444" y="25414"/>
                    </a:cubicBezTo>
                    <a:cubicBezTo>
                      <a:pt x="50332" y="25610"/>
                      <a:pt x="50239" y="25946"/>
                      <a:pt x="50101" y="25946"/>
                    </a:cubicBezTo>
                    <a:cubicBezTo>
                      <a:pt x="50044" y="25946"/>
                      <a:pt x="49980" y="25890"/>
                      <a:pt x="49903" y="25744"/>
                    </a:cubicBezTo>
                    <a:lnTo>
                      <a:pt x="49903" y="25744"/>
                    </a:lnTo>
                    <a:cubicBezTo>
                      <a:pt x="49847" y="26162"/>
                      <a:pt x="49929" y="26211"/>
                      <a:pt x="50032" y="26211"/>
                    </a:cubicBezTo>
                    <a:cubicBezTo>
                      <a:pt x="50064" y="26211"/>
                      <a:pt x="50097" y="26206"/>
                      <a:pt x="50130" y="26206"/>
                    </a:cubicBezTo>
                    <a:cubicBezTo>
                      <a:pt x="50213" y="26206"/>
                      <a:pt x="50286" y="26238"/>
                      <a:pt x="50286" y="26470"/>
                    </a:cubicBezTo>
                    <a:cubicBezTo>
                      <a:pt x="50426" y="26909"/>
                      <a:pt x="50281" y="27272"/>
                      <a:pt x="50136" y="27272"/>
                    </a:cubicBezTo>
                    <a:cubicBezTo>
                      <a:pt x="50064" y="27272"/>
                      <a:pt x="49991" y="27179"/>
                      <a:pt x="49956" y="26958"/>
                    </a:cubicBezTo>
                    <a:cubicBezTo>
                      <a:pt x="50114" y="26958"/>
                      <a:pt x="50233" y="26905"/>
                      <a:pt x="50167" y="26470"/>
                    </a:cubicBezTo>
                    <a:lnTo>
                      <a:pt x="50167" y="26470"/>
                    </a:lnTo>
                    <a:cubicBezTo>
                      <a:pt x="49348" y="27895"/>
                      <a:pt x="48636" y="27895"/>
                      <a:pt x="47474" y="27948"/>
                    </a:cubicBezTo>
                    <a:cubicBezTo>
                      <a:pt x="47474" y="27618"/>
                      <a:pt x="47645" y="27513"/>
                      <a:pt x="47698" y="27183"/>
                    </a:cubicBezTo>
                    <a:lnTo>
                      <a:pt x="47698" y="27183"/>
                    </a:lnTo>
                    <a:lnTo>
                      <a:pt x="47197" y="27235"/>
                    </a:lnTo>
                    <a:cubicBezTo>
                      <a:pt x="47091" y="27895"/>
                      <a:pt x="47527" y="28661"/>
                      <a:pt x="47315" y="28714"/>
                    </a:cubicBezTo>
                    <a:cubicBezTo>
                      <a:pt x="47052" y="28513"/>
                      <a:pt x="46884" y="28050"/>
                      <a:pt x="46584" y="28050"/>
                    </a:cubicBezTo>
                    <a:cubicBezTo>
                      <a:pt x="46569" y="28050"/>
                      <a:pt x="46553" y="28051"/>
                      <a:pt x="46537" y="28054"/>
                    </a:cubicBezTo>
                    <a:cubicBezTo>
                      <a:pt x="46655" y="27948"/>
                      <a:pt x="46761" y="27843"/>
                      <a:pt x="46814" y="27724"/>
                    </a:cubicBezTo>
                    <a:lnTo>
                      <a:pt x="46814" y="27724"/>
                    </a:lnTo>
                    <a:cubicBezTo>
                      <a:pt x="46737" y="27771"/>
                      <a:pt x="46665" y="27790"/>
                      <a:pt x="46598" y="27790"/>
                    </a:cubicBezTo>
                    <a:cubicBezTo>
                      <a:pt x="46296" y="27790"/>
                      <a:pt x="46083" y="27400"/>
                      <a:pt x="45876" y="27400"/>
                    </a:cubicBezTo>
                    <a:cubicBezTo>
                      <a:pt x="45806" y="27400"/>
                      <a:pt x="45737" y="27445"/>
                      <a:pt x="45665" y="27565"/>
                    </a:cubicBezTo>
                    <a:cubicBezTo>
                      <a:pt x="45824" y="27618"/>
                      <a:pt x="45995" y="27565"/>
                      <a:pt x="45995" y="27724"/>
                    </a:cubicBezTo>
                    <a:cubicBezTo>
                      <a:pt x="45781" y="27921"/>
                      <a:pt x="45584" y="27973"/>
                      <a:pt x="45400" y="27973"/>
                    </a:cubicBezTo>
                    <a:cubicBezTo>
                      <a:pt x="45190" y="27973"/>
                      <a:pt x="44997" y="27905"/>
                      <a:pt x="44817" y="27905"/>
                    </a:cubicBezTo>
                    <a:cubicBezTo>
                      <a:pt x="44669" y="27905"/>
                      <a:pt x="44531" y="27951"/>
                      <a:pt x="44398" y="28120"/>
                    </a:cubicBezTo>
                    <a:cubicBezTo>
                      <a:pt x="44504" y="27678"/>
                      <a:pt x="44273" y="27384"/>
                      <a:pt x="44073" y="27384"/>
                    </a:cubicBezTo>
                    <a:cubicBezTo>
                      <a:pt x="43974" y="27384"/>
                      <a:pt x="43883" y="27456"/>
                      <a:pt x="43843" y="27618"/>
                    </a:cubicBezTo>
                    <a:cubicBezTo>
                      <a:pt x="43890" y="27591"/>
                      <a:pt x="43928" y="27578"/>
                      <a:pt x="43959" y="27578"/>
                    </a:cubicBezTo>
                    <a:cubicBezTo>
                      <a:pt x="44178" y="27578"/>
                      <a:pt x="44022" y="28213"/>
                      <a:pt x="44068" y="28503"/>
                    </a:cubicBezTo>
                    <a:cubicBezTo>
                      <a:pt x="44146" y="28606"/>
                      <a:pt x="44231" y="28639"/>
                      <a:pt x="44316" y="28639"/>
                    </a:cubicBezTo>
                    <a:cubicBezTo>
                      <a:pt x="44463" y="28639"/>
                      <a:pt x="44613" y="28542"/>
                      <a:pt x="44740" y="28542"/>
                    </a:cubicBezTo>
                    <a:cubicBezTo>
                      <a:pt x="44851" y="28542"/>
                      <a:pt x="44944" y="28615"/>
                      <a:pt x="45005" y="28886"/>
                    </a:cubicBezTo>
                    <a:cubicBezTo>
                      <a:pt x="44989" y="28890"/>
                      <a:pt x="44971" y="28893"/>
                      <a:pt x="44951" y="28893"/>
                    </a:cubicBezTo>
                    <a:cubicBezTo>
                      <a:pt x="44848" y="28893"/>
                      <a:pt x="44699" y="28838"/>
                      <a:pt x="44581" y="28838"/>
                    </a:cubicBezTo>
                    <a:cubicBezTo>
                      <a:pt x="44477" y="28838"/>
                      <a:pt x="44398" y="28881"/>
                      <a:pt x="44398" y="29044"/>
                    </a:cubicBezTo>
                    <a:cubicBezTo>
                      <a:pt x="44781" y="29163"/>
                      <a:pt x="44292" y="29440"/>
                      <a:pt x="44451" y="29770"/>
                    </a:cubicBezTo>
                    <a:cubicBezTo>
                      <a:pt x="44675" y="29044"/>
                      <a:pt x="46101" y="29268"/>
                      <a:pt x="46154" y="28833"/>
                    </a:cubicBezTo>
                    <a:cubicBezTo>
                      <a:pt x="46123" y="28829"/>
                      <a:pt x="46091" y="28827"/>
                      <a:pt x="46058" y="28827"/>
                    </a:cubicBezTo>
                    <a:cubicBezTo>
                      <a:pt x="45884" y="28827"/>
                      <a:pt x="45682" y="28876"/>
                      <a:pt x="45508" y="28876"/>
                    </a:cubicBezTo>
                    <a:cubicBezTo>
                      <a:pt x="45302" y="28876"/>
                      <a:pt x="45137" y="28806"/>
                      <a:pt x="45111" y="28503"/>
                    </a:cubicBezTo>
                    <a:cubicBezTo>
                      <a:pt x="45665" y="28503"/>
                      <a:pt x="46101" y="28384"/>
                      <a:pt x="46431" y="28120"/>
                    </a:cubicBezTo>
                    <a:cubicBezTo>
                      <a:pt x="46484" y="28714"/>
                      <a:pt x="46655" y="28556"/>
                      <a:pt x="46484" y="29044"/>
                    </a:cubicBezTo>
                    <a:cubicBezTo>
                      <a:pt x="46603" y="28938"/>
                      <a:pt x="46655" y="28886"/>
                      <a:pt x="46708" y="28833"/>
                    </a:cubicBezTo>
                    <a:lnTo>
                      <a:pt x="46708" y="28833"/>
                    </a:lnTo>
                    <a:cubicBezTo>
                      <a:pt x="46596" y="29354"/>
                      <a:pt x="46279" y="29381"/>
                      <a:pt x="45949" y="29381"/>
                    </a:cubicBezTo>
                    <a:cubicBezTo>
                      <a:pt x="45912" y="29381"/>
                      <a:pt x="45875" y="29380"/>
                      <a:pt x="45837" y="29380"/>
                    </a:cubicBezTo>
                    <a:cubicBezTo>
                      <a:pt x="45544" y="29380"/>
                      <a:pt x="45257" y="29401"/>
                      <a:pt x="45111" y="29770"/>
                    </a:cubicBezTo>
                    <a:cubicBezTo>
                      <a:pt x="45210" y="29838"/>
                      <a:pt x="45331" y="29860"/>
                      <a:pt x="45470" y="29860"/>
                    </a:cubicBezTo>
                    <a:cubicBezTo>
                      <a:pt x="45704" y="29860"/>
                      <a:pt x="45989" y="29799"/>
                      <a:pt x="46301" y="29799"/>
                    </a:cubicBezTo>
                    <a:cubicBezTo>
                      <a:pt x="46518" y="29799"/>
                      <a:pt x="46749" y="29828"/>
                      <a:pt x="46985" y="29928"/>
                    </a:cubicBezTo>
                    <a:cubicBezTo>
                      <a:pt x="46985" y="29598"/>
                      <a:pt x="46814" y="29546"/>
                      <a:pt x="46708" y="29374"/>
                    </a:cubicBezTo>
                    <a:cubicBezTo>
                      <a:pt x="46753" y="29306"/>
                      <a:pt x="46821" y="29287"/>
                      <a:pt x="46895" y="29287"/>
                    </a:cubicBezTo>
                    <a:cubicBezTo>
                      <a:pt x="46994" y="29287"/>
                      <a:pt x="47106" y="29321"/>
                      <a:pt x="47197" y="29321"/>
                    </a:cubicBezTo>
                    <a:lnTo>
                      <a:pt x="47197" y="29493"/>
                    </a:lnTo>
                    <a:cubicBezTo>
                      <a:pt x="47263" y="29374"/>
                      <a:pt x="47263" y="29321"/>
                      <a:pt x="47263" y="29268"/>
                    </a:cubicBezTo>
                    <a:lnTo>
                      <a:pt x="47368" y="29268"/>
                    </a:lnTo>
                    <a:cubicBezTo>
                      <a:pt x="47368" y="29321"/>
                      <a:pt x="47421" y="29374"/>
                      <a:pt x="47474" y="29493"/>
                    </a:cubicBezTo>
                    <a:lnTo>
                      <a:pt x="47197" y="29493"/>
                    </a:lnTo>
                    <a:cubicBezTo>
                      <a:pt x="47144" y="29493"/>
                      <a:pt x="47091" y="29546"/>
                      <a:pt x="47091" y="29546"/>
                    </a:cubicBezTo>
                    <a:cubicBezTo>
                      <a:pt x="47091" y="29869"/>
                      <a:pt x="47409" y="30039"/>
                      <a:pt x="47675" y="30039"/>
                    </a:cubicBezTo>
                    <a:cubicBezTo>
                      <a:pt x="47865" y="30039"/>
                      <a:pt x="48028" y="29952"/>
                      <a:pt x="48028" y="29770"/>
                    </a:cubicBezTo>
                    <a:cubicBezTo>
                      <a:pt x="47923" y="29704"/>
                      <a:pt x="47857" y="29651"/>
                      <a:pt x="47751" y="29598"/>
                    </a:cubicBezTo>
                    <a:cubicBezTo>
                      <a:pt x="47857" y="29493"/>
                      <a:pt x="47923" y="29268"/>
                      <a:pt x="47923" y="29110"/>
                    </a:cubicBezTo>
                    <a:cubicBezTo>
                      <a:pt x="48002" y="29136"/>
                      <a:pt x="48098" y="29150"/>
                      <a:pt x="48200" y="29150"/>
                    </a:cubicBezTo>
                    <a:cubicBezTo>
                      <a:pt x="48302" y="29150"/>
                      <a:pt x="48411" y="29136"/>
                      <a:pt x="48517" y="29110"/>
                    </a:cubicBezTo>
                    <a:cubicBezTo>
                      <a:pt x="48636" y="29216"/>
                      <a:pt x="48741" y="29268"/>
                      <a:pt x="48847" y="29321"/>
                    </a:cubicBezTo>
                    <a:cubicBezTo>
                      <a:pt x="48847" y="29876"/>
                      <a:pt x="48636" y="30034"/>
                      <a:pt x="48517" y="30364"/>
                    </a:cubicBezTo>
                    <a:cubicBezTo>
                      <a:pt x="48568" y="30385"/>
                      <a:pt x="48613" y="30395"/>
                      <a:pt x="48653" y="30395"/>
                    </a:cubicBezTo>
                    <a:cubicBezTo>
                      <a:pt x="49025" y="30395"/>
                      <a:pt x="48896" y="29544"/>
                      <a:pt x="49265" y="29544"/>
                    </a:cubicBezTo>
                    <a:cubicBezTo>
                      <a:pt x="49275" y="29544"/>
                      <a:pt x="49285" y="29544"/>
                      <a:pt x="49296" y="29546"/>
                    </a:cubicBezTo>
                    <a:cubicBezTo>
                      <a:pt x="49348" y="29704"/>
                      <a:pt x="49348" y="29770"/>
                      <a:pt x="49401" y="29876"/>
                    </a:cubicBezTo>
                    <a:lnTo>
                      <a:pt x="49401" y="29928"/>
                    </a:lnTo>
                    <a:lnTo>
                      <a:pt x="49454" y="29928"/>
                    </a:lnTo>
                    <a:cubicBezTo>
                      <a:pt x="49573" y="30034"/>
                      <a:pt x="49626" y="30153"/>
                      <a:pt x="49626" y="30536"/>
                    </a:cubicBezTo>
                    <a:cubicBezTo>
                      <a:pt x="49555" y="30763"/>
                      <a:pt x="49447" y="30833"/>
                      <a:pt x="49326" y="30833"/>
                    </a:cubicBezTo>
                    <a:cubicBezTo>
                      <a:pt x="49125" y="30833"/>
                      <a:pt x="48887" y="30642"/>
                      <a:pt x="48712" y="30642"/>
                    </a:cubicBezTo>
                    <a:cubicBezTo>
                      <a:pt x="48578" y="30642"/>
                      <a:pt x="48481" y="30753"/>
                      <a:pt x="48464" y="31143"/>
                    </a:cubicBezTo>
                    <a:cubicBezTo>
                      <a:pt x="48570" y="31201"/>
                      <a:pt x="48659" y="31214"/>
                      <a:pt x="48741" y="31214"/>
                    </a:cubicBezTo>
                    <a:cubicBezTo>
                      <a:pt x="48808" y="31214"/>
                      <a:pt x="48871" y="31206"/>
                      <a:pt x="48933" y="31206"/>
                    </a:cubicBezTo>
                    <a:cubicBezTo>
                      <a:pt x="49071" y="31206"/>
                      <a:pt x="49210" y="31249"/>
                      <a:pt x="49401" y="31526"/>
                    </a:cubicBezTo>
                    <a:cubicBezTo>
                      <a:pt x="49301" y="31567"/>
                      <a:pt x="49211" y="31582"/>
                      <a:pt x="49130" y="31582"/>
                    </a:cubicBezTo>
                    <a:cubicBezTo>
                      <a:pt x="48899" y="31582"/>
                      <a:pt x="48735" y="31459"/>
                      <a:pt x="48566" y="31459"/>
                    </a:cubicBezTo>
                    <a:cubicBezTo>
                      <a:pt x="48468" y="31459"/>
                      <a:pt x="48368" y="31500"/>
                      <a:pt x="48253" y="31632"/>
                    </a:cubicBezTo>
                    <a:cubicBezTo>
                      <a:pt x="48462" y="32230"/>
                      <a:pt x="48740" y="32432"/>
                      <a:pt x="49026" y="32432"/>
                    </a:cubicBezTo>
                    <a:cubicBezTo>
                      <a:pt x="49480" y="32432"/>
                      <a:pt x="49958" y="31927"/>
                      <a:pt x="50233" y="31684"/>
                    </a:cubicBezTo>
                    <a:cubicBezTo>
                      <a:pt x="51138" y="31684"/>
                      <a:pt x="51888" y="32670"/>
                      <a:pt x="52801" y="32670"/>
                    </a:cubicBezTo>
                    <a:cubicBezTo>
                      <a:pt x="53220" y="32670"/>
                      <a:pt x="53674" y="32462"/>
                      <a:pt x="54193" y="31856"/>
                    </a:cubicBezTo>
                    <a:cubicBezTo>
                      <a:pt x="53692" y="31579"/>
                      <a:pt x="54075" y="31090"/>
                      <a:pt x="54246" y="30866"/>
                    </a:cubicBezTo>
                    <a:cubicBezTo>
                      <a:pt x="54023" y="30779"/>
                      <a:pt x="53784" y="30725"/>
                      <a:pt x="53560" y="30725"/>
                    </a:cubicBezTo>
                    <a:cubicBezTo>
                      <a:pt x="53067" y="30725"/>
                      <a:pt x="52649" y="30988"/>
                      <a:pt x="52649" y="31750"/>
                    </a:cubicBezTo>
                    <a:cubicBezTo>
                      <a:pt x="52372" y="31750"/>
                      <a:pt x="52094" y="31750"/>
                      <a:pt x="51989" y="32080"/>
                    </a:cubicBezTo>
                    <a:cubicBezTo>
                      <a:pt x="52042" y="31350"/>
                      <a:pt x="51688" y="31133"/>
                      <a:pt x="51232" y="31133"/>
                    </a:cubicBezTo>
                    <a:cubicBezTo>
                      <a:pt x="50790" y="31133"/>
                      <a:pt x="50254" y="31337"/>
                      <a:pt x="49903" y="31473"/>
                    </a:cubicBezTo>
                    <a:cubicBezTo>
                      <a:pt x="49903" y="31354"/>
                      <a:pt x="49956" y="31249"/>
                      <a:pt x="49956" y="31143"/>
                    </a:cubicBezTo>
                    <a:cubicBezTo>
                      <a:pt x="50061" y="31143"/>
                      <a:pt x="50114" y="31090"/>
                      <a:pt x="50114" y="30971"/>
                    </a:cubicBezTo>
                    <a:lnTo>
                      <a:pt x="50009" y="30971"/>
                    </a:lnTo>
                    <a:cubicBezTo>
                      <a:pt x="50061" y="30589"/>
                      <a:pt x="49903" y="30430"/>
                      <a:pt x="49679" y="29981"/>
                    </a:cubicBezTo>
                    <a:lnTo>
                      <a:pt x="49956" y="29981"/>
                    </a:lnTo>
                    <a:cubicBezTo>
                      <a:pt x="49903" y="30034"/>
                      <a:pt x="49837" y="30153"/>
                      <a:pt x="49837" y="30259"/>
                    </a:cubicBezTo>
                    <a:cubicBezTo>
                      <a:pt x="50009" y="30311"/>
                      <a:pt x="50167" y="30364"/>
                      <a:pt x="50339" y="30364"/>
                    </a:cubicBezTo>
                    <a:cubicBezTo>
                      <a:pt x="50286" y="30483"/>
                      <a:pt x="50233" y="30589"/>
                      <a:pt x="50167" y="30694"/>
                    </a:cubicBezTo>
                    <a:cubicBezTo>
                      <a:pt x="50336" y="30660"/>
                      <a:pt x="50488" y="30648"/>
                      <a:pt x="50627" y="30648"/>
                    </a:cubicBezTo>
                    <a:cubicBezTo>
                      <a:pt x="51066" y="30648"/>
                      <a:pt x="51376" y="30776"/>
                      <a:pt x="51694" y="30776"/>
                    </a:cubicBezTo>
                    <a:cubicBezTo>
                      <a:pt x="51904" y="30776"/>
                      <a:pt x="52116" y="30721"/>
                      <a:pt x="52372" y="30536"/>
                    </a:cubicBezTo>
                    <a:lnTo>
                      <a:pt x="52372" y="30536"/>
                    </a:lnTo>
                    <a:cubicBezTo>
                      <a:pt x="52424" y="30919"/>
                      <a:pt x="52266" y="31196"/>
                      <a:pt x="52424" y="31249"/>
                    </a:cubicBezTo>
                    <a:cubicBezTo>
                      <a:pt x="53137" y="29704"/>
                      <a:pt x="54246" y="28661"/>
                      <a:pt x="55949" y="27948"/>
                    </a:cubicBezTo>
                    <a:lnTo>
                      <a:pt x="55949" y="27948"/>
                    </a:lnTo>
                    <a:cubicBezTo>
                      <a:pt x="55844" y="28173"/>
                      <a:pt x="56227" y="28833"/>
                      <a:pt x="56557" y="29110"/>
                    </a:cubicBezTo>
                    <a:cubicBezTo>
                      <a:pt x="56519" y="29096"/>
                      <a:pt x="56483" y="29088"/>
                      <a:pt x="56449" y="29088"/>
                    </a:cubicBezTo>
                    <a:cubicBezTo>
                      <a:pt x="56329" y="29088"/>
                      <a:pt x="56249" y="29193"/>
                      <a:pt x="56332" y="29493"/>
                    </a:cubicBezTo>
                    <a:cubicBezTo>
                      <a:pt x="56311" y="29643"/>
                      <a:pt x="56366" y="29684"/>
                      <a:pt x="56450" y="29684"/>
                    </a:cubicBezTo>
                    <a:cubicBezTo>
                      <a:pt x="56548" y="29684"/>
                      <a:pt x="56686" y="29629"/>
                      <a:pt x="56793" y="29629"/>
                    </a:cubicBezTo>
                    <a:cubicBezTo>
                      <a:pt x="56829" y="29629"/>
                      <a:pt x="56861" y="29635"/>
                      <a:pt x="56887" y="29651"/>
                    </a:cubicBezTo>
                    <a:lnTo>
                      <a:pt x="56887" y="29163"/>
                    </a:lnTo>
                    <a:cubicBezTo>
                      <a:pt x="56992" y="29110"/>
                      <a:pt x="57098" y="28938"/>
                      <a:pt x="57098" y="28556"/>
                    </a:cubicBezTo>
                    <a:lnTo>
                      <a:pt x="57098" y="28556"/>
                    </a:lnTo>
                    <a:cubicBezTo>
                      <a:pt x="56995" y="28576"/>
                      <a:pt x="56871" y="28631"/>
                      <a:pt x="56763" y="28631"/>
                    </a:cubicBezTo>
                    <a:cubicBezTo>
                      <a:pt x="56595" y="28631"/>
                      <a:pt x="56464" y="28498"/>
                      <a:pt x="56504" y="27895"/>
                    </a:cubicBezTo>
                    <a:cubicBezTo>
                      <a:pt x="56487" y="27892"/>
                      <a:pt x="56472" y="27890"/>
                      <a:pt x="56457" y="27890"/>
                    </a:cubicBezTo>
                    <a:cubicBezTo>
                      <a:pt x="56278" y="27890"/>
                      <a:pt x="56263" y="28173"/>
                      <a:pt x="56055" y="28173"/>
                    </a:cubicBezTo>
                    <a:cubicBezTo>
                      <a:pt x="56227" y="27011"/>
                      <a:pt x="55619" y="27790"/>
                      <a:pt x="55566" y="27235"/>
                    </a:cubicBezTo>
                    <a:cubicBezTo>
                      <a:pt x="55672" y="26522"/>
                      <a:pt x="55184" y="25968"/>
                      <a:pt x="55448" y="25744"/>
                    </a:cubicBezTo>
                    <a:lnTo>
                      <a:pt x="55448" y="25744"/>
                    </a:lnTo>
                    <a:cubicBezTo>
                      <a:pt x="55514" y="26404"/>
                      <a:pt x="55844" y="26298"/>
                      <a:pt x="56002" y="26681"/>
                    </a:cubicBezTo>
                    <a:lnTo>
                      <a:pt x="55897" y="25414"/>
                    </a:lnTo>
                    <a:cubicBezTo>
                      <a:pt x="55751" y="25323"/>
                      <a:pt x="55624" y="25288"/>
                      <a:pt x="55510" y="25288"/>
                    </a:cubicBezTo>
                    <a:cubicBezTo>
                      <a:pt x="55163" y="25288"/>
                      <a:pt x="54933" y="25601"/>
                      <a:pt x="54674" y="25601"/>
                    </a:cubicBezTo>
                    <a:cubicBezTo>
                      <a:pt x="54559" y="25601"/>
                      <a:pt x="54438" y="25539"/>
                      <a:pt x="54299" y="25361"/>
                    </a:cubicBezTo>
                    <a:cubicBezTo>
                      <a:pt x="54299" y="26072"/>
                      <a:pt x="54164" y="26266"/>
                      <a:pt x="53975" y="26266"/>
                    </a:cubicBezTo>
                    <a:cubicBezTo>
                      <a:pt x="53749" y="26266"/>
                      <a:pt x="53446" y="25992"/>
                      <a:pt x="53201" y="25992"/>
                    </a:cubicBezTo>
                    <a:cubicBezTo>
                      <a:pt x="53095" y="25992"/>
                      <a:pt x="52999" y="26043"/>
                      <a:pt x="52926" y="26192"/>
                    </a:cubicBezTo>
                    <a:cubicBezTo>
                      <a:pt x="53137" y="26245"/>
                      <a:pt x="53085" y="26800"/>
                      <a:pt x="53085" y="27183"/>
                    </a:cubicBezTo>
                    <a:cubicBezTo>
                      <a:pt x="53377" y="27183"/>
                      <a:pt x="53617" y="27259"/>
                      <a:pt x="53830" y="27259"/>
                    </a:cubicBezTo>
                    <a:cubicBezTo>
                      <a:pt x="54060" y="27259"/>
                      <a:pt x="54259" y="27170"/>
                      <a:pt x="54458" y="26800"/>
                    </a:cubicBezTo>
                    <a:cubicBezTo>
                      <a:pt x="54443" y="26800"/>
                      <a:pt x="54420" y="26804"/>
                      <a:pt x="54395" y="26804"/>
                    </a:cubicBezTo>
                    <a:cubicBezTo>
                      <a:pt x="54329" y="26804"/>
                      <a:pt x="54246" y="26776"/>
                      <a:pt x="54246" y="26575"/>
                    </a:cubicBezTo>
                    <a:lnTo>
                      <a:pt x="54246" y="26575"/>
                    </a:lnTo>
                    <a:cubicBezTo>
                      <a:pt x="54291" y="26596"/>
                      <a:pt x="54331" y="26605"/>
                      <a:pt x="54366" y="26605"/>
                    </a:cubicBezTo>
                    <a:cubicBezTo>
                      <a:pt x="54702" y="26605"/>
                      <a:pt x="54621" y="25742"/>
                      <a:pt x="54982" y="25742"/>
                    </a:cubicBezTo>
                    <a:cubicBezTo>
                      <a:pt x="54992" y="25742"/>
                      <a:pt x="55002" y="25742"/>
                      <a:pt x="55012" y="25744"/>
                    </a:cubicBezTo>
                    <a:cubicBezTo>
                      <a:pt x="55461" y="27515"/>
                      <a:pt x="55039" y="28112"/>
                      <a:pt x="54398" y="28112"/>
                    </a:cubicBezTo>
                    <a:cubicBezTo>
                      <a:pt x="53625" y="28112"/>
                      <a:pt x="52533" y="27244"/>
                      <a:pt x="52266" y="26522"/>
                    </a:cubicBezTo>
                    <a:cubicBezTo>
                      <a:pt x="52319" y="26245"/>
                      <a:pt x="52372" y="25968"/>
                      <a:pt x="52477" y="25744"/>
                    </a:cubicBezTo>
                    <a:cubicBezTo>
                      <a:pt x="52511" y="25712"/>
                      <a:pt x="52557" y="25702"/>
                      <a:pt x="52609" y="25702"/>
                    </a:cubicBezTo>
                    <a:cubicBezTo>
                      <a:pt x="52708" y="25702"/>
                      <a:pt x="52829" y="25739"/>
                      <a:pt x="52930" y="25739"/>
                    </a:cubicBezTo>
                    <a:cubicBezTo>
                      <a:pt x="53047" y="25739"/>
                      <a:pt x="53137" y="25690"/>
                      <a:pt x="53137" y="25480"/>
                    </a:cubicBezTo>
                    <a:cubicBezTo>
                      <a:pt x="53226" y="25141"/>
                      <a:pt x="53530" y="25069"/>
                      <a:pt x="53928" y="25069"/>
                    </a:cubicBezTo>
                    <a:cubicBezTo>
                      <a:pt x="54214" y="25069"/>
                      <a:pt x="54550" y="25107"/>
                      <a:pt x="54889" y="25107"/>
                    </a:cubicBezTo>
                    <a:cubicBezTo>
                      <a:pt x="55543" y="25107"/>
                      <a:pt x="56208" y="24968"/>
                      <a:pt x="56557" y="24159"/>
                    </a:cubicBezTo>
                    <a:cubicBezTo>
                      <a:pt x="55065" y="24159"/>
                      <a:pt x="53533" y="24318"/>
                      <a:pt x="51989" y="24423"/>
                    </a:cubicBezTo>
                    <a:cubicBezTo>
                      <a:pt x="52042" y="24371"/>
                      <a:pt x="52042" y="24371"/>
                      <a:pt x="52042" y="24318"/>
                    </a:cubicBezTo>
                    <a:cubicBezTo>
                      <a:pt x="51487" y="23380"/>
                      <a:pt x="52926" y="24212"/>
                      <a:pt x="52755" y="23222"/>
                    </a:cubicBezTo>
                    <a:cubicBezTo>
                      <a:pt x="52637" y="23101"/>
                      <a:pt x="52511" y="23045"/>
                      <a:pt x="52388" y="23045"/>
                    </a:cubicBezTo>
                    <a:cubicBezTo>
                      <a:pt x="52053" y="23045"/>
                      <a:pt x="51736" y="23457"/>
                      <a:pt x="51659" y="24093"/>
                    </a:cubicBezTo>
                    <a:cubicBezTo>
                      <a:pt x="51664" y="24088"/>
                      <a:pt x="51670" y="24085"/>
                      <a:pt x="51675" y="24085"/>
                    </a:cubicBezTo>
                    <a:cubicBezTo>
                      <a:pt x="51723" y="24085"/>
                      <a:pt x="51776" y="24281"/>
                      <a:pt x="51883" y="24423"/>
                    </a:cubicBezTo>
                    <a:cubicBezTo>
                      <a:pt x="51327" y="24471"/>
                      <a:pt x="50804" y="24511"/>
                      <a:pt x="50310" y="24511"/>
                    </a:cubicBezTo>
                    <a:cubicBezTo>
                      <a:pt x="50113" y="24511"/>
                      <a:pt x="49920" y="24505"/>
                      <a:pt x="49731" y="24489"/>
                    </a:cubicBezTo>
                    <a:cubicBezTo>
                      <a:pt x="49837" y="24159"/>
                      <a:pt x="50167" y="24159"/>
                      <a:pt x="50114" y="23499"/>
                    </a:cubicBezTo>
                    <a:cubicBezTo>
                      <a:pt x="49875" y="23293"/>
                      <a:pt x="49614" y="23241"/>
                      <a:pt x="49361" y="23241"/>
                    </a:cubicBezTo>
                    <a:cubicBezTo>
                      <a:pt x="49108" y="23241"/>
                      <a:pt x="48863" y="23293"/>
                      <a:pt x="48657" y="23293"/>
                    </a:cubicBezTo>
                    <a:cubicBezTo>
                      <a:pt x="48410" y="23293"/>
                      <a:pt x="48218" y="23219"/>
                      <a:pt x="48134" y="22892"/>
                    </a:cubicBezTo>
                    <a:lnTo>
                      <a:pt x="48134" y="22892"/>
                    </a:lnTo>
                    <a:cubicBezTo>
                      <a:pt x="48247" y="22945"/>
                      <a:pt x="48359" y="22972"/>
                      <a:pt x="48469" y="22972"/>
                    </a:cubicBezTo>
                    <a:cubicBezTo>
                      <a:pt x="48796" y="22972"/>
                      <a:pt x="49102" y="22739"/>
                      <a:pt x="49348" y="22285"/>
                    </a:cubicBezTo>
                    <a:cubicBezTo>
                      <a:pt x="49018" y="22060"/>
                      <a:pt x="49071" y="21519"/>
                      <a:pt x="49071" y="21070"/>
                    </a:cubicBezTo>
                    <a:lnTo>
                      <a:pt x="48847" y="21070"/>
                    </a:lnTo>
                    <a:cubicBezTo>
                      <a:pt x="48741" y="21123"/>
                      <a:pt x="48688" y="21400"/>
                      <a:pt x="48636" y="21625"/>
                    </a:cubicBezTo>
                    <a:cubicBezTo>
                      <a:pt x="48741" y="21677"/>
                      <a:pt x="48847" y="21572"/>
                      <a:pt x="48913" y="21849"/>
                    </a:cubicBezTo>
                    <a:cubicBezTo>
                      <a:pt x="48253" y="23380"/>
                      <a:pt x="45546" y="21347"/>
                      <a:pt x="45441" y="24159"/>
                    </a:cubicBezTo>
                    <a:cubicBezTo>
                      <a:pt x="45592" y="24322"/>
                      <a:pt x="45814" y="24382"/>
                      <a:pt x="46083" y="24382"/>
                    </a:cubicBezTo>
                    <a:cubicBezTo>
                      <a:pt x="46808" y="24382"/>
                      <a:pt x="47866" y="23947"/>
                      <a:pt x="48740" y="23947"/>
                    </a:cubicBezTo>
                    <a:cubicBezTo>
                      <a:pt x="48957" y="23947"/>
                      <a:pt x="49162" y="23974"/>
                      <a:pt x="49348" y="24041"/>
                    </a:cubicBezTo>
                    <a:cubicBezTo>
                      <a:pt x="48481" y="25263"/>
                      <a:pt x="47613" y="25591"/>
                      <a:pt x="46315" y="25591"/>
                    </a:cubicBezTo>
                    <a:cubicBezTo>
                      <a:pt x="46211" y="25591"/>
                      <a:pt x="46105" y="25589"/>
                      <a:pt x="45995" y="25585"/>
                    </a:cubicBezTo>
                    <a:cubicBezTo>
                      <a:pt x="45942" y="24925"/>
                      <a:pt x="45612" y="25031"/>
                      <a:pt x="45546" y="24371"/>
                    </a:cubicBezTo>
                    <a:cubicBezTo>
                      <a:pt x="45239" y="24498"/>
                      <a:pt x="44928" y="24677"/>
                      <a:pt x="44645" y="24677"/>
                    </a:cubicBezTo>
                    <a:cubicBezTo>
                      <a:pt x="44431" y="24677"/>
                      <a:pt x="44233" y="24573"/>
                      <a:pt x="44068" y="24265"/>
                    </a:cubicBezTo>
                    <a:lnTo>
                      <a:pt x="44068" y="24265"/>
                    </a:lnTo>
                    <a:cubicBezTo>
                      <a:pt x="44152" y="24349"/>
                      <a:pt x="44218" y="24379"/>
                      <a:pt x="44279" y="24379"/>
                    </a:cubicBezTo>
                    <a:cubicBezTo>
                      <a:pt x="44428" y="24379"/>
                      <a:pt x="44541" y="24194"/>
                      <a:pt x="44802" y="24194"/>
                    </a:cubicBezTo>
                    <a:cubicBezTo>
                      <a:pt x="44848" y="24194"/>
                      <a:pt x="44897" y="24199"/>
                      <a:pt x="44952" y="24212"/>
                    </a:cubicBezTo>
                    <a:cubicBezTo>
                      <a:pt x="44675" y="22839"/>
                      <a:pt x="45335" y="23275"/>
                      <a:pt x="45335" y="22390"/>
                    </a:cubicBezTo>
                    <a:cubicBezTo>
                      <a:pt x="45324" y="22388"/>
                      <a:pt x="45313" y="22386"/>
                      <a:pt x="45302" y="22386"/>
                    </a:cubicBezTo>
                    <a:cubicBezTo>
                      <a:pt x="45165" y="22386"/>
                      <a:pt x="45099" y="22597"/>
                      <a:pt x="45055" y="22597"/>
                    </a:cubicBezTo>
                    <a:cubicBezTo>
                      <a:pt x="45036" y="22597"/>
                      <a:pt x="45020" y="22557"/>
                      <a:pt x="45005" y="22443"/>
                    </a:cubicBezTo>
                    <a:cubicBezTo>
                      <a:pt x="45718" y="21625"/>
                      <a:pt x="47144" y="21955"/>
                      <a:pt x="47923" y="21400"/>
                    </a:cubicBezTo>
                    <a:cubicBezTo>
                      <a:pt x="47368" y="21400"/>
                      <a:pt x="47804" y="20199"/>
                      <a:pt x="47976" y="20199"/>
                    </a:cubicBezTo>
                    <a:cubicBezTo>
                      <a:pt x="47751" y="19857"/>
                      <a:pt x="47550" y="19338"/>
                      <a:pt x="47445" y="19338"/>
                    </a:cubicBezTo>
                    <a:cubicBezTo>
                      <a:pt x="47396" y="19338"/>
                      <a:pt x="47368" y="19451"/>
                      <a:pt x="47368" y="19750"/>
                    </a:cubicBezTo>
                    <a:cubicBezTo>
                      <a:pt x="46814" y="18984"/>
                      <a:pt x="46537" y="19037"/>
                      <a:pt x="46048" y="18601"/>
                    </a:cubicBezTo>
                    <a:cubicBezTo>
                      <a:pt x="46048" y="18271"/>
                      <a:pt x="46207" y="18377"/>
                      <a:pt x="46273" y="18100"/>
                    </a:cubicBezTo>
                    <a:cubicBezTo>
                      <a:pt x="46197" y="17953"/>
                      <a:pt x="46109" y="17893"/>
                      <a:pt x="46019" y="17893"/>
                    </a:cubicBezTo>
                    <a:cubicBezTo>
                      <a:pt x="45843" y="17893"/>
                      <a:pt x="45660" y="18123"/>
                      <a:pt x="45546" y="18377"/>
                    </a:cubicBezTo>
                    <a:cubicBezTo>
                      <a:pt x="45582" y="18377"/>
                      <a:pt x="45618" y="18376"/>
                      <a:pt x="45653" y="18376"/>
                    </a:cubicBezTo>
                    <a:cubicBezTo>
                      <a:pt x="45836" y="18376"/>
                      <a:pt x="45987" y="18413"/>
                      <a:pt x="45942" y="18879"/>
                    </a:cubicBezTo>
                    <a:cubicBezTo>
                      <a:pt x="45771" y="19697"/>
                      <a:pt x="45441" y="19750"/>
                      <a:pt x="45164" y="19922"/>
                    </a:cubicBezTo>
                    <a:lnTo>
                      <a:pt x="45164" y="19209"/>
                    </a:lnTo>
                    <a:cubicBezTo>
                      <a:pt x="44693" y="19229"/>
                      <a:pt x="44213" y="19284"/>
                      <a:pt x="43720" y="19284"/>
                    </a:cubicBezTo>
                    <a:cubicBezTo>
                      <a:pt x="42954" y="19284"/>
                      <a:pt x="42158" y="19151"/>
                      <a:pt x="41322" y="18549"/>
                    </a:cubicBezTo>
                    <a:cubicBezTo>
                      <a:pt x="41356" y="18511"/>
                      <a:pt x="41407" y="18500"/>
                      <a:pt x="41466" y="18500"/>
                    </a:cubicBezTo>
                    <a:cubicBezTo>
                      <a:pt x="41550" y="18500"/>
                      <a:pt x="41650" y="18523"/>
                      <a:pt x="41739" y="18523"/>
                    </a:cubicBezTo>
                    <a:cubicBezTo>
                      <a:pt x="41872" y="18523"/>
                      <a:pt x="41982" y="18472"/>
                      <a:pt x="41982" y="18219"/>
                    </a:cubicBezTo>
                    <a:cubicBezTo>
                      <a:pt x="41586" y="18219"/>
                      <a:pt x="41916" y="17559"/>
                      <a:pt x="41705" y="17493"/>
                    </a:cubicBezTo>
                    <a:lnTo>
                      <a:pt x="41705" y="17493"/>
                    </a:lnTo>
                    <a:cubicBezTo>
                      <a:pt x="41586" y="18153"/>
                      <a:pt x="40332" y="17440"/>
                      <a:pt x="41045" y="18324"/>
                    </a:cubicBezTo>
                    <a:cubicBezTo>
                      <a:pt x="40953" y="18367"/>
                      <a:pt x="40859" y="18387"/>
                      <a:pt x="40767" y="18387"/>
                    </a:cubicBezTo>
                    <a:cubicBezTo>
                      <a:pt x="40146" y="18387"/>
                      <a:pt x="39568" y="17490"/>
                      <a:pt x="39672" y="16674"/>
                    </a:cubicBezTo>
                    <a:cubicBezTo>
                      <a:pt x="39675" y="16673"/>
                      <a:pt x="39679" y="16672"/>
                      <a:pt x="39683" y="16672"/>
                    </a:cubicBezTo>
                    <a:cubicBezTo>
                      <a:pt x="39795" y="16672"/>
                      <a:pt x="39911" y="17203"/>
                      <a:pt x="39987" y="17203"/>
                    </a:cubicBezTo>
                    <a:cubicBezTo>
                      <a:pt x="40017" y="17203"/>
                      <a:pt x="40040" y="17123"/>
                      <a:pt x="40055" y="16898"/>
                    </a:cubicBezTo>
                    <a:cubicBezTo>
                      <a:pt x="39883" y="16674"/>
                      <a:pt x="39672" y="16502"/>
                      <a:pt x="39553" y="16172"/>
                    </a:cubicBezTo>
                    <a:lnTo>
                      <a:pt x="39553" y="16172"/>
                    </a:lnTo>
                    <a:cubicBezTo>
                      <a:pt x="39616" y="16182"/>
                      <a:pt x="39671" y="16186"/>
                      <a:pt x="39718" y="16186"/>
                    </a:cubicBezTo>
                    <a:cubicBezTo>
                      <a:pt x="40009" y="16186"/>
                      <a:pt x="40008" y="16013"/>
                      <a:pt x="39724" y="15684"/>
                    </a:cubicBezTo>
                    <a:cubicBezTo>
                      <a:pt x="39819" y="15671"/>
                      <a:pt x="39911" y="15661"/>
                      <a:pt x="39997" y="15661"/>
                    </a:cubicBezTo>
                    <a:cubicBezTo>
                      <a:pt x="40260" y="15661"/>
                      <a:pt x="40477" y="15752"/>
                      <a:pt x="40596" y="16120"/>
                    </a:cubicBezTo>
                    <a:cubicBezTo>
                      <a:pt x="40437" y="16238"/>
                      <a:pt x="40332" y="16502"/>
                      <a:pt x="40266" y="16898"/>
                    </a:cubicBezTo>
                    <a:cubicBezTo>
                      <a:pt x="40926" y="16397"/>
                      <a:pt x="42748" y="16898"/>
                      <a:pt x="43025" y="15908"/>
                    </a:cubicBezTo>
                    <a:cubicBezTo>
                      <a:pt x="43183" y="16014"/>
                      <a:pt x="43461" y="15961"/>
                      <a:pt x="43632" y="16344"/>
                    </a:cubicBezTo>
                    <a:cubicBezTo>
                      <a:pt x="43582" y="16319"/>
                      <a:pt x="43541" y="16308"/>
                      <a:pt x="43509" y="16308"/>
                    </a:cubicBezTo>
                    <a:cubicBezTo>
                      <a:pt x="43255" y="16308"/>
                      <a:pt x="43527" y="17010"/>
                      <a:pt x="43632" y="17057"/>
                    </a:cubicBezTo>
                    <a:cubicBezTo>
                      <a:pt x="43791" y="16621"/>
                      <a:pt x="43685" y="15684"/>
                      <a:pt x="43896" y="15301"/>
                    </a:cubicBezTo>
                    <a:cubicBezTo>
                      <a:pt x="44224" y="15530"/>
                      <a:pt x="44316" y="16283"/>
                      <a:pt x="44712" y="16283"/>
                    </a:cubicBezTo>
                    <a:cubicBezTo>
                      <a:pt x="44795" y="16283"/>
                      <a:pt x="44891" y="16250"/>
                      <a:pt x="45005" y="16172"/>
                    </a:cubicBezTo>
                    <a:lnTo>
                      <a:pt x="45005" y="16172"/>
                    </a:lnTo>
                    <a:cubicBezTo>
                      <a:pt x="44729" y="16810"/>
                      <a:pt x="45193" y="17419"/>
                      <a:pt x="45578" y="17419"/>
                    </a:cubicBezTo>
                    <a:cubicBezTo>
                      <a:pt x="45728" y="17419"/>
                      <a:pt x="45865" y="17327"/>
                      <a:pt x="45942" y="17110"/>
                    </a:cubicBezTo>
                    <a:cubicBezTo>
                      <a:pt x="45718" y="16450"/>
                      <a:pt x="46484" y="15737"/>
                      <a:pt x="46537" y="14799"/>
                    </a:cubicBezTo>
                    <a:cubicBezTo>
                      <a:pt x="46603" y="15301"/>
                      <a:pt x="46814" y="15459"/>
                      <a:pt x="46933" y="15790"/>
                    </a:cubicBezTo>
                    <a:cubicBezTo>
                      <a:pt x="46967" y="15800"/>
                      <a:pt x="46998" y="15805"/>
                      <a:pt x="47026" y="15805"/>
                    </a:cubicBezTo>
                    <a:cubicBezTo>
                      <a:pt x="47273" y="15805"/>
                      <a:pt x="47292" y="15433"/>
                      <a:pt x="47491" y="15433"/>
                    </a:cubicBezTo>
                    <a:cubicBezTo>
                      <a:pt x="47521" y="15433"/>
                      <a:pt x="47554" y="15441"/>
                      <a:pt x="47593" y="15459"/>
                    </a:cubicBezTo>
                    <a:cubicBezTo>
                      <a:pt x="47593" y="13756"/>
                      <a:pt x="48187" y="15129"/>
                      <a:pt x="48187" y="13928"/>
                    </a:cubicBezTo>
                    <a:cubicBezTo>
                      <a:pt x="48253" y="14139"/>
                      <a:pt x="48306" y="14192"/>
                      <a:pt x="48358" y="14364"/>
                    </a:cubicBezTo>
                    <a:cubicBezTo>
                      <a:pt x="48464" y="15077"/>
                      <a:pt x="47923" y="14641"/>
                      <a:pt x="47923" y="15182"/>
                    </a:cubicBezTo>
                    <a:cubicBezTo>
                      <a:pt x="48583" y="15354"/>
                      <a:pt x="48583" y="15790"/>
                      <a:pt x="48794" y="16621"/>
                    </a:cubicBezTo>
                    <a:cubicBezTo>
                      <a:pt x="48882" y="16693"/>
                      <a:pt x="48958" y="16724"/>
                      <a:pt x="49025" y="16724"/>
                    </a:cubicBezTo>
                    <a:cubicBezTo>
                      <a:pt x="49380" y="16724"/>
                      <a:pt x="49466" y="15867"/>
                      <a:pt x="49617" y="15867"/>
                    </a:cubicBezTo>
                    <a:cubicBezTo>
                      <a:pt x="49651" y="15867"/>
                      <a:pt x="49688" y="15910"/>
                      <a:pt x="49731" y="16014"/>
                    </a:cubicBezTo>
                    <a:cubicBezTo>
                      <a:pt x="49401" y="16397"/>
                      <a:pt x="49124" y="17717"/>
                      <a:pt x="49731" y="17994"/>
                    </a:cubicBezTo>
                    <a:cubicBezTo>
                      <a:pt x="49817" y="17603"/>
                      <a:pt x="49971" y="17490"/>
                      <a:pt x="50162" y="17490"/>
                    </a:cubicBezTo>
                    <a:cubicBezTo>
                      <a:pt x="50423" y="17490"/>
                      <a:pt x="50753" y="17700"/>
                      <a:pt x="51075" y="17700"/>
                    </a:cubicBezTo>
                    <a:cubicBezTo>
                      <a:pt x="51280" y="17700"/>
                      <a:pt x="51481" y="17615"/>
                      <a:pt x="51659" y="17334"/>
                    </a:cubicBezTo>
                    <a:cubicBezTo>
                      <a:pt x="51052" y="16832"/>
                      <a:pt x="50114" y="17162"/>
                      <a:pt x="49507" y="16780"/>
                    </a:cubicBezTo>
                    <a:cubicBezTo>
                      <a:pt x="49903" y="16450"/>
                      <a:pt x="50391" y="16238"/>
                      <a:pt x="50774" y="15908"/>
                    </a:cubicBezTo>
                    <a:cubicBezTo>
                      <a:pt x="50114" y="15129"/>
                      <a:pt x="49573" y="14469"/>
                      <a:pt x="48913" y="14311"/>
                    </a:cubicBezTo>
                    <a:cubicBezTo>
                      <a:pt x="48966" y="13809"/>
                      <a:pt x="49507" y="14192"/>
                      <a:pt x="49348" y="13321"/>
                    </a:cubicBezTo>
                    <a:lnTo>
                      <a:pt x="49348" y="13321"/>
                    </a:lnTo>
                    <a:cubicBezTo>
                      <a:pt x="49267" y="13454"/>
                      <a:pt x="49172" y="13495"/>
                      <a:pt x="49073" y="13495"/>
                    </a:cubicBezTo>
                    <a:cubicBezTo>
                      <a:pt x="48920" y="13495"/>
                      <a:pt x="48757" y="13398"/>
                      <a:pt x="48617" y="13398"/>
                    </a:cubicBezTo>
                    <a:cubicBezTo>
                      <a:pt x="48480" y="13398"/>
                      <a:pt x="48365" y="13492"/>
                      <a:pt x="48306" y="13862"/>
                    </a:cubicBezTo>
                    <a:cubicBezTo>
                      <a:pt x="48270" y="13420"/>
                      <a:pt x="48216" y="13287"/>
                      <a:pt x="48146" y="13287"/>
                    </a:cubicBezTo>
                    <a:cubicBezTo>
                      <a:pt x="48043" y="13287"/>
                      <a:pt x="47906" y="13587"/>
                      <a:pt x="47750" y="13587"/>
                    </a:cubicBezTo>
                    <a:cubicBezTo>
                      <a:pt x="47663" y="13587"/>
                      <a:pt x="47570" y="13494"/>
                      <a:pt x="47474" y="13202"/>
                    </a:cubicBezTo>
                    <a:cubicBezTo>
                      <a:pt x="47786" y="13202"/>
                      <a:pt x="47708" y="12375"/>
                      <a:pt x="48068" y="12375"/>
                    </a:cubicBezTo>
                    <a:cubicBezTo>
                      <a:pt x="48088" y="12375"/>
                      <a:pt x="48110" y="12378"/>
                      <a:pt x="48134" y="12383"/>
                    </a:cubicBezTo>
                    <a:lnTo>
                      <a:pt x="48187" y="13149"/>
                    </a:lnTo>
                    <a:cubicBezTo>
                      <a:pt x="48380" y="12854"/>
                      <a:pt x="48589" y="12812"/>
                      <a:pt x="48798" y="12812"/>
                    </a:cubicBezTo>
                    <a:cubicBezTo>
                      <a:pt x="48881" y="12812"/>
                      <a:pt x="48965" y="12819"/>
                      <a:pt x="49047" y="12819"/>
                    </a:cubicBezTo>
                    <a:cubicBezTo>
                      <a:pt x="49293" y="12819"/>
                      <a:pt x="49531" y="12759"/>
                      <a:pt x="49731" y="12278"/>
                    </a:cubicBezTo>
                    <a:cubicBezTo>
                      <a:pt x="49401" y="11948"/>
                      <a:pt x="49243" y="11116"/>
                      <a:pt x="48966" y="10562"/>
                    </a:cubicBezTo>
                    <a:cubicBezTo>
                      <a:pt x="49073" y="10520"/>
                      <a:pt x="49167" y="10503"/>
                      <a:pt x="49254" y="10503"/>
                    </a:cubicBezTo>
                    <a:cubicBezTo>
                      <a:pt x="49581" y="10503"/>
                      <a:pt x="49797" y="10738"/>
                      <a:pt x="50148" y="10738"/>
                    </a:cubicBezTo>
                    <a:cubicBezTo>
                      <a:pt x="50176" y="10738"/>
                      <a:pt x="50204" y="10736"/>
                      <a:pt x="50233" y="10733"/>
                    </a:cubicBezTo>
                    <a:cubicBezTo>
                      <a:pt x="50233" y="10350"/>
                      <a:pt x="50233" y="10179"/>
                      <a:pt x="50286" y="9968"/>
                    </a:cubicBezTo>
                    <a:lnTo>
                      <a:pt x="50286" y="9968"/>
                    </a:lnTo>
                    <a:cubicBezTo>
                      <a:pt x="50157" y="10168"/>
                      <a:pt x="50020" y="10239"/>
                      <a:pt x="49871" y="10239"/>
                    </a:cubicBezTo>
                    <a:cubicBezTo>
                      <a:pt x="49577" y="10239"/>
                      <a:pt x="49232" y="9963"/>
                      <a:pt x="48794" y="9849"/>
                    </a:cubicBezTo>
                    <a:lnTo>
                      <a:pt x="48794" y="9849"/>
                    </a:lnTo>
                    <a:cubicBezTo>
                      <a:pt x="48873" y="10474"/>
                      <a:pt x="48788" y="10644"/>
                      <a:pt x="48639" y="10644"/>
                    </a:cubicBezTo>
                    <a:cubicBezTo>
                      <a:pt x="48461" y="10644"/>
                      <a:pt x="48192" y="10401"/>
                      <a:pt x="48006" y="10401"/>
                    </a:cubicBezTo>
                    <a:cubicBezTo>
                      <a:pt x="47907" y="10401"/>
                      <a:pt x="47831" y="10470"/>
                      <a:pt x="47804" y="10680"/>
                    </a:cubicBezTo>
                    <a:cubicBezTo>
                      <a:pt x="47847" y="10672"/>
                      <a:pt x="47887" y="10668"/>
                      <a:pt x="47924" y="10668"/>
                    </a:cubicBezTo>
                    <a:cubicBezTo>
                      <a:pt x="48131" y="10668"/>
                      <a:pt x="48261" y="10800"/>
                      <a:pt x="48306" y="11169"/>
                    </a:cubicBezTo>
                    <a:cubicBezTo>
                      <a:pt x="48243" y="11180"/>
                      <a:pt x="48182" y="11185"/>
                      <a:pt x="48122" y="11185"/>
                    </a:cubicBezTo>
                    <a:cubicBezTo>
                      <a:pt x="47559" y="11185"/>
                      <a:pt x="47145" y="10717"/>
                      <a:pt x="46655" y="10562"/>
                    </a:cubicBezTo>
                    <a:cubicBezTo>
                      <a:pt x="47038" y="10562"/>
                      <a:pt x="47923" y="10403"/>
                      <a:pt x="47645" y="9968"/>
                    </a:cubicBezTo>
                    <a:cubicBezTo>
                      <a:pt x="47489" y="9968"/>
                      <a:pt x="47475" y="10240"/>
                      <a:pt x="47355" y="10240"/>
                    </a:cubicBezTo>
                    <a:cubicBezTo>
                      <a:pt x="47343" y="10240"/>
                      <a:pt x="47330" y="10238"/>
                      <a:pt x="47315" y="10232"/>
                    </a:cubicBezTo>
                    <a:cubicBezTo>
                      <a:pt x="47263" y="9413"/>
                      <a:pt x="47527" y="9030"/>
                      <a:pt x="47038" y="9030"/>
                    </a:cubicBezTo>
                    <a:cubicBezTo>
                      <a:pt x="46814" y="9572"/>
                      <a:pt x="47368" y="9796"/>
                      <a:pt x="47091" y="10232"/>
                    </a:cubicBezTo>
                    <a:cubicBezTo>
                      <a:pt x="46814" y="9638"/>
                      <a:pt x="46708" y="9968"/>
                      <a:pt x="46325" y="9308"/>
                    </a:cubicBezTo>
                    <a:lnTo>
                      <a:pt x="46325" y="9308"/>
                    </a:lnTo>
                    <a:cubicBezTo>
                      <a:pt x="46354" y="9326"/>
                      <a:pt x="46395" y="9335"/>
                      <a:pt x="46441" y="9335"/>
                    </a:cubicBezTo>
                    <a:cubicBezTo>
                      <a:pt x="46652" y="9335"/>
                      <a:pt x="46970" y="9160"/>
                      <a:pt x="46655" y="9030"/>
                    </a:cubicBezTo>
                    <a:cubicBezTo>
                      <a:pt x="46446" y="8966"/>
                      <a:pt x="46309" y="8910"/>
                      <a:pt x="46215" y="8910"/>
                    </a:cubicBezTo>
                    <a:cubicBezTo>
                      <a:pt x="46061" y="8910"/>
                      <a:pt x="46028" y="9061"/>
                      <a:pt x="45995" y="9572"/>
                    </a:cubicBezTo>
                    <a:cubicBezTo>
                      <a:pt x="45862" y="9361"/>
                      <a:pt x="45829" y="9253"/>
                      <a:pt x="45808" y="9253"/>
                    </a:cubicBezTo>
                    <a:cubicBezTo>
                      <a:pt x="45785" y="9253"/>
                      <a:pt x="45775" y="9378"/>
                      <a:pt x="45665" y="9638"/>
                    </a:cubicBezTo>
                    <a:cubicBezTo>
                      <a:pt x="45494" y="9308"/>
                      <a:pt x="45335" y="8977"/>
                      <a:pt x="45164" y="8700"/>
                    </a:cubicBezTo>
                    <a:cubicBezTo>
                      <a:pt x="45316" y="8521"/>
                      <a:pt x="45504" y="8470"/>
                      <a:pt x="45706" y="8470"/>
                    </a:cubicBezTo>
                    <a:cubicBezTo>
                      <a:pt x="45968" y="8470"/>
                      <a:pt x="46254" y="8556"/>
                      <a:pt x="46516" y="8556"/>
                    </a:cubicBezTo>
                    <a:cubicBezTo>
                      <a:pt x="46855" y="8556"/>
                      <a:pt x="47154" y="8414"/>
                      <a:pt x="47315" y="7763"/>
                    </a:cubicBezTo>
                    <a:cubicBezTo>
                      <a:pt x="47091" y="7433"/>
                      <a:pt x="46603" y="7763"/>
                      <a:pt x="46431" y="7327"/>
                    </a:cubicBezTo>
                    <a:cubicBezTo>
                      <a:pt x="46463" y="7325"/>
                      <a:pt x="46495" y="7325"/>
                      <a:pt x="46527" y="7325"/>
                    </a:cubicBezTo>
                    <a:cubicBezTo>
                      <a:pt x="47312" y="7325"/>
                      <a:pt x="47835" y="7872"/>
                      <a:pt x="48403" y="7872"/>
                    </a:cubicBezTo>
                    <a:cubicBezTo>
                      <a:pt x="48630" y="7872"/>
                      <a:pt x="48864" y="7784"/>
                      <a:pt x="49124" y="7538"/>
                    </a:cubicBezTo>
                    <a:cubicBezTo>
                      <a:pt x="48966" y="7380"/>
                      <a:pt x="48741" y="7208"/>
                      <a:pt x="48741" y="6601"/>
                    </a:cubicBezTo>
                    <a:lnTo>
                      <a:pt x="48741" y="6601"/>
                    </a:lnTo>
                    <a:cubicBezTo>
                      <a:pt x="48827" y="6634"/>
                      <a:pt x="48923" y="6651"/>
                      <a:pt x="49018" y="6651"/>
                    </a:cubicBezTo>
                    <a:cubicBezTo>
                      <a:pt x="49114" y="6651"/>
                      <a:pt x="49210" y="6634"/>
                      <a:pt x="49296" y="6601"/>
                    </a:cubicBezTo>
                    <a:lnTo>
                      <a:pt x="49296" y="6601"/>
                    </a:lnTo>
                    <a:cubicBezTo>
                      <a:pt x="49177" y="7050"/>
                      <a:pt x="49401" y="7050"/>
                      <a:pt x="49243" y="7538"/>
                    </a:cubicBezTo>
                    <a:cubicBezTo>
                      <a:pt x="49454" y="7156"/>
                      <a:pt x="50009" y="7103"/>
                      <a:pt x="49784" y="6997"/>
                    </a:cubicBezTo>
                    <a:cubicBezTo>
                      <a:pt x="49731" y="6601"/>
                      <a:pt x="49454" y="6826"/>
                      <a:pt x="49348" y="6601"/>
                    </a:cubicBezTo>
                    <a:cubicBezTo>
                      <a:pt x="50294" y="6483"/>
                      <a:pt x="50989" y="5660"/>
                      <a:pt x="51786" y="5660"/>
                    </a:cubicBezTo>
                    <a:cubicBezTo>
                      <a:pt x="52057" y="5660"/>
                      <a:pt x="52340" y="5755"/>
                      <a:pt x="52649" y="6007"/>
                    </a:cubicBezTo>
                    <a:cubicBezTo>
                      <a:pt x="52200" y="6093"/>
                      <a:pt x="52115" y="6394"/>
                      <a:pt x="51839" y="6394"/>
                    </a:cubicBezTo>
                    <a:cubicBezTo>
                      <a:pt x="51775" y="6394"/>
                      <a:pt x="51699" y="6377"/>
                      <a:pt x="51606" y="6337"/>
                    </a:cubicBezTo>
                    <a:lnTo>
                      <a:pt x="51606" y="6337"/>
                    </a:lnTo>
                    <a:cubicBezTo>
                      <a:pt x="51606" y="6736"/>
                      <a:pt x="51843" y="7294"/>
                      <a:pt x="51989" y="7294"/>
                    </a:cubicBezTo>
                    <a:cubicBezTo>
                      <a:pt x="52040" y="7294"/>
                      <a:pt x="52081" y="7223"/>
                      <a:pt x="52094" y="7050"/>
                    </a:cubicBezTo>
                    <a:cubicBezTo>
                      <a:pt x="52066" y="7013"/>
                      <a:pt x="52057" y="6998"/>
                      <a:pt x="52063" y="6998"/>
                    </a:cubicBezTo>
                    <a:cubicBezTo>
                      <a:pt x="52081" y="6998"/>
                      <a:pt x="52260" y="7159"/>
                      <a:pt x="52401" y="7159"/>
                    </a:cubicBezTo>
                    <a:cubicBezTo>
                      <a:pt x="52532" y="7159"/>
                      <a:pt x="52631" y="7022"/>
                      <a:pt x="52543" y="6496"/>
                    </a:cubicBezTo>
                    <a:cubicBezTo>
                      <a:pt x="52568" y="6490"/>
                      <a:pt x="52591" y="6487"/>
                      <a:pt x="52613" y="6487"/>
                    </a:cubicBezTo>
                    <a:cubicBezTo>
                      <a:pt x="52978" y="6487"/>
                      <a:pt x="52963" y="7274"/>
                      <a:pt x="52702" y="7486"/>
                    </a:cubicBezTo>
                    <a:cubicBezTo>
                      <a:pt x="53586" y="7050"/>
                      <a:pt x="54075" y="7657"/>
                      <a:pt x="54735" y="6773"/>
                    </a:cubicBezTo>
                    <a:lnTo>
                      <a:pt x="54735" y="6773"/>
                    </a:lnTo>
                    <a:cubicBezTo>
                      <a:pt x="54705" y="6788"/>
                      <a:pt x="54678" y="6795"/>
                      <a:pt x="54654" y="6795"/>
                    </a:cubicBezTo>
                    <a:cubicBezTo>
                      <a:pt x="54370" y="6795"/>
                      <a:pt x="54454" y="5810"/>
                      <a:pt x="54178" y="5810"/>
                    </a:cubicBezTo>
                    <a:cubicBezTo>
                      <a:pt x="54136" y="5810"/>
                      <a:pt x="54084" y="5834"/>
                      <a:pt x="54022" y="5888"/>
                    </a:cubicBezTo>
                    <a:cubicBezTo>
                      <a:pt x="53948" y="6301"/>
                      <a:pt x="54026" y="6354"/>
                      <a:pt x="54131" y="6354"/>
                    </a:cubicBezTo>
                    <a:cubicBezTo>
                      <a:pt x="54168" y="6354"/>
                      <a:pt x="54208" y="6348"/>
                      <a:pt x="54245" y="6348"/>
                    </a:cubicBezTo>
                    <a:cubicBezTo>
                      <a:pt x="54331" y="6348"/>
                      <a:pt x="54405" y="6381"/>
                      <a:pt x="54405" y="6601"/>
                    </a:cubicBezTo>
                    <a:cubicBezTo>
                      <a:pt x="54246" y="6601"/>
                      <a:pt x="54299" y="7050"/>
                      <a:pt x="54193" y="7103"/>
                    </a:cubicBezTo>
                    <a:cubicBezTo>
                      <a:pt x="53966" y="6883"/>
                      <a:pt x="53835" y="6790"/>
                      <a:pt x="53681" y="6790"/>
                    </a:cubicBezTo>
                    <a:cubicBezTo>
                      <a:pt x="53568" y="6790"/>
                      <a:pt x="53442" y="6841"/>
                      <a:pt x="53256" y="6931"/>
                    </a:cubicBezTo>
                    <a:cubicBezTo>
                      <a:pt x="53639" y="5835"/>
                      <a:pt x="53137" y="6337"/>
                      <a:pt x="53032" y="5228"/>
                    </a:cubicBezTo>
                    <a:lnTo>
                      <a:pt x="53032" y="5228"/>
                    </a:lnTo>
                    <a:cubicBezTo>
                      <a:pt x="53091" y="5255"/>
                      <a:pt x="53142" y="5266"/>
                      <a:pt x="53186" y="5266"/>
                    </a:cubicBezTo>
                    <a:cubicBezTo>
                      <a:pt x="53432" y="5266"/>
                      <a:pt x="53486" y="4910"/>
                      <a:pt x="53586" y="4687"/>
                    </a:cubicBezTo>
                    <a:cubicBezTo>
                      <a:pt x="53660" y="4821"/>
                      <a:pt x="53770" y="4880"/>
                      <a:pt x="53885" y="4880"/>
                    </a:cubicBezTo>
                    <a:cubicBezTo>
                      <a:pt x="54100" y="4880"/>
                      <a:pt x="54336" y="4674"/>
                      <a:pt x="54405" y="4357"/>
                    </a:cubicBezTo>
                    <a:lnTo>
                      <a:pt x="54405" y="4357"/>
                    </a:lnTo>
                    <a:cubicBezTo>
                      <a:pt x="54357" y="4365"/>
                      <a:pt x="54314" y="4369"/>
                      <a:pt x="54275" y="4369"/>
                    </a:cubicBezTo>
                    <a:cubicBezTo>
                      <a:pt x="54050" y="4369"/>
                      <a:pt x="53992" y="4228"/>
                      <a:pt x="54127" y="3855"/>
                    </a:cubicBezTo>
                    <a:lnTo>
                      <a:pt x="54127" y="3855"/>
                    </a:lnTo>
                    <a:cubicBezTo>
                      <a:pt x="53415" y="4462"/>
                      <a:pt x="52807" y="4291"/>
                      <a:pt x="52319" y="5017"/>
                    </a:cubicBezTo>
                    <a:cubicBezTo>
                      <a:pt x="52154" y="4613"/>
                      <a:pt x="51896" y="4445"/>
                      <a:pt x="51629" y="4445"/>
                    </a:cubicBezTo>
                    <a:cubicBezTo>
                      <a:pt x="51277" y="4445"/>
                      <a:pt x="50909" y="4739"/>
                      <a:pt x="50721" y="5175"/>
                    </a:cubicBezTo>
                    <a:cubicBezTo>
                      <a:pt x="50721" y="4291"/>
                      <a:pt x="50339" y="4462"/>
                      <a:pt x="50233" y="3961"/>
                    </a:cubicBezTo>
                    <a:cubicBezTo>
                      <a:pt x="50473" y="3961"/>
                      <a:pt x="50542" y="4070"/>
                      <a:pt x="50641" y="4070"/>
                    </a:cubicBezTo>
                    <a:cubicBezTo>
                      <a:pt x="50700" y="4070"/>
                      <a:pt x="50770" y="4031"/>
                      <a:pt x="50893" y="3908"/>
                    </a:cubicBezTo>
                    <a:cubicBezTo>
                      <a:pt x="50861" y="3295"/>
                      <a:pt x="50731" y="3263"/>
                      <a:pt x="50579" y="3263"/>
                    </a:cubicBezTo>
                    <a:cubicBezTo>
                      <a:pt x="50561" y="3263"/>
                      <a:pt x="50542" y="3263"/>
                      <a:pt x="50524" y="3263"/>
                    </a:cubicBezTo>
                    <a:cubicBezTo>
                      <a:pt x="50376" y="3263"/>
                      <a:pt x="50217" y="3234"/>
                      <a:pt x="50114" y="2707"/>
                    </a:cubicBezTo>
                    <a:cubicBezTo>
                      <a:pt x="50101" y="2704"/>
                      <a:pt x="50088" y="2703"/>
                      <a:pt x="50076" y="2703"/>
                    </a:cubicBezTo>
                    <a:cubicBezTo>
                      <a:pt x="49788" y="2703"/>
                      <a:pt x="49828" y="3424"/>
                      <a:pt x="49626" y="3525"/>
                    </a:cubicBezTo>
                    <a:cubicBezTo>
                      <a:pt x="49490" y="3254"/>
                      <a:pt x="49330" y="3116"/>
                      <a:pt x="49181" y="3116"/>
                    </a:cubicBezTo>
                    <a:cubicBezTo>
                      <a:pt x="49025" y="3116"/>
                      <a:pt x="48882" y="3267"/>
                      <a:pt x="48794" y="3578"/>
                    </a:cubicBezTo>
                    <a:cubicBezTo>
                      <a:pt x="48794" y="3248"/>
                      <a:pt x="48913" y="3090"/>
                      <a:pt x="48847" y="2588"/>
                    </a:cubicBezTo>
                    <a:lnTo>
                      <a:pt x="48636" y="2588"/>
                    </a:lnTo>
                    <a:cubicBezTo>
                      <a:pt x="48517" y="2707"/>
                      <a:pt x="48411" y="2641"/>
                      <a:pt x="48411" y="2865"/>
                    </a:cubicBezTo>
                    <a:cubicBezTo>
                      <a:pt x="48517" y="2918"/>
                      <a:pt x="48583" y="3090"/>
                      <a:pt x="48583" y="3367"/>
                    </a:cubicBezTo>
                    <a:cubicBezTo>
                      <a:pt x="48568" y="3359"/>
                      <a:pt x="48554" y="3356"/>
                      <a:pt x="48539" y="3356"/>
                    </a:cubicBezTo>
                    <a:cubicBezTo>
                      <a:pt x="48395" y="3356"/>
                      <a:pt x="48253" y="3700"/>
                      <a:pt x="48130" y="3700"/>
                    </a:cubicBezTo>
                    <a:cubicBezTo>
                      <a:pt x="48074" y="3700"/>
                      <a:pt x="48022" y="3628"/>
                      <a:pt x="47976" y="3420"/>
                    </a:cubicBezTo>
                    <a:cubicBezTo>
                      <a:pt x="48358" y="2971"/>
                      <a:pt x="48028" y="2205"/>
                      <a:pt x="48358" y="1875"/>
                    </a:cubicBezTo>
                    <a:cubicBezTo>
                      <a:pt x="48511" y="1744"/>
                      <a:pt x="48665" y="1695"/>
                      <a:pt x="48826" y="1695"/>
                    </a:cubicBezTo>
                    <a:cubicBezTo>
                      <a:pt x="49292" y="1695"/>
                      <a:pt x="49804" y="2108"/>
                      <a:pt x="50435" y="2108"/>
                    </a:cubicBezTo>
                    <a:cubicBezTo>
                      <a:pt x="50679" y="2108"/>
                      <a:pt x="50940" y="2046"/>
                      <a:pt x="51223" y="1875"/>
                    </a:cubicBezTo>
                    <a:lnTo>
                      <a:pt x="51223" y="1875"/>
                    </a:lnTo>
                    <a:cubicBezTo>
                      <a:pt x="51181" y="1885"/>
                      <a:pt x="51147" y="1890"/>
                      <a:pt x="51119" y="1890"/>
                    </a:cubicBezTo>
                    <a:cubicBezTo>
                      <a:pt x="50855" y="1890"/>
                      <a:pt x="51223" y="1456"/>
                      <a:pt x="51223" y="1109"/>
                    </a:cubicBezTo>
                    <a:cubicBezTo>
                      <a:pt x="50828" y="1109"/>
                      <a:pt x="50268" y="666"/>
                      <a:pt x="49913" y="666"/>
                    </a:cubicBezTo>
                    <a:cubicBezTo>
                      <a:pt x="49818" y="666"/>
                      <a:pt x="49737" y="698"/>
                      <a:pt x="49679" y="779"/>
                    </a:cubicBezTo>
                    <a:cubicBezTo>
                      <a:pt x="49837" y="779"/>
                      <a:pt x="49837" y="1439"/>
                      <a:pt x="49731" y="1492"/>
                    </a:cubicBezTo>
                    <a:cubicBezTo>
                      <a:pt x="49450" y="1065"/>
                      <a:pt x="49115" y="1004"/>
                      <a:pt x="48774" y="1004"/>
                    </a:cubicBezTo>
                    <a:cubicBezTo>
                      <a:pt x="48636" y="1004"/>
                      <a:pt x="48497" y="1014"/>
                      <a:pt x="48360" y="1014"/>
                    </a:cubicBezTo>
                    <a:cubicBezTo>
                      <a:pt x="47914" y="1014"/>
                      <a:pt x="47490" y="907"/>
                      <a:pt x="47197" y="0"/>
                    </a:cubicBezTo>
                    <a:close/>
                  </a:path>
                </a:pathLst>
              </a:custGeom>
              <a:solidFill>
                <a:srgbClr val="000000">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06" name="Google Shape;2706;p21"/>
          <p:cNvSpPr/>
          <p:nvPr/>
        </p:nvSpPr>
        <p:spPr>
          <a:xfrm rot="8464760" flipH="1">
            <a:off x="4006811" y="937754"/>
            <a:ext cx="417839" cy="297538"/>
          </a:xfrm>
          <a:custGeom>
            <a:avLst/>
            <a:gdLst/>
            <a:ahLst/>
            <a:cxnLst/>
            <a:rect l="l" t="t" r="r" b="b"/>
            <a:pathLst>
              <a:path w="11573" h="8241" extrusionOk="0">
                <a:moveTo>
                  <a:pt x="717" y="1"/>
                </a:moveTo>
                <a:cubicBezTo>
                  <a:pt x="487" y="1"/>
                  <a:pt x="342" y="193"/>
                  <a:pt x="342" y="368"/>
                </a:cubicBezTo>
                <a:lnTo>
                  <a:pt x="342" y="919"/>
                </a:lnTo>
                <a:cubicBezTo>
                  <a:pt x="1" y="2126"/>
                  <a:pt x="1" y="3098"/>
                  <a:pt x="342" y="4305"/>
                </a:cubicBezTo>
                <a:cubicBezTo>
                  <a:pt x="391" y="4451"/>
                  <a:pt x="536" y="4530"/>
                  <a:pt x="677" y="4530"/>
                </a:cubicBezTo>
                <a:cubicBezTo>
                  <a:pt x="840" y="4530"/>
                  <a:pt x="998" y="4425"/>
                  <a:pt x="998" y="4200"/>
                </a:cubicBezTo>
                <a:lnTo>
                  <a:pt x="998" y="2546"/>
                </a:lnTo>
                <a:cubicBezTo>
                  <a:pt x="2436" y="5626"/>
                  <a:pt x="5238" y="8240"/>
                  <a:pt x="8526" y="8240"/>
                </a:cubicBezTo>
                <a:cubicBezTo>
                  <a:pt x="9442" y="8240"/>
                  <a:pt x="10395" y="8038"/>
                  <a:pt x="11367" y="7586"/>
                </a:cubicBezTo>
                <a:cubicBezTo>
                  <a:pt x="11572" y="7495"/>
                  <a:pt x="11520" y="7225"/>
                  <a:pt x="11347" y="7225"/>
                </a:cubicBezTo>
                <a:cubicBezTo>
                  <a:pt x="11321" y="7225"/>
                  <a:pt x="11293" y="7231"/>
                  <a:pt x="11262" y="7245"/>
                </a:cubicBezTo>
                <a:cubicBezTo>
                  <a:pt x="10411" y="7550"/>
                  <a:pt x="9590" y="7690"/>
                  <a:pt x="8806" y="7690"/>
                </a:cubicBezTo>
                <a:cubicBezTo>
                  <a:pt x="5067" y="7690"/>
                  <a:pt x="2188" y="4503"/>
                  <a:pt x="1103" y="814"/>
                </a:cubicBezTo>
                <a:lnTo>
                  <a:pt x="1103" y="814"/>
                </a:lnTo>
                <a:cubicBezTo>
                  <a:pt x="2075" y="1234"/>
                  <a:pt x="3177" y="1575"/>
                  <a:pt x="4148" y="1890"/>
                </a:cubicBezTo>
                <a:cubicBezTo>
                  <a:pt x="4188" y="1899"/>
                  <a:pt x="4225" y="1904"/>
                  <a:pt x="4259" y="1904"/>
                </a:cubicBezTo>
                <a:cubicBezTo>
                  <a:pt x="4610" y="1904"/>
                  <a:pt x="4671" y="1449"/>
                  <a:pt x="4384" y="1234"/>
                </a:cubicBezTo>
                <a:cubicBezTo>
                  <a:pt x="3177" y="814"/>
                  <a:pt x="1970" y="368"/>
                  <a:pt x="867" y="26"/>
                </a:cubicBezTo>
                <a:cubicBezTo>
                  <a:pt x="814" y="9"/>
                  <a:pt x="763" y="1"/>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1"/>
          <p:cNvSpPr txBox="1">
            <a:spLocks noGrp="1"/>
          </p:cNvSpPr>
          <p:nvPr>
            <p:ph type="title"/>
          </p:nvPr>
        </p:nvSpPr>
        <p:spPr>
          <a:xfrm>
            <a:off x="350182" y="355488"/>
            <a:ext cx="7895400" cy="5178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Clr>
                <a:schemeClr val="dk1"/>
              </a:buClr>
              <a:buSzPts val="1100"/>
              <a:buFont typeface="Arial"/>
              <a:buNone/>
            </a:pPr>
            <a:r>
              <a:rPr lang="en" dirty="0"/>
              <a:t>DATA SOURCES</a:t>
            </a:r>
            <a:endParaRPr dirty="0"/>
          </a:p>
        </p:txBody>
      </p:sp>
      <p:grpSp>
        <p:nvGrpSpPr>
          <p:cNvPr id="2718" name="Google Shape;2718;p21"/>
          <p:cNvGrpSpPr/>
          <p:nvPr/>
        </p:nvGrpSpPr>
        <p:grpSpPr>
          <a:xfrm>
            <a:off x="929355" y="1265687"/>
            <a:ext cx="236398" cy="332009"/>
            <a:chOff x="5545050" y="2605150"/>
            <a:chExt cx="776425" cy="829900"/>
          </a:xfrm>
        </p:grpSpPr>
        <p:sp>
          <p:nvSpPr>
            <p:cNvPr id="2719" name="Google Shape;2719;p21"/>
            <p:cNvSpPr/>
            <p:nvPr/>
          </p:nvSpPr>
          <p:spPr>
            <a:xfrm>
              <a:off x="5545050" y="2605150"/>
              <a:ext cx="776425" cy="829900"/>
            </a:xfrm>
            <a:custGeom>
              <a:avLst/>
              <a:gdLst/>
              <a:ahLst/>
              <a:cxnLst/>
              <a:rect l="l" t="t" r="r" b="b"/>
              <a:pathLst>
                <a:path w="31057" h="33196" extrusionOk="0">
                  <a:moveTo>
                    <a:pt x="12099" y="812"/>
                  </a:moveTo>
                  <a:cubicBezTo>
                    <a:pt x="12099" y="837"/>
                    <a:pt x="12099" y="849"/>
                    <a:pt x="12100" y="853"/>
                  </a:cubicBezTo>
                  <a:lnTo>
                    <a:pt x="12100" y="853"/>
                  </a:lnTo>
                  <a:cubicBezTo>
                    <a:pt x="12099" y="841"/>
                    <a:pt x="12099" y="827"/>
                    <a:pt x="12099" y="812"/>
                  </a:cubicBezTo>
                  <a:close/>
                  <a:moveTo>
                    <a:pt x="14877" y="8508"/>
                  </a:moveTo>
                  <a:cubicBezTo>
                    <a:pt x="14976" y="8508"/>
                    <a:pt x="15074" y="8606"/>
                    <a:pt x="15074" y="8606"/>
                  </a:cubicBezTo>
                  <a:lnTo>
                    <a:pt x="14877" y="8803"/>
                  </a:lnTo>
                  <a:lnTo>
                    <a:pt x="14656" y="8803"/>
                  </a:lnTo>
                  <a:cubicBezTo>
                    <a:pt x="14656" y="8901"/>
                    <a:pt x="14656" y="8901"/>
                    <a:pt x="14558" y="9000"/>
                  </a:cubicBezTo>
                  <a:cubicBezTo>
                    <a:pt x="14558" y="8901"/>
                    <a:pt x="14459" y="8901"/>
                    <a:pt x="14459" y="8803"/>
                  </a:cubicBezTo>
                  <a:lnTo>
                    <a:pt x="14558" y="8705"/>
                  </a:lnTo>
                  <a:cubicBezTo>
                    <a:pt x="14558" y="8803"/>
                    <a:pt x="14656" y="8803"/>
                    <a:pt x="14656" y="8803"/>
                  </a:cubicBezTo>
                  <a:cubicBezTo>
                    <a:pt x="14656" y="8705"/>
                    <a:pt x="14558" y="8705"/>
                    <a:pt x="14361" y="8606"/>
                  </a:cubicBezTo>
                  <a:cubicBezTo>
                    <a:pt x="14558" y="8606"/>
                    <a:pt x="14754" y="8508"/>
                    <a:pt x="14877" y="8508"/>
                  </a:cubicBezTo>
                  <a:close/>
                  <a:moveTo>
                    <a:pt x="13525" y="8803"/>
                  </a:moveTo>
                  <a:cubicBezTo>
                    <a:pt x="13648" y="8803"/>
                    <a:pt x="13746" y="8901"/>
                    <a:pt x="13844" y="8901"/>
                  </a:cubicBezTo>
                  <a:cubicBezTo>
                    <a:pt x="13746" y="8901"/>
                    <a:pt x="13746" y="8901"/>
                    <a:pt x="13746" y="9000"/>
                  </a:cubicBezTo>
                  <a:cubicBezTo>
                    <a:pt x="13844" y="9000"/>
                    <a:pt x="13943" y="9123"/>
                    <a:pt x="14041" y="9221"/>
                  </a:cubicBezTo>
                  <a:lnTo>
                    <a:pt x="13746" y="9221"/>
                  </a:lnTo>
                  <a:cubicBezTo>
                    <a:pt x="13648" y="9123"/>
                    <a:pt x="13648" y="9000"/>
                    <a:pt x="13525" y="9000"/>
                  </a:cubicBezTo>
                  <a:lnTo>
                    <a:pt x="13525" y="8803"/>
                  </a:lnTo>
                  <a:close/>
                  <a:moveTo>
                    <a:pt x="12615" y="9000"/>
                  </a:moveTo>
                  <a:cubicBezTo>
                    <a:pt x="12713" y="9000"/>
                    <a:pt x="12812" y="9123"/>
                    <a:pt x="12910" y="9123"/>
                  </a:cubicBezTo>
                  <a:lnTo>
                    <a:pt x="13033" y="9123"/>
                  </a:lnTo>
                  <a:cubicBezTo>
                    <a:pt x="13131" y="9123"/>
                    <a:pt x="13131" y="9123"/>
                    <a:pt x="13230" y="9221"/>
                  </a:cubicBezTo>
                  <a:cubicBezTo>
                    <a:pt x="13131" y="9221"/>
                    <a:pt x="13033" y="9319"/>
                    <a:pt x="13033" y="9319"/>
                  </a:cubicBezTo>
                  <a:lnTo>
                    <a:pt x="12910" y="9319"/>
                  </a:lnTo>
                  <a:lnTo>
                    <a:pt x="12910" y="9418"/>
                  </a:lnTo>
                  <a:cubicBezTo>
                    <a:pt x="12946" y="9447"/>
                    <a:pt x="12980" y="9459"/>
                    <a:pt x="13012" y="9459"/>
                  </a:cubicBezTo>
                  <a:cubicBezTo>
                    <a:pt x="13091" y="9459"/>
                    <a:pt x="13160" y="9389"/>
                    <a:pt x="13230" y="9319"/>
                  </a:cubicBezTo>
                  <a:lnTo>
                    <a:pt x="13328" y="9418"/>
                  </a:lnTo>
                  <a:cubicBezTo>
                    <a:pt x="13426" y="9418"/>
                    <a:pt x="13525" y="9319"/>
                    <a:pt x="13648" y="9319"/>
                  </a:cubicBezTo>
                  <a:cubicBezTo>
                    <a:pt x="13746" y="9319"/>
                    <a:pt x="13746" y="9319"/>
                    <a:pt x="13746" y="9418"/>
                  </a:cubicBezTo>
                  <a:cubicBezTo>
                    <a:pt x="13648" y="9418"/>
                    <a:pt x="13648" y="9418"/>
                    <a:pt x="13525" y="9516"/>
                  </a:cubicBezTo>
                  <a:cubicBezTo>
                    <a:pt x="13648" y="9516"/>
                    <a:pt x="13648" y="9516"/>
                    <a:pt x="13746" y="9615"/>
                  </a:cubicBezTo>
                  <a:lnTo>
                    <a:pt x="13525" y="9615"/>
                  </a:lnTo>
                  <a:lnTo>
                    <a:pt x="13426" y="9737"/>
                  </a:lnTo>
                  <a:cubicBezTo>
                    <a:pt x="13131" y="9615"/>
                    <a:pt x="12713" y="9418"/>
                    <a:pt x="12418" y="9418"/>
                  </a:cubicBezTo>
                  <a:lnTo>
                    <a:pt x="12295" y="9319"/>
                  </a:lnTo>
                  <a:cubicBezTo>
                    <a:pt x="12418" y="9319"/>
                    <a:pt x="12418" y="9221"/>
                    <a:pt x="12517" y="9221"/>
                  </a:cubicBezTo>
                  <a:cubicBezTo>
                    <a:pt x="12615" y="9123"/>
                    <a:pt x="12615" y="9123"/>
                    <a:pt x="12615" y="9000"/>
                  </a:cubicBezTo>
                  <a:close/>
                  <a:moveTo>
                    <a:pt x="2361" y="9516"/>
                  </a:moveTo>
                  <a:cubicBezTo>
                    <a:pt x="2361" y="9516"/>
                    <a:pt x="2361" y="9615"/>
                    <a:pt x="2460" y="9737"/>
                  </a:cubicBezTo>
                  <a:cubicBezTo>
                    <a:pt x="2361" y="9737"/>
                    <a:pt x="2361" y="9737"/>
                    <a:pt x="2263" y="9836"/>
                  </a:cubicBezTo>
                  <a:cubicBezTo>
                    <a:pt x="2263" y="9737"/>
                    <a:pt x="2263" y="9615"/>
                    <a:pt x="2165" y="9516"/>
                  </a:cubicBezTo>
                  <a:close/>
                  <a:moveTo>
                    <a:pt x="12713" y="9836"/>
                  </a:moveTo>
                  <a:cubicBezTo>
                    <a:pt x="12812" y="9836"/>
                    <a:pt x="12812" y="9934"/>
                    <a:pt x="12910" y="9934"/>
                  </a:cubicBezTo>
                  <a:cubicBezTo>
                    <a:pt x="12812" y="10033"/>
                    <a:pt x="12812" y="10131"/>
                    <a:pt x="12812" y="10131"/>
                  </a:cubicBezTo>
                  <a:cubicBezTo>
                    <a:pt x="12812" y="10229"/>
                    <a:pt x="12812" y="10229"/>
                    <a:pt x="12910" y="10352"/>
                  </a:cubicBezTo>
                  <a:cubicBezTo>
                    <a:pt x="12812" y="10352"/>
                    <a:pt x="12812" y="10352"/>
                    <a:pt x="12812" y="10451"/>
                  </a:cubicBezTo>
                  <a:cubicBezTo>
                    <a:pt x="12772" y="10470"/>
                    <a:pt x="12733" y="10478"/>
                    <a:pt x="12693" y="10478"/>
                  </a:cubicBezTo>
                  <a:cubicBezTo>
                    <a:pt x="12535" y="10478"/>
                    <a:pt x="12374" y="10352"/>
                    <a:pt x="12197" y="10352"/>
                  </a:cubicBezTo>
                  <a:cubicBezTo>
                    <a:pt x="12197" y="10229"/>
                    <a:pt x="12099" y="10229"/>
                    <a:pt x="12099" y="10131"/>
                  </a:cubicBezTo>
                  <a:cubicBezTo>
                    <a:pt x="12156" y="10016"/>
                    <a:pt x="12180" y="9968"/>
                    <a:pt x="12254" y="9968"/>
                  </a:cubicBezTo>
                  <a:cubicBezTo>
                    <a:pt x="12307" y="9968"/>
                    <a:pt x="12384" y="9992"/>
                    <a:pt x="12517" y="10033"/>
                  </a:cubicBezTo>
                  <a:cubicBezTo>
                    <a:pt x="12517" y="10033"/>
                    <a:pt x="12615" y="9934"/>
                    <a:pt x="12713" y="9836"/>
                  </a:cubicBezTo>
                  <a:close/>
                  <a:moveTo>
                    <a:pt x="13328" y="10967"/>
                  </a:moveTo>
                  <a:cubicBezTo>
                    <a:pt x="13230" y="10967"/>
                    <a:pt x="13230" y="11065"/>
                    <a:pt x="13230" y="11164"/>
                  </a:cubicBezTo>
                  <a:cubicBezTo>
                    <a:pt x="13131" y="11065"/>
                    <a:pt x="13131" y="10967"/>
                    <a:pt x="13131" y="10967"/>
                  </a:cubicBezTo>
                  <a:close/>
                  <a:moveTo>
                    <a:pt x="19475" y="10352"/>
                  </a:moveTo>
                  <a:lnTo>
                    <a:pt x="19475" y="10451"/>
                  </a:lnTo>
                  <a:lnTo>
                    <a:pt x="19475" y="10647"/>
                  </a:lnTo>
                  <a:lnTo>
                    <a:pt x="19672" y="10647"/>
                  </a:lnTo>
                  <a:cubicBezTo>
                    <a:pt x="19672" y="10549"/>
                    <a:pt x="19795" y="10451"/>
                    <a:pt x="19795" y="10451"/>
                  </a:cubicBezTo>
                  <a:lnTo>
                    <a:pt x="19893" y="10451"/>
                  </a:lnTo>
                  <a:cubicBezTo>
                    <a:pt x="19992" y="10647"/>
                    <a:pt x="20090" y="10746"/>
                    <a:pt x="20287" y="10844"/>
                  </a:cubicBezTo>
                  <a:cubicBezTo>
                    <a:pt x="20188" y="10967"/>
                    <a:pt x="20090" y="10967"/>
                    <a:pt x="19992" y="11065"/>
                  </a:cubicBezTo>
                  <a:cubicBezTo>
                    <a:pt x="19795" y="10967"/>
                    <a:pt x="19672" y="10967"/>
                    <a:pt x="19574" y="10746"/>
                  </a:cubicBezTo>
                  <a:lnTo>
                    <a:pt x="19574" y="10967"/>
                  </a:lnTo>
                  <a:cubicBezTo>
                    <a:pt x="19475" y="10967"/>
                    <a:pt x="19475" y="11065"/>
                    <a:pt x="19377" y="11065"/>
                  </a:cubicBezTo>
                  <a:lnTo>
                    <a:pt x="19279" y="10967"/>
                  </a:lnTo>
                  <a:cubicBezTo>
                    <a:pt x="19180" y="11065"/>
                    <a:pt x="19180" y="11065"/>
                    <a:pt x="19057" y="11164"/>
                  </a:cubicBezTo>
                  <a:cubicBezTo>
                    <a:pt x="19017" y="11123"/>
                    <a:pt x="18976" y="11099"/>
                    <a:pt x="18935" y="11099"/>
                  </a:cubicBezTo>
                  <a:cubicBezTo>
                    <a:pt x="18877" y="11099"/>
                    <a:pt x="18820" y="11147"/>
                    <a:pt x="18762" y="11262"/>
                  </a:cubicBezTo>
                  <a:cubicBezTo>
                    <a:pt x="18959" y="11262"/>
                    <a:pt x="19057" y="11262"/>
                    <a:pt x="19279" y="11360"/>
                  </a:cubicBezTo>
                  <a:lnTo>
                    <a:pt x="19279" y="11459"/>
                  </a:lnTo>
                  <a:lnTo>
                    <a:pt x="19057" y="11459"/>
                  </a:lnTo>
                  <a:cubicBezTo>
                    <a:pt x="18959" y="11459"/>
                    <a:pt x="18959" y="11360"/>
                    <a:pt x="18959" y="11360"/>
                  </a:cubicBezTo>
                  <a:cubicBezTo>
                    <a:pt x="18861" y="11360"/>
                    <a:pt x="18762" y="11360"/>
                    <a:pt x="18664" y="11459"/>
                  </a:cubicBezTo>
                  <a:cubicBezTo>
                    <a:pt x="18664" y="11360"/>
                    <a:pt x="18566" y="11262"/>
                    <a:pt x="18443" y="11164"/>
                  </a:cubicBezTo>
                  <a:cubicBezTo>
                    <a:pt x="18443" y="11262"/>
                    <a:pt x="18443" y="11262"/>
                    <a:pt x="18344" y="11262"/>
                  </a:cubicBezTo>
                  <a:lnTo>
                    <a:pt x="18344" y="11065"/>
                  </a:lnTo>
                  <a:cubicBezTo>
                    <a:pt x="18246" y="10967"/>
                    <a:pt x="18148" y="10844"/>
                    <a:pt x="18246" y="10746"/>
                  </a:cubicBezTo>
                  <a:lnTo>
                    <a:pt x="18246" y="10647"/>
                  </a:lnTo>
                  <a:cubicBezTo>
                    <a:pt x="18344" y="10647"/>
                    <a:pt x="18443" y="10549"/>
                    <a:pt x="18566" y="10451"/>
                  </a:cubicBezTo>
                  <a:cubicBezTo>
                    <a:pt x="18566" y="10451"/>
                    <a:pt x="18566" y="10494"/>
                    <a:pt x="18595" y="10494"/>
                  </a:cubicBezTo>
                  <a:cubicBezTo>
                    <a:pt x="18609" y="10494"/>
                    <a:pt x="18631" y="10483"/>
                    <a:pt x="18664" y="10451"/>
                  </a:cubicBezTo>
                  <a:cubicBezTo>
                    <a:pt x="18664" y="10418"/>
                    <a:pt x="18675" y="10407"/>
                    <a:pt x="18693" y="10407"/>
                  </a:cubicBezTo>
                  <a:cubicBezTo>
                    <a:pt x="18729" y="10407"/>
                    <a:pt x="18795" y="10451"/>
                    <a:pt x="18861" y="10451"/>
                  </a:cubicBezTo>
                  <a:cubicBezTo>
                    <a:pt x="18861" y="10451"/>
                    <a:pt x="18959" y="10352"/>
                    <a:pt x="19057" y="10352"/>
                  </a:cubicBezTo>
                  <a:cubicBezTo>
                    <a:pt x="19057" y="10352"/>
                    <a:pt x="19057" y="10451"/>
                    <a:pt x="19180" y="10451"/>
                  </a:cubicBezTo>
                  <a:cubicBezTo>
                    <a:pt x="19279" y="10451"/>
                    <a:pt x="19279" y="10451"/>
                    <a:pt x="19377" y="10352"/>
                  </a:cubicBezTo>
                  <a:close/>
                  <a:moveTo>
                    <a:pt x="18148" y="11164"/>
                  </a:moveTo>
                  <a:cubicBezTo>
                    <a:pt x="18148" y="11164"/>
                    <a:pt x="18148" y="11262"/>
                    <a:pt x="18246" y="11262"/>
                  </a:cubicBezTo>
                  <a:cubicBezTo>
                    <a:pt x="18148" y="11360"/>
                    <a:pt x="18049" y="11360"/>
                    <a:pt x="17951" y="11360"/>
                  </a:cubicBezTo>
                  <a:cubicBezTo>
                    <a:pt x="18049" y="11459"/>
                    <a:pt x="18148" y="11459"/>
                    <a:pt x="18246" y="11582"/>
                  </a:cubicBezTo>
                  <a:lnTo>
                    <a:pt x="18344" y="11459"/>
                  </a:lnTo>
                  <a:lnTo>
                    <a:pt x="18443" y="11582"/>
                  </a:lnTo>
                  <a:cubicBezTo>
                    <a:pt x="18566" y="11582"/>
                    <a:pt x="18443" y="11680"/>
                    <a:pt x="18664" y="11680"/>
                  </a:cubicBezTo>
                  <a:lnTo>
                    <a:pt x="18762" y="11778"/>
                  </a:lnTo>
                  <a:cubicBezTo>
                    <a:pt x="18762" y="11778"/>
                    <a:pt x="18762" y="11877"/>
                    <a:pt x="18664" y="11877"/>
                  </a:cubicBezTo>
                  <a:cubicBezTo>
                    <a:pt x="18566" y="11778"/>
                    <a:pt x="18443" y="11778"/>
                    <a:pt x="18443" y="11680"/>
                  </a:cubicBezTo>
                  <a:cubicBezTo>
                    <a:pt x="18246" y="11778"/>
                    <a:pt x="18148" y="11877"/>
                    <a:pt x="18049" y="11975"/>
                  </a:cubicBezTo>
                  <a:cubicBezTo>
                    <a:pt x="17951" y="11877"/>
                    <a:pt x="17951" y="11778"/>
                    <a:pt x="17828" y="11582"/>
                  </a:cubicBezTo>
                  <a:lnTo>
                    <a:pt x="17828" y="11582"/>
                  </a:lnTo>
                  <a:cubicBezTo>
                    <a:pt x="17951" y="11680"/>
                    <a:pt x="18049" y="11680"/>
                    <a:pt x="18049" y="11680"/>
                  </a:cubicBezTo>
                  <a:cubicBezTo>
                    <a:pt x="18049" y="11582"/>
                    <a:pt x="17951" y="11582"/>
                    <a:pt x="17828" y="11459"/>
                  </a:cubicBezTo>
                  <a:lnTo>
                    <a:pt x="17730" y="11459"/>
                  </a:lnTo>
                  <a:cubicBezTo>
                    <a:pt x="17631" y="11459"/>
                    <a:pt x="17631" y="11360"/>
                    <a:pt x="17533" y="11262"/>
                  </a:cubicBezTo>
                  <a:lnTo>
                    <a:pt x="17730" y="11262"/>
                  </a:lnTo>
                  <a:cubicBezTo>
                    <a:pt x="17828" y="11262"/>
                    <a:pt x="17828" y="11164"/>
                    <a:pt x="17828" y="11164"/>
                  </a:cubicBezTo>
                  <a:close/>
                  <a:moveTo>
                    <a:pt x="12099" y="11778"/>
                  </a:moveTo>
                  <a:lnTo>
                    <a:pt x="12099" y="11778"/>
                  </a:lnTo>
                  <a:cubicBezTo>
                    <a:pt x="12099" y="11877"/>
                    <a:pt x="12197" y="11975"/>
                    <a:pt x="12197" y="12073"/>
                  </a:cubicBezTo>
                  <a:cubicBezTo>
                    <a:pt x="12099" y="12073"/>
                    <a:pt x="12000" y="12073"/>
                    <a:pt x="12099" y="11778"/>
                  </a:cubicBezTo>
                  <a:close/>
                  <a:moveTo>
                    <a:pt x="17631" y="11778"/>
                  </a:moveTo>
                  <a:lnTo>
                    <a:pt x="17631" y="11975"/>
                  </a:lnTo>
                  <a:cubicBezTo>
                    <a:pt x="17730" y="11975"/>
                    <a:pt x="17730" y="11975"/>
                    <a:pt x="17730" y="11877"/>
                  </a:cubicBezTo>
                  <a:cubicBezTo>
                    <a:pt x="17828" y="11975"/>
                    <a:pt x="18049" y="11975"/>
                    <a:pt x="18049" y="12196"/>
                  </a:cubicBezTo>
                  <a:cubicBezTo>
                    <a:pt x="17951" y="12196"/>
                    <a:pt x="17951" y="12196"/>
                    <a:pt x="17951" y="12073"/>
                  </a:cubicBezTo>
                  <a:cubicBezTo>
                    <a:pt x="17951" y="12196"/>
                    <a:pt x="17828" y="12196"/>
                    <a:pt x="17828" y="12196"/>
                  </a:cubicBezTo>
                  <a:lnTo>
                    <a:pt x="17631" y="12196"/>
                  </a:lnTo>
                  <a:lnTo>
                    <a:pt x="17434" y="11975"/>
                  </a:lnTo>
                  <a:cubicBezTo>
                    <a:pt x="17533" y="11975"/>
                    <a:pt x="17533" y="11877"/>
                    <a:pt x="17631" y="11778"/>
                  </a:cubicBezTo>
                  <a:close/>
                  <a:moveTo>
                    <a:pt x="12517" y="9516"/>
                  </a:moveTo>
                  <a:lnTo>
                    <a:pt x="12517" y="9615"/>
                  </a:lnTo>
                  <a:lnTo>
                    <a:pt x="12713" y="9615"/>
                  </a:lnTo>
                  <a:lnTo>
                    <a:pt x="12713" y="9737"/>
                  </a:lnTo>
                  <a:lnTo>
                    <a:pt x="12197" y="9737"/>
                  </a:lnTo>
                  <a:cubicBezTo>
                    <a:pt x="12197" y="9836"/>
                    <a:pt x="12099" y="9934"/>
                    <a:pt x="12000" y="9934"/>
                  </a:cubicBezTo>
                  <a:lnTo>
                    <a:pt x="12000" y="10229"/>
                  </a:lnTo>
                  <a:cubicBezTo>
                    <a:pt x="11902" y="10131"/>
                    <a:pt x="11681" y="10131"/>
                    <a:pt x="11582" y="10131"/>
                  </a:cubicBezTo>
                  <a:lnTo>
                    <a:pt x="11582" y="10451"/>
                  </a:lnTo>
                  <a:lnTo>
                    <a:pt x="11804" y="10451"/>
                  </a:lnTo>
                  <a:cubicBezTo>
                    <a:pt x="11804" y="10451"/>
                    <a:pt x="11902" y="10451"/>
                    <a:pt x="11902" y="10352"/>
                  </a:cubicBezTo>
                  <a:lnTo>
                    <a:pt x="12000" y="10352"/>
                  </a:lnTo>
                  <a:cubicBezTo>
                    <a:pt x="12099" y="10549"/>
                    <a:pt x="12295" y="10549"/>
                    <a:pt x="12418" y="10549"/>
                  </a:cubicBezTo>
                  <a:lnTo>
                    <a:pt x="12418" y="10746"/>
                  </a:lnTo>
                  <a:cubicBezTo>
                    <a:pt x="12418" y="10746"/>
                    <a:pt x="12295" y="10844"/>
                    <a:pt x="12197" y="10844"/>
                  </a:cubicBezTo>
                  <a:cubicBezTo>
                    <a:pt x="12197" y="10967"/>
                    <a:pt x="12099" y="10967"/>
                    <a:pt x="12099" y="11065"/>
                  </a:cubicBezTo>
                  <a:cubicBezTo>
                    <a:pt x="12099" y="11065"/>
                    <a:pt x="12099" y="11164"/>
                    <a:pt x="12197" y="11262"/>
                  </a:cubicBezTo>
                  <a:cubicBezTo>
                    <a:pt x="12000" y="11164"/>
                    <a:pt x="11902" y="11065"/>
                    <a:pt x="11681" y="11065"/>
                  </a:cubicBezTo>
                  <a:cubicBezTo>
                    <a:pt x="11804" y="11065"/>
                    <a:pt x="11804" y="11164"/>
                    <a:pt x="11804" y="11164"/>
                  </a:cubicBezTo>
                  <a:lnTo>
                    <a:pt x="11582" y="11164"/>
                  </a:lnTo>
                  <a:lnTo>
                    <a:pt x="11582" y="11262"/>
                  </a:lnTo>
                  <a:lnTo>
                    <a:pt x="11681" y="11262"/>
                  </a:lnTo>
                  <a:cubicBezTo>
                    <a:pt x="11804" y="11360"/>
                    <a:pt x="11804" y="11459"/>
                    <a:pt x="11804" y="11582"/>
                  </a:cubicBezTo>
                  <a:cubicBezTo>
                    <a:pt x="11804" y="11459"/>
                    <a:pt x="11681" y="11459"/>
                    <a:pt x="11681" y="11360"/>
                  </a:cubicBezTo>
                  <a:cubicBezTo>
                    <a:pt x="11582" y="11459"/>
                    <a:pt x="11484" y="11459"/>
                    <a:pt x="11386" y="11459"/>
                  </a:cubicBezTo>
                  <a:lnTo>
                    <a:pt x="11386" y="11680"/>
                  </a:lnTo>
                  <a:cubicBezTo>
                    <a:pt x="11304" y="11589"/>
                    <a:pt x="11236" y="11556"/>
                    <a:pt x="11169" y="11556"/>
                  </a:cubicBezTo>
                  <a:cubicBezTo>
                    <a:pt x="11075" y="11556"/>
                    <a:pt x="10985" y="11622"/>
                    <a:pt x="10869" y="11680"/>
                  </a:cubicBezTo>
                  <a:lnTo>
                    <a:pt x="11066" y="11680"/>
                  </a:lnTo>
                  <a:cubicBezTo>
                    <a:pt x="11066" y="11778"/>
                    <a:pt x="11189" y="11877"/>
                    <a:pt x="11189" y="11975"/>
                  </a:cubicBezTo>
                  <a:cubicBezTo>
                    <a:pt x="11066" y="12073"/>
                    <a:pt x="10869" y="12073"/>
                    <a:pt x="10672" y="12073"/>
                  </a:cubicBezTo>
                  <a:cubicBezTo>
                    <a:pt x="10672" y="12073"/>
                    <a:pt x="10771" y="12073"/>
                    <a:pt x="10771" y="12196"/>
                  </a:cubicBezTo>
                  <a:lnTo>
                    <a:pt x="10574" y="12196"/>
                  </a:lnTo>
                  <a:cubicBezTo>
                    <a:pt x="10672" y="12295"/>
                    <a:pt x="10672" y="12295"/>
                    <a:pt x="10672" y="12393"/>
                  </a:cubicBezTo>
                  <a:cubicBezTo>
                    <a:pt x="10672" y="12393"/>
                    <a:pt x="10574" y="12393"/>
                    <a:pt x="10451" y="12491"/>
                  </a:cubicBezTo>
                  <a:cubicBezTo>
                    <a:pt x="10353" y="12393"/>
                    <a:pt x="10353" y="12295"/>
                    <a:pt x="10254" y="12295"/>
                  </a:cubicBezTo>
                  <a:cubicBezTo>
                    <a:pt x="10156" y="12295"/>
                    <a:pt x="10156" y="12196"/>
                    <a:pt x="10156" y="12196"/>
                  </a:cubicBezTo>
                  <a:lnTo>
                    <a:pt x="10156" y="12073"/>
                  </a:lnTo>
                  <a:cubicBezTo>
                    <a:pt x="10254" y="12135"/>
                    <a:pt x="10328" y="12166"/>
                    <a:pt x="10393" y="12166"/>
                  </a:cubicBezTo>
                  <a:cubicBezTo>
                    <a:pt x="10457" y="12166"/>
                    <a:pt x="10513" y="12135"/>
                    <a:pt x="10574" y="12073"/>
                  </a:cubicBezTo>
                  <a:cubicBezTo>
                    <a:pt x="10574" y="11877"/>
                    <a:pt x="10451" y="11778"/>
                    <a:pt x="10451" y="11680"/>
                  </a:cubicBezTo>
                  <a:cubicBezTo>
                    <a:pt x="10574" y="11582"/>
                    <a:pt x="10574" y="11582"/>
                    <a:pt x="10672" y="11582"/>
                  </a:cubicBezTo>
                  <a:cubicBezTo>
                    <a:pt x="10672" y="11582"/>
                    <a:pt x="10672" y="11680"/>
                    <a:pt x="10771" y="11680"/>
                  </a:cubicBezTo>
                  <a:lnTo>
                    <a:pt x="10869" y="11680"/>
                  </a:lnTo>
                  <a:cubicBezTo>
                    <a:pt x="10869" y="11582"/>
                    <a:pt x="10771" y="11459"/>
                    <a:pt x="10672" y="11459"/>
                  </a:cubicBezTo>
                  <a:lnTo>
                    <a:pt x="10672" y="11262"/>
                  </a:lnTo>
                  <a:lnTo>
                    <a:pt x="10968" y="11262"/>
                  </a:lnTo>
                  <a:lnTo>
                    <a:pt x="10968" y="11164"/>
                  </a:lnTo>
                  <a:cubicBezTo>
                    <a:pt x="10771" y="11065"/>
                    <a:pt x="10771" y="11065"/>
                    <a:pt x="10968" y="10967"/>
                  </a:cubicBezTo>
                  <a:lnTo>
                    <a:pt x="10968" y="11164"/>
                  </a:lnTo>
                  <a:lnTo>
                    <a:pt x="11066" y="11164"/>
                  </a:lnTo>
                  <a:cubicBezTo>
                    <a:pt x="11066" y="11164"/>
                    <a:pt x="11189" y="11164"/>
                    <a:pt x="11189" y="11065"/>
                  </a:cubicBezTo>
                  <a:cubicBezTo>
                    <a:pt x="11287" y="10967"/>
                    <a:pt x="11386" y="10844"/>
                    <a:pt x="11386" y="10746"/>
                  </a:cubicBezTo>
                  <a:cubicBezTo>
                    <a:pt x="11484" y="10844"/>
                    <a:pt x="11582" y="10844"/>
                    <a:pt x="11681" y="10967"/>
                  </a:cubicBezTo>
                  <a:cubicBezTo>
                    <a:pt x="11681" y="10844"/>
                    <a:pt x="11681" y="10746"/>
                    <a:pt x="11582" y="10746"/>
                  </a:cubicBezTo>
                  <a:cubicBezTo>
                    <a:pt x="11681" y="10746"/>
                    <a:pt x="11681" y="10647"/>
                    <a:pt x="11804" y="10647"/>
                  </a:cubicBezTo>
                  <a:lnTo>
                    <a:pt x="11386" y="10647"/>
                  </a:lnTo>
                  <a:cubicBezTo>
                    <a:pt x="11386" y="10647"/>
                    <a:pt x="11386" y="10746"/>
                    <a:pt x="11287" y="10746"/>
                  </a:cubicBezTo>
                  <a:lnTo>
                    <a:pt x="11287" y="10647"/>
                  </a:lnTo>
                  <a:cubicBezTo>
                    <a:pt x="11189" y="10647"/>
                    <a:pt x="11066" y="10647"/>
                    <a:pt x="11066" y="10746"/>
                  </a:cubicBezTo>
                  <a:lnTo>
                    <a:pt x="11066" y="10647"/>
                  </a:lnTo>
                  <a:cubicBezTo>
                    <a:pt x="11066" y="10647"/>
                    <a:pt x="11189" y="10549"/>
                    <a:pt x="11287" y="10549"/>
                  </a:cubicBezTo>
                  <a:cubicBezTo>
                    <a:pt x="11386" y="10549"/>
                    <a:pt x="11386" y="10451"/>
                    <a:pt x="11386" y="10352"/>
                  </a:cubicBezTo>
                  <a:cubicBezTo>
                    <a:pt x="11287" y="10229"/>
                    <a:pt x="11287" y="10229"/>
                    <a:pt x="11189" y="10229"/>
                  </a:cubicBezTo>
                  <a:cubicBezTo>
                    <a:pt x="11287" y="10229"/>
                    <a:pt x="11287" y="10131"/>
                    <a:pt x="11386" y="10131"/>
                  </a:cubicBezTo>
                  <a:cubicBezTo>
                    <a:pt x="11386" y="10033"/>
                    <a:pt x="11386" y="10033"/>
                    <a:pt x="11484" y="9934"/>
                  </a:cubicBezTo>
                  <a:cubicBezTo>
                    <a:pt x="11582" y="9934"/>
                    <a:pt x="11681" y="9836"/>
                    <a:pt x="11804" y="9836"/>
                  </a:cubicBezTo>
                  <a:lnTo>
                    <a:pt x="11902" y="9836"/>
                  </a:lnTo>
                  <a:cubicBezTo>
                    <a:pt x="11902" y="9836"/>
                    <a:pt x="12000" y="9737"/>
                    <a:pt x="12000" y="9615"/>
                  </a:cubicBezTo>
                  <a:lnTo>
                    <a:pt x="12000" y="9737"/>
                  </a:lnTo>
                  <a:lnTo>
                    <a:pt x="12197" y="9737"/>
                  </a:lnTo>
                  <a:lnTo>
                    <a:pt x="12197" y="9516"/>
                  </a:lnTo>
                  <a:cubicBezTo>
                    <a:pt x="12230" y="9549"/>
                    <a:pt x="12265" y="9560"/>
                    <a:pt x="12302" y="9560"/>
                  </a:cubicBezTo>
                  <a:cubicBezTo>
                    <a:pt x="12375" y="9560"/>
                    <a:pt x="12451" y="9516"/>
                    <a:pt x="12517" y="9516"/>
                  </a:cubicBezTo>
                  <a:close/>
                  <a:moveTo>
                    <a:pt x="17434" y="12196"/>
                  </a:moveTo>
                  <a:cubicBezTo>
                    <a:pt x="17533" y="12196"/>
                    <a:pt x="17631" y="12295"/>
                    <a:pt x="17730" y="12393"/>
                  </a:cubicBezTo>
                  <a:cubicBezTo>
                    <a:pt x="17631" y="12393"/>
                    <a:pt x="17631" y="12393"/>
                    <a:pt x="17533" y="12491"/>
                  </a:cubicBezTo>
                  <a:cubicBezTo>
                    <a:pt x="17533" y="12393"/>
                    <a:pt x="17533" y="12393"/>
                    <a:pt x="17434" y="12393"/>
                  </a:cubicBezTo>
                  <a:cubicBezTo>
                    <a:pt x="17533" y="12491"/>
                    <a:pt x="17533" y="12590"/>
                    <a:pt x="17631" y="12688"/>
                  </a:cubicBezTo>
                  <a:cubicBezTo>
                    <a:pt x="17434" y="12688"/>
                    <a:pt x="17434" y="12688"/>
                    <a:pt x="17213" y="12811"/>
                  </a:cubicBezTo>
                  <a:cubicBezTo>
                    <a:pt x="17115" y="12811"/>
                    <a:pt x="17115" y="12688"/>
                    <a:pt x="17115" y="12688"/>
                  </a:cubicBezTo>
                  <a:lnTo>
                    <a:pt x="17115" y="12491"/>
                  </a:lnTo>
                  <a:cubicBezTo>
                    <a:pt x="17115" y="12393"/>
                    <a:pt x="17213" y="12393"/>
                    <a:pt x="17213" y="12393"/>
                  </a:cubicBezTo>
                  <a:cubicBezTo>
                    <a:pt x="17213" y="12295"/>
                    <a:pt x="17213" y="12295"/>
                    <a:pt x="17115" y="12295"/>
                  </a:cubicBezTo>
                  <a:cubicBezTo>
                    <a:pt x="17213" y="12295"/>
                    <a:pt x="17336" y="12196"/>
                    <a:pt x="17434" y="12196"/>
                  </a:cubicBezTo>
                  <a:close/>
                  <a:moveTo>
                    <a:pt x="12812" y="12688"/>
                  </a:moveTo>
                  <a:lnTo>
                    <a:pt x="12812" y="12909"/>
                  </a:lnTo>
                  <a:cubicBezTo>
                    <a:pt x="12812" y="12909"/>
                    <a:pt x="12713" y="12909"/>
                    <a:pt x="12615" y="13008"/>
                  </a:cubicBezTo>
                  <a:cubicBezTo>
                    <a:pt x="12517" y="12909"/>
                    <a:pt x="12517" y="12811"/>
                    <a:pt x="12418" y="12688"/>
                  </a:cubicBezTo>
                  <a:close/>
                  <a:moveTo>
                    <a:pt x="10156" y="12688"/>
                  </a:moveTo>
                  <a:cubicBezTo>
                    <a:pt x="10156" y="12811"/>
                    <a:pt x="10254" y="12909"/>
                    <a:pt x="10254" y="12909"/>
                  </a:cubicBezTo>
                  <a:cubicBezTo>
                    <a:pt x="10156" y="13008"/>
                    <a:pt x="10058" y="13106"/>
                    <a:pt x="9959" y="13205"/>
                  </a:cubicBezTo>
                  <a:cubicBezTo>
                    <a:pt x="9836" y="13008"/>
                    <a:pt x="9959" y="12909"/>
                    <a:pt x="10058" y="12688"/>
                  </a:cubicBezTo>
                  <a:close/>
                  <a:moveTo>
                    <a:pt x="12295" y="13623"/>
                  </a:moveTo>
                  <a:cubicBezTo>
                    <a:pt x="12418" y="13721"/>
                    <a:pt x="12517" y="13721"/>
                    <a:pt x="12713" y="13819"/>
                  </a:cubicBezTo>
                  <a:lnTo>
                    <a:pt x="12295" y="13819"/>
                  </a:lnTo>
                  <a:lnTo>
                    <a:pt x="12295" y="14041"/>
                  </a:lnTo>
                  <a:cubicBezTo>
                    <a:pt x="12197" y="13918"/>
                    <a:pt x="12197" y="13819"/>
                    <a:pt x="12099" y="13721"/>
                  </a:cubicBezTo>
                  <a:cubicBezTo>
                    <a:pt x="12197" y="13721"/>
                    <a:pt x="12197" y="13721"/>
                    <a:pt x="12295" y="13623"/>
                  </a:cubicBezTo>
                  <a:close/>
                  <a:moveTo>
                    <a:pt x="17434" y="14434"/>
                  </a:moveTo>
                  <a:lnTo>
                    <a:pt x="17533" y="14532"/>
                  </a:lnTo>
                  <a:cubicBezTo>
                    <a:pt x="17533" y="14532"/>
                    <a:pt x="17434" y="14532"/>
                    <a:pt x="17434" y="14655"/>
                  </a:cubicBezTo>
                  <a:cubicBezTo>
                    <a:pt x="17533" y="14655"/>
                    <a:pt x="17533" y="14754"/>
                    <a:pt x="17631" y="14754"/>
                  </a:cubicBezTo>
                  <a:cubicBezTo>
                    <a:pt x="17574" y="14782"/>
                    <a:pt x="17533" y="14794"/>
                    <a:pt x="17502" y="14794"/>
                  </a:cubicBezTo>
                  <a:cubicBezTo>
                    <a:pt x="17426" y="14794"/>
                    <a:pt x="17406" y="14725"/>
                    <a:pt x="17336" y="14655"/>
                  </a:cubicBezTo>
                  <a:cubicBezTo>
                    <a:pt x="17213" y="14532"/>
                    <a:pt x="17336" y="14532"/>
                    <a:pt x="17434" y="14434"/>
                  </a:cubicBezTo>
                  <a:close/>
                  <a:moveTo>
                    <a:pt x="12099" y="14237"/>
                  </a:moveTo>
                  <a:lnTo>
                    <a:pt x="12099" y="14532"/>
                  </a:lnTo>
                  <a:cubicBezTo>
                    <a:pt x="12099" y="14532"/>
                    <a:pt x="12099" y="14655"/>
                    <a:pt x="12197" y="14852"/>
                  </a:cubicBezTo>
                  <a:cubicBezTo>
                    <a:pt x="12099" y="14754"/>
                    <a:pt x="12000" y="14754"/>
                    <a:pt x="12000" y="14754"/>
                  </a:cubicBezTo>
                  <a:lnTo>
                    <a:pt x="11902" y="14754"/>
                  </a:lnTo>
                  <a:cubicBezTo>
                    <a:pt x="11902" y="14852"/>
                    <a:pt x="12000" y="14950"/>
                    <a:pt x="12000" y="15049"/>
                  </a:cubicBezTo>
                  <a:lnTo>
                    <a:pt x="12099" y="15049"/>
                  </a:lnTo>
                  <a:cubicBezTo>
                    <a:pt x="12000" y="15147"/>
                    <a:pt x="11902" y="15147"/>
                    <a:pt x="11902" y="15147"/>
                  </a:cubicBezTo>
                  <a:cubicBezTo>
                    <a:pt x="11869" y="15114"/>
                    <a:pt x="11834" y="15103"/>
                    <a:pt x="11794" y="15103"/>
                  </a:cubicBezTo>
                  <a:cubicBezTo>
                    <a:pt x="11735" y="15103"/>
                    <a:pt x="11666" y="15127"/>
                    <a:pt x="11582" y="15139"/>
                  </a:cubicBezTo>
                  <a:lnTo>
                    <a:pt x="11582" y="15139"/>
                  </a:lnTo>
                  <a:cubicBezTo>
                    <a:pt x="11582" y="15044"/>
                    <a:pt x="11585" y="14950"/>
                    <a:pt x="11681" y="14950"/>
                  </a:cubicBezTo>
                  <a:cubicBezTo>
                    <a:pt x="11582" y="14950"/>
                    <a:pt x="11582" y="14950"/>
                    <a:pt x="11484" y="14852"/>
                  </a:cubicBezTo>
                  <a:lnTo>
                    <a:pt x="11681" y="14852"/>
                  </a:lnTo>
                  <a:cubicBezTo>
                    <a:pt x="11804" y="14852"/>
                    <a:pt x="11804" y="14754"/>
                    <a:pt x="11804" y="14754"/>
                  </a:cubicBezTo>
                  <a:lnTo>
                    <a:pt x="11484" y="14754"/>
                  </a:lnTo>
                  <a:lnTo>
                    <a:pt x="11484" y="14532"/>
                  </a:lnTo>
                  <a:lnTo>
                    <a:pt x="11681" y="14532"/>
                  </a:lnTo>
                  <a:lnTo>
                    <a:pt x="11582" y="14434"/>
                  </a:lnTo>
                  <a:lnTo>
                    <a:pt x="11582" y="14336"/>
                  </a:lnTo>
                  <a:lnTo>
                    <a:pt x="11902" y="14336"/>
                  </a:lnTo>
                  <a:cubicBezTo>
                    <a:pt x="11804" y="14336"/>
                    <a:pt x="11804" y="14237"/>
                    <a:pt x="11582" y="14237"/>
                  </a:cubicBezTo>
                  <a:close/>
                  <a:moveTo>
                    <a:pt x="124" y="15762"/>
                  </a:moveTo>
                  <a:cubicBezTo>
                    <a:pt x="155" y="15762"/>
                    <a:pt x="186" y="15774"/>
                    <a:pt x="217" y="15791"/>
                  </a:cubicBezTo>
                  <a:lnTo>
                    <a:pt x="217" y="15791"/>
                  </a:lnTo>
                  <a:cubicBezTo>
                    <a:pt x="208" y="15762"/>
                    <a:pt x="184" y="15762"/>
                    <a:pt x="124" y="15762"/>
                  </a:cubicBezTo>
                  <a:close/>
                  <a:moveTo>
                    <a:pt x="11189" y="15885"/>
                  </a:moveTo>
                  <a:cubicBezTo>
                    <a:pt x="11265" y="15885"/>
                    <a:pt x="11282" y="15885"/>
                    <a:pt x="11379" y="15931"/>
                  </a:cubicBezTo>
                  <a:lnTo>
                    <a:pt x="11379" y="15931"/>
                  </a:lnTo>
                  <a:cubicBezTo>
                    <a:pt x="11354" y="16012"/>
                    <a:pt x="11272" y="16081"/>
                    <a:pt x="11189" y="16081"/>
                  </a:cubicBezTo>
                  <a:lnTo>
                    <a:pt x="11066" y="15983"/>
                  </a:lnTo>
                  <a:cubicBezTo>
                    <a:pt x="11189" y="15983"/>
                    <a:pt x="11189" y="15885"/>
                    <a:pt x="11189" y="15885"/>
                  </a:cubicBezTo>
                  <a:close/>
                  <a:moveTo>
                    <a:pt x="11386" y="15049"/>
                  </a:moveTo>
                  <a:cubicBezTo>
                    <a:pt x="11386" y="15049"/>
                    <a:pt x="11463" y="15126"/>
                    <a:pt x="11549" y="15144"/>
                  </a:cubicBezTo>
                  <a:lnTo>
                    <a:pt x="11549" y="15144"/>
                  </a:lnTo>
                  <a:cubicBezTo>
                    <a:pt x="11528" y="15146"/>
                    <a:pt x="11507" y="15147"/>
                    <a:pt x="11484" y="15147"/>
                  </a:cubicBezTo>
                  <a:lnTo>
                    <a:pt x="11386" y="15270"/>
                  </a:lnTo>
                  <a:cubicBezTo>
                    <a:pt x="11484" y="15270"/>
                    <a:pt x="11484" y="15270"/>
                    <a:pt x="11582" y="15368"/>
                  </a:cubicBezTo>
                  <a:lnTo>
                    <a:pt x="11386" y="15368"/>
                  </a:lnTo>
                  <a:lnTo>
                    <a:pt x="11386" y="15467"/>
                  </a:lnTo>
                  <a:lnTo>
                    <a:pt x="11484" y="15467"/>
                  </a:lnTo>
                  <a:lnTo>
                    <a:pt x="11484" y="15663"/>
                  </a:lnTo>
                  <a:cubicBezTo>
                    <a:pt x="11582" y="15762"/>
                    <a:pt x="11681" y="15762"/>
                    <a:pt x="11804" y="15885"/>
                  </a:cubicBezTo>
                  <a:lnTo>
                    <a:pt x="11804" y="16081"/>
                  </a:lnTo>
                  <a:lnTo>
                    <a:pt x="11681" y="16081"/>
                  </a:lnTo>
                  <a:cubicBezTo>
                    <a:pt x="11681" y="15904"/>
                    <a:pt x="11600" y="15887"/>
                    <a:pt x="11440" y="15885"/>
                  </a:cubicBezTo>
                  <a:lnTo>
                    <a:pt x="11440" y="15885"/>
                  </a:lnTo>
                  <a:cubicBezTo>
                    <a:pt x="11437" y="15810"/>
                    <a:pt x="11484" y="15731"/>
                    <a:pt x="11484" y="15663"/>
                  </a:cubicBezTo>
                  <a:cubicBezTo>
                    <a:pt x="11386" y="15663"/>
                    <a:pt x="11287" y="15565"/>
                    <a:pt x="11287" y="15565"/>
                  </a:cubicBezTo>
                  <a:lnTo>
                    <a:pt x="11287" y="15467"/>
                  </a:lnTo>
                  <a:cubicBezTo>
                    <a:pt x="11287" y="15467"/>
                    <a:pt x="11287" y="15368"/>
                    <a:pt x="11189" y="15368"/>
                  </a:cubicBezTo>
                  <a:lnTo>
                    <a:pt x="11287" y="15368"/>
                  </a:lnTo>
                  <a:cubicBezTo>
                    <a:pt x="11189" y="15270"/>
                    <a:pt x="11189" y="15270"/>
                    <a:pt x="11189" y="15147"/>
                  </a:cubicBezTo>
                  <a:cubicBezTo>
                    <a:pt x="11287" y="15147"/>
                    <a:pt x="11287" y="15049"/>
                    <a:pt x="11386" y="15049"/>
                  </a:cubicBezTo>
                  <a:close/>
                  <a:moveTo>
                    <a:pt x="11287" y="16377"/>
                  </a:moveTo>
                  <a:cubicBezTo>
                    <a:pt x="11386" y="16499"/>
                    <a:pt x="11582" y="16499"/>
                    <a:pt x="11484" y="16795"/>
                  </a:cubicBezTo>
                  <a:lnTo>
                    <a:pt x="11484" y="16696"/>
                  </a:lnTo>
                  <a:cubicBezTo>
                    <a:pt x="11386" y="16696"/>
                    <a:pt x="11287" y="16696"/>
                    <a:pt x="11189" y="16795"/>
                  </a:cubicBezTo>
                  <a:cubicBezTo>
                    <a:pt x="11189" y="16696"/>
                    <a:pt x="11189" y="16598"/>
                    <a:pt x="11066" y="16499"/>
                  </a:cubicBezTo>
                  <a:cubicBezTo>
                    <a:pt x="11189" y="16499"/>
                    <a:pt x="11287" y="16377"/>
                    <a:pt x="11287" y="16377"/>
                  </a:cubicBezTo>
                  <a:close/>
                  <a:moveTo>
                    <a:pt x="16820" y="16893"/>
                  </a:moveTo>
                  <a:cubicBezTo>
                    <a:pt x="16820" y="16893"/>
                    <a:pt x="16721" y="16893"/>
                    <a:pt x="16721" y="16991"/>
                  </a:cubicBezTo>
                  <a:lnTo>
                    <a:pt x="16598" y="16991"/>
                  </a:lnTo>
                  <a:cubicBezTo>
                    <a:pt x="16598" y="16942"/>
                    <a:pt x="16549" y="16942"/>
                    <a:pt x="16512" y="16942"/>
                  </a:cubicBezTo>
                  <a:cubicBezTo>
                    <a:pt x="16475" y="16942"/>
                    <a:pt x="16451" y="16942"/>
                    <a:pt x="16500" y="16893"/>
                  </a:cubicBezTo>
                  <a:close/>
                  <a:moveTo>
                    <a:pt x="20287" y="12295"/>
                  </a:moveTo>
                  <a:lnTo>
                    <a:pt x="20287" y="12491"/>
                  </a:lnTo>
                  <a:cubicBezTo>
                    <a:pt x="20287" y="12590"/>
                    <a:pt x="20188" y="12590"/>
                    <a:pt x="20090" y="12688"/>
                  </a:cubicBezTo>
                  <a:cubicBezTo>
                    <a:pt x="20188" y="12811"/>
                    <a:pt x="20188" y="12811"/>
                    <a:pt x="20287" y="12909"/>
                  </a:cubicBezTo>
                  <a:lnTo>
                    <a:pt x="20188" y="12909"/>
                  </a:lnTo>
                  <a:cubicBezTo>
                    <a:pt x="20090" y="12909"/>
                    <a:pt x="20090" y="13008"/>
                    <a:pt x="20090" y="13106"/>
                  </a:cubicBezTo>
                  <a:lnTo>
                    <a:pt x="20090" y="13205"/>
                  </a:lnTo>
                  <a:cubicBezTo>
                    <a:pt x="19992" y="13106"/>
                    <a:pt x="19893" y="13106"/>
                    <a:pt x="19795" y="13008"/>
                  </a:cubicBezTo>
                  <a:lnTo>
                    <a:pt x="19795" y="13008"/>
                  </a:lnTo>
                  <a:cubicBezTo>
                    <a:pt x="19795" y="13106"/>
                    <a:pt x="19795" y="13106"/>
                    <a:pt x="19893" y="13205"/>
                  </a:cubicBezTo>
                  <a:cubicBezTo>
                    <a:pt x="19795" y="13205"/>
                    <a:pt x="19795" y="13303"/>
                    <a:pt x="19672" y="13426"/>
                  </a:cubicBezTo>
                  <a:cubicBezTo>
                    <a:pt x="19795" y="13303"/>
                    <a:pt x="19795" y="13303"/>
                    <a:pt x="19893" y="13303"/>
                  </a:cubicBezTo>
                  <a:cubicBezTo>
                    <a:pt x="19992" y="13426"/>
                    <a:pt x="19893" y="13524"/>
                    <a:pt x="19795" y="13524"/>
                  </a:cubicBezTo>
                  <a:lnTo>
                    <a:pt x="19795" y="13721"/>
                  </a:lnTo>
                  <a:lnTo>
                    <a:pt x="19893" y="13721"/>
                  </a:lnTo>
                  <a:lnTo>
                    <a:pt x="19893" y="13918"/>
                  </a:lnTo>
                  <a:cubicBezTo>
                    <a:pt x="19795" y="13819"/>
                    <a:pt x="19672" y="13819"/>
                    <a:pt x="19672" y="13721"/>
                  </a:cubicBezTo>
                  <a:cubicBezTo>
                    <a:pt x="19574" y="13721"/>
                    <a:pt x="19574" y="13721"/>
                    <a:pt x="19574" y="13819"/>
                  </a:cubicBezTo>
                  <a:cubicBezTo>
                    <a:pt x="19574" y="13819"/>
                    <a:pt x="19475" y="13819"/>
                    <a:pt x="19475" y="13918"/>
                  </a:cubicBezTo>
                  <a:cubicBezTo>
                    <a:pt x="19574" y="14041"/>
                    <a:pt x="19574" y="14139"/>
                    <a:pt x="19672" y="14237"/>
                  </a:cubicBezTo>
                  <a:lnTo>
                    <a:pt x="19574" y="14336"/>
                  </a:lnTo>
                  <a:lnTo>
                    <a:pt x="19475" y="14434"/>
                  </a:lnTo>
                  <a:cubicBezTo>
                    <a:pt x="19377" y="14336"/>
                    <a:pt x="19377" y="14237"/>
                    <a:pt x="19279" y="14237"/>
                  </a:cubicBezTo>
                  <a:cubicBezTo>
                    <a:pt x="19180" y="14237"/>
                    <a:pt x="19377" y="14336"/>
                    <a:pt x="19180" y="14434"/>
                  </a:cubicBezTo>
                  <a:cubicBezTo>
                    <a:pt x="19180" y="14434"/>
                    <a:pt x="19377" y="14532"/>
                    <a:pt x="19279" y="14532"/>
                  </a:cubicBezTo>
                  <a:cubicBezTo>
                    <a:pt x="19180" y="14655"/>
                    <a:pt x="19279" y="14754"/>
                    <a:pt x="19279" y="14852"/>
                  </a:cubicBezTo>
                  <a:cubicBezTo>
                    <a:pt x="19180" y="14754"/>
                    <a:pt x="19057" y="14754"/>
                    <a:pt x="19057" y="14655"/>
                  </a:cubicBezTo>
                  <a:cubicBezTo>
                    <a:pt x="18959" y="14655"/>
                    <a:pt x="18959" y="14754"/>
                    <a:pt x="18959" y="14754"/>
                  </a:cubicBezTo>
                  <a:cubicBezTo>
                    <a:pt x="19057" y="14852"/>
                    <a:pt x="19057" y="14852"/>
                    <a:pt x="19057" y="14950"/>
                  </a:cubicBezTo>
                  <a:cubicBezTo>
                    <a:pt x="19057" y="14950"/>
                    <a:pt x="19057" y="15049"/>
                    <a:pt x="18959" y="15049"/>
                  </a:cubicBezTo>
                  <a:cubicBezTo>
                    <a:pt x="19057" y="15049"/>
                    <a:pt x="19057" y="15147"/>
                    <a:pt x="19057" y="15270"/>
                  </a:cubicBezTo>
                  <a:lnTo>
                    <a:pt x="18959" y="15147"/>
                  </a:lnTo>
                  <a:cubicBezTo>
                    <a:pt x="18861" y="15147"/>
                    <a:pt x="18861" y="15270"/>
                    <a:pt x="18762" y="15368"/>
                  </a:cubicBezTo>
                  <a:lnTo>
                    <a:pt x="18664" y="15270"/>
                  </a:lnTo>
                  <a:lnTo>
                    <a:pt x="18664" y="15565"/>
                  </a:lnTo>
                  <a:cubicBezTo>
                    <a:pt x="18566" y="15663"/>
                    <a:pt x="18566" y="15663"/>
                    <a:pt x="18443" y="15762"/>
                  </a:cubicBezTo>
                  <a:lnTo>
                    <a:pt x="18246" y="15762"/>
                  </a:lnTo>
                  <a:cubicBezTo>
                    <a:pt x="18344" y="15762"/>
                    <a:pt x="18344" y="15885"/>
                    <a:pt x="18344" y="15885"/>
                  </a:cubicBezTo>
                  <a:cubicBezTo>
                    <a:pt x="18246" y="15983"/>
                    <a:pt x="18246" y="15983"/>
                    <a:pt x="18148" y="15983"/>
                  </a:cubicBezTo>
                  <a:cubicBezTo>
                    <a:pt x="18246" y="16081"/>
                    <a:pt x="18246" y="16081"/>
                    <a:pt x="18344" y="16081"/>
                  </a:cubicBezTo>
                  <a:cubicBezTo>
                    <a:pt x="18246" y="16081"/>
                    <a:pt x="18246" y="16180"/>
                    <a:pt x="18148" y="16278"/>
                  </a:cubicBezTo>
                  <a:lnTo>
                    <a:pt x="18049" y="16278"/>
                  </a:lnTo>
                  <a:lnTo>
                    <a:pt x="18049" y="16696"/>
                  </a:lnTo>
                  <a:cubicBezTo>
                    <a:pt x="17951" y="16696"/>
                    <a:pt x="17951" y="16598"/>
                    <a:pt x="17828" y="16598"/>
                  </a:cubicBezTo>
                  <a:cubicBezTo>
                    <a:pt x="17828" y="16696"/>
                    <a:pt x="17730" y="16795"/>
                    <a:pt x="17730" y="16893"/>
                  </a:cubicBezTo>
                  <a:cubicBezTo>
                    <a:pt x="17631" y="16991"/>
                    <a:pt x="17631" y="17114"/>
                    <a:pt x="17533" y="17213"/>
                  </a:cubicBezTo>
                  <a:cubicBezTo>
                    <a:pt x="17434" y="17114"/>
                    <a:pt x="17213" y="17114"/>
                    <a:pt x="17115" y="16991"/>
                  </a:cubicBezTo>
                  <a:cubicBezTo>
                    <a:pt x="17115" y="16893"/>
                    <a:pt x="17016" y="16795"/>
                    <a:pt x="17016" y="16696"/>
                  </a:cubicBezTo>
                  <a:cubicBezTo>
                    <a:pt x="17213" y="16696"/>
                    <a:pt x="17336" y="16696"/>
                    <a:pt x="17533" y="16795"/>
                  </a:cubicBezTo>
                  <a:cubicBezTo>
                    <a:pt x="17533" y="16696"/>
                    <a:pt x="17533" y="16598"/>
                    <a:pt x="17434" y="16598"/>
                  </a:cubicBezTo>
                  <a:cubicBezTo>
                    <a:pt x="17533" y="16598"/>
                    <a:pt x="17533" y="16499"/>
                    <a:pt x="17631" y="16499"/>
                  </a:cubicBezTo>
                  <a:cubicBezTo>
                    <a:pt x="17533" y="16278"/>
                    <a:pt x="17434" y="16278"/>
                    <a:pt x="17336" y="16081"/>
                  </a:cubicBezTo>
                  <a:cubicBezTo>
                    <a:pt x="17369" y="16049"/>
                    <a:pt x="17402" y="16038"/>
                    <a:pt x="17438" y="16038"/>
                  </a:cubicBezTo>
                  <a:cubicBezTo>
                    <a:pt x="17511" y="16038"/>
                    <a:pt x="17598" y="16081"/>
                    <a:pt x="17730" y="16081"/>
                  </a:cubicBezTo>
                  <a:cubicBezTo>
                    <a:pt x="17730" y="15983"/>
                    <a:pt x="17730" y="15885"/>
                    <a:pt x="17631" y="15762"/>
                  </a:cubicBezTo>
                  <a:cubicBezTo>
                    <a:pt x="17730" y="15663"/>
                    <a:pt x="17730" y="15565"/>
                    <a:pt x="17828" y="15565"/>
                  </a:cubicBezTo>
                  <a:lnTo>
                    <a:pt x="17828" y="15467"/>
                  </a:lnTo>
                  <a:lnTo>
                    <a:pt x="17828" y="15368"/>
                  </a:lnTo>
                  <a:lnTo>
                    <a:pt x="17828" y="15270"/>
                  </a:lnTo>
                  <a:cubicBezTo>
                    <a:pt x="17730" y="15270"/>
                    <a:pt x="17828" y="15147"/>
                    <a:pt x="17730" y="15049"/>
                  </a:cubicBezTo>
                  <a:lnTo>
                    <a:pt x="17730" y="14754"/>
                  </a:lnTo>
                  <a:cubicBezTo>
                    <a:pt x="17828" y="14754"/>
                    <a:pt x="17951" y="14655"/>
                    <a:pt x="18049" y="14655"/>
                  </a:cubicBezTo>
                  <a:lnTo>
                    <a:pt x="18049" y="14434"/>
                  </a:lnTo>
                  <a:cubicBezTo>
                    <a:pt x="18148" y="14336"/>
                    <a:pt x="18246" y="14237"/>
                    <a:pt x="18344" y="14237"/>
                  </a:cubicBezTo>
                  <a:lnTo>
                    <a:pt x="18246" y="14139"/>
                  </a:lnTo>
                  <a:lnTo>
                    <a:pt x="18344" y="14041"/>
                  </a:lnTo>
                  <a:cubicBezTo>
                    <a:pt x="18344" y="14041"/>
                    <a:pt x="18246" y="14041"/>
                    <a:pt x="18246" y="13918"/>
                  </a:cubicBezTo>
                  <a:lnTo>
                    <a:pt x="18344" y="13918"/>
                  </a:lnTo>
                  <a:cubicBezTo>
                    <a:pt x="18344" y="13918"/>
                    <a:pt x="18344" y="13819"/>
                    <a:pt x="18246" y="13819"/>
                  </a:cubicBezTo>
                  <a:cubicBezTo>
                    <a:pt x="18344" y="13721"/>
                    <a:pt x="18443" y="13721"/>
                    <a:pt x="18566" y="13623"/>
                  </a:cubicBezTo>
                  <a:cubicBezTo>
                    <a:pt x="18566" y="13524"/>
                    <a:pt x="18566" y="13524"/>
                    <a:pt x="18443" y="13426"/>
                  </a:cubicBezTo>
                  <a:cubicBezTo>
                    <a:pt x="18664" y="13426"/>
                    <a:pt x="18664" y="13205"/>
                    <a:pt x="18762" y="13205"/>
                  </a:cubicBezTo>
                  <a:lnTo>
                    <a:pt x="18861" y="13205"/>
                  </a:lnTo>
                  <a:lnTo>
                    <a:pt x="18861" y="13008"/>
                  </a:lnTo>
                  <a:cubicBezTo>
                    <a:pt x="18959" y="13008"/>
                    <a:pt x="18959" y="13106"/>
                    <a:pt x="18959" y="13106"/>
                  </a:cubicBezTo>
                  <a:cubicBezTo>
                    <a:pt x="19057" y="13008"/>
                    <a:pt x="19180" y="13008"/>
                    <a:pt x="19279" y="12909"/>
                  </a:cubicBezTo>
                  <a:lnTo>
                    <a:pt x="19279" y="12811"/>
                  </a:lnTo>
                  <a:lnTo>
                    <a:pt x="19279" y="12491"/>
                  </a:lnTo>
                  <a:cubicBezTo>
                    <a:pt x="19377" y="12491"/>
                    <a:pt x="19475" y="12590"/>
                    <a:pt x="19574" y="12590"/>
                  </a:cubicBezTo>
                  <a:cubicBezTo>
                    <a:pt x="19672" y="12590"/>
                    <a:pt x="19672" y="12491"/>
                    <a:pt x="19672" y="12295"/>
                  </a:cubicBezTo>
                  <a:cubicBezTo>
                    <a:pt x="19795" y="12393"/>
                    <a:pt x="19795" y="12393"/>
                    <a:pt x="19795" y="12491"/>
                  </a:cubicBezTo>
                  <a:lnTo>
                    <a:pt x="19992" y="12491"/>
                  </a:lnTo>
                  <a:cubicBezTo>
                    <a:pt x="20090" y="12393"/>
                    <a:pt x="20090" y="12393"/>
                    <a:pt x="20090" y="12295"/>
                  </a:cubicBezTo>
                  <a:cubicBezTo>
                    <a:pt x="20090" y="12393"/>
                    <a:pt x="20090" y="12393"/>
                    <a:pt x="20188" y="12393"/>
                  </a:cubicBezTo>
                  <a:cubicBezTo>
                    <a:pt x="20188" y="12393"/>
                    <a:pt x="20188" y="12295"/>
                    <a:pt x="20287" y="12295"/>
                  </a:cubicBezTo>
                  <a:close/>
                  <a:moveTo>
                    <a:pt x="10968" y="16696"/>
                  </a:moveTo>
                  <a:cubicBezTo>
                    <a:pt x="10968" y="16893"/>
                    <a:pt x="11189" y="16991"/>
                    <a:pt x="11386" y="17114"/>
                  </a:cubicBezTo>
                  <a:lnTo>
                    <a:pt x="10968" y="17114"/>
                  </a:lnTo>
                  <a:cubicBezTo>
                    <a:pt x="11066" y="17213"/>
                    <a:pt x="11189" y="17213"/>
                    <a:pt x="11287" y="17311"/>
                  </a:cubicBezTo>
                  <a:cubicBezTo>
                    <a:pt x="11287" y="17311"/>
                    <a:pt x="11287" y="17409"/>
                    <a:pt x="11386" y="17508"/>
                  </a:cubicBezTo>
                  <a:lnTo>
                    <a:pt x="11189" y="17508"/>
                  </a:lnTo>
                  <a:cubicBezTo>
                    <a:pt x="10968" y="17311"/>
                    <a:pt x="10869" y="17114"/>
                    <a:pt x="10672" y="16893"/>
                  </a:cubicBezTo>
                  <a:lnTo>
                    <a:pt x="10869" y="16893"/>
                  </a:lnTo>
                  <a:lnTo>
                    <a:pt x="10771" y="16795"/>
                  </a:lnTo>
                  <a:cubicBezTo>
                    <a:pt x="10869" y="16795"/>
                    <a:pt x="10869" y="16696"/>
                    <a:pt x="10968" y="16696"/>
                  </a:cubicBezTo>
                  <a:close/>
                  <a:moveTo>
                    <a:pt x="10968" y="17827"/>
                  </a:moveTo>
                  <a:cubicBezTo>
                    <a:pt x="10968" y="17827"/>
                    <a:pt x="10968" y="17926"/>
                    <a:pt x="11066" y="18024"/>
                  </a:cubicBezTo>
                  <a:lnTo>
                    <a:pt x="10968" y="18024"/>
                  </a:lnTo>
                  <a:cubicBezTo>
                    <a:pt x="10968" y="18024"/>
                    <a:pt x="10869" y="17926"/>
                    <a:pt x="10771" y="17926"/>
                  </a:cubicBezTo>
                  <a:cubicBezTo>
                    <a:pt x="10869" y="17926"/>
                    <a:pt x="10869" y="17827"/>
                    <a:pt x="10968" y="17827"/>
                  </a:cubicBezTo>
                  <a:close/>
                  <a:moveTo>
                    <a:pt x="1034" y="18737"/>
                  </a:moveTo>
                  <a:cubicBezTo>
                    <a:pt x="1034" y="18737"/>
                    <a:pt x="1132" y="18835"/>
                    <a:pt x="1230" y="18835"/>
                  </a:cubicBezTo>
                  <a:lnTo>
                    <a:pt x="1132" y="18958"/>
                  </a:lnTo>
                  <a:cubicBezTo>
                    <a:pt x="1034" y="18958"/>
                    <a:pt x="935" y="18835"/>
                    <a:pt x="837" y="18835"/>
                  </a:cubicBezTo>
                  <a:cubicBezTo>
                    <a:pt x="837" y="18835"/>
                    <a:pt x="935" y="18737"/>
                    <a:pt x="1034" y="18737"/>
                  </a:cubicBezTo>
                  <a:close/>
                  <a:moveTo>
                    <a:pt x="9640" y="23040"/>
                  </a:moveTo>
                  <a:cubicBezTo>
                    <a:pt x="9640" y="23139"/>
                    <a:pt x="9640" y="23139"/>
                    <a:pt x="9541" y="23261"/>
                  </a:cubicBezTo>
                  <a:lnTo>
                    <a:pt x="9836" y="23261"/>
                  </a:lnTo>
                  <a:cubicBezTo>
                    <a:pt x="9836" y="23360"/>
                    <a:pt x="9836" y="23458"/>
                    <a:pt x="9959" y="23557"/>
                  </a:cubicBezTo>
                  <a:cubicBezTo>
                    <a:pt x="9836" y="23557"/>
                    <a:pt x="9836" y="23655"/>
                    <a:pt x="9738" y="23655"/>
                  </a:cubicBezTo>
                  <a:lnTo>
                    <a:pt x="9541" y="23655"/>
                  </a:lnTo>
                  <a:cubicBezTo>
                    <a:pt x="9541" y="23557"/>
                    <a:pt x="9541" y="23360"/>
                    <a:pt x="9443" y="23139"/>
                  </a:cubicBezTo>
                  <a:cubicBezTo>
                    <a:pt x="9541" y="23040"/>
                    <a:pt x="9541" y="23040"/>
                    <a:pt x="9640" y="23040"/>
                  </a:cubicBezTo>
                  <a:close/>
                  <a:moveTo>
                    <a:pt x="13525" y="23557"/>
                  </a:moveTo>
                  <a:cubicBezTo>
                    <a:pt x="13525" y="23655"/>
                    <a:pt x="13426" y="23655"/>
                    <a:pt x="13426" y="23655"/>
                  </a:cubicBezTo>
                  <a:lnTo>
                    <a:pt x="13525" y="23753"/>
                  </a:lnTo>
                  <a:lnTo>
                    <a:pt x="13131" y="23753"/>
                  </a:lnTo>
                  <a:cubicBezTo>
                    <a:pt x="13230" y="23655"/>
                    <a:pt x="13230" y="23557"/>
                    <a:pt x="13328" y="23557"/>
                  </a:cubicBezTo>
                  <a:close/>
                  <a:moveTo>
                    <a:pt x="9836" y="23655"/>
                  </a:moveTo>
                  <a:cubicBezTo>
                    <a:pt x="9959" y="23655"/>
                    <a:pt x="10058" y="23753"/>
                    <a:pt x="10254" y="23876"/>
                  </a:cubicBezTo>
                  <a:lnTo>
                    <a:pt x="10058" y="23876"/>
                  </a:lnTo>
                  <a:cubicBezTo>
                    <a:pt x="9959" y="23753"/>
                    <a:pt x="9959" y="23753"/>
                    <a:pt x="9836" y="23655"/>
                  </a:cubicBezTo>
                  <a:close/>
                  <a:moveTo>
                    <a:pt x="13746" y="23557"/>
                  </a:moveTo>
                  <a:cubicBezTo>
                    <a:pt x="13844" y="23557"/>
                    <a:pt x="13844" y="23655"/>
                    <a:pt x="13943" y="23753"/>
                  </a:cubicBezTo>
                  <a:lnTo>
                    <a:pt x="13844" y="23876"/>
                  </a:lnTo>
                  <a:cubicBezTo>
                    <a:pt x="13844" y="23876"/>
                    <a:pt x="13844" y="23753"/>
                    <a:pt x="13746" y="23753"/>
                  </a:cubicBezTo>
                  <a:lnTo>
                    <a:pt x="13746" y="23557"/>
                  </a:lnTo>
                  <a:close/>
                  <a:moveTo>
                    <a:pt x="11287" y="24270"/>
                  </a:moveTo>
                  <a:cubicBezTo>
                    <a:pt x="11287" y="24368"/>
                    <a:pt x="11386" y="24368"/>
                    <a:pt x="11386" y="24491"/>
                  </a:cubicBezTo>
                  <a:cubicBezTo>
                    <a:pt x="11386" y="24368"/>
                    <a:pt x="11484" y="24368"/>
                    <a:pt x="11484" y="24368"/>
                  </a:cubicBezTo>
                  <a:cubicBezTo>
                    <a:pt x="11484" y="24491"/>
                    <a:pt x="11582" y="24589"/>
                    <a:pt x="11582" y="24786"/>
                  </a:cubicBezTo>
                  <a:lnTo>
                    <a:pt x="11681" y="24786"/>
                  </a:lnTo>
                  <a:lnTo>
                    <a:pt x="11681" y="24884"/>
                  </a:lnTo>
                  <a:cubicBezTo>
                    <a:pt x="11582" y="24884"/>
                    <a:pt x="11484" y="24884"/>
                    <a:pt x="11484" y="24786"/>
                  </a:cubicBezTo>
                  <a:cubicBezTo>
                    <a:pt x="11386" y="24688"/>
                    <a:pt x="11287" y="24589"/>
                    <a:pt x="11189" y="24368"/>
                  </a:cubicBezTo>
                  <a:lnTo>
                    <a:pt x="11287" y="24270"/>
                  </a:lnTo>
                  <a:close/>
                  <a:moveTo>
                    <a:pt x="12713" y="24786"/>
                  </a:moveTo>
                  <a:cubicBezTo>
                    <a:pt x="12713" y="24884"/>
                    <a:pt x="12713" y="24884"/>
                    <a:pt x="12812" y="24884"/>
                  </a:cubicBezTo>
                  <a:cubicBezTo>
                    <a:pt x="12910" y="24884"/>
                    <a:pt x="12910" y="24884"/>
                    <a:pt x="12910" y="24983"/>
                  </a:cubicBezTo>
                  <a:lnTo>
                    <a:pt x="12615" y="24983"/>
                  </a:lnTo>
                  <a:cubicBezTo>
                    <a:pt x="12713" y="24884"/>
                    <a:pt x="12713" y="24884"/>
                    <a:pt x="12713" y="24786"/>
                  </a:cubicBezTo>
                  <a:close/>
                  <a:moveTo>
                    <a:pt x="22746" y="27245"/>
                  </a:moveTo>
                  <a:cubicBezTo>
                    <a:pt x="22746" y="27245"/>
                    <a:pt x="22869" y="27343"/>
                    <a:pt x="22967" y="27442"/>
                  </a:cubicBezTo>
                  <a:cubicBezTo>
                    <a:pt x="22746" y="27343"/>
                    <a:pt x="22647" y="27343"/>
                    <a:pt x="22549" y="27343"/>
                  </a:cubicBezTo>
                  <a:cubicBezTo>
                    <a:pt x="22647" y="27343"/>
                    <a:pt x="22647" y="27245"/>
                    <a:pt x="22746" y="27245"/>
                  </a:cubicBezTo>
                  <a:close/>
                  <a:moveTo>
                    <a:pt x="10672" y="31130"/>
                  </a:moveTo>
                  <a:cubicBezTo>
                    <a:pt x="10771" y="31253"/>
                    <a:pt x="10869" y="31253"/>
                    <a:pt x="10968" y="31351"/>
                  </a:cubicBezTo>
                  <a:cubicBezTo>
                    <a:pt x="10968" y="31351"/>
                    <a:pt x="10869" y="31450"/>
                    <a:pt x="10771" y="31548"/>
                  </a:cubicBezTo>
                  <a:cubicBezTo>
                    <a:pt x="10771" y="31351"/>
                    <a:pt x="10771" y="31351"/>
                    <a:pt x="10672" y="31130"/>
                  </a:cubicBezTo>
                  <a:close/>
                  <a:moveTo>
                    <a:pt x="14877" y="0"/>
                  </a:moveTo>
                  <a:cubicBezTo>
                    <a:pt x="14754" y="99"/>
                    <a:pt x="14754" y="99"/>
                    <a:pt x="14656" y="197"/>
                  </a:cubicBezTo>
                  <a:cubicBezTo>
                    <a:pt x="14558" y="99"/>
                    <a:pt x="14558" y="99"/>
                    <a:pt x="14459" y="99"/>
                  </a:cubicBezTo>
                  <a:cubicBezTo>
                    <a:pt x="14459" y="197"/>
                    <a:pt x="14558" y="197"/>
                    <a:pt x="14558" y="295"/>
                  </a:cubicBezTo>
                  <a:cubicBezTo>
                    <a:pt x="14361" y="295"/>
                    <a:pt x="14262" y="197"/>
                    <a:pt x="14041" y="197"/>
                  </a:cubicBezTo>
                  <a:cubicBezTo>
                    <a:pt x="14041" y="295"/>
                    <a:pt x="13943" y="394"/>
                    <a:pt x="13943" y="394"/>
                  </a:cubicBezTo>
                  <a:cubicBezTo>
                    <a:pt x="13746" y="394"/>
                    <a:pt x="13746" y="517"/>
                    <a:pt x="13648" y="517"/>
                  </a:cubicBezTo>
                  <a:cubicBezTo>
                    <a:pt x="13525" y="517"/>
                    <a:pt x="13525" y="394"/>
                    <a:pt x="13525" y="394"/>
                  </a:cubicBezTo>
                  <a:cubicBezTo>
                    <a:pt x="13525" y="517"/>
                    <a:pt x="13525" y="517"/>
                    <a:pt x="13426" y="615"/>
                  </a:cubicBezTo>
                  <a:cubicBezTo>
                    <a:pt x="13357" y="546"/>
                    <a:pt x="13289" y="465"/>
                    <a:pt x="13220" y="465"/>
                  </a:cubicBezTo>
                  <a:cubicBezTo>
                    <a:pt x="13190" y="465"/>
                    <a:pt x="13161" y="480"/>
                    <a:pt x="13131" y="517"/>
                  </a:cubicBezTo>
                  <a:cubicBezTo>
                    <a:pt x="13033" y="615"/>
                    <a:pt x="13033" y="615"/>
                    <a:pt x="13033" y="713"/>
                  </a:cubicBezTo>
                  <a:cubicBezTo>
                    <a:pt x="12812" y="615"/>
                    <a:pt x="12713" y="517"/>
                    <a:pt x="12615" y="517"/>
                  </a:cubicBezTo>
                  <a:cubicBezTo>
                    <a:pt x="12615" y="615"/>
                    <a:pt x="12517" y="713"/>
                    <a:pt x="12418" y="812"/>
                  </a:cubicBezTo>
                  <a:cubicBezTo>
                    <a:pt x="12295" y="713"/>
                    <a:pt x="12197" y="615"/>
                    <a:pt x="12197" y="517"/>
                  </a:cubicBezTo>
                  <a:cubicBezTo>
                    <a:pt x="12099" y="615"/>
                    <a:pt x="12099" y="615"/>
                    <a:pt x="12000" y="713"/>
                  </a:cubicBezTo>
                  <a:cubicBezTo>
                    <a:pt x="12099" y="713"/>
                    <a:pt x="12099" y="812"/>
                    <a:pt x="12197" y="812"/>
                  </a:cubicBezTo>
                  <a:cubicBezTo>
                    <a:pt x="12131" y="812"/>
                    <a:pt x="12110" y="855"/>
                    <a:pt x="12102" y="855"/>
                  </a:cubicBezTo>
                  <a:cubicBezTo>
                    <a:pt x="12101" y="855"/>
                    <a:pt x="12101" y="855"/>
                    <a:pt x="12100" y="853"/>
                  </a:cubicBezTo>
                  <a:lnTo>
                    <a:pt x="12100" y="853"/>
                  </a:lnTo>
                  <a:cubicBezTo>
                    <a:pt x="12113" y="1010"/>
                    <a:pt x="12197" y="1025"/>
                    <a:pt x="12197" y="1230"/>
                  </a:cubicBezTo>
                  <a:cubicBezTo>
                    <a:pt x="12099" y="1008"/>
                    <a:pt x="12000" y="1131"/>
                    <a:pt x="11902" y="1008"/>
                  </a:cubicBezTo>
                  <a:cubicBezTo>
                    <a:pt x="11804" y="1131"/>
                    <a:pt x="11681" y="1230"/>
                    <a:pt x="11582" y="1230"/>
                  </a:cubicBezTo>
                  <a:cubicBezTo>
                    <a:pt x="11582" y="1008"/>
                    <a:pt x="11484" y="1008"/>
                    <a:pt x="11386" y="1008"/>
                  </a:cubicBezTo>
                  <a:cubicBezTo>
                    <a:pt x="11287" y="1008"/>
                    <a:pt x="11287" y="1008"/>
                    <a:pt x="11287" y="1131"/>
                  </a:cubicBezTo>
                  <a:cubicBezTo>
                    <a:pt x="11287" y="1230"/>
                    <a:pt x="11386" y="1328"/>
                    <a:pt x="11386" y="1426"/>
                  </a:cubicBezTo>
                  <a:lnTo>
                    <a:pt x="11189" y="1426"/>
                  </a:lnTo>
                  <a:cubicBezTo>
                    <a:pt x="11066" y="1230"/>
                    <a:pt x="11066" y="1230"/>
                    <a:pt x="10869" y="1230"/>
                  </a:cubicBezTo>
                  <a:cubicBezTo>
                    <a:pt x="10771" y="1328"/>
                    <a:pt x="10771" y="1426"/>
                    <a:pt x="10672" y="1426"/>
                  </a:cubicBezTo>
                  <a:lnTo>
                    <a:pt x="10672" y="1525"/>
                  </a:lnTo>
                  <a:cubicBezTo>
                    <a:pt x="10672" y="1623"/>
                    <a:pt x="10574" y="1746"/>
                    <a:pt x="10574" y="1746"/>
                  </a:cubicBezTo>
                  <a:cubicBezTo>
                    <a:pt x="10451" y="1746"/>
                    <a:pt x="10353" y="1623"/>
                    <a:pt x="10254" y="1623"/>
                  </a:cubicBezTo>
                  <a:cubicBezTo>
                    <a:pt x="10156" y="1746"/>
                    <a:pt x="10058" y="1746"/>
                    <a:pt x="9959" y="1844"/>
                  </a:cubicBezTo>
                  <a:lnTo>
                    <a:pt x="9541" y="1844"/>
                  </a:lnTo>
                  <a:lnTo>
                    <a:pt x="9541" y="1943"/>
                  </a:lnTo>
                  <a:cubicBezTo>
                    <a:pt x="9541" y="1943"/>
                    <a:pt x="9640" y="1943"/>
                    <a:pt x="9738" y="2041"/>
                  </a:cubicBezTo>
                  <a:cubicBezTo>
                    <a:pt x="9696" y="2062"/>
                    <a:pt x="9659" y="2069"/>
                    <a:pt x="9626" y="2069"/>
                  </a:cubicBezTo>
                  <a:cubicBezTo>
                    <a:pt x="9533" y="2069"/>
                    <a:pt x="9467" y="2013"/>
                    <a:pt x="9408" y="2013"/>
                  </a:cubicBezTo>
                  <a:cubicBezTo>
                    <a:pt x="9386" y="2013"/>
                    <a:pt x="9365" y="2020"/>
                    <a:pt x="9345" y="2041"/>
                  </a:cubicBezTo>
                  <a:cubicBezTo>
                    <a:pt x="9345" y="1943"/>
                    <a:pt x="9222" y="1943"/>
                    <a:pt x="9222" y="1943"/>
                  </a:cubicBezTo>
                  <a:cubicBezTo>
                    <a:pt x="9222" y="1943"/>
                    <a:pt x="9123" y="2041"/>
                    <a:pt x="9123" y="2139"/>
                  </a:cubicBezTo>
                  <a:cubicBezTo>
                    <a:pt x="9025" y="2139"/>
                    <a:pt x="9025" y="2238"/>
                    <a:pt x="9025" y="2361"/>
                  </a:cubicBezTo>
                  <a:lnTo>
                    <a:pt x="9025" y="2238"/>
                  </a:lnTo>
                  <a:cubicBezTo>
                    <a:pt x="9025" y="2361"/>
                    <a:pt x="9025" y="2361"/>
                    <a:pt x="8927" y="2459"/>
                  </a:cubicBezTo>
                  <a:cubicBezTo>
                    <a:pt x="8828" y="2361"/>
                    <a:pt x="8828" y="2361"/>
                    <a:pt x="8730" y="2238"/>
                  </a:cubicBezTo>
                  <a:lnTo>
                    <a:pt x="8730" y="2459"/>
                  </a:lnTo>
                  <a:cubicBezTo>
                    <a:pt x="8582" y="2459"/>
                    <a:pt x="8489" y="2415"/>
                    <a:pt x="8386" y="2415"/>
                  </a:cubicBezTo>
                  <a:cubicBezTo>
                    <a:pt x="8334" y="2415"/>
                    <a:pt x="8279" y="2426"/>
                    <a:pt x="8214" y="2459"/>
                  </a:cubicBezTo>
                  <a:cubicBezTo>
                    <a:pt x="8312" y="2459"/>
                    <a:pt x="8410" y="2557"/>
                    <a:pt x="8410" y="2557"/>
                  </a:cubicBezTo>
                  <a:cubicBezTo>
                    <a:pt x="8509" y="2754"/>
                    <a:pt x="8509" y="2853"/>
                    <a:pt x="8607" y="2975"/>
                  </a:cubicBezTo>
                  <a:cubicBezTo>
                    <a:pt x="8537" y="3045"/>
                    <a:pt x="8468" y="3115"/>
                    <a:pt x="8398" y="3115"/>
                  </a:cubicBezTo>
                  <a:cubicBezTo>
                    <a:pt x="8369" y="3115"/>
                    <a:pt x="8341" y="3103"/>
                    <a:pt x="8312" y="3074"/>
                  </a:cubicBezTo>
                  <a:lnTo>
                    <a:pt x="7992" y="3074"/>
                  </a:lnTo>
                  <a:lnTo>
                    <a:pt x="7894" y="2975"/>
                  </a:lnTo>
                  <a:cubicBezTo>
                    <a:pt x="7697" y="3074"/>
                    <a:pt x="7796" y="3172"/>
                    <a:pt x="7796" y="3369"/>
                  </a:cubicBezTo>
                  <a:cubicBezTo>
                    <a:pt x="7796" y="3271"/>
                    <a:pt x="7697" y="3172"/>
                    <a:pt x="7697" y="3172"/>
                  </a:cubicBezTo>
                  <a:lnTo>
                    <a:pt x="7500" y="3172"/>
                  </a:lnTo>
                  <a:lnTo>
                    <a:pt x="7500" y="3271"/>
                  </a:lnTo>
                  <a:lnTo>
                    <a:pt x="7377" y="3369"/>
                  </a:lnTo>
                  <a:cubicBezTo>
                    <a:pt x="7377" y="3467"/>
                    <a:pt x="7500" y="3467"/>
                    <a:pt x="7500" y="3467"/>
                  </a:cubicBezTo>
                  <a:cubicBezTo>
                    <a:pt x="7500" y="3590"/>
                    <a:pt x="7500" y="3689"/>
                    <a:pt x="7377" y="3689"/>
                  </a:cubicBezTo>
                  <a:cubicBezTo>
                    <a:pt x="7296" y="3607"/>
                    <a:pt x="7282" y="3443"/>
                    <a:pt x="7169" y="3443"/>
                  </a:cubicBezTo>
                  <a:cubicBezTo>
                    <a:pt x="7145" y="3443"/>
                    <a:pt x="7117" y="3450"/>
                    <a:pt x="7082" y="3467"/>
                  </a:cubicBezTo>
                  <a:cubicBezTo>
                    <a:pt x="6984" y="3590"/>
                    <a:pt x="6984" y="3590"/>
                    <a:pt x="6886" y="3689"/>
                  </a:cubicBezTo>
                  <a:cubicBezTo>
                    <a:pt x="6984" y="3787"/>
                    <a:pt x="6984" y="3787"/>
                    <a:pt x="7082" y="3787"/>
                  </a:cubicBezTo>
                  <a:cubicBezTo>
                    <a:pt x="6984" y="3787"/>
                    <a:pt x="6984" y="3787"/>
                    <a:pt x="6984" y="3885"/>
                  </a:cubicBezTo>
                  <a:lnTo>
                    <a:pt x="7082" y="3885"/>
                  </a:lnTo>
                  <a:cubicBezTo>
                    <a:pt x="7082" y="3984"/>
                    <a:pt x="6984" y="4082"/>
                    <a:pt x="6886" y="4082"/>
                  </a:cubicBezTo>
                  <a:cubicBezTo>
                    <a:pt x="6763" y="4082"/>
                    <a:pt x="6763" y="3885"/>
                    <a:pt x="6566" y="3885"/>
                  </a:cubicBezTo>
                  <a:lnTo>
                    <a:pt x="6566" y="4082"/>
                  </a:lnTo>
                  <a:lnTo>
                    <a:pt x="6468" y="4205"/>
                  </a:lnTo>
                  <a:cubicBezTo>
                    <a:pt x="6369" y="4205"/>
                    <a:pt x="6369" y="4082"/>
                    <a:pt x="6369" y="4082"/>
                  </a:cubicBezTo>
                  <a:cubicBezTo>
                    <a:pt x="6148" y="4082"/>
                    <a:pt x="6271" y="4205"/>
                    <a:pt x="6148" y="4303"/>
                  </a:cubicBezTo>
                  <a:cubicBezTo>
                    <a:pt x="6148" y="4402"/>
                    <a:pt x="6050" y="4402"/>
                    <a:pt x="5951" y="4500"/>
                  </a:cubicBezTo>
                  <a:cubicBezTo>
                    <a:pt x="6050" y="4598"/>
                    <a:pt x="6050" y="4697"/>
                    <a:pt x="6050" y="4820"/>
                  </a:cubicBezTo>
                  <a:cubicBezTo>
                    <a:pt x="6050" y="4918"/>
                    <a:pt x="5951" y="4918"/>
                    <a:pt x="5853" y="4918"/>
                  </a:cubicBezTo>
                  <a:cubicBezTo>
                    <a:pt x="5804" y="4869"/>
                    <a:pt x="5755" y="4844"/>
                    <a:pt x="5702" y="4844"/>
                  </a:cubicBezTo>
                  <a:cubicBezTo>
                    <a:pt x="5650" y="4844"/>
                    <a:pt x="5595" y="4869"/>
                    <a:pt x="5533" y="4918"/>
                  </a:cubicBezTo>
                  <a:cubicBezTo>
                    <a:pt x="5656" y="5016"/>
                    <a:pt x="5755" y="5115"/>
                    <a:pt x="5755" y="5115"/>
                  </a:cubicBezTo>
                  <a:cubicBezTo>
                    <a:pt x="5755" y="5213"/>
                    <a:pt x="5656" y="5311"/>
                    <a:pt x="5656" y="5311"/>
                  </a:cubicBezTo>
                  <a:lnTo>
                    <a:pt x="5238" y="5311"/>
                  </a:lnTo>
                  <a:cubicBezTo>
                    <a:pt x="5337" y="5311"/>
                    <a:pt x="5337" y="5213"/>
                    <a:pt x="5435" y="5213"/>
                  </a:cubicBezTo>
                  <a:cubicBezTo>
                    <a:pt x="5337" y="5115"/>
                    <a:pt x="5337" y="5115"/>
                    <a:pt x="5238" y="5115"/>
                  </a:cubicBezTo>
                  <a:lnTo>
                    <a:pt x="5238" y="4918"/>
                  </a:lnTo>
                  <a:lnTo>
                    <a:pt x="5140" y="4918"/>
                  </a:lnTo>
                  <a:lnTo>
                    <a:pt x="5140" y="5115"/>
                  </a:lnTo>
                  <a:lnTo>
                    <a:pt x="5238" y="5213"/>
                  </a:lnTo>
                  <a:lnTo>
                    <a:pt x="5140" y="5311"/>
                  </a:lnTo>
                  <a:cubicBezTo>
                    <a:pt x="5140" y="5311"/>
                    <a:pt x="5238" y="5311"/>
                    <a:pt x="5140" y="5434"/>
                  </a:cubicBezTo>
                  <a:lnTo>
                    <a:pt x="4820" y="5434"/>
                  </a:lnTo>
                  <a:cubicBezTo>
                    <a:pt x="4820" y="5631"/>
                    <a:pt x="4820" y="5729"/>
                    <a:pt x="5042" y="5729"/>
                  </a:cubicBezTo>
                  <a:lnTo>
                    <a:pt x="5042" y="5828"/>
                  </a:lnTo>
                  <a:cubicBezTo>
                    <a:pt x="5042" y="5926"/>
                    <a:pt x="5042" y="6049"/>
                    <a:pt x="4919" y="6147"/>
                  </a:cubicBezTo>
                  <a:lnTo>
                    <a:pt x="4722" y="6147"/>
                  </a:lnTo>
                  <a:cubicBezTo>
                    <a:pt x="4820" y="6049"/>
                    <a:pt x="4820" y="5926"/>
                    <a:pt x="4820" y="5926"/>
                  </a:cubicBezTo>
                  <a:lnTo>
                    <a:pt x="4624" y="5926"/>
                  </a:lnTo>
                  <a:cubicBezTo>
                    <a:pt x="4624" y="5926"/>
                    <a:pt x="4525" y="5926"/>
                    <a:pt x="4427" y="5828"/>
                  </a:cubicBezTo>
                  <a:lnTo>
                    <a:pt x="4427" y="5828"/>
                  </a:lnTo>
                  <a:cubicBezTo>
                    <a:pt x="4427" y="6049"/>
                    <a:pt x="4525" y="6147"/>
                    <a:pt x="4525" y="6246"/>
                  </a:cubicBezTo>
                  <a:cubicBezTo>
                    <a:pt x="4427" y="6344"/>
                    <a:pt x="4304" y="6344"/>
                    <a:pt x="4205" y="6344"/>
                  </a:cubicBezTo>
                  <a:cubicBezTo>
                    <a:pt x="4205" y="6443"/>
                    <a:pt x="4304" y="6443"/>
                    <a:pt x="4304" y="6541"/>
                  </a:cubicBezTo>
                  <a:lnTo>
                    <a:pt x="4107" y="6541"/>
                  </a:lnTo>
                  <a:lnTo>
                    <a:pt x="4205" y="6664"/>
                  </a:lnTo>
                  <a:cubicBezTo>
                    <a:pt x="4205" y="6664"/>
                    <a:pt x="4205" y="6762"/>
                    <a:pt x="4107" y="6762"/>
                  </a:cubicBezTo>
                  <a:lnTo>
                    <a:pt x="4107" y="6959"/>
                  </a:lnTo>
                  <a:cubicBezTo>
                    <a:pt x="4009" y="6861"/>
                    <a:pt x="4009" y="6664"/>
                    <a:pt x="3812" y="6664"/>
                  </a:cubicBezTo>
                  <a:cubicBezTo>
                    <a:pt x="3812" y="6762"/>
                    <a:pt x="3910" y="6861"/>
                    <a:pt x="3812" y="6959"/>
                  </a:cubicBezTo>
                  <a:lnTo>
                    <a:pt x="3910" y="7057"/>
                  </a:lnTo>
                  <a:lnTo>
                    <a:pt x="3910" y="7156"/>
                  </a:lnTo>
                  <a:lnTo>
                    <a:pt x="3689" y="7156"/>
                  </a:lnTo>
                  <a:cubicBezTo>
                    <a:pt x="3812" y="7279"/>
                    <a:pt x="3812" y="7377"/>
                    <a:pt x="3910" y="7574"/>
                  </a:cubicBezTo>
                  <a:lnTo>
                    <a:pt x="3689" y="7574"/>
                  </a:lnTo>
                  <a:cubicBezTo>
                    <a:pt x="3591" y="7377"/>
                    <a:pt x="3492" y="7279"/>
                    <a:pt x="3296" y="7279"/>
                  </a:cubicBezTo>
                  <a:lnTo>
                    <a:pt x="3394" y="7377"/>
                  </a:lnTo>
                  <a:cubicBezTo>
                    <a:pt x="3394" y="7377"/>
                    <a:pt x="3296" y="7377"/>
                    <a:pt x="3296" y="7475"/>
                  </a:cubicBezTo>
                  <a:cubicBezTo>
                    <a:pt x="3296" y="7475"/>
                    <a:pt x="3394" y="7475"/>
                    <a:pt x="3394" y="7574"/>
                  </a:cubicBezTo>
                  <a:cubicBezTo>
                    <a:pt x="3394" y="7574"/>
                    <a:pt x="3394" y="7672"/>
                    <a:pt x="3492" y="7770"/>
                  </a:cubicBezTo>
                  <a:cubicBezTo>
                    <a:pt x="3394" y="7770"/>
                    <a:pt x="3296" y="7770"/>
                    <a:pt x="3197" y="7672"/>
                  </a:cubicBezTo>
                  <a:cubicBezTo>
                    <a:pt x="3296" y="7672"/>
                    <a:pt x="3296" y="7574"/>
                    <a:pt x="3394" y="7574"/>
                  </a:cubicBezTo>
                  <a:cubicBezTo>
                    <a:pt x="3197" y="7475"/>
                    <a:pt x="3074" y="7475"/>
                    <a:pt x="2878" y="7475"/>
                  </a:cubicBezTo>
                  <a:cubicBezTo>
                    <a:pt x="2976" y="7672"/>
                    <a:pt x="3074" y="7770"/>
                    <a:pt x="3197" y="7893"/>
                  </a:cubicBezTo>
                  <a:cubicBezTo>
                    <a:pt x="3074" y="7893"/>
                    <a:pt x="3074" y="7992"/>
                    <a:pt x="2976" y="7992"/>
                  </a:cubicBezTo>
                  <a:lnTo>
                    <a:pt x="2878" y="7893"/>
                  </a:lnTo>
                  <a:lnTo>
                    <a:pt x="2878" y="8090"/>
                  </a:lnTo>
                  <a:lnTo>
                    <a:pt x="3074" y="8090"/>
                  </a:lnTo>
                  <a:cubicBezTo>
                    <a:pt x="3074" y="8188"/>
                    <a:pt x="3197" y="8287"/>
                    <a:pt x="3197" y="8385"/>
                  </a:cubicBezTo>
                  <a:cubicBezTo>
                    <a:pt x="3074" y="8385"/>
                    <a:pt x="3074" y="8385"/>
                    <a:pt x="2976" y="8508"/>
                  </a:cubicBezTo>
                  <a:cubicBezTo>
                    <a:pt x="2976" y="8606"/>
                    <a:pt x="2779" y="8705"/>
                    <a:pt x="2878" y="8803"/>
                  </a:cubicBezTo>
                  <a:lnTo>
                    <a:pt x="2583" y="9123"/>
                  </a:lnTo>
                  <a:cubicBezTo>
                    <a:pt x="2460" y="9123"/>
                    <a:pt x="2361" y="9000"/>
                    <a:pt x="2263" y="9000"/>
                  </a:cubicBezTo>
                  <a:cubicBezTo>
                    <a:pt x="2165" y="9000"/>
                    <a:pt x="2165" y="9123"/>
                    <a:pt x="2165" y="9123"/>
                  </a:cubicBezTo>
                  <a:lnTo>
                    <a:pt x="2165" y="9221"/>
                  </a:lnTo>
                  <a:lnTo>
                    <a:pt x="2165" y="9418"/>
                  </a:lnTo>
                  <a:cubicBezTo>
                    <a:pt x="2066" y="9418"/>
                    <a:pt x="2066" y="9418"/>
                    <a:pt x="1968" y="9516"/>
                  </a:cubicBezTo>
                  <a:cubicBezTo>
                    <a:pt x="1968" y="9516"/>
                    <a:pt x="1968" y="9418"/>
                    <a:pt x="1845" y="9418"/>
                  </a:cubicBezTo>
                  <a:cubicBezTo>
                    <a:pt x="1845" y="9615"/>
                    <a:pt x="2066" y="9615"/>
                    <a:pt x="2066" y="9737"/>
                  </a:cubicBezTo>
                  <a:cubicBezTo>
                    <a:pt x="2066" y="9836"/>
                    <a:pt x="2066" y="9836"/>
                    <a:pt x="1968" y="9836"/>
                  </a:cubicBezTo>
                  <a:cubicBezTo>
                    <a:pt x="2066" y="9836"/>
                    <a:pt x="2165" y="9836"/>
                    <a:pt x="2263" y="9934"/>
                  </a:cubicBezTo>
                  <a:lnTo>
                    <a:pt x="1747" y="9934"/>
                  </a:lnTo>
                  <a:cubicBezTo>
                    <a:pt x="1845" y="10033"/>
                    <a:pt x="1968" y="10033"/>
                    <a:pt x="1968" y="10033"/>
                  </a:cubicBezTo>
                  <a:lnTo>
                    <a:pt x="1845" y="10131"/>
                  </a:lnTo>
                  <a:cubicBezTo>
                    <a:pt x="1968" y="10229"/>
                    <a:pt x="1968" y="10451"/>
                    <a:pt x="1845" y="10647"/>
                  </a:cubicBezTo>
                  <a:lnTo>
                    <a:pt x="1845" y="10844"/>
                  </a:lnTo>
                  <a:cubicBezTo>
                    <a:pt x="1747" y="10844"/>
                    <a:pt x="1648" y="10746"/>
                    <a:pt x="1452" y="10746"/>
                  </a:cubicBezTo>
                  <a:cubicBezTo>
                    <a:pt x="1452" y="10844"/>
                    <a:pt x="1452" y="10967"/>
                    <a:pt x="1353" y="11164"/>
                  </a:cubicBezTo>
                  <a:cubicBezTo>
                    <a:pt x="1353" y="11262"/>
                    <a:pt x="1132" y="11360"/>
                    <a:pt x="1132" y="11459"/>
                  </a:cubicBezTo>
                  <a:cubicBezTo>
                    <a:pt x="1034" y="11582"/>
                    <a:pt x="1034" y="11582"/>
                    <a:pt x="1034" y="11680"/>
                  </a:cubicBezTo>
                  <a:cubicBezTo>
                    <a:pt x="1132" y="11680"/>
                    <a:pt x="1230" y="11778"/>
                    <a:pt x="1452" y="11778"/>
                  </a:cubicBezTo>
                  <a:cubicBezTo>
                    <a:pt x="1353" y="11778"/>
                    <a:pt x="1230" y="11877"/>
                    <a:pt x="1230" y="11877"/>
                  </a:cubicBezTo>
                  <a:cubicBezTo>
                    <a:pt x="1132" y="11975"/>
                    <a:pt x="1034" y="12073"/>
                    <a:pt x="935" y="12073"/>
                  </a:cubicBezTo>
                  <a:cubicBezTo>
                    <a:pt x="1034" y="12196"/>
                    <a:pt x="1034" y="12196"/>
                    <a:pt x="1132" y="12196"/>
                  </a:cubicBezTo>
                  <a:lnTo>
                    <a:pt x="1034" y="12295"/>
                  </a:lnTo>
                  <a:lnTo>
                    <a:pt x="935" y="12295"/>
                  </a:lnTo>
                  <a:lnTo>
                    <a:pt x="935" y="12073"/>
                  </a:lnTo>
                  <a:cubicBezTo>
                    <a:pt x="837" y="11975"/>
                    <a:pt x="738" y="11975"/>
                    <a:pt x="615" y="11877"/>
                  </a:cubicBezTo>
                  <a:cubicBezTo>
                    <a:pt x="615" y="11975"/>
                    <a:pt x="615" y="11975"/>
                    <a:pt x="517" y="11975"/>
                  </a:cubicBezTo>
                  <a:cubicBezTo>
                    <a:pt x="615" y="12196"/>
                    <a:pt x="738" y="12295"/>
                    <a:pt x="837" y="12491"/>
                  </a:cubicBezTo>
                  <a:lnTo>
                    <a:pt x="837" y="12393"/>
                  </a:lnTo>
                  <a:lnTo>
                    <a:pt x="935" y="12393"/>
                  </a:lnTo>
                  <a:cubicBezTo>
                    <a:pt x="935" y="12491"/>
                    <a:pt x="935" y="12688"/>
                    <a:pt x="837" y="12811"/>
                  </a:cubicBezTo>
                  <a:lnTo>
                    <a:pt x="738" y="12811"/>
                  </a:lnTo>
                  <a:cubicBezTo>
                    <a:pt x="615" y="12909"/>
                    <a:pt x="615" y="13106"/>
                    <a:pt x="615" y="13205"/>
                  </a:cubicBezTo>
                  <a:cubicBezTo>
                    <a:pt x="615" y="13303"/>
                    <a:pt x="738" y="13426"/>
                    <a:pt x="837" y="13524"/>
                  </a:cubicBezTo>
                  <a:cubicBezTo>
                    <a:pt x="738" y="13524"/>
                    <a:pt x="738" y="13623"/>
                    <a:pt x="738" y="13721"/>
                  </a:cubicBezTo>
                  <a:cubicBezTo>
                    <a:pt x="837" y="13623"/>
                    <a:pt x="837" y="13623"/>
                    <a:pt x="935" y="13623"/>
                  </a:cubicBezTo>
                  <a:lnTo>
                    <a:pt x="935" y="13721"/>
                  </a:lnTo>
                  <a:lnTo>
                    <a:pt x="615" y="13721"/>
                  </a:lnTo>
                  <a:lnTo>
                    <a:pt x="615" y="13918"/>
                  </a:lnTo>
                  <a:cubicBezTo>
                    <a:pt x="517" y="13918"/>
                    <a:pt x="517" y="13918"/>
                    <a:pt x="517" y="13819"/>
                  </a:cubicBezTo>
                  <a:cubicBezTo>
                    <a:pt x="419" y="13918"/>
                    <a:pt x="320" y="13918"/>
                    <a:pt x="320" y="13918"/>
                  </a:cubicBezTo>
                  <a:cubicBezTo>
                    <a:pt x="320" y="14041"/>
                    <a:pt x="419" y="14041"/>
                    <a:pt x="517" y="14139"/>
                  </a:cubicBezTo>
                  <a:cubicBezTo>
                    <a:pt x="419" y="14139"/>
                    <a:pt x="419" y="14139"/>
                    <a:pt x="419" y="14237"/>
                  </a:cubicBezTo>
                  <a:lnTo>
                    <a:pt x="517" y="14237"/>
                  </a:lnTo>
                  <a:lnTo>
                    <a:pt x="517" y="14336"/>
                  </a:lnTo>
                  <a:cubicBezTo>
                    <a:pt x="419" y="14237"/>
                    <a:pt x="320" y="14237"/>
                    <a:pt x="222" y="14139"/>
                  </a:cubicBezTo>
                  <a:lnTo>
                    <a:pt x="222" y="13918"/>
                  </a:lnTo>
                  <a:cubicBezTo>
                    <a:pt x="124" y="13918"/>
                    <a:pt x="124" y="13918"/>
                    <a:pt x="1" y="13819"/>
                  </a:cubicBezTo>
                  <a:lnTo>
                    <a:pt x="1" y="13819"/>
                  </a:lnTo>
                  <a:cubicBezTo>
                    <a:pt x="124" y="14139"/>
                    <a:pt x="222" y="14237"/>
                    <a:pt x="320" y="14434"/>
                  </a:cubicBezTo>
                  <a:cubicBezTo>
                    <a:pt x="222" y="14434"/>
                    <a:pt x="222" y="14532"/>
                    <a:pt x="222" y="14532"/>
                  </a:cubicBezTo>
                  <a:cubicBezTo>
                    <a:pt x="222" y="14655"/>
                    <a:pt x="320" y="14655"/>
                    <a:pt x="320" y="14754"/>
                  </a:cubicBezTo>
                  <a:lnTo>
                    <a:pt x="419" y="14655"/>
                  </a:lnTo>
                  <a:cubicBezTo>
                    <a:pt x="517" y="14655"/>
                    <a:pt x="517" y="14754"/>
                    <a:pt x="517" y="14754"/>
                  </a:cubicBezTo>
                  <a:cubicBezTo>
                    <a:pt x="419" y="14754"/>
                    <a:pt x="320" y="14852"/>
                    <a:pt x="222" y="14852"/>
                  </a:cubicBezTo>
                  <a:lnTo>
                    <a:pt x="222" y="14950"/>
                  </a:lnTo>
                  <a:cubicBezTo>
                    <a:pt x="320" y="14950"/>
                    <a:pt x="320" y="14852"/>
                    <a:pt x="320" y="14852"/>
                  </a:cubicBezTo>
                  <a:cubicBezTo>
                    <a:pt x="419" y="14950"/>
                    <a:pt x="517" y="14950"/>
                    <a:pt x="517" y="15049"/>
                  </a:cubicBezTo>
                  <a:lnTo>
                    <a:pt x="517" y="15467"/>
                  </a:lnTo>
                  <a:cubicBezTo>
                    <a:pt x="615" y="15368"/>
                    <a:pt x="615" y="15368"/>
                    <a:pt x="738" y="15368"/>
                  </a:cubicBezTo>
                  <a:cubicBezTo>
                    <a:pt x="837" y="15368"/>
                    <a:pt x="837" y="15467"/>
                    <a:pt x="837" y="15467"/>
                  </a:cubicBezTo>
                  <a:cubicBezTo>
                    <a:pt x="837" y="15565"/>
                    <a:pt x="738" y="15565"/>
                    <a:pt x="738" y="15565"/>
                  </a:cubicBezTo>
                  <a:cubicBezTo>
                    <a:pt x="615" y="15663"/>
                    <a:pt x="517" y="15663"/>
                    <a:pt x="419" y="15663"/>
                  </a:cubicBezTo>
                  <a:lnTo>
                    <a:pt x="419" y="15762"/>
                  </a:lnTo>
                  <a:lnTo>
                    <a:pt x="517" y="15762"/>
                  </a:lnTo>
                  <a:cubicBezTo>
                    <a:pt x="517" y="15885"/>
                    <a:pt x="419" y="15885"/>
                    <a:pt x="419" y="15885"/>
                  </a:cubicBezTo>
                  <a:cubicBezTo>
                    <a:pt x="351" y="15885"/>
                    <a:pt x="284" y="15827"/>
                    <a:pt x="217" y="15791"/>
                  </a:cubicBezTo>
                  <a:lnTo>
                    <a:pt x="217" y="15791"/>
                  </a:lnTo>
                  <a:cubicBezTo>
                    <a:pt x="222" y="15809"/>
                    <a:pt x="222" y="15838"/>
                    <a:pt x="222" y="15885"/>
                  </a:cubicBezTo>
                  <a:cubicBezTo>
                    <a:pt x="320" y="16081"/>
                    <a:pt x="222" y="16081"/>
                    <a:pt x="222" y="16180"/>
                  </a:cubicBezTo>
                  <a:cubicBezTo>
                    <a:pt x="320" y="16278"/>
                    <a:pt x="124" y="16377"/>
                    <a:pt x="222" y="16499"/>
                  </a:cubicBezTo>
                  <a:cubicBezTo>
                    <a:pt x="320" y="16598"/>
                    <a:pt x="320" y="16598"/>
                    <a:pt x="419" y="16696"/>
                  </a:cubicBezTo>
                  <a:cubicBezTo>
                    <a:pt x="222" y="16795"/>
                    <a:pt x="419" y="16893"/>
                    <a:pt x="419" y="16991"/>
                  </a:cubicBezTo>
                  <a:cubicBezTo>
                    <a:pt x="222" y="17114"/>
                    <a:pt x="517" y="17114"/>
                    <a:pt x="419" y="17311"/>
                  </a:cubicBezTo>
                  <a:cubicBezTo>
                    <a:pt x="419" y="17311"/>
                    <a:pt x="517" y="17409"/>
                    <a:pt x="517" y="17508"/>
                  </a:cubicBezTo>
                  <a:lnTo>
                    <a:pt x="419" y="17508"/>
                  </a:lnTo>
                  <a:lnTo>
                    <a:pt x="419" y="17729"/>
                  </a:lnTo>
                  <a:cubicBezTo>
                    <a:pt x="419" y="17827"/>
                    <a:pt x="517" y="17827"/>
                    <a:pt x="419" y="17926"/>
                  </a:cubicBezTo>
                  <a:cubicBezTo>
                    <a:pt x="517" y="17926"/>
                    <a:pt x="615" y="18024"/>
                    <a:pt x="738" y="18024"/>
                  </a:cubicBezTo>
                  <a:lnTo>
                    <a:pt x="935" y="17827"/>
                  </a:lnTo>
                  <a:lnTo>
                    <a:pt x="935" y="18024"/>
                  </a:lnTo>
                  <a:lnTo>
                    <a:pt x="935" y="18221"/>
                  </a:lnTo>
                  <a:cubicBezTo>
                    <a:pt x="837" y="18221"/>
                    <a:pt x="738" y="18122"/>
                    <a:pt x="615" y="18024"/>
                  </a:cubicBezTo>
                  <a:lnTo>
                    <a:pt x="615" y="18024"/>
                  </a:lnTo>
                  <a:cubicBezTo>
                    <a:pt x="738" y="18221"/>
                    <a:pt x="615" y="18344"/>
                    <a:pt x="615" y="18442"/>
                  </a:cubicBezTo>
                  <a:lnTo>
                    <a:pt x="419" y="18442"/>
                  </a:lnTo>
                  <a:lnTo>
                    <a:pt x="419" y="18540"/>
                  </a:lnTo>
                  <a:cubicBezTo>
                    <a:pt x="517" y="18540"/>
                    <a:pt x="517" y="18639"/>
                    <a:pt x="615" y="18639"/>
                  </a:cubicBezTo>
                  <a:lnTo>
                    <a:pt x="615" y="18737"/>
                  </a:lnTo>
                  <a:lnTo>
                    <a:pt x="419" y="18737"/>
                  </a:lnTo>
                  <a:cubicBezTo>
                    <a:pt x="517" y="18835"/>
                    <a:pt x="615" y="18958"/>
                    <a:pt x="738" y="19155"/>
                  </a:cubicBezTo>
                  <a:lnTo>
                    <a:pt x="738" y="19450"/>
                  </a:lnTo>
                  <a:cubicBezTo>
                    <a:pt x="837" y="19352"/>
                    <a:pt x="837" y="19352"/>
                    <a:pt x="935" y="19352"/>
                  </a:cubicBezTo>
                  <a:cubicBezTo>
                    <a:pt x="935" y="19450"/>
                    <a:pt x="935" y="19450"/>
                    <a:pt x="837" y="19450"/>
                  </a:cubicBezTo>
                  <a:cubicBezTo>
                    <a:pt x="837" y="19450"/>
                    <a:pt x="935" y="19450"/>
                    <a:pt x="935" y="19573"/>
                  </a:cubicBezTo>
                  <a:cubicBezTo>
                    <a:pt x="935" y="19573"/>
                    <a:pt x="837" y="19573"/>
                    <a:pt x="837" y="19671"/>
                  </a:cubicBezTo>
                  <a:cubicBezTo>
                    <a:pt x="837" y="19671"/>
                    <a:pt x="837" y="19770"/>
                    <a:pt x="738" y="19770"/>
                  </a:cubicBezTo>
                  <a:cubicBezTo>
                    <a:pt x="837" y="19868"/>
                    <a:pt x="935" y="19967"/>
                    <a:pt x="837" y="20065"/>
                  </a:cubicBezTo>
                  <a:lnTo>
                    <a:pt x="738" y="19967"/>
                  </a:lnTo>
                  <a:lnTo>
                    <a:pt x="517" y="19967"/>
                  </a:lnTo>
                  <a:cubicBezTo>
                    <a:pt x="615" y="20286"/>
                    <a:pt x="837" y="20385"/>
                    <a:pt x="1034" y="20385"/>
                  </a:cubicBezTo>
                  <a:cubicBezTo>
                    <a:pt x="1034" y="20483"/>
                    <a:pt x="1034" y="20581"/>
                    <a:pt x="1132" y="20581"/>
                  </a:cubicBezTo>
                  <a:cubicBezTo>
                    <a:pt x="1034" y="20680"/>
                    <a:pt x="935" y="20680"/>
                    <a:pt x="837" y="20680"/>
                  </a:cubicBezTo>
                  <a:cubicBezTo>
                    <a:pt x="935" y="20803"/>
                    <a:pt x="935" y="20901"/>
                    <a:pt x="935" y="20999"/>
                  </a:cubicBezTo>
                  <a:lnTo>
                    <a:pt x="1132" y="20999"/>
                  </a:lnTo>
                  <a:lnTo>
                    <a:pt x="1132" y="21196"/>
                  </a:lnTo>
                  <a:lnTo>
                    <a:pt x="1353" y="21196"/>
                  </a:lnTo>
                  <a:cubicBezTo>
                    <a:pt x="1132" y="21294"/>
                    <a:pt x="1034" y="21294"/>
                    <a:pt x="1034" y="21294"/>
                  </a:cubicBezTo>
                  <a:lnTo>
                    <a:pt x="1034" y="21516"/>
                  </a:lnTo>
                  <a:lnTo>
                    <a:pt x="1132" y="21516"/>
                  </a:lnTo>
                  <a:cubicBezTo>
                    <a:pt x="1034" y="21614"/>
                    <a:pt x="1034" y="21712"/>
                    <a:pt x="1034" y="21811"/>
                  </a:cubicBezTo>
                  <a:cubicBezTo>
                    <a:pt x="1132" y="21909"/>
                    <a:pt x="1230" y="22032"/>
                    <a:pt x="1353" y="22130"/>
                  </a:cubicBezTo>
                  <a:cubicBezTo>
                    <a:pt x="1452" y="22130"/>
                    <a:pt x="1452" y="22229"/>
                    <a:pt x="1550" y="22327"/>
                  </a:cubicBezTo>
                  <a:cubicBezTo>
                    <a:pt x="1648" y="22425"/>
                    <a:pt x="1648" y="22524"/>
                    <a:pt x="1648" y="22647"/>
                  </a:cubicBezTo>
                  <a:cubicBezTo>
                    <a:pt x="1747" y="22647"/>
                    <a:pt x="1845" y="22745"/>
                    <a:pt x="1845" y="22745"/>
                  </a:cubicBezTo>
                  <a:cubicBezTo>
                    <a:pt x="1747" y="22745"/>
                    <a:pt x="1648" y="22843"/>
                    <a:pt x="1550" y="22843"/>
                  </a:cubicBezTo>
                  <a:cubicBezTo>
                    <a:pt x="1452" y="22843"/>
                    <a:pt x="1452" y="22843"/>
                    <a:pt x="1353" y="22942"/>
                  </a:cubicBezTo>
                  <a:cubicBezTo>
                    <a:pt x="1452" y="23040"/>
                    <a:pt x="1550" y="23040"/>
                    <a:pt x="1550" y="23139"/>
                  </a:cubicBezTo>
                  <a:lnTo>
                    <a:pt x="1648" y="23040"/>
                  </a:lnTo>
                  <a:cubicBezTo>
                    <a:pt x="1648" y="23139"/>
                    <a:pt x="1747" y="23139"/>
                    <a:pt x="1845" y="23261"/>
                  </a:cubicBezTo>
                  <a:cubicBezTo>
                    <a:pt x="1747" y="23360"/>
                    <a:pt x="1648" y="23360"/>
                    <a:pt x="1550" y="23458"/>
                  </a:cubicBezTo>
                  <a:cubicBezTo>
                    <a:pt x="1550" y="23557"/>
                    <a:pt x="1550" y="23655"/>
                    <a:pt x="1648" y="23753"/>
                  </a:cubicBezTo>
                  <a:lnTo>
                    <a:pt x="1747" y="23753"/>
                  </a:lnTo>
                  <a:cubicBezTo>
                    <a:pt x="1747" y="23753"/>
                    <a:pt x="1747" y="23876"/>
                    <a:pt x="1845" y="23975"/>
                  </a:cubicBezTo>
                  <a:cubicBezTo>
                    <a:pt x="1845" y="24073"/>
                    <a:pt x="1968" y="24073"/>
                    <a:pt x="2066" y="24073"/>
                  </a:cubicBezTo>
                  <a:cubicBezTo>
                    <a:pt x="2165" y="24073"/>
                    <a:pt x="2165" y="24171"/>
                    <a:pt x="2165" y="24270"/>
                  </a:cubicBezTo>
                  <a:cubicBezTo>
                    <a:pt x="2263" y="24171"/>
                    <a:pt x="2361" y="24073"/>
                    <a:pt x="2361" y="23975"/>
                  </a:cubicBezTo>
                  <a:cubicBezTo>
                    <a:pt x="2361" y="24073"/>
                    <a:pt x="2460" y="24073"/>
                    <a:pt x="2460" y="24171"/>
                  </a:cubicBezTo>
                  <a:lnTo>
                    <a:pt x="2361" y="24270"/>
                  </a:lnTo>
                  <a:cubicBezTo>
                    <a:pt x="2361" y="24368"/>
                    <a:pt x="2460" y="24368"/>
                    <a:pt x="2460" y="24368"/>
                  </a:cubicBezTo>
                  <a:cubicBezTo>
                    <a:pt x="2460" y="24491"/>
                    <a:pt x="2460" y="24491"/>
                    <a:pt x="2361" y="24589"/>
                  </a:cubicBezTo>
                  <a:cubicBezTo>
                    <a:pt x="2460" y="24589"/>
                    <a:pt x="2460" y="24786"/>
                    <a:pt x="2681" y="24786"/>
                  </a:cubicBezTo>
                  <a:cubicBezTo>
                    <a:pt x="2583" y="24884"/>
                    <a:pt x="2460" y="24983"/>
                    <a:pt x="2361" y="24983"/>
                  </a:cubicBezTo>
                  <a:cubicBezTo>
                    <a:pt x="2460" y="25204"/>
                    <a:pt x="2460" y="25302"/>
                    <a:pt x="2460" y="25401"/>
                  </a:cubicBezTo>
                  <a:cubicBezTo>
                    <a:pt x="2583" y="25499"/>
                    <a:pt x="2583" y="25597"/>
                    <a:pt x="2681" y="25597"/>
                  </a:cubicBezTo>
                  <a:lnTo>
                    <a:pt x="3074" y="25597"/>
                  </a:lnTo>
                  <a:cubicBezTo>
                    <a:pt x="2976" y="25720"/>
                    <a:pt x="2976" y="25819"/>
                    <a:pt x="2976" y="25917"/>
                  </a:cubicBezTo>
                  <a:cubicBezTo>
                    <a:pt x="3074" y="25917"/>
                    <a:pt x="3074" y="26015"/>
                    <a:pt x="3197" y="26015"/>
                  </a:cubicBezTo>
                  <a:lnTo>
                    <a:pt x="3394" y="26015"/>
                  </a:lnTo>
                  <a:cubicBezTo>
                    <a:pt x="3296" y="25917"/>
                    <a:pt x="3296" y="25819"/>
                    <a:pt x="3197" y="25720"/>
                  </a:cubicBezTo>
                  <a:lnTo>
                    <a:pt x="3197" y="25720"/>
                  </a:lnTo>
                  <a:cubicBezTo>
                    <a:pt x="3296" y="25819"/>
                    <a:pt x="3394" y="25819"/>
                    <a:pt x="3492" y="25819"/>
                  </a:cubicBezTo>
                  <a:cubicBezTo>
                    <a:pt x="3492" y="25917"/>
                    <a:pt x="3591" y="26015"/>
                    <a:pt x="3492" y="26015"/>
                  </a:cubicBezTo>
                  <a:cubicBezTo>
                    <a:pt x="3394" y="26114"/>
                    <a:pt x="3394" y="26212"/>
                    <a:pt x="3394" y="26212"/>
                  </a:cubicBezTo>
                  <a:cubicBezTo>
                    <a:pt x="3394" y="26335"/>
                    <a:pt x="3492" y="26335"/>
                    <a:pt x="3492" y="26335"/>
                  </a:cubicBezTo>
                  <a:cubicBezTo>
                    <a:pt x="3492" y="26433"/>
                    <a:pt x="3394" y="26433"/>
                    <a:pt x="3296" y="26532"/>
                  </a:cubicBezTo>
                  <a:lnTo>
                    <a:pt x="3296" y="26335"/>
                  </a:lnTo>
                  <a:lnTo>
                    <a:pt x="3394" y="26212"/>
                  </a:lnTo>
                  <a:cubicBezTo>
                    <a:pt x="3296" y="26212"/>
                    <a:pt x="3296" y="26114"/>
                    <a:pt x="3296" y="26114"/>
                  </a:cubicBezTo>
                  <a:lnTo>
                    <a:pt x="3197" y="26114"/>
                  </a:lnTo>
                  <a:lnTo>
                    <a:pt x="3197" y="26212"/>
                  </a:lnTo>
                  <a:cubicBezTo>
                    <a:pt x="3074" y="26335"/>
                    <a:pt x="3074" y="26335"/>
                    <a:pt x="3074" y="26433"/>
                  </a:cubicBezTo>
                  <a:cubicBezTo>
                    <a:pt x="3197" y="26433"/>
                    <a:pt x="3197" y="26532"/>
                    <a:pt x="3197" y="26630"/>
                  </a:cubicBezTo>
                  <a:lnTo>
                    <a:pt x="3394" y="26630"/>
                  </a:lnTo>
                  <a:cubicBezTo>
                    <a:pt x="3394" y="26630"/>
                    <a:pt x="3492" y="26630"/>
                    <a:pt x="3492" y="26729"/>
                  </a:cubicBezTo>
                  <a:cubicBezTo>
                    <a:pt x="3492" y="26729"/>
                    <a:pt x="3394" y="26827"/>
                    <a:pt x="3394" y="26950"/>
                  </a:cubicBezTo>
                  <a:cubicBezTo>
                    <a:pt x="3296" y="26827"/>
                    <a:pt x="3197" y="26729"/>
                    <a:pt x="3197" y="26630"/>
                  </a:cubicBezTo>
                  <a:lnTo>
                    <a:pt x="3074" y="26630"/>
                  </a:lnTo>
                  <a:lnTo>
                    <a:pt x="2976" y="26532"/>
                  </a:lnTo>
                  <a:lnTo>
                    <a:pt x="2976" y="26532"/>
                  </a:lnTo>
                  <a:cubicBezTo>
                    <a:pt x="2976" y="26630"/>
                    <a:pt x="2976" y="26729"/>
                    <a:pt x="3074" y="26827"/>
                  </a:cubicBezTo>
                  <a:cubicBezTo>
                    <a:pt x="3074" y="26827"/>
                    <a:pt x="3197" y="26827"/>
                    <a:pt x="3197" y="26950"/>
                  </a:cubicBezTo>
                  <a:lnTo>
                    <a:pt x="3296" y="27048"/>
                  </a:lnTo>
                  <a:cubicBezTo>
                    <a:pt x="3394" y="27048"/>
                    <a:pt x="3492" y="27048"/>
                    <a:pt x="3591" y="27147"/>
                  </a:cubicBezTo>
                  <a:lnTo>
                    <a:pt x="3591" y="27245"/>
                  </a:lnTo>
                  <a:cubicBezTo>
                    <a:pt x="3689" y="27343"/>
                    <a:pt x="3812" y="27343"/>
                    <a:pt x="3910" y="27442"/>
                  </a:cubicBezTo>
                  <a:cubicBezTo>
                    <a:pt x="3910" y="27565"/>
                    <a:pt x="4107" y="27565"/>
                    <a:pt x="4205" y="27663"/>
                  </a:cubicBezTo>
                  <a:cubicBezTo>
                    <a:pt x="4304" y="27663"/>
                    <a:pt x="4304" y="27761"/>
                    <a:pt x="4427" y="27761"/>
                  </a:cubicBezTo>
                  <a:cubicBezTo>
                    <a:pt x="4624" y="27761"/>
                    <a:pt x="4624" y="27860"/>
                    <a:pt x="4525" y="28056"/>
                  </a:cubicBezTo>
                  <a:lnTo>
                    <a:pt x="4624" y="28179"/>
                  </a:lnTo>
                  <a:lnTo>
                    <a:pt x="4624" y="28376"/>
                  </a:lnTo>
                  <a:lnTo>
                    <a:pt x="4919" y="28376"/>
                  </a:lnTo>
                  <a:lnTo>
                    <a:pt x="5042" y="28474"/>
                  </a:lnTo>
                  <a:cubicBezTo>
                    <a:pt x="5238" y="28474"/>
                    <a:pt x="5337" y="28474"/>
                    <a:pt x="5435" y="28573"/>
                  </a:cubicBezTo>
                  <a:cubicBezTo>
                    <a:pt x="5435" y="28474"/>
                    <a:pt x="5533" y="28474"/>
                    <a:pt x="5533" y="28376"/>
                  </a:cubicBezTo>
                  <a:cubicBezTo>
                    <a:pt x="5533" y="28474"/>
                    <a:pt x="5533" y="28474"/>
                    <a:pt x="5656" y="28474"/>
                  </a:cubicBezTo>
                  <a:cubicBezTo>
                    <a:pt x="5656" y="28474"/>
                    <a:pt x="5533" y="28474"/>
                    <a:pt x="5533" y="28573"/>
                  </a:cubicBezTo>
                  <a:cubicBezTo>
                    <a:pt x="5656" y="28671"/>
                    <a:pt x="5755" y="28671"/>
                    <a:pt x="5853" y="28794"/>
                  </a:cubicBezTo>
                  <a:cubicBezTo>
                    <a:pt x="5853" y="28892"/>
                    <a:pt x="5755" y="28892"/>
                    <a:pt x="5755" y="28892"/>
                  </a:cubicBezTo>
                  <a:cubicBezTo>
                    <a:pt x="5853" y="28892"/>
                    <a:pt x="5853" y="28991"/>
                    <a:pt x="5951" y="29089"/>
                  </a:cubicBezTo>
                  <a:cubicBezTo>
                    <a:pt x="5991" y="29069"/>
                    <a:pt x="6027" y="29062"/>
                    <a:pt x="6061" y="29062"/>
                  </a:cubicBezTo>
                  <a:cubicBezTo>
                    <a:pt x="6196" y="29062"/>
                    <a:pt x="6291" y="29187"/>
                    <a:pt x="6369" y="29187"/>
                  </a:cubicBezTo>
                  <a:lnTo>
                    <a:pt x="6369" y="29409"/>
                  </a:lnTo>
                  <a:cubicBezTo>
                    <a:pt x="6664" y="29409"/>
                    <a:pt x="6566" y="29704"/>
                    <a:pt x="6763" y="29704"/>
                  </a:cubicBezTo>
                  <a:cubicBezTo>
                    <a:pt x="6824" y="29655"/>
                    <a:pt x="6880" y="29655"/>
                    <a:pt x="6932" y="29655"/>
                  </a:cubicBezTo>
                  <a:cubicBezTo>
                    <a:pt x="6984" y="29655"/>
                    <a:pt x="7033" y="29655"/>
                    <a:pt x="7082" y="29605"/>
                  </a:cubicBezTo>
                  <a:cubicBezTo>
                    <a:pt x="7279" y="29605"/>
                    <a:pt x="7377" y="29605"/>
                    <a:pt x="7599" y="29802"/>
                  </a:cubicBezTo>
                  <a:cubicBezTo>
                    <a:pt x="7500" y="29802"/>
                    <a:pt x="7500" y="29802"/>
                    <a:pt x="7377" y="29901"/>
                  </a:cubicBezTo>
                  <a:cubicBezTo>
                    <a:pt x="7377" y="29901"/>
                    <a:pt x="7500" y="29901"/>
                    <a:pt x="7500" y="30023"/>
                  </a:cubicBezTo>
                  <a:lnTo>
                    <a:pt x="7796" y="30023"/>
                  </a:lnTo>
                  <a:lnTo>
                    <a:pt x="7894" y="30122"/>
                  </a:lnTo>
                  <a:cubicBezTo>
                    <a:pt x="7796" y="30122"/>
                    <a:pt x="7796" y="30220"/>
                    <a:pt x="7796" y="30220"/>
                  </a:cubicBezTo>
                  <a:cubicBezTo>
                    <a:pt x="7894" y="30220"/>
                    <a:pt x="7894" y="30319"/>
                    <a:pt x="7894" y="30319"/>
                  </a:cubicBezTo>
                  <a:cubicBezTo>
                    <a:pt x="7992" y="30417"/>
                    <a:pt x="7992" y="30515"/>
                    <a:pt x="8115" y="30515"/>
                  </a:cubicBezTo>
                  <a:cubicBezTo>
                    <a:pt x="8214" y="30515"/>
                    <a:pt x="8312" y="30515"/>
                    <a:pt x="8312" y="30319"/>
                  </a:cubicBezTo>
                  <a:cubicBezTo>
                    <a:pt x="8410" y="30417"/>
                    <a:pt x="8607" y="30515"/>
                    <a:pt x="8730" y="30737"/>
                  </a:cubicBezTo>
                  <a:cubicBezTo>
                    <a:pt x="8828" y="30638"/>
                    <a:pt x="8927" y="30515"/>
                    <a:pt x="8927" y="30515"/>
                  </a:cubicBezTo>
                  <a:cubicBezTo>
                    <a:pt x="9123" y="30515"/>
                    <a:pt x="9222" y="30638"/>
                    <a:pt x="9345" y="30638"/>
                  </a:cubicBezTo>
                  <a:cubicBezTo>
                    <a:pt x="9443" y="30737"/>
                    <a:pt x="9640" y="30835"/>
                    <a:pt x="9640" y="31032"/>
                  </a:cubicBezTo>
                  <a:cubicBezTo>
                    <a:pt x="9738" y="30933"/>
                    <a:pt x="9738" y="30933"/>
                    <a:pt x="9836" y="30933"/>
                  </a:cubicBezTo>
                  <a:cubicBezTo>
                    <a:pt x="9836" y="31032"/>
                    <a:pt x="10058" y="31032"/>
                    <a:pt x="10058" y="31130"/>
                  </a:cubicBezTo>
                  <a:cubicBezTo>
                    <a:pt x="10156" y="31130"/>
                    <a:pt x="10156" y="31130"/>
                    <a:pt x="10254" y="31032"/>
                  </a:cubicBezTo>
                  <a:lnTo>
                    <a:pt x="10254" y="31032"/>
                  </a:lnTo>
                  <a:cubicBezTo>
                    <a:pt x="10156" y="31253"/>
                    <a:pt x="10156" y="31351"/>
                    <a:pt x="10058" y="31450"/>
                  </a:cubicBezTo>
                  <a:cubicBezTo>
                    <a:pt x="10156" y="31450"/>
                    <a:pt x="10254" y="31450"/>
                    <a:pt x="10353" y="31548"/>
                  </a:cubicBezTo>
                  <a:cubicBezTo>
                    <a:pt x="10254" y="31548"/>
                    <a:pt x="10254" y="31646"/>
                    <a:pt x="10254" y="31646"/>
                  </a:cubicBezTo>
                  <a:lnTo>
                    <a:pt x="10353" y="31646"/>
                  </a:lnTo>
                  <a:cubicBezTo>
                    <a:pt x="10353" y="31646"/>
                    <a:pt x="10353" y="31548"/>
                    <a:pt x="10451" y="31548"/>
                  </a:cubicBezTo>
                  <a:lnTo>
                    <a:pt x="10672" y="31548"/>
                  </a:lnTo>
                  <a:lnTo>
                    <a:pt x="10771" y="31646"/>
                  </a:lnTo>
                  <a:cubicBezTo>
                    <a:pt x="10869" y="31646"/>
                    <a:pt x="10869" y="31548"/>
                    <a:pt x="10869" y="31548"/>
                  </a:cubicBezTo>
                  <a:lnTo>
                    <a:pt x="11066" y="31548"/>
                  </a:lnTo>
                  <a:lnTo>
                    <a:pt x="11066" y="31745"/>
                  </a:lnTo>
                  <a:cubicBezTo>
                    <a:pt x="11189" y="31868"/>
                    <a:pt x="11287" y="31868"/>
                    <a:pt x="11386" y="31868"/>
                  </a:cubicBezTo>
                  <a:lnTo>
                    <a:pt x="11484" y="31745"/>
                  </a:lnTo>
                  <a:cubicBezTo>
                    <a:pt x="11484" y="31646"/>
                    <a:pt x="11386" y="31646"/>
                    <a:pt x="11386" y="31548"/>
                  </a:cubicBezTo>
                  <a:lnTo>
                    <a:pt x="11386" y="31548"/>
                  </a:lnTo>
                  <a:cubicBezTo>
                    <a:pt x="11582" y="31646"/>
                    <a:pt x="11681" y="31646"/>
                    <a:pt x="11804" y="31646"/>
                  </a:cubicBezTo>
                  <a:cubicBezTo>
                    <a:pt x="11902" y="31868"/>
                    <a:pt x="11902" y="31966"/>
                    <a:pt x="12099" y="32064"/>
                  </a:cubicBezTo>
                  <a:cubicBezTo>
                    <a:pt x="12197" y="32064"/>
                    <a:pt x="12295" y="31966"/>
                    <a:pt x="12418" y="31966"/>
                  </a:cubicBezTo>
                  <a:cubicBezTo>
                    <a:pt x="12517" y="32064"/>
                    <a:pt x="12615" y="32163"/>
                    <a:pt x="12713" y="32261"/>
                  </a:cubicBezTo>
                  <a:lnTo>
                    <a:pt x="12812" y="32261"/>
                  </a:lnTo>
                  <a:cubicBezTo>
                    <a:pt x="12812" y="32163"/>
                    <a:pt x="12812" y="32064"/>
                    <a:pt x="12713" y="32064"/>
                  </a:cubicBezTo>
                  <a:cubicBezTo>
                    <a:pt x="12713" y="31966"/>
                    <a:pt x="12615" y="31868"/>
                    <a:pt x="12615" y="31745"/>
                  </a:cubicBezTo>
                  <a:lnTo>
                    <a:pt x="12517" y="31868"/>
                  </a:lnTo>
                  <a:cubicBezTo>
                    <a:pt x="12418" y="31745"/>
                    <a:pt x="12418" y="31646"/>
                    <a:pt x="12615" y="31548"/>
                  </a:cubicBezTo>
                  <a:cubicBezTo>
                    <a:pt x="12713" y="31646"/>
                    <a:pt x="12713" y="31745"/>
                    <a:pt x="12812" y="31868"/>
                  </a:cubicBezTo>
                  <a:cubicBezTo>
                    <a:pt x="12910" y="31868"/>
                    <a:pt x="13033" y="31966"/>
                    <a:pt x="13131" y="31966"/>
                  </a:cubicBezTo>
                  <a:lnTo>
                    <a:pt x="13033" y="32064"/>
                  </a:lnTo>
                  <a:lnTo>
                    <a:pt x="13131" y="32064"/>
                  </a:lnTo>
                  <a:cubicBezTo>
                    <a:pt x="13328" y="32261"/>
                    <a:pt x="13525" y="32482"/>
                    <a:pt x="13648" y="32679"/>
                  </a:cubicBezTo>
                  <a:cubicBezTo>
                    <a:pt x="13746" y="32581"/>
                    <a:pt x="13844" y="32581"/>
                    <a:pt x="13943" y="32581"/>
                  </a:cubicBezTo>
                  <a:cubicBezTo>
                    <a:pt x="14041" y="32679"/>
                    <a:pt x="14041" y="32777"/>
                    <a:pt x="14041" y="32876"/>
                  </a:cubicBezTo>
                  <a:cubicBezTo>
                    <a:pt x="14139" y="32876"/>
                    <a:pt x="14139" y="32777"/>
                    <a:pt x="14139" y="32777"/>
                  </a:cubicBezTo>
                  <a:cubicBezTo>
                    <a:pt x="14262" y="32876"/>
                    <a:pt x="14262" y="32876"/>
                    <a:pt x="14361" y="32974"/>
                  </a:cubicBezTo>
                  <a:cubicBezTo>
                    <a:pt x="14361" y="32974"/>
                    <a:pt x="14361" y="33097"/>
                    <a:pt x="14262" y="33097"/>
                  </a:cubicBezTo>
                  <a:cubicBezTo>
                    <a:pt x="14361" y="33195"/>
                    <a:pt x="14361" y="33195"/>
                    <a:pt x="14459" y="33195"/>
                  </a:cubicBezTo>
                  <a:lnTo>
                    <a:pt x="14656" y="32974"/>
                  </a:lnTo>
                  <a:lnTo>
                    <a:pt x="14558" y="32974"/>
                  </a:lnTo>
                  <a:cubicBezTo>
                    <a:pt x="14558" y="32876"/>
                    <a:pt x="14361" y="32777"/>
                    <a:pt x="14361" y="32679"/>
                  </a:cubicBezTo>
                  <a:cubicBezTo>
                    <a:pt x="14262" y="32581"/>
                    <a:pt x="14139" y="32359"/>
                    <a:pt x="13943" y="32359"/>
                  </a:cubicBezTo>
                  <a:cubicBezTo>
                    <a:pt x="14041" y="32163"/>
                    <a:pt x="14139" y="32163"/>
                    <a:pt x="14361" y="32163"/>
                  </a:cubicBezTo>
                  <a:cubicBezTo>
                    <a:pt x="14262" y="32261"/>
                    <a:pt x="14139" y="32261"/>
                    <a:pt x="14139" y="32261"/>
                  </a:cubicBezTo>
                  <a:cubicBezTo>
                    <a:pt x="14262" y="32359"/>
                    <a:pt x="14262" y="32482"/>
                    <a:pt x="14361" y="32679"/>
                  </a:cubicBezTo>
                  <a:cubicBezTo>
                    <a:pt x="14361" y="32581"/>
                    <a:pt x="14459" y="32581"/>
                    <a:pt x="14459" y="32581"/>
                  </a:cubicBezTo>
                  <a:cubicBezTo>
                    <a:pt x="14558" y="32581"/>
                    <a:pt x="14558" y="32581"/>
                    <a:pt x="14656" y="32679"/>
                  </a:cubicBezTo>
                  <a:cubicBezTo>
                    <a:pt x="14558" y="32777"/>
                    <a:pt x="14656" y="32876"/>
                    <a:pt x="14656" y="32974"/>
                  </a:cubicBezTo>
                  <a:cubicBezTo>
                    <a:pt x="14754" y="32974"/>
                    <a:pt x="14877" y="32974"/>
                    <a:pt x="14877" y="32876"/>
                  </a:cubicBezTo>
                  <a:lnTo>
                    <a:pt x="14877" y="32777"/>
                  </a:lnTo>
                  <a:cubicBezTo>
                    <a:pt x="14877" y="32679"/>
                    <a:pt x="14877" y="32679"/>
                    <a:pt x="14754" y="32581"/>
                  </a:cubicBezTo>
                  <a:lnTo>
                    <a:pt x="15074" y="32581"/>
                  </a:lnTo>
                  <a:cubicBezTo>
                    <a:pt x="15074" y="32679"/>
                    <a:pt x="15074" y="32777"/>
                    <a:pt x="15172" y="32974"/>
                  </a:cubicBezTo>
                  <a:lnTo>
                    <a:pt x="15369" y="32974"/>
                  </a:lnTo>
                  <a:lnTo>
                    <a:pt x="15492" y="33097"/>
                  </a:lnTo>
                  <a:cubicBezTo>
                    <a:pt x="15492" y="32974"/>
                    <a:pt x="15492" y="32876"/>
                    <a:pt x="15590" y="32876"/>
                  </a:cubicBezTo>
                  <a:cubicBezTo>
                    <a:pt x="15492" y="32777"/>
                    <a:pt x="15492" y="32777"/>
                    <a:pt x="15492" y="32679"/>
                  </a:cubicBezTo>
                  <a:lnTo>
                    <a:pt x="15590" y="32581"/>
                  </a:lnTo>
                  <a:cubicBezTo>
                    <a:pt x="15689" y="32679"/>
                    <a:pt x="15787" y="32679"/>
                    <a:pt x="15787" y="32777"/>
                  </a:cubicBezTo>
                  <a:cubicBezTo>
                    <a:pt x="15787" y="32777"/>
                    <a:pt x="15885" y="32777"/>
                    <a:pt x="15885" y="32679"/>
                  </a:cubicBezTo>
                  <a:cubicBezTo>
                    <a:pt x="15944" y="32856"/>
                    <a:pt x="15968" y="32892"/>
                    <a:pt x="16025" y="32892"/>
                  </a:cubicBezTo>
                  <a:cubicBezTo>
                    <a:pt x="16063" y="32892"/>
                    <a:pt x="16116" y="32876"/>
                    <a:pt x="16205" y="32876"/>
                  </a:cubicBezTo>
                  <a:cubicBezTo>
                    <a:pt x="16271" y="32876"/>
                    <a:pt x="16380" y="32832"/>
                    <a:pt x="16475" y="32832"/>
                  </a:cubicBezTo>
                  <a:cubicBezTo>
                    <a:pt x="16522" y="32832"/>
                    <a:pt x="16566" y="32843"/>
                    <a:pt x="16598" y="32876"/>
                  </a:cubicBezTo>
                  <a:lnTo>
                    <a:pt x="16598" y="32974"/>
                  </a:lnTo>
                  <a:cubicBezTo>
                    <a:pt x="16721" y="32974"/>
                    <a:pt x="16721" y="32876"/>
                    <a:pt x="16820" y="32876"/>
                  </a:cubicBezTo>
                  <a:cubicBezTo>
                    <a:pt x="16820" y="32777"/>
                    <a:pt x="16918" y="32679"/>
                    <a:pt x="16918" y="32679"/>
                  </a:cubicBezTo>
                  <a:lnTo>
                    <a:pt x="17016" y="32679"/>
                  </a:lnTo>
                  <a:lnTo>
                    <a:pt x="17016" y="32777"/>
                  </a:lnTo>
                  <a:lnTo>
                    <a:pt x="17016" y="32876"/>
                  </a:lnTo>
                  <a:lnTo>
                    <a:pt x="17434" y="32876"/>
                  </a:lnTo>
                  <a:cubicBezTo>
                    <a:pt x="17533" y="32777"/>
                    <a:pt x="17533" y="32679"/>
                    <a:pt x="17631" y="32679"/>
                  </a:cubicBezTo>
                  <a:cubicBezTo>
                    <a:pt x="17730" y="32679"/>
                    <a:pt x="17730" y="32777"/>
                    <a:pt x="17828" y="32777"/>
                  </a:cubicBezTo>
                  <a:lnTo>
                    <a:pt x="17828" y="32581"/>
                  </a:lnTo>
                  <a:lnTo>
                    <a:pt x="17951" y="32581"/>
                  </a:lnTo>
                  <a:cubicBezTo>
                    <a:pt x="18049" y="32581"/>
                    <a:pt x="18049" y="32679"/>
                    <a:pt x="18148" y="32679"/>
                  </a:cubicBezTo>
                  <a:lnTo>
                    <a:pt x="18148" y="32581"/>
                  </a:lnTo>
                  <a:cubicBezTo>
                    <a:pt x="18246" y="32581"/>
                    <a:pt x="18246" y="32679"/>
                    <a:pt x="18344" y="32679"/>
                  </a:cubicBezTo>
                  <a:cubicBezTo>
                    <a:pt x="18443" y="32482"/>
                    <a:pt x="18566" y="32261"/>
                    <a:pt x="18664" y="32261"/>
                  </a:cubicBezTo>
                  <a:cubicBezTo>
                    <a:pt x="18762" y="32359"/>
                    <a:pt x="18762" y="32482"/>
                    <a:pt x="18861" y="32482"/>
                  </a:cubicBezTo>
                  <a:lnTo>
                    <a:pt x="19279" y="32482"/>
                  </a:lnTo>
                  <a:cubicBezTo>
                    <a:pt x="19180" y="32482"/>
                    <a:pt x="19180" y="32482"/>
                    <a:pt x="19180" y="32359"/>
                  </a:cubicBezTo>
                  <a:lnTo>
                    <a:pt x="19279" y="32261"/>
                  </a:lnTo>
                  <a:cubicBezTo>
                    <a:pt x="19360" y="32302"/>
                    <a:pt x="19408" y="32326"/>
                    <a:pt x="19443" y="32326"/>
                  </a:cubicBezTo>
                  <a:cubicBezTo>
                    <a:pt x="19492" y="32326"/>
                    <a:pt x="19516" y="32278"/>
                    <a:pt x="19574" y="32163"/>
                  </a:cubicBezTo>
                  <a:lnTo>
                    <a:pt x="19475" y="32163"/>
                  </a:lnTo>
                  <a:lnTo>
                    <a:pt x="19475" y="32064"/>
                  </a:lnTo>
                  <a:cubicBezTo>
                    <a:pt x="19574" y="32064"/>
                    <a:pt x="19672" y="32163"/>
                    <a:pt x="19672" y="32163"/>
                  </a:cubicBezTo>
                  <a:cubicBezTo>
                    <a:pt x="19795" y="32163"/>
                    <a:pt x="19795" y="32064"/>
                    <a:pt x="19893" y="32064"/>
                  </a:cubicBezTo>
                  <a:cubicBezTo>
                    <a:pt x="19992" y="32261"/>
                    <a:pt x="20188" y="32261"/>
                    <a:pt x="20410" y="32359"/>
                  </a:cubicBezTo>
                  <a:cubicBezTo>
                    <a:pt x="20287" y="32261"/>
                    <a:pt x="20287" y="32163"/>
                    <a:pt x="20287" y="32064"/>
                  </a:cubicBezTo>
                  <a:lnTo>
                    <a:pt x="20508" y="32064"/>
                  </a:lnTo>
                  <a:lnTo>
                    <a:pt x="20508" y="31868"/>
                  </a:lnTo>
                  <a:lnTo>
                    <a:pt x="20606" y="31868"/>
                  </a:lnTo>
                  <a:lnTo>
                    <a:pt x="20705" y="31966"/>
                  </a:lnTo>
                  <a:lnTo>
                    <a:pt x="21024" y="31966"/>
                  </a:lnTo>
                  <a:lnTo>
                    <a:pt x="21024" y="31745"/>
                  </a:lnTo>
                  <a:cubicBezTo>
                    <a:pt x="21123" y="31745"/>
                    <a:pt x="21221" y="31745"/>
                    <a:pt x="21320" y="31868"/>
                  </a:cubicBezTo>
                  <a:cubicBezTo>
                    <a:pt x="21320" y="31745"/>
                    <a:pt x="21221" y="31745"/>
                    <a:pt x="21221" y="31646"/>
                  </a:cubicBezTo>
                  <a:cubicBezTo>
                    <a:pt x="21320" y="31548"/>
                    <a:pt x="21320" y="31450"/>
                    <a:pt x="21320" y="31351"/>
                  </a:cubicBezTo>
                  <a:lnTo>
                    <a:pt x="21639" y="31351"/>
                  </a:lnTo>
                  <a:lnTo>
                    <a:pt x="21639" y="31548"/>
                  </a:lnTo>
                  <a:lnTo>
                    <a:pt x="21836" y="31548"/>
                  </a:lnTo>
                  <a:lnTo>
                    <a:pt x="21836" y="31253"/>
                  </a:lnTo>
                  <a:cubicBezTo>
                    <a:pt x="21934" y="31253"/>
                    <a:pt x="21934" y="31253"/>
                    <a:pt x="22033" y="31130"/>
                  </a:cubicBezTo>
                  <a:lnTo>
                    <a:pt x="22033" y="31253"/>
                  </a:lnTo>
                  <a:cubicBezTo>
                    <a:pt x="22254" y="31130"/>
                    <a:pt x="22451" y="31032"/>
                    <a:pt x="22647" y="30933"/>
                  </a:cubicBezTo>
                  <a:lnTo>
                    <a:pt x="22647" y="30737"/>
                  </a:lnTo>
                  <a:cubicBezTo>
                    <a:pt x="22746" y="30638"/>
                    <a:pt x="22869" y="30638"/>
                    <a:pt x="22967" y="30515"/>
                  </a:cubicBezTo>
                  <a:lnTo>
                    <a:pt x="22967" y="30638"/>
                  </a:lnTo>
                  <a:cubicBezTo>
                    <a:pt x="22967" y="30515"/>
                    <a:pt x="23065" y="30417"/>
                    <a:pt x="23065" y="30417"/>
                  </a:cubicBezTo>
                  <a:lnTo>
                    <a:pt x="23164" y="30319"/>
                  </a:lnTo>
                  <a:lnTo>
                    <a:pt x="23065" y="30319"/>
                  </a:lnTo>
                  <a:cubicBezTo>
                    <a:pt x="23164" y="30220"/>
                    <a:pt x="23262" y="30122"/>
                    <a:pt x="23262" y="30122"/>
                  </a:cubicBezTo>
                  <a:cubicBezTo>
                    <a:pt x="23360" y="30122"/>
                    <a:pt x="23360" y="30220"/>
                    <a:pt x="23483" y="30220"/>
                  </a:cubicBezTo>
                  <a:cubicBezTo>
                    <a:pt x="23483" y="30122"/>
                    <a:pt x="23483" y="30122"/>
                    <a:pt x="23582" y="30023"/>
                  </a:cubicBezTo>
                  <a:lnTo>
                    <a:pt x="23680" y="30023"/>
                  </a:lnTo>
                  <a:cubicBezTo>
                    <a:pt x="23680" y="30023"/>
                    <a:pt x="23680" y="29901"/>
                    <a:pt x="23778" y="29901"/>
                  </a:cubicBezTo>
                  <a:lnTo>
                    <a:pt x="23877" y="29901"/>
                  </a:lnTo>
                  <a:cubicBezTo>
                    <a:pt x="23975" y="29802"/>
                    <a:pt x="23975" y="29704"/>
                    <a:pt x="24098" y="29605"/>
                  </a:cubicBezTo>
                  <a:cubicBezTo>
                    <a:pt x="24196" y="29704"/>
                    <a:pt x="24196" y="29704"/>
                    <a:pt x="24295" y="29704"/>
                  </a:cubicBezTo>
                  <a:cubicBezTo>
                    <a:pt x="24295" y="29605"/>
                    <a:pt x="24295" y="29507"/>
                    <a:pt x="24393" y="29409"/>
                  </a:cubicBezTo>
                  <a:cubicBezTo>
                    <a:pt x="24492" y="29409"/>
                    <a:pt x="24590" y="29409"/>
                    <a:pt x="24713" y="29286"/>
                  </a:cubicBezTo>
                  <a:lnTo>
                    <a:pt x="24590" y="29187"/>
                  </a:lnTo>
                  <a:cubicBezTo>
                    <a:pt x="24713" y="29089"/>
                    <a:pt x="24811" y="29089"/>
                    <a:pt x="24811" y="28991"/>
                  </a:cubicBezTo>
                  <a:cubicBezTo>
                    <a:pt x="24844" y="29056"/>
                    <a:pt x="24877" y="29078"/>
                    <a:pt x="24910" y="29078"/>
                  </a:cubicBezTo>
                  <a:cubicBezTo>
                    <a:pt x="24975" y="29078"/>
                    <a:pt x="25041" y="28991"/>
                    <a:pt x="25106" y="28991"/>
                  </a:cubicBezTo>
                  <a:lnTo>
                    <a:pt x="25106" y="28794"/>
                  </a:lnTo>
                  <a:cubicBezTo>
                    <a:pt x="25205" y="28671"/>
                    <a:pt x="25328" y="28671"/>
                    <a:pt x="25524" y="28573"/>
                  </a:cubicBezTo>
                  <a:cubicBezTo>
                    <a:pt x="25426" y="28474"/>
                    <a:pt x="25524" y="28376"/>
                    <a:pt x="25524" y="28278"/>
                  </a:cubicBezTo>
                  <a:lnTo>
                    <a:pt x="25623" y="28278"/>
                  </a:lnTo>
                  <a:lnTo>
                    <a:pt x="25721" y="28179"/>
                  </a:lnTo>
                  <a:lnTo>
                    <a:pt x="26041" y="28179"/>
                  </a:lnTo>
                  <a:lnTo>
                    <a:pt x="25942" y="28056"/>
                  </a:lnTo>
                  <a:cubicBezTo>
                    <a:pt x="25942" y="27958"/>
                    <a:pt x="26041" y="27958"/>
                    <a:pt x="26041" y="27958"/>
                  </a:cubicBezTo>
                  <a:cubicBezTo>
                    <a:pt x="26139" y="27761"/>
                    <a:pt x="26139" y="27761"/>
                    <a:pt x="26336" y="27761"/>
                  </a:cubicBezTo>
                  <a:cubicBezTo>
                    <a:pt x="26434" y="27663"/>
                    <a:pt x="26557" y="27442"/>
                    <a:pt x="26754" y="27343"/>
                  </a:cubicBezTo>
                  <a:cubicBezTo>
                    <a:pt x="26655" y="27245"/>
                    <a:pt x="26655" y="27147"/>
                    <a:pt x="26655" y="27147"/>
                  </a:cubicBezTo>
                  <a:lnTo>
                    <a:pt x="26950" y="27147"/>
                  </a:lnTo>
                  <a:cubicBezTo>
                    <a:pt x="27049" y="27048"/>
                    <a:pt x="27049" y="26950"/>
                    <a:pt x="27172" y="26827"/>
                  </a:cubicBezTo>
                  <a:lnTo>
                    <a:pt x="27049" y="26729"/>
                  </a:lnTo>
                  <a:lnTo>
                    <a:pt x="27270" y="26729"/>
                  </a:lnTo>
                  <a:cubicBezTo>
                    <a:pt x="27270" y="26532"/>
                    <a:pt x="27270" y="26532"/>
                    <a:pt x="27467" y="26532"/>
                  </a:cubicBezTo>
                  <a:cubicBezTo>
                    <a:pt x="27467" y="26532"/>
                    <a:pt x="27368" y="26532"/>
                    <a:pt x="27368" y="26630"/>
                  </a:cubicBezTo>
                  <a:lnTo>
                    <a:pt x="27565" y="26630"/>
                  </a:lnTo>
                  <a:cubicBezTo>
                    <a:pt x="27565" y="26532"/>
                    <a:pt x="27664" y="26433"/>
                    <a:pt x="27664" y="26433"/>
                  </a:cubicBezTo>
                  <a:cubicBezTo>
                    <a:pt x="27664" y="26335"/>
                    <a:pt x="27565" y="26335"/>
                    <a:pt x="27565" y="26212"/>
                  </a:cubicBezTo>
                  <a:cubicBezTo>
                    <a:pt x="27565" y="26212"/>
                    <a:pt x="27664" y="26212"/>
                    <a:pt x="27664" y="26114"/>
                  </a:cubicBezTo>
                  <a:cubicBezTo>
                    <a:pt x="27565" y="26114"/>
                    <a:pt x="27565" y="26015"/>
                    <a:pt x="27565" y="26015"/>
                  </a:cubicBezTo>
                  <a:cubicBezTo>
                    <a:pt x="27664" y="26015"/>
                    <a:pt x="27664" y="25917"/>
                    <a:pt x="27664" y="25917"/>
                  </a:cubicBezTo>
                  <a:lnTo>
                    <a:pt x="27885" y="26114"/>
                  </a:lnTo>
                  <a:cubicBezTo>
                    <a:pt x="27885" y="26015"/>
                    <a:pt x="27983" y="25917"/>
                    <a:pt x="27983" y="25819"/>
                  </a:cubicBezTo>
                  <a:cubicBezTo>
                    <a:pt x="27983" y="25819"/>
                    <a:pt x="27983" y="25917"/>
                    <a:pt x="28082" y="25917"/>
                  </a:cubicBezTo>
                  <a:lnTo>
                    <a:pt x="28082" y="25597"/>
                  </a:lnTo>
                  <a:cubicBezTo>
                    <a:pt x="28180" y="25499"/>
                    <a:pt x="28180" y="25499"/>
                    <a:pt x="28278" y="25401"/>
                  </a:cubicBezTo>
                  <a:lnTo>
                    <a:pt x="28180" y="25401"/>
                  </a:lnTo>
                  <a:lnTo>
                    <a:pt x="28180" y="25302"/>
                  </a:lnTo>
                  <a:cubicBezTo>
                    <a:pt x="28082" y="25302"/>
                    <a:pt x="28082" y="25204"/>
                    <a:pt x="27983" y="25204"/>
                  </a:cubicBezTo>
                  <a:cubicBezTo>
                    <a:pt x="28082" y="25106"/>
                    <a:pt x="28082" y="25106"/>
                    <a:pt x="28180" y="25106"/>
                  </a:cubicBezTo>
                  <a:lnTo>
                    <a:pt x="28180" y="24786"/>
                  </a:lnTo>
                  <a:cubicBezTo>
                    <a:pt x="28180" y="24884"/>
                    <a:pt x="28180" y="24884"/>
                    <a:pt x="28278" y="24884"/>
                  </a:cubicBezTo>
                  <a:cubicBezTo>
                    <a:pt x="28278" y="24786"/>
                    <a:pt x="28401" y="24786"/>
                    <a:pt x="28500" y="24688"/>
                  </a:cubicBezTo>
                  <a:cubicBezTo>
                    <a:pt x="28598" y="24688"/>
                    <a:pt x="28598" y="24786"/>
                    <a:pt x="28598" y="24786"/>
                  </a:cubicBezTo>
                  <a:lnTo>
                    <a:pt x="28696" y="24688"/>
                  </a:lnTo>
                  <a:cubicBezTo>
                    <a:pt x="28598" y="24589"/>
                    <a:pt x="28598" y="24589"/>
                    <a:pt x="28500" y="24491"/>
                  </a:cubicBezTo>
                  <a:lnTo>
                    <a:pt x="28696" y="24491"/>
                  </a:lnTo>
                  <a:cubicBezTo>
                    <a:pt x="28598" y="24368"/>
                    <a:pt x="28598" y="24368"/>
                    <a:pt x="28598" y="24270"/>
                  </a:cubicBezTo>
                  <a:cubicBezTo>
                    <a:pt x="28598" y="24171"/>
                    <a:pt x="28598" y="24171"/>
                    <a:pt x="28696" y="24073"/>
                  </a:cubicBezTo>
                  <a:lnTo>
                    <a:pt x="29114" y="24073"/>
                  </a:lnTo>
                  <a:lnTo>
                    <a:pt x="29016" y="23975"/>
                  </a:lnTo>
                  <a:cubicBezTo>
                    <a:pt x="29016" y="23876"/>
                    <a:pt x="29114" y="23753"/>
                    <a:pt x="29114" y="23753"/>
                  </a:cubicBezTo>
                  <a:cubicBezTo>
                    <a:pt x="29016" y="23753"/>
                    <a:pt x="29016" y="23655"/>
                    <a:pt x="28893" y="23655"/>
                  </a:cubicBezTo>
                  <a:lnTo>
                    <a:pt x="29016" y="23655"/>
                  </a:lnTo>
                  <a:cubicBezTo>
                    <a:pt x="29016" y="23557"/>
                    <a:pt x="28893" y="23557"/>
                    <a:pt x="28893" y="23557"/>
                  </a:cubicBezTo>
                  <a:lnTo>
                    <a:pt x="29213" y="23557"/>
                  </a:lnTo>
                  <a:cubicBezTo>
                    <a:pt x="29213" y="23360"/>
                    <a:pt x="29311" y="23261"/>
                    <a:pt x="29311" y="23139"/>
                  </a:cubicBezTo>
                  <a:cubicBezTo>
                    <a:pt x="29311" y="23040"/>
                    <a:pt x="29311" y="23040"/>
                    <a:pt x="29213" y="23040"/>
                  </a:cubicBezTo>
                  <a:cubicBezTo>
                    <a:pt x="29311" y="23040"/>
                    <a:pt x="29409" y="22942"/>
                    <a:pt x="29409" y="22942"/>
                  </a:cubicBezTo>
                  <a:cubicBezTo>
                    <a:pt x="29508" y="22942"/>
                    <a:pt x="29508" y="22843"/>
                    <a:pt x="29631" y="22843"/>
                  </a:cubicBezTo>
                  <a:lnTo>
                    <a:pt x="29508" y="22745"/>
                  </a:lnTo>
                  <a:cubicBezTo>
                    <a:pt x="29508" y="22524"/>
                    <a:pt x="29729" y="22524"/>
                    <a:pt x="29926" y="22524"/>
                  </a:cubicBezTo>
                  <a:cubicBezTo>
                    <a:pt x="29827" y="22425"/>
                    <a:pt x="29729" y="22425"/>
                    <a:pt x="29729" y="22327"/>
                  </a:cubicBezTo>
                  <a:lnTo>
                    <a:pt x="29729" y="22130"/>
                  </a:lnTo>
                  <a:cubicBezTo>
                    <a:pt x="29827" y="22032"/>
                    <a:pt x="29926" y="22032"/>
                    <a:pt x="30024" y="21909"/>
                  </a:cubicBezTo>
                  <a:cubicBezTo>
                    <a:pt x="30024" y="21811"/>
                    <a:pt x="30122" y="21811"/>
                    <a:pt x="30122" y="21712"/>
                  </a:cubicBezTo>
                  <a:cubicBezTo>
                    <a:pt x="30057" y="21712"/>
                    <a:pt x="29991" y="21756"/>
                    <a:pt x="29926" y="21756"/>
                  </a:cubicBezTo>
                  <a:cubicBezTo>
                    <a:pt x="29893" y="21756"/>
                    <a:pt x="29860" y="21745"/>
                    <a:pt x="29827" y="21712"/>
                  </a:cubicBezTo>
                  <a:cubicBezTo>
                    <a:pt x="29926" y="21712"/>
                    <a:pt x="29926" y="21712"/>
                    <a:pt x="29926" y="21614"/>
                  </a:cubicBezTo>
                  <a:cubicBezTo>
                    <a:pt x="29926" y="21614"/>
                    <a:pt x="29827" y="21614"/>
                    <a:pt x="29827" y="21516"/>
                  </a:cubicBezTo>
                  <a:cubicBezTo>
                    <a:pt x="29926" y="21417"/>
                    <a:pt x="30024" y="21417"/>
                    <a:pt x="30122" y="21417"/>
                  </a:cubicBezTo>
                  <a:cubicBezTo>
                    <a:pt x="30122" y="21098"/>
                    <a:pt x="30344" y="20999"/>
                    <a:pt x="30122" y="20680"/>
                  </a:cubicBezTo>
                  <a:cubicBezTo>
                    <a:pt x="30344" y="20680"/>
                    <a:pt x="30442" y="20581"/>
                    <a:pt x="30540" y="20483"/>
                  </a:cubicBezTo>
                  <a:cubicBezTo>
                    <a:pt x="30540" y="20483"/>
                    <a:pt x="30442" y="20385"/>
                    <a:pt x="30442" y="20286"/>
                  </a:cubicBezTo>
                  <a:cubicBezTo>
                    <a:pt x="30540" y="20286"/>
                    <a:pt x="30540" y="20286"/>
                    <a:pt x="30639" y="20188"/>
                  </a:cubicBezTo>
                  <a:cubicBezTo>
                    <a:pt x="30540" y="20065"/>
                    <a:pt x="30442" y="19967"/>
                    <a:pt x="30540" y="19770"/>
                  </a:cubicBezTo>
                  <a:lnTo>
                    <a:pt x="30639" y="19770"/>
                  </a:lnTo>
                  <a:lnTo>
                    <a:pt x="30639" y="19573"/>
                  </a:lnTo>
                  <a:cubicBezTo>
                    <a:pt x="30639" y="19573"/>
                    <a:pt x="30540" y="19450"/>
                    <a:pt x="30442" y="19352"/>
                  </a:cubicBezTo>
                  <a:cubicBezTo>
                    <a:pt x="30540" y="19352"/>
                    <a:pt x="30737" y="19253"/>
                    <a:pt x="30860" y="19155"/>
                  </a:cubicBezTo>
                  <a:lnTo>
                    <a:pt x="30860" y="19057"/>
                  </a:lnTo>
                  <a:cubicBezTo>
                    <a:pt x="30860" y="18958"/>
                    <a:pt x="30860" y="18958"/>
                    <a:pt x="30737" y="18835"/>
                  </a:cubicBezTo>
                  <a:lnTo>
                    <a:pt x="30737" y="19057"/>
                  </a:lnTo>
                  <a:lnTo>
                    <a:pt x="30639" y="18958"/>
                  </a:lnTo>
                  <a:cubicBezTo>
                    <a:pt x="30639" y="18958"/>
                    <a:pt x="30540" y="18958"/>
                    <a:pt x="30540" y="19057"/>
                  </a:cubicBezTo>
                  <a:cubicBezTo>
                    <a:pt x="30442" y="18958"/>
                    <a:pt x="30442" y="18835"/>
                    <a:pt x="30344" y="18835"/>
                  </a:cubicBezTo>
                  <a:cubicBezTo>
                    <a:pt x="30442" y="18737"/>
                    <a:pt x="30442" y="18639"/>
                    <a:pt x="30540" y="18540"/>
                  </a:cubicBezTo>
                  <a:cubicBezTo>
                    <a:pt x="30639" y="18442"/>
                    <a:pt x="30737" y="18540"/>
                    <a:pt x="30737" y="18344"/>
                  </a:cubicBezTo>
                  <a:cubicBezTo>
                    <a:pt x="30737" y="18221"/>
                    <a:pt x="30860" y="18122"/>
                    <a:pt x="30860" y="18024"/>
                  </a:cubicBezTo>
                  <a:cubicBezTo>
                    <a:pt x="30860" y="18024"/>
                    <a:pt x="30860" y="17926"/>
                    <a:pt x="30737" y="17926"/>
                  </a:cubicBezTo>
                  <a:cubicBezTo>
                    <a:pt x="30860" y="17926"/>
                    <a:pt x="30958" y="17827"/>
                    <a:pt x="31057" y="17827"/>
                  </a:cubicBezTo>
                  <a:cubicBezTo>
                    <a:pt x="30958" y="17729"/>
                    <a:pt x="30958" y="17729"/>
                    <a:pt x="30860" y="17606"/>
                  </a:cubicBezTo>
                  <a:cubicBezTo>
                    <a:pt x="30958" y="17409"/>
                    <a:pt x="30958" y="17213"/>
                    <a:pt x="31057" y="16893"/>
                  </a:cubicBezTo>
                  <a:lnTo>
                    <a:pt x="31057" y="16893"/>
                  </a:lnTo>
                  <a:cubicBezTo>
                    <a:pt x="30958" y="16991"/>
                    <a:pt x="30860" y="16991"/>
                    <a:pt x="30860" y="16991"/>
                  </a:cubicBezTo>
                  <a:cubicBezTo>
                    <a:pt x="30737" y="16893"/>
                    <a:pt x="30639" y="16795"/>
                    <a:pt x="30639" y="16696"/>
                  </a:cubicBezTo>
                  <a:lnTo>
                    <a:pt x="30860" y="16499"/>
                  </a:lnTo>
                  <a:cubicBezTo>
                    <a:pt x="30737" y="16377"/>
                    <a:pt x="30737" y="16377"/>
                    <a:pt x="30737" y="16180"/>
                  </a:cubicBezTo>
                  <a:lnTo>
                    <a:pt x="30860" y="16180"/>
                  </a:lnTo>
                  <a:cubicBezTo>
                    <a:pt x="30860" y="16081"/>
                    <a:pt x="30737" y="15983"/>
                    <a:pt x="30737" y="15885"/>
                  </a:cubicBezTo>
                  <a:lnTo>
                    <a:pt x="30540" y="15885"/>
                  </a:lnTo>
                  <a:cubicBezTo>
                    <a:pt x="30639" y="15762"/>
                    <a:pt x="30639" y="15663"/>
                    <a:pt x="30737" y="15565"/>
                  </a:cubicBezTo>
                  <a:cubicBezTo>
                    <a:pt x="30639" y="15467"/>
                    <a:pt x="30639" y="15368"/>
                    <a:pt x="30639" y="15270"/>
                  </a:cubicBezTo>
                  <a:cubicBezTo>
                    <a:pt x="30639" y="15147"/>
                    <a:pt x="30737" y="15147"/>
                    <a:pt x="30737" y="15147"/>
                  </a:cubicBezTo>
                  <a:lnTo>
                    <a:pt x="30737" y="15049"/>
                  </a:lnTo>
                  <a:cubicBezTo>
                    <a:pt x="30639" y="15049"/>
                    <a:pt x="30639" y="15147"/>
                    <a:pt x="30639" y="15147"/>
                  </a:cubicBezTo>
                  <a:cubicBezTo>
                    <a:pt x="30639" y="15049"/>
                    <a:pt x="30639" y="15049"/>
                    <a:pt x="30540" y="14950"/>
                  </a:cubicBezTo>
                  <a:cubicBezTo>
                    <a:pt x="30540" y="15049"/>
                    <a:pt x="30540" y="15049"/>
                    <a:pt x="30442" y="15049"/>
                  </a:cubicBezTo>
                  <a:cubicBezTo>
                    <a:pt x="30442" y="14852"/>
                    <a:pt x="30540" y="14852"/>
                    <a:pt x="30639" y="14852"/>
                  </a:cubicBezTo>
                  <a:cubicBezTo>
                    <a:pt x="30639" y="14754"/>
                    <a:pt x="30540" y="14754"/>
                    <a:pt x="30540" y="14655"/>
                  </a:cubicBezTo>
                  <a:cubicBezTo>
                    <a:pt x="30639" y="14655"/>
                    <a:pt x="30639" y="14532"/>
                    <a:pt x="30540" y="14434"/>
                  </a:cubicBezTo>
                  <a:lnTo>
                    <a:pt x="30639" y="14434"/>
                  </a:lnTo>
                  <a:cubicBezTo>
                    <a:pt x="30540" y="14336"/>
                    <a:pt x="30540" y="14336"/>
                    <a:pt x="30442" y="14336"/>
                  </a:cubicBezTo>
                  <a:lnTo>
                    <a:pt x="30540" y="14237"/>
                  </a:lnTo>
                  <a:lnTo>
                    <a:pt x="30540" y="13918"/>
                  </a:lnTo>
                  <a:cubicBezTo>
                    <a:pt x="30540" y="13918"/>
                    <a:pt x="30737" y="13819"/>
                    <a:pt x="30737" y="13721"/>
                  </a:cubicBezTo>
                  <a:cubicBezTo>
                    <a:pt x="30639" y="13721"/>
                    <a:pt x="30540" y="13721"/>
                    <a:pt x="30442" y="13524"/>
                  </a:cubicBezTo>
                  <a:cubicBezTo>
                    <a:pt x="30540" y="13524"/>
                    <a:pt x="30639" y="13426"/>
                    <a:pt x="30639" y="13303"/>
                  </a:cubicBezTo>
                  <a:cubicBezTo>
                    <a:pt x="30540" y="13205"/>
                    <a:pt x="30442" y="13106"/>
                    <a:pt x="30344" y="13008"/>
                  </a:cubicBezTo>
                  <a:cubicBezTo>
                    <a:pt x="30245" y="13008"/>
                    <a:pt x="30245" y="12909"/>
                    <a:pt x="30245" y="12909"/>
                  </a:cubicBezTo>
                  <a:cubicBezTo>
                    <a:pt x="30122" y="12590"/>
                    <a:pt x="29827" y="12688"/>
                    <a:pt x="29729" y="12491"/>
                  </a:cubicBezTo>
                  <a:cubicBezTo>
                    <a:pt x="29729" y="12393"/>
                    <a:pt x="29827" y="12295"/>
                    <a:pt x="29926" y="12196"/>
                  </a:cubicBezTo>
                  <a:lnTo>
                    <a:pt x="29729" y="12196"/>
                  </a:lnTo>
                  <a:lnTo>
                    <a:pt x="29827" y="12073"/>
                  </a:lnTo>
                  <a:cubicBezTo>
                    <a:pt x="29827" y="11975"/>
                    <a:pt x="29729" y="11975"/>
                    <a:pt x="29729" y="11877"/>
                  </a:cubicBezTo>
                  <a:cubicBezTo>
                    <a:pt x="29631" y="11877"/>
                    <a:pt x="29409" y="11778"/>
                    <a:pt x="29311" y="11778"/>
                  </a:cubicBezTo>
                  <a:cubicBezTo>
                    <a:pt x="29409" y="11680"/>
                    <a:pt x="29508" y="11582"/>
                    <a:pt x="29508" y="11582"/>
                  </a:cubicBezTo>
                  <a:cubicBezTo>
                    <a:pt x="29508" y="11459"/>
                    <a:pt x="29409" y="11459"/>
                    <a:pt x="29409" y="11360"/>
                  </a:cubicBezTo>
                  <a:lnTo>
                    <a:pt x="29016" y="11360"/>
                  </a:lnTo>
                  <a:cubicBezTo>
                    <a:pt x="29016" y="11360"/>
                    <a:pt x="29016" y="11262"/>
                    <a:pt x="28893" y="11262"/>
                  </a:cubicBezTo>
                  <a:cubicBezTo>
                    <a:pt x="29114" y="11065"/>
                    <a:pt x="29409" y="11065"/>
                    <a:pt x="29729" y="10967"/>
                  </a:cubicBezTo>
                  <a:cubicBezTo>
                    <a:pt x="29508" y="10746"/>
                    <a:pt x="29409" y="10647"/>
                    <a:pt x="29311" y="10549"/>
                  </a:cubicBezTo>
                  <a:lnTo>
                    <a:pt x="29311" y="10451"/>
                  </a:lnTo>
                  <a:lnTo>
                    <a:pt x="29213" y="10451"/>
                  </a:lnTo>
                  <a:cubicBezTo>
                    <a:pt x="29114" y="10352"/>
                    <a:pt x="29114" y="10229"/>
                    <a:pt x="29016" y="10131"/>
                  </a:cubicBezTo>
                  <a:cubicBezTo>
                    <a:pt x="28893" y="10131"/>
                    <a:pt x="28893" y="9934"/>
                    <a:pt x="28795" y="9836"/>
                  </a:cubicBezTo>
                  <a:cubicBezTo>
                    <a:pt x="28795" y="9737"/>
                    <a:pt x="28893" y="9615"/>
                    <a:pt x="28893" y="9516"/>
                  </a:cubicBezTo>
                  <a:cubicBezTo>
                    <a:pt x="28696" y="9418"/>
                    <a:pt x="28598" y="9221"/>
                    <a:pt x="28401" y="9000"/>
                  </a:cubicBezTo>
                  <a:cubicBezTo>
                    <a:pt x="28278" y="8901"/>
                    <a:pt x="28598" y="8901"/>
                    <a:pt x="28500" y="8803"/>
                  </a:cubicBezTo>
                  <a:cubicBezTo>
                    <a:pt x="28401" y="8705"/>
                    <a:pt x="28500" y="8606"/>
                    <a:pt x="28500" y="8508"/>
                  </a:cubicBezTo>
                  <a:cubicBezTo>
                    <a:pt x="28401" y="8508"/>
                    <a:pt x="28278" y="8385"/>
                    <a:pt x="28180" y="8287"/>
                  </a:cubicBezTo>
                  <a:cubicBezTo>
                    <a:pt x="28180" y="8188"/>
                    <a:pt x="28278" y="8090"/>
                    <a:pt x="28180" y="7992"/>
                  </a:cubicBezTo>
                  <a:cubicBezTo>
                    <a:pt x="28082" y="7893"/>
                    <a:pt x="28082" y="7770"/>
                    <a:pt x="28180" y="7672"/>
                  </a:cubicBezTo>
                  <a:cubicBezTo>
                    <a:pt x="27983" y="7475"/>
                    <a:pt x="27786" y="7377"/>
                    <a:pt x="27664" y="7057"/>
                  </a:cubicBezTo>
                  <a:cubicBezTo>
                    <a:pt x="27565" y="7057"/>
                    <a:pt x="27467" y="6959"/>
                    <a:pt x="27467" y="6959"/>
                  </a:cubicBezTo>
                  <a:cubicBezTo>
                    <a:pt x="27368" y="6861"/>
                    <a:pt x="27270" y="6762"/>
                    <a:pt x="27172" y="6541"/>
                  </a:cubicBezTo>
                  <a:cubicBezTo>
                    <a:pt x="27049" y="6443"/>
                    <a:pt x="26950" y="6344"/>
                    <a:pt x="26852" y="6246"/>
                  </a:cubicBezTo>
                  <a:cubicBezTo>
                    <a:pt x="27049" y="5926"/>
                    <a:pt x="27049" y="5729"/>
                    <a:pt x="26950" y="5631"/>
                  </a:cubicBezTo>
                  <a:cubicBezTo>
                    <a:pt x="26852" y="5631"/>
                    <a:pt x="26754" y="5533"/>
                    <a:pt x="26655" y="5533"/>
                  </a:cubicBezTo>
                  <a:cubicBezTo>
                    <a:pt x="26754" y="5311"/>
                    <a:pt x="26557" y="5016"/>
                    <a:pt x="26655" y="4820"/>
                  </a:cubicBezTo>
                  <a:cubicBezTo>
                    <a:pt x="26655" y="4820"/>
                    <a:pt x="26655" y="4697"/>
                    <a:pt x="26557" y="4697"/>
                  </a:cubicBezTo>
                  <a:cubicBezTo>
                    <a:pt x="26336" y="4500"/>
                    <a:pt x="26139" y="4402"/>
                    <a:pt x="25942" y="4303"/>
                  </a:cubicBezTo>
                  <a:cubicBezTo>
                    <a:pt x="25942" y="4303"/>
                    <a:pt x="25819" y="4303"/>
                    <a:pt x="25819" y="4402"/>
                  </a:cubicBezTo>
                  <a:cubicBezTo>
                    <a:pt x="25721" y="4303"/>
                    <a:pt x="25623" y="4303"/>
                    <a:pt x="25623" y="4205"/>
                  </a:cubicBezTo>
                  <a:cubicBezTo>
                    <a:pt x="25524" y="3984"/>
                    <a:pt x="25328" y="3885"/>
                    <a:pt x="25205" y="3787"/>
                  </a:cubicBezTo>
                  <a:lnTo>
                    <a:pt x="25205" y="3590"/>
                  </a:lnTo>
                  <a:cubicBezTo>
                    <a:pt x="25106" y="3590"/>
                    <a:pt x="25106" y="3467"/>
                    <a:pt x="25008" y="3467"/>
                  </a:cubicBezTo>
                  <a:lnTo>
                    <a:pt x="25008" y="3369"/>
                  </a:lnTo>
                  <a:cubicBezTo>
                    <a:pt x="24910" y="3172"/>
                    <a:pt x="24590" y="3172"/>
                    <a:pt x="24492" y="2853"/>
                  </a:cubicBezTo>
                  <a:lnTo>
                    <a:pt x="24393" y="2853"/>
                  </a:lnTo>
                  <a:lnTo>
                    <a:pt x="24393" y="2754"/>
                  </a:lnTo>
                  <a:cubicBezTo>
                    <a:pt x="24295" y="2656"/>
                    <a:pt x="24196" y="2557"/>
                    <a:pt x="23975" y="2557"/>
                  </a:cubicBezTo>
                  <a:lnTo>
                    <a:pt x="23778" y="2557"/>
                  </a:lnTo>
                  <a:cubicBezTo>
                    <a:pt x="23680" y="2459"/>
                    <a:pt x="23582" y="2361"/>
                    <a:pt x="23483" y="2238"/>
                  </a:cubicBezTo>
                  <a:lnTo>
                    <a:pt x="23582" y="2139"/>
                  </a:lnTo>
                  <a:cubicBezTo>
                    <a:pt x="23483" y="1943"/>
                    <a:pt x="23483" y="1844"/>
                    <a:pt x="23360" y="1746"/>
                  </a:cubicBezTo>
                  <a:cubicBezTo>
                    <a:pt x="23262" y="1844"/>
                    <a:pt x="23164" y="1844"/>
                    <a:pt x="22967" y="1943"/>
                  </a:cubicBezTo>
                  <a:cubicBezTo>
                    <a:pt x="22967" y="1746"/>
                    <a:pt x="22746" y="1844"/>
                    <a:pt x="22647" y="1746"/>
                  </a:cubicBezTo>
                  <a:cubicBezTo>
                    <a:pt x="22549" y="1623"/>
                    <a:pt x="22451" y="1525"/>
                    <a:pt x="22451" y="1426"/>
                  </a:cubicBezTo>
                  <a:lnTo>
                    <a:pt x="22352" y="1426"/>
                  </a:lnTo>
                  <a:cubicBezTo>
                    <a:pt x="22254" y="1426"/>
                    <a:pt x="22131" y="1328"/>
                    <a:pt x="22033" y="1328"/>
                  </a:cubicBezTo>
                  <a:cubicBezTo>
                    <a:pt x="21934" y="1328"/>
                    <a:pt x="21836" y="1426"/>
                    <a:pt x="21738" y="1426"/>
                  </a:cubicBezTo>
                  <a:cubicBezTo>
                    <a:pt x="21639" y="1230"/>
                    <a:pt x="21639" y="1131"/>
                    <a:pt x="21516" y="1008"/>
                  </a:cubicBezTo>
                  <a:lnTo>
                    <a:pt x="21221" y="713"/>
                  </a:lnTo>
                  <a:cubicBezTo>
                    <a:pt x="21172" y="762"/>
                    <a:pt x="21123" y="787"/>
                    <a:pt x="21071" y="787"/>
                  </a:cubicBezTo>
                  <a:cubicBezTo>
                    <a:pt x="21018" y="787"/>
                    <a:pt x="20963" y="762"/>
                    <a:pt x="20901" y="713"/>
                  </a:cubicBezTo>
                  <a:lnTo>
                    <a:pt x="20803" y="812"/>
                  </a:lnTo>
                  <a:cubicBezTo>
                    <a:pt x="20803" y="713"/>
                    <a:pt x="20705" y="615"/>
                    <a:pt x="20705" y="615"/>
                  </a:cubicBezTo>
                  <a:cubicBezTo>
                    <a:pt x="20410" y="517"/>
                    <a:pt x="19992" y="394"/>
                    <a:pt x="19672" y="394"/>
                  </a:cubicBezTo>
                  <a:lnTo>
                    <a:pt x="19574" y="394"/>
                  </a:lnTo>
                  <a:cubicBezTo>
                    <a:pt x="19475" y="394"/>
                    <a:pt x="19377" y="295"/>
                    <a:pt x="19279" y="197"/>
                  </a:cubicBezTo>
                  <a:lnTo>
                    <a:pt x="18861" y="197"/>
                  </a:lnTo>
                  <a:lnTo>
                    <a:pt x="18664" y="394"/>
                  </a:lnTo>
                  <a:cubicBezTo>
                    <a:pt x="18664" y="295"/>
                    <a:pt x="18566" y="295"/>
                    <a:pt x="18566" y="197"/>
                  </a:cubicBezTo>
                  <a:lnTo>
                    <a:pt x="18566" y="99"/>
                  </a:lnTo>
                  <a:cubicBezTo>
                    <a:pt x="18443" y="99"/>
                    <a:pt x="18344" y="0"/>
                    <a:pt x="18344" y="0"/>
                  </a:cubicBezTo>
                  <a:cubicBezTo>
                    <a:pt x="18311" y="33"/>
                    <a:pt x="18268" y="44"/>
                    <a:pt x="18220" y="44"/>
                  </a:cubicBezTo>
                  <a:cubicBezTo>
                    <a:pt x="18126" y="44"/>
                    <a:pt x="18016" y="0"/>
                    <a:pt x="17951" y="0"/>
                  </a:cubicBezTo>
                  <a:cubicBezTo>
                    <a:pt x="17951" y="99"/>
                    <a:pt x="17951" y="99"/>
                    <a:pt x="17828" y="197"/>
                  </a:cubicBezTo>
                  <a:cubicBezTo>
                    <a:pt x="17951" y="197"/>
                    <a:pt x="17951" y="197"/>
                    <a:pt x="18049" y="295"/>
                  </a:cubicBezTo>
                  <a:lnTo>
                    <a:pt x="17730" y="295"/>
                  </a:lnTo>
                  <a:cubicBezTo>
                    <a:pt x="17730" y="99"/>
                    <a:pt x="17631" y="99"/>
                    <a:pt x="17533" y="0"/>
                  </a:cubicBezTo>
                  <a:lnTo>
                    <a:pt x="17213" y="0"/>
                  </a:lnTo>
                  <a:cubicBezTo>
                    <a:pt x="17115" y="99"/>
                    <a:pt x="16918" y="197"/>
                    <a:pt x="16820" y="197"/>
                  </a:cubicBezTo>
                  <a:lnTo>
                    <a:pt x="16820" y="99"/>
                  </a:lnTo>
                  <a:cubicBezTo>
                    <a:pt x="16500" y="99"/>
                    <a:pt x="16303" y="0"/>
                    <a:pt x="15984" y="0"/>
                  </a:cubicBezTo>
                  <a:lnTo>
                    <a:pt x="15787" y="197"/>
                  </a:lnTo>
                  <a:lnTo>
                    <a:pt x="15689" y="99"/>
                  </a:lnTo>
                  <a:cubicBezTo>
                    <a:pt x="15621" y="119"/>
                    <a:pt x="15559" y="127"/>
                    <a:pt x="15501" y="127"/>
                  </a:cubicBezTo>
                  <a:cubicBezTo>
                    <a:pt x="15344" y="127"/>
                    <a:pt x="15218" y="70"/>
                    <a:pt x="15101" y="70"/>
                  </a:cubicBezTo>
                  <a:cubicBezTo>
                    <a:pt x="15059" y="70"/>
                    <a:pt x="15017" y="78"/>
                    <a:pt x="14976" y="99"/>
                  </a:cubicBezTo>
                  <a:lnTo>
                    <a:pt x="148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1"/>
            <p:cNvSpPr/>
            <p:nvPr/>
          </p:nvSpPr>
          <p:spPr>
            <a:xfrm>
              <a:off x="5581325" y="2858400"/>
              <a:ext cx="9850" cy="12950"/>
            </a:xfrm>
            <a:custGeom>
              <a:avLst/>
              <a:gdLst/>
              <a:ahLst/>
              <a:cxnLst/>
              <a:rect l="l" t="t" r="r" b="b"/>
              <a:pathLst>
                <a:path w="394" h="518" extrusionOk="0">
                  <a:moveTo>
                    <a:pt x="197" y="1"/>
                  </a:moveTo>
                  <a:cubicBezTo>
                    <a:pt x="197" y="1"/>
                    <a:pt x="99" y="99"/>
                    <a:pt x="1" y="99"/>
                  </a:cubicBezTo>
                  <a:cubicBezTo>
                    <a:pt x="99" y="99"/>
                    <a:pt x="99" y="222"/>
                    <a:pt x="197" y="222"/>
                  </a:cubicBezTo>
                  <a:lnTo>
                    <a:pt x="99" y="222"/>
                  </a:lnTo>
                  <a:cubicBezTo>
                    <a:pt x="197" y="321"/>
                    <a:pt x="296" y="419"/>
                    <a:pt x="394" y="517"/>
                  </a:cubicBezTo>
                  <a:cubicBezTo>
                    <a:pt x="394" y="321"/>
                    <a:pt x="394" y="99"/>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1"/>
            <p:cNvSpPr/>
            <p:nvPr/>
          </p:nvSpPr>
          <p:spPr>
            <a:xfrm>
              <a:off x="5553050" y="3094475"/>
              <a:ext cx="12925" cy="7400"/>
            </a:xfrm>
            <a:custGeom>
              <a:avLst/>
              <a:gdLst/>
              <a:ahLst/>
              <a:cxnLst/>
              <a:rect l="l" t="t" r="r" b="b"/>
              <a:pathLst>
                <a:path w="517" h="296" extrusionOk="0">
                  <a:moveTo>
                    <a:pt x="197" y="0"/>
                  </a:moveTo>
                  <a:cubicBezTo>
                    <a:pt x="99" y="0"/>
                    <a:pt x="99" y="98"/>
                    <a:pt x="0" y="98"/>
                  </a:cubicBezTo>
                  <a:cubicBezTo>
                    <a:pt x="37" y="171"/>
                    <a:pt x="73" y="190"/>
                    <a:pt x="104" y="190"/>
                  </a:cubicBezTo>
                  <a:cubicBezTo>
                    <a:pt x="139" y="190"/>
                    <a:pt x="167" y="167"/>
                    <a:pt x="183" y="167"/>
                  </a:cubicBezTo>
                  <a:cubicBezTo>
                    <a:pt x="192" y="167"/>
                    <a:pt x="197" y="175"/>
                    <a:pt x="197" y="197"/>
                  </a:cubicBezTo>
                  <a:cubicBezTo>
                    <a:pt x="197" y="197"/>
                    <a:pt x="295" y="197"/>
                    <a:pt x="295" y="295"/>
                  </a:cubicBezTo>
                  <a:lnTo>
                    <a:pt x="418" y="197"/>
                  </a:lnTo>
                  <a:cubicBezTo>
                    <a:pt x="517" y="197"/>
                    <a:pt x="517" y="98"/>
                    <a:pt x="517" y="98"/>
                  </a:cubicBezTo>
                  <a:cubicBezTo>
                    <a:pt x="418" y="98"/>
                    <a:pt x="295" y="98"/>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1"/>
            <p:cNvSpPr/>
            <p:nvPr/>
          </p:nvSpPr>
          <p:spPr>
            <a:xfrm>
              <a:off x="5563500" y="3132575"/>
              <a:ext cx="7400" cy="4325"/>
            </a:xfrm>
            <a:custGeom>
              <a:avLst/>
              <a:gdLst/>
              <a:ahLst/>
              <a:cxnLst/>
              <a:rect l="l" t="t" r="r" b="b"/>
              <a:pathLst>
                <a:path w="296" h="173" extrusionOk="0">
                  <a:moveTo>
                    <a:pt x="0" y="1"/>
                  </a:moveTo>
                  <a:cubicBezTo>
                    <a:pt x="0" y="99"/>
                    <a:pt x="0" y="99"/>
                    <a:pt x="99" y="99"/>
                  </a:cubicBezTo>
                  <a:cubicBezTo>
                    <a:pt x="148" y="148"/>
                    <a:pt x="173" y="173"/>
                    <a:pt x="197" y="173"/>
                  </a:cubicBezTo>
                  <a:cubicBezTo>
                    <a:pt x="222" y="173"/>
                    <a:pt x="246" y="148"/>
                    <a:pt x="296" y="99"/>
                  </a:cubicBezTo>
                  <a:lnTo>
                    <a:pt x="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1"/>
            <p:cNvSpPr/>
            <p:nvPr/>
          </p:nvSpPr>
          <p:spPr>
            <a:xfrm>
              <a:off x="5801400" y="2635875"/>
              <a:ext cx="2475" cy="4950"/>
            </a:xfrm>
            <a:custGeom>
              <a:avLst/>
              <a:gdLst/>
              <a:ahLst/>
              <a:cxnLst/>
              <a:rect l="l" t="t" r="r" b="b"/>
              <a:pathLst>
                <a:path w="99" h="198" extrusionOk="0">
                  <a:moveTo>
                    <a:pt x="0" y="1"/>
                  </a:moveTo>
                  <a:lnTo>
                    <a:pt x="0" y="197"/>
                  </a:lnTo>
                  <a:lnTo>
                    <a:pt x="99" y="197"/>
                  </a:lnTo>
                  <a:lnTo>
                    <a:pt x="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1"/>
            <p:cNvSpPr/>
            <p:nvPr/>
          </p:nvSpPr>
          <p:spPr>
            <a:xfrm>
              <a:off x="5778650" y="3378475"/>
              <a:ext cx="4950" cy="8000"/>
            </a:xfrm>
            <a:custGeom>
              <a:avLst/>
              <a:gdLst/>
              <a:ahLst/>
              <a:cxnLst/>
              <a:rect l="l" t="t" r="r" b="b"/>
              <a:pathLst>
                <a:path w="198" h="320" extrusionOk="0">
                  <a:moveTo>
                    <a:pt x="99" y="0"/>
                  </a:moveTo>
                  <a:cubicBezTo>
                    <a:pt x="1" y="99"/>
                    <a:pt x="99" y="197"/>
                    <a:pt x="99" y="320"/>
                  </a:cubicBezTo>
                  <a:cubicBezTo>
                    <a:pt x="99" y="197"/>
                    <a:pt x="197" y="99"/>
                    <a:pt x="197" y="99"/>
                  </a:cubicBezTo>
                  <a:lnTo>
                    <a:pt x="1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1"/>
            <p:cNvSpPr/>
            <p:nvPr/>
          </p:nvSpPr>
          <p:spPr>
            <a:xfrm>
              <a:off x="5693825" y="3340350"/>
              <a:ext cx="8000" cy="2500"/>
            </a:xfrm>
            <a:custGeom>
              <a:avLst/>
              <a:gdLst/>
              <a:ahLst/>
              <a:cxnLst/>
              <a:rect l="l" t="t" r="r" b="b"/>
              <a:pathLst>
                <a:path w="320" h="100" extrusionOk="0">
                  <a:moveTo>
                    <a:pt x="0" y="1"/>
                  </a:moveTo>
                  <a:lnTo>
                    <a:pt x="0" y="99"/>
                  </a:lnTo>
                  <a:lnTo>
                    <a:pt x="320" y="99"/>
                  </a:lnTo>
                  <a:cubicBezTo>
                    <a:pt x="197" y="1"/>
                    <a:pt x="197"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1"/>
            <p:cNvSpPr/>
            <p:nvPr/>
          </p:nvSpPr>
          <p:spPr>
            <a:xfrm>
              <a:off x="5794025" y="2640800"/>
              <a:ext cx="7400" cy="2475"/>
            </a:xfrm>
            <a:custGeom>
              <a:avLst/>
              <a:gdLst/>
              <a:ahLst/>
              <a:cxnLst/>
              <a:rect l="l" t="t" r="r" b="b"/>
              <a:pathLst>
                <a:path w="296" h="99" extrusionOk="0">
                  <a:moveTo>
                    <a:pt x="0" y="0"/>
                  </a:moveTo>
                  <a:cubicBezTo>
                    <a:pt x="99" y="99"/>
                    <a:pt x="197" y="99"/>
                    <a:pt x="295" y="99"/>
                  </a:cubicBez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1"/>
            <p:cNvSpPr/>
            <p:nvPr/>
          </p:nvSpPr>
          <p:spPr>
            <a:xfrm>
              <a:off x="6034375" y="2940775"/>
              <a:ext cx="5550" cy="9875"/>
            </a:xfrm>
            <a:custGeom>
              <a:avLst/>
              <a:gdLst/>
              <a:ahLst/>
              <a:cxnLst/>
              <a:rect l="l" t="t" r="r" b="b"/>
              <a:pathLst>
                <a:path w="222" h="395" extrusionOk="0">
                  <a:moveTo>
                    <a:pt x="1" y="1"/>
                  </a:moveTo>
                  <a:lnTo>
                    <a:pt x="1" y="394"/>
                  </a:lnTo>
                  <a:cubicBezTo>
                    <a:pt x="1" y="296"/>
                    <a:pt x="1" y="296"/>
                    <a:pt x="99" y="296"/>
                  </a:cubicBezTo>
                  <a:cubicBezTo>
                    <a:pt x="99" y="198"/>
                    <a:pt x="99" y="198"/>
                    <a:pt x="222" y="99"/>
                  </a:cubicBezTo>
                  <a:cubicBezTo>
                    <a:pt x="222" y="1"/>
                    <a:pt x="99"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1"/>
            <p:cNvSpPr/>
            <p:nvPr/>
          </p:nvSpPr>
          <p:spPr>
            <a:xfrm>
              <a:off x="5985825" y="3014550"/>
              <a:ext cx="4925" cy="3100"/>
            </a:xfrm>
            <a:custGeom>
              <a:avLst/>
              <a:gdLst/>
              <a:ahLst/>
              <a:cxnLst/>
              <a:rect l="l" t="t" r="r" b="b"/>
              <a:pathLst>
                <a:path w="197" h="124" extrusionOk="0">
                  <a:moveTo>
                    <a:pt x="0" y="1"/>
                  </a:moveTo>
                  <a:lnTo>
                    <a:pt x="0" y="123"/>
                  </a:lnTo>
                  <a:lnTo>
                    <a:pt x="197" y="123"/>
                  </a:lnTo>
                  <a:cubicBezTo>
                    <a:pt x="99" y="123"/>
                    <a:pt x="9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1" name="Google Shape;2751;p21"/>
          <p:cNvSpPr/>
          <p:nvPr/>
        </p:nvSpPr>
        <p:spPr>
          <a:xfrm rot="10329893" flipH="1">
            <a:off x="1877962" y="902351"/>
            <a:ext cx="448241" cy="319187"/>
          </a:xfrm>
          <a:custGeom>
            <a:avLst/>
            <a:gdLst/>
            <a:ahLst/>
            <a:cxnLst/>
            <a:rect l="l" t="t" r="r" b="b"/>
            <a:pathLst>
              <a:path w="11573" h="8241" extrusionOk="0">
                <a:moveTo>
                  <a:pt x="717" y="1"/>
                </a:moveTo>
                <a:cubicBezTo>
                  <a:pt x="487" y="1"/>
                  <a:pt x="342" y="193"/>
                  <a:pt x="342" y="368"/>
                </a:cubicBezTo>
                <a:lnTo>
                  <a:pt x="342" y="919"/>
                </a:lnTo>
                <a:cubicBezTo>
                  <a:pt x="1" y="2126"/>
                  <a:pt x="1" y="3098"/>
                  <a:pt x="342" y="4305"/>
                </a:cubicBezTo>
                <a:cubicBezTo>
                  <a:pt x="391" y="4451"/>
                  <a:pt x="536" y="4530"/>
                  <a:pt x="677" y="4530"/>
                </a:cubicBezTo>
                <a:cubicBezTo>
                  <a:pt x="840" y="4530"/>
                  <a:pt x="998" y="4425"/>
                  <a:pt x="998" y="4200"/>
                </a:cubicBezTo>
                <a:lnTo>
                  <a:pt x="998" y="2546"/>
                </a:lnTo>
                <a:cubicBezTo>
                  <a:pt x="2436" y="5626"/>
                  <a:pt x="5238" y="8240"/>
                  <a:pt x="8526" y="8240"/>
                </a:cubicBezTo>
                <a:cubicBezTo>
                  <a:pt x="9442" y="8240"/>
                  <a:pt x="10395" y="8038"/>
                  <a:pt x="11367" y="7586"/>
                </a:cubicBezTo>
                <a:cubicBezTo>
                  <a:pt x="11572" y="7495"/>
                  <a:pt x="11520" y="7225"/>
                  <a:pt x="11347" y="7225"/>
                </a:cubicBezTo>
                <a:cubicBezTo>
                  <a:pt x="11321" y="7225"/>
                  <a:pt x="11293" y="7231"/>
                  <a:pt x="11262" y="7245"/>
                </a:cubicBezTo>
                <a:cubicBezTo>
                  <a:pt x="10411" y="7550"/>
                  <a:pt x="9590" y="7690"/>
                  <a:pt x="8806" y="7690"/>
                </a:cubicBezTo>
                <a:cubicBezTo>
                  <a:pt x="5067" y="7690"/>
                  <a:pt x="2188" y="4503"/>
                  <a:pt x="1103" y="814"/>
                </a:cubicBezTo>
                <a:lnTo>
                  <a:pt x="1103" y="814"/>
                </a:lnTo>
                <a:cubicBezTo>
                  <a:pt x="2075" y="1234"/>
                  <a:pt x="3177" y="1575"/>
                  <a:pt x="4148" y="1890"/>
                </a:cubicBezTo>
                <a:cubicBezTo>
                  <a:pt x="4188" y="1899"/>
                  <a:pt x="4225" y="1904"/>
                  <a:pt x="4259" y="1904"/>
                </a:cubicBezTo>
                <a:cubicBezTo>
                  <a:pt x="4610" y="1904"/>
                  <a:pt x="4671" y="1449"/>
                  <a:pt x="4384" y="1234"/>
                </a:cubicBezTo>
                <a:cubicBezTo>
                  <a:pt x="3177" y="814"/>
                  <a:pt x="1970" y="368"/>
                  <a:pt x="867" y="26"/>
                </a:cubicBezTo>
                <a:cubicBezTo>
                  <a:pt x="814" y="9"/>
                  <a:pt x="763" y="1"/>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1"/>
          <p:cNvSpPr/>
          <p:nvPr/>
        </p:nvSpPr>
        <p:spPr>
          <a:xfrm rot="-7338874" flipH="1">
            <a:off x="6227766" y="833340"/>
            <a:ext cx="643391" cy="415205"/>
          </a:xfrm>
          <a:custGeom>
            <a:avLst/>
            <a:gdLst/>
            <a:ahLst/>
            <a:cxnLst/>
            <a:rect l="l" t="t" r="r" b="b"/>
            <a:pathLst>
              <a:path w="23521" h="15179" extrusionOk="0">
                <a:moveTo>
                  <a:pt x="1900" y="0"/>
                </a:moveTo>
                <a:cubicBezTo>
                  <a:pt x="1818" y="0"/>
                  <a:pt x="1707" y="59"/>
                  <a:pt x="1654" y="177"/>
                </a:cubicBezTo>
                <a:cubicBezTo>
                  <a:pt x="1" y="4220"/>
                  <a:pt x="2862" y="7947"/>
                  <a:pt x="6458" y="9785"/>
                </a:cubicBezTo>
                <a:cubicBezTo>
                  <a:pt x="10529" y="11983"/>
                  <a:pt x="15670" y="12968"/>
                  <a:pt x="20410" y="12968"/>
                </a:cubicBezTo>
                <a:cubicBezTo>
                  <a:pt x="20652" y="12968"/>
                  <a:pt x="20892" y="12966"/>
                  <a:pt x="21131" y="12961"/>
                </a:cubicBezTo>
                <a:lnTo>
                  <a:pt x="21131" y="12961"/>
                </a:lnTo>
                <a:cubicBezTo>
                  <a:pt x="20239" y="13512"/>
                  <a:pt x="19478" y="14063"/>
                  <a:pt x="18506" y="14510"/>
                </a:cubicBezTo>
                <a:cubicBezTo>
                  <a:pt x="18194" y="14702"/>
                  <a:pt x="18343" y="15179"/>
                  <a:pt x="18712" y="15179"/>
                </a:cubicBezTo>
                <a:cubicBezTo>
                  <a:pt x="18747" y="15179"/>
                  <a:pt x="18783" y="15175"/>
                  <a:pt x="18821" y="15166"/>
                </a:cubicBezTo>
                <a:cubicBezTo>
                  <a:pt x="20475" y="14825"/>
                  <a:pt x="21893" y="14168"/>
                  <a:pt x="23310" y="13302"/>
                </a:cubicBezTo>
                <a:cubicBezTo>
                  <a:pt x="23520" y="13197"/>
                  <a:pt x="23520" y="12856"/>
                  <a:pt x="23310" y="12646"/>
                </a:cubicBezTo>
                <a:cubicBezTo>
                  <a:pt x="23100" y="12541"/>
                  <a:pt x="22864" y="12410"/>
                  <a:pt x="22654" y="12305"/>
                </a:cubicBezTo>
                <a:cubicBezTo>
                  <a:pt x="22654" y="12200"/>
                  <a:pt x="22654" y="12200"/>
                  <a:pt x="22549" y="12200"/>
                </a:cubicBezTo>
                <a:cubicBezTo>
                  <a:pt x="21551" y="11543"/>
                  <a:pt x="20685" y="10992"/>
                  <a:pt x="19688" y="10441"/>
                </a:cubicBezTo>
                <a:cubicBezTo>
                  <a:pt x="19617" y="10388"/>
                  <a:pt x="19549" y="10366"/>
                  <a:pt x="19487" y="10366"/>
                </a:cubicBezTo>
                <a:cubicBezTo>
                  <a:pt x="19175" y="10366"/>
                  <a:pt x="19001" y="10922"/>
                  <a:pt x="19373" y="11097"/>
                </a:cubicBezTo>
                <a:cubicBezTo>
                  <a:pt x="19924" y="11438"/>
                  <a:pt x="20580" y="11885"/>
                  <a:pt x="21131" y="12200"/>
                </a:cubicBezTo>
                <a:cubicBezTo>
                  <a:pt x="20889" y="12206"/>
                  <a:pt x="20646" y="12209"/>
                  <a:pt x="20403" y="12209"/>
                </a:cubicBezTo>
                <a:cubicBezTo>
                  <a:pt x="16695" y="12209"/>
                  <a:pt x="12898" y="11469"/>
                  <a:pt x="9424" y="10336"/>
                </a:cubicBezTo>
                <a:cubicBezTo>
                  <a:pt x="5041" y="8918"/>
                  <a:pt x="132" y="5427"/>
                  <a:pt x="1969" y="177"/>
                </a:cubicBezTo>
                <a:cubicBezTo>
                  <a:pt x="2035" y="59"/>
                  <a:pt x="1982" y="0"/>
                  <a:pt x="19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1"/>
          <p:cNvSpPr/>
          <p:nvPr/>
        </p:nvSpPr>
        <p:spPr>
          <a:xfrm rot="170">
            <a:off x="2610500" y="1817345"/>
            <a:ext cx="3856946" cy="84111"/>
          </a:xfrm>
          <a:custGeom>
            <a:avLst/>
            <a:gdLst/>
            <a:ahLst/>
            <a:cxnLst/>
            <a:rect l="l" t="t" r="r" b="b"/>
            <a:pathLst>
              <a:path w="76228" h="4108" extrusionOk="0">
                <a:moveTo>
                  <a:pt x="2361" y="2066"/>
                </a:moveTo>
                <a:lnTo>
                  <a:pt x="2460" y="2165"/>
                </a:lnTo>
                <a:cubicBezTo>
                  <a:pt x="2583" y="2165"/>
                  <a:pt x="2583" y="2263"/>
                  <a:pt x="2583" y="2263"/>
                </a:cubicBezTo>
                <a:lnTo>
                  <a:pt x="2361" y="2263"/>
                </a:lnTo>
                <a:cubicBezTo>
                  <a:pt x="2361" y="2263"/>
                  <a:pt x="2263" y="2263"/>
                  <a:pt x="2165" y="2361"/>
                </a:cubicBezTo>
                <a:cubicBezTo>
                  <a:pt x="2066" y="2066"/>
                  <a:pt x="2361" y="2165"/>
                  <a:pt x="2361" y="2066"/>
                </a:cubicBezTo>
                <a:close/>
                <a:moveTo>
                  <a:pt x="33713" y="1"/>
                </a:moveTo>
                <a:cubicBezTo>
                  <a:pt x="33614" y="1"/>
                  <a:pt x="33516" y="124"/>
                  <a:pt x="33417" y="124"/>
                </a:cubicBezTo>
                <a:cubicBezTo>
                  <a:pt x="32704" y="124"/>
                  <a:pt x="31967" y="222"/>
                  <a:pt x="31254" y="222"/>
                </a:cubicBezTo>
                <a:cubicBezTo>
                  <a:pt x="31155" y="222"/>
                  <a:pt x="31057" y="321"/>
                  <a:pt x="31057" y="321"/>
                </a:cubicBezTo>
                <a:lnTo>
                  <a:pt x="30123" y="321"/>
                </a:lnTo>
                <a:cubicBezTo>
                  <a:pt x="29926" y="321"/>
                  <a:pt x="29631" y="222"/>
                  <a:pt x="29409" y="222"/>
                </a:cubicBezTo>
                <a:lnTo>
                  <a:pt x="28893" y="222"/>
                </a:lnTo>
                <a:cubicBezTo>
                  <a:pt x="28828" y="222"/>
                  <a:pt x="28718" y="266"/>
                  <a:pt x="28594" y="266"/>
                </a:cubicBezTo>
                <a:cubicBezTo>
                  <a:pt x="28532" y="266"/>
                  <a:pt x="28467" y="255"/>
                  <a:pt x="28401" y="222"/>
                </a:cubicBezTo>
                <a:cubicBezTo>
                  <a:pt x="28278" y="222"/>
                  <a:pt x="28082" y="321"/>
                  <a:pt x="27983" y="321"/>
                </a:cubicBezTo>
                <a:cubicBezTo>
                  <a:pt x="27369" y="321"/>
                  <a:pt x="26852" y="222"/>
                  <a:pt x="26237" y="222"/>
                </a:cubicBezTo>
                <a:lnTo>
                  <a:pt x="26139" y="222"/>
                </a:lnTo>
                <a:cubicBezTo>
                  <a:pt x="26041" y="271"/>
                  <a:pt x="25936" y="296"/>
                  <a:pt x="25844" y="296"/>
                </a:cubicBezTo>
                <a:cubicBezTo>
                  <a:pt x="25752" y="296"/>
                  <a:pt x="25672" y="271"/>
                  <a:pt x="25623" y="222"/>
                </a:cubicBezTo>
                <a:cubicBezTo>
                  <a:pt x="25524" y="321"/>
                  <a:pt x="25420" y="321"/>
                  <a:pt x="25328" y="321"/>
                </a:cubicBezTo>
                <a:cubicBezTo>
                  <a:pt x="25235" y="321"/>
                  <a:pt x="25156" y="321"/>
                  <a:pt x="25106" y="419"/>
                </a:cubicBezTo>
                <a:lnTo>
                  <a:pt x="25008" y="321"/>
                </a:lnTo>
                <a:cubicBezTo>
                  <a:pt x="24910" y="321"/>
                  <a:pt x="24910" y="321"/>
                  <a:pt x="24811" y="419"/>
                </a:cubicBezTo>
                <a:cubicBezTo>
                  <a:pt x="24738" y="353"/>
                  <a:pt x="24666" y="331"/>
                  <a:pt x="24597" y="331"/>
                </a:cubicBezTo>
                <a:cubicBezTo>
                  <a:pt x="24459" y="331"/>
                  <a:pt x="24328" y="419"/>
                  <a:pt x="24197" y="419"/>
                </a:cubicBezTo>
                <a:cubicBezTo>
                  <a:pt x="23983" y="419"/>
                  <a:pt x="23825" y="463"/>
                  <a:pt x="23685" y="463"/>
                </a:cubicBezTo>
                <a:cubicBezTo>
                  <a:pt x="23615" y="463"/>
                  <a:pt x="23549" y="452"/>
                  <a:pt x="23483" y="419"/>
                </a:cubicBezTo>
                <a:cubicBezTo>
                  <a:pt x="23361" y="419"/>
                  <a:pt x="23262" y="517"/>
                  <a:pt x="23164" y="517"/>
                </a:cubicBezTo>
                <a:cubicBezTo>
                  <a:pt x="23098" y="517"/>
                  <a:pt x="23033" y="474"/>
                  <a:pt x="22967" y="474"/>
                </a:cubicBezTo>
                <a:cubicBezTo>
                  <a:pt x="22934" y="474"/>
                  <a:pt x="22902" y="484"/>
                  <a:pt x="22869" y="517"/>
                </a:cubicBezTo>
                <a:cubicBezTo>
                  <a:pt x="22869" y="550"/>
                  <a:pt x="22844" y="561"/>
                  <a:pt x="22808" y="561"/>
                </a:cubicBezTo>
                <a:cubicBezTo>
                  <a:pt x="22735" y="561"/>
                  <a:pt x="22615" y="517"/>
                  <a:pt x="22549" y="517"/>
                </a:cubicBezTo>
                <a:lnTo>
                  <a:pt x="22549" y="419"/>
                </a:lnTo>
                <a:cubicBezTo>
                  <a:pt x="22254" y="419"/>
                  <a:pt x="22033" y="419"/>
                  <a:pt x="21738" y="517"/>
                </a:cubicBezTo>
                <a:lnTo>
                  <a:pt x="21738" y="419"/>
                </a:lnTo>
                <a:cubicBezTo>
                  <a:pt x="21516" y="517"/>
                  <a:pt x="21418" y="517"/>
                  <a:pt x="21320" y="517"/>
                </a:cubicBezTo>
                <a:cubicBezTo>
                  <a:pt x="21221" y="419"/>
                  <a:pt x="21123" y="321"/>
                  <a:pt x="21123" y="321"/>
                </a:cubicBezTo>
                <a:lnTo>
                  <a:pt x="21025" y="321"/>
                </a:lnTo>
                <a:cubicBezTo>
                  <a:pt x="20902" y="321"/>
                  <a:pt x="20902" y="321"/>
                  <a:pt x="20803" y="222"/>
                </a:cubicBezTo>
                <a:lnTo>
                  <a:pt x="20803" y="222"/>
                </a:lnTo>
                <a:cubicBezTo>
                  <a:pt x="20902" y="419"/>
                  <a:pt x="20902" y="419"/>
                  <a:pt x="20902" y="517"/>
                </a:cubicBezTo>
                <a:lnTo>
                  <a:pt x="20803" y="517"/>
                </a:lnTo>
                <a:cubicBezTo>
                  <a:pt x="20803" y="517"/>
                  <a:pt x="20705" y="419"/>
                  <a:pt x="20705" y="321"/>
                </a:cubicBezTo>
                <a:cubicBezTo>
                  <a:pt x="20287" y="517"/>
                  <a:pt x="19795" y="517"/>
                  <a:pt x="19279" y="517"/>
                </a:cubicBezTo>
                <a:lnTo>
                  <a:pt x="19377" y="419"/>
                </a:lnTo>
                <a:cubicBezTo>
                  <a:pt x="19377" y="321"/>
                  <a:pt x="19279" y="321"/>
                  <a:pt x="19279" y="222"/>
                </a:cubicBezTo>
                <a:cubicBezTo>
                  <a:pt x="19180" y="321"/>
                  <a:pt x="19057" y="321"/>
                  <a:pt x="18959" y="419"/>
                </a:cubicBezTo>
                <a:cubicBezTo>
                  <a:pt x="18959" y="419"/>
                  <a:pt x="18959" y="517"/>
                  <a:pt x="18861" y="616"/>
                </a:cubicBezTo>
                <a:cubicBezTo>
                  <a:pt x="18861" y="517"/>
                  <a:pt x="18762" y="419"/>
                  <a:pt x="18762" y="321"/>
                </a:cubicBezTo>
                <a:cubicBezTo>
                  <a:pt x="18713" y="370"/>
                  <a:pt x="18689" y="370"/>
                  <a:pt x="18664" y="370"/>
                </a:cubicBezTo>
                <a:cubicBezTo>
                  <a:pt x="18639" y="370"/>
                  <a:pt x="18615" y="370"/>
                  <a:pt x="18566" y="419"/>
                </a:cubicBezTo>
                <a:cubicBezTo>
                  <a:pt x="18566" y="419"/>
                  <a:pt x="18443" y="419"/>
                  <a:pt x="18443" y="517"/>
                </a:cubicBezTo>
                <a:cubicBezTo>
                  <a:pt x="18344" y="419"/>
                  <a:pt x="18246" y="321"/>
                  <a:pt x="18246" y="321"/>
                </a:cubicBezTo>
                <a:cubicBezTo>
                  <a:pt x="18049" y="419"/>
                  <a:pt x="18049" y="419"/>
                  <a:pt x="17828" y="419"/>
                </a:cubicBezTo>
                <a:cubicBezTo>
                  <a:pt x="17435" y="419"/>
                  <a:pt x="17115" y="419"/>
                  <a:pt x="16820" y="517"/>
                </a:cubicBezTo>
                <a:lnTo>
                  <a:pt x="16402" y="517"/>
                </a:lnTo>
                <a:cubicBezTo>
                  <a:pt x="16402" y="517"/>
                  <a:pt x="16402" y="616"/>
                  <a:pt x="16303" y="739"/>
                </a:cubicBezTo>
                <a:cubicBezTo>
                  <a:pt x="16205" y="616"/>
                  <a:pt x="16107" y="517"/>
                  <a:pt x="16107" y="419"/>
                </a:cubicBezTo>
                <a:cubicBezTo>
                  <a:pt x="15787" y="517"/>
                  <a:pt x="15590" y="616"/>
                  <a:pt x="15369" y="739"/>
                </a:cubicBezTo>
                <a:cubicBezTo>
                  <a:pt x="15172" y="739"/>
                  <a:pt x="15019" y="684"/>
                  <a:pt x="14874" y="684"/>
                </a:cubicBezTo>
                <a:cubicBezTo>
                  <a:pt x="14801" y="684"/>
                  <a:pt x="14730" y="698"/>
                  <a:pt x="14656" y="739"/>
                </a:cubicBezTo>
                <a:lnTo>
                  <a:pt x="14361" y="739"/>
                </a:lnTo>
                <a:cubicBezTo>
                  <a:pt x="14263" y="739"/>
                  <a:pt x="14140" y="616"/>
                  <a:pt x="14041" y="616"/>
                </a:cubicBezTo>
                <a:cubicBezTo>
                  <a:pt x="13943" y="739"/>
                  <a:pt x="13746" y="739"/>
                  <a:pt x="13648" y="837"/>
                </a:cubicBezTo>
                <a:lnTo>
                  <a:pt x="13648" y="616"/>
                </a:lnTo>
                <a:cubicBezTo>
                  <a:pt x="13525" y="616"/>
                  <a:pt x="13427" y="616"/>
                  <a:pt x="13328" y="739"/>
                </a:cubicBezTo>
                <a:lnTo>
                  <a:pt x="13328" y="837"/>
                </a:lnTo>
                <a:cubicBezTo>
                  <a:pt x="13033" y="739"/>
                  <a:pt x="12812" y="739"/>
                  <a:pt x="12517" y="739"/>
                </a:cubicBezTo>
                <a:cubicBezTo>
                  <a:pt x="12099" y="837"/>
                  <a:pt x="11681" y="837"/>
                  <a:pt x="11287" y="837"/>
                </a:cubicBezTo>
                <a:cubicBezTo>
                  <a:pt x="10869" y="837"/>
                  <a:pt x="10451" y="837"/>
                  <a:pt x="9959" y="935"/>
                </a:cubicBezTo>
                <a:cubicBezTo>
                  <a:pt x="9959" y="935"/>
                  <a:pt x="9959" y="1034"/>
                  <a:pt x="9837" y="1034"/>
                </a:cubicBezTo>
                <a:cubicBezTo>
                  <a:pt x="9837" y="1034"/>
                  <a:pt x="9738" y="1034"/>
                  <a:pt x="9738" y="935"/>
                </a:cubicBezTo>
                <a:cubicBezTo>
                  <a:pt x="9659" y="935"/>
                  <a:pt x="9581" y="1061"/>
                  <a:pt x="9452" y="1061"/>
                </a:cubicBezTo>
                <a:cubicBezTo>
                  <a:pt x="9419" y="1061"/>
                  <a:pt x="9384" y="1053"/>
                  <a:pt x="9345" y="1034"/>
                </a:cubicBezTo>
                <a:lnTo>
                  <a:pt x="9345" y="935"/>
                </a:lnTo>
                <a:cubicBezTo>
                  <a:pt x="9123" y="1034"/>
                  <a:pt x="9025" y="1034"/>
                  <a:pt x="8927" y="1132"/>
                </a:cubicBezTo>
                <a:cubicBezTo>
                  <a:pt x="8828" y="1132"/>
                  <a:pt x="8828" y="1132"/>
                  <a:pt x="8730" y="1034"/>
                </a:cubicBezTo>
                <a:cubicBezTo>
                  <a:pt x="8730" y="1034"/>
                  <a:pt x="8828" y="1034"/>
                  <a:pt x="8828" y="935"/>
                </a:cubicBezTo>
                <a:cubicBezTo>
                  <a:pt x="8828" y="935"/>
                  <a:pt x="8730" y="935"/>
                  <a:pt x="8730" y="837"/>
                </a:cubicBezTo>
                <a:cubicBezTo>
                  <a:pt x="8607" y="935"/>
                  <a:pt x="8607" y="935"/>
                  <a:pt x="8509" y="1034"/>
                </a:cubicBezTo>
                <a:lnTo>
                  <a:pt x="8214" y="1034"/>
                </a:lnTo>
                <a:cubicBezTo>
                  <a:pt x="8214" y="935"/>
                  <a:pt x="8214" y="935"/>
                  <a:pt x="8115" y="837"/>
                </a:cubicBezTo>
                <a:cubicBezTo>
                  <a:pt x="8115" y="935"/>
                  <a:pt x="7992" y="1034"/>
                  <a:pt x="7992" y="1132"/>
                </a:cubicBezTo>
                <a:cubicBezTo>
                  <a:pt x="7796" y="1034"/>
                  <a:pt x="7599" y="935"/>
                  <a:pt x="7378" y="935"/>
                </a:cubicBezTo>
                <a:cubicBezTo>
                  <a:pt x="7279" y="1034"/>
                  <a:pt x="7181" y="1132"/>
                  <a:pt x="7083" y="1230"/>
                </a:cubicBezTo>
                <a:lnTo>
                  <a:pt x="6369" y="1230"/>
                </a:lnTo>
                <a:cubicBezTo>
                  <a:pt x="6369" y="1132"/>
                  <a:pt x="6468" y="1132"/>
                  <a:pt x="6566" y="1034"/>
                </a:cubicBezTo>
                <a:lnTo>
                  <a:pt x="6369" y="1034"/>
                </a:lnTo>
                <a:cubicBezTo>
                  <a:pt x="6271" y="1034"/>
                  <a:pt x="6271" y="1230"/>
                  <a:pt x="6148" y="1230"/>
                </a:cubicBezTo>
                <a:cubicBezTo>
                  <a:pt x="5951" y="1353"/>
                  <a:pt x="5951" y="1452"/>
                  <a:pt x="5853" y="1550"/>
                </a:cubicBezTo>
                <a:cubicBezTo>
                  <a:pt x="5755" y="1452"/>
                  <a:pt x="5755" y="1353"/>
                  <a:pt x="5656" y="1353"/>
                </a:cubicBezTo>
                <a:cubicBezTo>
                  <a:pt x="5435" y="1452"/>
                  <a:pt x="5140" y="1550"/>
                  <a:pt x="4919" y="1648"/>
                </a:cubicBezTo>
                <a:cubicBezTo>
                  <a:pt x="4820" y="1550"/>
                  <a:pt x="4820" y="1452"/>
                  <a:pt x="4722" y="1353"/>
                </a:cubicBezTo>
                <a:cubicBezTo>
                  <a:pt x="4624" y="1452"/>
                  <a:pt x="4525" y="1550"/>
                  <a:pt x="4525" y="1648"/>
                </a:cubicBezTo>
                <a:cubicBezTo>
                  <a:pt x="4427" y="1550"/>
                  <a:pt x="4427" y="1452"/>
                  <a:pt x="4427" y="1353"/>
                </a:cubicBezTo>
                <a:cubicBezTo>
                  <a:pt x="4304" y="1452"/>
                  <a:pt x="4304" y="1452"/>
                  <a:pt x="4304" y="1550"/>
                </a:cubicBezTo>
                <a:cubicBezTo>
                  <a:pt x="4173" y="1550"/>
                  <a:pt x="4129" y="1463"/>
                  <a:pt x="4085" y="1463"/>
                </a:cubicBezTo>
                <a:cubicBezTo>
                  <a:pt x="4064" y="1463"/>
                  <a:pt x="4042" y="1484"/>
                  <a:pt x="4009" y="1550"/>
                </a:cubicBezTo>
                <a:cubicBezTo>
                  <a:pt x="3960" y="1501"/>
                  <a:pt x="3911" y="1476"/>
                  <a:pt x="3858" y="1476"/>
                </a:cubicBezTo>
                <a:cubicBezTo>
                  <a:pt x="3806" y="1476"/>
                  <a:pt x="3751" y="1501"/>
                  <a:pt x="3689" y="1550"/>
                </a:cubicBezTo>
                <a:lnTo>
                  <a:pt x="3591" y="1648"/>
                </a:lnTo>
                <a:cubicBezTo>
                  <a:pt x="3296" y="1550"/>
                  <a:pt x="2878" y="1550"/>
                  <a:pt x="2460" y="1550"/>
                </a:cubicBezTo>
                <a:cubicBezTo>
                  <a:pt x="2583" y="1550"/>
                  <a:pt x="2460" y="1550"/>
                  <a:pt x="2361" y="1648"/>
                </a:cubicBezTo>
                <a:lnTo>
                  <a:pt x="2361" y="1550"/>
                </a:lnTo>
                <a:cubicBezTo>
                  <a:pt x="2165" y="1550"/>
                  <a:pt x="2066" y="1648"/>
                  <a:pt x="1968" y="1648"/>
                </a:cubicBezTo>
                <a:cubicBezTo>
                  <a:pt x="1845" y="1648"/>
                  <a:pt x="1747" y="1648"/>
                  <a:pt x="1648" y="1747"/>
                </a:cubicBezTo>
                <a:cubicBezTo>
                  <a:pt x="1648" y="1648"/>
                  <a:pt x="1550" y="1648"/>
                  <a:pt x="1550" y="1648"/>
                </a:cubicBezTo>
                <a:cubicBezTo>
                  <a:pt x="1353" y="1747"/>
                  <a:pt x="1132" y="1747"/>
                  <a:pt x="935" y="1747"/>
                </a:cubicBezTo>
                <a:cubicBezTo>
                  <a:pt x="739" y="1747"/>
                  <a:pt x="517" y="1845"/>
                  <a:pt x="321" y="1845"/>
                </a:cubicBezTo>
                <a:cubicBezTo>
                  <a:pt x="419" y="1968"/>
                  <a:pt x="419" y="1968"/>
                  <a:pt x="419" y="2066"/>
                </a:cubicBezTo>
                <a:lnTo>
                  <a:pt x="935" y="2066"/>
                </a:lnTo>
                <a:cubicBezTo>
                  <a:pt x="1034" y="2165"/>
                  <a:pt x="1034" y="2165"/>
                  <a:pt x="1132" y="2361"/>
                </a:cubicBezTo>
                <a:cubicBezTo>
                  <a:pt x="935" y="2263"/>
                  <a:pt x="935" y="2263"/>
                  <a:pt x="837" y="2165"/>
                </a:cubicBezTo>
                <a:cubicBezTo>
                  <a:pt x="788" y="2263"/>
                  <a:pt x="708" y="2288"/>
                  <a:pt x="616" y="2288"/>
                </a:cubicBezTo>
                <a:cubicBezTo>
                  <a:pt x="523" y="2288"/>
                  <a:pt x="419" y="2263"/>
                  <a:pt x="321" y="2263"/>
                </a:cubicBezTo>
                <a:cubicBezTo>
                  <a:pt x="222" y="2263"/>
                  <a:pt x="124" y="2263"/>
                  <a:pt x="1" y="2361"/>
                </a:cubicBezTo>
                <a:cubicBezTo>
                  <a:pt x="1" y="2460"/>
                  <a:pt x="124" y="2460"/>
                  <a:pt x="222" y="2583"/>
                </a:cubicBezTo>
                <a:lnTo>
                  <a:pt x="222" y="2460"/>
                </a:lnTo>
                <a:cubicBezTo>
                  <a:pt x="419" y="2583"/>
                  <a:pt x="517" y="2583"/>
                  <a:pt x="616" y="2583"/>
                </a:cubicBezTo>
                <a:cubicBezTo>
                  <a:pt x="739" y="2583"/>
                  <a:pt x="837" y="2583"/>
                  <a:pt x="1034" y="2681"/>
                </a:cubicBezTo>
                <a:lnTo>
                  <a:pt x="1034" y="2583"/>
                </a:lnTo>
                <a:cubicBezTo>
                  <a:pt x="1132" y="2583"/>
                  <a:pt x="1132" y="2583"/>
                  <a:pt x="1132" y="2681"/>
                </a:cubicBezTo>
                <a:cubicBezTo>
                  <a:pt x="1230" y="2583"/>
                  <a:pt x="1353" y="2583"/>
                  <a:pt x="1353" y="2583"/>
                </a:cubicBezTo>
                <a:lnTo>
                  <a:pt x="1747" y="2583"/>
                </a:lnTo>
                <a:cubicBezTo>
                  <a:pt x="1780" y="2616"/>
                  <a:pt x="1826" y="2626"/>
                  <a:pt x="1877" y="2626"/>
                </a:cubicBezTo>
                <a:cubicBezTo>
                  <a:pt x="1979" y="2626"/>
                  <a:pt x="2099" y="2583"/>
                  <a:pt x="2165" y="2583"/>
                </a:cubicBezTo>
                <a:cubicBezTo>
                  <a:pt x="2165" y="2583"/>
                  <a:pt x="2263" y="2583"/>
                  <a:pt x="2263" y="2681"/>
                </a:cubicBezTo>
                <a:cubicBezTo>
                  <a:pt x="2779" y="2779"/>
                  <a:pt x="3394" y="2779"/>
                  <a:pt x="3911" y="2878"/>
                </a:cubicBezTo>
                <a:cubicBezTo>
                  <a:pt x="4009" y="2878"/>
                  <a:pt x="4107" y="2878"/>
                  <a:pt x="4206" y="2976"/>
                </a:cubicBezTo>
                <a:cubicBezTo>
                  <a:pt x="4427" y="3075"/>
                  <a:pt x="4624" y="3075"/>
                  <a:pt x="4722" y="3075"/>
                </a:cubicBezTo>
                <a:lnTo>
                  <a:pt x="4820" y="3075"/>
                </a:lnTo>
                <a:cubicBezTo>
                  <a:pt x="5238" y="3197"/>
                  <a:pt x="5656" y="3296"/>
                  <a:pt x="5951" y="3394"/>
                </a:cubicBezTo>
                <a:lnTo>
                  <a:pt x="6050" y="3296"/>
                </a:lnTo>
                <a:cubicBezTo>
                  <a:pt x="6115" y="3296"/>
                  <a:pt x="6192" y="3340"/>
                  <a:pt x="6236" y="3340"/>
                </a:cubicBezTo>
                <a:cubicBezTo>
                  <a:pt x="6257" y="3340"/>
                  <a:pt x="6271" y="3329"/>
                  <a:pt x="6271" y="3296"/>
                </a:cubicBezTo>
                <a:cubicBezTo>
                  <a:pt x="6329" y="3267"/>
                  <a:pt x="6386" y="3255"/>
                  <a:pt x="6441" y="3255"/>
                </a:cubicBezTo>
                <a:cubicBezTo>
                  <a:pt x="6575" y="3255"/>
                  <a:pt x="6693" y="3325"/>
                  <a:pt x="6763" y="3394"/>
                </a:cubicBezTo>
                <a:cubicBezTo>
                  <a:pt x="6910" y="3394"/>
                  <a:pt x="7003" y="3350"/>
                  <a:pt x="7107" y="3350"/>
                </a:cubicBezTo>
                <a:cubicBezTo>
                  <a:pt x="7159" y="3350"/>
                  <a:pt x="7214" y="3361"/>
                  <a:pt x="7279" y="3394"/>
                </a:cubicBezTo>
                <a:cubicBezTo>
                  <a:pt x="7328" y="3443"/>
                  <a:pt x="7408" y="3443"/>
                  <a:pt x="7501" y="3443"/>
                </a:cubicBezTo>
                <a:cubicBezTo>
                  <a:pt x="7593" y="3443"/>
                  <a:pt x="7697" y="3443"/>
                  <a:pt x="7796" y="3493"/>
                </a:cubicBezTo>
                <a:lnTo>
                  <a:pt x="8214" y="3493"/>
                </a:lnTo>
                <a:cubicBezTo>
                  <a:pt x="8410" y="3493"/>
                  <a:pt x="8730" y="3591"/>
                  <a:pt x="8927" y="3689"/>
                </a:cubicBezTo>
                <a:cubicBezTo>
                  <a:pt x="9205" y="3689"/>
                  <a:pt x="9429" y="3744"/>
                  <a:pt x="9643" y="3744"/>
                </a:cubicBezTo>
                <a:cubicBezTo>
                  <a:pt x="9749" y="3744"/>
                  <a:pt x="9853" y="3730"/>
                  <a:pt x="9959" y="3689"/>
                </a:cubicBezTo>
                <a:cubicBezTo>
                  <a:pt x="10058" y="3591"/>
                  <a:pt x="10156" y="3493"/>
                  <a:pt x="10156" y="3394"/>
                </a:cubicBezTo>
                <a:cubicBezTo>
                  <a:pt x="10451" y="3493"/>
                  <a:pt x="10673" y="3689"/>
                  <a:pt x="10869" y="3812"/>
                </a:cubicBezTo>
                <a:lnTo>
                  <a:pt x="10869" y="3591"/>
                </a:lnTo>
                <a:cubicBezTo>
                  <a:pt x="10968" y="3591"/>
                  <a:pt x="10968" y="3689"/>
                  <a:pt x="11066" y="3689"/>
                </a:cubicBezTo>
                <a:cubicBezTo>
                  <a:pt x="11066" y="3689"/>
                  <a:pt x="11189" y="3812"/>
                  <a:pt x="11287" y="3812"/>
                </a:cubicBezTo>
                <a:lnTo>
                  <a:pt x="11386" y="3689"/>
                </a:lnTo>
                <a:lnTo>
                  <a:pt x="11484" y="3591"/>
                </a:lnTo>
                <a:lnTo>
                  <a:pt x="11582" y="3591"/>
                </a:lnTo>
                <a:cubicBezTo>
                  <a:pt x="11582" y="3689"/>
                  <a:pt x="11582" y="3689"/>
                  <a:pt x="11484" y="3689"/>
                </a:cubicBezTo>
                <a:cubicBezTo>
                  <a:pt x="11582" y="3689"/>
                  <a:pt x="11582" y="3812"/>
                  <a:pt x="11681" y="3812"/>
                </a:cubicBezTo>
                <a:lnTo>
                  <a:pt x="11582" y="3911"/>
                </a:lnTo>
                <a:lnTo>
                  <a:pt x="11681" y="3911"/>
                </a:lnTo>
                <a:cubicBezTo>
                  <a:pt x="11804" y="3812"/>
                  <a:pt x="11902" y="3689"/>
                  <a:pt x="11902" y="3591"/>
                </a:cubicBezTo>
                <a:cubicBezTo>
                  <a:pt x="11902" y="3591"/>
                  <a:pt x="12000" y="3591"/>
                  <a:pt x="12000" y="3689"/>
                </a:cubicBezTo>
                <a:cubicBezTo>
                  <a:pt x="12000" y="3591"/>
                  <a:pt x="12099" y="3591"/>
                  <a:pt x="12099" y="3591"/>
                </a:cubicBezTo>
                <a:cubicBezTo>
                  <a:pt x="12295" y="3812"/>
                  <a:pt x="12713" y="3591"/>
                  <a:pt x="12910" y="4009"/>
                </a:cubicBezTo>
                <a:lnTo>
                  <a:pt x="14041" y="4009"/>
                </a:lnTo>
                <a:cubicBezTo>
                  <a:pt x="14140" y="4009"/>
                  <a:pt x="14140" y="3911"/>
                  <a:pt x="14140" y="3911"/>
                </a:cubicBezTo>
                <a:cubicBezTo>
                  <a:pt x="14140" y="3812"/>
                  <a:pt x="14041" y="3812"/>
                  <a:pt x="13943" y="3689"/>
                </a:cubicBezTo>
                <a:lnTo>
                  <a:pt x="14459" y="3689"/>
                </a:lnTo>
                <a:lnTo>
                  <a:pt x="14459" y="3812"/>
                </a:lnTo>
                <a:cubicBezTo>
                  <a:pt x="14754" y="4009"/>
                  <a:pt x="15074" y="4107"/>
                  <a:pt x="15369" y="4107"/>
                </a:cubicBezTo>
                <a:cubicBezTo>
                  <a:pt x="15689" y="4107"/>
                  <a:pt x="15984" y="4009"/>
                  <a:pt x="16402" y="4009"/>
                </a:cubicBezTo>
                <a:cubicBezTo>
                  <a:pt x="16500" y="4009"/>
                  <a:pt x="16599" y="4107"/>
                  <a:pt x="16599" y="4107"/>
                </a:cubicBezTo>
                <a:cubicBezTo>
                  <a:pt x="16820" y="4009"/>
                  <a:pt x="16918" y="4009"/>
                  <a:pt x="17017" y="4009"/>
                </a:cubicBezTo>
                <a:cubicBezTo>
                  <a:pt x="17213" y="4107"/>
                  <a:pt x="17336" y="4107"/>
                  <a:pt x="17435" y="4107"/>
                </a:cubicBezTo>
                <a:cubicBezTo>
                  <a:pt x="17500" y="4074"/>
                  <a:pt x="17555" y="4064"/>
                  <a:pt x="17602" y="4064"/>
                </a:cubicBezTo>
                <a:cubicBezTo>
                  <a:pt x="17697" y="4064"/>
                  <a:pt x="17762" y="4107"/>
                  <a:pt x="17828" y="4107"/>
                </a:cubicBezTo>
                <a:cubicBezTo>
                  <a:pt x="18049" y="4009"/>
                  <a:pt x="18246" y="4009"/>
                  <a:pt x="18443" y="4009"/>
                </a:cubicBezTo>
                <a:lnTo>
                  <a:pt x="20090" y="4009"/>
                </a:lnTo>
                <a:cubicBezTo>
                  <a:pt x="20221" y="4009"/>
                  <a:pt x="20363" y="3965"/>
                  <a:pt x="20473" y="3965"/>
                </a:cubicBezTo>
                <a:cubicBezTo>
                  <a:pt x="20527" y="3965"/>
                  <a:pt x="20574" y="3976"/>
                  <a:pt x="20607" y="4009"/>
                </a:cubicBezTo>
                <a:cubicBezTo>
                  <a:pt x="20803" y="4009"/>
                  <a:pt x="21025" y="3911"/>
                  <a:pt x="21123" y="3911"/>
                </a:cubicBezTo>
                <a:cubicBezTo>
                  <a:pt x="21221" y="3911"/>
                  <a:pt x="21320" y="4009"/>
                  <a:pt x="21418" y="4009"/>
                </a:cubicBezTo>
                <a:cubicBezTo>
                  <a:pt x="21484" y="4009"/>
                  <a:pt x="21560" y="3921"/>
                  <a:pt x="21633" y="3921"/>
                </a:cubicBezTo>
                <a:cubicBezTo>
                  <a:pt x="21669" y="3921"/>
                  <a:pt x="21705" y="3943"/>
                  <a:pt x="21738" y="4009"/>
                </a:cubicBezTo>
                <a:cubicBezTo>
                  <a:pt x="21738" y="4009"/>
                  <a:pt x="21781" y="3965"/>
                  <a:pt x="21811" y="3965"/>
                </a:cubicBezTo>
                <a:cubicBezTo>
                  <a:pt x="21825" y="3965"/>
                  <a:pt x="21836" y="3976"/>
                  <a:pt x="21836" y="4009"/>
                </a:cubicBezTo>
                <a:cubicBezTo>
                  <a:pt x="21934" y="4009"/>
                  <a:pt x="22033" y="4009"/>
                  <a:pt x="22131" y="3911"/>
                </a:cubicBezTo>
                <a:lnTo>
                  <a:pt x="22254" y="4009"/>
                </a:lnTo>
                <a:cubicBezTo>
                  <a:pt x="22337" y="3926"/>
                  <a:pt x="22403" y="3895"/>
                  <a:pt x="22458" y="3895"/>
                </a:cubicBezTo>
                <a:cubicBezTo>
                  <a:pt x="22534" y="3895"/>
                  <a:pt x="22591" y="3952"/>
                  <a:pt x="22647" y="4009"/>
                </a:cubicBezTo>
                <a:cubicBezTo>
                  <a:pt x="22746" y="3911"/>
                  <a:pt x="22746" y="3911"/>
                  <a:pt x="22869" y="3911"/>
                </a:cubicBezTo>
                <a:cubicBezTo>
                  <a:pt x="22869" y="3911"/>
                  <a:pt x="22967" y="3911"/>
                  <a:pt x="23065" y="4009"/>
                </a:cubicBezTo>
                <a:cubicBezTo>
                  <a:pt x="23065" y="3911"/>
                  <a:pt x="23164" y="3911"/>
                  <a:pt x="23164" y="3911"/>
                </a:cubicBezTo>
                <a:lnTo>
                  <a:pt x="23582" y="3911"/>
                </a:lnTo>
                <a:lnTo>
                  <a:pt x="23680" y="4009"/>
                </a:lnTo>
                <a:cubicBezTo>
                  <a:pt x="23779" y="4009"/>
                  <a:pt x="23779" y="3911"/>
                  <a:pt x="23877" y="3911"/>
                </a:cubicBezTo>
                <a:cubicBezTo>
                  <a:pt x="23877" y="4009"/>
                  <a:pt x="23975" y="4009"/>
                  <a:pt x="23975" y="4009"/>
                </a:cubicBezTo>
                <a:cubicBezTo>
                  <a:pt x="24184" y="3960"/>
                  <a:pt x="24369" y="3935"/>
                  <a:pt x="24538" y="3935"/>
                </a:cubicBezTo>
                <a:cubicBezTo>
                  <a:pt x="24707" y="3935"/>
                  <a:pt x="24860" y="3960"/>
                  <a:pt x="25008" y="4009"/>
                </a:cubicBezTo>
                <a:cubicBezTo>
                  <a:pt x="25106" y="3911"/>
                  <a:pt x="25211" y="3886"/>
                  <a:pt x="25315" y="3886"/>
                </a:cubicBezTo>
                <a:cubicBezTo>
                  <a:pt x="25420" y="3886"/>
                  <a:pt x="25524" y="3911"/>
                  <a:pt x="25623" y="3911"/>
                </a:cubicBezTo>
                <a:cubicBezTo>
                  <a:pt x="25688" y="3911"/>
                  <a:pt x="25754" y="3954"/>
                  <a:pt x="25790" y="3954"/>
                </a:cubicBezTo>
                <a:cubicBezTo>
                  <a:pt x="25809" y="3954"/>
                  <a:pt x="25819" y="3943"/>
                  <a:pt x="25819" y="3911"/>
                </a:cubicBezTo>
                <a:lnTo>
                  <a:pt x="26237" y="3911"/>
                </a:lnTo>
                <a:cubicBezTo>
                  <a:pt x="26336" y="3911"/>
                  <a:pt x="26336" y="3911"/>
                  <a:pt x="26336" y="3812"/>
                </a:cubicBezTo>
                <a:lnTo>
                  <a:pt x="26434" y="3911"/>
                </a:lnTo>
                <a:cubicBezTo>
                  <a:pt x="26557" y="3911"/>
                  <a:pt x="26655" y="3911"/>
                  <a:pt x="26655" y="3812"/>
                </a:cubicBezTo>
                <a:cubicBezTo>
                  <a:pt x="26655" y="3911"/>
                  <a:pt x="26754" y="3911"/>
                  <a:pt x="26754" y="3911"/>
                </a:cubicBezTo>
                <a:cubicBezTo>
                  <a:pt x="26852" y="3911"/>
                  <a:pt x="27049" y="3812"/>
                  <a:pt x="27172" y="3812"/>
                </a:cubicBezTo>
                <a:lnTo>
                  <a:pt x="27565" y="3812"/>
                </a:lnTo>
                <a:cubicBezTo>
                  <a:pt x="27616" y="3784"/>
                  <a:pt x="27660" y="3774"/>
                  <a:pt x="27701" y="3774"/>
                </a:cubicBezTo>
                <a:cubicBezTo>
                  <a:pt x="27803" y="3774"/>
                  <a:pt x="27881" y="3838"/>
                  <a:pt x="27978" y="3838"/>
                </a:cubicBezTo>
                <a:cubicBezTo>
                  <a:pt x="28010" y="3838"/>
                  <a:pt x="28044" y="3831"/>
                  <a:pt x="28082" y="3812"/>
                </a:cubicBezTo>
                <a:cubicBezTo>
                  <a:pt x="28114" y="3771"/>
                  <a:pt x="28147" y="3758"/>
                  <a:pt x="28185" y="3758"/>
                </a:cubicBezTo>
                <a:cubicBezTo>
                  <a:pt x="28259" y="3758"/>
                  <a:pt x="28352" y="3812"/>
                  <a:pt x="28500" y="3812"/>
                </a:cubicBezTo>
                <a:cubicBezTo>
                  <a:pt x="28795" y="3689"/>
                  <a:pt x="29114" y="3689"/>
                  <a:pt x="29409" y="3689"/>
                </a:cubicBezTo>
                <a:cubicBezTo>
                  <a:pt x="29560" y="3689"/>
                  <a:pt x="29705" y="3667"/>
                  <a:pt x="29850" y="3667"/>
                </a:cubicBezTo>
                <a:cubicBezTo>
                  <a:pt x="30012" y="3667"/>
                  <a:pt x="30175" y="3695"/>
                  <a:pt x="30344" y="3812"/>
                </a:cubicBezTo>
                <a:cubicBezTo>
                  <a:pt x="30414" y="3697"/>
                  <a:pt x="30501" y="3665"/>
                  <a:pt x="30597" y="3665"/>
                </a:cubicBezTo>
                <a:cubicBezTo>
                  <a:pt x="30720" y="3665"/>
                  <a:pt x="30858" y="3719"/>
                  <a:pt x="30997" y="3719"/>
                </a:cubicBezTo>
                <a:cubicBezTo>
                  <a:pt x="31050" y="3719"/>
                  <a:pt x="31103" y="3711"/>
                  <a:pt x="31155" y="3689"/>
                </a:cubicBezTo>
                <a:cubicBezTo>
                  <a:pt x="31204" y="3640"/>
                  <a:pt x="31254" y="3615"/>
                  <a:pt x="31291" y="3615"/>
                </a:cubicBezTo>
                <a:cubicBezTo>
                  <a:pt x="31327" y="3615"/>
                  <a:pt x="31352" y="3640"/>
                  <a:pt x="31352" y="3689"/>
                </a:cubicBezTo>
                <a:cubicBezTo>
                  <a:pt x="31475" y="3591"/>
                  <a:pt x="31573" y="3591"/>
                  <a:pt x="31672" y="3591"/>
                </a:cubicBezTo>
                <a:cubicBezTo>
                  <a:pt x="31672" y="3689"/>
                  <a:pt x="31770" y="3689"/>
                  <a:pt x="31868" y="3689"/>
                </a:cubicBezTo>
                <a:cubicBezTo>
                  <a:pt x="31934" y="3689"/>
                  <a:pt x="32010" y="3646"/>
                  <a:pt x="32083" y="3646"/>
                </a:cubicBezTo>
                <a:cubicBezTo>
                  <a:pt x="32120" y="3646"/>
                  <a:pt x="32155" y="3656"/>
                  <a:pt x="32188" y="3689"/>
                </a:cubicBezTo>
                <a:cubicBezTo>
                  <a:pt x="32247" y="3726"/>
                  <a:pt x="32317" y="3741"/>
                  <a:pt x="32388" y="3741"/>
                </a:cubicBezTo>
                <a:cubicBezTo>
                  <a:pt x="32556" y="3741"/>
                  <a:pt x="32734" y="3660"/>
                  <a:pt x="32803" y="3591"/>
                </a:cubicBezTo>
                <a:cubicBezTo>
                  <a:pt x="32901" y="3591"/>
                  <a:pt x="32999" y="3591"/>
                  <a:pt x="33098" y="3689"/>
                </a:cubicBezTo>
                <a:cubicBezTo>
                  <a:pt x="33098" y="3617"/>
                  <a:pt x="33111" y="3598"/>
                  <a:pt x="33134" y="3598"/>
                </a:cubicBezTo>
                <a:cubicBezTo>
                  <a:pt x="33160" y="3598"/>
                  <a:pt x="33197" y="3620"/>
                  <a:pt x="33240" y="3620"/>
                </a:cubicBezTo>
                <a:cubicBezTo>
                  <a:pt x="33265" y="3620"/>
                  <a:pt x="33291" y="3613"/>
                  <a:pt x="33319" y="3591"/>
                </a:cubicBezTo>
                <a:cubicBezTo>
                  <a:pt x="33340" y="3570"/>
                  <a:pt x="33356" y="3563"/>
                  <a:pt x="33370" y="3563"/>
                </a:cubicBezTo>
                <a:cubicBezTo>
                  <a:pt x="33408" y="3563"/>
                  <a:pt x="33427" y="3619"/>
                  <a:pt x="33465" y="3619"/>
                </a:cubicBezTo>
                <a:cubicBezTo>
                  <a:pt x="33479" y="3619"/>
                  <a:pt x="33495" y="3612"/>
                  <a:pt x="33516" y="3591"/>
                </a:cubicBezTo>
                <a:lnTo>
                  <a:pt x="33811" y="3591"/>
                </a:lnTo>
                <a:cubicBezTo>
                  <a:pt x="34032" y="3591"/>
                  <a:pt x="34032" y="3591"/>
                  <a:pt x="34229" y="3493"/>
                </a:cubicBezTo>
                <a:cubicBezTo>
                  <a:pt x="34229" y="3591"/>
                  <a:pt x="34327" y="3591"/>
                  <a:pt x="34327" y="3591"/>
                </a:cubicBezTo>
                <a:cubicBezTo>
                  <a:pt x="34585" y="3493"/>
                  <a:pt x="34844" y="3493"/>
                  <a:pt x="35102" y="3493"/>
                </a:cubicBezTo>
                <a:cubicBezTo>
                  <a:pt x="35360" y="3493"/>
                  <a:pt x="35618" y="3493"/>
                  <a:pt x="35876" y="3394"/>
                </a:cubicBezTo>
                <a:lnTo>
                  <a:pt x="35876" y="3591"/>
                </a:lnTo>
                <a:cubicBezTo>
                  <a:pt x="35975" y="3591"/>
                  <a:pt x="36073" y="3493"/>
                  <a:pt x="36073" y="3493"/>
                </a:cubicBezTo>
                <a:cubicBezTo>
                  <a:pt x="36171" y="3493"/>
                  <a:pt x="36171" y="3394"/>
                  <a:pt x="36171" y="3394"/>
                </a:cubicBezTo>
                <a:cubicBezTo>
                  <a:pt x="36345" y="3435"/>
                  <a:pt x="36497" y="3459"/>
                  <a:pt x="36645" y="3459"/>
                </a:cubicBezTo>
                <a:cubicBezTo>
                  <a:pt x="36855" y="3459"/>
                  <a:pt x="37058" y="3411"/>
                  <a:pt x="37303" y="3296"/>
                </a:cubicBezTo>
                <a:cubicBezTo>
                  <a:pt x="37386" y="3379"/>
                  <a:pt x="37473" y="3409"/>
                  <a:pt x="37554" y="3409"/>
                </a:cubicBezTo>
                <a:cubicBezTo>
                  <a:pt x="37664" y="3409"/>
                  <a:pt x="37762" y="3353"/>
                  <a:pt x="37819" y="3296"/>
                </a:cubicBezTo>
                <a:cubicBezTo>
                  <a:pt x="37917" y="3296"/>
                  <a:pt x="37917" y="3394"/>
                  <a:pt x="37917" y="3394"/>
                </a:cubicBezTo>
                <a:cubicBezTo>
                  <a:pt x="38237" y="3394"/>
                  <a:pt x="38532" y="3394"/>
                  <a:pt x="38852" y="3493"/>
                </a:cubicBezTo>
                <a:cubicBezTo>
                  <a:pt x="38852" y="3493"/>
                  <a:pt x="39048" y="3493"/>
                  <a:pt x="39048" y="3394"/>
                </a:cubicBezTo>
                <a:cubicBezTo>
                  <a:pt x="39114" y="3329"/>
                  <a:pt x="39169" y="3307"/>
                  <a:pt x="39221" y="3307"/>
                </a:cubicBezTo>
                <a:cubicBezTo>
                  <a:pt x="39324" y="3307"/>
                  <a:pt x="39417" y="3394"/>
                  <a:pt x="39565" y="3394"/>
                </a:cubicBezTo>
                <a:cubicBezTo>
                  <a:pt x="39663" y="3394"/>
                  <a:pt x="39663" y="3394"/>
                  <a:pt x="39663" y="3296"/>
                </a:cubicBezTo>
                <a:cubicBezTo>
                  <a:pt x="39761" y="3394"/>
                  <a:pt x="39860" y="3394"/>
                  <a:pt x="39958" y="3394"/>
                </a:cubicBezTo>
                <a:lnTo>
                  <a:pt x="40991" y="3394"/>
                </a:lnTo>
                <a:cubicBezTo>
                  <a:pt x="41012" y="3373"/>
                  <a:pt x="41038" y="3366"/>
                  <a:pt x="41067" y="3366"/>
                </a:cubicBezTo>
                <a:cubicBezTo>
                  <a:pt x="41148" y="3366"/>
                  <a:pt x="41252" y="3423"/>
                  <a:pt x="41332" y="3423"/>
                </a:cubicBezTo>
                <a:cubicBezTo>
                  <a:pt x="41362" y="3423"/>
                  <a:pt x="41388" y="3415"/>
                  <a:pt x="41409" y="3394"/>
                </a:cubicBezTo>
                <a:cubicBezTo>
                  <a:pt x="41430" y="3373"/>
                  <a:pt x="41446" y="3366"/>
                  <a:pt x="41460" y="3366"/>
                </a:cubicBezTo>
                <a:cubicBezTo>
                  <a:pt x="41498" y="3366"/>
                  <a:pt x="41517" y="3423"/>
                  <a:pt x="41555" y="3423"/>
                </a:cubicBezTo>
                <a:cubicBezTo>
                  <a:pt x="41568" y="3423"/>
                  <a:pt x="41585" y="3415"/>
                  <a:pt x="41606" y="3394"/>
                </a:cubicBezTo>
                <a:cubicBezTo>
                  <a:pt x="41606" y="3345"/>
                  <a:pt x="41655" y="3320"/>
                  <a:pt x="41704" y="3320"/>
                </a:cubicBezTo>
                <a:cubicBezTo>
                  <a:pt x="41753" y="3320"/>
                  <a:pt x="41802" y="3345"/>
                  <a:pt x="41802" y="3394"/>
                </a:cubicBezTo>
                <a:cubicBezTo>
                  <a:pt x="41886" y="3446"/>
                  <a:pt x="41968" y="3463"/>
                  <a:pt x="42049" y="3463"/>
                </a:cubicBezTo>
                <a:cubicBezTo>
                  <a:pt x="42231" y="3463"/>
                  <a:pt x="42410" y="3373"/>
                  <a:pt x="42594" y="3373"/>
                </a:cubicBezTo>
                <a:cubicBezTo>
                  <a:pt x="42641" y="3373"/>
                  <a:pt x="42689" y="3379"/>
                  <a:pt x="42737" y="3394"/>
                </a:cubicBezTo>
                <a:cubicBezTo>
                  <a:pt x="42786" y="3345"/>
                  <a:pt x="42835" y="3320"/>
                  <a:pt x="42884" y="3320"/>
                </a:cubicBezTo>
                <a:cubicBezTo>
                  <a:pt x="42933" y="3320"/>
                  <a:pt x="42983" y="3345"/>
                  <a:pt x="43032" y="3394"/>
                </a:cubicBezTo>
                <a:cubicBezTo>
                  <a:pt x="43114" y="3394"/>
                  <a:pt x="43185" y="3307"/>
                  <a:pt x="43252" y="3307"/>
                </a:cubicBezTo>
                <a:cubicBezTo>
                  <a:pt x="43286" y="3307"/>
                  <a:pt x="43319" y="3329"/>
                  <a:pt x="43351" y="3394"/>
                </a:cubicBezTo>
                <a:lnTo>
                  <a:pt x="43548" y="3394"/>
                </a:lnTo>
                <a:cubicBezTo>
                  <a:pt x="43642" y="3311"/>
                  <a:pt x="43731" y="3281"/>
                  <a:pt x="43810" y="3281"/>
                </a:cubicBezTo>
                <a:cubicBezTo>
                  <a:pt x="43918" y="3281"/>
                  <a:pt x="44008" y="3337"/>
                  <a:pt x="44065" y="3394"/>
                </a:cubicBezTo>
                <a:lnTo>
                  <a:pt x="44163" y="3296"/>
                </a:lnTo>
                <a:lnTo>
                  <a:pt x="44581" y="3296"/>
                </a:lnTo>
                <a:cubicBezTo>
                  <a:pt x="44679" y="3296"/>
                  <a:pt x="44679" y="3296"/>
                  <a:pt x="44679" y="3197"/>
                </a:cubicBezTo>
                <a:cubicBezTo>
                  <a:pt x="44778" y="3296"/>
                  <a:pt x="44876" y="3296"/>
                  <a:pt x="44876" y="3296"/>
                </a:cubicBezTo>
                <a:cubicBezTo>
                  <a:pt x="44999" y="3296"/>
                  <a:pt x="45097" y="3197"/>
                  <a:pt x="45196" y="3197"/>
                </a:cubicBezTo>
                <a:cubicBezTo>
                  <a:pt x="45294" y="3296"/>
                  <a:pt x="45491" y="3296"/>
                  <a:pt x="45614" y="3296"/>
                </a:cubicBezTo>
                <a:lnTo>
                  <a:pt x="46941" y="3296"/>
                </a:lnTo>
                <a:lnTo>
                  <a:pt x="47040" y="3197"/>
                </a:lnTo>
                <a:cubicBezTo>
                  <a:pt x="47138" y="3296"/>
                  <a:pt x="47138" y="3296"/>
                  <a:pt x="47237" y="3296"/>
                </a:cubicBezTo>
                <a:lnTo>
                  <a:pt x="48884" y="3296"/>
                </a:lnTo>
                <a:cubicBezTo>
                  <a:pt x="49081" y="3296"/>
                  <a:pt x="49302" y="3197"/>
                  <a:pt x="49499" y="3197"/>
                </a:cubicBezTo>
                <a:cubicBezTo>
                  <a:pt x="49537" y="3216"/>
                  <a:pt x="49571" y="3223"/>
                  <a:pt x="49602" y="3223"/>
                </a:cubicBezTo>
                <a:cubicBezTo>
                  <a:pt x="49697" y="3223"/>
                  <a:pt x="49766" y="3159"/>
                  <a:pt x="49835" y="3159"/>
                </a:cubicBezTo>
                <a:cubicBezTo>
                  <a:pt x="49862" y="3159"/>
                  <a:pt x="49889" y="3169"/>
                  <a:pt x="49917" y="3197"/>
                </a:cubicBezTo>
                <a:cubicBezTo>
                  <a:pt x="50212" y="3075"/>
                  <a:pt x="50409" y="3075"/>
                  <a:pt x="50728" y="3075"/>
                </a:cubicBezTo>
                <a:cubicBezTo>
                  <a:pt x="50925" y="3075"/>
                  <a:pt x="51146" y="3075"/>
                  <a:pt x="51441" y="2976"/>
                </a:cubicBezTo>
                <a:cubicBezTo>
                  <a:pt x="51461" y="2957"/>
                  <a:pt x="51486" y="2949"/>
                  <a:pt x="51514" y="2949"/>
                </a:cubicBezTo>
                <a:cubicBezTo>
                  <a:pt x="51627" y="2949"/>
                  <a:pt x="51800" y="3075"/>
                  <a:pt x="51958" y="3075"/>
                </a:cubicBezTo>
                <a:cubicBezTo>
                  <a:pt x="53187" y="2976"/>
                  <a:pt x="54417" y="2976"/>
                  <a:pt x="55646" y="2976"/>
                </a:cubicBezTo>
                <a:cubicBezTo>
                  <a:pt x="56261" y="2976"/>
                  <a:pt x="56875" y="2976"/>
                  <a:pt x="57490" y="2878"/>
                </a:cubicBezTo>
                <a:lnTo>
                  <a:pt x="57785" y="2878"/>
                </a:lnTo>
                <a:cubicBezTo>
                  <a:pt x="57908" y="2878"/>
                  <a:pt x="57908" y="2976"/>
                  <a:pt x="58007" y="2976"/>
                </a:cubicBezTo>
                <a:lnTo>
                  <a:pt x="58007" y="2779"/>
                </a:lnTo>
                <a:cubicBezTo>
                  <a:pt x="58120" y="2836"/>
                  <a:pt x="58234" y="2893"/>
                  <a:pt x="58352" y="2893"/>
                </a:cubicBezTo>
                <a:cubicBezTo>
                  <a:pt x="58439" y="2893"/>
                  <a:pt x="58528" y="2863"/>
                  <a:pt x="58621" y="2779"/>
                </a:cubicBezTo>
                <a:cubicBezTo>
                  <a:pt x="58720" y="2878"/>
                  <a:pt x="58720" y="2878"/>
                  <a:pt x="58818" y="2878"/>
                </a:cubicBezTo>
                <a:lnTo>
                  <a:pt x="58916" y="2779"/>
                </a:lnTo>
                <a:cubicBezTo>
                  <a:pt x="59015" y="2779"/>
                  <a:pt x="59138" y="2878"/>
                  <a:pt x="59236" y="2878"/>
                </a:cubicBezTo>
                <a:cubicBezTo>
                  <a:pt x="59531" y="2878"/>
                  <a:pt x="59752" y="2878"/>
                  <a:pt x="59949" y="2779"/>
                </a:cubicBezTo>
                <a:cubicBezTo>
                  <a:pt x="60080" y="2779"/>
                  <a:pt x="60266" y="2867"/>
                  <a:pt x="60434" y="2867"/>
                </a:cubicBezTo>
                <a:cubicBezTo>
                  <a:pt x="60517" y="2867"/>
                  <a:pt x="60597" y="2845"/>
                  <a:pt x="60662" y="2779"/>
                </a:cubicBezTo>
                <a:cubicBezTo>
                  <a:pt x="60711" y="2878"/>
                  <a:pt x="60791" y="2902"/>
                  <a:pt x="60871" y="2902"/>
                </a:cubicBezTo>
                <a:cubicBezTo>
                  <a:pt x="60951" y="2902"/>
                  <a:pt x="61031" y="2878"/>
                  <a:pt x="61080" y="2878"/>
                </a:cubicBezTo>
                <a:cubicBezTo>
                  <a:pt x="61211" y="2878"/>
                  <a:pt x="61343" y="2922"/>
                  <a:pt x="61452" y="2922"/>
                </a:cubicBezTo>
                <a:cubicBezTo>
                  <a:pt x="61506" y="2922"/>
                  <a:pt x="61556" y="2911"/>
                  <a:pt x="61597" y="2878"/>
                </a:cubicBezTo>
                <a:cubicBezTo>
                  <a:pt x="61625" y="2849"/>
                  <a:pt x="61663" y="2837"/>
                  <a:pt x="61703" y="2837"/>
                </a:cubicBezTo>
                <a:cubicBezTo>
                  <a:pt x="61802" y="2837"/>
                  <a:pt x="61920" y="2907"/>
                  <a:pt x="61990" y="2976"/>
                </a:cubicBezTo>
                <a:lnTo>
                  <a:pt x="62088" y="2878"/>
                </a:lnTo>
                <a:cubicBezTo>
                  <a:pt x="62408" y="2878"/>
                  <a:pt x="62703" y="2976"/>
                  <a:pt x="62924" y="2976"/>
                </a:cubicBezTo>
                <a:cubicBezTo>
                  <a:pt x="63023" y="2976"/>
                  <a:pt x="63023" y="2878"/>
                  <a:pt x="63023" y="2878"/>
                </a:cubicBezTo>
                <a:cubicBezTo>
                  <a:pt x="63219" y="2976"/>
                  <a:pt x="63736" y="2976"/>
                  <a:pt x="63834" y="2976"/>
                </a:cubicBezTo>
                <a:cubicBezTo>
                  <a:pt x="63933" y="2976"/>
                  <a:pt x="64154" y="3075"/>
                  <a:pt x="64252" y="3075"/>
                </a:cubicBezTo>
                <a:lnTo>
                  <a:pt x="64351" y="2976"/>
                </a:lnTo>
                <a:lnTo>
                  <a:pt x="64449" y="2976"/>
                </a:lnTo>
                <a:cubicBezTo>
                  <a:pt x="64547" y="3075"/>
                  <a:pt x="64670" y="3075"/>
                  <a:pt x="64867" y="3075"/>
                </a:cubicBezTo>
                <a:cubicBezTo>
                  <a:pt x="64965" y="3075"/>
                  <a:pt x="65162" y="3197"/>
                  <a:pt x="65285" y="3197"/>
                </a:cubicBezTo>
                <a:lnTo>
                  <a:pt x="65777" y="3197"/>
                </a:lnTo>
                <a:cubicBezTo>
                  <a:pt x="65859" y="3197"/>
                  <a:pt x="65973" y="3143"/>
                  <a:pt x="66070" y="3143"/>
                </a:cubicBezTo>
                <a:cubicBezTo>
                  <a:pt x="66118" y="3143"/>
                  <a:pt x="66162" y="3156"/>
                  <a:pt x="66195" y="3197"/>
                </a:cubicBezTo>
                <a:cubicBezTo>
                  <a:pt x="66260" y="3197"/>
                  <a:pt x="66381" y="3143"/>
                  <a:pt x="66483" y="3143"/>
                </a:cubicBezTo>
                <a:cubicBezTo>
                  <a:pt x="66534" y="3143"/>
                  <a:pt x="66580" y="3156"/>
                  <a:pt x="66613" y="3197"/>
                </a:cubicBezTo>
                <a:cubicBezTo>
                  <a:pt x="66646" y="3156"/>
                  <a:pt x="66678" y="3143"/>
                  <a:pt x="66715" y="3143"/>
                </a:cubicBezTo>
                <a:cubicBezTo>
                  <a:pt x="66788" y="3143"/>
                  <a:pt x="66875" y="3197"/>
                  <a:pt x="67006" y="3197"/>
                </a:cubicBezTo>
                <a:cubicBezTo>
                  <a:pt x="67178" y="3156"/>
                  <a:pt x="67350" y="3143"/>
                  <a:pt x="67523" y="3143"/>
                </a:cubicBezTo>
                <a:cubicBezTo>
                  <a:pt x="67867" y="3143"/>
                  <a:pt x="68211" y="3197"/>
                  <a:pt x="68555" y="3197"/>
                </a:cubicBezTo>
                <a:cubicBezTo>
                  <a:pt x="68555" y="3197"/>
                  <a:pt x="68654" y="3296"/>
                  <a:pt x="68752" y="3296"/>
                </a:cubicBezTo>
                <a:cubicBezTo>
                  <a:pt x="68752" y="3296"/>
                  <a:pt x="68850" y="3296"/>
                  <a:pt x="68850" y="3197"/>
                </a:cubicBezTo>
                <a:cubicBezTo>
                  <a:pt x="68973" y="3296"/>
                  <a:pt x="69072" y="3296"/>
                  <a:pt x="69072" y="3296"/>
                </a:cubicBezTo>
                <a:cubicBezTo>
                  <a:pt x="69367" y="3296"/>
                  <a:pt x="69588" y="3296"/>
                  <a:pt x="69686" y="3394"/>
                </a:cubicBezTo>
                <a:cubicBezTo>
                  <a:pt x="69785" y="3493"/>
                  <a:pt x="69785" y="3493"/>
                  <a:pt x="69883" y="3493"/>
                </a:cubicBezTo>
                <a:cubicBezTo>
                  <a:pt x="69951" y="3472"/>
                  <a:pt x="70017" y="3464"/>
                  <a:pt x="70083" y="3464"/>
                </a:cubicBezTo>
                <a:cubicBezTo>
                  <a:pt x="70263" y="3464"/>
                  <a:pt x="70438" y="3521"/>
                  <a:pt x="70618" y="3521"/>
                </a:cubicBezTo>
                <a:cubicBezTo>
                  <a:pt x="70684" y="3521"/>
                  <a:pt x="70750" y="3513"/>
                  <a:pt x="70818" y="3493"/>
                </a:cubicBezTo>
                <a:cubicBezTo>
                  <a:pt x="71211" y="3689"/>
                  <a:pt x="71629" y="3591"/>
                  <a:pt x="71924" y="3689"/>
                </a:cubicBezTo>
                <a:cubicBezTo>
                  <a:pt x="72047" y="3689"/>
                  <a:pt x="72145" y="3812"/>
                  <a:pt x="72244" y="3812"/>
                </a:cubicBezTo>
                <a:cubicBezTo>
                  <a:pt x="72309" y="3771"/>
                  <a:pt x="72378" y="3758"/>
                  <a:pt x="72447" y="3758"/>
                </a:cubicBezTo>
                <a:cubicBezTo>
                  <a:pt x="72585" y="3758"/>
                  <a:pt x="72727" y="3812"/>
                  <a:pt x="72858" y="3812"/>
                </a:cubicBezTo>
                <a:cubicBezTo>
                  <a:pt x="72957" y="3812"/>
                  <a:pt x="73055" y="3812"/>
                  <a:pt x="73153" y="3911"/>
                </a:cubicBezTo>
                <a:cubicBezTo>
                  <a:pt x="73179" y="3931"/>
                  <a:pt x="73204" y="3939"/>
                  <a:pt x="73228" y="3939"/>
                </a:cubicBezTo>
                <a:cubicBezTo>
                  <a:pt x="73294" y="3939"/>
                  <a:pt x="73353" y="3882"/>
                  <a:pt x="73411" y="3882"/>
                </a:cubicBezTo>
                <a:cubicBezTo>
                  <a:pt x="73432" y="3882"/>
                  <a:pt x="73452" y="3890"/>
                  <a:pt x="73473" y="3911"/>
                </a:cubicBezTo>
                <a:cubicBezTo>
                  <a:pt x="73473" y="3943"/>
                  <a:pt x="73495" y="3954"/>
                  <a:pt x="73528" y="3954"/>
                </a:cubicBezTo>
                <a:cubicBezTo>
                  <a:pt x="73593" y="3954"/>
                  <a:pt x="73703" y="3911"/>
                  <a:pt x="73768" y="3911"/>
                </a:cubicBezTo>
                <a:cubicBezTo>
                  <a:pt x="73879" y="3911"/>
                  <a:pt x="73983" y="3935"/>
                  <a:pt x="74072" y="3935"/>
                </a:cubicBezTo>
                <a:cubicBezTo>
                  <a:pt x="74162" y="3935"/>
                  <a:pt x="74235" y="3911"/>
                  <a:pt x="74285" y="3812"/>
                </a:cubicBezTo>
                <a:cubicBezTo>
                  <a:pt x="74358" y="3878"/>
                  <a:pt x="74418" y="3900"/>
                  <a:pt x="74469" y="3900"/>
                </a:cubicBezTo>
                <a:cubicBezTo>
                  <a:pt x="74571" y="3900"/>
                  <a:pt x="74637" y="3812"/>
                  <a:pt x="74703" y="3812"/>
                </a:cubicBezTo>
                <a:cubicBezTo>
                  <a:pt x="74801" y="3812"/>
                  <a:pt x="74801" y="3812"/>
                  <a:pt x="74899" y="3911"/>
                </a:cubicBezTo>
                <a:cubicBezTo>
                  <a:pt x="75097" y="3806"/>
                  <a:pt x="75295" y="3778"/>
                  <a:pt x="75501" y="3778"/>
                </a:cubicBezTo>
                <a:cubicBezTo>
                  <a:pt x="75730" y="3778"/>
                  <a:pt x="75968" y="3812"/>
                  <a:pt x="76227" y="3812"/>
                </a:cubicBezTo>
                <a:cubicBezTo>
                  <a:pt x="76030" y="3689"/>
                  <a:pt x="75834" y="3493"/>
                  <a:pt x="75612" y="3394"/>
                </a:cubicBezTo>
                <a:cubicBezTo>
                  <a:pt x="75547" y="3394"/>
                  <a:pt x="75438" y="3438"/>
                  <a:pt x="75343" y="3438"/>
                </a:cubicBezTo>
                <a:cubicBezTo>
                  <a:pt x="75295" y="3438"/>
                  <a:pt x="75252" y="3427"/>
                  <a:pt x="75219" y="3394"/>
                </a:cubicBezTo>
                <a:cubicBezTo>
                  <a:pt x="75108" y="3443"/>
                  <a:pt x="74979" y="3443"/>
                  <a:pt x="74853" y="3443"/>
                </a:cubicBezTo>
                <a:cubicBezTo>
                  <a:pt x="74727" y="3443"/>
                  <a:pt x="74604" y="3443"/>
                  <a:pt x="74506" y="3493"/>
                </a:cubicBezTo>
                <a:lnTo>
                  <a:pt x="74383" y="3493"/>
                </a:lnTo>
                <a:cubicBezTo>
                  <a:pt x="74285" y="3542"/>
                  <a:pt x="74186" y="3542"/>
                  <a:pt x="74100" y="3542"/>
                </a:cubicBezTo>
                <a:cubicBezTo>
                  <a:pt x="74014" y="3542"/>
                  <a:pt x="73940" y="3542"/>
                  <a:pt x="73891" y="3591"/>
                </a:cubicBezTo>
                <a:cubicBezTo>
                  <a:pt x="73670" y="3689"/>
                  <a:pt x="73375" y="3689"/>
                  <a:pt x="73276" y="3689"/>
                </a:cubicBezTo>
                <a:cubicBezTo>
                  <a:pt x="73166" y="3640"/>
                  <a:pt x="73086" y="3640"/>
                  <a:pt x="73009" y="3640"/>
                </a:cubicBezTo>
                <a:cubicBezTo>
                  <a:pt x="72932" y="3640"/>
                  <a:pt x="72858" y="3640"/>
                  <a:pt x="72760" y="3591"/>
                </a:cubicBezTo>
                <a:cubicBezTo>
                  <a:pt x="72711" y="3542"/>
                  <a:pt x="72631" y="3542"/>
                  <a:pt x="72551" y="3542"/>
                </a:cubicBezTo>
                <a:cubicBezTo>
                  <a:pt x="72471" y="3542"/>
                  <a:pt x="72391" y="3542"/>
                  <a:pt x="72342" y="3493"/>
                </a:cubicBezTo>
                <a:lnTo>
                  <a:pt x="71432" y="3197"/>
                </a:lnTo>
                <a:cubicBezTo>
                  <a:pt x="71309" y="3197"/>
                  <a:pt x="71211" y="3075"/>
                  <a:pt x="71113" y="3075"/>
                </a:cubicBezTo>
                <a:cubicBezTo>
                  <a:pt x="71014" y="3075"/>
                  <a:pt x="71014" y="2976"/>
                  <a:pt x="70916" y="2976"/>
                </a:cubicBezTo>
                <a:cubicBezTo>
                  <a:pt x="70695" y="2976"/>
                  <a:pt x="70596" y="2878"/>
                  <a:pt x="70399" y="2779"/>
                </a:cubicBezTo>
                <a:cubicBezTo>
                  <a:pt x="70203" y="2681"/>
                  <a:pt x="69883" y="2583"/>
                  <a:pt x="69588" y="2583"/>
                </a:cubicBezTo>
                <a:cubicBezTo>
                  <a:pt x="69268" y="2583"/>
                  <a:pt x="68973" y="2583"/>
                  <a:pt x="68752" y="2460"/>
                </a:cubicBezTo>
                <a:cubicBezTo>
                  <a:pt x="68555" y="2361"/>
                  <a:pt x="68359" y="2361"/>
                  <a:pt x="68039" y="2361"/>
                </a:cubicBezTo>
                <a:cubicBezTo>
                  <a:pt x="68039" y="2361"/>
                  <a:pt x="68039" y="2460"/>
                  <a:pt x="67941" y="2460"/>
                </a:cubicBezTo>
                <a:cubicBezTo>
                  <a:pt x="67732" y="2312"/>
                  <a:pt x="67498" y="2288"/>
                  <a:pt x="67267" y="2288"/>
                </a:cubicBezTo>
                <a:cubicBezTo>
                  <a:pt x="67152" y="2288"/>
                  <a:pt x="67038" y="2294"/>
                  <a:pt x="66927" y="2294"/>
                </a:cubicBezTo>
                <a:cubicBezTo>
                  <a:pt x="66817" y="2294"/>
                  <a:pt x="66711" y="2288"/>
                  <a:pt x="66613" y="2263"/>
                </a:cubicBezTo>
                <a:cubicBezTo>
                  <a:pt x="66613" y="2263"/>
                  <a:pt x="66514" y="2263"/>
                  <a:pt x="66514" y="2361"/>
                </a:cubicBezTo>
                <a:cubicBezTo>
                  <a:pt x="66391" y="2263"/>
                  <a:pt x="66391" y="2165"/>
                  <a:pt x="66293" y="2165"/>
                </a:cubicBezTo>
                <a:cubicBezTo>
                  <a:pt x="66195" y="2165"/>
                  <a:pt x="66096" y="2263"/>
                  <a:pt x="65998" y="2263"/>
                </a:cubicBezTo>
                <a:cubicBezTo>
                  <a:pt x="65880" y="2190"/>
                  <a:pt x="65765" y="2171"/>
                  <a:pt x="65656" y="2171"/>
                </a:cubicBezTo>
                <a:cubicBezTo>
                  <a:pt x="65537" y="2171"/>
                  <a:pt x="65425" y="2194"/>
                  <a:pt x="65323" y="2194"/>
                </a:cubicBezTo>
                <a:cubicBezTo>
                  <a:pt x="65266" y="2194"/>
                  <a:pt x="65212" y="2187"/>
                  <a:pt x="65162" y="2165"/>
                </a:cubicBezTo>
                <a:cubicBezTo>
                  <a:pt x="65064" y="2116"/>
                  <a:pt x="64990" y="2116"/>
                  <a:pt x="64916" y="2116"/>
                </a:cubicBezTo>
                <a:cubicBezTo>
                  <a:pt x="64842" y="2116"/>
                  <a:pt x="64769" y="2116"/>
                  <a:pt x="64670" y="2066"/>
                </a:cubicBezTo>
                <a:cubicBezTo>
                  <a:pt x="64547" y="1968"/>
                  <a:pt x="64351" y="1968"/>
                  <a:pt x="64154" y="1845"/>
                </a:cubicBezTo>
                <a:cubicBezTo>
                  <a:pt x="63834" y="1845"/>
                  <a:pt x="63637" y="1747"/>
                  <a:pt x="63219" y="1747"/>
                </a:cubicBezTo>
                <a:cubicBezTo>
                  <a:pt x="63121" y="1747"/>
                  <a:pt x="62924" y="1747"/>
                  <a:pt x="62826" y="1648"/>
                </a:cubicBezTo>
                <a:cubicBezTo>
                  <a:pt x="62715" y="1550"/>
                  <a:pt x="62611" y="1525"/>
                  <a:pt x="62494" y="1525"/>
                </a:cubicBezTo>
                <a:cubicBezTo>
                  <a:pt x="62377" y="1525"/>
                  <a:pt x="62248" y="1550"/>
                  <a:pt x="62088" y="1550"/>
                </a:cubicBezTo>
                <a:cubicBezTo>
                  <a:pt x="61990" y="1550"/>
                  <a:pt x="61892" y="1550"/>
                  <a:pt x="61793" y="1452"/>
                </a:cubicBezTo>
                <a:cubicBezTo>
                  <a:pt x="61761" y="1484"/>
                  <a:pt x="61728" y="1495"/>
                  <a:pt x="61690" y="1495"/>
                </a:cubicBezTo>
                <a:cubicBezTo>
                  <a:pt x="61616" y="1495"/>
                  <a:pt x="61523" y="1452"/>
                  <a:pt x="61375" y="1452"/>
                </a:cubicBezTo>
                <a:cubicBezTo>
                  <a:pt x="61310" y="1452"/>
                  <a:pt x="61200" y="1408"/>
                  <a:pt x="61106" y="1408"/>
                </a:cubicBezTo>
                <a:cubicBezTo>
                  <a:pt x="61058" y="1408"/>
                  <a:pt x="61015" y="1419"/>
                  <a:pt x="60982" y="1452"/>
                </a:cubicBezTo>
                <a:cubicBezTo>
                  <a:pt x="60957" y="1471"/>
                  <a:pt x="60934" y="1479"/>
                  <a:pt x="60911" y="1479"/>
                </a:cubicBezTo>
                <a:cubicBezTo>
                  <a:pt x="60820" y="1479"/>
                  <a:pt x="60741" y="1353"/>
                  <a:pt x="60662" y="1353"/>
                </a:cubicBezTo>
                <a:cubicBezTo>
                  <a:pt x="60597" y="1353"/>
                  <a:pt x="60487" y="1397"/>
                  <a:pt x="60385" y="1397"/>
                </a:cubicBezTo>
                <a:cubicBezTo>
                  <a:pt x="60334" y="1397"/>
                  <a:pt x="60285" y="1386"/>
                  <a:pt x="60244" y="1353"/>
                </a:cubicBezTo>
                <a:cubicBezTo>
                  <a:pt x="60211" y="1312"/>
                  <a:pt x="60179" y="1299"/>
                  <a:pt x="60142" y="1299"/>
                </a:cubicBezTo>
                <a:cubicBezTo>
                  <a:pt x="60069" y="1299"/>
                  <a:pt x="59982" y="1353"/>
                  <a:pt x="59851" y="1353"/>
                </a:cubicBezTo>
                <a:cubicBezTo>
                  <a:pt x="59752" y="1353"/>
                  <a:pt x="59531" y="1230"/>
                  <a:pt x="59433" y="1230"/>
                </a:cubicBezTo>
                <a:cubicBezTo>
                  <a:pt x="59277" y="1230"/>
                  <a:pt x="59143" y="1264"/>
                  <a:pt x="59007" y="1264"/>
                </a:cubicBezTo>
                <a:cubicBezTo>
                  <a:pt x="58884" y="1264"/>
                  <a:pt x="58761" y="1237"/>
                  <a:pt x="58621" y="1132"/>
                </a:cubicBezTo>
                <a:cubicBezTo>
                  <a:pt x="58482" y="1165"/>
                  <a:pt x="58343" y="1176"/>
                  <a:pt x="58204" y="1176"/>
                </a:cubicBezTo>
                <a:cubicBezTo>
                  <a:pt x="57927" y="1176"/>
                  <a:pt x="57654" y="1132"/>
                  <a:pt x="57392" y="1132"/>
                </a:cubicBezTo>
                <a:lnTo>
                  <a:pt x="54417" y="1132"/>
                </a:lnTo>
                <a:cubicBezTo>
                  <a:pt x="54220" y="1132"/>
                  <a:pt x="53999" y="1132"/>
                  <a:pt x="53802" y="1230"/>
                </a:cubicBezTo>
                <a:cubicBezTo>
                  <a:pt x="53671" y="1230"/>
                  <a:pt x="53529" y="1143"/>
                  <a:pt x="53390" y="1143"/>
                </a:cubicBezTo>
                <a:cubicBezTo>
                  <a:pt x="53321" y="1143"/>
                  <a:pt x="53253" y="1165"/>
                  <a:pt x="53187" y="1230"/>
                </a:cubicBezTo>
                <a:cubicBezTo>
                  <a:pt x="53033" y="1158"/>
                  <a:pt x="52895" y="1139"/>
                  <a:pt x="52762" y="1139"/>
                </a:cubicBezTo>
                <a:cubicBezTo>
                  <a:pt x="52616" y="1139"/>
                  <a:pt x="52476" y="1161"/>
                  <a:pt x="52324" y="1161"/>
                </a:cubicBezTo>
                <a:cubicBezTo>
                  <a:pt x="52239" y="1161"/>
                  <a:pt x="52151" y="1154"/>
                  <a:pt x="52056" y="1132"/>
                </a:cubicBezTo>
                <a:lnTo>
                  <a:pt x="51638" y="1132"/>
                </a:lnTo>
                <a:cubicBezTo>
                  <a:pt x="51540" y="1132"/>
                  <a:pt x="51441" y="1034"/>
                  <a:pt x="51245" y="1034"/>
                </a:cubicBezTo>
                <a:cubicBezTo>
                  <a:pt x="50925" y="1034"/>
                  <a:pt x="50532" y="1034"/>
                  <a:pt x="50113" y="935"/>
                </a:cubicBezTo>
                <a:cubicBezTo>
                  <a:pt x="50015" y="935"/>
                  <a:pt x="49794" y="1034"/>
                  <a:pt x="49695" y="1034"/>
                </a:cubicBezTo>
                <a:cubicBezTo>
                  <a:pt x="49695" y="935"/>
                  <a:pt x="49597" y="935"/>
                  <a:pt x="49597" y="935"/>
                </a:cubicBezTo>
                <a:lnTo>
                  <a:pt x="48982" y="935"/>
                </a:lnTo>
                <a:cubicBezTo>
                  <a:pt x="48835" y="935"/>
                  <a:pt x="48681" y="960"/>
                  <a:pt x="48527" y="960"/>
                </a:cubicBezTo>
                <a:cubicBezTo>
                  <a:pt x="48374" y="960"/>
                  <a:pt x="48220" y="935"/>
                  <a:pt x="48073" y="837"/>
                </a:cubicBezTo>
                <a:lnTo>
                  <a:pt x="47950" y="935"/>
                </a:lnTo>
                <a:cubicBezTo>
                  <a:pt x="47929" y="956"/>
                  <a:pt x="47908" y="964"/>
                  <a:pt x="47887" y="964"/>
                </a:cubicBezTo>
                <a:cubicBezTo>
                  <a:pt x="47831" y="964"/>
                  <a:pt x="47774" y="907"/>
                  <a:pt x="47717" y="907"/>
                </a:cubicBezTo>
                <a:cubicBezTo>
                  <a:pt x="47696" y="907"/>
                  <a:pt x="47675" y="914"/>
                  <a:pt x="47655" y="935"/>
                </a:cubicBezTo>
                <a:cubicBezTo>
                  <a:pt x="47622" y="902"/>
                  <a:pt x="47589" y="892"/>
                  <a:pt x="47555" y="892"/>
                </a:cubicBezTo>
                <a:cubicBezTo>
                  <a:pt x="47488" y="892"/>
                  <a:pt x="47417" y="935"/>
                  <a:pt x="47335" y="935"/>
                </a:cubicBezTo>
                <a:lnTo>
                  <a:pt x="46941" y="935"/>
                </a:lnTo>
                <a:cubicBezTo>
                  <a:pt x="46909" y="902"/>
                  <a:pt x="46873" y="892"/>
                  <a:pt x="46837" y="892"/>
                </a:cubicBezTo>
                <a:cubicBezTo>
                  <a:pt x="46764" y="892"/>
                  <a:pt x="46687" y="935"/>
                  <a:pt x="46622" y="935"/>
                </a:cubicBezTo>
                <a:cubicBezTo>
                  <a:pt x="46425" y="935"/>
                  <a:pt x="46105" y="935"/>
                  <a:pt x="45810" y="837"/>
                </a:cubicBezTo>
                <a:cubicBezTo>
                  <a:pt x="45679" y="837"/>
                  <a:pt x="45537" y="881"/>
                  <a:pt x="45399" y="881"/>
                </a:cubicBezTo>
                <a:cubicBezTo>
                  <a:pt x="45330" y="881"/>
                  <a:pt x="45261" y="870"/>
                  <a:pt x="45196" y="837"/>
                </a:cubicBezTo>
                <a:lnTo>
                  <a:pt x="44999" y="837"/>
                </a:lnTo>
                <a:cubicBezTo>
                  <a:pt x="44778" y="739"/>
                  <a:pt x="44581" y="739"/>
                  <a:pt x="44384" y="739"/>
                </a:cubicBezTo>
                <a:cubicBezTo>
                  <a:pt x="44265" y="767"/>
                  <a:pt x="44153" y="779"/>
                  <a:pt x="44048" y="779"/>
                </a:cubicBezTo>
                <a:cubicBezTo>
                  <a:pt x="43786" y="779"/>
                  <a:pt x="43562" y="703"/>
                  <a:pt x="43351" y="616"/>
                </a:cubicBezTo>
                <a:lnTo>
                  <a:pt x="43253" y="739"/>
                </a:lnTo>
                <a:cubicBezTo>
                  <a:pt x="43253" y="616"/>
                  <a:pt x="43155" y="616"/>
                  <a:pt x="43155" y="616"/>
                </a:cubicBezTo>
                <a:cubicBezTo>
                  <a:pt x="43155" y="616"/>
                  <a:pt x="43032" y="616"/>
                  <a:pt x="43032" y="739"/>
                </a:cubicBezTo>
                <a:cubicBezTo>
                  <a:pt x="42933" y="739"/>
                  <a:pt x="42835" y="616"/>
                  <a:pt x="42835" y="616"/>
                </a:cubicBezTo>
                <a:cubicBezTo>
                  <a:pt x="42556" y="616"/>
                  <a:pt x="42289" y="572"/>
                  <a:pt x="42017" y="572"/>
                </a:cubicBezTo>
                <a:cubicBezTo>
                  <a:pt x="41882" y="572"/>
                  <a:pt x="41745" y="583"/>
                  <a:pt x="41606" y="616"/>
                </a:cubicBezTo>
                <a:cubicBezTo>
                  <a:pt x="41311" y="616"/>
                  <a:pt x="40991" y="517"/>
                  <a:pt x="40696" y="419"/>
                </a:cubicBezTo>
                <a:cubicBezTo>
                  <a:pt x="40696" y="419"/>
                  <a:pt x="40696" y="517"/>
                  <a:pt x="40573" y="517"/>
                </a:cubicBezTo>
                <a:lnTo>
                  <a:pt x="40278" y="517"/>
                </a:lnTo>
                <a:cubicBezTo>
                  <a:pt x="40179" y="517"/>
                  <a:pt x="40100" y="542"/>
                  <a:pt x="40032" y="542"/>
                </a:cubicBezTo>
                <a:cubicBezTo>
                  <a:pt x="39964" y="542"/>
                  <a:pt x="39909" y="517"/>
                  <a:pt x="39860" y="419"/>
                </a:cubicBezTo>
                <a:cubicBezTo>
                  <a:pt x="39840" y="399"/>
                  <a:pt x="39824" y="391"/>
                  <a:pt x="39810" y="391"/>
                </a:cubicBezTo>
                <a:cubicBezTo>
                  <a:pt x="39754" y="391"/>
                  <a:pt x="39722" y="517"/>
                  <a:pt x="39565" y="517"/>
                </a:cubicBezTo>
                <a:cubicBezTo>
                  <a:pt x="39343" y="419"/>
                  <a:pt x="39048" y="419"/>
                  <a:pt x="38729" y="419"/>
                </a:cubicBezTo>
                <a:cubicBezTo>
                  <a:pt x="38434" y="419"/>
                  <a:pt x="38237" y="321"/>
                  <a:pt x="37917" y="321"/>
                </a:cubicBezTo>
                <a:cubicBezTo>
                  <a:pt x="37868" y="370"/>
                  <a:pt x="37794" y="394"/>
                  <a:pt x="37718" y="394"/>
                </a:cubicBezTo>
                <a:cubicBezTo>
                  <a:pt x="37641" y="394"/>
                  <a:pt x="37561" y="370"/>
                  <a:pt x="37499" y="321"/>
                </a:cubicBezTo>
                <a:cubicBezTo>
                  <a:pt x="37303" y="222"/>
                  <a:pt x="37106" y="222"/>
                  <a:pt x="37007" y="222"/>
                </a:cubicBezTo>
                <a:lnTo>
                  <a:pt x="35876" y="222"/>
                </a:lnTo>
                <a:cubicBezTo>
                  <a:pt x="35876" y="222"/>
                  <a:pt x="35778" y="222"/>
                  <a:pt x="35778" y="124"/>
                </a:cubicBezTo>
                <a:cubicBezTo>
                  <a:pt x="35737" y="83"/>
                  <a:pt x="35688" y="69"/>
                  <a:pt x="35637" y="69"/>
                </a:cubicBezTo>
                <a:cubicBezTo>
                  <a:pt x="35535" y="69"/>
                  <a:pt x="35426" y="124"/>
                  <a:pt x="35360" y="124"/>
                </a:cubicBezTo>
                <a:cubicBezTo>
                  <a:pt x="35163" y="1"/>
                  <a:pt x="34942" y="1"/>
                  <a:pt x="348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Logo&#10;&#10;Description automatically generated">
            <a:extLst>
              <a:ext uri="{FF2B5EF4-FFF2-40B4-BE49-F238E27FC236}">
                <a16:creationId xmlns:a16="http://schemas.microsoft.com/office/drawing/2014/main" id="{A48FC425-8720-59FF-87CA-45DF6BF7752D}"/>
              </a:ext>
            </a:extLst>
          </p:cNvPr>
          <p:cNvPicPr>
            <a:picLocks noChangeAspect="1"/>
          </p:cNvPicPr>
          <p:nvPr/>
        </p:nvPicPr>
        <p:blipFill>
          <a:blip r:embed="rId3"/>
          <a:stretch>
            <a:fillRect/>
          </a:stretch>
        </p:blipFill>
        <p:spPr>
          <a:xfrm>
            <a:off x="7762597" y="-67591"/>
            <a:ext cx="1386925" cy="1410040"/>
          </a:xfrm>
          <a:prstGeom prst="rect">
            <a:avLst/>
          </a:prstGeom>
        </p:spPr>
      </p:pic>
      <p:sp>
        <p:nvSpPr>
          <p:cNvPr id="4" name="TextBox 3">
            <a:extLst>
              <a:ext uri="{FF2B5EF4-FFF2-40B4-BE49-F238E27FC236}">
                <a16:creationId xmlns:a16="http://schemas.microsoft.com/office/drawing/2014/main" id="{1321DE02-B974-954C-DB97-7B1206FA4F09}"/>
              </a:ext>
            </a:extLst>
          </p:cNvPr>
          <p:cNvSpPr txBox="1"/>
          <p:nvPr/>
        </p:nvSpPr>
        <p:spPr>
          <a:xfrm>
            <a:off x="1368083" y="1206729"/>
            <a:ext cx="7872513" cy="3970318"/>
          </a:xfrm>
          <a:prstGeom prst="rect">
            <a:avLst/>
          </a:prstGeom>
          <a:noFill/>
        </p:spPr>
        <p:txBody>
          <a:bodyPr wrap="square">
            <a:spAutoFit/>
          </a:bodyPr>
          <a:lstStyle/>
          <a:p>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Website link: </a:t>
            </a:r>
            <a:r>
              <a:rPr lang="en-US" b="1" dirty="0">
                <a:solidFill>
                  <a:srgbClr val="0070C0"/>
                </a:solidFill>
                <a:effectLst/>
                <a:latin typeface="Times New Roman" panose="02020603050405020304" pitchFamily="18" charset="0"/>
                <a:cs typeface="Times New Roman" panose="02020603050405020304" pitchFamily="18" charset="0"/>
              </a:rPr>
              <a:t>https://</a:t>
            </a:r>
            <a:r>
              <a:rPr lang="en-US" b="1" dirty="0" err="1">
                <a:solidFill>
                  <a:srgbClr val="0070C0"/>
                </a:solidFill>
                <a:effectLst/>
                <a:latin typeface="Times New Roman" panose="02020603050405020304" pitchFamily="18" charset="0"/>
                <a:cs typeface="Times New Roman" panose="02020603050405020304" pitchFamily="18" charset="0"/>
              </a:rPr>
              <a:t>archive.ics.uci.edu</a:t>
            </a:r>
            <a:r>
              <a:rPr lang="en-US" b="1" dirty="0">
                <a:solidFill>
                  <a:srgbClr val="0070C0"/>
                </a:solidFill>
                <a:effectLst/>
                <a:latin typeface="Times New Roman" panose="02020603050405020304" pitchFamily="18" charset="0"/>
                <a:cs typeface="Times New Roman" panose="02020603050405020304" pitchFamily="18" charset="0"/>
              </a:rPr>
              <a:t>/ml/datasets/</a:t>
            </a:r>
            <a:r>
              <a:rPr lang="en-US" b="1" dirty="0" err="1">
                <a:solidFill>
                  <a:srgbClr val="0070C0"/>
                </a:solidFill>
                <a:effectLst/>
                <a:latin typeface="Times New Roman" panose="02020603050405020304" pitchFamily="18" charset="0"/>
                <a:cs typeface="Times New Roman" panose="02020603050405020304" pitchFamily="18" charset="0"/>
              </a:rPr>
              <a:t>communities+and+crime</a:t>
            </a:r>
            <a:r>
              <a:rPr lang="en-US" b="1" dirty="0">
                <a:solidFill>
                  <a:srgbClr val="0070C0"/>
                </a:solidFill>
                <a:effectLst/>
                <a:latin typeface="Times New Roman" panose="02020603050405020304" pitchFamily="18" charset="0"/>
                <a:cs typeface="Times New Roman" panose="02020603050405020304" pitchFamily="18" charset="0"/>
              </a:rPr>
              <a:t> </a:t>
            </a:r>
          </a:p>
          <a:p>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Data agency: University of California, Irvine (UCI)</a:t>
            </a:r>
            <a:b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br>
            <a:endParaRPr lang="en-US"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Dataset owner: Center for Machine Learning and Intelligent Systems (CMLIS) </a:t>
            </a:r>
          </a:p>
          <a:p>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Type of data: Community demographic, economic, and crime statistics </a:t>
            </a:r>
          </a:p>
          <a:p>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Number of records: 2100</a:t>
            </a:r>
            <a:b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br>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Number of attributes: 128 </a:t>
            </a:r>
          </a:p>
          <a:p>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Additional information: The data was collected by the FBI's Uniform Crime Reporting Program and the U.S. Census Bureau's. It includes information on various community characteristics such as population, race, education level, and income, as well as crime statistics such as number of reported violent crimes and property crimes. </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Google Shape;2719;p21">
            <a:extLst>
              <a:ext uri="{FF2B5EF4-FFF2-40B4-BE49-F238E27FC236}">
                <a16:creationId xmlns:a16="http://schemas.microsoft.com/office/drawing/2014/main" id="{A77AC345-1186-0025-7553-A5D04E01B091}"/>
              </a:ext>
            </a:extLst>
          </p:cNvPr>
          <p:cNvSpPr/>
          <p:nvPr/>
        </p:nvSpPr>
        <p:spPr>
          <a:xfrm>
            <a:off x="905752" y="1863241"/>
            <a:ext cx="269940" cy="332009"/>
          </a:xfrm>
          <a:custGeom>
            <a:avLst/>
            <a:gdLst/>
            <a:ahLst/>
            <a:cxnLst/>
            <a:rect l="l" t="t" r="r" b="b"/>
            <a:pathLst>
              <a:path w="31057" h="33196" extrusionOk="0">
                <a:moveTo>
                  <a:pt x="12099" y="812"/>
                </a:moveTo>
                <a:cubicBezTo>
                  <a:pt x="12099" y="837"/>
                  <a:pt x="12099" y="849"/>
                  <a:pt x="12100" y="853"/>
                </a:cubicBezTo>
                <a:lnTo>
                  <a:pt x="12100" y="853"/>
                </a:lnTo>
                <a:cubicBezTo>
                  <a:pt x="12099" y="841"/>
                  <a:pt x="12099" y="827"/>
                  <a:pt x="12099" y="812"/>
                </a:cubicBezTo>
                <a:close/>
                <a:moveTo>
                  <a:pt x="14877" y="8508"/>
                </a:moveTo>
                <a:cubicBezTo>
                  <a:pt x="14976" y="8508"/>
                  <a:pt x="15074" y="8606"/>
                  <a:pt x="15074" y="8606"/>
                </a:cubicBezTo>
                <a:lnTo>
                  <a:pt x="14877" y="8803"/>
                </a:lnTo>
                <a:lnTo>
                  <a:pt x="14656" y="8803"/>
                </a:lnTo>
                <a:cubicBezTo>
                  <a:pt x="14656" y="8901"/>
                  <a:pt x="14656" y="8901"/>
                  <a:pt x="14558" y="9000"/>
                </a:cubicBezTo>
                <a:cubicBezTo>
                  <a:pt x="14558" y="8901"/>
                  <a:pt x="14459" y="8901"/>
                  <a:pt x="14459" y="8803"/>
                </a:cubicBezTo>
                <a:lnTo>
                  <a:pt x="14558" y="8705"/>
                </a:lnTo>
                <a:cubicBezTo>
                  <a:pt x="14558" y="8803"/>
                  <a:pt x="14656" y="8803"/>
                  <a:pt x="14656" y="8803"/>
                </a:cubicBezTo>
                <a:cubicBezTo>
                  <a:pt x="14656" y="8705"/>
                  <a:pt x="14558" y="8705"/>
                  <a:pt x="14361" y="8606"/>
                </a:cubicBezTo>
                <a:cubicBezTo>
                  <a:pt x="14558" y="8606"/>
                  <a:pt x="14754" y="8508"/>
                  <a:pt x="14877" y="8508"/>
                </a:cubicBezTo>
                <a:close/>
                <a:moveTo>
                  <a:pt x="13525" y="8803"/>
                </a:moveTo>
                <a:cubicBezTo>
                  <a:pt x="13648" y="8803"/>
                  <a:pt x="13746" y="8901"/>
                  <a:pt x="13844" y="8901"/>
                </a:cubicBezTo>
                <a:cubicBezTo>
                  <a:pt x="13746" y="8901"/>
                  <a:pt x="13746" y="8901"/>
                  <a:pt x="13746" y="9000"/>
                </a:cubicBezTo>
                <a:cubicBezTo>
                  <a:pt x="13844" y="9000"/>
                  <a:pt x="13943" y="9123"/>
                  <a:pt x="14041" y="9221"/>
                </a:cubicBezTo>
                <a:lnTo>
                  <a:pt x="13746" y="9221"/>
                </a:lnTo>
                <a:cubicBezTo>
                  <a:pt x="13648" y="9123"/>
                  <a:pt x="13648" y="9000"/>
                  <a:pt x="13525" y="9000"/>
                </a:cubicBezTo>
                <a:lnTo>
                  <a:pt x="13525" y="8803"/>
                </a:lnTo>
                <a:close/>
                <a:moveTo>
                  <a:pt x="12615" y="9000"/>
                </a:moveTo>
                <a:cubicBezTo>
                  <a:pt x="12713" y="9000"/>
                  <a:pt x="12812" y="9123"/>
                  <a:pt x="12910" y="9123"/>
                </a:cubicBezTo>
                <a:lnTo>
                  <a:pt x="13033" y="9123"/>
                </a:lnTo>
                <a:cubicBezTo>
                  <a:pt x="13131" y="9123"/>
                  <a:pt x="13131" y="9123"/>
                  <a:pt x="13230" y="9221"/>
                </a:cubicBezTo>
                <a:cubicBezTo>
                  <a:pt x="13131" y="9221"/>
                  <a:pt x="13033" y="9319"/>
                  <a:pt x="13033" y="9319"/>
                </a:cubicBezTo>
                <a:lnTo>
                  <a:pt x="12910" y="9319"/>
                </a:lnTo>
                <a:lnTo>
                  <a:pt x="12910" y="9418"/>
                </a:lnTo>
                <a:cubicBezTo>
                  <a:pt x="12946" y="9447"/>
                  <a:pt x="12980" y="9459"/>
                  <a:pt x="13012" y="9459"/>
                </a:cubicBezTo>
                <a:cubicBezTo>
                  <a:pt x="13091" y="9459"/>
                  <a:pt x="13160" y="9389"/>
                  <a:pt x="13230" y="9319"/>
                </a:cubicBezTo>
                <a:lnTo>
                  <a:pt x="13328" y="9418"/>
                </a:lnTo>
                <a:cubicBezTo>
                  <a:pt x="13426" y="9418"/>
                  <a:pt x="13525" y="9319"/>
                  <a:pt x="13648" y="9319"/>
                </a:cubicBezTo>
                <a:cubicBezTo>
                  <a:pt x="13746" y="9319"/>
                  <a:pt x="13746" y="9319"/>
                  <a:pt x="13746" y="9418"/>
                </a:cubicBezTo>
                <a:cubicBezTo>
                  <a:pt x="13648" y="9418"/>
                  <a:pt x="13648" y="9418"/>
                  <a:pt x="13525" y="9516"/>
                </a:cubicBezTo>
                <a:cubicBezTo>
                  <a:pt x="13648" y="9516"/>
                  <a:pt x="13648" y="9516"/>
                  <a:pt x="13746" y="9615"/>
                </a:cubicBezTo>
                <a:lnTo>
                  <a:pt x="13525" y="9615"/>
                </a:lnTo>
                <a:lnTo>
                  <a:pt x="13426" y="9737"/>
                </a:lnTo>
                <a:cubicBezTo>
                  <a:pt x="13131" y="9615"/>
                  <a:pt x="12713" y="9418"/>
                  <a:pt x="12418" y="9418"/>
                </a:cubicBezTo>
                <a:lnTo>
                  <a:pt x="12295" y="9319"/>
                </a:lnTo>
                <a:cubicBezTo>
                  <a:pt x="12418" y="9319"/>
                  <a:pt x="12418" y="9221"/>
                  <a:pt x="12517" y="9221"/>
                </a:cubicBezTo>
                <a:cubicBezTo>
                  <a:pt x="12615" y="9123"/>
                  <a:pt x="12615" y="9123"/>
                  <a:pt x="12615" y="9000"/>
                </a:cubicBezTo>
                <a:close/>
                <a:moveTo>
                  <a:pt x="2361" y="9516"/>
                </a:moveTo>
                <a:cubicBezTo>
                  <a:pt x="2361" y="9516"/>
                  <a:pt x="2361" y="9615"/>
                  <a:pt x="2460" y="9737"/>
                </a:cubicBezTo>
                <a:cubicBezTo>
                  <a:pt x="2361" y="9737"/>
                  <a:pt x="2361" y="9737"/>
                  <a:pt x="2263" y="9836"/>
                </a:cubicBezTo>
                <a:cubicBezTo>
                  <a:pt x="2263" y="9737"/>
                  <a:pt x="2263" y="9615"/>
                  <a:pt x="2165" y="9516"/>
                </a:cubicBezTo>
                <a:close/>
                <a:moveTo>
                  <a:pt x="12713" y="9836"/>
                </a:moveTo>
                <a:cubicBezTo>
                  <a:pt x="12812" y="9836"/>
                  <a:pt x="12812" y="9934"/>
                  <a:pt x="12910" y="9934"/>
                </a:cubicBezTo>
                <a:cubicBezTo>
                  <a:pt x="12812" y="10033"/>
                  <a:pt x="12812" y="10131"/>
                  <a:pt x="12812" y="10131"/>
                </a:cubicBezTo>
                <a:cubicBezTo>
                  <a:pt x="12812" y="10229"/>
                  <a:pt x="12812" y="10229"/>
                  <a:pt x="12910" y="10352"/>
                </a:cubicBezTo>
                <a:cubicBezTo>
                  <a:pt x="12812" y="10352"/>
                  <a:pt x="12812" y="10352"/>
                  <a:pt x="12812" y="10451"/>
                </a:cubicBezTo>
                <a:cubicBezTo>
                  <a:pt x="12772" y="10470"/>
                  <a:pt x="12733" y="10478"/>
                  <a:pt x="12693" y="10478"/>
                </a:cubicBezTo>
                <a:cubicBezTo>
                  <a:pt x="12535" y="10478"/>
                  <a:pt x="12374" y="10352"/>
                  <a:pt x="12197" y="10352"/>
                </a:cubicBezTo>
                <a:cubicBezTo>
                  <a:pt x="12197" y="10229"/>
                  <a:pt x="12099" y="10229"/>
                  <a:pt x="12099" y="10131"/>
                </a:cubicBezTo>
                <a:cubicBezTo>
                  <a:pt x="12156" y="10016"/>
                  <a:pt x="12180" y="9968"/>
                  <a:pt x="12254" y="9968"/>
                </a:cubicBezTo>
                <a:cubicBezTo>
                  <a:pt x="12307" y="9968"/>
                  <a:pt x="12384" y="9992"/>
                  <a:pt x="12517" y="10033"/>
                </a:cubicBezTo>
                <a:cubicBezTo>
                  <a:pt x="12517" y="10033"/>
                  <a:pt x="12615" y="9934"/>
                  <a:pt x="12713" y="9836"/>
                </a:cubicBezTo>
                <a:close/>
                <a:moveTo>
                  <a:pt x="13328" y="10967"/>
                </a:moveTo>
                <a:cubicBezTo>
                  <a:pt x="13230" y="10967"/>
                  <a:pt x="13230" y="11065"/>
                  <a:pt x="13230" y="11164"/>
                </a:cubicBezTo>
                <a:cubicBezTo>
                  <a:pt x="13131" y="11065"/>
                  <a:pt x="13131" y="10967"/>
                  <a:pt x="13131" y="10967"/>
                </a:cubicBezTo>
                <a:close/>
                <a:moveTo>
                  <a:pt x="19475" y="10352"/>
                </a:moveTo>
                <a:lnTo>
                  <a:pt x="19475" y="10451"/>
                </a:lnTo>
                <a:lnTo>
                  <a:pt x="19475" y="10647"/>
                </a:lnTo>
                <a:lnTo>
                  <a:pt x="19672" y="10647"/>
                </a:lnTo>
                <a:cubicBezTo>
                  <a:pt x="19672" y="10549"/>
                  <a:pt x="19795" y="10451"/>
                  <a:pt x="19795" y="10451"/>
                </a:cubicBezTo>
                <a:lnTo>
                  <a:pt x="19893" y="10451"/>
                </a:lnTo>
                <a:cubicBezTo>
                  <a:pt x="19992" y="10647"/>
                  <a:pt x="20090" y="10746"/>
                  <a:pt x="20287" y="10844"/>
                </a:cubicBezTo>
                <a:cubicBezTo>
                  <a:pt x="20188" y="10967"/>
                  <a:pt x="20090" y="10967"/>
                  <a:pt x="19992" y="11065"/>
                </a:cubicBezTo>
                <a:cubicBezTo>
                  <a:pt x="19795" y="10967"/>
                  <a:pt x="19672" y="10967"/>
                  <a:pt x="19574" y="10746"/>
                </a:cubicBezTo>
                <a:lnTo>
                  <a:pt x="19574" y="10967"/>
                </a:lnTo>
                <a:cubicBezTo>
                  <a:pt x="19475" y="10967"/>
                  <a:pt x="19475" y="11065"/>
                  <a:pt x="19377" y="11065"/>
                </a:cubicBezTo>
                <a:lnTo>
                  <a:pt x="19279" y="10967"/>
                </a:lnTo>
                <a:cubicBezTo>
                  <a:pt x="19180" y="11065"/>
                  <a:pt x="19180" y="11065"/>
                  <a:pt x="19057" y="11164"/>
                </a:cubicBezTo>
                <a:cubicBezTo>
                  <a:pt x="19017" y="11123"/>
                  <a:pt x="18976" y="11099"/>
                  <a:pt x="18935" y="11099"/>
                </a:cubicBezTo>
                <a:cubicBezTo>
                  <a:pt x="18877" y="11099"/>
                  <a:pt x="18820" y="11147"/>
                  <a:pt x="18762" y="11262"/>
                </a:cubicBezTo>
                <a:cubicBezTo>
                  <a:pt x="18959" y="11262"/>
                  <a:pt x="19057" y="11262"/>
                  <a:pt x="19279" y="11360"/>
                </a:cubicBezTo>
                <a:lnTo>
                  <a:pt x="19279" y="11459"/>
                </a:lnTo>
                <a:lnTo>
                  <a:pt x="19057" y="11459"/>
                </a:lnTo>
                <a:cubicBezTo>
                  <a:pt x="18959" y="11459"/>
                  <a:pt x="18959" y="11360"/>
                  <a:pt x="18959" y="11360"/>
                </a:cubicBezTo>
                <a:cubicBezTo>
                  <a:pt x="18861" y="11360"/>
                  <a:pt x="18762" y="11360"/>
                  <a:pt x="18664" y="11459"/>
                </a:cubicBezTo>
                <a:cubicBezTo>
                  <a:pt x="18664" y="11360"/>
                  <a:pt x="18566" y="11262"/>
                  <a:pt x="18443" y="11164"/>
                </a:cubicBezTo>
                <a:cubicBezTo>
                  <a:pt x="18443" y="11262"/>
                  <a:pt x="18443" y="11262"/>
                  <a:pt x="18344" y="11262"/>
                </a:cubicBezTo>
                <a:lnTo>
                  <a:pt x="18344" y="11065"/>
                </a:lnTo>
                <a:cubicBezTo>
                  <a:pt x="18246" y="10967"/>
                  <a:pt x="18148" y="10844"/>
                  <a:pt x="18246" y="10746"/>
                </a:cubicBezTo>
                <a:lnTo>
                  <a:pt x="18246" y="10647"/>
                </a:lnTo>
                <a:cubicBezTo>
                  <a:pt x="18344" y="10647"/>
                  <a:pt x="18443" y="10549"/>
                  <a:pt x="18566" y="10451"/>
                </a:cubicBezTo>
                <a:cubicBezTo>
                  <a:pt x="18566" y="10451"/>
                  <a:pt x="18566" y="10494"/>
                  <a:pt x="18595" y="10494"/>
                </a:cubicBezTo>
                <a:cubicBezTo>
                  <a:pt x="18609" y="10494"/>
                  <a:pt x="18631" y="10483"/>
                  <a:pt x="18664" y="10451"/>
                </a:cubicBezTo>
                <a:cubicBezTo>
                  <a:pt x="18664" y="10418"/>
                  <a:pt x="18675" y="10407"/>
                  <a:pt x="18693" y="10407"/>
                </a:cubicBezTo>
                <a:cubicBezTo>
                  <a:pt x="18729" y="10407"/>
                  <a:pt x="18795" y="10451"/>
                  <a:pt x="18861" y="10451"/>
                </a:cubicBezTo>
                <a:cubicBezTo>
                  <a:pt x="18861" y="10451"/>
                  <a:pt x="18959" y="10352"/>
                  <a:pt x="19057" y="10352"/>
                </a:cubicBezTo>
                <a:cubicBezTo>
                  <a:pt x="19057" y="10352"/>
                  <a:pt x="19057" y="10451"/>
                  <a:pt x="19180" y="10451"/>
                </a:cubicBezTo>
                <a:cubicBezTo>
                  <a:pt x="19279" y="10451"/>
                  <a:pt x="19279" y="10451"/>
                  <a:pt x="19377" y="10352"/>
                </a:cubicBezTo>
                <a:close/>
                <a:moveTo>
                  <a:pt x="18148" y="11164"/>
                </a:moveTo>
                <a:cubicBezTo>
                  <a:pt x="18148" y="11164"/>
                  <a:pt x="18148" y="11262"/>
                  <a:pt x="18246" y="11262"/>
                </a:cubicBezTo>
                <a:cubicBezTo>
                  <a:pt x="18148" y="11360"/>
                  <a:pt x="18049" y="11360"/>
                  <a:pt x="17951" y="11360"/>
                </a:cubicBezTo>
                <a:cubicBezTo>
                  <a:pt x="18049" y="11459"/>
                  <a:pt x="18148" y="11459"/>
                  <a:pt x="18246" y="11582"/>
                </a:cubicBezTo>
                <a:lnTo>
                  <a:pt x="18344" y="11459"/>
                </a:lnTo>
                <a:lnTo>
                  <a:pt x="18443" y="11582"/>
                </a:lnTo>
                <a:cubicBezTo>
                  <a:pt x="18566" y="11582"/>
                  <a:pt x="18443" y="11680"/>
                  <a:pt x="18664" y="11680"/>
                </a:cubicBezTo>
                <a:lnTo>
                  <a:pt x="18762" y="11778"/>
                </a:lnTo>
                <a:cubicBezTo>
                  <a:pt x="18762" y="11778"/>
                  <a:pt x="18762" y="11877"/>
                  <a:pt x="18664" y="11877"/>
                </a:cubicBezTo>
                <a:cubicBezTo>
                  <a:pt x="18566" y="11778"/>
                  <a:pt x="18443" y="11778"/>
                  <a:pt x="18443" y="11680"/>
                </a:cubicBezTo>
                <a:cubicBezTo>
                  <a:pt x="18246" y="11778"/>
                  <a:pt x="18148" y="11877"/>
                  <a:pt x="18049" y="11975"/>
                </a:cubicBezTo>
                <a:cubicBezTo>
                  <a:pt x="17951" y="11877"/>
                  <a:pt x="17951" y="11778"/>
                  <a:pt x="17828" y="11582"/>
                </a:cubicBezTo>
                <a:lnTo>
                  <a:pt x="17828" y="11582"/>
                </a:lnTo>
                <a:cubicBezTo>
                  <a:pt x="17951" y="11680"/>
                  <a:pt x="18049" y="11680"/>
                  <a:pt x="18049" y="11680"/>
                </a:cubicBezTo>
                <a:cubicBezTo>
                  <a:pt x="18049" y="11582"/>
                  <a:pt x="17951" y="11582"/>
                  <a:pt x="17828" y="11459"/>
                </a:cubicBezTo>
                <a:lnTo>
                  <a:pt x="17730" y="11459"/>
                </a:lnTo>
                <a:cubicBezTo>
                  <a:pt x="17631" y="11459"/>
                  <a:pt x="17631" y="11360"/>
                  <a:pt x="17533" y="11262"/>
                </a:cubicBezTo>
                <a:lnTo>
                  <a:pt x="17730" y="11262"/>
                </a:lnTo>
                <a:cubicBezTo>
                  <a:pt x="17828" y="11262"/>
                  <a:pt x="17828" y="11164"/>
                  <a:pt x="17828" y="11164"/>
                </a:cubicBezTo>
                <a:close/>
                <a:moveTo>
                  <a:pt x="12099" y="11778"/>
                </a:moveTo>
                <a:lnTo>
                  <a:pt x="12099" y="11778"/>
                </a:lnTo>
                <a:cubicBezTo>
                  <a:pt x="12099" y="11877"/>
                  <a:pt x="12197" y="11975"/>
                  <a:pt x="12197" y="12073"/>
                </a:cubicBezTo>
                <a:cubicBezTo>
                  <a:pt x="12099" y="12073"/>
                  <a:pt x="12000" y="12073"/>
                  <a:pt x="12099" y="11778"/>
                </a:cubicBezTo>
                <a:close/>
                <a:moveTo>
                  <a:pt x="17631" y="11778"/>
                </a:moveTo>
                <a:lnTo>
                  <a:pt x="17631" y="11975"/>
                </a:lnTo>
                <a:cubicBezTo>
                  <a:pt x="17730" y="11975"/>
                  <a:pt x="17730" y="11975"/>
                  <a:pt x="17730" y="11877"/>
                </a:cubicBezTo>
                <a:cubicBezTo>
                  <a:pt x="17828" y="11975"/>
                  <a:pt x="18049" y="11975"/>
                  <a:pt x="18049" y="12196"/>
                </a:cubicBezTo>
                <a:cubicBezTo>
                  <a:pt x="17951" y="12196"/>
                  <a:pt x="17951" y="12196"/>
                  <a:pt x="17951" y="12073"/>
                </a:cubicBezTo>
                <a:cubicBezTo>
                  <a:pt x="17951" y="12196"/>
                  <a:pt x="17828" y="12196"/>
                  <a:pt x="17828" y="12196"/>
                </a:cubicBezTo>
                <a:lnTo>
                  <a:pt x="17631" y="12196"/>
                </a:lnTo>
                <a:lnTo>
                  <a:pt x="17434" y="11975"/>
                </a:lnTo>
                <a:cubicBezTo>
                  <a:pt x="17533" y="11975"/>
                  <a:pt x="17533" y="11877"/>
                  <a:pt x="17631" y="11778"/>
                </a:cubicBezTo>
                <a:close/>
                <a:moveTo>
                  <a:pt x="12517" y="9516"/>
                </a:moveTo>
                <a:lnTo>
                  <a:pt x="12517" y="9615"/>
                </a:lnTo>
                <a:lnTo>
                  <a:pt x="12713" y="9615"/>
                </a:lnTo>
                <a:lnTo>
                  <a:pt x="12713" y="9737"/>
                </a:lnTo>
                <a:lnTo>
                  <a:pt x="12197" y="9737"/>
                </a:lnTo>
                <a:cubicBezTo>
                  <a:pt x="12197" y="9836"/>
                  <a:pt x="12099" y="9934"/>
                  <a:pt x="12000" y="9934"/>
                </a:cubicBezTo>
                <a:lnTo>
                  <a:pt x="12000" y="10229"/>
                </a:lnTo>
                <a:cubicBezTo>
                  <a:pt x="11902" y="10131"/>
                  <a:pt x="11681" y="10131"/>
                  <a:pt x="11582" y="10131"/>
                </a:cubicBezTo>
                <a:lnTo>
                  <a:pt x="11582" y="10451"/>
                </a:lnTo>
                <a:lnTo>
                  <a:pt x="11804" y="10451"/>
                </a:lnTo>
                <a:cubicBezTo>
                  <a:pt x="11804" y="10451"/>
                  <a:pt x="11902" y="10451"/>
                  <a:pt x="11902" y="10352"/>
                </a:cubicBezTo>
                <a:lnTo>
                  <a:pt x="12000" y="10352"/>
                </a:lnTo>
                <a:cubicBezTo>
                  <a:pt x="12099" y="10549"/>
                  <a:pt x="12295" y="10549"/>
                  <a:pt x="12418" y="10549"/>
                </a:cubicBezTo>
                <a:lnTo>
                  <a:pt x="12418" y="10746"/>
                </a:lnTo>
                <a:cubicBezTo>
                  <a:pt x="12418" y="10746"/>
                  <a:pt x="12295" y="10844"/>
                  <a:pt x="12197" y="10844"/>
                </a:cubicBezTo>
                <a:cubicBezTo>
                  <a:pt x="12197" y="10967"/>
                  <a:pt x="12099" y="10967"/>
                  <a:pt x="12099" y="11065"/>
                </a:cubicBezTo>
                <a:cubicBezTo>
                  <a:pt x="12099" y="11065"/>
                  <a:pt x="12099" y="11164"/>
                  <a:pt x="12197" y="11262"/>
                </a:cubicBezTo>
                <a:cubicBezTo>
                  <a:pt x="12000" y="11164"/>
                  <a:pt x="11902" y="11065"/>
                  <a:pt x="11681" y="11065"/>
                </a:cubicBezTo>
                <a:cubicBezTo>
                  <a:pt x="11804" y="11065"/>
                  <a:pt x="11804" y="11164"/>
                  <a:pt x="11804" y="11164"/>
                </a:cubicBezTo>
                <a:lnTo>
                  <a:pt x="11582" y="11164"/>
                </a:lnTo>
                <a:lnTo>
                  <a:pt x="11582" y="11262"/>
                </a:lnTo>
                <a:lnTo>
                  <a:pt x="11681" y="11262"/>
                </a:lnTo>
                <a:cubicBezTo>
                  <a:pt x="11804" y="11360"/>
                  <a:pt x="11804" y="11459"/>
                  <a:pt x="11804" y="11582"/>
                </a:cubicBezTo>
                <a:cubicBezTo>
                  <a:pt x="11804" y="11459"/>
                  <a:pt x="11681" y="11459"/>
                  <a:pt x="11681" y="11360"/>
                </a:cubicBezTo>
                <a:cubicBezTo>
                  <a:pt x="11582" y="11459"/>
                  <a:pt x="11484" y="11459"/>
                  <a:pt x="11386" y="11459"/>
                </a:cubicBezTo>
                <a:lnTo>
                  <a:pt x="11386" y="11680"/>
                </a:lnTo>
                <a:cubicBezTo>
                  <a:pt x="11304" y="11589"/>
                  <a:pt x="11236" y="11556"/>
                  <a:pt x="11169" y="11556"/>
                </a:cubicBezTo>
                <a:cubicBezTo>
                  <a:pt x="11075" y="11556"/>
                  <a:pt x="10985" y="11622"/>
                  <a:pt x="10869" y="11680"/>
                </a:cubicBezTo>
                <a:lnTo>
                  <a:pt x="11066" y="11680"/>
                </a:lnTo>
                <a:cubicBezTo>
                  <a:pt x="11066" y="11778"/>
                  <a:pt x="11189" y="11877"/>
                  <a:pt x="11189" y="11975"/>
                </a:cubicBezTo>
                <a:cubicBezTo>
                  <a:pt x="11066" y="12073"/>
                  <a:pt x="10869" y="12073"/>
                  <a:pt x="10672" y="12073"/>
                </a:cubicBezTo>
                <a:cubicBezTo>
                  <a:pt x="10672" y="12073"/>
                  <a:pt x="10771" y="12073"/>
                  <a:pt x="10771" y="12196"/>
                </a:cubicBezTo>
                <a:lnTo>
                  <a:pt x="10574" y="12196"/>
                </a:lnTo>
                <a:cubicBezTo>
                  <a:pt x="10672" y="12295"/>
                  <a:pt x="10672" y="12295"/>
                  <a:pt x="10672" y="12393"/>
                </a:cubicBezTo>
                <a:cubicBezTo>
                  <a:pt x="10672" y="12393"/>
                  <a:pt x="10574" y="12393"/>
                  <a:pt x="10451" y="12491"/>
                </a:cubicBezTo>
                <a:cubicBezTo>
                  <a:pt x="10353" y="12393"/>
                  <a:pt x="10353" y="12295"/>
                  <a:pt x="10254" y="12295"/>
                </a:cubicBezTo>
                <a:cubicBezTo>
                  <a:pt x="10156" y="12295"/>
                  <a:pt x="10156" y="12196"/>
                  <a:pt x="10156" y="12196"/>
                </a:cubicBezTo>
                <a:lnTo>
                  <a:pt x="10156" y="12073"/>
                </a:lnTo>
                <a:cubicBezTo>
                  <a:pt x="10254" y="12135"/>
                  <a:pt x="10328" y="12166"/>
                  <a:pt x="10393" y="12166"/>
                </a:cubicBezTo>
                <a:cubicBezTo>
                  <a:pt x="10457" y="12166"/>
                  <a:pt x="10513" y="12135"/>
                  <a:pt x="10574" y="12073"/>
                </a:cubicBezTo>
                <a:cubicBezTo>
                  <a:pt x="10574" y="11877"/>
                  <a:pt x="10451" y="11778"/>
                  <a:pt x="10451" y="11680"/>
                </a:cubicBezTo>
                <a:cubicBezTo>
                  <a:pt x="10574" y="11582"/>
                  <a:pt x="10574" y="11582"/>
                  <a:pt x="10672" y="11582"/>
                </a:cubicBezTo>
                <a:cubicBezTo>
                  <a:pt x="10672" y="11582"/>
                  <a:pt x="10672" y="11680"/>
                  <a:pt x="10771" y="11680"/>
                </a:cubicBezTo>
                <a:lnTo>
                  <a:pt x="10869" y="11680"/>
                </a:lnTo>
                <a:cubicBezTo>
                  <a:pt x="10869" y="11582"/>
                  <a:pt x="10771" y="11459"/>
                  <a:pt x="10672" y="11459"/>
                </a:cubicBezTo>
                <a:lnTo>
                  <a:pt x="10672" y="11262"/>
                </a:lnTo>
                <a:lnTo>
                  <a:pt x="10968" y="11262"/>
                </a:lnTo>
                <a:lnTo>
                  <a:pt x="10968" y="11164"/>
                </a:lnTo>
                <a:cubicBezTo>
                  <a:pt x="10771" y="11065"/>
                  <a:pt x="10771" y="11065"/>
                  <a:pt x="10968" y="10967"/>
                </a:cubicBezTo>
                <a:lnTo>
                  <a:pt x="10968" y="11164"/>
                </a:lnTo>
                <a:lnTo>
                  <a:pt x="11066" y="11164"/>
                </a:lnTo>
                <a:cubicBezTo>
                  <a:pt x="11066" y="11164"/>
                  <a:pt x="11189" y="11164"/>
                  <a:pt x="11189" y="11065"/>
                </a:cubicBezTo>
                <a:cubicBezTo>
                  <a:pt x="11287" y="10967"/>
                  <a:pt x="11386" y="10844"/>
                  <a:pt x="11386" y="10746"/>
                </a:cubicBezTo>
                <a:cubicBezTo>
                  <a:pt x="11484" y="10844"/>
                  <a:pt x="11582" y="10844"/>
                  <a:pt x="11681" y="10967"/>
                </a:cubicBezTo>
                <a:cubicBezTo>
                  <a:pt x="11681" y="10844"/>
                  <a:pt x="11681" y="10746"/>
                  <a:pt x="11582" y="10746"/>
                </a:cubicBezTo>
                <a:cubicBezTo>
                  <a:pt x="11681" y="10746"/>
                  <a:pt x="11681" y="10647"/>
                  <a:pt x="11804" y="10647"/>
                </a:cubicBezTo>
                <a:lnTo>
                  <a:pt x="11386" y="10647"/>
                </a:lnTo>
                <a:cubicBezTo>
                  <a:pt x="11386" y="10647"/>
                  <a:pt x="11386" y="10746"/>
                  <a:pt x="11287" y="10746"/>
                </a:cubicBezTo>
                <a:lnTo>
                  <a:pt x="11287" y="10647"/>
                </a:lnTo>
                <a:cubicBezTo>
                  <a:pt x="11189" y="10647"/>
                  <a:pt x="11066" y="10647"/>
                  <a:pt x="11066" y="10746"/>
                </a:cubicBezTo>
                <a:lnTo>
                  <a:pt x="11066" y="10647"/>
                </a:lnTo>
                <a:cubicBezTo>
                  <a:pt x="11066" y="10647"/>
                  <a:pt x="11189" y="10549"/>
                  <a:pt x="11287" y="10549"/>
                </a:cubicBezTo>
                <a:cubicBezTo>
                  <a:pt x="11386" y="10549"/>
                  <a:pt x="11386" y="10451"/>
                  <a:pt x="11386" y="10352"/>
                </a:cubicBezTo>
                <a:cubicBezTo>
                  <a:pt x="11287" y="10229"/>
                  <a:pt x="11287" y="10229"/>
                  <a:pt x="11189" y="10229"/>
                </a:cubicBezTo>
                <a:cubicBezTo>
                  <a:pt x="11287" y="10229"/>
                  <a:pt x="11287" y="10131"/>
                  <a:pt x="11386" y="10131"/>
                </a:cubicBezTo>
                <a:cubicBezTo>
                  <a:pt x="11386" y="10033"/>
                  <a:pt x="11386" y="10033"/>
                  <a:pt x="11484" y="9934"/>
                </a:cubicBezTo>
                <a:cubicBezTo>
                  <a:pt x="11582" y="9934"/>
                  <a:pt x="11681" y="9836"/>
                  <a:pt x="11804" y="9836"/>
                </a:cubicBezTo>
                <a:lnTo>
                  <a:pt x="11902" y="9836"/>
                </a:lnTo>
                <a:cubicBezTo>
                  <a:pt x="11902" y="9836"/>
                  <a:pt x="12000" y="9737"/>
                  <a:pt x="12000" y="9615"/>
                </a:cubicBezTo>
                <a:lnTo>
                  <a:pt x="12000" y="9737"/>
                </a:lnTo>
                <a:lnTo>
                  <a:pt x="12197" y="9737"/>
                </a:lnTo>
                <a:lnTo>
                  <a:pt x="12197" y="9516"/>
                </a:lnTo>
                <a:cubicBezTo>
                  <a:pt x="12230" y="9549"/>
                  <a:pt x="12265" y="9560"/>
                  <a:pt x="12302" y="9560"/>
                </a:cubicBezTo>
                <a:cubicBezTo>
                  <a:pt x="12375" y="9560"/>
                  <a:pt x="12451" y="9516"/>
                  <a:pt x="12517" y="9516"/>
                </a:cubicBezTo>
                <a:close/>
                <a:moveTo>
                  <a:pt x="17434" y="12196"/>
                </a:moveTo>
                <a:cubicBezTo>
                  <a:pt x="17533" y="12196"/>
                  <a:pt x="17631" y="12295"/>
                  <a:pt x="17730" y="12393"/>
                </a:cubicBezTo>
                <a:cubicBezTo>
                  <a:pt x="17631" y="12393"/>
                  <a:pt x="17631" y="12393"/>
                  <a:pt x="17533" y="12491"/>
                </a:cubicBezTo>
                <a:cubicBezTo>
                  <a:pt x="17533" y="12393"/>
                  <a:pt x="17533" y="12393"/>
                  <a:pt x="17434" y="12393"/>
                </a:cubicBezTo>
                <a:cubicBezTo>
                  <a:pt x="17533" y="12491"/>
                  <a:pt x="17533" y="12590"/>
                  <a:pt x="17631" y="12688"/>
                </a:cubicBezTo>
                <a:cubicBezTo>
                  <a:pt x="17434" y="12688"/>
                  <a:pt x="17434" y="12688"/>
                  <a:pt x="17213" y="12811"/>
                </a:cubicBezTo>
                <a:cubicBezTo>
                  <a:pt x="17115" y="12811"/>
                  <a:pt x="17115" y="12688"/>
                  <a:pt x="17115" y="12688"/>
                </a:cubicBezTo>
                <a:lnTo>
                  <a:pt x="17115" y="12491"/>
                </a:lnTo>
                <a:cubicBezTo>
                  <a:pt x="17115" y="12393"/>
                  <a:pt x="17213" y="12393"/>
                  <a:pt x="17213" y="12393"/>
                </a:cubicBezTo>
                <a:cubicBezTo>
                  <a:pt x="17213" y="12295"/>
                  <a:pt x="17213" y="12295"/>
                  <a:pt x="17115" y="12295"/>
                </a:cubicBezTo>
                <a:cubicBezTo>
                  <a:pt x="17213" y="12295"/>
                  <a:pt x="17336" y="12196"/>
                  <a:pt x="17434" y="12196"/>
                </a:cubicBezTo>
                <a:close/>
                <a:moveTo>
                  <a:pt x="12812" y="12688"/>
                </a:moveTo>
                <a:lnTo>
                  <a:pt x="12812" y="12909"/>
                </a:lnTo>
                <a:cubicBezTo>
                  <a:pt x="12812" y="12909"/>
                  <a:pt x="12713" y="12909"/>
                  <a:pt x="12615" y="13008"/>
                </a:cubicBezTo>
                <a:cubicBezTo>
                  <a:pt x="12517" y="12909"/>
                  <a:pt x="12517" y="12811"/>
                  <a:pt x="12418" y="12688"/>
                </a:cubicBezTo>
                <a:close/>
                <a:moveTo>
                  <a:pt x="10156" y="12688"/>
                </a:moveTo>
                <a:cubicBezTo>
                  <a:pt x="10156" y="12811"/>
                  <a:pt x="10254" y="12909"/>
                  <a:pt x="10254" y="12909"/>
                </a:cubicBezTo>
                <a:cubicBezTo>
                  <a:pt x="10156" y="13008"/>
                  <a:pt x="10058" y="13106"/>
                  <a:pt x="9959" y="13205"/>
                </a:cubicBezTo>
                <a:cubicBezTo>
                  <a:pt x="9836" y="13008"/>
                  <a:pt x="9959" y="12909"/>
                  <a:pt x="10058" y="12688"/>
                </a:cubicBezTo>
                <a:close/>
                <a:moveTo>
                  <a:pt x="12295" y="13623"/>
                </a:moveTo>
                <a:cubicBezTo>
                  <a:pt x="12418" y="13721"/>
                  <a:pt x="12517" y="13721"/>
                  <a:pt x="12713" y="13819"/>
                </a:cubicBezTo>
                <a:lnTo>
                  <a:pt x="12295" y="13819"/>
                </a:lnTo>
                <a:lnTo>
                  <a:pt x="12295" y="14041"/>
                </a:lnTo>
                <a:cubicBezTo>
                  <a:pt x="12197" y="13918"/>
                  <a:pt x="12197" y="13819"/>
                  <a:pt x="12099" y="13721"/>
                </a:cubicBezTo>
                <a:cubicBezTo>
                  <a:pt x="12197" y="13721"/>
                  <a:pt x="12197" y="13721"/>
                  <a:pt x="12295" y="13623"/>
                </a:cubicBezTo>
                <a:close/>
                <a:moveTo>
                  <a:pt x="17434" y="14434"/>
                </a:moveTo>
                <a:lnTo>
                  <a:pt x="17533" y="14532"/>
                </a:lnTo>
                <a:cubicBezTo>
                  <a:pt x="17533" y="14532"/>
                  <a:pt x="17434" y="14532"/>
                  <a:pt x="17434" y="14655"/>
                </a:cubicBezTo>
                <a:cubicBezTo>
                  <a:pt x="17533" y="14655"/>
                  <a:pt x="17533" y="14754"/>
                  <a:pt x="17631" y="14754"/>
                </a:cubicBezTo>
                <a:cubicBezTo>
                  <a:pt x="17574" y="14782"/>
                  <a:pt x="17533" y="14794"/>
                  <a:pt x="17502" y="14794"/>
                </a:cubicBezTo>
                <a:cubicBezTo>
                  <a:pt x="17426" y="14794"/>
                  <a:pt x="17406" y="14725"/>
                  <a:pt x="17336" y="14655"/>
                </a:cubicBezTo>
                <a:cubicBezTo>
                  <a:pt x="17213" y="14532"/>
                  <a:pt x="17336" y="14532"/>
                  <a:pt x="17434" y="14434"/>
                </a:cubicBezTo>
                <a:close/>
                <a:moveTo>
                  <a:pt x="12099" y="14237"/>
                </a:moveTo>
                <a:lnTo>
                  <a:pt x="12099" y="14532"/>
                </a:lnTo>
                <a:cubicBezTo>
                  <a:pt x="12099" y="14532"/>
                  <a:pt x="12099" y="14655"/>
                  <a:pt x="12197" y="14852"/>
                </a:cubicBezTo>
                <a:cubicBezTo>
                  <a:pt x="12099" y="14754"/>
                  <a:pt x="12000" y="14754"/>
                  <a:pt x="12000" y="14754"/>
                </a:cubicBezTo>
                <a:lnTo>
                  <a:pt x="11902" y="14754"/>
                </a:lnTo>
                <a:cubicBezTo>
                  <a:pt x="11902" y="14852"/>
                  <a:pt x="12000" y="14950"/>
                  <a:pt x="12000" y="15049"/>
                </a:cubicBezTo>
                <a:lnTo>
                  <a:pt x="12099" y="15049"/>
                </a:lnTo>
                <a:cubicBezTo>
                  <a:pt x="12000" y="15147"/>
                  <a:pt x="11902" y="15147"/>
                  <a:pt x="11902" y="15147"/>
                </a:cubicBezTo>
                <a:cubicBezTo>
                  <a:pt x="11869" y="15114"/>
                  <a:pt x="11834" y="15103"/>
                  <a:pt x="11794" y="15103"/>
                </a:cubicBezTo>
                <a:cubicBezTo>
                  <a:pt x="11735" y="15103"/>
                  <a:pt x="11666" y="15127"/>
                  <a:pt x="11582" y="15139"/>
                </a:cubicBezTo>
                <a:lnTo>
                  <a:pt x="11582" y="15139"/>
                </a:lnTo>
                <a:cubicBezTo>
                  <a:pt x="11582" y="15044"/>
                  <a:pt x="11585" y="14950"/>
                  <a:pt x="11681" y="14950"/>
                </a:cubicBezTo>
                <a:cubicBezTo>
                  <a:pt x="11582" y="14950"/>
                  <a:pt x="11582" y="14950"/>
                  <a:pt x="11484" y="14852"/>
                </a:cubicBezTo>
                <a:lnTo>
                  <a:pt x="11681" y="14852"/>
                </a:lnTo>
                <a:cubicBezTo>
                  <a:pt x="11804" y="14852"/>
                  <a:pt x="11804" y="14754"/>
                  <a:pt x="11804" y="14754"/>
                </a:cubicBezTo>
                <a:lnTo>
                  <a:pt x="11484" y="14754"/>
                </a:lnTo>
                <a:lnTo>
                  <a:pt x="11484" y="14532"/>
                </a:lnTo>
                <a:lnTo>
                  <a:pt x="11681" y="14532"/>
                </a:lnTo>
                <a:lnTo>
                  <a:pt x="11582" y="14434"/>
                </a:lnTo>
                <a:lnTo>
                  <a:pt x="11582" y="14336"/>
                </a:lnTo>
                <a:lnTo>
                  <a:pt x="11902" y="14336"/>
                </a:lnTo>
                <a:cubicBezTo>
                  <a:pt x="11804" y="14336"/>
                  <a:pt x="11804" y="14237"/>
                  <a:pt x="11582" y="14237"/>
                </a:cubicBezTo>
                <a:close/>
                <a:moveTo>
                  <a:pt x="124" y="15762"/>
                </a:moveTo>
                <a:cubicBezTo>
                  <a:pt x="155" y="15762"/>
                  <a:pt x="186" y="15774"/>
                  <a:pt x="217" y="15791"/>
                </a:cubicBezTo>
                <a:lnTo>
                  <a:pt x="217" y="15791"/>
                </a:lnTo>
                <a:cubicBezTo>
                  <a:pt x="208" y="15762"/>
                  <a:pt x="184" y="15762"/>
                  <a:pt x="124" y="15762"/>
                </a:cubicBezTo>
                <a:close/>
                <a:moveTo>
                  <a:pt x="11189" y="15885"/>
                </a:moveTo>
                <a:cubicBezTo>
                  <a:pt x="11265" y="15885"/>
                  <a:pt x="11282" y="15885"/>
                  <a:pt x="11379" y="15931"/>
                </a:cubicBezTo>
                <a:lnTo>
                  <a:pt x="11379" y="15931"/>
                </a:lnTo>
                <a:cubicBezTo>
                  <a:pt x="11354" y="16012"/>
                  <a:pt x="11272" y="16081"/>
                  <a:pt x="11189" y="16081"/>
                </a:cubicBezTo>
                <a:lnTo>
                  <a:pt x="11066" y="15983"/>
                </a:lnTo>
                <a:cubicBezTo>
                  <a:pt x="11189" y="15983"/>
                  <a:pt x="11189" y="15885"/>
                  <a:pt x="11189" y="15885"/>
                </a:cubicBezTo>
                <a:close/>
                <a:moveTo>
                  <a:pt x="11386" y="15049"/>
                </a:moveTo>
                <a:cubicBezTo>
                  <a:pt x="11386" y="15049"/>
                  <a:pt x="11463" y="15126"/>
                  <a:pt x="11549" y="15144"/>
                </a:cubicBezTo>
                <a:lnTo>
                  <a:pt x="11549" y="15144"/>
                </a:lnTo>
                <a:cubicBezTo>
                  <a:pt x="11528" y="15146"/>
                  <a:pt x="11507" y="15147"/>
                  <a:pt x="11484" y="15147"/>
                </a:cubicBezTo>
                <a:lnTo>
                  <a:pt x="11386" y="15270"/>
                </a:lnTo>
                <a:cubicBezTo>
                  <a:pt x="11484" y="15270"/>
                  <a:pt x="11484" y="15270"/>
                  <a:pt x="11582" y="15368"/>
                </a:cubicBezTo>
                <a:lnTo>
                  <a:pt x="11386" y="15368"/>
                </a:lnTo>
                <a:lnTo>
                  <a:pt x="11386" y="15467"/>
                </a:lnTo>
                <a:lnTo>
                  <a:pt x="11484" y="15467"/>
                </a:lnTo>
                <a:lnTo>
                  <a:pt x="11484" y="15663"/>
                </a:lnTo>
                <a:cubicBezTo>
                  <a:pt x="11582" y="15762"/>
                  <a:pt x="11681" y="15762"/>
                  <a:pt x="11804" y="15885"/>
                </a:cubicBezTo>
                <a:lnTo>
                  <a:pt x="11804" y="16081"/>
                </a:lnTo>
                <a:lnTo>
                  <a:pt x="11681" y="16081"/>
                </a:lnTo>
                <a:cubicBezTo>
                  <a:pt x="11681" y="15904"/>
                  <a:pt x="11600" y="15887"/>
                  <a:pt x="11440" y="15885"/>
                </a:cubicBezTo>
                <a:lnTo>
                  <a:pt x="11440" y="15885"/>
                </a:lnTo>
                <a:cubicBezTo>
                  <a:pt x="11437" y="15810"/>
                  <a:pt x="11484" y="15731"/>
                  <a:pt x="11484" y="15663"/>
                </a:cubicBezTo>
                <a:cubicBezTo>
                  <a:pt x="11386" y="15663"/>
                  <a:pt x="11287" y="15565"/>
                  <a:pt x="11287" y="15565"/>
                </a:cubicBezTo>
                <a:lnTo>
                  <a:pt x="11287" y="15467"/>
                </a:lnTo>
                <a:cubicBezTo>
                  <a:pt x="11287" y="15467"/>
                  <a:pt x="11287" y="15368"/>
                  <a:pt x="11189" y="15368"/>
                </a:cubicBezTo>
                <a:lnTo>
                  <a:pt x="11287" y="15368"/>
                </a:lnTo>
                <a:cubicBezTo>
                  <a:pt x="11189" y="15270"/>
                  <a:pt x="11189" y="15270"/>
                  <a:pt x="11189" y="15147"/>
                </a:cubicBezTo>
                <a:cubicBezTo>
                  <a:pt x="11287" y="15147"/>
                  <a:pt x="11287" y="15049"/>
                  <a:pt x="11386" y="15049"/>
                </a:cubicBezTo>
                <a:close/>
                <a:moveTo>
                  <a:pt x="11287" y="16377"/>
                </a:moveTo>
                <a:cubicBezTo>
                  <a:pt x="11386" y="16499"/>
                  <a:pt x="11582" y="16499"/>
                  <a:pt x="11484" y="16795"/>
                </a:cubicBezTo>
                <a:lnTo>
                  <a:pt x="11484" y="16696"/>
                </a:lnTo>
                <a:cubicBezTo>
                  <a:pt x="11386" y="16696"/>
                  <a:pt x="11287" y="16696"/>
                  <a:pt x="11189" y="16795"/>
                </a:cubicBezTo>
                <a:cubicBezTo>
                  <a:pt x="11189" y="16696"/>
                  <a:pt x="11189" y="16598"/>
                  <a:pt x="11066" y="16499"/>
                </a:cubicBezTo>
                <a:cubicBezTo>
                  <a:pt x="11189" y="16499"/>
                  <a:pt x="11287" y="16377"/>
                  <a:pt x="11287" y="16377"/>
                </a:cubicBezTo>
                <a:close/>
                <a:moveTo>
                  <a:pt x="16820" y="16893"/>
                </a:moveTo>
                <a:cubicBezTo>
                  <a:pt x="16820" y="16893"/>
                  <a:pt x="16721" y="16893"/>
                  <a:pt x="16721" y="16991"/>
                </a:cubicBezTo>
                <a:lnTo>
                  <a:pt x="16598" y="16991"/>
                </a:lnTo>
                <a:cubicBezTo>
                  <a:pt x="16598" y="16942"/>
                  <a:pt x="16549" y="16942"/>
                  <a:pt x="16512" y="16942"/>
                </a:cubicBezTo>
                <a:cubicBezTo>
                  <a:pt x="16475" y="16942"/>
                  <a:pt x="16451" y="16942"/>
                  <a:pt x="16500" y="16893"/>
                </a:cubicBezTo>
                <a:close/>
                <a:moveTo>
                  <a:pt x="20287" y="12295"/>
                </a:moveTo>
                <a:lnTo>
                  <a:pt x="20287" y="12491"/>
                </a:lnTo>
                <a:cubicBezTo>
                  <a:pt x="20287" y="12590"/>
                  <a:pt x="20188" y="12590"/>
                  <a:pt x="20090" y="12688"/>
                </a:cubicBezTo>
                <a:cubicBezTo>
                  <a:pt x="20188" y="12811"/>
                  <a:pt x="20188" y="12811"/>
                  <a:pt x="20287" y="12909"/>
                </a:cubicBezTo>
                <a:lnTo>
                  <a:pt x="20188" y="12909"/>
                </a:lnTo>
                <a:cubicBezTo>
                  <a:pt x="20090" y="12909"/>
                  <a:pt x="20090" y="13008"/>
                  <a:pt x="20090" y="13106"/>
                </a:cubicBezTo>
                <a:lnTo>
                  <a:pt x="20090" y="13205"/>
                </a:lnTo>
                <a:cubicBezTo>
                  <a:pt x="19992" y="13106"/>
                  <a:pt x="19893" y="13106"/>
                  <a:pt x="19795" y="13008"/>
                </a:cubicBezTo>
                <a:lnTo>
                  <a:pt x="19795" y="13008"/>
                </a:lnTo>
                <a:cubicBezTo>
                  <a:pt x="19795" y="13106"/>
                  <a:pt x="19795" y="13106"/>
                  <a:pt x="19893" y="13205"/>
                </a:cubicBezTo>
                <a:cubicBezTo>
                  <a:pt x="19795" y="13205"/>
                  <a:pt x="19795" y="13303"/>
                  <a:pt x="19672" y="13426"/>
                </a:cubicBezTo>
                <a:cubicBezTo>
                  <a:pt x="19795" y="13303"/>
                  <a:pt x="19795" y="13303"/>
                  <a:pt x="19893" y="13303"/>
                </a:cubicBezTo>
                <a:cubicBezTo>
                  <a:pt x="19992" y="13426"/>
                  <a:pt x="19893" y="13524"/>
                  <a:pt x="19795" y="13524"/>
                </a:cubicBezTo>
                <a:lnTo>
                  <a:pt x="19795" y="13721"/>
                </a:lnTo>
                <a:lnTo>
                  <a:pt x="19893" y="13721"/>
                </a:lnTo>
                <a:lnTo>
                  <a:pt x="19893" y="13918"/>
                </a:lnTo>
                <a:cubicBezTo>
                  <a:pt x="19795" y="13819"/>
                  <a:pt x="19672" y="13819"/>
                  <a:pt x="19672" y="13721"/>
                </a:cubicBezTo>
                <a:cubicBezTo>
                  <a:pt x="19574" y="13721"/>
                  <a:pt x="19574" y="13721"/>
                  <a:pt x="19574" y="13819"/>
                </a:cubicBezTo>
                <a:cubicBezTo>
                  <a:pt x="19574" y="13819"/>
                  <a:pt x="19475" y="13819"/>
                  <a:pt x="19475" y="13918"/>
                </a:cubicBezTo>
                <a:cubicBezTo>
                  <a:pt x="19574" y="14041"/>
                  <a:pt x="19574" y="14139"/>
                  <a:pt x="19672" y="14237"/>
                </a:cubicBezTo>
                <a:lnTo>
                  <a:pt x="19574" y="14336"/>
                </a:lnTo>
                <a:lnTo>
                  <a:pt x="19475" y="14434"/>
                </a:lnTo>
                <a:cubicBezTo>
                  <a:pt x="19377" y="14336"/>
                  <a:pt x="19377" y="14237"/>
                  <a:pt x="19279" y="14237"/>
                </a:cubicBezTo>
                <a:cubicBezTo>
                  <a:pt x="19180" y="14237"/>
                  <a:pt x="19377" y="14336"/>
                  <a:pt x="19180" y="14434"/>
                </a:cubicBezTo>
                <a:cubicBezTo>
                  <a:pt x="19180" y="14434"/>
                  <a:pt x="19377" y="14532"/>
                  <a:pt x="19279" y="14532"/>
                </a:cubicBezTo>
                <a:cubicBezTo>
                  <a:pt x="19180" y="14655"/>
                  <a:pt x="19279" y="14754"/>
                  <a:pt x="19279" y="14852"/>
                </a:cubicBezTo>
                <a:cubicBezTo>
                  <a:pt x="19180" y="14754"/>
                  <a:pt x="19057" y="14754"/>
                  <a:pt x="19057" y="14655"/>
                </a:cubicBezTo>
                <a:cubicBezTo>
                  <a:pt x="18959" y="14655"/>
                  <a:pt x="18959" y="14754"/>
                  <a:pt x="18959" y="14754"/>
                </a:cubicBezTo>
                <a:cubicBezTo>
                  <a:pt x="19057" y="14852"/>
                  <a:pt x="19057" y="14852"/>
                  <a:pt x="19057" y="14950"/>
                </a:cubicBezTo>
                <a:cubicBezTo>
                  <a:pt x="19057" y="14950"/>
                  <a:pt x="19057" y="15049"/>
                  <a:pt x="18959" y="15049"/>
                </a:cubicBezTo>
                <a:cubicBezTo>
                  <a:pt x="19057" y="15049"/>
                  <a:pt x="19057" y="15147"/>
                  <a:pt x="19057" y="15270"/>
                </a:cubicBezTo>
                <a:lnTo>
                  <a:pt x="18959" y="15147"/>
                </a:lnTo>
                <a:cubicBezTo>
                  <a:pt x="18861" y="15147"/>
                  <a:pt x="18861" y="15270"/>
                  <a:pt x="18762" y="15368"/>
                </a:cubicBezTo>
                <a:lnTo>
                  <a:pt x="18664" y="15270"/>
                </a:lnTo>
                <a:lnTo>
                  <a:pt x="18664" y="15565"/>
                </a:lnTo>
                <a:cubicBezTo>
                  <a:pt x="18566" y="15663"/>
                  <a:pt x="18566" y="15663"/>
                  <a:pt x="18443" y="15762"/>
                </a:cubicBezTo>
                <a:lnTo>
                  <a:pt x="18246" y="15762"/>
                </a:lnTo>
                <a:cubicBezTo>
                  <a:pt x="18344" y="15762"/>
                  <a:pt x="18344" y="15885"/>
                  <a:pt x="18344" y="15885"/>
                </a:cubicBezTo>
                <a:cubicBezTo>
                  <a:pt x="18246" y="15983"/>
                  <a:pt x="18246" y="15983"/>
                  <a:pt x="18148" y="15983"/>
                </a:cubicBezTo>
                <a:cubicBezTo>
                  <a:pt x="18246" y="16081"/>
                  <a:pt x="18246" y="16081"/>
                  <a:pt x="18344" y="16081"/>
                </a:cubicBezTo>
                <a:cubicBezTo>
                  <a:pt x="18246" y="16081"/>
                  <a:pt x="18246" y="16180"/>
                  <a:pt x="18148" y="16278"/>
                </a:cubicBezTo>
                <a:lnTo>
                  <a:pt x="18049" y="16278"/>
                </a:lnTo>
                <a:lnTo>
                  <a:pt x="18049" y="16696"/>
                </a:lnTo>
                <a:cubicBezTo>
                  <a:pt x="17951" y="16696"/>
                  <a:pt x="17951" y="16598"/>
                  <a:pt x="17828" y="16598"/>
                </a:cubicBezTo>
                <a:cubicBezTo>
                  <a:pt x="17828" y="16696"/>
                  <a:pt x="17730" y="16795"/>
                  <a:pt x="17730" y="16893"/>
                </a:cubicBezTo>
                <a:cubicBezTo>
                  <a:pt x="17631" y="16991"/>
                  <a:pt x="17631" y="17114"/>
                  <a:pt x="17533" y="17213"/>
                </a:cubicBezTo>
                <a:cubicBezTo>
                  <a:pt x="17434" y="17114"/>
                  <a:pt x="17213" y="17114"/>
                  <a:pt x="17115" y="16991"/>
                </a:cubicBezTo>
                <a:cubicBezTo>
                  <a:pt x="17115" y="16893"/>
                  <a:pt x="17016" y="16795"/>
                  <a:pt x="17016" y="16696"/>
                </a:cubicBezTo>
                <a:cubicBezTo>
                  <a:pt x="17213" y="16696"/>
                  <a:pt x="17336" y="16696"/>
                  <a:pt x="17533" y="16795"/>
                </a:cubicBezTo>
                <a:cubicBezTo>
                  <a:pt x="17533" y="16696"/>
                  <a:pt x="17533" y="16598"/>
                  <a:pt x="17434" y="16598"/>
                </a:cubicBezTo>
                <a:cubicBezTo>
                  <a:pt x="17533" y="16598"/>
                  <a:pt x="17533" y="16499"/>
                  <a:pt x="17631" y="16499"/>
                </a:cubicBezTo>
                <a:cubicBezTo>
                  <a:pt x="17533" y="16278"/>
                  <a:pt x="17434" y="16278"/>
                  <a:pt x="17336" y="16081"/>
                </a:cubicBezTo>
                <a:cubicBezTo>
                  <a:pt x="17369" y="16049"/>
                  <a:pt x="17402" y="16038"/>
                  <a:pt x="17438" y="16038"/>
                </a:cubicBezTo>
                <a:cubicBezTo>
                  <a:pt x="17511" y="16038"/>
                  <a:pt x="17598" y="16081"/>
                  <a:pt x="17730" y="16081"/>
                </a:cubicBezTo>
                <a:cubicBezTo>
                  <a:pt x="17730" y="15983"/>
                  <a:pt x="17730" y="15885"/>
                  <a:pt x="17631" y="15762"/>
                </a:cubicBezTo>
                <a:cubicBezTo>
                  <a:pt x="17730" y="15663"/>
                  <a:pt x="17730" y="15565"/>
                  <a:pt x="17828" y="15565"/>
                </a:cubicBezTo>
                <a:lnTo>
                  <a:pt x="17828" y="15467"/>
                </a:lnTo>
                <a:lnTo>
                  <a:pt x="17828" y="15368"/>
                </a:lnTo>
                <a:lnTo>
                  <a:pt x="17828" y="15270"/>
                </a:lnTo>
                <a:cubicBezTo>
                  <a:pt x="17730" y="15270"/>
                  <a:pt x="17828" y="15147"/>
                  <a:pt x="17730" y="15049"/>
                </a:cubicBezTo>
                <a:lnTo>
                  <a:pt x="17730" y="14754"/>
                </a:lnTo>
                <a:cubicBezTo>
                  <a:pt x="17828" y="14754"/>
                  <a:pt x="17951" y="14655"/>
                  <a:pt x="18049" y="14655"/>
                </a:cubicBezTo>
                <a:lnTo>
                  <a:pt x="18049" y="14434"/>
                </a:lnTo>
                <a:cubicBezTo>
                  <a:pt x="18148" y="14336"/>
                  <a:pt x="18246" y="14237"/>
                  <a:pt x="18344" y="14237"/>
                </a:cubicBezTo>
                <a:lnTo>
                  <a:pt x="18246" y="14139"/>
                </a:lnTo>
                <a:lnTo>
                  <a:pt x="18344" y="14041"/>
                </a:lnTo>
                <a:cubicBezTo>
                  <a:pt x="18344" y="14041"/>
                  <a:pt x="18246" y="14041"/>
                  <a:pt x="18246" y="13918"/>
                </a:cubicBezTo>
                <a:lnTo>
                  <a:pt x="18344" y="13918"/>
                </a:lnTo>
                <a:cubicBezTo>
                  <a:pt x="18344" y="13918"/>
                  <a:pt x="18344" y="13819"/>
                  <a:pt x="18246" y="13819"/>
                </a:cubicBezTo>
                <a:cubicBezTo>
                  <a:pt x="18344" y="13721"/>
                  <a:pt x="18443" y="13721"/>
                  <a:pt x="18566" y="13623"/>
                </a:cubicBezTo>
                <a:cubicBezTo>
                  <a:pt x="18566" y="13524"/>
                  <a:pt x="18566" y="13524"/>
                  <a:pt x="18443" y="13426"/>
                </a:cubicBezTo>
                <a:cubicBezTo>
                  <a:pt x="18664" y="13426"/>
                  <a:pt x="18664" y="13205"/>
                  <a:pt x="18762" y="13205"/>
                </a:cubicBezTo>
                <a:lnTo>
                  <a:pt x="18861" y="13205"/>
                </a:lnTo>
                <a:lnTo>
                  <a:pt x="18861" y="13008"/>
                </a:lnTo>
                <a:cubicBezTo>
                  <a:pt x="18959" y="13008"/>
                  <a:pt x="18959" y="13106"/>
                  <a:pt x="18959" y="13106"/>
                </a:cubicBezTo>
                <a:cubicBezTo>
                  <a:pt x="19057" y="13008"/>
                  <a:pt x="19180" y="13008"/>
                  <a:pt x="19279" y="12909"/>
                </a:cubicBezTo>
                <a:lnTo>
                  <a:pt x="19279" y="12811"/>
                </a:lnTo>
                <a:lnTo>
                  <a:pt x="19279" y="12491"/>
                </a:lnTo>
                <a:cubicBezTo>
                  <a:pt x="19377" y="12491"/>
                  <a:pt x="19475" y="12590"/>
                  <a:pt x="19574" y="12590"/>
                </a:cubicBezTo>
                <a:cubicBezTo>
                  <a:pt x="19672" y="12590"/>
                  <a:pt x="19672" y="12491"/>
                  <a:pt x="19672" y="12295"/>
                </a:cubicBezTo>
                <a:cubicBezTo>
                  <a:pt x="19795" y="12393"/>
                  <a:pt x="19795" y="12393"/>
                  <a:pt x="19795" y="12491"/>
                </a:cubicBezTo>
                <a:lnTo>
                  <a:pt x="19992" y="12491"/>
                </a:lnTo>
                <a:cubicBezTo>
                  <a:pt x="20090" y="12393"/>
                  <a:pt x="20090" y="12393"/>
                  <a:pt x="20090" y="12295"/>
                </a:cubicBezTo>
                <a:cubicBezTo>
                  <a:pt x="20090" y="12393"/>
                  <a:pt x="20090" y="12393"/>
                  <a:pt x="20188" y="12393"/>
                </a:cubicBezTo>
                <a:cubicBezTo>
                  <a:pt x="20188" y="12393"/>
                  <a:pt x="20188" y="12295"/>
                  <a:pt x="20287" y="12295"/>
                </a:cubicBezTo>
                <a:close/>
                <a:moveTo>
                  <a:pt x="10968" y="16696"/>
                </a:moveTo>
                <a:cubicBezTo>
                  <a:pt x="10968" y="16893"/>
                  <a:pt x="11189" y="16991"/>
                  <a:pt x="11386" y="17114"/>
                </a:cubicBezTo>
                <a:lnTo>
                  <a:pt x="10968" y="17114"/>
                </a:lnTo>
                <a:cubicBezTo>
                  <a:pt x="11066" y="17213"/>
                  <a:pt x="11189" y="17213"/>
                  <a:pt x="11287" y="17311"/>
                </a:cubicBezTo>
                <a:cubicBezTo>
                  <a:pt x="11287" y="17311"/>
                  <a:pt x="11287" y="17409"/>
                  <a:pt x="11386" y="17508"/>
                </a:cubicBezTo>
                <a:lnTo>
                  <a:pt x="11189" y="17508"/>
                </a:lnTo>
                <a:cubicBezTo>
                  <a:pt x="10968" y="17311"/>
                  <a:pt x="10869" y="17114"/>
                  <a:pt x="10672" y="16893"/>
                </a:cubicBezTo>
                <a:lnTo>
                  <a:pt x="10869" y="16893"/>
                </a:lnTo>
                <a:lnTo>
                  <a:pt x="10771" y="16795"/>
                </a:lnTo>
                <a:cubicBezTo>
                  <a:pt x="10869" y="16795"/>
                  <a:pt x="10869" y="16696"/>
                  <a:pt x="10968" y="16696"/>
                </a:cubicBezTo>
                <a:close/>
                <a:moveTo>
                  <a:pt x="10968" y="17827"/>
                </a:moveTo>
                <a:cubicBezTo>
                  <a:pt x="10968" y="17827"/>
                  <a:pt x="10968" y="17926"/>
                  <a:pt x="11066" y="18024"/>
                </a:cubicBezTo>
                <a:lnTo>
                  <a:pt x="10968" y="18024"/>
                </a:lnTo>
                <a:cubicBezTo>
                  <a:pt x="10968" y="18024"/>
                  <a:pt x="10869" y="17926"/>
                  <a:pt x="10771" y="17926"/>
                </a:cubicBezTo>
                <a:cubicBezTo>
                  <a:pt x="10869" y="17926"/>
                  <a:pt x="10869" y="17827"/>
                  <a:pt x="10968" y="17827"/>
                </a:cubicBezTo>
                <a:close/>
                <a:moveTo>
                  <a:pt x="1034" y="18737"/>
                </a:moveTo>
                <a:cubicBezTo>
                  <a:pt x="1034" y="18737"/>
                  <a:pt x="1132" y="18835"/>
                  <a:pt x="1230" y="18835"/>
                </a:cubicBezTo>
                <a:lnTo>
                  <a:pt x="1132" y="18958"/>
                </a:lnTo>
                <a:cubicBezTo>
                  <a:pt x="1034" y="18958"/>
                  <a:pt x="935" y="18835"/>
                  <a:pt x="837" y="18835"/>
                </a:cubicBezTo>
                <a:cubicBezTo>
                  <a:pt x="837" y="18835"/>
                  <a:pt x="935" y="18737"/>
                  <a:pt x="1034" y="18737"/>
                </a:cubicBezTo>
                <a:close/>
                <a:moveTo>
                  <a:pt x="9640" y="23040"/>
                </a:moveTo>
                <a:cubicBezTo>
                  <a:pt x="9640" y="23139"/>
                  <a:pt x="9640" y="23139"/>
                  <a:pt x="9541" y="23261"/>
                </a:cubicBezTo>
                <a:lnTo>
                  <a:pt x="9836" y="23261"/>
                </a:lnTo>
                <a:cubicBezTo>
                  <a:pt x="9836" y="23360"/>
                  <a:pt x="9836" y="23458"/>
                  <a:pt x="9959" y="23557"/>
                </a:cubicBezTo>
                <a:cubicBezTo>
                  <a:pt x="9836" y="23557"/>
                  <a:pt x="9836" y="23655"/>
                  <a:pt x="9738" y="23655"/>
                </a:cubicBezTo>
                <a:lnTo>
                  <a:pt x="9541" y="23655"/>
                </a:lnTo>
                <a:cubicBezTo>
                  <a:pt x="9541" y="23557"/>
                  <a:pt x="9541" y="23360"/>
                  <a:pt x="9443" y="23139"/>
                </a:cubicBezTo>
                <a:cubicBezTo>
                  <a:pt x="9541" y="23040"/>
                  <a:pt x="9541" y="23040"/>
                  <a:pt x="9640" y="23040"/>
                </a:cubicBezTo>
                <a:close/>
                <a:moveTo>
                  <a:pt x="13525" y="23557"/>
                </a:moveTo>
                <a:cubicBezTo>
                  <a:pt x="13525" y="23655"/>
                  <a:pt x="13426" y="23655"/>
                  <a:pt x="13426" y="23655"/>
                </a:cubicBezTo>
                <a:lnTo>
                  <a:pt x="13525" y="23753"/>
                </a:lnTo>
                <a:lnTo>
                  <a:pt x="13131" y="23753"/>
                </a:lnTo>
                <a:cubicBezTo>
                  <a:pt x="13230" y="23655"/>
                  <a:pt x="13230" y="23557"/>
                  <a:pt x="13328" y="23557"/>
                </a:cubicBezTo>
                <a:close/>
                <a:moveTo>
                  <a:pt x="9836" y="23655"/>
                </a:moveTo>
                <a:cubicBezTo>
                  <a:pt x="9959" y="23655"/>
                  <a:pt x="10058" y="23753"/>
                  <a:pt x="10254" y="23876"/>
                </a:cubicBezTo>
                <a:lnTo>
                  <a:pt x="10058" y="23876"/>
                </a:lnTo>
                <a:cubicBezTo>
                  <a:pt x="9959" y="23753"/>
                  <a:pt x="9959" y="23753"/>
                  <a:pt x="9836" y="23655"/>
                </a:cubicBezTo>
                <a:close/>
                <a:moveTo>
                  <a:pt x="13746" y="23557"/>
                </a:moveTo>
                <a:cubicBezTo>
                  <a:pt x="13844" y="23557"/>
                  <a:pt x="13844" y="23655"/>
                  <a:pt x="13943" y="23753"/>
                </a:cubicBezTo>
                <a:lnTo>
                  <a:pt x="13844" y="23876"/>
                </a:lnTo>
                <a:cubicBezTo>
                  <a:pt x="13844" y="23876"/>
                  <a:pt x="13844" y="23753"/>
                  <a:pt x="13746" y="23753"/>
                </a:cubicBezTo>
                <a:lnTo>
                  <a:pt x="13746" y="23557"/>
                </a:lnTo>
                <a:close/>
                <a:moveTo>
                  <a:pt x="11287" y="24270"/>
                </a:moveTo>
                <a:cubicBezTo>
                  <a:pt x="11287" y="24368"/>
                  <a:pt x="11386" y="24368"/>
                  <a:pt x="11386" y="24491"/>
                </a:cubicBezTo>
                <a:cubicBezTo>
                  <a:pt x="11386" y="24368"/>
                  <a:pt x="11484" y="24368"/>
                  <a:pt x="11484" y="24368"/>
                </a:cubicBezTo>
                <a:cubicBezTo>
                  <a:pt x="11484" y="24491"/>
                  <a:pt x="11582" y="24589"/>
                  <a:pt x="11582" y="24786"/>
                </a:cubicBezTo>
                <a:lnTo>
                  <a:pt x="11681" y="24786"/>
                </a:lnTo>
                <a:lnTo>
                  <a:pt x="11681" y="24884"/>
                </a:lnTo>
                <a:cubicBezTo>
                  <a:pt x="11582" y="24884"/>
                  <a:pt x="11484" y="24884"/>
                  <a:pt x="11484" y="24786"/>
                </a:cubicBezTo>
                <a:cubicBezTo>
                  <a:pt x="11386" y="24688"/>
                  <a:pt x="11287" y="24589"/>
                  <a:pt x="11189" y="24368"/>
                </a:cubicBezTo>
                <a:lnTo>
                  <a:pt x="11287" y="24270"/>
                </a:lnTo>
                <a:close/>
                <a:moveTo>
                  <a:pt x="12713" y="24786"/>
                </a:moveTo>
                <a:cubicBezTo>
                  <a:pt x="12713" y="24884"/>
                  <a:pt x="12713" y="24884"/>
                  <a:pt x="12812" y="24884"/>
                </a:cubicBezTo>
                <a:cubicBezTo>
                  <a:pt x="12910" y="24884"/>
                  <a:pt x="12910" y="24884"/>
                  <a:pt x="12910" y="24983"/>
                </a:cubicBezTo>
                <a:lnTo>
                  <a:pt x="12615" y="24983"/>
                </a:lnTo>
                <a:cubicBezTo>
                  <a:pt x="12713" y="24884"/>
                  <a:pt x="12713" y="24884"/>
                  <a:pt x="12713" y="24786"/>
                </a:cubicBezTo>
                <a:close/>
                <a:moveTo>
                  <a:pt x="22746" y="27245"/>
                </a:moveTo>
                <a:cubicBezTo>
                  <a:pt x="22746" y="27245"/>
                  <a:pt x="22869" y="27343"/>
                  <a:pt x="22967" y="27442"/>
                </a:cubicBezTo>
                <a:cubicBezTo>
                  <a:pt x="22746" y="27343"/>
                  <a:pt x="22647" y="27343"/>
                  <a:pt x="22549" y="27343"/>
                </a:cubicBezTo>
                <a:cubicBezTo>
                  <a:pt x="22647" y="27343"/>
                  <a:pt x="22647" y="27245"/>
                  <a:pt x="22746" y="27245"/>
                </a:cubicBezTo>
                <a:close/>
                <a:moveTo>
                  <a:pt x="10672" y="31130"/>
                </a:moveTo>
                <a:cubicBezTo>
                  <a:pt x="10771" y="31253"/>
                  <a:pt x="10869" y="31253"/>
                  <a:pt x="10968" y="31351"/>
                </a:cubicBezTo>
                <a:cubicBezTo>
                  <a:pt x="10968" y="31351"/>
                  <a:pt x="10869" y="31450"/>
                  <a:pt x="10771" y="31548"/>
                </a:cubicBezTo>
                <a:cubicBezTo>
                  <a:pt x="10771" y="31351"/>
                  <a:pt x="10771" y="31351"/>
                  <a:pt x="10672" y="31130"/>
                </a:cubicBezTo>
                <a:close/>
                <a:moveTo>
                  <a:pt x="14877" y="0"/>
                </a:moveTo>
                <a:cubicBezTo>
                  <a:pt x="14754" y="99"/>
                  <a:pt x="14754" y="99"/>
                  <a:pt x="14656" y="197"/>
                </a:cubicBezTo>
                <a:cubicBezTo>
                  <a:pt x="14558" y="99"/>
                  <a:pt x="14558" y="99"/>
                  <a:pt x="14459" y="99"/>
                </a:cubicBezTo>
                <a:cubicBezTo>
                  <a:pt x="14459" y="197"/>
                  <a:pt x="14558" y="197"/>
                  <a:pt x="14558" y="295"/>
                </a:cubicBezTo>
                <a:cubicBezTo>
                  <a:pt x="14361" y="295"/>
                  <a:pt x="14262" y="197"/>
                  <a:pt x="14041" y="197"/>
                </a:cubicBezTo>
                <a:cubicBezTo>
                  <a:pt x="14041" y="295"/>
                  <a:pt x="13943" y="394"/>
                  <a:pt x="13943" y="394"/>
                </a:cubicBezTo>
                <a:cubicBezTo>
                  <a:pt x="13746" y="394"/>
                  <a:pt x="13746" y="517"/>
                  <a:pt x="13648" y="517"/>
                </a:cubicBezTo>
                <a:cubicBezTo>
                  <a:pt x="13525" y="517"/>
                  <a:pt x="13525" y="394"/>
                  <a:pt x="13525" y="394"/>
                </a:cubicBezTo>
                <a:cubicBezTo>
                  <a:pt x="13525" y="517"/>
                  <a:pt x="13525" y="517"/>
                  <a:pt x="13426" y="615"/>
                </a:cubicBezTo>
                <a:cubicBezTo>
                  <a:pt x="13357" y="546"/>
                  <a:pt x="13289" y="465"/>
                  <a:pt x="13220" y="465"/>
                </a:cubicBezTo>
                <a:cubicBezTo>
                  <a:pt x="13190" y="465"/>
                  <a:pt x="13161" y="480"/>
                  <a:pt x="13131" y="517"/>
                </a:cubicBezTo>
                <a:cubicBezTo>
                  <a:pt x="13033" y="615"/>
                  <a:pt x="13033" y="615"/>
                  <a:pt x="13033" y="713"/>
                </a:cubicBezTo>
                <a:cubicBezTo>
                  <a:pt x="12812" y="615"/>
                  <a:pt x="12713" y="517"/>
                  <a:pt x="12615" y="517"/>
                </a:cubicBezTo>
                <a:cubicBezTo>
                  <a:pt x="12615" y="615"/>
                  <a:pt x="12517" y="713"/>
                  <a:pt x="12418" y="812"/>
                </a:cubicBezTo>
                <a:cubicBezTo>
                  <a:pt x="12295" y="713"/>
                  <a:pt x="12197" y="615"/>
                  <a:pt x="12197" y="517"/>
                </a:cubicBezTo>
                <a:cubicBezTo>
                  <a:pt x="12099" y="615"/>
                  <a:pt x="12099" y="615"/>
                  <a:pt x="12000" y="713"/>
                </a:cubicBezTo>
                <a:cubicBezTo>
                  <a:pt x="12099" y="713"/>
                  <a:pt x="12099" y="812"/>
                  <a:pt x="12197" y="812"/>
                </a:cubicBezTo>
                <a:cubicBezTo>
                  <a:pt x="12131" y="812"/>
                  <a:pt x="12110" y="855"/>
                  <a:pt x="12102" y="855"/>
                </a:cubicBezTo>
                <a:cubicBezTo>
                  <a:pt x="12101" y="855"/>
                  <a:pt x="12101" y="855"/>
                  <a:pt x="12100" y="853"/>
                </a:cubicBezTo>
                <a:lnTo>
                  <a:pt x="12100" y="853"/>
                </a:lnTo>
                <a:cubicBezTo>
                  <a:pt x="12113" y="1010"/>
                  <a:pt x="12197" y="1025"/>
                  <a:pt x="12197" y="1230"/>
                </a:cubicBezTo>
                <a:cubicBezTo>
                  <a:pt x="12099" y="1008"/>
                  <a:pt x="12000" y="1131"/>
                  <a:pt x="11902" y="1008"/>
                </a:cubicBezTo>
                <a:cubicBezTo>
                  <a:pt x="11804" y="1131"/>
                  <a:pt x="11681" y="1230"/>
                  <a:pt x="11582" y="1230"/>
                </a:cubicBezTo>
                <a:cubicBezTo>
                  <a:pt x="11582" y="1008"/>
                  <a:pt x="11484" y="1008"/>
                  <a:pt x="11386" y="1008"/>
                </a:cubicBezTo>
                <a:cubicBezTo>
                  <a:pt x="11287" y="1008"/>
                  <a:pt x="11287" y="1008"/>
                  <a:pt x="11287" y="1131"/>
                </a:cubicBezTo>
                <a:cubicBezTo>
                  <a:pt x="11287" y="1230"/>
                  <a:pt x="11386" y="1328"/>
                  <a:pt x="11386" y="1426"/>
                </a:cubicBezTo>
                <a:lnTo>
                  <a:pt x="11189" y="1426"/>
                </a:lnTo>
                <a:cubicBezTo>
                  <a:pt x="11066" y="1230"/>
                  <a:pt x="11066" y="1230"/>
                  <a:pt x="10869" y="1230"/>
                </a:cubicBezTo>
                <a:cubicBezTo>
                  <a:pt x="10771" y="1328"/>
                  <a:pt x="10771" y="1426"/>
                  <a:pt x="10672" y="1426"/>
                </a:cubicBezTo>
                <a:lnTo>
                  <a:pt x="10672" y="1525"/>
                </a:lnTo>
                <a:cubicBezTo>
                  <a:pt x="10672" y="1623"/>
                  <a:pt x="10574" y="1746"/>
                  <a:pt x="10574" y="1746"/>
                </a:cubicBezTo>
                <a:cubicBezTo>
                  <a:pt x="10451" y="1746"/>
                  <a:pt x="10353" y="1623"/>
                  <a:pt x="10254" y="1623"/>
                </a:cubicBezTo>
                <a:cubicBezTo>
                  <a:pt x="10156" y="1746"/>
                  <a:pt x="10058" y="1746"/>
                  <a:pt x="9959" y="1844"/>
                </a:cubicBezTo>
                <a:lnTo>
                  <a:pt x="9541" y="1844"/>
                </a:lnTo>
                <a:lnTo>
                  <a:pt x="9541" y="1943"/>
                </a:lnTo>
                <a:cubicBezTo>
                  <a:pt x="9541" y="1943"/>
                  <a:pt x="9640" y="1943"/>
                  <a:pt x="9738" y="2041"/>
                </a:cubicBezTo>
                <a:cubicBezTo>
                  <a:pt x="9696" y="2062"/>
                  <a:pt x="9659" y="2069"/>
                  <a:pt x="9626" y="2069"/>
                </a:cubicBezTo>
                <a:cubicBezTo>
                  <a:pt x="9533" y="2069"/>
                  <a:pt x="9467" y="2013"/>
                  <a:pt x="9408" y="2013"/>
                </a:cubicBezTo>
                <a:cubicBezTo>
                  <a:pt x="9386" y="2013"/>
                  <a:pt x="9365" y="2020"/>
                  <a:pt x="9345" y="2041"/>
                </a:cubicBezTo>
                <a:cubicBezTo>
                  <a:pt x="9345" y="1943"/>
                  <a:pt x="9222" y="1943"/>
                  <a:pt x="9222" y="1943"/>
                </a:cubicBezTo>
                <a:cubicBezTo>
                  <a:pt x="9222" y="1943"/>
                  <a:pt x="9123" y="2041"/>
                  <a:pt x="9123" y="2139"/>
                </a:cubicBezTo>
                <a:cubicBezTo>
                  <a:pt x="9025" y="2139"/>
                  <a:pt x="9025" y="2238"/>
                  <a:pt x="9025" y="2361"/>
                </a:cubicBezTo>
                <a:lnTo>
                  <a:pt x="9025" y="2238"/>
                </a:lnTo>
                <a:cubicBezTo>
                  <a:pt x="9025" y="2361"/>
                  <a:pt x="9025" y="2361"/>
                  <a:pt x="8927" y="2459"/>
                </a:cubicBezTo>
                <a:cubicBezTo>
                  <a:pt x="8828" y="2361"/>
                  <a:pt x="8828" y="2361"/>
                  <a:pt x="8730" y="2238"/>
                </a:cubicBezTo>
                <a:lnTo>
                  <a:pt x="8730" y="2459"/>
                </a:lnTo>
                <a:cubicBezTo>
                  <a:pt x="8582" y="2459"/>
                  <a:pt x="8489" y="2415"/>
                  <a:pt x="8386" y="2415"/>
                </a:cubicBezTo>
                <a:cubicBezTo>
                  <a:pt x="8334" y="2415"/>
                  <a:pt x="8279" y="2426"/>
                  <a:pt x="8214" y="2459"/>
                </a:cubicBezTo>
                <a:cubicBezTo>
                  <a:pt x="8312" y="2459"/>
                  <a:pt x="8410" y="2557"/>
                  <a:pt x="8410" y="2557"/>
                </a:cubicBezTo>
                <a:cubicBezTo>
                  <a:pt x="8509" y="2754"/>
                  <a:pt x="8509" y="2853"/>
                  <a:pt x="8607" y="2975"/>
                </a:cubicBezTo>
                <a:cubicBezTo>
                  <a:pt x="8537" y="3045"/>
                  <a:pt x="8468" y="3115"/>
                  <a:pt x="8398" y="3115"/>
                </a:cubicBezTo>
                <a:cubicBezTo>
                  <a:pt x="8369" y="3115"/>
                  <a:pt x="8341" y="3103"/>
                  <a:pt x="8312" y="3074"/>
                </a:cubicBezTo>
                <a:lnTo>
                  <a:pt x="7992" y="3074"/>
                </a:lnTo>
                <a:lnTo>
                  <a:pt x="7894" y="2975"/>
                </a:lnTo>
                <a:cubicBezTo>
                  <a:pt x="7697" y="3074"/>
                  <a:pt x="7796" y="3172"/>
                  <a:pt x="7796" y="3369"/>
                </a:cubicBezTo>
                <a:cubicBezTo>
                  <a:pt x="7796" y="3271"/>
                  <a:pt x="7697" y="3172"/>
                  <a:pt x="7697" y="3172"/>
                </a:cubicBezTo>
                <a:lnTo>
                  <a:pt x="7500" y="3172"/>
                </a:lnTo>
                <a:lnTo>
                  <a:pt x="7500" y="3271"/>
                </a:lnTo>
                <a:lnTo>
                  <a:pt x="7377" y="3369"/>
                </a:lnTo>
                <a:cubicBezTo>
                  <a:pt x="7377" y="3467"/>
                  <a:pt x="7500" y="3467"/>
                  <a:pt x="7500" y="3467"/>
                </a:cubicBezTo>
                <a:cubicBezTo>
                  <a:pt x="7500" y="3590"/>
                  <a:pt x="7500" y="3689"/>
                  <a:pt x="7377" y="3689"/>
                </a:cubicBezTo>
                <a:cubicBezTo>
                  <a:pt x="7296" y="3607"/>
                  <a:pt x="7282" y="3443"/>
                  <a:pt x="7169" y="3443"/>
                </a:cubicBezTo>
                <a:cubicBezTo>
                  <a:pt x="7145" y="3443"/>
                  <a:pt x="7117" y="3450"/>
                  <a:pt x="7082" y="3467"/>
                </a:cubicBezTo>
                <a:cubicBezTo>
                  <a:pt x="6984" y="3590"/>
                  <a:pt x="6984" y="3590"/>
                  <a:pt x="6886" y="3689"/>
                </a:cubicBezTo>
                <a:cubicBezTo>
                  <a:pt x="6984" y="3787"/>
                  <a:pt x="6984" y="3787"/>
                  <a:pt x="7082" y="3787"/>
                </a:cubicBezTo>
                <a:cubicBezTo>
                  <a:pt x="6984" y="3787"/>
                  <a:pt x="6984" y="3787"/>
                  <a:pt x="6984" y="3885"/>
                </a:cubicBezTo>
                <a:lnTo>
                  <a:pt x="7082" y="3885"/>
                </a:lnTo>
                <a:cubicBezTo>
                  <a:pt x="7082" y="3984"/>
                  <a:pt x="6984" y="4082"/>
                  <a:pt x="6886" y="4082"/>
                </a:cubicBezTo>
                <a:cubicBezTo>
                  <a:pt x="6763" y="4082"/>
                  <a:pt x="6763" y="3885"/>
                  <a:pt x="6566" y="3885"/>
                </a:cubicBezTo>
                <a:lnTo>
                  <a:pt x="6566" y="4082"/>
                </a:lnTo>
                <a:lnTo>
                  <a:pt x="6468" y="4205"/>
                </a:lnTo>
                <a:cubicBezTo>
                  <a:pt x="6369" y="4205"/>
                  <a:pt x="6369" y="4082"/>
                  <a:pt x="6369" y="4082"/>
                </a:cubicBezTo>
                <a:cubicBezTo>
                  <a:pt x="6148" y="4082"/>
                  <a:pt x="6271" y="4205"/>
                  <a:pt x="6148" y="4303"/>
                </a:cubicBezTo>
                <a:cubicBezTo>
                  <a:pt x="6148" y="4402"/>
                  <a:pt x="6050" y="4402"/>
                  <a:pt x="5951" y="4500"/>
                </a:cubicBezTo>
                <a:cubicBezTo>
                  <a:pt x="6050" y="4598"/>
                  <a:pt x="6050" y="4697"/>
                  <a:pt x="6050" y="4820"/>
                </a:cubicBezTo>
                <a:cubicBezTo>
                  <a:pt x="6050" y="4918"/>
                  <a:pt x="5951" y="4918"/>
                  <a:pt x="5853" y="4918"/>
                </a:cubicBezTo>
                <a:cubicBezTo>
                  <a:pt x="5804" y="4869"/>
                  <a:pt x="5755" y="4844"/>
                  <a:pt x="5702" y="4844"/>
                </a:cubicBezTo>
                <a:cubicBezTo>
                  <a:pt x="5650" y="4844"/>
                  <a:pt x="5595" y="4869"/>
                  <a:pt x="5533" y="4918"/>
                </a:cubicBezTo>
                <a:cubicBezTo>
                  <a:pt x="5656" y="5016"/>
                  <a:pt x="5755" y="5115"/>
                  <a:pt x="5755" y="5115"/>
                </a:cubicBezTo>
                <a:cubicBezTo>
                  <a:pt x="5755" y="5213"/>
                  <a:pt x="5656" y="5311"/>
                  <a:pt x="5656" y="5311"/>
                </a:cubicBezTo>
                <a:lnTo>
                  <a:pt x="5238" y="5311"/>
                </a:lnTo>
                <a:cubicBezTo>
                  <a:pt x="5337" y="5311"/>
                  <a:pt x="5337" y="5213"/>
                  <a:pt x="5435" y="5213"/>
                </a:cubicBezTo>
                <a:cubicBezTo>
                  <a:pt x="5337" y="5115"/>
                  <a:pt x="5337" y="5115"/>
                  <a:pt x="5238" y="5115"/>
                </a:cubicBezTo>
                <a:lnTo>
                  <a:pt x="5238" y="4918"/>
                </a:lnTo>
                <a:lnTo>
                  <a:pt x="5140" y="4918"/>
                </a:lnTo>
                <a:lnTo>
                  <a:pt x="5140" y="5115"/>
                </a:lnTo>
                <a:lnTo>
                  <a:pt x="5238" y="5213"/>
                </a:lnTo>
                <a:lnTo>
                  <a:pt x="5140" y="5311"/>
                </a:lnTo>
                <a:cubicBezTo>
                  <a:pt x="5140" y="5311"/>
                  <a:pt x="5238" y="5311"/>
                  <a:pt x="5140" y="5434"/>
                </a:cubicBezTo>
                <a:lnTo>
                  <a:pt x="4820" y="5434"/>
                </a:lnTo>
                <a:cubicBezTo>
                  <a:pt x="4820" y="5631"/>
                  <a:pt x="4820" y="5729"/>
                  <a:pt x="5042" y="5729"/>
                </a:cubicBezTo>
                <a:lnTo>
                  <a:pt x="5042" y="5828"/>
                </a:lnTo>
                <a:cubicBezTo>
                  <a:pt x="5042" y="5926"/>
                  <a:pt x="5042" y="6049"/>
                  <a:pt x="4919" y="6147"/>
                </a:cubicBezTo>
                <a:lnTo>
                  <a:pt x="4722" y="6147"/>
                </a:lnTo>
                <a:cubicBezTo>
                  <a:pt x="4820" y="6049"/>
                  <a:pt x="4820" y="5926"/>
                  <a:pt x="4820" y="5926"/>
                </a:cubicBezTo>
                <a:lnTo>
                  <a:pt x="4624" y="5926"/>
                </a:lnTo>
                <a:cubicBezTo>
                  <a:pt x="4624" y="5926"/>
                  <a:pt x="4525" y="5926"/>
                  <a:pt x="4427" y="5828"/>
                </a:cubicBezTo>
                <a:lnTo>
                  <a:pt x="4427" y="5828"/>
                </a:lnTo>
                <a:cubicBezTo>
                  <a:pt x="4427" y="6049"/>
                  <a:pt x="4525" y="6147"/>
                  <a:pt x="4525" y="6246"/>
                </a:cubicBezTo>
                <a:cubicBezTo>
                  <a:pt x="4427" y="6344"/>
                  <a:pt x="4304" y="6344"/>
                  <a:pt x="4205" y="6344"/>
                </a:cubicBezTo>
                <a:cubicBezTo>
                  <a:pt x="4205" y="6443"/>
                  <a:pt x="4304" y="6443"/>
                  <a:pt x="4304" y="6541"/>
                </a:cubicBezTo>
                <a:lnTo>
                  <a:pt x="4107" y="6541"/>
                </a:lnTo>
                <a:lnTo>
                  <a:pt x="4205" y="6664"/>
                </a:lnTo>
                <a:cubicBezTo>
                  <a:pt x="4205" y="6664"/>
                  <a:pt x="4205" y="6762"/>
                  <a:pt x="4107" y="6762"/>
                </a:cubicBezTo>
                <a:lnTo>
                  <a:pt x="4107" y="6959"/>
                </a:lnTo>
                <a:cubicBezTo>
                  <a:pt x="4009" y="6861"/>
                  <a:pt x="4009" y="6664"/>
                  <a:pt x="3812" y="6664"/>
                </a:cubicBezTo>
                <a:cubicBezTo>
                  <a:pt x="3812" y="6762"/>
                  <a:pt x="3910" y="6861"/>
                  <a:pt x="3812" y="6959"/>
                </a:cubicBezTo>
                <a:lnTo>
                  <a:pt x="3910" y="7057"/>
                </a:lnTo>
                <a:lnTo>
                  <a:pt x="3910" y="7156"/>
                </a:lnTo>
                <a:lnTo>
                  <a:pt x="3689" y="7156"/>
                </a:lnTo>
                <a:cubicBezTo>
                  <a:pt x="3812" y="7279"/>
                  <a:pt x="3812" y="7377"/>
                  <a:pt x="3910" y="7574"/>
                </a:cubicBezTo>
                <a:lnTo>
                  <a:pt x="3689" y="7574"/>
                </a:lnTo>
                <a:cubicBezTo>
                  <a:pt x="3591" y="7377"/>
                  <a:pt x="3492" y="7279"/>
                  <a:pt x="3296" y="7279"/>
                </a:cubicBezTo>
                <a:lnTo>
                  <a:pt x="3394" y="7377"/>
                </a:lnTo>
                <a:cubicBezTo>
                  <a:pt x="3394" y="7377"/>
                  <a:pt x="3296" y="7377"/>
                  <a:pt x="3296" y="7475"/>
                </a:cubicBezTo>
                <a:cubicBezTo>
                  <a:pt x="3296" y="7475"/>
                  <a:pt x="3394" y="7475"/>
                  <a:pt x="3394" y="7574"/>
                </a:cubicBezTo>
                <a:cubicBezTo>
                  <a:pt x="3394" y="7574"/>
                  <a:pt x="3394" y="7672"/>
                  <a:pt x="3492" y="7770"/>
                </a:cubicBezTo>
                <a:cubicBezTo>
                  <a:pt x="3394" y="7770"/>
                  <a:pt x="3296" y="7770"/>
                  <a:pt x="3197" y="7672"/>
                </a:cubicBezTo>
                <a:cubicBezTo>
                  <a:pt x="3296" y="7672"/>
                  <a:pt x="3296" y="7574"/>
                  <a:pt x="3394" y="7574"/>
                </a:cubicBezTo>
                <a:cubicBezTo>
                  <a:pt x="3197" y="7475"/>
                  <a:pt x="3074" y="7475"/>
                  <a:pt x="2878" y="7475"/>
                </a:cubicBezTo>
                <a:cubicBezTo>
                  <a:pt x="2976" y="7672"/>
                  <a:pt x="3074" y="7770"/>
                  <a:pt x="3197" y="7893"/>
                </a:cubicBezTo>
                <a:cubicBezTo>
                  <a:pt x="3074" y="7893"/>
                  <a:pt x="3074" y="7992"/>
                  <a:pt x="2976" y="7992"/>
                </a:cubicBezTo>
                <a:lnTo>
                  <a:pt x="2878" y="7893"/>
                </a:lnTo>
                <a:lnTo>
                  <a:pt x="2878" y="8090"/>
                </a:lnTo>
                <a:lnTo>
                  <a:pt x="3074" y="8090"/>
                </a:lnTo>
                <a:cubicBezTo>
                  <a:pt x="3074" y="8188"/>
                  <a:pt x="3197" y="8287"/>
                  <a:pt x="3197" y="8385"/>
                </a:cubicBezTo>
                <a:cubicBezTo>
                  <a:pt x="3074" y="8385"/>
                  <a:pt x="3074" y="8385"/>
                  <a:pt x="2976" y="8508"/>
                </a:cubicBezTo>
                <a:cubicBezTo>
                  <a:pt x="2976" y="8606"/>
                  <a:pt x="2779" y="8705"/>
                  <a:pt x="2878" y="8803"/>
                </a:cubicBezTo>
                <a:lnTo>
                  <a:pt x="2583" y="9123"/>
                </a:lnTo>
                <a:cubicBezTo>
                  <a:pt x="2460" y="9123"/>
                  <a:pt x="2361" y="9000"/>
                  <a:pt x="2263" y="9000"/>
                </a:cubicBezTo>
                <a:cubicBezTo>
                  <a:pt x="2165" y="9000"/>
                  <a:pt x="2165" y="9123"/>
                  <a:pt x="2165" y="9123"/>
                </a:cubicBezTo>
                <a:lnTo>
                  <a:pt x="2165" y="9221"/>
                </a:lnTo>
                <a:lnTo>
                  <a:pt x="2165" y="9418"/>
                </a:lnTo>
                <a:cubicBezTo>
                  <a:pt x="2066" y="9418"/>
                  <a:pt x="2066" y="9418"/>
                  <a:pt x="1968" y="9516"/>
                </a:cubicBezTo>
                <a:cubicBezTo>
                  <a:pt x="1968" y="9516"/>
                  <a:pt x="1968" y="9418"/>
                  <a:pt x="1845" y="9418"/>
                </a:cubicBezTo>
                <a:cubicBezTo>
                  <a:pt x="1845" y="9615"/>
                  <a:pt x="2066" y="9615"/>
                  <a:pt x="2066" y="9737"/>
                </a:cubicBezTo>
                <a:cubicBezTo>
                  <a:pt x="2066" y="9836"/>
                  <a:pt x="2066" y="9836"/>
                  <a:pt x="1968" y="9836"/>
                </a:cubicBezTo>
                <a:cubicBezTo>
                  <a:pt x="2066" y="9836"/>
                  <a:pt x="2165" y="9836"/>
                  <a:pt x="2263" y="9934"/>
                </a:cubicBezTo>
                <a:lnTo>
                  <a:pt x="1747" y="9934"/>
                </a:lnTo>
                <a:cubicBezTo>
                  <a:pt x="1845" y="10033"/>
                  <a:pt x="1968" y="10033"/>
                  <a:pt x="1968" y="10033"/>
                </a:cubicBezTo>
                <a:lnTo>
                  <a:pt x="1845" y="10131"/>
                </a:lnTo>
                <a:cubicBezTo>
                  <a:pt x="1968" y="10229"/>
                  <a:pt x="1968" y="10451"/>
                  <a:pt x="1845" y="10647"/>
                </a:cubicBezTo>
                <a:lnTo>
                  <a:pt x="1845" y="10844"/>
                </a:lnTo>
                <a:cubicBezTo>
                  <a:pt x="1747" y="10844"/>
                  <a:pt x="1648" y="10746"/>
                  <a:pt x="1452" y="10746"/>
                </a:cubicBezTo>
                <a:cubicBezTo>
                  <a:pt x="1452" y="10844"/>
                  <a:pt x="1452" y="10967"/>
                  <a:pt x="1353" y="11164"/>
                </a:cubicBezTo>
                <a:cubicBezTo>
                  <a:pt x="1353" y="11262"/>
                  <a:pt x="1132" y="11360"/>
                  <a:pt x="1132" y="11459"/>
                </a:cubicBezTo>
                <a:cubicBezTo>
                  <a:pt x="1034" y="11582"/>
                  <a:pt x="1034" y="11582"/>
                  <a:pt x="1034" y="11680"/>
                </a:cubicBezTo>
                <a:cubicBezTo>
                  <a:pt x="1132" y="11680"/>
                  <a:pt x="1230" y="11778"/>
                  <a:pt x="1452" y="11778"/>
                </a:cubicBezTo>
                <a:cubicBezTo>
                  <a:pt x="1353" y="11778"/>
                  <a:pt x="1230" y="11877"/>
                  <a:pt x="1230" y="11877"/>
                </a:cubicBezTo>
                <a:cubicBezTo>
                  <a:pt x="1132" y="11975"/>
                  <a:pt x="1034" y="12073"/>
                  <a:pt x="935" y="12073"/>
                </a:cubicBezTo>
                <a:cubicBezTo>
                  <a:pt x="1034" y="12196"/>
                  <a:pt x="1034" y="12196"/>
                  <a:pt x="1132" y="12196"/>
                </a:cubicBezTo>
                <a:lnTo>
                  <a:pt x="1034" y="12295"/>
                </a:lnTo>
                <a:lnTo>
                  <a:pt x="935" y="12295"/>
                </a:lnTo>
                <a:lnTo>
                  <a:pt x="935" y="12073"/>
                </a:lnTo>
                <a:cubicBezTo>
                  <a:pt x="837" y="11975"/>
                  <a:pt x="738" y="11975"/>
                  <a:pt x="615" y="11877"/>
                </a:cubicBezTo>
                <a:cubicBezTo>
                  <a:pt x="615" y="11975"/>
                  <a:pt x="615" y="11975"/>
                  <a:pt x="517" y="11975"/>
                </a:cubicBezTo>
                <a:cubicBezTo>
                  <a:pt x="615" y="12196"/>
                  <a:pt x="738" y="12295"/>
                  <a:pt x="837" y="12491"/>
                </a:cubicBezTo>
                <a:lnTo>
                  <a:pt x="837" y="12393"/>
                </a:lnTo>
                <a:lnTo>
                  <a:pt x="935" y="12393"/>
                </a:lnTo>
                <a:cubicBezTo>
                  <a:pt x="935" y="12491"/>
                  <a:pt x="935" y="12688"/>
                  <a:pt x="837" y="12811"/>
                </a:cubicBezTo>
                <a:lnTo>
                  <a:pt x="738" y="12811"/>
                </a:lnTo>
                <a:cubicBezTo>
                  <a:pt x="615" y="12909"/>
                  <a:pt x="615" y="13106"/>
                  <a:pt x="615" y="13205"/>
                </a:cubicBezTo>
                <a:cubicBezTo>
                  <a:pt x="615" y="13303"/>
                  <a:pt x="738" y="13426"/>
                  <a:pt x="837" y="13524"/>
                </a:cubicBezTo>
                <a:cubicBezTo>
                  <a:pt x="738" y="13524"/>
                  <a:pt x="738" y="13623"/>
                  <a:pt x="738" y="13721"/>
                </a:cubicBezTo>
                <a:cubicBezTo>
                  <a:pt x="837" y="13623"/>
                  <a:pt x="837" y="13623"/>
                  <a:pt x="935" y="13623"/>
                </a:cubicBezTo>
                <a:lnTo>
                  <a:pt x="935" y="13721"/>
                </a:lnTo>
                <a:lnTo>
                  <a:pt x="615" y="13721"/>
                </a:lnTo>
                <a:lnTo>
                  <a:pt x="615" y="13918"/>
                </a:lnTo>
                <a:cubicBezTo>
                  <a:pt x="517" y="13918"/>
                  <a:pt x="517" y="13918"/>
                  <a:pt x="517" y="13819"/>
                </a:cubicBezTo>
                <a:cubicBezTo>
                  <a:pt x="419" y="13918"/>
                  <a:pt x="320" y="13918"/>
                  <a:pt x="320" y="13918"/>
                </a:cubicBezTo>
                <a:cubicBezTo>
                  <a:pt x="320" y="14041"/>
                  <a:pt x="419" y="14041"/>
                  <a:pt x="517" y="14139"/>
                </a:cubicBezTo>
                <a:cubicBezTo>
                  <a:pt x="419" y="14139"/>
                  <a:pt x="419" y="14139"/>
                  <a:pt x="419" y="14237"/>
                </a:cubicBezTo>
                <a:lnTo>
                  <a:pt x="517" y="14237"/>
                </a:lnTo>
                <a:lnTo>
                  <a:pt x="517" y="14336"/>
                </a:lnTo>
                <a:cubicBezTo>
                  <a:pt x="419" y="14237"/>
                  <a:pt x="320" y="14237"/>
                  <a:pt x="222" y="14139"/>
                </a:cubicBezTo>
                <a:lnTo>
                  <a:pt x="222" y="13918"/>
                </a:lnTo>
                <a:cubicBezTo>
                  <a:pt x="124" y="13918"/>
                  <a:pt x="124" y="13918"/>
                  <a:pt x="1" y="13819"/>
                </a:cubicBezTo>
                <a:lnTo>
                  <a:pt x="1" y="13819"/>
                </a:lnTo>
                <a:cubicBezTo>
                  <a:pt x="124" y="14139"/>
                  <a:pt x="222" y="14237"/>
                  <a:pt x="320" y="14434"/>
                </a:cubicBezTo>
                <a:cubicBezTo>
                  <a:pt x="222" y="14434"/>
                  <a:pt x="222" y="14532"/>
                  <a:pt x="222" y="14532"/>
                </a:cubicBezTo>
                <a:cubicBezTo>
                  <a:pt x="222" y="14655"/>
                  <a:pt x="320" y="14655"/>
                  <a:pt x="320" y="14754"/>
                </a:cubicBezTo>
                <a:lnTo>
                  <a:pt x="419" y="14655"/>
                </a:lnTo>
                <a:cubicBezTo>
                  <a:pt x="517" y="14655"/>
                  <a:pt x="517" y="14754"/>
                  <a:pt x="517" y="14754"/>
                </a:cubicBezTo>
                <a:cubicBezTo>
                  <a:pt x="419" y="14754"/>
                  <a:pt x="320" y="14852"/>
                  <a:pt x="222" y="14852"/>
                </a:cubicBezTo>
                <a:lnTo>
                  <a:pt x="222" y="14950"/>
                </a:lnTo>
                <a:cubicBezTo>
                  <a:pt x="320" y="14950"/>
                  <a:pt x="320" y="14852"/>
                  <a:pt x="320" y="14852"/>
                </a:cubicBezTo>
                <a:cubicBezTo>
                  <a:pt x="419" y="14950"/>
                  <a:pt x="517" y="14950"/>
                  <a:pt x="517" y="15049"/>
                </a:cubicBezTo>
                <a:lnTo>
                  <a:pt x="517" y="15467"/>
                </a:lnTo>
                <a:cubicBezTo>
                  <a:pt x="615" y="15368"/>
                  <a:pt x="615" y="15368"/>
                  <a:pt x="738" y="15368"/>
                </a:cubicBezTo>
                <a:cubicBezTo>
                  <a:pt x="837" y="15368"/>
                  <a:pt x="837" y="15467"/>
                  <a:pt x="837" y="15467"/>
                </a:cubicBezTo>
                <a:cubicBezTo>
                  <a:pt x="837" y="15565"/>
                  <a:pt x="738" y="15565"/>
                  <a:pt x="738" y="15565"/>
                </a:cubicBezTo>
                <a:cubicBezTo>
                  <a:pt x="615" y="15663"/>
                  <a:pt x="517" y="15663"/>
                  <a:pt x="419" y="15663"/>
                </a:cubicBezTo>
                <a:lnTo>
                  <a:pt x="419" y="15762"/>
                </a:lnTo>
                <a:lnTo>
                  <a:pt x="517" y="15762"/>
                </a:lnTo>
                <a:cubicBezTo>
                  <a:pt x="517" y="15885"/>
                  <a:pt x="419" y="15885"/>
                  <a:pt x="419" y="15885"/>
                </a:cubicBezTo>
                <a:cubicBezTo>
                  <a:pt x="351" y="15885"/>
                  <a:pt x="284" y="15827"/>
                  <a:pt x="217" y="15791"/>
                </a:cubicBezTo>
                <a:lnTo>
                  <a:pt x="217" y="15791"/>
                </a:lnTo>
                <a:cubicBezTo>
                  <a:pt x="222" y="15809"/>
                  <a:pt x="222" y="15838"/>
                  <a:pt x="222" y="15885"/>
                </a:cubicBezTo>
                <a:cubicBezTo>
                  <a:pt x="320" y="16081"/>
                  <a:pt x="222" y="16081"/>
                  <a:pt x="222" y="16180"/>
                </a:cubicBezTo>
                <a:cubicBezTo>
                  <a:pt x="320" y="16278"/>
                  <a:pt x="124" y="16377"/>
                  <a:pt x="222" y="16499"/>
                </a:cubicBezTo>
                <a:cubicBezTo>
                  <a:pt x="320" y="16598"/>
                  <a:pt x="320" y="16598"/>
                  <a:pt x="419" y="16696"/>
                </a:cubicBezTo>
                <a:cubicBezTo>
                  <a:pt x="222" y="16795"/>
                  <a:pt x="419" y="16893"/>
                  <a:pt x="419" y="16991"/>
                </a:cubicBezTo>
                <a:cubicBezTo>
                  <a:pt x="222" y="17114"/>
                  <a:pt x="517" y="17114"/>
                  <a:pt x="419" y="17311"/>
                </a:cubicBezTo>
                <a:cubicBezTo>
                  <a:pt x="419" y="17311"/>
                  <a:pt x="517" y="17409"/>
                  <a:pt x="517" y="17508"/>
                </a:cubicBezTo>
                <a:lnTo>
                  <a:pt x="419" y="17508"/>
                </a:lnTo>
                <a:lnTo>
                  <a:pt x="419" y="17729"/>
                </a:lnTo>
                <a:cubicBezTo>
                  <a:pt x="419" y="17827"/>
                  <a:pt x="517" y="17827"/>
                  <a:pt x="419" y="17926"/>
                </a:cubicBezTo>
                <a:cubicBezTo>
                  <a:pt x="517" y="17926"/>
                  <a:pt x="615" y="18024"/>
                  <a:pt x="738" y="18024"/>
                </a:cubicBezTo>
                <a:lnTo>
                  <a:pt x="935" y="17827"/>
                </a:lnTo>
                <a:lnTo>
                  <a:pt x="935" y="18024"/>
                </a:lnTo>
                <a:lnTo>
                  <a:pt x="935" y="18221"/>
                </a:lnTo>
                <a:cubicBezTo>
                  <a:pt x="837" y="18221"/>
                  <a:pt x="738" y="18122"/>
                  <a:pt x="615" y="18024"/>
                </a:cubicBezTo>
                <a:lnTo>
                  <a:pt x="615" y="18024"/>
                </a:lnTo>
                <a:cubicBezTo>
                  <a:pt x="738" y="18221"/>
                  <a:pt x="615" y="18344"/>
                  <a:pt x="615" y="18442"/>
                </a:cubicBezTo>
                <a:lnTo>
                  <a:pt x="419" y="18442"/>
                </a:lnTo>
                <a:lnTo>
                  <a:pt x="419" y="18540"/>
                </a:lnTo>
                <a:cubicBezTo>
                  <a:pt x="517" y="18540"/>
                  <a:pt x="517" y="18639"/>
                  <a:pt x="615" y="18639"/>
                </a:cubicBezTo>
                <a:lnTo>
                  <a:pt x="615" y="18737"/>
                </a:lnTo>
                <a:lnTo>
                  <a:pt x="419" y="18737"/>
                </a:lnTo>
                <a:cubicBezTo>
                  <a:pt x="517" y="18835"/>
                  <a:pt x="615" y="18958"/>
                  <a:pt x="738" y="19155"/>
                </a:cubicBezTo>
                <a:lnTo>
                  <a:pt x="738" y="19450"/>
                </a:lnTo>
                <a:cubicBezTo>
                  <a:pt x="837" y="19352"/>
                  <a:pt x="837" y="19352"/>
                  <a:pt x="935" y="19352"/>
                </a:cubicBezTo>
                <a:cubicBezTo>
                  <a:pt x="935" y="19450"/>
                  <a:pt x="935" y="19450"/>
                  <a:pt x="837" y="19450"/>
                </a:cubicBezTo>
                <a:cubicBezTo>
                  <a:pt x="837" y="19450"/>
                  <a:pt x="935" y="19450"/>
                  <a:pt x="935" y="19573"/>
                </a:cubicBezTo>
                <a:cubicBezTo>
                  <a:pt x="935" y="19573"/>
                  <a:pt x="837" y="19573"/>
                  <a:pt x="837" y="19671"/>
                </a:cubicBezTo>
                <a:cubicBezTo>
                  <a:pt x="837" y="19671"/>
                  <a:pt x="837" y="19770"/>
                  <a:pt x="738" y="19770"/>
                </a:cubicBezTo>
                <a:cubicBezTo>
                  <a:pt x="837" y="19868"/>
                  <a:pt x="935" y="19967"/>
                  <a:pt x="837" y="20065"/>
                </a:cubicBezTo>
                <a:lnTo>
                  <a:pt x="738" y="19967"/>
                </a:lnTo>
                <a:lnTo>
                  <a:pt x="517" y="19967"/>
                </a:lnTo>
                <a:cubicBezTo>
                  <a:pt x="615" y="20286"/>
                  <a:pt x="837" y="20385"/>
                  <a:pt x="1034" y="20385"/>
                </a:cubicBezTo>
                <a:cubicBezTo>
                  <a:pt x="1034" y="20483"/>
                  <a:pt x="1034" y="20581"/>
                  <a:pt x="1132" y="20581"/>
                </a:cubicBezTo>
                <a:cubicBezTo>
                  <a:pt x="1034" y="20680"/>
                  <a:pt x="935" y="20680"/>
                  <a:pt x="837" y="20680"/>
                </a:cubicBezTo>
                <a:cubicBezTo>
                  <a:pt x="935" y="20803"/>
                  <a:pt x="935" y="20901"/>
                  <a:pt x="935" y="20999"/>
                </a:cubicBezTo>
                <a:lnTo>
                  <a:pt x="1132" y="20999"/>
                </a:lnTo>
                <a:lnTo>
                  <a:pt x="1132" y="21196"/>
                </a:lnTo>
                <a:lnTo>
                  <a:pt x="1353" y="21196"/>
                </a:lnTo>
                <a:cubicBezTo>
                  <a:pt x="1132" y="21294"/>
                  <a:pt x="1034" y="21294"/>
                  <a:pt x="1034" y="21294"/>
                </a:cubicBezTo>
                <a:lnTo>
                  <a:pt x="1034" y="21516"/>
                </a:lnTo>
                <a:lnTo>
                  <a:pt x="1132" y="21516"/>
                </a:lnTo>
                <a:cubicBezTo>
                  <a:pt x="1034" y="21614"/>
                  <a:pt x="1034" y="21712"/>
                  <a:pt x="1034" y="21811"/>
                </a:cubicBezTo>
                <a:cubicBezTo>
                  <a:pt x="1132" y="21909"/>
                  <a:pt x="1230" y="22032"/>
                  <a:pt x="1353" y="22130"/>
                </a:cubicBezTo>
                <a:cubicBezTo>
                  <a:pt x="1452" y="22130"/>
                  <a:pt x="1452" y="22229"/>
                  <a:pt x="1550" y="22327"/>
                </a:cubicBezTo>
                <a:cubicBezTo>
                  <a:pt x="1648" y="22425"/>
                  <a:pt x="1648" y="22524"/>
                  <a:pt x="1648" y="22647"/>
                </a:cubicBezTo>
                <a:cubicBezTo>
                  <a:pt x="1747" y="22647"/>
                  <a:pt x="1845" y="22745"/>
                  <a:pt x="1845" y="22745"/>
                </a:cubicBezTo>
                <a:cubicBezTo>
                  <a:pt x="1747" y="22745"/>
                  <a:pt x="1648" y="22843"/>
                  <a:pt x="1550" y="22843"/>
                </a:cubicBezTo>
                <a:cubicBezTo>
                  <a:pt x="1452" y="22843"/>
                  <a:pt x="1452" y="22843"/>
                  <a:pt x="1353" y="22942"/>
                </a:cubicBezTo>
                <a:cubicBezTo>
                  <a:pt x="1452" y="23040"/>
                  <a:pt x="1550" y="23040"/>
                  <a:pt x="1550" y="23139"/>
                </a:cubicBezTo>
                <a:lnTo>
                  <a:pt x="1648" y="23040"/>
                </a:lnTo>
                <a:cubicBezTo>
                  <a:pt x="1648" y="23139"/>
                  <a:pt x="1747" y="23139"/>
                  <a:pt x="1845" y="23261"/>
                </a:cubicBezTo>
                <a:cubicBezTo>
                  <a:pt x="1747" y="23360"/>
                  <a:pt x="1648" y="23360"/>
                  <a:pt x="1550" y="23458"/>
                </a:cubicBezTo>
                <a:cubicBezTo>
                  <a:pt x="1550" y="23557"/>
                  <a:pt x="1550" y="23655"/>
                  <a:pt x="1648" y="23753"/>
                </a:cubicBezTo>
                <a:lnTo>
                  <a:pt x="1747" y="23753"/>
                </a:lnTo>
                <a:cubicBezTo>
                  <a:pt x="1747" y="23753"/>
                  <a:pt x="1747" y="23876"/>
                  <a:pt x="1845" y="23975"/>
                </a:cubicBezTo>
                <a:cubicBezTo>
                  <a:pt x="1845" y="24073"/>
                  <a:pt x="1968" y="24073"/>
                  <a:pt x="2066" y="24073"/>
                </a:cubicBezTo>
                <a:cubicBezTo>
                  <a:pt x="2165" y="24073"/>
                  <a:pt x="2165" y="24171"/>
                  <a:pt x="2165" y="24270"/>
                </a:cubicBezTo>
                <a:cubicBezTo>
                  <a:pt x="2263" y="24171"/>
                  <a:pt x="2361" y="24073"/>
                  <a:pt x="2361" y="23975"/>
                </a:cubicBezTo>
                <a:cubicBezTo>
                  <a:pt x="2361" y="24073"/>
                  <a:pt x="2460" y="24073"/>
                  <a:pt x="2460" y="24171"/>
                </a:cubicBezTo>
                <a:lnTo>
                  <a:pt x="2361" y="24270"/>
                </a:lnTo>
                <a:cubicBezTo>
                  <a:pt x="2361" y="24368"/>
                  <a:pt x="2460" y="24368"/>
                  <a:pt x="2460" y="24368"/>
                </a:cubicBezTo>
                <a:cubicBezTo>
                  <a:pt x="2460" y="24491"/>
                  <a:pt x="2460" y="24491"/>
                  <a:pt x="2361" y="24589"/>
                </a:cubicBezTo>
                <a:cubicBezTo>
                  <a:pt x="2460" y="24589"/>
                  <a:pt x="2460" y="24786"/>
                  <a:pt x="2681" y="24786"/>
                </a:cubicBezTo>
                <a:cubicBezTo>
                  <a:pt x="2583" y="24884"/>
                  <a:pt x="2460" y="24983"/>
                  <a:pt x="2361" y="24983"/>
                </a:cubicBezTo>
                <a:cubicBezTo>
                  <a:pt x="2460" y="25204"/>
                  <a:pt x="2460" y="25302"/>
                  <a:pt x="2460" y="25401"/>
                </a:cubicBezTo>
                <a:cubicBezTo>
                  <a:pt x="2583" y="25499"/>
                  <a:pt x="2583" y="25597"/>
                  <a:pt x="2681" y="25597"/>
                </a:cubicBezTo>
                <a:lnTo>
                  <a:pt x="3074" y="25597"/>
                </a:lnTo>
                <a:cubicBezTo>
                  <a:pt x="2976" y="25720"/>
                  <a:pt x="2976" y="25819"/>
                  <a:pt x="2976" y="25917"/>
                </a:cubicBezTo>
                <a:cubicBezTo>
                  <a:pt x="3074" y="25917"/>
                  <a:pt x="3074" y="26015"/>
                  <a:pt x="3197" y="26015"/>
                </a:cubicBezTo>
                <a:lnTo>
                  <a:pt x="3394" y="26015"/>
                </a:lnTo>
                <a:cubicBezTo>
                  <a:pt x="3296" y="25917"/>
                  <a:pt x="3296" y="25819"/>
                  <a:pt x="3197" y="25720"/>
                </a:cubicBezTo>
                <a:lnTo>
                  <a:pt x="3197" y="25720"/>
                </a:lnTo>
                <a:cubicBezTo>
                  <a:pt x="3296" y="25819"/>
                  <a:pt x="3394" y="25819"/>
                  <a:pt x="3492" y="25819"/>
                </a:cubicBezTo>
                <a:cubicBezTo>
                  <a:pt x="3492" y="25917"/>
                  <a:pt x="3591" y="26015"/>
                  <a:pt x="3492" y="26015"/>
                </a:cubicBezTo>
                <a:cubicBezTo>
                  <a:pt x="3394" y="26114"/>
                  <a:pt x="3394" y="26212"/>
                  <a:pt x="3394" y="26212"/>
                </a:cubicBezTo>
                <a:cubicBezTo>
                  <a:pt x="3394" y="26335"/>
                  <a:pt x="3492" y="26335"/>
                  <a:pt x="3492" y="26335"/>
                </a:cubicBezTo>
                <a:cubicBezTo>
                  <a:pt x="3492" y="26433"/>
                  <a:pt x="3394" y="26433"/>
                  <a:pt x="3296" y="26532"/>
                </a:cubicBezTo>
                <a:lnTo>
                  <a:pt x="3296" y="26335"/>
                </a:lnTo>
                <a:lnTo>
                  <a:pt x="3394" y="26212"/>
                </a:lnTo>
                <a:cubicBezTo>
                  <a:pt x="3296" y="26212"/>
                  <a:pt x="3296" y="26114"/>
                  <a:pt x="3296" y="26114"/>
                </a:cubicBezTo>
                <a:lnTo>
                  <a:pt x="3197" y="26114"/>
                </a:lnTo>
                <a:lnTo>
                  <a:pt x="3197" y="26212"/>
                </a:lnTo>
                <a:cubicBezTo>
                  <a:pt x="3074" y="26335"/>
                  <a:pt x="3074" y="26335"/>
                  <a:pt x="3074" y="26433"/>
                </a:cubicBezTo>
                <a:cubicBezTo>
                  <a:pt x="3197" y="26433"/>
                  <a:pt x="3197" y="26532"/>
                  <a:pt x="3197" y="26630"/>
                </a:cubicBezTo>
                <a:lnTo>
                  <a:pt x="3394" y="26630"/>
                </a:lnTo>
                <a:cubicBezTo>
                  <a:pt x="3394" y="26630"/>
                  <a:pt x="3492" y="26630"/>
                  <a:pt x="3492" y="26729"/>
                </a:cubicBezTo>
                <a:cubicBezTo>
                  <a:pt x="3492" y="26729"/>
                  <a:pt x="3394" y="26827"/>
                  <a:pt x="3394" y="26950"/>
                </a:cubicBezTo>
                <a:cubicBezTo>
                  <a:pt x="3296" y="26827"/>
                  <a:pt x="3197" y="26729"/>
                  <a:pt x="3197" y="26630"/>
                </a:cubicBezTo>
                <a:lnTo>
                  <a:pt x="3074" y="26630"/>
                </a:lnTo>
                <a:lnTo>
                  <a:pt x="2976" y="26532"/>
                </a:lnTo>
                <a:lnTo>
                  <a:pt x="2976" y="26532"/>
                </a:lnTo>
                <a:cubicBezTo>
                  <a:pt x="2976" y="26630"/>
                  <a:pt x="2976" y="26729"/>
                  <a:pt x="3074" y="26827"/>
                </a:cubicBezTo>
                <a:cubicBezTo>
                  <a:pt x="3074" y="26827"/>
                  <a:pt x="3197" y="26827"/>
                  <a:pt x="3197" y="26950"/>
                </a:cubicBezTo>
                <a:lnTo>
                  <a:pt x="3296" y="27048"/>
                </a:lnTo>
                <a:cubicBezTo>
                  <a:pt x="3394" y="27048"/>
                  <a:pt x="3492" y="27048"/>
                  <a:pt x="3591" y="27147"/>
                </a:cubicBezTo>
                <a:lnTo>
                  <a:pt x="3591" y="27245"/>
                </a:lnTo>
                <a:cubicBezTo>
                  <a:pt x="3689" y="27343"/>
                  <a:pt x="3812" y="27343"/>
                  <a:pt x="3910" y="27442"/>
                </a:cubicBezTo>
                <a:cubicBezTo>
                  <a:pt x="3910" y="27565"/>
                  <a:pt x="4107" y="27565"/>
                  <a:pt x="4205" y="27663"/>
                </a:cubicBezTo>
                <a:cubicBezTo>
                  <a:pt x="4304" y="27663"/>
                  <a:pt x="4304" y="27761"/>
                  <a:pt x="4427" y="27761"/>
                </a:cubicBezTo>
                <a:cubicBezTo>
                  <a:pt x="4624" y="27761"/>
                  <a:pt x="4624" y="27860"/>
                  <a:pt x="4525" y="28056"/>
                </a:cubicBezTo>
                <a:lnTo>
                  <a:pt x="4624" y="28179"/>
                </a:lnTo>
                <a:lnTo>
                  <a:pt x="4624" y="28376"/>
                </a:lnTo>
                <a:lnTo>
                  <a:pt x="4919" y="28376"/>
                </a:lnTo>
                <a:lnTo>
                  <a:pt x="5042" y="28474"/>
                </a:lnTo>
                <a:cubicBezTo>
                  <a:pt x="5238" y="28474"/>
                  <a:pt x="5337" y="28474"/>
                  <a:pt x="5435" y="28573"/>
                </a:cubicBezTo>
                <a:cubicBezTo>
                  <a:pt x="5435" y="28474"/>
                  <a:pt x="5533" y="28474"/>
                  <a:pt x="5533" y="28376"/>
                </a:cubicBezTo>
                <a:cubicBezTo>
                  <a:pt x="5533" y="28474"/>
                  <a:pt x="5533" y="28474"/>
                  <a:pt x="5656" y="28474"/>
                </a:cubicBezTo>
                <a:cubicBezTo>
                  <a:pt x="5656" y="28474"/>
                  <a:pt x="5533" y="28474"/>
                  <a:pt x="5533" y="28573"/>
                </a:cubicBezTo>
                <a:cubicBezTo>
                  <a:pt x="5656" y="28671"/>
                  <a:pt x="5755" y="28671"/>
                  <a:pt x="5853" y="28794"/>
                </a:cubicBezTo>
                <a:cubicBezTo>
                  <a:pt x="5853" y="28892"/>
                  <a:pt x="5755" y="28892"/>
                  <a:pt x="5755" y="28892"/>
                </a:cubicBezTo>
                <a:cubicBezTo>
                  <a:pt x="5853" y="28892"/>
                  <a:pt x="5853" y="28991"/>
                  <a:pt x="5951" y="29089"/>
                </a:cubicBezTo>
                <a:cubicBezTo>
                  <a:pt x="5991" y="29069"/>
                  <a:pt x="6027" y="29062"/>
                  <a:pt x="6061" y="29062"/>
                </a:cubicBezTo>
                <a:cubicBezTo>
                  <a:pt x="6196" y="29062"/>
                  <a:pt x="6291" y="29187"/>
                  <a:pt x="6369" y="29187"/>
                </a:cubicBezTo>
                <a:lnTo>
                  <a:pt x="6369" y="29409"/>
                </a:lnTo>
                <a:cubicBezTo>
                  <a:pt x="6664" y="29409"/>
                  <a:pt x="6566" y="29704"/>
                  <a:pt x="6763" y="29704"/>
                </a:cubicBezTo>
                <a:cubicBezTo>
                  <a:pt x="6824" y="29655"/>
                  <a:pt x="6880" y="29655"/>
                  <a:pt x="6932" y="29655"/>
                </a:cubicBezTo>
                <a:cubicBezTo>
                  <a:pt x="6984" y="29655"/>
                  <a:pt x="7033" y="29655"/>
                  <a:pt x="7082" y="29605"/>
                </a:cubicBezTo>
                <a:cubicBezTo>
                  <a:pt x="7279" y="29605"/>
                  <a:pt x="7377" y="29605"/>
                  <a:pt x="7599" y="29802"/>
                </a:cubicBezTo>
                <a:cubicBezTo>
                  <a:pt x="7500" y="29802"/>
                  <a:pt x="7500" y="29802"/>
                  <a:pt x="7377" y="29901"/>
                </a:cubicBezTo>
                <a:cubicBezTo>
                  <a:pt x="7377" y="29901"/>
                  <a:pt x="7500" y="29901"/>
                  <a:pt x="7500" y="30023"/>
                </a:cubicBezTo>
                <a:lnTo>
                  <a:pt x="7796" y="30023"/>
                </a:lnTo>
                <a:lnTo>
                  <a:pt x="7894" y="30122"/>
                </a:lnTo>
                <a:cubicBezTo>
                  <a:pt x="7796" y="30122"/>
                  <a:pt x="7796" y="30220"/>
                  <a:pt x="7796" y="30220"/>
                </a:cubicBezTo>
                <a:cubicBezTo>
                  <a:pt x="7894" y="30220"/>
                  <a:pt x="7894" y="30319"/>
                  <a:pt x="7894" y="30319"/>
                </a:cubicBezTo>
                <a:cubicBezTo>
                  <a:pt x="7992" y="30417"/>
                  <a:pt x="7992" y="30515"/>
                  <a:pt x="8115" y="30515"/>
                </a:cubicBezTo>
                <a:cubicBezTo>
                  <a:pt x="8214" y="30515"/>
                  <a:pt x="8312" y="30515"/>
                  <a:pt x="8312" y="30319"/>
                </a:cubicBezTo>
                <a:cubicBezTo>
                  <a:pt x="8410" y="30417"/>
                  <a:pt x="8607" y="30515"/>
                  <a:pt x="8730" y="30737"/>
                </a:cubicBezTo>
                <a:cubicBezTo>
                  <a:pt x="8828" y="30638"/>
                  <a:pt x="8927" y="30515"/>
                  <a:pt x="8927" y="30515"/>
                </a:cubicBezTo>
                <a:cubicBezTo>
                  <a:pt x="9123" y="30515"/>
                  <a:pt x="9222" y="30638"/>
                  <a:pt x="9345" y="30638"/>
                </a:cubicBezTo>
                <a:cubicBezTo>
                  <a:pt x="9443" y="30737"/>
                  <a:pt x="9640" y="30835"/>
                  <a:pt x="9640" y="31032"/>
                </a:cubicBezTo>
                <a:cubicBezTo>
                  <a:pt x="9738" y="30933"/>
                  <a:pt x="9738" y="30933"/>
                  <a:pt x="9836" y="30933"/>
                </a:cubicBezTo>
                <a:cubicBezTo>
                  <a:pt x="9836" y="31032"/>
                  <a:pt x="10058" y="31032"/>
                  <a:pt x="10058" y="31130"/>
                </a:cubicBezTo>
                <a:cubicBezTo>
                  <a:pt x="10156" y="31130"/>
                  <a:pt x="10156" y="31130"/>
                  <a:pt x="10254" y="31032"/>
                </a:cubicBezTo>
                <a:lnTo>
                  <a:pt x="10254" y="31032"/>
                </a:lnTo>
                <a:cubicBezTo>
                  <a:pt x="10156" y="31253"/>
                  <a:pt x="10156" y="31351"/>
                  <a:pt x="10058" y="31450"/>
                </a:cubicBezTo>
                <a:cubicBezTo>
                  <a:pt x="10156" y="31450"/>
                  <a:pt x="10254" y="31450"/>
                  <a:pt x="10353" y="31548"/>
                </a:cubicBezTo>
                <a:cubicBezTo>
                  <a:pt x="10254" y="31548"/>
                  <a:pt x="10254" y="31646"/>
                  <a:pt x="10254" y="31646"/>
                </a:cubicBezTo>
                <a:lnTo>
                  <a:pt x="10353" y="31646"/>
                </a:lnTo>
                <a:cubicBezTo>
                  <a:pt x="10353" y="31646"/>
                  <a:pt x="10353" y="31548"/>
                  <a:pt x="10451" y="31548"/>
                </a:cubicBezTo>
                <a:lnTo>
                  <a:pt x="10672" y="31548"/>
                </a:lnTo>
                <a:lnTo>
                  <a:pt x="10771" y="31646"/>
                </a:lnTo>
                <a:cubicBezTo>
                  <a:pt x="10869" y="31646"/>
                  <a:pt x="10869" y="31548"/>
                  <a:pt x="10869" y="31548"/>
                </a:cubicBezTo>
                <a:lnTo>
                  <a:pt x="11066" y="31548"/>
                </a:lnTo>
                <a:lnTo>
                  <a:pt x="11066" y="31745"/>
                </a:lnTo>
                <a:cubicBezTo>
                  <a:pt x="11189" y="31868"/>
                  <a:pt x="11287" y="31868"/>
                  <a:pt x="11386" y="31868"/>
                </a:cubicBezTo>
                <a:lnTo>
                  <a:pt x="11484" y="31745"/>
                </a:lnTo>
                <a:cubicBezTo>
                  <a:pt x="11484" y="31646"/>
                  <a:pt x="11386" y="31646"/>
                  <a:pt x="11386" y="31548"/>
                </a:cubicBezTo>
                <a:lnTo>
                  <a:pt x="11386" y="31548"/>
                </a:lnTo>
                <a:cubicBezTo>
                  <a:pt x="11582" y="31646"/>
                  <a:pt x="11681" y="31646"/>
                  <a:pt x="11804" y="31646"/>
                </a:cubicBezTo>
                <a:cubicBezTo>
                  <a:pt x="11902" y="31868"/>
                  <a:pt x="11902" y="31966"/>
                  <a:pt x="12099" y="32064"/>
                </a:cubicBezTo>
                <a:cubicBezTo>
                  <a:pt x="12197" y="32064"/>
                  <a:pt x="12295" y="31966"/>
                  <a:pt x="12418" y="31966"/>
                </a:cubicBezTo>
                <a:cubicBezTo>
                  <a:pt x="12517" y="32064"/>
                  <a:pt x="12615" y="32163"/>
                  <a:pt x="12713" y="32261"/>
                </a:cubicBezTo>
                <a:lnTo>
                  <a:pt x="12812" y="32261"/>
                </a:lnTo>
                <a:cubicBezTo>
                  <a:pt x="12812" y="32163"/>
                  <a:pt x="12812" y="32064"/>
                  <a:pt x="12713" y="32064"/>
                </a:cubicBezTo>
                <a:cubicBezTo>
                  <a:pt x="12713" y="31966"/>
                  <a:pt x="12615" y="31868"/>
                  <a:pt x="12615" y="31745"/>
                </a:cubicBezTo>
                <a:lnTo>
                  <a:pt x="12517" y="31868"/>
                </a:lnTo>
                <a:cubicBezTo>
                  <a:pt x="12418" y="31745"/>
                  <a:pt x="12418" y="31646"/>
                  <a:pt x="12615" y="31548"/>
                </a:cubicBezTo>
                <a:cubicBezTo>
                  <a:pt x="12713" y="31646"/>
                  <a:pt x="12713" y="31745"/>
                  <a:pt x="12812" y="31868"/>
                </a:cubicBezTo>
                <a:cubicBezTo>
                  <a:pt x="12910" y="31868"/>
                  <a:pt x="13033" y="31966"/>
                  <a:pt x="13131" y="31966"/>
                </a:cubicBezTo>
                <a:lnTo>
                  <a:pt x="13033" y="32064"/>
                </a:lnTo>
                <a:lnTo>
                  <a:pt x="13131" y="32064"/>
                </a:lnTo>
                <a:cubicBezTo>
                  <a:pt x="13328" y="32261"/>
                  <a:pt x="13525" y="32482"/>
                  <a:pt x="13648" y="32679"/>
                </a:cubicBezTo>
                <a:cubicBezTo>
                  <a:pt x="13746" y="32581"/>
                  <a:pt x="13844" y="32581"/>
                  <a:pt x="13943" y="32581"/>
                </a:cubicBezTo>
                <a:cubicBezTo>
                  <a:pt x="14041" y="32679"/>
                  <a:pt x="14041" y="32777"/>
                  <a:pt x="14041" y="32876"/>
                </a:cubicBezTo>
                <a:cubicBezTo>
                  <a:pt x="14139" y="32876"/>
                  <a:pt x="14139" y="32777"/>
                  <a:pt x="14139" y="32777"/>
                </a:cubicBezTo>
                <a:cubicBezTo>
                  <a:pt x="14262" y="32876"/>
                  <a:pt x="14262" y="32876"/>
                  <a:pt x="14361" y="32974"/>
                </a:cubicBezTo>
                <a:cubicBezTo>
                  <a:pt x="14361" y="32974"/>
                  <a:pt x="14361" y="33097"/>
                  <a:pt x="14262" y="33097"/>
                </a:cubicBezTo>
                <a:cubicBezTo>
                  <a:pt x="14361" y="33195"/>
                  <a:pt x="14361" y="33195"/>
                  <a:pt x="14459" y="33195"/>
                </a:cubicBezTo>
                <a:lnTo>
                  <a:pt x="14656" y="32974"/>
                </a:lnTo>
                <a:lnTo>
                  <a:pt x="14558" y="32974"/>
                </a:lnTo>
                <a:cubicBezTo>
                  <a:pt x="14558" y="32876"/>
                  <a:pt x="14361" y="32777"/>
                  <a:pt x="14361" y="32679"/>
                </a:cubicBezTo>
                <a:cubicBezTo>
                  <a:pt x="14262" y="32581"/>
                  <a:pt x="14139" y="32359"/>
                  <a:pt x="13943" y="32359"/>
                </a:cubicBezTo>
                <a:cubicBezTo>
                  <a:pt x="14041" y="32163"/>
                  <a:pt x="14139" y="32163"/>
                  <a:pt x="14361" y="32163"/>
                </a:cubicBezTo>
                <a:cubicBezTo>
                  <a:pt x="14262" y="32261"/>
                  <a:pt x="14139" y="32261"/>
                  <a:pt x="14139" y="32261"/>
                </a:cubicBezTo>
                <a:cubicBezTo>
                  <a:pt x="14262" y="32359"/>
                  <a:pt x="14262" y="32482"/>
                  <a:pt x="14361" y="32679"/>
                </a:cubicBezTo>
                <a:cubicBezTo>
                  <a:pt x="14361" y="32581"/>
                  <a:pt x="14459" y="32581"/>
                  <a:pt x="14459" y="32581"/>
                </a:cubicBezTo>
                <a:cubicBezTo>
                  <a:pt x="14558" y="32581"/>
                  <a:pt x="14558" y="32581"/>
                  <a:pt x="14656" y="32679"/>
                </a:cubicBezTo>
                <a:cubicBezTo>
                  <a:pt x="14558" y="32777"/>
                  <a:pt x="14656" y="32876"/>
                  <a:pt x="14656" y="32974"/>
                </a:cubicBezTo>
                <a:cubicBezTo>
                  <a:pt x="14754" y="32974"/>
                  <a:pt x="14877" y="32974"/>
                  <a:pt x="14877" y="32876"/>
                </a:cubicBezTo>
                <a:lnTo>
                  <a:pt x="14877" y="32777"/>
                </a:lnTo>
                <a:cubicBezTo>
                  <a:pt x="14877" y="32679"/>
                  <a:pt x="14877" y="32679"/>
                  <a:pt x="14754" y="32581"/>
                </a:cubicBezTo>
                <a:lnTo>
                  <a:pt x="15074" y="32581"/>
                </a:lnTo>
                <a:cubicBezTo>
                  <a:pt x="15074" y="32679"/>
                  <a:pt x="15074" y="32777"/>
                  <a:pt x="15172" y="32974"/>
                </a:cubicBezTo>
                <a:lnTo>
                  <a:pt x="15369" y="32974"/>
                </a:lnTo>
                <a:lnTo>
                  <a:pt x="15492" y="33097"/>
                </a:lnTo>
                <a:cubicBezTo>
                  <a:pt x="15492" y="32974"/>
                  <a:pt x="15492" y="32876"/>
                  <a:pt x="15590" y="32876"/>
                </a:cubicBezTo>
                <a:cubicBezTo>
                  <a:pt x="15492" y="32777"/>
                  <a:pt x="15492" y="32777"/>
                  <a:pt x="15492" y="32679"/>
                </a:cubicBezTo>
                <a:lnTo>
                  <a:pt x="15590" y="32581"/>
                </a:lnTo>
                <a:cubicBezTo>
                  <a:pt x="15689" y="32679"/>
                  <a:pt x="15787" y="32679"/>
                  <a:pt x="15787" y="32777"/>
                </a:cubicBezTo>
                <a:cubicBezTo>
                  <a:pt x="15787" y="32777"/>
                  <a:pt x="15885" y="32777"/>
                  <a:pt x="15885" y="32679"/>
                </a:cubicBezTo>
                <a:cubicBezTo>
                  <a:pt x="15944" y="32856"/>
                  <a:pt x="15968" y="32892"/>
                  <a:pt x="16025" y="32892"/>
                </a:cubicBezTo>
                <a:cubicBezTo>
                  <a:pt x="16063" y="32892"/>
                  <a:pt x="16116" y="32876"/>
                  <a:pt x="16205" y="32876"/>
                </a:cubicBezTo>
                <a:cubicBezTo>
                  <a:pt x="16271" y="32876"/>
                  <a:pt x="16380" y="32832"/>
                  <a:pt x="16475" y="32832"/>
                </a:cubicBezTo>
                <a:cubicBezTo>
                  <a:pt x="16522" y="32832"/>
                  <a:pt x="16566" y="32843"/>
                  <a:pt x="16598" y="32876"/>
                </a:cubicBezTo>
                <a:lnTo>
                  <a:pt x="16598" y="32974"/>
                </a:lnTo>
                <a:cubicBezTo>
                  <a:pt x="16721" y="32974"/>
                  <a:pt x="16721" y="32876"/>
                  <a:pt x="16820" y="32876"/>
                </a:cubicBezTo>
                <a:cubicBezTo>
                  <a:pt x="16820" y="32777"/>
                  <a:pt x="16918" y="32679"/>
                  <a:pt x="16918" y="32679"/>
                </a:cubicBezTo>
                <a:lnTo>
                  <a:pt x="17016" y="32679"/>
                </a:lnTo>
                <a:lnTo>
                  <a:pt x="17016" y="32777"/>
                </a:lnTo>
                <a:lnTo>
                  <a:pt x="17016" y="32876"/>
                </a:lnTo>
                <a:lnTo>
                  <a:pt x="17434" y="32876"/>
                </a:lnTo>
                <a:cubicBezTo>
                  <a:pt x="17533" y="32777"/>
                  <a:pt x="17533" y="32679"/>
                  <a:pt x="17631" y="32679"/>
                </a:cubicBezTo>
                <a:cubicBezTo>
                  <a:pt x="17730" y="32679"/>
                  <a:pt x="17730" y="32777"/>
                  <a:pt x="17828" y="32777"/>
                </a:cubicBezTo>
                <a:lnTo>
                  <a:pt x="17828" y="32581"/>
                </a:lnTo>
                <a:lnTo>
                  <a:pt x="17951" y="32581"/>
                </a:lnTo>
                <a:cubicBezTo>
                  <a:pt x="18049" y="32581"/>
                  <a:pt x="18049" y="32679"/>
                  <a:pt x="18148" y="32679"/>
                </a:cubicBezTo>
                <a:lnTo>
                  <a:pt x="18148" y="32581"/>
                </a:lnTo>
                <a:cubicBezTo>
                  <a:pt x="18246" y="32581"/>
                  <a:pt x="18246" y="32679"/>
                  <a:pt x="18344" y="32679"/>
                </a:cubicBezTo>
                <a:cubicBezTo>
                  <a:pt x="18443" y="32482"/>
                  <a:pt x="18566" y="32261"/>
                  <a:pt x="18664" y="32261"/>
                </a:cubicBezTo>
                <a:cubicBezTo>
                  <a:pt x="18762" y="32359"/>
                  <a:pt x="18762" y="32482"/>
                  <a:pt x="18861" y="32482"/>
                </a:cubicBezTo>
                <a:lnTo>
                  <a:pt x="19279" y="32482"/>
                </a:lnTo>
                <a:cubicBezTo>
                  <a:pt x="19180" y="32482"/>
                  <a:pt x="19180" y="32482"/>
                  <a:pt x="19180" y="32359"/>
                </a:cubicBezTo>
                <a:lnTo>
                  <a:pt x="19279" y="32261"/>
                </a:lnTo>
                <a:cubicBezTo>
                  <a:pt x="19360" y="32302"/>
                  <a:pt x="19408" y="32326"/>
                  <a:pt x="19443" y="32326"/>
                </a:cubicBezTo>
                <a:cubicBezTo>
                  <a:pt x="19492" y="32326"/>
                  <a:pt x="19516" y="32278"/>
                  <a:pt x="19574" y="32163"/>
                </a:cubicBezTo>
                <a:lnTo>
                  <a:pt x="19475" y="32163"/>
                </a:lnTo>
                <a:lnTo>
                  <a:pt x="19475" y="32064"/>
                </a:lnTo>
                <a:cubicBezTo>
                  <a:pt x="19574" y="32064"/>
                  <a:pt x="19672" y="32163"/>
                  <a:pt x="19672" y="32163"/>
                </a:cubicBezTo>
                <a:cubicBezTo>
                  <a:pt x="19795" y="32163"/>
                  <a:pt x="19795" y="32064"/>
                  <a:pt x="19893" y="32064"/>
                </a:cubicBezTo>
                <a:cubicBezTo>
                  <a:pt x="19992" y="32261"/>
                  <a:pt x="20188" y="32261"/>
                  <a:pt x="20410" y="32359"/>
                </a:cubicBezTo>
                <a:cubicBezTo>
                  <a:pt x="20287" y="32261"/>
                  <a:pt x="20287" y="32163"/>
                  <a:pt x="20287" y="32064"/>
                </a:cubicBezTo>
                <a:lnTo>
                  <a:pt x="20508" y="32064"/>
                </a:lnTo>
                <a:lnTo>
                  <a:pt x="20508" y="31868"/>
                </a:lnTo>
                <a:lnTo>
                  <a:pt x="20606" y="31868"/>
                </a:lnTo>
                <a:lnTo>
                  <a:pt x="20705" y="31966"/>
                </a:lnTo>
                <a:lnTo>
                  <a:pt x="21024" y="31966"/>
                </a:lnTo>
                <a:lnTo>
                  <a:pt x="21024" y="31745"/>
                </a:lnTo>
                <a:cubicBezTo>
                  <a:pt x="21123" y="31745"/>
                  <a:pt x="21221" y="31745"/>
                  <a:pt x="21320" y="31868"/>
                </a:cubicBezTo>
                <a:cubicBezTo>
                  <a:pt x="21320" y="31745"/>
                  <a:pt x="21221" y="31745"/>
                  <a:pt x="21221" y="31646"/>
                </a:cubicBezTo>
                <a:cubicBezTo>
                  <a:pt x="21320" y="31548"/>
                  <a:pt x="21320" y="31450"/>
                  <a:pt x="21320" y="31351"/>
                </a:cubicBezTo>
                <a:lnTo>
                  <a:pt x="21639" y="31351"/>
                </a:lnTo>
                <a:lnTo>
                  <a:pt x="21639" y="31548"/>
                </a:lnTo>
                <a:lnTo>
                  <a:pt x="21836" y="31548"/>
                </a:lnTo>
                <a:lnTo>
                  <a:pt x="21836" y="31253"/>
                </a:lnTo>
                <a:cubicBezTo>
                  <a:pt x="21934" y="31253"/>
                  <a:pt x="21934" y="31253"/>
                  <a:pt x="22033" y="31130"/>
                </a:cubicBezTo>
                <a:lnTo>
                  <a:pt x="22033" y="31253"/>
                </a:lnTo>
                <a:cubicBezTo>
                  <a:pt x="22254" y="31130"/>
                  <a:pt x="22451" y="31032"/>
                  <a:pt x="22647" y="30933"/>
                </a:cubicBezTo>
                <a:lnTo>
                  <a:pt x="22647" y="30737"/>
                </a:lnTo>
                <a:cubicBezTo>
                  <a:pt x="22746" y="30638"/>
                  <a:pt x="22869" y="30638"/>
                  <a:pt x="22967" y="30515"/>
                </a:cubicBezTo>
                <a:lnTo>
                  <a:pt x="22967" y="30638"/>
                </a:lnTo>
                <a:cubicBezTo>
                  <a:pt x="22967" y="30515"/>
                  <a:pt x="23065" y="30417"/>
                  <a:pt x="23065" y="30417"/>
                </a:cubicBezTo>
                <a:lnTo>
                  <a:pt x="23164" y="30319"/>
                </a:lnTo>
                <a:lnTo>
                  <a:pt x="23065" y="30319"/>
                </a:lnTo>
                <a:cubicBezTo>
                  <a:pt x="23164" y="30220"/>
                  <a:pt x="23262" y="30122"/>
                  <a:pt x="23262" y="30122"/>
                </a:cubicBezTo>
                <a:cubicBezTo>
                  <a:pt x="23360" y="30122"/>
                  <a:pt x="23360" y="30220"/>
                  <a:pt x="23483" y="30220"/>
                </a:cubicBezTo>
                <a:cubicBezTo>
                  <a:pt x="23483" y="30122"/>
                  <a:pt x="23483" y="30122"/>
                  <a:pt x="23582" y="30023"/>
                </a:cubicBezTo>
                <a:lnTo>
                  <a:pt x="23680" y="30023"/>
                </a:lnTo>
                <a:cubicBezTo>
                  <a:pt x="23680" y="30023"/>
                  <a:pt x="23680" y="29901"/>
                  <a:pt x="23778" y="29901"/>
                </a:cubicBezTo>
                <a:lnTo>
                  <a:pt x="23877" y="29901"/>
                </a:lnTo>
                <a:cubicBezTo>
                  <a:pt x="23975" y="29802"/>
                  <a:pt x="23975" y="29704"/>
                  <a:pt x="24098" y="29605"/>
                </a:cubicBezTo>
                <a:cubicBezTo>
                  <a:pt x="24196" y="29704"/>
                  <a:pt x="24196" y="29704"/>
                  <a:pt x="24295" y="29704"/>
                </a:cubicBezTo>
                <a:cubicBezTo>
                  <a:pt x="24295" y="29605"/>
                  <a:pt x="24295" y="29507"/>
                  <a:pt x="24393" y="29409"/>
                </a:cubicBezTo>
                <a:cubicBezTo>
                  <a:pt x="24492" y="29409"/>
                  <a:pt x="24590" y="29409"/>
                  <a:pt x="24713" y="29286"/>
                </a:cubicBezTo>
                <a:lnTo>
                  <a:pt x="24590" y="29187"/>
                </a:lnTo>
                <a:cubicBezTo>
                  <a:pt x="24713" y="29089"/>
                  <a:pt x="24811" y="29089"/>
                  <a:pt x="24811" y="28991"/>
                </a:cubicBezTo>
                <a:cubicBezTo>
                  <a:pt x="24844" y="29056"/>
                  <a:pt x="24877" y="29078"/>
                  <a:pt x="24910" y="29078"/>
                </a:cubicBezTo>
                <a:cubicBezTo>
                  <a:pt x="24975" y="29078"/>
                  <a:pt x="25041" y="28991"/>
                  <a:pt x="25106" y="28991"/>
                </a:cubicBezTo>
                <a:lnTo>
                  <a:pt x="25106" y="28794"/>
                </a:lnTo>
                <a:cubicBezTo>
                  <a:pt x="25205" y="28671"/>
                  <a:pt x="25328" y="28671"/>
                  <a:pt x="25524" y="28573"/>
                </a:cubicBezTo>
                <a:cubicBezTo>
                  <a:pt x="25426" y="28474"/>
                  <a:pt x="25524" y="28376"/>
                  <a:pt x="25524" y="28278"/>
                </a:cubicBezTo>
                <a:lnTo>
                  <a:pt x="25623" y="28278"/>
                </a:lnTo>
                <a:lnTo>
                  <a:pt x="25721" y="28179"/>
                </a:lnTo>
                <a:lnTo>
                  <a:pt x="26041" y="28179"/>
                </a:lnTo>
                <a:lnTo>
                  <a:pt x="25942" y="28056"/>
                </a:lnTo>
                <a:cubicBezTo>
                  <a:pt x="25942" y="27958"/>
                  <a:pt x="26041" y="27958"/>
                  <a:pt x="26041" y="27958"/>
                </a:cubicBezTo>
                <a:cubicBezTo>
                  <a:pt x="26139" y="27761"/>
                  <a:pt x="26139" y="27761"/>
                  <a:pt x="26336" y="27761"/>
                </a:cubicBezTo>
                <a:cubicBezTo>
                  <a:pt x="26434" y="27663"/>
                  <a:pt x="26557" y="27442"/>
                  <a:pt x="26754" y="27343"/>
                </a:cubicBezTo>
                <a:cubicBezTo>
                  <a:pt x="26655" y="27245"/>
                  <a:pt x="26655" y="27147"/>
                  <a:pt x="26655" y="27147"/>
                </a:cubicBezTo>
                <a:lnTo>
                  <a:pt x="26950" y="27147"/>
                </a:lnTo>
                <a:cubicBezTo>
                  <a:pt x="27049" y="27048"/>
                  <a:pt x="27049" y="26950"/>
                  <a:pt x="27172" y="26827"/>
                </a:cubicBezTo>
                <a:lnTo>
                  <a:pt x="27049" y="26729"/>
                </a:lnTo>
                <a:lnTo>
                  <a:pt x="27270" y="26729"/>
                </a:lnTo>
                <a:cubicBezTo>
                  <a:pt x="27270" y="26532"/>
                  <a:pt x="27270" y="26532"/>
                  <a:pt x="27467" y="26532"/>
                </a:cubicBezTo>
                <a:cubicBezTo>
                  <a:pt x="27467" y="26532"/>
                  <a:pt x="27368" y="26532"/>
                  <a:pt x="27368" y="26630"/>
                </a:cubicBezTo>
                <a:lnTo>
                  <a:pt x="27565" y="26630"/>
                </a:lnTo>
                <a:cubicBezTo>
                  <a:pt x="27565" y="26532"/>
                  <a:pt x="27664" y="26433"/>
                  <a:pt x="27664" y="26433"/>
                </a:cubicBezTo>
                <a:cubicBezTo>
                  <a:pt x="27664" y="26335"/>
                  <a:pt x="27565" y="26335"/>
                  <a:pt x="27565" y="26212"/>
                </a:cubicBezTo>
                <a:cubicBezTo>
                  <a:pt x="27565" y="26212"/>
                  <a:pt x="27664" y="26212"/>
                  <a:pt x="27664" y="26114"/>
                </a:cubicBezTo>
                <a:cubicBezTo>
                  <a:pt x="27565" y="26114"/>
                  <a:pt x="27565" y="26015"/>
                  <a:pt x="27565" y="26015"/>
                </a:cubicBezTo>
                <a:cubicBezTo>
                  <a:pt x="27664" y="26015"/>
                  <a:pt x="27664" y="25917"/>
                  <a:pt x="27664" y="25917"/>
                </a:cubicBezTo>
                <a:lnTo>
                  <a:pt x="27885" y="26114"/>
                </a:lnTo>
                <a:cubicBezTo>
                  <a:pt x="27885" y="26015"/>
                  <a:pt x="27983" y="25917"/>
                  <a:pt x="27983" y="25819"/>
                </a:cubicBezTo>
                <a:cubicBezTo>
                  <a:pt x="27983" y="25819"/>
                  <a:pt x="27983" y="25917"/>
                  <a:pt x="28082" y="25917"/>
                </a:cubicBezTo>
                <a:lnTo>
                  <a:pt x="28082" y="25597"/>
                </a:lnTo>
                <a:cubicBezTo>
                  <a:pt x="28180" y="25499"/>
                  <a:pt x="28180" y="25499"/>
                  <a:pt x="28278" y="25401"/>
                </a:cubicBezTo>
                <a:lnTo>
                  <a:pt x="28180" y="25401"/>
                </a:lnTo>
                <a:lnTo>
                  <a:pt x="28180" y="25302"/>
                </a:lnTo>
                <a:cubicBezTo>
                  <a:pt x="28082" y="25302"/>
                  <a:pt x="28082" y="25204"/>
                  <a:pt x="27983" y="25204"/>
                </a:cubicBezTo>
                <a:cubicBezTo>
                  <a:pt x="28082" y="25106"/>
                  <a:pt x="28082" y="25106"/>
                  <a:pt x="28180" y="25106"/>
                </a:cubicBezTo>
                <a:lnTo>
                  <a:pt x="28180" y="24786"/>
                </a:lnTo>
                <a:cubicBezTo>
                  <a:pt x="28180" y="24884"/>
                  <a:pt x="28180" y="24884"/>
                  <a:pt x="28278" y="24884"/>
                </a:cubicBezTo>
                <a:cubicBezTo>
                  <a:pt x="28278" y="24786"/>
                  <a:pt x="28401" y="24786"/>
                  <a:pt x="28500" y="24688"/>
                </a:cubicBezTo>
                <a:cubicBezTo>
                  <a:pt x="28598" y="24688"/>
                  <a:pt x="28598" y="24786"/>
                  <a:pt x="28598" y="24786"/>
                </a:cubicBezTo>
                <a:lnTo>
                  <a:pt x="28696" y="24688"/>
                </a:lnTo>
                <a:cubicBezTo>
                  <a:pt x="28598" y="24589"/>
                  <a:pt x="28598" y="24589"/>
                  <a:pt x="28500" y="24491"/>
                </a:cubicBezTo>
                <a:lnTo>
                  <a:pt x="28696" y="24491"/>
                </a:lnTo>
                <a:cubicBezTo>
                  <a:pt x="28598" y="24368"/>
                  <a:pt x="28598" y="24368"/>
                  <a:pt x="28598" y="24270"/>
                </a:cubicBezTo>
                <a:cubicBezTo>
                  <a:pt x="28598" y="24171"/>
                  <a:pt x="28598" y="24171"/>
                  <a:pt x="28696" y="24073"/>
                </a:cubicBezTo>
                <a:lnTo>
                  <a:pt x="29114" y="24073"/>
                </a:lnTo>
                <a:lnTo>
                  <a:pt x="29016" y="23975"/>
                </a:lnTo>
                <a:cubicBezTo>
                  <a:pt x="29016" y="23876"/>
                  <a:pt x="29114" y="23753"/>
                  <a:pt x="29114" y="23753"/>
                </a:cubicBezTo>
                <a:cubicBezTo>
                  <a:pt x="29016" y="23753"/>
                  <a:pt x="29016" y="23655"/>
                  <a:pt x="28893" y="23655"/>
                </a:cubicBezTo>
                <a:lnTo>
                  <a:pt x="29016" y="23655"/>
                </a:lnTo>
                <a:cubicBezTo>
                  <a:pt x="29016" y="23557"/>
                  <a:pt x="28893" y="23557"/>
                  <a:pt x="28893" y="23557"/>
                </a:cubicBezTo>
                <a:lnTo>
                  <a:pt x="29213" y="23557"/>
                </a:lnTo>
                <a:cubicBezTo>
                  <a:pt x="29213" y="23360"/>
                  <a:pt x="29311" y="23261"/>
                  <a:pt x="29311" y="23139"/>
                </a:cubicBezTo>
                <a:cubicBezTo>
                  <a:pt x="29311" y="23040"/>
                  <a:pt x="29311" y="23040"/>
                  <a:pt x="29213" y="23040"/>
                </a:cubicBezTo>
                <a:cubicBezTo>
                  <a:pt x="29311" y="23040"/>
                  <a:pt x="29409" y="22942"/>
                  <a:pt x="29409" y="22942"/>
                </a:cubicBezTo>
                <a:cubicBezTo>
                  <a:pt x="29508" y="22942"/>
                  <a:pt x="29508" y="22843"/>
                  <a:pt x="29631" y="22843"/>
                </a:cubicBezTo>
                <a:lnTo>
                  <a:pt x="29508" y="22745"/>
                </a:lnTo>
                <a:cubicBezTo>
                  <a:pt x="29508" y="22524"/>
                  <a:pt x="29729" y="22524"/>
                  <a:pt x="29926" y="22524"/>
                </a:cubicBezTo>
                <a:cubicBezTo>
                  <a:pt x="29827" y="22425"/>
                  <a:pt x="29729" y="22425"/>
                  <a:pt x="29729" y="22327"/>
                </a:cubicBezTo>
                <a:lnTo>
                  <a:pt x="29729" y="22130"/>
                </a:lnTo>
                <a:cubicBezTo>
                  <a:pt x="29827" y="22032"/>
                  <a:pt x="29926" y="22032"/>
                  <a:pt x="30024" y="21909"/>
                </a:cubicBezTo>
                <a:cubicBezTo>
                  <a:pt x="30024" y="21811"/>
                  <a:pt x="30122" y="21811"/>
                  <a:pt x="30122" y="21712"/>
                </a:cubicBezTo>
                <a:cubicBezTo>
                  <a:pt x="30057" y="21712"/>
                  <a:pt x="29991" y="21756"/>
                  <a:pt x="29926" y="21756"/>
                </a:cubicBezTo>
                <a:cubicBezTo>
                  <a:pt x="29893" y="21756"/>
                  <a:pt x="29860" y="21745"/>
                  <a:pt x="29827" y="21712"/>
                </a:cubicBezTo>
                <a:cubicBezTo>
                  <a:pt x="29926" y="21712"/>
                  <a:pt x="29926" y="21712"/>
                  <a:pt x="29926" y="21614"/>
                </a:cubicBezTo>
                <a:cubicBezTo>
                  <a:pt x="29926" y="21614"/>
                  <a:pt x="29827" y="21614"/>
                  <a:pt x="29827" y="21516"/>
                </a:cubicBezTo>
                <a:cubicBezTo>
                  <a:pt x="29926" y="21417"/>
                  <a:pt x="30024" y="21417"/>
                  <a:pt x="30122" y="21417"/>
                </a:cubicBezTo>
                <a:cubicBezTo>
                  <a:pt x="30122" y="21098"/>
                  <a:pt x="30344" y="20999"/>
                  <a:pt x="30122" y="20680"/>
                </a:cubicBezTo>
                <a:cubicBezTo>
                  <a:pt x="30344" y="20680"/>
                  <a:pt x="30442" y="20581"/>
                  <a:pt x="30540" y="20483"/>
                </a:cubicBezTo>
                <a:cubicBezTo>
                  <a:pt x="30540" y="20483"/>
                  <a:pt x="30442" y="20385"/>
                  <a:pt x="30442" y="20286"/>
                </a:cubicBezTo>
                <a:cubicBezTo>
                  <a:pt x="30540" y="20286"/>
                  <a:pt x="30540" y="20286"/>
                  <a:pt x="30639" y="20188"/>
                </a:cubicBezTo>
                <a:cubicBezTo>
                  <a:pt x="30540" y="20065"/>
                  <a:pt x="30442" y="19967"/>
                  <a:pt x="30540" y="19770"/>
                </a:cubicBezTo>
                <a:lnTo>
                  <a:pt x="30639" y="19770"/>
                </a:lnTo>
                <a:lnTo>
                  <a:pt x="30639" y="19573"/>
                </a:lnTo>
                <a:cubicBezTo>
                  <a:pt x="30639" y="19573"/>
                  <a:pt x="30540" y="19450"/>
                  <a:pt x="30442" y="19352"/>
                </a:cubicBezTo>
                <a:cubicBezTo>
                  <a:pt x="30540" y="19352"/>
                  <a:pt x="30737" y="19253"/>
                  <a:pt x="30860" y="19155"/>
                </a:cubicBezTo>
                <a:lnTo>
                  <a:pt x="30860" y="19057"/>
                </a:lnTo>
                <a:cubicBezTo>
                  <a:pt x="30860" y="18958"/>
                  <a:pt x="30860" y="18958"/>
                  <a:pt x="30737" y="18835"/>
                </a:cubicBezTo>
                <a:lnTo>
                  <a:pt x="30737" y="19057"/>
                </a:lnTo>
                <a:lnTo>
                  <a:pt x="30639" y="18958"/>
                </a:lnTo>
                <a:cubicBezTo>
                  <a:pt x="30639" y="18958"/>
                  <a:pt x="30540" y="18958"/>
                  <a:pt x="30540" y="19057"/>
                </a:cubicBezTo>
                <a:cubicBezTo>
                  <a:pt x="30442" y="18958"/>
                  <a:pt x="30442" y="18835"/>
                  <a:pt x="30344" y="18835"/>
                </a:cubicBezTo>
                <a:cubicBezTo>
                  <a:pt x="30442" y="18737"/>
                  <a:pt x="30442" y="18639"/>
                  <a:pt x="30540" y="18540"/>
                </a:cubicBezTo>
                <a:cubicBezTo>
                  <a:pt x="30639" y="18442"/>
                  <a:pt x="30737" y="18540"/>
                  <a:pt x="30737" y="18344"/>
                </a:cubicBezTo>
                <a:cubicBezTo>
                  <a:pt x="30737" y="18221"/>
                  <a:pt x="30860" y="18122"/>
                  <a:pt x="30860" y="18024"/>
                </a:cubicBezTo>
                <a:cubicBezTo>
                  <a:pt x="30860" y="18024"/>
                  <a:pt x="30860" y="17926"/>
                  <a:pt x="30737" y="17926"/>
                </a:cubicBezTo>
                <a:cubicBezTo>
                  <a:pt x="30860" y="17926"/>
                  <a:pt x="30958" y="17827"/>
                  <a:pt x="31057" y="17827"/>
                </a:cubicBezTo>
                <a:cubicBezTo>
                  <a:pt x="30958" y="17729"/>
                  <a:pt x="30958" y="17729"/>
                  <a:pt x="30860" y="17606"/>
                </a:cubicBezTo>
                <a:cubicBezTo>
                  <a:pt x="30958" y="17409"/>
                  <a:pt x="30958" y="17213"/>
                  <a:pt x="31057" y="16893"/>
                </a:cubicBezTo>
                <a:lnTo>
                  <a:pt x="31057" y="16893"/>
                </a:lnTo>
                <a:cubicBezTo>
                  <a:pt x="30958" y="16991"/>
                  <a:pt x="30860" y="16991"/>
                  <a:pt x="30860" y="16991"/>
                </a:cubicBezTo>
                <a:cubicBezTo>
                  <a:pt x="30737" y="16893"/>
                  <a:pt x="30639" y="16795"/>
                  <a:pt x="30639" y="16696"/>
                </a:cubicBezTo>
                <a:lnTo>
                  <a:pt x="30860" y="16499"/>
                </a:lnTo>
                <a:cubicBezTo>
                  <a:pt x="30737" y="16377"/>
                  <a:pt x="30737" y="16377"/>
                  <a:pt x="30737" y="16180"/>
                </a:cubicBezTo>
                <a:lnTo>
                  <a:pt x="30860" y="16180"/>
                </a:lnTo>
                <a:cubicBezTo>
                  <a:pt x="30860" y="16081"/>
                  <a:pt x="30737" y="15983"/>
                  <a:pt x="30737" y="15885"/>
                </a:cubicBezTo>
                <a:lnTo>
                  <a:pt x="30540" y="15885"/>
                </a:lnTo>
                <a:cubicBezTo>
                  <a:pt x="30639" y="15762"/>
                  <a:pt x="30639" y="15663"/>
                  <a:pt x="30737" y="15565"/>
                </a:cubicBezTo>
                <a:cubicBezTo>
                  <a:pt x="30639" y="15467"/>
                  <a:pt x="30639" y="15368"/>
                  <a:pt x="30639" y="15270"/>
                </a:cubicBezTo>
                <a:cubicBezTo>
                  <a:pt x="30639" y="15147"/>
                  <a:pt x="30737" y="15147"/>
                  <a:pt x="30737" y="15147"/>
                </a:cubicBezTo>
                <a:lnTo>
                  <a:pt x="30737" y="15049"/>
                </a:lnTo>
                <a:cubicBezTo>
                  <a:pt x="30639" y="15049"/>
                  <a:pt x="30639" y="15147"/>
                  <a:pt x="30639" y="15147"/>
                </a:cubicBezTo>
                <a:cubicBezTo>
                  <a:pt x="30639" y="15049"/>
                  <a:pt x="30639" y="15049"/>
                  <a:pt x="30540" y="14950"/>
                </a:cubicBezTo>
                <a:cubicBezTo>
                  <a:pt x="30540" y="15049"/>
                  <a:pt x="30540" y="15049"/>
                  <a:pt x="30442" y="15049"/>
                </a:cubicBezTo>
                <a:cubicBezTo>
                  <a:pt x="30442" y="14852"/>
                  <a:pt x="30540" y="14852"/>
                  <a:pt x="30639" y="14852"/>
                </a:cubicBezTo>
                <a:cubicBezTo>
                  <a:pt x="30639" y="14754"/>
                  <a:pt x="30540" y="14754"/>
                  <a:pt x="30540" y="14655"/>
                </a:cubicBezTo>
                <a:cubicBezTo>
                  <a:pt x="30639" y="14655"/>
                  <a:pt x="30639" y="14532"/>
                  <a:pt x="30540" y="14434"/>
                </a:cubicBezTo>
                <a:lnTo>
                  <a:pt x="30639" y="14434"/>
                </a:lnTo>
                <a:cubicBezTo>
                  <a:pt x="30540" y="14336"/>
                  <a:pt x="30540" y="14336"/>
                  <a:pt x="30442" y="14336"/>
                </a:cubicBezTo>
                <a:lnTo>
                  <a:pt x="30540" y="14237"/>
                </a:lnTo>
                <a:lnTo>
                  <a:pt x="30540" y="13918"/>
                </a:lnTo>
                <a:cubicBezTo>
                  <a:pt x="30540" y="13918"/>
                  <a:pt x="30737" y="13819"/>
                  <a:pt x="30737" y="13721"/>
                </a:cubicBezTo>
                <a:cubicBezTo>
                  <a:pt x="30639" y="13721"/>
                  <a:pt x="30540" y="13721"/>
                  <a:pt x="30442" y="13524"/>
                </a:cubicBezTo>
                <a:cubicBezTo>
                  <a:pt x="30540" y="13524"/>
                  <a:pt x="30639" y="13426"/>
                  <a:pt x="30639" y="13303"/>
                </a:cubicBezTo>
                <a:cubicBezTo>
                  <a:pt x="30540" y="13205"/>
                  <a:pt x="30442" y="13106"/>
                  <a:pt x="30344" y="13008"/>
                </a:cubicBezTo>
                <a:cubicBezTo>
                  <a:pt x="30245" y="13008"/>
                  <a:pt x="30245" y="12909"/>
                  <a:pt x="30245" y="12909"/>
                </a:cubicBezTo>
                <a:cubicBezTo>
                  <a:pt x="30122" y="12590"/>
                  <a:pt x="29827" y="12688"/>
                  <a:pt x="29729" y="12491"/>
                </a:cubicBezTo>
                <a:cubicBezTo>
                  <a:pt x="29729" y="12393"/>
                  <a:pt x="29827" y="12295"/>
                  <a:pt x="29926" y="12196"/>
                </a:cubicBezTo>
                <a:lnTo>
                  <a:pt x="29729" y="12196"/>
                </a:lnTo>
                <a:lnTo>
                  <a:pt x="29827" y="12073"/>
                </a:lnTo>
                <a:cubicBezTo>
                  <a:pt x="29827" y="11975"/>
                  <a:pt x="29729" y="11975"/>
                  <a:pt x="29729" y="11877"/>
                </a:cubicBezTo>
                <a:cubicBezTo>
                  <a:pt x="29631" y="11877"/>
                  <a:pt x="29409" y="11778"/>
                  <a:pt x="29311" y="11778"/>
                </a:cubicBezTo>
                <a:cubicBezTo>
                  <a:pt x="29409" y="11680"/>
                  <a:pt x="29508" y="11582"/>
                  <a:pt x="29508" y="11582"/>
                </a:cubicBezTo>
                <a:cubicBezTo>
                  <a:pt x="29508" y="11459"/>
                  <a:pt x="29409" y="11459"/>
                  <a:pt x="29409" y="11360"/>
                </a:cubicBezTo>
                <a:lnTo>
                  <a:pt x="29016" y="11360"/>
                </a:lnTo>
                <a:cubicBezTo>
                  <a:pt x="29016" y="11360"/>
                  <a:pt x="29016" y="11262"/>
                  <a:pt x="28893" y="11262"/>
                </a:cubicBezTo>
                <a:cubicBezTo>
                  <a:pt x="29114" y="11065"/>
                  <a:pt x="29409" y="11065"/>
                  <a:pt x="29729" y="10967"/>
                </a:cubicBezTo>
                <a:cubicBezTo>
                  <a:pt x="29508" y="10746"/>
                  <a:pt x="29409" y="10647"/>
                  <a:pt x="29311" y="10549"/>
                </a:cubicBezTo>
                <a:lnTo>
                  <a:pt x="29311" y="10451"/>
                </a:lnTo>
                <a:lnTo>
                  <a:pt x="29213" y="10451"/>
                </a:lnTo>
                <a:cubicBezTo>
                  <a:pt x="29114" y="10352"/>
                  <a:pt x="29114" y="10229"/>
                  <a:pt x="29016" y="10131"/>
                </a:cubicBezTo>
                <a:cubicBezTo>
                  <a:pt x="28893" y="10131"/>
                  <a:pt x="28893" y="9934"/>
                  <a:pt x="28795" y="9836"/>
                </a:cubicBezTo>
                <a:cubicBezTo>
                  <a:pt x="28795" y="9737"/>
                  <a:pt x="28893" y="9615"/>
                  <a:pt x="28893" y="9516"/>
                </a:cubicBezTo>
                <a:cubicBezTo>
                  <a:pt x="28696" y="9418"/>
                  <a:pt x="28598" y="9221"/>
                  <a:pt x="28401" y="9000"/>
                </a:cubicBezTo>
                <a:cubicBezTo>
                  <a:pt x="28278" y="8901"/>
                  <a:pt x="28598" y="8901"/>
                  <a:pt x="28500" y="8803"/>
                </a:cubicBezTo>
                <a:cubicBezTo>
                  <a:pt x="28401" y="8705"/>
                  <a:pt x="28500" y="8606"/>
                  <a:pt x="28500" y="8508"/>
                </a:cubicBezTo>
                <a:cubicBezTo>
                  <a:pt x="28401" y="8508"/>
                  <a:pt x="28278" y="8385"/>
                  <a:pt x="28180" y="8287"/>
                </a:cubicBezTo>
                <a:cubicBezTo>
                  <a:pt x="28180" y="8188"/>
                  <a:pt x="28278" y="8090"/>
                  <a:pt x="28180" y="7992"/>
                </a:cubicBezTo>
                <a:cubicBezTo>
                  <a:pt x="28082" y="7893"/>
                  <a:pt x="28082" y="7770"/>
                  <a:pt x="28180" y="7672"/>
                </a:cubicBezTo>
                <a:cubicBezTo>
                  <a:pt x="27983" y="7475"/>
                  <a:pt x="27786" y="7377"/>
                  <a:pt x="27664" y="7057"/>
                </a:cubicBezTo>
                <a:cubicBezTo>
                  <a:pt x="27565" y="7057"/>
                  <a:pt x="27467" y="6959"/>
                  <a:pt x="27467" y="6959"/>
                </a:cubicBezTo>
                <a:cubicBezTo>
                  <a:pt x="27368" y="6861"/>
                  <a:pt x="27270" y="6762"/>
                  <a:pt x="27172" y="6541"/>
                </a:cubicBezTo>
                <a:cubicBezTo>
                  <a:pt x="27049" y="6443"/>
                  <a:pt x="26950" y="6344"/>
                  <a:pt x="26852" y="6246"/>
                </a:cubicBezTo>
                <a:cubicBezTo>
                  <a:pt x="27049" y="5926"/>
                  <a:pt x="27049" y="5729"/>
                  <a:pt x="26950" y="5631"/>
                </a:cubicBezTo>
                <a:cubicBezTo>
                  <a:pt x="26852" y="5631"/>
                  <a:pt x="26754" y="5533"/>
                  <a:pt x="26655" y="5533"/>
                </a:cubicBezTo>
                <a:cubicBezTo>
                  <a:pt x="26754" y="5311"/>
                  <a:pt x="26557" y="5016"/>
                  <a:pt x="26655" y="4820"/>
                </a:cubicBezTo>
                <a:cubicBezTo>
                  <a:pt x="26655" y="4820"/>
                  <a:pt x="26655" y="4697"/>
                  <a:pt x="26557" y="4697"/>
                </a:cubicBezTo>
                <a:cubicBezTo>
                  <a:pt x="26336" y="4500"/>
                  <a:pt x="26139" y="4402"/>
                  <a:pt x="25942" y="4303"/>
                </a:cubicBezTo>
                <a:cubicBezTo>
                  <a:pt x="25942" y="4303"/>
                  <a:pt x="25819" y="4303"/>
                  <a:pt x="25819" y="4402"/>
                </a:cubicBezTo>
                <a:cubicBezTo>
                  <a:pt x="25721" y="4303"/>
                  <a:pt x="25623" y="4303"/>
                  <a:pt x="25623" y="4205"/>
                </a:cubicBezTo>
                <a:cubicBezTo>
                  <a:pt x="25524" y="3984"/>
                  <a:pt x="25328" y="3885"/>
                  <a:pt x="25205" y="3787"/>
                </a:cubicBezTo>
                <a:lnTo>
                  <a:pt x="25205" y="3590"/>
                </a:lnTo>
                <a:cubicBezTo>
                  <a:pt x="25106" y="3590"/>
                  <a:pt x="25106" y="3467"/>
                  <a:pt x="25008" y="3467"/>
                </a:cubicBezTo>
                <a:lnTo>
                  <a:pt x="25008" y="3369"/>
                </a:lnTo>
                <a:cubicBezTo>
                  <a:pt x="24910" y="3172"/>
                  <a:pt x="24590" y="3172"/>
                  <a:pt x="24492" y="2853"/>
                </a:cubicBezTo>
                <a:lnTo>
                  <a:pt x="24393" y="2853"/>
                </a:lnTo>
                <a:lnTo>
                  <a:pt x="24393" y="2754"/>
                </a:lnTo>
                <a:cubicBezTo>
                  <a:pt x="24295" y="2656"/>
                  <a:pt x="24196" y="2557"/>
                  <a:pt x="23975" y="2557"/>
                </a:cubicBezTo>
                <a:lnTo>
                  <a:pt x="23778" y="2557"/>
                </a:lnTo>
                <a:cubicBezTo>
                  <a:pt x="23680" y="2459"/>
                  <a:pt x="23582" y="2361"/>
                  <a:pt x="23483" y="2238"/>
                </a:cubicBezTo>
                <a:lnTo>
                  <a:pt x="23582" y="2139"/>
                </a:lnTo>
                <a:cubicBezTo>
                  <a:pt x="23483" y="1943"/>
                  <a:pt x="23483" y="1844"/>
                  <a:pt x="23360" y="1746"/>
                </a:cubicBezTo>
                <a:cubicBezTo>
                  <a:pt x="23262" y="1844"/>
                  <a:pt x="23164" y="1844"/>
                  <a:pt x="22967" y="1943"/>
                </a:cubicBezTo>
                <a:cubicBezTo>
                  <a:pt x="22967" y="1746"/>
                  <a:pt x="22746" y="1844"/>
                  <a:pt x="22647" y="1746"/>
                </a:cubicBezTo>
                <a:cubicBezTo>
                  <a:pt x="22549" y="1623"/>
                  <a:pt x="22451" y="1525"/>
                  <a:pt x="22451" y="1426"/>
                </a:cubicBezTo>
                <a:lnTo>
                  <a:pt x="22352" y="1426"/>
                </a:lnTo>
                <a:cubicBezTo>
                  <a:pt x="22254" y="1426"/>
                  <a:pt x="22131" y="1328"/>
                  <a:pt x="22033" y="1328"/>
                </a:cubicBezTo>
                <a:cubicBezTo>
                  <a:pt x="21934" y="1328"/>
                  <a:pt x="21836" y="1426"/>
                  <a:pt x="21738" y="1426"/>
                </a:cubicBezTo>
                <a:cubicBezTo>
                  <a:pt x="21639" y="1230"/>
                  <a:pt x="21639" y="1131"/>
                  <a:pt x="21516" y="1008"/>
                </a:cubicBezTo>
                <a:lnTo>
                  <a:pt x="21221" y="713"/>
                </a:lnTo>
                <a:cubicBezTo>
                  <a:pt x="21172" y="762"/>
                  <a:pt x="21123" y="787"/>
                  <a:pt x="21071" y="787"/>
                </a:cubicBezTo>
                <a:cubicBezTo>
                  <a:pt x="21018" y="787"/>
                  <a:pt x="20963" y="762"/>
                  <a:pt x="20901" y="713"/>
                </a:cubicBezTo>
                <a:lnTo>
                  <a:pt x="20803" y="812"/>
                </a:lnTo>
                <a:cubicBezTo>
                  <a:pt x="20803" y="713"/>
                  <a:pt x="20705" y="615"/>
                  <a:pt x="20705" y="615"/>
                </a:cubicBezTo>
                <a:cubicBezTo>
                  <a:pt x="20410" y="517"/>
                  <a:pt x="19992" y="394"/>
                  <a:pt x="19672" y="394"/>
                </a:cubicBezTo>
                <a:lnTo>
                  <a:pt x="19574" y="394"/>
                </a:lnTo>
                <a:cubicBezTo>
                  <a:pt x="19475" y="394"/>
                  <a:pt x="19377" y="295"/>
                  <a:pt x="19279" y="197"/>
                </a:cubicBezTo>
                <a:lnTo>
                  <a:pt x="18861" y="197"/>
                </a:lnTo>
                <a:lnTo>
                  <a:pt x="18664" y="394"/>
                </a:lnTo>
                <a:cubicBezTo>
                  <a:pt x="18664" y="295"/>
                  <a:pt x="18566" y="295"/>
                  <a:pt x="18566" y="197"/>
                </a:cubicBezTo>
                <a:lnTo>
                  <a:pt x="18566" y="99"/>
                </a:lnTo>
                <a:cubicBezTo>
                  <a:pt x="18443" y="99"/>
                  <a:pt x="18344" y="0"/>
                  <a:pt x="18344" y="0"/>
                </a:cubicBezTo>
                <a:cubicBezTo>
                  <a:pt x="18311" y="33"/>
                  <a:pt x="18268" y="44"/>
                  <a:pt x="18220" y="44"/>
                </a:cubicBezTo>
                <a:cubicBezTo>
                  <a:pt x="18126" y="44"/>
                  <a:pt x="18016" y="0"/>
                  <a:pt x="17951" y="0"/>
                </a:cubicBezTo>
                <a:cubicBezTo>
                  <a:pt x="17951" y="99"/>
                  <a:pt x="17951" y="99"/>
                  <a:pt x="17828" y="197"/>
                </a:cubicBezTo>
                <a:cubicBezTo>
                  <a:pt x="17951" y="197"/>
                  <a:pt x="17951" y="197"/>
                  <a:pt x="18049" y="295"/>
                </a:cubicBezTo>
                <a:lnTo>
                  <a:pt x="17730" y="295"/>
                </a:lnTo>
                <a:cubicBezTo>
                  <a:pt x="17730" y="99"/>
                  <a:pt x="17631" y="99"/>
                  <a:pt x="17533" y="0"/>
                </a:cubicBezTo>
                <a:lnTo>
                  <a:pt x="17213" y="0"/>
                </a:lnTo>
                <a:cubicBezTo>
                  <a:pt x="17115" y="99"/>
                  <a:pt x="16918" y="197"/>
                  <a:pt x="16820" y="197"/>
                </a:cubicBezTo>
                <a:lnTo>
                  <a:pt x="16820" y="99"/>
                </a:lnTo>
                <a:cubicBezTo>
                  <a:pt x="16500" y="99"/>
                  <a:pt x="16303" y="0"/>
                  <a:pt x="15984" y="0"/>
                </a:cubicBezTo>
                <a:lnTo>
                  <a:pt x="15787" y="197"/>
                </a:lnTo>
                <a:lnTo>
                  <a:pt x="15689" y="99"/>
                </a:lnTo>
                <a:cubicBezTo>
                  <a:pt x="15621" y="119"/>
                  <a:pt x="15559" y="127"/>
                  <a:pt x="15501" y="127"/>
                </a:cubicBezTo>
                <a:cubicBezTo>
                  <a:pt x="15344" y="127"/>
                  <a:pt x="15218" y="70"/>
                  <a:pt x="15101" y="70"/>
                </a:cubicBezTo>
                <a:cubicBezTo>
                  <a:pt x="15059" y="70"/>
                  <a:pt x="15017" y="78"/>
                  <a:pt x="14976" y="99"/>
                </a:cubicBezTo>
                <a:lnTo>
                  <a:pt x="148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19;p21">
            <a:extLst>
              <a:ext uri="{FF2B5EF4-FFF2-40B4-BE49-F238E27FC236}">
                <a16:creationId xmlns:a16="http://schemas.microsoft.com/office/drawing/2014/main" id="{6273850D-BC9D-CD0D-E755-AF4165FAB79B}"/>
              </a:ext>
            </a:extLst>
          </p:cNvPr>
          <p:cNvSpPr/>
          <p:nvPr/>
        </p:nvSpPr>
        <p:spPr>
          <a:xfrm>
            <a:off x="929355" y="2468410"/>
            <a:ext cx="236398" cy="332009"/>
          </a:xfrm>
          <a:custGeom>
            <a:avLst/>
            <a:gdLst/>
            <a:ahLst/>
            <a:cxnLst/>
            <a:rect l="l" t="t" r="r" b="b"/>
            <a:pathLst>
              <a:path w="31057" h="33196" extrusionOk="0">
                <a:moveTo>
                  <a:pt x="12099" y="812"/>
                </a:moveTo>
                <a:cubicBezTo>
                  <a:pt x="12099" y="837"/>
                  <a:pt x="12099" y="849"/>
                  <a:pt x="12100" y="853"/>
                </a:cubicBezTo>
                <a:lnTo>
                  <a:pt x="12100" y="853"/>
                </a:lnTo>
                <a:cubicBezTo>
                  <a:pt x="12099" y="841"/>
                  <a:pt x="12099" y="827"/>
                  <a:pt x="12099" y="812"/>
                </a:cubicBezTo>
                <a:close/>
                <a:moveTo>
                  <a:pt x="14877" y="8508"/>
                </a:moveTo>
                <a:cubicBezTo>
                  <a:pt x="14976" y="8508"/>
                  <a:pt x="15074" y="8606"/>
                  <a:pt x="15074" y="8606"/>
                </a:cubicBezTo>
                <a:lnTo>
                  <a:pt x="14877" y="8803"/>
                </a:lnTo>
                <a:lnTo>
                  <a:pt x="14656" y="8803"/>
                </a:lnTo>
                <a:cubicBezTo>
                  <a:pt x="14656" y="8901"/>
                  <a:pt x="14656" y="8901"/>
                  <a:pt x="14558" y="9000"/>
                </a:cubicBezTo>
                <a:cubicBezTo>
                  <a:pt x="14558" y="8901"/>
                  <a:pt x="14459" y="8901"/>
                  <a:pt x="14459" y="8803"/>
                </a:cubicBezTo>
                <a:lnTo>
                  <a:pt x="14558" y="8705"/>
                </a:lnTo>
                <a:cubicBezTo>
                  <a:pt x="14558" y="8803"/>
                  <a:pt x="14656" y="8803"/>
                  <a:pt x="14656" y="8803"/>
                </a:cubicBezTo>
                <a:cubicBezTo>
                  <a:pt x="14656" y="8705"/>
                  <a:pt x="14558" y="8705"/>
                  <a:pt x="14361" y="8606"/>
                </a:cubicBezTo>
                <a:cubicBezTo>
                  <a:pt x="14558" y="8606"/>
                  <a:pt x="14754" y="8508"/>
                  <a:pt x="14877" y="8508"/>
                </a:cubicBezTo>
                <a:close/>
                <a:moveTo>
                  <a:pt x="13525" y="8803"/>
                </a:moveTo>
                <a:cubicBezTo>
                  <a:pt x="13648" y="8803"/>
                  <a:pt x="13746" y="8901"/>
                  <a:pt x="13844" y="8901"/>
                </a:cubicBezTo>
                <a:cubicBezTo>
                  <a:pt x="13746" y="8901"/>
                  <a:pt x="13746" y="8901"/>
                  <a:pt x="13746" y="9000"/>
                </a:cubicBezTo>
                <a:cubicBezTo>
                  <a:pt x="13844" y="9000"/>
                  <a:pt x="13943" y="9123"/>
                  <a:pt x="14041" y="9221"/>
                </a:cubicBezTo>
                <a:lnTo>
                  <a:pt x="13746" y="9221"/>
                </a:lnTo>
                <a:cubicBezTo>
                  <a:pt x="13648" y="9123"/>
                  <a:pt x="13648" y="9000"/>
                  <a:pt x="13525" y="9000"/>
                </a:cubicBezTo>
                <a:lnTo>
                  <a:pt x="13525" y="8803"/>
                </a:lnTo>
                <a:close/>
                <a:moveTo>
                  <a:pt x="12615" y="9000"/>
                </a:moveTo>
                <a:cubicBezTo>
                  <a:pt x="12713" y="9000"/>
                  <a:pt x="12812" y="9123"/>
                  <a:pt x="12910" y="9123"/>
                </a:cubicBezTo>
                <a:lnTo>
                  <a:pt x="13033" y="9123"/>
                </a:lnTo>
                <a:cubicBezTo>
                  <a:pt x="13131" y="9123"/>
                  <a:pt x="13131" y="9123"/>
                  <a:pt x="13230" y="9221"/>
                </a:cubicBezTo>
                <a:cubicBezTo>
                  <a:pt x="13131" y="9221"/>
                  <a:pt x="13033" y="9319"/>
                  <a:pt x="13033" y="9319"/>
                </a:cubicBezTo>
                <a:lnTo>
                  <a:pt x="12910" y="9319"/>
                </a:lnTo>
                <a:lnTo>
                  <a:pt x="12910" y="9418"/>
                </a:lnTo>
                <a:cubicBezTo>
                  <a:pt x="12946" y="9447"/>
                  <a:pt x="12980" y="9459"/>
                  <a:pt x="13012" y="9459"/>
                </a:cubicBezTo>
                <a:cubicBezTo>
                  <a:pt x="13091" y="9459"/>
                  <a:pt x="13160" y="9389"/>
                  <a:pt x="13230" y="9319"/>
                </a:cubicBezTo>
                <a:lnTo>
                  <a:pt x="13328" y="9418"/>
                </a:lnTo>
                <a:cubicBezTo>
                  <a:pt x="13426" y="9418"/>
                  <a:pt x="13525" y="9319"/>
                  <a:pt x="13648" y="9319"/>
                </a:cubicBezTo>
                <a:cubicBezTo>
                  <a:pt x="13746" y="9319"/>
                  <a:pt x="13746" y="9319"/>
                  <a:pt x="13746" y="9418"/>
                </a:cubicBezTo>
                <a:cubicBezTo>
                  <a:pt x="13648" y="9418"/>
                  <a:pt x="13648" y="9418"/>
                  <a:pt x="13525" y="9516"/>
                </a:cubicBezTo>
                <a:cubicBezTo>
                  <a:pt x="13648" y="9516"/>
                  <a:pt x="13648" y="9516"/>
                  <a:pt x="13746" y="9615"/>
                </a:cubicBezTo>
                <a:lnTo>
                  <a:pt x="13525" y="9615"/>
                </a:lnTo>
                <a:lnTo>
                  <a:pt x="13426" y="9737"/>
                </a:lnTo>
                <a:cubicBezTo>
                  <a:pt x="13131" y="9615"/>
                  <a:pt x="12713" y="9418"/>
                  <a:pt x="12418" y="9418"/>
                </a:cubicBezTo>
                <a:lnTo>
                  <a:pt x="12295" y="9319"/>
                </a:lnTo>
                <a:cubicBezTo>
                  <a:pt x="12418" y="9319"/>
                  <a:pt x="12418" y="9221"/>
                  <a:pt x="12517" y="9221"/>
                </a:cubicBezTo>
                <a:cubicBezTo>
                  <a:pt x="12615" y="9123"/>
                  <a:pt x="12615" y="9123"/>
                  <a:pt x="12615" y="9000"/>
                </a:cubicBezTo>
                <a:close/>
                <a:moveTo>
                  <a:pt x="2361" y="9516"/>
                </a:moveTo>
                <a:cubicBezTo>
                  <a:pt x="2361" y="9516"/>
                  <a:pt x="2361" y="9615"/>
                  <a:pt x="2460" y="9737"/>
                </a:cubicBezTo>
                <a:cubicBezTo>
                  <a:pt x="2361" y="9737"/>
                  <a:pt x="2361" y="9737"/>
                  <a:pt x="2263" y="9836"/>
                </a:cubicBezTo>
                <a:cubicBezTo>
                  <a:pt x="2263" y="9737"/>
                  <a:pt x="2263" y="9615"/>
                  <a:pt x="2165" y="9516"/>
                </a:cubicBezTo>
                <a:close/>
                <a:moveTo>
                  <a:pt x="12713" y="9836"/>
                </a:moveTo>
                <a:cubicBezTo>
                  <a:pt x="12812" y="9836"/>
                  <a:pt x="12812" y="9934"/>
                  <a:pt x="12910" y="9934"/>
                </a:cubicBezTo>
                <a:cubicBezTo>
                  <a:pt x="12812" y="10033"/>
                  <a:pt x="12812" y="10131"/>
                  <a:pt x="12812" y="10131"/>
                </a:cubicBezTo>
                <a:cubicBezTo>
                  <a:pt x="12812" y="10229"/>
                  <a:pt x="12812" y="10229"/>
                  <a:pt x="12910" y="10352"/>
                </a:cubicBezTo>
                <a:cubicBezTo>
                  <a:pt x="12812" y="10352"/>
                  <a:pt x="12812" y="10352"/>
                  <a:pt x="12812" y="10451"/>
                </a:cubicBezTo>
                <a:cubicBezTo>
                  <a:pt x="12772" y="10470"/>
                  <a:pt x="12733" y="10478"/>
                  <a:pt x="12693" y="10478"/>
                </a:cubicBezTo>
                <a:cubicBezTo>
                  <a:pt x="12535" y="10478"/>
                  <a:pt x="12374" y="10352"/>
                  <a:pt x="12197" y="10352"/>
                </a:cubicBezTo>
                <a:cubicBezTo>
                  <a:pt x="12197" y="10229"/>
                  <a:pt x="12099" y="10229"/>
                  <a:pt x="12099" y="10131"/>
                </a:cubicBezTo>
                <a:cubicBezTo>
                  <a:pt x="12156" y="10016"/>
                  <a:pt x="12180" y="9968"/>
                  <a:pt x="12254" y="9968"/>
                </a:cubicBezTo>
                <a:cubicBezTo>
                  <a:pt x="12307" y="9968"/>
                  <a:pt x="12384" y="9992"/>
                  <a:pt x="12517" y="10033"/>
                </a:cubicBezTo>
                <a:cubicBezTo>
                  <a:pt x="12517" y="10033"/>
                  <a:pt x="12615" y="9934"/>
                  <a:pt x="12713" y="9836"/>
                </a:cubicBezTo>
                <a:close/>
                <a:moveTo>
                  <a:pt x="13328" y="10967"/>
                </a:moveTo>
                <a:cubicBezTo>
                  <a:pt x="13230" y="10967"/>
                  <a:pt x="13230" y="11065"/>
                  <a:pt x="13230" y="11164"/>
                </a:cubicBezTo>
                <a:cubicBezTo>
                  <a:pt x="13131" y="11065"/>
                  <a:pt x="13131" y="10967"/>
                  <a:pt x="13131" y="10967"/>
                </a:cubicBezTo>
                <a:close/>
                <a:moveTo>
                  <a:pt x="19475" y="10352"/>
                </a:moveTo>
                <a:lnTo>
                  <a:pt x="19475" y="10451"/>
                </a:lnTo>
                <a:lnTo>
                  <a:pt x="19475" y="10647"/>
                </a:lnTo>
                <a:lnTo>
                  <a:pt x="19672" y="10647"/>
                </a:lnTo>
                <a:cubicBezTo>
                  <a:pt x="19672" y="10549"/>
                  <a:pt x="19795" y="10451"/>
                  <a:pt x="19795" y="10451"/>
                </a:cubicBezTo>
                <a:lnTo>
                  <a:pt x="19893" y="10451"/>
                </a:lnTo>
                <a:cubicBezTo>
                  <a:pt x="19992" y="10647"/>
                  <a:pt x="20090" y="10746"/>
                  <a:pt x="20287" y="10844"/>
                </a:cubicBezTo>
                <a:cubicBezTo>
                  <a:pt x="20188" y="10967"/>
                  <a:pt x="20090" y="10967"/>
                  <a:pt x="19992" y="11065"/>
                </a:cubicBezTo>
                <a:cubicBezTo>
                  <a:pt x="19795" y="10967"/>
                  <a:pt x="19672" y="10967"/>
                  <a:pt x="19574" y="10746"/>
                </a:cubicBezTo>
                <a:lnTo>
                  <a:pt x="19574" y="10967"/>
                </a:lnTo>
                <a:cubicBezTo>
                  <a:pt x="19475" y="10967"/>
                  <a:pt x="19475" y="11065"/>
                  <a:pt x="19377" y="11065"/>
                </a:cubicBezTo>
                <a:lnTo>
                  <a:pt x="19279" y="10967"/>
                </a:lnTo>
                <a:cubicBezTo>
                  <a:pt x="19180" y="11065"/>
                  <a:pt x="19180" y="11065"/>
                  <a:pt x="19057" y="11164"/>
                </a:cubicBezTo>
                <a:cubicBezTo>
                  <a:pt x="19017" y="11123"/>
                  <a:pt x="18976" y="11099"/>
                  <a:pt x="18935" y="11099"/>
                </a:cubicBezTo>
                <a:cubicBezTo>
                  <a:pt x="18877" y="11099"/>
                  <a:pt x="18820" y="11147"/>
                  <a:pt x="18762" y="11262"/>
                </a:cubicBezTo>
                <a:cubicBezTo>
                  <a:pt x="18959" y="11262"/>
                  <a:pt x="19057" y="11262"/>
                  <a:pt x="19279" y="11360"/>
                </a:cubicBezTo>
                <a:lnTo>
                  <a:pt x="19279" y="11459"/>
                </a:lnTo>
                <a:lnTo>
                  <a:pt x="19057" y="11459"/>
                </a:lnTo>
                <a:cubicBezTo>
                  <a:pt x="18959" y="11459"/>
                  <a:pt x="18959" y="11360"/>
                  <a:pt x="18959" y="11360"/>
                </a:cubicBezTo>
                <a:cubicBezTo>
                  <a:pt x="18861" y="11360"/>
                  <a:pt x="18762" y="11360"/>
                  <a:pt x="18664" y="11459"/>
                </a:cubicBezTo>
                <a:cubicBezTo>
                  <a:pt x="18664" y="11360"/>
                  <a:pt x="18566" y="11262"/>
                  <a:pt x="18443" y="11164"/>
                </a:cubicBezTo>
                <a:cubicBezTo>
                  <a:pt x="18443" y="11262"/>
                  <a:pt x="18443" y="11262"/>
                  <a:pt x="18344" y="11262"/>
                </a:cubicBezTo>
                <a:lnTo>
                  <a:pt x="18344" y="11065"/>
                </a:lnTo>
                <a:cubicBezTo>
                  <a:pt x="18246" y="10967"/>
                  <a:pt x="18148" y="10844"/>
                  <a:pt x="18246" y="10746"/>
                </a:cubicBezTo>
                <a:lnTo>
                  <a:pt x="18246" y="10647"/>
                </a:lnTo>
                <a:cubicBezTo>
                  <a:pt x="18344" y="10647"/>
                  <a:pt x="18443" y="10549"/>
                  <a:pt x="18566" y="10451"/>
                </a:cubicBezTo>
                <a:cubicBezTo>
                  <a:pt x="18566" y="10451"/>
                  <a:pt x="18566" y="10494"/>
                  <a:pt x="18595" y="10494"/>
                </a:cubicBezTo>
                <a:cubicBezTo>
                  <a:pt x="18609" y="10494"/>
                  <a:pt x="18631" y="10483"/>
                  <a:pt x="18664" y="10451"/>
                </a:cubicBezTo>
                <a:cubicBezTo>
                  <a:pt x="18664" y="10418"/>
                  <a:pt x="18675" y="10407"/>
                  <a:pt x="18693" y="10407"/>
                </a:cubicBezTo>
                <a:cubicBezTo>
                  <a:pt x="18729" y="10407"/>
                  <a:pt x="18795" y="10451"/>
                  <a:pt x="18861" y="10451"/>
                </a:cubicBezTo>
                <a:cubicBezTo>
                  <a:pt x="18861" y="10451"/>
                  <a:pt x="18959" y="10352"/>
                  <a:pt x="19057" y="10352"/>
                </a:cubicBezTo>
                <a:cubicBezTo>
                  <a:pt x="19057" y="10352"/>
                  <a:pt x="19057" y="10451"/>
                  <a:pt x="19180" y="10451"/>
                </a:cubicBezTo>
                <a:cubicBezTo>
                  <a:pt x="19279" y="10451"/>
                  <a:pt x="19279" y="10451"/>
                  <a:pt x="19377" y="10352"/>
                </a:cubicBezTo>
                <a:close/>
                <a:moveTo>
                  <a:pt x="18148" y="11164"/>
                </a:moveTo>
                <a:cubicBezTo>
                  <a:pt x="18148" y="11164"/>
                  <a:pt x="18148" y="11262"/>
                  <a:pt x="18246" y="11262"/>
                </a:cubicBezTo>
                <a:cubicBezTo>
                  <a:pt x="18148" y="11360"/>
                  <a:pt x="18049" y="11360"/>
                  <a:pt x="17951" y="11360"/>
                </a:cubicBezTo>
                <a:cubicBezTo>
                  <a:pt x="18049" y="11459"/>
                  <a:pt x="18148" y="11459"/>
                  <a:pt x="18246" y="11582"/>
                </a:cubicBezTo>
                <a:lnTo>
                  <a:pt x="18344" y="11459"/>
                </a:lnTo>
                <a:lnTo>
                  <a:pt x="18443" y="11582"/>
                </a:lnTo>
                <a:cubicBezTo>
                  <a:pt x="18566" y="11582"/>
                  <a:pt x="18443" y="11680"/>
                  <a:pt x="18664" y="11680"/>
                </a:cubicBezTo>
                <a:lnTo>
                  <a:pt x="18762" y="11778"/>
                </a:lnTo>
                <a:cubicBezTo>
                  <a:pt x="18762" y="11778"/>
                  <a:pt x="18762" y="11877"/>
                  <a:pt x="18664" y="11877"/>
                </a:cubicBezTo>
                <a:cubicBezTo>
                  <a:pt x="18566" y="11778"/>
                  <a:pt x="18443" y="11778"/>
                  <a:pt x="18443" y="11680"/>
                </a:cubicBezTo>
                <a:cubicBezTo>
                  <a:pt x="18246" y="11778"/>
                  <a:pt x="18148" y="11877"/>
                  <a:pt x="18049" y="11975"/>
                </a:cubicBezTo>
                <a:cubicBezTo>
                  <a:pt x="17951" y="11877"/>
                  <a:pt x="17951" y="11778"/>
                  <a:pt x="17828" y="11582"/>
                </a:cubicBezTo>
                <a:lnTo>
                  <a:pt x="17828" y="11582"/>
                </a:lnTo>
                <a:cubicBezTo>
                  <a:pt x="17951" y="11680"/>
                  <a:pt x="18049" y="11680"/>
                  <a:pt x="18049" y="11680"/>
                </a:cubicBezTo>
                <a:cubicBezTo>
                  <a:pt x="18049" y="11582"/>
                  <a:pt x="17951" y="11582"/>
                  <a:pt x="17828" y="11459"/>
                </a:cubicBezTo>
                <a:lnTo>
                  <a:pt x="17730" y="11459"/>
                </a:lnTo>
                <a:cubicBezTo>
                  <a:pt x="17631" y="11459"/>
                  <a:pt x="17631" y="11360"/>
                  <a:pt x="17533" y="11262"/>
                </a:cubicBezTo>
                <a:lnTo>
                  <a:pt x="17730" y="11262"/>
                </a:lnTo>
                <a:cubicBezTo>
                  <a:pt x="17828" y="11262"/>
                  <a:pt x="17828" y="11164"/>
                  <a:pt x="17828" y="11164"/>
                </a:cubicBezTo>
                <a:close/>
                <a:moveTo>
                  <a:pt x="12099" y="11778"/>
                </a:moveTo>
                <a:lnTo>
                  <a:pt x="12099" y="11778"/>
                </a:lnTo>
                <a:cubicBezTo>
                  <a:pt x="12099" y="11877"/>
                  <a:pt x="12197" y="11975"/>
                  <a:pt x="12197" y="12073"/>
                </a:cubicBezTo>
                <a:cubicBezTo>
                  <a:pt x="12099" y="12073"/>
                  <a:pt x="12000" y="12073"/>
                  <a:pt x="12099" y="11778"/>
                </a:cubicBezTo>
                <a:close/>
                <a:moveTo>
                  <a:pt x="17631" y="11778"/>
                </a:moveTo>
                <a:lnTo>
                  <a:pt x="17631" y="11975"/>
                </a:lnTo>
                <a:cubicBezTo>
                  <a:pt x="17730" y="11975"/>
                  <a:pt x="17730" y="11975"/>
                  <a:pt x="17730" y="11877"/>
                </a:cubicBezTo>
                <a:cubicBezTo>
                  <a:pt x="17828" y="11975"/>
                  <a:pt x="18049" y="11975"/>
                  <a:pt x="18049" y="12196"/>
                </a:cubicBezTo>
                <a:cubicBezTo>
                  <a:pt x="17951" y="12196"/>
                  <a:pt x="17951" y="12196"/>
                  <a:pt x="17951" y="12073"/>
                </a:cubicBezTo>
                <a:cubicBezTo>
                  <a:pt x="17951" y="12196"/>
                  <a:pt x="17828" y="12196"/>
                  <a:pt x="17828" y="12196"/>
                </a:cubicBezTo>
                <a:lnTo>
                  <a:pt x="17631" y="12196"/>
                </a:lnTo>
                <a:lnTo>
                  <a:pt x="17434" y="11975"/>
                </a:lnTo>
                <a:cubicBezTo>
                  <a:pt x="17533" y="11975"/>
                  <a:pt x="17533" y="11877"/>
                  <a:pt x="17631" y="11778"/>
                </a:cubicBezTo>
                <a:close/>
                <a:moveTo>
                  <a:pt x="12517" y="9516"/>
                </a:moveTo>
                <a:lnTo>
                  <a:pt x="12517" y="9615"/>
                </a:lnTo>
                <a:lnTo>
                  <a:pt x="12713" y="9615"/>
                </a:lnTo>
                <a:lnTo>
                  <a:pt x="12713" y="9737"/>
                </a:lnTo>
                <a:lnTo>
                  <a:pt x="12197" y="9737"/>
                </a:lnTo>
                <a:cubicBezTo>
                  <a:pt x="12197" y="9836"/>
                  <a:pt x="12099" y="9934"/>
                  <a:pt x="12000" y="9934"/>
                </a:cubicBezTo>
                <a:lnTo>
                  <a:pt x="12000" y="10229"/>
                </a:lnTo>
                <a:cubicBezTo>
                  <a:pt x="11902" y="10131"/>
                  <a:pt x="11681" y="10131"/>
                  <a:pt x="11582" y="10131"/>
                </a:cubicBezTo>
                <a:lnTo>
                  <a:pt x="11582" y="10451"/>
                </a:lnTo>
                <a:lnTo>
                  <a:pt x="11804" y="10451"/>
                </a:lnTo>
                <a:cubicBezTo>
                  <a:pt x="11804" y="10451"/>
                  <a:pt x="11902" y="10451"/>
                  <a:pt x="11902" y="10352"/>
                </a:cubicBezTo>
                <a:lnTo>
                  <a:pt x="12000" y="10352"/>
                </a:lnTo>
                <a:cubicBezTo>
                  <a:pt x="12099" y="10549"/>
                  <a:pt x="12295" y="10549"/>
                  <a:pt x="12418" y="10549"/>
                </a:cubicBezTo>
                <a:lnTo>
                  <a:pt x="12418" y="10746"/>
                </a:lnTo>
                <a:cubicBezTo>
                  <a:pt x="12418" y="10746"/>
                  <a:pt x="12295" y="10844"/>
                  <a:pt x="12197" y="10844"/>
                </a:cubicBezTo>
                <a:cubicBezTo>
                  <a:pt x="12197" y="10967"/>
                  <a:pt x="12099" y="10967"/>
                  <a:pt x="12099" y="11065"/>
                </a:cubicBezTo>
                <a:cubicBezTo>
                  <a:pt x="12099" y="11065"/>
                  <a:pt x="12099" y="11164"/>
                  <a:pt x="12197" y="11262"/>
                </a:cubicBezTo>
                <a:cubicBezTo>
                  <a:pt x="12000" y="11164"/>
                  <a:pt x="11902" y="11065"/>
                  <a:pt x="11681" y="11065"/>
                </a:cubicBezTo>
                <a:cubicBezTo>
                  <a:pt x="11804" y="11065"/>
                  <a:pt x="11804" y="11164"/>
                  <a:pt x="11804" y="11164"/>
                </a:cubicBezTo>
                <a:lnTo>
                  <a:pt x="11582" y="11164"/>
                </a:lnTo>
                <a:lnTo>
                  <a:pt x="11582" y="11262"/>
                </a:lnTo>
                <a:lnTo>
                  <a:pt x="11681" y="11262"/>
                </a:lnTo>
                <a:cubicBezTo>
                  <a:pt x="11804" y="11360"/>
                  <a:pt x="11804" y="11459"/>
                  <a:pt x="11804" y="11582"/>
                </a:cubicBezTo>
                <a:cubicBezTo>
                  <a:pt x="11804" y="11459"/>
                  <a:pt x="11681" y="11459"/>
                  <a:pt x="11681" y="11360"/>
                </a:cubicBezTo>
                <a:cubicBezTo>
                  <a:pt x="11582" y="11459"/>
                  <a:pt x="11484" y="11459"/>
                  <a:pt x="11386" y="11459"/>
                </a:cubicBezTo>
                <a:lnTo>
                  <a:pt x="11386" y="11680"/>
                </a:lnTo>
                <a:cubicBezTo>
                  <a:pt x="11304" y="11589"/>
                  <a:pt x="11236" y="11556"/>
                  <a:pt x="11169" y="11556"/>
                </a:cubicBezTo>
                <a:cubicBezTo>
                  <a:pt x="11075" y="11556"/>
                  <a:pt x="10985" y="11622"/>
                  <a:pt x="10869" y="11680"/>
                </a:cubicBezTo>
                <a:lnTo>
                  <a:pt x="11066" y="11680"/>
                </a:lnTo>
                <a:cubicBezTo>
                  <a:pt x="11066" y="11778"/>
                  <a:pt x="11189" y="11877"/>
                  <a:pt x="11189" y="11975"/>
                </a:cubicBezTo>
                <a:cubicBezTo>
                  <a:pt x="11066" y="12073"/>
                  <a:pt x="10869" y="12073"/>
                  <a:pt x="10672" y="12073"/>
                </a:cubicBezTo>
                <a:cubicBezTo>
                  <a:pt x="10672" y="12073"/>
                  <a:pt x="10771" y="12073"/>
                  <a:pt x="10771" y="12196"/>
                </a:cubicBezTo>
                <a:lnTo>
                  <a:pt x="10574" y="12196"/>
                </a:lnTo>
                <a:cubicBezTo>
                  <a:pt x="10672" y="12295"/>
                  <a:pt x="10672" y="12295"/>
                  <a:pt x="10672" y="12393"/>
                </a:cubicBezTo>
                <a:cubicBezTo>
                  <a:pt x="10672" y="12393"/>
                  <a:pt x="10574" y="12393"/>
                  <a:pt x="10451" y="12491"/>
                </a:cubicBezTo>
                <a:cubicBezTo>
                  <a:pt x="10353" y="12393"/>
                  <a:pt x="10353" y="12295"/>
                  <a:pt x="10254" y="12295"/>
                </a:cubicBezTo>
                <a:cubicBezTo>
                  <a:pt x="10156" y="12295"/>
                  <a:pt x="10156" y="12196"/>
                  <a:pt x="10156" y="12196"/>
                </a:cubicBezTo>
                <a:lnTo>
                  <a:pt x="10156" y="12073"/>
                </a:lnTo>
                <a:cubicBezTo>
                  <a:pt x="10254" y="12135"/>
                  <a:pt x="10328" y="12166"/>
                  <a:pt x="10393" y="12166"/>
                </a:cubicBezTo>
                <a:cubicBezTo>
                  <a:pt x="10457" y="12166"/>
                  <a:pt x="10513" y="12135"/>
                  <a:pt x="10574" y="12073"/>
                </a:cubicBezTo>
                <a:cubicBezTo>
                  <a:pt x="10574" y="11877"/>
                  <a:pt x="10451" y="11778"/>
                  <a:pt x="10451" y="11680"/>
                </a:cubicBezTo>
                <a:cubicBezTo>
                  <a:pt x="10574" y="11582"/>
                  <a:pt x="10574" y="11582"/>
                  <a:pt x="10672" y="11582"/>
                </a:cubicBezTo>
                <a:cubicBezTo>
                  <a:pt x="10672" y="11582"/>
                  <a:pt x="10672" y="11680"/>
                  <a:pt x="10771" y="11680"/>
                </a:cubicBezTo>
                <a:lnTo>
                  <a:pt x="10869" y="11680"/>
                </a:lnTo>
                <a:cubicBezTo>
                  <a:pt x="10869" y="11582"/>
                  <a:pt x="10771" y="11459"/>
                  <a:pt x="10672" y="11459"/>
                </a:cubicBezTo>
                <a:lnTo>
                  <a:pt x="10672" y="11262"/>
                </a:lnTo>
                <a:lnTo>
                  <a:pt x="10968" y="11262"/>
                </a:lnTo>
                <a:lnTo>
                  <a:pt x="10968" y="11164"/>
                </a:lnTo>
                <a:cubicBezTo>
                  <a:pt x="10771" y="11065"/>
                  <a:pt x="10771" y="11065"/>
                  <a:pt x="10968" y="10967"/>
                </a:cubicBezTo>
                <a:lnTo>
                  <a:pt x="10968" y="11164"/>
                </a:lnTo>
                <a:lnTo>
                  <a:pt x="11066" y="11164"/>
                </a:lnTo>
                <a:cubicBezTo>
                  <a:pt x="11066" y="11164"/>
                  <a:pt x="11189" y="11164"/>
                  <a:pt x="11189" y="11065"/>
                </a:cubicBezTo>
                <a:cubicBezTo>
                  <a:pt x="11287" y="10967"/>
                  <a:pt x="11386" y="10844"/>
                  <a:pt x="11386" y="10746"/>
                </a:cubicBezTo>
                <a:cubicBezTo>
                  <a:pt x="11484" y="10844"/>
                  <a:pt x="11582" y="10844"/>
                  <a:pt x="11681" y="10967"/>
                </a:cubicBezTo>
                <a:cubicBezTo>
                  <a:pt x="11681" y="10844"/>
                  <a:pt x="11681" y="10746"/>
                  <a:pt x="11582" y="10746"/>
                </a:cubicBezTo>
                <a:cubicBezTo>
                  <a:pt x="11681" y="10746"/>
                  <a:pt x="11681" y="10647"/>
                  <a:pt x="11804" y="10647"/>
                </a:cubicBezTo>
                <a:lnTo>
                  <a:pt x="11386" y="10647"/>
                </a:lnTo>
                <a:cubicBezTo>
                  <a:pt x="11386" y="10647"/>
                  <a:pt x="11386" y="10746"/>
                  <a:pt x="11287" y="10746"/>
                </a:cubicBezTo>
                <a:lnTo>
                  <a:pt x="11287" y="10647"/>
                </a:lnTo>
                <a:cubicBezTo>
                  <a:pt x="11189" y="10647"/>
                  <a:pt x="11066" y="10647"/>
                  <a:pt x="11066" y="10746"/>
                </a:cubicBezTo>
                <a:lnTo>
                  <a:pt x="11066" y="10647"/>
                </a:lnTo>
                <a:cubicBezTo>
                  <a:pt x="11066" y="10647"/>
                  <a:pt x="11189" y="10549"/>
                  <a:pt x="11287" y="10549"/>
                </a:cubicBezTo>
                <a:cubicBezTo>
                  <a:pt x="11386" y="10549"/>
                  <a:pt x="11386" y="10451"/>
                  <a:pt x="11386" y="10352"/>
                </a:cubicBezTo>
                <a:cubicBezTo>
                  <a:pt x="11287" y="10229"/>
                  <a:pt x="11287" y="10229"/>
                  <a:pt x="11189" y="10229"/>
                </a:cubicBezTo>
                <a:cubicBezTo>
                  <a:pt x="11287" y="10229"/>
                  <a:pt x="11287" y="10131"/>
                  <a:pt x="11386" y="10131"/>
                </a:cubicBezTo>
                <a:cubicBezTo>
                  <a:pt x="11386" y="10033"/>
                  <a:pt x="11386" y="10033"/>
                  <a:pt x="11484" y="9934"/>
                </a:cubicBezTo>
                <a:cubicBezTo>
                  <a:pt x="11582" y="9934"/>
                  <a:pt x="11681" y="9836"/>
                  <a:pt x="11804" y="9836"/>
                </a:cubicBezTo>
                <a:lnTo>
                  <a:pt x="11902" y="9836"/>
                </a:lnTo>
                <a:cubicBezTo>
                  <a:pt x="11902" y="9836"/>
                  <a:pt x="12000" y="9737"/>
                  <a:pt x="12000" y="9615"/>
                </a:cubicBezTo>
                <a:lnTo>
                  <a:pt x="12000" y="9737"/>
                </a:lnTo>
                <a:lnTo>
                  <a:pt x="12197" y="9737"/>
                </a:lnTo>
                <a:lnTo>
                  <a:pt x="12197" y="9516"/>
                </a:lnTo>
                <a:cubicBezTo>
                  <a:pt x="12230" y="9549"/>
                  <a:pt x="12265" y="9560"/>
                  <a:pt x="12302" y="9560"/>
                </a:cubicBezTo>
                <a:cubicBezTo>
                  <a:pt x="12375" y="9560"/>
                  <a:pt x="12451" y="9516"/>
                  <a:pt x="12517" y="9516"/>
                </a:cubicBezTo>
                <a:close/>
                <a:moveTo>
                  <a:pt x="17434" y="12196"/>
                </a:moveTo>
                <a:cubicBezTo>
                  <a:pt x="17533" y="12196"/>
                  <a:pt x="17631" y="12295"/>
                  <a:pt x="17730" y="12393"/>
                </a:cubicBezTo>
                <a:cubicBezTo>
                  <a:pt x="17631" y="12393"/>
                  <a:pt x="17631" y="12393"/>
                  <a:pt x="17533" y="12491"/>
                </a:cubicBezTo>
                <a:cubicBezTo>
                  <a:pt x="17533" y="12393"/>
                  <a:pt x="17533" y="12393"/>
                  <a:pt x="17434" y="12393"/>
                </a:cubicBezTo>
                <a:cubicBezTo>
                  <a:pt x="17533" y="12491"/>
                  <a:pt x="17533" y="12590"/>
                  <a:pt x="17631" y="12688"/>
                </a:cubicBezTo>
                <a:cubicBezTo>
                  <a:pt x="17434" y="12688"/>
                  <a:pt x="17434" y="12688"/>
                  <a:pt x="17213" y="12811"/>
                </a:cubicBezTo>
                <a:cubicBezTo>
                  <a:pt x="17115" y="12811"/>
                  <a:pt x="17115" y="12688"/>
                  <a:pt x="17115" y="12688"/>
                </a:cubicBezTo>
                <a:lnTo>
                  <a:pt x="17115" y="12491"/>
                </a:lnTo>
                <a:cubicBezTo>
                  <a:pt x="17115" y="12393"/>
                  <a:pt x="17213" y="12393"/>
                  <a:pt x="17213" y="12393"/>
                </a:cubicBezTo>
                <a:cubicBezTo>
                  <a:pt x="17213" y="12295"/>
                  <a:pt x="17213" y="12295"/>
                  <a:pt x="17115" y="12295"/>
                </a:cubicBezTo>
                <a:cubicBezTo>
                  <a:pt x="17213" y="12295"/>
                  <a:pt x="17336" y="12196"/>
                  <a:pt x="17434" y="12196"/>
                </a:cubicBezTo>
                <a:close/>
                <a:moveTo>
                  <a:pt x="12812" y="12688"/>
                </a:moveTo>
                <a:lnTo>
                  <a:pt x="12812" y="12909"/>
                </a:lnTo>
                <a:cubicBezTo>
                  <a:pt x="12812" y="12909"/>
                  <a:pt x="12713" y="12909"/>
                  <a:pt x="12615" y="13008"/>
                </a:cubicBezTo>
                <a:cubicBezTo>
                  <a:pt x="12517" y="12909"/>
                  <a:pt x="12517" y="12811"/>
                  <a:pt x="12418" y="12688"/>
                </a:cubicBezTo>
                <a:close/>
                <a:moveTo>
                  <a:pt x="10156" y="12688"/>
                </a:moveTo>
                <a:cubicBezTo>
                  <a:pt x="10156" y="12811"/>
                  <a:pt x="10254" y="12909"/>
                  <a:pt x="10254" y="12909"/>
                </a:cubicBezTo>
                <a:cubicBezTo>
                  <a:pt x="10156" y="13008"/>
                  <a:pt x="10058" y="13106"/>
                  <a:pt x="9959" y="13205"/>
                </a:cubicBezTo>
                <a:cubicBezTo>
                  <a:pt x="9836" y="13008"/>
                  <a:pt x="9959" y="12909"/>
                  <a:pt x="10058" y="12688"/>
                </a:cubicBezTo>
                <a:close/>
                <a:moveTo>
                  <a:pt x="12295" y="13623"/>
                </a:moveTo>
                <a:cubicBezTo>
                  <a:pt x="12418" y="13721"/>
                  <a:pt x="12517" y="13721"/>
                  <a:pt x="12713" y="13819"/>
                </a:cubicBezTo>
                <a:lnTo>
                  <a:pt x="12295" y="13819"/>
                </a:lnTo>
                <a:lnTo>
                  <a:pt x="12295" y="14041"/>
                </a:lnTo>
                <a:cubicBezTo>
                  <a:pt x="12197" y="13918"/>
                  <a:pt x="12197" y="13819"/>
                  <a:pt x="12099" y="13721"/>
                </a:cubicBezTo>
                <a:cubicBezTo>
                  <a:pt x="12197" y="13721"/>
                  <a:pt x="12197" y="13721"/>
                  <a:pt x="12295" y="13623"/>
                </a:cubicBezTo>
                <a:close/>
                <a:moveTo>
                  <a:pt x="17434" y="14434"/>
                </a:moveTo>
                <a:lnTo>
                  <a:pt x="17533" y="14532"/>
                </a:lnTo>
                <a:cubicBezTo>
                  <a:pt x="17533" y="14532"/>
                  <a:pt x="17434" y="14532"/>
                  <a:pt x="17434" y="14655"/>
                </a:cubicBezTo>
                <a:cubicBezTo>
                  <a:pt x="17533" y="14655"/>
                  <a:pt x="17533" y="14754"/>
                  <a:pt x="17631" y="14754"/>
                </a:cubicBezTo>
                <a:cubicBezTo>
                  <a:pt x="17574" y="14782"/>
                  <a:pt x="17533" y="14794"/>
                  <a:pt x="17502" y="14794"/>
                </a:cubicBezTo>
                <a:cubicBezTo>
                  <a:pt x="17426" y="14794"/>
                  <a:pt x="17406" y="14725"/>
                  <a:pt x="17336" y="14655"/>
                </a:cubicBezTo>
                <a:cubicBezTo>
                  <a:pt x="17213" y="14532"/>
                  <a:pt x="17336" y="14532"/>
                  <a:pt x="17434" y="14434"/>
                </a:cubicBezTo>
                <a:close/>
                <a:moveTo>
                  <a:pt x="12099" y="14237"/>
                </a:moveTo>
                <a:lnTo>
                  <a:pt x="12099" y="14532"/>
                </a:lnTo>
                <a:cubicBezTo>
                  <a:pt x="12099" y="14532"/>
                  <a:pt x="12099" y="14655"/>
                  <a:pt x="12197" y="14852"/>
                </a:cubicBezTo>
                <a:cubicBezTo>
                  <a:pt x="12099" y="14754"/>
                  <a:pt x="12000" y="14754"/>
                  <a:pt x="12000" y="14754"/>
                </a:cubicBezTo>
                <a:lnTo>
                  <a:pt x="11902" y="14754"/>
                </a:lnTo>
                <a:cubicBezTo>
                  <a:pt x="11902" y="14852"/>
                  <a:pt x="12000" y="14950"/>
                  <a:pt x="12000" y="15049"/>
                </a:cubicBezTo>
                <a:lnTo>
                  <a:pt x="12099" y="15049"/>
                </a:lnTo>
                <a:cubicBezTo>
                  <a:pt x="12000" y="15147"/>
                  <a:pt x="11902" y="15147"/>
                  <a:pt x="11902" y="15147"/>
                </a:cubicBezTo>
                <a:cubicBezTo>
                  <a:pt x="11869" y="15114"/>
                  <a:pt x="11834" y="15103"/>
                  <a:pt x="11794" y="15103"/>
                </a:cubicBezTo>
                <a:cubicBezTo>
                  <a:pt x="11735" y="15103"/>
                  <a:pt x="11666" y="15127"/>
                  <a:pt x="11582" y="15139"/>
                </a:cubicBezTo>
                <a:lnTo>
                  <a:pt x="11582" y="15139"/>
                </a:lnTo>
                <a:cubicBezTo>
                  <a:pt x="11582" y="15044"/>
                  <a:pt x="11585" y="14950"/>
                  <a:pt x="11681" y="14950"/>
                </a:cubicBezTo>
                <a:cubicBezTo>
                  <a:pt x="11582" y="14950"/>
                  <a:pt x="11582" y="14950"/>
                  <a:pt x="11484" y="14852"/>
                </a:cubicBezTo>
                <a:lnTo>
                  <a:pt x="11681" y="14852"/>
                </a:lnTo>
                <a:cubicBezTo>
                  <a:pt x="11804" y="14852"/>
                  <a:pt x="11804" y="14754"/>
                  <a:pt x="11804" y="14754"/>
                </a:cubicBezTo>
                <a:lnTo>
                  <a:pt x="11484" y="14754"/>
                </a:lnTo>
                <a:lnTo>
                  <a:pt x="11484" y="14532"/>
                </a:lnTo>
                <a:lnTo>
                  <a:pt x="11681" y="14532"/>
                </a:lnTo>
                <a:lnTo>
                  <a:pt x="11582" y="14434"/>
                </a:lnTo>
                <a:lnTo>
                  <a:pt x="11582" y="14336"/>
                </a:lnTo>
                <a:lnTo>
                  <a:pt x="11902" y="14336"/>
                </a:lnTo>
                <a:cubicBezTo>
                  <a:pt x="11804" y="14336"/>
                  <a:pt x="11804" y="14237"/>
                  <a:pt x="11582" y="14237"/>
                </a:cubicBezTo>
                <a:close/>
                <a:moveTo>
                  <a:pt x="124" y="15762"/>
                </a:moveTo>
                <a:cubicBezTo>
                  <a:pt x="155" y="15762"/>
                  <a:pt x="186" y="15774"/>
                  <a:pt x="217" y="15791"/>
                </a:cubicBezTo>
                <a:lnTo>
                  <a:pt x="217" y="15791"/>
                </a:lnTo>
                <a:cubicBezTo>
                  <a:pt x="208" y="15762"/>
                  <a:pt x="184" y="15762"/>
                  <a:pt x="124" y="15762"/>
                </a:cubicBezTo>
                <a:close/>
                <a:moveTo>
                  <a:pt x="11189" y="15885"/>
                </a:moveTo>
                <a:cubicBezTo>
                  <a:pt x="11265" y="15885"/>
                  <a:pt x="11282" y="15885"/>
                  <a:pt x="11379" y="15931"/>
                </a:cubicBezTo>
                <a:lnTo>
                  <a:pt x="11379" y="15931"/>
                </a:lnTo>
                <a:cubicBezTo>
                  <a:pt x="11354" y="16012"/>
                  <a:pt x="11272" y="16081"/>
                  <a:pt x="11189" y="16081"/>
                </a:cubicBezTo>
                <a:lnTo>
                  <a:pt x="11066" y="15983"/>
                </a:lnTo>
                <a:cubicBezTo>
                  <a:pt x="11189" y="15983"/>
                  <a:pt x="11189" y="15885"/>
                  <a:pt x="11189" y="15885"/>
                </a:cubicBezTo>
                <a:close/>
                <a:moveTo>
                  <a:pt x="11386" y="15049"/>
                </a:moveTo>
                <a:cubicBezTo>
                  <a:pt x="11386" y="15049"/>
                  <a:pt x="11463" y="15126"/>
                  <a:pt x="11549" y="15144"/>
                </a:cubicBezTo>
                <a:lnTo>
                  <a:pt x="11549" y="15144"/>
                </a:lnTo>
                <a:cubicBezTo>
                  <a:pt x="11528" y="15146"/>
                  <a:pt x="11507" y="15147"/>
                  <a:pt x="11484" y="15147"/>
                </a:cubicBezTo>
                <a:lnTo>
                  <a:pt x="11386" y="15270"/>
                </a:lnTo>
                <a:cubicBezTo>
                  <a:pt x="11484" y="15270"/>
                  <a:pt x="11484" y="15270"/>
                  <a:pt x="11582" y="15368"/>
                </a:cubicBezTo>
                <a:lnTo>
                  <a:pt x="11386" y="15368"/>
                </a:lnTo>
                <a:lnTo>
                  <a:pt x="11386" y="15467"/>
                </a:lnTo>
                <a:lnTo>
                  <a:pt x="11484" y="15467"/>
                </a:lnTo>
                <a:lnTo>
                  <a:pt x="11484" y="15663"/>
                </a:lnTo>
                <a:cubicBezTo>
                  <a:pt x="11582" y="15762"/>
                  <a:pt x="11681" y="15762"/>
                  <a:pt x="11804" y="15885"/>
                </a:cubicBezTo>
                <a:lnTo>
                  <a:pt x="11804" y="16081"/>
                </a:lnTo>
                <a:lnTo>
                  <a:pt x="11681" y="16081"/>
                </a:lnTo>
                <a:cubicBezTo>
                  <a:pt x="11681" y="15904"/>
                  <a:pt x="11600" y="15887"/>
                  <a:pt x="11440" y="15885"/>
                </a:cubicBezTo>
                <a:lnTo>
                  <a:pt x="11440" y="15885"/>
                </a:lnTo>
                <a:cubicBezTo>
                  <a:pt x="11437" y="15810"/>
                  <a:pt x="11484" y="15731"/>
                  <a:pt x="11484" y="15663"/>
                </a:cubicBezTo>
                <a:cubicBezTo>
                  <a:pt x="11386" y="15663"/>
                  <a:pt x="11287" y="15565"/>
                  <a:pt x="11287" y="15565"/>
                </a:cubicBezTo>
                <a:lnTo>
                  <a:pt x="11287" y="15467"/>
                </a:lnTo>
                <a:cubicBezTo>
                  <a:pt x="11287" y="15467"/>
                  <a:pt x="11287" y="15368"/>
                  <a:pt x="11189" y="15368"/>
                </a:cubicBezTo>
                <a:lnTo>
                  <a:pt x="11287" y="15368"/>
                </a:lnTo>
                <a:cubicBezTo>
                  <a:pt x="11189" y="15270"/>
                  <a:pt x="11189" y="15270"/>
                  <a:pt x="11189" y="15147"/>
                </a:cubicBezTo>
                <a:cubicBezTo>
                  <a:pt x="11287" y="15147"/>
                  <a:pt x="11287" y="15049"/>
                  <a:pt x="11386" y="15049"/>
                </a:cubicBezTo>
                <a:close/>
                <a:moveTo>
                  <a:pt x="11287" y="16377"/>
                </a:moveTo>
                <a:cubicBezTo>
                  <a:pt x="11386" y="16499"/>
                  <a:pt x="11582" y="16499"/>
                  <a:pt x="11484" y="16795"/>
                </a:cubicBezTo>
                <a:lnTo>
                  <a:pt x="11484" y="16696"/>
                </a:lnTo>
                <a:cubicBezTo>
                  <a:pt x="11386" y="16696"/>
                  <a:pt x="11287" y="16696"/>
                  <a:pt x="11189" y="16795"/>
                </a:cubicBezTo>
                <a:cubicBezTo>
                  <a:pt x="11189" y="16696"/>
                  <a:pt x="11189" y="16598"/>
                  <a:pt x="11066" y="16499"/>
                </a:cubicBezTo>
                <a:cubicBezTo>
                  <a:pt x="11189" y="16499"/>
                  <a:pt x="11287" y="16377"/>
                  <a:pt x="11287" y="16377"/>
                </a:cubicBezTo>
                <a:close/>
                <a:moveTo>
                  <a:pt x="16820" y="16893"/>
                </a:moveTo>
                <a:cubicBezTo>
                  <a:pt x="16820" y="16893"/>
                  <a:pt x="16721" y="16893"/>
                  <a:pt x="16721" y="16991"/>
                </a:cubicBezTo>
                <a:lnTo>
                  <a:pt x="16598" y="16991"/>
                </a:lnTo>
                <a:cubicBezTo>
                  <a:pt x="16598" y="16942"/>
                  <a:pt x="16549" y="16942"/>
                  <a:pt x="16512" y="16942"/>
                </a:cubicBezTo>
                <a:cubicBezTo>
                  <a:pt x="16475" y="16942"/>
                  <a:pt x="16451" y="16942"/>
                  <a:pt x="16500" y="16893"/>
                </a:cubicBezTo>
                <a:close/>
                <a:moveTo>
                  <a:pt x="20287" y="12295"/>
                </a:moveTo>
                <a:lnTo>
                  <a:pt x="20287" y="12491"/>
                </a:lnTo>
                <a:cubicBezTo>
                  <a:pt x="20287" y="12590"/>
                  <a:pt x="20188" y="12590"/>
                  <a:pt x="20090" y="12688"/>
                </a:cubicBezTo>
                <a:cubicBezTo>
                  <a:pt x="20188" y="12811"/>
                  <a:pt x="20188" y="12811"/>
                  <a:pt x="20287" y="12909"/>
                </a:cubicBezTo>
                <a:lnTo>
                  <a:pt x="20188" y="12909"/>
                </a:lnTo>
                <a:cubicBezTo>
                  <a:pt x="20090" y="12909"/>
                  <a:pt x="20090" y="13008"/>
                  <a:pt x="20090" y="13106"/>
                </a:cubicBezTo>
                <a:lnTo>
                  <a:pt x="20090" y="13205"/>
                </a:lnTo>
                <a:cubicBezTo>
                  <a:pt x="19992" y="13106"/>
                  <a:pt x="19893" y="13106"/>
                  <a:pt x="19795" y="13008"/>
                </a:cubicBezTo>
                <a:lnTo>
                  <a:pt x="19795" y="13008"/>
                </a:lnTo>
                <a:cubicBezTo>
                  <a:pt x="19795" y="13106"/>
                  <a:pt x="19795" y="13106"/>
                  <a:pt x="19893" y="13205"/>
                </a:cubicBezTo>
                <a:cubicBezTo>
                  <a:pt x="19795" y="13205"/>
                  <a:pt x="19795" y="13303"/>
                  <a:pt x="19672" y="13426"/>
                </a:cubicBezTo>
                <a:cubicBezTo>
                  <a:pt x="19795" y="13303"/>
                  <a:pt x="19795" y="13303"/>
                  <a:pt x="19893" y="13303"/>
                </a:cubicBezTo>
                <a:cubicBezTo>
                  <a:pt x="19992" y="13426"/>
                  <a:pt x="19893" y="13524"/>
                  <a:pt x="19795" y="13524"/>
                </a:cubicBezTo>
                <a:lnTo>
                  <a:pt x="19795" y="13721"/>
                </a:lnTo>
                <a:lnTo>
                  <a:pt x="19893" y="13721"/>
                </a:lnTo>
                <a:lnTo>
                  <a:pt x="19893" y="13918"/>
                </a:lnTo>
                <a:cubicBezTo>
                  <a:pt x="19795" y="13819"/>
                  <a:pt x="19672" y="13819"/>
                  <a:pt x="19672" y="13721"/>
                </a:cubicBezTo>
                <a:cubicBezTo>
                  <a:pt x="19574" y="13721"/>
                  <a:pt x="19574" y="13721"/>
                  <a:pt x="19574" y="13819"/>
                </a:cubicBezTo>
                <a:cubicBezTo>
                  <a:pt x="19574" y="13819"/>
                  <a:pt x="19475" y="13819"/>
                  <a:pt x="19475" y="13918"/>
                </a:cubicBezTo>
                <a:cubicBezTo>
                  <a:pt x="19574" y="14041"/>
                  <a:pt x="19574" y="14139"/>
                  <a:pt x="19672" y="14237"/>
                </a:cubicBezTo>
                <a:lnTo>
                  <a:pt x="19574" y="14336"/>
                </a:lnTo>
                <a:lnTo>
                  <a:pt x="19475" y="14434"/>
                </a:lnTo>
                <a:cubicBezTo>
                  <a:pt x="19377" y="14336"/>
                  <a:pt x="19377" y="14237"/>
                  <a:pt x="19279" y="14237"/>
                </a:cubicBezTo>
                <a:cubicBezTo>
                  <a:pt x="19180" y="14237"/>
                  <a:pt x="19377" y="14336"/>
                  <a:pt x="19180" y="14434"/>
                </a:cubicBezTo>
                <a:cubicBezTo>
                  <a:pt x="19180" y="14434"/>
                  <a:pt x="19377" y="14532"/>
                  <a:pt x="19279" y="14532"/>
                </a:cubicBezTo>
                <a:cubicBezTo>
                  <a:pt x="19180" y="14655"/>
                  <a:pt x="19279" y="14754"/>
                  <a:pt x="19279" y="14852"/>
                </a:cubicBezTo>
                <a:cubicBezTo>
                  <a:pt x="19180" y="14754"/>
                  <a:pt x="19057" y="14754"/>
                  <a:pt x="19057" y="14655"/>
                </a:cubicBezTo>
                <a:cubicBezTo>
                  <a:pt x="18959" y="14655"/>
                  <a:pt x="18959" y="14754"/>
                  <a:pt x="18959" y="14754"/>
                </a:cubicBezTo>
                <a:cubicBezTo>
                  <a:pt x="19057" y="14852"/>
                  <a:pt x="19057" y="14852"/>
                  <a:pt x="19057" y="14950"/>
                </a:cubicBezTo>
                <a:cubicBezTo>
                  <a:pt x="19057" y="14950"/>
                  <a:pt x="19057" y="15049"/>
                  <a:pt x="18959" y="15049"/>
                </a:cubicBezTo>
                <a:cubicBezTo>
                  <a:pt x="19057" y="15049"/>
                  <a:pt x="19057" y="15147"/>
                  <a:pt x="19057" y="15270"/>
                </a:cubicBezTo>
                <a:lnTo>
                  <a:pt x="18959" y="15147"/>
                </a:lnTo>
                <a:cubicBezTo>
                  <a:pt x="18861" y="15147"/>
                  <a:pt x="18861" y="15270"/>
                  <a:pt x="18762" y="15368"/>
                </a:cubicBezTo>
                <a:lnTo>
                  <a:pt x="18664" y="15270"/>
                </a:lnTo>
                <a:lnTo>
                  <a:pt x="18664" y="15565"/>
                </a:lnTo>
                <a:cubicBezTo>
                  <a:pt x="18566" y="15663"/>
                  <a:pt x="18566" y="15663"/>
                  <a:pt x="18443" y="15762"/>
                </a:cubicBezTo>
                <a:lnTo>
                  <a:pt x="18246" y="15762"/>
                </a:lnTo>
                <a:cubicBezTo>
                  <a:pt x="18344" y="15762"/>
                  <a:pt x="18344" y="15885"/>
                  <a:pt x="18344" y="15885"/>
                </a:cubicBezTo>
                <a:cubicBezTo>
                  <a:pt x="18246" y="15983"/>
                  <a:pt x="18246" y="15983"/>
                  <a:pt x="18148" y="15983"/>
                </a:cubicBezTo>
                <a:cubicBezTo>
                  <a:pt x="18246" y="16081"/>
                  <a:pt x="18246" y="16081"/>
                  <a:pt x="18344" y="16081"/>
                </a:cubicBezTo>
                <a:cubicBezTo>
                  <a:pt x="18246" y="16081"/>
                  <a:pt x="18246" y="16180"/>
                  <a:pt x="18148" y="16278"/>
                </a:cubicBezTo>
                <a:lnTo>
                  <a:pt x="18049" y="16278"/>
                </a:lnTo>
                <a:lnTo>
                  <a:pt x="18049" y="16696"/>
                </a:lnTo>
                <a:cubicBezTo>
                  <a:pt x="17951" y="16696"/>
                  <a:pt x="17951" y="16598"/>
                  <a:pt x="17828" y="16598"/>
                </a:cubicBezTo>
                <a:cubicBezTo>
                  <a:pt x="17828" y="16696"/>
                  <a:pt x="17730" y="16795"/>
                  <a:pt x="17730" y="16893"/>
                </a:cubicBezTo>
                <a:cubicBezTo>
                  <a:pt x="17631" y="16991"/>
                  <a:pt x="17631" y="17114"/>
                  <a:pt x="17533" y="17213"/>
                </a:cubicBezTo>
                <a:cubicBezTo>
                  <a:pt x="17434" y="17114"/>
                  <a:pt x="17213" y="17114"/>
                  <a:pt x="17115" y="16991"/>
                </a:cubicBezTo>
                <a:cubicBezTo>
                  <a:pt x="17115" y="16893"/>
                  <a:pt x="17016" y="16795"/>
                  <a:pt x="17016" y="16696"/>
                </a:cubicBezTo>
                <a:cubicBezTo>
                  <a:pt x="17213" y="16696"/>
                  <a:pt x="17336" y="16696"/>
                  <a:pt x="17533" y="16795"/>
                </a:cubicBezTo>
                <a:cubicBezTo>
                  <a:pt x="17533" y="16696"/>
                  <a:pt x="17533" y="16598"/>
                  <a:pt x="17434" y="16598"/>
                </a:cubicBezTo>
                <a:cubicBezTo>
                  <a:pt x="17533" y="16598"/>
                  <a:pt x="17533" y="16499"/>
                  <a:pt x="17631" y="16499"/>
                </a:cubicBezTo>
                <a:cubicBezTo>
                  <a:pt x="17533" y="16278"/>
                  <a:pt x="17434" y="16278"/>
                  <a:pt x="17336" y="16081"/>
                </a:cubicBezTo>
                <a:cubicBezTo>
                  <a:pt x="17369" y="16049"/>
                  <a:pt x="17402" y="16038"/>
                  <a:pt x="17438" y="16038"/>
                </a:cubicBezTo>
                <a:cubicBezTo>
                  <a:pt x="17511" y="16038"/>
                  <a:pt x="17598" y="16081"/>
                  <a:pt x="17730" y="16081"/>
                </a:cubicBezTo>
                <a:cubicBezTo>
                  <a:pt x="17730" y="15983"/>
                  <a:pt x="17730" y="15885"/>
                  <a:pt x="17631" y="15762"/>
                </a:cubicBezTo>
                <a:cubicBezTo>
                  <a:pt x="17730" y="15663"/>
                  <a:pt x="17730" y="15565"/>
                  <a:pt x="17828" y="15565"/>
                </a:cubicBezTo>
                <a:lnTo>
                  <a:pt x="17828" y="15467"/>
                </a:lnTo>
                <a:lnTo>
                  <a:pt x="17828" y="15368"/>
                </a:lnTo>
                <a:lnTo>
                  <a:pt x="17828" y="15270"/>
                </a:lnTo>
                <a:cubicBezTo>
                  <a:pt x="17730" y="15270"/>
                  <a:pt x="17828" y="15147"/>
                  <a:pt x="17730" y="15049"/>
                </a:cubicBezTo>
                <a:lnTo>
                  <a:pt x="17730" y="14754"/>
                </a:lnTo>
                <a:cubicBezTo>
                  <a:pt x="17828" y="14754"/>
                  <a:pt x="17951" y="14655"/>
                  <a:pt x="18049" y="14655"/>
                </a:cubicBezTo>
                <a:lnTo>
                  <a:pt x="18049" y="14434"/>
                </a:lnTo>
                <a:cubicBezTo>
                  <a:pt x="18148" y="14336"/>
                  <a:pt x="18246" y="14237"/>
                  <a:pt x="18344" y="14237"/>
                </a:cubicBezTo>
                <a:lnTo>
                  <a:pt x="18246" y="14139"/>
                </a:lnTo>
                <a:lnTo>
                  <a:pt x="18344" y="14041"/>
                </a:lnTo>
                <a:cubicBezTo>
                  <a:pt x="18344" y="14041"/>
                  <a:pt x="18246" y="14041"/>
                  <a:pt x="18246" y="13918"/>
                </a:cubicBezTo>
                <a:lnTo>
                  <a:pt x="18344" y="13918"/>
                </a:lnTo>
                <a:cubicBezTo>
                  <a:pt x="18344" y="13918"/>
                  <a:pt x="18344" y="13819"/>
                  <a:pt x="18246" y="13819"/>
                </a:cubicBezTo>
                <a:cubicBezTo>
                  <a:pt x="18344" y="13721"/>
                  <a:pt x="18443" y="13721"/>
                  <a:pt x="18566" y="13623"/>
                </a:cubicBezTo>
                <a:cubicBezTo>
                  <a:pt x="18566" y="13524"/>
                  <a:pt x="18566" y="13524"/>
                  <a:pt x="18443" y="13426"/>
                </a:cubicBezTo>
                <a:cubicBezTo>
                  <a:pt x="18664" y="13426"/>
                  <a:pt x="18664" y="13205"/>
                  <a:pt x="18762" y="13205"/>
                </a:cubicBezTo>
                <a:lnTo>
                  <a:pt x="18861" y="13205"/>
                </a:lnTo>
                <a:lnTo>
                  <a:pt x="18861" y="13008"/>
                </a:lnTo>
                <a:cubicBezTo>
                  <a:pt x="18959" y="13008"/>
                  <a:pt x="18959" y="13106"/>
                  <a:pt x="18959" y="13106"/>
                </a:cubicBezTo>
                <a:cubicBezTo>
                  <a:pt x="19057" y="13008"/>
                  <a:pt x="19180" y="13008"/>
                  <a:pt x="19279" y="12909"/>
                </a:cubicBezTo>
                <a:lnTo>
                  <a:pt x="19279" y="12811"/>
                </a:lnTo>
                <a:lnTo>
                  <a:pt x="19279" y="12491"/>
                </a:lnTo>
                <a:cubicBezTo>
                  <a:pt x="19377" y="12491"/>
                  <a:pt x="19475" y="12590"/>
                  <a:pt x="19574" y="12590"/>
                </a:cubicBezTo>
                <a:cubicBezTo>
                  <a:pt x="19672" y="12590"/>
                  <a:pt x="19672" y="12491"/>
                  <a:pt x="19672" y="12295"/>
                </a:cubicBezTo>
                <a:cubicBezTo>
                  <a:pt x="19795" y="12393"/>
                  <a:pt x="19795" y="12393"/>
                  <a:pt x="19795" y="12491"/>
                </a:cubicBezTo>
                <a:lnTo>
                  <a:pt x="19992" y="12491"/>
                </a:lnTo>
                <a:cubicBezTo>
                  <a:pt x="20090" y="12393"/>
                  <a:pt x="20090" y="12393"/>
                  <a:pt x="20090" y="12295"/>
                </a:cubicBezTo>
                <a:cubicBezTo>
                  <a:pt x="20090" y="12393"/>
                  <a:pt x="20090" y="12393"/>
                  <a:pt x="20188" y="12393"/>
                </a:cubicBezTo>
                <a:cubicBezTo>
                  <a:pt x="20188" y="12393"/>
                  <a:pt x="20188" y="12295"/>
                  <a:pt x="20287" y="12295"/>
                </a:cubicBezTo>
                <a:close/>
                <a:moveTo>
                  <a:pt x="10968" y="16696"/>
                </a:moveTo>
                <a:cubicBezTo>
                  <a:pt x="10968" y="16893"/>
                  <a:pt x="11189" y="16991"/>
                  <a:pt x="11386" y="17114"/>
                </a:cubicBezTo>
                <a:lnTo>
                  <a:pt x="10968" y="17114"/>
                </a:lnTo>
                <a:cubicBezTo>
                  <a:pt x="11066" y="17213"/>
                  <a:pt x="11189" y="17213"/>
                  <a:pt x="11287" y="17311"/>
                </a:cubicBezTo>
                <a:cubicBezTo>
                  <a:pt x="11287" y="17311"/>
                  <a:pt x="11287" y="17409"/>
                  <a:pt x="11386" y="17508"/>
                </a:cubicBezTo>
                <a:lnTo>
                  <a:pt x="11189" y="17508"/>
                </a:lnTo>
                <a:cubicBezTo>
                  <a:pt x="10968" y="17311"/>
                  <a:pt x="10869" y="17114"/>
                  <a:pt x="10672" y="16893"/>
                </a:cubicBezTo>
                <a:lnTo>
                  <a:pt x="10869" y="16893"/>
                </a:lnTo>
                <a:lnTo>
                  <a:pt x="10771" y="16795"/>
                </a:lnTo>
                <a:cubicBezTo>
                  <a:pt x="10869" y="16795"/>
                  <a:pt x="10869" y="16696"/>
                  <a:pt x="10968" y="16696"/>
                </a:cubicBezTo>
                <a:close/>
                <a:moveTo>
                  <a:pt x="10968" y="17827"/>
                </a:moveTo>
                <a:cubicBezTo>
                  <a:pt x="10968" y="17827"/>
                  <a:pt x="10968" y="17926"/>
                  <a:pt x="11066" y="18024"/>
                </a:cubicBezTo>
                <a:lnTo>
                  <a:pt x="10968" y="18024"/>
                </a:lnTo>
                <a:cubicBezTo>
                  <a:pt x="10968" y="18024"/>
                  <a:pt x="10869" y="17926"/>
                  <a:pt x="10771" y="17926"/>
                </a:cubicBezTo>
                <a:cubicBezTo>
                  <a:pt x="10869" y="17926"/>
                  <a:pt x="10869" y="17827"/>
                  <a:pt x="10968" y="17827"/>
                </a:cubicBezTo>
                <a:close/>
                <a:moveTo>
                  <a:pt x="1034" y="18737"/>
                </a:moveTo>
                <a:cubicBezTo>
                  <a:pt x="1034" y="18737"/>
                  <a:pt x="1132" y="18835"/>
                  <a:pt x="1230" y="18835"/>
                </a:cubicBezTo>
                <a:lnTo>
                  <a:pt x="1132" y="18958"/>
                </a:lnTo>
                <a:cubicBezTo>
                  <a:pt x="1034" y="18958"/>
                  <a:pt x="935" y="18835"/>
                  <a:pt x="837" y="18835"/>
                </a:cubicBezTo>
                <a:cubicBezTo>
                  <a:pt x="837" y="18835"/>
                  <a:pt x="935" y="18737"/>
                  <a:pt x="1034" y="18737"/>
                </a:cubicBezTo>
                <a:close/>
                <a:moveTo>
                  <a:pt x="9640" y="23040"/>
                </a:moveTo>
                <a:cubicBezTo>
                  <a:pt x="9640" y="23139"/>
                  <a:pt x="9640" y="23139"/>
                  <a:pt x="9541" y="23261"/>
                </a:cubicBezTo>
                <a:lnTo>
                  <a:pt x="9836" y="23261"/>
                </a:lnTo>
                <a:cubicBezTo>
                  <a:pt x="9836" y="23360"/>
                  <a:pt x="9836" y="23458"/>
                  <a:pt x="9959" y="23557"/>
                </a:cubicBezTo>
                <a:cubicBezTo>
                  <a:pt x="9836" y="23557"/>
                  <a:pt x="9836" y="23655"/>
                  <a:pt x="9738" y="23655"/>
                </a:cubicBezTo>
                <a:lnTo>
                  <a:pt x="9541" y="23655"/>
                </a:lnTo>
                <a:cubicBezTo>
                  <a:pt x="9541" y="23557"/>
                  <a:pt x="9541" y="23360"/>
                  <a:pt x="9443" y="23139"/>
                </a:cubicBezTo>
                <a:cubicBezTo>
                  <a:pt x="9541" y="23040"/>
                  <a:pt x="9541" y="23040"/>
                  <a:pt x="9640" y="23040"/>
                </a:cubicBezTo>
                <a:close/>
                <a:moveTo>
                  <a:pt x="13525" y="23557"/>
                </a:moveTo>
                <a:cubicBezTo>
                  <a:pt x="13525" y="23655"/>
                  <a:pt x="13426" y="23655"/>
                  <a:pt x="13426" y="23655"/>
                </a:cubicBezTo>
                <a:lnTo>
                  <a:pt x="13525" y="23753"/>
                </a:lnTo>
                <a:lnTo>
                  <a:pt x="13131" y="23753"/>
                </a:lnTo>
                <a:cubicBezTo>
                  <a:pt x="13230" y="23655"/>
                  <a:pt x="13230" y="23557"/>
                  <a:pt x="13328" y="23557"/>
                </a:cubicBezTo>
                <a:close/>
                <a:moveTo>
                  <a:pt x="9836" y="23655"/>
                </a:moveTo>
                <a:cubicBezTo>
                  <a:pt x="9959" y="23655"/>
                  <a:pt x="10058" y="23753"/>
                  <a:pt x="10254" y="23876"/>
                </a:cubicBezTo>
                <a:lnTo>
                  <a:pt x="10058" y="23876"/>
                </a:lnTo>
                <a:cubicBezTo>
                  <a:pt x="9959" y="23753"/>
                  <a:pt x="9959" y="23753"/>
                  <a:pt x="9836" y="23655"/>
                </a:cubicBezTo>
                <a:close/>
                <a:moveTo>
                  <a:pt x="13746" y="23557"/>
                </a:moveTo>
                <a:cubicBezTo>
                  <a:pt x="13844" y="23557"/>
                  <a:pt x="13844" y="23655"/>
                  <a:pt x="13943" y="23753"/>
                </a:cubicBezTo>
                <a:lnTo>
                  <a:pt x="13844" y="23876"/>
                </a:lnTo>
                <a:cubicBezTo>
                  <a:pt x="13844" y="23876"/>
                  <a:pt x="13844" y="23753"/>
                  <a:pt x="13746" y="23753"/>
                </a:cubicBezTo>
                <a:lnTo>
                  <a:pt x="13746" y="23557"/>
                </a:lnTo>
                <a:close/>
                <a:moveTo>
                  <a:pt x="11287" y="24270"/>
                </a:moveTo>
                <a:cubicBezTo>
                  <a:pt x="11287" y="24368"/>
                  <a:pt x="11386" y="24368"/>
                  <a:pt x="11386" y="24491"/>
                </a:cubicBezTo>
                <a:cubicBezTo>
                  <a:pt x="11386" y="24368"/>
                  <a:pt x="11484" y="24368"/>
                  <a:pt x="11484" y="24368"/>
                </a:cubicBezTo>
                <a:cubicBezTo>
                  <a:pt x="11484" y="24491"/>
                  <a:pt x="11582" y="24589"/>
                  <a:pt x="11582" y="24786"/>
                </a:cubicBezTo>
                <a:lnTo>
                  <a:pt x="11681" y="24786"/>
                </a:lnTo>
                <a:lnTo>
                  <a:pt x="11681" y="24884"/>
                </a:lnTo>
                <a:cubicBezTo>
                  <a:pt x="11582" y="24884"/>
                  <a:pt x="11484" y="24884"/>
                  <a:pt x="11484" y="24786"/>
                </a:cubicBezTo>
                <a:cubicBezTo>
                  <a:pt x="11386" y="24688"/>
                  <a:pt x="11287" y="24589"/>
                  <a:pt x="11189" y="24368"/>
                </a:cubicBezTo>
                <a:lnTo>
                  <a:pt x="11287" y="24270"/>
                </a:lnTo>
                <a:close/>
                <a:moveTo>
                  <a:pt x="12713" y="24786"/>
                </a:moveTo>
                <a:cubicBezTo>
                  <a:pt x="12713" y="24884"/>
                  <a:pt x="12713" y="24884"/>
                  <a:pt x="12812" y="24884"/>
                </a:cubicBezTo>
                <a:cubicBezTo>
                  <a:pt x="12910" y="24884"/>
                  <a:pt x="12910" y="24884"/>
                  <a:pt x="12910" y="24983"/>
                </a:cubicBezTo>
                <a:lnTo>
                  <a:pt x="12615" y="24983"/>
                </a:lnTo>
                <a:cubicBezTo>
                  <a:pt x="12713" y="24884"/>
                  <a:pt x="12713" y="24884"/>
                  <a:pt x="12713" y="24786"/>
                </a:cubicBezTo>
                <a:close/>
                <a:moveTo>
                  <a:pt x="22746" y="27245"/>
                </a:moveTo>
                <a:cubicBezTo>
                  <a:pt x="22746" y="27245"/>
                  <a:pt x="22869" y="27343"/>
                  <a:pt x="22967" y="27442"/>
                </a:cubicBezTo>
                <a:cubicBezTo>
                  <a:pt x="22746" y="27343"/>
                  <a:pt x="22647" y="27343"/>
                  <a:pt x="22549" y="27343"/>
                </a:cubicBezTo>
                <a:cubicBezTo>
                  <a:pt x="22647" y="27343"/>
                  <a:pt x="22647" y="27245"/>
                  <a:pt x="22746" y="27245"/>
                </a:cubicBezTo>
                <a:close/>
                <a:moveTo>
                  <a:pt x="10672" y="31130"/>
                </a:moveTo>
                <a:cubicBezTo>
                  <a:pt x="10771" y="31253"/>
                  <a:pt x="10869" y="31253"/>
                  <a:pt x="10968" y="31351"/>
                </a:cubicBezTo>
                <a:cubicBezTo>
                  <a:pt x="10968" y="31351"/>
                  <a:pt x="10869" y="31450"/>
                  <a:pt x="10771" y="31548"/>
                </a:cubicBezTo>
                <a:cubicBezTo>
                  <a:pt x="10771" y="31351"/>
                  <a:pt x="10771" y="31351"/>
                  <a:pt x="10672" y="31130"/>
                </a:cubicBezTo>
                <a:close/>
                <a:moveTo>
                  <a:pt x="14877" y="0"/>
                </a:moveTo>
                <a:cubicBezTo>
                  <a:pt x="14754" y="99"/>
                  <a:pt x="14754" y="99"/>
                  <a:pt x="14656" y="197"/>
                </a:cubicBezTo>
                <a:cubicBezTo>
                  <a:pt x="14558" y="99"/>
                  <a:pt x="14558" y="99"/>
                  <a:pt x="14459" y="99"/>
                </a:cubicBezTo>
                <a:cubicBezTo>
                  <a:pt x="14459" y="197"/>
                  <a:pt x="14558" y="197"/>
                  <a:pt x="14558" y="295"/>
                </a:cubicBezTo>
                <a:cubicBezTo>
                  <a:pt x="14361" y="295"/>
                  <a:pt x="14262" y="197"/>
                  <a:pt x="14041" y="197"/>
                </a:cubicBezTo>
                <a:cubicBezTo>
                  <a:pt x="14041" y="295"/>
                  <a:pt x="13943" y="394"/>
                  <a:pt x="13943" y="394"/>
                </a:cubicBezTo>
                <a:cubicBezTo>
                  <a:pt x="13746" y="394"/>
                  <a:pt x="13746" y="517"/>
                  <a:pt x="13648" y="517"/>
                </a:cubicBezTo>
                <a:cubicBezTo>
                  <a:pt x="13525" y="517"/>
                  <a:pt x="13525" y="394"/>
                  <a:pt x="13525" y="394"/>
                </a:cubicBezTo>
                <a:cubicBezTo>
                  <a:pt x="13525" y="517"/>
                  <a:pt x="13525" y="517"/>
                  <a:pt x="13426" y="615"/>
                </a:cubicBezTo>
                <a:cubicBezTo>
                  <a:pt x="13357" y="546"/>
                  <a:pt x="13289" y="465"/>
                  <a:pt x="13220" y="465"/>
                </a:cubicBezTo>
                <a:cubicBezTo>
                  <a:pt x="13190" y="465"/>
                  <a:pt x="13161" y="480"/>
                  <a:pt x="13131" y="517"/>
                </a:cubicBezTo>
                <a:cubicBezTo>
                  <a:pt x="13033" y="615"/>
                  <a:pt x="13033" y="615"/>
                  <a:pt x="13033" y="713"/>
                </a:cubicBezTo>
                <a:cubicBezTo>
                  <a:pt x="12812" y="615"/>
                  <a:pt x="12713" y="517"/>
                  <a:pt x="12615" y="517"/>
                </a:cubicBezTo>
                <a:cubicBezTo>
                  <a:pt x="12615" y="615"/>
                  <a:pt x="12517" y="713"/>
                  <a:pt x="12418" y="812"/>
                </a:cubicBezTo>
                <a:cubicBezTo>
                  <a:pt x="12295" y="713"/>
                  <a:pt x="12197" y="615"/>
                  <a:pt x="12197" y="517"/>
                </a:cubicBezTo>
                <a:cubicBezTo>
                  <a:pt x="12099" y="615"/>
                  <a:pt x="12099" y="615"/>
                  <a:pt x="12000" y="713"/>
                </a:cubicBezTo>
                <a:cubicBezTo>
                  <a:pt x="12099" y="713"/>
                  <a:pt x="12099" y="812"/>
                  <a:pt x="12197" y="812"/>
                </a:cubicBezTo>
                <a:cubicBezTo>
                  <a:pt x="12131" y="812"/>
                  <a:pt x="12110" y="855"/>
                  <a:pt x="12102" y="855"/>
                </a:cubicBezTo>
                <a:cubicBezTo>
                  <a:pt x="12101" y="855"/>
                  <a:pt x="12101" y="855"/>
                  <a:pt x="12100" y="853"/>
                </a:cubicBezTo>
                <a:lnTo>
                  <a:pt x="12100" y="853"/>
                </a:lnTo>
                <a:cubicBezTo>
                  <a:pt x="12113" y="1010"/>
                  <a:pt x="12197" y="1025"/>
                  <a:pt x="12197" y="1230"/>
                </a:cubicBezTo>
                <a:cubicBezTo>
                  <a:pt x="12099" y="1008"/>
                  <a:pt x="12000" y="1131"/>
                  <a:pt x="11902" y="1008"/>
                </a:cubicBezTo>
                <a:cubicBezTo>
                  <a:pt x="11804" y="1131"/>
                  <a:pt x="11681" y="1230"/>
                  <a:pt x="11582" y="1230"/>
                </a:cubicBezTo>
                <a:cubicBezTo>
                  <a:pt x="11582" y="1008"/>
                  <a:pt x="11484" y="1008"/>
                  <a:pt x="11386" y="1008"/>
                </a:cubicBezTo>
                <a:cubicBezTo>
                  <a:pt x="11287" y="1008"/>
                  <a:pt x="11287" y="1008"/>
                  <a:pt x="11287" y="1131"/>
                </a:cubicBezTo>
                <a:cubicBezTo>
                  <a:pt x="11287" y="1230"/>
                  <a:pt x="11386" y="1328"/>
                  <a:pt x="11386" y="1426"/>
                </a:cubicBezTo>
                <a:lnTo>
                  <a:pt x="11189" y="1426"/>
                </a:lnTo>
                <a:cubicBezTo>
                  <a:pt x="11066" y="1230"/>
                  <a:pt x="11066" y="1230"/>
                  <a:pt x="10869" y="1230"/>
                </a:cubicBezTo>
                <a:cubicBezTo>
                  <a:pt x="10771" y="1328"/>
                  <a:pt x="10771" y="1426"/>
                  <a:pt x="10672" y="1426"/>
                </a:cubicBezTo>
                <a:lnTo>
                  <a:pt x="10672" y="1525"/>
                </a:lnTo>
                <a:cubicBezTo>
                  <a:pt x="10672" y="1623"/>
                  <a:pt x="10574" y="1746"/>
                  <a:pt x="10574" y="1746"/>
                </a:cubicBezTo>
                <a:cubicBezTo>
                  <a:pt x="10451" y="1746"/>
                  <a:pt x="10353" y="1623"/>
                  <a:pt x="10254" y="1623"/>
                </a:cubicBezTo>
                <a:cubicBezTo>
                  <a:pt x="10156" y="1746"/>
                  <a:pt x="10058" y="1746"/>
                  <a:pt x="9959" y="1844"/>
                </a:cubicBezTo>
                <a:lnTo>
                  <a:pt x="9541" y="1844"/>
                </a:lnTo>
                <a:lnTo>
                  <a:pt x="9541" y="1943"/>
                </a:lnTo>
                <a:cubicBezTo>
                  <a:pt x="9541" y="1943"/>
                  <a:pt x="9640" y="1943"/>
                  <a:pt x="9738" y="2041"/>
                </a:cubicBezTo>
                <a:cubicBezTo>
                  <a:pt x="9696" y="2062"/>
                  <a:pt x="9659" y="2069"/>
                  <a:pt x="9626" y="2069"/>
                </a:cubicBezTo>
                <a:cubicBezTo>
                  <a:pt x="9533" y="2069"/>
                  <a:pt x="9467" y="2013"/>
                  <a:pt x="9408" y="2013"/>
                </a:cubicBezTo>
                <a:cubicBezTo>
                  <a:pt x="9386" y="2013"/>
                  <a:pt x="9365" y="2020"/>
                  <a:pt x="9345" y="2041"/>
                </a:cubicBezTo>
                <a:cubicBezTo>
                  <a:pt x="9345" y="1943"/>
                  <a:pt x="9222" y="1943"/>
                  <a:pt x="9222" y="1943"/>
                </a:cubicBezTo>
                <a:cubicBezTo>
                  <a:pt x="9222" y="1943"/>
                  <a:pt x="9123" y="2041"/>
                  <a:pt x="9123" y="2139"/>
                </a:cubicBezTo>
                <a:cubicBezTo>
                  <a:pt x="9025" y="2139"/>
                  <a:pt x="9025" y="2238"/>
                  <a:pt x="9025" y="2361"/>
                </a:cubicBezTo>
                <a:lnTo>
                  <a:pt x="9025" y="2238"/>
                </a:lnTo>
                <a:cubicBezTo>
                  <a:pt x="9025" y="2361"/>
                  <a:pt x="9025" y="2361"/>
                  <a:pt x="8927" y="2459"/>
                </a:cubicBezTo>
                <a:cubicBezTo>
                  <a:pt x="8828" y="2361"/>
                  <a:pt x="8828" y="2361"/>
                  <a:pt x="8730" y="2238"/>
                </a:cubicBezTo>
                <a:lnTo>
                  <a:pt x="8730" y="2459"/>
                </a:lnTo>
                <a:cubicBezTo>
                  <a:pt x="8582" y="2459"/>
                  <a:pt x="8489" y="2415"/>
                  <a:pt x="8386" y="2415"/>
                </a:cubicBezTo>
                <a:cubicBezTo>
                  <a:pt x="8334" y="2415"/>
                  <a:pt x="8279" y="2426"/>
                  <a:pt x="8214" y="2459"/>
                </a:cubicBezTo>
                <a:cubicBezTo>
                  <a:pt x="8312" y="2459"/>
                  <a:pt x="8410" y="2557"/>
                  <a:pt x="8410" y="2557"/>
                </a:cubicBezTo>
                <a:cubicBezTo>
                  <a:pt x="8509" y="2754"/>
                  <a:pt x="8509" y="2853"/>
                  <a:pt x="8607" y="2975"/>
                </a:cubicBezTo>
                <a:cubicBezTo>
                  <a:pt x="8537" y="3045"/>
                  <a:pt x="8468" y="3115"/>
                  <a:pt x="8398" y="3115"/>
                </a:cubicBezTo>
                <a:cubicBezTo>
                  <a:pt x="8369" y="3115"/>
                  <a:pt x="8341" y="3103"/>
                  <a:pt x="8312" y="3074"/>
                </a:cubicBezTo>
                <a:lnTo>
                  <a:pt x="7992" y="3074"/>
                </a:lnTo>
                <a:lnTo>
                  <a:pt x="7894" y="2975"/>
                </a:lnTo>
                <a:cubicBezTo>
                  <a:pt x="7697" y="3074"/>
                  <a:pt x="7796" y="3172"/>
                  <a:pt x="7796" y="3369"/>
                </a:cubicBezTo>
                <a:cubicBezTo>
                  <a:pt x="7796" y="3271"/>
                  <a:pt x="7697" y="3172"/>
                  <a:pt x="7697" y="3172"/>
                </a:cubicBezTo>
                <a:lnTo>
                  <a:pt x="7500" y="3172"/>
                </a:lnTo>
                <a:lnTo>
                  <a:pt x="7500" y="3271"/>
                </a:lnTo>
                <a:lnTo>
                  <a:pt x="7377" y="3369"/>
                </a:lnTo>
                <a:cubicBezTo>
                  <a:pt x="7377" y="3467"/>
                  <a:pt x="7500" y="3467"/>
                  <a:pt x="7500" y="3467"/>
                </a:cubicBezTo>
                <a:cubicBezTo>
                  <a:pt x="7500" y="3590"/>
                  <a:pt x="7500" y="3689"/>
                  <a:pt x="7377" y="3689"/>
                </a:cubicBezTo>
                <a:cubicBezTo>
                  <a:pt x="7296" y="3607"/>
                  <a:pt x="7282" y="3443"/>
                  <a:pt x="7169" y="3443"/>
                </a:cubicBezTo>
                <a:cubicBezTo>
                  <a:pt x="7145" y="3443"/>
                  <a:pt x="7117" y="3450"/>
                  <a:pt x="7082" y="3467"/>
                </a:cubicBezTo>
                <a:cubicBezTo>
                  <a:pt x="6984" y="3590"/>
                  <a:pt x="6984" y="3590"/>
                  <a:pt x="6886" y="3689"/>
                </a:cubicBezTo>
                <a:cubicBezTo>
                  <a:pt x="6984" y="3787"/>
                  <a:pt x="6984" y="3787"/>
                  <a:pt x="7082" y="3787"/>
                </a:cubicBezTo>
                <a:cubicBezTo>
                  <a:pt x="6984" y="3787"/>
                  <a:pt x="6984" y="3787"/>
                  <a:pt x="6984" y="3885"/>
                </a:cubicBezTo>
                <a:lnTo>
                  <a:pt x="7082" y="3885"/>
                </a:lnTo>
                <a:cubicBezTo>
                  <a:pt x="7082" y="3984"/>
                  <a:pt x="6984" y="4082"/>
                  <a:pt x="6886" y="4082"/>
                </a:cubicBezTo>
                <a:cubicBezTo>
                  <a:pt x="6763" y="4082"/>
                  <a:pt x="6763" y="3885"/>
                  <a:pt x="6566" y="3885"/>
                </a:cubicBezTo>
                <a:lnTo>
                  <a:pt x="6566" y="4082"/>
                </a:lnTo>
                <a:lnTo>
                  <a:pt x="6468" y="4205"/>
                </a:lnTo>
                <a:cubicBezTo>
                  <a:pt x="6369" y="4205"/>
                  <a:pt x="6369" y="4082"/>
                  <a:pt x="6369" y="4082"/>
                </a:cubicBezTo>
                <a:cubicBezTo>
                  <a:pt x="6148" y="4082"/>
                  <a:pt x="6271" y="4205"/>
                  <a:pt x="6148" y="4303"/>
                </a:cubicBezTo>
                <a:cubicBezTo>
                  <a:pt x="6148" y="4402"/>
                  <a:pt x="6050" y="4402"/>
                  <a:pt x="5951" y="4500"/>
                </a:cubicBezTo>
                <a:cubicBezTo>
                  <a:pt x="6050" y="4598"/>
                  <a:pt x="6050" y="4697"/>
                  <a:pt x="6050" y="4820"/>
                </a:cubicBezTo>
                <a:cubicBezTo>
                  <a:pt x="6050" y="4918"/>
                  <a:pt x="5951" y="4918"/>
                  <a:pt x="5853" y="4918"/>
                </a:cubicBezTo>
                <a:cubicBezTo>
                  <a:pt x="5804" y="4869"/>
                  <a:pt x="5755" y="4844"/>
                  <a:pt x="5702" y="4844"/>
                </a:cubicBezTo>
                <a:cubicBezTo>
                  <a:pt x="5650" y="4844"/>
                  <a:pt x="5595" y="4869"/>
                  <a:pt x="5533" y="4918"/>
                </a:cubicBezTo>
                <a:cubicBezTo>
                  <a:pt x="5656" y="5016"/>
                  <a:pt x="5755" y="5115"/>
                  <a:pt x="5755" y="5115"/>
                </a:cubicBezTo>
                <a:cubicBezTo>
                  <a:pt x="5755" y="5213"/>
                  <a:pt x="5656" y="5311"/>
                  <a:pt x="5656" y="5311"/>
                </a:cubicBezTo>
                <a:lnTo>
                  <a:pt x="5238" y="5311"/>
                </a:lnTo>
                <a:cubicBezTo>
                  <a:pt x="5337" y="5311"/>
                  <a:pt x="5337" y="5213"/>
                  <a:pt x="5435" y="5213"/>
                </a:cubicBezTo>
                <a:cubicBezTo>
                  <a:pt x="5337" y="5115"/>
                  <a:pt x="5337" y="5115"/>
                  <a:pt x="5238" y="5115"/>
                </a:cubicBezTo>
                <a:lnTo>
                  <a:pt x="5238" y="4918"/>
                </a:lnTo>
                <a:lnTo>
                  <a:pt x="5140" y="4918"/>
                </a:lnTo>
                <a:lnTo>
                  <a:pt x="5140" y="5115"/>
                </a:lnTo>
                <a:lnTo>
                  <a:pt x="5238" y="5213"/>
                </a:lnTo>
                <a:lnTo>
                  <a:pt x="5140" y="5311"/>
                </a:lnTo>
                <a:cubicBezTo>
                  <a:pt x="5140" y="5311"/>
                  <a:pt x="5238" y="5311"/>
                  <a:pt x="5140" y="5434"/>
                </a:cubicBezTo>
                <a:lnTo>
                  <a:pt x="4820" y="5434"/>
                </a:lnTo>
                <a:cubicBezTo>
                  <a:pt x="4820" y="5631"/>
                  <a:pt x="4820" y="5729"/>
                  <a:pt x="5042" y="5729"/>
                </a:cubicBezTo>
                <a:lnTo>
                  <a:pt x="5042" y="5828"/>
                </a:lnTo>
                <a:cubicBezTo>
                  <a:pt x="5042" y="5926"/>
                  <a:pt x="5042" y="6049"/>
                  <a:pt x="4919" y="6147"/>
                </a:cubicBezTo>
                <a:lnTo>
                  <a:pt x="4722" y="6147"/>
                </a:lnTo>
                <a:cubicBezTo>
                  <a:pt x="4820" y="6049"/>
                  <a:pt x="4820" y="5926"/>
                  <a:pt x="4820" y="5926"/>
                </a:cubicBezTo>
                <a:lnTo>
                  <a:pt x="4624" y="5926"/>
                </a:lnTo>
                <a:cubicBezTo>
                  <a:pt x="4624" y="5926"/>
                  <a:pt x="4525" y="5926"/>
                  <a:pt x="4427" y="5828"/>
                </a:cubicBezTo>
                <a:lnTo>
                  <a:pt x="4427" y="5828"/>
                </a:lnTo>
                <a:cubicBezTo>
                  <a:pt x="4427" y="6049"/>
                  <a:pt x="4525" y="6147"/>
                  <a:pt x="4525" y="6246"/>
                </a:cubicBezTo>
                <a:cubicBezTo>
                  <a:pt x="4427" y="6344"/>
                  <a:pt x="4304" y="6344"/>
                  <a:pt x="4205" y="6344"/>
                </a:cubicBezTo>
                <a:cubicBezTo>
                  <a:pt x="4205" y="6443"/>
                  <a:pt x="4304" y="6443"/>
                  <a:pt x="4304" y="6541"/>
                </a:cubicBezTo>
                <a:lnTo>
                  <a:pt x="4107" y="6541"/>
                </a:lnTo>
                <a:lnTo>
                  <a:pt x="4205" y="6664"/>
                </a:lnTo>
                <a:cubicBezTo>
                  <a:pt x="4205" y="6664"/>
                  <a:pt x="4205" y="6762"/>
                  <a:pt x="4107" y="6762"/>
                </a:cubicBezTo>
                <a:lnTo>
                  <a:pt x="4107" y="6959"/>
                </a:lnTo>
                <a:cubicBezTo>
                  <a:pt x="4009" y="6861"/>
                  <a:pt x="4009" y="6664"/>
                  <a:pt x="3812" y="6664"/>
                </a:cubicBezTo>
                <a:cubicBezTo>
                  <a:pt x="3812" y="6762"/>
                  <a:pt x="3910" y="6861"/>
                  <a:pt x="3812" y="6959"/>
                </a:cubicBezTo>
                <a:lnTo>
                  <a:pt x="3910" y="7057"/>
                </a:lnTo>
                <a:lnTo>
                  <a:pt x="3910" y="7156"/>
                </a:lnTo>
                <a:lnTo>
                  <a:pt x="3689" y="7156"/>
                </a:lnTo>
                <a:cubicBezTo>
                  <a:pt x="3812" y="7279"/>
                  <a:pt x="3812" y="7377"/>
                  <a:pt x="3910" y="7574"/>
                </a:cubicBezTo>
                <a:lnTo>
                  <a:pt x="3689" y="7574"/>
                </a:lnTo>
                <a:cubicBezTo>
                  <a:pt x="3591" y="7377"/>
                  <a:pt x="3492" y="7279"/>
                  <a:pt x="3296" y="7279"/>
                </a:cubicBezTo>
                <a:lnTo>
                  <a:pt x="3394" y="7377"/>
                </a:lnTo>
                <a:cubicBezTo>
                  <a:pt x="3394" y="7377"/>
                  <a:pt x="3296" y="7377"/>
                  <a:pt x="3296" y="7475"/>
                </a:cubicBezTo>
                <a:cubicBezTo>
                  <a:pt x="3296" y="7475"/>
                  <a:pt x="3394" y="7475"/>
                  <a:pt x="3394" y="7574"/>
                </a:cubicBezTo>
                <a:cubicBezTo>
                  <a:pt x="3394" y="7574"/>
                  <a:pt x="3394" y="7672"/>
                  <a:pt x="3492" y="7770"/>
                </a:cubicBezTo>
                <a:cubicBezTo>
                  <a:pt x="3394" y="7770"/>
                  <a:pt x="3296" y="7770"/>
                  <a:pt x="3197" y="7672"/>
                </a:cubicBezTo>
                <a:cubicBezTo>
                  <a:pt x="3296" y="7672"/>
                  <a:pt x="3296" y="7574"/>
                  <a:pt x="3394" y="7574"/>
                </a:cubicBezTo>
                <a:cubicBezTo>
                  <a:pt x="3197" y="7475"/>
                  <a:pt x="3074" y="7475"/>
                  <a:pt x="2878" y="7475"/>
                </a:cubicBezTo>
                <a:cubicBezTo>
                  <a:pt x="2976" y="7672"/>
                  <a:pt x="3074" y="7770"/>
                  <a:pt x="3197" y="7893"/>
                </a:cubicBezTo>
                <a:cubicBezTo>
                  <a:pt x="3074" y="7893"/>
                  <a:pt x="3074" y="7992"/>
                  <a:pt x="2976" y="7992"/>
                </a:cubicBezTo>
                <a:lnTo>
                  <a:pt x="2878" y="7893"/>
                </a:lnTo>
                <a:lnTo>
                  <a:pt x="2878" y="8090"/>
                </a:lnTo>
                <a:lnTo>
                  <a:pt x="3074" y="8090"/>
                </a:lnTo>
                <a:cubicBezTo>
                  <a:pt x="3074" y="8188"/>
                  <a:pt x="3197" y="8287"/>
                  <a:pt x="3197" y="8385"/>
                </a:cubicBezTo>
                <a:cubicBezTo>
                  <a:pt x="3074" y="8385"/>
                  <a:pt x="3074" y="8385"/>
                  <a:pt x="2976" y="8508"/>
                </a:cubicBezTo>
                <a:cubicBezTo>
                  <a:pt x="2976" y="8606"/>
                  <a:pt x="2779" y="8705"/>
                  <a:pt x="2878" y="8803"/>
                </a:cubicBezTo>
                <a:lnTo>
                  <a:pt x="2583" y="9123"/>
                </a:lnTo>
                <a:cubicBezTo>
                  <a:pt x="2460" y="9123"/>
                  <a:pt x="2361" y="9000"/>
                  <a:pt x="2263" y="9000"/>
                </a:cubicBezTo>
                <a:cubicBezTo>
                  <a:pt x="2165" y="9000"/>
                  <a:pt x="2165" y="9123"/>
                  <a:pt x="2165" y="9123"/>
                </a:cubicBezTo>
                <a:lnTo>
                  <a:pt x="2165" y="9221"/>
                </a:lnTo>
                <a:lnTo>
                  <a:pt x="2165" y="9418"/>
                </a:lnTo>
                <a:cubicBezTo>
                  <a:pt x="2066" y="9418"/>
                  <a:pt x="2066" y="9418"/>
                  <a:pt x="1968" y="9516"/>
                </a:cubicBezTo>
                <a:cubicBezTo>
                  <a:pt x="1968" y="9516"/>
                  <a:pt x="1968" y="9418"/>
                  <a:pt x="1845" y="9418"/>
                </a:cubicBezTo>
                <a:cubicBezTo>
                  <a:pt x="1845" y="9615"/>
                  <a:pt x="2066" y="9615"/>
                  <a:pt x="2066" y="9737"/>
                </a:cubicBezTo>
                <a:cubicBezTo>
                  <a:pt x="2066" y="9836"/>
                  <a:pt x="2066" y="9836"/>
                  <a:pt x="1968" y="9836"/>
                </a:cubicBezTo>
                <a:cubicBezTo>
                  <a:pt x="2066" y="9836"/>
                  <a:pt x="2165" y="9836"/>
                  <a:pt x="2263" y="9934"/>
                </a:cubicBezTo>
                <a:lnTo>
                  <a:pt x="1747" y="9934"/>
                </a:lnTo>
                <a:cubicBezTo>
                  <a:pt x="1845" y="10033"/>
                  <a:pt x="1968" y="10033"/>
                  <a:pt x="1968" y="10033"/>
                </a:cubicBezTo>
                <a:lnTo>
                  <a:pt x="1845" y="10131"/>
                </a:lnTo>
                <a:cubicBezTo>
                  <a:pt x="1968" y="10229"/>
                  <a:pt x="1968" y="10451"/>
                  <a:pt x="1845" y="10647"/>
                </a:cubicBezTo>
                <a:lnTo>
                  <a:pt x="1845" y="10844"/>
                </a:lnTo>
                <a:cubicBezTo>
                  <a:pt x="1747" y="10844"/>
                  <a:pt x="1648" y="10746"/>
                  <a:pt x="1452" y="10746"/>
                </a:cubicBezTo>
                <a:cubicBezTo>
                  <a:pt x="1452" y="10844"/>
                  <a:pt x="1452" y="10967"/>
                  <a:pt x="1353" y="11164"/>
                </a:cubicBezTo>
                <a:cubicBezTo>
                  <a:pt x="1353" y="11262"/>
                  <a:pt x="1132" y="11360"/>
                  <a:pt x="1132" y="11459"/>
                </a:cubicBezTo>
                <a:cubicBezTo>
                  <a:pt x="1034" y="11582"/>
                  <a:pt x="1034" y="11582"/>
                  <a:pt x="1034" y="11680"/>
                </a:cubicBezTo>
                <a:cubicBezTo>
                  <a:pt x="1132" y="11680"/>
                  <a:pt x="1230" y="11778"/>
                  <a:pt x="1452" y="11778"/>
                </a:cubicBezTo>
                <a:cubicBezTo>
                  <a:pt x="1353" y="11778"/>
                  <a:pt x="1230" y="11877"/>
                  <a:pt x="1230" y="11877"/>
                </a:cubicBezTo>
                <a:cubicBezTo>
                  <a:pt x="1132" y="11975"/>
                  <a:pt x="1034" y="12073"/>
                  <a:pt x="935" y="12073"/>
                </a:cubicBezTo>
                <a:cubicBezTo>
                  <a:pt x="1034" y="12196"/>
                  <a:pt x="1034" y="12196"/>
                  <a:pt x="1132" y="12196"/>
                </a:cubicBezTo>
                <a:lnTo>
                  <a:pt x="1034" y="12295"/>
                </a:lnTo>
                <a:lnTo>
                  <a:pt x="935" y="12295"/>
                </a:lnTo>
                <a:lnTo>
                  <a:pt x="935" y="12073"/>
                </a:lnTo>
                <a:cubicBezTo>
                  <a:pt x="837" y="11975"/>
                  <a:pt x="738" y="11975"/>
                  <a:pt x="615" y="11877"/>
                </a:cubicBezTo>
                <a:cubicBezTo>
                  <a:pt x="615" y="11975"/>
                  <a:pt x="615" y="11975"/>
                  <a:pt x="517" y="11975"/>
                </a:cubicBezTo>
                <a:cubicBezTo>
                  <a:pt x="615" y="12196"/>
                  <a:pt x="738" y="12295"/>
                  <a:pt x="837" y="12491"/>
                </a:cubicBezTo>
                <a:lnTo>
                  <a:pt x="837" y="12393"/>
                </a:lnTo>
                <a:lnTo>
                  <a:pt x="935" y="12393"/>
                </a:lnTo>
                <a:cubicBezTo>
                  <a:pt x="935" y="12491"/>
                  <a:pt x="935" y="12688"/>
                  <a:pt x="837" y="12811"/>
                </a:cubicBezTo>
                <a:lnTo>
                  <a:pt x="738" y="12811"/>
                </a:lnTo>
                <a:cubicBezTo>
                  <a:pt x="615" y="12909"/>
                  <a:pt x="615" y="13106"/>
                  <a:pt x="615" y="13205"/>
                </a:cubicBezTo>
                <a:cubicBezTo>
                  <a:pt x="615" y="13303"/>
                  <a:pt x="738" y="13426"/>
                  <a:pt x="837" y="13524"/>
                </a:cubicBezTo>
                <a:cubicBezTo>
                  <a:pt x="738" y="13524"/>
                  <a:pt x="738" y="13623"/>
                  <a:pt x="738" y="13721"/>
                </a:cubicBezTo>
                <a:cubicBezTo>
                  <a:pt x="837" y="13623"/>
                  <a:pt x="837" y="13623"/>
                  <a:pt x="935" y="13623"/>
                </a:cubicBezTo>
                <a:lnTo>
                  <a:pt x="935" y="13721"/>
                </a:lnTo>
                <a:lnTo>
                  <a:pt x="615" y="13721"/>
                </a:lnTo>
                <a:lnTo>
                  <a:pt x="615" y="13918"/>
                </a:lnTo>
                <a:cubicBezTo>
                  <a:pt x="517" y="13918"/>
                  <a:pt x="517" y="13918"/>
                  <a:pt x="517" y="13819"/>
                </a:cubicBezTo>
                <a:cubicBezTo>
                  <a:pt x="419" y="13918"/>
                  <a:pt x="320" y="13918"/>
                  <a:pt x="320" y="13918"/>
                </a:cubicBezTo>
                <a:cubicBezTo>
                  <a:pt x="320" y="14041"/>
                  <a:pt x="419" y="14041"/>
                  <a:pt x="517" y="14139"/>
                </a:cubicBezTo>
                <a:cubicBezTo>
                  <a:pt x="419" y="14139"/>
                  <a:pt x="419" y="14139"/>
                  <a:pt x="419" y="14237"/>
                </a:cubicBezTo>
                <a:lnTo>
                  <a:pt x="517" y="14237"/>
                </a:lnTo>
                <a:lnTo>
                  <a:pt x="517" y="14336"/>
                </a:lnTo>
                <a:cubicBezTo>
                  <a:pt x="419" y="14237"/>
                  <a:pt x="320" y="14237"/>
                  <a:pt x="222" y="14139"/>
                </a:cubicBezTo>
                <a:lnTo>
                  <a:pt x="222" y="13918"/>
                </a:lnTo>
                <a:cubicBezTo>
                  <a:pt x="124" y="13918"/>
                  <a:pt x="124" y="13918"/>
                  <a:pt x="1" y="13819"/>
                </a:cubicBezTo>
                <a:lnTo>
                  <a:pt x="1" y="13819"/>
                </a:lnTo>
                <a:cubicBezTo>
                  <a:pt x="124" y="14139"/>
                  <a:pt x="222" y="14237"/>
                  <a:pt x="320" y="14434"/>
                </a:cubicBezTo>
                <a:cubicBezTo>
                  <a:pt x="222" y="14434"/>
                  <a:pt x="222" y="14532"/>
                  <a:pt x="222" y="14532"/>
                </a:cubicBezTo>
                <a:cubicBezTo>
                  <a:pt x="222" y="14655"/>
                  <a:pt x="320" y="14655"/>
                  <a:pt x="320" y="14754"/>
                </a:cubicBezTo>
                <a:lnTo>
                  <a:pt x="419" y="14655"/>
                </a:lnTo>
                <a:cubicBezTo>
                  <a:pt x="517" y="14655"/>
                  <a:pt x="517" y="14754"/>
                  <a:pt x="517" y="14754"/>
                </a:cubicBezTo>
                <a:cubicBezTo>
                  <a:pt x="419" y="14754"/>
                  <a:pt x="320" y="14852"/>
                  <a:pt x="222" y="14852"/>
                </a:cubicBezTo>
                <a:lnTo>
                  <a:pt x="222" y="14950"/>
                </a:lnTo>
                <a:cubicBezTo>
                  <a:pt x="320" y="14950"/>
                  <a:pt x="320" y="14852"/>
                  <a:pt x="320" y="14852"/>
                </a:cubicBezTo>
                <a:cubicBezTo>
                  <a:pt x="419" y="14950"/>
                  <a:pt x="517" y="14950"/>
                  <a:pt x="517" y="15049"/>
                </a:cubicBezTo>
                <a:lnTo>
                  <a:pt x="517" y="15467"/>
                </a:lnTo>
                <a:cubicBezTo>
                  <a:pt x="615" y="15368"/>
                  <a:pt x="615" y="15368"/>
                  <a:pt x="738" y="15368"/>
                </a:cubicBezTo>
                <a:cubicBezTo>
                  <a:pt x="837" y="15368"/>
                  <a:pt x="837" y="15467"/>
                  <a:pt x="837" y="15467"/>
                </a:cubicBezTo>
                <a:cubicBezTo>
                  <a:pt x="837" y="15565"/>
                  <a:pt x="738" y="15565"/>
                  <a:pt x="738" y="15565"/>
                </a:cubicBezTo>
                <a:cubicBezTo>
                  <a:pt x="615" y="15663"/>
                  <a:pt x="517" y="15663"/>
                  <a:pt x="419" y="15663"/>
                </a:cubicBezTo>
                <a:lnTo>
                  <a:pt x="419" y="15762"/>
                </a:lnTo>
                <a:lnTo>
                  <a:pt x="517" y="15762"/>
                </a:lnTo>
                <a:cubicBezTo>
                  <a:pt x="517" y="15885"/>
                  <a:pt x="419" y="15885"/>
                  <a:pt x="419" y="15885"/>
                </a:cubicBezTo>
                <a:cubicBezTo>
                  <a:pt x="351" y="15885"/>
                  <a:pt x="284" y="15827"/>
                  <a:pt x="217" y="15791"/>
                </a:cubicBezTo>
                <a:lnTo>
                  <a:pt x="217" y="15791"/>
                </a:lnTo>
                <a:cubicBezTo>
                  <a:pt x="222" y="15809"/>
                  <a:pt x="222" y="15838"/>
                  <a:pt x="222" y="15885"/>
                </a:cubicBezTo>
                <a:cubicBezTo>
                  <a:pt x="320" y="16081"/>
                  <a:pt x="222" y="16081"/>
                  <a:pt x="222" y="16180"/>
                </a:cubicBezTo>
                <a:cubicBezTo>
                  <a:pt x="320" y="16278"/>
                  <a:pt x="124" y="16377"/>
                  <a:pt x="222" y="16499"/>
                </a:cubicBezTo>
                <a:cubicBezTo>
                  <a:pt x="320" y="16598"/>
                  <a:pt x="320" y="16598"/>
                  <a:pt x="419" y="16696"/>
                </a:cubicBezTo>
                <a:cubicBezTo>
                  <a:pt x="222" y="16795"/>
                  <a:pt x="419" y="16893"/>
                  <a:pt x="419" y="16991"/>
                </a:cubicBezTo>
                <a:cubicBezTo>
                  <a:pt x="222" y="17114"/>
                  <a:pt x="517" y="17114"/>
                  <a:pt x="419" y="17311"/>
                </a:cubicBezTo>
                <a:cubicBezTo>
                  <a:pt x="419" y="17311"/>
                  <a:pt x="517" y="17409"/>
                  <a:pt x="517" y="17508"/>
                </a:cubicBezTo>
                <a:lnTo>
                  <a:pt x="419" y="17508"/>
                </a:lnTo>
                <a:lnTo>
                  <a:pt x="419" y="17729"/>
                </a:lnTo>
                <a:cubicBezTo>
                  <a:pt x="419" y="17827"/>
                  <a:pt x="517" y="17827"/>
                  <a:pt x="419" y="17926"/>
                </a:cubicBezTo>
                <a:cubicBezTo>
                  <a:pt x="517" y="17926"/>
                  <a:pt x="615" y="18024"/>
                  <a:pt x="738" y="18024"/>
                </a:cubicBezTo>
                <a:lnTo>
                  <a:pt x="935" y="17827"/>
                </a:lnTo>
                <a:lnTo>
                  <a:pt x="935" y="18024"/>
                </a:lnTo>
                <a:lnTo>
                  <a:pt x="935" y="18221"/>
                </a:lnTo>
                <a:cubicBezTo>
                  <a:pt x="837" y="18221"/>
                  <a:pt x="738" y="18122"/>
                  <a:pt x="615" y="18024"/>
                </a:cubicBezTo>
                <a:lnTo>
                  <a:pt x="615" y="18024"/>
                </a:lnTo>
                <a:cubicBezTo>
                  <a:pt x="738" y="18221"/>
                  <a:pt x="615" y="18344"/>
                  <a:pt x="615" y="18442"/>
                </a:cubicBezTo>
                <a:lnTo>
                  <a:pt x="419" y="18442"/>
                </a:lnTo>
                <a:lnTo>
                  <a:pt x="419" y="18540"/>
                </a:lnTo>
                <a:cubicBezTo>
                  <a:pt x="517" y="18540"/>
                  <a:pt x="517" y="18639"/>
                  <a:pt x="615" y="18639"/>
                </a:cubicBezTo>
                <a:lnTo>
                  <a:pt x="615" y="18737"/>
                </a:lnTo>
                <a:lnTo>
                  <a:pt x="419" y="18737"/>
                </a:lnTo>
                <a:cubicBezTo>
                  <a:pt x="517" y="18835"/>
                  <a:pt x="615" y="18958"/>
                  <a:pt x="738" y="19155"/>
                </a:cubicBezTo>
                <a:lnTo>
                  <a:pt x="738" y="19450"/>
                </a:lnTo>
                <a:cubicBezTo>
                  <a:pt x="837" y="19352"/>
                  <a:pt x="837" y="19352"/>
                  <a:pt x="935" y="19352"/>
                </a:cubicBezTo>
                <a:cubicBezTo>
                  <a:pt x="935" y="19450"/>
                  <a:pt x="935" y="19450"/>
                  <a:pt x="837" y="19450"/>
                </a:cubicBezTo>
                <a:cubicBezTo>
                  <a:pt x="837" y="19450"/>
                  <a:pt x="935" y="19450"/>
                  <a:pt x="935" y="19573"/>
                </a:cubicBezTo>
                <a:cubicBezTo>
                  <a:pt x="935" y="19573"/>
                  <a:pt x="837" y="19573"/>
                  <a:pt x="837" y="19671"/>
                </a:cubicBezTo>
                <a:cubicBezTo>
                  <a:pt x="837" y="19671"/>
                  <a:pt x="837" y="19770"/>
                  <a:pt x="738" y="19770"/>
                </a:cubicBezTo>
                <a:cubicBezTo>
                  <a:pt x="837" y="19868"/>
                  <a:pt x="935" y="19967"/>
                  <a:pt x="837" y="20065"/>
                </a:cubicBezTo>
                <a:lnTo>
                  <a:pt x="738" y="19967"/>
                </a:lnTo>
                <a:lnTo>
                  <a:pt x="517" y="19967"/>
                </a:lnTo>
                <a:cubicBezTo>
                  <a:pt x="615" y="20286"/>
                  <a:pt x="837" y="20385"/>
                  <a:pt x="1034" y="20385"/>
                </a:cubicBezTo>
                <a:cubicBezTo>
                  <a:pt x="1034" y="20483"/>
                  <a:pt x="1034" y="20581"/>
                  <a:pt x="1132" y="20581"/>
                </a:cubicBezTo>
                <a:cubicBezTo>
                  <a:pt x="1034" y="20680"/>
                  <a:pt x="935" y="20680"/>
                  <a:pt x="837" y="20680"/>
                </a:cubicBezTo>
                <a:cubicBezTo>
                  <a:pt x="935" y="20803"/>
                  <a:pt x="935" y="20901"/>
                  <a:pt x="935" y="20999"/>
                </a:cubicBezTo>
                <a:lnTo>
                  <a:pt x="1132" y="20999"/>
                </a:lnTo>
                <a:lnTo>
                  <a:pt x="1132" y="21196"/>
                </a:lnTo>
                <a:lnTo>
                  <a:pt x="1353" y="21196"/>
                </a:lnTo>
                <a:cubicBezTo>
                  <a:pt x="1132" y="21294"/>
                  <a:pt x="1034" y="21294"/>
                  <a:pt x="1034" y="21294"/>
                </a:cubicBezTo>
                <a:lnTo>
                  <a:pt x="1034" y="21516"/>
                </a:lnTo>
                <a:lnTo>
                  <a:pt x="1132" y="21516"/>
                </a:lnTo>
                <a:cubicBezTo>
                  <a:pt x="1034" y="21614"/>
                  <a:pt x="1034" y="21712"/>
                  <a:pt x="1034" y="21811"/>
                </a:cubicBezTo>
                <a:cubicBezTo>
                  <a:pt x="1132" y="21909"/>
                  <a:pt x="1230" y="22032"/>
                  <a:pt x="1353" y="22130"/>
                </a:cubicBezTo>
                <a:cubicBezTo>
                  <a:pt x="1452" y="22130"/>
                  <a:pt x="1452" y="22229"/>
                  <a:pt x="1550" y="22327"/>
                </a:cubicBezTo>
                <a:cubicBezTo>
                  <a:pt x="1648" y="22425"/>
                  <a:pt x="1648" y="22524"/>
                  <a:pt x="1648" y="22647"/>
                </a:cubicBezTo>
                <a:cubicBezTo>
                  <a:pt x="1747" y="22647"/>
                  <a:pt x="1845" y="22745"/>
                  <a:pt x="1845" y="22745"/>
                </a:cubicBezTo>
                <a:cubicBezTo>
                  <a:pt x="1747" y="22745"/>
                  <a:pt x="1648" y="22843"/>
                  <a:pt x="1550" y="22843"/>
                </a:cubicBezTo>
                <a:cubicBezTo>
                  <a:pt x="1452" y="22843"/>
                  <a:pt x="1452" y="22843"/>
                  <a:pt x="1353" y="22942"/>
                </a:cubicBezTo>
                <a:cubicBezTo>
                  <a:pt x="1452" y="23040"/>
                  <a:pt x="1550" y="23040"/>
                  <a:pt x="1550" y="23139"/>
                </a:cubicBezTo>
                <a:lnTo>
                  <a:pt x="1648" y="23040"/>
                </a:lnTo>
                <a:cubicBezTo>
                  <a:pt x="1648" y="23139"/>
                  <a:pt x="1747" y="23139"/>
                  <a:pt x="1845" y="23261"/>
                </a:cubicBezTo>
                <a:cubicBezTo>
                  <a:pt x="1747" y="23360"/>
                  <a:pt x="1648" y="23360"/>
                  <a:pt x="1550" y="23458"/>
                </a:cubicBezTo>
                <a:cubicBezTo>
                  <a:pt x="1550" y="23557"/>
                  <a:pt x="1550" y="23655"/>
                  <a:pt x="1648" y="23753"/>
                </a:cubicBezTo>
                <a:lnTo>
                  <a:pt x="1747" y="23753"/>
                </a:lnTo>
                <a:cubicBezTo>
                  <a:pt x="1747" y="23753"/>
                  <a:pt x="1747" y="23876"/>
                  <a:pt x="1845" y="23975"/>
                </a:cubicBezTo>
                <a:cubicBezTo>
                  <a:pt x="1845" y="24073"/>
                  <a:pt x="1968" y="24073"/>
                  <a:pt x="2066" y="24073"/>
                </a:cubicBezTo>
                <a:cubicBezTo>
                  <a:pt x="2165" y="24073"/>
                  <a:pt x="2165" y="24171"/>
                  <a:pt x="2165" y="24270"/>
                </a:cubicBezTo>
                <a:cubicBezTo>
                  <a:pt x="2263" y="24171"/>
                  <a:pt x="2361" y="24073"/>
                  <a:pt x="2361" y="23975"/>
                </a:cubicBezTo>
                <a:cubicBezTo>
                  <a:pt x="2361" y="24073"/>
                  <a:pt x="2460" y="24073"/>
                  <a:pt x="2460" y="24171"/>
                </a:cubicBezTo>
                <a:lnTo>
                  <a:pt x="2361" y="24270"/>
                </a:lnTo>
                <a:cubicBezTo>
                  <a:pt x="2361" y="24368"/>
                  <a:pt x="2460" y="24368"/>
                  <a:pt x="2460" y="24368"/>
                </a:cubicBezTo>
                <a:cubicBezTo>
                  <a:pt x="2460" y="24491"/>
                  <a:pt x="2460" y="24491"/>
                  <a:pt x="2361" y="24589"/>
                </a:cubicBezTo>
                <a:cubicBezTo>
                  <a:pt x="2460" y="24589"/>
                  <a:pt x="2460" y="24786"/>
                  <a:pt x="2681" y="24786"/>
                </a:cubicBezTo>
                <a:cubicBezTo>
                  <a:pt x="2583" y="24884"/>
                  <a:pt x="2460" y="24983"/>
                  <a:pt x="2361" y="24983"/>
                </a:cubicBezTo>
                <a:cubicBezTo>
                  <a:pt x="2460" y="25204"/>
                  <a:pt x="2460" y="25302"/>
                  <a:pt x="2460" y="25401"/>
                </a:cubicBezTo>
                <a:cubicBezTo>
                  <a:pt x="2583" y="25499"/>
                  <a:pt x="2583" y="25597"/>
                  <a:pt x="2681" y="25597"/>
                </a:cubicBezTo>
                <a:lnTo>
                  <a:pt x="3074" y="25597"/>
                </a:lnTo>
                <a:cubicBezTo>
                  <a:pt x="2976" y="25720"/>
                  <a:pt x="2976" y="25819"/>
                  <a:pt x="2976" y="25917"/>
                </a:cubicBezTo>
                <a:cubicBezTo>
                  <a:pt x="3074" y="25917"/>
                  <a:pt x="3074" y="26015"/>
                  <a:pt x="3197" y="26015"/>
                </a:cubicBezTo>
                <a:lnTo>
                  <a:pt x="3394" y="26015"/>
                </a:lnTo>
                <a:cubicBezTo>
                  <a:pt x="3296" y="25917"/>
                  <a:pt x="3296" y="25819"/>
                  <a:pt x="3197" y="25720"/>
                </a:cubicBezTo>
                <a:lnTo>
                  <a:pt x="3197" y="25720"/>
                </a:lnTo>
                <a:cubicBezTo>
                  <a:pt x="3296" y="25819"/>
                  <a:pt x="3394" y="25819"/>
                  <a:pt x="3492" y="25819"/>
                </a:cubicBezTo>
                <a:cubicBezTo>
                  <a:pt x="3492" y="25917"/>
                  <a:pt x="3591" y="26015"/>
                  <a:pt x="3492" y="26015"/>
                </a:cubicBezTo>
                <a:cubicBezTo>
                  <a:pt x="3394" y="26114"/>
                  <a:pt x="3394" y="26212"/>
                  <a:pt x="3394" y="26212"/>
                </a:cubicBezTo>
                <a:cubicBezTo>
                  <a:pt x="3394" y="26335"/>
                  <a:pt x="3492" y="26335"/>
                  <a:pt x="3492" y="26335"/>
                </a:cubicBezTo>
                <a:cubicBezTo>
                  <a:pt x="3492" y="26433"/>
                  <a:pt x="3394" y="26433"/>
                  <a:pt x="3296" y="26532"/>
                </a:cubicBezTo>
                <a:lnTo>
                  <a:pt x="3296" y="26335"/>
                </a:lnTo>
                <a:lnTo>
                  <a:pt x="3394" y="26212"/>
                </a:lnTo>
                <a:cubicBezTo>
                  <a:pt x="3296" y="26212"/>
                  <a:pt x="3296" y="26114"/>
                  <a:pt x="3296" y="26114"/>
                </a:cubicBezTo>
                <a:lnTo>
                  <a:pt x="3197" y="26114"/>
                </a:lnTo>
                <a:lnTo>
                  <a:pt x="3197" y="26212"/>
                </a:lnTo>
                <a:cubicBezTo>
                  <a:pt x="3074" y="26335"/>
                  <a:pt x="3074" y="26335"/>
                  <a:pt x="3074" y="26433"/>
                </a:cubicBezTo>
                <a:cubicBezTo>
                  <a:pt x="3197" y="26433"/>
                  <a:pt x="3197" y="26532"/>
                  <a:pt x="3197" y="26630"/>
                </a:cubicBezTo>
                <a:lnTo>
                  <a:pt x="3394" y="26630"/>
                </a:lnTo>
                <a:cubicBezTo>
                  <a:pt x="3394" y="26630"/>
                  <a:pt x="3492" y="26630"/>
                  <a:pt x="3492" y="26729"/>
                </a:cubicBezTo>
                <a:cubicBezTo>
                  <a:pt x="3492" y="26729"/>
                  <a:pt x="3394" y="26827"/>
                  <a:pt x="3394" y="26950"/>
                </a:cubicBezTo>
                <a:cubicBezTo>
                  <a:pt x="3296" y="26827"/>
                  <a:pt x="3197" y="26729"/>
                  <a:pt x="3197" y="26630"/>
                </a:cubicBezTo>
                <a:lnTo>
                  <a:pt x="3074" y="26630"/>
                </a:lnTo>
                <a:lnTo>
                  <a:pt x="2976" y="26532"/>
                </a:lnTo>
                <a:lnTo>
                  <a:pt x="2976" y="26532"/>
                </a:lnTo>
                <a:cubicBezTo>
                  <a:pt x="2976" y="26630"/>
                  <a:pt x="2976" y="26729"/>
                  <a:pt x="3074" y="26827"/>
                </a:cubicBezTo>
                <a:cubicBezTo>
                  <a:pt x="3074" y="26827"/>
                  <a:pt x="3197" y="26827"/>
                  <a:pt x="3197" y="26950"/>
                </a:cubicBezTo>
                <a:lnTo>
                  <a:pt x="3296" y="27048"/>
                </a:lnTo>
                <a:cubicBezTo>
                  <a:pt x="3394" y="27048"/>
                  <a:pt x="3492" y="27048"/>
                  <a:pt x="3591" y="27147"/>
                </a:cubicBezTo>
                <a:lnTo>
                  <a:pt x="3591" y="27245"/>
                </a:lnTo>
                <a:cubicBezTo>
                  <a:pt x="3689" y="27343"/>
                  <a:pt x="3812" y="27343"/>
                  <a:pt x="3910" y="27442"/>
                </a:cubicBezTo>
                <a:cubicBezTo>
                  <a:pt x="3910" y="27565"/>
                  <a:pt x="4107" y="27565"/>
                  <a:pt x="4205" y="27663"/>
                </a:cubicBezTo>
                <a:cubicBezTo>
                  <a:pt x="4304" y="27663"/>
                  <a:pt x="4304" y="27761"/>
                  <a:pt x="4427" y="27761"/>
                </a:cubicBezTo>
                <a:cubicBezTo>
                  <a:pt x="4624" y="27761"/>
                  <a:pt x="4624" y="27860"/>
                  <a:pt x="4525" y="28056"/>
                </a:cubicBezTo>
                <a:lnTo>
                  <a:pt x="4624" y="28179"/>
                </a:lnTo>
                <a:lnTo>
                  <a:pt x="4624" y="28376"/>
                </a:lnTo>
                <a:lnTo>
                  <a:pt x="4919" y="28376"/>
                </a:lnTo>
                <a:lnTo>
                  <a:pt x="5042" y="28474"/>
                </a:lnTo>
                <a:cubicBezTo>
                  <a:pt x="5238" y="28474"/>
                  <a:pt x="5337" y="28474"/>
                  <a:pt x="5435" y="28573"/>
                </a:cubicBezTo>
                <a:cubicBezTo>
                  <a:pt x="5435" y="28474"/>
                  <a:pt x="5533" y="28474"/>
                  <a:pt x="5533" y="28376"/>
                </a:cubicBezTo>
                <a:cubicBezTo>
                  <a:pt x="5533" y="28474"/>
                  <a:pt x="5533" y="28474"/>
                  <a:pt x="5656" y="28474"/>
                </a:cubicBezTo>
                <a:cubicBezTo>
                  <a:pt x="5656" y="28474"/>
                  <a:pt x="5533" y="28474"/>
                  <a:pt x="5533" y="28573"/>
                </a:cubicBezTo>
                <a:cubicBezTo>
                  <a:pt x="5656" y="28671"/>
                  <a:pt x="5755" y="28671"/>
                  <a:pt x="5853" y="28794"/>
                </a:cubicBezTo>
                <a:cubicBezTo>
                  <a:pt x="5853" y="28892"/>
                  <a:pt x="5755" y="28892"/>
                  <a:pt x="5755" y="28892"/>
                </a:cubicBezTo>
                <a:cubicBezTo>
                  <a:pt x="5853" y="28892"/>
                  <a:pt x="5853" y="28991"/>
                  <a:pt x="5951" y="29089"/>
                </a:cubicBezTo>
                <a:cubicBezTo>
                  <a:pt x="5991" y="29069"/>
                  <a:pt x="6027" y="29062"/>
                  <a:pt x="6061" y="29062"/>
                </a:cubicBezTo>
                <a:cubicBezTo>
                  <a:pt x="6196" y="29062"/>
                  <a:pt x="6291" y="29187"/>
                  <a:pt x="6369" y="29187"/>
                </a:cubicBezTo>
                <a:lnTo>
                  <a:pt x="6369" y="29409"/>
                </a:lnTo>
                <a:cubicBezTo>
                  <a:pt x="6664" y="29409"/>
                  <a:pt x="6566" y="29704"/>
                  <a:pt x="6763" y="29704"/>
                </a:cubicBezTo>
                <a:cubicBezTo>
                  <a:pt x="6824" y="29655"/>
                  <a:pt x="6880" y="29655"/>
                  <a:pt x="6932" y="29655"/>
                </a:cubicBezTo>
                <a:cubicBezTo>
                  <a:pt x="6984" y="29655"/>
                  <a:pt x="7033" y="29655"/>
                  <a:pt x="7082" y="29605"/>
                </a:cubicBezTo>
                <a:cubicBezTo>
                  <a:pt x="7279" y="29605"/>
                  <a:pt x="7377" y="29605"/>
                  <a:pt x="7599" y="29802"/>
                </a:cubicBezTo>
                <a:cubicBezTo>
                  <a:pt x="7500" y="29802"/>
                  <a:pt x="7500" y="29802"/>
                  <a:pt x="7377" y="29901"/>
                </a:cubicBezTo>
                <a:cubicBezTo>
                  <a:pt x="7377" y="29901"/>
                  <a:pt x="7500" y="29901"/>
                  <a:pt x="7500" y="30023"/>
                </a:cubicBezTo>
                <a:lnTo>
                  <a:pt x="7796" y="30023"/>
                </a:lnTo>
                <a:lnTo>
                  <a:pt x="7894" y="30122"/>
                </a:lnTo>
                <a:cubicBezTo>
                  <a:pt x="7796" y="30122"/>
                  <a:pt x="7796" y="30220"/>
                  <a:pt x="7796" y="30220"/>
                </a:cubicBezTo>
                <a:cubicBezTo>
                  <a:pt x="7894" y="30220"/>
                  <a:pt x="7894" y="30319"/>
                  <a:pt x="7894" y="30319"/>
                </a:cubicBezTo>
                <a:cubicBezTo>
                  <a:pt x="7992" y="30417"/>
                  <a:pt x="7992" y="30515"/>
                  <a:pt x="8115" y="30515"/>
                </a:cubicBezTo>
                <a:cubicBezTo>
                  <a:pt x="8214" y="30515"/>
                  <a:pt x="8312" y="30515"/>
                  <a:pt x="8312" y="30319"/>
                </a:cubicBezTo>
                <a:cubicBezTo>
                  <a:pt x="8410" y="30417"/>
                  <a:pt x="8607" y="30515"/>
                  <a:pt x="8730" y="30737"/>
                </a:cubicBezTo>
                <a:cubicBezTo>
                  <a:pt x="8828" y="30638"/>
                  <a:pt x="8927" y="30515"/>
                  <a:pt x="8927" y="30515"/>
                </a:cubicBezTo>
                <a:cubicBezTo>
                  <a:pt x="9123" y="30515"/>
                  <a:pt x="9222" y="30638"/>
                  <a:pt x="9345" y="30638"/>
                </a:cubicBezTo>
                <a:cubicBezTo>
                  <a:pt x="9443" y="30737"/>
                  <a:pt x="9640" y="30835"/>
                  <a:pt x="9640" y="31032"/>
                </a:cubicBezTo>
                <a:cubicBezTo>
                  <a:pt x="9738" y="30933"/>
                  <a:pt x="9738" y="30933"/>
                  <a:pt x="9836" y="30933"/>
                </a:cubicBezTo>
                <a:cubicBezTo>
                  <a:pt x="9836" y="31032"/>
                  <a:pt x="10058" y="31032"/>
                  <a:pt x="10058" y="31130"/>
                </a:cubicBezTo>
                <a:cubicBezTo>
                  <a:pt x="10156" y="31130"/>
                  <a:pt x="10156" y="31130"/>
                  <a:pt x="10254" y="31032"/>
                </a:cubicBezTo>
                <a:lnTo>
                  <a:pt x="10254" y="31032"/>
                </a:lnTo>
                <a:cubicBezTo>
                  <a:pt x="10156" y="31253"/>
                  <a:pt x="10156" y="31351"/>
                  <a:pt x="10058" y="31450"/>
                </a:cubicBezTo>
                <a:cubicBezTo>
                  <a:pt x="10156" y="31450"/>
                  <a:pt x="10254" y="31450"/>
                  <a:pt x="10353" y="31548"/>
                </a:cubicBezTo>
                <a:cubicBezTo>
                  <a:pt x="10254" y="31548"/>
                  <a:pt x="10254" y="31646"/>
                  <a:pt x="10254" y="31646"/>
                </a:cubicBezTo>
                <a:lnTo>
                  <a:pt x="10353" y="31646"/>
                </a:lnTo>
                <a:cubicBezTo>
                  <a:pt x="10353" y="31646"/>
                  <a:pt x="10353" y="31548"/>
                  <a:pt x="10451" y="31548"/>
                </a:cubicBezTo>
                <a:lnTo>
                  <a:pt x="10672" y="31548"/>
                </a:lnTo>
                <a:lnTo>
                  <a:pt x="10771" y="31646"/>
                </a:lnTo>
                <a:cubicBezTo>
                  <a:pt x="10869" y="31646"/>
                  <a:pt x="10869" y="31548"/>
                  <a:pt x="10869" y="31548"/>
                </a:cubicBezTo>
                <a:lnTo>
                  <a:pt x="11066" y="31548"/>
                </a:lnTo>
                <a:lnTo>
                  <a:pt x="11066" y="31745"/>
                </a:lnTo>
                <a:cubicBezTo>
                  <a:pt x="11189" y="31868"/>
                  <a:pt x="11287" y="31868"/>
                  <a:pt x="11386" y="31868"/>
                </a:cubicBezTo>
                <a:lnTo>
                  <a:pt x="11484" y="31745"/>
                </a:lnTo>
                <a:cubicBezTo>
                  <a:pt x="11484" y="31646"/>
                  <a:pt x="11386" y="31646"/>
                  <a:pt x="11386" y="31548"/>
                </a:cubicBezTo>
                <a:lnTo>
                  <a:pt x="11386" y="31548"/>
                </a:lnTo>
                <a:cubicBezTo>
                  <a:pt x="11582" y="31646"/>
                  <a:pt x="11681" y="31646"/>
                  <a:pt x="11804" y="31646"/>
                </a:cubicBezTo>
                <a:cubicBezTo>
                  <a:pt x="11902" y="31868"/>
                  <a:pt x="11902" y="31966"/>
                  <a:pt x="12099" y="32064"/>
                </a:cubicBezTo>
                <a:cubicBezTo>
                  <a:pt x="12197" y="32064"/>
                  <a:pt x="12295" y="31966"/>
                  <a:pt x="12418" y="31966"/>
                </a:cubicBezTo>
                <a:cubicBezTo>
                  <a:pt x="12517" y="32064"/>
                  <a:pt x="12615" y="32163"/>
                  <a:pt x="12713" y="32261"/>
                </a:cubicBezTo>
                <a:lnTo>
                  <a:pt x="12812" y="32261"/>
                </a:lnTo>
                <a:cubicBezTo>
                  <a:pt x="12812" y="32163"/>
                  <a:pt x="12812" y="32064"/>
                  <a:pt x="12713" y="32064"/>
                </a:cubicBezTo>
                <a:cubicBezTo>
                  <a:pt x="12713" y="31966"/>
                  <a:pt x="12615" y="31868"/>
                  <a:pt x="12615" y="31745"/>
                </a:cubicBezTo>
                <a:lnTo>
                  <a:pt x="12517" y="31868"/>
                </a:lnTo>
                <a:cubicBezTo>
                  <a:pt x="12418" y="31745"/>
                  <a:pt x="12418" y="31646"/>
                  <a:pt x="12615" y="31548"/>
                </a:cubicBezTo>
                <a:cubicBezTo>
                  <a:pt x="12713" y="31646"/>
                  <a:pt x="12713" y="31745"/>
                  <a:pt x="12812" y="31868"/>
                </a:cubicBezTo>
                <a:cubicBezTo>
                  <a:pt x="12910" y="31868"/>
                  <a:pt x="13033" y="31966"/>
                  <a:pt x="13131" y="31966"/>
                </a:cubicBezTo>
                <a:lnTo>
                  <a:pt x="13033" y="32064"/>
                </a:lnTo>
                <a:lnTo>
                  <a:pt x="13131" y="32064"/>
                </a:lnTo>
                <a:cubicBezTo>
                  <a:pt x="13328" y="32261"/>
                  <a:pt x="13525" y="32482"/>
                  <a:pt x="13648" y="32679"/>
                </a:cubicBezTo>
                <a:cubicBezTo>
                  <a:pt x="13746" y="32581"/>
                  <a:pt x="13844" y="32581"/>
                  <a:pt x="13943" y="32581"/>
                </a:cubicBezTo>
                <a:cubicBezTo>
                  <a:pt x="14041" y="32679"/>
                  <a:pt x="14041" y="32777"/>
                  <a:pt x="14041" y="32876"/>
                </a:cubicBezTo>
                <a:cubicBezTo>
                  <a:pt x="14139" y="32876"/>
                  <a:pt x="14139" y="32777"/>
                  <a:pt x="14139" y="32777"/>
                </a:cubicBezTo>
                <a:cubicBezTo>
                  <a:pt x="14262" y="32876"/>
                  <a:pt x="14262" y="32876"/>
                  <a:pt x="14361" y="32974"/>
                </a:cubicBezTo>
                <a:cubicBezTo>
                  <a:pt x="14361" y="32974"/>
                  <a:pt x="14361" y="33097"/>
                  <a:pt x="14262" y="33097"/>
                </a:cubicBezTo>
                <a:cubicBezTo>
                  <a:pt x="14361" y="33195"/>
                  <a:pt x="14361" y="33195"/>
                  <a:pt x="14459" y="33195"/>
                </a:cubicBezTo>
                <a:lnTo>
                  <a:pt x="14656" y="32974"/>
                </a:lnTo>
                <a:lnTo>
                  <a:pt x="14558" y="32974"/>
                </a:lnTo>
                <a:cubicBezTo>
                  <a:pt x="14558" y="32876"/>
                  <a:pt x="14361" y="32777"/>
                  <a:pt x="14361" y="32679"/>
                </a:cubicBezTo>
                <a:cubicBezTo>
                  <a:pt x="14262" y="32581"/>
                  <a:pt x="14139" y="32359"/>
                  <a:pt x="13943" y="32359"/>
                </a:cubicBezTo>
                <a:cubicBezTo>
                  <a:pt x="14041" y="32163"/>
                  <a:pt x="14139" y="32163"/>
                  <a:pt x="14361" y="32163"/>
                </a:cubicBezTo>
                <a:cubicBezTo>
                  <a:pt x="14262" y="32261"/>
                  <a:pt x="14139" y="32261"/>
                  <a:pt x="14139" y="32261"/>
                </a:cubicBezTo>
                <a:cubicBezTo>
                  <a:pt x="14262" y="32359"/>
                  <a:pt x="14262" y="32482"/>
                  <a:pt x="14361" y="32679"/>
                </a:cubicBezTo>
                <a:cubicBezTo>
                  <a:pt x="14361" y="32581"/>
                  <a:pt x="14459" y="32581"/>
                  <a:pt x="14459" y="32581"/>
                </a:cubicBezTo>
                <a:cubicBezTo>
                  <a:pt x="14558" y="32581"/>
                  <a:pt x="14558" y="32581"/>
                  <a:pt x="14656" y="32679"/>
                </a:cubicBezTo>
                <a:cubicBezTo>
                  <a:pt x="14558" y="32777"/>
                  <a:pt x="14656" y="32876"/>
                  <a:pt x="14656" y="32974"/>
                </a:cubicBezTo>
                <a:cubicBezTo>
                  <a:pt x="14754" y="32974"/>
                  <a:pt x="14877" y="32974"/>
                  <a:pt x="14877" y="32876"/>
                </a:cubicBezTo>
                <a:lnTo>
                  <a:pt x="14877" y="32777"/>
                </a:lnTo>
                <a:cubicBezTo>
                  <a:pt x="14877" y="32679"/>
                  <a:pt x="14877" y="32679"/>
                  <a:pt x="14754" y="32581"/>
                </a:cubicBezTo>
                <a:lnTo>
                  <a:pt x="15074" y="32581"/>
                </a:lnTo>
                <a:cubicBezTo>
                  <a:pt x="15074" y="32679"/>
                  <a:pt x="15074" y="32777"/>
                  <a:pt x="15172" y="32974"/>
                </a:cubicBezTo>
                <a:lnTo>
                  <a:pt x="15369" y="32974"/>
                </a:lnTo>
                <a:lnTo>
                  <a:pt x="15492" y="33097"/>
                </a:lnTo>
                <a:cubicBezTo>
                  <a:pt x="15492" y="32974"/>
                  <a:pt x="15492" y="32876"/>
                  <a:pt x="15590" y="32876"/>
                </a:cubicBezTo>
                <a:cubicBezTo>
                  <a:pt x="15492" y="32777"/>
                  <a:pt x="15492" y="32777"/>
                  <a:pt x="15492" y="32679"/>
                </a:cubicBezTo>
                <a:lnTo>
                  <a:pt x="15590" y="32581"/>
                </a:lnTo>
                <a:cubicBezTo>
                  <a:pt x="15689" y="32679"/>
                  <a:pt x="15787" y="32679"/>
                  <a:pt x="15787" y="32777"/>
                </a:cubicBezTo>
                <a:cubicBezTo>
                  <a:pt x="15787" y="32777"/>
                  <a:pt x="15885" y="32777"/>
                  <a:pt x="15885" y="32679"/>
                </a:cubicBezTo>
                <a:cubicBezTo>
                  <a:pt x="15944" y="32856"/>
                  <a:pt x="15968" y="32892"/>
                  <a:pt x="16025" y="32892"/>
                </a:cubicBezTo>
                <a:cubicBezTo>
                  <a:pt x="16063" y="32892"/>
                  <a:pt x="16116" y="32876"/>
                  <a:pt x="16205" y="32876"/>
                </a:cubicBezTo>
                <a:cubicBezTo>
                  <a:pt x="16271" y="32876"/>
                  <a:pt x="16380" y="32832"/>
                  <a:pt x="16475" y="32832"/>
                </a:cubicBezTo>
                <a:cubicBezTo>
                  <a:pt x="16522" y="32832"/>
                  <a:pt x="16566" y="32843"/>
                  <a:pt x="16598" y="32876"/>
                </a:cubicBezTo>
                <a:lnTo>
                  <a:pt x="16598" y="32974"/>
                </a:lnTo>
                <a:cubicBezTo>
                  <a:pt x="16721" y="32974"/>
                  <a:pt x="16721" y="32876"/>
                  <a:pt x="16820" y="32876"/>
                </a:cubicBezTo>
                <a:cubicBezTo>
                  <a:pt x="16820" y="32777"/>
                  <a:pt x="16918" y="32679"/>
                  <a:pt x="16918" y="32679"/>
                </a:cubicBezTo>
                <a:lnTo>
                  <a:pt x="17016" y="32679"/>
                </a:lnTo>
                <a:lnTo>
                  <a:pt x="17016" y="32777"/>
                </a:lnTo>
                <a:lnTo>
                  <a:pt x="17016" y="32876"/>
                </a:lnTo>
                <a:lnTo>
                  <a:pt x="17434" y="32876"/>
                </a:lnTo>
                <a:cubicBezTo>
                  <a:pt x="17533" y="32777"/>
                  <a:pt x="17533" y="32679"/>
                  <a:pt x="17631" y="32679"/>
                </a:cubicBezTo>
                <a:cubicBezTo>
                  <a:pt x="17730" y="32679"/>
                  <a:pt x="17730" y="32777"/>
                  <a:pt x="17828" y="32777"/>
                </a:cubicBezTo>
                <a:lnTo>
                  <a:pt x="17828" y="32581"/>
                </a:lnTo>
                <a:lnTo>
                  <a:pt x="17951" y="32581"/>
                </a:lnTo>
                <a:cubicBezTo>
                  <a:pt x="18049" y="32581"/>
                  <a:pt x="18049" y="32679"/>
                  <a:pt x="18148" y="32679"/>
                </a:cubicBezTo>
                <a:lnTo>
                  <a:pt x="18148" y="32581"/>
                </a:lnTo>
                <a:cubicBezTo>
                  <a:pt x="18246" y="32581"/>
                  <a:pt x="18246" y="32679"/>
                  <a:pt x="18344" y="32679"/>
                </a:cubicBezTo>
                <a:cubicBezTo>
                  <a:pt x="18443" y="32482"/>
                  <a:pt x="18566" y="32261"/>
                  <a:pt x="18664" y="32261"/>
                </a:cubicBezTo>
                <a:cubicBezTo>
                  <a:pt x="18762" y="32359"/>
                  <a:pt x="18762" y="32482"/>
                  <a:pt x="18861" y="32482"/>
                </a:cubicBezTo>
                <a:lnTo>
                  <a:pt x="19279" y="32482"/>
                </a:lnTo>
                <a:cubicBezTo>
                  <a:pt x="19180" y="32482"/>
                  <a:pt x="19180" y="32482"/>
                  <a:pt x="19180" y="32359"/>
                </a:cubicBezTo>
                <a:lnTo>
                  <a:pt x="19279" y="32261"/>
                </a:lnTo>
                <a:cubicBezTo>
                  <a:pt x="19360" y="32302"/>
                  <a:pt x="19408" y="32326"/>
                  <a:pt x="19443" y="32326"/>
                </a:cubicBezTo>
                <a:cubicBezTo>
                  <a:pt x="19492" y="32326"/>
                  <a:pt x="19516" y="32278"/>
                  <a:pt x="19574" y="32163"/>
                </a:cubicBezTo>
                <a:lnTo>
                  <a:pt x="19475" y="32163"/>
                </a:lnTo>
                <a:lnTo>
                  <a:pt x="19475" y="32064"/>
                </a:lnTo>
                <a:cubicBezTo>
                  <a:pt x="19574" y="32064"/>
                  <a:pt x="19672" y="32163"/>
                  <a:pt x="19672" y="32163"/>
                </a:cubicBezTo>
                <a:cubicBezTo>
                  <a:pt x="19795" y="32163"/>
                  <a:pt x="19795" y="32064"/>
                  <a:pt x="19893" y="32064"/>
                </a:cubicBezTo>
                <a:cubicBezTo>
                  <a:pt x="19992" y="32261"/>
                  <a:pt x="20188" y="32261"/>
                  <a:pt x="20410" y="32359"/>
                </a:cubicBezTo>
                <a:cubicBezTo>
                  <a:pt x="20287" y="32261"/>
                  <a:pt x="20287" y="32163"/>
                  <a:pt x="20287" y="32064"/>
                </a:cubicBezTo>
                <a:lnTo>
                  <a:pt x="20508" y="32064"/>
                </a:lnTo>
                <a:lnTo>
                  <a:pt x="20508" y="31868"/>
                </a:lnTo>
                <a:lnTo>
                  <a:pt x="20606" y="31868"/>
                </a:lnTo>
                <a:lnTo>
                  <a:pt x="20705" y="31966"/>
                </a:lnTo>
                <a:lnTo>
                  <a:pt x="21024" y="31966"/>
                </a:lnTo>
                <a:lnTo>
                  <a:pt x="21024" y="31745"/>
                </a:lnTo>
                <a:cubicBezTo>
                  <a:pt x="21123" y="31745"/>
                  <a:pt x="21221" y="31745"/>
                  <a:pt x="21320" y="31868"/>
                </a:cubicBezTo>
                <a:cubicBezTo>
                  <a:pt x="21320" y="31745"/>
                  <a:pt x="21221" y="31745"/>
                  <a:pt x="21221" y="31646"/>
                </a:cubicBezTo>
                <a:cubicBezTo>
                  <a:pt x="21320" y="31548"/>
                  <a:pt x="21320" y="31450"/>
                  <a:pt x="21320" y="31351"/>
                </a:cubicBezTo>
                <a:lnTo>
                  <a:pt x="21639" y="31351"/>
                </a:lnTo>
                <a:lnTo>
                  <a:pt x="21639" y="31548"/>
                </a:lnTo>
                <a:lnTo>
                  <a:pt x="21836" y="31548"/>
                </a:lnTo>
                <a:lnTo>
                  <a:pt x="21836" y="31253"/>
                </a:lnTo>
                <a:cubicBezTo>
                  <a:pt x="21934" y="31253"/>
                  <a:pt x="21934" y="31253"/>
                  <a:pt x="22033" y="31130"/>
                </a:cubicBezTo>
                <a:lnTo>
                  <a:pt x="22033" y="31253"/>
                </a:lnTo>
                <a:cubicBezTo>
                  <a:pt x="22254" y="31130"/>
                  <a:pt x="22451" y="31032"/>
                  <a:pt x="22647" y="30933"/>
                </a:cubicBezTo>
                <a:lnTo>
                  <a:pt x="22647" y="30737"/>
                </a:lnTo>
                <a:cubicBezTo>
                  <a:pt x="22746" y="30638"/>
                  <a:pt x="22869" y="30638"/>
                  <a:pt x="22967" y="30515"/>
                </a:cubicBezTo>
                <a:lnTo>
                  <a:pt x="22967" y="30638"/>
                </a:lnTo>
                <a:cubicBezTo>
                  <a:pt x="22967" y="30515"/>
                  <a:pt x="23065" y="30417"/>
                  <a:pt x="23065" y="30417"/>
                </a:cubicBezTo>
                <a:lnTo>
                  <a:pt x="23164" y="30319"/>
                </a:lnTo>
                <a:lnTo>
                  <a:pt x="23065" y="30319"/>
                </a:lnTo>
                <a:cubicBezTo>
                  <a:pt x="23164" y="30220"/>
                  <a:pt x="23262" y="30122"/>
                  <a:pt x="23262" y="30122"/>
                </a:cubicBezTo>
                <a:cubicBezTo>
                  <a:pt x="23360" y="30122"/>
                  <a:pt x="23360" y="30220"/>
                  <a:pt x="23483" y="30220"/>
                </a:cubicBezTo>
                <a:cubicBezTo>
                  <a:pt x="23483" y="30122"/>
                  <a:pt x="23483" y="30122"/>
                  <a:pt x="23582" y="30023"/>
                </a:cubicBezTo>
                <a:lnTo>
                  <a:pt x="23680" y="30023"/>
                </a:lnTo>
                <a:cubicBezTo>
                  <a:pt x="23680" y="30023"/>
                  <a:pt x="23680" y="29901"/>
                  <a:pt x="23778" y="29901"/>
                </a:cubicBezTo>
                <a:lnTo>
                  <a:pt x="23877" y="29901"/>
                </a:lnTo>
                <a:cubicBezTo>
                  <a:pt x="23975" y="29802"/>
                  <a:pt x="23975" y="29704"/>
                  <a:pt x="24098" y="29605"/>
                </a:cubicBezTo>
                <a:cubicBezTo>
                  <a:pt x="24196" y="29704"/>
                  <a:pt x="24196" y="29704"/>
                  <a:pt x="24295" y="29704"/>
                </a:cubicBezTo>
                <a:cubicBezTo>
                  <a:pt x="24295" y="29605"/>
                  <a:pt x="24295" y="29507"/>
                  <a:pt x="24393" y="29409"/>
                </a:cubicBezTo>
                <a:cubicBezTo>
                  <a:pt x="24492" y="29409"/>
                  <a:pt x="24590" y="29409"/>
                  <a:pt x="24713" y="29286"/>
                </a:cubicBezTo>
                <a:lnTo>
                  <a:pt x="24590" y="29187"/>
                </a:lnTo>
                <a:cubicBezTo>
                  <a:pt x="24713" y="29089"/>
                  <a:pt x="24811" y="29089"/>
                  <a:pt x="24811" y="28991"/>
                </a:cubicBezTo>
                <a:cubicBezTo>
                  <a:pt x="24844" y="29056"/>
                  <a:pt x="24877" y="29078"/>
                  <a:pt x="24910" y="29078"/>
                </a:cubicBezTo>
                <a:cubicBezTo>
                  <a:pt x="24975" y="29078"/>
                  <a:pt x="25041" y="28991"/>
                  <a:pt x="25106" y="28991"/>
                </a:cubicBezTo>
                <a:lnTo>
                  <a:pt x="25106" y="28794"/>
                </a:lnTo>
                <a:cubicBezTo>
                  <a:pt x="25205" y="28671"/>
                  <a:pt x="25328" y="28671"/>
                  <a:pt x="25524" y="28573"/>
                </a:cubicBezTo>
                <a:cubicBezTo>
                  <a:pt x="25426" y="28474"/>
                  <a:pt x="25524" y="28376"/>
                  <a:pt x="25524" y="28278"/>
                </a:cubicBezTo>
                <a:lnTo>
                  <a:pt x="25623" y="28278"/>
                </a:lnTo>
                <a:lnTo>
                  <a:pt x="25721" y="28179"/>
                </a:lnTo>
                <a:lnTo>
                  <a:pt x="26041" y="28179"/>
                </a:lnTo>
                <a:lnTo>
                  <a:pt x="25942" y="28056"/>
                </a:lnTo>
                <a:cubicBezTo>
                  <a:pt x="25942" y="27958"/>
                  <a:pt x="26041" y="27958"/>
                  <a:pt x="26041" y="27958"/>
                </a:cubicBezTo>
                <a:cubicBezTo>
                  <a:pt x="26139" y="27761"/>
                  <a:pt x="26139" y="27761"/>
                  <a:pt x="26336" y="27761"/>
                </a:cubicBezTo>
                <a:cubicBezTo>
                  <a:pt x="26434" y="27663"/>
                  <a:pt x="26557" y="27442"/>
                  <a:pt x="26754" y="27343"/>
                </a:cubicBezTo>
                <a:cubicBezTo>
                  <a:pt x="26655" y="27245"/>
                  <a:pt x="26655" y="27147"/>
                  <a:pt x="26655" y="27147"/>
                </a:cubicBezTo>
                <a:lnTo>
                  <a:pt x="26950" y="27147"/>
                </a:lnTo>
                <a:cubicBezTo>
                  <a:pt x="27049" y="27048"/>
                  <a:pt x="27049" y="26950"/>
                  <a:pt x="27172" y="26827"/>
                </a:cubicBezTo>
                <a:lnTo>
                  <a:pt x="27049" y="26729"/>
                </a:lnTo>
                <a:lnTo>
                  <a:pt x="27270" y="26729"/>
                </a:lnTo>
                <a:cubicBezTo>
                  <a:pt x="27270" y="26532"/>
                  <a:pt x="27270" y="26532"/>
                  <a:pt x="27467" y="26532"/>
                </a:cubicBezTo>
                <a:cubicBezTo>
                  <a:pt x="27467" y="26532"/>
                  <a:pt x="27368" y="26532"/>
                  <a:pt x="27368" y="26630"/>
                </a:cubicBezTo>
                <a:lnTo>
                  <a:pt x="27565" y="26630"/>
                </a:lnTo>
                <a:cubicBezTo>
                  <a:pt x="27565" y="26532"/>
                  <a:pt x="27664" y="26433"/>
                  <a:pt x="27664" y="26433"/>
                </a:cubicBezTo>
                <a:cubicBezTo>
                  <a:pt x="27664" y="26335"/>
                  <a:pt x="27565" y="26335"/>
                  <a:pt x="27565" y="26212"/>
                </a:cubicBezTo>
                <a:cubicBezTo>
                  <a:pt x="27565" y="26212"/>
                  <a:pt x="27664" y="26212"/>
                  <a:pt x="27664" y="26114"/>
                </a:cubicBezTo>
                <a:cubicBezTo>
                  <a:pt x="27565" y="26114"/>
                  <a:pt x="27565" y="26015"/>
                  <a:pt x="27565" y="26015"/>
                </a:cubicBezTo>
                <a:cubicBezTo>
                  <a:pt x="27664" y="26015"/>
                  <a:pt x="27664" y="25917"/>
                  <a:pt x="27664" y="25917"/>
                </a:cubicBezTo>
                <a:lnTo>
                  <a:pt x="27885" y="26114"/>
                </a:lnTo>
                <a:cubicBezTo>
                  <a:pt x="27885" y="26015"/>
                  <a:pt x="27983" y="25917"/>
                  <a:pt x="27983" y="25819"/>
                </a:cubicBezTo>
                <a:cubicBezTo>
                  <a:pt x="27983" y="25819"/>
                  <a:pt x="27983" y="25917"/>
                  <a:pt x="28082" y="25917"/>
                </a:cubicBezTo>
                <a:lnTo>
                  <a:pt x="28082" y="25597"/>
                </a:lnTo>
                <a:cubicBezTo>
                  <a:pt x="28180" y="25499"/>
                  <a:pt x="28180" y="25499"/>
                  <a:pt x="28278" y="25401"/>
                </a:cubicBezTo>
                <a:lnTo>
                  <a:pt x="28180" y="25401"/>
                </a:lnTo>
                <a:lnTo>
                  <a:pt x="28180" y="25302"/>
                </a:lnTo>
                <a:cubicBezTo>
                  <a:pt x="28082" y="25302"/>
                  <a:pt x="28082" y="25204"/>
                  <a:pt x="27983" y="25204"/>
                </a:cubicBezTo>
                <a:cubicBezTo>
                  <a:pt x="28082" y="25106"/>
                  <a:pt x="28082" y="25106"/>
                  <a:pt x="28180" y="25106"/>
                </a:cubicBezTo>
                <a:lnTo>
                  <a:pt x="28180" y="24786"/>
                </a:lnTo>
                <a:cubicBezTo>
                  <a:pt x="28180" y="24884"/>
                  <a:pt x="28180" y="24884"/>
                  <a:pt x="28278" y="24884"/>
                </a:cubicBezTo>
                <a:cubicBezTo>
                  <a:pt x="28278" y="24786"/>
                  <a:pt x="28401" y="24786"/>
                  <a:pt x="28500" y="24688"/>
                </a:cubicBezTo>
                <a:cubicBezTo>
                  <a:pt x="28598" y="24688"/>
                  <a:pt x="28598" y="24786"/>
                  <a:pt x="28598" y="24786"/>
                </a:cubicBezTo>
                <a:lnTo>
                  <a:pt x="28696" y="24688"/>
                </a:lnTo>
                <a:cubicBezTo>
                  <a:pt x="28598" y="24589"/>
                  <a:pt x="28598" y="24589"/>
                  <a:pt x="28500" y="24491"/>
                </a:cubicBezTo>
                <a:lnTo>
                  <a:pt x="28696" y="24491"/>
                </a:lnTo>
                <a:cubicBezTo>
                  <a:pt x="28598" y="24368"/>
                  <a:pt x="28598" y="24368"/>
                  <a:pt x="28598" y="24270"/>
                </a:cubicBezTo>
                <a:cubicBezTo>
                  <a:pt x="28598" y="24171"/>
                  <a:pt x="28598" y="24171"/>
                  <a:pt x="28696" y="24073"/>
                </a:cubicBezTo>
                <a:lnTo>
                  <a:pt x="29114" y="24073"/>
                </a:lnTo>
                <a:lnTo>
                  <a:pt x="29016" y="23975"/>
                </a:lnTo>
                <a:cubicBezTo>
                  <a:pt x="29016" y="23876"/>
                  <a:pt x="29114" y="23753"/>
                  <a:pt x="29114" y="23753"/>
                </a:cubicBezTo>
                <a:cubicBezTo>
                  <a:pt x="29016" y="23753"/>
                  <a:pt x="29016" y="23655"/>
                  <a:pt x="28893" y="23655"/>
                </a:cubicBezTo>
                <a:lnTo>
                  <a:pt x="29016" y="23655"/>
                </a:lnTo>
                <a:cubicBezTo>
                  <a:pt x="29016" y="23557"/>
                  <a:pt x="28893" y="23557"/>
                  <a:pt x="28893" y="23557"/>
                </a:cubicBezTo>
                <a:lnTo>
                  <a:pt x="29213" y="23557"/>
                </a:lnTo>
                <a:cubicBezTo>
                  <a:pt x="29213" y="23360"/>
                  <a:pt x="29311" y="23261"/>
                  <a:pt x="29311" y="23139"/>
                </a:cubicBezTo>
                <a:cubicBezTo>
                  <a:pt x="29311" y="23040"/>
                  <a:pt x="29311" y="23040"/>
                  <a:pt x="29213" y="23040"/>
                </a:cubicBezTo>
                <a:cubicBezTo>
                  <a:pt x="29311" y="23040"/>
                  <a:pt x="29409" y="22942"/>
                  <a:pt x="29409" y="22942"/>
                </a:cubicBezTo>
                <a:cubicBezTo>
                  <a:pt x="29508" y="22942"/>
                  <a:pt x="29508" y="22843"/>
                  <a:pt x="29631" y="22843"/>
                </a:cubicBezTo>
                <a:lnTo>
                  <a:pt x="29508" y="22745"/>
                </a:lnTo>
                <a:cubicBezTo>
                  <a:pt x="29508" y="22524"/>
                  <a:pt x="29729" y="22524"/>
                  <a:pt x="29926" y="22524"/>
                </a:cubicBezTo>
                <a:cubicBezTo>
                  <a:pt x="29827" y="22425"/>
                  <a:pt x="29729" y="22425"/>
                  <a:pt x="29729" y="22327"/>
                </a:cubicBezTo>
                <a:lnTo>
                  <a:pt x="29729" y="22130"/>
                </a:lnTo>
                <a:cubicBezTo>
                  <a:pt x="29827" y="22032"/>
                  <a:pt x="29926" y="22032"/>
                  <a:pt x="30024" y="21909"/>
                </a:cubicBezTo>
                <a:cubicBezTo>
                  <a:pt x="30024" y="21811"/>
                  <a:pt x="30122" y="21811"/>
                  <a:pt x="30122" y="21712"/>
                </a:cubicBezTo>
                <a:cubicBezTo>
                  <a:pt x="30057" y="21712"/>
                  <a:pt x="29991" y="21756"/>
                  <a:pt x="29926" y="21756"/>
                </a:cubicBezTo>
                <a:cubicBezTo>
                  <a:pt x="29893" y="21756"/>
                  <a:pt x="29860" y="21745"/>
                  <a:pt x="29827" y="21712"/>
                </a:cubicBezTo>
                <a:cubicBezTo>
                  <a:pt x="29926" y="21712"/>
                  <a:pt x="29926" y="21712"/>
                  <a:pt x="29926" y="21614"/>
                </a:cubicBezTo>
                <a:cubicBezTo>
                  <a:pt x="29926" y="21614"/>
                  <a:pt x="29827" y="21614"/>
                  <a:pt x="29827" y="21516"/>
                </a:cubicBezTo>
                <a:cubicBezTo>
                  <a:pt x="29926" y="21417"/>
                  <a:pt x="30024" y="21417"/>
                  <a:pt x="30122" y="21417"/>
                </a:cubicBezTo>
                <a:cubicBezTo>
                  <a:pt x="30122" y="21098"/>
                  <a:pt x="30344" y="20999"/>
                  <a:pt x="30122" y="20680"/>
                </a:cubicBezTo>
                <a:cubicBezTo>
                  <a:pt x="30344" y="20680"/>
                  <a:pt x="30442" y="20581"/>
                  <a:pt x="30540" y="20483"/>
                </a:cubicBezTo>
                <a:cubicBezTo>
                  <a:pt x="30540" y="20483"/>
                  <a:pt x="30442" y="20385"/>
                  <a:pt x="30442" y="20286"/>
                </a:cubicBezTo>
                <a:cubicBezTo>
                  <a:pt x="30540" y="20286"/>
                  <a:pt x="30540" y="20286"/>
                  <a:pt x="30639" y="20188"/>
                </a:cubicBezTo>
                <a:cubicBezTo>
                  <a:pt x="30540" y="20065"/>
                  <a:pt x="30442" y="19967"/>
                  <a:pt x="30540" y="19770"/>
                </a:cubicBezTo>
                <a:lnTo>
                  <a:pt x="30639" y="19770"/>
                </a:lnTo>
                <a:lnTo>
                  <a:pt x="30639" y="19573"/>
                </a:lnTo>
                <a:cubicBezTo>
                  <a:pt x="30639" y="19573"/>
                  <a:pt x="30540" y="19450"/>
                  <a:pt x="30442" y="19352"/>
                </a:cubicBezTo>
                <a:cubicBezTo>
                  <a:pt x="30540" y="19352"/>
                  <a:pt x="30737" y="19253"/>
                  <a:pt x="30860" y="19155"/>
                </a:cubicBezTo>
                <a:lnTo>
                  <a:pt x="30860" y="19057"/>
                </a:lnTo>
                <a:cubicBezTo>
                  <a:pt x="30860" y="18958"/>
                  <a:pt x="30860" y="18958"/>
                  <a:pt x="30737" y="18835"/>
                </a:cubicBezTo>
                <a:lnTo>
                  <a:pt x="30737" y="19057"/>
                </a:lnTo>
                <a:lnTo>
                  <a:pt x="30639" y="18958"/>
                </a:lnTo>
                <a:cubicBezTo>
                  <a:pt x="30639" y="18958"/>
                  <a:pt x="30540" y="18958"/>
                  <a:pt x="30540" y="19057"/>
                </a:cubicBezTo>
                <a:cubicBezTo>
                  <a:pt x="30442" y="18958"/>
                  <a:pt x="30442" y="18835"/>
                  <a:pt x="30344" y="18835"/>
                </a:cubicBezTo>
                <a:cubicBezTo>
                  <a:pt x="30442" y="18737"/>
                  <a:pt x="30442" y="18639"/>
                  <a:pt x="30540" y="18540"/>
                </a:cubicBezTo>
                <a:cubicBezTo>
                  <a:pt x="30639" y="18442"/>
                  <a:pt x="30737" y="18540"/>
                  <a:pt x="30737" y="18344"/>
                </a:cubicBezTo>
                <a:cubicBezTo>
                  <a:pt x="30737" y="18221"/>
                  <a:pt x="30860" y="18122"/>
                  <a:pt x="30860" y="18024"/>
                </a:cubicBezTo>
                <a:cubicBezTo>
                  <a:pt x="30860" y="18024"/>
                  <a:pt x="30860" y="17926"/>
                  <a:pt x="30737" y="17926"/>
                </a:cubicBezTo>
                <a:cubicBezTo>
                  <a:pt x="30860" y="17926"/>
                  <a:pt x="30958" y="17827"/>
                  <a:pt x="31057" y="17827"/>
                </a:cubicBezTo>
                <a:cubicBezTo>
                  <a:pt x="30958" y="17729"/>
                  <a:pt x="30958" y="17729"/>
                  <a:pt x="30860" y="17606"/>
                </a:cubicBezTo>
                <a:cubicBezTo>
                  <a:pt x="30958" y="17409"/>
                  <a:pt x="30958" y="17213"/>
                  <a:pt x="31057" y="16893"/>
                </a:cubicBezTo>
                <a:lnTo>
                  <a:pt x="31057" y="16893"/>
                </a:lnTo>
                <a:cubicBezTo>
                  <a:pt x="30958" y="16991"/>
                  <a:pt x="30860" y="16991"/>
                  <a:pt x="30860" y="16991"/>
                </a:cubicBezTo>
                <a:cubicBezTo>
                  <a:pt x="30737" y="16893"/>
                  <a:pt x="30639" y="16795"/>
                  <a:pt x="30639" y="16696"/>
                </a:cubicBezTo>
                <a:lnTo>
                  <a:pt x="30860" y="16499"/>
                </a:lnTo>
                <a:cubicBezTo>
                  <a:pt x="30737" y="16377"/>
                  <a:pt x="30737" y="16377"/>
                  <a:pt x="30737" y="16180"/>
                </a:cubicBezTo>
                <a:lnTo>
                  <a:pt x="30860" y="16180"/>
                </a:lnTo>
                <a:cubicBezTo>
                  <a:pt x="30860" y="16081"/>
                  <a:pt x="30737" y="15983"/>
                  <a:pt x="30737" y="15885"/>
                </a:cubicBezTo>
                <a:lnTo>
                  <a:pt x="30540" y="15885"/>
                </a:lnTo>
                <a:cubicBezTo>
                  <a:pt x="30639" y="15762"/>
                  <a:pt x="30639" y="15663"/>
                  <a:pt x="30737" y="15565"/>
                </a:cubicBezTo>
                <a:cubicBezTo>
                  <a:pt x="30639" y="15467"/>
                  <a:pt x="30639" y="15368"/>
                  <a:pt x="30639" y="15270"/>
                </a:cubicBezTo>
                <a:cubicBezTo>
                  <a:pt x="30639" y="15147"/>
                  <a:pt x="30737" y="15147"/>
                  <a:pt x="30737" y="15147"/>
                </a:cubicBezTo>
                <a:lnTo>
                  <a:pt x="30737" y="15049"/>
                </a:lnTo>
                <a:cubicBezTo>
                  <a:pt x="30639" y="15049"/>
                  <a:pt x="30639" y="15147"/>
                  <a:pt x="30639" y="15147"/>
                </a:cubicBezTo>
                <a:cubicBezTo>
                  <a:pt x="30639" y="15049"/>
                  <a:pt x="30639" y="15049"/>
                  <a:pt x="30540" y="14950"/>
                </a:cubicBezTo>
                <a:cubicBezTo>
                  <a:pt x="30540" y="15049"/>
                  <a:pt x="30540" y="15049"/>
                  <a:pt x="30442" y="15049"/>
                </a:cubicBezTo>
                <a:cubicBezTo>
                  <a:pt x="30442" y="14852"/>
                  <a:pt x="30540" y="14852"/>
                  <a:pt x="30639" y="14852"/>
                </a:cubicBezTo>
                <a:cubicBezTo>
                  <a:pt x="30639" y="14754"/>
                  <a:pt x="30540" y="14754"/>
                  <a:pt x="30540" y="14655"/>
                </a:cubicBezTo>
                <a:cubicBezTo>
                  <a:pt x="30639" y="14655"/>
                  <a:pt x="30639" y="14532"/>
                  <a:pt x="30540" y="14434"/>
                </a:cubicBezTo>
                <a:lnTo>
                  <a:pt x="30639" y="14434"/>
                </a:lnTo>
                <a:cubicBezTo>
                  <a:pt x="30540" y="14336"/>
                  <a:pt x="30540" y="14336"/>
                  <a:pt x="30442" y="14336"/>
                </a:cubicBezTo>
                <a:lnTo>
                  <a:pt x="30540" y="14237"/>
                </a:lnTo>
                <a:lnTo>
                  <a:pt x="30540" y="13918"/>
                </a:lnTo>
                <a:cubicBezTo>
                  <a:pt x="30540" y="13918"/>
                  <a:pt x="30737" y="13819"/>
                  <a:pt x="30737" y="13721"/>
                </a:cubicBezTo>
                <a:cubicBezTo>
                  <a:pt x="30639" y="13721"/>
                  <a:pt x="30540" y="13721"/>
                  <a:pt x="30442" y="13524"/>
                </a:cubicBezTo>
                <a:cubicBezTo>
                  <a:pt x="30540" y="13524"/>
                  <a:pt x="30639" y="13426"/>
                  <a:pt x="30639" y="13303"/>
                </a:cubicBezTo>
                <a:cubicBezTo>
                  <a:pt x="30540" y="13205"/>
                  <a:pt x="30442" y="13106"/>
                  <a:pt x="30344" y="13008"/>
                </a:cubicBezTo>
                <a:cubicBezTo>
                  <a:pt x="30245" y="13008"/>
                  <a:pt x="30245" y="12909"/>
                  <a:pt x="30245" y="12909"/>
                </a:cubicBezTo>
                <a:cubicBezTo>
                  <a:pt x="30122" y="12590"/>
                  <a:pt x="29827" y="12688"/>
                  <a:pt x="29729" y="12491"/>
                </a:cubicBezTo>
                <a:cubicBezTo>
                  <a:pt x="29729" y="12393"/>
                  <a:pt x="29827" y="12295"/>
                  <a:pt x="29926" y="12196"/>
                </a:cubicBezTo>
                <a:lnTo>
                  <a:pt x="29729" y="12196"/>
                </a:lnTo>
                <a:lnTo>
                  <a:pt x="29827" y="12073"/>
                </a:lnTo>
                <a:cubicBezTo>
                  <a:pt x="29827" y="11975"/>
                  <a:pt x="29729" y="11975"/>
                  <a:pt x="29729" y="11877"/>
                </a:cubicBezTo>
                <a:cubicBezTo>
                  <a:pt x="29631" y="11877"/>
                  <a:pt x="29409" y="11778"/>
                  <a:pt x="29311" y="11778"/>
                </a:cubicBezTo>
                <a:cubicBezTo>
                  <a:pt x="29409" y="11680"/>
                  <a:pt x="29508" y="11582"/>
                  <a:pt x="29508" y="11582"/>
                </a:cubicBezTo>
                <a:cubicBezTo>
                  <a:pt x="29508" y="11459"/>
                  <a:pt x="29409" y="11459"/>
                  <a:pt x="29409" y="11360"/>
                </a:cubicBezTo>
                <a:lnTo>
                  <a:pt x="29016" y="11360"/>
                </a:lnTo>
                <a:cubicBezTo>
                  <a:pt x="29016" y="11360"/>
                  <a:pt x="29016" y="11262"/>
                  <a:pt x="28893" y="11262"/>
                </a:cubicBezTo>
                <a:cubicBezTo>
                  <a:pt x="29114" y="11065"/>
                  <a:pt x="29409" y="11065"/>
                  <a:pt x="29729" y="10967"/>
                </a:cubicBezTo>
                <a:cubicBezTo>
                  <a:pt x="29508" y="10746"/>
                  <a:pt x="29409" y="10647"/>
                  <a:pt x="29311" y="10549"/>
                </a:cubicBezTo>
                <a:lnTo>
                  <a:pt x="29311" y="10451"/>
                </a:lnTo>
                <a:lnTo>
                  <a:pt x="29213" y="10451"/>
                </a:lnTo>
                <a:cubicBezTo>
                  <a:pt x="29114" y="10352"/>
                  <a:pt x="29114" y="10229"/>
                  <a:pt x="29016" y="10131"/>
                </a:cubicBezTo>
                <a:cubicBezTo>
                  <a:pt x="28893" y="10131"/>
                  <a:pt x="28893" y="9934"/>
                  <a:pt x="28795" y="9836"/>
                </a:cubicBezTo>
                <a:cubicBezTo>
                  <a:pt x="28795" y="9737"/>
                  <a:pt x="28893" y="9615"/>
                  <a:pt x="28893" y="9516"/>
                </a:cubicBezTo>
                <a:cubicBezTo>
                  <a:pt x="28696" y="9418"/>
                  <a:pt x="28598" y="9221"/>
                  <a:pt x="28401" y="9000"/>
                </a:cubicBezTo>
                <a:cubicBezTo>
                  <a:pt x="28278" y="8901"/>
                  <a:pt x="28598" y="8901"/>
                  <a:pt x="28500" y="8803"/>
                </a:cubicBezTo>
                <a:cubicBezTo>
                  <a:pt x="28401" y="8705"/>
                  <a:pt x="28500" y="8606"/>
                  <a:pt x="28500" y="8508"/>
                </a:cubicBezTo>
                <a:cubicBezTo>
                  <a:pt x="28401" y="8508"/>
                  <a:pt x="28278" y="8385"/>
                  <a:pt x="28180" y="8287"/>
                </a:cubicBezTo>
                <a:cubicBezTo>
                  <a:pt x="28180" y="8188"/>
                  <a:pt x="28278" y="8090"/>
                  <a:pt x="28180" y="7992"/>
                </a:cubicBezTo>
                <a:cubicBezTo>
                  <a:pt x="28082" y="7893"/>
                  <a:pt x="28082" y="7770"/>
                  <a:pt x="28180" y="7672"/>
                </a:cubicBezTo>
                <a:cubicBezTo>
                  <a:pt x="27983" y="7475"/>
                  <a:pt x="27786" y="7377"/>
                  <a:pt x="27664" y="7057"/>
                </a:cubicBezTo>
                <a:cubicBezTo>
                  <a:pt x="27565" y="7057"/>
                  <a:pt x="27467" y="6959"/>
                  <a:pt x="27467" y="6959"/>
                </a:cubicBezTo>
                <a:cubicBezTo>
                  <a:pt x="27368" y="6861"/>
                  <a:pt x="27270" y="6762"/>
                  <a:pt x="27172" y="6541"/>
                </a:cubicBezTo>
                <a:cubicBezTo>
                  <a:pt x="27049" y="6443"/>
                  <a:pt x="26950" y="6344"/>
                  <a:pt x="26852" y="6246"/>
                </a:cubicBezTo>
                <a:cubicBezTo>
                  <a:pt x="27049" y="5926"/>
                  <a:pt x="27049" y="5729"/>
                  <a:pt x="26950" y="5631"/>
                </a:cubicBezTo>
                <a:cubicBezTo>
                  <a:pt x="26852" y="5631"/>
                  <a:pt x="26754" y="5533"/>
                  <a:pt x="26655" y="5533"/>
                </a:cubicBezTo>
                <a:cubicBezTo>
                  <a:pt x="26754" y="5311"/>
                  <a:pt x="26557" y="5016"/>
                  <a:pt x="26655" y="4820"/>
                </a:cubicBezTo>
                <a:cubicBezTo>
                  <a:pt x="26655" y="4820"/>
                  <a:pt x="26655" y="4697"/>
                  <a:pt x="26557" y="4697"/>
                </a:cubicBezTo>
                <a:cubicBezTo>
                  <a:pt x="26336" y="4500"/>
                  <a:pt x="26139" y="4402"/>
                  <a:pt x="25942" y="4303"/>
                </a:cubicBezTo>
                <a:cubicBezTo>
                  <a:pt x="25942" y="4303"/>
                  <a:pt x="25819" y="4303"/>
                  <a:pt x="25819" y="4402"/>
                </a:cubicBezTo>
                <a:cubicBezTo>
                  <a:pt x="25721" y="4303"/>
                  <a:pt x="25623" y="4303"/>
                  <a:pt x="25623" y="4205"/>
                </a:cubicBezTo>
                <a:cubicBezTo>
                  <a:pt x="25524" y="3984"/>
                  <a:pt x="25328" y="3885"/>
                  <a:pt x="25205" y="3787"/>
                </a:cubicBezTo>
                <a:lnTo>
                  <a:pt x="25205" y="3590"/>
                </a:lnTo>
                <a:cubicBezTo>
                  <a:pt x="25106" y="3590"/>
                  <a:pt x="25106" y="3467"/>
                  <a:pt x="25008" y="3467"/>
                </a:cubicBezTo>
                <a:lnTo>
                  <a:pt x="25008" y="3369"/>
                </a:lnTo>
                <a:cubicBezTo>
                  <a:pt x="24910" y="3172"/>
                  <a:pt x="24590" y="3172"/>
                  <a:pt x="24492" y="2853"/>
                </a:cubicBezTo>
                <a:lnTo>
                  <a:pt x="24393" y="2853"/>
                </a:lnTo>
                <a:lnTo>
                  <a:pt x="24393" y="2754"/>
                </a:lnTo>
                <a:cubicBezTo>
                  <a:pt x="24295" y="2656"/>
                  <a:pt x="24196" y="2557"/>
                  <a:pt x="23975" y="2557"/>
                </a:cubicBezTo>
                <a:lnTo>
                  <a:pt x="23778" y="2557"/>
                </a:lnTo>
                <a:cubicBezTo>
                  <a:pt x="23680" y="2459"/>
                  <a:pt x="23582" y="2361"/>
                  <a:pt x="23483" y="2238"/>
                </a:cubicBezTo>
                <a:lnTo>
                  <a:pt x="23582" y="2139"/>
                </a:lnTo>
                <a:cubicBezTo>
                  <a:pt x="23483" y="1943"/>
                  <a:pt x="23483" y="1844"/>
                  <a:pt x="23360" y="1746"/>
                </a:cubicBezTo>
                <a:cubicBezTo>
                  <a:pt x="23262" y="1844"/>
                  <a:pt x="23164" y="1844"/>
                  <a:pt x="22967" y="1943"/>
                </a:cubicBezTo>
                <a:cubicBezTo>
                  <a:pt x="22967" y="1746"/>
                  <a:pt x="22746" y="1844"/>
                  <a:pt x="22647" y="1746"/>
                </a:cubicBezTo>
                <a:cubicBezTo>
                  <a:pt x="22549" y="1623"/>
                  <a:pt x="22451" y="1525"/>
                  <a:pt x="22451" y="1426"/>
                </a:cubicBezTo>
                <a:lnTo>
                  <a:pt x="22352" y="1426"/>
                </a:lnTo>
                <a:cubicBezTo>
                  <a:pt x="22254" y="1426"/>
                  <a:pt x="22131" y="1328"/>
                  <a:pt x="22033" y="1328"/>
                </a:cubicBezTo>
                <a:cubicBezTo>
                  <a:pt x="21934" y="1328"/>
                  <a:pt x="21836" y="1426"/>
                  <a:pt x="21738" y="1426"/>
                </a:cubicBezTo>
                <a:cubicBezTo>
                  <a:pt x="21639" y="1230"/>
                  <a:pt x="21639" y="1131"/>
                  <a:pt x="21516" y="1008"/>
                </a:cubicBezTo>
                <a:lnTo>
                  <a:pt x="21221" y="713"/>
                </a:lnTo>
                <a:cubicBezTo>
                  <a:pt x="21172" y="762"/>
                  <a:pt x="21123" y="787"/>
                  <a:pt x="21071" y="787"/>
                </a:cubicBezTo>
                <a:cubicBezTo>
                  <a:pt x="21018" y="787"/>
                  <a:pt x="20963" y="762"/>
                  <a:pt x="20901" y="713"/>
                </a:cubicBezTo>
                <a:lnTo>
                  <a:pt x="20803" y="812"/>
                </a:lnTo>
                <a:cubicBezTo>
                  <a:pt x="20803" y="713"/>
                  <a:pt x="20705" y="615"/>
                  <a:pt x="20705" y="615"/>
                </a:cubicBezTo>
                <a:cubicBezTo>
                  <a:pt x="20410" y="517"/>
                  <a:pt x="19992" y="394"/>
                  <a:pt x="19672" y="394"/>
                </a:cubicBezTo>
                <a:lnTo>
                  <a:pt x="19574" y="394"/>
                </a:lnTo>
                <a:cubicBezTo>
                  <a:pt x="19475" y="394"/>
                  <a:pt x="19377" y="295"/>
                  <a:pt x="19279" y="197"/>
                </a:cubicBezTo>
                <a:lnTo>
                  <a:pt x="18861" y="197"/>
                </a:lnTo>
                <a:lnTo>
                  <a:pt x="18664" y="394"/>
                </a:lnTo>
                <a:cubicBezTo>
                  <a:pt x="18664" y="295"/>
                  <a:pt x="18566" y="295"/>
                  <a:pt x="18566" y="197"/>
                </a:cubicBezTo>
                <a:lnTo>
                  <a:pt x="18566" y="99"/>
                </a:lnTo>
                <a:cubicBezTo>
                  <a:pt x="18443" y="99"/>
                  <a:pt x="18344" y="0"/>
                  <a:pt x="18344" y="0"/>
                </a:cubicBezTo>
                <a:cubicBezTo>
                  <a:pt x="18311" y="33"/>
                  <a:pt x="18268" y="44"/>
                  <a:pt x="18220" y="44"/>
                </a:cubicBezTo>
                <a:cubicBezTo>
                  <a:pt x="18126" y="44"/>
                  <a:pt x="18016" y="0"/>
                  <a:pt x="17951" y="0"/>
                </a:cubicBezTo>
                <a:cubicBezTo>
                  <a:pt x="17951" y="99"/>
                  <a:pt x="17951" y="99"/>
                  <a:pt x="17828" y="197"/>
                </a:cubicBezTo>
                <a:cubicBezTo>
                  <a:pt x="17951" y="197"/>
                  <a:pt x="17951" y="197"/>
                  <a:pt x="18049" y="295"/>
                </a:cubicBezTo>
                <a:lnTo>
                  <a:pt x="17730" y="295"/>
                </a:lnTo>
                <a:cubicBezTo>
                  <a:pt x="17730" y="99"/>
                  <a:pt x="17631" y="99"/>
                  <a:pt x="17533" y="0"/>
                </a:cubicBezTo>
                <a:lnTo>
                  <a:pt x="17213" y="0"/>
                </a:lnTo>
                <a:cubicBezTo>
                  <a:pt x="17115" y="99"/>
                  <a:pt x="16918" y="197"/>
                  <a:pt x="16820" y="197"/>
                </a:cubicBezTo>
                <a:lnTo>
                  <a:pt x="16820" y="99"/>
                </a:lnTo>
                <a:cubicBezTo>
                  <a:pt x="16500" y="99"/>
                  <a:pt x="16303" y="0"/>
                  <a:pt x="15984" y="0"/>
                </a:cubicBezTo>
                <a:lnTo>
                  <a:pt x="15787" y="197"/>
                </a:lnTo>
                <a:lnTo>
                  <a:pt x="15689" y="99"/>
                </a:lnTo>
                <a:cubicBezTo>
                  <a:pt x="15621" y="119"/>
                  <a:pt x="15559" y="127"/>
                  <a:pt x="15501" y="127"/>
                </a:cubicBezTo>
                <a:cubicBezTo>
                  <a:pt x="15344" y="127"/>
                  <a:pt x="15218" y="70"/>
                  <a:pt x="15101" y="70"/>
                </a:cubicBezTo>
                <a:cubicBezTo>
                  <a:pt x="15059" y="70"/>
                  <a:pt x="15017" y="78"/>
                  <a:pt x="14976" y="99"/>
                </a:cubicBezTo>
                <a:lnTo>
                  <a:pt x="148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19;p21">
            <a:extLst>
              <a:ext uri="{FF2B5EF4-FFF2-40B4-BE49-F238E27FC236}">
                <a16:creationId xmlns:a16="http://schemas.microsoft.com/office/drawing/2014/main" id="{BFAF835C-B570-5FFD-8C91-D38F7530BF1F}"/>
              </a:ext>
            </a:extLst>
          </p:cNvPr>
          <p:cNvSpPr/>
          <p:nvPr/>
        </p:nvSpPr>
        <p:spPr>
          <a:xfrm>
            <a:off x="931436" y="2927214"/>
            <a:ext cx="236398" cy="332009"/>
          </a:xfrm>
          <a:custGeom>
            <a:avLst/>
            <a:gdLst/>
            <a:ahLst/>
            <a:cxnLst/>
            <a:rect l="l" t="t" r="r" b="b"/>
            <a:pathLst>
              <a:path w="31057" h="33196" extrusionOk="0">
                <a:moveTo>
                  <a:pt x="12099" y="812"/>
                </a:moveTo>
                <a:cubicBezTo>
                  <a:pt x="12099" y="837"/>
                  <a:pt x="12099" y="849"/>
                  <a:pt x="12100" y="853"/>
                </a:cubicBezTo>
                <a:lnTo>
                  <a:pt x="12100" y="853"/>
                </a:lnTo>
                <a:cubicBezTo>
                  <a:pt x="12099" y="841"/>
                  <a:pt x="12099" y="827"/>
                  <a:pt x="12099" y="812"/>
                </a:cubicBezTo>
                <a:close/>
                <a:moveTo>
                  <a:pt x="14877" y="8508"/>
                </a:moveTo>
                <a:cubicBezTo>
                  <a:pt x="14976" y="8508"/>
                  <a:pt x="15074" y="8606"/>
                  <a:pt x="15074" y="8606"/>
                </a:cubicBezTo>
                <a:lnTo>
                  <a:pt x="14877" y="8803"/>
                </a:lnTo>
                <a:lnTo>
                  <a:pt x="14656" y="8803"/>
                </a:lnTo>
                <a:cubicBezTo>
                  <a:pt x="14656" y="8901"/>
                  <a:pt x="14656" y="8901"/>
                  <a:pt x="14558" y="9000"/>
                </a:cubicBezTo>
                <a:cubicBezTo>
                  <a:pt x="14558" y="8901"/>
                  <a:pt x="14459" y="8901"/>
                  <a:pt x="14459" y="8803"/>
                </a:cubicBezTo>
                <a:lnTo>
                  <a:pt x="14558" y="8705"/>
                </a:lnTo>
                <a:cubicBezTo>
                  <a:pt x="14558" y="8803"/>
                  <a:pt x="14656" y="8803"/>
                  <a:pt x="14656" y="8803"/>
                </a:cubicBezTo>
                <a:cubicBezTo>
                  <a:pt x="14656" y="8705"/>
                  <a:pt x="14558" y="8705"/>
                  <a:pt x="14361" y="8606"/>
                </a:cubicBezTo>
                <a:cubicBezTo>
                  <a:pt x="14558" y="8606"/>
                  <a:pt x="14754" y="8508"/>
                  <a:pt x="14877" y="8508"/>
                </a:cubicBezTo>
                <a:close/>
                <a:moveTo>
                  <a:pt x="13525" y="8803"/>
                </a:moveTo>
                <a:cubicBezTo>
                  <a:pt x="13648" y="8803"/>
                  <a:pt x="13746" y="8901"/>
                  <a:pt x="13844" y="8901"/>
                </a:cubicBezTo>
                <a:cubicBezTo>
                  <a:pt x="13746" y="8901"/>
                  <a:pt x="13746" y="8901"/>
                  <a:pt x="13746" y="9000"/>
                </a:cubicBezTo>
                <a:cubicBezTo>
                  <a:pt x="13844" y="9000"/>
                  <a:pt x="13943" y="9123"/>
                  <a:pt x="14041" y="9221"/>
                </a:cubicBezTo>
                <a:lnTo>
                  <a:pt x="13746" y="9221"/>
                </a:lnTo>
                <a:cubicBezTo>
                  <a:pt x="13648" y="9123"/>
                  <a:pt x="13648" y="9000"/>
                  <a:pt x="13525" y="9000"/>
                </a:cubicBezTo>
                <a:lnTo>
                  <a:pt x="13525" y="8803"/>
                </a:lnTo>
                <a:close/>
                <a:moveTo>
                  <a:pt x="12615" y="9000"/>
                </a:moveTo>
                <a:cubicBezTo>
                  <a:pt x="12713" y="9000"/>
                  <a:pt x="12812" y="9123"/>
                  <a:pt x="12910" y="9123"/>
                </a:cubicBezTo>
                <a:lnTo>
                  <a:pt x="13033" y="9123"/>
                </a:lnTo>
                <a:cubicBezTo>
                  <a:pt x="13131" y="9123"/>
                  <a:pt x="13131" y="9123"/>
                  <a:pt x="13230" y="9221"/>
                </a:cubicBezTo>
                <a:cubicBezTo>
                  <a:pt x="13131" y="9221"/>
                  <a:pt x="13033" y="9319"/>
                  <a:pt x="13033" y="9319"/>
                </a:cubicBezTo>
                <a:lnTo>
                  <a:pt x="12910" y="9319"/>
                </a:lnTo>
                <a:lnTo>
                  <a:pt x="12910" y="9418"/>
                </a:lnTo>
                <a:cubicBezTo>
                  <a:pt x="12946" y="9447"/>
                  <a:pt x="12980" y="9459"/>
                  <a:pt x="13012" y="9459"/>
                </a:cubicBezTo>
                <a:cubicBezTo>
                  <a:pt x="13091" y="9459"/>
                  <a:pt x="13160" y="9389"/>
                  <a:pt x="13230" y="9319"/>
                </a:cubicBezTo>
                <a:lnTo>
                  <a:pt x="13328" y="9418"/>
                </a:lnTo>
                <a:cubicBezTo>
                  <a:pt x="13426" y="9418"/>
                  <a:pt x="13525" y="9319"/>
                  <a:pt x="13648" y="9319"/>
                </a:cubicBezTo>
                <a:cubicBezTo>
                  <a:pt x="13746" y="9319"/>
                  <a:pt x="13746" y="9319"/>
                  <a:pt x="13746" y="9418"/>
                </a:cubicBezTo>
                <a:cubicBezTo>
                  <a:pt x="13648" y="9418"/>
                  <a:pt x="13648" y="9418"/>
                  <a:pt x="13525" y="9516"/>
                </a:cubicBezTo>
                <a:cubicBezTo>
                  <a:pt x="13648" y="9516"/>
                  <a:pt x="13648" y="9516"/>
                  <a:pt x="13746" y="9615"/>
                </a:cubicBezTo>
                <a:lnTo>
                  <a:pt x="13525" y="9615"/>
                </a:lnTo>
                <a:lnTo>
                  <a:pt x="13426" y="9737"/>
                </a:lnTo>
                <a:cubicBezTo>
                  <a:pt x="13131" y="9615"/>
                  <a:pt x="12713" y="9418"/>
                  <a:pt x="12418" y="9418"/>
                </a:cubicBezTo>
                <a:lnTo>
                  <a:pt x="12295" y="9319"/>
                </a:lnTo>
                <a:cubicBezTo>
                  <a:pt x="12418" y="9319"/>
                  <a:pt x="12418" y="9221"/>
                  <a:pt x="12517" y="9221"/>
                </a:cubicBezTo>
                <a:cubicBezTo>
                  <a:pt x="12615" y="9123"/>
                  <a:pt x="12615" y="9123"/>
                  <a:pt x="12615" y="9000"/>
                </a:cubicBezTo>
                <a:close/>
                <a:moveTo>
                  <a:pt x="2361" y="9516"/>
                </a:moveTo>
                <a:cubicBezTo>
                  <a:pt x="2361" y="9516"/>
                  <a:pt x="2361" y="9615"/>
                  <a:pt x="2460" y="9737"/>
                </a:cubicBezTo>
                <a:cubicBezTo>
                  <a:pt x="2361" y="9737"/>
                  <a:pt x="2361" y="9737"/>
                  <a:pt x="2263" y="9836"/>
                </a:cubicBezTo>
                <a:cubicBezTo>
                  <a:pt x="2263" y="9737"/>
                  <a:pt x="2263" y="9615"/>
                  <a:pt x="2165" y="9516"/>
                </a:cubicBezTo>
                <a:close/>
                <a:moveTo>
                  <a:pt x="12713" y="9836"/>
                </a:moveTo>
                <a:cubicBezTo>
                  <a:pt x="12812" y="9836"/>
                  <a:pt x="12812" y="9934"/>
                  <a:pt x="12910" y="9934"/>
                </a:cubicBezTo>
                <a:cubicBezTo>
                  <a:pt x="12812" y="10033"/>
                  <a:pt x="12812" y="10131"/>
                  <a:pt x="12812" y="10131"/>
                </a:cubicBezTo>
                <a:cubicBezTo>
                  <a:pt x="12812" y="10229"/>
                  <a:pt x="12812" y="10229"/>
                  <a:pt x="12910" y="10352"/>
                </a:cubicBezTo>
                <a:cubicBezTo>
                  <a:pt x="12812" y="10352"/>
                  <a:pt x="12812" y="10352"/>
                  <a:pt x="12812" y="10451"/>
                </a:cubicBezTo>
                <a:cubicBezTo>
                  <a:pt x="12772" y="10470"/>
                  <a:pt x="12733" y="10478"/>
                  <a:pt x="12693" y="10478"/>
                </a:cubicBezTo>
                <a:cubicBezTo>
                  <a:pt x="12535" y="10478"/>
                  <a:pt x="12374" y="10352"/>
                  <a:pt x="12197" y="10352"/>
                </a:cubicBezTo>
                <a:cubicBezTo>
                  <a:pt x="12197" y="10229"/>
                  <a:pt x="12099" y="10229"/>
                  <a:pt x="12099" y="10131"/>
                </a:cubicBezTo>
                <a:cubicBezTo>
                  <a:pt x="12156" y="10016"/>
                  <a:pt x="12180" y="9968"/>
                  <a:pt x="12254" y="9968"/>
                </a:cubicBezTo>
                <a:cubicBezTo>
                  <a:pt x="12307" y="9968"/>
                  <a:pt x="12384" y="9992"/>
                  <a:pt x="12517" y="10033"/>
                </a:cubicBezTo>
                <a:cubicBezTo>
                  <a:pt x="12517" y="10033"/>
                  <a:pt x="12615" y="9934"/>
                  <a:pt x="12713" y="9836"/>
                </a:cubicBezTo>
                <a:close/>
                <a:moveTo>
                  <a:pt x="13328" y="10967"/>
                </a:moveTo>
                <a:cubicBezTo>
                  <a:pt x="13230" y="10967"/>
                  <a:pt x="13230" y="11065"/>
                  <a:pt x="13230" y="11164"/>
                </a:cubicBezTo>
                <a:cubicBezTo>
                  <a:pt x="13131" y="11065"/>
                  <a:pt x="13131" y="10967"/>
                  <a:pt x="13131" y="10967"/>
                </a:cubicBezTo>
                <a:close/>
                <a:moveTo>
                  <a:pt x="19475" y="10352"/>
                </a:moveTo>
                <a:lnTo>
                  <a:pt x="19475" y="10451"/>
                </a:lnTo>
                <a:lnTo>
                  <a:pt x="19475" y="10647"/>
                </a:lnTo>
                <a:lnTo>
                  <a:pt x="19672" y="10647"/>
                </a:lnTo>
                <a:cubicBezTo>
                  <a:pt x="19672" y="10549"/>
                  <a:pt x="19795" y="10451"/>
                  <a:pt x="19795" y="10451"/>
                </a:cubicBezTo>
                <a:lnTo>
                  <a:pt x="19893" y="10451"/>
                </a:lnTo>
                <a:cubicBezTo>
                  <a:pt x="19992" y="10647"/>
                  <a:pt x="20090" y="10746"/>
                  <a:pt x="20287" y="10844"/>
                </a:cubicBezTo>
                <a:cubicBezTo>
                  <a:pt x="20188" y="10967"/>
                  <a:pt x="20090" y="10967"/>
                  <a:pt x="19992" y="11065"/>
                </a:cubicBezTo>
                <a:cubicBezTo>
                  <a:pt x="19795" y="10967"/>
                  <a:pt x="19672" y="10967"/>
                  <a:pt x="19574" y="10746"/>
                </a:cubicBezTo>
                <a:lnTo>
                  <a:pt x="19574" y="10967"/>
                </a:lnTo>
                <a:cubicBezTo>
                  <a:pt x="19475" y="10967"/>
                  <a:pt x="19475" y="11065"/>
                  <a:pt x="19377" y="11065"/>
                </a:cubicBezTo>
                <a:lnTo>
                  <a:pt x="19279" y="10967"/>
                </a:lnTo>
                <a:cubicBezTo>
                  <a:pt x="19180" y="11065"/>
                  <a:pt x="19180" y="11065"/>
                  <a:pt x="19057" y="11164"/>
                </a:cubicBezTo>
                <a:cubicBezTo>
                  <a:pt x="19017" y="11123"/>
                  <a:pt x="18976" y="11099"/>
                  <a:pt x="18935" y="11099"/>
                </a:cubicBezTo>
                <a:cubicBezTo>
                  <a:pt x="18877" y="11099"/>
                  <a:pt x="18820" y="11147"/>
                  <a:pt x="18762" y="11262"/>
                </a:cubicBezTo>
                <a:cubicBezTo>
                  <a:pt x="18959" y="11262"/>
                  <a:pt x="19057" y="11262"/>
                  <a:pt x="19279" y="11360"/>
                </a:cubicBezTo>
                <a:lnTo>
                  <a:pt x="19279" y="11459"/>
                </a:lnTo>
                <a:lnTo>
                  <a:pt x="19057" y="11459"/>
                </a:lnTo>
                <a:cubicBezTo>
                  <a:pt x="18959" y="11459"/>
                  <a:pt x="18959" y="11360"/>
                  <a:pt x="18959" y="11360"/>
                </a:cubicBezTo>
                <a:cubicBezTo>
                  <a:pt x="18861" y="11360"/>
                  <a:pt x="18762" y="11360"/>
                  <a:pt x="18664" y="11459"/>
                </a:cubicBezTo>
                <a:cubicBezTo>
                  <a:pt x="18664" y="11360"/>
                  <a:pt x="18566" y="11262"/>
                  <a:pt x="18443" y="11164"/>
                </a:cubicBezTo>
                <a:cubicBezTo>
                  <a:pt x="18443" y="11262"/>
                  <a:pt x="18443" y="11262"/>
                  <a:pt x="18344" y="11262"/>
                </a:cubicBezTo>
                <a:lnTo>
                  <a:pt x="18344" y="11065"/>
                </a:lnTo>
                <a:cubicBezTo>
                  <a:pt x="18246" y="10967"/>
                  <a:pt x="18148" y="10844"/>
                  <a:pt x="18246" y="10746"/>
                </a:cubicBezTo>
                <a:lnTo>
                  <a:pt x="18246" y="10647"/>
                </a:lnTo>
                <a:cubicBezTo>
                  <a:pt x="18344" y="10647"/>
                  <a:pt x="18443" y="10549"/>
                  <a:pt x="18566" y="10451"/>
                </a:cubicBezTo>
                <a:cubicBezTo>
                  <a:pt x="18566" y="10451"/>
                  <a:pt x="18566" y="10494"/>
                  <a:pt x="18595" y="10494"/>
                </a:cubicBezTo>
                <a:cubicBezTo>
                  <a:pt x="18609" y="10494"/>
                  <a:pt x="18631" y="10483"/>
                  <a:pt x="18664" y="10451"/>
                </a:cubicBezTo>
                <a:cubicBezTo>
                  <a:pt x="18664" y="10418"/>
                  <a:pt x="18675" y="10407"/>
                  <a:pt x="18693" y="10407"/>
                </a:cubicBezTo>
                <a:cubicBezTo>
                  <a:pt x="18729" y="10407"/>
                  <a:pt x="18795" y="10451"/>
                  <a:pt x="18861" y="10451"/>
                </a:cubicBezTo>
                <a:cubicBezTo>
                  <a:pt x="18861" y="10451"/>
                  <a:pt x="18959" y="10352"/>
                  <a:pt x="19057" y="10352"/>
                </a:cubicBezTo>
                <a:cubicBezTo>
                  <a:pt x="19057" y="10352"/>
                  <a:pt x="19057" y="10451"/>
                  <a:pt x="19180" y="10451"/>
                </a:cubicBezTo>
                <a:cubicBezTo>
                  <a:pt x="19279" y="10451"/>
                  <a:pt x="19279" y="10451"/>
                  <a:pt x="19377" y="10352"/>
                </a:cubicBezTo>
                <a:close/>
                <a:moveTo>
                  <a:pt x="18148" y="11164"/>
                </a:moveTo>
                <a:cubicBezTo>
                  <a:pt x="18148" y="11164"/>
                  <a:pt x="18148" y="11262"/>
                  <a:pt x="18246" y="11262"/>
                </a:cubicBezTo>
                <a:cubicBezTo>
                  <a:pt x="18148" y="11360"/>
                  <a:pt x="18049" y="11360"/>
                  <a:pt x="17951" y="11360"/>
                </a:cubicBezTo>
                <a:cubicBezTo>
                  <a:pt x="18049" y="11459"/>
                  <a:pt x="18148" y="11459"/>
                  <a:pt x="18246" y="11582"/>
                </a:cubicBezTo>
                <a:lnTo>
                  <a:pt x="18344" y="11459"/>
                </a:lnTo>
                <a:lnTo>
                  <a:pt x="18443" y="11582"/>
                </a:lnTo>
                <a:cubicBezTo>
                  <a:pt x="18566" y="11582"/>
                  <a:pt x="18443" y="11680"/>
                  <a:pt x="18664" y="11680"/>
                </a:cubicBezTo>
                <a:lnTo>
                  <a:pt x="18762" y="11778"/>
                </a:lnTo>
                <a:cubicBezTo>
                  <a:pt x="18762" y="11778"/>
                  <a:pt x="18762" y="11877"/>
                  <a:pt x="18664" y="11877"/>
                </a:cubicBezTo>
                <a:cubicBezTo>
                  <a:pt x="18566" y="11778"/>
                  <a:pt x="18443" y="11778"/>
                  <a:pt x="18443" y="11680"/>
                </a:cubicBezTo>
                <a:cubicBezTo>
                  <a:pt x="18246" y="11778"/>
                  <a:pt x="18148" y="11877"/>
                  <a:pt x="18049" y="11975"/>
                </a:cubicBezTo>
                <a:cubicBezTo>
                  <a:pt x="17951" y="11877"/>
                  <a:pt x="17951" y="11778"/>
                  <a:pt x="17828" y="11582"/>
                </a:cubicBezTo>
                <a:lnTo>
                  <a:pt x="17828" y="11582"/>
                </a:lnTo>
                <a:cubicBezTo>
                  <a:pt x="17951" y="11680"/>
                  <a:pt x="18049" y="11680"/>
                  <a:pt x="18049" y="11680"/>
                </a:cubicBezTo>
                <a:cubicBezTo>
                  <a:pt x="18049" y="11582"/>
                  <a:pt x="17951" y="11582"/>
                  <a:pt x="17828" y="11459"/>
                </a:cubicBezTo>
                <a:lnTo>
                  <a:pt x="17730" y="11459"/>
                </a:lnTo>
                <a:cubicBezTo>
                  <a:pt x="17631" y="11459"/>
                  <a:pt x="17631" y="11360"/>
                  <a:pt x="17533" y="11262"/>
                </a:cubicBezTo>
                <a:lnTo>
                  <a:pt x="17730" y="11262"/>
                </a:lnTo>
                <a:cubicBezTo>
                  <a:pt x="17828" y="11262"/>
                  <a:pt x="17828" y="11164"/>
                  <a:pt x="17828" y="11164"/>
                </a:cubicBezTo>
                <a:close/>
                <a:moveTo>
                  <a:pt x="12099" y="11778"/>
                </a:moveTo>
                <a:lnTo>
                  <a:pt x="12099" y="11778"/>
                </a:lnTo>
                <a:cubicBezTo>
                  <a:pt x="12099" y="11877"/>
                  <a:pt x="12197" y="11975"/>
                  <a:pt x="12197" y="12073"/>
                </a:cubicBezTo>
                <a:cubicBezTo>
                  <a:pt x="12099" y="12073"/>
                  <a:pt x="12000" y="12073"/>
                  <a:pt x="12099" y="11778"/>
                </a:cubicBezTo>
                <a:close/>
                <a:moveTo>
                  <a:pt x="17631" y="11778"/>
                </a:moveTo>
                <a:lnTo>
                  <a:pt x="17631" y="11975"/>
                </a:lnTo>
                <a:cubicBezTo>
                  <a:pt x="17730" y="11975"/>
                  <a:pt x="17730" y="11975"/>
                  <a:pt x="17730" y="11877"/>
                </a:cubicBezTo>
                <a:cubicBezTo>
                  <a:pt x="17828" y="11975"/>
                  <a:pt x="18049" y="11975"/>
                  <a:pt x="18049" y="12196"/>
                </a:cubicBezTo>
                <a:cubicBezTo>
                  <a:pt x="17951" y="12196"/>
                  <a:pt x="17951" y="12196"/>
                  <a:pt x="17951" y="12073"/>
                </a:cubicBezTo>
                <a:cubicBezTo>
                  <a:pt x="17951" y="12196"/>
                  <a:pt x="17828" y="12196"/>
                  <a:pt x="17828" y="12196"/>
                </a:cubicBezTo>
                <a:lnTo>
                  <a:pt x="17631" y="12196"/>
                </a:lnTo>
                <a:lnTo>
                  <a:pt x="17434" y="11975"/>
                </a:lnTo>
                <a:cubicBezTo>
                  <a:pt x="17533" y="11975"/>
                  <a:pt x="17533" y="11877"/>
                  <a:pt x="17631" y="11778"/>
                </a:cubicBezTo>
                <a:close/>
                <a:moveTo>
                  <a:pt x="12517" y="9516"/>
                </a:moveTo>
                <a:lnTo>
                  <a:pt x="12517" y="9615"/>
                </a:lnTo>
                <a:lnTo>
                  <a:pt x="12713" y="9615"/>
                </a:lnTo>
                <a:lnTo>
                  <a:pt x="12713" y="9737"/>
                </a:lnTo>
                <a:lnTo>
                  <a:pt x="12197" y="9737"/>
                </a:lnTo>
                <a:cubicBezTo>
                  <a:pt x="12197" y="9836"/>
                  <a:pt x="12099" y="9934"/>
                  <a:pt x="12000" y="9934"/>
                </a:cubicBezTo>
                <a:lnTo>
                  <a:pt x="12000" y="10229"/>
                </a:lnTo>
                <a:cubicBezTo>
                  <a:pt x="11902" y="10131"/>
                  <a:pt x="11681" y="10131"/>
                  <a:pt x="11582" y="10131"/>
                </a:cubicBezTo>
                <a:lnTo>
                  <a:pt x="11582" y="10451"/>
                </a:lnTo>
                <a:lnTo>
                  <a:pt x="11804" y="10451"/>
                </a:lnTo>
                <a:cubicBezTo>
                  <a:pt x="11804" y="10451"/>
                  <a:pt x="11902" y="10451"/>
                  <a:pt x="11902" y="10352"/>
                </a:cubicBezTo>
                <a:lnTo>
                  <a:pt x="12000" y="10352"/>
                </a:lnTo>
                <a:cubicBezTo>
                  <a:pt x="12099" y="10549"/>
                  <a:pt x="12295" y="10549"/>
                  <a:pt x="12418" y="10549"/>
                </a:cubicBezTo>
                <a:lnTo>
                  <a:pt x="12418" y="10746"/>
                </a:lnTo>
                <a:cubicBezTo>
                  <a:pt x="12418" y="10746"/>
                  <a:pt x="12295" y="10844"/>
                  <a:pt x="12197" y="10844"/>
                </a:cubicBezTo>
                <a:cubicBezTo>
                  <a:pt x="12197" y="10967"/>
                  <a:pt x="12099" y="10967"/>
                  <a:pt x="12099" y="11065"/>
                </a:cubicBezTo>
                <a:cubicBezTo>
                  <a:pt x="12099" y="11065"/>
                  <a:pt x="12099" y="11164"/>
                  <a:pt x="12197" y="11262"/>
                </a:cubicBezTo>
                <a:cubicBezTo>
                  <a:pt x="12000" y="11164"/>
                  <a:pt x="11902" y="11065"/>
                  <a:pt x="11681" y="11065"/>
                </a:cubicBezTo>
                <a:cubicBezTo>
                  <a:pt x="11804" y="11065"/>
                  <a:pt x="11804" y="11164"/>
                  <a:pt x="11804" y="11164"/>
                </a:cubicBezTo>
                <a:lnTo>
                  <a:pt x="11582" y="11164"/>
                </a:lnTo>
                <a:lnTo>
                  <a:pt x="11582" y="11262"/>
                </a:lnTo>
                <a:lnTo>
                  <a:pt x="11681" y="11262"/>
                </a:lnTo>
                <a:cubicBezTo>
                  <a:pt x="11804" y="11360"/>
                  <a:pt x="11804" y="11459"/>
                  <a:pt x="11804" y="11582"/>
                </a:cubicBezTo>
                <a:cubicBezTo>
                  <a:pt x="11804" y="11459"/>
                  <a:pt x="11681" y="11459"/>
                  <a:pt x="11681" y="11360"/>
                </a:cubicBezTo>
                <a:cubicBezTo>
                  <a:pt x="11582" y="11459"/>
                  <a:pt x="11484" y="11459"/>
                  <a:pt x="11386" y="11459"/>
                </a:cubicBezTo>
                <a:lnTo>
                  <a:pt x="11386" y="11680"/>
                </a:lnTo>
                <a:cubicBezTo>
                  <a:pt x="11304" y="11589"/>
                  <a:pt x="11236" y="11556"/>
                  <a:pt x="11169" y="11556"/>
                </a:cubicBezTo>
                <a:cubicBezTo>
                  <a:pt x="11075" y="11556"/>
                  <a:pt x="10985" y="11622"/>
                  <a:pt x="10869" y="11680"/>
                </a:cubicBezTo>
                <a:lnTo>
                  <a:pt x="11066" y="11680"/>
                </a:lnTo>
                <a:cubicBezTo>
                  <a:pt x="11066" y="11778"/>
                  <a:pt x="11189" y="11877"/>
                  <a:pt x="11189" y="11975"/>
                </a:cubicBezTo>
                <a:cubicBezTo>
                  <a:pt x="11066" y="12073"/>
                  <a:pt x="10869" y="12073"/>
                  <a:pt x="10672" y="12073"/>
                </a:cubicBezTo>
                <a:cubicBezTo>
                  <a:pt x="10672" y="12073"/>
                  <a:pt x="10771" y="12073"/>
                  <a:pt x="10771" y="12196"/>
                </a:cubicBezTo>
                <a:lnTo>
                  <a:pt x="10574" y="12196"/>
                </a:lnTo>
                <a:cubicBezTo>
                  <a:pt x="10672" y="12295"/>
                  <a:pt x="10672" y="12295"/>
                  <a:pt x="10672" y="12393"/>
                </a:cubicBezTo>
                <a:cubicBezTo>
                  <a:pt x="10672" y="12393"/>
                  <a:pt x="10574" y="12393"/>
                  <a:pt x="10451" y="12491"/>
                </a:cubicBezTo>
                <a:cubicBezTo>
                  <a:pt x="10353" y="12393"/>
                  <a:pt x="10353" y="12295"/>
                  <a:pt x="10254" y="12295"/>
                </a:cubicBezTo>
                <a:cubicBezTo>
                  <a:pt x="10156" y="12295"/>
                  <a:pt x="10156" y="12196"/>
                  <a:pt x="10156" y="12196"/>
                </a:cubicBezTo>
                <a:lnTo>
                  <a:pt x="10156" y="12073"/>
                </a:lnTo>
                <a:cubicBezTo>
                  <a:pt x="10254" y="12135"/>
                  <a:pt x="10328" y="12166"/>
                  <a:pt x="10393" y="12166"/>
                </a:cubicBezTo>
                <a:cubicBezTo>
                  <a:pt x="10457" y="12166"/>
                  <a:pt x="10513" y="12135"/>
                  <a:pt x="10574" y="12073"/>
                </a:cubicBezTo>
                <a:cubicBezTo>
                  <a:pt x="10574" y="11877"/>
                  <a:pt x="10451" y="11778"/>
                  <a:pt x="10451" y="11680"/>
                </a:cubicBezTo>
                <a:cubicBezTo>
                  <a:pt x="10574" y="11582"/>
                  <a:pt x="10574" y="11582"/>
                  <a:pt x="10672" y="11582"/>
                </a:cubicBezTo>
                <a:cubicBezTo>
                  <a:pt x="10672" y="11582"/>
                  <a:pt x="10672" y="11680"/>
                  <a:pt x="10771" y="11680"/>
                </a:cubicBezTo>
                <a:lnTo>
                  <a:pt x="10869" y="11680"/>
                </a:lnTo>
                <a:cubicBezTo>
                  <a:pt x="10869" y="11582"/>
                  <a:pt x="10771" y="11459"/>
                  <a:pt x="10672" y="11459"/>
                </a:cubicBezTo>
                <a:lnTo>
                  <a:pt x="10672" y="11262"/>
                </a:lnTo>
                <a:lnTo>
                  <a:pt x="10968" y="11262"/>
                </a:lnTo>
                <a:lnTo>
                  <a:pt x="10968" y="11164"/>
                </a:lnTo>
                <a:cubicBezTo>
                  <a:pt x="10771" y="11065"/>
                  <a:pt x="10771" y="11065"/>
                  <a:pt x="10968" y="10967"/>
                </a:cubicBezTo>
                <a:lnTo>
                  <a:pt x="10968" y="11164"/>
                </a:lnTo>
                <a:lnTo>
                  <a:pt x="11066" y="11164"/>
                </a:lnTo>
                <a:cubicBezTo>
                  <a:pt x="11066" y="11164"/>
                  <a:pt x="11189" y="11164"/>
                  <a:pt x="11189" y="11065"/>
                </a:cubicBezTo>
                <a:cubicBezTo>
                  <a:pt x="11287" y="10967"/>
                  <a:pt x="11386" y="10844"/>
                  <a:pt x="11386" y="10746"/>
                </a:cubicBezTo>
                <a:cubicBezTo>
                  <a:pt x="11484" y="10844"/>
                  <a:pt x="11582" y="10844"/>
                  <a:pt x="11681" y="10967"/>
                </a:cubicBezTo>
                <a:cubicBezTo>
                  <a:pt x="11681" y="10844"/>
                  <a:pt x="11681" y="10746"/>
                  <a:pt x="11582" y="10746"/>
                </a:cubicBezTo>
                <a:cubicBezTo>
                  <a:pt x="11681" y="10746"/>
                  <a:pt x="11681" y="10647"/>
                  <a:pt x="11804" y="10647"/>
                </a:cubicBezTo>
                <a:lnTo>
                  <a:pt x="11386" y="10647"/>
                </a:lnTo>
                <a:cubicBezTo>
                  <a:pt x="11386" y="10647"/>
                  <a:pt x="11386" y="10746"/>
                  <a:pt x="11287" y="10746"/>
                </a:cubicBezTo>
                <a:lnTo>
                  <a:pt x="11287" y="10647"/>
                </a:lnTo>
                <a:cubicBezTo>
                  <a:pt x="11189" y="10647"/>
                  <a:pt x="11066" y="10647"/>
                  <a:pt x="11066" y="10746"/>
                </a:cubicBezTo>
                <a:lnTo>
                  <a:pt x="11066" y="10647"/>
                </a:lnTo>
                <a:cubicBezTo>
                  <a:pt x="11066" y="10647"/>
                  <a:pt x="11189" y="10549"/>
                  <a:pt x="11287" y="10549"/>
                </a:cubicBezTo>
                <a:cubicBezTo>
                  <a:pt x="11386" y="10549"/>
                  <a:pt x="11386" y="10451"/>
                  <a:pt x="11386" y="10352"/>
                </a:cubicBezTo>
                <a:cubicBezTo>
                  <a:pt x="11287" y="10229"/>
                  <a:pt x="11287" y="10229"/>
                  <a:pt x="11189" y="10229"/>
                </a:cubicBezTo>
                <a:cubicBezTo>
                  <a:pt x="11287" y="10229"/>
                  <a:pt x="11287" y="10131"/>
                  <a:pt x="11386" y="10131"/>
                </a:cubicBezTo>
                <a:cubicBezTo>
                  <a:pt x="11386" y="10033"/>
                  <a:pt x="11386" y="10033"/>
                  <a:pt x="11484" y="9934"/>
                </a:cubicBezTo>
                <a:cubicBezTo>
                  <a:pt x="11582" y="9934"/>
                  <a:pt x="11681" y="9836"/>
                  <a:pt x="11804" y="9836"/>
                </a:cubicBezTo>
                <a:lnTo>
                  <a:pt x="11902" y="9836"/>
                </a:lnTo>
                <a:cubicBezTo>
                  <a:pt x="11902" y="9836"/>
                  <a:pt x="12000" y="9737"/>
                  <a:pt x="12000" y="9615"/>
                </a:cubicBezTo>
                <a:lnTo>
                  <a:pt x="12000" y="9737"/>
                </a:lnTo>
                <a:lnTo>
                  <a:pt x="12197" y="9737"/>
                </a:lnTo>
                <a:lnTo>
                  <a:pt x="12197" y="9516"/>
                </a:lnTo>
                <a:cubicBezTo>
                  <a:pt x="12230" y="9549"/>
                  <a:pt x="12265" y="9560"/>
                  <a:pt x="12302" y="9560"/>
                </a:cubicBezTo>
                <a:cubicBezTo>
                  <a:pt x="12375" y="9560"/>
                  <a:pt x="12451" y="9516"/>
                  <a:pt x="12517" y="9516"/>
                </a:cubicBezTo>
                <a:close/>
                <a:moveTo>
                  <a:pt x="17434" y="12196"/>
                </a:moveTo>
                <a:cubicBezTo>
                  <a:pt x="17533" y="12196"/>
                  <a:pt x="17631" y="12295"/>
                  <a:pt x="17730" y="12393"/>
                </a:cubicBezTo>
                <a:cubicBezTo>
                  <a:pt x="17631" y="12393"/>
                  <a:pt x="17631" y="12393"/>
                  <a:pt x="17533" y="12491"/>
                </a:cubicBezTo>
                <a:cubicBezTo>
                  <a:pt x="17533" y="12393"/>
                  <a:pt x="17533" y="12393"/>
                  <a:pt x="17434" y="12393"/>
                </a:cubicBezTo>
                <a:cubicBezTo>
                  <a:pt x="17533" y="12491"/>
                  <a:pt x="17533" y="12590"/>
                  <a:pt x="17631" y="12688"/>
                </a:cubicBezTo>
                <a:cubicBezTo>
                  <a:pt x="17434" y="12688"/>
                  <a:pt x="17434" y="12688"/>
                  <a:pt x="17213" y="12811"/>
                </a:cubicBezTo>
                <a:cubicBezTo>
                  <a:pt x="17115" y="12811"/>
                  <a:pt x="17115" y="12688"/>
                  <a:pt x="17115" y="12688"/>
                </a:cubicBezTo>
                <a:lnTo>
                  <a:pt x="17115" y="12491"/>
                </a:lnTo>
                <a:cubicBezTo>
                  <a:pt x="17115" y="12393"/>
                  <a:pt x="17213" y="12393"/>
                  <a:pt x="17213" y="12393"/>
                </a:cubicBezTo>
                <a:cubicBezTo>
                  <a:pt x="17213" y="12295"/>
                  <a:pt x="17213" y="12295"/>
                  <a:pt x="17115" y="12295"/>
                </a:cubicBezTo>
                <a:cubicBezTo>
                  <a:pt x="17213" y="12295"/>
                  <a:pt x="17336" y="12196"/>
                  <a:pt x="17434" y="12196"/>
                </a:cubicBezTo>
                <a:close/>
                <a:moveTo>
                  <a:pt x="12812" y="12688"/>
                </a:moveTo>
                <a:lnTo>
                  <a:pt x="12812" y="12909"/>
                </a:lnTo>
                <a:cubicBezTo>
                  <a:pt x="12812" y="12909"/>
                  <a:pt x="12713" y="12909"/>
                  <a:pt x="12615" y="13008"/>
                </a:cubicBezTo>
                <a:cubicBezTo>
                  <a:pt x="12517" y="12909"/>
                  <a:pt x="12517" y="12811"/>
                  <a:pt x="12418" y="12688"/>
                </a:cubicBezTo>
                <a:close/>
                <a:moveTo>
                  <a:pt x="10156" y="12688"/>
                </a:moveTo>
                <a:cubicBezTo>
                  <a:pt x="10156" y="12811"/>
                  <a:pt x="10254" y="12909"/>
                  <a:pt x="10254" y="12909"/>
                </a:cubicBezTo>
                <a:cubicBezTo>
                  <a:pt x="10156" y="13008"/>
                  <a:pt x="10058" y="13106"/>
                  <a:pt x="9959" y="13205"/>
                </a:cubicBezTo>
                <a:cubicBezTo>
                  <a:pt x="9836" y="13008"/>
                  <a:pt x="9959" y="12909"/>
                  <a:pt x="10058" y="12688"/>
                </a:cubicBezTo>
                <a:close/>
                <a:moveTo>
                  <a:pt x="12295" y="13623"/>
                </a:moveTo>
                <a:cubicBezTo>
                  <a:pt x="12418" y="13721"/>
                  <a:pt x="12517" y="13721"/>
                  <a:pt x="12713" y="13819"/>
                </a:cubicBezTo>
                <a:lnTo>
                  <a:pt x="12295" y="13819"/>
                </a:lnTo>
                <a:lnTo>
                  <a:pt x="12295" y="14041"/>
                </a:lnTo>
                <a:cubicBezTo>
                  <a:pt x="12197" y="13918"/>
                  <a:pt x="12197" y="13819"/>
                  <a:pt x="12099" y="13721"/>
                </a:cubicBezTo>
                <a:cubicBezTo>
                  <a:pt x="12197" y="13721"/>
                  <a:pt x="12197" y="13721"/>
                  <a:pt x="12295" y="13623"/>
                </a:cubicBezTo>
                <a:close/>
                <a:moveTo>
                  <a:pt x="17434" y="14434"/>
                </a:moveTo>
                <a:lnTo>
                  <a:pt x="17533" y="14532"/>
                </a:lnTo>
                <a:cubicBezTo>
                  <a:pt x="17533" y="14532"/>
                  <a:pt x="17434" y="14532"/>
                  <a:pt x="17434" y="14655"/>
                </a:cubicBezTo>
                <a:cubicBezTo>
                  <a:pt x="17533" y="14655"/>
                  <a:pt x="17533" y="14754"/>
                  <a:pt x="17631" y="14754"/>
                </a:cubicBezTo>
                <a:cubicBezTo>
                  <a:pt x="17574" y="14782"/>
                  <a:pt x="17533" y="14794"/>
                  <a:pt x="17502" y="14794"/>
                </a:cubicBezTo>
                <a:cubicBezTo>
                  <a:pt x="17426" y="14794"/>
                  <a:pt x="17406" y="14725"/>
                  <a:pt x="17336" y="14655"/>
                </a:cubicBezTo>
                <a:cubicBezTo>
                  <a:pt x="17213" y="14532"/>
                  <a:pt x="17336" y="14532"/>
                  <a:pt x="17434" y="14434"/>
                </a:cubicBezTo>
                <a:close/>
                <a:moveTo>
                  <a:pt x="12099" y="14237"/>
                </a:moveTo>
                <a:lnTo>
                  <a:pt x="12099" y="14532"/>
                </a:lnTo>
                <a:cubicBezTo>
                  <a:pt x="12099" y="14532"/>
                  <a:pt x="12099" y="14655"/>
                  <a:pt x="12197" y="14852"/>
                </a:cubicBezTo>
                <a:cubicBezTo>
                  <a:pt x="12099" y="14754"/>
                  <a:pt x="12000" y="14754"/>
                  <a:pt x="12000" y="14754"/>
                </a:cubicBezTo>
                <a:lnTo>
                  <a:pt x="11902" y="14754"/>
                </a:lnTo>
                <a:cubicBezTo>
                  <a:pt x="11902" y="14852"/>
                  <a:pt x="12000" y="14950"/>
                  <a:pt x="12000" y="15049"/>
                </a:cubicBezTo>
                <a:lnTo>
                  <a:pt x="12099" y="15049"/>
                </a:lnTo>
                <a:cubicBezTo>
                  <a:pt x="12000" y="15147"/>
                  <a:pt x="11902" y="15147"/>
                  <a:pt x="11902" y="15147"/>
                </a:cubicBezTo>
                <a:cubicBezTo>
                  <a:pt x="11869" y="15114"/>
                  <a:pt x="11834" y="15103"/>
                  <a:pt x="11794" y="15103"/>
                </a:cubicBezTo>
                <a:cubicBezTo>
                  <a:pt x="11735" y="15103"/>
                  <a:pt x="11666" y="15127"/>
                  <a:pt x="11582" y="15139"/>
                </a:cubicBezTo>
                <a:lnTo>
                  <a:pt x="11582" y="15139"/>
                </a:lnTo>
                <a:cubicBezTo>
                  <a:pt x="11582" y="15044"/>
                  <a:pt x="11585" y="14950"/>
                  <a:pt x="11681" y="14950"/>
                </a:cubicBezTo>
                <a:cubicBezTo>
                  <a:pt x="11582" y="14950"/>
                  <a:pt x="11582" y="14950"/>
                  <a:pt x="11484" y="14852"/>
                </a:cubicBezTo>
                <a:lnTo>
                  <a:pt x="11681" y="14852"/>
                </a:lnTo>
                <a:cubicBezTo>
                  <a:pt x="11804" y="14852"/>
                  <a:pt x="11804" y="14754"/>
                  <a:pt x="11804" y="14754"/>
                </a:cubicBezTo>
                <a:lnTo>
                  <a:pt x="11484" y="14754"/>
                </a:lnTo>
                <a:lnTo>
                  <a:pt x="11484" y="14532"/>
                </a:lnTo>
                <a:lnTo>
                  <a:pt x="11681" y="14532"/>
                </a:lnTo>
                <a:lnTo>
                  <a:pt x="11582" y="14434"/>
                </a:lnTo>
                <a:lnTo>
                  <a:pt x="11582" y="14336"/>
                </a:lnTo>
                <a:lnTo>
                  <a:pt x="11902" y="14336"/>
                </a:lnTo>
                <a:cubicBezTo>
                  <a:pt x="11804" y="14336"/>
                  <a:pt x="11804" y="14237"/>
                  <a:pt x="11582" y="14237"/>
                </a:cubicBezTo>
                <a:close/>
                <a:moveTo>
                  <a:pt x="124" y="15762"/>
                </a:moveTo>
                <a:cubicBezTo>
                  <a:pt x="155" y="15762"/>
                  <a:pt x="186" y="15774"/>
                  <a:pt x="217" y="15791"/>
                </a:cubicBezTo>
                <a:lnTo>
                  <a:pt x="217" y="15791"/>
                </a:lnTo>
                <a:cubicBezTo>
                  <a:pt x="208" y="15762"/>
                  <a:pt x="184" y="15762"/>
                  <a:pt x="124" y="15762"/>
                </a:cubicBezTo>
                <a:close/>
                <a:moveTo>
                  <a:pt x="11189" y="15885"/>
                </a:moveTo>
                <a:cubicBezTo>
                  <a:pt x="11265" y="15885"/>
                  <a:pt x="11282" y="15885"/>
                  <a:pt x="11379" y="15931"/>
                </a:cubicBezTo>
                <a:lnTo>
                  <a:pt x="11379" y="15931"/>
                </a:lnTo>
                <a:cubicBezTo>
                  <a:pt x="11354" y="16012"/>
                  <a:pt x="11272" y="16081"/>
                  <a:pt x="11189" y="16081"/>
                </a:cubicBezTo>
                <a:lnTo>
                  <a:pt x="11066" y="15983"/>
                </a:lnTo>
                <a:cubicBezTo>
                  <a:pt x="11189" y="15983"/>
                  <a:pt x="11189" y="15885"/>
                  <a:pt x="11189" y="15885"/>
                </a:cubicBezTo>
                <a:close/>
                <a:moveTo>
                  <a:pt x="11386" y="15049"/>
                </a:moveTo>
                <a:cubicBezTo>
                  <a:pt x="11386" y="15049"/>
                  <a:pt x="11463" y="15126"/>
                  <a:pt x="11549" y="15144"/>
                </a:cubicBezTo>
                <a:lnTo>
                  <a:pt x="11549" y="15144"/>
                </a:lnTo>
                <a:cubicBezTo>
                  <a:pt x="11528" y="15146"/>
                  <a:pt x="11507" y="15147"/>
                  <a:pt x="11484" y="15147"/>
                </a:cubicBezTo>
                <a:lnTo>
                  <a:pt x="11386" y="15270"/>
                </a:lnTo>
                <a:cubicBezTo>
                  <a:pt x="11484" y="15270"/>
                  <a:pt x="11484" y="15270"/>
                  <a:pt x="11582" y="15368"/>
                </a:cubicBezTo>
                <a:lnTo>
                  <a:pt x="11386" y="15368"/>
                </a:lnTo>
                <a:lnTo>
                  <a:pt x="11386" y="15467"/>
                </a:lnTo>
                <a:lnTo>
                  <a:pt x="11484" y="15467"/>
                </a:lnTo>
                <a:lnTo>
                  <a:pt x="11484" y="15663"/>
                </a:lnTo>
                <a:cubicBezTo>
                  <a:pt x="11582" y="15762"/>
                  <a:pt x="11681" y="15762"/>
                  <a:pt x="11804" y="15885"/>
                </a:cubicBezTo>
                <a:lnTo>
                  <a:pt x="11804" y="16081"/>
                </a:lnTo>
                <a:lnTo>
                  <a:pt x="11681" y="16081"/>
                </a:lnTo>
                <a:cubicBezTo>
                  <a:pt x="11681" y="15904"/>
                  <a:pt x="11600" y="15887"/>
                  <a:pt x="11440" y="15885"/>
                </a:cubicBezTo>
                <a:lnTo>
                  <a:pt x="11440" y="15885"/>
                </a:lnTo>
                <a:cubicBezTo>
                  <a:pt x="11437" y="15810"/>
                  <a:pt x="11484" y="15731"/>
                  <a:pt x="11484" y="15663"/>
                </a:cubicBezTo>
                <a:cubicBezTo>
                  <a:pt x="11386" y="15663"/>
                  <a:pt x="11287" y="15565"/>
                  <a:pt x="11287" y="15565"/>
                </a:cubicBezTo>
                <a:lnTo>
                  <a:pt x="11287" y="15467"/>
                </a:lnTo>
                <a:cubicBezTo>
                  <a:pt x="11287" y="15467"/>
                  <a:pt x="11287" y="15368"/>
                  <a:pt x="11189" y="15368"/>
                </a:cubicBezTo>
                <a:lnTo>
                  <a:pt x="11287" y="15368"/>
                </a:lnTo>
                <a:cubicBezTo>
                  <a:pt x="11189" y="15270"/>
                  <a:pt x="11189" y="15270"/>
                  <a:pt x="11189" y="15147"/>
                </a:cubicBezTo>
                <a:cubicBezTo>
                  <a:pt x="11287" y="15147"/>
                  <a:pt x="11287" y="15049"/>
                  <a:pt x="11386" y="15049"/>
                </a:cubicBezTo>
                <a:close/>
                <a:moveTo>
                  <a:pt x="11287" y="16377"/>
                </a:moveTo>
                <a:cubicBezTo>
                  <a:pt x="11386" y="16499"/>
                  <a:pt x="11582" y="16499"/>
                  <a:pt x="11484" y="16795"/>
                </a:cubicBezTo>
                <a:lnTo>
                  <a:pt x="11484" y="16696"/>
                </a:lnTo>
                <a:cubicBezTo>
                  <a:pt x="11386" y="16696"/>
                  <a:pt x="11287" y="16696"/>
                  <a:pt x="11189" y="16795"/>
                </a:cubicBezTo>
                <a:cubicBezTo>
                  <a:pt x="11189" y="16696"/>
                  <a:pt x="11189" y="16598"/>
                  <a:pt x="11066" y="16499"/>
                </a:cubicBezTo>
                <a:cubicBezTo>
                  <a:pt x="11189" y="16499"/>
                  <a:pt x="11287" y="16377"/>
                  <a:pt x="11287" y="16377"/>
                </a:cubicBezTo>
                <a:close/>
                <a:moveTo>
                  <a:pt x="16820" y="16893"/>
                </a:moveTo>
                <a:cubicBezTo>
                  <a:pt x="16820" y="16893"/>
                  <a:pt x="16721" y="16893"/>
                  <a:pt x="16721" y="16991"/>
                </a:cubicBezTo>
                <a:lnTo>
                  <a:pt x="16598" y="16991"/>
                </a:lnTo>
                <a:cubicBezTo>
                  <a:pt x="16598" y="16942"/>
                  <a:pt x="16549" y="16942"/>
                  <a:pt x="16512" y="16942"/>
                </a:cubicBezTo>
                <a:cubicBezTo>
                  <a:pt x="16475" y="16942"/>
                  <a:pt x="16451" y="16942"/>
                  <a:pt x="16500" y="16893"/>
                </a:cubicBezTo>
                <a:close/>
                <a:moveTo>
                  <a:pt x="20287" y="12295"/>
                </a:moveTo>
                <a:lnTo>
                  <a:pt x="20287" y="12491"/>
                </a:lnTo>
                <a:cubicBezTo>
                  <a:pt x="20287" y="12590"/>
                  <a:pt x="20188" y="12590"/>
                  <a:pt x="20090" y="12688"/>
                </a:cubicBezTo>
                <a:cubicBezTo>
                  <a:pt x="20188" y="12811"/>
                  <a:pt x="20188" y="12811"/>
                  <a:pt x="20287" y="12909"/>
                </a:cubicBezTo>
                <a:lnTo>
                  <a:pt x="20188" y="12909"/>
                </a:lnTo>
                <a:cubicBezTo>
                  <a:pt x="20090" y="12909"/>
                  <a:pt x="20090" y="13008"/>
                  <a:pt x="20090" y="13106"/>
                </a:cubicBezTo>
                <a:lnTo>
                  <a:pt x="20090" y="13205"/>
                </a:lnTo>
                <a:cubicBezTo>
                  <a:pt x="19992" y="13106"/>
                  <a:pt x="19893" y="13106"/>
                  <a:pt x="19795" y="13008"/>
                </a:cubicBezTo>
                <a:lnTo>
                  <a:pt x="19795" y="13008"/>
                </a:lnTo>
                <a:cubicBezTo>
                  <a:pt x="19795" y="13106"/>
                  <a:pt x="19795" y="13106"/>
                  <a:pt x="19893" y="13205"/>
                </a:cubicBezTo>
                <a:cubicBezTo>
                  <a:pt x="19795" y="13205"/>
                  <a:pt x="19795" y="13303"/>
                  <a:pt x="19672" y="13426"/>
                </a:cubicBezTo>
                <a:cubicBezTo>
                  <a:pt x="19795" y="13303"/>
                  <a:pt x="19795" y="13303"/>
                  <a:pt x="19893" y="13303"/>
                </a:cubicBezTo>
                <a:cubicBezTo>
                  <a:pt x="19992" y="13426"/>
                  <a:pt x="19893" y="13524"/>
                  <a:pt x="19795" y="13524"/>
                </a:cubicBezTo>
                <a:lnTo>
                  <a:pt x="19795" y="13721"/>
                </a:lnTo>
                <a:lnTo>
                  <a:pt x="19893" y="13721"/>
                </a:lnTo>
                <a:lnTo>
                  <a:pt x="19893" y="13918"/>
                </a:lnTo>
                <a:cubicBezTo>
                  <a:pt x="19795" y="13819"/>
                  <a:pt x="19672" y="13819"/>
                  <a:pt x="19672" y="13721"/>
                </a:cubicBezTo>
                <a:cubicBezTo>
                  <a:pt x="19574" y="13721"/>
                  <a:pt x="19574" y="13721"/>
                  <a:pt x="19574" y="13819"/>
                </a:cubicBezTo>
                <a:cubicBezTo>
                  <a:pt x="19574" y="13819"/>
                  <a:pt x="19475" y="13819"/>
                  <a:pt x="19475" y="13918"/>
                </a:cubicBezTo>
                <a:cubicBezTo>
                  <a:pt x="19574" y="14041"/>
                  <a:pt x="19574" y="14139"/>
                  <a:pt x="19672" y="14237"/>
                </a:cubicBezTo>
                <a:lnTo>
                  <a:pt x="19574" y="14336"/>
                </a:lnTo>
                <a:lnTo>
                  <a:pt x="19475" y="14434"/>
                </a:lnTo>
                <a:cubicBezTo>
                  <a:pt x="19377" y="14336"/>
                  <a:pt x="19377" y="14237"/>
                  <a:pt x="19279" y="14237"/>
                </a:cubicBezTo>
                <a:cubicBezTo>
                  <a:pt x="19180" y="14237"/>
                  <a:pt x="19377" y="14336"/>
                  <a:pt x="19180" y="14434"/>
                </a:cubicBezTo>
                <a:cubicBezTo>
                  <a:pt x="19180" y="14434"/>
                  <a:pt x="19377" y="14532"/>
                  <a:pt x="19279" y="14532"/>
                </a:cubicBezTo>
                <a:cubicBezTo>
                  <a:pt x="19180" y="14655"/>
                  <a:pt x="19279" y="14754"/>
                  <a:pt x="19279" y="14852"/>
                </a:cubicBezTo>
                <a:cubicBezTo>
                  <a:pt x="19180" y="14754"/>
                  <a:pt x="19057" y="14754"/>
                  <a:pt x="19057" y="14655"/>
                </a:cubicBezTo>
                <a:cubicBezTo>
                  <a:pt x="18959" y="14655"/>
                  <a:pt x="18959" y="14754"/>
                  <a:pt x="18959" y="14754"/>
                </a:cubicBezTo>
                <a:cubicBezTo>
                  <a:pt x="19057" y="14852"/>
                  <a:pt x="19057" y="14852"/>
                  <a:pt x="19057" y="14950"/>
                </a:cubicBezTo>
                <a:cubicBezTo>
                  <a:pt x="19057" y="14950"/>
                  <a:pt x="19057" y="15049"/>
                  <a:pt x="18959" y="15049"/>
                </a:cubicBezTo>
                <a:cubicBezTo>
                  <a:pt x="19057" y="15049"/>
                  <a:pt x="19057" y="15147"/>
                  <a:pt x="19057" y="15270"/>
                </a:cubicBezTo>
                <a:lnTo>
                  <a:pt x="18959" y="15147"/>
                </a:lnTo>
                <a:cubicBezTo>
                  <a:pt x="18861" y="15147"/>
                  <a:pt x="18861" y="15270"/>
                  <a:pt x="18762" y="15368"/>
                </a:cubicBezTo>
                <a:lnTo>
                  <a:pt x="18664" y="15270"/>
                </a:lnTo>
                <a:lnTo>
                  <a:pt x="18664" y="15565"/>
                </a:lnTo>
                <a:cubicBezTo>
                  <a:pt x="18566" y="15663"/>
                  <a:pt x="18566" y="15663"/>
                  <a:pt x="18443" y="15762"/>
                </a:cubicBezTo>
                <a:lnTo>
                  <a:pt x="18246" y="15762"/>
                </a:lnTo>
                <a:cubicBezTo>
                  <a:pt x="18344" y="15762"/>
                  <a:pt x="18344" y="15885"/>
                  <a:pt x="18344" y="15885"/>
                </a:cubicBezTo>
                <a:cubicBezTo>
                  <a:pt x="18246" y="15983"/>
                  <a:pt x="18246" y="15983"/>
                  <a:pt x="18148" y="15983"/>
                </a:cubicBezTo>
                <a:cubicBezTo>
                  <a:pt x="18246" y="16081"/>
                  <a:pt x="18246" y="16081"/>
                  <a:pt x="18344" y="16081"/>
                </a:cubicBezTo>
                <a:cubicBezTo>
                  <a:pt x="18246" y="16081"/>
                  <a:pt x="18246" y="16180"/>
                  <a:pt x="18148" y="16278"/>
                </a:cubicBezTo>
                <a:lnTo>
                  <a:pt x="18049" y="16278"/>
                </a:lnTo>
                <a:lnTo>
                  <a:pt x="18049" y="16696"/>
                </a:lnTo>
                <a:cubicBezTo>
                  <a:pt x="17951" y="16696"/>
                  <a:pt x="17951" y="16598"/>
                  <a:pt x="17828" y="16598"/>
                </a:cubicBezTo>
                <a:cubicBezTo>
                  <a:pt x="17828" y="16696"/>
                  <a:pt x="17730" y="16795"/>
                  <a:pt x="17730" y="16893"/>
                </a:cubicBezTo>
                <a:cubicBezTo>
                  <a:pt x="17631" y="16991"/>
                  <a:pt x="17631" y="17114"/>
                  <a:pt x="17533" y="17213"/>
                </a:cubicBezTo>
                <a:cubicBezTo>
                  <a:pt x="17434" y="17114"/>
                  <a:pt x="17213" y="17114"/>
                  <a:pt x="17115" y="16991"/>
                </a:cubicBezTo>
                <a:cubicBezTo>
                  <a:pt x="17115" y="16893"/>
                  <a:pt x="17016" y="16795"/>
                  <a:pt x="17016" y="16696"/>
                </a:cubicBezTo>
                <a:cubicBezTo>
                  <a:pt x="17213" y="16696"/>
                  <a:pt x="17336" y="16696"/>
                  <a:pt x="17533" y="16795"/>
                </a:cubicBezTo>
                <a:cubicBezTo>
                  <a:pt x="17533" y="16696"/>
                  <a:pt x="17533" y="16598"/>
                  <a:pt x="17434" y="16598"/>
                </a:cubicBezTo>
                <a:cubicBezTo>
                  <a:pt x="17533" y="16598"/>
                  <a:pt x="17533" y="16499"/>
                  <a:pt x="17631" y="16499"/>
                </a:cubicBezTo>
                <a:cubicBezTo>
                  <a:pt x="17533" y="16278"/>
                  <a:pt x="17434" y="16278"/>
                  <a:pt x="17336" y="16081"/>
                </a:cubicBezTo>
                <a:cubicBezTo>
                  <a:pt x="17369" y="16049"/>
                  <a:pt x="17402" y="16038"/>
                  <a:pt x="17438" y="16038"/>
                </a:cubicBezTo>
                <a:cubicBezTo>
                  <a:pt x="17511" y="16038"/>
                  <a:pt x="17598" y="16081"/>
                  <a:pt x="17730" y="16081"/>
                </a:cubicBezTo>
                <a:cubicBezTo>
                  <a:pt x="17730" y="15983"/>
                  <a:pt x="17730" y="15885"/>
                  <a:pt x="17631" y="15762"/>
                </a:cubicBezTo>
                <a:cubicBezTo>
                  <a:pt x="17730" y="15663"/>
                  <a:pt x="17730" y="15565"/>
                  <a:pt x="17828" y="15565"/>
                </a:cubicBezTo>
                <a:lnTo>
                  <a:pt x="17828" y="15467"/>
                </a:lnTo>
                <a:lnTo>
                  <a:pt x="17828" y="15368"/>
                </a:lnTo>
                <a:lnTo>
                  <a:pt x="17828" y="15270"/>
                </a:lnTo>
                <a:cubicBezTo>
                  <a:pt x="17730" y="15270"/>
                  <a:pt x="17828" y="15147"/>
                  <a:pt x="17730" y="15049"/>
                </a:cubicBezTo>
                <a:lnTo>
                  <a:pt x="17730" y="14754"/>
                </a:lnTo>
                <a:cubicBezTo>
                  <a:pt x="17828" y="14754"/>
                  <a:pt x="17951" y="14655"/>
                  <a:pt x="18049" y="14655"/>
                </a:cubicBezTo>
                <a:lnTo>
                  <a:pt x="18049" y="14434"/>
                </a:lnTo>
                <a:cubicBezTo>
                  <a:pt x="18148" y="14336"/>
                  <a:pt x="18246" y="14237"/>
                  <a:pt x="18344" y="14237"/>
                </a:cubicBezTo>
                <a:lnTo>
                  <a:pt x="18246" y="14139"/>
                </a:lnTo>
                <a:lnTo>
                  <a:pt x="18344" y="14041"/>
                </a:lnTo>
                <a:cubicBezTo>
                  <a:pt x="18344" y="14041"/>
                  <a:pt x="18246" y="14041"/>
                  <a:pt x="18246" y="13918"/>
                </a:cubicBezTo>
                <a:lnTo>
                  <a:pt x="18344" y="13918"/>
                </a:lnTo>
                <a:cubicBezTo>
                  <a:pt x="18344" y="13918"/>
                  <a:pt x="18344" y="13819"/>
                  <a:pt x="18246" y="13819"/>
                </a:cubicBezTo>
                <a:cubicBezTo>
                  <a:pt x="18344" y="13721"/>
                  <a:pt x="18443" y="13721"/>
                  <a:pt x="18566" y="13623"/>
                </a:cubicBezTo>
                <a:cubicBezTo>
                  <a:pt x="18566" y="13524"/>
                  <a:pt x="18566" y="13524"/>
                  <a:pt x="18443" y="13426"/>
                </a:cubicBezTo>
                <a:cubicBezTo>
                  <a:pt x="18664" y="13426"/>
                  <a:pt x="18664" y="13205"/>
                  <a:pt x="18762" y="13205"/>
                </a:cubicBezTo>
                <a:lnTo>
                  <a:pt x="18861" y="13205"/>
                </a:lnTo>
                <a:lnTo>
                  <a:pt x="18861" y="13008"/>
                </a:lnTo>
                <a:cubicBezTo>
                  <a:pt x="18959" y="13008"/>
                  <a:pt x="18959" y="13106"/>
                  <a:pt x="18959" y="13106"/>
                </a:cubicBezTo>
                <a:cubicBezTo>
                  <a:pt x="19057" y="13008"/>
                  <a:pt x="19180" y="13008"/>
                  <a:pt x="19279" y="12909"/>
                </a:cubicBezTo>
                <a:lnTo>
                  <a:pt x="19279" y="12811"/>
                </a:lnTo>
                <a:lnTo>
                  <a:pt x="19279" y="12491"/>
                </a:lnTo>
                <a:cubicBezTo>
                  <a:pt x="19377" y="12491"/>
                  <a:pt x="19475" y="12590"/>
                  <a:pt x="19574" y="12590"/>
                </a:cubicBezTo>
                <a:cubicBezTo>
                  <a:pt x="19672" y="12590"/>
                  <a:pt x="19672" y="12491"/>
                  <a:pt x="19672" y="12295"/>
                </a:cubicBezTo>
                <a:cubicBezTo>
                  <a:pt x="19795" y="12393"/>
                  <a:pt x="19795" y="12393"/>
                  <a:pt x="19795" y="12491"/>
                </a:cubicBezTo>
                <a:lnTo>
                  <a:pt x="19992" y="12491"/>
                </a:lnTo>
                <a:cubicBezTo>
                  <a:pt x="20090" y="12393"/>
                  <a:pt x="20090" y="12393"/>
                  <a:pt x="20090" y="12295"/>
                </a:cubicBezTo>
                <a:cubicBezTo>
                  <a:pt x="20090" y="12393"/>
                  <a:pt x="20090" y="12393"/>
                  <a:pt x="20188" y="12393"/>
                </a:cubicBezTo>
                <a:cubicBezTo>
                  <a:pt x="20188" y="12393"/>
                  <a:pt x="20188" y="12295"/>
                  <a:pt x="20287" y="12295"/>
                </a:cubicBezTo>
                <a:close/>
                <a:moveTo>
                  <a:pt x="10968" y="16696"/>
                </a:moveTo>
                <a:cubicBezTo>
                  <a:pt x="10968" y="16893"/>
                  <a:pt x="11189" y="16991"/>
                  <a:pt x="11386" y="17114"/>
                </a:cubicBezTo>
                <a:lnTo>
                  <a:pt x="10968" y="17114"/>
                </a:lnTo>
                <a:cubicBezTo>
                  <a:pt x="11066" y="17213"/>
                  <a:pt x="11189" y="17213"/>
                  <a:pt x="11287" y="17311"/>
                </a:cubicBezTo>
                <a:cubicBezTo>
                  <a:pt x="11287" y="17311"/>
                  <a:pt x="11287" y="17409"/>
                  <a:pt x="11386" y="17508"/>
                </a:cubicBezTo>
                <a:lnTo>
                  <a:pt x="11189" y="17508"/>
                </a:lnTo>
                <a:cubicBezTo>
                  <a:pt x="10968" y="17311"/>
                  <a:pt x="10869" y="17114"/>
                  <a:pt x="10672" y="16893"/>
                </a:cubicBezTo>
                <a:lnTo>
                  <a:pt x="10869" y="16893"/>
                </a:lnTo>
                <a:lnTo>
                  <a:pt x="10771" y="16795"/>
                </a:lnTo>
                <a:cubicBezTo>
                  <a:pt x="10869" y="16795"/>
                  <a:pt x="10869" y="16696"/>
                  <a:pt x="10968" y="16696"/>
                </a:cubicBezTo>
                <a:close/>
                <a:moveTo>
                  <a:pt x="10968" y="17827"/>
                </a:moveTo>
                <a:cubicBezTo>
                  <a:pt x="10968" y="17827"/>
                  <a:pt x="10968" y="17926"/>
                  <a:pt x="11066" y="18024"/>
                </a:cubicBezTo>
                <a:lnTo>
                  <a:pt x="10968" y="18024"/>
                </a:lnTo>
                <a:cubicBezTo>
                  <a:pt x="10968" y="18024"/>
                  <a:pt x="10869" y="17926"/>
                  <a:pt x="10771" y="17926"/>
                </a:cubicBezTo>
                <a:cubicBezTo>
                  <a:pt x="10869" y="17926"/>
                  <a:pt x="10869" y="17827"/>
                  <a:pt x="10968" y="17827"/>
                </a:cubicBezTo>
                <a:close/>
                <a:moveTo>
                  <a:pt x="1034" y="18737"/>
                </a:moveTo>
                <a:cubicBezTo>
                  <a:pt x="1034" y="18737"/>
                  <a:pt x="1132" y="18835"/>
                  <a:pt x="1230" y="18835"/>
                </a:cubicBezTo>
                <a:lnTo>
                  <a:pt x="1132" y="18958"/>
                </a:lnTo>
                <a:cubicBezTo>
                  <a:pt x="1034" y="18958"/>
                  <a:pt x="935" y="18835"/>
                  <a:pt x="837" y="18835"/>
                </a:cubicBezTo>
                <a:cubicBezTo>
                  <a:pt x="837" y="18835"/>
                  <a:pt x="935" y="18737"/>
                  <a:pt x="1034" y="18737"/>
                </a:cubicBezTo>
                <a:close/>
                <a:moveTo>
                  <a:pt x="9640" y="23040"/>
                </a:moveTo>
                <a:cubicBezTo>
                  <a:pt x="9640" y="23139"/>
                  <a:pt x="9640" y="23139"/>
                  <a:pt x="9541" y="23261"/>
                </a:cubicBezTo>
                <a:lnTo>
                  <a:pt x="9836" y="23261"/>
                </a:lnTo>
                <a:cubicBezTo>
                  <a:pt x="9836" y="23360"/>
                  <a:pt x="9836" y="23458"/>
                  <a:pt x="9959" y="23557"/>
                </a:cubicBezTo>
                <a:cubicBezTo>
                  <a:pt x="9836" y="23557"/>
                  <a:pt x="9836" y="23655"/>
                  <a:pt x="9738" y="23655"/>
                </a:cubicBezTo>
                <a:lnTo>
                  <a:pt x="9541" y="23655"/>
                </a:lnTo>
                <a:cubicBezTo>
                  <a:pt x="9541" y="23557"/>
                  <a:pt x="9541" y="23360"/>
                  <a:pt x="9443" y="23139"/>
                </a:cubicBezTo>
                <a:cubicBezTo>
                  <a:pt x="9541" y="23040"/>
                  <a:pt x="9541" y="23040"/>
                  <a:pt x="9640" y="23040"/>
                </a:cubicBezTo>
                <a:close/>
                <a:moveTo>
                  <a:pt x="13525" y="23557"/>
                </a:moveTo>
                <a:cubicBezTo>
                  <a:pt x="13525" y="23655"/>
                  <a:pt x="13426" y="23655"/>
                  <a:pt x="13426" y="23655"/>
                </a:cubicBezTo>
                <a:lnTo>
                  <a:pt x="13525" y="23753"/>
                </a:lnTo>
                <a:lnTo>
                  <a:pt x="13131" y="23753"/>
                </a:lnTo>
                <a:cubicBezTo>
                  <a:pt x="13230" y="23655"/>
                  <a:pt x="13230" y="23557"/>
                  <a:pt x="13328" y="23557"/>
                </a:cubicBezTo>
                <a:close/>
                <a:moveTo>
                  <a:pt x="9836" y="23655"/>
                </a:moveTo>
                <a:cubicBezTo>
                  <a:pt x="9959" y="23655"/>
                  <a:pt x="10058" y="23753"/>
                  <a:pt x="10254" y="23876"/>
                </a:cubicBezTo>
                <a:lnTo>
                  <a:pt x="10058" y="23876"/>
                </a:lnTo>
                <a:cubicBezTo>
                  <a:pt x="9959" y="23753"/>
                  <a:pt x="9959" y="23753"/>
                  <a:pt x="9836" y="23655"/>
                </a:cubicBezTo>
                <a:close/>
                <a:moveTo>
                  <a:pt x="13746" y="23557"/>
                </a:moveTo>
                <a:cubicBezTo>
                  <a:pt x="13844" y="23557"/>
                  <a:pt x="13844" y="23655"/>
                  <a:pt x="13943" y="23753"/>
                </a:cubicBezTo>
                <a:lnTo>
                  <a:pt x="13844" y="23876"/>
                </a:lnTo>
                <a:cubicBezTo>
                  <a:pt x="13844" y="23876"/>
                  <a:pt x="13844" y="23753"/>
                  <a:pt x="13746" y="23753"/>
                </a:cubicBezTo>
                <a:lnTo>
                  <a:pt x="13746" y="23557"/>
                </a:lnTo>
                <a:close/>
                <a:moveTo>
                  <a:pt x="11287" y="24270"/>
                </a:moveTo>
                <a:cubicBezTo>
                  <a:pt x="11287" y="24368"/>
                  <a:pt x="11386" y="24368"/>
                  <a:pt x="11386" y="24491"/>
                </a:cubicBezTo>
                <a:cubicBezTo>
                  <a:pt x="11386" y="24368"/>
                  <a:pt x="11484" y="24368"/>
                  <a:pt x="11484" y="24368"/>
                </a:cubicBezTo>
                <a:cubicBezTo>
                  <a:pt x="11484" y="24491"/>
                  <a:pt x="11582" y="24589"/>
                  <a:pt x="11582" y="24786"/>
                </a:cubicBezTo>
                <a:lnTo>
                  <a:pt x="11681" y="24786"/>
                </a:lnTo>
                <a:lnTo>
                  <a:pt x="11681" y="24884"/>
                </a:lnTo>
                <a:cubicBezTo>
                  <a:pt x="11582" y="24884"/>
                  <a:pt x="11484" y="24884"/>
                  <a:pt x="11484" y="24786"/>
                </a:cubicBezTo>
                <a:cubicBezTo>
                  <a:pt x="11386" y="24688"/>
                  <a:pt x="11287" y="24589"/>
                  <a:pt x="11189" y="24368"/>
                </a:cubicBezTo>
                <a:lnTo>
                  <a:pt x="11287" y="24270"/>
                </a:lnTo>
                <a:close/>
                <a:moveTo>
                  <a:pt x="12713" y="24786"/>
                </a:moveTo>
                <a:cubicBezTo>
                  <a:pt x="12713" y="24884"/>
                  <a:pt x="12713" y="24884"/>
                  <a:pt x="12812" y="24884"/>
                </a:cubicBezTo>
                <a:cubicBezTo>
                  <a:pt x="12910" y="24884"/>
                  <a:pt x="12910" y="24884"/>
                  <a:pt x="12910" y="24983"/>
                </a:cubicBezTo>
                <a:lnTo>
                  <a:pt x="12615" y="24983"/>
                </a:lnTo>
                <a:cubicBezTo>
                  <a:pt x="12713" y="24884"/>
                  <a:pt x="12713" y="24884"/>
                  <a:pt x="12713" y="24786"/>
                </a:cubicBezTo>
                <a:close/>
                <a:moveTo>
                  <a:pt x="22746" y="27245"/>
                </a:moveTo>
                <a:cubicBezTo>
                  <a:pt x="22746" y="27245"/>
                  <a:pt x="22869" y="27343"/>
                  <a:pt x="22967" y="27442"/>
                </a:cubicBezTo>
                <a:cubicBezTo>
                  <a:pt x="22746" y="27343"/>
                  <a:pt x="22647" y="27343"/>
                  <a:pt x="22549" y="27343"/>
                </a:cubicBezTo>
                <a:cubicBezTo>
                  <a:pt x="22647" y="27343"/>
                  <a:pt x="22647" y="27245"/>
                  <a:pt x="22746" y="27245"/>
                </a:cubicBezTo>
                <a:close/>
                <a:moveTo>
                  <a:pt x="10672" y="31130"/>
                </a:moveTo>
                <a:cubicBezTo>
                  <a:pt x="10771" y="31253"/>
                  <a:pt x="10869" y="31253"/>
                  <a:pt x="10968" y="31351"/>
                </a:cubicBezTo>
                <a:cubicBezTo>
                  <a:pt x="10968" y="31351"/>
                  <a:pt x="10869" y="31450"/>
                  <a:pt x="10771" y="31548"/>
                </a:cubicBezTo>
                <a:cubicBezTo>
                  <a:pt x="10771" y="31351"/>
                  <a:pt x="10771" y="31351"/>
                  <a:pt x="10672" y="31130"/>
                </a:cubicBezTo>
                <a:close/>
                <a:moveTo>
                  <a:pt x="14877" y="0"/>
                </a:moveTo>
                <a:cubicBezTo>
                  <a:pt x="14754" y="99"/>
                  <a:pt x="14754" y="99"/>
                  <a:pt x="14656" y="197"/>
                </a:cubicBezTo>
                <a:cubicBezTo>
                  <a:pt x="14558" y="99"/>
                  <a:pt x="14558" y="99"/>
                  <a:pt x="14459" y="99"/>
                </a:cubicBezTo>
                <a:cubicBezTo>
                  <a:pt x="14459" y="197"/>
                  <a:pt x="14558" y="197"/>
                  <a:pt x="14558" y="295"/>
                </a:cubicBezTo>
                <a:cubicBezTo>
                  <a:pt x="14361" y="295"/>
                  <a:pt x="14262" y="197"/>
                  <a:pt x="14041" y="197"/>
                </a:cubicBezTo>
                <a:cubicBezTo>
                  <a:pt x="14041" y="295"/>
                  <a:pt x="13943" y="394"/>
                  <a:pt x="13943" y="394"/>
                </a:cubicBezTo>
                <a:cubicBezTo>
                  <a:pt x="13746" y="394"/>
                  <a:pt x="13746" y="517"/>
                  <a:pt x="13648" y="517"/>
                </a:cubicBezTo>
                <a:cubicBezTo>
                  <a:pt x="13525" y="517"/>
                  <a:pt x="13525" y="394"/>
                  <a:pt x="13525" y="394"/>
                </a:cubicBezTo>
                <a:cubicBezTo>
                  <a:pt x="13525" y="517"/>
                  <a:pt x="13525" y="517"/>
                  <a:pt x="13426" y="615"/>
                </a:cubicBezTo>
                <a:cubicBezTo>
                  <a:pt x="13357" y="546"/>
                  <a:pt x="13289" y="465"/>
                  <a:pt x="13220" y="465"/>
                </a:cubicBezTo>
                <a:cubicBezTo>
                  <a:pt x="13190" y="465"/>
                  <a:pt x="13161" y="480"/>
                  <a:pt x="13131" y="517"/>
                </a:cubicBezTo>
                <a:cubicBezTo>
                  <a:pt x="13033" y="615"/>
                  <a:pt x="13033" y="615"/>
                  <a:pt x="13033" y="713"/>
                </a:cubicBezTo>
                <a:cubicBezTo>
                  <a:pt x="12812" y="615"/>
                  <a:pt x="12713" y="517"/>
                  <a:pt x="12615" y="517"/>
                </a:cubicBezTo>
                <a:cubicBezTo>
                  <a:pt x="12615" y="615"/>
                  <a:pt x="12517" y="713"/>
                  <a:pt x="12418" y="812"/>
                </a:cubicBezTo>
                <a:cubicBezTo>
                  <a:pt x="12295" y="713"/>
                  <a:pt x="12197" y="615"/>
                  <a:pt x="12197" y="517"/>
                </a:cubicBezTo>
                <a:cubicBezTo>
                  <a:pt x="12099" y="615"/>
                  <a:pt x="12099" y="615"/>
                  <a:pt x="12000" y="713"/>
                </a:cubicBezTo>
                <a:cubicBezTo>
                  <a:pt x="12099" y="713"/>
                  <a:pt x="12099" y="812"/>
                  <a:pt x="12197" y="812"/>
                </a:cubicBezTo>
                <a:cubicBezTo>
                  <a:pt x="12131" y="812"/>
                  <a:pt x="12110" y="855"/>
                  <a:pt x="12102" y="855"/>
                </a:cubicBezTo>
                <a:cubicBezTo>
                  <a:pt x="12101" y="855"/>
                  <a:pt x="12101" y="855"/>
                  <a:pt x="12100" y="853"/>
                </a:cubicBezTo>
                <a:lnTo>
                  <a:pt x="12100" y="853"/>
                </a:lnTo>
                <a:cubicBezTo>
                  <a:pt x="12113" y="1010"/>
                  <a:pt x="12197" y="1025"/>
                  <a:pt x="12197" y="1230"/>
                </a:cubicBezTo>
                <a:cubicBezTo>
                  <a:pt x="12099" y="1008"/>
                  <a:pt x="12000" y="1131"/>
                  <a:pt x="11902" y="1008"/>
                </a:cubicBezTo>
                <a:cubicBezTo>
                  <a:pt x="11804" y="1131"/>
                  <a:pt x="11681" y="1230"/>
                  <a:pt x="11582" y="1230"/>
                </a:cubicBezTo>
                <a:cubicBezTo>
                  <a:pt x="11582" y="1008"/>
                  <a:pt x="11484" y="1008"/>
                  <a:pt x="11386" y="1008"/>
                </a:cubicBezTo>
                <a:cubicBezTo>
                  <a:pt x="11287" y="1008"/>
                  <a:pt x="11287" y="1008"/>
                  <a:pt x="11287" y="1131"/>
                </a:cubicBezTo>
                <a:cubicBezTo>
                  <a:pt x="11287" y="1230"/>
                  <a:pt x="11386" y="1328"/>
                  <a:pt x="11386" y="1426"/>
                </a:cubicBezTo>
                <a:lnTo>
                  <a:pt x="11189" y="1426"/>
                </a:lnTo>
                <a:cubicBezTo>
                  <a:pt x="11066" y="1230"/>
                  <a:pt x="11066" y="1230"/>
                  <a:pt x="10869" y="1230"/>
                </a:cubicBezTo>
                <a:cubicBezTo>
                  <a:pt x="10771" y="1328"/>
                  <a:pt x="10771" y="1426"/>
                  <a:pt x="10672" y="1426"/>
                </a:cubicBezTo>
                <a:lnTo>
                  <a:pt x="10672" y="1525"/>
                </a:lnTo>
                <a:cubicBezTo>
                  <a:pt x="10672" y="1623"/>
                  <a:pt x="10574" y="1746"/>
                  <a:pt x="10574" y="1746"/>
                </a:cubicBezTo>
                <a:cubicBezTo>
                  <a:pt x="10451" y="1746"/>
                  <a:pt x="10353" y="1623"/>
                  <a:pt x="10254" y="1623"/>
                </a:cubicBezTo>
                <a:cubicBezTo>
                  <a:pt x="10156" y="1746"/>
                  <a:pt x="10058" y="1746"/>
                  <a:pt x="9959" y="1844"/>
                </a:cubicBezTo>
                <a:lnTo>
                  <a:pt x="9541" y="1844"/>
                </a:lnTo>
                <a:lnTo>
                  <a:pt x="9541" y="1943"/>
                </a:lnTo>
                <a:cubicBezTo>
                  <a:pt x="9541" y="1943"/>
                  <a:pt x="9640" y="1943"/>
                  <a:pt x="9738" y="2041"/>
                </a:cubicBezTo>
                <a:cubicBezTo>
                  <a:pt x="9696" y="2062"/>
                  <a:pt x="9659" y="2069"/>
                  <a:pt x="9626" y="2069"/>
                </a:cubicBezTo>
                <a:cubicBezTo>
                  <a:pt x="9533" y="2069"/>
                  <a:pt x="9467" y="2013"/>
                  <a:pt x="9408" y="2013"/>
                </a:cubicBezTo>
                <a:cubicBezTo>
                  <a:pt x="9386" y="2013"/>
                  <a:pt x="9365" y="2020"/>
                  <a:pt x="9345" y="2041"/>
                </a:cubicBezTo>
                <a:cubicBezTo>
                  <a:pt x="9345" y="1943"/>
                  <a:pt x="9222" y="1943"/>
                  <a:pt x="9222" y="1943"/>
                </a:cubicBezTo>
                <a:cubicBezTo>
                  <a:pt x="9222" y="1943"/>
                  <a:pt x="9123" y="2041"/>
                  <a:pt x="9123" y="2139"/>
                </a:cubicBezTo>
                <a:cubicBezTo>
                  <a:pt x="9025" y="2139"/>
                  <a:pt x="9025" y="2238"/>
                  <a:pt x="9025" y="2361"/>
                </a:cubicBezTo>
                <a:lnTo>
                  <a:pt x="9025" y="2238"/>
                </a:lnTo>
                <a:cubicBezTo>
                  <a:pt x="9025" y="2361"/>
                  <a:pt x="9025" y="2361"/>
                  <a:pt x="8927" y="2459"/>
                </a:cubicBezTo>
                <a:cubicBezTo>
                  <a:pt x="8828" y="2361"/>
                  <a:pt x="8828" y="2361"/>
                  <a:pt x="8730" y="2238"/>
                </a:cubicBezTo>
                <a:lnTo>
                  <a:pt x="8730" y="2459"/>
                </a:lnTo>
                <a:cubicBezTo>
                  <a:pt x="8582" y="2459"/>
                  <a:pt x="8489" y="2415"/>
                  <a:pt x="8386" y="2415"/>
                </a:cubicBezTo>
                <a:cubicBezTo>
                  <a:pt x="8334" y="2415"/>
                  <a:pt x="8279" y="2426"/>
                  <a:pt x="8214" y="2459"/>
                </a:cubicBezTo>
                <a:cubicBezTo>
                  <a:pt x="8312" y="2459"/>
                  <a:pt x="8410" y="2557"/>
                  <a:pt x="8410" y="2557"/>
                </a:cubicBezTo>
                <a:cubicBezTo>
                  <a:pt x="8509" y="2754"/>
                  <a:pt x="8509" y="2853"/>
                  <a:pt x="8607" y="2975"/>
                </a:cubicBezTo>
                <a:cubicBezTo>
                  <a:pt x="8537" y="3045"/>
                  <a:pt x="8468" y="3115"/>
                  <a:pt x="8398" y="3115"/>
                </a:cubicBezTo>
                <a:cubicBezTo>
                  <a:pt x="8369" y="3115"/>
                  <a:pt x="8341" y="3103"/>
                  <a:pt x="8312" y="3074"/>
                </a:cubicBezTo>
                <a:lnTo>
                  <a:pt x="7992" y="3074"/>
                </a:lnTo>
                <a:lnTo>
                  <a:pt x="7894" y="2975"/>
                </a:lnTo>
                <a:cubicBezTo>
                  <a:pt x="7697" y="3074"/>
                  <a:pt x="7796" y="3172"/>
                  <a:pt x="7796" y="3369"/>
                </a:cubicBezTo>
                <a:cubicBezTo>
                  <a:pt x="7796" y="3271"/>
                  <a:pt x="7697" y="3172"/>
                  <a:pt x="7697" y="3172"/>
                </a:cubicBezTo>
                <a:lnTo>
                  <a:pt x="7500" y="3172"/>
                </a:lnTo>
                <a:lnTo>
                  <a:pt x="7500" y="3271"/>
                </a:lnTo>
                <a:lnTo>
                  <a:pt x="7377" y="3369"/>
                </a:lnTo>
                <a:cubicBezTo>
                  <a:pt x="7377" y="3467"/>
                  <a:pt x="7500" y="3467"/>
                  <a:pt x="7500" y="3467"/>
                </a:cubicBezTo>
                <a:cubicBezTo>
                  <a:pt x="7500" y="3590"/>
                  <a:pt x="7500" y="3689"/>
                  <a:pt x="7377" y="3689"/>
                </a:cubicBezTo>
                <a:cubicBezTo>
                  <a:pt x="7296" y="3607"/>
                  <a:pt x="7282" y="3443"/>
                  <a:pt x="7169" y="3443"/>
                </a:cubicBezTo>
                <a:cubicBezTo>
                  <a:pt x="7145" y="3443"/>
                  <a:pt x="7117" y="3450"/>
                  <a:pt x="7082" y="3467"/>
                </a:cubicBezTo>
                <a:cubicBezTo>
                  <a:pt x="6984" y="3590"/>
                  <a:pt x="6984" y="3590"/>
                  <a:pt x="6886" y="3689"/>
                </a:cubicBezTo>
                <a:cubicBezTo>
                  <a:pt x="6984" y="3787"/>
                  <a:pt x="6984" y="3787"/>
                  <a:pt x="7082" y="3787"/>
                </a:cubicBezTo>
                <a:cubicBezTo>
                  <a:pt x="6984" y="3787"/>
                  <a:pt x="6984" y="3787"/>
                  <a:pt x="6984" y="3885"/>
                </a:cubicBezTo>
                <a:lnTo>
                  <a:pt x="7082" y="3885"/>
                </a:lnTo>
                <a:cubicBezTo>
                  <a:pt x="7082" y="3984"/>
                  <a:pt x="6984" y="4082"/>
                  <a:pt x="6886" y="4082"/>
                </a:cubicBezTo>
                <a:cubicBezTo>
                  <a:pt x="6763" y="4082"/>
                  <a:pt x="6763" y="3885"/>
                  <a:pt x="6566" y="3885"/>
                </a:cubicBezTo>
                <a:lnTo>
                  <a:pt x="6566" y="4082"/>
                </a:lnTo>
                <a:lnTo>
                  <a:pt x="6468" y="4205"/>
                </a:lnTo>
                <a:cubicBezTo>
                  <a:pt x="6369" y="4205"/>
                  <a:pt x="6369" y="4082"/>
                  <a:pt x="6369" y="4082"/>
                </a:cubicBezTo>
                <a:cubicBezTo>
                  <a:pt x="6148" y="4082"/>
                  <a:pt x="6271" y="4205"/>
                  <a:pt x="6148" y="4303"/>
                </a:cubicBezTo>
                <a:cubicBezTo>
                  <a:pt x="6148" y="4402"/>
                  <a:pt x="6050" y="4402"/>
                  <a:pt x="5951" y="4500"/>
                </a:cubicBezTo>
                <a:cubicBezTo>
                  <a:pt x="6050" y="4598"/>
                  <a:pt x="6050" y="4697"/>
                  <a:pt x="6050" y="4820"/>
                </a:cubicBezTo>
                <a:cubicBezTo>
                  <a:pt x="6050" y="4918"/>
                  <a:pt x="5951" y="4918"/>
                  <a:pt x="5853" y="4918"/>
                </a:cubicBezTo>
                <a:cubicBezTo>
                  <a:pt x="5804" y="4869"/>
                  <a:pt x="5755" y="4844"/>
                  <a:pt x="5702" y="4844"/>
                </a:cubicBezTo>
                <a:cubicBezTo>
                  <a:pt x="5650" y="4844"/>
                  <a:pt x="5595" y="4869"/>
                  <a:pt x="5533" y="4918"/>
                </a:cubicBezTo>
                <a:cubicBezTo>
                  <a:pt x="5656" y="5016"/>
                  <a:pt x="5755" y="5115"/>
                  <a:pt x="5755" y="5115"/>
                </a:cubicBezTo>
                <a:cubicBezTo>
                  <a:pt x="5755" y="5213"/>
                  <a:pt x="5656" y="5311"/>
                  <a:pt x="5656" y="5311"/>
                </a:cubicBezTo>
                <a:lnTo>
                  <a:pt x="5238" y="5311"/>
                </a:lnTo>
                <a:cubicBezTo>
                  <a:pt x="5337" y="5311"/>
                  <a:pt x="5337" y="5213"/>
                  <a:pt x="5435" y="5213"/>
                </a:cubicBezTo>
                <a:cubicBezTo>
                  <a:pt x="5337" y="5115"/>
                  <a:pt x="5337" y="5115"/>
                  <a:pt x="5238" y="5115"/>
                </a:cubicBezTo>
                <a:lnTo>
                  <a:pt x="5238" y="4918"/>
                </a:lnTo>
                <a:lnTo>
                  <a:pt x="5140" y="4918"/>
                </a:lnTo>
                <a:lnTo>
                  <a:pt x="5140" y="5115"/>
                </a:lnTo>
                <a:lnTo>
                  <a:pt x="5238" y="5213"/>
                </a:lnTo>
                <a:lnTo>
                  <a:pt x="5140" y="5311"/>
                </a:lnTo>
                <a:cubicBezTo>
                  <a:pt x="5140" y="5311"/>
                  <a:pt x="5238" y="5311"/>
                  <a:pt x="5140" y="5434"/>
                </a:cubicBezTo>
                <a:lnTo>
                  <a:pt x="4820" y="5434"/>
                </a:lnTo>
                <a:cubicBezTo>
                  <a:pt x="4820" y="5631"/>
                  <a:pt x="4820" y="5729"/>
                  <a:pt x="5042" y="5729"/>
                </a:cubicBezTo>
                <a:lnTo>
                  <a:pt x="5042" y="5828"/>
                </a:lnTo>
                <a:cubicBezTo>
                  <a:pt x="5042" y="5926"/>
                  <a:pt x="5042" y="6049"/>
                  <a:pt x="4919" y="6147"/>
                </a:cubicBezTo>
                <a:lnTo>
                  <a:pt x="4722" y="6147"/>
                </a:lnTo>
                <a:cubicBezTo>
                  <a:pt x="4820" y="6049"/>
                  <a:pt x="4820" y="5926"/>
                  <a:pt x="4820" y="5926"/>
                </a:cubicBezTo>
                <a:lnTo>
                  <a:pt x="4624" y="5926"/>
                </a:lnTo>
                <a:cubicBezTo>
                  <a:pt x="4624" y="5926"/>
                  <a:pt x="4525" y="5926"/>
                  <a:pt x="4427" y="5828"/>
                </a:cubicBezTo>
                <a:lnTo>
                  <a:pt x="4427" y="5828"/>
                </a:lnTo>
                <a:cubicBezTo>
                  <a:pt x="4427" y="6049"/>
                  <a:pt x="4525" y="6147"/>
                  <a:pt x="4525" y="6246"/>
                </a:cubicBezTo>
                <a:cubicBezTo>
                  <a:pt x="4427" y="6344"/>
                  <a:pt x="4304" y="6344"/>
                  <a:pt x="4205" y="6344"/>
                </a:cubicBezTo>
                <a:cubicBezTo>
                  <a:pt x="4205" y="6443"/>
                  <a:pt x="4304" y="6443"/>
                  <a:pt x="4304" y="6541"/>
                </a:cubicBezTo>
                <a:lnTo>
                  <a:pt x="4107" y="6541"/>
                </a:lnTo>
                <a:lnTo>
                  <a:pt x="4205" y="6664"/>
                </a:lnTo>
                <a:cubicBezTo>
                  <a:pt x="4205" y="6664"/>
                  <a:pt x="4205" y="6762"/>
                  <a:pt x="4107" y="6762"/>
                </a:cubicBezTo>
                <a:lnTo>
                  <a:pt x="4107" y="6959"/>
                </a:lnTo>
                <a:cubicBezTo>
                  <a:pt x="4009" y="6861"/>
                  <a:pt x="4009" y="6664"/>
                  <a:pt x="3812" y="6664"/>
                </a:cubicBezTo>
                <a:cubicBezTo>
                  <a:pt x="3812" y="6762"/>
                  <a:pt x="3910" y="6861"/>
                  <a:pt x="3812" y="6959"/>
                </a:cubicBezTo>
                <a:lnTo>
                  <a:pt x="3910" y="7057"/>
                </a:lnTo>
                <a:lnTo>
                  <a:pt x="3910" y="7156"/>
                </a:lnTo>
                <a:lnTo>
                  <a:pt x="3689" y="7156"/>
                </a:lnTo>
                <a:cubicBezTo>
                  <a:pt x="3812" y="7279"/>
                  <a:pt x="3812" y="7377"/>
                  <a:pt x="3910" y="7574"/>
                </a:cubicBezTo>
                <a:lnTo>
                  <a:pt x="3689" y="7574"/>
                </a:lnTo>
                <a:cubicBezTo>
                  <a:pt x="3591" y="7377"/>
                  <a:pt x="3492" y="7279"/>
                  <a:pt x="3296" y="7279"/>
                </a:cubicBezTo>
                <a:lnTo>
                  <a:pt x="3394" y="7377"/>
                </a:lnTo>
                <a:cubicBezTo>
                  <a:pt x="3394" y="7377"/>
                  <a:pt x="3296" y="7377"/>
                  <a:pt x="3296" y="7475"/>
                </a:cubicBezTo>
                <a:cubicBezTo>
                  <a:pt x="3296" y="7475"/>
                  <a:pt x="3394" y="7475"/>
                  <a:pt x="3394" y="7574"/>
                </a:cubicBezTo>
                <a:cubicBezTo>
                  <a:pt x="3394" y="7574"/>
                  <a:pt x="3394" y="7672"/>
                  <a:pt x="3492" y="7770"/>
                </a:cubicBezTo>
                <a:cubicBezTo>
                  <a:pt x="3394" y="7770"/>
                  <a:pt x="3296" y="7770"/>
                  <a:pt x="3197" y="7672"/>
                </a:cubicBezTo>
                <a:cubicBezTo>
                  <a:pt x="3296" y="7672"/>
                  <a:pt x="3296" y="7574"/>
                  <a:pt x="3394" y="7574"/>
                </a:cubicBezTo>
                <a:cubicBezTo>
                  <a:pt x="3197" y="7475"/>
                  <a:pt x="3074" y="7475"/>
                  <a:pt x="2878" y="7475"/>
                </a:cubicBezTo>
                <a:cubicBezTo>
                  <a:pt x="2976" y="7672"/>
                  <a:pt x="3074" y="7770"/>
                  <a:pt x="3197" y="7893"/>
                </a:cubicBezTo>
                <a:cubicBezTo>
                  <a:pt x="3074" y="7893"/>
                  <a:pt x="3074" y="7992"/>
                  <a:pt x="2976" y="7992"/>
                </a:cubicBezTo>
                <a:lnTo>
                  <a:pt x="2878" y="7893"/>
                </a:lnTo>
                <a:lnTo>
                  <a:pt x="2878" y="8090"/>
                </a:lnTo>
                <a:lnTo>
                  <a:pt x="3074" y="8090"/>
                </a:lnTo>
                <a:cubicBezTo>
                  <a:pt x="3074" y="8188"/>
                  <a:pt x="3197" y="8287"/>
                  <a:pt x="3197" y="8385"/>
                </a:cubicBezTo>
                <a:cubicBezTo>
                  <a:pt x="3074" y="8385"/>
                  <a:pt x="3074" y="8385"/>
                  <a:pt x="2976" y="8508"/>
                </a:cubicBezTo>
                <a:cubicBezTo>
                  <a:pt x="2976" y="8606"/>
                  <a:pt x="2779" y="8705"/>
                  <a:pt x="2878" y="8803"/>
                </a:cubicBezTo>
                <a:lnTo>
                  <a:pt x="2583" y="9123"/>
                </a:lnTo>
                <a:cubicBezTo>
                  <a:pt x="2460" y="9123"/>
                  <a:pt x="2361" y="9000"/>
                  <a:pt x="2263" y="9000"/>
                </a:cubicBezTo>
                <a:cubicBezTo>
                  <a:pt x="2165" y="9000"/>
                  <a:pt x="2165" y="9123"/>
                  <a:pt x="2165" y="9123"/>
                </a:cubicBezTo>
                <a:lnTo>
                  <a:pt x="2165" y="9221"/>
                </a:lnTo>
                <a:lnTo>
                  <a:pt x="2165" y="9418"/>
                </a:lnTo>
                <a:cubicBezTo>
                  <a:pt x="2066" y="9418"/>
                  <a:pt x="2066" y="9418"/>
                  <a:pt x="1968" y="9516"/>
                </a:cubicBezTo>
                <a:cubicBezTo>
                  <a:pt x="1968" y="9516"/>
                  <a:pt x="1968" y="9418"/>
                  <a:pt x="1845" y="9418"/>
                </a:cubicBezTo>
                <a:cubicBezTo>
                  <a:pt x="1845" y="9615"/>
                  <a:pt x="2066" y="9615"/>
                  <a:pt x="2066" y="9737"/>
                </a:cubicBezTo>
                <a:cubicBezTo>
                  <a:pt x="2066" y="9836"/>
                  <a:pt x="2066" y="9836"/>
                  <a:pt x="1968" y="9836"/>
                </a:cubicBezTo>
                <a:cubicBezTo>
                  <a:pt x="2066" y="9836"/>
                  <a:pt x="2165" y="9836"/>
                  <a:pt x="2263" y="9934"/>
                </a:cubicBezTo>
                <a:lnTo>
                  <a:pt x="1747" y="9934"/>
                </a:lnTo>
                <a:cubicBezTo>
                  <a:pt x="1845" y="10033"/>
                  <a:pt x="1968" y="10033"/>
                  <a:pt x="1968" y="10033"/>
                </a:cubicBezTo>
                <a:lnTo>
                  <a:pt x="1845" y="10131"/>
                </a:lnTo>
                <a:cubicBezTo>
                  <a:pt x="1968" y="10229"/>
                  <a:pt x="1968" y="10451"/>
                  <a:pt x="1845" y="10647"/>
                </a:cubicBezTo>
                <a:lnTo>
                  <a:pt x="1845" y="10844"/>
                </a:lnTo>
                <a:cubicBezTo>
                  <a:pt x="1747" y="10844"/>
                  <a:pt x="1648" y="10746"/>
                  <a:pt x="1452" y="10746"/>
                </a:cubicBezTo>
                <a:cubicBezTo>
                  <a:pt x="1452" y="10844"/>
                  <a:pt x="1452" y="10967"/>
                  <a:pt x="1353" y="11164"/>
                </a:cubicBezTo>
                <a:cubicBezTo>
                  <a:pt x="1353" y="11262"/>
                  <a:pt x="1132" y="11360"/>
                  <a:pt x="1132" y="11459"/>
                </a:cubicBezTo>
                <a:cubicBezTo>
                  <a:pt x="1034" y="11582"/>
                  <a:pt x="1034" y="11582"/>
                  <a:pt x="1034" y="11680"/>
                </a:cubicBezTo>
                <a:cubicBezTo>
                  <a:pt x="1132" y="11680"/>
                  <a:pt x="1230" y="11778"/>
                  <a:pt x="1452" y="11778"/>
                </a:cubicBezTo>
                <a:cubicBezTo>
                  <a:pt x="1353" y="11778"/>
                  <a:pt x="1230" y="11877"/>
                  <a:pt x="1230" y="11877"/>
                </a:cubicBezTo>
                <a:cubicBezTo>
                  <a:pt x="1132" y="11975"/>
                  <a:pt x="1034" y="12073"/>
                  <a:pt x="935" y="12073"/>
                </a:cubicBezTo>
                <a:cubicBezTo>
                  <a:pt x="1034" y="12196"/>
                  <a:pt x="1034" y="12196"/>
                  <a:pt x="1132" y="12196"/>
                </a:cubicBezTo>
                <a:lnTo>
                  <a:pt x="1034" y="12295"/>
                </a:lnTo>
                <a:lnTo>
                  <a:pt x="935" y="12295"/>
                </a:lnTo>
                <a:lnTo>
                  <a:pt x="935" y="12073"/>
                </a:lnTo>
                <a:cubicBezTo>
                  <a:pt x="837" y="11975"/>
                  <a:pt x="738" y="11975"/>
                  <a:pt x="615" y="11877"/>
                </a:cubicBezTo>
                <a:cubicBezTo>
                  <a:pt x="615" y="11975"/>
                  <a:pt x="615" y="11975"/>
                  <a:pt x="517" y="11975"/>
                </a:cubicBezTo>
                <a:cubicBezTo>
                  <a:pt x="615" y="12196"/>
                  <a:pt x="738" y="12295"/>
                  <a:pt x="837" y="12491"/>
                </a:cubicBezTo>
                <a:lnTo>
                  <a:pt x="837" y="12393"/>
                </a:lnTo>
                <a:lnTo>
                  <a:pt x="935" y="12393"/>
                </a:lnTo>
                <a:cubicBezTo>
                  <a:pt x="935" y="12491"/>
                  <a:pt x="935" y="12688"/>
                  <a:pt x="837" y="12811"/>
                </a:cubicBezTo>
                <a:lnTo>
                  <a:pt x="738" y="12811"/>
                </a:lnTo>
                <a:cubicBezTo>
                  <a:pt x="615" y="12909"/>
                  <a:pt x="615" y="13106"/>
                  <a:pt x="615" y="13205"/>
                </a:cubicBezTo>
                <a:cubicBezTo>
                  <a:pt x="615" y="13303"/>
                  <a:pt x="738" y="13426"/>
                  <a:pt x="837" y="13524"/>
                </a:cubicBezTo>
                <a:cubicBezTo>
                  <a:pt x="738" y="13524"/>
                  <a:pt x="738" y="13623"/>
                  <a:pt x="738" y="13721"/>
                </a:cubicBezTo>
                <a:cubicBezTo>
                  <a:pt x="837" y="13623"/>
                  <a:pt x="837" y="13623"/>
                  <a:pt x="935" y="13623"/>
                </a:cubicBezTo>
                <a:lnTo>
                  <a:pt x="935" y="13721"/>
                </a:lnTo>
                <a:lnTo>
                  <a:pt x="615" y="13721"/>
                </a:lnTo>
                <a:lnTo>
                  <a:pt x="615" y="13918"/>
                </a:lnTo>
                <a:cubicBezTo>
                  <a:pt x="517" y="13918"/>
                  <a:pt x="517" y="13918"/>
                  <a:pt x="517" y="13819"/>
                </a:cubicBezTo>
                <a:cubicBezTo>
                  <a:pt x="419" y="13918"/>
                  <a:pt x="320" y="13918"/>
                  <a:pt x="320" y="13918"/>
                </a:cubicBezTo>
                <a:cubicBezTo>
                  <a:pt x="320" y="14041"/>
                  <a:pt x="419" y="14041"/>
                  <a:pt x="517" y="14139"/>
                </a:cubicBezTo>
                <a:cubicBezTo>
                  <a:pt x="419" y="14139"/>
                  <a:pt x="419" y="14139"/>
                  <a:pt x="419" y="14237"/>
                </a:cubicBezTo>
                <a:lnTo>
                  <a:pt x="517" y="14237"/>
                </a:lnTo>
                <a:lnTo>
                  <a:pt x="517" y="14336"/>
                </a:lnTo>
                <a:cubicBezTo>
                  <a:pt x="419" y="14237"/>
                  <a:pt x="320" y="14237"/>
                  <a:pt x="222" y="14139"/>
                </a:cubicBezTo>
                <a:lnTo>
                  <a:pt x="222" y="13918"/>
                </a:lnTo>
                <a:cubicBezTo>
                  <a:pt x="124" y="13918"/>
                  <a:pt x="124" y="13918"/>
                  <a:pt x="1" y="13819"/>
                </a:cubicBezTo>
                <a:lnTo>
                  <a:pt x="1" y="13819"/>
                </a:lnTo>
                <a:cubicBezTo>
                  <a:pt x="124" y="14139"/>
                  <a:pt x="222" y="14237"/>
                  <a:pt x="320" y="14434"/>
                </a:cubicBezTo>
                <a:cubicBezTo>
                  <a:pt x="222" y="14434"/>
                  <a:pt x="222" y="14532"/>
                  <a:pt x="222" y="14532"/>
                </a:cubicBezTo>
                <a:cubicBezTo>
                  <a:pt x="222" y="14655"/>
                  <a:pt x="320" y="14655"/>
                  <a:pt x="320" y="14754"/>
                </a:cubicBezTo>
                <a:lnTo>
                  <a:pt x="419" y="14655"/>
                </a:lnTo>
                <a:cubicBezTo>
                  <a:pt x="517" y="14655"/>
                  <a:pt x="517" y="14754"/>
                  <a:pt x="517" y="14754"/>
                </a:cubicBezTo>
                <a:cubicBezTo>
                  <a:pt x="419" y="14754"/>
                  <a:pt x="320" y="14852"/>
                  <a:pt x="222" y="14852"/>
                </a:cubicBezTo>
                <a:lnTo>
                  <a:pt x="222" y="14950"/>
                </a:lnTo>
                <a:cubicBezTo>
                  <a:pt x="320" y="14950"/>
                  <a:pt x="320" y="14852"/>
                  <a:pt x="320" y="14852"/>
                </a:cubicBezTo>
                <a:cubicBezTo>
                  <a:pt x="419" y="14950"/>
                  <a:pt x="517" y="14950"/>
                  <a:pt x="517" y="15049"/>
                </a:cubicBezTo>
                <a:lnTo>
                  <a:pt x="517" y="15467"/>
                </a:lnTo>
                <a:cubicBezTo>
                  <a:pt x="615" y="15368"/>
                  <a:pt x="615" y="15368"/>
                  <a:pt x="738" y="15368"/>
                </a:cubicBezTo>
                <a:cubicBezTo>
                  <a:pt x="837" y="15368"/>
                  <a:pt x="837" y="15467"/>
                  <a:pt x="837" y="15467"/>
                </a:cubicBezTo>
                <a:cubicBezTo>
                  <a:pt x="837" y="15565"/>
                  <a:pt x="738" y="15565"/>
                  <a:pt x="738" y="15565"/>
                </a:cubicBezTo>
                <a:cubicBezTo>
                  <a:pt x="615" y="15663"/>
                  <a:pt x="517" y="15663"/>
                  <a:pt x="419" y="15663"/>
                </a:cubicBezTo>
                <a:lnTo>
                  <a:pt x="419" y="15762"/>
                </a:lnTo>
                <a:lnTo>
                  <a:pt x="517" y="15762"/>
                </a:lnTo>
                <a:cubicBezTo>
                  <a:pt x="517" y="15885"/>
                  <a:pt x="419" y="15885"/>
                  <a:pt x="419" y="15885"/>
                </a:cubicBezTo>
                <a:cubicBezTo>
                  <a:pt x="351" y="15885"/>
                  <a:pt x="284" y="15827"/>
                  <a:pt x="217" y="15791"/>
                </a:cubicBezTo>
                <a:lnTo>
                  <a:pt x="217" y="15791"/>
                </a:lnTo>
                <a:cubicBezTo>
                  <a:pt x="222" y="15809"/>
                  <a:pt x="222" y="15838"/>
                  <a:pt x="222" y="15885"/>
                </a:cubicBezTo>
                <a:cubicBezTo>
                  <a:pt x="320" y="16081"/>
                  <a:pt x="222" y="16081"/>
                  <a:pt x="222" y="16180"/>
                </a:cubicBezTo>
                <a:cubicBezTo>
                  <a:pt x="320" y="16278"/>
                  <a:pt x="124" y="16377"/>
                  <a:pt x="222" y="16499"/>
                </a:cubicBezTo>
                <a:cubicBezTo>
                  <a:pt x="320" y="16598"/>
                  <a:pt x="320" y="16598"/>
                  <a:pt x="419" y="16696"/>
                </a:cubicBezTo>
                <a:cubicBezTo>
                  <a:pt x="222" y="16795"/>
                  <a:pt x="419" y="16893"/>
                  <a:pt x="419" y="16991"/>
                </a:cubicBezTo>
                <a:cubicBezTo>
                  <a:pt x="222" y="17114"/>
                  <a:pt x="517" y="17114"/>
                  <a:pt x="419" y="17311"/>
                </a:cubicBezTo>
                <a:cubicBezTo>
                  <a:pt x="419" y="17311"/>
                  <a:pt x="517" y="17409"/>
                  <a:pt x="517" y="17508"/>
                </a:cubicBezTo>
                <a:lnTo>
                  <a:pt x="419" y="17508"/>
                </a:lnTo>
                <a:lnTo>
                  <a:pt x="419" y="17729"/>
                </a:lnTo>
                <a:cubicBezTo>
                  <a:pt x="419" y="17827"/>
                  <a:pt x="517" y="17827"/>
                  <a:pt x="419" y="17926"/>
                </a:cubicBezTo>
                <a:cubicBezTo>
                  <a:pt x="517" y="17926"/>
                  <a:pt x="615" y="18024"/>
                  <a:pt x="738" y="18024"/>
                </a:cubicBezTo>
                <a:lnTo>
                  <a:pt x="935" y="17827"/>
                </a:lnTo>
                <a:lnTo>
                  <a:pt x="935" y="18024"/>
                </a:lnTo>
                <a:lnTo>
                  <a:pt x="935" y="18221"/>
                </a:lnTo>
                <a:cubicBezTo>
                  <a:pt x="837" y="18221"/>
                  <a:pt x="738" y="18122"/>
                  <a:pt x="615" y="18024"/>
                </a:cubicBezTo>
                <a:lnTo>
                  <a:pt x="615" y="18024"/>
                </a:lnTo>
                <a:cubicBezTo>
                  <a:pt x="738" y="18221"/>
                  <a:pt x="615" y="18344"/>
                  <a:pt x="615" y="18442"/>
                </a:cubicBezTo>
                <a:lnTo>
                  <a:pt x="419" y="18442"/>
                </a:lnTo>
                <a:lnTo>
                  <a:pt x="419" y="18540"/>
                </a:lnTo>
                <a:cubicBezTo>
                  <a:pt x="517" y="18540"/>
                  <a:pt x="517" y="18639"/>
                  <a:pt x="615" y="18639"/>
                </a:cubicBezTo>
                <a:lnTo>
                  <a:pt x="615" y="18737"/>
                </a:lnTo>
                <a:lnTo>
                  <a:pt x="419" y="18737"/>
                </a:lnTo>
                <a:cubicBezTo>
                  <a:pt x="517" y="18835"/>
                  <a:pt x="615" y="18958"/>
                  <a:pt x="738" y="19155"/>
                </a:cubicBezTo>
                <a:lnTo>
                  <a:pt x="738" y="19450"/>
                </a:lnTo>
                <a:cubicBezTo>
                  <a:pt x="837" y="19352"/>
                  <a:pt x="837" y="19352"/>
                  <a:pt x="935" y="19352"/>
                </a:cubicBezTo>
                <a:cubicBezTo>
                  <a:pt x="935" y="19450"/>
                  <a:pt x="935" y="19450"/>
                  <a:pt x="837" y="19450"/>
                </a:cubicBezTo>
                <a:cubicBezTo>
                  <a:pt x="837" y="19450"/>
                  <a:pt x="935" y="19450"/>
                  <a:pt x="935" y="19573"/>
                </a:cubicBezTo>
                <a:cubicBezTo>
                  <a:pt x="935" y="19573"/>
                  <a:pt x="837" y="19573"/>
                  <a:pt x="837" y="19671"/>
                </a:cubicBezTo>
                <a:cubicBezTo>
                  <a:pt x="837" y="19671"/>
                  <a:pt x="837" y="19770"/>
                  <a:pt x="738" y="19770"/>
                </a:cubicBezTo>
                <a:cubicBezTo>
                  <a:pt x="837" y="19868"/>
                  <a:pt x="935" y="19967"/>
                  <a:pt x="837" y="20065"/>
                </a:cubicBezTo>
                <a:lnTo>
                  <a:pt x="738" y="19967"/>
                </a:lnTo>
                <a:lnTo>
                  <a:pt x="517" y="19967"/>
                </a:lnTo>
                <a:cubicBezTo>
                  <a:pt x="615" y="20286"/>
                  <a:pt x="837" y="20385"/>
                  <a:pt x="1034" y="20385"/>
                </a:cubicBezTo>
                <a:cubicBezTo>
                  <a:pt x="1034" y="20483"/>
                  <a:pt x="1034" y="20581"/>
                  <a:pt x="1132" y="20581"/>
                </a:cubicBezTo>
                <a:cubicBezTo>
                  <a:pt x="1034" y="20680"/>
                  <a:pt x="935" y="20680"/>
                  <a:pt x="837" y="20680"/>
                </a:cubicBezTo>
                <a:cubicBezTo>
                  <a:pt x="935" y="20803"/>
                  <a:pt x="935" y="20901"/>
                  <a:pt x="935" y="20999"/>
                </a:cubicBezTo>
                <a:lnTo>
                  <a:pt x="1132" y="20999"/>
                </a:lnTo>
                <a:lnTo>
                  <a:pt x="1132" y="21196"/>
                </a:lnTo>
                <a:lnTo>
                  <a:pt x="1353" y="21196"/>
                </a:lnTo>
                <a:cubicBezTo>
                  <a:pt x="1132" y="21294"/>
                  <a:pt x="1034" y="21294"/>
                  <a:pt x="1034" y="21294"/>
                </a:cubicBezTo>
                <a:lnTo>
                  <a:pt x="1034" y="21516"/>
                </a:lnTo>
                <a:lnTo>
                  <a:pt x="1132" y="21516"/>
                </a:lnTo>
                <a:cubicBezTo>
                  <a:pt x="1034" y="21614"/>
                  <a:pt x="1034" y="21712"/>
                  <a:pt x="1034" y="21811"/>
                </a:cubicBezTo>
                <a:cubicBezTo>
                  <a:pt x="1132" y="21909"/>
                  <a:pt x="1230" y="22032"/>
                  <a:pt x="1353" y="22130"/>
                </a:cubicBezTo>
                <a:cubicBezTo>
                  <a:pt x="1452" y="22130"/>
                  <a:pt x="1452" y="22229"/>
                  <a:pt x="1550" y="22327"/>
                </a:cubicBezTo>
                <a:cubicBezTo>
                  <a:pt x="1648" y="22425"/>
                  <a:pt x="1648" y="22524"/>
                  <a:pt x="1648" y="22647"/>
                </a:cubicBezTo>
                <a:cubicBezTo>
                  <a:pt x="1747" y="22647"/>
                  <a:pt x="1845" y="22745"/>
                  <a:pt x="1845" y="22745"/>
                </a:cubicBezTo>
                <a:cubicBezTo>
                  <a:pt x="1747" y="22745"/>
                  <a:pt x="1648" y="22843"/>
                  <a:pt x="1550" y="22843"/>
                </a:cubicBezTo>
                <a:cubicBezTo>
                  <a:pt x="1452" y="22843"/>
                  <a:pt x="1452" y="22843"/>
                  <a:pt x="1353" y="22942"/>
                </a:cubicBezTo>
                <a:cubicBezTo>
                  <a:pt x="1452" y="23040"/>
                  <a:pt x="1550" y="23040"/>
                  <a:pt x="1550" y="23139"/>
                </a:cubicBezTo>
                <a:lnTo>
                  <a:pt x="1648" y="23040"/>
                </a:lnTo>
                <a:cubicBezTo>
                  <a:pt x="1648" y="23139"/>
                  <a:pt x="1747" y="23139"/>
                  <a:pt x="1845" y="23261"/>
                </a:cubicBezTo>
                <a:cubicBezTo>
                  <a:pt x="1747" y="23360"/>
                  <a:pt x="1648" y="23360"/>
                  <a:pt x="1550" y="23458"/>
                </a:cubicBezTo>
                <a:cubicBezTo>
                  <a:pt x="1550" y="23557"/>
                  <a:pt x="1550" y="23655"/>
                  <a:pt x="1648" y="23753"/>
                </a:cubicBezTo>
                <a:lnTo>
                  <a:pt x="1747" y="23753"/>
                </a:lnTo>
                <a:cubicBezTo>
                  <a:pt x="1747" y="23753"/>
                  <a:pt x="1747" y="23876"/>
                  <a:pt x="1845" y="23975"/>
                </a:cubicBezTo>
                <a:cubicBezTo>
                  <a:pt x="1845" y="24073"/>
                  <a:pt x="1968" y="24073"/>
                  <a:pt x="2066" y="24073"/>
                </a:cubicBezTo>
                <a:cubicBezTo>
                  <a:pt x="2165" y="24073"/>
                  <a:pt x="2165" y="24171"/>
                  <a:pt x="2165" y="24270"/>
                </a:cubicBezTo>
                <a:cubicBezTo>
                  <a:pt x="2263" y="24171"/>
                  <a:pt x="2361" y="24073"/>
                  <a:pt x="2361" y="23975"/>
                </a:cubicBezTo>
                <a:cubicBezTo>
                  <a:pt x="2361" y="24073"/>
                  <a:pt x="2460" y="24073"/>
                  <a:pt x="2460" y="24171"/>
                </a:cubicBezTo>
                <a:lnTo>
                  <a:pt x="2361" y="24270"/>
                </a:lnTo>
                <a:cubicBezTo>
                  <a:pt x="2361" y="24368"/>
                  <a:pt x="2460" y="24368"/>
                  <a:pt x="2460" y="24368"/>
                </a:cubicBezTo>
                <a:cubicBezTo>
                  <a:pt x="2460" y="24491"/>
                  <a:pt x="2460" y="24491"/>
                  <a:pt x="2361" y="24589"/>
                </a:cubicBezTo>
                <a:cubicBezTo>
                  <a:pt x="2460" y="24589"/>
                  <a:pt x="2460" y="24786"/>
                  <a:pt x="2681" y="24786"/>
                </a:cubicBezTo>
                <a:cubicBezTo>
                  <a:pt x="2583" y="24884"/>
                  <a:pt x="2460" y="24983"/>
                  <a:pt x="2361" y="24983"/>
                </a:cubicBezTo>
                <a:cubicBezTo>
                  <a:pt x="2460" y="25204"/>
                  <a:pt x="2460" y="25302"/>
                  <a:pt x="2460" y="25401"/>
                </a:cubicBezTo>
                <a:cubicBezTo>
                  <a:pt x="2583" y="25499"/>
                  <a:pt x="2583" y="25597"/>
                  <a:pt x="2681" y="25597"/>
                </a:cubicBezTo>
                <a:lnTo>
                  <a:pt x="3074" y="25597"/>
                </a:lnTo>
                <a:cubicBezTo>
                  <a:pt x="2976" y="25720"/>
                  <a:pt x="2976" y="25819"/>
                  <a:pt x="2976" y="25917"/>
                </a:cubicBezTo>
                <a:cubicBezTo>
                  <a:pt x="3074" y="25917"/>
                  <a:pt x="3074" y="26015"/>
                  <a:pt x="3197" y="26015"/>
                </a:cubicBezTo>
                <a:lnTo>
                  <a:pt x="3394" y="26015"/>
                </a:lnTo>
                <a:cubicBezTo>
                  <a:pt x="3296" y="25917"/>
                  <a:pt x="3296" y="25819"/>
                  <a:pt x="3197" y="25720"/>
                </a:cubicBezTo>
                <a:lnTo>
                  <a:pt x="3197" y="25720"/>
                </a:lnTo>
                <a:cubicBezTo>
                  <a:pt x="3296" y="25819"/>
                  <a:pt x="3394" y="25819"/>
                  <a:pt x="3492" y="25819"/>
                </a:cubicBezTo>
                <a:cubicBezTo>
                  <a:pt x="3492" y="25917"/>
                  <a:pt x="3591" y="26015"/>
                  <a:pt x="3492" y="26015"/>
                </a:cubicBezTo>
                <a:cubicBezTo>
                  <a:pt x="3394" y="26114"/>
                  <a:pt x="3394" y="26212"/>
                  <a:pt x="3394" y="26212"/>
                </a:cubicBezTo>
                <a:cubicBezTo>
                  <a:pt x="3394" y="26335"/>
                  <a:pt x="3492" y="26335"/>
                  <a:pt x="3492" y="26335"/>
                </a:cubicBezTo>
                <a:cubicBezTo>
                  <a:pt x="3492" y="26433"/>
                  <a:pt x="3394" y="26433"/>
                  <a:pt x="3296" y="26532"/>
                </a:cubicBezTo>
                <a:lnTo>
                  <a:pt x="3296" y="26335"/>
                </a:lnTo>
                <a:lnTo>
                  <a:pt x="3394" y="26212"/>
                </a:lnTo>
                <a:cubicBezTo>
                  <a:pt x="3296" y="26212"/>
                  <a:pt x="3296" y="26114"/>
                  <a:pt x="3296" y="26114"/>
                </a:cubicBezTo>
                <a:lnTo>
                  <a:pt x="3197" y="26114"/>
                </a:lnTo>
                <a:lnTo>
                  <a:pt x="3197" y="26212"/>
                </a:lnTo>
                <a:cubicBezTo>
                  <a:pt x="3074" y="26335"/>
                  <a:pt x="3074" y="26335"/>
                  <a:pt x="3074" y="26433"/>
                </a:cubicBezTo>
                <a:cubicBezTo>
                  <a:pt x="3197" y="26433"/>
                  <a:pt x="3197" y="26532"/>
                  <a:pt x="3197" y="26630"/>
                </a:cubicBezTo>
                <a:lnTo>
                  <a:pt x="3394" y="26630"/>
                </a:lnTo>
                <a:cubicBezTo>
                  <a:pt x="3394" y="26630"/>
                  <a:pt x="3492" y="26630"/>
                  <a:pt x="3492" y="26729"/>
                </a:cubicBezTo>
                <a:cubicBezTo>
                  <a:pt x="3492" y="26729"/>
                  <a:pt x="3394" y="26827"/>
                  <a:pt x="3394" y="26950"/>
                </a:cubicBezTo>
                <a:cubicBezTo>
                  <a:pt x="3296" y="26827"/>
                  <a:pt x="3197" y="26729"/>
                  <a:pt x="3197" y="26630"/>
                </a:cubicBezTo>
                <a:lnTo>
                  <a:pt x="3074" y="26630"/>
                </a:lnTo>
                <a:lnTo>
                  <a:pt x="2976" y="26532"/>
                </a:lnTo>
                <a:lnTo>
                  <a:pt x="2976" y="26532"/>
                </a:lnTo>
                <a:cubicBezTo>
                  <a:pt x="2976" y="26630"/>
                  <a:pt x="2976" y="26729"/>
                  <a:pt x="3074" y="26827"/>
                </a:cubicBezTo>
                <a:cubicBezTo>
                  <a:pt x="3074" y="26827"/>
                  <a:pt x="3197" y="26827"/>
                  <a:pt x="3197" y="26950"/>
                </a:cubicBezTo>
                <a:lnTo>
                  <a:pt x="3296" y="27048"/>
                </a:lnTo>
                <a:cubicBezTo>
                  <a:pt x="3394" y="27048"/>
                  <a:pt x="3492" y="27048"/>
                  <a:pt x="3591" y="27147"/>
                </a:cubicBezTo>
                <a:lnTo>
                  <a:pt x="3591" y="27245"/>
                </a:lnTo>
                <a:cubicBezTo>
                  <a:pt x="3689" y="27343"/>
                  <a:pt x="3812" y="27343"/>
                  <a:pt x="3910" y="27442"/>
                </a:cubicBezTo>
                <a:cubicBezTo>
                  <a:pt x="3910" y="27565"/>
                  <a:pt x="4107" y="27565"/>
                  <a:pt x="4205" y="27663"/>
                </a:cubicBezTo>
                <a:cubicBezTo>
                  <a:pt x="4304" y="27663"/>
                  <a:pt x="4304" y="27761"/>
                  <a:pt x="4427" y="27761"/>
                </a:cubicBezTo>
                <a:cubicBezTo>
                  <a:pt x="4624" y="27761"/>
                  <a:pt x="4624" y="27860"/>
                  <a:pt x="4525" y="28056"/>
                </a:cubicBezTo>
                <a:lnTo>
                  <a:pt x="4624" y="28179"/>
                </a:lnTo>
                <a:lnTo>
                  <a:pt x="4624" y="28376"/>
                </a:lnTo>
                <a:lnTo>
                  <a:pt x="4919" y="28376"/>
                </a:lnTo>
                <a:lnTo>
                  <a:pt x="5042" y="28474"/>
                </a:lnTo>
                <a:cubicBezTo>
                  <a:pt x="5238" y="28474"/>
                  <a:pt x="5337" y="28474"/>
                  <a:pt x="5435" y="28573"/>
                </a:cubicBezTo>
                <a:cubicBezTo>
                  <a:pt x="5435" y="28474"/>
                  <a:pt x="5533" y="28474"/>
                  <a:pt x="5533" y="28376"/>
                </a:cubicBezTo>
                <a:cubicBezTo>
                  <a:pt x="5533" y="28474"/>
                  <a:pt x="5533" y="28474"/>
                  <a:pt x="5656" y="28474"/>
                </a:cubicBezTo>
                <a:cubicBezTo>
                  <a:pt x="5656" y="28474"/>
                  <a:pt x="5533" y="28474"/>
                  <a:pt x="5533" y="28573"/>
                </a:cubicBezTo>
                <a:cubicBezTo>
                  <a:pt x="5656" y="28671"/>
                  <a:pt x="5755" y="28671"/>
                  <a:pt x="5853" y="28794"/>
                </a:cubicBezTo>
                <a:cubicBezTo>
                  <a:pt x="5853" y="28892"/>
                  <a:pt x="5755" y="28892"/>
                  <a:pt x="5755" y="28892"/>
                </a:cubicBezTo>
                <a:cubicBezTo>
                  <a:pt x="5853" y="28892"/>
                  <a:pt x="5853" y="28991"/>
                  <a:pt x="5951" y="29089"/>
                </a:cubicBezTo>
                <a:cubicBezTo>
                  <a:pt x="5991" y="29069"/>
                  <a:pt x="6027" y="29062"/>
                  <a:pt x="6061" y="29062"/>
                </a:cubicBezTo>
                <a:cubicBezTo>
                  <a:pt x="6196" y="29062"/>
                  <a:pt x="6291" y="29187"/>
                  <a:pt x="6369" y="29187"/>
                </a:cubicBezTo>
                <a:lnTo>
                  <a:pt x="6369" y="29409"/>
                </a:lnTo>
                <a:cubicBezTo>
                  <a:pt x="6664" y="29409"/>
                  <a:pt x="6566" y="29704"/>
                  <a:pt x="6763" y="29704"/>
                </a:cubicBezTo>
                <a:cubicBezTo>
                  <a:pt x="6824" y="29655"/>
                  <a:pt x="6880" y="29655"/>
                  <a:pt x="6932" y="29655"/>
                </a:cubicBezTo>
                <a:cubicBezTo>
                  <a:pt x="6984" y="29655"/>
                  <a:pt x="7033" y="29655"/>
                  <a:pt x="7082" y="29605"/>
                </a:cubicBezTo>
                <a:cubicBezTo>
                  <a:pt x="7279" y="29605"/>
                  <a:pt x="7377" y="29605"/>
                  <a:pt x="7599" y="29802"/>
                </a:cubicBezTo>
                <a:cubicBezTo>
                  <a:pt x="7500" y="29802"/>
                  <a:pt x="7500" y="29802"/>
                  <a:pt x="7377" y="29901"/>
                </a:cubicBezTo>
                <a:cubicBezTo>
                  <a:pt x="7377" y="29901"/>
                  <a:pt x="7500" y="29901"/>
                  <a:pt x="7500" y="30023"/>
                </a:cubicBezTo>
                <a:lnTo>
                  <a:pt x="7796" y="30023"/>
                </a:lnTo>
                <a:lnTo>
                  <a:pt x="7894" y="30122"/>
                </a:lnTo>
                <a:cubicBezTo>
                  <a:pt x="7796" y="30122"/>
                  <a:pt x="7796" y="30220"/>
                  <a:pt x="7796" y="30220"/>
                </a:cubicBezTo>
                <a:cubicBezTo>
                  <a:pt x="7894" y="30220"/>
                  <a:pt x="7894" y="30319"/>
                  <a:pt x="7894" y="30319"/>
                </a:cubicBezTo>
                <a:cubicBezTo>
                  <a:pt x="7992" y="30417"/>
                  <a:pt x="7992" y="30515"/>
                  <a:pt x="8115" y="30515"/>
                </a:cubicBezTo>
                <a:cubicBezTo>
                  <a:pt x="8214" y="30515"/>
                  <a:pt x="8312" y="30515"/>
                  <a:pt x="8312" y="30319"/>
                </a:cubicBezTo>
                <a:cubicBezTo>
                  <a:pt x="8410" y="30417"/>
                  <a:pt x="8607" y="30515"/>
                  <a:pt x="8730" y="30737"/>
                </a:cubicBezTo>
                <a:cubicBezTo>
                  <a:pt x="8828" y="30638"/>
                  <a:pt x="8927" y="30515"/>
                  <a:pt x="8927" y="30515"/>
                </a:cubicBezTo>
                <a:cubicBezTo>
                  <a:pt x="9123" y="30515"/>
                  <a:pt x="9222" y="30638"/>
                  <a:pt x="9345" y="30638"/>
                </a:cubicBezTo>
                <a:cubicBezTo>
                  <a:pt x="9443" y="30737"/>
                  <a:pt x="9640" y="30835"/>
                  <a:pt x="9640" y="31032"/>
                </a:cubicBezTo>
                <a:cubicBezTo>
                  <a:pt x="9738" y="30933"/>
                  <a:pt x="9738" y="30933"/>
                  <a:pt x="9836" y="30933"/>
                </a:cubicBezTo>
                <a:cubicBezTo>
                  <a:pt x="9836" y="31032"/>
                  <a:pt x="10058" y="31032"/>
                  <a:pt x="10058" y="31130"/>
                </a:cubicBezTo>
                <a:cubicBezTo>
                  <a:pt x="10156" y="31130"/>
                  <a:pt x="10156" y="31130"/>
                  <a:pt x="10254" y="31032"/>
                </a:cubicBezTo>
                <a:lnTo>
                  <a:pt x="10254" y="31032"/>
                </a:lnTo>
                <a:cubicBezTo>
                  <a:pt x="10156" y="31253"/>
                  <a:pt x="10156" y="31351"/>
                  <a:pt x="10058" y="31450"/>
                </a:cubicBezTo>
                <a:cubicBezTo>
                  <a:pt x="10156" y="31450"/>
                  <a:pt x="10254" y="31450"/>
                  <a:pt x="10353" y="31548"/>
                </a:cubicBezTo>
                <a:cubicBezTo>
                  <a:pt x="10254" y="31548"/>
                  <a:pt x="10254" y="31646"/>
                  <a:pt x="10254" y="31646"/>
                </a:cubicBezTo>
                <a:lnTo>
                  <a:pt x="10353" y="31646"/>
                </a:lnTo>
                <a:cubicBezTo>
                  <a:pt x="10353" y="31646"/>
                  <a:pt x="10353" y="31548"/>
                  <a:pt x="10451" y="31548"/>
                </a:cubicBezTo>
                <a:lnTo>
                  <a:pt x="10672" y="31548"/>
                </a:lnTo>
                <a:lnTo>
                  <a:pt x="10771" y="31646"/>
                </a:lnTo>
                <a:cubicBezTo>
                  <a:pt x="10869" y="31646"/>
                  <a:pt x="10869" y="31548"/>
                  <a:pt x="10869" y="31548"/>
                </a:cubicBezTo>
                <a:lnTo>
                  <a:pt x="11066" y="31548"/>
                </a:lnTo>
                <a:lnTo>
                  <a:pt x="11066" y="31745"/>
                </a:lnTo>
                <a:cubicBezTo>
                  <a:pt x="11189" y="31868"/>
                  <a:pt x="11287" y="31868"/>
                  <a:pt x="11386" y="31868"/>
                </a:cubicBezTo>
                <a:lnTo>
                  <a:pt x="11484" y="31745"/>
                </a:lnTo>
                <a:cubicBezTo>
                  <a:pt x="11484" y="31646"/>
                  <a:pt x="11386" y="31646"/>
                  <a:pt x="11386" y="31548"/>
                </a:cubicBezTo>
                <a:lnTo>
                  <a:pt x="11386" y="31548"/>
                </a:lnTo>
                <a:cubicBezTo>
                  <a:pt x="11582" y="31646"/>
                  <a:pt x="11681" y="31646"/>
                  <a:pt x="11804" y="31646"/>
                </a:cubicBezTo>
                <a:cubicBezTo>
                  <a:pt x="11902" y="31868"/>
                  <a:pt x="11902" y="31966"/>
                  <a:pt x="12099" y="32064"/>
                </a:cubicBezTo>
                <a:cubicBezTo>
                  <a:pt x="12197" y="32064"/>
                  <a:pt x="12295" y="31966"/>
                  <a:pt x="12418" y="31966"/>
                </a:cubicBezTo>
                <a:cubicBezTo>
                  <a:pt x="12517" y="32064"/>
                  <a:pt x="12615" y="32163"/>
                  <a:pt x="12713" y="32261"/>
                </a:cubicBezTo>
                <a:lnTo>
                  <a:pt x="12812" y="32261"/>
                </a:lnTo>
                <a:cubicBezTo>
                  <a:pt x="12812" y="32163"/>
                  <a:pt x="12812" y="32064"/>
                  <a:pt x="12713" y="32064"/>
                </a:cubicBezTo>
                <a:cubicBezTo>
                  <a:pt x="12713" y="31966"/>
                  <a:pt x="12615" y="31868"/>
                  <a:pt x="12615" y="31745"/>
                </a:cubicBezTo>
                <a:lnTo>
                  <a:pt x="12517" y="31868"/>
                </a:lnTo>
                <a:cubicBezTo>
                  <a:pt x="12418" y="31745"/>
                  <a:pt x="12418" y="31646"/>
                  <a:pt x="12615" y="31548"/>
                </a:cubicBezTo>
                <a:cubicBezTo>
                  <a:pt x="12713" y="31646"/>
                  <a:pt x="12713" y="31745"/>
                  <a:pt x="12812" y="31868"/>
                </a:cubicBezTo>
                <a:cubicBezTo>
                  <a:pt x="12910" y="31868"/>
                  <a:pt x="13033" y="31966"/>
                  <a:pt x="13131" y="31966"/>
                </a:cubicBezTo>
                <a:lnTo>
                  <a:pt x="13033" y="32064"/>
                </a:lnTo>
                <a:lnTo>
                  <a:pt x="13131" y="32064"/>
                </a:lnTo>
                <a:cubicBezTo>
                  <a:pt x="13328" y="32261"/>
                  <a:pt x="13525" y="32482"/>
                  <a:pt x="13648" y="32679"/>
                </a:cubicBezTo>
                <a:cubicBezTo>
                  <a:pt x="13746" y="32581"/>
                  <a:pt x="13844" y="32581"/>
                  <a:pt x="13943" y="32581"/>
                </a:cubicBezTo>
                <a:cubicBezTo>
                  <a:pt x="14041" y="32679"/>
                  <a:pt x="14041" y="32777"/>
                  <a:pt x="14041" y="32876"/>
                </a:cubicBezTo>
                <a:cubicBezTo>
                  <a:pt x="14139" y="32876"/>
                  <a:pt x="14139" y="32777"/>
                  <a:pt x="14139" y="32777"/>
                </a:cubicBezTo>
                <a:cubicBezTo>
                  <a:pt x="14262" y="32876"/>
                  <a:pt x="14262" y="32876"/>
                  <a:pt x="14361" y="32974"/>
                </a:cubicBezTo>
                <a:cubicBezTo>
                  <a:pt x="14361" y="32974"/>
                  <a:pt x="14361" y="33097"/>
                  <a:pt x="14262" y="33097"/>
                </a:cubicBezTo>
                <a:cubicBezTo>
                  <a:pt x="14361" y="33195"/>
                  <a:pt x="14361" y="33195"/>
                  <a:pt x="14459" y="33195"/>
                </a:cubicBezTo>
                <a:lnTo>
                  <a:pt x="14656" y="32974"/>
                </a:lnTo>
                <a:lnTo>
                  <a:pt x="14558" y="32974"/>
                </a:lnTo>
                <a:cubicBezTo>
                  <a:pt x="14558" y="32876"/>
                  <a:pt x="14361" y="32777"/>
                  <a:pt x="14361" y="32679"/>
                </a:cubicBezTo>
                <a:cubicBezTo>
                  <a:pt x="14262" y="32581"/>
                  <a:pt x="14139" y="32359"/>
                  <a:pt x="13943" y="32359"/>
                </a:cubicBezTo>
                <a:cubicBezTo>
                  <a:pt x="14041" y="32163"/>
                  <a:pt x="14139" y="32163"/>
                  <a:pt x="14361" y="32163"/>
                </a:cubicBezTo>
                <a:cubicBezTo>
                  <a:pt x="14262" y="32261"/>
                  <a:pt x="14139" y="32261"/>
                  <a:pt x="14139" y="32261"/>
                </a:cubicBezTo>
                <a:cubicBezTo>
                  <a:pt x="14262" y="32359"/>
                  <a:pt x="14262" y="32482"/>
                  <a:pt x="14361" y="32679"/>
                </a:cubicBezTo>
                <a:cubicBezTo>
                  <a:pt x="14361" y="32581"/>
                  <a:pt x="14459" y="32581"/>
                  <a:pt x="14459" y="32581"/>
                </a:cubicBezTo>
                <a:cubicBezTo>
                  <a:pt x="14558" y="32581"/>
                  <a:pt x="14558" y="32581"/>
                  <a:pt x="14656" y="32679"/>
                </a:cubicBezTo>
                <a:cubicBezTo>
                  <a:pt x="14558" y="32777"/>
                  <a:pt x="14656" y="32876"/>
                  <a:pt x="14656" y="32974"/>
                </a:cubicBezTo>
                <a:cubicBezTo>
                  <a:pt x="14754" y="32974"/>
                  <a:pt x="14877" y="32974"/>
                  <a:pt x="14877" y="32876"/>
                </a:cubicBezTo>
                <a:lnTo>
                  <a:pt x="14877" y="32777"/>
                </a:lnTo>
                <a:cubicBezTo>
                  <a:pt x="14877" y="32679"/>
                  <a:pt x="14877" y="32679"/>
                  <a:pt x="14754" y="32581"/>
                </a:cubicBezTo>
                <a:lnTo>
                  <a:pt x="15074" y="32581"/>
                </a:lnTo>
                <a:cubicBezTo>
                  <a:pt x="15074" y="32679"/>
                  <a:pt x="15074" y="32777"/>
                  <a:pt x="15172" y="32974"/>
                </a:cubicBezTo>
                <a:lnTo>
                  <a:pt x="15369" y="32974"/>
                </a:lnTo>
                <a:lnTo>
                  <a:pt x="15492" y="33097"/>
                </a:lnTo>
                <a:cubicBezTo>
                  <a:pt x="15492" y="32974"/>
                  <a:pt x="15492" y="32876"/>
                  <a:pt x="15590" y="32876"/>
                </a:cubicBezTo>
                <a:cubicBezTo>
                  <a:pt x="15492" y="32777"/>
                  <a:pt x="15492" y="32777"/>
                  <a:pt x="15492" y="32679"/>
                </a:cubicBezTo>
                <a:lnTo>
                  <a:pt x="15590" y="32581"/>
                </a:lnTo>
                <a:cubicBezTo>
                  <a:pt x="15689" y="32679"/>
                  <a:pt x="15787" y="32679"/>
                  <a:pt x="15787" y="32777"/>
                </a:cubicBezTo>
                <a:cubicBezTo>
                  <a:pt x="15787" y="32777"/>
                  <a:pt x="15885" y="32777"/>
                  <a:pt x="15885" y="32679"/>
                </a:cubicBezTo>
                <a:cubicBezTo>
                  <a:pt x="15944" y="32856"/>
                  <a:pt x="15968" y="32892"/>
                  <a:pt x="16025" y="32892"/>
                </a:cubicBezTo>
                <a:cubicBezTo>
                  <a:pt x="16063" y="32892"/>
                  <a:pt x="16116" y="32876"/>
                  <a:pt x="16205" y="32876"/>
                </a:cubicBezTo>
                <a:cubicBezTo>
                  <a:pt x="16271" y="32876"/>
                  <a:pt x="16380" y="32832"/>
                  <a:pt x="16475" y="32832"/>
                </a:cubicBezTo>
                <a:cubicBezTo>
                  <a:pt x="16522" y="32832"/>
                  <a:pt x="16566" y="32843"/>
                  <a:pt x="16598" y="32876"/>
                </a:cubicBezTo>
                <a:lnTo>
                  <a:pt x="16598" y="32974"/>
                </a:lnTo>
                <a:cubicBezTo>
                  <a:pt x="16721" y="32974"/>
                  <a:pt x="16721" y="32876"/>
                  <a:pt x="16820" y="32876"/>
                </a:cubicBezTo>
                <a:cubicBezTo>
                  <a:pt x="16820" y="32777"/>
                  <a:pt x="16918" y="32679"/>
                  <a:pt x="16918" y="32679"/>
                </a:cubicBezTo>
                <a:lnTo>
                  <a:pt x="17016" y="32679"/>
                </a:lnTo>
                <a:lnTo>
                  <a:pt x="17016" y="32777"/>
                </a:lnTo>
                <a:lnTo>
                  <a:pt x="17016" y="32876"/>
                </a:lnTo>
                <a:lnTo>
                  <a:pt x="17434" y="32876"/>
                </a:lnTo>
                <a:cubicBezTo>
                  <a:pt x="17533" y="32777"/>
                  <a:pt x="17533" y="32679"/>
                  <a:pt x="17631" y="32679"/>
                </a:cubicBezTo>
                <a:cubicBezTo>
                  <a:pt x="17730" y="32679"/>
                  <a:pt x="17730" y="32777"/>
                  <a:pt x="17828" y="32777"/>
                </a:cubicBezTo>
                <a:lnTo>
                  <a:pt x="17828" y="32581"/>
                </a:lnTo>
                <a:lnTo>
                  <a:pt x="17951" y="32581"/>
                </a:lnTo>
                <a:cubicBezTo>
                  <a:pt x="18049" y="32581"/>
                  <a:pt x="18049" y="32679"/>
                  <a:pt x="18148" y="32679"/>
                </a:cubicBezTo>
                <a:lnTo>
                  <a:pt x="18148" y="32581"/>
                </a:lnTo>
                <a:cubicBezTo>
                  <a:pt x="18246" y="32581"/>
                  <a:pt x="18246" y="32679"/>
                  <a:pt x="18344" y="32679"/>
                </a:cubicBezTo>
                <a:cubicBezTo>
                  <a:pt x="18443" y="32482"/>
                  <a:pt x="18566" y="32261"/>
                  <a:pt x="18664" y="32261"/>
                </a:cubicBezTo>
                <a:cubicBezTo>
                  <a:pt x="18762" y="32359"/>
                  <a:pt x="18762" y="32482"/>
                  <a:pt x="18861" y="32482"/>
                </a:cubicBezTo>
                <a:lnTo>
                  <a:pt x="19279" y="32482"/>
                </a:lnTo>
                <a:cubicBezTo>
                  <a:pt x="19180" y="32482"/>
                  <a:pt x="19180" y="32482"/>
                  <a:pt x="19180" y="32359"/>
                </a:cubicBezTo>
                <a:lnTo>
                  <a:pt x="19279" y="32261"/>
                </a:lnTo>
                <a:cubicBezTo>
                  <a:pt x="19360" y="32302"/>
                  <a:pt x="19408" y="32326"/>
                  <a:pt x="19443" y="32326"/>
                </a:cubicBezTo>
                <a:cubicBezTo>
                  <a:pt x="19492" y="32326"/>
                  <a:pt x="19516" y="32278"/>
                  <a:pt x="19574" y="32163"/>
                </a:cubicBezTo>
                <a:lnTo>
                  <a:pt x="19475" y="32163"/>
                </a:lnTo>
                <a:lnTo>
                  <a:pt x="19475" y="32064"/>
                </a:lnTo>
                <a:cubicBezTo>
                  <a:pt x="19574" y="32064"/>
                  <a:pt x="19672" y="32163"/>
                  <a:pt x="19672" y="32163"/>
                </a:cubicBezTo>
                <a:cubicBezTo>
                  <a:pt x="19795" y="32163"/>
                  <a:pt x="19795" y="32064"/>
                  <a:pt x="19893" y="32064"/>
                </a:cubicBezTo>
                <a:cubicBezTo>
                  <a:pt x="19992" y="32261"/>
                  <a:pt x="20188" y="32261"/>
                  <a:pt x="20410" y="32359"/>
                </a:cubicBezTo>
                <a:cubicBezTo>
                  <a:pt x="20287" y="32261"/>
                  <a:pt x="20287" y="32163"/>
                  <a:pt x="20287" y="32064"/>
                </a:cubicBezTo>
                <a:lnTo>
                  <a:pt x="20508" y="32064"/>
                </a:lnTo>
                <a:lnTo>
                  <a:pt x="20508" y="31868"/>
                </a:lnTo>
                <a:lnTo>
                  <a:pt x="20606" y="31868"/>
                </a:lnTo>
                <a:lnTo>
                  <a:pt x="20705" y="31966"/>
                </a:lnTo>
                <a:lnTo>
                  <a:pt x="21024" y="31966"/>
                </a:lnTo>
                <a:lnTo>
                  <a:pt x="21024" y="31745"/>
                </a:lnTo>
                <a:cubicBezTo>
                  <a:pt x="21123" y="31745"/>
                  <a:pt x="21221" y="31745"/>
                  <a:pt x="21320" y="31868"/>
                </a:cubicBezTo>
                <a:cubicBezTo>
                  <a:pt x="21320" y="31745"/>
                  <a:pt x="21221" y="31745"/>
                  <a:pt x="21221" y="31646"/>
                </a:cubicBezTo>
                <a:cubicBezTo>
                  <a:pt x="21320" y="31548"/>
                  <a:pt x="21320" y="31450"/>
                  <a:pt x="21320" y="31351"/>
                </a:cubicBezTo>
                <a:lnTo>
                  <a:pt x="21639" y="31351"/>
                </a:lnTo>
                <a:lnTo>
                  <a:pt x="21639" y="31548"/>
                </a:lnTo>
                <a:lnTo>
                  <a:pt x="21836" y="31548"/>
                </a:lnTo>
                <a:lnTo>
                  <a:pt x="21836" y="31253"/>
                </a:lnTo>
                <a:cubicBezTo>
                  <a:pt x="21934" y="31253"/>
                  <a:pt x="21934" y="31253"/>
                  <a:pt x="22033" y="31130"/>
                </a:cubicBezTo>
                <a:lnTo>
                  <a:pt x="22033" y="31253"/>
                </a:lnTo>
                <a:cubicBezTo>
                  <a:pt x="22254" y="31130"/>
                  <a:pt x="22451" y="31032"/>
                  <a:pt x="22647" y="30933"/>
                </a:cubicBezTo>
                <a:lnTo>
                  <a:pt x="22647" y="30737"/>
                </a:lnTo>
                <a:cubicBezTo>
                  <a:pt x="22746" y="30638"/>
                  <a:pt x="22869" y="30638"/>
                  <a:pt x="22967" y="30515"/>
                </a:cubicBezTo>
                <a:lnTo>
                  <a:pt x="22967" y="30638"/>
                </a:lnTo>
                <a:cubicBezTo>
                  <a:pt x="22967" y="30515"/>
                  <a:pt x="23065" y="30417"/>
                  <a:pt x="23065" y="30417"/>
                </a:cubicBezTo>
                <a:lnTo>
                  <a:pt x="23164" y="30319"/>
                </a:lnTo>
                <a:lnTo>
                  <a:pt x="23065" y="30319"/>
                </a:lnTo>
                <a:cubicBezTo>
                  <a:pt x="23164" y="30220"/>
                  <a:pt x="23262" y="30122"/>
                  <a:pt x="23262" y="30122"/>
                </a:cubicBezTo>
                <a:cubicBezTo>
                  <a:pt x="23360" y="30122"/>
                  <a:pt x="23360" y="30220"/>
                  <a:pt x="23483" y="30220"/>
                </a:cubicBezTo>
                <a:cubicBezTo>
                  <a:pt x="23483" y="30122"/>
                  <a:pt x="23483" y="30122"/>
                  <a:pt x="23582" y="30023"/>
                </a:cubicBezTo>
                <a:lnTo>
                  <a:pt x="23680" y="30023"/>
                </a:lnTo>
                <a:cubicBezTo>
                  <a:pt x="23680" y="30023"/>
                  <a:pt x="23680" y="29901"/>
                  <a:pt x="23778" y="29901"/>
                </a:cubicBezTo>
                <a:lnTo>
                  <a:pt x="23877" y="29901"/>
                </a:lnTo>
                <a:cubicBezTo>
                  <a:pt x="23975" y="29802"/>
                  <a:pt x="23975" y="29704"/>
                  <a:pt x="24098" y="29605"/>
                </a:cubicBezTo>
                <a:cubicBezTo>
                  <a:pt x="24196" y="29704"/>
                  <a:pt x="24196" y="29704"/>
                  <a:pt x="24295" y="29704"/>
                </a:cubicBezTo>
                <a:cubicBezTo>
                  <a:pt x="24295" y="29605"/>
                  <a:pt x="24295" y="29507"/>
                  <a:pt x="24393" y="29409"/>
                </a:cubicBezTo>
                <a:cubicBezTo>
                  <a:pt x="24492" y="29409"/>
                  <a:pt x="24590" y="29409"/>
                  <a:pt x="24713" y="29286"/>
                </a:cubicBezTo>
                <a:lnTo>
                  <a:pt x="24590" y="29187"/>
                </a:lnTo>
                <a:cubicBezTo>
                  <a:pt x="24713" y="29089"/>
                  <a:pt x="24811" y="29089"/>
                  <a:pt x="24811" y="28991"/>
                </a:cubicBezTo>
                <a:cubicBezTo>
                  <a:pt x="24844" y="29056"/>
                  <a:pt x="24877" y="29078"/>
                  <a:pt x="24910" y="29078"/>
                </a:cubicBezTo>
                <a:cubicBezTo>
                  <a:pt x="24975" y="29078"/>
                  <a:pt x="25041" y="28991"/>
                  <a:pt x="25106" y="28991"/>
                </a:cubicBezTo>
                <a:lnTo>
                  <a:pt x="25106" y="28794"/>
                </a:lnTo>
                <a:cubicBezTo>
                  <a:pt x="25205" y="28671"/>
                  <a:pt x="25328" y="28671"/>
                  <a:pt x="25524" y="28573"/>
                </a:cubicBezTo>
                <a:cubicBezTo>
                  <a:pt x="25426" y="28474"/>
                  <a:pt x="25524" y="28376"/>
                  <a:pt x="25524" y="28278"/>
                </a:cubicBezTo>
                <a:lnTo>
                  <a:pt x="25623" y="28278"/>
                </a:lnTo>
                <a:lnTo>
                  <a:pt x="25721" y="28179"/>
                </a:lnTo>
                <a:lnTo>
                  <a:pt x="26041" y="28179"/>
                </a:lnTo>
                <a:lnTo>
                  <a:pt x="25942" y="28056"/>
                </a:lnTo>
                <a:cubicBezTo>
                  <a:pt x="25942" y="27958"/>
                  <a:pt x="26041" y="27958"/>
                  <a:pt x="26041" y="27958"/>
                </a:cubicBezTo>
                <a:cubicBezTo>
                  <a:pt x="26139" y="27761"/>
                  <a:pt x="26139" y="27761"/>
                  <a:pt x="26336" y="27761"/>
                </a:cubicBezTo>
                <a:cubicBezTo>
                  <a:pt x="26434" y="27663"/>
                  <a:pt x="26557" y="27442"/>
                  <a:pt x="26754" y="27343"/>
                </a:cubicBezTo>
                <a:cubicBezTo>
                  <a:pt x="26655" y="27245"/>
                  <a:pt x="26655" y="27147"/>
                  <a:pt x="26655" y="27147"/>
                </a:cubicBezTo>
                <a:lnTo>
                  <a:pt x="26950" y="27147"/>
                </a:lnTo>
                <a:cubicBezTo>
                  <a:pt x="27049" y="27048"/>
                  <a:pt x="27049" y="26950"/>
                  <a:pt x="27172" y="26827"/>
                </a:cubicBezTo>
                <a:lnTo>
                  <a:pt x="27049" y="26729"/>
                </a:lnTo>
                <a:lnTo>
                  <a:pt x="27270" y="26729"/>
                </a:lnTo>
                <a:cubicBezTo>
                  <a:pt x="27270" y="26532"/>
                  <a:pt x="27270" y="26532"/>
                  <a:pt x="27467" y="26532"/>
                </a:cubicBezTo>
                <a:cubicBezTo>
                  <a:pt x="27467" y="26532"/>
                  <a:pt x="27368" y="26532"/>
                  <a:pt x="27368" y="26630"/>
                </a:cubicBezTo>
                <a:lnTo>
                  <a:pt x="27565" y="26630"/>
                </a:lnTo>
                <a:cubicBezTo>
                  <a:pt x="27565" y="26532"/>
                  <a:pt x="27664" y="26433"/>
                  <a:pt x="27664" y="26433"/>
                </a:cubicBezTo>
                <a:cubicBezTo>
                  <a:pt x="27664" y="26335"/>
                  <a:pt x="27565" y="26335"/>
                  <a:pt x="27565" y="26212"/>
                </a:cubicBezTo>
                <a:cubicBezTo>
                  <a:pt x="27565" y="26212"/>
                  <a:pt x="27664" y="26212"/>
                  <a:pt x="27664" y="26114"/>
                </a:cubicBezTo>
                <a:cubicBezTo>
                  <a:pt x="27565" y="26114"/>
                  <a:pt x="27565" y="26015"/>
                  <a:pt x="27565" y="26015"/>
                </a:cubicBezTo>
                <a:cubicBezTo>
                  <a:pt x="27664" y="26015"/>
                  <a:pt x="27664" y="25917"/>
                  <a:pt x="27664" y="25917"/>
                </a:cubicBezTo>
                <a:lnTo>
                  <a:pt x="27885" y="26114"/>
                </a:lnTo>
                <a:cubicBezTo>
                  <a:pt x="27885" y="26015"/>
                  <a:pt x="27983" y="25917"/>
                  <a:pt x="27983" y="25819"/>
                </a:cubicBezTo>
                <a:cubicBezTo>
                  <a:pt x="27983" y="25819"/>
                  <a:pt x="27983" y="25917"/>
                  <a:pt x="28082" y="25917"/>
                </a:cubicBezTo>
                <a:lnTo>
                  <a:pt x="28082" y="25597"/>
                </a:lnTo>
                <a:cubicBezTo>
                  <a:pt x="28180" y="25499"/>
                  <a:pt x="28180" y="25499"/>
                  <a:pt x="28278" y="25401"/>
                </a:cubicBezTo>
                <a:lnTo>
                  <a:pt x="28180" y="25401"/>
                </a:lnTo>
                <a:lnTo>
                  <a:pt x="28180" y="25302"/>
                </a:lnTo>
                <a:cubicBezTo>
                  <a:pt x="28082" y="25302"/>
                  <a:pt x="28082" y="25204"/>
                  <a:pt x="27983" y="25204"/>
                </a:cubicBezTo>
                <a:cubicBezTo>
                  <a:pt x="28082" y="25106"/>
                  <a:pt x="28082" y="25106"/>
                  <a:pt x="28180" y="25106"/>
                </a:cubicBezTo>
                <a:lnTo>
                  <a:pt x="28180" y="24786"/>
                </a:lnTo>
                <a:cubicBezTo>
                  <a:pt x="28180" y="24884"/>
                  <a:pt x="28180" y="24884"/>
                  <a:pt x="28278" y="24884"/>
                </a:cubicBezTo>
                <a:cubicBezTo>
                  <a:pt x="28278" y="24786"/>
                  <a:pt x="28401" y="24786"/>
                  <a:pt x="28500" y="24688"/>
                </a:cubicBezTo>
                <a:cubicBezTo>
                  <a:pt x="28598" y="24688"/>
                  <a:pt x="28598" y="24786"/>
                  <a:pt x="28598" y="24786"/>
                </a:cubicBezTo>
                <a:lnTo>
                  <a:pt x="28696" y="24688"/>
                </a:lnTo>
                <a:cubicBezTo>
                  <a:pt x="28598" y="24589"/>
                  <a:pt x="28598" y="24589"/>
                  <a:pt x="28500" y="24491"/>
                </a:cubicBezTo>
                <a:lnTo>
                  <a:pt x="28696" y="24491"/>
                </a:lnTo>
                <a:cubicBezTo>
                  <a:pt x="28598" y="24368"/>
                  <a:pt x="28598" y="24368"/>
                  <a:pt x="28598" y="24270"/>
                </a:cubicBezTo>
                <a:cubicBezTo>
                  <a:pt x="28598" y="24171"/>
                  <a:pt x="28598" y="24171"/>
                  <a:pt x="28696" y="24073"/>
                </a:cubicBezTo>
                <a:lnTo>
                  <a:pt x="29114" y="24073"/>
                </a:lnTo>
                <a:lnTo>
                  <a:pt x="29016" y="23975"/>
                </a:lnTo>
                <a:cubicBezTo>
                  <a:pt x="29016" y="23876"/>
                  <a:pt x="29114" y="23753"/>
                  <a:pt x="29114" y="23753"/>
                </a:cubicBezTo>
                <a:cubicBezTo>
                  <a:pt x="29016" y="23753"/>
                  <a:pt x="29016" y="23655"/>
                  <a:pt x="28893" y="23655"/>
                </a:cubicBezTo>
                <a:lnTo>
                  <a:pt x="29016" y="23655"/>
                </a:lnTo>
                <a:cubicBezTo>
                  <a:pt x="29016" y="23557"/>
                  <a:pt x="28893" y="23557"/>
                  <a:pt x="28893" y="23557"/>
                </a:cubicBezTo>
                <a:lnTo>
                  <a:pt x="29213" y="23557"/>
                </a:lnTo>
                <a:cubicBezTo>
                  <a:pt x="29213" y="23360"/>
                  <a:pt x="29311" y="23261"/>
                  <a:pt x="29311" y="23139"/>
                </a:cubicBezTo>
                <a:cubicBezTo>
                  <a:pt x="29311" y="23040"/>
                  <a:pt x="29311" y="23040"/>
                  <a:pt x="29213" y="23040"/>
                </a:cubicBezTo>
                <a:cubicBezTo>
                  <a:pt x="29311" y="23040"/>
                  <a:pt x="29409" y="22942"/>
                  <a:pt x="29409" y="22942"/>
                </a:cubicBezTo>
                <a:cubicBezTo>
                  <a:pt x="29508" y="22942"/>
                  <a:pt x="29508" y="22843"/>
                  <a:pt x="29631" y="22843"/>
                </a:cubicBezTo>
                <a:lnTo>
                  <a:pt x="29508" y="22745"/>
                </a:lnTo>
                <a:cubicBezTo>
                  <a:pt x="29508" y="22524"/>
                  <a:pt x="29729" y="22524"/>
                  <a:pt x="29926" y="22524"/>
                </a:cubicBezTo>
                <a:cubicBezTo>
                  <a:pt x="29827" y="22425"/>
                  <a:pt x="29729" y="22425"/>
                  <a:pt x="29729" y="22327"/>
                </a:cubicBezTo>
                <a:lnTo>
                  <a:pt x="29729" y="22130"/>
                </a:lnTo>
                <a:cubicBezTo>
                  <a:pt x="29827" y="22032"/>
                  <a:pt x="29926" y="22032"/>
                  <a:pt x="30024" y="21909"/>
                </a:cubicBezTo>
                <a:cubicBezTo>
                  <a:pt x="30024" y="21811"/>
                  <a:pt x="30122" y="21811"/>
                  <a:pt x="30122" y="21712"/>
                </a:cubicBezTo>
                <a:cubicBezTo>
                  <a:pt x="30057" y="21712"/>
                  <a:pt x="29991" y="21756"/>
                  <a:pt x="29926" y="21756"/>
                </a:cubicBezTo>
                <a:cubicBezTo>
                  <a:pt x="29893" y="21756"/>
                  <a:pt x="29860" y="21745"/>
                  <a:pt x="29827" y="21712"/>
                </a:cubicBezTo>
                <a:cubicBezTo>
                  <a:pt x="29926" y="21712"/>
                  <a:pt x="29926" y="21712"/>
                  <a:pt x="29926" y="21614"/>
                </a:cubicBezTo>
                <a:cubicBezTo>
                  <a:pt x="29926" y="21614"/>
                  <a:pt x="29827" y="21614"/>
                  <a:pt x="29827" y="21516"/>
                </a:cubicBezTo>
                <a:cubicBezTo>
                  <a:pt x="29926" y="21417"/>
                  <a:pt x="30024" y="21417"/>
                  <a:pt x="30122" y="21417"/>
                </a:cubicBezTo>
                <a:cubicBezTo>
                  <a:pt x="30122" y="21098"/>
                  <a:pt x="30344" y="20999"/>
                  <a:pt x="30122" y="20680"/>
                </a:cubicBezTo>
                <a:cubicBezTo>
                  <a:pt x="30344" y="20680"/>
                  <a:pt x="30442" y="20581"/>
                  <a:pt x="30540" y="20483"/>
                </a:cubicBezTo>
                <a:cubicBezTo>
                  <a:pt x="30540" y="20483"/>
                  <a:pt x="30442" y="20385"/>
                  <a:pt x="30442" y="20286"/>
                </a:cubicBezTo>
                <a:cubicBezTo>
                  <a:pt x="30540" y="20286"/>
                  <a:pt x="30540" y="20286"/>
                  <a:pt x="30639" y="20188"/>
                </a:cubicBezTo>
                <a:cubicBezTo>
                  <a:pt x="30540" y="20065"/>
                  <a:pt x="30442" y="19967"/>
                  <a:pt x="30540" y="19770"/>
                </a:cubicBezTo>
                <a:lnTo>
                  <a:pt x="30639" y="19770"/>
                </a:lnTo>
                <a:lnTo>
                  <a:pt x="30639" y="19573"/>
                </a:lnTo>
                <a:cubicBezTo>
                  <a:pt x="30639" y="19573"/>
                  <a:pt x="30540" y="19450"/>
                  <a:pt x="30442" y="19352"/>
                </a:cubicBezTo>
                <a:cubicBezTo>
                  <a:pt x="30540" y="19352"/>
                  <a:pt x="30737" y="19253"/>
                  <a:pt x="30860" y="19155"/>
                </a:cubicBezTo>
                <a:lnTo>
                  <a:pt x="30860" y="19057"/>
                </a:lnTo>
                <a:cubicBezTo>
                  <a:pt x="30860" y="18958"/>
                  <a:pt x="30860" y="18958"/>
                  <a:pt x="30737" y="18835"/>
                </a:cubicBezTo>
                <a:lnTo>
                  <a:pt x="30737" y="19057"/>
                </a:lnTo>
                <a:lnTo>
                  <a:pt x="30639" y="18958"/>
                </a:lnTo>
                <a:cubicBezTo>
                  <a:pt x="30639" y="18958"/>
                  <a:pt x="30540" y="18958"/>
                  <a:pt x="30540" y="19057"/>
                </a:cubicBezTo>
                <a:cubicBezTo>
                  <a:pt x="30442" y="18958"/>
                  <a:pt x="30442" y="18835"/>
                  <a:pt x="30344" y="18835"/>
                </a:cubicBezTo>
                <a:cubicBezTo>
                  <a:pt x="30442" y="18737"/>
                  <a:pt x="30442" y="18639"/>
                  <a:pt x="30540" y="18540"/>
                </a:cubicBezTo>
                <a:cubicBezTo>
                  <a:pt x="30639" y="18442"/>
                  <a:pt x="30737" y="18540"/>
                  <a:pt x="30737" y="18344"/>
                </a:cubicBezTo>
                <a:cubicBezTo>
                  <a:pt x="30737" y="18221"/>
                  <a:pt x="30860" y="18122"/>
                  <a:pt x="30860" y="18024"/>
                </a:cubicBezTo>
                <a:cubicBezTo>
                  <a:pt x="30860" y="18024"/>
                  <a:pt x="30860" y="17926"/>
                  <a:pt x="30737" y="17926"/>
                </a:cubicBezTo>
                <a:cubicBezTo>
                  <a:pt x="30860" y="17926"/>
                  <a:pt x="30958" y="17827"/>
                  <a:pt x="31057" y="17827"/>
                </a:cubicBezTo>
                <a:cubicBezTo>
                  <a:pt x="30958" y="17729"/>
                  <a:pt x="30958" y="17729"/>
                  <a:pt x="30860" y="17606"/>
                </a:cubicBezTo>
                <a:cubicBezTo>
                  <a:pt x="30958" y="17409"/>
                  <a:pt x="30958" y="17213"/>
                  <a:pt x="31057" y="16893"/>
                </a:cubicBezTo>
                <a:lnTo>
                  <a:pt x="31057" y="16893"/>
                </a:lnTo>
                <a:cubicBezTo>
                  <a:pt x="30958" y="16991"/>
                  <a:pt x="30860" y="16991"/>
                  <a:pt x="30860" y="16991"/>
                </a:cubicBezTo>
                <a:cubicBezTo>
                  <a:pt x="30737" y="16893"/>
                  <a:pt x="30639" y="16795"/>
                  <a:pt x="30639" y="16696"/>
                </a:cubicBezTo>
                <a:lnTo>
                  <a:pt x="30860" y="16499"/>
                </a:lnTo>
                <a:cubicBezTo>
                  <a:pt x="30737" y="16377"/>
                  <a:pt x="30737" y="16377"/>
                  <a:pt x="30737" y="16180"/>
                </a:cubicBezTo>
                <a:lnTo>
                  <a:pt x="30860" y="16180"/>
                </a:lnTo>
                <a:cubicBezTo>
                  <a:pt x="30860" y="16081"/>
                  <a:pt x="30737" y="15983"/>
                  <a:pt x="30737" y="15885"/>
                </a:cubicBezTo>
                <a:lnTo>
                  <a:pt x="30540" y="15885"/>
                </a:lnTo>
                <a:cubicBezTo>
                  <a:pt x="30639" y="15762"/>
                  <a:pt x="30639" y="15663"/>
                  <a:pt x="30737" y="15565"/>
                </a:cubicBezTo>
                <a:cubicBezTo>
                  <a:pt x="30639" y="15467"/>
                  <a:pt x="30639" y="15368"/>
                  <a:pt x="30639" y="15270"/>
                </a:cubicBezTo>
                <a:cubicBezTo>
                  <a:pt x="30639" y="15147"/>
                  <a:pt x="30737" y="15147"/>
                  <a:pt x="30737" y="15147"/>
                </a:cubicBezTo>
                <a:lnTo>
                  <a:pt x="30737" y="15049"/>
                </a:lnTo>
                <a:cubicBezTo>
                  <a:pt x="30639" y="15049"/>
                  <a:pt x="30639" y="15147"/>
                  <a:pt x="30639" y="15147"/>
                </a:cubicBezTo>
                <a:cubicBezTo>
                  <a:pt x="30639" y="15049"/>
                  <a:pt x="30639" y="15049"/>
                  <a:pt x="30540" y="14950"/>
                </a:cubicBezTo>
                <a:cubicBezTo>
                  <a:pt x="30540" y="15049"/>
                  <a:pt x="30540" y="15049"/>
                  <a:pt x="30442" y="15049"/>
                </a:cubicBezTo>
                <a:cubicBezTo>
                  <a:pt x="30442" y="14852"/>
                  <a:pt x="30540" y="14852"/>
                  <a:pt x="30639" y="14852"/>
                </a:cubicBezTo>
                <a:cubicBezTo>
                  <a:pt x="30639" y="14754"/>
                  <a:pt x="30540" y="14754"/>
                  <a:pt x="30540" y="14655"/>
                </a:cubicBezTo>
                <a:cubicBezTo>
                  <a:pt x="30639" y="14655"/>
                  <a:pt x="30639" y="14532"/>
                  <a:pt x="30540" y="14434"/>
                </a:cubicBezTo>
                <a:lnTo>
                  <a:pt x="30639" y="14434"/>
                </a:lnTo>
                <a:cubicBezTo>
                  <a:pt x="30540" y="14336"/>
                  <a:pt x="30540" y="14336"/>
                  <a:pt x="30442" y="14336"/>
                </a:cubicBezTo>
                <a:lnTo>
                  <a:pt x="30540" y="14237"/>
                </a:lnTo>
                <a:lnTo>
                  <a:pt x="30540" y="13918"/>
                </a:lnTo>
                <a:cubicBezTo>
                  <a:pt x="30540" y="13918"/>
                  <a:pt x="30737" y="13819"/>
                  <a:pt x="30737" y="13721"/>
                </a:cubicBezTo>
                <a:cubicBezTo>
                  <a:pt x="30639" y="13721"/>
                  <a:pt x="30540" y="13721"/>
                  <a:pt x="30442" y="13524"/>
                </a:cubicBezTo>
                <a:cubicBezTo>
                  <a:pt x="30540" y="13524"/>
                  <a:pt x="30639" y="13426"/>
                  <a:pt x="30639" y="13303"/>
                </a:cubicBezTo>
                <a:cubicBezTo>
                  <a:pt x="30540" y="13205"/>
                  <a:pt x="30442" y="13106"/>
                  <a:pt x="30344" y="13008"/>
                </a:cubicBezTo>
                <a:cubicBezTo>
                  <a:pt x="30245" y="13008"/>
                  <a:pt x="30245" y="12909"/>
                  <a:pt x="30245" y="12909"/>
                </a:cubicBezTo>
                <a:cubicBezTo>
                  <a:pt x="30122" y="12590"/>
                  <a:pt x="29827" y="12688"/>
                  <a:pt x="29729" y="12491"/>
                </a:cubicBezTo>
                <a:cubicBezTo>
                  <a:pt x="29729" y="12393"/>
                  <a:pt x="29827" y="12295"/>
                  <a:pt x="29926" y="12196"/>
                </a:cubicBezTo>
                <a:lnTo>
                  <a:pt x="29729" y="12196"/>
                </a:lnTo>
                <a:lnTo>
                  <a:pt x="29827" y="12073"/>
                </a:lnTo>
                <a:cubicBezTo>
                  <a:pt x="29827" y="11975"/>
                  <a:pt x="29729" y="11975"/>
                  <a:pt x="29729" y="11877"/>
                </a:cubicBezTo>
                <a:cubicBezTo>
                  <a:pt x="29631" y="11877"/>
                  <a:pt x="29409" y="11778"/>
                  <a:pt x="29311" y="11778"/>
                </a:cubicBezTo>
                <a:cubicBezTo>
                  <a:pt x="29409" y="11680"/>
                  <a:pt x="29508" y="11582"/>
                  <a:pt x="29508" y="11582"/>
                </a:cubicBezTo>
                <a:cubicBezTo>
                  <a:pt x="29508" y="11459"/>
                  <a:pt x="29409" y="11459"/>
                  <a:pt x="29409" y="11360"/>
                </a:cubicBezTo>
                <a:lnTo>
                  <a:pt x="29016" y="11360"/>
                </a:lnTo>
                <a:cubicBezTo>
                  <a:pt x="29016" y="11360"/>
                  <a:pt x="29016" y="11262"/>
                  <a:pt x="28893" y="11262"/>
                </a:cubicBezTo>
                <a:cubicBezTo>
                  <a:pt x="29114" y="11065"/>
                  <a:pt x="29409" y="11065"/>
                  <a:pt x="29729" y="10967"/>
                </a:cubicBezTo>
                <a:cubicBezTo>
                  <a:pt x="29508" y="10746"/>
                  <a:pt x="29409" y="10647"/>
                  <a:pt x="29311" y="10549"/>
                </a:cubicBezTo>
                <a:lnTo>
                  <a:pt x="29311" y="10451"/>
                </a:lnTo>
                <a:lnTo>
                  <a:pt x="29213" y="10451"/>
                </a:lnTo>
                <a:cubicBezTo>
                  <a:pt x="29114" y="10352"/>
                  <a:pt x="29114" y="10229"/>
                  <a:pt x="29016" y="10131"/>
                </a:cubicBezTo>
                <a:cubicBezTo>
                  <a:pt x="28893" y="10131"/>
                  <a:pt x="28893" y="9934"/>
                  <a:pt x="28795" y="9836"/>
                </a:cubicBezTo>
                <a:cubicBezTo>
                  <a:pt x="28795" y="9737"/>
                  <a:pt x="28893" y="9615"/>
                  <a:pt x="28893" y="9516"/>
                </a:cubicBezTo>
                <a:cubicBezTo>
                  <a:pt x="28696" y="9418"/>
                  <a:pt x="28598" y="9221"/>
                  <a:pt x="28401" y="9000"/>
                </a:cubicBezTo>
                <a:cubicBezTo>
                  <a:pt x="28278" y="8901"/>
                  <a:pt x="28598" y="8901"/>
                  <a:pt x="28500" y="8803"/>
                </a:cubicBezTo>
                <a:cubicBezTo>
                  <a:pt x="28401" y="8705"/>
                  <a:pt x="28500" y="8606"/>
                  <a:pt x="28500" y="8508"/>
                </a:cubicBezTo>
                <a:cubicBezTo>
                  <a:pt x="28401" y="8508"/>
                  <a:pt x="28278" y="8385"/>
                  <a:pt x="28180" y="8287"/>
                </a:cubicBezTo>
                <a:cubicBezTo>
                  <a:pt x="28180" y="8188"/>
                  <a:pt x="28278" y="8090"/>
                  <a:pt x="28180" y="7992"/>
                </a:cubicBezTo>
                <a:cubicBezTo>
                  <a:pt x="28082" y="7893"/>
                  <a:pt x="28082" y="7770"/>
                  <a:pt x="28180" y="7672"/>
                </a:cubicBezTo>
                <a:cubicBezTo>
                  <a:pt x="27983" y="7475"/>
                  <a:pt x="27786" y="7377"/>
                  <a:pt x="27664" y="7057"/>
                </a:cubicBezTo>
                <a:cubicBezTo>
                  <a:pt x="27565" y="7057"/>
                  <a:pt x="27467" y="6959"/>
                  <a:pt x="27467" y="6959"/>
                </a:cubicBezTo>
                <a:cubicBezTo>
                  <a:pt x="27368" y="6861"/>
                  <a:pt x="27270" y="6762"/>
                  <a:pt x="27172" y="6541"/>
                </a:cubicBezTo>
                <a:cubicBezTo>
                  <a:pt x="27049" y="6443"/>
                  <a:pt x="26950" y="6344"/>
                  <a:pt x="26852" y="6246"/>
                </a:cubicBezTo>
                <a:cubicBezTo>
                  <a:pt x="27049" y="5926"/>
                  <a:pt x="27049" y="5729"/>
                  <a:pt x="26950" y="5631"/>
                </a:cubicBezTo>
                <a:cubicBezTo>
                  <a:pt x="26852" y="5631"/>
                  <a:pt x="26754" y="5533"/>
                  <a:pt x="26655" y="5533"/>
                </a:cubicBezTo>
                <a:cubicBezTo>
                  <a:pt x="26754" y="5311"/>
                  <a:pt x="26557" y="5016"/>
                  <a:pt x="26655" y="4820"/>
                </a:cubicBezTo>
                <a:cubicBezTo>
                  <a:pt x="26655" y="4820"/>
                  <a:pt x="26655" y="4697"/>
                  <a:pt x="26557" y="4697"/>
                </a:cubicBezTo>
                <a:cubicBezTo>
                  <a:pt x="26336" y="4500"/>
                  <a:pt x="26139" y="4402"/>
                  <a:pt x="25942" y="4303"/>
                </a:cubicBezTo>
                <a:cubicBezTo>
                  <a:pt x="25942" y="4303"/>
                  <a:pt x="25819" y="4303"/>
                  <a:pt x="25819" y="4402"/>
                </a:cubicBezTo>
                <a:cubicBezTo>
                  <a:pt x="25721" y="4303"/>
                  <a:pt x="25623" y="4303"/>
                  <a:pt x="25623" y="4205"/>
                </a:cubicBezTo>
                <a:cubicBezTo>
                  <a:pt x="25524" y="3984"/>
                  <a:pt x="25328" y="3885"/>
                  <a:pt x="25205" y="3787"/>
                </a:cubicBezTo>
                <a:lnTo>
                  <a:pt x="25205" y="3590"/>
                </a:lnTo>
                <a:cubicBezTo>
                  <a:pt x="25106" y="3590"/>
                  <a:pt x="25106" y="3467"/>
                  <a:pt x="25008" y="3467"/>
                </a:cubicBezTo>
                <a:lnTo>
                  <a:pt x="25008" y="3369"/>
                </a:lnTo>
                <a:cubicBezTo>
                  <a:pt x="24910" y="3172"/>
                  <a:pt x="24590" y="3172"/>
                  <a:pt x="24492" y="2853"/>
                </a:cubicBezTo>
                <a:lnTo>
                  <a:pt x="24393" y="2853"/>
                </a:lnTo>
                <a:lnTo>
                  <a:pt x="24393" y="2754"/>
                </a:lnTo>
                <a:cubicBezTo>
                  <a:pt x="24295" y="2656"/>
                  <a:pt x="24196" y="2557"/>
                  <a:pt x="23975" y="2557"/>
                </a:cubicBezTo>
                <a:lnTo>
                  <a:pt x="23778" y="2557"/>
                </a:lnTo>
                <a:cubicBezTo>
                  <a:pt x="23680" y="2459"/>
                  <a:pt x="23582" y="2361"/>
                  <a:pt x="23483" y="2238"/>
                </a:cubicBezTo>
                <a:lnTo>
                  <a:pt x="23582" y="2139"/>
                </a:lnTo>
                <a:cubicBezTo>
                  <a:pt x="23483" y="1943"/>
                  <a:pt x="23483" y="1844"/>
                  <a:pt x="23360" y="1746"/>
                </a:cubicBezTo>
                <a:cubicBezTo>
                  <a:pt x="23262" y="1844"/>
                  <a:pt x="23164" y="1844"/>
                  <a:pt x="22967" y="1943"/>
                </a:cubicBezTo>
                <a:cubicBezTo>
                  <a:pt x="22967" y="1746"/>
                  <a:pt x="22746" y="1844"/>
                  <a:pt x="22647" y="1746"/>
                </a:cubicBezTo>
                <a:cubicBezTo>
                  <a:pt x="22549" y="1623"/>
                  <a:pt x="22451" y="1525"/>
                  <a:pt x="22451" y="1426"/>
                </a:cubicBezTo>
                <a:lnTo>
                  <a:pt x="22352" y="1426"/>
                </a:lnTo>
                <a:cubicBezTo>
                  <a:pt x="22254" y="1426"/>
                  <a:pt x="22131" y="1328"/>
                  <a:pt x="22033" y="1328"/>
                </a:cubicBezTo>
                <a:cubicBezTo>
                  <a:pt x="21934" y="1328"/>
                  <a:pt x="21836" y="1426"/>
                  <a:pt x="21738" y="1426"/>
                </a:cubicBezTo>
                <a:cubicBezTo>
                  <a:pt x="21639" y="1230"/>
                  <a:pt x="21639" y="1131"/>
                  <a:pt x="21516" y="1008"/>
                </a:cubicBezTo>
                <a:lnTo>
                  <a:pt x="21221" y="713"/>
                </a:lnTo>
                <a:cubicBezTo>
                  <a:pt x="21172" y="762"/>
                  <a:pt x="21123" y="787"/>
                  <a:pt x="21071" y="787"/>
                </a:cubicBezTo>
                <a:cubicBezTo>
                  <a:pt x="21018" y="787"/>
                  <a:pt x="20963" y="762"/>
                  <a:pt x="20901" y="713"/>
                </a:cubicBezTo>
                <a:lnTo>
                  <a:pt x="20803" y="812"/>
                </a:lnTo>
                <a:cubicBezTo>
                  <a:pt x="20803" y="713"/>
                  <a:pt x="20705" y="615"/>
                  <a:pt x="20705" y="615"/>
                </a:cubicBezTo>
                <a:cubicBezTo>
                  <a:pt x="20410" y="517"/>
                  <a:pt x="19992" y="394"/>
                  <a:pt x="19672" y="394"/>
                </a:cubicBezTo>
                <a:lnTo>
                  <a:pt x="19574" y="394"/>
                </a:lnTo>
                <a:cubicBezTo>
                  <a:pt x="19475" y="394"/>
                  <a:pt x="19377" y="295"/>
                  <a:pt x="19279" y="197"/>
                </a:cubicBezTo>
                <a:lnTo>
                  <a:pt x="18861" y="197"/>
                </a:lnTo>
                <a:lnTo>
                  <a:pt x="18664" y="394"/>
                </a:lnTo>
                <a:cubicBezTo>
                  <a:pt x="18664" y="295"/>
                  <a:pt x="18566" y="295"/>
                  <a:pt x="18566" y="197"/>
                </a:cubicBezTo>
                <a:lnTo>
                  <a:pt x="18566" y="99"/>
                </a:lnTo>
                <a:cubicBezTo>
                  <a:pt x="18443" y="99"/>
                  <a:pt x="18344" y="0"/>
                  <a:pt x="18344" y="0"/>
                </a:cubicBezTo>
                <a:cubicBezTo>
                  <a:pt x="18311" y="33"/>
                  <a:pt x="18268" y="44"/>
                  <a:pt x="18220" y="44"/>
                </a:cubicBezTo>
                <a:cubicBezTo>
                  <a:pt x="18126" y="44"/>
                  <a:pt x="18016" y="0"/>
                  <a:pt x="17951" y="0"/>
                </a:cubicBezTo>
                <a:cubicBezTo>
                  <a:pt x="17951" y="99"/>
                  <a:pt x="17951" y="99"/>
                  <a:pt x="17828" y="197"/>
                </a:cubicBezTo>
                <a:cubicBezTo>
                  <a:pt x="17951" y="197"/>
                  <a:pt x="17951" y="197"/>
                  <a:pt x="18049" y="295"/>
                </a:cubicBezTo>
                <a:lnTo>
                  <a:pt x="17730" y="295"/>
                </a:lnTo>
                <a:cubicBezTo>
                  <a:pt x="17730" y="99"/>
                  <a:pt x="17631" y="99"/>
                  <a:pt x="17533" y="0"/>
                </a:cubicBezTo>
                <a:lnTo>
                  <a:pt x="17213" y="0"/>
                </a:lnTo>
                <a:cubicBezTo>
                  <a:pt x="17115" y="99"/>
                  <a:pt x="16918" y="197"/>
                  <a:pt x="16820" y="197"/>
                </a:cubicBezTo>
                <a:lnTo>
                  <a:pt x="16820" y="99"/>
                </a:lnTo>
                <a:cubicBezTo>
                  <a:pt x="16500" y="99"/>
                  <a:pt x="16303" y="0"/>
                  <a:pt x="15984" y="0"/>
                </a:cubicBezTo>
                <a:lnTo>
                  <a:pt x="15787" y="197"/>
                </a:lnTo>
                <a:lnTo>
                  <a:pt x="15689" y="99"/>
                </a:lnTo>
                <a:cubicBezTo>
                  <a:pt x="15621" y="119"/>
                  <a:pt x="15559" y="127"/>
                  <a:pt x="15501" y="127"/>
                </a:cubicBezTo>
                <a:cubicBezTo>
                  <a:pt x="15344" y="127"/>
                  <a:pt x="15218" y="70"/>
                  <a:pt x="15101" y="70"/>
                </a:cubicBezTo>
                <a:cubicBezTo>
                  <a:pt x="15059" y="70"/>
                  <a:pt x="15017" y="78"/>
                  <a:pt x="14976" y="99"/>
                </a:cubicBezTo>
                <a:lnTo>
                  <a:pt x="148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19;p21">
            <a:extLst>
              <a:ext uri="{FF2B5EF4-FFF2-40B4-BE49-F238E27FC236}">
                <a16:creationId xmlns:a16="http://schemas.microsoft.com/office/drawing/2014/main" id="{09643B65-183B-52B3-C9CC-50A8C5A7228D}"/>
              </a:ext>
            </a:extLst>
          </p:cNvPr>
          <p:cNvSpPr/>
          <p:nvPr/>
        </p:nvSpPr>
        <p:spPr>
          <a:xfrm>
            <a:off x="933499" y="3437670"/>
            <a:ext cx="236398" cy="332009"/>
          </a:xfrm>
          <a:custGeom>
            <a:avLst/>
            <a:gdLst/>
            <a:ahLst/>
            <a:cxnLst/>
            <a:rect l="l" t="t" r="r" b="b"/>
            <a:pathLst>
              <a:path w="31057" h="33196" extrusionOk="0">
                <a:moveTo>
                  <a:pt x="12099" y="812"/>
                </a:moveTo>
                <a:cubicBezTo>
                  <a:pt x="12099" y="837"/>
                  <a:pt x="12099" y="849"/>
                  <a:pt x="12100" y="853"/>
                </a:cubicBezTo>
                <a:lnTo>
                  <a:pt x="12100" y="853"/>
                </a:lnTo>
                <a:cubicBezTo>
                  <a:pt x="12099" y="841"/>
                  <a:pt x="12099" y="827"/>
                  <a:pt x="12099" y="812"/>
                </a:cubicBezTo>
                <a:close/>
                <a:moveTo>
                  <a:pt x="14877" y="8508"/>
                </a:moveTo>
                <a:cubicBezTo>
                  <a:pt x="14976" y="8508"/>
                  <a:pt x="15074" y="8606"/>
                  <a:pt x="15074" y="8606"/>
                </a:cubicBezTo>
                <a:lnTo>
                  <a:pt x="14877" y="8803"/>
                </a:lnTo>
                <a:lnTo>
                  <a:pt x="14656" y="8803"/>
                </a:lnTo>
                <a:cubicBezTo>
                  <a:pt x="14656" y="8901"/>
                  <a:pt x="14656" y="8901"/>
                  <a:pt x="14558" y="9000"/>
                </a:cubicBezTo>
                <a:cubicBezTo>
                  <a:pt x="14558" y="8901"/>
                  <a:pt x="14459" y="8901"/>
                  <a:pt x="14459" y="8803"/>
                </a:cubicBezTo>
                <a:lnTo>
                  <a:pt x="14558" y="8705"/>
                </a:lnTo>
                <a:cubicBezTo>
                  <a:pt x="14558" y="8803"/>
                  <a:pt x="14656" y="8803"/>
                  <a:pt x="14656" y="8803"/>
                </a:cubicBezTo>
                <a:cubicBezTo>
                  <a:pt x="14656" y="8705"/>
                  <a:pt x="14558" y="8705"/>
                  <a:pt x="14361" y="8606"/>
                </a:cubicBezTo>
                <a:cubicBezTo>
                  <a:pt x="14558" y="8606"/>
                  <a:pt x="14754" y="8508"/>
                  <a:pt x="14877" y="8508"/>
                </a:cubicBezTo>
                <a:close/>
                <a:moveTo>
                  <a:pt x="13525" y="8803"/>
                </a:moveTo>
                <a:cubicBezTo>
                  <a:pt x="13648" y="8803"/>
                  <a:pt x="13746" y="8901"/>
                  <a:pt x="13844" y="8901"/>
                </a:cubicBezTo>
                <a:cubicBezTo>
                  <a:pt x="13746" y="8901"/>
                  <a:pt x="13746" y="8901"/>
                  <a:pt x="13746" y="9000"/>
                </a:cubicBezTo>
                <a:cubicBezTo>
                  <a:pt x="13844" y="9000"/>
                  <a:pt x="13943" y="9123"/>
                  <a:pt x="14041" y="9221"/>
                </a:cubicBezTo>
                <a:lnTo>
                  <a:pt x="13746" y="9221"/>
                </a:lnTo>
                <a:cubicBezTo>
                  <a:pt x="13648" y="9123"/>
                  <a:pt x="13648" y="9000"/>
                  <a:pt x="13525" y="9000"/>
                </a:cubicBezTo>
                <a:lnTo>
                  <a:pt x="13525" y="8803"/>
                </a:lnTo>
                <a:close/>
                <a:moveTo>
                  <a:pt x="12615" y="9000"/>
                </a:moveTo>
                <a:cubicBezTo>
                  <a:pt x="12713" y="9000"/>
                  <a:pt x="12812" y="9123"/>
                  <a:pt x="12910" y="9123"/>
                </a:cubicBezTo>
                <a:lnTo>
                  <a:pt x="13033" y="9123"/>
                </a:lnTo>
                <a:cubicBezTo>
                  <a:pt x="13131" y="9123"/>
                  <a:pt x="13131" y="9123"/>
                  <a:pt x="13230" y="9221"/>
                </a:cubicBezTo>
                <a:cubicBezTo>
                  <a:pt x="13131" y="9221"/>
                  <a:pt x="13033" y="9319"/>
                  <a:pt x="13033" y="9319"/>
                </a:cubicBezTo>
                <a:lnTo>
                  <a:pt x="12910" y="9319"/>
                </a:lnTo>
                <a:lnTo>
                  <a:pt x="12910" y="9418"/>
                </a:lnTo>
                <a:cubicBezTo>
                  <a:pt x="12946" y="9447"/>
                  <a:pt x="12980" y="9459"/>
                  <a:pt x="13012" y="9459"/>
                </a:cubicBezTo>
                <a:cubicBezTo>
                  <a:pt x="13091" y="9459"/>
                  <a:pt x="13160" y="9389"/>
                  <a:pt x="13230" y="9319"/>
                </a:cubicBezTo>
                <a:lnTo>
                  <a:pt x="13328" y="9418"/>
                </a:lnTo>
                <a:cubicBezTo>
                  <a:pt x="13426" y="9418"/>
                  <a:pt x="13525" y="9319"/>
                  <a:pt x="13648" y="9319"/>
                </a:cubicBezTo>
                <a:cubicBezTo>
                  <a:pt x="13746" y="9319"/>
                  <a:pt x="13746" y="9319"/>
                  <a:pt x="13746" y="9418"/>
                </a:cubicBezTo>
                <a:cubicBezTo>
                  <a:pt x="13648" y="9418"/>
                  <a:pt x="13648" y="9418"/>
                  <a:pt x="13525" y="9516"/>
                </a:cubicBezTo>
                <a:cubicBezTo>
                  <a:pt x="13648" y="9516"/>
                  <a:pt x="13648" y="9516"/>
                  <a:pt x="13746" y="9615"/>
                </a:cubicBezTo>
                <a:lnTo>
                  <a:pt x="13525" y="9615"/>
                </a:lnTo>
                <a:lnTo>
                  <a:pt x="13426" y="9737"/>
                </a:lnTo>
                <a:cubicBezTo>
                  <a:pt x="13131" y="9615"/>
                  <a:pt x="12713" y="9418"/>
                  <a:pt x="12418" y="9418"/>
                </a:cubicBezTo>
                <a:lnTo>
                  <a:pt x="12295" y="9319"/>
                </a:lnTo>
                <a:cubicBezTo>
                  <a:pt x="12418" y="9319"/>
                  <a:pt x="12418" y="9221"/>
                  <a:pt x="12517" y="9221"/>
                </a:cubicBezTo>
                <a:cubicBezTo>
                  <a:pt x="12615" y="9123"/>
                  <a:pt x="12615" y="9123"/>
                  <a:pt x="12615" y="9000"/>
                </a:cubicBezTo>
                <a:close/>
                <a:moveTo>
                  <a:pt x="2361" y="9516"/>
                </a:moveTo>
                <a:cubicBezTo>
                  <a:pt x="2361" y="9516"/>
                  <a:pt x="2361" y="9615"/>
                  <a:pt x="2460" y="9737"/>
                </a:cubicBezTo>
                <a:cubicBezTo>
                  <a:pt x="2361" y="9737"/>
                  <a:pt x="2361" y="9737"/>
                  <a:pt x="2263" y="9836"/>
                </a:cubicBezTo>
                <a:cubicBezTo>
                  <a:pt x="2263" y="9737"/>
                  <a:pt x="2263" y="9615"/>
                  <a:pt x="2165" y="9516"/>
                </a:cubicBezTo>
                <a:close/>
                <a:moveTo>
                  <a:pt x="12713" y="9836"/>
                </a:moveTo>
                <a:cubicBezTo>
                  <a:pt x="12812" y="9836"/>
                  <a:pt x="12812" y="9934"/>
                  <a:pt x="12910" y="9934"/>
                </a:cubicBezTo>
                <a:cubicBezTo>
                  <a:pt x="12812" y="10033"/>
                  <a:pt x="12812" y="10131"/>
                  <a:pt x="12812" y="10131"/>
                </a:cubicBezTo>
                <a:cubicBezTo>
                  <a:pt x="12812" y="10229"/>
                  <a:pt x="12812" y="10229"/>
                  <a:pt x="12910" y="10352"/>
                </a:cubicBezTo>
                <a:cubicBezTo>
                  <a:pt x="12812" y="10352"/>
                  <a:pt x="12812" y="10352"/>
                  <a:pt x="12812" y="10451"/>
                </a:cubicBezTo>
                <a:cubicBezTo>
                  <a:pt x="12772" y="10470"/>
                  <a:pt x="12733" y="10478"/>
                  <a:pt x="12693" y="10478"/>
                </a:cubicBezTo>
                <a:cubicBezTo>
                  <a:pt x="12535" y="10478"/>
                  <a:pt x="12374" y="10352"/>
                  <a:pt x="12197" y="10352"/>
                </a:cubicBezTo>
                <a:cubicBezTo>
                  <a:pt x="12197" y="10229"/>
                  <a:pt x="12099" y="10229"/>
                  <a:pt x="12099" y="10131"/>
                </a:cubicBezTo>
                <a:cubicBezTo>
                  <a:pt x="12156" y="10016"/>
                  <a:pt x="12180" y="9968"/>
                  <a:pt x="12254" y="9968"/>
                </a:cubicBezTo>
                <a:cubicBezTo>
                  <a:pt x="12307" y="9968"/>
                  <a:pt x="12384" y="9992"/>
                  <a:pt x="12517" y="10033"/>
                </a:cubicBezTo>
                <a:cubicBezTo>
                  <a:pt x="12517" y="10033"/>
                  <a:pt x="12615" y="9934"/>
                  <a:pt x="12713" y="9836"/>
                </a:cubicBezTo>
                <a:close/>
                <a:moveTo>
                  <a:pt x="13328" y="10967"/>
                </a:moveTo>
                <a:cubicBezTo>
                  <a:pt x="13230" y="10967"/>
                  <a:pt x="13230" y="11065"/>
                  <a:pt x="13230" y="11164"/>
                </a:cubicBezTo>
                <a:cubicBezTo>
                  <a:pt x="13131" y="11065"/>
                  <a:pt x="13131" y="10967"/>
                  <a:pt x="13131" y="10967"/>
                </a:cubicBezTo>
                <a:close/>
                <a:moveTo>
                  <a:pt x="19475" y="10352"/>
                </a:moveTo>
                <a:lnTo>
                  <a:pt x="19475" y="10451"/>
                </a:lnTo>
                <a:lnTo>
                  <a:pt x="19475" y="10647"/>
                </a:lnTo>
                <a:lnTo>
                  <a:pt x="19672" y="10647"/>
                </a:lnTo>
                <a:cubicBezTo>
                  <a:pt x="19672" y="10549"/>
                  <a:pt x="19795" y="10451"/>
                  <a:pt x="19795" y="10451"/>
                </a:cubicBezTo>
                <a:lnTo>
                  <a:pt x="19893" y="10451"/>
                </a:lnTo>
                <a:cubicBezTo>
                  <a:pt x="19992" y="10647"/>
                  <a:pt x="20090" y="10746"/>
                  <a:pt x="20287" y="10844"/>
                </a:cubicBezTo>
                <a:cubicBezTo>
                  <a:pt x="20188" y="10967"/>
                  <a:pt x="20090" y="10967"/>
                  <a:pt x="19992" y="11065"/>
                </a:cubicBezTo>
                <a:cubicBezTo>
                  <a:pt x="19795" y="10967"/>
                  <a:pt x="19672" y="10967"/>
                  <a:pt x="19574" y="10746"/>
                </a:cubicBezTo>
                <a:lnTo>
                  <a:pt x="19574" y="10967"/>
                </a:lnTo>
                <a:cubicBezTo>
                  <a:pt x="19475" y="10967"/>
                  <a:pt x="19475" y="11065"/>
                  <a:pt x="19377" y="11065"/>
                </a:cubicBezTo>
                <a:lnTo>
                  <a:pt x="19279" y="10967"/>
                </a:lnTo>
                <a:cubicBezTo>
                  <a:pt x="19180" y="11065"/>
                  <a:pt x="19180" y="11065"/>
                  <a:pt x="19057" y="11164"/>
                </a:cubicBezTo>
                <a:cubicBezTo>
                  <a:pt x="19017" y="11123"/>
                  <a:pt x="18976" y="11099"/>
                  <a:pt x="18935" y="11099"/>
                </a:cubicBezTo>
                <a:cubicBezTo>
                  <a:pt x="18877" y="11099"/>
                  <a:pt x="18820" y="11147"/>
                  <a:pt x="18762" y="11262"/>
                </a:cubicBezTo>
                <a:cubicBezTo>
                  <a:pt x="18959" y="11262"/>
                  <a:pt x="19057" y="11262"/>
                  <a:pt x="19279" y="11360"/>
                </a:cubicBezTo>
                <a:lnTo>
                  <a:pt x="19279" y="11459"/>
                </a:lnTo>
                <a:lnTo>
                  <a:pt x="19057" y="11459"/>
                </a:lnTo>
                <a:cubicBezTo>
                  <a:pt x="18959" y="11459"/>
                  <a:pt x="18959" y="11360"/>
                  <a:pt x="18959" y="11360"/>
                </a:cubicBezTo>
                <a:cubicBezTo>
                  <a:pt x="18861" y="11360"/>
                  <a:pt x="18762" y="11360"/>
                  <a:pt x="18664" y="11459"/>
                </a:cubicBezTo>
                <a:cubicBezTo>
                  <a:pt x="18664" y="11360"/>
                  <a:pt x="18566" y="11262"/>
                  <a:pt x="18443" y="11164"/>
                </a:cubicBezTo>
                <a:cubicBezTo>
                  <a:pt x="18443" y="11262"/>
                  <a:pt x="18443" y="11262"/>
                  <a:pt x="18344" y="11262"/>
                </a:cubicBezTo>
                <a:lnTo>
                  <a:pt x="18344" y="11065"/>
                </a:lnTo>
                <a:cubicBezTo>
                  <a:pt x="18246" y="10967"/>
                  <a:pt x="18148" y="10844"/>
                  <a:pt x="18246" y="10746"/>
                </a:cubicBezTo>
                <a:lnTo>
                  <a:pt x="18246" y="10647"/>
                </a:lnTo>
                <a:cubicBezTo>
                  <a:pt x="18344" y="10647"/>
                  <a:pt x="18443" y="10549"/>
                  <a:pt x="18566" y="10451"/>
                </a:cubicBezTo>
                <a:cubicBezTo>
                  <a:pt x="18566" y="10451"/>
                  <a:pt x="18566" y="10494"/>
                  <a:pt x="18595" y="10494"/>
                </a:cubicBezTo>
                <a:cubicBezTo>
                  <a:pt x="18609" y="10494"/>
                  <a:pt x="18631" y="10483"/>
                  <a:pt x="18664" y="10451"/>
                </a:cubicBezTo>
                <a:cubicBezTo>
                  <a:pt x="18664" y="10418"/>
                  <a:pt x="18675" y="10407"/>
                  <a:pt x="18693" y="10407"/>
                </a:cubicBezTo>
                <a:cubicBezTo>
                  <a:pt x="18729" y="10407"/>
                  <a:pt x="18795" y="10451"/>
                  <a:pt x="18861" y="10451"/>
                </a:cubicBezTo>
                <a:cubicBezTo>
                  <a:pt x="18861" y="10451"/>
                  <a:pt x="18959" y="10352"/>
                  <a:pt x="19057" y="10352"/>
                </a:cubicBezTo>
                <a:cubicBezTo>
                  <a:pt x="19057" y="10352"/>
                  <a:pt x="19057" y="10451"/>
                  <a:pt x="19180" y="10451"/>
                </a:cubicBezTo>
                <a:cubicBezTo>
                  <a:pt x="19279" y="10451"/>
                  <a:pt x="19279" y="10451"/>
                  <a:pt x="19377" y="10352"/>
                </a:cubicBezTo>
                <a:close/>
                <a:moveTo>
                  <a:pt x="18148" y="11164"/>
                </a:moveTo>
                <a:cubicBezTo>
                  <a:pt x="18148" y="11164"/>
                  <a:pt x="18148" y="11262"/>
                  <a:pt x="18246" y="11262"/>
                </a:cubicBezTo>
                <a:cubicBezTo>
                  <a:pt x="18148" y="11360"/>
                  <a:pt x="18049" y="11360"/>
                  <a:pt x="17951" y="11360"/>
                </a:cubicBezTo>
                <a:cubicBezTo>
                  <a:pt x="18049" y="11459"/>
                  <a:pt x="18148" y="11459"/>
                  <a:pt x="18246" y="11582"/>
                </a:cubicBezTo>
                <a:lnTo>
                  <a:pt x="18344" y="11459"/>
                </a:lnTo>
                <a:lnTo>
                  <a:pt x="18443" y="11582"/>
                </a:lnTo>
                <a:cubicBezTo>
                  <a:pt x="18566" y="11582"/>
                  <a:pt x="18443" y="11680"/>
                  <a:pt x="18664" y="11680"/>
                </a:cubicBezTo>
                <a:lnTo>
                  <a:pt x="18762" y="11778"/>
                </a:lnTo>
                <a:cubicBezTo>
                  <a:pt x="18762" y="11778"/>
                  <a:pt x="18762" y="11877"/>
                  <a:pt x="18664" y="11877"/>
                </a:cubicBezTo>
                <a:cubicBezTo>
                  <a:pt x="18566" y="11778"/>
                  <a:pt x="18443" y="11778"/>
                  <a:pt x="18443" y="11680"/>
                </a:cubicBezTo>
                <a:cubicBezTo>
                  <a:pt x="18246" y="11778"/>
                  <a:pt x="18148" y="11877"/>
                  <a:pt x="18049" y="11975"/>
                </a:cubicBezTo>
                <a:cubicBezTo>
                  <a:pt x="17951" y="11877"/>
                  <a:pt x="17951" y="11778"/>
                  <a:pt x="17828" y="11582"/>
                </a:cubicBezTo>
                <a:lnTo>
                  <a:pt x="17828" y="11582"/>
                </a:lnTo>
                <a:cubicBezTo>
                  <a:pt x="17951" y="11680"/>
                  <a:pt x="18049" y="11680"/>
                  <a:pt x="18049" y="11680"/>
                </a:cubicBezTo>
                <a:cubicBezTo>
                  <a:pt x="18049" y="11582"/>
                  <a:pt x="17951" y="11582"/>
                  <a:pt x="17828" y="11459"/>
                </a:cubicBezTo>
                <a:lnTo>
                  <a:pt x="17730" y="11459"/>
                </a:lnTo>
                <a:cubicBezTo>
                  <a:pt x="17631" y="11459"/>
                  <a:pt x="17631" y="11360"/>
                  <a:pt x="17533" y="11262"/>
                </a:cubicBezTo>
                <a:lnTo>
                  <a:pt x="17730" y="11262"/>
                </a:lnTo>
                <a:cubicBezTo>
                  <a:pt x="17828" y="11262"/>
                  <a:pt x="17828" y="11164"/>
                  <a:pt x="17828" y="11164"/>
                </a:cubicBezTo>
                <a:close/>
                <a:moveTo>
                  <a:pt x="12099" y="11778"/>
                </a:moveTo>
                <a:lnTo>
                  <a:pt x="12099" y="11778"/>
                </a:lnTo>
                <a:cubicBezTo>
                  <a:pt x="12099" y="11877"/>
                  <a:pt x="12197" y="11975"/>
                  <a:pt x="12197" y="12073"/>
                </a:cubicBezTo>
                <a:cubicBezTo>
                  <a:pt x="12099" y="12073"/>
                  <a:pt x="12000" y="12073"/>
                  <a:pt x="12099" y="11778"/>
                </a:cubicBezTo>
                <a:close/>
                <a:moveTo>
                  <a:pt x="17631" y="11778"/>
                </a:moveTo>
                <a:lnTo>
                  <a:pt x="17631" y="11975"/>
                </a:lnTo>
                <a:cubicBezTo>
                  <a:pt x="17730" y="11975"/>
                  <a:pt x="17730" y="11975"/>
                  <a:pt x="17730" y="11877"/>
                </a:cubicBezTo>
                <a:cubicBezTo>
                  <a:pt x="17828" y="11975"/>
                  <a:pt x="18049" y="11975"/>
                  <a:pt x="18049" y="12196"/>
                </a:cubicBezTo>
                <a:cubicBezTo>
                  <a:pt x="17951" y="12196"/>
                  <a:pt x="17951" y="12196"/>
                  <a:pt x="17951" y="12073"/>
                </a:cubicBezTo>
                <a:cubicBezTo>
                  <a:pt x="17951" y="12196"/>
                  <a:pt x="17828" y="12196"/>
                  <a:pt x="17828" y="12196"/>
                </a:cubicBezTo>
                <a:lnTo>
                  <a:pt x="17631" y="12196"/>
                </a:lnTo>
                <a:lnTo>
                  <a:pt x="17434" y="11975"/>
                </a:lnTo>
                <a:cubicBezTo>
                  <a:pt x="17533" y="11975"/>
                  <a:pt x="17533" y="11877"/>
                  <a:pt x="17631" y="11778"/>
                </a:cubicBezTo>
                <a:close/>
                <a:moveTo>
                  <a:pt x="12517" y="9516"/>
                </a:moveTo>
                <a:lnTo>
                  <a:pt x="12517" y="9615"/>
                </a:lnTo>
                <a:lnTo>
                  <a:pt x="12713" y="9615"/>
                </a:lnTo>
                <a:lnTo>
                  <a:pt x="12713" y="9737"/>
                </a:lnTo>
                <a:lnTo>
                  <a:pt x="12197" y="9737"/>
                </a:lnTo>
                <a:cubicBezTo>
                  <a:pt x="12197" y="9836"/>
                  <a:pt x="12099" y="9934"/>
                  <a:pt x="12000" y="9934"/>
                </a:cubicBezTo>
                <a:lnTo>
                  <a:pt x="12000" y="10229"/>
                </a:lnTo>
                <a:cubicBezTo>
                  <a:pt x="11902" y="10131"/>
                  <a:pt x="11681" y="10131"/>
                  <a:pt x="11582" y="10131"/>
                </a:cubicBezTo>
                <a:lnTo>
                  <a:pt x="11582" y="10451"/>
                </a:lnTo>
                <a:lnTo>
                  <a:pt x="11804" y="10451"/>
                </a:lnTo>
                <a:cubicBezTo>
                  <a:pt x="11804" y="10451"/>
                  <a:pt x="11902" y="10451"/>
                  <a:pt x="11902" y="10352"/>
                </a:cubicBezTo>
                <a:lnTo>
                  <a:pt x="12000" y="10352"/>
                </a:lnTo>
                <a:cubicBezTo>
                  <a:pt x="12099" y="10549"/>
                  <a:pt x="12295" y="10549"/>
                  <a:pt x="12418" y="10549"/>
                </a:cubicBezTo>
                <a:lnTo>
                  <a:pt x="12418" y="10746"/>
                </a:lnTo>
                <a:cubicBezTo>
                  <a:pt x="12418" y="10746"/>
                  <a:pt x="12295" y="10844"/>
                  <a:pt x="12197" y="10844"/>
                </a:cubicBezTo>
                <a:cubicBezTo>
                  <a:pt x="12197" y="10967"/>
                  <a:pt x="12099" y="10967"/>
                  <a:pt x="12099" y="11065"/>
                </a:cubicBezTo>
                <a:cubicBezTo>
                  <a:pt x="12099" y="11065"/>
                  <a:pt x="12099" y="11164"/>
                  <a:pt x="12197" y="11262"/>
                </a:cubicBezTo>
                <a:cubicBezTo>
                  <a:pt x="12000" y="11164"/>
                  <a:pt x="11902" y="11065"/>
                  <a:pt x="11681" y="11065"/>
                </a:cubicBezTo>
                <a:cubicBezTo>
                  <a:pt x="11804" y="11065"/>
                  <a:pt x="11804" y="11164"/>
                  <a:pt x="11804" y="11164"/>
                </a:cubicBezTo>
                <a:lnTo>
                  <a:pt x="11582" y="11164"/>
                </a:lnTo>
                <a:lnTo>
                  <a:pt x="11582" y="11262"/>
                </a:lnTo>
                <a:lnTo>
                  <a:pt x="11681" y="11262"/>
                </a:lnTo>
                <a:cubicBezTo>
                  <a:pt x="11804" y="11360"/>
                  <a:pt x="11804" y="11459"/>
                  <a:pt x="11804" y="11582"/>
                </a:cubicBezTo>
                <a:cubicBezTo>
                  <a:pt x="11804" y="11459"/>
                  <a:pt x="11681" y="11459"/>
                  <a:pt x="11681" y="11360"/>
                </a:cubicBezTo>
                <a:cubicBezTo>
                  <a:pt x="11582" y="11459"/>
                  <a:pt x="11484" y="11459"/>
                  <a:pt x="11386" y="11459"/>
                </a:cubicBezTo>
                <a:lnTo>
                  <a:pt x="11386" y="11680"/>
                </a:lnTo>
                <a:cubicBezTo>
                  <a:pt x="11304" y="11589"/>
                  <a:pt x="11236" y="11556"/>
                  <a:pt x="11169" y="11556"/>
                </a:cubicBezTo>
                <a:cubicBezTo>
                  <a:pt x="11075" y="11556"/>
                  <a:pt x="10985" y="11622"/>
                  <a:pt x="10869" y="11680"/>
                </a:cubicBezTo>
                <a:lnTo>
                  <a:pt x="11066" y="11680"/>
                </a:lnTo>
                <a:cubicBezTo>
                  <a:pt x="11066" y="11778"/>
                  <a:pt x="11189" y="11877"/>
                  <a:pt x="11189" y="11975"/>
                </a:cubicBezTo>
                <a:cubicBezTo>
                  <a:pt x="11066" y="12073"/>
                  <a:pt x="10869" y="12073"/>
                  <a:pt x="10672" y="12073"/>
                </a:cubicBezTo>
                <a:cubicBezTo>
                  <a:pt x="10672" y="12073"/>
                  <a:pt x="10771" y="12073"/>
                  <a:pt x="10771" y="12196"/>
                </a:cubicBezTo>
                <a:lnTo>
                  <a:pt x="10574" y="12196"/>
                </a:lnTo>
                <a:cubicBezTo>
                  <a:pt x="10672" y="12295"/>
                  <a:pt x="10672" y="12295"/>
                  <a:pt x="10672" y="12393"/>
                </a:cubicBezTo>
                <a:cubicBezTo>
                  <a:pt x="10672" y="12393"/>
                  <a:pt x="10574" y="12393"/>
                  <a:pt x="10451" y="12491"/>
                </a:cubicBezTo>
                <a:cubicBezTo>
                  <a:pt x="10353" y="12393"/>
                  <a:pt x="10353" y="12295"/>
                  <a:pt x="10254" y="12295"/>
                </a:cubicBezTo>
                <a:cubicBezTo>
                  <a:pt x="10156" y="12295"/>
                  <a:pt x="10156" y="12196"/>
                  <a:pt x="10156" y="12196"/>
                </a:cubicBezTo>
                <a:lnTo>
                  <a:pt x="10156" y="12073"/>
                </a:lnTo>
                <a:cubicBezTo>
                  <a:pt x="10254" y="12135"/>
                  <a:pt x="10328" y="12166"/>
                  <a:pt x="10393" y="12166"/>
                </a:cubicBezTo>
                <a:cubicBezTo>
                  <a:pt x="10457" y="12166"/>
                  <a:pt x="10513" y="12135"/>
                  <a:pt x="10574" y="12073"/>
                </a:cubicBezTo>
                <a:cubicBezTo>
                  <a:pt x="10574" y="11877"/>
                  <a:pt x="10451" y="11778"/>
                  <a:pt x="10451" y="11680"/>
                </a:cubicBezTo>
                <a:cubicBezTo>
                  <a:pt x="10574" y="11582"/>
                  <a:pt x="10574" y="11582"/>
                  <a:pt x="10672" y="11582"/>
                </a:cubicBezTo>
                <a:cubicBezTo>
                  <a:pt x="10672" y="11582"/>
                  <a:pt x="10672" y="11680"/>
                  <a:pt x="10771" y="11680"/>
                </a:cubicBezTo>
                <a:lnTo>
                  <a:pt x="10869" y="11680"/>
                </a:lnTo>
                <a:cubicBezTo>
                  <a:pt x="10869" y="11582"/>
                  <a:pt x="10771" y="11459"/>
                  <a:pt x="10672" y="11459"/>
                </a:cubicBezTo>
                <a:lnTo>
                  <a:pt x="10672" y="11262"/>
                </a:lnTo>
                <a:lnTo>
                  <a:pt x="10968" y="11262"/>
                </a:lnTo>
                <a:lnTo>
                  <a:pt x="10968" y="11164"/>
                </a:lnTo>
                <a:cubicBezTo>
                  <a:pt x="10771" y="11065"/>
                  <a:pt x="10771" y="11065"/>
                  <a:pt x="10968" y="10967"/>
                </a:cubicBezTo>
                <a:lnTo>
                  <a:pt x="10968" y="11164"/>
                </a:lnTo>
                <a:lnTo>
                  <a:pt x="11066" y="11164"/>
                </a:lnTo>
                <a:cubicBezTo>
                  <a:pt x="11066" y="11164"/>
                  <a:pt x="11189" y="11164"/>
                  <a:pt x="11189" y="11065"/>
                </a:cubicBezTo>
                <a:cubicBezTo>
                  <a:pt x="11287" y="10967"/>
                  <a:pt x="11386" y="10844"/>
                  <a:pt x="11386" y="10746"/>
                </a:cubicBezTo>
                <a:cubicBezTo>
                  <a:pt x="11484" y="10844"/>
                  <a:pt x="11582" y="10844"/>
                  <a:pt x="11681" y="10967"/>
                </a:cubicBezTo>
                <a:cubicBezTo>
                  <a:pt x="11681" y="10844"/>
                  <a:pt x="11681" y="10746"/>
                  <a:pt x="11582" y="10746"/>
                </a:cubicBezTo>
                <a:cubicBezTo>
                  <a:pt x="11681" y="10746"/>
                  <a:pt x="11681" y="10647"/>
                  <a:pt x="11804" y="10647"/>
                </a:cubicBezTo>
                <a:lnTo>
                  <a:pt x="11386" y="10647"/>
                </a:lnTo>
                <a:cubicBezTo>
                  <a:pt x="11386" y="10647"/>
                  <a:pt x="11386" y="10746"/>
                  <a:pt x="11287" y="10746"/>
                </a:cubicBezTo>
                <a:lnTo>
                  <a:pt x="11287" y="10647"/>
                </a:lnTo>
                <a:cubicBezTo>
                  <a:pt x="11189" y="10647"/>
                  <a:pt x="11066" y="10647"/>
                  <a:pt x="11066" y="10746"/>
                </a:cubicBezTo>
                <a:lnTo>
                  <a:pt x="11066" y="10647"/>
                </a:lnTo>
                <a:cubicBezTo>
                  <a:pt x="11066" y="10647"/>
                  <a:pt x="11189" y="10549"/>
                  <a:pt x="11287" y="10549"/>
                </a:cubicBezTo>
                <a:cubicBezTo>
                  <a:pt x="11386" y="10549"/>
                  <a:pt x="11386" y="10451"/>
                  <a:pt x="11386" y="10352"/>
                </a:cubicBezTo>
                <a:cubicBezTo>
                  <a:pt x="11287" y="10229"/>
                  <a:pt x="11287" y="10229"/>
                  <a:pt x="11189" y="10229"/>
                </a:cubicBezTo>
                <a:cubicBezTo>
                  <a:pt x="11287" y="10229"/>
                  <a:pt x="11287" y="10131"/>
                  <a:pt x="11386" y="10131"/>
                </a:cubicBezTo>
                <a:cubicBezTo>
                  <a:pt x="11386" y="10033"/>
                  <a:pt x="11386" y="10033"/>
                  <a:pt x="11484" y="9934"/>
                </a:cubicBezTo>
                <a:cubicBezTo>
                  <a:pt x="11582" y="9934"/>
                  <a:pt x="11681" y="9836"/>
                  <a:pt x="11804" y="9836"/>
                </a:cubicBezTo>
                <a:lnTo>
                  <a:pt x="11902" y="9836"/>
                </a:lnTo>
                <a:cubicBezTo>
                  <a:pt x="11902" y="9836"/>
                  <a:pt x="12000" y="9737"/>
                  <a:pt x="12000" y="9615"/>
                </a:cubicBezTo>
                <a:lnTo>
                  <a:pt x="12000" y="9737"/>
                </a:lnTo>
                <a:lnTo>
                  <a:pt x="12197" y="9737"/>
                </a:lnTo>
                <a:lnTo>
                  <a:pt x="12197" y="9516"/>
                </a:lnTo>
                <a:cubicBezTo>
                  <a:pt x="12230" y="9549"/>
                  <a:pt x="12265" y="9560"/>
                  <a:pt x="12302" y="9560"/>
                </a:cubicBezTo>
                <a:cubicBezTo>
                  <a:pt x="12375" y="9560"/>
                  <a:pt x="12451" y="9516"/>
                  <a:pt x="12517" y="9516"/>
                </a:cubicBezTo>
                <a:close/>
                <a:moveTo>
                  <a:pt x="17434" y="12196"/>
                </a:moveTo>
                <a:cubicBezTo>
                  <a:pt x="17533" y="12196"/>
                  <a:pt x="17631" y="12295"/>
                  <a:pt x="17730" y="12393"/>
                </a:cubicBezTo>
                <a:cubicBezTo>
                  <a:pt x="17631" y="12393"/>
                  <a:pt x="17631" y="12393"/>
                  <a:pt x="17533" y="12491"/>
                </a:cubicBezTo>
                <a:cubicBezTo>
                  <a:pt x="17533" y="12393"/>
                  <a:pt x="17533" y="12393"/>
                  <a:pt x="17434" y="12393"/>
                </a:cubicBezTo>
                <a:cubicBezTo>
                  <a:pt x="17533" y="12491"/>
                  <a:pt x="17533" y="12590"/>
                  <a:pt x="17631" y="12688"/>
                </a:cubicBezTo>
                <a:cubicBezTo>
                  <a:pt x="17434" y="12688"/>
                  <a:pt x="17434" y="12688"/>
                  <a:pt x="17213" y="12811"/>
                </a:cubicBezTo>
                <a:cubicBezTo>
                  <a:pt x="17115" y="12811"/>
                  <a:pt x="17115" y="12688"/>
                  <a:pt x="17115" y="12688"/>
                </a:cubicBezTo>
                <a:lnTo>
                  <a:pt x="17115" y="12491"/>
                </a:lnTo>
                <a:cubicBezTo>
                  <a:pt x="17115" y="12393"/>
                  <a:pt x="17213" y="12393"/>
                  <a:pt x="17213" y="12393"/>
                </a:cubicBezTo>
                <a:cubicBezTo>
                  <a:pt x="17213" y="12295"/>
                  <a:pt x="17213" y="12295"/>
                  <a:pt x="17115" y="12295"/>
                </a:cubicBezTo>
                <a:cubicBezTo>
                  <a:pt x="17213" y="12295"/>
                  <a:pt x="17336" y="12196"/>
                  <a:pt x="17434" y="12196"/>
                </a:cubicBezTo>
                <a:close/>
                <a:moveTo>
                  <a:pt x="12812" y="12688"/>
                </a:moveTo>
                <a:lnTo>
                  <a:pt x="12812" y="12909"/>
                </a:lnTo>
                <a:cubicBezTo>
                  <a:pt x="12812" y="12909"/>
                  <a:pt x="12713" y="12909"/>
                  <a:pt x="12615" y="13008"/>
                </a:cubicBezTo>
                <a:cubicBezTo>
                  <a:pt x="12517" y="12909"/>
                  <a:pt x="12517" y="12811"/>
                  <a:pt x="12418" y="12688"/>
                </a:cubicBezTo>
                <a:close/>
                <a:moveTo>
                  <a:pt x="10156" y="12688"/>
                </a:moveTo>
                <a:cubicBezTo>
                  <a:pt x="10156" y="12811"/>
                  <a:pt x="10254" y="12909"/>
                  <a:pt x="10254" y="12909"/>
                </a:cubicBezTo>
                <a:cubicBezTo>
                  <a:pt x="10156" y="13008"/>
                  <a:pt x="10058" y="13106"/>
                  <a:pt x="9959" y="13205"/>
                </a:cubicBezTo>
                <a:cubicBezTo>
                  <a:pt x="9836" y="13008"/>
                  <a:pt x="9959" y="12909"/>
                  <a:pt x="10058" y="12688"/>
                </a:cubicBezTo>
                <a:close/>
                <a:moveTo>
                  <a:pt x="12295" y="13623"/>
                </a:moveTo>
                <a:cubicBezTo>
                  <a:pt x="12418" y="13721"/>
                  <a:pt x="12517" y="13721"/>
                  <a:pt x="12713" y="13819"/>
                </a:cubicBezTo>
                <a:lnTo>
                  <a:pt x="12295" y="13819"/>
                </a:lnTo>
                <a:lnTo>
                  <a:pt x="12295" y="14041"/>
                </a:lnTo>
                <a:cubicBezTo>
                  <a:pt x="12197" y="13918"/>
                  <a:pt x="12197" y="13819"/>
                  <a:pt x="12099" y="13721"/>
                </a:cubicBezTo>
                <a:cubicBezTo>
                  <a:pt x="12197" y="13721"/>
                  <a:pt x="12197" y="13721"/>
                  <a:pt x="12295" y="13623"/>
                </a:cubicBezTo>
                <a:close/>
                <a:moveTo>
                  <a:pt x="17434" y="14434"/>
                </a:moveTo>
                <a:lnTo>
                  <a:pt x="17533" y="14532"/>
                </a:lnTo>
                <a:cubicBezTo>
                  <a:pt x="17533" y="14532"/>
                  <a:pt x="17434" y="14532"/>
                  <a:pt x="17434" y="14655"/>
                </a:cubicBezTo>
                <a:cubicBezTo>
                  <a:pt x="17533" y="14655"/>
                  <a:pt x="17533" y="14754"/>
                  <a:pt x="17631" y="14754"/>
                </a:cubicBezTo>
                <a:cubicBezTo>
                  <a:pt x="17574" y="14782"/>
                  <a:pt x="17533" y="14794"/>
                  <a:pt x="17502" y="14794"/>
                </a:cubicBezTo>
                <a:cubicBezTo>
                  <a:pt x="17426" y="14794"/>
                  <a:pt x="17406" y="14725"/>
                  <a:pt x="17336" y="14655"/>
                </a:cubicBezTo>
                <a:cubicBezTo>
                  <a:pt x="17213" y="14532"/>
                  <a:pt x="17336" y="14532"/>
                  <a:pt x="17434" y="14434"/>
                </a:cubicBezTo>
                <a:close/>
                <a:moveTo>
                  <a:pt x="12099" y="14237"/>
                </a:moveTo>
                <a:lnTo>
                  <a:pt x="12099" y="14532"/>
                </a:lnTo>
                <a:cubicBezTo>
                  <a:pt x="12099" y="14532"/>
                  <a:pt x="12099" y="14655"/>
                  <a:pt x="12197" y="14852"/>
                </a:cubicBezTo>
                <a:cubicBezTo>
                  <a:pt x="12099" y="14754"/>
                  <a:pt x="12000" y="14754"/>
                  <a:pt x="12000" y="14754"/>
                </a:cubicBezTo>
                <a:lnTo>
                  <a:pt x="11902" y="14754"/>
                </a:lnTo>
                <a:cubicBezTo>
                  <a:pt x="11902" y="14852"/>
                  <a:pt x="12000" y="14950"/>
                  <a:pt x="12000" y="15049"/>
                </a:cubicBezTo>
                <a:lnTo>
                  <a:pt x="12099" y="15049"/>
                </a:lnTo>
                <a:cubicBezTo>
                  <a:pt x="12000" y="15147"/>
                  <a:pt x="11902" y="15147"/>
                  <a:pt x="11902" y="15147"/>
                </a:cubicBezTo>
                <a:cubicBezTo>
                  <a:pt x="11869" y="15114"/>
                  <a:pt x="11834" y="15103"/>
                  <a:pt x="11794" y="15103"/>
                </a:cubicBezTo>
                <a:cubicBezTo>
                  <a:pt x="11735" y="15103"/>
                  <a:pt x="11666" y="15127"/>
                  <a:pt x="11582" y="15139"/>
                </a:cubicBezTo>
                <a:lnTo>
                  <a:pt x="11582" y="15139"/>
                </a:lnTo>
                <a:cubicBezTo>
                  <a:pt x="11582" y="15044"/>
                  <a:pt x="11585" y="14950"/>
                  <a:pt x="11681" y="14950"/>
                </a:cubicBezTo>
                <a:cubicBezTo>
                  <a:pt x="11582" y="14950"/>
                  <a:pt x="11582" y="14950"/>
                  <a:pt x="11484" y="14852"/>
                </a:cubicBezTo>
                <a:lnTo>
                  <a:pt x="11681" y="14852"/>
                </a:lnTo>
                <a:cubicBezTo>
                  <a:pt x="11804" y="14852"/>
                  <a:pt x="11804" y="14754"/>
                  <a:pt x="11804" y="14754"/>
                </a:cubicBezTo>
                <a:lnTo>
                  <a:pt x="11484" y="14754"/>
                </a:lnTo>
                <a:lnTo>
                  <a:pt x="11484" y="14532"/>
                </a:lnTo>
                <a:lnTo>
                  <a:pt x="11681" y="14532"/>
                </a:lnTo>
                <a:lnTo>
                  <a:pt x="11582" y="14434"/>
                </a:lnTo>
                <a:lnTo>
                  <a:pt x="11582" y="14336"/>
                </a:lnTo>
                <a:lnTo>
                  <a:pt x="11902" y="14336"/>
                </a:lnTo>
                <a:cubicBezTo>
                  <a:pt x="11804" y="14336"/>
                  <a:pt x="11804" y="14237"/>
                  <a:pt x="11582" y="14237"/>
                </a:cubicBezTo>
                <a:close/>
                <a:moveTo>
                  <a:pt x="124" y="15762"/>
                </a:moveTo>
                <a:cubicBezTo>
                  <a:pt x="155" y="15762"/>
                  <a:pt x="186" y="15774"/>
                  <a:pt x="217" y="15791"/>
                </a:cubicBezTo>
                <a:lnTo>
                  <a:pt x="217" y="15791"/>
                </a:lnTo>
                <a:cubicBezTo>
                  <a:pt x="208" y="15762"/>
                  <a:pt x="184" y="15762"/>
                  <a:pt x="124" y="15762"/>
                </a:cubicBezTo>
                <a:close/>
                <a:moveTo>
                  <a:pt x="11189" y="15885"/>
                </a:moveTo>
                <a:cubicBezTo>
                  <a:pt x="11265" y="15885"/>
                  <a:pt x="11282" y="15885"/>
                  <a:pt x="11379" y="15931"/>
                </a:cubicBezTo>
                <a:lnTo>
                  <a:pt x="11379" y="15931"/>
                </a:lnTo>
                <a:cubicBezTo>
                  <a:pt x="11354" y="16012"/>
                  <a:pt x="11272" y="16081"/>
                  <a:pt x="11189" y="16081"/>
                </a:cubicBezTo>
                <a:lnTo>
                  <a:pt x="11066" y="15983"/>
                </a:lnTo>
                <a:cubicBezTo>
                  <a:pt x="11189" y="15983"/>
                  <a:pt x="11189" y="15885"/>
                  <a:pt x="11189" y="15885"/>
                </a:cubicBezTo>
                <a:close/>
                <a:moveTo>
                  <a:pt x="11386" y="15049"/>
                </a:moveTo>
                <a:cubicBezTo>
                  <a:pt x="11386" y="15049"/>
                  <a:pt x="11463" y="15126"/>
                  <a:pt x="11549" y="15144"/>
                </a:cubicBezTo>
                <a:lnTo>
                  <a:pt x="11549" y="15144"/>
                </a:lnTo>
                <a:cubicBezTo>
                  <a:pt x="11528" y="15146"/>
                  <a:pt x="11507" y="15147"/>
                  <a:pt x="11484" y="15147"/>
                </a:cubicBezTo>
                <a:lnTo>
                  <a:pt x="11386" y="15270"/>
                </a:lnTo>
                <a:cubicBezTo>
                  <a:pt x="11484" y="15270"/>
                  <a:pt x="11484" y="15270"/>
                  <a:pt x="11582" y="15368"/>
                </a:cubicBezTo>
                <a:lnTo>
                  <a:pt x="11386" y="15368"/>
                </a:lnTo>
                <a:lnTo>
                  <a:pt x="11386" y="15467"/>
                </a:lnTo>
                <a:lnTo>
                  <a:pt x="11484" y="15467"/>
                </a:lnTo>
                <a:lnTo>
                  <a:pt x="11484" y="15663"/>
                </a:lnTo>
                <a:cubicBezTo>
                  <a:pt x="11582" y="15762"/>
                  <a:pt x="11681" y="15762"/>
                  <a:pt x="11804" y="15885"/>
                </a:cubicBezTo>
                <a:lnTo>
                  <a:pt x="11804" y="16081"/>
                </a:lnTo>
                <a:lnTo>
                  <a:pt x="11681" y="16081"/>
                </a:lnTo>
                <a:cubicBezTo>
                  <a:pt x="11681" y="15904"/>
                  <a:pt x="11600" y="15887"/>
                  <a:pt x="11440" y="15885"/>
                </a:cubicBezTo>
                <a:lnTo>
                  <a:pt x="11440" y="15885"/>
                </a:lnTo>
                <a:cubicBezTo>
                  <a:pt x="11437" y="15810"/>
                  <a:pt x="11484" y="15731"/>
                  <a:pt x="11484" y="15663"/>
                </a:cubicBezTo>
                <a:cubicBezTo>
                  <a:pt x="11386" y="15663"/>
                  <a:pt x="11287" y="15565"/>
                  <a:pt x="11287" y="15565"/>
                </a:cubicBezTo>
                <a:lnTo>
                  <a:pt x="11287" y="15467"/>
                </a:lnTo>
                <a:cubicBezTo>
                  <a:pt x="11287" y="15467"/>
                  <a:pt x="11287" y="15368"/>
                  <a:pt x="11189" y="15368"/>
                </a:cubicBezTo>
                <a:lnTo>
                  <a:pt x="11287" y="15368"/>
                </a:lnTo>
                <a:cubicBezTo>
                  <a:pt x="11189" y="15270"/>
                  <a:pt x="11189" y="15270"/>
                  <a:pt x="11189" y="15147"/>
                </a:cubicBezTo>
                <a:cubicBezTo>
                  <a:pt x="11287" y="15147"/>
                  <a:pt x="11287" y="15049"/>
                  <a:pt x="11386" y="15049"/>
                </a:cubicBezTo>
                <a:close/>
                <a:moveTo>
                  <a:pt x="11287" y="16377"/>
                </a:moveTo>
                <a:cubicBezTo>
                  <a:pt x="11386" y="16499"/>
                  <a:pt x="11582" y="16499"/>
                  <a:pt x="11484" y="16795"/>
                </a:cubicBezTo>
                <a:lnTo>
                  <a:pt x="11484" y="16696"/>
                </a:lnTo>
                <a:cubicBezTo>
                  <a:pt x="11386" y="16696"/>
                  <a:pt x="11287" y="16696"/>
                  <a:pt x="11189" y="16795"/>
                </a:cubicBezTo>
                <a:cubicBezTo>
                  <a:pt x="11189" y="16696"/>
                  <a:pt x="11189" y="16598"/>
                  <a:pt x="11066" y="16499"/>
                </a:cubicBezTo>
                <a:cubicBezTo>
                  <a:pt x="11189" y="16499"/>
                  <a:pt x="11287" y="16377"/>
                  <a:pt x="11287" y="16377"/>
                </a:cubicBezTo>
                <a:close/>
                <a:moveTo>
                  <a:pt x="16820" y="16893"/>
                </a:moveTo>
                <a:cubicBezTo>
                  <a:pt x="16820" y="16893"/>
                  <a:pt x="16721" y="16893"/>
                  <a:pt x="16721" y="16991"/>
                </a:cubicBezTo>
                <a:lnTo>
                  <a:pt x="16598" y="16991"/>
                </a:lnTo>
                <a:cubicBezTo>
                  <a:pt x="16598" y="16942"/>
                  <a:pt x="16549" y="16942"/>
                  <a:pt x="16512" y="16942"/>
                </a:cubicBezTo>
                <a:cubicBezTo>
                  <a:pt x="16475" y="16942"/>
                  <a:pt x="16451" y="16942"/>
                  <a:pt x="16500" y="16893"/>
                </a:cubicBezTo>
                <a:close/>
                <a:moveTo>
                  <a:pt x="20287" y="12295"/>
                </a:moveTo>
                <a:lnTo>
                  <a:pt x="20287" y="12491"/>
                </a:lnTo>
                <a:cubicBezTo>
                  <a:pt x="20287" y="12590"/>
                  <a:pt x="20188" y="12590"/>
                  <a:pt x="20090" y="12688"/>
                </a:cubicBezTo>
                <a:cubicBezTo>
                  <a:pt x="20188" y="12811"/>
                  <a:pt x="20188" y="12811"/>
                  <a:pt x="20287" y="12909"/>
                </a:cubicBezTo>
                <a:lnTo>
                  <a:pt x="20188" y="12909"/>
                </a:lnTo>
                <a:cubicBezTo>
                  <a:pt x="20090" y="12909"/>
                  <a:pt x="20090" y="13008"/>
                  <a:pt x="20090" y="13106"/>
                </a:cubicBezTo>
                <a:lnTo>
                  <a:pt x="20090" y="13205"/>
                </a:lnTo>
                <a:cubicBezTo>
                  <a:pt x="19992" y="13106"/>
                  <a:pt x="19893" y="13106"/>
                  <a:pt x="19795" y="13008"/>
                </a:cubicBezTo>
                <a:lnTo>
                  <a:pt x="19795" y="13008"/>
                </a:lnTo>
                <a:cubicBezTo>
                  <a:pt x="19795" y="13106"/>
                  <a:pt x="19795" y="13106"/>
                  <a:pt x="19893" y="13205"/>
                </a:cubicBezTo>
                <a:cubicBezTo>
                  <a:pt x="19795" y="13205"/>
                  <a:pt x="19795" y="13303"/>
                  <a:pt x="19672" y="13426"/>
                </a:cubicBezTo>
                <a:cubicBezTo>
                  <a:pt x="19795" y="13303"/>
                  <a:pt x="19795" y="13303"/>
                  <a:pt x="19893" y="13303"/>
                </a:cubicBezTo>
                <a:cubicBezTo>
                  <a:pt x="19992" y="13426"/>
                  <a:pt x="19893" y="13524"/>
                  <a:pt x="19795" y="13524"/>
                </a:cubicBezTo>
                <a:lnTo>
                  <a:pt x="19795" y="13721"/>
                </a:lnTo>
                <a:lnTo>
                  <a:pt x="19893" y="13721"/>
                </a:lnTo>
                <a:lnTo>
                  <a:pt x="19893" y="13918"/>
                </a:lnTo>
                <a:cubicBezTo>
                  <a:pt x="19795" y="13819"/>
                  <a:pt x="19672" y="13819"/>
                  <a:pt x="19672" y="13721"/>
                </a:cubicBezTo>
                <a:cubicBezTo>
                  <a:pt x="19574" y="13721"/>
                  <a:pt x="19574" y="13721"/>
                  <a:pt x="19574" y="13819"/>
                </a:cubicBezTo>
                <a:cubicBezTo>
                  <a:pt x="19574" y="13819"/>
                  <a:pt x="19475" y="13819"/>
                  <a:pt x="19475" y="13918"/>
                </a:cubicBezTo>
                <a:cubicBezTo>
                  <a:pt x="19574" y="14041"/>
                  <a:pt x="19574" y="14139"/>
                  <a:pt x="19672" y="14237"/>
                </a:cubicBezTo>
                <a:lnTo>
                  <a:pt x="19574" y="14336"/>
                </a:lnTo>
                <a:lnTo>
                  <a:pt x="19475" y="14434"/>
                </a:lnTo>
                <a:cubicBezTo>
                  <a:pt x="19377" y="14336"/>
                  <a:pt x="19377" y="14237"/>
                  <a:pt x="19279" y="14237"/>
                </a:cubicBezTo>
                <a:cubicBezTo>
                  <a:pt x="19180" y="14237"/>
                  <a:pt x="19377" y="14336"/>
                  <a:pt x="19180" y="14434"/>
                </a:cubicBezTo>
                <a:cubicBezTo>
                  <a:pt x="19180" y="14434"/>
                  <a:pt x="19377" y="14532"/>
                  <a:pt x="19279" y="14532"/>
                </a:cubicBezTo>
                <a:cubicBezTo>
                  <a:pt x="19180" y="14655"/>
                  <a:pt x="19279" y="14754"/>
                  <a:pt x="19279" y="14852"/>
                </a:cubicBezTo>
                <a:cubicBezTo>
                  <a:pt x="19180" y="14754"/>
                  <a:pt x="19057" y="14754"/>
                  <a:pt x="19057" y="14655"/>
                </a:cubicBezTo>
                <a:cubicBezTo>
                  <a:pt x="18959" y="14655"/>
                  <a:pt x="18959" y="14754"/>
                  <a:pt x="18959" y="14754"/>
                </a:cubicBezTo>
                <a:cubicBezTo>
                  <a:pt x="19057" y="14852"/>
                  <a:pt x="19057" y="14852"/>
                  <a:pt x="19057" y="14950"/>
                </a:cubicBezTo>
                <a:cubicBezTo>
                  <a:pt x="19057" y="14950"/>
                  <a:pt x="19057" y="15049"/>
                  <a:pt x="18959" y="15049"/>
                </a:cubicBezTo>
                <a:cubicBezTo>
                  <a:pt x="19057" y="15049"/>
                  <a:pt x="19057" y="15147"/>
                  <a:pt x="19057" y="15270"/>
                </a:cubicBezTo>
                <a:lnTo>
                  <a:pt x="18959" y="15147"/>
                </a:lnTo>
                <a:cubicBezTo>
                  <a:pt x="18861" y="15147"/>
                  <a:pt x="18861" y="15270"/>
                  <a:pt x="18762" y="15368"/>
                </a:cubicBezTo>
                <a:lnTo>
                  <a:pt x="18664" y="15270"/>
                </a:lnTo>
                <a:lnTo>
                  <a:pt x="18664" y="15565"/>
                </a:lnTo>
                <a:cubicBezTo>
                  <a:pt x="18566" y="15663"/>
                  <a:pt x="18566" y="15663"/>
                  <a:pt x="18443" y="15762"/>
                </a:cubicBezTo>
                <a:lnTo>
                  <a:pt x="18246" y="15762"/>
                </a:lnTo>
                <a:cubicBezTo>
                  <a:pt x="18344" y="15762"/>
                  <a:pt x="18344" y="15885"/>
                  <a:pt x="18344" y="15885"/>
                </a:cubicBezTo>
                <a:cubicBezTo>
                  <a:pt x="18246" y="15983"/>
                  <a:pt x="18246" y="15983"/>
                  <a:pt x="18148" y="15983"/>
                </a:cubicBezTo>
                <a:cubicBezTo>
                  <a:pt x="18246" y="16081"/>
                  <a:pt x="18246" y="16081"/>
                  <a:pt x="18344" y="16081"/>
                </a:cubicBezTo>
                <a:cubicBezTo>
                  <a:pt x="18246" y="16081"/>
                  <a:pt x="18246" y="16180"/>
                  <a:pt x="18148" y="16278"/>
                </a:cubicBezTo>
                <a:lnTo>
                  <a:pt x="18049" y="16278"/>
                </a:lnTo>
                <a:lnTo>
                  <a:pt x="18049" y="16696"/>
                </a:lnTo>
                <a:cubicBezTo>
                  <a:pt x="17951" y="16696"/>
                  <a:pt x="17951" y="16598"/>
                  <a:pt x="17828" y="16598"/>
                </a:cubicBezTo>
                <a:cubicBezTo>
                  <a:pt x="17828" y="16696"/>
                  <a:pt x="17730" y="16795"/>
                  <a:pt x="17730" y="16893"/>
                </a:cubicBezTo>
                <a:cubicBezTo>
                  <a:pt x="17631" y="16991"/>
                  <a:pt x="17631" y="17114"/>
                  <a:pt x="17533" y="17213"/>
                </a:cubicBezTo>
                <a:cubicBezTo>
                  <a:pt x="17434" y="17114"/>
                  <a:pt x="17213" y="17114"/>
                  <a:pt x="17115" y="16991"/>
                </a:cubicBezTo>
                <a:cubicBezTo>
                  <a:pt x="17115" y="16893"/>
                  <a:pt x="17016" y="16795"/>
                  <a:pt x="17016" y="16696"/>
                </a:cubicBezTo>
                <a:cubicBezTo>
                  <a:pt x="17213" y="16696"/>
                  <a:pt x="17336" y="16696"/>
                  <a:pt x="17533" y="16795"/>
                </a:cubicBezTo>
                <a:cubicBezTo>
                  <a:pt x="17533" y="16696"/>
                  <a:pt x="17533" y="16598"/>
                  <a:pt x="17434" y="16598"/>
                </a:cubicBezTo>
                <a:cubicBezTo>
                  <a:pt x="17533" y="16598"/>
                  <a:pt x="17533" y="16499"/>
                  <a:pt x="17631" y="16499"/>
                </a:cubicBezTo>
                <a:cubicBezTo>
                  <a:pt x="17533" y="16278"/>
                  <a:pt x="17434" y="16278"/>
                  <a:pt x="17336" y="16081"/>
                </a:cubicBezTo>
                <a:cubicBezTo>
                  <a:pt x="17369" y="16049"/>
                  <a:pt x="17402" y="16038"/>
                  <a:pt x="17438" y="16038"/>
                </a:cubicBezTo>
                <a:cubicBezTo>
                  <a:pt x="17511" y="16038"/>
                  <a:pt x="17598" y="16081"/>
                  <a:pt x="17730" y="16081"/>
                </a:cubicBezTo>
                <a:cubicBezTo>
                  <a:pt x="17730" y="15983"/>
                  <a:pt x="17730" y="15885"/>
                  <a:pt x="17631" y="15762"/>
                </a:cubicBezTo>
                <a:cubicBezTo>
                  <a:pt x="17730" y="15663"/>
                  <a:pt x="17730" y="15565"/>
                  <a:pt x="17828" y="15565"/>
                </a:cubicBezTo>
                <a:lnTo>
                  <a:pt x="17828" y="15467"/>
                </a:lnTo>
                <a:lnTo>
                  <a:pt x="17828" y="15368"/>
                </a:lnTo>
                <a:lnTo>
                  <a:pt x="17828" y="15270"/>
                </a:lnTo>
                <a:cubicBezTo>
                  <a:pt x="17730" y="15270"/>
                  <a:pt x="17828" y="15147"/>
                  <a:pt x="17730" y="15049"/>
                </a:cubicBezTo>
                <a:lnTo>
                  <a:pt x="17730" y="14754"/>
                </a:lnTo>
                <a:cubicBezTo>
                  <a:pt x="17828" y="14754"/>
                  <a:pt x="17951" y="14655"/>
                  <a:pt x="18049" y="14655"/>
                </a:cubicBezTo>
                <a:lnTo>
                  <a:pt x="18049" y="14434"/>
                </a:lnTo>
                <a:cubicBezTo>
                  <a:pt x="18148" y="14336"/>
                  <a:pt x="18246" y="14237"/>
                  <a:pt x="18344" y="14237"/>
                </a:cubicBezTo>
                <a:lnTo>
                  <a:pt x="18246" y="14139"/>
                </a:lnTo>
                <a:lnTo>
                  <a:pt x="18344" y="14041"/>
                </a:lnTo>
                <a:cubicBezTo>
                  <a:pt x="18344" y="14041"/>
                  <a:pt x="18246" y="14041"/>
                  <a:pt x="18246" y="13918"/>
                </a:cubicBezTo>
                <a:lnTo>
                  <a:pt x="18344" y="13918"/>
                </a:lnTo>
                <a:cubicBezTo>
                  <a:pt x="18344" y="13918"/>
                  <a:pt x="18344" y="13819"/>
                  <a:pt x="18246" y="13819"/>
                </a:cubicBezTo>
                <a:cubicBezTo>
                  <a:pt x="18344" y="13721"/>
                  <a:pt x="18443" y="13721"/>
                  <a:pt x="18566" y="13623"/>
                </a:cubicBezTo>
                <a:cubicBezTo>
                  <a:pt x="18566" y="13524"/>
                  <a:pt x="18566" y="13524"/>
                  <a:pt x="18443" y="13426"/>
                </a:cubicBezTo>
                <a:cubicBezTo>
                  <a:pt x="18664" y="13426"/>
                  <a:pt x="18664" y="13205"/>
                  <a:pt x="18762" y="13205"/>
                </a:cubicBezTo>
                <a:lnTo>
                  <a:pt x="18861" y="13205"/>
                </a:lnTo>
                <a:lnTo>
                  <a:pt x="18861" y="13008"/>
                </a:lnTo>
                <a:cubicBezTo>
                  <a:pt x="18959" y="13008"/>
                  <a:pt x="18959" y="13106"/>
                  <a:pt x="18959" y="13106"/>
                </a:cubicBezTo>
                <a:cubicBezTo>
                  <a:pt x="19057" y="13008"/>
                  <a:pt x="19180" y="13008"/>
                  <a:pt x="19279" y="12909"/>
                </a:cubicBezTo>
                <a:lnTo>
                  <a:pt x="19279" y="12811"/>
                </a:lnTo>
                <a:lnTo>
                  <a:pt x="19279" y="12491"/>
                </a:lnTo>
                <a:cubicBezTo>
                  <a:pt x="19377" y="12491"/>
                  <a:pt x="19475" y="12590"/>
                  <a:pt x="19574" y="12590"/>
                </a:cubicBezTo>
                <a:cubicBezTo>
                  <a:pt x="19672" y="12590"/>
                  <a:pt x="19672" y="12491"/>
                  <a:pt x="19672" y="12295"/>
                </a:cubicBezTo>
                <a:cubicBezTo>
                  <a:pt x="19795" y="12393"/>
                  <a:pt x="19795" y="12393"/>
                  <a:pt x="19795" y="12491"/>
                </a:cubicBezTo>
                <a:lnTo>
                  <a:pt x="19992" y="12491"/>
                </a:lnTo>
                <a:cubicBezTo>
                  <a:pt x="20090" y="12393"/>
                  <a:pt x="20090" y="12393"/>
                  <a:pt x="20090" y="12295"/>
                </a:cubicBezTo>
                <a:cubicBezTo>
                  <a:pt x="20090" y="12393"/>
                  <a:pt x="20090" y="12393"/>
                  <a:pt x="20188" y="12393"/>
                </a:cubicBezTo>
                <a:cubicBezTo>
                  <a:pt x="20188" y="12393"/>
                  <a:pt x="20188" y="12295"/>
                  <a:pt x="20287" y="12295"/>
                </a:cubicBezTo>
                <a:close/>
                <a:moveTo>
                  <a:pt x="10968" y="16696"/>
                </a:moveTo>
                <a:cubicBezTo>
                  <a:pt x="10968" y="16893"/>
                  <a:pt x="11189" y="16991"/>
                  <a:pt x="11386" y="17114"/>
                </a:cubicBezTo>
                <a:lnTo>
                  <a:pt x="10968" y="17114"/>
                </a:lnTo>
                <a:cubicBezTo>
                  <a:pt x="11066" y="17213"/>
                  <a:pt x="11189" y="17213"/>
                  <a:pt x="11287" y="17311"/>
                </a:cubicBezTo>
                <a:cubicBezTo>
                  <a:pt x="11287" y="17311"/>
                  <a:pt x="11287" y="17409"/>
                  <a:pt x="11386" y="17508"/>
                </a:cubicBezTo>
                <a:lnTo>
                  <a:pt x="11189" y="17508"/>
                </a:lnTo>
                <a:cubicBezTo>
                  <a:pt x="10968" y="17311"/>
                  <a:pt x="10869" y="17114"/>
                  <a:pt x="10672" y="16893"/>
                </a:cubicBezTo>
                <a:lnTo>
                  <a:pt x="10869" y="16893"/>
                </a:lnTo>
                <a:lnTo>
                  <a:pt x="10771" y="16795"/>
                </a:lnTo>
                <a:cubicBezTo>
                  <a:pt x="10869" y="16795"/>
                  <a:pt x="10869" y="16696"/>
                  <a:pt x="10968" y="16696"/>
                </a:cubicBezTo>
                <a:close/>
                <a:moveTo>
                  <a:pt x="10968" y="17827"/>
                </a:moveTo>
                <a:cubicBezTo>
                  <a:pt x="10968" y="17827"/>
                  <a:pt x="10968" y="17926"/>
                  <a:pt x="11066" y="18024"/>
                </a:cubicBezTo>
                <a:lnTo>
                  <a:pt x="10968" y="18024"/>
                </a:lnTo>
                <a:cubicBezTo>
                  <a:pt x="10968" y="18024"/>
                  <a:pt x="10869" y="17926"/>
                  <a:pt x="10771" y="17926"/>
                </a:cubicBezTo>
                <a:cubicBezTo>
                  <a:pt x="10869" y="17926"/>
                  <a:pt x="10869" y="17827"/>
                  <a:pt x="10968" y="17827"/>
                </a:cubicBezTo>
                <a:close/>
                <a:moveTo>
                  <a:pt x="1034" y="18737"/>
                </a:moveTo>
                <a:cubicBezTo>
                  <a:pt x="1034" y="18737"/>
                  <a:pt x="1132" y="18835"/>
                  <a:pt x="1230" y="18835"/>
                </a:cubicBezTo>
                <a:lnTo>
                  <a:pt x="1132" y="18958"/>
                </a:lnTo>
                <a:cubicBezTo>
                  <a:pt x="1034" y="18958"/>
                  <a:pt x="935" y="18835"/>
                  <a:pt x="837" y="18835"/>
                </a:cubicBezTo>
                <a:cubicBezTo>
                  <a:pt x="837" y="18835"/>
                  <a:pt x="935" y="18737"/>
                  <a:pt x="1034" y="18737"/>
                </a:cubicBezTo>
                <a:close/>
                <a:moveTo>
                  <a:pt x="9640" y="23040"/>
                </a:moveTo>
                <a:cubicBezTo>
                  <a:pt x="9640" y="23139"/>
                  <a:pt x="9640" y="23139"/>
                  <a:pt x="9541" y="23261"/>
                </a:cubicBezTo>
                <a:lnTo>
                  <a:pt x="9836" y="23261"/>
                </a:lnTo>
                <a:cubicBezTo>
                  <a:pt x="9836" y="23360"/>
                  <a:pt x="9836" y="23458"/>
                  <a:pt x="9959" y="23557"/>
                </a:cubicBezTo>
                <a:cubicBezTo>
                  <a:pt x="9836" y="23557"/>
                  <a:pt x="9836" y="23655"/>
                  <a:pt x="9738" y="23655"/>
                </a:cubicBezTo>
                <a:lnTo>
                  <a:pt x="9541" y="23655"/>
                </a:lnTo>
                <a:cubicBezTo>
                  <a:pt x="9541" y="23557"/>
                  <a:pt x="9541" y="23360"/>
                  <a:pt x="9443" y="23139"/>
                </a:cubicBezTo>
                <a:cubicBezTo>
                  <a:pt x="9541" y="23040"/>
                  <a:pt x="9541" y="23040"/>
                  <a:pt x="9640" y="23040"/>
                </a:cubicBezTo>
                <a:close/>
                <a:moveTo>
                  <a:pt x="13525" y="23557"/>
                </a:moveTo>
                <a:cubicBezTo>
                  <a:pt x="13525" y="23655"/>
                  <a:pt x="13426" y="23655"/>
                  <a:pt x="13426" y="23655"/>
                </a:cubicBezTo>
                <a:lnTo>
                  <a:pt x="13525" y="23753"/>
                </a:lnTo>
                <a:lnTo>
                  <a:pt x="13131" y="23753"/>
                </a:lnTo>
                <a:cubicBezTo>
                  <a:pt x="13230" y="23655"/>
                  <a:pt x="13230" y="23557"/>
                  <a:pt x="13328" y="23557"/>
                </a:cubicBezTo>
                <a:close/>
                <a:moveTo>
                  <a:pt x="9836" y="23655"/>
                </a:moveTo>
                <a:cubicBezTo>
                  <a:pt x="9959" y="23655"/>
                  <a:pt x="10058" y="23753"/>
                  <a:pt x="10254" y="23876"/>
                </a:cubicBezTo>
                <a:lnTo>
                  <a:pt x="10058" y="23876"/>
                </a:lnTo>
                <a:cubicBezTo>
                  <a:pt x="9959" y="23753"/>
                  <a:pt x="9959" y="23753"/>
                  <a:pt x="9836" y="23655"/>
                </a:cubicBezTo>
                <a:close/>
                <a:moveTo>
                  <a:pt x="13746" y="23557"/>
                </a:moveTo>
                <a:cubicBezTo>
                  <a:pt x="13844" y="23557"/>
                  <a:pt x="13844" y="23655"/>
                  <a:pt x="13943" y="23753"/>
                </a:cubicBezTo>
                <a:lnTo>
                  <a:pt x="13844" y="23876"/>
                </a:lnTo>
                <a:cubicBezTo>
                  <a:pt x="13844" y="23876"/>
                  <a:pt x="13844" y="23753"/>
                  <a:pt x="13746" y="23753"/>
                </a:cubicBezTo>
                <a:lnTo>
                  <a:pt x="13746" y="23557"/>
                </a:lnTo>
                <a:close/>
                <a:moveTo>
                  <a:pt x="11287" y="24270"/>
                </a:moveTo>
                <a:cubicBezTo>
                  <a:pt x="11287" y="24368"/>
                  <a:pt x="11386" y="24368"/>
                  <a:pt x="11386" y="24491"/>
                </a:cubicBezTo>
                <a:cubicBezTo>
                  <a:pt x="11386" y="24368"/>
                  <a:pt x="11484" y="24368"/>
                  <a:pt x="11484" y="24368"/>
                </a:cubicBezTo>
                <a:cubicBezTo>
                  <a:pt x="11484" y="24491"/>
                  <a:pt x="11582" y="24589"/>
                  <a:pt x="11582" y="24786"/>
                </a:cubicBezTo>
                <a:lnTo>
                  <a:pt x="11681" y="24786"/>
                </a:lnTo>
                <a:lnTo>
                  <a:pt x="11681" y="24884"/>
                </a:lnTo>
                <a:cubicBezTo>
                  <a:pt x="11582" y="24884"/>
                  <a:pt x="11484" y="24884"/>
                  <a:pt x="11484" y="24786"/>
                </a:cubicBezTo>
                <a:cubicBezTo>
                  <a:pt x="11386" y="24688"/>
                  <a:pt x="11287" y="24589"/>
                  <a:pt x="11189" y="24368"/>
                </a:cubicBezTo>
                <a:lnTo>
                  <a:pt x="11287" y="24270"/>
                </a:lnTo>
                <a:close/>
                <a:moveTo>
                  <a:pt x="12713" y="24786"/>
                </a:moveTo>
                <a:cubicBezTo>
                  <a:pt x="12713" y="24884"/>
                  <a:pt x="12713" y="24884"/>
                  <a:pt x="12812" y="24884"/>
                </a:cubicBezTo>
                <a:cubicBezTo>
                  <a:pt x="12910" y="24884"/>
                  <a:pt x="12910" y="24884"/>
                  <a:pt x="12910" y="24983"/>
                </a:cubicBezTo>
                <a:lnTo>
                  <a:pt x="12615" y="24983"/>
                </a:lnTo>
                <a:cubicBezTo>
                  <a:pt x="12713" y="24884"/>
                  <a:pt x="12713" y="24884"/>
                  <a:pt x="12713" y="24786"/>
                </a:cubicBezTo>
                <a:close/>
                <a:moveTo>
                  <a:pt x="22746" y="27245"/>
                </a:moveTo>
                <a:cubicBezTo>
                  <a:pt x="22746" y="27245"/>
                  <a:pt x="22869" y="27343"/>
                  <a:pt x="22967" y="27442"/>
                </a:cubicBezTo>
                <a:cubicBezTo>
                  <a:pt x="22746" y="27343"/>
                  <a:pt x="22647" y="27343"/>
                  <a:pt x="22549" y="27343"/>
                </a:cubicBezTo>
                <a:cubicBezTo>
                  <a:pt x="22647" y="27343"/>
                  <a:pt x="22647" y="27245"/>
                  <a:pt x="22746" y="27245"/>
                </a:cubicBezTo>
                <a:close/>
                <a:moveTo>
                  <a:pt x="10672" y="31130"/>
                </a:moveTo>
                <a:cubicBezTo>
                  <a:pt x="10771" y="31253"/>
                  <a:pt x="10869" y="31253"/>
                  <a:pt x="10968" y="31351"/>
                </a:cubicBezTo>
                <a:cubicBezTo>
                  <a:pt x="10968" y="31351"/>
                  <a:pt x="10869" y="31450"/>
                  <a:pt x="10771" y="31548"/>
                </a:cubicBezTo>
                <a:cubicBezTo>
                  <a:pt x="10771" y="31351"/>
                  <a:pt x="10771" y="31351"/>
                  <a:pt x="10672" y="31130"/>
                </a:cubicBezTo>
                <a:close/>
                <a:moveTo>
                  <a:pt x="14877" y="0"/>
                </a:moveTo>
                <a:cubicBezTo>
                  <a:pt x="14754" y="99"/>
                  <a:pt x="14754" y="99"/>
                  <a:pt x="14656" y="197"/>
                </a:cubicBezTo>
                <a:cubicBezTo>
                  <a:pt x="14558" y="99"/>
                  <a:pt x="14558" y="99"/>
                  <a:pt x="14459" y="99"/>
                </a:cubicBezTo>
                <a:cubicBezTo>
                  <a:pt x="14459" y="197"/>
                  <a:pt x="14558" y="197"/>
                  <a:pt x="14558" y="295"/>
                </a:cubicBezTo>
                <a:cubicBezTo>
                  <a:pt x="14361" y="295"/>
                  <a:pt x="14262" y="197"/>
                  <a:pt x="14041" y="197"/>
                </a:cubicBezTo>
                <a:cubicBezTo>
                  <a:pt x="14041" y="295"/>
                  <a:pt x="13943" y="394"/>
                  <a:pt x="13943" y="394"/>
                </a:cubicBezTo>
                <a:cubicBezTo>
                  <a:pt x="13746" y="394"/>
                  <a:pt x="13746" y="517"/>
                  <a:pt x="13648" y="517"/>
                </a:cubicBezTo>
                <a:cubicBezTo>
                  <a:pt x="13525" y="517"/>
                  <a:pt x="13525" y="394"/>
                  <a:pt x="13525" y="394"/>
                </a:cubicBezTo>
                <a:cubicBezTo>
                  <a:pt x="13525" y="517"/>
                  <a:pt x="13525" y="517"/>
                  <a:pt x="13426" y="615"/>
                </a:cubicBezTo>
                <a:cubicBezTo>
                  <a:pt x="13357" y="546"/>
                  <a:pt x="13289" y="465"/>
                  <a:pt x="13220" y="465"/>
                </a:cubicBezTo>
                <a:cubicBezTo>
                  <a:pt x="13190" y="465"/>
                  <a:pt x="13161" y="480"/>
                  <a:pt x="13131" y="517"/>
                </a:cubicBezTo>
                <a:cubicBezTo>
                  <a:pt x="13033" y="615"/>
                  <a:pt x="13033" y="615"/>
                  <a:pt x="13033" y="713"/>
                </a:cubicBezTo>
                <a:cubicBezTo>
                  <a:pt x="12812" y="615"/>
                  <a:pt x="12713" y="517"/>
                  <a:pt x="12615" y="517"/>
                </a:cubicBezTo>
                <a:cubicBezTo>
                  <a:pt x="12615" y="615"/>
                  <a:pt x="12517" y="713"/>
                  <a:pt x="12418" y="812"/>
                </a:cubicBezTo>
                <a:cubicBezTo>
                  <a:pt x="12295" y="713"/>
                  <a:pt x="12197" y="615"/>
                  <a:pt x="12197" y="517"/>
                </a:cubicBezTo>
                <a:cubicBezTo>
                  <a:pt x="12099" y="615"/>
                  <a:pt x="12099" y="615"/>
                  <a:pt x="12000" y="713"/>
                </a:cubicBezTo>
                <a:cubicBezTo>
                  <a:pt x="12099" y="713"/>
                  <a:pt x="12099" y="812"/>
                  <a:pt x="12197" y="812"/>
                </a:cubicBezTo>
                <a:cubicBezTo>
                  <a:pt x="12131" y="812"/>
                  <a:pt x="12110" y="855"/>
                  <a:pt x="12102" y="855"/>
                </a:cubicBezTo>
                <a:cubicBezTo>
                  <a:pt x="12101" y="855"/>
                  <a:pt x="12101" y="855"/>
                  <a:pt x="12100" y="853"/>
                </a:cubicBezTo>
                <a:lnTo>
                  <a:pt x="12100" y="853"/>
                </a:lnTo>
                <a:cubicBezTo>
                  <a:pt x="12113" y="1010"/>
                  <a:pt x="12197" y="1025"/>
                  <a:pt x="12197" y="1230"/>
                </a:cubicBezTo>
                <a:cubicBezTo>
                  <a:pt x="12099" y="1008"/>
                  <a:pt x="12000" y="1131"/>
                  <a:pt x="11902" y="1008"/>
                </a:cubicBezTo>
                <a:cubicBezTo>
                  <a:pt x="11804" y="1131"/>
                  <a:pt x="11681" y="1230"/>
                  <a:pt x="11582" y="1230"/>
                </a:cubicBezTo>
                <a:cubicBezTo>
                  <a:pt x="11582" y="1008"/>
                  <a:pt x="11484" y="1008"/>
                  <a:pt x="11386" y="1008"/>
                </a:cubicBezTo>
                <a:cubicBezTo>
                  <a:pt x="11287" y="1008"/>
                  <a:pt x="11287" y="1008"/>
                  <a:pt x="11287" y="1131"/>
                </a:cubicBezTo>
                <a:cubicBezTo>
                  <a:pt x="11287" y="1230"/>
                  <a:pt x="11386" y="1328"/>
                  <a:pt x="11386" y="1426"/>
                </a:cubicBezTo>
                <a:lnTo>
                  <a:pt x="11189" y="1426"/>
                </a:lnTo>
                <a:cubicBezTo>
                  <a:pt x="11066" y="1230"/>
                  <a:pt x="11066" y="1230"/>
                  <a:pt x="10869" y="1230"/>
                </a:cubicBezTo>
                <a:cubicBezTo>
                  <a:pt x="10771" y="1328"/>
                  <a:pt x="10771" y="1426"/>
                  <a:pt x="10672" y="1426"/>
                </a:cubicBezTo>
                <a:lnTo>
                  <a:pt x="10672" y="1525"/>
                </a:lnTo>
                <a:cubicBezTo>
                  <a:pt x="10672" y="1623"/>
                  <a:pt x="10574" y="1746"/>
                  <a:pt x="10574" y="1746"/>
                </a:cubicBezTo>
                <a:cubicBezTo>
                  <a:pt x="10451" y="1746"/>
                  <a:pt x="10353" y="1623"/>
                  <a:pt x="10254" y="1623"/>
                </a:cubicBezTo>
                <a:cubicBezTo>
                  <a:pt x="10156" y="1746"/>
                  <a:pt x="10058" y="1746"/>
                  <a:pt x="9959" y="1844"/>
                </a:cubicBezTo>
                <a:lnTo>
                  <a:pt x="9541" y="1844"/>
                </a:lnTo>
                <a:lnTo>
                  <a:pt x="9541" y="1943"/>
                </a:lnTo>
                <a:cubicBezTo>
                  <a:pt x="9541" y="1943"/>
                  <a:pt x="9640" y="1943"/>
                  <a:pt x="9738" y="2041"/>
                </a:cubicBezTo>
                <a:cubicBezTo>
                  <a:pt x="9696" y="2062"/>
                  <a:pt x="9659" y="2069"/>
                  <a:pt x="9626" y="2069"/>
                </a:cubicBezTo>
                <a:cubicBezTo>
                  <a:pt x="9533" y="2069"/>
                  <a:pt x="9467" y="2013"/>
                  <a:pt x="9408" y="2013"/>
                </a:cubicBezTo>
                <a:cubicBezTo>
                  <a:pt x="9386" y="2013"/>
                  <a:pt x="9365" y="2020"/>
                  <a:pt x="9345" y="2041"/>
                </a:cubicBezTo>
                <a:cubicBezTo>
                  <a:pt x="9345" y="1943"/>
                  <a:pt x="9222" y="1943"/>
                  <a:pt x="9222" y="1943"/>
                </a:cubicBezTo>
                <a:cubicBezTo>
                  <a:pt x="9222" y="1943"/>
                  <a:pt x="9123" y="2041"/>
                  <a:pt x="9123" y="2139"/>
                </a:cubicBezTo>
                <a:cubicBezTo>
                  <a:pt x="9025" y="2139"/>
                  <a:pt x="9025" y="2238"/>
                  <a:pt x="9025" y="2361"/>
                </a:cubicBezTo>
                <a:lnTo>
                  <a:pt x="9025" y="2238"/>
                </a:lnTo>
                <a:cubicBezTo>
                  <a:pt x="9025" y="2361"/>
                  <a:pt x="9025" y="2361"/>
                  <a:pt x="8927" y="2459"/>
                </a:cubicBezTo>
                <a:cubicBezTo>
                  <a:pt x="8828" y="2361"/>
                  <a:pt x="8828" y="2361"/>
                  <a:pt x="8730" y="2238"/>
                </a:cubicBezTo>
                <a:lnTo>
                  <a:pt x="8730" y="2459"/>
                </a:lnTo>
                <a:cubicBezTo>
                  <a:pt x="8582" y="2459"/>
                  <a:pt x="8489" y="2415"/>
                  <a:pt x="8386" y="2415"/>
                </a:cubicBezTo>
                <a:cubicBezTo>
                  <a:pt x="8334" y="2415"/>
                  <a:pt x="8279" y="2426"/>
                  <a:pt x="8214" y="2459"/>
                </a:cubicBezTo>
                <a:cubicBezTo>
                  <a:pt x="8312" y="2459"/>
                  <a:pt x="8410" y="2557"/>
                  <a:pt x="8410" y="2557"/>
                </a:cubicBezTo>
                <a:cubicBezTo>
                  <a:pt x="8509" y="2754"/>
                  <a:pt x="8509" y="2853"/>
                  <a:pt x="8607" y="2975"/>
                </a:cubicBezTo>
                <a:cubicBezTo>
                  <a:pt x="8537" y="3045"/>
                  <a:pt x="8468" y="3115"/>
                  <a:pt x="8398" y="3115"/>
                </a:cubicBezTo>
                <a:cubicBezTo>
                  <a:pt x="8369" y="3115"/>
                  <a:pt x="8341" y="3103"/>
                  <a:pt x="8312" y="3074"/>
                </a:cubicBezTo>
                <a:lnTo>
                  <a:pt x="7992" y="3074"/>
                </a:lnTo>
                <a:lnTo>
                  <a:pt x="7894" y="2975"/>
                </a:lnTo>
                <a:cubicBezTo>
                  <a:pt x="7697" y="3074"/>
                  <a:pt x="7796" y="3172"/>
                  <a:pt x="7796" y="3369"/>
                </a:cubicBezTo>
                <a:cubicBezTo>
                  <a:pt x="7796" y="3271"/>
                  <a:pt x="7697" y="3172"/>
                  <a:pt x="7697" y="3172"/>
                </a:cubicBezTo>
                <a:lnTo>
                  <a:pt x="7500" y="3172"/>
                </a:lnTo>
                <a:lnTo>
                  <a:pt x="7500" y="3271"/>
                </a:lnTo>
                <a:lnTo>
                  <a:pt x="7377" y="3369"/>
                </a:lnTo>
                <a:cubicBezTo>
                  <a:pt x="7377" y="3467"/>
                  <a:pt x="7500" y="3467"/>
                  <a:pt x="7500" y="3467"/>
                </a:cubicBezTo>
                <a:cubicBezTo>
                  <a:pt x="7500" y="3590"/>
                  <a:pt x="7500" y="3689"/>
                  <a:pt x="7377" y="3689"/>
                </a:cubicBezTo>
                <a:cubicBezTo>
                  <a:pt x="7296" y="3607"/>
                  <a:pt x="7282" y="3443"/>
                  <a:pt x="7169" y="3443"/>
                </a:cubicBezTo>
                <a:cubicBezTo>
                  <a:pt x="7145" y="3443"/>
                  <a:pt x="7117" y="3450"/>
                  <a:pt x="7082" y="3467"/>
                </a:cubicBezTo>
                <a:cubicBezTo>
                  <a:pt x="6984" y="3590"/>
                  <a:pt x="6984" y="3590"/>
                  <a:pt x="6886" y="3689"/>
                </a:cubicBezTo>
                <a:cubicBezTo>
                  <a:pt x="6984" y="3787"/>
                  <a:pt x="6984" y="3787"/>
                  <a:pt x="7082" y="3787"/>
                </a:cubicBezTo>
                <a:cubicBezTo>
                  <a:pt x="6984" y="3787"/>
                  <a:pt x="6984" y="3787"/>
                  <a:pt x="6984" y="3885"/>
                </a:cubicBezTo>
                <a:lnTo>
                  <a:pt x="7082" y="3885"/>
                </a:lnTo>
                <a:cubicBezTo>
                  <a:pt x="7082" y="3984"/>
                  <a:pt x="6984" y="4082"/>
                  <a:pt x="6886" y="4082"/>
                </a:cubicBezTo>
                <a:cubicBezTo>
                  <a:pt x="6763" y="4082"/>
                  <a:pt x="6763" y="3885"/>
                  <a:pt x="6566" y="3885"/>
                </a:cubicBezTo>
                <a:lnTo>
                  <a:pt x="6566" y="4082"/>
                </a:lnTo>
                <a:lnTo>
                  <a:pt x="6468" y="4205"/>
                </a:lnTo>
                <a:cubicBezTo>
                  <a:pt x="6369" y="4205"/>
                  <a:pt x="6369" y="4082"/>
                  <a:pt x="6369" y="4082"/>
                </a:cubicBezTo>
                <a:cubicBezTo>
                  <a:pt x="6148" y="4082"/>
                  <a:pt x="6271" y="4205"/>
                  <a:pt x="6148" y="4303"/>
                </a:cubicBezTo>
                <a:cubicBezTo>
                  <a:pt x="6148" y="4402"/>
                  <a:pt x="6050" y="4402"/>
                  <a:pt x="5951" y="4500"/>
                </a:cubicBezTo>
                <a:cubicBezTo>
                  <a:pt x="6050" y="4598"/>
                  <a:pt x="6050" y="4697"/>
                  <a:pt x="6050" y="4820"/>
                </a:cubicBezTo>
                <a:cubicBezTo>
                  <a:pt x="6050" y="4918"/>
                  <a:pt x="5951" y="4918"/>
                  <a:pt x="5853" y="4918"/>
                </a:cubicBezTo>
                <a:cubicBezTo>
                  <a:pt x="5804" y="4869"/>
                  <a:pt x="5755" y="4844"/>
                  <a:pt x="5702" y="4844"/>
                </a:cubicBezTo>
                <a:cubicBezTo>
                  <a:pt x="5650" y="4844"/>
                  <a:pt x="5595" y="4869"/>
                  <a:pt x="5533" y="4918"/>
                </a:cubicBezTo>
                <a:cubicBezTo>
                  <a:pt x="5656" y="5016"/>
                  <a:pt x="5755" y="5115"/>
                  <a:pt x="5755" y="5115"/>
                </a:cubicBezTo>
                <a:cubicBezTo>
                  <a:pt x="5755" y="5213"/>
                  <a:pt x="5656" y="5311"/>
                  <a:pt x="5656" y="5311"/>
                </a:cubicBezTo>
                <a:lnTo>
                  <a:pt x="5238" y="5311"/>
                </a:lnTo>
                <a:cubicBezTo>
                  <a:pt x="5337" y="5311"/>
                  <a:pt x="5337" y="5213"/>
                  <a:pt x="5435" y="5213"/>
                </a:cubicBezTo>
                <a:cubicBezTo>
                  <a:pt x="5337" y="5115"/>
                  <a:pt x="5337" y="5115"/>
                  <a:pt x="5238" y="5115"/>
                </a:cubicBezTo>
                <a:lnTo>
                  <a:pt x="5238" y="4918"/>
                </a:lnTo>
                <a:lnTo>
                  <a:pt x="5140" y="4918"/>
                </a:lnTo>
                <a:lnTo>
                  <a:pt x="5140" y="5115"/>
                </a:lnTo>
                <a:lnTo>
                  <a:pt x="5238" y="5213"/>
                </a:lnTo>
                <a:lnTo>
                  <a:pt x="5140" y="5311"/>
                </a:lnTo>
                <a:cubicBezTo>
                  <a:pt x="5140" y="5311"/>
                  <a:pt x="5238" y="5311"/>
                  <a:pt x="5140" y="5434"/>
                </a:cubicBezTo>
                <a:lnTo>
                  <a:pt x="4820" y="5434"/>
                </a:lnTo>
                <a:cubicBezTo>
                  <a:pt x="4820" y="5631"/>
                  <a:pt x="4820" y="5729"/>
                  <a:pt x="5042" y="5729"/>
                </a:cubicBezTo>
                <a:lnTo>
                  <a:pt x="5042" y="5828"/>
                </a:lnTo>
                <a:cubicBezTo>
                  <a:pt x="5042" y="5926"/>
                  <a:pt x="5042" y="6049"/>
                  <a:pt x="4919" y="6147"/>
                </a:cubicBezTo>
                <a:lnTo>
                  <a:pt x="4722" y="6147"/>
                </a:lnTo>
                <a:cubicBezTo>
                  <a:pt x="4820" y="6049"/>
                  <a:pt x="4820" y="5926"/>
                  <a:pt x="4820" y="5926"/>
                </a:cubicBezTo>
                <a:lnTo>
                  <a:pt x="4624" y="5926"/>
                </a:lnTo>
                <a:cubicBezTo>
                  <a:pt x="4624" y="5926"/>
                  <a:pt x="4525" y="5926"/>
                  <a:pt x="4427" y="5828"/>
                </a:cubicBezTo>
                <a:lnTo>
                  <a:pt x="4427" y="5828"/>
                </a:lnTo>
                <a:cubicBezTo>
                  <a:pt x="4427" y="6049"/>
                  <a:pt x="4525" y="6147"/>
                  <a:pt x="4525" y="6246"/>
                </a:cubicBezTo>
                <a:cubicBezTo>
                  <a:pt x="4427" y="6344"/>
                  <a:pt x="4304" y="6344"/>
                  <a:pt x="4205" y="6344"/>
                </a:cubicBezTo>
                <a:cubicBezTo>
                  <a:pt x="4205" y="6443"/>
                  <a:pt x="4304" y="6443"/>
                  <a:pt x="4304" y="6541"/>
                </a:cubicBezTo>
                <a:lnTo>
                  <a:pt x="4107" y="6541"/>
                </a:lnTo>
                <a:lnTo>
                  <a:pt x="4205" y="6664"/>
                </a:lnTo>
                <a:cubicBezTo>
                  <a:pt x="4205" y="6664"/>
                  <a:pt x="4205" y="6762"/>
                  <a:pt x="4107" y="6762"/>
                </a:cubicBezTo>
                <a:lnTo>
                  <a:pt x="4107" y="6959"/>
                </a:lnTo>
                <a:cubicBezTo>
                  <a:pt x="4009" y="6861"/>
                  <a:pt x="4009" y="6664"/>
                  <a:pt x="3812" y="6664"/>
                </a:cubicBezTo>
                <a:cubicBezTo>
                  <a:pt x="3812" y="6762"/>
                  <a:pt x="3910" y="6861"/>
                  <a:pt x="3812" y="6959"/>
                </a:cubicBezTo>
                <a:lnTo>
                  <a:pt x="3910" y="7057"/>
                </a:lnTo>
                <a:lnTo>
                  <a:pt x="3910" y="7156"/>
                </a:lnTo>
                <a:lnTo>
                  <a:pt x="3689" y="7156"/>
                </a:lnTo>
                <a:cubicBezTo>
                  <a:pt x="3812" y="7279"/>
                  <a:pt x="3812" y="7377"/>
                  <a:pt x="3910" y="7574"/>
                </a:cubicBezTo>
                <a:lnTo>
                  <a:pt x="3689" y="7574"/>
                </a:lnTo>
                <a:cubicBezTo>
                  <a:pt x="3591" y="7377"/>
                  <a:pt x="3492" y="7279"/>
                  <a:pt x="3296" y="7279"/>
                </a:cubicBezTo>
                <a:lnTo>
                  <a:pt x="3394" y="7377"/>
                </a:lnTo>
                <a:cubicBezTo>
                  <a:pt x="3394" y="7377"/>
                  <a:pt x="3296" y="7377"/>
                  <a:pt x="3296" y="7475"/>
                </a:cubicBezTo>
                <a:cubicBezTo>
                  <a:pt x="3296" y="7475"/>
                  <a:pt x="3394" y="7475"/>
                  <a:pt x="3394" y="7574"/>
                </a:cubicBezTo>
                <a:cubicBezTo>
                  <a:pt x="3394" y="7574"/>
                  <a:pt x="3394" y="7672"/>
                  <a:pt x="3492" y="7770"/>
                </a:cubicBezTo>
                <a:cubicBezTo>
                  <a:pt x="3394" y="7770"/>
                  <a:pt x="3296" y="7770"/>
                  <a:pt x="3197" y="7672"/>
                </a:cubicBezTo>
                <a:cubicBezTo>
                  <a:pt x="3296" y="7672"/>
                  <a:pt x="3296" y="7574"/>
                  <a:pt x="3394" y="7574"/>
                </a:cubicBezTo>
                <a:cubicBezTo>
                  <a:pt x="3197" y="7475"/>
                  <a:pt x="3074" y="7475"/>
                  <a:pt x="2878" y="7475"/>
                </a:cubicBezTo>
                <a:cubicBezTo>
                  <a:pt x="2976" y="7672"/>
                  <a:pt x="3074" y="7770"/>
                  <a:pt x="3197" y="7893"/>
                </a:cubicBezTo>
                <a:cubicBezTo>
                  <a:pt x="3074" y="7893"/>
                  <a:pt x="3074" y="7992"/>
                  <a:pt x="2976" y="7992"/>
                </a:cubicBezTo>
                <a:lnTo>
                  <a:pt x="2878" y="7893"/>
                </a:lnTo>
                <a:lnTo>
                  <a:pt x="2878" y="8090"/>
                </a:lnTo>
                <a:lnTo>
                  <a:pt x="3074" y="8090"/>
                </a:lnTo>
                <a:cubicBezTo>
                  <a:pt x="3074" y="8188"/>
                  <a:pt x="3197" y="8287"/>
                  <a:pt x="3197" y="8385"/>
                </a:cubicBezTo>
                <a:cubicBezTo>
                  <a:pt x="3074" y="8385"/>
                  <a:pt x="3074" y="8385"/>
                  <a:pt x="2976" y="8508"/>
                </a:cubicBezTo>
                <a:cubicBezTo>
                  <a:pt x="2976" y="8606"/>
                  <a:pt x="2779" y="8705"/>
                  <a:pt x="2878" y="8803"/>
                </a:cubicBezTo>
                <a:lnTo>
                  <a:pt x="2583" y="9123"/>
                </a:lnTo>
                <a:cubicBezTo>
                  <a:pt x="2460" y="9123"/>
                  <a:pt x="2361" y="9000"/>
                  <a:pt x="2263" y="9000"/>
                </a:cubicBezTo>
                <a:cubicBezTo>
                  <a:pt x="2165" y="9000"/>
                  <a:pt x="2165" y="9123"/>
                  <a:pt x="2165" y="9123"/>
                </a:cubicBezTo>
                <a:lnTo>
                  <a:pt x="2165" y="9221"/>
                </a:lnTo>
                <a:lnTo>
                  <a:pt x="2165" y="9418"/>
                </a:lnTo>
                <a:cubicBezTo>
                  <a:pt x="2066" y="9418"/>
                  <a:pt x="2066" y="9418"/>
                  <a:pt x="1968" y="9516"/>
                </a:cubicBezTo>
                <a:cubicBezTo>
                  <a:pt x="1968" y="9516"/>
                  <a:pt x="1968" y="9418"/>
                  <a:pt x="1845" y="9418"/>
                </a:cubicBezTo>
                <a:cubicBezTo>
                  <a:pt x="1845" y="9615"/>
                  <a:pt x="2066" y="9615"/>
                  <a:pt x="2066" y="9737"/>
                </a:cubicBezTo>
                <a:cubicBezTo>
                  <a:pt x="2066" y="9836"/>
                  <a:pt x="2066" y="9836"/>
                  <a:pt x="1968" y="9836"/>
                </a:cubicBezTo>
                <a:cubicBezTo>
                  <a:pt x="2066" y="9836"/>
                  <a:pt x="2165" y="9836"/>
                  <a:pt x="2263" y="9934"/>
                </a:cubicBezTo>
                <a:lnTo>
                  <a:pt x="1747" y="9934"/>
                </a:lnTo>
                <a:cubicBezTo>
                  <a:pt x="1845" y="10033"/>
                  <a:pt x="1968" y="10033"/>
                  <a:pt x="1968" y="10033"/>
                </a:cubicBezTo>
                <a:lnTo>
                  <a:pt x="1845" y="10131"/>
                </a:lnTo>
                <a:cubicBezTo>
                  <a:pt x="1968" y="10229"/>
                  <a:pt x="1968" y="10451"/>
                  <a:pt x="1845" y="10647"/>
                </a:cubicBezTo>
                <a:lnTo>
                  <a:pt x="1845" y="10844"/>
                </a:lnTo>
                <a:cubicBezTo>
                  <a:pt x="1747" y="10844"/>
                  <a:pt x="1648" y="10746"/>
                  <a:pt x="1452" y="10746"/>
                </a:cubicBezTo>
                <a:cubicBezTo>
                  <a:pt x="1452" y="10844"/>
                  <a:pt x="1452" y="10967"/>
                  <a:pt x="1353" y="11164"/>
                </a:cubicBezTo>
                <a:cubicBezTo>
                  <a:pt x="1353" y="11262"/>
                  <a:pt x="1132" y="11360"/>
                  <a:pt x="1132" y="11459"/>
                </a:cubicBezTo>
                <a:cubicBezTo>
                  <a:pt x="1034" y="11582"/>
                  <a:pt x="1034" y="11582"/>
                  <a:pt x="1034" y="11680"/>
                </a:cubicBezTo>
                <a:cubicBezTo>
                  <a:pt x="1132" y="11680"/>
                  <a:pt x="1230" y="11778"/>
                  <a:pt x="1452" y="11778"/>
                </a:cubicBezTo>
                <a:cubicBezTo>
                  <a:pt x="1353" y="11778"/>
                  <a:pt x="1230" y="11877"/>
                  <a:pt x="1230" y="11877"/>
                </a:cubicBezTo>
                <a:cubicBezTo>
                  <a:pt x="1132" y="11975"/>
                  <a:pt x="1034" y="12073"/>
                  <a:pt x="935" y="12073"/>
                </a:cubicBezTo>
                <a:cubicBezTo>
                  <a:pt x="1034" y="12196"/>
                  <a:pt x="1034" y="12196"/>
                  <a:pt x="1132" y="12196"/>
                </a:cubicBezTo>
                <a:lnTo>
                  <a:pt x="1034" y="12295"/>
                </a:lnTo>
                <a:lnTo>
                  <a:pt x="935" y="12295"/>
                </a:lnTo>
                <a:lnTo>
                  <a:pt x="935" y="12073"/>
                </a:lnTo>
                <a:cubicBezTo>
                  <a:pt x="837" y="11975"/>
                  <a:pt x="738" y="11975"/>
                  <a:pt x="615" y="11877"/>
                </a:cubicBezTo>
                <a:cubicBezTo>
                  <a:pt x="615" y="11975"/>
                  <a:pt x="615" y="11975"/>
                  <a:pt x="517" y="11975"/>
                </a:cubicBezTo>
                <a:cubicBezTo>
                  <a:pt x="615" y="12196"/>
                  <a:pt x="738" y="12295"/>
                  <a:pt x="837" y="12491"/>
                </a:cubicBezTo>
                <a:lnTo>
                  <a:pt x="837" y="12393"/>
                </a:lnTo>
                <a:lnTo>
                  <a:pt x="935" y="12393"/>
                </a:lnTo>
                <a:cubicBezTo>
                  <a:pt x="935" y="12491"/>
                  <a:pt x="935" y="12688"/>
                  <a:pt x="837" y="12811"/>
                </a:cubicBezTo>
                <a:lnTo>
                  <a:pt x="738" y="12811"/>
                </a:lnTo>
                <a:cubicBezTo>
                  <a:pt x="615" y="12909"/>
                  <a:pt x="615" y="13106"/>
                  <a:pt x="615" y="13205"/>
                </a:cubicBezTo>
                <a:cubicBezTo>
                  <a:pt x="615" y="13303"/>
                  <a:pt x="738" y="13426"/>
                  <a:pt x="837" y="13524"/>
                </a:cubicBezTo>
                <a:cubicBezTo>
                  <a:pt x="738" y="13524"/>
                  <a:pt x="738" y="13623"/>
                  <a:pt x="738" y="13721"/>
                </a:cubicBezTo>
                <a:cubicBezTo>
                  <a:pt x="837" y="13623"/>
                  <a:pt x="837" y="13623"/>
                  <a:pt x="935" y="13623"/>
                </a:cubicBezTo>
                <a:lnTo>
                  <a:pt x="935" y="13721"/>
                </a:lnTo>
                <a:lnTo>
                  <a:pt x="615" y="13721"/>
                </a:lnTo>
                <a:lnTo>
                  <a:pt x="615" y="13918"/>
                </a:lnTo>
                <a:cubicBezTo>
                  <a:pt x="517" y="13918"/>
                  <a:pt x="517" y="13918"/>
                  <a:pt x="517" y="13819"/>
                </a:cubicBezTo>
                <a:cubicBezTo>
                  <a:pt x="419" y="13918"/>
                  <a:pt x="320" y="13918"/>
                  <a:pt x="320" y="13918"/>
                </a:cubicBezTo>
                <a:cubicBezTo>
                  <a:pt x="320" y="14041"/>
                  <a:pt x="419" y="14041"/>
                  <a:pt x="517" y="14139"/>
                </a:cubicBezTo>
                <a:cubicBezTo>
                  <a:pt x="419" y="14139"/>
                  <a:pt x="419" y="14139"/>
                  <a:pt x="419" y="14237"/>
                </a:cubicBezTo>
                <a:lnTo>
                  <a:pt x="517" y="14237"/>
                </a:lnTo>
                <a:lnTo>
                  <a:pt x="517" y="14336"/>
                </a:lnTo>
                <a:cubicBezTo>
                  <a:pt x="419" y="14237"/>
                  <a:pt x="320" y="14237"/>
                  <a:pt x="222" y="14139"/>
                </a:cubicBezTo>
                <a:lnTo>
                  <a:pt x="222" y="13918"/>
                </a:lnTo>
                <a:cubicBezTo>
                  <a:pt x="124" y="13918"/>
                  <a:pt x="124" y="13918"/>
                  <a:pt x="1" y="13819"/>
                </a:cubicBezTo>
                <a:lnTo>
                  <a:pt x="1" y="13819"/>
                </a:lnTo>
                <a:cubicBezTo>
                  <a:pt x="124" y="14139"/>
                  <a:pt x="222" y="14237"/>
                  <a:pt x="320" y="14434"/>
                </a:cubicBezTo>
                <a:cubicBezTo>
                  <a:pt x="222" y="14434"/>
                  <a:pt x="222" y="14532"/>
                  <a:pt x="222" y="14532"/>
                </a:cubicBezTo>
                <a:cubicBezTo>
                  <a:pt x="222" y="14655"/>
                  <a:pt x="320" y="14655"/>
                  <a:pt x="320" y="14754"/>
                </a:cubicBezTo>
                <a:lnTo>
                  <a:pt x="419" y="14655"/>
                </a:lnTo>
                <a:cubicBezTo>
                  <a:pt x="517" y="14655"/>
                  <a:pt x="517" y="14754"/>
                  <a:pt x="517" y="14754"/>
                </a:cubicBezTo>
                <a:cubicBezTo>
                  <a:pt x="419" y="14754"/>
                  <a:pt x="320" y="14852"/>
                  <a:pt x="222" y="14852"/>
                </a:cubicBezTo>
                <a:lnTo>
                  <a:pt x="222" y="14950"/>
                </a:lnTo>
                <a:cubicBezTo>
                  <a:pt x="320" y="14950"/>
                  <a:pt x="320" y="14852"/>
                  <a:pt x="320" y="14852"/>
                </a:cubicBezTo>
                <a:cubicBezTo>
                  <a:pt x="419" y="14950"/>
                  <a:pt x="517" y="14950"/>
                  <a:pt x="517" y="15049"/>
                </a:cubicBezTo>
                <a:lnTo>
                  <a:pt x="517" y="15467"/>
                </a:lnTo>
                <a:cubicBezTo>
                  <a:pt x="615" y="15368"/>
                  <a:pt x="615" y="15368"/>
                  <a:pt x="738" y="15368"/>
                </a:cubicBezTo>
                <a:cubicBezTo>
                  <a:pt x="837" y="15368"/>
                  <a:pt x="837" y="15467"/>
                  <a:pt x="837" y="15467"/>
                </a:cubicBezTo>
                <a:cubicBezTo>
                  <a:pt x="837" y="15565"/>
                  <a:pt x="738" y="15565"/>
                  <a:pt x="738" y="15565"/>
                </a:cubicBezTo>
                <a:cubicBezTo>
                  <a:pt x="615" y="15663"/>
                  <a:pt x="517" y="15663"/>
                  <a:pt x="419" y="15663"/>
                </a:cubicBezTo>
                <a:lnTo>
                  <a:pt x="419" y="15762"/>
                </a:lnTo>
                <a:lnTo>
                  <a:pt x="517" y="15762"/>
                </a:lnTo>
                <a:cubicBezTo>
                  <a:pt x="517" y="15885"/>
                  <a:pt x="419" y="15885"/>
                  <a:pt x="419" y="15885"/>
                </a:cubicBezTo>
                <a:cubicBezTo>
                  <a:pt x="351" y="15885"/>
                  <a:pt x="284" y="15827"/>
                  <a:pt x="217" y="15791"/>
                </a:cubicBezTo>
                <a:lnTo>
                  <a:pt x="217" y="15791"/>
                </a:lnTo>
                <a:cubicBezTo>
                  <a:pt x="222" y="15809"/>
                  <a:pt x="222" y="15838"/>
                  <a:pt x="222" y="15885"/>
                </a:cubicBezTo>
                <a:cubicBezTo>
                  <a:pt x="320" y="16081"/>
                  <a:pt x="222" y="16081"/>
                  <a:pt x="222" y="16180"/>
                </a:cubicBezTo>
                <a:cubicBezTo>
                  <a:pt x="320" y="16278"/>
                  <a:pt x="124" y="16377"/>
                  <a:pt x="222" y="16499"/>
                </a:cubicBezTo>
                <a:cubicBezTo>
                  <a:pt x="320" y="16598"/>
                  <a:pt x="320" y="16598"/>
                  <a:pt x="419" y="16696"/>
                </a:cubicBezTo>
                <a:cubicBezTo>
                  <a:pt x="222" y="16795"/>
                  <a:pt x="419" y="16893"/>
                  <a:pt x="419" y="16991"/>
                </a:cubicBezTo>
                <a:cubicBezTo>
                  <a:pt x="222" y="17114"/>
                  <a:pt x="517" y="17114"/>
                  <a:pt x="419" y="17311"/>
                </a:cubicBezTo>
                <a:cubicBezTo>
                  <a:pt x="419" y="17311"/>
                  <a:pt x="517" y="17409"/>
                  <a:pt x="517" y="17508"/>
                </a:cubicBezTo>
                <a:lnTo>
                  <a:pt x="419" y="17508"/>
                </a:lnTo>
                <a:lnTo>
                  <a:pt x="419" y="17729"/>
                </a:lnTo>
                <a:cubicBezTo>
                  <a:pt x="419" y="17827"/>
                  <a:pt x="517" y="17827"/>
                  <a:pt x="419" y="17926"/>
                </a:cubicBezTo>
                <a:cubicBezTo>
                  <a:pt x="517" y="17926"/>
                  <a:pt x="615" y="18024"/>
                  <a:pt x="738" y="18024"/>
                </a:cubicBezTo>
                <a:lnTo>
                  <a:pt x="935" y="17827"/>
                </a:lnTo>
                <a:lnTo>
                  <a:pt x="935" y="18024"/>
                </a:lnTo>
                <a:lnTo>
                  <a:pt x="935" y="18221"/>
                </a:lnTo>
                <a:cubicBezTo>
                  <a:pt x="837" y="18221"/>
                  <a:pt x="738" y="18122"/>
                  <a:pt x="615" y="18024"/>
                </a:cubicBezTo>
                <a:lnTo>
                  <a:pt x="615" y="18024"/>
                </a:lnTo>
                <a:cubicBezTo>
                  <a:pt x="738" y="18221"/>
                  <a:pt x="615" y="18344"/>
                  <a:pt x="615" y="18442"/>
                </a:cubicBezTo>
                <a:lnTo>
                  <a:pt x="419" y="18442"/>
                </a:lnTo>
                <a:lnTo>
                  <a:pt x="419" y="18540"/>
                </a:lnTo>
                <a:cubicBezTo>
                  <a:pt x="517" y="18540"/>
                  <a:pt x="517" y="18639"/>
                  <a:pt x="615" y="18639"/>
                </a:cubicBezTo>
                <a:lnTo>
                  <a:pt x="615" y="18737"/>
                </a:lnTo>
                <a:lnTo>
                  <a:pt x="419" y="18737"/>
                </a:lnTo>
                <a:cubicBezTo>
                  <a:pt x="517" y="18835"/>
                  <a:pt x="615" y="18958"/>
                  <a:pt x="738" y="19155"/>
                </a:cubicBezTo>
                <a:lnTo>
                  <a:pt x="738" y="19450"/>
                </a:lnTo>
                <a:cubicBezTo>
                  <a:pt x="837" y="19352"/>
                  <a:pt x="837" y="19352"/>
                  <a:pt x="935" y="19352"/>
                </a:cubicBezTo>
                <a:cubicBezTo>
                  <a:pt x="935" y="19450"/>
                  <a:pt x="935" y="19450"/>
                  <a:pt x="837" y="19450"/>
                </a:cubicBezTo>
                <a:cubicBezTo>
                  <a:pt x="837" y="19450"/>
                  <a:pt x="935" y="19450"/>
                  <a:pt x="935" y="19573"/>
                </a:cubicBezTo>
                <a:cubicBezTo>
                  <a:pt x="935" y="19573"/>
                  <a:pt x="837" y="19573"/>
                  <a:pt x="837" y="19671"/>
                </a:cubicBezTo>
                <a:cubicBezTo>
                  <a:pt x="837" y="19671"/>
                  <a:pt x="837" y="19770"/>
                  <a:pt x="738" y="19770"/>
                </a:cubicBezTo>
                <a:cubicBezTo>
                  <a:pt x="837" y="19868"/>
                  <a:pt x="935" y="19967"/>
                  <a:pt x="837" y="20065"/>
                </a:cubicBezTo>
                <a:lnTo>
                  <a:pt x="738" y="19967"/>
                </a:lnTo>
                <a:lnTo>
                  <a:pt x="517" y="19967"/>
                </a:lnTo>
                <a:cubicBezTo>
                  <a:pt x="615" y="20286"/>
                  <a:pt x="837" y="20385"/>
                  <a:pt x="1034" y="20385"/>
                </a:cubicBezTo>
                <a:cubicBezTo>
                  <a:pt x="1034" y="20483"/>
                  <a:pt x="1034" y="20581"/>
                  <a:pt x="1132" y="20581"/>
                </a:cubicBezTo>
                <a:cubicBezTo>
                  <a:pt x="1034" y="20680"/>
                  <a:pt x="935" y="20680"/>
                  <a:pt x="837" y="20680"/>
                </a:cubicBezTo>
                <a:cubicBezTo>
                  <a:pt x="935" y="20803"/>
                  <a:pt x="935" y="20901"/>
                  <a:pt x="935" y="20999"/>
                </a:cubicBezTo>
                <a:lnTo>
                  <a:pt x="1132" y="20999"/>
                </a:lnTo>
                <a:lnTo>
                  <a:pt x="1132" y="21196"/>
                </a:lnTo>
                <a:lnTo>
                  <a:pt x="1353" y="21196"/>
                </a:lnTo>
                <a:cubicBezTo>
                  <a:pt x="1132" y="21294"/>
                  <a:pt x="1034" y="21294"/>
                  <a:pt x="1034" y="21294"/>
                </a:cubicBezTo>
                <a:lnTo>
                  <a:pt x="1034" y="21516"/>
                </a:lnTo>
                <a:lnTo>
                  <a:pt x="1132" y="21516"/>
                </a:lnTo>
                <a:cubicBezTo>
                  <a:pt x="1034" y="21614"/>
                  <a:pt x="1034" y="21712"/>
                  <a:pt x="1034" y="21811"/>
                </a:cubicBezTo>
                <a:cubicBezTo>
                  <a:pt x="1132" y="21909"/>
                  <a:pt x="1230" y="22032"/>
                  <a:pt x="1353" y="22130"/>
                </a:cubicBezTo>
                <a:cubicBezTo>
                  <a:pt x="1452" y="22130"/>
                  <a:pt x="1452" y="22229"/>
                  <a:pt x="1550" y="22327"/>
                </a:cubicBezTo>
                <a:cubicBezTo>
                  <a:pt x="1648" y="22425"/>
                  <a:pt x="1648" y="22524"/>
                  <a:pt x="1648" y="22647"/>
                </a:cubicBezTo>
                <a:cubicBezTo>
                  <a:pt x="1747" y="22647"/>
                  <a:pt x="1845" y="22745"/>
                  <a:pt x="1845" y="22745"/>
                </a:cubicBezTo>
                <a:cubicBezTo>
                  <a:pt x="1747" y="22745"/>
                  <a:pt x="1648" y="22843"/>
                  <a:pt x="1550" y="22843"/>
                </a:cubicBezTo>
                <a:cubicBezTo>
                  <a:pt x="1452" y="22843"/>
                  <a:pt x="1452" y="22843"/>
                  <a:pt x="1353" y="22942"/>
                </a:cubicBezTo>
                <a:cubicBezTo>
                  <a:pt x="1452" y="23040"/>
                  <a:pt x="1550" y="23040"/>
                  <a:pt x="1550" y="23139"/>
                </a:cubicBezTo>
                <a:lnTo>
                  <a:pt x="1648" y="23040"/>
                </a:lnTo>
                <a:cubicBezTo>
                  <a:pt x="1648" y="23139"/>
                  <a:pt x="1747" y="23139"/>
                  <a:pt x="1845" y="23261"/>
                </a:cubicBezTo>
                <a:cubicBezTo>
                  <a:pt x="1747" y="23360"/>
                  <a:pt x="1648" y="23360"/>
                  <a:pt x="1550" y="23458"/>
                </a:cubicBezTo>
                <a:cubicBezTo>
                  <a:pt x="1550" y="23557"/>
                  <a:pt x="1550" y="23655"/>
                  <a:pt x="1648" y="23753"/>
                </a:cubicBezTo>
                <a:lnTo>
                  <a:pt x="1747" y="23753"/>
                </a:lnTo>
                <a:cubicBezTo>
                  <a:pt x="1747" y="23753"/>
                  <a:pt x="1747" y="23876"/>
                  <a:pt x="1845" y="23975"/>
                </a:cubicBezTo>
                <a:cubicBezTo>
                  <a:pt x="1845" y="24073"/>
                  <a:pt x="1968" y="24073"/>
                  <a:pt x="2066" y="24073"/>
                </a:cubicBezTo>
                <a:cubicBezTo>
                  <a:pt x="2165" y="24073"/>
                  <a:pt x="2165" y="24171"/>
                  <a:pt x="2165" y="24270"/>
                </a:cubicBezTo>
                <a:cubicBezTo>
                  <a:pt x="2263" y="24171"/>
                  <a:pt x="2361" y="24073"/>
                  <a:pt x="2361" y="23975"/>
                </a:cubicBezTo>
                <a:cubicBezTo>
                  <a:pt x="2361" y="24073"/>
                  <a:pt x="2460" y="24073"/>
                  <a:pt x="2460" y="24171"/>
                </a:cubicBezTo>
                <a:lnTo>
                  <a:pt x="2361" y="24270"/>
                </a:lnTo>
                <a:cubicBezTo>
                  <a:pt x="2361" y="24368"/>
                  <a:pt x="2460" y="24368"/>
                  <a:pt x="2460" y="24368"/>
                </a:cubicBezTo>
                <a:cubicBezTo>
                  <a:pt x="2460" y="24491"/>
                  <a:pt x="2460" y="24491"/>
                  <a:pt x="2361" y="24589"/>
                </a:cubicBezTo>
                <a:cubicBezTo>
                  <a:pt x="2460" y="24589"/>
                  <a:pt x="2460" y="24786"/>
                  <a:pt x="2681" y="24786"/>
                </a:cubicBezTo>
                <a:cubicBezTo>
                  <a:pt x="2583" y="24884"/>
                  <a:pt x="2460" y="24983"/>
                  <a:pt x="2361" y="24983"/>
                </a:cubicBezTo>
                <a:cubicBezTo>
                  <a:pt x="2460" y="25204"/>
                  <a:pt x="2460" y="25302"/>
                  <a:pt x="2460" y="25401"/>
                </a:cubicBezTo>
                <a:cubicBezTo>
                  <a:pt x="2583" y="25499"/>
                  <a:pt x="2583" y="25597"/>
                  <a:pt x="2681" y="25597"/>
                </a:cubicBezTo>
                <a:lnTo>
                  <a:pt x="3074" y="25597"/>
                </a:lnTo>
                <a:cubicBezTo>
                  <a:pt x="2976" y="25720"/>
                  <a:pt x="2976" y="25819"/>
                  <a:pt x="2976" y="25917"/>
                </a:cubicBezTo>
                <a:cubicBezTo>
                  <a:pt x="3074" y="25917"/>
                  <a:pt x="3074" y="26015"/>
                  <a:pt x="3197" y="26015"/>
                </a:cubicBezTo>
                <a:lnTo>
                  <a:pt x="3394" y="26015"/>
                </a:lnTo>
                <a:cubicBezTo>
                  <a:pt x="3296" y="25917"/>
                  <a:pt x="3296" y="25819"/>
                  <a:pt x="3197" y="25720"/>
                </a:cubicBezTo>
                <a:lnTo>
                  <a:pt x="3197" y="25720"/>
                </a:lnTo>
                <a:cubicBezTo>
                  <a:pt x="3296" y="25819"/>
                  <a:pt x="3394" y="25819"/>
                  <a:pt x="3492" y="25819"/>
                </a:cubicBezTo>
                <a:cubicBezTo>
                  <a:pt x="3492" y="25917"/>
                  <a:pt x="3591" y="26015"/>
                  <a:pt x="3492" y="26015"/>
                </a:cubicBezTo>
                <a:cubicBezTo>
                  <a:pt x="3394" y="26114"/>
                  <a:pt x="3394" y="26212"/>
                  <a:pt x="3394" y="26212"/>
                </a:cubicBezTo>
                <a:cubicBezTo>
                  <a:pt x="3394" y="26335"/>
                  <a:pt x="3492" y="26335"/>
                  <a:pt x="3492" y="26335"/>
                </a:cubicBezTo>
                <a:cubicBezTo>
                  <a:pt x="3492" y="26433"/>
                  <a:pt x="3394" y="26433"/>
                  <a:pt x="3296" y="26532"/>
                </a:cubicBezTo>
                <a:lnTo>
                  <a:pt x="3296" y="26335"/>
                </a:lnTo>
                <a:lnTo>
                  <a:pt x="3394" y="26212"/>
                </a:lnTo>
                <a:cubicBezTo>
                  <a:pt x="3296" y="26212"/>
                  <a:pt x="3296" y="26114"/>
                  <a:pt x="3296" y="26114"/>
                </a:cubicBezTo>
                <a:lnTo>
                  <a:pt x="3197" y="26114"/>
                </a:lnTo>
                <a:lnTo>
                  <a:pt x="3197" y="26212"/>
                </a:lnTo>
                <a:cubicBezTo>
                  <a:pt x="3074" y="26335"/>
                  <a:pt x="3074" y="26335"/>
                  <a:pt x="3074" y="26433"/>
                </a:cubicBezTo>
                <a:cubicBezTo>
                  <a:pt x="3197" y="26433"/>
                  <a:pt x="3197" y="26532"/>
                  <a:pt x="3197" y="26630"/>
                </a:cubicBezTo>
                <a:lnTo>
                  <a:pt x="3394" y="26630"/>
                </a:lnTo>
                <a:cubicBezTo>
                  <a:pt x="3394" y="26630"/>
                  <a:pt x="3492" y="26630"/>
                  <a:pt x="3492" y="26729"/>
                </a:cubicBezTo>
                <a:cubicBezTo>
                  <a:pt x="3492" y="26729"/>
                  <a:pt x="3394" y="26827"/>
                  <a:pt x="3394" y="26950"/>
                </a:cubicBezTo>
                <a:cubicBezTo>
                  <a:pt x="3296" y="26827"/>
                  <a:pt x="3197" y="26729"/>
                  <a:pt x="3197" y="26630"/>
                </a:cubicBezTo>
                <a:lnTo>
                  <a:pt x="3074" y="26630"/>
                </a:lnTo>
                <a:lnTo>
                  <a:pt x="2976" y="26532"/>
                </a:lnTo>
                <a:lnTo>
                  <a:pt x="2976" y="26532"/>
                </a:lnTo>
                <a:cubicBezTo>
                  <a:pt x="2976" y="26630"/>
                  <a:pt x="2976" y="26729"/>
                  <a:pt x="3074" y="26827"/>
                </a:cubicBezTo>
                <a:cubicBezTo>
                  <a:pt x="3074" y="26827"/>
                  <a:pt x="3197" y="26827"/>
                  <a:pt x="3197" y="26950"/>
                </a:cubicBezTo>
                <a:lnTo>
                  <a:pt x="3296" y="27048"/>
                </a:lnTo>
                <a:cubicBezTo>
                  <a:pt x="3394" y="27048"/>
                  <a:pt x="3492" y="27048"/>
                  <a:pt x="3591" y="27147"/>
                </a:cubicBezTo>
                <a:lnTo>
                  <a:pt x="3591" y="27245"/>
                </a:lnTo>
                <a:cubicBezTo>
                  <a:pt x="3689" y="27343"/>
                  <a:pt x="3812" y="27343"/>
                  <a:pt x="3910" y="27442"/>
                </a:cubicBezTo>
                <a:cubicBezTo>
                  <a:pt x="3910" y="27565"/>
                  <a:pt x="4107" y="27565"/>
                  <a:pt x="4205" y="27663"/>
                </a:cubicBezTo>
                <a:cubicBezTo>
                  <a:pt x="4304" y="27663"/>
                  <a:pt x="4304" y="27761"/>
                  <a:pt x="4427" y="27761"/>
                </a:cubicBezTo>
                <a:cubicBezTo>
                  <a:pt x="4624" y="27761"/>
                  <a:pt x="4624" y="27860"/>
                  <a:pt x="4525" y="28056"/>
                </a:cubicBezTo>
                <a:lnTo>
                  <a:pt x="4624" y="28179"/>
                </a:lnTo>
                <a:lnTo>
                  <a:pt x="4624" y="28376"/>
                </a:lnTo>
                <a:lnTo>
                  <a:pt x="4919" y="28376"/>
                </a:lnTo>
                <a:lnTo>
                  <a:pt x="5042" y="28474"/>
                </a:lnTo>
                <a:cubicBezTo>
                  <a:pt x="5238" y="28474"/>
                  <a:pt x="5337" y="28474"/>
                  <a:pt x="5435" y="28573"/>
                </a:cubicBezTo>
                <a:cubicBezTo>
                  <a:pt x="5435" y="28474"/>
                  <a:pt x="5533" y="28474"/>
                  <a:pt x="5533" y="28376"/>
                </a:cubicBezTo>
                <a:cubicBezTo>
                  <a:pt x="5533" y="28474"/>
                  <a:pt x="5533" y="28474"/>
                  <a:pt x="5656" y="28474"/>
                </a:cubicBezTo>
                <a:cubicBezTo>
                  <a:pt x="5656" y="28474"/>
                  <a:pt x="5533" y="28474"/>
                  <a:pt x="5533" y="28573"/>
                </a:cubicBezTo>
                <a:cubicBezTo>
                  <a:pt x="5656" y="28671"/>
                  <a:pt x="5755" y="28671"/>
                  <a:pt x="5853" y="28794"/>
                </a:cubicBezTo>
                <a:cubicBezTo>
                  <a:pt x="5853" y="28892"/>
                  <a:pt x="5755" y="28892"/>
                  <a:pt x="5755" y="28892"/>
                </a:cubicBezTo>
                <a:cubicBezTo>
                  <a:pt x="5853" y="28892"/>
                  <a:pt x="5853" y="28991"/>
                  <a:pt x="5951" y="29089"/>
                </a:cubicBezTo>
                <a:cubicBezTo>
                  <a:pt x="5991" y="29069"/>
                  <a:pt x="6027" y="29062"/>
                  <a:pt x="6061" y="29062"/>
                </a:cubicBezTo>
                <a:cubicBezTo>
                  <a:pt x="6196" y="29062"/>
                  <a:pt x="6291" y="29187"/>
                  <a:pt x="6369" y="29187"/>
                </a:cubicBezTo>
                <a:lnTo>
                  <a:pt x="6369" y="29409"/>
                </a:lnTo>
                <a:cubicBezTo>
                  <a:pt x="6664" y="29409"/>
                  <a:pt x="6566" y="29704"/>
                  <a:pt x="6763" y="29704"/>
                </a:cubicBezTo>
                <a:cubicBezTo>
                  <a:pt x="6824" y="29655"/>
                  <a:pt x="6880" y="29655"/>
                  <a:pt x="6932" y="29655"/>
                </a:cubicBezTo>
                <a:cubicBezTo>
                  <a:pt x="6984" y="29655"/>
                  <a:pt x="7033" y="29655"/>
                  <a:pt x="7082" y="29605"/>
                </a:cubicBezTo>
                <a:cubicBezTo>
                  <a:pt x="7279" y="29605"/>
                  <a:pt x="7377" y="29605"/>
                  <a:pt x="7599" y="29802"/>
                </a:cubicBezTo>
                <a:cubicBezTo>
                  <a:pt x="7500" y="29802"/>
                  <a:pt x="7500" y="29802"/>
                  <a:pt x="7377" y="29901"/>
                </a:cubicBezTo>
                <a:cubicBezTo>
                  <a:pt x="7377" y="29901"/>
                  <a:pt x="7500" y="29901"/>
                  <a:pt x="7500" y="30023"/>
                </a:cubicBezTo>
                <a:lnTo>
                  <a:pt x="7796" y="30023"/>
                </a:lnTo>
                <a:lnTo>
                  <a:pt x="7894" y="30122"/>
                </a:lnTo>
                <a:cubicBezTo>
                  <a:pt x="7796" y="30122"/>
                  <a:pt x="7796" y="30220"/>
                  <a:pt x="7796" y="30220"/>
                </a:cubicBezTo>
                <a:cubicBezTo>
                  <a:pt x="7894" y="30220"/>
                  <a:pt x="7894" y="30319"/>
                  <a:pt x="7894" y="30319"/>
                </a:cubicBezTo>
                <a:cubicBezTo>
                  <a:pt x="7992" y="30417"/>
                  <a:pt x="7992" y="30515"/>
                  <a:pt x="8115" y="30515"/>
                </a:cubicBezTo>
                <a:cubicBezTo>
                  <a:pt x="8214" y="30515"/>
                  <a:pt x="8312" y="30515"/>
                  <a:pt x="8312" y="30319"/>
                </a:cubicBezTo>
                <a:cubicBezTo>
                  <a:pt x="8410" y="30417"/>
                  <a:pt x="8607" y="30515"/>
                  <a:pt x="8730" y="30737"/>
                </a:cubicBezTo>
                <a:cubicBezTo>
                  <a:pt x="8828" y="30638"/>
                  <a:pt x="8927" y="30515"/>
                  <a:pt x="8927" y="30515"/>
                </a:cubicBezTo>
                <a:cubicBezTo>
                  <a:pt x="9123" y="30515"/>
                  <a:pt x="9222" y="30638"/>
                  <a:pt x="9345" y="30638"/>
                </a:cubicBezTo>
                <a:cubicBezTo>
                  <a:pt x="9443" y="30737"/>
                  <a:pt x="9640" y="30835"/>
                  <a:pt x="9640" y="31032"/>
                </a:cubicBezTo>
                <a:cubicBezTo>
                  <a:pt x="9738" y="30933"/>
                  <a:pt x="9738" y="30933"/>
                  <a:pt x="9836" y="30933"/>
                </a:cubicBezTo>
                <a:cubicBezTo>
                  <a:pt x="9836" y="31032"/>
                  <a:pt x="10058" y="31032"/>
                  <a:pt x="10058" y="31130"/>
                </a:cubicBezTo>
                <a:cubicBezTo>
                  <a:pt x="10156" y="31130"/>
                  <a:pt x="10156" y="31130"/>
                  <a:pt x="10254" y="31032"/>
                </a:cubicBezTo>
                <a:lnTo>
                  <a:pt x="10254" y="31032"/>
                </a:lnTo>
                <a:cubicBezTo>
                  <a:pt x="10156" y="31253"/>
                  <a:pt x="10156" y="31351"/>
                  <a:pt x="10058" y="31450"/>
                </a:cubicBezTo>
                <a:cubicBezTo>
                  <a:pt x="10156" y="31450"/>
                  <a:pt x="10254" y="31450"/>
                  <a:pt x="10353" y="31548"/>
                </a:cubicBezTo>
                <a:cubicBezTo>
                  <a:pt x="10254" y="31548"/>
                  <a:pt x="10254" y="31646"/>
                  <a:pt x="10254" y="31646"/>
                </a:cubicBezTo>
                <a:lnTo>
                  <a:pt x="10353" y="31646"/>
                </a:lnTo>
                <a:cubicBezTo>
                  <a:pt x="10353" y="31646"/>
                  <a:pt x="10353" y="31548"/>
                  <a:pt x="10451" y="31548"/>
                </a:cubicBezTo>
                <a:lnTo>
                  <a:pt x="10672" y="31548"/>
                </a:lnTo>
                <a:lnTo>
                  <a:pt x="10771" y="31646"/>
                </a:lnTo>
                <a:cubicBezTo>
                  <a:pt x="10869" y="31646"/>
                  <a:pt x="10869" y="31548"/>
                  <a:pt x="10869" y="31548"/>
                </a:cubicBezTo>
                <a:lnTo>
                  <a:pt x="11066" y="31548"/>
                </a:lnTo>
                <a:lnTo>
                  <a:pt x="11066" y="31745"/>
                </a:lnTo>
                <a:cubicBezTo>
                  <a:pt x="11189" y="31868"/>
                  <a:pt x="11287" y="31868"/>
                  <a:pt x="11386" y="31868"/>
                </a:cubicBezTo>
                <a:lnTo>
                  <a:pt x="11484" y="31745"/>
                </a:lnTo>
                <a:cubicBezTo>
                  <a:pt x="11484" y="31646"/>
                  <a:pt x="11386" y="31646"/>
                  <a:pt x="11386" y="31548"/>
                </a:cubicBezTo>
                <a:lnTo>
                  <a:pt x="11386" y="31548"/>
                </a:lnTo>
                <a:cubicBezTo>
                  <a:pt x="11582" y="31646"/>
                  <a:pt x="11681" y="31646"/>
                  <a:pt x="11804" y="31646"/>
                </a:cubicBezTo>
                <a:cubicBezTo>
                  <a:pt x="11902" y="31868"/>
                  <a:pt x="11902" y="31966"/>
                  <a:pt x="12099" y="32064"/>
                </a:cubicBezTo>
                <a:cubicBezTo>
                  <a:pt x="12197" y="32064"/>
                  <a:pt x="12295" y="31966"/>
                  <a:pt x="12418" y="31966"/>
                </a:cubicBezTo>
                <a:cubicBezTo>
                  <a:pt x="12517" y="32064"/>
                  <a:pt x="12615" y="32163"/>
                  <a:pt x="12713" y="32261"/>
                </a:cubicBezTo>
                <a:lnTo>
                  <a:pt x="12812" y="32261"/>
                </a:lnTo>
                <a:cubicBezTo>
                  <a:pt x="12812" y="32163"/>
                  <a:pt x="12812" y="32064"/>
                  <a:pt x="12713" y="32064"/>
                </a:cubicBezTo>
                <a:cubicBezTo>
                  <a:pt x="12713" y="31966"/>
                  <a:pt x="12615" y="31868"/>
                  <a:pt x="12615" y="31745"/>
                </a:cubicBezTo>
                <a:lnTo>
                  <a:pt x="12517" y="31868"/>
                </a:lnTo>
                <a:cubicBezTo>
                  <a:pt x="12418" y="31745"/>
                  <a:pt x="12418" y="31646"/>
                  <a:pt x="12615" y="31548"/>
                </a:cubicBezTo>
                <a:cubicBezTo>
                  <a:pt x="12713" y="31646"/>
                  <a:pt x="12713" y="31745"/>
                  <a:pt x="12812" y="31868"/>
                </a:cubicBezTo>
                <a:cubicBezTo>
                  <a:pt x="12910" y="31868"/>
                  <a:pt x="13033" y="31966"/>
                  <a:pt x="13131" y="31966"/>
                </a:cubicBezTo>
                <a:lnTo>
                  <a:pt x="13033" y="32064"/>
                </a:lnTo>
                <a:lnTo>
                  <a:pt x="13131" y="32064"/>
                </a:lnTo>
                <a:cubicBezTo>
                  <a:pt x="13328" y="32261"/>
                  <a:pt x="13525" y="32482"/>
                  <a:pt x="13648" y="32679"/>
                </a:cubicBezTo>
                <a:cubicBezTo>
                  <a:pt x="13746" y="32581"/>
                  <a:pt x="13844" y="32581"/>
                  <a:pt x="13943" y="32581"/>
                </a:cubicBezTo>
                <a:cubicBezTo>
                  <a:pt x="14041" y="32679"/>
                  <a:pt x="14041" y="32777"/>
                  <a:pt x="14041" y="32876"/>
                </a:cubicBezTo>
                <a:cubicBezTo>
                  <a:pt x="14139" y="32876"/>
                  <a:pt x="14139" y="32777"/>
                  <a:pt x="14139" y="32777"/>
                </a:cubicBezTo>
                <a:cubicBezTo>
                  <a:pt x="14262" y="32876"/>
                  <a:pt x="14262" y="32876"/>
                  <a:pt x="14361" y="32974"/>
                </a:cubicBezTo>
                <a:cubicBezTo>
                  <a:pt x="14361" y="32974"/>
                  <a:pt x="14361" y="33097"/>
                  <a:pt x="14262" y="33097"/>
                </a:cubicBezTo>
                <a:cubicBezTo>
                  <a:pt x="14361" y="33195"/>
                  <a:pt x="14361" y="33195"/>
                  <a:pt x="14459" y="33195"/>
                </a:cubicBezTo>
                <a:lnTo>
                  <a:pt x="14656" y="32974"/>
                </a:lnTo>
                <a:lnTo>
                  <a:pt x="14558" y="32974"/>
                </a:lnTo>
                <a:cubicBezTo>
                  <a:pt x="14558" y="32876"/>
                  <a:pt x="14361" y="32777"/>
                  <a:pt x="14361" y="32679"/>
                </a:cubicBezTo>
                <a:cubicBezTo>
                  <a:pt x="14262" y="32581"/>
                  <a:pt x="14139" y="32359"/>
                  <a:pt x="13943" y="32359"/>
                </a:cubicBezTo>
                <a:cubicBezTo>
                  <a:pt x="14041" y="32163"/>
                  <a:pt x="14139" y="32163"/>
                  <a:pt x="14361" y="32163"/>
                </a:cubicBezTo>
                <a:cubicBezTo>
                  <a:pt x="14262" y="32261"/>
                  <a:pt x="14139" y="32261"/>
                  <a:pt x="14139" y="32261"/>
                </a:cubicBezTo>
                <a:cubicBezTo>
                  <a:pt x="14262" y="32359"/>
                  <a:pt x="14262" y="32482"/>
                  <a:pt x="14361" y="32679"/>
                </a:cubicBezTo>
                <a:cubicBezTo>
                  <a:pt x="14361" y="32581"/>
                  <a:pt x="14459" y="32581"/>
                  <a:pt x="14459" y="32581"/>
                </a:cubicBezTo>
                <a:cubicBezTo>
                  <a:pt x="14558" y="32581"/>
                  <a:pt x="14558" y="32581"/>
                  <a:pt x="14656" y="32679"/>
                </a:cubicBezTo>
                <a:cubicBezTo>
                  <a:pt x="14558" y="32777"/>
                  <a:pt x="14656" y="32876"/>
                  <a:pt x="14656" y="32974"/>
                </a:cubicBezTo>
                <a:cubicBezTo>
                  <a:pt x="14754" y="32974"/>
                  <a:pt x="14877" y="32974"/>
                  <a:pt x="14877" y="32876"/>
                </a:cubicBezTo>
                <a:lnTo>
                  <a:pt x="14877" y="32777"/>
                </a:lnTo>
                <a:cubicBezTo>
                  <a:pt x="14877" y="32679"/>
                  <a:pt x="14877" y="32679"/>
                  <a:pt x="14754" y="32581"/>
                </a:cubicBezTo>
                <a:lnTo>
                  <a:pt x="15074" y="32581"/>
                </a:lnTo>
                <a:cubicBezTo>
                  <a:pt x="15074" y="32679"/>
                  <a:pt x="15074" y="32777"/>
                  <a:pt x="15172" y="32974"/>
                </a:cubicBezTo>
                <a:lnTo>
                  <a:pt x="15369" y="32974"/>
                </a:lnTo>
                <a:lnTo>
                  <a:pt x="15492" y="33097"/>
                </a:lnTo>
                <a:cubicBezTo>
                  <a:pt x="15492" y="32974"/>
                  <a:pt x="15492" y="32876"/>
                  <a:pt x="15590" y="32876"/>
                </a:cubicBezTo>
                <a:cubicBezTo>
                  <a:pt x="15492" y="32777"/>
                  <a:pt x="15492" y="32777"/>
                  <a:pt x="15492" y="32679"/>
                </a:cubicBezTo>
                <a:lnTo>
                  <a:pt x="15590" y="32581"/>
                </a:lnTo>
                <a:cubicBezTo>
                  <a:pt x="15689" y="32679"/>
                  <a:pt x="15787" y="32679"/>
                  <a:pt x="15787" y="32777"/>
                </a:cubicBezTo>
                <a:cubicBezTo>
                  <a:pt x="15787" y="32777"/>
                  <a:pt x="15885" y="32777"/>
                  <a:pt x="15885" y="32679"/>
                </a:cubicBezTo>
                <a:cubicBezTo>
                  <a:pt x="15944" y="32856"/>
                  <a:pt x="15968" y="32892"/>
                  <a:pt x="16025" y="32892"/>
                </a:cubicBezTo>
                <a:cubicBezTo>
                  <a:pt x="16063" y="32892"/>
                  <a:pt x="16116" y="32876"/>
                  <a:pt x="16205" y="32876"/>
                </a:cubicBezTo>
                <a:cubicBezTo>
                  <a:pt x="16271" y="32876"/>
                  <a:pt x="16380" y="32832"/>
                  <a:pt x="16475" y="32832"/>
                </a:cubicBezTo>
                <a:cubicBezTo>
                  <a:pt x="16522" y="32832"/>
                  <a:pt x="16566" y="32843"/>
                  <a:pt x="16598" y="32876"/>
                </a:cubicBezTo>
                <a:lnTo>
                  <a:pt x="16598" y="32974"/>
                </a:lnTo>
                <a:cubicBezTo>
                  <a:pt x="16721" y="32974"/>
                  <a:pt x="16721" y="32876"/>
                  <a:pt x="16820" y="32876"/>
                </a:cubicBezTo>
                <a:cubicBezTo>
                  <a:pt x="16820" y="32777"/>
                  <a:pt x="16918" y="32679"/>
                  <a:pt x="16918" y="32679"/>
                </a:cubicBezTo>
                <a:lnTo>
                  <a:pt x="17016" y="32679"/>
                </a:lnTo>
                <a:lnTo>
                  <a:pt x="17016" y="32777"/>
                </a:lnTo>
                <a:lnTo>
                  <a:pt x="17016" y="32876"/>
                </a:lnTo>
                <a:lnTo>
                  <a:pt x="17434" y="32876"/>
                </a:lnTo>
                <a:cubicBezTo>
                  <a:pt x="17533" y="32777"/>
                  <a:pt x="17533" y="32679"/>
                  <a:pt x="17631" y="32679"/>
                </a:cubicBezTo>
                <a:cubicBezTo>
                  <a:pt x="17730" y="32679"/>
                  <a:pt x="17730" y="32777"/>
                  <a:pt x="17828" y="32777"/>
                </a:cubicBezTo>
                <a:lnTo>
                  <a:pt x="17828" y="32581"/>
                </a:lnTo>
                <a:lnTo>
                  <a:pt x="17951" y="32581"/>
                </a:lnTo>
                <a:cubicBezTo>
                  <a:pt x="18049" y="32581"/>
                  <a:pt x="18049" y="32679"/>
                  <a:pt x="18148" y="32679"/>
                </a:cubicBezTo>
                <a:lnTo>
                  <a:pt x="18148" y="32581"/>
                </a:lnTo>
                <a:cubicBezTo>
                  <a:pt x="18246" y="32581"/>
                  <a:pt x="18246" y="32679"/>
                  <a:pt x="18344" y="32679"/>
                </a:cubicBezTo>
                <a:cubicBezTo>
                  <a:pt x="18443" y="32482"/>
                  <a:pt x="18566" y="32261"/>
                  <a:pt x="18664" y="32261"/>
                </a:cubicBezTo>
                <a:cubicBezTo>
                  <a:pt x="18762" y="32359"/>
                  <a:pt x="18762" y="32482"/>
                  <a:pt x="18861" y="32482"/>
                </a:cubicBezTo>
                <a:lnTo>
                  <a:pt x="19279" y="32482"/>
                </a:lnTo>
                <a:cubicBezTo>
                  <a:pt x="19180" y="32482"/>
                  <a:pt x="19180" y="32482"/>
                  <a:pt x="19180" y="32359"/>
                </a:cubicBezTo>
                <a:lnTo>
                  <a:pt x="19279" y="32261"/>
                </a:lnTo>
                <a:cubicBezTo>
                  <a:pt x="19360" y="32302"/>
                  <a:pt x="19408" y="32326"/>
                  <a:pt x="19443" y="32326"/>
                </a:cubicBezTo>
                <a:cubicBezTo>
                  <a:pt x="19492" y="32326"/>
                  <a:pt x="19516" y="32278"/>
                  <a:pt x="19574" y="32163"/>
                </a:cubicBezTo>
                <a:lnTo>
                  <a:pt x="19475" y="32163"/>
                </a:lnTo>
                <a:lnTo>
                  <a:pt x="19475" y="32064"/>
                </a:lnTo>
                <a:cubicBezTo>
                  <a:pt x="19574" y="32064"/>
                  <a:pt x="19672" y="32163"/>
                  <a:pt x="19672" y="32163"/>
                </a:cubicBezTo>
                <a:cubicBezTo>
                  <a:pt x="19795" y="32163"/>
                  <a:pt x="19795" y="32064"/>
                  <a:pt x="19893" y="32064"/>
                </a:cubicBezTo>
                <a:cubicBezTo>
                  <a:pt x="19992" y="32261"/>
                  <a:pt x="20188" y="32261"/>
                  <a:pt x="20410" y="32359"/>
                </a:cubicBezTo>
                <a:cubicBezTo>
                  <a:pt x="20287" y="32261"/>
                  <a:pt x="20287" y="32163"/>
                  <a:pt x="20287" y="32064"/>
                </a:cubicBezTo>
                <a:lnTo>
                  <a:pt x="20508" y="32064"/>
                </a:lnTo>
                <a:lnTo>
                  <a:pt x="20508" y="31868"/>
                </a:lnTo>
                <a:lnTo>
                  <a:pt x="20606" y="31868"/>
                </a:lnTo>
                <a:lnTo>
                  <a:pt x="20705" y="31966"/>
                </a:lnTo>
                <a:lnTo>
                  <a:pt x="21024" y="31966"/>
                </a:lnTo>
                <a:lnTo>
                  <a:pt x="21024" y="31745"/>
                </a:lnTo>
                <a:cubicBezTo>
                  <a:pt x="21123" y="31745"/>
                  <a:pt x="21221" y="31745"/>
                  <a:pt x="21320" y="31868"/>
                </a:cubicBezTo>
                <a:cubicBezTo>
                  <a:pt x="21320" y="31745"/>
                  <a:pt x="21221" y="31745"/>
                  <a:pt x="21221" y="31646"/>
                </a:cubicBezTo>
                <a:cubicBezTo>
                  <a:pt x="21320" y="31548"/>
                  <a:pt x="21320" y="31450"/>
                  <a:pt x="21320" y="31351"/>
                </a:cubicBezTo>
                <a:lnTo>
                  <a:pt x="21639" y="31351"/>
                </a:lnTo>
                <a:lnTo>
                  <a:pt x="21639" y="31548"/>
                </a:lnTo>
                <a:lnTo>
                  <a:pt x="21836" y="31548"/>
                </a:lnTo>
                <a:lnTo>
                  <a:pt x="21836" y="31253"/>
                </a:lnTo>
                <a:cubicBezTo>
                  <a:pt x="21934" y="31253"/>
                  <a:pt x="21934" y="31253"/>
                  <a:pt x="22033" y="31130"/>
                </a:cubicBezTo>
                <a:lnTo>
                  <a:pt x="22033" y="31253"/>
                </a:lnTo>
                <a:cubicBezTo>
                  <a:pt x="22254" y="31130"/>
                  <a:pt x="22451" y="31032"/>
                  <a:pt x="22647" y="30933"/>
                </a:cubicBezTo>
                <a:lnTo>
                  <a:pt x="22647" y="30737"/>
                </a:lnTo>
                <a:cubicBezTo>
                  <a:pt x="22746" y="30638"/>
                  <a:pt x="22869" y="30638"/>
                  <a:pt x="22967" y="30515"/>
                </a:cubicBezTo>
                <a:lnTo>
                  <a:pt x="22967" y="30638"/>
                </a:lnTo>
                <a:cubicBezTo>
                  <a:pt x="22967" y="30515"/>
                  <a:pt x="23065" y="30417"/>
                  <a:pt x="23065" y="30417"/>
                </a:cubicBezTo>
                <a:lnTo>
                  <a:pt x="23164" y="30319"/>
                </a:lnTo>
                <a:lnTo>
                  <a:pt x="23065" y="30319"/>
                </a:lnTo>
                <a:cubicBezTo>
                  <a:pt x="23164" y="30220"/>
                  <a:pt x="23262" y="30122"/>
                  <a:pt x="23262" y="30122"/>
                </a:cubicBezTo>
                <a:cubicBezTo>
                  <a:pt x="23360" y="30122"/>
                  <a:pt x="23360" y="30220"/>
                  <a:pt x="23483" y="30220"/>
                </a:cubicBezTo>
                <a:cubicBezTo>
                  <a:pt x="23483" y="30122"/>
                  <a:pt x="23483" y="30122"/>
                  <a:pt x="23582" y="30023"/>
                </a:cubicBezTo>
                <a:lnTo>
                  <a:pt x="23680" y="30023"/>
                </a:lnTo>
                <a:cubicBezTo>
                  <a:pt x="23680" y="30023"/>
                  <a:pt x="23680" y="29901"/>
                  <a:pt x="23778" y="29901"/>
                </a:cubicBezTo>
                <a:lnTo>
                  <a:pt x="23877" y="29901"/>
                </a:lnTo>
                <a:cubicBezTo>
                  <a:pt x="23975" y="29802"/>
                  <a:pt x="23975" y="29704"/>
                  <a:pt x="24098" y="29605"/>
                </a:cubicBezTo>
                <a:cubicBezTo>
                  <a:pt x="24196" y="29704"/>
                  <a:pt x="24196" y="29704"/>
                  <a:pt x="24295" y="29704"/>
                </a:cubicBezTo>
                <a:cubicBezTo>
                  <a:pt x="24295" y="29605"/>
                  <a:pt x="24295" y="29507"/>
                  <a:pt x="24393" y="29409"/>
                </a:cubicBezTo>
                <a:cubicBezTo>
                  <a:pt x="24492" y="29409"/>
                  <a:pt x="24590" y="29409"/>
                  <a:pt x="24713" y="29286"/>
                </a:cubicBezTo>
                <a:lnTo>
                  <a:pt x="24590" y="29187"/>
                </a:lnTo>
                <a:cubicBezTo>
                  <a:pt x="24713" y="29089"/>
                  <a:pt x="24811" y="29089"/>
                  <a:pt x="24811" y="28991"/>
                </a:cubicBezTo>
                <a:cubicBezTo>
                  <a:pt x="24844" y="29056"/>
                  <a:pt x="24877" y="29078"/>
                  <a:pt x="24910" y="29078"/>
                </a:cubicBezTo>
                <a:cubicBezTo>
                  <a:pt x="24975" y="29078"/>
                  <a:pt x="25041" y="28991"/>
                  <a:pt x="25106" y="28991"/>
                </a:cubicBezTo>
                <a:lnTo>
                  <a:pt x="25106" y="28794"/>
                </a:lnTo>
                <a:cubicBezTo>
                  <a:pt x="25205" y="28671"/>
                  <a:pt x="25328" y="28671"/>
                  <a:pt x="25524" y="28573"/>
                </a:cubicBezTo>
                <a:cubicBezTo>
                  <a:pt x="25426" y="28474"/>
                  <a:pt x="25524" y="28376"/>
                  <a:pt x="25524" y="28278"/>
                </a:cubicBezTo>
                <a:lnTo>
                  <a:pt x="25623" y="28278"/>
                </a:lnTo>
                <a:lnTo>
                  <a:pt x="25721" y="28179"/>
                </a:lnTo>
                <a:lnTo>
                  <a:pt x="26041" y="28179"/>
                </a:lnTo>
                <a:lnTo>
                  <a:pt x="25942" y="28056"/>
                </a:lnTo>
                <a:cubicBezTo>
                  <a:pt x="25942" y="27958"/>
                  <a:pt x="26041" y="27958"/>
                  <a:pt x="26041" y="27958"/>
                </a:cubicBezTo>
                <a:cubicBezTo>
                  <a:pt x="26139" y="27761"/>
                  <a:pt x="26139" y="27761"/>
                  <a:pt x="26336" y="27761"/>
                </a:cubicBezTo>
                <a:cubicBezTo>
                  <a:pt x="26434" y="27663"/>
                  <a:pt x="26557" y="27442"/>
                  <a:pt x="26754" y="27343"/>
                </a:cubicBezTo>
                <a:cubicBezTo>
                  <a:pt x="26655" y="27245"/>
                  <a:pt x="26655" y="27147"/>
                  <a:pt x="26655" y="27147"/>
                </a:cubicBezTo>
                <a:lnTo>
                  <a:pt x="26950" y="27147"/>
                </a:lnTo>
                <a:cubicBezTo>
                  <a:pt x="27049" y="27048"/>
                  <a:pt x="27049" y="26950"/>
                  <a:pt x="27172" y="26827"/>
                </a:cubicBezTo>
                <a:lnTo>
                  <a:pt x="27049" y="26729"/>
                </a:lnTo>
                <a:lnTo>
                  <a:pt x="27270" y="26729"/>
                </a:lnTo>
                <a:cubicBezTo>
                  <a:pt x="27270" y="26532"/>
                  <a:pt x="27270" y="26532"/>
                  <a:pt x="27467" y="26532"/>
                </a:cubicBezTo>
                <a:cubicBezTo>
                  <a:pt x="27467" y="26532"/>
                  <a:pt x="27368" y="26532"/>
                  <a:pt x="27368" y="26630"/>
                </a:cubicBezTo>
                <a:lnTo>
                  <a:pt x="27565" y="26630"/>
                </a:lnTo>
                <a:cubicBezTo>
                  <a:pt x="27565" y="26532"/>
                  <a:pt x="27664" y="26433"/>
                  <a:pt x="27664" y="26433"/>
                </a:cubicBezTo>
                <a:cubicBezTo>
                  <a:pt x="27664" y="26335"/>
                  <a:pt x="27565" y="26335"/>
                  <a:pt x="27565" y="26212"/>
                </a:cubicBezTo>
                <a:cubicBezTo>
                  <a:pt x="27565" y="26212"/>
                  <a:pt x="27664" y="26212"/>
                  <a:pt x="27664" y="26114"/>
                </a:cubicBezTo>
                <a:cubicBezTo>
                  <a:pt x="27565" y="26114"/>
                  <a:pt x="27565" y="26015"/>
                  <a:pt x="27565" y="26015"/>
                </a:cubicBezTo>
                <a:cubicBezTo>
                  <a:pt x="27664" y="26015"/>
                  <a:pt x="27664" y="25917"/>
                  <a:pt x="27664" y="25917"/>
                </a:cubicBezTo>
                <a:lnTo>
                  <a:pt x="27885" y="26114"/>
                </a:lnTo>
                <a:cubicBezTo>
                  <a:pt x="27885" y="26015"/>
                  <a:pt x="27983" y="25917"/>
                  <a:pt x="27983" y="25819"/>
                </a:cubicBezTo>
                <a:cubicBezTo>
                  <a:pt x="27983" y="25819"/>
                  <a:pt x="27983" y="25917"/>
                  <a:pt x="28082" y="25917"/>
                </a:cubicBezTo>
                <a:lnTo>
                  <a:pt x="28082" y="25597"/>
                </a:lnTo>
                <a:cubicBezTo>
                  <a:pt x="28180" y="25499"/>
                  <a:pt x="28180" y="25499"/>
                  <a:pt x="28278" y="25401"/>
                </a:cubicBezTo>
                <a:lnTo>
                  <a:pt x="28180" y="25401"/>
                </a:lnTo>
                <a:lnTo>
                  <a:pt x="28180" y="25302"/>
                </a:lnTo>
                <a:cubicBezTo>
                  <a:pt x="28082" y="25302"/>
                  <a:pt x="28082" y="25204"/>
                  <a:pt x="27983" y="25204"/>
                </a:cubicBezTo>
                <a:cubicBezTo>
                  <a:pt x="28082" y="25106"/>
                  <a:pt x="28082" y="25106"/>
                  <a:pt x="28180" y="25106"/>
                </a:cubicBezTo>
                <a:lnTo>
                  <a:pt x="28180" y="24786"/>
                </a:lnTo>
                <a:cubicBezTo>
                  <a:pt x="28180" y="24884"/>
                  <a:pt x="28180" y="24884"/>
                  <a:pt x="28278" y="24884"/>
                </a:cubicBezTo>
                <a:cubicBezTo>
                  <a:pt x="28278" y="24786"/>
                  <a:pt x="28401" y="24786"/>
                  <a:pt x="28500" y="24688"/>
                </a:cubicBezTo>
                <a:cubicBezTo>
                  <a:pt x="28598" y="24688"/>
                  <a:pt x="28598" y="24786"/>
                  <a:pt x="28598" y="24786"/>
                </a:cubicBezTo>
                <a:lnTo>
                  <a:pt x="28696" y="24688"/>
                </a:lnTo>
                <a:cubicBezTo>
                  <a:pt x="28598" y="24589"/>
                  <a:pt x="28598" y="24589"/>
                  <a:pt x="28500" y="24491"/>
                </a:cubicBezTo>
                <a:lnTo>
                  <a:pt x="28696" y="24491"/>
                </a:lnTo>
                <a:cubicBezTo>
                  <a:pt x="28598" y="24368"/>
                  <a:pt x="28598" y="24368"/>
                  <a:pt x="28598" y="24270"/>
                </a:cubicBezTo>
                <a:cubicBezTo>
                  <a:pt x="28598" y="24171"/>
                  <a:pt x="28598" y="24171"/>
                  <a:pt x="28696" y="24073"/>
                </a:cubicBezTo>
                <a:lnTo>
                  <a:pt x="29114" y="24073"/>
                </a:lnTo>
                <a:lnTo>
                  <a:pt x="29016" y="23975"/>
                </a:lnTo>
                <a:cubicBezTo>
                  <a:pt x="29016" y="23876"/>
                  <a:pt x="29114" y="23753"/>
                  <a:pt x="29114" y="23753"/>
                </a:cubicBezTo>
                <a:cubicBezTo>
                  <a:pt x="29016" y="23753"/>
                  <a:pt x="29016" y="23655"/>
                  <a:pt x="28893" y="23655"/>
                </a:cubicBezTo>
                <a:lnTo>
                  <a:pt x="29016" y="23655"/>
                </a:lnTo>
                <a:cubicBezTo>
                  <a:pt x="29016" y="23557"/>
                  <a:pt x="28893" y="23557"/>
                  <a:pt x="28893" y="23557"/>
                </a:cubicBezTo>
                <a:lnTo>
                  <a:pt x="29213" y="23557"/>
                </a:lnTo>
                <a:cubicBezTo>
                  <a:pt x="29213" y="23360"/>
                  <a:pt x="29311" y="23261"/>
                  <a:pt x="29311" y="23139"/>
                </a:cubicBezTo>
                <a:cubicBezTo>
                  <a:pt x="29311" y="23040"/>
                  <a:pt x="29311" y="23040"/>
                  <a:pt x="29213" y="23040"/>
                </a:cubicBezTo>
                <a:cubicBezTo>
                  <a:pt x="29311" y="23040"/>
                  <a:pt x="29409" y="22942"/>
                  <a:pt x="29409" y="22942"/>
                </a:cubicBezTo>
                <a:cubicBezTo>
                  <a:pt x="29508" y="22942"/>
                  <a:pt x="29508" y="22843"/>
                  <a:pt x="29631" y="22843"/>
                </a:cubicBezTo>
                <a:lnTo>
                  <a:pt x="29508" y="22745"/>
                </a:lnTo>
                <a:cubicBezTo>
                  <a:pt x="29508" y="22524"/>
                  <a:pt x="29729" y="22524"/>
                  <a:pt x="29926" y="22524"/>
                </a:cubicBezTo>
                <a:cubicBezTo>
                  <a:pt x="29827" y="22425"/>
                  <a:pt x="29729" y="22425"/>
                  <a:pt x="29729" y="22327"/>
                </a:cubicBezTo>
                <a:lnTo>
                  <a:pt x="29729" y="22130"/>
                </a:lnTo>
                <a:cubicBezTo>
                  <a:pt x="29827" y="22032"/>
                  <a:pt x="29926" y="22032"/>
                  <a:pt x="30024" y="21909"/>
                </a:cubicBezTo>
                <a:cubicBezTo>
                  <a:pt x="30024" y="21811"/>
                  <a:pt x="30122" y="21811"/>
                  <a:pt x="30122" y="21712"/>
                </a:cubicBezTo>
                <a:cubicBezTo>
                  <a:pt x="30057" y="21712"/>
                  <a:pt x="29991" y="21756"/>
                  <a:pt x="29926" y="21756"/>
                </a:cubicBezTo>
                <a:cubicBezTo>
                  <a:pt x="29893" y="21756"/>
                  <a:pt x="29860" y="21745"/>
                  <a:pt x="29827" y="21712"/>
                </a:cubicBezTo>
                <a:cubicBezTo>
                  <a:pt x="29926" y="21712"/>
                  <a:pt x="29926" y="21712"/>
                  <a:pt x="29926" y="21614"/>
                </a:cubicBezTo>
                <a:cubicBezTo>
                  <a:pt x="29926" y="21614"/>
                  <a:pt x="29827" y="21614"/>
                  <a:pt x="29827" y="21516"/>
                </a:cubicBezTo>
                <a:cubicBezTo>
                  <a:pt x="29926" y="21417"/>
                  <a:pt x="30024" y="21417"/>
                  <a:pt x="30122" y="21417"/>
                </a:cubicBezTo>
                <a:cubicBezTo>
                  <a:pt x="30122" y="21098"/>
                  <a:pt x="30344" y="20999"/>
                  <a:pt x="30122" y="20680"/>
                </a:cubicBezTo>
                <a:cubicBezTo>
                  <a:pt x="30344" y="20680"/>
                  <a:pt x="30442" y="20581"/>
                  <a:pt x="30540" y="20483"/>
                </a:cubicBezTo>
                <a:cubicBezTo>
                  <a:pt x="30540" y="20483"/>
                  <a:pt x="30442" y="20385"/>
                  <a:pt x="30442" y="20286"/>
                </a:cubicBezTo>
                <a:cubicBezTo>
                  <a:pt x="30540" y="20286"/>
                  <a:pt x="30540" y="20286"/>
                  <a:pt x="30639" y="20188"/>
                </a:cubicBezTo>
                <a:cubicBezTo>
                  <a:pt x="30540" y="20065"/>
                  <a:pt x="30442" y="19967"/>
                  <a:pt x="30540" y="19770"/>
                </a:cubicBezTo>
                <a:lnTo>
                  <a:pt x="30639" y="19770"/>
                </a:lnTo>
                <a:lnTo>
                  <a:pt x="30639" y="19573"/>
                </a:lnTo>
                <a:cubicBezTo>
                  <a:pt x="30639" y="19573"/>
                  <a:pt x="30540" y="19450"/>
                  <a:pt x="30442" y="19352"/>
                </a:cubicBezTo>
                <a:cubicBezTo>
                  <a:pt x="30540" y="19352"/>
                  <a:pt x="30737" y="19253"/>
                  <a:pt x="30860" y="19155"/>
                </a:cubicBezTo>
                <a:lnTo>
                  <a:pt x="30860" y="19057"/>
                </a:lnTo>
                <a:cubicBezTo>
                  <a:pt x="30860" y="18958"/>
                  <a:pt x="30860" y="18958"/>
                  <a:pt x="30737" y="18835"/>
                </a:cubicBezTo>
                <a:lnTo>
                  <a:pt x="30737" y="19057"/>
                </a:lnTo>
                <a:lnTo>
                  <a:pt x="30639" y="18958"/>
                </a:lnTo>
                <a:cubicBezTo>
                  <a:pt x="30639" y="18958"/>
                  <a:pt x="30540" y="18958"/>
                  <a:pt x="30540" y="19057"/>
                </a:cubicBezTo>
                <a:cubicBezTo>
                  <a:pt x="30442" y="18958"/>
                  <a:pt x="30442" y="18835"/>
                  <a:pt x="30344" y="18835"/>
                </a:cubicBezTo>
                <a:cubicBezTo>
                  <a:pt x="30442" y="18737"/>
                  <a:pt x="30442" y="18639"/>
                  <a:pt x="30540" y="18540"/>
                </a:cubicBezTo>
                <a:cubicBezTo>
                  <a:pt x="30639" y="18442"/>
                  <a:pt x="30737" y="18540"/>
                  <a:pt x="30737" y="18344"/>
                </a:cubicBezTo>
                <a:cubicBezTo>
                  <a:pt x="30737" y="18221"/>
                  <a:pt x="30860" y="18122"/>
                  <a:pt x="30860" y="18024"/>
                </a:cubicBezTo>
                <a:cubicBezTo>
                  <a:pt x="30860" y="18024"/>
                  <a:pt x="30860" y="17926"/>
                  <a:pt x="30737" y="17926"/>
                </a:cubicBezTo>
                <a:cubicBezTo>
                  <a:pt x="30860" y="17926"/>
                  <a:pt x="30958" y="17827"/>
                  <a:pt x="31057" y="17827"/>
                </a:cubicBezTo>
                <a:cubicBezTo>
                  <a:pt x="30958" y="17729"/>
                  <a:pt x="30958" y="17729"/>
                  <a:pt x="30860" y="17606"/>
                </a:cubicBezTo>
                <a:cubicBezTo>
                  <a:pt x="30958" y="17409"/>
                  <a:pt x="30958" y="17213"/>
                  <a:pt x="31057" y="16893"/>
                </a:cubicBezTo>
                <a:lnTo>
                  <a:pt x="31057" y="16893"/>
                </a:lnTo>
                <a:cubicBezTo>
                  <a:pt x="30958" y="16991"/>
                  <a:pt x="30860" y="16991"/>
                  <a:pt x="30860" y="16991"/>
                </a:cubicBezTo>
                <a:cubicBezTo>
                  <a:pt x="30737" y="16893"/>
                  <a:pt x="30639" y="16795"/>
                  <a:pt x="30639" y="16696"/>
                </a:cubicBezTo>
                <a:lnTo>
                  <a:pt x="30860" y="16499"/>
                </a:lnTo>
                <a:cubicBezTo>
                  <a:pt x="30737" y="16377"/>
                  <a:pt x="30737" y="16377"/>
                  <a:pt x="30737" y="16180"/>
                </a:cubicBezTo>
                <a:lnTo>
                  <a:pt x="30860" y="16180"/>
                </a:lnTo>
                <a:cubicBezTo>
                  <a:pt x="30860" y="16081"/>
                  <a:pt x="30737" y="15983"/>
                  <a:pt x="30737" y="15885"/>
                </a:cubicBezTo>
                <a:lnTo>
                  <a:pt x="30540" y="15885"/>
                </a:lnTo>
                <a:cubicBezTo>
                  <a:pt x="30639" y="15762"/>
                  <a:pt x="30639" y="15663"/>
                  <a:pt x="30737" y="15565"/>
                </a:cubicBezTo>
                <a:cubicBezTo>
                  <a:pt x="30639" y="15467"/>
                  <a:pt x="30639" y="15368"/>
                  <a:pt x="30639" y="15270"/>
                </a:cubicBezTo>
                <a:cubicBezTo>
                  <a:pt x="30639" y="15147"/>
                  <a:pt x="30737" y="15147"/>
                  <a:pt x="30737" y="15147"/>
                </a:cubicBezTo>
                <a:lnTo>
                  <a:pt x="30737" y="15049"/>
                </a:lnTo>
                <a:cubicBezTo>
                  <a:pt x="30639" y="15049"/>
                  <a:pt x="30639" y="15147"/>
                  <a:pt x="30639" y="15147"/>
                </a:cubicBezTo>
                <a:cubicBezTo>
                  <a:pt x="30639" y="15049"/>
                  <a:pt x="30639" y="15049"/>
                  <a:pt x="30540" y="14950"/>
                </a:cubicBezTo>
                <a:cubicBezTo>
                  <a:pt x="30540" y="15049"/>
                  <a:pt x="30540" y="15049"/>
                  <a:pt x="30442" y="15049"/>
                </a:cubicBezTo>
                <a:cubicBezTo>
                  <a:pt x="30442" y="14852"/>
                  <a:pt x="30540" y="14852"/>
                  <a:pt x="30639" y="14852"/>
                </a:cubicBezTo>
                <a:cubicBezTo>
                  <a:pt x="30639" y="14754"/>
                  <a:pt x="30540" y="14754"/>
                  <a:pt x="30540" y="14655"/>
                </a:cubicBezTo>
                <a:cubicBezTo>
                  <a:pt x="30639" y="14655"/>
                  <a:pt x="30639" y="14532"/>
                  <a:pt x="30540" y="14434"/>
                </a:cubicBezTo>
                <a:lnTo>
                  <a:pt x="30639" y="14434"/>
                </a:lnTo>
                <a:cubicBezTo>
                  <a:pt x="30540" y="14336"/>
                  <a:pt x="30540" y="14336"/>
                  <a:pt x="30442" y="14336"/>
                </a:cubicBezTo>
                <a:lnTo>
                  <a:pt x="30540" y="14237"/>
                </a:lnTo>
                <a:lnTo>
                  <a:pt x="30540" y="13918"/>
                </a:lnTo>
                <a:cubicBezTo>
                  <a:pt x="30540" y="13918"/>
                  <a:pt x="30737" y="13819"/>
                  <a:pt x="30737" y="13721"/>
                </a:cubicBezTo>
                <a:cubicBezTo>
                  <a:pt x="30639" y="13721"/>
                  <a:pt x="30540" y="13721"/>
                  <a:pt x="30442" y="13524"/>
                </a:cubicBezTo>
                <a:cubicBezTo>
                  <a:pt x="30540" y="13524"/>
                  <a:pt x="30639" y="13426"/>
                  <a:pt x="30639" y="13303"/>
                </a:cubicBezTo>
                <a:cubicBezTo>
                  <a:pt x="30540" y="13205"/>
                  <a:pt x="30442" y="13106"/>
                  <a:pt x="30344" y="13008"/>
                </a:cubicBezTo>
                <a:cubicBezTo>
                  <a:pt x="30245" y="13008"/>
                  <a:pt x="30245" y="12909"/>
                  <a:pt x="30245" y="12909"/>
                </a:cubicBezTo>
                <a:cubicBezTo>
                  <a:pt x="30122" y="12590"/>
                  <a:pt x="29827" y="12688"/>
                  <a:pt x="29729" y="12491"/>
                </a:cubicBezTo>
                <a:cubicBezTo>
                  <a:pt x="29729" y="12393"/>
                  <a:pt x="29827" y="12295"/>
                  <a:pt x="29926" y="12196"/>
                </a:cubicBezTo>
                <a:lnTo>
                  <a:pt x="29729" y="12196"/>
                </a:lnTo>
                <a:lnTo>
                  <a:pt x="29827" y="12073"/>
                </a:lnTo>
                <a:cubicBezTo>
                  <a:pt x="29827" y="11975"/>
                  <a:pt x="29729" y="11975"/>
                  <a:pt x="29729" y="11877"/>
                </a:cubicBezTo>
                <a:cubicBezTo>
                  <a:pt x="29631" y="11877"/>
                  <a:pt x="29409" y="11778"/>
                  <a:pt x="29311" y="11778"/>
                </a:cubicBezTo>
                <a:cubicBezTo>
                  <a:pt x="29409" y="11680"/>
                  <a:pt x="29508" y="11582"/>
                  <a:pt x="29508" y="11582"/>
                </a:cubicBezTo>
                <a:cubicBezTo>
                  <a:pt x="29508" y="11459"/>
                  <a:pt x="29409" y="11459"/>
                  <a:pt x="29409" y="11360"/>
                </a:cubicBezTo>
                <a:lnTo>
                  <a:pt x="29016" y="11360"/>
                </a:lnTo>
                <a:cubicBezTo>
                  <a:pt x="29016" y="11360"/>
                  <a:pt x="29016" y="11262"/>
                  <a:pt x="28893" y="11262"/>
                </a:cubicBezTo>
                <a:cubicBezTo>
                  <a:pt x="29114" y="11065"/>
                  <a:pt x="29409" y="11065"/>
                  <a:pt x="29729" y="10967"/>
                </a:cubicBezTo>
                <a:cubicBezTo>
                  <a:pt x="29508" y="10746"/>
                  <a:pt x="29409" y="10647"/>
                  <a:pt x="29311" y="10549"/>
                </a:cubicBezTo>
                <a:lnTo>
                  <a:pt x="29311" y="10451"/>
                </a:lnTo>
                <a:lnTo>
                  <a:pt x="29213" y="10451"/>
                </a:lnTo>
                <a:cubicBezTo>
                  <a:pt x="29114" y="10352"/>
                  <a:pt x="29114" y="10229"/>
                  <a:pt x="29016" y="10131"/>
                </a:cubicBezTo>
                <a:cubicBezTo>
                  <a:pt x="28893" y="10131"/>
                  <a:pt x="28893" y="9934"/>
                  <a:pt x="28795" y="9836"/>
                </a:cubicBezTo>
                <a:cubicBezTo>
                  <a:pt x="28795" y="9737"/>
                  <a:pt x="28893" y="9615"/>
                  <a:pt x="28893" y="9516"/>
                </a:cubicBezTo>
                <a:cubicBezTo>
                  <a:pt x="28696" y="9418"/>
                  <a:pt x="28598" y="9221"/>
                  <a:pt x="28401" y="9000"/>
                </a:cubicBezTo>
                <a:cubicBezTo>
                  <a:pt x="28278" y="8901"/>
                  <a:pt x="28598" y="8901"/>
                  <a:pt x="28500" y="8803"/>
                </a:cubicBezTo>
                <a:cubicBezTo>
                  <a:pt x="28401" y="8705"/>
                  <a:pt x="28500" y="8606"/>
                  <a:pt x="28500" y="8508"/>
                </a:cubicBezTo>
                <a:cubicBezTo>
                  <a:pt x="28401" y="8508"/>
                  <a:pt x="28278" y="8385"/>
                  <a:pt x="28180" y="8287"/>
                </a:cubicBezTo>
                <a:cubicBezTo>
                  <a:pt x="28180" y="8188"/>
                  <a:pt x="28278" y="8090"/>
                  <a:pt x="28180" y="7992"/>
                </a:cubicBezTo>
                <a:cubicBezTo>
                  <a:pt x="28082" y="7893"/>
                  <a:pt x="28082" y="7770"/>
                  <a:pt x="28180" y="7672"/>
                </a:cubicBezTo>
                <a:cubicBezTo>
                  <a:pt x="27983" y="7475"/>
                  <a:pt x="27786" y="7377"/>
                  <a:pt x="27664" y="7057"/>
                </a:cubicBezTo>
                <a:cubicBezTo>
                  <a:pt x="27565" y="7057"/>
                  <a:pt x="27467" y="6959"/>
                  <a:pt x="27467" y="6959"/>
                </a:cubicBezTo>
                <a:cubicBezTo>
                  <a:pt x="27368" y="6861"/>
                  <a:pt x="27270" y="6762"/>
                  <a:pt x="27172" y="6541"/>
                </a:cubicBezTo>
                <a:cubicBezTo>
                  <a:pt x="27049" y="6443"/>
                  <a:pt x="26950" y="6344"/>
                  <a:pt x="26852" y="6246"/>
                </a:cubicBezTo>
                <a:cubicBezTo>
                  <a:pt x="27049" y="5926"/>
                  <a:pt x="27049" y="5729"/>
                  <a:pt x="26950" y="5631"/>
                </a:cubicBezTo>
                <a:cubicBezTo>
                  <a:pt x="26852" y="5631"/>
                  <a:pt x="26754" y="5533"/>
                  <a:pt x="26655" y="5533"/>
                </a:cubicBezTo>
                <a:cubicBezTo>
                  <a:pt x="26754" y="5311"/>
                  <a:pt x="26557" y="5016"/>
                  <a:pt x="26655" y="4820"/>
                </a:cubicBezTo>
                <a:cubicBezTo>
                  <a:pt x="26655" y="4820"/>
                  <a:pt x="26655" y="4697"/>
                  <a:pt x="26557" y="4697"/>
                </a:cubicBezTo>
                <a:cubicBezTo>
                  <a:pt x="26336" y="4500"/>
                  <a:pt x="26139" y="4402"/>
                  <a:pt x="25942" y="4303"/>
                </a:cubicBezTo>
                <a:cubicBezTo>
                  <a:pt x="25942" y="4303"/>
                  <a:pt x="25819" y="4303"/>
                  <a:pt x="25819" y="4402"/>
                </a:cubicBezTo>
                <a:cubicBezTo>
                  <a:pt x="25721" y="4303"/>
                  <a:pt x="25623" y="4303"/>
                  <a:pt x="25623" y="4205"/>
                </a:cubicBezTo>
                <a:cubicBezTo>
                  <a:pt x="25524" y="3984"/>
                  <a:pt x="25328" y="3885"/>
                  <a:pt x="25205" y="3787"/>
                </a:cubicBezTo>
                <a:lnTo>
                  <a:pt x="25205" y="3590"/>
                </a:lnTo>
                <a:cubicBezTo>
                  <a:pt x="25106" y="3590"/>
                  <a:pt x="25106" y="3467"/>
                  <a:pt x="25008" y="3467"/>
                </a:cubicBezTo>
                <a:lnTo>
                  <a:pt x="25008" y="3369"/>
                </a:lnTo>
                <a:cubicBezTo>
                  <a:pt x="24910" y="3172"/>
                  <a:pt x="24590" y="3172"/>
                  <a:pt x="24492" y="2853"/>
                </a:cubicBezTo>
                <a:lnTo>
                  <a:pt x="24393" y="2853"/>
                </a:lnTo>
                <a:lnTo>
                  <a:pt x="24393" y="2754"/>
                </a:lnTo>
                <a:cubicBezTo>
                  <a:pt x="24295" y="2656"/>
                  <a:pt x="24196" y="2557"/>
                  <a:pt x="23975" y="2557"/>
                </a:cubicBezTo>
                <a:lnTo>
                  <a:pt x="23778" y="2557"/>
                </a:lnTo>
                <a:cubicBezTo>
                  <a:pt x="23680" y="2459"/>
                  <a:pt x="23582" y="2361"/>
                  <a:pt x="23483" y="2238"/>
                </a:cubicBezTo>
                <a:lnTo>
                  <a:pt x="23582" y="2139"/>
                </a:lnTo>
                <a:cubicBezTo>
                  <a:pt x="23483" y="1943"/>
                  <a:pt x="23483" y="1844"/>
                  <a:pt x="23360" y="1746"/>
                </a:cubicBezTo>
                <a:cubicBezTo>
                  <a:pt x="23262" y="1844"/>
                  <a:pt x="23164" y="1844"/>
                  <a:pt x="22967" y="1943"/>
                </a:cubicBezTo>
                <a:cubicBezTo>
                  <a:pt x="22967" y="1746"/>
                  <a:pt x="22746" y="1844"/>
                  <a:pt x="22647" y="1746"/>
                </a:cubicBezTo>
                <a:cubicBezTo>
                  <a:pt x="22549" y="1623"/>
                  <a:pt x="22451" y="1525"/>
                  <a:pt x="22451" y="1426"/>
                </a:cubicBezTo>
                <a:lnTo>
                  <a:pt x="22352" y="1426"/>
                </a:lnTo>
                <a:cubicBezTo>
                  <a:pt x="22254" y="1426"/>
                  <a:pt x="22131" y="1328"/>
                  <a:pt x="22033" y="1328"/>
                </a:cubicBezTo>
                <a:cubicBezTo>
                  <a:pt x="21934" y="1328"/>
                  <a:pt x="21836" y="1426"/>
                  <a:pt x="21738" y="1426"/>
                </a:cubicBezTo>
                <a:cubicBezTo>
                  <a:pt x="21639" y="1230"/>
                  <a:pt x="21639" y="1131"/>
                  <a:pt x="21516" y="1008"/>
                </a:cubicBezTo>
                <a:lnTo>
                  <a:pt x="21221" y="713"/>
                </a:lnTo>
                <a:cubicBezTo>
                  <a:pt x="21172" y="762"/>
                  <a:pt x="21123" y="787"/>
                  <a:pt x="21071" y="787"/>
                </a:cubicBezTo>
                <a:cubicBezTo>
                  <a:pt x="21018" y="787"/>
                  <a:pt x="20963" y="762"/>
                  <a:pt x="20901" y="713"/>
                </a:cubicBezTo>
                <a:lnTo>
                  <a:pt x="20803" y="812"/>
                </a:lnTo>
                <a:cubicBezTo>
                  <a:pt x="20803" y="713"/>
                  <a:pt x="20705" y="615"/>
                  <a:pt x="20705" y="615"/>
                </a:cubicBezTo>
                <a:cubicBezTo>
                  <a:pt x="20410" y="517"/>
                  <a:pt x="19992" y="394"/>
                  <a:pt x="19672" y="394"/>
                </a:cubicBezTo>
                <a:lnTo>
                  <a:pt x="19574" y="394"/>
                </a:lnTo>
                <a:cubicBezTo>
                  <a:pt x="19475" y="394"/>
                  <a:pt x="19377" y="295"/>
                  <a:pt x="19279" y="197"/>
                </a:cubicBezTo>
                <a:lnTo>
                  <a:pt x="18861" y="197"/>
                </a:lnTo>
                <a:lnTo>
                  <a:pt x="18664" y="394"/>
                </a:lnTo>
                <a:cubicBezTo>
                  <a:pt x="18664" y="295"/>
                  <a:pt x="18566" y="295"/>
                  <a:pt x="18566" y="197"/>
                </a:cubicBezTo>
                <a:lnTo>
                  <a:pt x="18566" y="99"/>
                </a:lnTo>
                <a:cubicBezTo>
                  <a:pt x="18443" y="99"/>
                  <a:pt x="18344" y="0"/>
                  <a:pt x="18344" y="0"/>
                </a:cubicBezTo>
                <a:cubicBezTo>
                  <a:pt x="18311" y="33"/>
                  <a:pt x="18268" y="44"/>
                  <a:pt x="18220" y="44"/>
                </a:cubicBezTo>
                <a:cubicBezTo>
                  <a:pt x="18126" y="44"/>
                  <a:pt x="18016" y="0"/>
                  <a:pt x="17951" y="0"/>
                </a:cubicBezTo>
                <a:cubicBezTo>
                  <a:pt x="17951" y="99"/>
                  <a:pt x="17951" y="99"/>
                  <a:pt x="17828" y="197"/>
                </a:cubicBezTo>
                <a:cubicBezTo>
                  <a:pt x="17951" y="197"/>
                  <a:pt x="17951" y="197"/>
                  <a:pt x="18049" y="295"/>
                </a:cubicBezTo>
                <a:lnTo>
                  <a:pt x="17730" y="295"/>
                </a:lnTo>
                <a:cubicBezTo>
                  <a:pt x="17730" y="99"/>
                  <a:pt x="17631" y="99"/>
                  <a:pt x="17533" y="0"/>
                </a:cubicBezTo>
                <a:lnTo>
                  <a:pt x="17213" y="0"/>
                </a:lnTo>
                <a:cubicBezTo>
                  <a:pt x="17115" y="99"/>
                  <a:pt x="16918" y="197"/>
                  <a:pt x="16820" y="197"/>
                </a:cubicBezTo>
                <a:lnTo>
                  <a:pt x="16820" y="99"/>
                </a:lnTo>
                <a:cubicBezTo>
                  <a:pt x="16500" y="99"/>
                  <a:pt x="16303" y="0"/>
                  <a:pt x="15984" y="0"/>
                </a:cubicBezTo>
                <a:lnTo>
                  <a:pt x="15787" y="197"/>
                </a:lnTo>
                <a:lnTo>
                  <a:pt x="15689" y="99"/>
                </a:lnTo>
                <a:cubicBezTo>
                  <a:pt x="15621" y="119"/>
                  <a:pt x="15559" y="127"/>
                  <a:pt x="15501" y="127"/>
                </a:cubicBezTo>
                <a:cubicBezTo>
                  <a:pt x="15344" y="127"/>
                  <a:pt x="15218" y="70"/>
                  <a:pt x="15101" y="70"/>
                </a:cubicBezTo>
                <a:cubicBezTo>
                  <a:pt x="15059" y="70"/>
                  <a:pt x="15017" y="78"/>
                  <a:pt x="14976" y="99"/>
                </a:cubicBezTo>
                <a:lnTo>
                  <a:pt x="148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19;p21">
            <a:extLst>
              <a:ext uri="{FF2B5EF4-FFF2-40B4-BE49-F238E27FC236}">
                <a16:creationId xmlns:a16="http://schemas.microsoft.com/office/drawing/2014/main" id="{62AA0A9E-2350-7843-5EDC-8264BD2BD8FD}"/>
              </a:ext>
            </a:extLst>
          </p:cNvPr>
          <p:cNvSpPr/>
          <p:nvPr/>
        </p:nvSpPr>
        <p:spPr>
          <a:xfrm>
            <a:off x="938703" y="4041422"/>
            <a:ext cx="236398" cy="332009"/>
          </a:xfrm>
          <a:custGeom>
            <a:avLst/>
            <a:gdLst/>
            <a:ahLst/>
            <a:cxnLst/>
            <a:rect l="l" t="t" r="r" b="b"/>
            <a:pathLst>
              <a:path w="31057" h="33196" extrusionOk="0">
                <a:moveTo>
                  <a:pt x="12099" y="812"/>
                </a:moveTo>
                <a:cubicBezTo>
                  <a:pt x="12099" y="837"/>
                  <a:pt x="12099" y="849"/>
                  <a:pt x="12100" y="853"/>
                </a:cubicBezTo>
                <a:lnTo>
                  <a:pt x="12100" y="853"/>
                </a:lnTo>
                <a:cubicBezTo>
                  <a:pt x="12099" y="841"/>
                  <a:pt x="12099" y="827"/>
                  <a:pt x="12099" y="812"/>
                </a:cubicBezTo>
                <a:close/>
                <a:moveTo>
                  <a:pt x="14877" y="8508"/>
                </a:moveTo>
                <a:cubicBezTo>
                  <a:pt x="14976" y="8508"/>
                  <a:pt x="15074" y="8606"/>
                  <a:pt x="15074" y="8606"/>
                </a:cubicBezTo>
                <a:lnTo>
                  <a:pt x="14877" y="8803"/>
                </a:lnTo>
                <a:lnTo>
                  <a:pt x="14656" y="8803"/>
                </a:lnTo>
                <a:cubicBezTo>
                  <a:pt x="14656" y="8901"/>
                  <a:pt x="14656" y="8901"/>
                  <a:pt x="14558" y="9000"/>
                </a:cubicBezTo>
                <a:cubicBezTo>
                  <a:pt x="14558" y="8901"/>
                  <a:pt x="14459" y="8901"/>
                  <a:pt x="14459" y="8803"/>
                </a:cubicBezTo>
                <a:lnTo>
                  <a:pt x="14558" y="8705"/>
                </a:lnTo>
                <a:cubicBezTo>
                  <a:pt x="14558" y="8803"/>
                  <a:pt x="14656" y="8803"/>
                  <a:pt x="14656" y="8803"/>
                </a:cubicBezTo>
                <a:cubicBezTo>
                  <a:pt x="14656" y="8705"/>
                  <a:pt x="14558" y="8705"/>
                  <a:pt x="14361" y="8606"/>
                </a:cubicBezTo>
                <a:cubicBezTo>
                  <a:pt x="14558" y="8606"/>
                  <a:pt x="14754" y="8508"/>
                  <a:pt x="14877" y="8508"/>
                </a:cubicBezTo>
                <a:close/>
                <a:moveTo>
                  <a:pt x="13525" y="8803"/>
                </a:moveTo>
                <a:cubicBezTo>
                  <a:pt x="13648" y="8803"/>
                  <a:pt x="13746" y="8901"/>
                  <a:pt x="13844" y="8901"/>
                </a:cubicBezTo>
                <a:cubicBezTo>
                  <a:pt x="13746" y="8901"/>
                  <a:pt x="13746" y="8901"/>
                  <a:pt x="13746" y="9000"/>
                </a:cubicBezTo>
                <a:cubicBezTo>
                  <a:pt x="13844" y="9000"/>
                  <a:pt x="13943" y="9123"/>
                  <a:pt x="14041" y="9221"/>
                </a:cubicBezTo>
                <a:lnTo>
                  <a:pt x="13746" y="9221"/>
                </a:lnTo>
                <a:cubicBezTo>
                  <a:pt x="13648" y="9123"/>
                  <a:pt x="13648" y="9000"/>
                  <a:pt x="13525" y="9000"/>
                </a:cubicBezTo>
                <a:lnTo>
                  <a:pt x="13525" y="8803"/>
                </a:lnTo>
                <a:close/>
                <a:moveTo>
                  <a:pt x="12615" y="9000"/>
                </a:moveTo>
                <a:cubicBezTo>
                  <a:pt x="12713" y="9000"/>
                  <a:pt x="12812" y="9123"/>
                  <a:pt x="12910" y="9123"/>
                </a:cubicBezTo>
                <a:lnTo>
                  <a:pt x="13033" y="9123"/>
                </a:lnTo>
                <a:cubicBezTo>
                  <a:pt x="13131" y="9123"/>
                  <a:pt x="13131" y="9123"/>
                  <a:pt x="13230" y="9221"/>
                </a:cubicBezTo>
                <a:cubicBezTo>
                  <a:pt x="13131" y="9221"/>
                  <a:pt x="13033" y="9319"/>
                  <a:pt x="13033" y="9319"/>
                </a:cubicBezTo>
                <a:lnTo>
                  <a:pt x="12910" y="9319"/>
                </a:lnTo>
                <a:lnTo>
                  <a:pt x="12910" y="9418"/>
                </a:lnTo>
                <a:cubicBezTo>
                  <a:pt x="12946" y="9447"/>
                  <a:pt x="12980" y="9459"/>
                  <a:pt x="13012" y="9459"/>
                </a:cubicBezTo>
                <a:cubicBezTo>
                  <a:pt x="13091" y="9459"/>
                  <a:pt x="13160" y="9389"/>
                  <a:pt x="13230" y="9319"/>
                </a:cubicBezTo>
                <a:lnTo>
                  <a:pt x="13328" y="9418"/>
                </a:lnTo>
                <a:cubicBezTo>
                  <a:pt x="13426" y="9418"/>
                  <a:pt x="13525" y="9319"/>
                  <a:pt x="13648" y="9319"/>
                </a:cubicBezTo>
                <a:cubicBezTo>
                  <a:pt x="13746" y="9319"/>
                  <a:pt x="13746" y="9319"/>
                  <a:pt x="13746" y="9418"/>
                </a:cubicBezTo>
                <a:cubicBezTo>
                  <a:pt x="13648" y="9418"/>
                  <a:pt x="13648" y="9418"/>
                  <a:pt x="13525" y="9516"/>
                </a:cubicBezTo>
                <a:cubicBezTo>
                  <a:pt x="13648" y="9516"/>
                  <a:pt x="13648" y="9516"/>
                  <a:pt x="13746" y="9615"/>
                </a:cubicBezTo>
                <a:lnTo>
                  <a:pt x="13525" y="9615"/>
                </a:lnTo>
                <a:lnTo>
                  <a:pt x="13426" y="9737"/>
                </a:lnTo>
                <a:cubicBezTo>
                  <a:pt x="13131" y="9615"/>
                  <a:pt x="12713" y="9418"/>
                  <a:pt x="12418" y="9418"/>
                </a:cubicBezTo>
                <a:lnTo>
                  <a:pt x="12295" y="9319"/>
                </a:lnTo>
                <a:cubicBezTo>
                  <a:pt x="12418" y="9319"/>
                  <a:pt x="12418" y="9221"/>
                  <a:pt x="12517" y="9221"/>
                </a:cubicBezTo>
                <a:cubicBezTo>
                  <a:pt x="12615" y="9123"/>
                  <a:pt x="12615" y="9123"/>
                  <a:pt x="12615" y="9000"/>
                </a:cubicBezTo>
                <a:close/>
                <a:moveTo>
                  <a:pt x="2361" y="9516"/>
                </a:moveTo>
                <a:cubicBezTo>
                  <a:pt x="2361" y="9516"/>
                  <a:pt x="2361" y="9615"/>
                  <a:pt x="2460" y="9737"/>
                </a:cubicBezTo>
                <a:cubicBezTo>
                  <a:pt x="2361" y="9737"/>
                  <a:pt x="2361" y="9737"/>
                  <a:pt x="2263" y="9836"/>
                </a:cubicBezTo>
                <a:cubicBezTo>
                  <a:pt x="2263" y="9737"/>
                  <a:pt x="2263" y="9615"/>
                  <a:pt x="2165" y="9516"/>
                </a:cubicBezTo>
                <a:close/>
                <a:moveTo>
                  <a:pt x="12713" y="9836"/>
                </a:moveTo>
                <a:cubicBezTo>
                  <a:pt x="12812" y="9836"/>
                  <a:pt x="12812" y="9934"/>
                  <a:pt x="12910" y="9934"/>
                </a:cubicBezTo>
                <a:cubicBezTo>
                  <a:pt x="12812" y="10033"/>
                  <a:pt x="12812" y="10131"/>
                  <a:pt x="12812" y="10131"/>
                </a:cubicBezTo>
                <a:cubicBezTo>
                  <a:pt x="12812" y="10229"/>
                  <a:pt x="12812" y="10229"/>
                  <a:pt x="12910" y="10352"/>
                </a:cubicBezTo>
                <a:cubicBezTo>
                  <a:pt x="12812" y="10352"/>
                  <a:pt x="12812" y="10352"/>
                  <a:pt x="12812" y="10451"/>
                </a:cubicBezTo>
                <a:cubicBezTo>
                  <a:pt x="12772" y="10470"/>
                  <a:pt x="12733" y="10478"/>
                  <a:pt x="12693" y="10478"/>
                </a:cubicBezTo>
                <a:cubicBezTo>
                  <a:pt x="12535" y="10478"/>
                  <a:pt x="12374" y="10352"/>
                  <a:pt x="12197" y="10352"/>
                </a:cubicBezTo>
                <a:cubicBezTo>
                  <a:pt x="12197" y="10229"/>
                  <a:pt x="12099" y="10229"/>
                  <a:pt x="12099" y="10131"/>
                </a:cubicBezTo>
                <a:cubicBezTo>
                  <a:pt x="12156" y="10016"/>
                  <a:pt x="12180" y="9968"/>
                  <a:pt x="12254" y="9968"/>
                </a:cubicBezTo>
                <a:cubicBezTo>
                  <a:pt x="12307" y="9968"/>
                  <a:pt x="12384" y="9992"/>
                  <a:pt x="12517" y="10033"/>
                </a:cubicBezTo>
                <a:cubicBezTo>
                  <a:pt x="12517" y="10033"/>
                  <a:pt x="12615" y="9934"/>
                  <a:pt x="12713" y="9836"/>
                </a:cubicBezTo>
                <a:close/>
                <a:moveTo>
                  <a:pt x="13328" y="10967"/>
                </a:moveTo>
                <a:cubicBezTo>
                  <a:pt x="13230" y="10967"/>
                  <a:pt x="13230" y="11065"/>
                  <a:pt x="13230" y="11164"/>
                </a:cubicBezTo>
                <a:cubicBezTo>
                  <a:pt x="13131" y="11065"/>
                  <a:pt x="13131" y="10967"/>
                  <a:pt x="13131" y="10967"/>
                </a:cubicBezTo>
                <a:close/>
                <a:moveTo>
                  <a:pt x="19475" y="10352"/>
                </a:moveTo>
                <a:lnTo>
                  <a:pt x="19475" y="10451"/>
                </a:lnTo>
                <a:lnTo>
                  <a:pt x="19475" y="10647"/>
                </a:lnTo>
                <a:lnTo>
                  <a:pt x="19672" y="10647"/>
                </a:lnTo>
                <a:cubicBezTo>
                  <a:pt x="19672" y="10549"/>
                  <a:pt x="19795" y="10451"/>
                  <a:pt x="19795" y="10451"/>
                </a:cubicBezTo>
                <a:lnTo>
                  <a:pt x="19893" y="10451"/>
                </a:lnTo>
                <a:cubicBezTo>
                  <a:pt x="19992" y="10647"/>
                  <a:pt x="20090" y="10746"/>
                  <a:pt x="20287" y="10844"/>
                </a:cubicBezTo>
                <a:cubicBezTo>
                  <a:pt x="20188" y="10967"/>
                  <a:pt x="20090" y="10967"/>
                  <a:pt x="19992" y="11065"/>
                </a:cubicBezTo>
                <a:cubicBezTo>
                  <a:pt x="19795" y="10967"/>
                  <a:pt x="19672" y="10967"/>
                  <a:pt x="19574" y="10746"/>
                </a:cubicBezTo>
                <a:lnTo>
                  <a:pt x="19574" y="10967"/>
                </a:lnTo>
                <a:cubicBezTo>
                  <a:pt x="19475" y="10967"/>
                  <a:pt x="19475" y="11065"/>
                  <a:pt x="19377" y="11065"/>
                </a:cubicBezTo>
                <a:lnTo>
                  <a:pt x="19279" y="10967"/>
                </a:lnTo>
                <a:cubicBezTo>
                  <a:pt x="19180" y="11065"/>
                  <a:pt x="19180" y="11065"/>
                  <a:pt x="19057" y="11164"/>
                </a:cubicBezTo>
                <a:cubicBezTo>
                  <a:pt x="19017" y="11123"/>
                  <a:pt x="18976" y="11099"/>
                  <a:pt x="18935" y="11099"/>
                </a:cubicBezTo>
                <a:cubicBezTo>
                  <a:pt x="18877" y="11099"/>
                  <a:pt x="18820" y="11147"/>
                  <a:pt x="18762" y="11262"/>
                </a:cubicBezTo>
                <a:cubicBezTo>
                  <a:pt x="18959" y="11262"/>
                  <a:pt x="19057" y="11262"/>
                  <a:pt x="19279" y="11360"/>
                </a:cubicBezTo>
                <a:lnTo>
                  <a:pt x="19279" y="11459"/>
                </a:lnTo>
                <a:lnTo>
                  <a:pt x="19057" y="11459"/>
                </a:lnTo>
                <a:cubicBezTo>
                  <a:pt x="18959" y="11459"/>
                  <a:pt x="18959" y="11360"/>
                  <a:pt x="18959" y="11360"/>
                </a:cubicBezTo>
                <a:cubicBezTo>
                  <a:pt x="18861" y="11360"/>
                  <a:pt x="18762" y="11360"/>
                  <a:pt x="18664" y="11459"/>
                </a:cubicBezTo>
                <a:cubicBezTo>
                  <a:pt x="18664" y="11360"/>
                  <a:pt x="18566" y="11262"/>
                  <a:pt x="18443" y="11164"/>
                </a:cubicBezTo>
                <a:cubicBezTo>
                  <a:pt x="18443" y="11262"/>
                  <a:pt x="18443" y="11262"/>
                  <a:pt x="18344" y="11262"/>
                </a:cubicBezTo>
                <a:lnTo>
                  <a:pt x="18344" y="11065"/>
                </a:lnTo>
                <a:cubicBezTo>
                  <a:pt x="18246" y="10967"/>
                  <a:pt x="18148" y="10844"/>
                  <a:pt x="18246" y="10746"/>
                </a:cubicBezTo>
                <a:lnTo>
                  <a:pt x="18246" y="10647"/>
                </a:lnTo>
                <a:cubicBezTo>
                  <a:pt x="18344" y="10647"/>
                  <a:pt x="18443" y="10549"/>
                  <a:pt x="18566" y="10451"/>
                </a:cubicBezTo>
                <a:cubicBezTo>
                  <a:pt x="18566" y="10451"/>
                  <a:pt x="18566" y="10494"/>
                  <a:pt x="18595" y="10494"/>
                </a:cubicBezTo>
                <a:cubicBezTo>
                  <a:pt x="18609" y="10494"/>
                  <a:pt x="18631" y="10483"/>
                  <a:pt x="18664" y="10451"/>
                </a:cubicBezTo>
                <a:cubicBezTo>
                  <a:pt x="18664" y="10418"/>
                  <a:pt x="18675" y="10407"/>
                  <a:pt x="18693" y="10407"/>
                </a:cubicBezTo>
                <a:cubicBezTo>
                  <a:pt x="18729" y="10407"/>
                  <a:pt x="18795" y="10451"/>
                  <a:pt x="18861" y="10451"/>
                </a:cubicBezTo>
                <a:cubicBezTo>
                  <a:pt x="18861" y="10451"/>
                  <a:pt x="18959" y="10352"/>
                  <a:pt x="19057" y="10352"/>
                </a:cubicBezTo>
                <a:cubicBezTo>
                  <a:pt x="19057" y="10352"/>
                  <a:pt x="19057" y="10451"/>
                  <a:pt x="19180" y="10451"/>
                </a:cubicBezTo>
                <a:cubicBezTo>
                  <a:pt x="19279" y="10451"/>
                  <a:pt x="19279" y="10451"/>
                  <a:pt x="19377" y="10352"/>
                </a:cubicBezTo>
                <a:close/>
                <a:moveTo>
                  <a:pt x="18148" y="11164"/>
                </a:moveTo>
                <a:cubicBezTo>
                  <a:pt x="18148" y="11164"/>
                  <a:pt x="18148" y="11262"/>
                  <a:pt x="18246" y="11262"/>
                </a:cubicBezTo>
                <a:cubicBezTo>
                  <a:pt x="18148" y="11360"/>
                  <a:pt x="18049" y="11360"/>
                  <a:pt x="17951" y="11360"/>
                </a:cubicBezTo>
                <a:cubicBezTo>
                  <a:pt x="18049" y="11459"/>
                  <a:pt x="18148" y="11459"/>
                  <a:pt x="18246" y="11582"/>
                </a:cubicBezTo>
                <a:lnTo>
                  <a:pt x="18344" y="11459"/>
                </a:lnTo>
                <a:lnTo>
                  <a:pt x="18443" y="11582"/>
                </a:lnTo>
                <a:cubicBezTo>
                  <a:pt x="18566" y="11582"/>
                  <a:pt x="18443" y="11680"/>
                  <a:pt x="18664" y="11680"/>
                </a:cubicBezTo>
                <a:lnTo>
                  <a:pt x="18762" y="11778"/>
                </a:lnTo>
                <a:cubicBezTo>
                  <a:pt x="18762" y="11778"/>
                  <a:pt x="18762" y="11877"/>
                  <a:pt x="18664" y="11877"/>
                </a:cubicBezTo>
                <a:cubicBezTo>
                  <a:pt x="18566" y="11778"/>
                  <a:pt x="18443" y="11778"/>
                  <a:pt x="18443" y="11680"/>
                </a:cubicBezTo>
                <a:cubicBezTo>
                  <a:pt x="18246" y="11778"/>
                  <a:pt x="18148" y="11877"/>
                  <a:pt x="18049" y="11975"/>
                </a:cubicBezTo>
                <a:cubicBezTo>
                  <a:pt x="17951" y="11877"/>
                  <a:pt x="17951" y="11778"/>
                  <a:pt x="17828" y="11582"/>
                </a:cubicBezTo>
                <a:lnTo>
                  <a:pt x="17828" y="11582"/>
                </a:lnTo>
                <a:cubicBezTo>
                  <a:pt x="17951" y="11680"/>
                  <a:pt x="18049" y="11680"/>
                  <a:pt x="18049" y="11680"/>
                </a:cubicBezTo>
                <a:cubicBezTo>
                  <a:pt x="18049" y="11582"/>
                  <a:pt x="17951" y="11582"/>
                  <a:pt x="17828" y="11459"/>
                </a:cubicBezTo>
                <a:lnTo>
                  <a:pt x="17730" y="11459"/>
                </a:lnTo>
                <a:cubicBezTo>
                  <a:pt x="17631" y="11459"/>
                  <a:pt x="17631" y="11360"/>
                  <a:pt x="17533" y="11262"/>
                </a:cubicBezTo>
                <a:lnTo>
                  <a:pt x="17730" y="11262"/>
                </a:lnTo>
                <a:cubicBezTo>
                  <a:pt x="17828" y="11262"/>
                  <a:pt x="17828" y="11164"/>
                  <a:pt x="17828" y="11164"/>
                </a:cubicBezTo>
                <a:close/>
                <a:moveTo>
                  <a:pt x="12099" y="11778"/>
                </a:moveTo>
                <a:lnTo>
                  <a:pt x="12099" y="11778"/>
                </a:lnTo>
                <a:cubicBezTo>
                  <a:pt x="12099" y="11877"/>
                  <a:pt x="12197" y="11975"/>
                  <a:pt x="12197" y="12073"/>
                </a:cubicBezTo>
                <a:cubicBezTo>
                  <a:pt x="12099" y="12073"/>
                  <a:pt x="12000" y="12073"/>
                  <a:pt x="12099" y="11778"/>
                </a:cubicBezTo>
                <a:close/>
                <a:moveTo>
                  <a:pt x="17631" y="11778"/>
                </a:moveTo>
                <a:lnTo>
                  <a:pt x="17631" y="11975"/>
                </a:lnTo>
                <a:cubicBezTo>
                  <a:pt x="17730" y="11975"/>
                  <a:pt x="17730" y="11975"/>
                  <a:pt x="17730" y="11877"/>
                </a:cubicBezTo>
                <a:cubicBezTo>
                  <a:pt x="17828" y="11975"/>
                  <a:pt x="18049" y="11975"/>
                  <a:pt x="18049" y="12196"/>
                </a:cubicBezTo>
                <a:cubicBezTo>
                  <a:pt x="17951" y="12196"/>
                  <a:pt x="17951" y="12196"/>
                  <a:pt x="17951" y="12073"/>
                </a:cubicBezTo>
                <a:cubicBezTo>
                  <a:pt x="17951" y="12196"/>
                  <a:pt x="17828" y="12196"/>
                  <a:pt x="17828" y="12196"/>
                </a:cubicBezTo>
                <a:lnTo>
                  <a:pt x="17631" y="12196"/>
                </a:lnTo>
                <a:lnTo>
                  <a:pt x="17434" y="11975"/>
                </a:lnTo>
                <a:cubicBezTo>
                  <a:pt x="17533" y="11975"/>
                  <a:pt x="17533" y="11877"/>
                  <a:pt x="17631" y="11778"/>
                </a:cubicBezTo>
                <a:close/>
                <a:moveTo>
                  <a:pt x="12517" y="9516"/>
                </a:moveTo>
                <a:lnTo>
                  <a:pt x="12517" y="9615"/>
                </a:lnTo>
                <a:lnTo>
                  <a:pt x="12713" y="9615"/>
                </a:lnTo>
                <a:lnTo>
                  <a:pt x="12713" y="9737"/>
                </a:lnTo>
                <a:lnTo>
                  <a:pt x="12197" y="9737"/>
                </a:lnTo>
                <a:cubicBezTo>
                  <a:pt x="12197" y="9836"/>
                  <a:pt x="12099" y="9934"/>
                  <a:pt x="12000" y="9934"/>
                </a:cubicBezTo>
                <a:lnTo>
                  <a:pt x="12000" y="10229"/>
                </a:lnTo>
                <a:cubicBezTo>
                  <a:pt x="11902" y="10131"/>
                  <a:pt x="11681" y="10131"/>
                  <a:pt x="11582" y="10131"/>
                </a:cubicBezTo>
                <a:lnTo>
                  <a:pt x="11582" y="10451"/>
                </a:lnTo>
                <a:lnTo>
                  <a:pt x="11804" y="10451"/>
                </a:lnTo>
                <a:cubicBezTo>
                  <a:pt x="11804" y="10451"/>
                  <a:pt x="11902" y="10451"/>
                  <a:pt x="11902" y="10352"/>
                </a:cubicBezTo>
                <a:lnTo>
                  <a:pt x="12000" y="10352"/>
                </a:lnTo>
                <a:cubicBezTo>
                  <a:pt x="12099" y="10549"/>
                  <a:pt x="12295" y="10549"/>
                  <a:pt x="12418" y="10549"/>
                </a:cubicBezTo>
                <a:lnTo>
                  <a:pt x="12418" y="10746"/>
                </a:lnTo>
                <a:cubicBezTo>
                  <a:pt x="12418" y="10746"/>
                  <a:pt x="12295" y="10844"/>
                  <a:pt x="12197" y="10844"/>
                </a:cubicBezTo>
                <a:cubicBezTo>
                  <a:pt x="12197" y="10967"/>
                  <a:pt x="12099" y="10967"/>
                  <a:pt x="12099" y="11065"/>
                </a:cubicBezTo>
                <a:cubicBezTo>
                  <a:pt x="12099" y="11065"/>
                  <a:pt x="12099" y="11164"/>
                  <a:pt x="12197" y="11262"/>
                </a:cubicBezTo>
                <a:cubicBezTo>
                  <a:pt x="12000" y="11164"/>
                  <a:pt x="11902" y="11065"/>
                  <a:pt x="11681" y="11065"/>
                </a:cubicBezTo>
                <a:cubicBezTo>
                  <a:pt x="11804" y="11065"/>
                  <a:pt x="11804" y="11164"/>
                  <a:pt x="11804" y="11164"/>
                </a:cubicBezTo>
                <a:lnTo>
                  <a:pt x="11582" y="11164"/>
                </a:lnTo>
                <a:lnTo>
                  <a:pt x="11582" y="11262"/>
                </a:lnTo>
                <a:lnTo>
                  <a:pt x="11681" y="11262"/>
                </a:lnTo>
                <a:cubicBezTo>
                  <a:pt x="11804" y="11360"/>
                  <a:pt x="11804" y="11459"/>
                  <a:pt x="11804" y="11582"/>
                </a:cubicBezTo>
                <a:cubicBezTo>
                  <a:pt x="11804" y="11459"/>
                  <a:pt x="11681" y="11459"/>
                  <a:pt x="11681" y="11360"/>
                </a:cubicBezTo>
                <a:cubicBezTo>
                  <a:pt x="11582" y="11459"/>
                  <a:pt x="11484" y="11459"/>
                  <a:pt x="11386" y="11459"/>
                </a:cubicBezTo>
                <a:lnTo>
                  <a:pt x="11386" y="11680"/>
                </a:lnTo>
                <a:cubicBezTo>
                  <a:pt x="11304" y="11589"/>
                  <a:pt x="11236" y="11556"/>
                  <a:pt x="11169" y="11556"/>
                </a:cubicBezTo>
                <a:cubicBezTo>
                  <a:pt x="11075" y="11556"/>
                  <a:pt x="10985" y="11622"/>
                  <a:pt x="10869" y="11680"/>
                </a:cubicBezTo>
                <a:lnTo>
                  <a:pt x="11066" y="11680"/>
                </a:lnTo>
                <a:cubicBezTo>
                  <a:pt x="11066" y="11778"/>
                  <a:pt x="11189" y="11877"/>
                  <a:pt x="11189" y="11975"/>
                </a:cubicBezTo>
                <a:cubicBezTo>
                  <a:pt x="11066" y="12073"/>
                  <a:pt x="10869" y="12073"/>
                  <a:pt x="10672" y="12073"/>
                </a:cubicBezTo>
                <a:cubicBezTo>
                  <a:pt x="10672" y="12073"/>
                  <a:pt x="10771" y="12073"/>
                  <a:pt x="10771" y="12196"/>
                </a:cubicBezTo>
                <a:lnTo>
                  <a:pt x="10574" y="12196"/>
                </a:lnTo>
                <a:cubicBezTo>
                  <a:pt x="10672" y="12295"/>
                  <a:pt x="10672" y="12295"/>
                  <a:pt x="10672" y="12393"/>
                </a:cubicBezTo>
                <a:cubicBezTo>
                  <a:pt x="10672" y="12393"/>
                  <a:pt x="10574" y="12393"/>
                  <a:pt x="10451" y="12491"/>
                </a:cubicBezTo>
                <a:cubicBezTo>
                  <a:pt x="10353" y="12393"/>
                  <a:pt x="10353" y="12295"/>
                  <a:pt x="10254" y="12295"/>
                </a:cubicBezTo>
                <a:cubicBezTo>
                  <a:pt x="10156" y="12295"/>
                  <a:pt x="10156" y="12196"/>
                  <a:pt x="10156" y="12196"/>
                </a:cubicBezTo>
                <a:lnTo>
                  <a:pt x="10156" y="12073"/>
                </a:lnTo>
                <a:cubicBezTo>
                  <a:pt x="10254" y="12135"/>
                  <a:pt x="10328" y="12166"/>
                  <a:pt x="10393" y="12166"/>
                </a:cubicBezTo>
                <a:cubicBezTo>
                  <a:pt x="10457" y="12166"/>
                  <a:pt x="10513" y="12135"/>
                  <a:pt x="10574" y="12073"/>
                </a:cubicBezTo>
                <a:cubicBezTo>
                  <a:pt x="10574" y="11877"/>
                  <a:pt x="10451" y="11778"/>
                  <a:pt x="10451" y="11680"/>
                </a:cubicBezTo>
                <a:cubicBezTo>
                  <a:pt x="10574" y="11582"/>
                  <a:pt x="10574" y="11582"/>
                  <a:pt x="10672" y="11582"/>
                </a:cubicBezTo>
                <a:cubicBezTo>
                  <a:pt x="10672" y="11582"/>
                  <a:pt x="10672" y="11680"/>
                  <a:pt x="10771" y="11680"/>
                </a:cubicBezTo>
                <a:lnTo>
                  <a:pt x="10869" y="11680"/>
                </a:lnTo>
                <a:cubicBezTo>
                  <a:pt x="10869" y="11582"/>
                  <a:pt x="10771" y="11459"/>
                  <a:pt x="10672" y="11459"/>
                </a:cubicBezTo>
                <a:lnTo>
                  <a:pt x="10672" y="11262"/>
                </a:lnTo>
                <a:lnTo>
                  <a:pt x="10968" y="11262"/>
                </a:lnTo>
                <a:lnTo>
                  <a:pt x="10968" y="11164"/>
                </a:lnTo>
                <a:cubicBezTo>
                  <a:pt x="10771" y="11065"/>
                  <a:pt x="10771" y="11065"/>
                  <a:pt x="10968" y="10967"/>
                </a:cubicBezTo>
                <a:lnTo>
                  <a:pt x="10968" y="11164"/>
                </a:lnTo>
                <a:lnTo>
                  <a:pt x="11066" y="11164"/>
                </a:lnTo>
                <a:cubicBezTo>
                  <a:pt x="11066" y="11164"/>
                  <a:pt x="11189" y="11164"/>
                  <a:pt x="11189" y="11065"/>
                </a:cubicBezTo>
                <a:cubicBezTo>
                  <a:pt x="11287" y="10967"/>
                  <a:pt x="11386" y="10844"/>
                  <a:pt x="11386" y="10746"/>
                </a:cubicBezTo>
                <a:cubicBezTo>
                  <a:pt x="11484" y="10844"/>
                  <a:pt x="11582" y="10844"/>
                  <a:pt x="11681" y="10967"/>
                </a:cubicBezTo>
                <a:cubicBezTo>
                  <a:pt x="11681" y="10844"/>
                  <a:pt x="11681" y="10746"/>
                  <a:pt x="11582" y="10746"/>
                </a:cubicBezTo>
                <a:cubicBezTo>
                  <a:pt x="11681" y="10746"/>
                  <a:pt x="11681" y="10647"/>
                  <a:pt x="11804" y="10647"/>
                </a:cubicBezTo>
                <a:lnTo>
                  <a:pt x="11386" y="10647"/>
                </a:lnTo>
                <a:cubicBezTo>
                  <a:pt x="11386" y="10647"/>
                  <a:pt x="11386" y="10746"/>
                  <a:pt x="11287" y="10746"/>
                </a:cubicBezTo>
                <a:lnTo>
                  <a:pt x="11287" y="10647"/>
                </a:lnTo>
                <a:cubicBezTo>
                  <a:pt x="11189" y="10647"/>
                  <a:pt x="11066" y="10647"/>
                  <a:pt x="11066" y="10746"/>
                </a:cubicBezTo>
                <a:lnTo>
                  <a:pt x="11066" y="10647"/>
                </a:lnTo>
                <a:cubicBezTo>
                  <a:pt x="11066" y="10647"/>
                  <a:pt x="11189" y="10549"/>
                  <a:pt x="11287" y="10549"/>
                </a:cubicBezTo>
                <a:cubicBezTo>
                  <a:pt x="11386" y="10549"/>
                  <a:pt x="11386" y="10451"/>
                  <a:pt x="11386" y="10352"/>
                </a:cubicBezTo>
                <a:cubicBezTo>
                  <a:pt x="11287" y="10229"/>
                  <a:pt x="11287" y="10229"/>
                  <a:pt x="11189" y="10229"/>
                </a:cubicBezTo>
                <a:cubicBezTo>
                  <a:pt x="11287" y="10229"/>
                  <a:pt x="11287" y="10131"/>
                  <a:pt x="11386" y="10131"/>
                </a:cubicBezTo>
                <a:cubicBezTo>
                  <a:pt x="11386" y="10033"/>
                  <a:pt x="11386" y="10033"/>
                  <a:pt x="11484" y="9934"/>
                </a:cubicBezTo>
                <a:cubicBezTo>
                  <a:pt x="11582" y="9934"/>
                  <a:pt x="11681" y="9836"/>
                  <a:pt x="11804" y="9836"/>
                </a:cubicBezTo>
                <a:lnTo>
                  <a:pt x="11902" y="9836"/>
                </a:lnTo>
                <a:cubicBezTo>
                  <a:pt x="11902" y="9836"/>
                  <a:pt x="12000" y="9737"/>
                  <a:pt x="12000" y="9615"/>
                </a:cubicBezTo>
                <a:lnTo>
                  <a:pt x="12000" y="9737"/>
                </a:lnTo>
                <a:lnTo>
                  <a:pt x="12197" y="9737"/>
                </a:lnTo>
                <a:lnTo>
                  <a:pt x="12197" y="9516"/>
                </a:lnTo>
                <a:cubicBezTo>
                  <a:pt x="12230" y="9549"/>
                  <a:pt x="12265" y="9560"/>
                  <a:pt x="12302" y="9560"/>
                </a:cubicBezTo>
                <a:cubicBezTo>
                  <a:pt x="12375" y="9560"/>
                  <a:pt x="12451" y="9516"/>
                  <a:pt x="12517" y="9516"/>
                </a:cubicBezTo>
                <a:close/>
                <a:moveTo>
                  <a:pt x="17434" y="12196"/>
                </a:moveTo>
                <a:cubicBezTo>
                  <a:pt x="17533" y="12196"/>
                  <a:pt x="17631" y="12295"/>
                  <a:pt x="17730" y="12393"/>
                </a:cubicBezTo>
                <a:cubicBezTo>
                  <a:pt x="17631" y="12393"/>
                  <a:pt x="17631" y="12393"/>
                  <a:pt x="17533" y="12491"/>
                </a:cubicBezTo>
                <a:cubicBezTo>
                  <a:pt x="17533" y="12393"/>
                  <a:pt x="17533" y="12393"/>
                  <a:pt x="17434" y="12393"/>
                </a:cubicBezTo>
                <a:cubicBezTo>
                  <a:pt x="17533" y="12491"/>
                  <a:pt x="17533" y="12590"/>
                  <a:pt x="17631" y="12688"/>
                </a:cubicBezTo>
                <a:cubicBezTo>
                  <a:pt x="17434" y="12688"/>
                  <a:pt x="17434" y="12688"/>
                  <a:pt x="17213" y="12811"/>
                </a:cubicBezTo>
                <a:cubicBezTo>
                  <a:pt x="17115" y="12811"/>
                  <a:pt x="17115" y="12688"/>
                  <a:pt x="17115" y="12688"/>
                </a:cubicBezTo>
                <a:lnTo>
                  <a:pt x="17115" y="12491"/>
                </a:lnTo>
                <a:cubicBezTo>
                  <a:pt x="17115" y="12393"/>
                  <a:pt x="17213" y="12393"/>
                  <a:pt x="17213" y="12393"/>
                </a:cubicBezTo>
                <a:cubicBezTo>
                  <a:pt x="17213" y="12295"/>
                  <a:pt x="17213" y="12295"/>
                  <a:pt x="17115" y="12295"/>
                </a:cubicBezTo>
                <a:cubicBezTo>
                  <a:pt x="17213" y="12295"/>
                  <a:pt x="17336" y="12196"/>
                  <a:pt x="17434" y="12196"/>
                </a:cubicBezTo>
                <a:close/>
                <a:moveTo>
                  <a:pt x="12812" y="12688"/>
                </a:moveTo>
                <a:lnTo>
                  <a:pt x="12812" y="12909"/>
                </a:lnTo>
                <a:cubicBezTo>
                  <a:pt x="12812" y="12909"/>
                  <a:pt x="12713" y="12909"/>
                  <a:pt x="12615" y="13008"/>
                </a:cubicBezTo>
                <a:cubicBezTo>
                  <a:pt x="12517" y="12909"/>
                  <a:pt x="12517" y="12811"/>
                  <a:pt x="12418" y="12688"/>
                </a:cubicBezTo>
                <a:close/>
                <a:moveTo>
                  <a:pt x="10156" y="12688"/>
                </a:moveTo>
                <a:cubicBezTo>
                  <a:pt x="10156" y="12811"/>
                  <a:pt x="10254" y="12909"/>
                  <a:pt x="10254" y="12909"/>
                </a:cubicBezTo>
                <a:cubicBezTo>
                  <a:pt x="10156" y="13008"/>
                  <a:pt x="10058" y="13106"/>
                  <a:pt x="9959" y="13205"/>
                </a:cubicBezTo>
                <a:cubicBezTo>
                  <a:pt x="9836" y="13008"/>
                  <a:pt x="9959" y="12909"/>
                  <a:pt x="10058" y="12688"/>
                </a:cubicBezTo>
                <a:close/>
                <a:moveTo>
                  <a:pt x="12295" y="13623"/>
                </a:moveTo>
                <a:cubicBezTo>
                  <a:pt x="12418" y="13721"/>
                  <a:pt x="12517" y="13721"/>
                  <a:pt x="12713" y="13819"/>
                </a:cubicBezTo>
                <a:lnTo>
                  <a:pt x="12295" y="13819"/>
                </a:lnTo>
                <a:lnTo>
                  <a:pt x="12295" y="14041"/>
                </a:lnTo>
                <a:cubicBezTo>
                  <a:pt x="12197" y="13918"/>
                  <a:pt x="12197" y="13819"/>
                  <a:pt x="12099" y="13721"/>
                </a:cubicBezTo>
                <a:cubicBezTo>
                  <a:pt x="12197" y="13721"/>
                  <a:pt x="12197" y="13721"/>
                  <a:pt x="12295" y="13623"/>
                </a:cubicBezTo>
                <a:close/>
                <a:moveTo>
                  <a:pt x="17434" y="14434"/>
                </a:moveTo>
                <a:lnTo>
                  <a:pt x="17533" y="14532"/>
                </a:lnTo>
                <a:cubicBezTo>
                  <a:pt x="17533" y="14532"/>
                  <a:pt x="17434" y="14532"/>
                  <a:pt x="17434" y="14655"/>
                </a:cubicBezTo>
                <a:cubicBezTo>
                  <a:pt x="17533" y="14655"/>
                  <a:pt x="17533" y="14754"/>
                  <a:pt x="17631" y="14754"/>
                </a:cubicBezTo>
                <a:cubicBezTo>
                  <a:pt x="17574" y="14782"/>
                  <a:pt x="17533" y="14794"/>
                  <a:pt x="17502" y="14794"/>
                </a:cubicBezTo>
                <a:cubicBezTo>
                  <a:pt x="17426" y="14794"/>
                  <a:pt x="17406" y="14725"/>
                  <a:pt x="17336" y="14655"/>
                </a:cubicBezTo>
                <a:cubicBezTo>
                  <a:pt x="17213" y="14532"/>
                  <a:pt x="17336" y="14532"/>
                  <a:pt x="17434" y="14434"/>
                </a:cubicBezTo>
                <a:close/>
                <a:moveTo>
                  <a:pt x="12099" y="14237"/>
                </a:moveTo>
                <a:lnTo>
                  <a:pt x="12099" y="14532"/>
                </a:lnTo>
                <a:cubicBezTo>
                  <a:pt x="12099" y="14532"/>
                  <a:pt x="12099" y="14655"/>
                  <a:pt x="12197" y="14852"/>
                </a:cubicBezTo>
                <a:cubicBezTo>
                  <a:pt x="12099" y="14754"/>
                  <a:pt x="12000" y="14754"/>
                  <a:pt x="12000" y="14754"/>
                </a:cubicBezTo>
                <a:lnTo>
                  <a:pt x="11902" y="14754"/>
                </a:lnTo>
                <a:cubicBezTo>
                  <a:pt x="11902" y="14852"/>
                  <a:pt x="12000" y="14950"/>
                  <a:pt x="12000" y="15049"/>
                </a:cubicBezTo>
                <a:lnTo>
                  <a:pt x="12099" y="15049"/>
                </a:lnTo>
                <a:cubicBezTo>
                  <a:pt x="12000" y="15147"/>
                  <a:pt x="11902" y="15147"/>
                  <a:pt x="11902" y="15147"/>
                </a:cubicBezTo>
                <a:cubicBezTo>
                  <a:pt x="11869" y="15114"/>
                  <a:pt x="11834" y="15103"/>
                  <a:pt x="11794" y="15103"/>
                </a:cubicBezTo>
                <a:cubicBezTo>
                  <a:pt x="11735" y="15103"/>
                  <a:pt x="11666" y="15127"/>
                  <a:pt x="11582" y="15139"/>
                </a:cubicBezTo>
                <a:lnTo>
                  <a:pt x="11582" y="15139"/>
                </a:lnTo>
                <a:cubicBezTo>
                  <a:pt x="11582" y="15044"/>
                  <a:pt x="11585" y="14950"/>
                  <a:pt x="11681" y="14950"/>
                </a:cubicBezTo>
                <a:cubicBezTo>
                  <a:pt x="11582" y="14950"/>
                  <a:pt x="11582" y="14950"/>
                  <a:pt x="11484" y="14852"/>
                </a:cubicBezTo>
                <a:lnTo>
                  <a:pt x="11681" y="14852"/>
                </a:lnTo>
                <a:cubicBezTo>
                  <a:pt x="11804" y="14852"/>
                  <a:pt x="11804" y="14754"/>
                  <a:pt x="11804" y="14754"/>
                </a:cubicBezTo>
                <a:lnTo>
                  <a:pt x="11484" y="14754"/>
                </a:lnTo>
                <a:lnTo>
                  <a:pt x="11484" y="14532"/>
                </a:lnTo>
                <a:lnTo>
                  <a:pt x="11681" y="14532"/>
                </a:lnTo>
                <a:lnTo>
                  <a:pt x="11582" y="14434"/>
                </a:lnTo>
                <a:lnTo>
                  <a:pt x="11582" y="14336"/>
                </a:lnTo>
                <a:lnTo>
                  <a:pt x="11902" y="14336"/>
                </a:lnTo>
                <a:cubicBezTo>
                  <a:pt x="11804" y="14336"/>
                  <a:pt x="11804" y="14237"/>
                  <a:pt x="11582" y="14237"/>
                </a:cubicBezTo>
                <a:close/>
                <a:moveTo>
                  <a:pt x="124" y="15762"/>
                </a:moveTo>
                <a:cubicBezTo>
                  <a:pt x="155" y="15762"/>
                  <a:pt x="186" y="15774"/>
                  <a:pt x="217" y="15791"/>
                </a:cubicBezTo>
                <a:lnTo>
                  <a:pt x="217" y="15791"/>
                </a:lnTo>
                <a:cubicBezTo>
                  <a:pt x="208" y="15762"/>
                  <a:pt x="184" y="15762"/>
                  <a:pt x="124" y="15762"/>
                </a:cubicBezTo>
                <a:close/>
                <a:moveTo>
                  <a:pt x="11189" y="15885"/>
                </a:moveTo>
                <a:cubicBezTo>
                  <a:pt x="11265" y="15885"/>
                  <a:pt x="11282" y="15885"/>
                  <a:pt x="11379" y="15931"/>
                </a:cubicBezTo>
                <a:lnTo>
                  <a:pt x="11379" y="15931"/>
                </a:lnTo>
                <a:cubicBezTo>
                  <a:pt x="11354" y="16012"/>
                  <a:pt x="11272" y="16081"/>
                  <a:pt x="11189" y="16081"/>
                </a:cubicBezTo>
                <a:lnTo>
                  <a:pt x="11066" y="15983"/>
                </a:lnTo>
                <a:cubicBezTo>
                  <a:pt x="11189" y="15983"/>
                  <a:pt x="11189" y="15885"/>
                  <a:pt x="11189" y="15885"/>
                </a:cubicBezTo>
                <a:close/>
                <a:moveTo>
                  <a:pt x="11386" y="15049"/>
                </a:moveTo>
                <a:cubicBezTo>
                  <a:pt x="11386" y="15049"/>
                  <a:pt x="11463" y="15126"/>
                  <a:pt x="11549" y="15144"/>
                </a:cubicBezTo>
                <a:lnTo>
                  <a:pt x="11549" y="15144"/>
                </a:lnTo>
                <a:cubicBezTo>
                  <a:pt x="11528" y="15146"/>
                  <a:pt x="11507" y="15147"/>
                  <a:pt x="11484" y="15147"/>
                </a:cubicBezTo>
                <a:lnTo>
                  <a:pt x="11386" y="15270"/>
                </a:lnTo>
                <a:cubicBezTo>
                  <a:pt x="11484" y="15270"/>
                  <a:pt x="11484" y="15270"/>
                  <a:pt x="11582" y="15368"/>
                </a:cubicBezTo>
                <a:lnTo>
                  <a:pt x="11386" y="15368"/>
                </a:lnTo>
                <a:lnTo>
                  <a:pt x="11386" y="15467"/>
                </a:lnTo>
                <a:lnTo>
                  <a:pt x="11484" y="15467"/>
                </a:lnTo>
                <a:lnTo>
                  <a:pt x="11484" y="15663"/>
                </a:lnTo>
                <a:cubicBezTo>
                  <a:pt x="11582" y="15762"/>
                  <a:pt x="11681" y="15762"/>
                  <a:pt x="11804" y="15885"/>
                </a:cubicBezTo>
                <a:lnTo>
                  <a:pt x="11804" y="16081"/>
                </a:lnTo>
                <a:lnTo>
                  <a:pt x="11681" y="16081"/>
                </a:lnTo>
                <a:cubicBezTo>
                  <a:pt x="11681" y="15904"/>
                  <a:pt x="11600" y="15887"/>
                  <a:pt x="11440" y="15885"/>
                </a:cubicBezTo>
                <a:lnTo>
                  <a:pt x="11440" y="15885"/>
                </a:lnTo>
                <a:cubicBezTo>
                  <a:pt x="11437" y="15810"/>
                  <a:pt x="11484" y="15731"/>
                  <a:pt x="11484" y="15663"/>
                </a:cubicBezTo>
                <a:cubicBezTo>
                  <a:pt x="11386" y="15663"/>
                  <a:pt x="11287" y="15565"/>
                  <a:pt x="11287" y="15565"/>
                </a:cubicBezTo>
                <a:lnTo>
                  <a:pt x="11287" y="15467"/>
                </a:lnTo>
                <a:cubicBezTo>
                  <a:pt x="11287" y="15467"/>
                  <a:pt x="11287" y="15368"/>
                  <a:pt x="11189" y="15368"/>
                </a:cubicBezTo>
                <a:lnTo>
                  <a:pt x="11287" y="15368"/>
                </a:lnTo>
                <a:cubicBezTo>
                  <a:pt x="11189" y="15270"/>
                  <a:pt x="11189" y="15270"/>
                  <a:pt x="11189" y="15147"/>
                </a:cubicBezTo>
                <a:cubicBezTo>
                  <a:pt x="11287" y="15147"/>
                  <a:pt x="11287" y="15049"/>
                  <a:pt x="11386" y="15049"/>
                </a:cubicBezTo>
                <a:close/>
                <a:moveTo>
                  <a:pt x="11287" y="16377"/>
                </a:moveTo>
                <a:cubicBezTo>
                  <a:pt x="11386" y="16499"/>
                  <a:pt x="11582" y="16499"/>
                  <a:pt x="11484" y="16795"/>
                </a:cubicBezTo>
                <a:lnTo>
                  <a:pt x="11484" y="16696"/>
                </a:lnTo>
                <a:cubicBezTo>
                  <a:pt x="11386" y="16696"/>
                  <a:pt x="11287" y="16696"/>
                  <a:pt x="11189" y="16795"/>
                </a:cubicBezTo>
                <a:cubicBezTo>
                  <a:pt x="11189" y="16696"/>
                  <a:pt x="11189" y="16598"/>
                  <a:pt x="11066" y="16499"/>
                </a:cubicBezTo>
                <a:cubicBezTo>
                  <a:pt x="11189" y="16499"/>
                  <a:pt x="11287" y="16377"/>
                  <a:pt x="11287" y="16377"/>
                </a:cubicBezTo>
                <a:close/>
                <a:moveTo>
                  <a:pt x="16820" y="16893"/>
                </a:moveTo>
                <a:cubicBezTo>
                  <a:pt x="16820" y="16893"/>
                  <a:pt x="16721" y="16893"/>
                  <a:pt x="16721" y="16991"/>
                </a:cubicBezTo>
                <a:lnTo>
                  <a:pt x="16598" y="16991"/>
                </a:lnTo>
                <a:cubicBezTo>
                  <a:pt x="16598" y="16942"/>
                  <a:pt x="16549" y="16942"/>
                  <a:pt x="16512" y="16942"/>
                </a:cubicBezTo>
                <a:cubicBezTo>
                  <a:pt x="16475" y="16942"/>
                  <a:pt x="16451" y="16942"/>
                  <a:pt x="16500" y="16893"/>
                </a:cubicBezTo>
                <a:close/>
                <a:moveTo>
                  <a:pt x="20287" y="12295"/>
                </a:moveTo>
                <a:lnTo>
                  <a:pt x="20287" y="12491"/>
                </a:lnTo>
                <a:cubicBezTo>
                  <a:pt x="20287" y="12590"/>
                  <a:pt x="20188" y="12590"/>
                  <a:pt x="20090" y="12688"/>
                </a:cubicBezTo>
                <a:cubicBezTo>
                  <a:pt x="20188" y="12811"/>
                  <a:pt x="20188" y="12811"/>
                  <a:pt x="20287" y="12909"/>
                </a:cubicBezTo>
                <a:lnTo>
                  <a:pt x="20188" y="12909"/>
                </a:lnTo>
                <a:cubicBezTo>
                  <a:pt x="20090" y="12909"/>
                  <a:pt x="20090" y="13008"/>
                  <a:pt x="20090" y="13106"/>
                </a:cubicBezTo>
                <a:lnTo>
                  <a:pt x="20090" y="13205"/>
                </a:lnTo>
                <a:cubicBezTo>
                  <a:pt x="19992" y="13106"/>
                  <a:pt x="19893" y="13106"/>
                  <a:pt x="19795" y="13008"/>
                </a:cubicBezTo>
                <a:lnTo>
                  <a:pt x="19795" y="13008"/>
                </a:lnTo>
                <a:cubicBezTo>
                  <a:pt x="19795" y="13106"/>
                  <a:pt x="19795" y="13106"/>
                  <a:pt x="19893" y="13205"/>
                </a:cubicBezTo>
                <a:cubicBezTo>
                  <a:pt x="19795" y="13205"/>
                  <a:pt x="19795" y="13303"/>
                  <a:pt x="19672" y="13426"/>
                </a:cubicBezTo>
                <a:cubicBezTo>
                  <a:pt x="19795" y="13303"/>
                  <a:pt x="19795" y="13303"/>
                  <a:pt x="19893" y="13303"/>
                </a:cubicBezTo>
                <a:cubicBezTo>
                  <a:pt x="19992" y="13426"/>
                  <a:pt x="19893" y="13524"/>
                  <a:pt x="19795" y="13524"/>
                </a:cubicBezTo>
                <a:lnTo>
                  <a:pt x="19795" y="13721"/>
                </a:lnTo>
                <a:lnTo>
                  <a:pt x="19893" y="13721"/>
                </a:lnTo>
                <a:lnTo>
                  <a:pt x="19893" y="13918"/>
                </a:lnTo>
                <a:cubicBezTo>
                  <a:pt x="19795" y="13819"/>
                  <a:pt x="19672" y="13819"/>
                  <a:pt x="19672" y="13721"/>
                </a:cubicBezTo>
                <a:cubicBezTo>
                  <a:pt x="19574" y="13721"/>
                  <a:pt x="19574" y="13721"/>
                  <a:pt x="19574" y="13819"/>
                </a:cubicBezTo>
                <a:cubicBezTo>
                  <a:pt x="19574" y="13819"/>
                  <a:pt x="19475" y="13819"/>
                  <a:pt x="19475" y="13918"/>
                </a:cubicBezTo>
                <a:cubicBezTo>
                  <a:pt x="19574" y="14041"/>
                  <a:pt x="19574" y="14139"/>
                  <a:pt x="19672" y="14237"/>
                </a:cubicBezTo>
                <a:lnTo>
                  <a:pt x="19574" y="14336"/>
                </a:lnTo>
                <a:lnTo>
                  <a:pt x="19475" y="14434"/>
                </a:lnTo>
                <a:cubicBezTo>
                  <a:pt x="19377" y="14336"/>
                  <a:pt x="19377" y="14237"/>
                  <a:pt x="19279" y="14237"/>
                </a:cubicBezTo>
                <a:cubicBezTo>
                  <a:pt x="19180" y="14237"/>
                  <a:pt x="19377" y="14336"/>
                  <a:pt x="19180" y="14434"/>
                </a:cubicBezTo>
                <a:cubicBezTo>
                  <a:pt x="19180" y="14434"/>
                  <a:pt x="19377" y="14532"/>
                  <a:pt x="19279" y="14532"/>
                </a:cubicBezTo>
                <a:cubicBezTo>
                  <a:pt x="19180" y="14655"/>
                  <a:pt x="19279" y="14754"/>
                  <a:pt x="19279" y="14852"/>
                </a:cubicBezTo>
                <a:cubicBezTo>
                  <a:pt x="19180" y="14754"/>
                  <a:pt x="19057" y="14754"/>
                  <a:pt x="19057" y="14655"/>
                </a:cubicBezTo>
                <a:cubicBezTo>
                  <a:pt x="18959" y="14655"/>
                  <a:pt x="18959" y="14754"/>
                  <a:pt x="18959" y="14754"/>
                </a:cubicBezTo>
                <a:cubicBezTo>
                  <a:pt x="19057" y="14852"/>
                  <a:pt x="19057" y="14852"/>
                  <a:pt x="19057" y="14950"/>
                </a:cubicBezTo>
                <a:cubicBezTo>
                  <a:pt x="19057" y="14950"/>
                  <a:pt x="19057" y="15049"/>
                  <a:pt x="18959" y="15049"/>
                </a:cubicBezTo>
                <a:cubicBezTo>
                  <a:pt x="19057" y="15049"/>
                  <a:pt x="19057" y="15147"/>
                  <a:pt x="19057" y="15270"/>
                </a:cubicBezTo>
                <a:lnTo>
                  <a:pt x="18959" y="15147"/>
                </a:lnTo>
                <a:cubicBezTo>
                  <a:pt x="18861" y="15147"/>
                  <a:pt x="18861" y="15270"/>
                  <a:pt x="18762" y="15368"/>
                </a:cubicBezTo>
                <a:lnTo>
                  <a:pt x="18664" y="15270"/>
                </a:lnTo>
                <a:lnTo>
                  <a:pt x="18664" y="15565"/>
                </a:lnTo>
                <a:cubicBezTo>
                  <a:pt x="18566" y="15663"/>
                  <a:pt x="18566" y="15663"/>
                  <a:pt x="18443" y="15762"/>
                </a:cubicBezTo>
                <a:lnTo>
                  <a:pt x="18246" y="15762"/>
                </a:lnTo>
                <a:cubicBezTo>
                  <a:pt x="18344" y="15762"/>
                  <a:pt x="18344" y="15885"/>
                  <a:pt x="18344" y="15885"/>
                </a:cubicBezTo>
                <a:cubicBezTo>
                  <a:pt x="18246" y="15983"/>
                  <a:pt x="18246" y="15983"/>
                  <a:pt x="18148" y="15983"/>
                </a:cubicBezTo>
                <a:cubicBezTo>
                  <a:pt x="18246" y="16081"/>
                  <a:pt x="18246" y="16081"/>
                  <a:pt x="18344" y="16081"/>
                </a:cubicBezTo>
                <a:cubicBezTo>
                  <a:pt x="18246" y="16081"/>
                  <a:pt x="18246" y="16180"/>
                  <a:pt x="18148" y="16278"/>
                </a:cubicBezTo>
                <a:lnTo>
                  <a:pt x="18049" y="16278"/>
                </a:lnTo>
                <a:lnTo>
                  <a:pt x="18049" y="16696"/>
                </a:lnTo>
                <a:cubicBezTo>
                  <a:pt x="17951" y="16696"/>
                  <a:pt x="17951" y="16598"/>
                  <a:pt x="17828" y="16598"/>
                </a:cubicBezTo>
                <a:cubicBezTo>
                  <a:pt x="17828" y="16696"/>
                  <a:pt x="17730" y="16795"/>
                  <a:pt x="17730" y="16893"/>
                </a:cubicBezTo>
                <a:cubicBezTo>
                  <a:pt x="17631" y="16991"/>
                  <a:pt x="17631" y="17114"/>
                  <a:pt x="17533" y="17213"/>
                </a:cubicBezTo>
                <a:cubicBezTo>
                  <a:pt x="17434" y="17114"/>
                  <a:pt x="17213" y="17114"/>
                  <a:pt x="17115" y="16991"/>
                </a:cubicBezTo>
                <a:cubicBezTo>
                  <a:pt x="17115" y="16893"/>
                  <a:pt x="17016" y="16795"/>
                  <a:pt x="17016" y="16696"/>
                </a:cubicBezTo>
                <a:cubicBezTo>
                  <a:pt x="17213" y="16696"/>
                  <a:pt x="17336" y="16696"/>
                  <a:pt x="17533" y="16795"/>
                </a:cubicBezTo>
                <a:cubicBezTo>
                  <a:pt x="17533" y="16696"/>
                  <a:pt x="17533" y="16598"/>
                  <a:pt x="17434" y="16598"/>
                </a:cubicBezTo>
                <a:cubicBezTo>
                  <a:pt x="17533" y="16598"/>
                  <a:pt x="17533" y="16499"/>
                  <a:pt x="17631" y="16499"/>
                </a:cubicBezTo>
                <a:cubicBezTo>
                  <a:pt x="17533" y="16278"/>
                  <a:pt x="17434" y="16278"/>
                  <a:pt x="17336" y="16081"/>
                </a:cubicBezTo>
                <a:cubicBezTo>
                  <a:pt x="17369" y="16049"/>
                  <a:pt x="17402" y="16038"/>
                  <a:pt x="17438" y="16038"/>
                </a:cubicBezTo>
                <a:cubicBezTo>
                  <a:pt x="17511" y="16038"/>
                  <a:pt x="17598" y="16081"/>
                  <a:pt x="17730" y="16081"/>
                </a:cubicBezTo>
                <a:cubicBezTo>
                  <a:pt x="17730" y="15983"/>
                  <a:pt x="17730" y="15885"/>
                  <a:pt x="17631" y="15762"/>
                </a:cubicBezTo>
                <a:cubicBezTo>
                  <a:pt x="17730" y="15663"/>
                  <a:pt x="17730" y="15565"/>
                  <a:pt x="17828" y="15565"/>
                </a:cubicBezTo>
                <a:lnTo>
                  <a:pt x="17828" y="15467"/>
                </a:lnTo>
                <a:lnTo>
                  <a:pt x="17828" y="15368"/>
                </a:lnTo>
                <a:lnTo>
                  <a:pt x="17828" y="15270"/>
                </a:lnTo>
                <a:cubicBezTo>
                  <a:pt x="17730" y="15270"/>
                  <a:pt x="17828" y="15147"/>
                  <a:pt x="17730" y="15049"/>
                </a:cubicBezTo>
                <a:lnTo>
                  <a:pt x="17730" y="14754"/>
                </a:lnTo>
                <a:cubicBezTo>
                  <a:pt x="17828" y="14754"/>
                  <a:pt x="17951" y="14655"/>
                  <a:pt x="18049" y="14655"/>
                </a:cubicBezTo>
                <a:lnTo>
                  <a:pt x="18049" y="14434"/>
                </a:lnTo>
                <a:cubicBezTo>
                  <a:pt x="18148" y="14336"/>
                  <a:pt x="18246" y="14237"/>
                  <a:pt x="18344" y="14237"/>
                </a:cubicBezTo>
                <a:lnTo>
                  <a:pt x="18246" y="14139"/>
                </a:lnTo>
                <a:lnTo>
                  <a:pt x="18344" y="14041"/>
                </a:lnTo>
                <a:cubicBezTo>
                  <a:pt x="18344" y="14041"/>
                  <a:pt x="18246" y="14041"/>
                  <a:pt x="18246" y="13918"/>
                </a:cubicBezTo>
                <a:lnTo>
                  <a:pt x="18344" y="13918"/>
                </a:lnTo>
                <a:cubicBezTo>
                  <a:pt x="18344" y="13918"/>
                  <a:pt x="18344" y="13819"/>
                  <a:pt x="18246" y="13819"/>
                </a:cubicBezTo>
                <a:cubicBezTo>
                  <a:pt x="18344" y="13721"/>
                  <a:pt x="18443" y="13721"/>
                  <a:pt x="18566" y="13623"/>
                </a:cubicBezTo>
                <a:cubicBezTo>
                  <a:pt x="18566" y="13524"/>
                  <a:pt x="18566" y="13524"/>
                  <a:pt x="18443" y="13426"/>
                </a:cubicBezTo>
                <a:cubicBezTo>
                  <a:pt x="18664" y="13426"/>
                  <a:pt x="18664" y="13205"/>
                  <a:pt x="18762" y="13205"/>
                </a:cubicBezTo>
                <a:lnTo>
                  <a:pt x="18861" y="13205"/>
                </a:lnTo>
                <a:lnTo>
                  <a:pt x="18861" y="13008"/>
                </a:lnTo>
                <a:cubicBezTo>
                  <a:pt x="18959" y="13008"/>
                  <a:pt x="18959" y="13106"/>
                  <a:pt x="18959" y="13106"/>
                </a:cubicBezTo>
                <a:cubicBezTo>
                  <a:pt x="19057" y="13008"/>
                  <a:pt x="19180" y="13008"/>
                  <a:pt x="19279" y="12909"/>
                </a:cubicBezTo>
                <a:lnTo>
                  <a:pt x="19279" y="12811"/>
                </a:lnTo>
                <a:lnTo>
                  <a:pt x="19279" y="12491"/>
                </a:lnTo>
                <a:cubicBezTo>
                  <a:pt x="19377" y="12491"/>
                  <a:pt x="19475" y="12590"/>
                  <a:pt x="19574" y="12590"/>
                </a:cubicBezTo>
                <a:cubicBezTo>
                  <a:pt x="19672" y="12590"/>
                  <a:pt x="19672" y="12491"/>
                  <a:pt x="19672" y="12295"/>
                </a:cubicBezTo>
                <a:cubicBezTo>
                  <a:pt x="19795" y="12393"/>
                  <a:pt x="19795" y="12393"/>
                  <a:pt x="19795" y="12491"/>
                </a:cubicBezTo>
                <a:lnTo>
                  <a:pt x="19992" y="12491"/>
                </a:lnTo>
                <a:cubicBezTo>
                  <a:pt x="20090" y="12393"/>
                  <a:pt x="20090" y="12393"/>
                  <a:pt x="20090" y="12295"/>
                </a:cubicBezTo>
                <a:cubicBezTo>
                  <a:pt x="20090" y="12393"/>
                  <a:pt x="20090" y="12393"/>
                  <a:pt x="20188" y="12393"/>
                </a:cubicBezTo>
                <a:cubicBezTo>
                  <a:pt x="20188" y="12393"/>
                  <a:pt x="20188" y="12295"/>
                  <a:pt x="20287" y="12295"/>
                </a:cubicBezTo>
                <a:close/>
                <a:moveTo>
                  <a:pt x="10968" y="16696"/>
                </a:moveTo>
                <a:cubicBezTo>
                  <a:pt x="10968" y="16893"/>
                  <a:pt x="11189" y="16991"/>
                  <a:pt x="11386" y="17114"/>
                </a:cubicBezTo>
                <a:lnTo>
                  <a:pt x="10968" y="17114"/>
                </a:lnTo>
                <a:cubicBezTo>
                  <a:pt x="11066" y="17213"/>
                  <a:pt x="11189" y="17213"/>
                  <a:pt x="11287" y="17311"/>
                </a:cubicBezTo>
                <a:cubicBezTo>
                  <a:pt x="11287" y="17311"/>
                  <a:pt x="11287" y="17409"/>
                  <a:pt x="11386" y="17508"/>
                </a:cubicBezTo>
                <a:lnTo>
                  <a:pt x="11189" y="17508"/>
                </a:lnTo>
                <a:cubicBezTo>
                  <a:pt x="10968" y="17311"/>
                  <a:pt x="10869" y="17114"/>
                  <a:pt x="10672" y="16893"/>
                </a:cubicBezTo>
                <a:lnTo>
                  <a:pt x="10869" y="16893"/>
                </a:lnTo>
                <a:lnTo>
                  <a:pt x="10771" y="16795"/>
                </a:lnTo>
                <a:cubicBezTo>
                  <a:pt x="10869" y="16795"/>
                  <a:pt x="10869" y="16696"/>
                  <a:pt x="10968" y="16696"/>
                </a:cubicBezTo>
                <a:close/>
                <a:moveTo>
                  <a:pt x="10968" y="17827"/>
                </a:moveTo>
                <a:cubicBezTo>
                  <a:pt x="10968" y="17827"/>
                  <a:pt x="10968" y="17926"/>
                  <a:pt x="11066" y="18024"/>
                </a:cubicBezTo>
                <a:lnTo>
                  <a:pt x="10968" y="18024"/>
                </a:lnTo>
                <a:cubicBezTo>
                  <a:pt x="10968" y="18024"/>
                  <a:pt x="10869" y="17926"/>
                  <a:pt x="10771" y="17926"/>
                </a:cubicBezTo>
                <a:cubicBezTo>
                  <a:pt x="10869" y="17926"/>
                  <a:pt x="10869" y="17827"/>
                  <a:pt x="10968" y="17827"/>
                </a:cubicBezTo>
                <a:close/>
                <a:moveTo>
                  <a:pt x="1034" y="18737"/>
                </a:moveTo>
                <a:cubicBezTo>
                  <a:pt x="1034" y="18737"/>
                  <a:pt x="1132" y="18835"/>
                  <a:pt x="1230" y="18835"/>
                </a:cubicBezTo>
                <a:lnTo>
                  <a:pt x="1132" y="18958"/>
                </a:lnTo>
                <a:cubicBezTo>
                  <a:pt x="1034" y="18958"/>
                  <a:pt x="935" y="18835"/>
                  <a:pt x="837" y="18835"/>
                </a:cubicBezTo>
                <a:cubicBezTo>
                  <a:pt x="837" y="18835"/>
                  <a:pt x="935" y="18737"/>
                  <a:pt x="1034" y="18737"/>
                </a:cubicBezTo>
                <a:close/>
                <a:moveTo>
                  <a:pt x="9640" y="23040"/>
                </a:moveTo>
                <a:cubicBezTo>
                  <a:pt x="9640" y="23139"/>
                  <a:pt x="9640" y="23139"/>
                  <a:pt x="9541" y="23261"/>
                </a:cubicBezTo>
                <a:lnTo>
                  <a:pt x="9836" y="23261"/>
                </a:lnTo>
                <a:cubicBezTo>
                  <a:pt x="9836" y="23360"/>
                  <a:pt x="9836" y="23458"/>
                  <a:pt x="9959" y="23557"/>
                </a:cubicBezTo>
                <a:cubicBezTo>
                  <a:pt x="9836" y="23557"/>
                  <a:pt x="9836" y="23655"/>
                  <a:pt x="9738" y="23655"/>
                </a:cubicBezTo>
                <a:lnTo>
                  <a:pt x="9541" y="23655"/>
                </a:lnTo>
                <a:cubicBezTo>
                  <a:pt x="9541" y="23557"/>
                  <a:pt x="9541" y="23360"/>
                  <a:pt x="9443" y="23139"/>
                </a:cubicBezTo>
                <a:cubicBezTo>
                  <a:pt x="9541" y="23040"/>
                  <a:pt x="9541" y="23040"/>
                  <a:pt x="9640" y="23040"/>
                </a:cubicBezTo>
                <a:close/>
                <a:moveTo>
                  <a:pt x="13525" y="23557"/>
                </a:moveTo>
                <a:cubicBezTo>
                  <a:pt x="13525" y="23655"/>
                  <a:pt x="13426" y="23655"/>
                  <a:pt x="13426" y="23655"/>
                </a:cubicBezTo>
                <a:lnTo>
                  <a:pt x="13525" y="23753"/>
                </a:lnTo>
                <a:lnTo>
                  <a:pt x="13131" y="23753"/>
                </a:lnTo>
                <a:cubicBezTo>
                  <a:pt x="13230" y="23655"/>
                  <a:pt x="13230" y="23557"/>
                  <a:pt x="13328" y="23557"/>
                </a:cubicBezTo>
                <a:close/>
                <a:moveTo>
                  <a:pt x="9836" y="23655"/>
                </a:moveTo>
                <a:cubicBezTo>
                  <a:pt x="9959" y="23655"/>
                  <a:pt x="10058" y="23753"/>
                  <a:pt x="10254" y="23876"/>
                </a:cubicBezTo>
                <a:lnTo>
                  <a:pt x="10058" y="23876"/>
                </a:lnTo>
                <a:cubicBezTo>
                  <a:pt x="9959" y="23753"/>
                  <a:pt x="9959" y="23753"/>
                  <a:pt x="9836" y="23655"/>
                </a:cubicBezTo>
                <a:close/>
                <a:moveTo>
                  <a:pt x="13746" y="23557"/>
                </a:moveTo>
                <a:cubicBezTo>
                  <a:pt x="13844" y="23557"/>
                  <a:pt x="13844" y="23655"/>
                  <a:pt x="13943" y="23753"/>
                </a:cubicBezTo>
                <a:lnTo>
                  <a:pt x="13844" y="23876"/>
                </a:lnTo>
                <a:cubicBezTo>
                  <a:pt x="13844" y="23876"/>
                  <a:pt x="13844" y="23753"/>
                  <a:pt x="13746" y="23753"/>
                </a:cubicBezTo>
                <a:lnTo>
                  <a:pt x="13746" y="23557"/>
                </a:lnTo>
                <a:close/>
                <a:moveTo>
                  <a:pt x="11287" y="24270"/>
                </a:moveTo>
                <a:cubicBezTo>
                  <a:pt x="11287" y="24368"/>
                  <a:pt x="11386" y="24368"/>
                  <a:pt x="11386" y="24491"/>
                </a:cubicBezTo>
                <a:cubicBezTo>
                  <a:pt x="11386" y="24368"/>
                  <a:pt x="11484" y="24368"/>
                  <a:pt x="11484" y="24368"/>
                </a:cubicBezTo>
                <a:cubicBezTo>
                  <a:pt x="11484" y="24491"/>
                  <a:pt x="11582" y="24589"/>
                  <a:pt x="11582" y="24786"/>
                </a:cubicBezTo>
                <a:lnTo>
                  <a:pt x="11681" y="24786"/>
                </a:lnTo>
                <a:lnTo>
                  <a:pt x="11681" y="24884"/>
                </a:lnTo>
                <a:cubicBezTo>
                  <a:pt x="11582" y="24884"/>
                  <a:pt x="11484" y="24884"/>
                  <a:pt x="11484" y="24786"/>
                </a:cubicBezTo>
                <a:cubicBezTo>
                  <a:pt x="11386" y="24688"/>
                  <a:pt x="11287" y="24589"/>
                  <a:pt x="11189" y="24368"/>
                </a:cubicBezTo>
                <a:lnTo>
                  <a:pt x="11287" y="24270"/>
                </a:lnTo>
                <a:close/>
                <a:moveTo>
                  <a:pt x="12713" y="24786"/>
                </a:moveTo>
                <a:cubicBezTo>
                  <a:pt x="12713" y="24884"/>
                  <a:pt x="12713" y="24884"/>
                  <a:pt x="12812" y="24884"/>
                </a:cubicBezTo>
                <a:cubicBezTo>
                  <a:pt x="12910" y="24884"/>
                  <a:pt x="12910" y="24884"/>
                  <a:pt x="12910" y="24983"/>
                </a:cubicBezTo>
                <a:lnTo>
                  <a:pt x="12615" y="24983"/>
                </a:lnTo>
                <a:cubicBezTo>
                  <a:pt x="12713" y="24884"/>
                  <a:pt x="12713" y="24884"/>
                  <a:pt x="12713" y="24786"/>
                </a:cubicBezTo>
                <a:close/>
                <a:moveTo>
                  <a:pt x="22746" y="27245"/>
                </a:moveTo>
                <a:cubicBezTo>
                  <a:pt x="22746" y="27245"/>
                  <a:pt x="22869" y="27343"/>
                  <a:pt x="22967" y="27442"/>
                </a:cubicBezTo>
                <a:cubicBezTo>
                  <a:pt x="22746" y="27343"/>
                  <a:pt x="22647" y="27343"/>
                  <a:pt x="22549" y="27343"/>
                </a:cubicBezTo>
                <a:cubicBezTo>
                  <a:pt x="22647" y="27343"/>
                  <a:pt x="22647" y="27245"/>
                  <a:pt x="22746" y="27245"/>
                </a:cubicBezTo>
                <a:close/>
                <a:moveTo>
                  <a:pt x="10672" y="31130"/>
                </a:moveTo>
                <a:cubicBezTo>
                  <a:pt x="10771" y="31253"/>
                  <a:pt x="10869" y="31253"/>
                  <a:pt x="10968" y="31351"/>
                </a:cubicBezTo>
                <a:cubicBezTo>
                  <a:pt x="10968" y="31351"/>
                  <a:pt x="10869" y="31450"/>
                  <a:pt x="10771" y="31548"/>
                </a:cubicBezTo>
                <a:cubicBezTo>
                  <a:pt x="10771" y="31351"/>
                  <a:pt x="10771" y="31351"/>
                  <a:pt x="10672" y="31130"/>
                </a:cubicBezTo>
                <a:close/>
                <a:moveTo>
                  <a:pt x="14877" y="0"/>
                </a:moveTo>
                <a:cubicBezTo>
                  <a:pt x="14754" y="99"/>
                  <a:pt x="14754" y="99"/>
                  <a:pt x="14656" y="197"/>
                </a:cubicBezTo>
                <a:cubicBezTo>
                  <a:pt x="14558" y="99"/>
                  <a:pt x="14558" y="99"/>
                  <a:pt x="14459" y="99"/>
                </a:cubicBezTo>
                <a:cubicBezTo>
                  <a:pt x="14459" y="197"/>
                  <a:pt x="14558" y="197"/>
                  <a:pt x="14558" y="295"/>
                </a:cubicBezTo>
                <a:cubicBezTo>
                  <a:pt x="14361" y="295"/>
                  <a:pt x="14262" y="197"/>
                  <a:pt x="14041" y="197"/>
                </a:cubicBezTo>
                <a:cubicBezTo>
                  <a:pt x="14041" y="295"/>
                  <a:pt x="13943" y="394"/>
                  <a:pt x="13943" y="394"/>
                </a:cubicBezTo>
                <a:cubicBezTo>
                  <a:pt x="13746" y="394"/>
                  <a:pt x="13746" y="517"/>
                  <a:pt x="13648" y="517"/>
                </a:cubicBezTo>
                <a:cubicBezTo>
                  <a:pt x="13525" y="517"/>
                  <a:pt x="13525" y="394"/>
                  <a:pt x="13525" y="394"/>
                </a:cubicBezTo>
                <a:cubicBezTo>
                  <a:pt x="13525" y="517"/>
                  <a:pt x="13525" y="517"/>
                  <a:pt x="13426" y="615"/>
                </a:cubicBezTo>
                <a:cubicBezTo>
                  <a:pt x="13357" y="546"/>
                  <a:pt x="13289" y="465"/>
                  <a:pt x="13220" y="465"/>
                </a:cubicBezTo>
                <a:cubicBezTo>
                  <a:pt x="13190" y="465"/>
                  <a:pt x="13161" y="480"/>
                  <a:pt x="13131" y="517"/>
                </a:cubicBezTo>
                <a:cubicBezTo>
                  <a:pt x="13033" y="615"/>
                  <a:pt x="13033" y="615"/>
                  <a:pt x="13033" y="713"/>
                </a:cubicBezTo>
                <a:cubicBezTo>
                  <a:pt x="12812" y="615"/>
                  <a:pt x="12713" y="517"/>
                  <a:pt x="12615" y="517"/>
                </a:cubicBezTo>
                <a:cubicBezTo>
                  <a:pt x="12615" y="615"/>
                  <a:pt x="12517" y="713"/>
                  <a:pt x="12418" y="812"/>
                </a:cubicBezTo>
                <a:cubicBezTo>
                  <a:pt x="12295" y="713"/>
                  <a:pt x="12197" y="615"/>
                  <a:pt x="12197" y="517"/>
                </a:cubicBezTo>
                <a:cubicBezTo>
                  <a:pt x="12099" y="615"/>
                  <a:pt x="12099" y="615"/>
                  <a:pt x="12000" y="713"/>
                </a:cubicBezTo>
                <a:cubicBezTo>
                  <a:pt x="12099" y="713"/>
                  <a:pt x="12099" y="812"/>
                  <a:pt x="12197" y="812"/>
                </a:cubicBezTo>
                <a:cubicBezTo>
                  <a:pt x="12131" y="812"/>
                  <a:pt x="12110" y="855"/>
                  <a:pt x="12102" y="855"/>
                </a:cubicBezTo>
                <a:cubicBezTo>
                  <a:pt x="12101" y="855"/>
                  <a:pt x="12101" y="855"/>
                  <a:pt x="12100" y="853"/>
                </a:cubicBezTo>
                <a:lnTo>
                  <a:pt x="12100" y="853"/>
                </a:lnTo>
                <a:cubicBezTo>
                  <a:pt x="12113" y="1010"/>
                  <a:pt x="12197" y="1025"/>
                  <a:pt x="12197" y="1230"/>
                </a:cubicBezTo>
                <a:cubicBezTo>
                  <a:pt x="12099" y="1008"/>
                  <a:pt x="12000" y="1131"/>
                  <a:pt x="11902" y="1008"/>
                </a:cubicBezTo>
                <a:cubicBezTo>
                  <a:pt x="11804" y="1131"/>
                  <a:pt x="11681" y="1230"/>
                  <a:pt x="11582" y="1230"/>
                </a:cubicBezTo>
                <a:cubicBezTo>
                  <a:pt x="11582" y="1008"/>
                  <a:pt x="11484" y="1008"/>
                  <a:pt x="11386" y="1008"/>
                </a:cubicBezTo>
                <a:cubicBezTo>
                  <a:pt x="11287" y="1008"/>
                  <a:pt x="11287" y="1008"/>
                  <a:pt x="11287" y="1131"/>
                </a:cubicBezTo>
                <a:cubicBezTo>
                  <a:pt x="11287" y="1230"/>
                  <a:pt x="11386" y="1328"/>
                  <a:pt x="11386" y="1426"/>
                </a:cubicBezTo>
                <a:lnTo>
                  <a:pt x="11189" y="1426"/>
                </a:lnTo>
                <a:cubicBezTo>
                  <a:pt x="11066" y="1230"/>
                  <a:pt x="11066" y="1230"/>
                  <a:pt x="10869" y="1230"/>
                </a:cubicBezTo>
                <a:cubicBezTo>
                  <a:pt x="10771" y="1328"/>
                  <a:pt x="10771" y="1426"/>
                  <a:pt x="10672" y="1426"/>
                </a:cubicBezTo>
                <a:lnTo>
                  <a:pt x="10672" y="1525"/>
                </a:lnTo>
                <a:cubicBezTo>
                  <a:pt x="10672" y="1623"/>
                  <a:pt x="10574" y="1746"/>
                  <a:pt x="10574" y="1746"/>
                </a:cubicBezTo>
                <a:cubicBezTo>
                  <a:pt x="10451" y="1746"/>
                  <a:pt x="10353" y="1623"/>
                  <a:pt x="10254" y="1623"/>
                </a:cubicBezTo>
                <a:cubicBezTo>
                  <a:pt x="10156" y="1746"/>
                  <a:pt x="10058" y="1746"/>
                  <a:pt x="9959" y="1844"/>
                </a:cubicBezTo>
                <a:lnTo>
                  <a:pt x="9541" y="1844"/>
                </a:lnTo>
                <a:lnTo>
                  <a:pt x="9541" y="1943"/>
                </a:lnTo>
                <a:cubicBezTo>
                  <a:pt x="9541" y="1943"/>
                  <a:pt x="9640" y="1943"/>
                  <a:pt x="9738" y="2041"/>
                </a:cubicBezTo>
                <a:cubicBezTo>
                  <a:pt x="9696" y="2062"/>
                  <a:pt x="9659" y="2069"/>
                  <a:pt x="9626" y="2069"/>
                </a:cubicBezTo>
                <a:cubicBezTo>
                  <a:pt x="9533" y="2069"/>
                  <a:pt x="9467" y="2013"/>
                  <a:pt x="9408" y="2013"/>
                </a:cubicBezTo>
                <a:cubicBezTo>
                  <a:pt x="9386" y="2013"/>
                  <a:pt x="9365" y="2020"/>
                  <a:pt x="9345" y="2041"/>
                </a:cubicBezTo>
                <a:cubicBezTo>
                  <a:pt x="9345" y="1943"/>
                  <a:pt x="9222" y="1943"/>
                  <a:pt x="9222" y="1943"/>
                </a:cubicBezTo>
                <a:cubicBezTo>
                  <a:pt x="9222" y="1943"/>
                  <a:pt x="9123" y="2041"/>
                  <a:pt x="9123" y="2139"/>
                </a:cubicBezTo>
                <a:cubicBezTo>
                  <a:pt x="9025" y="2139"/>
                  <a:pt x="9025" y="2238"/>
                  <a:pt x="9025" y="2361"/>
                </a:cubicBezTo>
                <a:lnTo>
                  <a:pt x="9025" y="2238"/>
                </a:lnTo>
                <a:cubicBezTo>
                  <a:pt x="9025" y="2361"/>
                  <a:pt x="9025" y="2361"/>
                  <a:pt x="8927" y="2459"/>
                </a:cubicBezTo>
                <a:cubicBezTo>
                  <a:pt x="8828" y="2361"/>
                  <a:pt x="8828" y="2361"/>
                  <a:pt x="8730" y="2238"/>
                </a:cubicBezTo>
                <a:lnTo>
                  <a:pt x="8730" y="2459"/>
                </a:lnTo>
                <a:cubicBezTo>
                  <a:pt x="8582" y="2459"/>
                  <a:pt x="8489" y="2415"/>
                  <a:pt x="8386" y="2415"/>
                </a:cubicBezTo>
                <a:cubicBezTo>
                  <a:pt x="8334" y="2415"/>
                  <a:pt x="8279" y="2426"/>
                  <a:pt x="8214" y="2459"/>
                </a:cubicBezTo>
                <a:cubicBezTo>
                  <a:pt x="8312" y="2459"/>
                  <a:pt x="8410" y="2557"/>
                  <a:pt x="8410" y="2557"/>
                </a:cubicBezTo>
                <a:cubicBezTo>
                  <a:pt x="8509" y="2754"/>
                  <a:pt x="8509" y="2853"/>
                  <a:pt x="8607" y="2975"/>
                </a:cubicBezTo>
                <a:cubicBezTo>
                  <a:pt x="8537" y="3045"/>
                  <a:pt x="8468" y="3115"/>
                  <a:pt x="8398" y="3115"/>
                </a:cubicBezTo>
                <a:cubicBezTo>
                  <a:pt x="8369" y="3115"/>
                  <a:pt x="8341" y="3103"/>
                  <a:pt x="8312" y="3074"/>
                </a:cubicBezTo>
                <a:lnTo>
                  <a:pt x="7992" y="3074"/>
                </a:lnTo>
                <a:lnTo>
                  <a:pt x="7894" y="2975"/>
                </a:lnTo>
                <a:cubicBezTo>
                  <a:pt x="7697" y="3074"/>
                  <a:pt x="7796" y="3172"/>
                  <a:pt x="7796" y="3369"/>
                </a:cubicBezTo>
                <a:cubicBezTo>
                  <a:pt x="7796" y="3271"/>
                  <a:pt x="7697" y="3172"/>
                  <a:pt x="7697" y="3172"/>
                </a:cubicBezTo>
                <a:lnTo>
                  <a:pt x="7500" y="3172"/>
                </a:lnTo>
                <a:lnTo>
                  <a:pt x="7500" y="3271"/>
                </a:lnTo>
                <a:lnTo>
                  <a:pt x="7377" y="3369"/>
                </a:lnTo>
                <a:cubicBezTo>
                  <a:pt x="7377" y="3467"/>
                  <a:pt x="7500" y="3467"/>
                  <a:pt x="7500" y="3467"/>
                </a:cubicBezTo>
                <a:cubicBezTo>
                  <a:pt x="7500" y="3590"/>
                  <a:pt x="7500" y="3689"/>
                  <a:pt x="7377" y="3689"/>
                </a:cubicBezTo>
                <a:cubicBezTo>
                  <a:pt x="7296" y="3607"/>
                  <a:pt x="7282" y="3443"/>
                  <a:pt x="7169" y="3443"/>
                </a:cubicBezTo>
                <a:cubicBezTo>
                  <a:pt x="7145" y="3443"/>
                  <a:pt x="7117" y="3450"/>
                  <a:pt x="7082" y="3467"/>
                </a:cubicBezTo>
                <a:cubicBezTo>
                  <a:pt x="6984" y="3590"/>
                  <a:pt x="6984" y="3590"/>
                  <a:pt x="6886" y="3689"/>
                </a:cubicBezTo>
                <a:cubicBezTo>
                  <a:pt x="6984" y="3787"/>
                  <a:pt x="6984" y="3787"/>
                  <a:pt x="7082" y="3787"/>
                </a:cubicBezTo>
                <a:cubicBezTo>
                  <a:pt x="6984" y="3787"/>
                  <a:pt x="6984" y="3787"/>
                  <a:pt x="6984" y="3885"/>
                </a:cubicBezTo>
                <a:lnTo>
                  <a:pt x="7082" y="3885"/>
                </a:lnTo>
                <a:cubicBezTo>
                  <a:pt x="7082" y="3984"/>
                  <a:pt x="6984" y="4082"/>
                  <a:pt x="6886" y="4082"/>
                </a:cubicBezTo>
                <a:cubicBezTo>
                  <a:pt x="6763" y="4082"/>
                  <a:pt x="6763" y="3885"/>
                  <a:pt x="6566" y="3885"/>
                </a:cubicBezTo>
                <a:lnTo>
                  <a:pt x="6566" y="4082"/>
                </a:lnTo>
                <a:lnTo>
                  <a:pt x="6468" y="4205"/>
                </a:lnTo>
                <a:cubicBezTo>
                  <a:pt x="6369" y="4205"/>
                  <a:pt x="6369" y="4082"/>
                  <a:pt x="6369" y="4082"/>
                </a:cubicBezTo>
                <a:cubicBezTo>
                  <a:pt x="6148" y="4082"/>
                  <a:pt x="6271" y="4205"/>
                  <a:pt x="6148" y="4303"/>
                </a:cubicBezTo>
                <a:cubicBezTo>
                  <a:pt x="6148" y="4402"/>
                  <a:pt x="6050" y="4402"/>
                  <a:pt x="5951" y="4500"/>
                </a:cubicBezTo>
                <a:cubicBezTo>
                  <a:pt x="6050" y="4598"/>
                  <a:pt x="6050" y="4697"/>
                  <a:pt x="6050" y="4820"/>
                </a:cubicBezTo>
                <a:cubicBezTo>
                  <a:pt x="6050" y="4918"/>
                  <a:pt x="5951" y="4918"/>
                  <a:pt x="5853" y="4918"/>
                </a:cubicBezTo>
                <a:cubicBezTo>
                  <a:pt x="5804" y="4869"/>
                  <a:pt x="5755" y="4844"/>
                  <a:pt x="5702" y="4844"/>
                </a:cubicBezTo>
                <a:cubicBezTo>
                  <a:pt x="5650" y="4844"/>
                  <a:pt x="5595" y="4869"/>
                  <a:pt x="5533" y="4918"/>
                </a:cubicBezTo>
                <a:cubicBezTo>
                  <a:pt x="5656" y="5016"/>
                  <a:pt x="5755" y="5115"/>
                  <a:pt x="5755" y="5115"/>
                </a:cubicBezTo>
                <a:cubicBezTo>
                  <a:pt x="5755" y="5213"/>
                  <a:pt x="5656" y="5311"/>
                  <a:pt x="5656" y="5311"/>
                </a:cubicBezTo>
                <a:lnTo>
                  <a:pt x="5238" y="5311"/>
                </a:lnTo>
                <a:cubicBezTo>
                  <a:pt x="5337" y="5311"/>
                  <a:pt x="5337" y="5213"/>
                  <a:pt x="5435" y="5213"/>
                </a:cubicBezTo>
                <a:cubicBezTo>
                  <a:pt x="5337" y="5115"/>
                  <a:pt x="5337" y="5115"/>
                  <a:pt x="5238" y="5115"/>
                </a:cubicBezTo>
                <a:lnTo>
                  <a:pt x="5238" y="4918"/>
                </a:lnTo>
                <a:lnTo>
                  <a:pt x="5140" y="4918"/>
                </a:lnTo>
                <a:lnTo>
                  <a:pt x="5140" y="5115"/>
                </a:lnTo>
                <a:lnTo>
                  <a:pt x="5238" y="5213"/>
                </a:lnTo>
                <a:lnTo>
                  <a:pt x="5140" y="5311"/>
                </a:lnTo>
                <a:cubicBezTo>
                  <a:pt x="5140" y="5311"/>
                  <a:pt x="5238" y="5311"/>
                  <a:pt x="5140" y="5434"/>
                </a:cubicBezTo>
                <a:lnTo>
                  <a:pt x="4820" y="5434"/>
                </a:lnTo>
                <a:cubicBezTo>
                  <a:pt x="4820" y="5631"/>
                  <a:pt x="4820" y="5729"/>
                  <a:pt x="5042" y="5729"/>
                </a:cubicBezTo>
                <a:lnTo>
                  <a:pt x="5042" y="5828"/>
                </a:lnTo>
                <a:cubicBezTo>
                  <a:pt x="5042" y="5926"/>
                  <a:pt x="5042" y="6049"/>
                  <a:pt x="4919" y="6147"/>
                </a:cubicBezTo>
                <a:lnTo>
                  <a:pt x="4722" y="6147"/>
                </a:lnTo>
                <a:cubicBezTo>
                  <a:pt x="4820" y="6049"/>
                  <a:pt x="4820" y="5926"/>
                  <a:pt x="4820" y="5926"/>
                </a:cubicBezTo>
                <a:lnTo>
                  <a:pt x="4624" y="5926"/>
                </a:lnTo>
                <a:cubicBezTo>
                  <a:pt x="4624" y="5926"/>
                  <a:pt x="4525" y="5926"/>
                  <a:pt x="4427" y="5828"/>
                </a:cubicBezTo>
                <a:lnTo>
                  <a:pt x="4427" y="5828"/>
                </a:lnTo>
                <a:cubicBezTo>
                  <a:pt x="4427" y="6049"/>
                  <a:pt x="4525" y="6147"/>
                  <a:pt x="4525" y="6246"/>
                </a:cubicBezTo>
                <a:cubicBezTo>
                  <a:pt x="4427" y="6344"/>
                  <a:pt x="4304" y="6344"/>
                  <a:pt x="4205" y="6344"/>
                </a:cubicBezTo>
                <a:cubicBezTo>
                  <a:pt x="4205" y="6443"/>
                  <a:pt x="4304" y="6443"/>
                  <a:pt x="4304" y="6541"/>
                </a:cubicBezTo>
                <a:lnTo>
                  <a:pt x="4107" y="6541"/>
                </a:lnTo>
                <a:lnTo>
                  <a:pt x="4205" y="6664"/>
                </a:lnTo>
                <a:cubicBezTo>
                  <a:pt x="4205" y="6664"/>
                  <a:pt x="4205" y="6762"/>
                  <a:pt x="4107" y="6762"/>
                </a:cubicBezTo>
                <a:lnTo>
                  <a:pt x="4107" y="6959"/>
                </a:lnTo>
                <a:cubicBezTo>
                  <a:pt x="4009" y="6861"/>
                  <a:pt x="4009" y="6664"/>
                  <a:pt x="3812" y="6664"/>
                </a:cubicBezTo>
                <a:cubicBezTo>
                  <a:pt x="3812" y="6762"/>
                  <a:pt x="3910" y="6861"/>
                  <a:pt x="3812" y="6959"/>
                </a:cubicBezTo>
                <a:lnTo>
                  <a:pt x="3910" y="7057"/>
                </a:lnTo>
                <a:lnTo>
                  <a:pt x="3910" y="7156"/>
                </a:lnTo>
                <a:lnTo>
                  <a:pt x="3689" y="7156"/>
                </a:lnTo>
                <a:cubicBezTo>
                  <a:pt x="3812" y="7279"/>
                  <a:pt x="3812" y="7377"/>
                  <a:pt x="3910" y="7574"/>
                </a:cubicBezTo>
                <a:lnTo>
                  <a:pt x="3689" y="7574"/>
                </a:lnTo>
                <a:cubicBezTo>
                  <a:pt x="3591" y="7377"/>
                  <a:pt x="3492" y="7279"/>
                  <a:pt x="3296" y="7279"/>
                </a:cubicBezTo>
                <a:lnTo>
                  <a:pt x="3394" y="7377"/>
                </a:lnTo>
                <a:cubicBezTo>
                  <a:pt x="3394" y="7377"/>
                  <a:pt x="3296" y="7377"/>
                  <a:pt x="3296" y="7475"/>
                </a:cubicBezTo>
                <a:cubicBezTo>
                  <a:pt x="3296" y="7475"/>
                  <a:pt x="3394" y="7475"/>
                  <a:pt x="3394" y="7574"/>
                </a:cubicBezTo>
                <a:cubicBezTo>
                  <a:pt x="3394" y="7574"/>
                  <a:pt x="3394" y="7672"/>
                  <a:pt x="3492" y="7770"/>
                </a:cubicBezTo>
                <a:cubicBezTo>
                  <a:pt x="3394" y="7770"/>
                  <a:pt x="3296" y="7770"/>
                  <a:pt x="3197" y="7672"/>
                </a:cubicBezTo>
                <a:cubicBezTo>
                  <a:pt x="3296" y="7672"/>
                  <a:pt x="3296" y="7574"/>
                  <a:pt x="3394" y="7574"/>
                </a:cubicBezTo>
                <a:cubicBezTo>
                  <a:pt x="3197" y="7475"/>
                  <a:pt x="3074" y="7475"/>
                  <a:pt x="2878" y="7475"/>
                </a:cubicBezTo>
                <a:cubicBezTo>
                  <a:pt x="2976" y="7672"/>
                  <a:pt x="3074" y="7770"/>
                  <a:pt x="3197" y="7893"/>
                </a:cubicBezTo>
                <a:cubicBezTo>
                  <a:pt x="3074" y="7893"/>
                  <a:pt x="3074" y="7992"/>
                  <a:pt x="2976" y="7992"/>
                </a:cubicBezTo>
                <a:lnTo>
                  <a:pt x="2878" y="7893"/>
                </a:lnTo>
                <a:lnTo>
                  <a:pt x="2878" y="8090"/>
                </a:lnTo>
                <a:lnTo>
                  <a:pt x="3074" y="8090"/>
                </a:lnTo>
                <a:cubicBezTo>
                  <a:pt x="3074" y="8188"/>
                  <a:pt x="3197" y="8287"/>
                  <a:pt x="3197" y="8385"/>
                </a:cubicBezTo>
                <a:cubicBezTo>
                  <a:pt x="3074" y="8385"/>
                  <a:pt x="3074" y="8385"/>
                  <a:pt x="2976" y="8508"/>
                </a:cubicBezTo>
                <a:cubicBezTo>
                  <a:pt x="2976" y="8606"/>
                  <a:pt x="2779" y="8705"/>
                  <a:pt x="2878" y="8803"/>
                </a:cubicBezTo>
                <a:lnTo>
                  <a:pt x="2583" y="9123"/>
                </a:lnTo>
                <a:cubicBezTo>
                  <a:pt x="2460" y="9123"/>
                  <a:pt x="2361" y="9000"/>
                  <a:pt x="2263" y="9000"/>
                </a:cubicBezTo>
                <a:cubicBezTo>
                  <a:pt x="2165" y="9000"/>
                  <a:pt x="2165" y="9123"/>
                  <a:pt x="2165" y="9123"/>
                </a:cubicBezTo>
                <a:lnTo>
                  <a:pt x="2165" y="9221"/>
                </a:lnTo>
                <a:lnTo>
                  <a:pt x="2165" y="9418"/>
                </a:lnTo>
                <a:cubicBezTo>
                  <a:pt x="2066" y="9418"/>
                  <a:pt x="2066" y="9418"/>
                  <a:pt x="1968" y="9516"/>
                </a:cubicBezTo>
                <a:cubicBezTo>
                  <a:pt x="1968" y="9516"/>
                  <a:pt x="1968" y="9418"/>
                  <a:pt x="1845" y="9418"/>
                </a:cubicBezTo>
                <a:cubicBezTo>
                  <a:pt x="1845" y="9615"/>
                  <a:pt x="2066" y="9615"/>
                  <a:pt x="2066" y="9737"/>
                </a:cubicBezTo>
                <a:cubicBezTo>
                  <a:pt x="2066" y="9836"/>
                  <a:pt x="2066" y="9836"/>
                  <a:pt x="1968" y="9836"/>
                </a:cubicBezTo>
                <a:cubicBezTo>
                  <a:pt x="2066" y="9836"/>
                  <a:pt x="2165" y="9836"/>
                  <a:pt x="2263" y="9934"/>
                </a:cubicBezTo>
                <a:lnTo>
                  <a:pt x="1747" y="9934"/>
                </a:lnTo>
                <a:cubicBezTo>
                  <a:pt x="1845" y="10033"/>
                  <a:pt x="1968" y="10033"/>
                  <a:pt x="1968" y="10033"/>
                </a:cubicBezTo>
                <a:lnTo>
                  <a:pt x="1845" y="10131"/>
                </a:lnTo>
                <a:cubicBezTo>
                  <a:pt x="1968" y="10229"/>
                  <a:pt x="1968" y="10451"/>
                  <a:pt x="1845" y="10647"/>
                </a:cubicBezTo>
                <a:lnTo>
                  <a:pt x="1845" y="10844"/>
                </a:lnTo>
                <a:cubicBezTo>
                  <a:pt x="1747" y="10844"/>
                  <a:pt x="1648" y="10746"/>
                  <a:pt x="1452" y="10746"/>
                </a:cubicBezTo>
                <a:cubicBezTo>
                  <a:pt x="1452" y="10844"/>
                  <a:pt x="1452" y="10967"/>
                  <a:pt x="1353" y="11164"/>
                </a:cubicBezTo>
                <a:cubicBezTo>
                  <a:pt x="1353" y="11262"/>
                  <a:pt x="1132" y="11360"/>
                  <a:pt x="1132" y="11459"/>
                </a:cubicBezTo>
                <a:cubicBezTo>
                  <a:pt x="1034" y="11582"/>
                  <a:pt x="1034" y="11582"/>
                  <a:pt x="1034" y="11680"/>
                </a:cubicBezTo>
                <a:cubicBezTo>
                  <a:pt x="1132" y="11680"/>
                  <a:pt x="1230" y="11778"/>
                  <a:pt x="1452" y="11778"/>
                </a:cubicBezTo>
                <a:cubicBezTo>
                  <a:pt x="1353" y="11778"/>
                  <a:pt x="1230" y="11877"/>
                  <a:pt x="1230" y="11877"/>
                </a:cubicBezTo>
                <a:cubicBezTo>
                  <a:pt x="1132" y="11975"/>
                  <a:pt x="1034" y="12073"/>
                  <a:pt x="935" y="12073"/>
                </a:cubicBezTo>
                <a:cubicBezTo>
                  <a:pt x="1034" y="12196"/>
                  <a:pt x="1034" y="12196"/>
                  <a:pt x="1132" y="12196"/>
                </a:cubicBezTo>
                <a:lnTo>
                  <a:pt x="1034" y="12295"/>
                </a:lnTo>
                <a:lnTo>
                  <a:pt x="935" y="12295"/>
                </a:lnTo>
                <a:lnTo>
                  <a:pt x="935" y="12073"/>
                </a:lnTo>
                <a:cubicBezTo>
                  <a:pt x="837" y="11975"/>
                  <a:pt x="738" y="11975"/>
                  <a:pt x="615" y="11877"/>
                </a:cubicBezTo>
                <a:cubicBezTo>
                  <a:pt x="615" y="11975"/>
                  <a:pt x="615" y="11975"/>
                  <a:pt x="517" y="11975"/>
                </a:cubicBezTo>
                <a:cubicBezTo>
                  <a:pt x="615" y="12196"/>
                  <a:pt x="738" y="12295"/>
                  <a:pt x="837" y="12491"/>
                </a:cubicBezTo>
                <a:lnTo>
                  <a:pt x="837" y="12393"/>
                </a:lnTo>
                <a:lnTo>
                  <a:pt x="935" y="12393"/>
                </a:lnTo>
                <a:cubicBezTo>
                  <a:pt x="935" y="12491"/>
                  <a:pt x="935" y="12688"/>
                  <a:pt x="837" y="12811"/>
                </a:cubicBezTo>
                <a:lnTo>
                  <a:pt x="738" y="12811"/>
                </a:lnTo>
                <a:cubicBezTo>
                  <a:pt x="615" y="12909"/>
                  <a:pt x="615" y="13106"/>
                  <a:pt x="615" y="13205"/>
                </a:cubicBezTo>
                <a:cubicBezTo>
                  <a:pt x="615" y="13303"/>
                  <a:pt x="738" y="13426"/>
                  <a:pt x="837" y="13524"/>
                </a:cubicBezTo>
                <a:cubicBezTo>
                  <a:pt x="738" y="13524"/>
                  <a:pt x="738" y="13623"/>
                  <a:pt x="738" y="13721"/>
                </a:cubicBezTo>
                <a:cubicBezTo>
                  <a:pt x="837" y="13623"/>
                  <a:pt x="837" y="13623"/>
                  <a:pt x="935" y="13623"/>
                </a:cubicBezTo>
                <a:lnTo>
                  <a:pt x="935" y="13721"/>
                </a:lnTo>
                <a:lnTo>
                  <a:pt x="615" y="13721"/>
                </a:lnTo>
                <a:lnTo>
                  <a:pt x="615" y="13918"/>
                </a:lnTo>
                <a:cubicBezTo>
                  <a:pt x="517" y="13918"/>
                  <a:pt x="517" y="13918"/>
                  <a:pt x="517" y="13819"/>
                </a:cubicBezTo>
                <a:cubicBezTo>
                  <a:pt x="419" y="13918"/>
                  <a:pt x="320" y="13918"/>
                  <a:pt x="320" y="13918"/>
                </a:cubicBezTo>
                <a:cubicBezTo>
                  <a:pt x="320" y="14041"/>
                  <a:pt x="419" y="14041"/>
                  <a:pt x="517" y="14139"/>
                </a:cubicBezTo>
                <a:cubicBezTo>
                  <a:pt x="419" y="14139"/>
                  <a:pt x="419" y="14139"/>
                  <a:pt x="419" y="14237"/>
                </a:cubicBezTo>
                <a:lnTo>
                  <a:pt x="517" y="14237"/>
                </a:lnTo>
                <a:lnTo>
                  <a:pt x="517" y="14336"/>
                </a:lnTo>
                <a:cubicBezTo>
                  <a:pt x="419" y="14237"/>
                  <a:pt x="320" y="14237"/>
                  <a:pt x="222" y="14139"/>
                </a:cubicBezTo>
                <a:lnTo>
                  <a:pt x="222" y="13918"/>
                </a:lnTo>
                <a:cubicBezTo>
                  <a:pt x="124" y="13918"/>
                  <a:pt x="124" y="13918"/>
                  <a:pt x="1" y="13819"/>
                </a:cubicBezTo>
                <a:lnTo>
                  <a:pt x="1" y="13819"/>
                </a:lnTo>
                <a:cubicBezTo>
                  <a:pt x="124" y="14139"/>
                  <a:pt x="222" y="14237"/>
                  <a:pt x="320" y="14434"/>
                </a:cubicBezTo>
                <a:cubicBezTo>
                  <a:pt x="222" y="14434"/>
                  <a:pt x="222" y="14532"/>
                  <a:pt x="222" y="14532"/>
                </a:cubicBezTo>
                <a:cubicBezTo>
                  <a:pt x="222" y="14655"/>
                  <a:pt x="320" y="14655"/>
                  <a:pt x="320" y="14754"/>
                </a:cubicBezTo>
                <a:lnTo>
                  <a:pt x="419" y="14655"/>
                </a:lnTo>
                <a:cubicBezTo>
                  <a:pt x="517" y="14655"/>
                  <a:pt x="517" y="14754"/>
                  <a:pt x="517" y="14754"/>
                </a:cubicBezTo>
                <a:cubicBezTo>
                  <a:pt x="419" y="14754"/>
                  <a:pt x="320" y="14852"/>
                  <a:pt x="222" y="14852"/>
                </a:cubicBezTo>
                <a:lnTo>
                  <a:pt x="222" y="14950"/>
                </a:lnTo>
                <a:cubicBezTo>
                  <a:pt x="320" y="14950"/>
                  <a:pt x="320" y="14852"/>
                  <a:pt x="320" y="14852"/>
                </a:cubicBezTo>
                <a:cubicBezTo>
                  <a:pt x="419" y="14950"/>
                  <a:pt x="517" y="14950"/>
                  <a:pt x="517" y="15049"/>
                </a:cubicBezTo>
                <a:lnTo>
                  <a:pt x="517" y="15467"/>
                </a:lnTo>
                <a:cubicBezTo>
                  <a:pt x="615" y="15368"/>
                  <a:pt x="615" y="15368"/>
                  <a:pt x="738" y="15368"/>
                </a:cubicBezTo>
                <a:cubicBezTo>
                  <a:pt x="837" y="15368"/>
                  <a:pt x="837" y="15467"/>
                  <a:pt x="837" y="15467"/>
                </a:cubicBezTo>
                <a:cubicBezTo>
                  <a:pt x="837" y="15565"/>
                  <a:pt x="738" y="15565"/>
                  <a:pt x="738" y="15565"/>
                </a:cubicBezTo>
                <a:cubicBezTo>
                  <a:pt x="615" y="15663"/>
                  <a:pt x="517" y="15663"/>
                  <a:pt x="419" y="15663"/>
                </a:cubicBezTo>
                <a:lnTo>
                  <a:pt x="419" y="15762"/>
                </a:lnTo>
                <a:lnTo>
                  <a:pt x="517" y="15762"/>
                </a:lnTo>
                <a:cubicBezTo>
                  <a:pt x="517" y="15885"/>
                  <a:pt x="419" y="15885"/>
                  <a:pt x="419" y="15885"/>
                </a:cubicBezTo>
                <a:cubicBezTo>
                  <a:pt x="351" y="15885"/>
                  <a:pt x="284" y="15827"/>
                  <a:pt x="217" y="15791"/>
                </a:cubicBezTo>
                <a:lnTo>
                  <a:pt x="217" y="15791"/>
                </a:lnTo>
                <a:cubicBezTo>
                  <a:pt x="222" y="15809"/>
                  <a:pt x="222" y="15838"/>
                  <a:pt x="222" y="15885"/>
                </a:cubicBezTo>
                <a:cubicBezTo>
                  <a:pt x="320" y="16081"/>
                  <a:pt x="222" y="16081"/>
                  <a:pt x="222" y="16180"/>
                </a:cubicBezTo>
                <a:cubicBezTo>
                  <a:pt x="320" y="16278"/>
                  <a:pt x="124" y="16377"/>
                  <a:pt x="222" y="16499"/>
                </a:cubicBezTo>
                <a:cubicBezTo>
                  <a:pt x="320" y="16598"/>
                  <a:pt x="320" y="16598"/>
                  <a:pt x="419" y="16696"/>
                </a:cubicBezTo>
                <a:cubicBezTo>
                  <a:pt x="222" y="16795"/>
                  <a:pt x="419" y="16893"/>
                  <a:pt x="419" y="16991"/>
                </a:cubicBezTo>
                <a:cubicBezTo>
                  <a:pt x="222" y="17114"/>
                  <a:pt x="517" y="17114"/>
                  <a:pt x="419" y="17311"/>
                </a:cubicBezTo>
                <a:cubicBezTo>
                  <a:pt x="419" y="17311"/>
                  <a:pt x="517" y="17409"/>
                  <a:pt x="517" y="17508"/>
                </a:cubicBezTo>
                <a:lnTo>
                  <a:pt x="419" y="17508"/>
                </a:lnTo>
                <a:lnTo>
                  <a:pt x="419" y="17729"/>
                </a:lnTo>
                <a:cubicBezTo>
                  <a:pt x="419" y="17827"/>
                  <a:pt x="517" y="17827"/>
                  <a:pt x="419" y="17926"/>
                </a:cubicBezTo>
                <a:cubicBezTo>
                  <a:pt x="517" y="17926"/>
                  <a:pt x="615" y="18024"/>
                  <a:pt x="738" y="18024"/>
                </a:cubicBezTo>
                <a:lnTo>
                  <a:pt x="935" y="17827"/>
                </a:lnTo>
                <a:lnTo>
                  <a:pt x="935" y="18024"/>
                </a:lnTo>
                <a:lnTo>
                  <a:pt x="935" y="18221"/>
                </a:lnTo>
                <a:cubicBezTo>
                  <a:pt x="837" y="18221"/>
                  <a:pt x="738" y="18122"/>
                  <a:pt x="615" y="18024"/>
                </a:cubicBezTo>
                <a:lnTo>
                  <a:pt x="615" y="18024"/>
                </a:lnTo>
                <a:cubicBezTo>
                  <a:pt x="738" y="18221"/>
                  <a:pt x="615" y="18344"/>
                  <a:pt x="615" y="18442"/>
                </a:cubicBezTo>
                <a:lnTo>
                  <a:pt x="419" y="18442"/>
                </a:lnTo>
                <a:lnTo>
                  <a:pt x="419" y="18540"/>
                </a:lnTo>
                <a:cubicBezTo>
                  <a:pt x="517" y="18540"/>
                  <a:pt x="517" y="18639"/>
                  <a:pt x="615" y="18639"/>
                </a:cubicBezTo>
                <a:lnTo>
                  <a:pt x="615" y="18737"/>
                </a:lnTo>
                <a:lnTo>
                  <a:pt x="419" y="18737"/>
                </a:lnTo>
                <a:cubicBezTo>
                  <a:pt x="517" y="18835"/>
                  <a:pt x="615" y="18958"/>
                  <a:pt x="738" y="19155"/>
                </a:cubicBezTo>
                <a:lnTo>
                  <a:pt x="738" y="19450"/>
                </a:lnTo>
                <a:cubicBezTo>
                  <a:pt x="837" y="19352"/>
                  <a:pt x="837" y="19352"/>
                  <a:pt x="935" y="19352"/>
                </a:cubicBezTo>
                <a:cubicBezTo>
                  <a:pt x="935" y="19450"/>
                  <a:pt x="935" y="19450"/>
                  <a:pt x="837" y="19450"/>
                </a:cubicBezTo>
                <a:cubicBezTo>
                  <a:pt x="837" y="19450"/>
                  <a:pt x="935" y="19450"/>
                  <a:pt x="935" y="19573"/>
                </a:cubicBezTo>
                <a:cubicBezTo>
                  <a:pt x="935" y="19573"/>
                  <a:pt x="837" y="19573"/>
                  <a:pt x="837" y="19671"/>
                </a:cubicBezTo>
                <a:cubicBezTo>
                  <a:pt x="837" y="19671"/>
                  <a:pt x="837" y="19770"/>
                  <a:pt x="738" y="19770"/>
                </a:cubicBezTo>
                <a:cubicBezTo>
                  <a:pt x="837" y="19868"/>
                  <a:pt x="935" y="19967"/>
                  <a:pt x="837" y="20065"/>
                </a:cubicBezTo>
                <a:lnTo>
                  <a:pt x="738" y="19967"/>
                </a:lnTo>
                <a:lnTo>
                  <a:pt x="517" y="19967"/>
                </a:lnTo>
                <a:cubicBezTo>
                  <a:pt x="615" y="20286"/>
                  <a:pt x="837" y="20385"/>
                  <a:pt x="1034" y="20385"/>
                </a:cubicBezTo>
                <a:cubicBezTo>
                  <a:pt x="1034" y="20483"/>
                  <a:pt x="1034" y="20581"/>
                  <a:pt x="1132" y="20581"/>
                </a:cubicBezTo>
                <a:cubicBezTo>
                  <a:pt x="1034" y="20680"/>
                  <a:pt x="935" y="20680"/>
                  <a:pt x="837" y="20680"/>
                </a:cubicBezTo>
                <a:cubicBezTo>
                  <a:pt x="935" y="20803"/>
                  <a:pt x="935" y="20901"/>
                  <a:pt x="935" y="20999"/>
                </a:cubicBezTo>
                <a:lnTo>
                  <a:pt x="1132" y="20999"/>
                </a:lnTo>
                <a:lnTo>
                  <a:pt x="1132" y="21196"/>
                </a:lnTo>
                <a:lnTo>
                  <a:pt x="1353" y="21196"/>
                </a:lnTo>
                <a:cubicBezTo>
                  <a:pt x="1132" y="21294"/>
                  <a:pt x="1034" y="21294"/>
                  <a:pt x="1034" y="21294"/>
                </a:cubicBezTo>
                <a:lnTo>
                  <a:pt x="1034" y="21516"/>
                </a:lnTo>
                <a:lnTo>
                  <a:pt x="1132" y="21516"/>
                </a:lnTo>
                <a:cubicBezTo>
                  <a:pt x="1034" y="21614"/>
                  <a:pt x="1034" y="21712"/>
                  <a:pt x="1034" y="21811"/>
                </a:cubicBezTo>
                <a:cubicBezTo>
                  <a:pt x="1132" y="21909"/>
                  <a:pt x="1230" y="22032"/>
                  <a:pt x="1353" y="22130"/>
                </a:cubicBezTo>
                <a:cubicBezTo>
                  <a:pt x="1452" y="22130"/>
                  <a:pt x="1452" y="22229"/>
                  <a:pt x="1550" y="22327"/>
                </a:cubicBezTo>
                <a:cubicBezTo>
                  <a:pt x="1648" y="22425"/>
                  <a:pt x="1648" y="22524"/>
                  <a:pt x="1648" y="22647"/>
                </a:cubicBezTo>
                <a:cubicBezTo>
                  <a:pt x="1747" y="22647"/>
                  <a:pt x="1845" y="22745"/>
                  <a:pt x="1845" y="22745"/>
                </a:cubicBezTo>
                <a:cubicBezTo>
                  <a:pt x="1747" y="22745"/>
                  <a:pt x="1648" y="22843"/>
                  <a:pt x="1550" y="22843"/>
                </a:cubicBezTo>
                <a:cubicBezTo>
                  <a:pt x="1452" y="22843"/>
                  <a:pt x="1452" y="22843"/>
                  <a:pt x="1353" y="22942"/>
                </a:cubicBezTo>
                <a:cubicBezTo>
                  <a:pt x="1452" y="23040"/>
                  <a:pt x="1550" y="23040"/>
                  <a:pt x="1550" y="23139"/>
                </a:cubicBezTo>
                <a:lnTo>
                  <a:pt x="1648" y="23040"/>
                </a:lnTo>
                <a:cubicBezTo>
                  <a:pt x="1648" y="23139"/>
                  <a:pt x="1747" y="23139"/>
                  <a:pt x="1845" y="23261"/>
                </a:cubicBezTo>
                <a:cubicBezTo>
                  <a:pt x="1747" y="23360"/>
                  <a:pt x="1648" y="23360"/>
                  <a:pt x="1550" y="23458"/>
                </a:cubicBezTo>
                <a:cubicBezTo>
                  <a:pt x="1550" y="23557"/>
                  <a:pt x="1550" y="23655"/>
                  <a:pt x="1648" y="23753"/>
                </a:cubicBezTo>
                <a:lnTo>
                  <a:pt x="1747" y="23753"/>
                </a:lnTo>
                <a:cubicBezTo>
                  <a:pt x="1747" y="23753"/>
                  <a:pt x="1747" y="23876"/>
                  <a:pt x="1845" y="23975"/>
                </a:cubicBezTo>
                <a:cubicBezTo>
                  <a:pt x="1845" y="24073"/>
                  <a:pt x="1968" y="24073"/>
                  <a:pt x="2066" y="24073"/>
                </a:cubicBezTo>
                <a:cubicBezTo>
                  <a:pt x="2165" y="24073"/>
                  <a:pt x="2165" y="24171"/>
                  <a:pt x="2165" y="24270"/>
                </a:cubicBezTo>
                <a:cubicBezTo>
                  <a:pt x="2263" y="24171"/>
                  <a:pt x="2361" y="24073"/>
                  <a:pt x="2361" y="23975"/>
                </a:cubicBezTo>
                <a:cubicBezTo>
                  <a:pt x="2361" y="24073"/>
                  <a:pt x="2460" y="24073"/>
                  <a:pt x="2460" y="24171"/>
                </a:cubicBezTo>
                <a:lnTo>
                  <a:pt x="2361" y="24270"/>
                </a:lnTo>
                <a:cubicBezTo>
                  <a:pt x="2361" y="24368"/>
                  <a:pt x="2460" y="24368"/>
                  <a:pt x="2460" y="24368"/>
                </a:cubicBezTo>
                <a:cubicBezTo>
                  <a:pt x="2460" y="24491"/>
                  <a:pt x="2460" y="24491"/>
                  <a:pt x="2361" y="24589"/>
                </a:cubicBezTo>
                <a:cubicBezTo>
                  <a:pt x="2460" y="24589"/>
                  <a:pt x="2460" y="24786"/>
                  <a:pt x="2681" y="24786"/>
                </a:cubicBezTo>
                <a:cubicBezTo>
                  <a:pt x="2583" y="24884"/>
                  <a:pt x="2460" y="24983"/>
                  <a:pt x="2361" y="24983"/>
                </a:cubicBezTo>
                <a:cubicBezTo>
                  <a:pt x="2460" y="25204"/>
                  <a:pt x="2460" y="25302"/>
                  <a:pt x="2460" y="25401"/>
                </a:cubicBezTo>
                <a:cubicBezTo>
                  <a:pt x="2583" y="25499"/>
                  <a:pt x="2583" y="25597"/>
                  <a:pt x="2681" y="25597"/>
                </a:cubicBezTo>
                <a:lnTo>
                  <a:pt x="3074" y="25597"/>
                </a:lnTo>
                <a:cubicBezTo>
                  <a:pt x="2976" y="25720"/>
                  <a:pt x="2976" y="25819"/>
                  <a:pt x="2976" y="25917"/>
                </a:cubicBezTo>
                <a:cubicBezTo>
                  <a:pt x="3074" y="25917"/>
                  <a:pt x="3074" y="26015"/>
                  <a:pt x="3197" y="26015"/>
                </a:cubicBezTo>
                <a:lnTo>
                  <a:pt x="3394" y="26015"/>
                </a:lnTo>
                <a:cubicBezTo>
                  <a:pt x="3296" y="25917"/>
                  <a:pt x="3296" y="25819"/>
                  <a:pt x="3197" y="25720"/>
                </a:cubicBezTo>
                <a:lnTo>
                  <a:pt x="3197" y="25720"/>
                </a:lnTo>
                <a:cubicBezTo>
                  <a:pt x="3296" y="25819"/>
                  <a:pt x="3394" y="25819"/>
                  <a:pt x="3492" y="25819"/>
                </a:cubicBezTo>
                <a:cubicBezTo>
                  <a:pt x="3492" y="25917"/>
                  <a:pt x="3591" y="26015"/>
                  <a:pt x="3492" y="26015"/>
                </a:cubicBezTo>
                <a:cubicBezTo>
                  <a:pt x="3394" y="26114"/>
                  <a:pt x="3394" y="26212"/>
                  <a:pt x="3394" y="26212"/>
                </a:cubicBezTo>
                <a:cubicBezTo>
                  <a:pt x="3394" y="26335"/>
                  <a:pt x="3492" y="26335"/>
                  <a:pt x="3492" y="26335"/>
                </a:cubicBezTo>
                <a:cubicBezTo>
                  <a:pt x="3492" y="26433"/>
                  <a:pt x="3394" y="26433"/>
                  <a:pt x="3296" y="26532"/>
                </a:cubicBezTo>
                <a:lnTo>
                  <a:pt x="3296" y="26335"/>
                </a:lnTo>
                <a:lnTo>
                  <a:pt x="3394" y="26212"/>
                </a:lnTo>
                <a:cubicBezTo>
                  <a:pt x="3296" y="26212"/>
                  <a:pt x="3296" y="26114"/>
                  <a:pt x="3296" y="26114"/>
                </a:cubicBezTo>
                <a:lnTo>
                  <a:pt x="3197" y="26114"/>
                </a:lnTo>
                <a:lnTo>
                  <a:pt x="3197" y="26212"/>
                </a:lnTo>
                <a:cubicBezTo>
                  <a:pt x="3074" y="26335"/>
                  <a:pt x="3074" y="26335"/>
                  <a:pt x="3074" y="26433"/>
                </a:cubicBezTo>
                <a:cubicBezTo>
                  <a:pt x="3197" y="26433"/>
                  <a:pt x="3197" y="26532"/>
                  <a:pt x="3197" y="26630"/>
                </a:cubicBezTo>
                <a:lnTo>
                  <a:pt x="3394" y="26630"/>
                </a:lnTo>
                <a:cubicBezTo>
                  <a:pt x="3394" y="26630"/>
                  <a:pt x="3492" y="26630"/>
                  <a:pt x="3492" y="26729"/>
                </a:cubicBezTo>
                <a:cubicBezTo>
                  <a:pt x="3492" y="26729"/>
                  <a:pt x="3394" y="26827"/>
                  <a:pt x="3394" y="26950"/>
                </a:cubicBezTo>
                <a:cubicBezTo>
                  <a:pt x="3296" y="26827"/>
                  <a:pt x="3197" y="26729"/>
                  <a:pt x="3197" y="26630"/>
                </a:cubicBezTo>
                <a:lnTo>
                  <a:pt x="3074" y="26630"/>
                </a:lnTo>
                <a:lnTo>
                  <a:pt x="2976" y="26532"/>
                </a:lnTo>
                <a:lnTo>
                  <a:pt x="2976" y="26532"/>
                </a:lnTo>
                <a:cubicBezTo>
                  <a:pt x="2976" y="26630"/>
                  <a:pt x="2976" y="26729"/>
                  <a:pt x="3074" y="26827"/>
                </a:cubicBezTo>
                <a:cubicBezTo>
                  <a:pt x="3074" y="26827"/>
                  <a:pt x="3197" y="26827"/>
                  <a:pt x="3197" y="26950"/>
                </a:cubicBezTo>
                <a:lnTo>
                  <a:pt x="3296" y="27048"/>
                </a:lnTo>
                <a:cubicBezTo>
                  <a:pt x="3394" y="27048"/>
                  <a:pt x="3492" y="27048"/>
                  <a:pt x="3591" y="27147"/>
                </a:cubicBezTo>
                <a:lnTo>
                  <a:pt x="3591" y="27245"/>
                </a:lnTo>
                <a:cubicBezTo>
                  <a:pt x="3689" y="27343"/>
                  <a:pt x="3812" y="27343"/>
                  <a:pt x="3910" y="27442"/>
                </a:cubicBezTo>
                <a:cubicBezTo>
                  <a:pt x="3910" y="27565"/>
                  <a:pt x="4107" y="27565"/>
                  <a:pt x="4205" y="27663"/>
                </a:cubicBezTo>
                <a:cubicBezTo>
                  <a:pt x="4304" y="27663"/>
                  <a:pt x="4304" y="27761"/>
                  <a:pt x="4427" y="27761"/>
                </a:cubicBezTo>
                <a:cubicBezTo>
                  <a:pt x="4624" y="27761"/>
                  <a:pt x="4624" y="27860"/>
                  <a:pt x="4525" y="28056"/>
                </a:cubicBezTo>
                <a:lnTo>
                  <a:pt x="4624" y="28179"/>
                </a:lnTo>
                <a:lnTo>
                  <a:pt x="4624" y="28376"/>
                </a:lnTo>
                <a:lnTo>
                  <a:pt x="4919" y="28376"/>
                </a:lnTo>
                <a:lnTo>
                  <a:pt x="5042" y="28474"/>
                </a:lnTo>
                <a:cubicBezTo>
                  <a:pt x="5238" y="28474"/>
                  <a:pt x="5337" y="28474"/>
                  <a:pt x="5435" y="28573"/>
                </a:cubicBezTo>
                <a:cubicBezTo>
                  <a:pt x="5435" y="28474"/>
                  <a:pt x="5533" y="28474"/>
                  <a:pt x="5533" y="28376"/>
                </a:cubicBezTo>
                <a:cubicBezTo>
                  <a:pt x="5533" y="28474"/>
                  <a:pt x="5533" y="28474"/>
                  <a:pt x="5656" y="28474"/>
                </a:cubicBezTo>
                <a:cubicBezTo>
                  <a:pt x="5656" y="28474"/>
                  <a:pt x="5533" y="28474"/>
                  <a:pt x="5533" y="28573"/>
                </a:cubicBezTo>
                <a:cubicBezTo>
                  <a:pt x="5656" y="28671"/>
                  <a:pt x="5755" y="28671"/>
                  <a:pt x="5853" y="28794"/>
                </a:cubicBezTo>
                <a:cubicBezTo>
                  <a:pt x="5853" y="28892"/>
                  <a:pt x="5755" y="28892"/>
                  <a:pt x="5755" y="28892"/>
                </a:cubicBezTo>
                <a:cubicBezTo>
                  <a:pt x="5853" y="28892"/>
                  <a:pt x="5853" y="28991"/>
                  <a:pt x="5951" y="29089"/>
                </a:cubicBezTo>
                <a:cubicBezTo>
                  <a:pt x="5991" y="29069"/>
                  <a:pt x="6027" y="29062"/>
                  <a:pt x="6061" y="29062"/>
                </a:cubicBezTo>
                <a:cubicBezTo>
                  <a:pt x="6196" y="29062"/>
                  <a:pt x="6291" y="29187"/>
                  <a:pt x="6369" y="29187"/>
                </a:cubicBezTo>
                <a:lnTo>
                  <a:pt x="6369" y="29409"/>
                </a:lnTo>
                <a:cubicBezTo>
                  <a:pt x="6664" y="29409"/>
                  <a:pt x="6566" y="29704"/>
                  <a:pt x="6763" y="29704"/>
                </a:cubicBezTo>
                <a:cubicBezTo>
                  <a:pt x="6824" y="29655"/>
                  <a:pt x="6880" y="29655"/>
                  <a:pt x="6932" y="29655"/>
                </a:cubicBezTo>
                <a:cubicBezTo>
                  <a:pt x="6984" y="29655"/>
                  <a:pt x="7033" y="29655"/>
                  <a:pt x="7082" y="29605"/>
                </a:cubicBezTo>
                <a:cubicBezTo>
                  <a:pt x="7279" y="29605"/>
                  <a:pt x="7377" y="29605"/>
                  <a:pt x="7599" y="29802"/>
                </a:cubicBezTo>
                <a:cubicBezTo>
                  <a:pt x="7500" y="29802"/>
                  <a:pt x="7500" y="29802"/>
                  <a:pt x="7377" y="29901"/>
                </a:cubicBezTo>
                <a:cubicBezTo>
                  <a:pt x="7377" y="29901"/>
                  <a:pt x="7500" y="29901"/>
                  <a:pt x="7500" y="30023"/>
                </a:cubicBezTo>
                <a:lnTo>
                  <a:pt x="7796" y="30023"/>
                </a:lnTo>
                <a:lnTo>
                  <a:pt x="7894" y="30122"/>
                </a:lnTo>
                <a:cubicBezTo>
                  <a:pt x="7796" y="30122"/>
                  <a:pt x="7796" y="30220"/>
                  <a:pt x="7796" y="30220"/>
                </a:cubicBezTo>
                <a:cubicBezTo>
                  <a:pt x="7894" y="30220"/>
                  <a:pt x="7894" y="30319"/>
                  <a:pt x="7894" y="30319"/>
                </a:cubicBezTo>
                <a:cubicBezTo>
                  <a:pt x="7992" y="30417"/>
                  <a:pt x="7992" y="30515"/>
                  <a:pt x="8115" y="30515"/>
                </a:cubicBezTo>
                <a:cubicBezTo>
                  <a:pt x="8214" y="30515"/>
                  <a:pt x="8312" y="30515"/>
                  <a:pt x="8312" y="30319"/>
                </a:cubicBezTo>
                <a:cubicBezTo>
                  <a:pt x="8410" y="30417"/>
                  <a:pt x="8607" y="30515"/>
                  <a:pt x="8730" y="30737"/>
                </a:cubicBezTo>
                <a:cubicBezTo>
                  <a:pt x="8828" y="30638"/>
                  <a:pt x="8927" y="30515"/>
                  <a:pt x="8927" y="30515"/>
                </a:cubicBezTo>
                <a:cubicBezTo>
                  <a:pt x="9123" y="30515"/>
                  <a:pt x="9222" y="30638"/>
                  <a:pt x="9345" y="30638"/>
                </a:cubicBezTo>
                <a:cubicBezTo>
                  <a:pt x="9443" y="30737"/>
                  <a:pt x="9640" y="30835"/>
                  <a:pt x="9640" y="31032"/>
                </a:cubicBezTo>
                <a:cubicBezTo>
                  <a:pt x="9738" y="30933"/>
                  <a:pt x="9738" y="30933"/>
                  <a:pt x="9836" y="30933"/>
                </a:cubicBezTo>
                <a:cubicBezTo>
                  <a:pt x="9836" y="31032"/>
                  <a:pt x="10058" y="31032"/>
                  <a:pt x="10058" y="31130"/>
                </a:cubicBezTo>
                <a:cubicBezTo>
                  <a:pt x="10156" y="31130"/>
                  <a:pt x="10156" y="31130"/>
                  <a:pt x="10254" y="31032"/>
                </a:cubicBezTo>
                <a:lnTo>
                  <a:pt x="10254" y="31032"/>
                </a:lnTo>
                <a:cubicBezTo>
                  <a:pt x="10156" y="31253"/>
                  <a:pt x="10156" y="31351"/>
                  <a:pt x="10058" y="31450"/>
                </a:cubicBezTo>
                <a:cubicBezTo>
                  <a:pt x="10156" y="31450"/>
                  <a:pt x="10254" y="31450"/>
                  <a:pt x="10353" y="31548"/>
                </a:cubicBezTo>
                <a:cubicBezTo>
                  <a:pt x="10254" y="31548"/>
                  <a:pt x="10254" y="31646"/>
                  <a:pt x="10254" y="31646"/>
                </a:cubicBezTo>
                <a:lnTo>
                  <a:pt x="10353" y="31646"/>
                </a:lnTo>
                <a:cubicBezTo>
                  <a:pt x="10353" y="31646"/>
                  <a:pt x="10353" y="31548"/>
                  <a:pt x="10451" y="31548"/>
                </a:cubicBezTo>
                <a:lnTo>
                  <a:pt x="10672" y="31548"/>
                </a:lnTo>
                <a:lnTo>
                  <a:pt x="10771" y="31646"/>
                </a:lnTo>
                <a:cubicBezTo>
                  <a:pt x="10869" y="31646"/>
                  <a:pt x="10869" y="31548"/>
                  <a:pt x="10869" y="31548"/>
                </a:cubicBezTo>
                <a:lnTo>
                  <a:pt x="11066" y="31548"/>
                </a:lnTo>
                <a:lnTo>
                  <a:pt x="11066" y="31745"/>
                </a:lnTo>
                <a:cubicBezTo>
                  <a:pt x="11189" y="31868"/>
                  <a:pt x="11287" y="31868"/>
                  <a:pt x="11386" y="31868"/>
                </a:cubicBezTo>
                <a:lnTo>
                  <a:pt x="11484" y="31745"/>
                </a:lnTo>
                <a:cubicBezTo>
                  <a:pt x="11484" y="31646"/>
                  <a:pt x="11386" y="31646"/>
                  <a:pt x="11386" y="31548"/>
                </a:cubicBezTo>
                <a:lnTo>
                  <a:pt x="11386" y="31548"/>
                </a:lnTo>
                <a:cubicBezTo>
                  <a:pt x="11582" y="31646"/>
                  <a:pt x="11681" y="31646"/>
                  <a:pt x="11804" y="31646"/>
                </a:cubicBezTo>
                <a:cubicBezTo>
                  <a:pt x="11902" y="31868"/>
                  <a:pt x="11902" y="31966"/>
                  <a:pt x="12099" y="32064"/>
                </a:cubicBezTo>
                <a:cubicBezTo>
                  <a:pt x="12197" y="32064"/>
                  <a:pt x="12295" y="31966"/>
                  <a:pt x="12418" y="31966"/>
                </a:cubicBezTo>
                <a:cubicBezTo>
                  <a:pt x="12517" y="32064"/>
                  <a:pt x="12615" y="32163"/>
                  <a:pt x="12713" y="32261"/>
                </a:cubicBezTo>
                <a:lnTo>
                  <a:pt x="12812" y="32261"/>
                </a:lnTo>
                <a:cubicBezTo>
                  <a:pt x="12812" y="32163"/>
                  <a:pt x="12812" y="32064"/>
                  <a:pt x="12713" y="32064"/>
                </a:cubicBezTo>
                <a:cubicBezTo>
                  <a:pt x="12713" y="31966"/>
                  <a:pt x="12615" y="31868"/>
                  <a:pt x="12615" y="31745"/>
                </a:cubicBezTo>
                <a:lnTo>
                  <a:pt x="12517" y="31868"/>
                </a:lnTo>
                <a:cubicBezTo>
                  <a:pt x="12418" y="31745"/>
                  <a:pt x="12418" y="31646"/>
                  <a:pt x="12615" y="31548"/>
                </a:cubicBezTo>
                <a:cubicBezTo>
                  <a:pt x="12713" y="31646"/>
                  <a:pt x="12713" y="31745"/>
                  <a:pt x="12812" y="31868"/>
                </a:cubicBezTo>
                <a:cubicBezTo>
                  <a:pt x="12910" y="31868"/>
                  <a:pt x="13033" y="31966"/>
                  <a:pt x="13131" y="31966"/>
                </a:cubicBezTo>
                <a:lnTo>
                  <a:pt x="13033" y="32064"/>
                </a:lnTo>
                <a:lnTo>
                  <a:pt x="13131" y="32064"/>
                </a:lnTo>
                <a:cubicBezTo>
                  <a:pt x="13328" y="32261"/>
                  <a:pt x="13525" y="32482"/>
                  <a:pt x="13648" y="32679"/>
                </a:cubicBezTo>
                <a:cubicBezTo>
                  <a:pt x="13746" y="32581"/>
                  <a:pt x="13844" y="32581"/>
                  <a:pt x="13943" y="32581"/>
                </a:cubicBezTo>
                <a:cubicBezTo>
                  <a:pt x="14041" y="32679"/>
                  <a:pt x="14041" y="32777"/>
                  <a:pt x="14041" y="32876"/>
                </a:cubicBezTo>
                <a:cubicBezTo>
                  <a:pt x="14139" y="32876"/>
                  <a:pt x="14139" y="32777"/>
                  <a:pt x="14139" y="32777"/>
                </a:cubicBezTo>
                <a:cubicBezTo>
                  <a:pt x="14262" y="32876"/>
                  <a:pt x="14262" y="32876"/>
                  <a:pt x="14361" y="32974"/>
                </a:cubicBezTo>
                <a:cubicBezTo>
                  <a:pt x="14361" y="32974"/>
                  <a:pt x="14361" y="33097"/>
                  <a:pt x="14262" y="33097"/>
                </a:cubicBezTo>
                <a:cubicBezTo>
                  <a:pt x="14361" y="33195"/>
                  <a:pt x="14361" y="33195"/>
                  <a:pt x="14459" y="33195"/>
                </a:cubicBezTo>
                <a:lnTo>
                  <a:pt x="14656" y="32974"/>
                </a:lnTo>
                <a:lnTo>
                  <a:pt x="14558" y="32974"/>
                </a:lnTo>
                <a:cubicBezTo>
                  <a:pt x="14558" y="32876"/>
                  <a:pt x="14361" y="32777"/>
                  <a:pt x="14361" y="32679"/>
                </a:cubicBezTo>
                <a:cubicBezTo>
                  <a:pt x="14262" y="32581"/>
                  <a:pt x="14139" y="32359"/>
                  <a:pt x="13943" y="32359"/>
                </a:cubicBezTo>
                <a:cubicBezTo>
                  <a:pt x="14041" y="32163"/>
                  <a:pt x="14139" y="32163"/>
                  <a:pt x="14361" y="32163"/>
                </a:cubicBezTo>
                <a:cubicBezTo>
                  <a:pt x="14262" y="32261"/>
                  <a:pt x="14139" y="32261"/>
                  <a:pt x="14139" y="32261"/>
                </a:cubicBezTo>
                <a:cubicBezTo>
                  <a:pt x="14262" y="32359"/>
                  <a:pt x="14262" y="32482"/>
                  <a:pt x="14361" y="32679"/>
                </a:cubicBezTo>
                <a:cubicBezTo>
                  <a:pt x="14361" y="32581"/>
                  <a:pt x="14459" y="32581"/>
                  <a:pt x="14459" y="32581"/>
                </a:cubicBezTo>
                <a:cubicBezTo>
                  <a:pt x="14558" y="32581"/>
                  <a:pt x="14558" y="32581"/>
                  <a:pt x="14656" y="32679"/>
                </a:cubicBezTo>
                <a:cubicBezTo>
                  <a:pt x="14558" y="32777"/>
                  <a:pt x="14656" y="32876"/>
                  <a:pt x="14656" y="32974"/>
                </a:cubicBezTo>
                <a:cubicBezTo>
                  <a:pt x="14754" y="32974"/>
                  <a:pt x="14877" y="32974"/>
                  <a:pt x="14877" y="32876"/>
                </a:cubicBezTo>
                <a:lnTo>
                  <a:pt x="14877" y="32777"/>
                </a:lnTo>
                <a:cubicBezTo>
                  <a:pt x="14877" y="32679"/>
                  <a:pt x="14877" y="32679"/>
                  <a:pt x="14754" y="32581"/>
                </a:cubicBezTo>
                <a:lnTo>
                  <a:pt x="15074" y="32581"/>
                </a:lnTo>
                <a:cubicBezTo>
                  <a:pt x="15074" y="32679"/>
                  <a:pt x="15074" y="32777"/>
                  <a:pt x="15172" y="32974"/>
                </a:cubicBezTo>
                <a:lnTo>
                  <a:pt x="15369" y="32974"/>
                </a:lnTo>
                <a:lnTo>
                  <a:pt x="15492" y="33097"/>
                </a:lnTo>
                <a:cubicBezTo>
                  <a:pt x="15492" y="32974"/>
                  <a:pt x="15492" y="32876"/>
                  <a:pt x="15590" y="32876"/>
                </a:cubicBezTo>
                <a:cubicBezTo>
                  <a:pt x="15492" y="32777"/>
                  <a:pt x="15492" y="32777"/>
                  <a:pt x="15492" y="32679"/>
                </a:cubicBezTo>
                <a:lnTo>
                  <a:pt x="15590" y="32581"/>
                </a:lnTo>
                <a:cubicBezTo>
                  <a:pt x="15689" y="32679"/>
                  <a:pt x="15787" y="32679"/>
                  <a:pt x="15787" y="32777"/>
                </a:cubicBezTo>
                <a:cubicBezTo>
                  <a:pt x="15787" y="32777"/>
                  <a:pt x="15885" y="32777"/>
                  <a:pt x="15885" y="32679"/>
                </a:cubicBezTo>
                <a:cubicBezTo>
                  <a:pt x="15944" y="32856"/>
                  <a:pt x="15968" y="32892"/>
                  <a:pt x="16025" y="32892"/>
                </a:cubicBezTo>
                <a:cubicBezTo>
                  <a:pt x="16063" y="32892"/>
                  <a:pt x="16116" y="32876"/>
                  <a:pt x="16205" y="32876"/>
                </a:cubicBezTo>
                <a:cubicBezTo>
                  <a:pt x="16271" y="32876"/>
                  <a:pt x="16380" y="32832"/>
                  <a:pt x="16475" y="32832"/>
                </a:cubicBezTo>
                <a:cubicBezTo>
                  <a:pt x="16522" y="32832"/>
                  <a:pt x="16566" y="32843"/>
                  <a:pt x="16598" y="32876"/>
                </a:cubicBezTo>
                <a:lnTo>
                  <a:pt x="16598" y="32974"/>
                </a:lnTo>
                <a:cubicBezTo>
                  <a:pt x="16721" y="32974"/>
                  <a:pt x="16721" y="32876"/>
                  <a:pt x="16820" y="32876"/>
                </a:cubicBezTo>
                <a:cubicBezTo>
                  <a:pt x="16820" y="32777"/>
                  <a:pt x="16918" y="32679"/>
                  <a:pt x="16918" y="32679"/>
                </a:cubicBezTo>
                <a:lnTo>
                  <a:pt x="17016" y="32679"/>
                </a:lnTo>
                <a:lnTo>
                  <a:pt x="17016" y="32777"/>
                </a:lnTo>
                <a:lnTo>
                  <a:pt x="17016" y="32876"/>
                </a:lnTo>
                <a:lnTo>
                  <a:pt x="17434" y="32876"/>
                </a:lnTo>
                <a:cubicBezTo>
                  <a:pt x="17533" y="32777"/>
                  <a:pt x="17533" y="32679"/>
                  <a:pt x="17631" y="32679"/>
                </a:cubicBezTo>
                <a:cubicBezTo>
                  <a:pt x="17730" y="32679"/>
                  <a:pt x="17730" y="32777"/>
                  <a:pt x="17828" y="32777"/>
                </a:cubicBezTo>
                <a:lnTo>
                  <a:pt x="17828" y="32581"/>
                </a:lnTo>
                <a:lnTo>
                  <a:pt x="17951" y="32581"/>
                </a:lnTo>
                <a:cubicBezTo>
                  <a:pt x="18049" y="32581"/>
                  <a:pt x="18049" y="32679"/>
                  <a:pt x="18148" y="32679"/>
                </a:cubicBezTo>
                <a:lnTo>
                  <a:pt x="18148" y="32581"/>
                </a:lnTo>
                <a:cubicBezTo>
                  <a:pt x="18246" y="32581"/>
                  <a:pt x="18246" y="32679"/>
                  <a:pt x="18344" y="32679"/>
                </a:cubicBezTo>
                <a:cubicBezTo>
                  <a:pt x="18443" y="32482"/>
                  <a:pt x="18566" y="32261"/>
                  <a:pt x="18664" y="32261"/>
                </a:cubicBezTo>
                <a:cubicBezTo>
                  <a:pt x="18762" y="32359"/>
                  <a:pt x="18762" y="32482"/>
                  <a:pt x="18861" y="32482"/>
                </a:cubicBezTo>
                <a:lnTo>
                  <a:pt x="19279" y="32482"/>
                </a:lnTo>
                <a:cubicBezTo>
                  <a:pt x="19180" y="32482"/>
                  <a:pt x="19180" y="32482"/>
                  <a:pt x="19180" y="32359"/>
                </a:cubicBezTo>
                <a:lnTo>
                  <a:pt x="19279" y="32261"/>
                </a:lnTo>
                <a:cubicBezTo>
                  <a:pt x="19360" y="32302"/>
                  <a:pt x="19408" y="32326"/>
                  <a:pt x="19443" y="32326"/>
                </a:cubicBezTo>
                <a:cubicBezTo>
                  <a:pt x="19492" y="32326"/>
                  <a:pt x="19516" y="32278"/>
                  <a:pt x="19574" y="32163"/>
                </a:cubicBezTo>
                <a:lnTo>
                  <a:pt x="19475" y="32163"/>
                </a:lnTo>
                <a:lnTo>
                  <a:pt x="19475" y="32064"/>
                </a:lnTo>
                <a:cubicBezTo>
                  <a:pt x="19574" y="32064"/>
                  <a:pt x="19672" y="32163"/>
                  <a:pt x="19672" y="32163"/>
                </a:cubicBezTo>
                <a:cubicBezTo>
                  <a:pt x="19795" y="32163"/>
                  <a:pt x="19795" y="32064"/>
                  <a:pt x="19893" y="32064"/>
                </a:cubicBezTo>
                <a:cubicBezTo>
                  <a:pt x="19992" y="32261"/>
                  <a:pt x="20188" y="32261"/>
                  <a:pt x="20410" y="32359"/>
                </a:cubicBezTo>
                <a:cubicBezTo>
                  <a:pt x="20287" y="32261"/>
                  <a:pt x="20287" y="32163"/>
                  <a:pt x="20287" y="32064"/>
                </a:cubicBezTo>
                <a:lnTo>
                  <a:pt x="20508" y="32064"/>
                </a:lnTo>
                <a:lnTo>
                  <a:pt x="20508" y="31868"/>
                </a:lnTo>
                <a:lnTo>
                  <a:pt x="20606" y="31868"/>
                </a:lnTo>
                <a:lnTo>
                  <a:pt x="20705" y="31966"/>
                </a:lnTo>
                <a:lnTo>
                  <a:pt x="21024" y="31966"/>
                </a:lnTo>
                <a:lnTo>
                  <a:pt x="21024" y="31745"/>
                </a:lnTo>
                <a:cubicBezTo>
                  <a:pt x="21123" y="31745"/>
                  <a:pt x="21221" y="31745"/>
                  <a:pt x="21320" y="31868"/>
                </a:cubicBezTo>
                <a:cubicBezTo>
                  <a:pt x="21320" y="31745"/>
                  <a:pt x="21221" y="31745"/>
                  <a:pt x="21221" y="31646"/>
                </a:cubicBezTo>
                <a:cubicBezTo>
                  <a:pt x="21320" y="31548"/>
                  <a:pt x="21320" y="31450"/>
                  <a:pt x="21320" y="31351"/>
                </a:cubicBezTo>
                <a:lnTo>
                  <a:pt x="21639" y="31351"/>
                </a:lnTo>
                <a:lnTo>
                  <a:pt x="21639" y="31548"/>
                </a:lnTo>
                <a:lnTo>
                  <a:pt x="21836" y="31548"/>
                </a:lnTo>
                <a:lnTo>
                  <a:pt x="21836" y="31253"/>
                </a:lnTo>
                <a:cubicBezTo>
                  <a:pt x="21934" y="31253"/>
                  <a:pt x="21934" y="31253"/>
                  <a:pt x="22033" y="31130"/>
                </a:cubicBezTo>
                <a:lnTo>
                  <a:pt x="22033" y="31253"/>
                </a:lnTo>
                <a:cubicBezTo>
                  <a:pt x="22254" y="31130"/>
                  <a:pt x="22451" y="31032"/>
                  <a:pt x="22647" y="30933"/>
                </a:cubicBezTo>
                <a:lnTo>
                  <a:pt x="22647" y="30737"/>
                </a:lnTo>
                <a:cubicBezTo>
                  <a:pt x="22746" y="30638"/>
                  <a:pt x="22869" y="30638"/>
                  <a:pt x="22967" y="30515"/>
                </a:cubicBezTo>
                <a:lnTo>
                  <a:pt x="22967" y="30638"/>
                </a:lnTo>
                <a:cubicBezTo>
                  <a:pt x="22967" y="30515"/>
                  <a:pt x="23065" y="30417"/>
                  <a:pt x="23065" y="30417"/>
                </a:cubicBezTo>
                <a:lnTo>
                  <a:pt x="23164" y="30319"/>
                </a:lnTo>
                <a:lnTo>
                  <a:pt x="23065" y="30319"/>
                </a:lnTo>
                <a:cubicBezTo>
                  <a:pt x="23164" y="30220"/>
                  <a:pt x="23262" y="30122"/>
                  <a:pt x="23262" y="30122"/>
                </a:cubicBezTo>
                <a:cubicBezTo>
                  <a:pt x="23360" y="30122"/>
                  <a:pt x="23360" y="30220"/>
                  <a:pt x="23483" y="30220"/>
                </a:cubicBezTo>
                <a:cubicBezTo>
                  <a:pt x="23483" y="30122"/>
                  <a:pt x="23483" y="30122"/>
                  <a:pt x="23582" y="30023"/>
                </a:cubicBezTo>
                <a:lnTo>
                  <a:pt x="23680" y="30023"/>
                </a:lnTo>
                <a:cubicBezTo>
                  <a:pt x="23680" y="30023"/>
                  <a:pt x="23680" y="29901"/>
                  <a:pt x="23778" y="29901"/>
                </a:cubicBezTo>
                <a:lnTo>
                  <a:pt x="23877" y="29901"/>
                </a:lnTo>
                <a:cubicBezTo>
                  <a:pt x="23975" y="29802"/>
                  <a:pt x="23975" y="29704"/>
                  <a:pt x="24098" y="29605"/>
                </a:cubicBezTo>
                <a:cubicBezTo>
                  <a:pt x="24196" y="29704"/>
                  <a:pt x="24196" y="29704"/>
                  <a:pt x="24295" y="29704"/>
                </a:cubicBezTo>
                <a:cubicBezTo>
                  <a:pt x="24295" y="29605"/>
                  <a:pt x="24295" y="29507"/>
                  <a:pt x="24393" y="29409"/>
                </a:cubicBezTo>
                <a:cubicBezTo>
                  <a:pt x="24492" y="29409"/>
                  <a:pt x="24590" y="29409"/>
                  <a:pt x="24713" y="29286"/>
                </a:cubicBezTo>
                <a:lnTo>
                  <a:pt x="24590" y="29187"/>
                </a:lnTo>
                <a:cubicBezTo>
                  <a:pt x="24713" y="29089"/>
                  <a:pt x="24811" y="29089"/>
                  <a:pt x="24811" y="28991"/>
                </a:cubicBezTo>
                <a:cubicBezTo>
                  <a:pt x="24844" y="29056"/>
                  <a:pt x="24877" y="29078"/>
                  <a:pt x="24910" y="29078"/>
                </a:cubicBezTo>
                <a:cubicBezTo>
                  <a:pt x="24975" y="29078"/>
                  <a:pt x="25041" y="28991"/>
                  <a:pt x="25106" y="28991"/>
                </a:cubicBezTo>
                <a:lnTo>
                  <a:pt x="25106" y="28794"/>
                </a:lnTo>
                <a:cubicBezTo>
                  <a:pt x="25205" y="28671"/>
                  <a:pt x="25328" y="28671"/>
                  <a:pt x="25524" y="28573"/>
                </a:cubicBezTo>
                <a:cubicBezTo>
                  <a:pt x="25426" y="28474"/>
                  <a:pt x="25524" y="28376"/>
                  <a:pt x="25524" y="28278"/>
                </a:cubicBezTo>
                <a:lnTo>
                  <a:pt x="25623" y="28278"/>
                </a:lnTo>
                <a:lnTo>
                  <a:pt x="25721" y="28179"/>
                </a:lnTo>
                <a:lnTo>
                  <a:pt x="26041" y="28179"/>
                </a:lnTo>
                <a:lnTo>
                  <a:pt x="25942" y="28056"/>
                </a:lnTo>
                <a:cubicBezTo>
                  <a:pt x="25942" y="27958"/>
                  <a:pt x="26041" y="27958"/>
                  <a:pt x="26041" y="27958"/>
                </a:cubicBezTo>
                <a:cubicBezTo>
                  <a:pt x="26139" y="27761"/>
                  <a:pt x="26139" y="27761"/>
                  <a:pt x="26336" y="27761"/>
                </a:cubicBezTo>
                <a:cubicBezTo>
                  <a:pt x="26434" y="27663"/>
                  <a:pt x="26557" y="27442"/>
                  <a:pt x="26754" y="27343"/>
                </a:cubicBezTo>
                <a:cubicBezTo>
                  <a:pt x="26655" y="27245"/>
                  <a:pt x="26655" y="27147"/>
                  <a:pt x="26655" y="27147"/>
                </a:cubicBezTo>
                <a:lnTo>
                  <a:pt x="26950" y="27147"/>
                </a:lnTo>
                <a:cubicBezTo>
                  <a:pt x="27049" y="27048"/>
                  <a:pt x="27049" y="26950"/>
                  <a:pt x="27172" y="26827"/>
                </a:cubicBezTo>
                <a:lnTo>
                  <a:pt x="27049" y="26729"/>
                </a:lnTo>
                <a:lnTo>
                  <a:pt x="27270" y="26729"/>
                </a:lnTo>
                <a:cubicBezTo>
                  <a:pt x="27270" y="26532"/>
                  <a:pt x="27270" y="26532"/>
                  <a:pt x="27467" y="26532"/>
                </a:cubicBezTo>
                <a:cubicBezTo>
                  <a:pt x="27467" y="26532"/>
                  <a:pt x="27368" y="26532"/>
                  <a:pt x="27368" y="26630"/>
                </a:cubicBezTo>
                <a:lnTo>
                  <a:pt x="27565" y="26630"/>
                </a:lnTo>
                <a:cubicBezTo>
                  <a:pt x="27565" y="26532"/>
                  <a:pt x="27664" y="26433"/>
                  <a:pt x="27664" y="26433"/>
                </a:cubicBezTo>
                <a:cubicBezTo>
                  <a:pt x="27664" y="26335"/>
                  <a:pt x="27565" y="26335"/>
                  <a:pt x="27565" y="26212"/>
                </a:cubicBezTo>
                <a:cubicBezTo>
                  <a:pt x="27565" y="26212"/>
                  <a:pt x="27664" y="26212"/>
                  <a:pt x="27664" y="26114"/>
                </a:cubicBezTo>
                <a:cubicBezTo>
                  <a:pt x="27565" y="26114"/>
                  <a:pt x="27565" y="26015"/>
                  <a:pt x="27565" y="26015"/>
                </a:cubicBezTo>
                <a:cubicBezTo>
                  <a:pt x="27664" y="26015"/>
                  <a:pt x="27664" y="25917"/>
                  <a:pt x="27664" y="25917"/>
                </a:cubicBezTo>
                <a:lnTo>
                  <a:pt x="27885" y="26114"/>
                </a:lnTo>
                <a:cubicBezTo>
                  <a:pt x="27885" y="26015"/>
                  <a:pt x="27983" y="25917"/>
                  <a:pt x="27983" y="25819"/>
                </a:cubicBezTo>
                <a:cubicBezTo>
                  <a:pt x="27983" y="25819"/>
                  <a:pt x="27983" y="25917"/>
                  <a:pt x="28082" y="25917"/>
                </a:cubicBezTo>
                <a:lnTo>
                  <a:pt x="28082" y="25597"/>
                </a:lnTo>
                <a:cubicBezTo>
                  <a:pt x="28180" y="25499"/>
                  <a:pt x="28180" y="25499"/>
                  <a:pt x="28278" y="25401"/>
                </a:cubicBezTo>
                <a:lnTo>
                  <a:pt x="28180" y="25401"/>
                </a:lnTo>
                <a:lnTo>
                  <a:pt x="28180" y="25302"/>
                </a:lnTo>
                <a:cubicBezTo>
                  <a:pt x="28082" y="25302"/>
                  <a:pt x="28082" y="25204"/>
                  <a:pt x="27983" y="25204"/>
                </a:cubicBezTo>
                <a:cubicBezTo>
                  <a:pt x="28082" y="25106"/>
                  <a:pt x="28082" y="25106"/>
                  <a:pt x="28180" y="25106"/>
                </a:cubicBezTo>
                <a:lnTo>
                  <a:pt x="28180" y="24786"/>
                </a:lnTo>
                <a:cubicBezTo>
                  <a:pt x="28180" y="24884"/>
                  <a:pt x="28180" y="24884"/>
                  <a:pt x="28278" y="24884"/>
                </a:cubicBezTo>
                <a:cubicBezTo>
                  <a:pt x="28278" y="24786"/>
                  <a:pt x="28401" y="24786"/>
                  <a:pt x="28500" y="24688"/>
                </a:cubicBezTo>
                <a:cubicBezTo>
                  <a:pt x="28598" y="24688"/>
                  <a:pt x="28598" y="24786"/>
                  <a:pt x="28598" y="24786"/>
                </a:cubicBezTo>
                <a:lnTo>
                  <a:pt x="28696" y="24688"/>
                </a:lnTo>
                <a:cubicBezTo>
                  <a:pt x="28598" y="24589"/>
                  <a:pt x="28598" y="24589"/>
                  <a:pt x="28500" y="24491"/>
                </a:cubicBezTo>
                <a:lnTo>
                  <a:pt x="28696" y="24491"/>
                </a:lnTo>
                <a:cubicBezTo>
                  <a:pt x="28598" y="24368"/>
                  <a:pt x="28598" y="24368"/>
                  <a:pt x="28598" y="24270"/>
                </a:cubicBezTo>
                <a:cubicBezTo>
                  <a:pt x="28598" y="24171"/>
                  <a:pt x="28598" y="24171"/>
                  <a:pt x="28696" y="24073"/>
                </a:cubicBezTo>
                <a:lnTo>
                  <a:pt x="29114" y="24073"/>
                </a:lnTo>
                <a:lnTo>
                  <a:pt x="29016" y="23975"/>
                </a:lnTo>
                <a:cubicBezTo>
                  <a:pt x="29016" y="23876"/>
                  <a:pt x="29114" y="23753"/>
                  <a:pt x="29114" y="23753"/>
                </a:cubicBezTo>
                <a:cubicBezTo>
                  <a:pt x="29016" y="23753"/>
                  <a:pt x="29016" y="23655"/>
                  <a:pt x="28893" y="23655"/>
                </a:cubicBezTo>
                <a:lnTo>
                  <a:pt x="29016" y="23655"/>
                </a:lnTo>
                <a:cubicBezTo>
                  <a:pt x="29016" y="23557"/>
                  <a:pt x="28893" y="23557"/>
                  <a:pt x="28893" y="23557"/>
                </a:cubicBezTo>
                <a:lnTo>
                  <a:pt x="29213" y="23557"/>
                </a:lnTo>
                <a:cubicBezTo>
                  <a:pt x="29213" y="23360"/>
                  <a:pt x="29311" y="23261"/>
                  <a:pt x="29311" y="23139"/>
                </a:cubicBezTo>
                <a:cubicBezTo>
                  <a:pt x="29311" y="23040"/>
                  <a:pt x="29311" y="23040"/>
                  <a:pt x="29213" y="23040"/>
                </a:cubicBezTo>
                <a:cubicBezTo>
                  <a:pt x="29311" y="23040"/>
                  <a:pt x="29409" y="22942"/>
                  <a:pt x="29409" y="22942"/>
                </a:cubicBezTo>
                <a:cubicBezTo>
                  <a:pt x="29508" y="22942"/>
                  <a:pt x="29508" y="22843"/>
                  <a:pt x="29631" y="22843"/>
                </a:cubicBezTo>
                <a:lnTo>
                  <a:pt x="29508" y="22745"/>
                </a:lnTo>
                <a:cubicBezTo>
                  <a:pt x="29508" y="22524"/>
                  <a:pt x="29729" y="22524"/>
                  <a:pt x="29926" y="22524"/>
                </a:cubicBezTo>
                <a:cubicBezTo>
                  <a:pt x="29827" y="22425"/>
                  <a:pt x="29729" y="22425"/>
                  <a:pt x="29729" y="22327"/>
                </a:cubicBezTo>
                <a:lnTo>
                  <a:pt x="29729" y="22130"/>
                </a:lnTo>
                <a:cubicBezTo>
                  <a:pt x="29827" y="22032"/>
                  <a:pt x="29926" y="22032"/>
                  <a:pt x="30024" y="21909"/>
                </a:cubicBezTo>
                <a:cubicBezTo>
                  <a:pt x="30024" y="21811"/>
                  <a:pt x="30122" y="21811"/>
                  <a:pt x="30122" y="21712"/>
                </a:cubicBezTo>
                <a:cubicBezTo>
                  <a:pt x="30057" y="21712"/>
                  <a:pt x="29991" y="21756"/>
                  <a:pt x="29926" y="21756"/>
                </a:cubicBezTo>
                <a:cubicBezTo>
                  <a:pt x="29893" y="21756"/>
                  <a:pt x="29860" y="21745"/>
                  <a:pt x="29827" y="21712"/>
                </a:cubicBezTo>
                <a:cubicBezTo>
                  <a:pt x="29926" y="21712"/>
                  <a:pt x="29926" y="21712"/>
                  <a:pt x="29926" y="21614"/>
                </a:cubicBezTo>
                <a:cubicBezTo>
                  <a:pt x="29926" y="21614"/>
                  <a:pt x="29827" y="21614"/>
                  <a:pt x="29827" y="21516"/>
                </a:cubicBezTo>
                <a:cubicBezTo>
                  <a:pt x="29926" y="21417"/>
                  <a:pt x="30024" y="21417"/>
                  <a:pt x="30122" y="21417"/>
                </a:cubicBezTo>
                <a:cubicBezTo>
                  <a:pt x="30122" y="21098"/>
                  <a:pt x="30344" y="20999"/>
                  <a:pt x="30122" y="20680"/>
                </a:cubicBezTo>
                <a:cubicBezTo>
                  <a:pt x="30344" y="20680"/>
                  <a:pt x="30442" y="20581"/>
                  <a:pt x="30540" y="20483"/>
                </a:cubicBezTo>
                <a:cubicBezTo>
                  <a:pt x="30540" y="20483"/>
                  <a:pt x="30442" y="20385"/>
                  <a:pt x="30442" y="20286"/>
                </a:cubicBezTo>
                <a:cubicBezTo>
                  <a:pt x="30540" y="20286"/>
                  <a:pt x="30540" y="20286"/>
                  <a:pt x="30639" y="20188"/>
                </a:cubicBezTo>
                <a:cubicBezTo>
                  <a:pt x="30540" y="20065"/>
                  <a:pt x="30442" y="19967"/>
                  <a:pt x="30540" y="19770"/>
                </a:cubicBezTo>
                <a:lnTo>
                  <a:pt x="30639" y="19770"/>
                </a:lnTo>
                <a:lnTo>
                  <a:pt x="30639" y="19573"/>
                </a:lnTo>
                <a:cubicBezTo>
                  <a:pt x="30639" y="19573"/>
                  <a:pt x="30540" y="19450"/>
                  <a:pt x="30442" y="19352"/>
                </a:cubicBezTo>
                <a:cubicBezTo>
                  <a:pt x="30540" y="19352"/>
                  <a:pt x="30737" y="19253"/>
                  <a:pt x="30860" y="19155"/>
                </a:cubicBezTo>
                <a:lnTo>
                  <a:pt x="30860" y="19057"/>
                </a:lnTo>
                <a:cubicBezTo>
                  <a:pt x="30860" y="18958"/>
                  <a:pt x="30860" y="18958"/>
                  <a:pt x="30737" y="18835"/>
                </a:cubicBezTo>
                <a:lnTo>
                  <a:pt x="30737" y="19057"/>
                </a:lnTo>
                <a:lnTo>
                  <a:pt x="30639" y="18958"/>
                </a:lnTo>
                <a:cubicBezTo>
                  <a:pt x="30639" y="18958"/>
                  <a:pt x="30540" y="18958"/>
                  <a:pt x="30540" y="19057"/>
                </a:cubicBezTo>
                <a:cubicBezTo>
                  <a:pt x="30442" y="18958"/>
                  <a:pt x="30442" y="18835"/>
                  <a:pt x="30344" y="18835"/>
                </a:cubicBezTo>
                <a:cubicBezTo>
                  <a:pt x="30442" y="18737"/>
                  <a:pt x="30442" y="18639"/>
                  <a:pt x="30540" y="18540"/>
                </a:cubicBezTo>
                <a:cubicBezTo>
                  <a:pt x="30639" y="18442"/>
                  <a:pt x="30737" y="18540"/>
                  <a:pt x="30737" y="18344"/>
                </a:cubicBezTo>
                <a:cubicBezTo>
                  <a:pt x="30737" y="18221"/>
                  <a:pt x="30860" y="18122"/>
                  <a:pt x="30860" y="18024"/>
                </a:cubicBezTo>
                <a:cubicBezTo>
                  <a:pt x="30860" y="18024"/>
                  <a:pt x="30860" y="17926"/>
                  <a:pt x="30737" y="17926"/>
                </a:cubicBezTo>
                <a:cubicBezTo>
                  <a:pt x="30860" y="17926"/>
                  <a:pt x="30958" y="17827"/>
                  <a:pt x="31057" y="17827"/>
                </a:cubicBezTo>
                <a:cubicBezTo>
                  <a:pt x="30958" y="17729"/>
                  <a:pt x="30958" y="17729"/>
                  <a:pt x="30860" y="17606"/>
                </a:cubicBezTo>
                <a:cubicBezTo>
                  <a:pt x="30958" y="17409"/>
                  <a:pt x="30958" y="17213"/>
                  <a:pt x="31057" y="16893"/>
                </a:cubicBezTo>
                <a:lnTo>
                  <a:pt x="31057" y="16893"/>
                </a:lnTo>
                <a:cubicBezTo>
                  <a:pt x="30958" y="16991"/>
                  <a:pt x="30860" y="16991"/>
                  <a:pt x="30860" y="16991"/>
                </a:cubicBezTo>
                <a:cubicBezTo>
                  <a:pt x="30737" y="16893"/>
                  <a:pt x="30639" y="16795"/>
                  <a:pt x="30639" y="16696"/>
                </a:cubicBezTo>
                <a:lnTo>
                  <a:pt x="30860" y="16499"/>
                </a:lnTo>
                <a:cubicBezTo>
                  <a:pt x="30737" y="16377"/>
                  <a:pt x="30737" y="16377"/>
                  <a:pt x="30737" y="16180"/>
                </a:cubicBezTo>
                <a:lnTo>
                  <a:pt x="30860" y="16180"/>
                </a:lnTo>
                <a:cubicBezTo>
                  <a:pt x="30860" y="16081"/>
                  <a:pt x="30737" y="15983"/>
                  <a:pt x="30737" y="15885"/>
                </a:cubicBezTo>
                <a:lnTo>
                  <a:pt x="30540" y="15885"/>
                </a:lnTo>
                <a:cubicBezTo>
                  <a:pt x="30639" y="15762"/>
                  <a:pt x="30639" y="15663"/>
                  <a:pt x="30737" y="15565"/>
                </a:cubicBezTo>
                <a:cubicBezTo>
                  <a:pt x="30639" y="15467"/>
                  <a:pt x="30639" y="15368"/>
                  <a:pt x="30639" y="15270"/>
                </a:cubicBezTo>
                <a:cubicBezTo>
                  <a:pt x="30639" y="15147"/>
                  <a:pt x="30737" y="15147"/>
                  <a:pt x="30737" y="15147"/>
                </a:cubicBezTo>
                <a:lnTo>
                  <a:pt x="30737" y="15049"/>
                </a:lnTo>
                <a:cubicBezTo>
                  <a:pt x="30639" y="15049"/>
                  <a:pt x="30639" y="15147"/>
                  <a:pt x="30639" y="15147"/>
                </a:cubicBezTo>
                <a:cubicBezTo>
                  <a:pt x="30639" y="15049"/>
                  <a:pt x="30639" y="15049"/>
                  <a:pt x="30540" y="14950"/>
                </a:cubicBezTo>
                <a:cubicBezTo>
                  <a:pt x="30540" y="15049"/>
                  <a:pt x="30540" y="15049"/>
                  <a:pt x="30442" y="15049"/>
                </a:cubicBezTo>
                <a:cubicBezTo>
                  <a:pt x="30442" y="14852"/>
                  <a:pt x="30540" y="14852"/>
                  <a:pt x="30639" y="14852"/>
                </a:cubicBezTo>
                <a:cubicBezTo>
                  <a:pt x="30639" y="14754"/>
                  <a:pt x="30540" y="14754"/>
                  <a:pt x="30540" y="14655"/>
                </a:cubicBezTo>
                <a:cubicBezTo>
                  <a:pt x="30639" y="14655"/>
                  <a:pt x="30639" y="14532"/>
                  <a:pt x="30540" y="14434"/>
                </a:cubicBezTo>
                <a:lnTo>
                  <a:pt x="30639" y="14434"/>
                </a:lnTo>
                <a:cubicBezTo>
                  <a:pt x="30540" y="14336"/>
                  <a:pt x="30540" y="14336"/>
                  <a:pt x="30442" y="14336"/>
                </a:cubicBezTo>
                <a:lnTo>
                  <a:pt x="30540" y="14237"/>
                </a:lnTo>
                <a:lnTo>
                  <a:pt x="30540" y="13918"/>
                </a:lnTo>
                <a:cubicBezTo>
                  <a:pt x="30540" y="13918"/>
                  <a:pt x="30737" y="13819"/>
                  <a:pt x="30737" y="13721"/>
                </a:cubicBezTo>
                <a:cubicBezTo>
                  <a:pt x="30639" y="13721"/>
                  <a:pt x="30540" y="13721"/>
                  <a:pt x="30442" y="13524"/>
                </a:cubicBezTo>
                <a:cubicBezTo>
                  <a:pt x="30540" y="13524"/>
                  <a:pt x="30639" y="13426"/>
                  <a:pt x="30639" y="13303"/>
                </a:cubicBezTo>
                <a:cubicBezTo>
                  <a:pt x="30540" y="13205"/>
                  <a:pt x="30442" y="13106"/>
                  <a:pt x="30344" y="13008"/>
                </a:cubicBezTo>
                <a:cubicBezTo>
                  <a:pt x="30245" y="13008"/>
                  <a:pt x="30245" y="12909"/>
                  <a:pt x="30245" y="12909"/>
                </a:cubicBezTo>
                <a:cubicBezTo>
                  <a:pt x="30122" y="12590"/>
                  <a:pt x="29827" y="12688"/>
                  <a:pt x="29729" y="12491"/>
                </a:cubicBezTo>
                <a:cubicBezTo>
                  <a:pt x="29729" y="12393"/>
                  <a:pt x="29827" y="12295"/>
                  <a:pt x="29926" y="12196"/>
                </a:cubicBezTo>
                <a:lnTo>
                  <a:pt x="29729" y="12196"/>
                </a:lnTo>
                <a:lnTo>
                  <a:pt x="29827" y="12073"/>
                </a:lnTo>
                <a:cubicBezTo>
                  <a:pt x="29827" y="11975"/>
                  <a:pt x="29729" y="11975"/>
                  <a:pt x="29729" y="11877"/>
                </a:cubicBezTo>
                <a:cubicBezTo>
                  <a:pt x="29631" y="11877"/>
                  <a:pt x="29409" y="11778"/>
                  <a:pt x="29311" y="11778"/>
                </a:cubicBezTo>
                <a:cubicBezTo>
                  <a:pt x="29409" y="11680"/>
                  <a:pt x="29508" y="11582"/>
                  <a:pt x="29508" y="11582"/>
                </a:cubicBezTo>
                <a:cubicBezTo>
                  <a:pt x="29508" y="11459"/>
                  <a:pt x="29409" y="11459"/>
                  <a:pt x="29409" y="11360"/>
                </a:cubicBezTo>
                <a:lnTo>
                  <a:pt x="29016" y="11360"/>
                </a:lnTo>
                <a:cubicBezTo>
                  <a:pt x="29016" y="11360"/>
                  <a:pt x="29016" y="11262"/>
                  <a:pt x="28893" y="11262"/>
                </a:cubicBezTo>
                <a:cubicBezTo>
                  <a:pt x="29114" y="11065"/>
                  <a:pt x="29409" y="11065"/>
                  <a:pt x="29729" y="10967"/>
                </a:cubicBezTo>
                <a:cubicBezTo>
                  <a:pt x="29508" y="10746"/>
                  <a:pt x="29409" y="10647"/>
                  <a:pt x="29311" y="10549"/>
                </a:cubicBezTo>
                <a:lnTo>
                  <a:pt x="29311" y="10451"/>
                </a:lnTo>
                <a:lnTo>
                  <a:pt x="29213" y="10451"/>
                </a:lnTo>
                <a:cubicBezTo>
                  <a:pt x="29114" y="10352"/>
                  <a:pt x="29114" y="10229"/>
                  <a:pt x="29016" y="10131"/>
                </a:cubicBezTo>
                <a:cubicBezTo>
                  <a:pt x="28893" y="10131"/>
                  <a:pt x="28893" y="9934"/>
                  <a:pt x="28795" y="9836"/>
                </a:cubicBezTo>
                <a:cubicBezTo>
                  <a:pt x="28795" y="9737"/>
                  <a:pt x="28893" y="9615"/>
                  <a:pt x="28893" y="9516"/>
                </a:cubicBezTo>
                <a:cubicBezTo>
                  <a:pt x="28696" y="9418"/>
                  <a:pt x="28598" y="9221"/>
                  <a:pt x="28401" y="9000"/>
                </a:cubicBezTo>
                <a:cubicBezTo>
                  <a:pt x="28278" y="8901"/>
                  <a:pt x="28598" y="8901"/>
                  <a:pt x="28500" y="8803"/>
                </a:cubicBezTo>
                <a:cubicBezTo>
                  <a:pt x="28401" y="8705"/>
                  <a:pt x="28500" y="8606"/>
                  <a:pt x="28500" y="8508"/>
                </a:cubicBezTo>
                <a:cubicBezTo>
                  <a:pt x="28401" y="8508"/>
                  <a:pt x="28278" y="8385"/>
                  <a:pt x="28180" y="8287"/>
                </a:cubicBezTo>
                <a:cubicBezTo>
                  <a:pt x="28180" y="8188"/>
                  <a:pt x="28278" y="8090"/>
                  <a:pt x="28180" y="7992"/>
                </a:cubicBezTo>
                <a:cubicBezTo>
                  <a:pt x="28082" y="7893"/>
                  <a:pt x="28082" y="7770"/>
                  <a:pt x="28180" y="7672"/>
                </a:cubicBezTo>
                <a:cubicBezTo>
                  <a:pt x="27983" y="7475"/>
                  <a:pt x="27786" y="7377"/>
                  <a:pt x="27664" y="7057"/>
                </a:cubicBezTo>
                <a:cubicBezTo>
                  <a:pt x="27565" y="7057"/>
                  <a:pt x="27467" y="6959"/>
                  <a:pt x="27467" y="6959"/>
                </a:cubicBezTo>
                <a:cubicBezTo>
                  <a:pt x="27368" y="6861"/>
                  <a:pt x="27270" y="6762"/>
                  <a:pt x="27172" y="6541"/>
                </a:cubicBezTo>
                <a:cubicBezTo>
                  <a:pt x="27049" y="6443"/>
                  <a:pt x="26950" y="6344"/>
                  <a:pt x="26852" y="6246"/>
                </a:cubicBezTo>
                <a:cubicBezTo>
                  <a:pt x="27049" y="5926"/>
                  <a:pt x="27049" y="5729"/>
                  <a:pt x="26950" y="5631"/>
                </a:cubicBezTo>
                <a:cubicBezTo>
                  <a:pt x="26852" y="5631"/>
                  <a:pt x="26754" y="5533"/>
                  <a:pt x="26655" y="5533"/>
                </a:cubicBezTo>
                <a:cubicBezTo>
                  <a:pt x="26754" y="5311"/>
                  <a:pt x="26557" y="5016"/>
                  <a:pt x="26655" y="4820"/>
                </a:cubicBezTo>
                <a:cubicBezTo>
                  <a:pt x="26655" y="4820"/>
                  <a:pt x="26655" y="4697"/>
                  <a:pt x="26557" y="4697"/>
                </a:cubicBezTo>
                <a:cubicBezTo>
                  <a:pt x="26336" y="4500"/>
                  <a:pt x="26139" y="4402"/>
                  <a:pt x="25942" y="4303"/>
                </a:cubicBezTo>
                <a:cubicBezTo>
                  <a:pt x="25942" y="4303"/>
                  <a:pt x="25819" y="4303"/>
                  <a:pt x="25819" y="4402"/>
                </a:cubicBezTo>
                <a:cubicBezTo>
                  <a:pt x="25721" y="4303"/>
                  <a:pt x="25623" y="4303"/>
                  <a:pt x="25623" y="4205"/>
                </a:cubicBezTo>
                <a:cubicBezTo>
                  <a:pt x="25524" y="3984"/>
                  <a:pt x="25328" y="3885"/>
                  <a:pt x="25205" y="3787"/>
                </a:cubicBezTo>
                <a:lnTo>
                  <a:pt x="25205" y="3590"/>
                </a:lnTo>
                <a:cubicBezTo>
                  <a:pt x="25106" y="3590"/>
                  <a:pt x="25106" y="3467"/>
                  <a:pt x="25008" y="3467"/>
                </a:cubicBezTo>
                <a:lnTo>
                  <a:pt x="25008" y="3369"/>
                </a:lnTo>
                <a:cubicBezTo>
                  <a:pt x="24910" y="3172"/>
                  <a:pt x="24590" y="3172"/>
                  <a:pt x="24492" y="2853"/>
                </a:cubicBezTo>
                <a:lnTo>
                  <a:pt x="24393" y="2853"/>
                </a:lnTo>
                <a:lnTo>
                  <a:pt x="24393" y="2754"/>
                </a:lnTo>
                <a:cubicBezTo>
                  <a:pt x="24295" y="2656"/>
                  <a:pt x="24196" y="2557"/>
                  <a:pt x="23975" y="2557"/>
                </a:cubicBezTo>
                <a:lnTo>
                  <a:pt x="23778" y="2557"/>
                </a:lnTo>
                <a:cubicBezTo>
                  <a:pt x="23680" y="2459"/>
                  <a:pt x="23582" y="2361"/>
                  <a:pt x="23483" y="2238"/>
                </a:cubicBezTo>
                <a:lnTo>
                  <a:pt x="23582" y="2139"/>
                </a:lnTo>
                <a:cubicBezTo>
                  <a:pt x="23483" y="1943"/>
                  <a:pt x="23483" y="1844"/>
                  <a:pt x="23360" y="1746"/>
                </a:cubicBezTo>
                <a:cubicBezTo>
                  <a:pt x="23262" y="1844"/>
                  <a:pt x="23164" y="1844"/>
                  <a:pt x="22967" y="1943"/>
                </a:cubicBezTo>
                <a:cubicBezTo>
                  <a:pt x="22967" y="1746"/>
                  <a:pt x="22746" y="1844"/>
                  <a:pt x="22647" y="1746"/>
                </a:cubicBezTo>
                <a:cubicBezTo>
                  <a:pt x="22549" y="1623"/>
                  <a:pt x="22451" y="1525"/>
                  <a:pt x="22451" y="1426"/>
                </a:cubicBezTo>
                <a:lnTo>
                  <a:pt x="22352" y="1426"/>
                </a:lnTo>
                <a:cubicBezTo>
                  <a:pt x="22254" y="1426"/>
                  <a:pt x="22131" y="1328"/>
                  <a:pt x="22033" y="1328"/>
                </a:cubicBezTo>
                <a:cubicBezTo>
                  <a:pt x="21934" y="1328"/>
                  <a:pt x="21836" y="1426"/>
                  <a:pt x="21738" y="1426"/>
                </a:cubicBezTo>
                <a:cubicBezTo>
                  <a:pt x="21639" y="1230"/>
                  <a:pt x="21639" y="1131"/>
                  <a:pt x="21516" y="1008"/>
                </a:cubicBezTo>
                <a:lnTo>
                  <a:pt x="21221" y="713"/>
                </a:lnTo>
                <a:cubicBezTo>
                  <a:pt x="21172" y="762"/>
                  <a:pt x="21123" y="787"/>
                  <a:pt x="21071" y="787"/>
                </a:cubicBezTo>
                <a:cubicBezTo>
                  <a:pt x="21018" y="787"/>
                  <a:pt x="20963" y="762"/>
                  <a:pt x="20901" y="713"/>
                </a:cubicBezTo>
                <a:lnTo>
                  <a:pt x="20803" y="812"/>
                </a:lnTo>
                <a:cubicBezTo>
                  <a:pt x="20803" y="713"/>
                  <a:pt x="20705" y="615"/>
                  <a:pt x="20705" y="615"/>
                </a:cubicBezTo>
                <a:cubicBezTo>
                  <a:pt x="20410" y="517"/>
                  <a:pt x="19992" y="394"/>
                  <a:pt x="19672" y="394"/>
                </a:cubicBezTo>
                <a:lnTo>
                  <a:pt x="19574" y="394"/>
                </a:lnTo>
                <a:cubicBezTo>
                  <a:pt x="19475" y="394"/>
                  <a:pt x="19377" y="295"/>
                  <a:pt x="19279" y="197"/>
                </a:cubicBezTo>
                <a:lnTo>
                  <a:pt x="18861" y="197"/>
                </a:lnTo>
                <a:lnTo>
                  <a:pt x="18664" y="394"/>
                </a:lnTo>
                <a:cubicBezTo>
                  <a:pt x="18664" y="295"/>
                  <a:pt x="18566" y="295"/>
                  <a:pt x="18566" y="197"/>
                </a:cubicBezTo>
                <a:lnTo>
                  <a:pt x="18566" y="99"/>
                </a:lnTo>
                <a:cubicBezTo>
                  <a:pt x="18443" y="99"/>
                  <a:pt x="18344" y="0"/>
                  <a:pt x="18344" y="0"/>
                </a:cubicBezTo>
                <a:cubicBezTo>
                  <a:pt x="18311" y="33"/>
                  <a:pt x="18268" y="44"/>
                  <a:pt x="18220" y="44"/>
                </a:cubicBezTo>
                <a:cubicBezTo>
                  <a:pt x="18126" y="44"/>
                  <a:pt x="18016" y="0"/>
                  <a:pt x="17951" y="0"/>
                </a:cubicBezTo>
                <a:cubicBezTo>
                  <a:pt x="17951" y="99"/>
                  <a:pt x="17951" y="99"/>
                  <a:pt x="17828" y="197"/>
                </a:cubicBezTo>
                <a:cubicBezTo>
                  <a:pt x="17951" y="197"/>
                  <a:pt x="17951" y="197"/>
                  <a:pt x="18049" y="295"/>
                </a:cubicBezTo>
                <a:lnTo>
                  <a:pt x="17730" y="295"/>
                </a:lnTo>
                <a:cubicBezTo>
                  <a:pt x="17730" y="99"/>
                  <a:pt x="17631" y="99"/>
                  <a:pt x="17533" y="0"/>
                </a:cubicBezTo>
                <a:lnTo>
                  <a:pt x="17213" y="0"/>
                </a:lnTo>
                <a:cubicBezTo>
                  <a:pt x="17115" y="99"/>
                  <a:pt x="16918" y="197"/>
                  <a:pt x="16820" y="197"/>
                </a:cubicBezTo>
                <a:lnTo>
                  <a:pt x="16820" y="99"/>
                </a:lnTo>
                <a:cubicBezTo>
                  <a:pt x="16500" y="99"/>
                  <a:pt x="16303" y="0"/>
                  <a:pt x="15984" y="0"/>
                </a:cubicBezTo>
                <a:lnTo>
                  <a:pt x="15787" y="197"/>
                </a:lnTo>
                <a:lnTo>
                  <a:pt x="15689" y="99"/>
                </a:lnTo>
                <a:cubicBezTo>
                  <a:pt x="15621" y="119"/>
                  <a:pt x="15559" y="127"/>
                  <a:pt x="15501" y="127"/>
                </a:cubicBezTo>
                <a:cubicBezTo>
                  <a:pt x="15344" y="127"/>
                  <a:pt x="15218" y="70"/>
                  <a:pt x="15101" y="70"/>
                </a:cubicBezTo>
                <a:cubicBezTo>
                  <a:pt x="15059" y="70"/>
                  <a:pt x="15017" y="78"/>
                  <a:pt x="14976" y="99"/>
                </a:cubicBezTo>
                <a:lnTo>
                  <a:pt x="148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grpSp>
        <p:nvGrpSpPr>
          <p:cNvPr id="2989" name="Google Shape;2989;p22"/>
          <p:cNvGrpSpPr/>
          <p:nvPr/>
        </p:nvGrpSpPr>
        <p:grpSpPr>
          <a:xfrm rot="1462">
            <a:off x="3795294" y="140555"/>
            <a:ext cx="4012803" cy="452331"/>
            <a:chOff x="5138925" y="1785900"/>
            <a:chExt cx="2133675" cy="495000"/>
          </a:xfrm>
        </p:grpSpPr>
        <p:sp>
          <p:nvSpPr>
            <p:cNvPr id="2990" name="Google Shape;2990;p22"/>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2"/>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2"/>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2"/>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2"/>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2"/>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2"/>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2"/>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2"/>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2"/>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2"/>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2"/>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2"/>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2"/>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2"/>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2"/>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2"/>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2"/>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2"/>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2"/>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2"/>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2"/>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2"/>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2"/>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2"/>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2"/>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2"/>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2"/>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2"/>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2"/>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2"/>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2"/>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2"/>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2"/>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2"/>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2"/>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2"/>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2"/>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2"/>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2"/>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2"/>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2"/>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2"/>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2"/>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2"/>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2"/>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2"/>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2"/>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2"/>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2"/>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2"/>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2"/>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2"/>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2"/>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2"/>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2"/>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2"/>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2"/>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2"/>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2"/>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2"/>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2"/>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2"/>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3" name="Google Shape;3053;p22"/>
          <p:cNvSpPr txBox="1">
            <a:spLocks noGrp="1"/>
          </p:cNvSpPr>
          <p:nvPr>
            <p:ph type="title"/>
          </p:nvPr>
        </p:nvSpPr>
        <p:spPr>
          <a:xfrm>
            <a:off x="-162621" y="64674"/>
            <a:ext cx="7895400" cy="5178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US" sz="2800" dirty="0"/>
              <a:t>DATA DESCRIPTION</a:t>
            </a:r>
            <a:endParaRPr lang="en-US" sz="2400" dirty="0"/>
          </a:p>
        </p:txBody>
      </p:sp>
      <p:sp>
        <p:nvSpPr>
          <p:cNvPr id="3268" name="Google Shape;3268;p22"/>
          <p:cNvSpPr/>
          <p:nvPr/>
        </p:nvSpPr>
        <p:spPr>
          <a:xfrm>
            <a:off x="7365402" y="1631626"/>
            <a:ext cx="490914" cy="381353"/>
          </a:xfrm>
          <a:custGeom>
            <a:avLst/>
            <a:gdLst/>
            <a:ahLst/>
            <a:cxnLst/>
            <a:rect l="l" t="t" r="r" b="b"/>
            <a:pathLst>
              <a:path w="17148" h="13320" extrusionOk="0">
                <a:moveTo>
                  <a:pt x="15077" y="0"/>
                </a:moveTo>
                <a:cubicBezTo>
                  <a:pt x="14339" y="0"/>
                  <a:pt x="13571" y="138"/>
                  <a:pt x="12915" y="191"/>
                </a:cubicBezTo>
                <a:cubicBezTo>
                  <a:pt x="10841" y="532"/>
                  <a:pt x="8768" y="1398"/>
                  <a:pt x="7009" y="2501"/>
                </a:cubicBezTo>
                <a:cubicBezTo>
                  <a:pt x="4174" y="4364"/>
                  <a:pt x="2074" y="7199"/>
                  <a:pt x="893" y="10376"/>
                </a:cubicBezTo>
                <a:cubicBezTo>
                  <a:pt x="893" y="9824"/>
                  <a:pt x="761" y="9273"/>
                  <a:pt x="761" y="8722"/>
                </a:cubicBezTo>
                <a:cubicBezTo>
                  <a:pt x="709" y="8446"/>
                  <a:pt x="519" y="8308"/>
                  <a:pt x="341" y="8308"/>
                </a:cubicBezTo>
                <a:cubicBezTo>
                  <a:pt x="164" y="8308"/>
                  <a:pt x="0" y="8446"/>
                  <a:pt x="0" y="8722"/>
                </a:cubicBezTo>
                <a:cubicBezTo>
                  <a:pt x="0" y="10139"/>
                  <a:pt x="105" y="11583"/>
                  <a:pt x="236" y="13001"/>
                </a:cubicBezTo>
                <a:cubicBezTo>
                  <a:pt x="236" y="13204"/>
                  <a:pt x="368" y="13320"/>
                  <a:pt x="553" y="13320"/>
                </a:cubicBezTo>
                <a:cubicBezTo>
                  <a:pt x="654" y="13320"/>
                  <a:pt x="772" y="13285"/>
                  <a:pt x="893" y="13211"/>
                </a:cubicBezTo>
                <a:cubicBezTo>
                  <a:pt x="2205" y="12003"/>
                  <a:pt x="3518" y="10796"/>
                  <a:pt x="4935" y="9614"/>
                </a:cubicBezTo>
                <a:cubicBezTo>
                  <a:pt x="5180" y="9349"/>
                  <a:pt x="4901" y="8956"/>
                  <a:pt x="4616" y="8956"/>
                </a:cubicBezTo>
                <a:cubicBezTo>
                  <a:pt x="4535" y="8956"/>
                  <a:pt x="4454" y="8988"/>
                  <a:pt x="4384" y="9063"/>
                </a:cubicBezTo>
                <a:cubicBezTo>
                  <a:pt x="3281" y="9929"/>
                  <a:pt x="2310" y="10927"/>
                  <a:pt x="1313" y="11793"/>
                </a:cubicBezTo>
                <a:cubicBezTo>
                  <a:pt x="2074" y="8827"/>
                  <a:pt x="3623" y="6097"/>
                  <a:pt x="6011" y="4128"/>
                </a:cubicBezTo>
                <a:cubicBezTo>
                  <a:pt x="7560" y="2816"/>
                  <a:pt x="9188" y="1950"/>
                  <a:pt x="11051" y="1293"/>
                </a:cubicBezTo>
                <a:cubicBezTo>
                  <a:pt x="12027" y="986"/>
                  <a:pt x="13786" y="430"/>
                  <a:pt x="15216" y="430"/>
                </a:cubicBezTo>
                <a:cubicBezTo>
                  <a:pt x="15863" y="430"/>
                  <a:pt x="16443" y="544"/>
                  <a:pt x="16852" y="847"/>
                </a:cubicBezTo>
                <a:cubicBezTo>
                  <a:pt x="16872" y="867"/>
                  <a:pt x="16896" y="876"/>
                  <a:pt x="16921" y="876"/>
                </a:cubicBezTo>
                <a:cubicBezTo>
                  <a:pt x="17026" y="876"/>
                  <a:pt x="17147" y="722"/>
                  <a:pt x="17062" y="637"/>
                </a:cubicBezTo>
                <a:cubicBezTo>
                  <a:pt x="16524" y="138"/>
                  <a:pt x="15815" y="0"/>
                  <a:pt x="15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2"/>
          <p:cNvSpPr/>
          <p:nvPr/>
        </p:nvSpPr>
        <p:spPr>
          <a:xfrm rot="20969939" flipH="1">
            <a:off x="1099236" y="51352"/>
            <a:ext cx="678159" cy="526799"/>
          </a:xfrm>
          <a:custGeom>
            <a:avLst/>
            <a:gdLst/>
            <a:ahLst/>
            <a:cxnLst/>
            <a:rect l="l" t="t" r="r" b="b"/>
            <a:pathLst>
              <a:path w="17148" h="13320" extrusionOk="0">
                <a:moveTo>
                  <a:pt x="15077" y="0"/>
                </a:moveTo>
                <a:cubicBezTo>
                  <a:pt x="14339" y="0"/>
                  <a:pt x="13571" y="138"/>
                  <a:pt x="12915" y="191"/>
                </a:cubicBezTo>
                <a:cubicBezTo>
                  <a:pt x="10841" y="532"/>
                  <a:pt x="8768" y="1398"/>
                  <a:pt x="7009" y="2501"/>
                </a:cubicBezTo>
                <a:cubicBezTo>
                  <a:pt x="4174" y="4364"/>
                  <a:pt x="2074" y="7199"/>
                  <a:pt x="893" y="10376"/>
                </a:cubicBezTo>
                <a:cubicBezTo>
                  <a:pt x="893" y="9824"/>
                  <a:pt x="761" y="9273"/>
                  <a:pt x="761" y="8722"/>
                </a:cubicBezTo>
                <a:cubicBezTo>
                  <a:pt x="709" y="8446"/>
                  <a:pt x="519" y="8308"/>
                  <a:pt x="341" y="8308"/>
                </a:cubicBezTo>
                <a:cubicBezTo>
                  <a:pt x="164" y="8308"/>
                  <a:pt x="0" y="8446"/>
                  <a:pt x="0" y="8722"/>
                </a:cubicBezTo>
                <a:cubicBezTo>
                  <a:pt x="0" y="10139"/>
                  <a:pt x="105" y="11583"/>
                  <a:pt x="236" y="13001"/>
                </a:cubicBezTo>
                <a:cubicBezTo>
                  <a:pt x="236" y="13204"/>
                  <a:pt x="368" y="13320"/>
                  <a:pt x="553" y="13320"/>
                </a:cubicBezTo>
                <a:cubicBezTo>
                  <a:pt x="654" y="13320"/>
                  <a:pt x="772" y="13285"/>
                  <a:pt x="893" y="13211"/>
                </a:cubicBezTo>
                <a:cubicBezTo>
                  <a:pt x="2205" y="12003"/>
                  <a:pt x="3518" y="10796"/>
                  <a:pt x="4935" y="9614"/>
                </a:cubicBezTo>
                <a:cubicBezTo>
                  <a:pt x="5180" y="9349"/>
                  <a:pt x="4901" y="8956"/>
                  <a:pt x="4616" y="8956"/>
                </a:cubicBezTo>
                <a:cubicBezTo>
                  <a:pt x="4535" y="8956"/>
                  <a:pt x="4454" y="8988"/>
                  <a:pt x="4384" y="9063"/>
                </a:cubicBezTo>
                <a:cubicBezTo>
                  <a:pt x="3281" y="9929"/>
                  <a:pt x="2310" y="10927"/>
                  <a:pt x="1313" y="11793"/>
                </a:cubicBezTo>
                <a:cubicBezTo>
                  <a:pt x="2074" y="8827"/>
                  <a:pt x="3623" y="6097"/>
                  <a:pt x="6011" y="4128"/>
                </a:cubicBezTo>
                <a:cubicBezTo>
                  <a:pt x="7560" y="2816"/>
                  <a:pt x="9188" y="1950"/>
                  <a:pt x="11051" y="1293"/>
                </a:cubicBezTo>
                <a:cubicBezTo>
                  <a:pt x="12027" y="986"/>
                  <a:pt x="13786" y="430"/>
                  <a:pt x="15216" y="430"/>
                </a:cubicBezTo>
                <a:cubicBezTo>
                  <a:pt x="15863" y="430"/>
                  <a:pt x="16443" y="544"/>
                  <a:pt x="16852" y="847"/>
                </a:cubicBezTo>
                <a:cubicBezTo>
                  <a:pt x="16872" y="867"/>
                  <a:pt x="16896" y="876"/>
                  <a:pt x="16921" y="876"/>
                </a:cubicBezTo>
                <a:cubicBezTo>
                  <a:pt x="17026" y="876"/>
                  <a:pt x="17147" y="722"/>
                  <a:pt x="17062" y="637"/>
                </a:cubicBezTo>
                <a:cubicBezTo>
                  <a:pt x="16524" y="138"/>
                  <a:pt x="15815" y="0"/>
                  <a:pt x="15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able&#10;&#10;Description automatically generated">
            <a:extLst>
              <a:ext uri="{FF2B5EF4-FFF2-40B4-BE49-F238E27FC236}">
                <a16:creationId xmlns:a16="http://schemas.microsoft.com/office/drawing/2014/main" id="{9BCD4F06-8A4B-431D-FC52-F5FEF99B0F2B}"/>
              </a:ext>
            </a:extLst>
          </p:cNvPr>
          <p:cNvPicPr>
            <a:picLocks noChangeAspect="1"/>
          </p:cNvPicPr>
          <p:nvPr/>
        </p:nvPicPr>
        <p:blipFill>
          <a:blip r:embed="rId3"/>
          <a:stretch>
            <a:fillRect/>
          </a:stretch>
        </p:blipFill>
        <p:spPr>
          <a:xfrm>
            <a:off x="0" y="698932"/>
            <a:ext cx="5532314" cy="3738047"/>
          </a:xfrm>
          <a:prstGeom prst="rect">
            <a:avLst/>
          </a:prstGeom>
        </p:spPr>
      </p:pic>
      <p:pic>
        <p:nvPicPr>
          <p:cNvPr id="5" name="Picture 4" descr="Table&#10;&#10;Description automatically generated">
            <a:extLst>
              <a:ext uri="{FF2B5EF4-FFF2-40B4-BE49-F238E27FC236}">
                <a16:creationId xmlns:a16="http://schemas.microsoft.com/office/drawing/2014/main" id="{2A65DF25-4E37-788B-A6ED-AF8DAB45A9C4}"/>
              </a:ext>
            </a:extLst>
          </p:cNvPr>
          <p:cNvPicPr>
            <a:picLocks noChangeAspect="1"/>
          </p:cNvPicPr>
          <p:nvPr/>
        </p:nvPicPr>
        <p:blipFill>
          <a:blip r:embed="rId4"/>
          <a:stretch>
            <a:fillRect/>
          </a:stretch>
        </p:blipFill>
        <p:spPr>
          <a:xfrm>
            <a:off x="5532314" y="2129437"/>
            <a:ext cx="3800161" cy="2871077"/>
          </a:xfrm>
          <a:prstGeom prst="rect">
            <a:avLst/>
          </a:prstGeom>
        </p:spPr>
      </p:pic>
      <p:pic>
        <p:nvPicPr>
          <p:cNvPr id="7" name="Picture 6" descr="Logo&#10;&#10;Description automatically generated">
            <a:extLst>
              <a:ext uri="{FF2B5EF4-FFF2-40B4-BE49-F238E27FC236}">
                <a16:creationId xmlns:a16="http://schemas.microsoft.com/office/drawing/2014/main" id="{A0F0079B-2F88-4344-8716-C857CC59EAC2}"/>
              </a:ext>
            </a:extLst>
          </p:cNvPr>
          <p:cNvPicPr>
            <a:picLocks noChangeAspect="1"/>
          </p:cNvPicPr>
          <p:nvPr/>
        </p:nvPicPr>
        <p:blipFill>
          <a:blip r:embed="rId5"/>
          <a:stretch>
            <a:fillRect/>
          </a:stretch>
        </p:blipFill>
        <p:spPr>
          <a:xfrm>
            <a:off x="7762597" y="-67591"/>
            <a:ext cx="1386925" cy="14100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descr="Logo&#10;&#10;Description automatically generated">
            <a:extLst>
              <a:ext uri="{FF2B5EF4-FFF2-40B4-BE49-F238E27FC236}">
                <a16:creationId xmlns:a16="http://schemas.microsoft.com/office/drawing/2014/main" id="{2E8E6BEB-C324-CB18-286E-3B68A1265E11}"/>
              </a:ext>
            </a:extLst>
          </p:cNvPr>
          <p:cNvPicPr>
            <a:picLocks noChangeAspect="1"/>
          </p:cNvPicPr>
          <p:nvPr/>
        </p:nvPicPr>
        <p:blipFill>
          <a:blip r:embed="rId2"/>
          <a:stretch>
            <a:fillRect/>
          </a:stretch>
        </p:blipFill>
        <p:spPr>
          <a:xfrm>
            <a:off x="7762597" y="-67591"/>
            <a:ext cx="1386925" cy="1410040"/>
          </a:xfrm>
          <a:prstGeom prst="rect">
            <a:avLst/>
          </a:prstGeom>
        </p:spPr>
      </p:pic>
      <p:grpSp>
        <p:nvGrpSpPr>
          <p:cNvPr id="3" name="Google Shape;2989;p22">
            <a:extLst>
              <a:ext uri="{FF2B5EF4-FFF2-40B4-BE49-F238E27FC236}">
                <a16:creationId xmlns:a16="http://schemas.microsoft.com/office/drawing/2014/main" id="{2A159273-9B4B-8D4B-212B-0FDB7EA34BC8}"/>
              </a:ext>
            </a:extLst>
          </p:cNvPr>
          <p:cNvGrpSpPr/>
          <p:nvPr/>
        </p:nvGrpSpPr>
        <p:grpSpPr>
          <a:xfrm rot="1462">
            <a:off x="4034162" y="215672"/>
            <a:ext cx="3773453" cy="452331"/>
            <a:chOff x="5138925" y="1785900"/>
            <a:chExt cx="2133675" cy="495000"/>
          </a:xfrm>
        </p:grpSpPr>
        <p:sp>
          <p:nvSpPr>
            <p:cNvPr id="4" name="Google Shape;2990;p22">
              <a:extLst>
                <a:ext uri="{FF2B5EF4-FFF2-40B4-BE49-F238E27FC236}">
                  <a16:creationId xmlns:a16="http://schemas.microsoft.com/office/drawing/2014/main" id="{BA163F97-4C6F-A150-2769-BA60569E218C}"/>
                </a:ext>
              </a:extLst>
            </p:cNvPr>
            <p:cNvSpPr/>
            <p:nvPr/>
          </p:nvSpPr>
          <p:spPr>
            <a:xfrm>
              <a:off x="5151625" y="1785900"/>
              <a:ext cx="2080950" cy="495000"/>
            </a:xfrm>
            <a:custGeom>
              <a:avLst/>
              <a:gdLst/>
              <a:ahLst/>
              <a:cxnLst/>
              <a:rect l="l" t="t" r="r" b="b"/>
              <a:pathLst>
                <a:path w="83238" h="19800" extrusionOk="0">
                  <a:moveTo>
                    <a:pt x="26214" y="541"/>
                  </a:moveTo>
                  <a:cubicBezTo>
                    <a:pt x="26306" y="541"/>
                    <a:pt x="26382" y="572"/>
                    <a:pt x="26484" y="636"/>
                  </a:cubicBezTo>
                  <a:cubicBezTo>
                    <a:pt x="26433" y="687"/>
                    <a:pt x="26408" y="712"/>
                    <a:pt x="26328" y="712"/>
                  </a:cubicBezTo>
                  <a:cubicBezTo>
                    <a:pt x="26249" y="712"/>
                    <a:pt x="26115" y="687"/>
                    <a:pt x="25848" y="636"/>
                  </a:cubicBezTo>
                  <a:cubicBezTo>
                    <a:pt x="26014" y="572"/>
                    <a:pt x="26122" y="541"/>
                    <a:pt x="26214" y="541"/>
                  </a:cubicBezTo>
                  <a:close/>
                  <a:moveTo>
                    <a:pt x="72664" y="3813"/>
                  </a:moveTo>
                  <a:lnTo>
                    <a:pt x="72664" y="3914"/>
                  </a:lnTo>
                  <a:lnTo>
                    <a:pt x="72664" y="4016"/>
                  </a:lnTo>
                  <a:lnTo>
                    <a:pt x="72563" y="4016"/>
                  </a:lnTo>
                  <a:cubicBezTo>
                    <a:pt x="72563" y="3914"/>
                    <a:pt x="72664" y="3914"/>
                    <a:pt x="72664" y="3813"/>
                  </a:cubicBezTo>
                  <a:close/>
                  <a:moveTo>
                    <a:pt x="79857" y="3914"/>
                  </a:moveTo>
                  <a:cubicBezTo>
                    <a:pt x="79857" y="4016"/>
                    <a:pt x="79857" y="4016"/>
                    <a:pt x="79755" y="4016"/>
                  </a:cubicBezTo>
                  <a:lnTo>
                    <a:pt x="79755" y="3914"/>
                  </a:lnTo>
                  <a:close/>
                  <a:moveTo>
                    <a:pt x="73751" y="4000"/>
                  </a:moveTo>
                  <a:cubicBezTo>
                    <a:pt x="73827" y="4000"/>
                    <a:pt x="73919" y="4059"/>
                    <a:pt x="74037" y="4118"/>
                  </a:cubicBezTo>
                  <a:cubicBezTo>
                    <a:pt x="73935" y="4169"/>
                    <a:pt x="73853" y="4194"/>
                    <a:pt x="73783" y="4194"/>
                  </a:cubicBezTo>
                  <a:cubicBezTo>
                    <a:pt x="73713" y="4194"/>
                    <a:pt x="73656" y="4169"/>
                    <a:pt x="73605" y="4118"/>
                  </a:cubicBezTo>
                  <a:cubicBezTo>
                    <a:pt x="73648" y="4032"/>
                    <a:pt x="73695" y="4000"/>
                    <a:pt x="73751" y="4000"/>
                  </a:cubicBezTo>
                  <a:close/>
                  <a:moveTo>
                    <a:pt x="73300" y="3914"/>
                  </a:moveTo>
                  <a:cubicBezTo>
                    <a:pt x="73300" y="4016"/>
                    <a:pt x="73198" y="4118"/>
                    <a:pt x="73198" y="4219"/>
                  </a:cubicBezTo>
                  <a:lnTo>
                    <a:pt x="73071" y="4219"/>
                  </a:lnTo>
                  <a:lnTo>
                    <a:pt x="73071" y="3914"/>
                  </a:lnTo>
                  <a:close/>
                  <a:moveTo>
                    <a:pt x="75104" y="4219"/>
                  </a:moveTo>
                  <a:cubicBezTo>
                    <a:pt x="75206" y="4219"/>
                    <a:pt x="75206" y="4219"/>
                    <a:pt x="75206" y="4321"/>
                  </a:cubicBezTo>
                  <a:lnTo>
                    <a:pt x="75104" y="4321"/>
                  </a:lnTo>
                  <a:lnTo>
                    <a:pt x="75104" y="4219"/>
                  </a:lnTo>
                  <a:close/>
                  <a:moveTo>
                    <a:pt x="41301" y="4321"/>
                  </a:moveTo>
                  <a:lnTo>
                    <a:pt x="41301" y="4550"/>
                  </a:lnTo>
                  <a:cubicBezTo>
                    <a:pt x="41200" y="4550"/>
                    <a:pt x="41200" y="4448"/>
                    <a:pt x="41200" y="4448"/>
                  </a:cubicBezTo>
                  <a:lnTo>
                    <a:pt x="41301" y="4321"/>
                  </a:lnTo>
                  <a:close/>
                  <a:moveTo>
                    <a:pt x="75740" y="4016"/>
                  </a:moveTo>
                  <a:cubicBezTo>
                    <a:pt x="75943" y="4016"/>
                    <a:pt x="75943" y="4219"/>
                    <a:pt x="76146" y="4219"/>
                  </a:cubicBezTo>
                  <a:cubicBezTo>
                    <a:pt x="76045" y="4448"/>
                    <a:pt x="75943" y="4448"/>
                    <a:pt x="75841" y="4550"/>
                  </a:cubicBezTo>
                  <a:lnTo>
                    <a:pt x="75511" y="4550"/>
                  </a:lnTo>
                  <a:cubicBezTo>
                    <a:pt x="75308" y="4448"/>
                    <a:pt x="75308" y="4321"/>
                    <a:pt x="75740" y="4016"/>
                  </a:cubicBezTo>
                  <a:close/>
                  <a:moveTo>
                    <a:pt x="77010" y="4448"/>
                  </a:moveTo>
                  <a:lnTo>
                    <a:pt x="76883" y="4550"/>
                  </a:lnTo>
                  <a:lnTo>
                    <a:pt x="76883" y="4448"/>
                  </a:lnTo>
                  <a:close/>
                  <a:moveTo>
                    <a:pt x="77519" y="4321"/>
                  </a:moveTo>
                  <a:cubicBezTo>
                    <a:pt x="77519" y="4448"/>
                    <a:pt x="77646" y="4550"/>
                    <a:pt x="77747" y="4652"/>
                  </a:cubicBezTo>
                  <a:lnTo>
                    <a:pt x="77519" y="4855"/>
                  </a:lnTo>
                  <a:cubicBezTo>
                    <a:pt x="77315" y="4855"/>
                    <a:pt x="77315" y="4753"/>
                    <a:pt x="77214" y="4652"/>
                  </a:cubicBezTo>
                  <a:cubicBezTo>
                    <a:pt x="77315" y="4550"/>
                    <a:pt x="77417" y="4448"/>
                    <a:pt x="77519" y="4321"/>
                  </a:cubicBezTo>
                  <a:close/>
                  <a:moveTo>
                    <a:pt x="79120" y="4855"/>
                  </a:moveTo>
                  <a:lnTo>
                    <a:pt x="79120" y="5084"/>
                  </a:lnTo>
                  <a:lnTo>
                    <a:pt x="78790" y="5084"/>
                  </a:lnTo>
                  <a:lnTo>
                    <a:pt x="78790" y="4957"/>
                  </a:lnTo>
                  <a:cubicBezTo>
                    <a:pt x="78917" y="4957"/>
                    <a:pt x="79018" y="4855"/>
                    <a:pt x="79120" y="4855"/>
                  </a:cubicBezTo>
                  <a:close/>
                  <a:moveTo>
                    <a:pt x="79171" y="5414"/>
                  </a:moveTo>
                  <a:cubicBezTo>
                    <a:pt x="79222" y="5414"/>
                    <a:pt x="79272" y="5439"/>
                    <a:pt x="79323" y="5490"/>
                  </a:cubicBezTo>
                  <a:cubicBezTo>
                    <a:pt x="79272" y="5541"/>
                    <a:pt x="79222" y="5566"/>
                    <a:pt x="79171" y="5566"/>
                  </a:cubicBezTo>
                  <a:cubicBezTo>
                    <a:pt x="79120" y="5566"/>
                    <a:pt x="79069" y="5541"/>
                    <a:pt x="79018" y="5490"/>
                  </a:cubicBezTo>
                  <a:cubicBezTo>
                    <a:pt x="79069" y="5439"/>
                    <a:pt x="79120" y="5414"/>
                    <a:pt x="79171" y="5414"/>
                  </a:cubicBezTo>
                  <a:close/>
                  <a:moveTo>
                    <a:pt x="78460" y="5220"/>
                  </a:moveTo>
                  <a:cubicBezTo>
                    <a:pt x="78502" y="5220"/>
                    <a:pt x="78544" y="5245"/>
                    <a:pt x="78586" y="5287"/>
                  </a:cubicBezTo>
                  <a:cubicBezTo>
                    <a:pt x="78586" y="5490"/>
                    <a:pt x="78485" y="5490"/>
                    <a:pt x="78383" y="5592"/>
                  </a:cubicBezTo>
                  <a:cubicBezTo>
                    <a:pt x="78281" y="5490"/>
                    <a:pt x="78281" y="5389"/>
                    <a:pt x="78281" y="5389"/>
                  </a:cubicBezTo>
                  <a:cubicBezTo>
                    <a:pt x="78341" y="5269"/>
                    <a:pt x="78400" y="5220"/>
                    <a:pt x="78460" y="5220"/>
                  </a:cubicBezTo>
                  <a:close/>
                  <a:moveTo>
                    <a:pt x="76432" y="5634"/>
                  </a:moveTo>
                  <a:cubicBezTo>
                    <a:pt x="76475" y="5634"/>
                    <a:pt x="76550" y="5665"/>
                    <a:pt x="76680" y="5719"/>
                  </a:cubicBezTo>
                  <a:cubicBezTo>
                    <a:pt x="76629" y="5770"/>
                    <a:pt x="76578" y="5770"/>
                    <a:pt x="76512" y="5770"/>
                  </a:cubicBezTo>
                  <a:cubicBezTo>
                    <a:pt x="76473" y="5770"/>
                    <a:pt x="76428" y="5770"/>
                    <a:pt x="76375" y="5780"/>
                  </a:cubicBezTo>
                  <a:lnTo>
                    <a:pt x="76375" y="5780"/>
                  </a:lnTo>
                  <a:cubicBezTo>
                    <a:pt x="76376" y="5678"/>
                    <a:pt x="76381" y="5634"/>
                    <a:pt x="76432" y="5634"/>
                  </a:cubicBezTo>
                  <a:close/>
                  <a:moveTo>
                    <a:pt x="76883" y="5592"/>
                  </a:moveTo>
                  <a:cubicBezTo>
                    <a:pt x="77010" y="5592"/>
                    <a:pt x="77010" y="5719"/>
                    <a:pt x="77010" y="5719"/>
                  </a:cubicBezTo>
                  <a:cubicBezTo>
                    <a:pt x="77010" y="5719"/>
                    <a:pt x="77010" y="5821"/>
                    <a:pt x="76883" y="5821"/>
                  </a:cubicBezTo>
                  <a:lnTo>
                    <a:pt x="76883" y="5719"/>
                  </a:lnTo>
                  <a:lnTo>
                    <a:pt x="76883" y="5592"/>
                  </a:lnTo>
                  <a:close/>
                  <a:moveTo>
                    <a:pt x="76248" y="5821"/>
                  </a:moveTo>
                  <a:cubicBezTo>
                    <a:pt x="76248" y="5821"/>
                    <a:pt x="76248" y="5922"/>
                    <a:pt x="76146" y="5922"/>
                  </a:cubicBezTo>
                  <a:cubicBezTo>
                    <a:pt x="76146" y="5821"/>
                    <a:pt x="76248" y="5821"/>
                    <a:pt x="76248" y="5821"/>
                  </a:cubicBezTo>
                  <a:close/>
                  <a:moveTo>
                    <a:pt x="22468" y="6659"/>
                  </a:moveTo>
                  <a:cubicBezTo>
                    <a:pt x="22468" y="6659"/>
                    <a:pt x="22468" y="6761"/>
                    <a:pt x="22570" y="6761"/>
                  </a:cubicBezTo>
                  <a:cubicBezTo>
                    <a:pt x="22468" y="6761"/>
                    <a:pt x="22468" y="6761"/>
                    <a:pt x="22468" y="6863"/>
                  </a:cubicBezTo>
                  <a:cubicBezTo>
                    <a:pt x="22468" y="6761"/>
                    <a:pt x="22468" y="6761"/>
                    <a:pt x="22366" y="6761"/>
                  </a:cubicBezTo>
                  <a:cubicBezTo>
                    <a:pt x="22366" y="6659"/>
                    <a:pt x="22468" y="6659"/>
                    <a:pt x="22468" y="6659"/>
                  </a:cubicBezTo>
                  <a:close/>
                  <a:moveTo>
                    <a:pt x="19062" y="7193"/>
                  </a:moveTo>
                  <a:cubicBezTo>
                    <a:pt x="19062" y="7193"/>
                    <a:pt x="19062" y="7295"/>
                    <a:pt x="19189" y="7295"/>
                  </a:cubicBezTo>
                  <a:lnTo>
                    <a:pt x="18961" y="7295"/>
                  </a:lnTo>
                  <a:lnTo>
                    <a:pt x="19062" y="7193"/>
                  </a:lnTo>
                  <a:close/>
                  <a:moveTo>
                    <a:pt x="15148" y="7727"/>
                  </a:moveTo>
                  <a:lnTo>
                    <a:pt x="15148" y="7828"/>
                  </a:lnTo>
                  <a:lnTo>
                    <a:pt x="15047" y="7828"/>
                  </a:lnTo>
                  <a:cubicBezTo>
                    <a:pt x="15047" y="7828"/>
                    <a:pt x="15047" y="7727"/>
                    <a:pt x="15148" y="7727"/>
                  </a:cubicBezTo>
                  <a:close/>
                  <a:moveTo>
                    <a:pt x="77849" y="7295"/>
                  </a:moveTo>
                  <a:cubicBezTo>
                    <a:pt x="78154" y="7396"/>
                    <a:pt x="78281" y="7625"/>
                    <a:pt x="78485" y="7828"/>
                  </a:cubicBezTo>
                  <a:lnTo>
                    <a:pt x="78383" y="7828"/>
                  </a:lnTo>
                  <a:cubicBezTo>
                    <a:pt x="78281" y="7828"/>
                    <a:pt x="78154" y="7930"/>
                    <a:pt x="78052" y="7930"/>
                  </a:cubicBezTo>
                  <a:cubicBezTo>
                    <a:pt x="77951" y="7828"/>
                    <a:pt x="77951" y="7828"/>
                    <a:pt x="77849" y="7727"/>
                  </a:cubicBezTo>
                  <a:cubicBezTo>
                    <a:pt x="77747" y="7727"/>
                    <a:pt x="77747" y="7828"/>
                    <a:pt x="77646" y="7930"/>
                  </a:cubicBezTo>
                  <a:lnTo>
                    <a:pt x="77112" y="7930"/>
                  </a:lnTo>
                  <a:cubicBezTo>
                    <a:pt x="76883" y="7727"/>
                    <a:pt x="77112" y="7625"/>
                    <a:pt x="77010" y="7396"/>
                  </a:cubicBezTo>
                  <a:cubicBezTo>
                    <a:pt x="77078" y="7363"/>
                    <a:pt x="77135" y="7351"/>
                    <a:pt x="77184" y="7351"/>
                  </a:cubicBezTo>
                  <a:cubicBezTo>
                    <a:pt x="77282" y="7351"/>
                    <a:pt x="77349" y="7396"/>
                    <a:pt x="77417" y="7396"/>
                  </a:cubicBezTo>
                  <a:cubicBezTo>
                    <a:pt x="77519" y="7396"/>
                    <a:pt x="77646" y="7498"/>
                    <a:pt x="77646" y="7498"/>
                  </a:cubicBezTo>
                  <a:cubicBezTo>
                    <a:pt x="77747" y="7498"/>
                    <a:pt x="77747" y="7396"/>
                    <a:pt x="77849" y="7295"/>
                  </a:cubicBezTo>
                  <a:close/>
                  <a:moveTo>
                    <a:pt x="79654" y="7498"/>
                  </a:moveTo>
                  <a:cubicBezTo>
                    <a:pt x="79654" y="7727"/>
                    <a:pt x="79552" y="7727"/>
                    <a:pt x="79425" y="7727"/>
                  </a:cubicBezTo>
                  <a:cubicBezTo>
                    <a:pt x="79323" y="7727"/>
                    <a:pt x="79323" y="7828"/>
                    <a:pt x="79323" y="7930"/>
                  </a:cubicBezTo>
                  <a:lnTo>
                    <a:pt x="78917" y="7930"/>
                  </a:lnTo>
                  <a:cubicBezTo>
                    <a:pt x="78790" y="7828"/>
                    <a:pt x="78688" y="7727"/>
                    <a:pt x="78688" y="7625"/>
                  </a:cubicBezTo>
                  <a:lnTo>
                    <a:pt x="78688" y="7498"/>
                  </a:lnTo>
                  <a:close/>
                  <a:moveTo>
                    <a:pt x="80187" y="7396"/>
                  </a:moveTo>
                  <a:cubicBezTo>
                    <a:pt x="80187" y="7625"/>
                    <a:pt x="80289" y="7727"/>
                    <a:pt x="80289" y="7828"/>
                  </a:cubicBezTo>
                  <a:cubicBezTo>
                    <a:pt x="80391" y="7930"/>
                    <a:pt x="80696" y="7930"/>
                    <a:pt x="80823" y="8133"/>
                  </a:cubicBezTo>
                  <a:cubicBezTo>
                    <a:pt x="80696" y="8133"/>
                    <a:pt x="80696" y="8261"/>
                    <a:pt x="80594" y="8261"/>
                  </a:cubicBezTo>
                  <a:cubicBezTo>
                    <a:pt x="80594" y="8261"/>
                    <a:pt x="79959" y="7828"/>
                    <a:pt x="79857" y="7828"/>
                  </a:cubicBezTo>
                  <a:cubicBezTo>
                    <a:pt x="79959" y="7727"/>
                    <a:pt x="80060" y="7625"/>
                    <a:pt x="80187" y="7396"/>
                  </a:cubicBezTo>
                  <a:close/>
                  <a:moveTo>
                    <a:pt x="80187" y="8261"/>
                  </a:moveTo>
                  <a:lnTo>
                    <a:pt x="80187" y="8362"/>
                  </a:lnTo>
                  <a:lnTo>
                    <a:pt x="79959" y="8362"/>
                  </a:lnTo>
                  <a:lnTo>
                    <a:pt x="79959" y="8261"/>
                  </a:lnTo>
                  <a:close/>
                  <a:moveTo>
                    <a:pt x="13573" y="7727"/>
                  </a:moveTo>
                  <a:lnTo>
                    <a:pt x="13573" y="7930"/>
                  </a:lnTo>
                  <a:cubicBezTo>
                    <a:pt x="13573" y="8032"/>
                    <a:pt x="13471" y="8133"/>
                    <a:pt x="13344" y="8261"/>
                  </a:cubicBezTo>
                  <a:lnTo>
                    <a:pt x="11336" y="8261"/>
                  </a:lnTo>
                  <a:cubicBezTo>
                    <a:pt x="11336" y="8133"/>
                    <a:pt x="11234" y="8133"/>
                    <a:pt x="11234" y="8133"/>
                  </a:cubicBezTo>
                  <a:cubicBezTo>
                    <a:pt x="11031" y="8133"/>
                    <a:pt x="10929" y="8261"/>
                    <a:pt x="10701" y="8261"/>
                  </a:cubicBezTo>
                  <a:cubicBezTo>
                    <a:pt x="10599" y="8261"/>
                    <a:pt x="10497" y="8362"/>
                    <a:pt x="10294" y="8464"/>
                  </a:cubicBezTo>
                  <a:cubicBezTo>
                    <a:pt x="10294" y="8362"/>
                    <a:pt x="10167" y="8261"/>
                    <a:pt x="10167" y="8261"/>
                  </a:cubicBezTo>
                  <a:cubicBezTo>
                    <a:pt x="10167" y="8032"/>
                    <a:pt x="10396" y="8032"/>
                    <a:pt x="10497" y="7930"/>
                  </a:cubicBezTo>
                  <a:lnTo>
                    <a:pt x="13140" y="7930"/>
                  </a:lnTo>
                  <a:cubicBezTo>
                    <a:pt x="13242" y="7828"/>
                    <a:pt x="13242" y="7727"/>
                    <a:pt x="13344" y="7727"/>
                  </a:cubicBezTo>
                  <a:close/>
                  <a:moveTo>
                    <a:pt x="9963" y="7930"/>
                  </a:moveTo>
                  <a:cubicBezTo>
                    <a:pt x="9963" y="7930"/>
                    <a:pt x="9963" y="8032"/>
                    <a:pt x="10065" y="8133"/>
                  </a:cubicBezTo>
                  <a:cubicBezTo>
                    <a:pt x="9862" y="8261"/>
                    <a:pt x="9760" y="8261"/>
                    <a:pt x="9531" y="8362"/>
                  </a:cubicBezTo>
                  <a:cubicBezTo>
                    <a:pt x="9481" y="8388"/>
                    <a:pt x="9423" y="8394"/>
                    <a:pt x="9363" y="8394"/>
                  </a:cubicBezTo>
                  <a:cubicBezTo>
                    <a:pt x="9302" y="8394"/>
                    <a:pt x="9238" y="8388"/>
                    <a:pt x="9172" y="8388"/>
                  </a:cubicBezTo>
                  <a:cubicBezTo>
                    <a:pt x="9042" y="8388"/>
                    <a:pt x="8909" y="8413"/>
                    <a:pt x="8794" y="8566"/>
                  </a:cubicBezTo>
                  <a:cubicBezTo>
                    <a:pt x="8744" y="8464"/>
                    <a:pt x="8667" y="8438"/>
                    <a:pt x="8575" y="8438"/>
                  </a:cubicBezTo>
                  <a:cubicBezTo>
                    <a:pt x="8483" y="8438"/>
                    <a:pt x="8375" y="8464"/>
                    <a:pt x="8261" y="8464"/>
                  </a:cubicBezTo>
                  <a:lnTo>
                    <a:pt x="8159" y="8566"/>
                  </a:lnTo>
                  <a:cubicBezTo>
                    <a:pt x="8057" y="8566"/>
                    <a:pt x="7956" y="8464"/>
                    <a:pt x="7956" y="8464"/>
                  </a:cubicBezTo>
                  <a:lnTo>
                    <a:pt x="7625" y="8464"/>
                  </a:lnTo>
                  <a:lnTo>
                    <a:pt x="7320" y="8133"/>
                  </a:lnTo>
                  <a:cubicBezTo>
                    <a:pt x="7422" y="8032"/>
                    <a:pt x="7625" y="8032"/>
                    <a:pt x="7752" y="8032"/>
                  </a:cubicBezTo>
                  <a:cubicBezTo>
                    <a:pt x="7752" y="8032"/>
                    <a:pt x="7854" y="7930"/>
                    <a:pt x="7956" y="7930"/>
                  </a:cubicBezTo>
                  <a:cubicBezTo>
                    <a:pt x="8057" y="7930"/>
                    <a:pt x="8057" y="8032"/>
                    <a:pt x="8159" y="8133"/>
                  </a:cubicBezTo>
                  <a:cubicBezTo>
                    <a:pt x="8261" y="8032"/>
                    <a:pt x="8388" y="7930"/>
                    <a:pt x="8489" y="7930"/>
                  </a:cubicBezTo>
                  <a:cubicBezTo>
                    <a:pt x="8489" y="7930"/>
                    <a:pt x="8591" y="8032"/>
                    <a:pt x="8693" y="8032"/>
                  </a:cubicBezTo>
                  <a:lnTo>
                    <a:pt x="8794" y="7930"/>
                  </a:lnTo>
                  <a:lnTo>
                    <a:pt x="9328" y="7930"/>
                  </a:lnTo>
                  <a:cubicBezTo>
                    <a:pt x="9430" y="7930"/>
                    <a:pt x="9531" y="8032"/>
                    <a:pt x="9659" y="8133"/>
                  </a:cubicBezTo>
                  <a:cubicBezTo>
                    <a:pt x="9760" y="8032"/>
                    <a:pt x="9862" y="7930"/>
                    <a:pt x="9963" y="7930"/>
                  </a:cubicBezTo>
                  <a:close/>
                  <a:moveTo>
                    <a:pt x="81262" y="7885"/>
                  </a:moveTo>
                  <a:cubicBezTo>
                    <a:pt x="81368" y="7885"/>
                    <a:pt x="81492" y="7930"/>
                    <a:pt x="81560" y="7930"/>
                  </a:cubicBezTo>
                  <a:cubicBezTo>
                    <a:pt x="81763" y="8032"/>
                    <a:pt x="81662" y="8133"/>
                    <a:pt x="81662" y="8362"/>
                  </a:cubicBezTo>
                  <a:cubicBezTo>
                    <a:pt x="81560" y="8464"/>
                    <a:pt x="81331" y="8566"/>
                    <a:pt x="81128" y="8769"/>
                  </a:cubicBezTo>
                  <a:cubicBezTo>
                    <a:pt x="81026" y="8769"/>
                    <a:pt x="81128" y="8566"/>
                    <a:pt x="81128" y="8464"/>
                  </a:cubicBezTo>
                  <a:cubicBezTo>
                    <a:pt x="81229" y="8464"/>
                    <a:pt x="81229" y="8362"/>
                    <a:pt x="81331" y="8362"/>
                  </a:cubicBezTo>
                  <a:cubicBezTo>
                    <a:pt x="81229" y="8261"/>
                    <a:pt x="81026" y="8133"/>
                    <a:pt x="81128" y="7930"/>
                  </a:cubicBezTo>
                  <a:cubicBezTo>
                    <a:pt x="81162" y="7896"/>
                    <a:pt x="81210" y="7885"/>
                    <a:pt x="81262" y="7885"/>
                  </a:cubicBezTo>
                  <a:close/>
                  <a:moveTo>
                    <a:pt x="8129" y="8798"/>
                  </a:moveTo>
                  <a:cubicBezTo>
                    <a:pt x="8169" y="8798"/>
                    <a:pt x="8191" y="8928"/>
                    <a:pt x="8261" y="8998"/>
                  </a:cubicBezTo>
                  <a:lnTo>
                    <a:pt x="8388" y="8998"/>
                  </a:lnTo>
                  <a:cubicBezTo>
                    <a:pt x="8348" y="9061"/>
                    <a:pt x="8321" y="9085"/>
                    <a:pt x="8299" y="9085"/>
                  </a:cubicBezTo>
                  <a:cubicBezTo>
                    <a:pt x="8251" y="9085"/>
                    <a:pt x="8229" y="8966"/>
                    <a:pt x="8159" y="8896"/>
                  </a:cubicBezTo>
                  <a:lnTo>
                    <a:pt x="8057" y="8896"/>
                  </a:lnTo>
                  <a:cubicBezTo>
                    <a:pt x="8089" y="8825"/>
                    <a:pt x="8111" y="8798"/>
                    <a:pt x="8129" y="8798"/>
                  </a:cubicBezTo>
                  <a:close/>
                  <a:moveTo>
                    <a:pt x="6894" y="8958"/>
                  </a:moveTo>
                  <a:cubicBezTo>
                    <a:pt x="6936" y="8958"/>
                    <a:pt x="6927" y="9010"/>
                    <a:pt x="6951" y="9099"/>
                  </a:cubicBezTo>
                  <a:lnTo>
                    <a:pt x="6951" y="9099"/>
                  </a:lnTo>
                  <a:cubicBezTo>
                    <a:pt x="6886" y="9097"/>
                    <a:pt x="6873" y="9084"/>
                    <a:pt x="6787" y="8998"/>
                  </a:cubicBezTo>
                  <a:cubicBezTo>
                    <a:pt x="6841" y="8970"/>
                    <a:pt x="6874" y="8958"/>
                    <a:pt x="6894" y="8958"/>
                  </a:cubicBezTo>
                  <a:close/>
                  <a:moveTo>
                    <a:pt x="5846" y="8896"/>
                  </a:moveTo>
                  <a:lnTo>
                    <a:pt x="5846" y="9099"/>
                  </a:lnTo>
                  <a:cubicBezTo>
                    <a:pt x="5719" y="9099"/>
                    <a:pt x="5719" y="8998"/>
                    <a:pt x="5719" y="8998"/>
                  </a:cubicBezTo>
                  <a:lnTo>
                    <a:pt x="5846" y="8896"/>
                  </a:lnTo>
                  <a:close/>
                  <a:moveTo>
                    <a:pt x="11133" y="9099"/>
                  </a:moveTo>
                  <a:lnTo>
                    <a:pt x="11234" y="9201"/>
                  </a:lnTo>
                  <a:cubicBezTo>
                    <a:pt x="11234" y="9201"/>
                    <a:pt x="11234" y="9303"/>
                    <a:pt x="11133" y="9303"/>
                  </a:cubicBezTo>
                  <a:lnTo>
                    <a:pt x="11133" y="9201"/>
                  </a:lnTo>
                  <a:lnTo>
                    <a:pt x="11133" y="9099"/>
                  </a:lnTo>
                  <a:close/>
                  <a:moveTo>
                    <a:pt x="8591" y="9303"/>
                  </a:moveTo>
                  <a:cubicBezTo>
                    <a:pt x="8693" y="9303"/>
                    <a:pt x="8693" y="9303"/>
                    <a:pt x="8794" y="9404"/>
                  </a:cubicBezTo>
                  <a:lnTo>
                    <a:pt x="8591" y="9404"/>
                  </a:lnTo>
                  <a:lnTo>
                    <a:pt x="8591" y="9303"/>
                  </a:lnTo>
                  <a:close/>
                  <a:moveTo>
                    <a:pt x="7219" y="9099"/>
                  </a:moveTo>
                  <a:cubicBezTo>
                    <a:pt x="7320" y="9201"/>
                    <a:pt x="7422" y="9303"/>
                    <a:pt x="7422" y="9303"/>
                  </a:cubicBezTo>
                  <a:lnTo>
                    <a:pt x="7422" y="9836"/>
                  </a:lnTo>
                  <a:cubicBezTo>
                    <a:pt x="7320" y="9735"/>
                    <a:pt x="7117" y="9633"/>
                    <a:pt x="6990" y="9531"/>
                  </a:cubicBezTo>
                  <a:lnTo>
                    <a:pt x="6990" y="9201"/>
                  </a:lnTo>
                  <a:cubicBezTo>
                    <a:pt x="6990" y="9099"/>
                    <a:pt x="7117" y="9099"/>
                    <a:pt x="7219" y="9099"/>
                  </a:cubicBezTo>
                  <a:close/>
                  <a:moveTo>
                    <a:pt x="6253" y="9836"/>
                  </a:moveTo>
                  <a:lnTo>
                    <a:pt x="6151" y="9938"/>
                  </a:lnTo>
                  <a:lnTo>
                    <a:pt x="6049" y="9938"/>
                  </a:lnTo>
                  <a:lnTo>
                    <a:pt x="6151" y="9836"/>
                  </a:lnTo>
                  <a:close/>
                  <a:moveTo>
                    <a:pt x="5414" y="10167"/>
                  </a:moveTo>
                  <a:cubicBezTo>
                    <a:pt x="5414" y="10167"/>
                    <a:pt x="5516" y="10167"/>
                    <a:pt x="5516" y="10268"/>
                  </a:cubicBezTo>
                  <a:cubicBezTo>
                    <a:pt x="5516" y="10268"/>
                    <a:pt x="5414" y="10268"/>
                    <a:pt x="5414" y="10370"/>
                  </a:cubicBezTo>
                  <a:lnTo>
                    <a:pt x="5414" y="10268"/>
                  </a:lnTo>
                  <a:lnTo>
                    <a:pt x="5414" y="10167"/>
                  </a:lnTo>
                  <a:close/>
                  <a:moveTo>
                    <a:pt x="74774" y="10472"/>
                  </a:moveTo>
                  <a:cubicBezTo>
                    <a:pt x="74774" y="10573"/>
                    <a:pt x="74774" y="10573"/>
                    <a:pt x="74875" y="10573"/>
                  </a:cubicBezTo>
                  <a:lnTo>
                    <a:pt x="74774" y="10675"/>
                  </a:lnTo>
                  <a:lnTo>
                    <a:pt x="74774" y="10573"/>
                  </a:lnTo>
                  <a:lnTo>
                    <a:pt x="74774" y="10472"/>
                  </a:lnTo>
                  <a:close/>
                  <a:moveTo>
                    <a:pt x="79755" y="10472"/>
                  </a:moveTo>
                  <a:cubicBezTo>
                    <a:pt x="79857" y="10472"/>
                    <a:pt x="79857" y="10573"/>
                    <a:pt x="79857" y="10573"/>
                  </a:cubicBezTo>
                  <a:cubicBezTo>
                    <a:pt x="79857" y="10675"/>
                    <a:pt x="79857" y="10675"/>
                    <a:pt x="79755" y="10675"/>
                  </a:cubicBezTo>
                  <a:lnTo>
                    <a:pt x="79552" y="10675"/>
                  </a:lnTo>
                  <a:lnTo>
                    <a:pt x="79552" y="10573"/>
                  </a:lnTo>
                  <a:cubicBezTo>
                    <a:pt x="79654" y="10573"/>
                    <a:pt x="79755" y="10472"/>
                    <a:pt x="79755" y="10472"/>
                  </a:cubicBezTo>
                  <a:close/>
                  <a:moveTo>
                    <a:pt x="75409" y="10707"/>
                  </a:moveTo>
                  <a:cubicBezTo>
                    <a:pt x="75485" y="10707"/>
                    <a:pt x="75562" y="10739"/>
                    <a:pt x="75613" y="10802"/>
                  </a:cubicBezTo>
                  <a:cubicBezTo>
                    <a:pt x="75562" y="10853"/>
                    <a:pt x="75485" y="10878"/>
                    <a:pt x="75409" y="10878"/>
                  </a:cubicBezTo>
                  <a:cubicBezTo>
                    <a:pt x="75333" y="10878"/>
                    <a:pt x="75257" y="10853"/>
                    <a:pt x="75206" y="10802"/>
                  </a:cubicBezTo>
                  <a:cubicBezTo>
                    <a:pt x="75257" y="10739"/>
                    <a:pt x="75333" y="10707"/>
                    <a:pt x="75409" y="10707"/>
                  </a:cubicBezTo>
                  <a:close/>
                  <a:moveTo>
                    <a:pt x="75231" y="11056"/>
                  </a:moveTo>
                  <a:cubicBezTo>
                    <a:pt x="75282" y="11056"/>
                    <a:pt x="75358" y="11107"/>
                    <a:pt x="75511" y="11209"/>
                  </a:cubicBezTo>
                  <a:lnTo>
                    <a:pt x="75104" y="11209"/>
                  </a:lnTo>
                  <a:cubicBezTo>
                    <a:pt x="75155" y="11107"/>
                    <a:pt x="75180" y="11056"/>
                    <a:pt x="75231" y="11056"/>
                  </a:cubicBezTo>
                  <a:close/>
                  <a:moveTo>
                    <a:pt x="4982" y="11310"/>
                  </a:moveTo>
                  <a:cubicBezTo>
                    <a:pt x="5084" y="11438"/>
                    <a:pt x="5084" y="11438"/>
                    <a:pt x="5211" y="11539"/>
                  </a:cubicBezTo>
                  <a:cubicBezTo>
                    <a:pt x="5168" y="11558"/>
                    <a:pt x="5132" y="11567"/>
                    <a:pt x="5104" y="11567"/>
                  </a:cubicBezTo>
                  <a:cubicBezTo>
                    <a:pt x="4982" y="11567"/>
                    <a:pt x="4982" y="11413"/>
                    <a:pt x="4982" y="11310"/>
                  </a:cubicBezTo>
                  <a:close/>
                  <a:moveTo>
                    <a:pt x="75994" y="11183"/>
                  </a:moveTo>
                  <a:cubicBezTo>
                    <a:pt x="76070" y="11183"/>
                    <a:pt x="76146" y="11209"/>
                    <a:pt x="76248" y="11209"/>
                  </a:cubicBezTo>
                  <a:cubicBezTo>
                    <a:pt x="76375" y="11310"/>
                    <a:pt x="76375" y="11438"/>
                    <a:pt x="76477" y="11438"/>
                  </a:cubicBezTo>
                  <a:cubicBezTo>
                    <a:pt x="76477" y="11539"/>
                    <a:pt x="76375" y="11539"/>
                    <a:pt x="76375" y="11539"/>
                  </a:cubicBezTo>
                  <a:cubicBezTo>
                    <a:pt x="76338" y="11569"/>
                    <a:pt x="76303" y="11581"/>
                    <a:pt x="76269" y="11581"/>
                  </a:cubicBezTo>
                  <a:cubicBezTo>
                    <a:pt x="76188" y="11581"/>
                    <a:pt x="76117" y="11509"/>
                    <a:pt x="76045" y="11438"/>
                  </a:cubicBezTo>
                  <a:cubicBezTo>
                    <a:pt x="75943" y="11310"/>
                    <a:pt x="75841" y="11310"/>
                    <a:pt x="75740" y="11310"/>
                  </a:cubicBezTo>
                  <a:cubicBezTo>
                    <a:pt x="75841" y="11209"/>
                    <a:pt x="75918" y="11183"/>
                    <a:pt x="75994" y="11183"/>
                  </a:cubicBezTo>
                  <a:close/>
                  <a:moveTo>
                    <a:pt x="74469" y="11539"/>
                  </a:moveTo>
                  <a:lnTo>
                    <a:pt x="74469" y="11641"/>
                  </a:lnTo>
                  <a:lnTo>
                    <a:pt x="74469" y="11743"/>
                  </a:lnTo>
                  <a:cubicBezTo>
                    <a:pt x="74342" y="11743"/>
                    <a:pt x="74342" y="11641"/>
                    <a:pt x="74342" y="11641"/>
                  </a:cubicBezTo>
                  <a:cubicBezTo>
                    <a:pt x="74342" y="11641"/>
                    <a:pt x="74469" y="11641"/>
                    <a:pt x="74469" y="11539"/>
                  </a:cubicBezTo>
                  <a:close/>
                  <a:moveTo>
                    <a:pt x="75308" y="11539"/>
                  </a:moveTo>
                  <a:cubicBezTo>
                    <a:pt x="75409" y="11641"/>
                    <a:pt x="75409" y="11743"/>
                    <a:pt x="75409" y="11844"/>
                  </a:cubicBezTo>
                  <a:cubicBezTo>
                    <a:pt x="75441" y="11915"/>
                    <a:pt x="75484" y="11932"/>
                    <a:pt x="75529" y="11932"/>
                  </a:cubicBezTo>
                  <a:cubicBezTo>
                    <a:pt x="75573" y="11932"/>
                    <a:pt x="75618" y="11915"/>
                    <a:pt x="75656" y="11915"/>
                  </a:cubicBezTo>
                  <a:cubicBezTo>
                    <a:pt x="75705" y="11915"/>
                    <a:pt x="75740" y="11944"/>
                    <a:pt x="75740" y="12073"/>
                  </a:cubicBezTo>
                  <a:lnTo>
                    <a:pt x="74875" y="12073"/>
                  </a:lnTo>
                  <a:lnTo>
                    <a:pt x="74875" y="11641"/>
                  </a:lnTo>
                  <a:cubicBezTo>
                    <a:pt x="74926" y="11590"/>
                    <a:pt x="75009" y="11590"/>
                    <a:pt x="75092" y="11590"/>
                  </a:cubicBezTo>
                  <a:cubicBezTo>
                    <a:pt x="75174" y="11590"/>
                    <a:pt x="75257" y="11590"/>
                    <a:pt x="75308" y="11539"/>
                  </a:cubicBezTo>
                  <a:close/>
                  <a:moveTo>
                    <a:pt x="73503" y="11438"/>
                  </a:moveTo>
                  <a:cubicBezTo>
                    <a:pt x="73706" y="11539"/>
                    <a:pt x="73935" y="11743"/>
                    <a:pt x="74037" y="11946"/>
                  </a:cubicBezTo>
                  <a:cubicBezTo>
                    <a:pt x="74085" y="11946"/>
                    <a:pt x="74132" y="11923"/>
                    <a:pt x="74180" y="11923"/>
                  </a:cubicBezTo>
                  <a:cubicBezTo>
                    <a:pt x="74234" y="11923"/>
                    <a:pt x="74288" y="11952"/>
                    <a:pt x="74342" y="12073"/>
                  </a:cubicBezTo>
                  <a:cubicBezTo>
                    <a:pt x="74274" y="12107"/>
                    <a:pt x="74218" y="12118"/>
                    <a:pt x="74169" y="12118"/>
                  </a:cubicBezTo>
                  <a:cubicBezTo>
                    <a:pt x="74071" y="12118"/>
                    <a:pt x="74003" y="12073"/>
                    <a:pt x="73935" y="12073"/>
                  </a:cubicBezTo>
                  <a:cubicBezTo>
                    <a:pt x="73401" y="11641"/>
                    <a:pt x="73401" y="11641"/>
                    <a:pt x="73503" y="11438"/>
                  </a:cubicBezTo>
                  <a:close/>
                  <a:moveTo>
                    <a:pt x="8261" y="12480"/>
                  </a:moveTo>
                  <a:cubicBezTo>
                    <a:pt x="8261" y="12480"/>
                    <a:pt x="8388" y="12480"/>
                    <a:pt x="8388" y="12581"/>
                  </a:cubicBezTo>
                  <a:lnTo>
                    <a:pt x="8261" y="12581"/>
                  </a:lnTo>
                  <a:lnTo>
                    <a:pt x="8261" y="12480"/>
                  </a:lnTo>
                  <a:close/>
                  <a:moveTo>
                    <a:pt x="75308" y="12581"/>
                  </a:moveTo>
                  <a:cubicBezTo>
                    <a:pt x="75372" y="12726"/>
                    <a:pt x="75355" y="12779"/>
                    <a:pt x="75308" y="12799"/>
                  </a:cubicBezTo>
                  <a:lnTo>
                    <a:pt x="75308" y="12799"/>
                  </a:lnTo>
                  <a:lnTo>
                    <a:pt x="75308" y="12581"/>
                  </a:lnTo>
                  <a:close/>
                  <a:moveTo>
                    <a:pt x="77417" y="12581"/>
                  </a:moveTo>
                  <a:cubicBezTo>
                    <a:pt x="77519" y="12581"/>
                    <a:pt x="77519" y="12708"/>
                    <a:pt x="77519" y="12708"/>
                  </a:cubicBezTo>
                  <a:cubicBezTo>
                    <a:pt x="77519" y="12708"/>
                    <a:pt x="77519" y="12810"/>
                    <a:pt x="77417" y="12810"/>
                  </a:cubicBezTo>
                  <a:lnTo>
                    <a:pt x="77417" y="12708"/>
                  </a:lnTo>
                  <a:lnTo>
                    <a:pt x="77417" y="12581"/>
                  </a:lnTo>
                  <a:close/>
                  <a:moveTo>
                    <a:pt x="6253" y="12276"/>
                  </a:moveTo>
                  <a:cubicBezTo>
                    <a:pt x="6354" y="12276"/>
                    <a:pt x="6354" y="12378"/>
                    <a:pt x="6354" y="12378"/>
                  </a:cubicBezTo>
                  <a:cubicBezTo>
                    <a:pt x="6482" y="12581"/>
                    <a:pt x="6482" y="12810"/>
                    <a:pt x="6482" y="12912"/>
                  </a:cubicBezTo>
                  <a:cubicBezTo>
                    <a:pt x="6253" y="12912"/>
                    <a:pt x="6151" y="12810"/>
                    <a:pt x="6049" y="12708"/>
                  </a:cubicBezTo>
                  <a:cubicBezTo>
                    <a:pt x="6049" y="12480"/>
                    <a:pt x="6253" y="12378"/>
                    <a:pt x="6253" y="12276"/>
                  </a:cubicBezTo>
                  <a:close/>
                  <a:moveTo>
                    <a:pt x="75206" y="12811"/>
                  </a:moveTo>
                  <a:cubicBezTo>
                    <a:pt x="75206" y="12912"/>
                    <a:pt x="75206" y="12912"/>
                    <a:pt x="75104" y="12912"/>
                  </a:cubicBezTo>
                  <a:cubicBezTo>
                    <a:pt x="75000" y="12828"/>
                    <a:pt x="75067" y="12813"/>
                    <a:pt x="75206" y="12811"/>
                  </a:cubicBezTo>
                  <a:close/>
                  <a:moveTo>
                    <a:pt x="7956" y="12378"/>
                  </a:moveTo>
                  <a:cubicBezTo>
                    <a:pt x="8057" y="12581"/>
                    <a:pt x="8057" y="12810"/>
                    <a:pt x="7956" y="12912"/>
                  </a:cubicBezTo>
                  <a:cubicBezTo>
                    <a:pt x="7905" y="12962"/>
                    <a:pt x="7822" y="12962"/>
                    <a:pt x="7727" y="12962"/>
                  </a:cubicBezTo>
                  <a:cubicBezTo>
                    <a:pt x="7632" y="12962"/>
                    <a:pt x="7524" y="12962"/>
                    <a:pt x="7422" y="13013"/>
                  </a:cubicBezTo>
                  <a:cubicBezTo>
                    <a:pt x="7320" y="13013"/>
                    <a:pt x="7219" y="12912"/>
                    <a:pt x="7117" y="12912"/>
                  </a:cubicBezTo>
                  <a:cubicBezTo>
                    <a:pt x="7320" y="12810"/>
                    <a:pt x="7320" y="12810"/>
                    <a:pt x="7854" y="12810"/>
                  </a:cubicBezTo>
                  <a:cubicBezTo>
                    <a:pt x="7854" y="12581"/>
                    <a:pt x="7854" y="12480"/>
                    <a:pt x="7956" y="12378"/>
                  </a:cubicBezTo>
                  <a:close/>
                  <a:moveTo>
                    <a:pt x="12403" y="14182"/>
                  </a:moveTo>
                  <a:lnTo>
                    <a:pt x="12505" y="14284"/>
                  </a:lnTo>
                  <a:cubicBezTo>
                    <a:pt x="12505" y="14284"/>
                    <a:pt x="12403" y="14284"/>
                    <a:pt x="12403" y="14386"/>
                  </a:cubicBezTo>
                  <a:lnTo>
                    <a:pt x="12403" y="14284"/>
                  </a:lnTo>
                  <a:lnTo>
                    <a:pt x="12403" y="14182"/>
                  </a:lnTo>
                  <a:close/>
                  <a:moveTo>
                    <a:pt x="9125" y="14182"/>
                  </a:moveTo>
                  <a:lnTo>
                    <a:pt x="9125" y="14487"/>
                  </a:lnTo>
                  <a:lnTo>
                    <a:pt x="8794" y="14487"/>
                  </a:lnTo>
                  <a:cubicBezTo>
                    <a:pt x="8794" y="14386"/>
                    <a:pt x="8794" y="14386"/>
                    <a:pt x="8693" y="14284"/>
                  </a:cubicBezTo>
                  <a:cubicBezTo>
                    <a:pt x="8794" y="14182"/>
                    <a:pt x="8896" y="14182"/>
                    <a:pt x="9125" y="14182"/>
                  </a:cubicBezTo>
                  <a:close/>
                  <a:moveTo>
                    <a:pt x="9328" y="14386"/>
                  </a:moveTo>
                  <a:cubicBezTo>
                    <a:pt x="9430" y="14386"/>
                    <a:pt x="9430" y="14386"/>
                    <a:pt x="9430" y="14487"/>
                  </a:cubicBezTo>
                  <a:lnTo>
                    <a:pt x="9328" y="14487"/>
                  </a:lnTo>
                  <a:lnTo>
                    <a:pt x="9328" y="14386"/>
                  </a:lnTo>
                  <a:close/>
                  <a:moveTo>
                    <a:pt x="77849" y="14487"/>
                  </a:moveTo>
                  <a:lnTo>
                    <a:pt x="77849" y="14614"/>
                  </a:lnTo>
                  <a:lnTo>
                    <a:pt x="77849" y="14716"/>
                  </a:lnTo>
                  <a:lnTo>
                    <a:pt x="77747" y="14716"/>
                  </a:lnTo>
                  <a:cubicBezTo>
                    <a:pt x="77747" y="14614"/>
                    <a:pt x="77849" y="14614"/>
                    <a:pt x="77849" y="14487"/>
                  </a:cubicBezTo>
                  <a:close/>
                  <a:moveTo>
                    <a:pt x="9023" y="14716"/>
                  </a:moveTo>
                  <a:cubicBezTo>
                    <a:pt x="9125" y="14716"/>
                    <a:pt x="9125" y="14818"/>
                    <a:pt x="9125" y="14818"/>
                  </a:cubicBezTo>
                  <a:lnTo>
                    <a:pt x="8896" y="14818"/>
                  </a:lnTo>
                  <a:cubicBezTo>
                    <a:pt x="9023" y="14818"/>
                    <a:pt x="9023" y="14818"/>
                    <a:pt x="9023" y="14716"/>
                  </a:cubicBezTo>
                  <a:close/>
                  <a:moveTo>
                    <a:pt x="11666" y="14182"/>
                  </a:moveTo>
                  <a:cubicBezTo>
                    <a:pt x="11870" y="14284"/>
                    <a:pt x="11768" y="14487"/>
                    <a:pt x="11768" y="14614"/>
                  </a:cubicBezTo>
                  <a:cubicBezTo>
                    <a:pt x="11870" y="14716"/>
                    <a:pt x="11870" y="14716"/>
                    <a:pt x="11971" y="14818"/>
                  </a:cubicBezTo>
                  <a:cubicBezTo>
                    <a:pt x="11768" y="14919"/>
                    <a:pt x="11565" y="14919"/>
                    <a:pt x="11336" y="14919"/>
                  </a:cubicBezTo>
                  <a:cubicBezTo>
                    <a:pt x="11234" y="14818"/>
                    <a:pt x="11234" y="14716"/>
                    <a:pt x="11133" y="14614"/>
                  </a:cubicBezTo>
                  <a:lnTo>
                    <a:pt x="11133" y="14284"/>
                  </a:lnTo>
                  <a:cubicBezTo>
                    <a:pt x="11336" y="14182"/>
                    <a:pt x="11565" y="14182"/>
                    <a:pt x="11666" y="14182"/>
                  </a:cubicBezTo>
                  <a:close/>
                  <a:moveTo>
                    <a:pt x="12835" y="14487"/>
                  </a:moveTo>
                  <a:cubicBezTo>
                    <a:pt x="12937" y="14716"/>
                    <a:pt x="12937" y="14818"/>
                    <a:pt x="12835" y="14919"/>
                  </a:cubicBezTo>
                  <a:cubicBezTo>
                    <a:pt x="12607" y="14818"/>
                    <a:pt x="12607" y="14716"/>
                    <a:pt x="12835" y="14487"/>
                  </a:cubicBezTo>
                  <a:close/>
                  <a:moveTo>
                    <a:pt x="76575" y="15047"/>
                  </a:moveTo>
                  <a:cubicBezTo>
                    <a:pt x="76680" y="15047"/>
                    <a:pt x="76782" y="15072"/>
                    <a:pt x="76883" y="15123"/>
                  </a:cubicBezTo>
                  <a:cubicBezTo>
                    <a:pt x="76782" y="15237"/>
                    <a:pt x="76680" y="15294"/>
                    <a:pt x="76575" y="15294"/>
                  </a:cubicBezTo>
                  <a:cubicBezTo>
                    <a:pt x="76470" y="15294"/>
                    <a:pt x="76362" y="15237"/>
                    <a:pt x="76248" y="15123"/>
                  </a:cubicBezTo>
                  <a:cubicBezTo>
                    <a:pt x="76362" y="15072"/>
                    <a:pt x="76470" y="15047"/>
                    <a:pt x="76575" y="15047"/>
                  </a:cubicBezTo>
                  <a:close/>
                  <a:moveTo>
                    <a:pt x="10497" y="14182"/>
                  </a:moveTo>
                  <a:cubicBezTo>
                    <a:pt x="10497" y="14487"/>
                    <a:pt x="10701" y="14614"/>
                    <a:pt x="10929" y="14818"/>
                  </a:cubicBezTo>
                  <a:lnTo>
                    <a:pt x="10929" y="15250"/>
                  </a:lnTo>
                  <a:cubicBezTo>
                    <a:pt x="10802" y="15250"/>
                    <a:pt x="10701" y="15352"/>
                    <a:pt x="10599" y="15352"/>
                  </a:cubicBezTo>
                  <a:cubicBezTo>
                    <a:pt x="10599" y="15352"/>
                    <a:pt x="10497" y="15250"/>
                    <a:pt x="10497" y="15123"/>
                  </a:cubicBezTo>
                  <a:lnTo>
                    <a:pt x="10065" y="15123"/>
                  </a:lnTo>
                  <a:cubicBezTo>
                    <a:pt x="10065" y="14919"/>
                    <a:pt x="10065" y="14818"/>
                    <a:pt x="9963" y="14818"/>
                  </a:cubicBezTo>
                  <a:cubicBezTo>
                    <a:pt x="9862" y="14716"/>
                    <a:pt x="9760" y="14614"/>
                    <a:pt x="9659" y="14487"/>
                  </a:cubicBezTo>
                  <a:lnTo>
                    <a:pt x="9659" y="14182"/>
                  </a:lnTo>
                  <a:cubicBezTo>
                    <a:pt x="9823" y="14265"/>
                    <a:pt x="9921" y="14413"/>
                    <a:pt x="10060" y="14413"/>
                  </a:cubicBezTo>
                  <a:cubicBezTo>
                    <a:pt x="10093" y="14413"/>
                    <a:pt x="10128" y="14405"/>
                    <a:pt x="10167" y="14386"/>
                  </a:cubicBezTo>
                  <a:cubicBezTo>
                    <a:pt x="10294" y="14284"/>
                    <a:pt x="10396" y="14284"/>
                    <a:pt x="10497" y="14182"/>
                  </a:cubicBezTo>
                  <a:close/>
                  <a:moveTo>
                    <a:pt x="8388" y="15250"/>
                  </a:moveTo>
                  <a:cubicBezTo>
                    <a:pt x="8388" y="15352"/>
                    <a:pt x="8489" y="15555"/>
                    <a:pt x="8261" y="15555"/>
                  </a:cubicBezTo>
                  <a:cubicBezTo>
                    <a:pt x="8159" y="15352"/>
                    <a:pt x="8159" y="15352"/>
                    <a:pt x="8388" y="15250"/>
                  </a:cubicBezTo>
                  <a:close/>
                  <a:moveTo>
                    <a:pt x="8388" y="14919"/>
                  </a:moveTo>
                  <a:cubicBezTo>
                    <a:pt x="8693" y="15021"/>
                    <a:pt x="9023" y="15123"/>
                    <a:pt x="9125" y="15352"/>
                  </a:cubicBezTo>
                  <a:lnTo>
                    <a:pt x="9125" y="15555"/>
                  </a:lnTo>
                  <a:cubicBezTo>
                    <a:pt x="9091" y="15589"/>
                    <a:pt x="9043" y="15600"/>
                    <a:pt x="8990" y="15600"/>
                  </a:cubicBezTo>
                  <a:cubicBezTo>
                    <a:pt x="8885" y="15600"/>
                    <a:pt x="8760" y="15555"/>
                    <a:pt x="8693" y="15555"/>
                  </a:cubicBezTo>
                  <a:cubicBezTo>
                    <a:pt x="8489" y="15555"/>
                    <a:pt x="8693" y="15250"/>
                    <a:pt x="8388" y="15250"/>
                  </a:cubicBezTo>
                  <a:lnTo>
                    <a:pt x="8388" y="14919"/>
                  </a:lnTo>
                  <a:close/>
                  <a:moveTo>
                    <a:pt x="10294" y="15555"/>
                  </a:moveTo>
                  <a:cubicBezTo>
                    <a:pt x="10396" y="15758"/>
                    <a:pt x="10396" y="15885"/>
                    <a:pt x="10294" y="15987"/>
                  </a:cubicBezTo>
                  <a:cubicBezTo>
                    <a:pt x="10167" y="15885"/>
                    <a:pt x="10167" y="15758"/>
                    <a:pt x="10065" y="15657"/>
                  </a:cubicBezTo>
                  <a:cubicBezTo>
                    <a:pt x="10065" y="15657"/>
                    <a:pt x="10167" y="15657"/>
                    <a:pt x="10294" y="15555"/>
                  </a:cubicBezTo>
                  <a:close/>
                  <a:moveTo>
                    <a:pt x="11565" y="15758"/>
                  </a:moveTo>
                  <a:lnTo>
                    <a:pt x="11565" y="15885"/>
                  </a:lnTo>
                  <a:lnTo>
                    <a:pt x="11565" y="15987"/>
                  </a:lnTo>
                  <a:lnTo>
                    <a:pt x="11438" y="15885"/>
                  </a:lnTo>
                  <a:lnTo>
                    <a:pt x="11565" y="15758"/>
                  </a:lnTo>
                  <a:close/>
                  <a:moveTo>
                    <a:pt x="10294" y="17664"/>
                  </a:moveTo>
                  <a:cubicBezTo>
                    <a:pt x="10497" y="17791"/>
                    <a:pt x="10396" y="17893"/>
                    <a:pt x="10294" y="18096"/>
                  </a:cubicBezTo>
                  <a:cubicBezTo>
                    <a:pt x="10167" y="17893"/>
                    <a:pt x="10167" y="17791"/>
                    <a:pt x="10294" y="17664"/>
                  </a:cubicBezTo>
                  <a:close/>
                  <a:moveTo>
                    <a:pt x="9862" y="17995"/>
                  </a:moveTo>
                  <a:cubicBezTo>
                    <a:pt x="9862" y="18096"/>
                    <a:pt x="9963" y="18096"/>
                    <a:pt x="9963" y="18198"/>
                  </a:cubicBezTo>
                  <a:cubicBezTo>
                    <a:pt x="9944" y="18218"/>
                    <a:pt x="9928" y="18226"/>
                    <a:pt x="9916" y="18226"/>
                  </a:cubicBezTo>
                  <a:cubicBezTo>
                    <a:pt x="9862" y="18226"/>
                    <a:pt x="9862" y="18077"/>
                    <a:pt x="9862" y="17995"/>
                  </a:cubicBezTo>
                  <a:close/>
                  <a:moveTo>
                    <a:pt x="34947" y="0"/>
                  </a:moveTo>
                  <a:cubicBezTo>
                    <a:pt x="34947" y="102"/>
                    <a:pt x="34846" y="102"/>
                    <a:pt x="34846" y="204"/>
                  </a:cubicBezTo>
                  <a:lnTo>
                    <a:pt x="28720" y="204"/>
                  </a:lnTo>
                  <a:lnTo>
                    <a:pt x="28593" y="305"/>
                  </a:lnTo>
                  <a:cubicBezTo>
                    <a:pt x="28492" y="305"/>
                    <a:pt x="28390" y="204"/>
                    <a:pt x="28390" y="204"/>
                  </a:cubicBezTo>
                  <a:cubicBezTo>
                    <a:pt x="28288" y="204"/>
                    <a:pt x="28288" y="305"/>
                    <a:pt x="28187" y="305"/>
                  </a:cubicBezTo>
                  <a:cubicBezTo>
                    <a:pt x="28085" y="305"/>
                    <a:pt x="28085" y="204"/>
                    <a:pt x="28085" y="204"/>
                  </a:cubicBezTo>
                  <a:lnTo>
                    <a:pt x="27323" y="204"/>
                  </a:lnTo>
                  <a:cubicBezTo>
                    <a:pt x="27221" y="204"/>
                    <a:pt x="27119" y="305"/>
                    <a:pt x="27119" y="305"/>
                  </a:cubicBezTo>
                  <a:cubicBezTo>
                    <a:pt x="27018" y="305"/>
                    <a:pt x="27018" y="204"/>
                    <a:pt x="26916" y="204"/>
                  </a:cubicBezTo>
                  <a:lnTo>
                    <a:pt x="26814" y="305"/>
                  </a:lnTo>
                  <a:lnTo>
                    <a:pt x="20460" y="305"/>
                  </a:lnTo>
                  <a:cubicBezTo>
                    <a:pt x="20460" y="407"/>
                    <a:pt x="20333" y="407"/>
                    <a:pt x="20333" y="509"/>
                  </a:cubicBezTo>
                  <a:cubicBezTo>
                    <a:pt x="20231" y="407"/>
                    <a:pt x="20130" y="407"/>
                    <a:pt x="20130" y="305"/>
                  </a:cubicBezTo>
                  <a:cubicBezTo>
                    <a:pt x="19926" y="305"/>
                    <a:pt x="19926" y="509"/>
                    <a:pt x="19825" y="509"/>
                  </a:cubicBezTo>
                  <a:lnTo>
                    <a:pt x="19291" y="509"/>
                  </a:lnTo>
                  <a:cubicBezTo>
                    <a:pt x="19189" y="407"/>
                    <a:pt x="19062" y="407"/>
                    <a:pt x="19062" y="407"/>
                  </a:cubicBezTo>
                  <a:cubicBezTo>
                    <a:pt x="18961" y="407"/>
                    <a:pt x="18961" y="509"/>
                    <a:pt x="18859" y="509"/>
                  </a:cubicBezTo>
                  <a:cubicBezTo>
                    <a:pt x="18859" y="407"/>
                    <a:pt x="18757" y="407"/>
                    <a:pt x="18656" y="305"/>
                  </a:cubicBezTo>
                  <a:cubicBezTo>
                    <a:pt x="18656" y="407"/>
                    <a:pt x="18554" y="509"/>
                    <a:pt x="18554" y="509"/>
                  </a:cubicBezTo>
                  <a:lnTo>
                    <a:pt x="15682" y="509"/>
                  </a:lnTo>
                  <a:cubicBezTo>
                    <a:pt x="15580" y="509"/>
                    <a:pt x="15580" y="509"/>
                    <a:pt x="15580" y="636"/>
                  </a:cubicBezTo>
                  <a:lnTo>
                    <a:pt x="15580" y="839"/>
                  </a:lnTo>
                  <a:cubicBezTo>
                    <a:pt x="15648" y="873"/>
                    <a:pt x="15719" y="884"/>
                    <a:pt x="15790" y="884"/>
                  </a:cubicBezTo>
                  <a:cubicBezTo>
                    <a:pt x="15933" y="884"/>
                    <a:pt x="16080" y="839"/>
                    <a:pt x="16216" y="839"/>
                  </a:cubicBezTo>
                  <a:lnTo>
                    <a:pt x="16317" y="738"/>
                  </a:lnTo>
                  <a:lnTo>
                    <a:pt x="20969" y="738"/>
                  </a:lnTo>
                  <a:lnTo>
                    <a:pt x="21197" y="509"/>
                  </a:lnTo>
                  <a:lnTo>
                    <a:pt x="23103" y="509"/>
                  </a:lnTo>
                  <a:cubicBezTo>
                    <a:pt x="23307" y="636"/>
                    <a:pt x="23408" y="738"/>
                    <a:pt x="23408" y="738"/>
                  </a:cubicBezTo>
                  <a:cubicBezTo>
                    <a:pt x="23597" y="654"/>
                    <a:pt x="23699" y="483"/>
                    <a:pt x="23786" y="483"/>
                  </a:cubicBezTo>
                  <a:cubicBezTo>
                    <a:pt x="23805" y="483"/>
                    <a:pt x="23823" y="491"/>
                    <a:pt x="23841" y="509"/>
                  </a:cubicBezTo>
                  <a:cubicBezTo>
                    <a:pt x="23942" y="636"/>
                    <a:pt x="24044" y="636"/>
                    <a:pt x="24044" y="738"/>
                  </a:cubicBezTo>
                  <a:lnTo>
                    <a:pt x="24374" y="738"/>
                  </a:lnTo>
                  <a:cubicBezTo>
                    <a:pt x="24607" y="606"/>
                    <a:pt x="24815" y="550"/>
                    <a:pt x="25070" y="550"/>
                  </a:cubicBezTo>
                  <a:cubicBezTo>
                    <a:pt x="25260" y="550"/>
                    <a:pt x="25475" y="582"/>
                    <a:pt x="25747" y="636"/>
                  </a:cubicBezTo>
                  <a:cubicBezTo>
                    <a:pt x="25213" y="738"/>
                    <a:pt x="24781" y="738"/>
                    <a:pt x="24374" y="738"/>
                  </a:cubicBezTo>
                  <a:lnTo>
                    <a:pt x="24273" y="839"/>
                  </a:lnTo>
                  <a:lnTo>
                    <a:pt x="21502" y="839"/>
                  </a:lnTo>
                  <a:cubicBezTo>
                    <a:pt x="21502" y="941"/>
                    <a:pt x="21401" y="941"/>
                    <a:pt x="21401" y="1043"/>
                  </a:cubicBezTo>
                  <a:lnTo>
                    <a:pt x="16317" y="1043"/>
                  </a:lnTo>
                  <a:cubicBezTo>
                    <a:pt x="16317" y="1144"/>
                    <a:pt x="16216" y="1144"/>
                    <a:pt x="16216" y="1271"/>
                  </a:cubicBezTo>
                  <a:lnTo>
                    <a:pt x="12505" y="1271"/>
                  </a:lnTo>
                  <a:cubicBezTo>
                    <a:pt x="12505" y="1373"/>
                    <a:pt x="12505" y="1373"/>
                    <a:pt x="12403" y="1373"/>
                  </a:cubicBezTo>
                  <a:cubicBezTo>
                    <a:pt x="12403" y="1373"/>
                    <a:pt x="12302" y="1271"/>
                    <a:pt x="12200" y="1271"/>
                  </a:cubicBezTo>
                  <a:lnTo>
                    <a:pt x="12073" y="1373"/>
                  </a:lnTo>
                  <a:cubicBezTo>
                    <a:pt x="11971" y="1373"/>
                    <a:pt x="11971" y="1271"/>
                    <a:pt x="11870" y="1271"/>
                  </a:cubicBezTo>
                  <a:cubicBezTo>
                    <a:pt x="11768" y="1373"/>
                    <a:pt x="11666" y="1373"/>
                    <a:pt x="11565" y="1475"/>
                  </a:cubicBezTo>
                  <a:cubicBezTo>
                    <a:pt x="11438" y="1373"/>
                    <a:pt x="11438" y="1271"/>
                    <a:pt x="11336" y="1271"/>
                  </a:cubicBezTo>
                  <a:cubicBezTo>
                    <a:pt x="11336" y="1271"/>
                    <a:pt x="11234" y="1373"/>
                    <a:pt x="11133" y="1373"/>
                  </a:cubicBezTo>
                  <a:lnTo>
                    <a:pt x="8693" y="1373"/>
                  </a:lnTo>
                  <a:cubicBezTo>
                    <a:pt x="8591" y="1475"/>
                    <a:pt x="8489" y="1475"/>
                    <a:pt x="8489" y="1576"/>
                  </a:cubicBezTo>
                  <a:lnTo>
                    <a:pt x="6685" y="1576"/>
                  </a:lnTo>
                  <a:cubicBezTo>
                    <a:pt x="6685" y="1678"/>
                    <a:pt x="6583" y="1678"/>
                    <a:pt x="6482" y="1780"/>
                  </a:cubicBezTo>
                  <a:lnTo>
                    <a:pt x="4880" y="1780"/>
                  </a:lnTo>
                  <a:cubicBezTo>
                    <a:pt x="4880" y="1780"/>
                    <a:pt x="4779" y="1907"/>
                    <a:pt x="4677" y="1907"/>
                  </a:cubicBezTo>
                  <a:lnTo>
                    <a:pt x="4042" y="1907"/>
                  </a:lnTo>
                  <a:cubicBezTo>
                    <a:pt x="3940" y="2008"/>
                    <a:pt x="3813" y="2110"/>
                    <a:pt x="3813" y="2110"/>
                  </a:cubicBezTo>
                  <a:lnTo>
                    <a:pt x="3177" y="2110"/>
                  </a:lnTo>
                  <a:cubicBezTo>
                    <a:pt x="3076" y="2313"/>
                    <a:pt x="2872" y="2542"/>
                    <a:pt x="2669" y="2745"/>
                  </a:cubicBezTo>
                  <a:cubicBezTo>
                    <a:pt x="2872" y="2847"/>
                    <a:pt x="2974" y="3050"/>
                    <a:pt x="3177" y="3177"/>
                  </a:cubicBezTo>
                  <a:cubicBezTo>
                    <a:pt x="3076" y="3381"/>
                    <a:pt x="2974" y="3482"/>
                    <a:pt x="2974" y="3686"/>
                  </a:cubicBezTo>
                  <a:cubicBezTo>
                    <a:pt x="2872" y="3584"/>
                    <a:pt x="2771" y="3584"/>
                    <a:pt x="2771" y="3482"/>
                  </a:cubicBezTo>
                  <a:cubicBezTo>
                    <a:pt x="2656" y="3482"/>
                    <a:pt x="2548" y="3457"/>
                    <a:pt x="2444" y="3457"/>
                  </a:cubicBezTo>
                  <a:cubicBezTo>
                    <a:pt x="2339" y="3457"/>
                    <a:pt x="2237" y="3482"/>
                    <a:pt x="2135" y="3584"/>
                  </a:cubicBezTo>
                  <a:lnTo>
                    <a:pt x="2135" y="3914"/>
                  </a:lnTo>
                  <a:cubicBezTo>
                    <a:pt x="2034" y="3813"/>
                    <a:pt x="1907" y="3813"/>
                    <a:pt x="1805" y="3686"/>
                  </a:cubicBezTo>
                  <a:lnTo>
                    <a:pt x="1271" y="3686"/>
                  </a:lnTo>
                  <a:lnTo>
                    <a:pt x="1170" y="3813"/>
                  </a:lnTo>
                  <a:lnTo>
                    <a:pt x="763" y="3813"/>
                  </a:lnTo>
                  <a:cubicBezTo>
                    <a:pt x="636" y="4016"/>
                    <a:pt x="331" y="4118"/>
                    <a:pt x="331" y="4448"/>
                  </a:cubicBezTo>
                  <a:cubicBezTo>
                    <a:pt x="433" y="4550"/>
                    <a:pt x="534" y="4652"/>
                    <a:pt x="636" y="4753"/>
                  </a:cubicBezTo>
                  <a:cubicBezTo>
                    <a:pt x="636" y="4855"/>
                    <a:pt x="763" y="4957"/>
                    <a:pt x="763" y="5084"/>
                  </a:cubicBezTo>
                  <a:lnTo>
                    <a:pt x="1170" y="5084"/>
                  </a:lnTo>
                  <a:cubicBezTo>
                    <a:pt x="1170" y="5185"/>
                    <a:pt x="1271" y="5185"/>
                    <a:pt x="1398" y="5287"/>
                  </a:cubicBezTo>
                  <a:lnTo>
                    <a:pt x="1907" y="5287"/>
                  </a:lnTo>
                  <a:cubicBezTo>
                    <a:pt x="1907" y="5389"/>
                    <a:pt x="2034" y="5389"/>
                    <a:pt x="2034" y="5389"/>
                  </a:cubicBezTo>
                  <a:lnTo>
                    <a:pt x="3508" y="5389"/>
                  </a:lnTo>
                  <a:cubicBezTo>
                    <a:pt x="3508" y="5490"/>
                    <a:pt x="3610" y="5592"/>
                    <a:pt x="3610" y="5592"/>
                  </a:cubicBezTo>
                  <a:lnTo>
                    <a:pt x="6888" y="5592"/>
                  </a:lnTo>
                  <a:cubicBezTo>
                    <a:pt x="6888" y="5719"/>
                    <a:pt x="6990" y="5719"/>
                    <a:pt x="6990" y="5821"/>
                  </a:cubicBezTo>
                  <a:lnTo>
                    <a:pt x="9430" y="5821"/>
                  </a:lnTo>
                  <a:cubicBezTo>
                    <a:pt x="9582" y="5821"/>
                    <a:pt x="9769" y="5775"/>
                    <a:pt x="9936" y="5775"/>
                  </a:cubicBezTo>
                  <a:cubicBezTo>
                    <a:pt x="10020" y="5775"/>
                    <a:pt x="10099" y="5787"/>
                    <a:pt x="10167" y="5821"/>
                  </a:cubicBezTo>
                  <a:cubicBezTo>
                    <a:pt x="9963" y="6024"/>
                    <a:pt x="9659" y="5922"/>
                    <a:pt x="9328" y="6024"/>
                  </a:cubicBezTo>
                  <a:cubicBezTo>
                    <a:pt x="9328" y="6024"/>
                    <a:pt x="9226" y="6024"/>
                    <a:pt x="9226" y="6126"/>
                  </a:cubicBezTo>
                  <a:lnTo>
                    <a:pt x="7956" y="6126"/>
                  </a:lnTo>
                  <a:lnTo>
                    <a:pt x="7752" y="6354"/>
                  </a:lnTo>
                  <a:lnTo>
                    <a:pt x="6685" y="6354"/>
                  </a:lnTo>
                  <a:cubicBezTo>
                    <a:pt x="6354" y="6558"/>
                    <a:pt x="5948" y="6558"/>
                    <a:pt x="5719" y="6863"/>
                  </a:cubicBezTo>
                  <a:lnTo>
                    <a:pt x="5719" y="7091"/>
                  </a:lnTo>
                  <a:cubicBezTo>
                    <a:pt x="5846" y="7193"/>
                    <a:pt x="5948" y="7193"/>
                    <a:pt x="6049" y="7295"/>
                  </a:cubicBezTo>
                  <a:cubicBezTo>
                    <a:pt x="6049" y="7498"/>
                    <a:pt x="5948" y="7727"/>
                    <a:pt x="6151" y="7828"/>
                  </a:cubicBezTo>
                  <a:cubicBezTo>
                    <a:pt x="6482" y="7930"/>
                    <a:pt x="6787" y="8032"/>
                    <a:pt x="6990" y="8261"/>
                  </a:cubicBezTo>
                  <a:cubicBezTo>
                    <a:pt x="7117" y="8261"/>
                    <a:pt x="7117" y="8362"/>
                    <a:pt x="7117" y="8362"/>
                  </a:cubicBezTo>
                  <a:cubicBezTo>
                    <a:pt x="6990" y="8464"/>
                    <a:pt x="6888" y="8464"/>
                    <a:pt x="6888" y="8566"/>
                  </a:cubicBezTo>
                  <a:cubicBezTo>
                    <a:pt x="6787" y="8464"/>
                    <a:pt x="6685" y="8464"/>
                    <a:pt x="6583" y="8362"/>
                  </a:cubicBezTo>
                  <a:cubicBezTo>
                    <a:pt x="6482" y="8464"/>
                    <a:pt x="6354" y="8464"/>
                    <a:pt x="6354" y="8566"/>
                  </a:cubicBezTo>
                  <a:cubicBezTo>
                    <a:pt x="6273" y="8566"/>
                    <a:pt x="6192" y="8435"/>
                    <a:pt x="6058" y="8435"/>
                  </a:cubicBezTo>
                  <a:cubicBezTo>
                    <a:pt x="6025" y="8435"/>
                    <a:pt x="5988" y="8444"/>
                    <a:pt x="5948" y="8464"/>
                  </a:cubicBezTo>
                  <a:lnTo>
                    <a:pt x="5846" y="8566"/>
                  </a:lnTo>
                  <a:cubicBezTo>
                    <a:pt x="5617" y="8566"/>
                    <a:pt x="5414" y="8566"/>
                    <a:pt x="5211" y="8667"/>
                  </a:cubicBezTo>
                  <a:cubicBezTo>
                    <a:pt x="5084" y="8769"/>
                    <a:pt x="5211" y="8896"/>
                    <a:pt x="5312" y="8998"/>
                  </a:cubicBezTo>
                  <a:cubicBezTo>
                    <a:pt x="5414" y="9099"/>
                    <a:pt x="5414" y="9201"/>
                    <a:pt x="5211" y="9303"/>
                  </a:cubicBezTo>
                  <a:cubicBezTo>
                    <a:pt x="5211" y="9201"/>
                    <a:pt x="5211" y="9201"/>
                    <a:pt x="5084" y="9099"/>
                  </a:cubicBezTo>
                  <a:cubicBezTo>
                    <a:pt x="4880" y="9303"/>
                    <a:pt x="4677" y="9303"/>
                    <a:pt x="4575" y="9404"/>
                  </a:cubicBezTo>
                  <a:cubicBezTo>
                    <a:pt x="4448" y="9633"/>
                    <a:pt x="4347" y="9836"/>
                    <a:pt x="4143" y="9938"/>
                  </a:cubicBezTo>
                  <a:cubicBezTo>
                    <a:pt x="4042" y="9938"/>
                    <a:pt x="4042" y="9836"/>
                    <a:pt x="3940" y="9735"/>
                  </a:cubicBezTo>
                  <a:lnTo>
                    <a:pt x="3940" y="9531"/>
                  </a:lnTo>
                  <a:lnTo>
                    <a:pt x="3813" y="9531"/>
                  </a:lnTo>
                  <a:cubicBezTo>
                    <a:pt x="3813" y="9404"/>
                    <a:pt x="3711" y="9404"/>
                    <a:pt x="3610" y="9404"/>
                  </a:cubicBezTo>
                  <a:cubicBezTo>
                    <a:pt x="3406" y="8998"/>
                    <a:pt x="3177" y="8769"/>
                    <a:pt x="2974" y="8769"/>
                  </a:cubicBezTo>
                  <a:cubicBezTo>
                    <a:pt x="2872" y="8769"/>
                    <a:pt x="2872" y="8896"/>
                    <a:pt x="2872" y="8998"/>
                  </a:cubicBezTo>
                  <a:cubicBezTo>
                    <a:pt x="2872" y="9099"/>
                    <a:pt x="2974" y="9099"/>
                    <a:pt x="2974" y="9201"/>
                  </a:cubicBezTo>
                  <a:lnTo>
                    <a:pt x="2974" y="10040"/>
                  </a:lnTo>
                  <a:lnTo>
                    <a:pt x="2974" y="10167"/>
                  </a:lnTo>
                  <a:cubicBezTo>
                    <a:pt x="2771" y="10167"/>
                    <a:pt x="2771" y="10167"/>
                    <a:pt x="2669" y="9938"/>
                  </a:cubicBezTo>
                  <a:cubicBezTo>
                    <a:pt x="2339" y="9938"/>
                    <a:pt x="2237" y="9633"/>
                    <a:pt x="2034" y="9531"/>
                  </a:cubicBezTo>
                  <a:cubicBezTo>
                    <a:pt x="1907" y="9633"/>
                    <a:pt x="1907" y="9836"/>
                    <a:pt x="1907" y="10040"/>
                  </a:cubicBezTo>
                  <a:lnTo>
                    <a:pt x="1703" y="9836"/>
                  </a:lnTo>
                  <a:cubicBezTo>
                    <a:pt x="1602" y="9836"/>
                    <a:pt x="1602" y="9938"/>
                    <a:pt x="1500" y="9938"/>
                  </a:cubicBezTo>
                  <a:cubicBezTo>
                    <a:pt x="1449" y="9989"/>
                    <a:pt x="1367" y="9989"/>
                    <a:pt x="1284" y="9989"/>
                  </a:cubicBezTo>
                  <a:cubicBezTo>
                    <a:pt x="1201" y="9989"/>
                    <a:pt x="1119" y="9989"/>
                    <a:pt x="1068" y="10040"/>
                  </a:cubicBezTo>
                  <a:cubicBezTo>
                    <a:pt x="1068" y="10167"/>
                    <a:pt x="1068" y="10370"/>
                    <a:pt x="966" y="10573"/>
                  </a:cubicBezTo>
                  <a:cubicBezTo>
                    <a:pt x="865" y="10472"/>
                    <a:pt x="865" y="10370"/>
                    <a:pt x="763" y="10370"/>
                  </a:cubicBezTo>
                  <a:cubicBezTo>
                    <a:pt x="610" y="10370"/>
                    <a:pt x="424" y="10325"/>
                    <a:pt x="249" y="10325"/>
                  </a:cubicBezTo>
                  <a:cubicBezTo>
                    <a:pt x="161" y="10325"/>
                    <a:pt x="77" y="10336"/>
                    <a:pt x="0" y="10370"/>
                  </a:cubicBezTo>
                  <a:lnTo>
                    <a:pt x="0" y="10573"/>
                  </a:lnTo>
                  <a:cubicBezTo>
                    <a:pt x="229" y="10802"/>
                    <a:pt x="433" y="11005"/>
                    <a:pt x="636" y="11209"/>
                  </a:cubicBezTo>
                  <a:lnTo>
                    <a:pt x="966" y="11209"/>
                  </a:lnTo>
                  <a:cubicBezTo>
                    <a:pt x="1068" y="11310"/>
                    <a:pt x="1068" y="11438"/>
                    <a:pt x="1068" y="11539"/>
                  </a:cubicBezTo>
                  <a:lnTo>
                    <a:pt x="1271" y="11539"/>
                  </a:lnTo>
                  <a:cubicBezTo>
                    <a:pt x="1398" y="11438"/>
                    <a:pt x="1398" y="11310"/>
                    <a:pt x="1500" y="11209"/>
                  </a:cubicBezTo>
                  <a:lnTo>
                    <a:pt x="1805" y="11539"/>
                  </a:lnTo>
                  <a:lnTo>
                    <a:pt x="1805" y="11743"/>
                  </a:lnTo>
                  <a:cubicBezTo>
                    <a:pt x="2034" y="11641"/>
                    <a:pt x="2135" y="11539"/>
                    <a:pt x="2237" y="11438"/>
                  </a:cubicBezTo>
                  <a:lnTo>
                    <a:pt x="2771" y="11438"/>
                  </a:lnTo>
                  <a:cubicBezTo>
                    <a:pt x="2872" y="11641"/>
                    <a:pt x="2872" y="11743"/>
                    <a:pt x="2872" y="11946"/>
                  </a:cubicBezTo>
                  <a:cubicBezTo>
                    <a:pt x="2974" y="11844"/>
                    <a:pt x="3076" y="11844"/>
                    <a:pt x="3076" y="11743"/>
                  </a:cubicBezTo>
                  <a:cubicBezTo>
                    <a:pt x="3177" y="11946"/>
                    <a:pt x="3305" y="12175"/>
                    <a:pt x="3508" y="12276"/>
                  </a:cubicBezTo>
                  <a:cubicBezTo>
                    <a:pt x="3610" y="12276"/>
                    <a:pt x="3610" y="12276"/>
                    <a:pt x="3711" y="12175"/>
                  </a:cubicBezTo>
                  <a:cubicBezTo>
                    <a:pt x="3711" y="12073"/>
                    <a:pt x="3508" y="12073"/>
                    <a:pt x="3610" y="11946"/>
                  </a:cubicBezTo>
                  <a:cubicBezTo>
                    <a:pt x="3508" y="11844"/>
                    <a:pt x="3406" y="11844"/>
                    <a:pt x="3406" y="11844"/>
                  </a:cubicBezTo>
                  <a:cubicBezTo>
                    <a:pt x="3436" y="11814"/>
                    <a:pt x="3457" y="11802"/>
                    <a:pt x="3474" y="11802"/>
                  </a:cubicBezTo>
                  <a:cubicBezTo>
                    <a:pt x="3517" y="11802"/>
                    <a:pt x="3538" y="11874"/>
                    <a:pt x="3610" y="11946"/>
                  </a:cubicBezTo>
                  <a:cubicBezTo>
                    <a:pt x="3610" y="11844"/>
                    <a:pt x="3711" y="11844"/>
                    <a:pt x="3813" y="11743"/>
                  </a:cubicBezTo>
                  <a:cubicBezTo>
                    <a:pt x="3940" y="11844"/>
                    <a:pt x="3940" y="11946"/>
                    <a:pt x="4042" y="12073"/>
                  </a:cubicBezTo>
                  <a:lnTo>
                    <a:pt x="4143" y="11946"/>
                  </a:lnTo>
                  <a:cubicBezTo>
                    <a:pt x="4245" y="11946"/>
                    <a:pt x="4347" y="12073"/>
                    <a:pt x="4347" y="12073"/>
                  </a:cubicBezTo>
                  <a:cubicBezTo>
                    <a:pt x="4448" y="11946"/>
                    <a:pt x="4448" y="11743"/>
                    <a:pt x="4448" y="11539"/>
                  </a:cubicBezTo>
                  <a:lnTo>
                    <a:pt x="4448" y="11539"/>
                  </a:lnTo>
                  <a:cubicBezTo>
                    <a:pt x="4418" y="11569"/>
                    <a:pt x="4389" y="11581"/>
                    <a:pt x="4361" y="11581"/>
                  </a:cubicBezTo>
                  <a:cubicBezTo>
                    <a:pt x="4296" y="11581"/>
                    <a:pt x="4245" y="11509"/>
                    <a:pt x="4245" y="11438"/>
                  </a:cubicBezTo>
                  <a:cubicBezTo>
                    <a:pt x="4245" y="11310"/>
                    <a:pt x="4347" y="11209"/>
                    <a:pt x="4448" y="11107"/>
                  </a:cubicBezTo>
                  <a:cubicBezTo>
                    <a:pt x="4448" y="10904"/>
                    <a:pt x="4347" y="10675"/>
                    <a:pt x="4575" y="10472"/>
                  </a:cubicBezTo>
                  <a:lnTo>
                    <a:pt x="5211" y="11107"/>
                  </a:lnTo>
                  <a:cubicBezTo>
                    <a:pt x="5084" y="11209"/>
                    <a:pt x="5084" y="11310"/>
                    <a:pt x="4982" y="11310"/>
                  </a:cubicBezTo>
                  <a:cubicBezTo>
                    <a:pt x="4880" y="11438"/>
                    <a:pt x="4880" y="11438"/>
                    <a:pt x="4779" y="11438"/>
                  </a:cubicBezTo>
                  <a:lnTo>
                    <a:pt x="4779" y="11844"/>
                  </a:lnTo>
                  <a:cubicBezTo>
                    <a:pt x="4779" y="11844"/>
                    <a:pt x="4677" y="11946"/>
                    <a:pt x="4677" y="12073"/>
                  </a:cubicBezTo>
                  <a:cubicBezTo>
                    <a:pt x="4575" y="12175"/>
                    <a:pt x="4779" y="12276"/>
                    <a:pt x="4779" y="12378"/>
                  </a:cubicBezTo>
                  <a:cubicBezTo>
                    <a:pt x="4779" y="12378"/>
                    <a:pt x="4677" y="12480"/>
                    <a:pt x="4677" y="12581"/>
                  </a:cubicBezTo>
                  <a:cubicBezTo>
                    <a:pt x="4728" y="12645"/>
                    <a:pt x="4804" y="12677"/>
                    <a:pt x="4880" y="12677"/>
                  </a:cubicBezTo>
                  <a:cubicBezTo>
                    <a:pt x="4957" y="12677"/>
                    <a:pt x="5033" y="12645"/>
                    <a:pt x="5084" y="12581"/>
                  </a:cubicBezTo>
                  <a:cubicBezTo>
                    <a:pt x="5211" y="12480"/>
                    <a:pt x="5211" y="12378"/>
                    <a:pt x="5211" y="12276"/>
                  </a:cubicBezTo>
                  <a:lnTo>
                    <a:pt x="5719" y="12276"/>
                  </a:lnTo>
                  <a:lnTo>
                    <a:pt x="5719" y="12175"/>
                  </a:lnTo>
                  <a:lnTo>
                    <a:pt x="6049" y="11844"/>
                  </a:lnTo>
                  <a:lnTo>
                    <a:pt x="6049" y="11641"/>
                  </a:lnTo>
                  <a:cubicBezTo>
                    <a:pt x="6049" y="11539"/>
                    <a:pt x="5948" y="11539"/>
                    <a:pt x="5948" y="11438"/>
                  </a:cubicBezTo>
                  <a:cubicBezTo>
                    <a:pt x="5969" y="11411"/>
                    <a:pt x="5986" y="11400"/>
                    <a:pt x="5999" y="11400"/>
                  </a:cubicBezTo>
                  <a:cubicBezTo>
                    <a:pt x="6049" y="11400"/>
                    <a:pt x="6049" y="11560"/>
                    <a:pt x="6049" y="11641"/>
                  </a:cubicBezTo>
                  <a:lnTo>
                    <a:pt x="6253" y="11641"/>
                  </a:lnTo>
                  <a:cubicBezTo>
                    <a:pt x="6253" y="11743"/>
                    <a:pt x="6354" y="11844"/>
                    <a:pt x="6354" y="12073"/>
                  </a:cubicBezTo>
                  <a:cubicBezTo>
                    <a:pt x="6180" y="12073"/>
                    <a:pt x="6006" y="12297"/>
                    <a:pt x="5816" y="12297"/>
                  </a:cubicBezTo>
                  <a:cubicBezTo>
                    <a:pt x="5784" y="12297"/>
                    <a:pt x="5752" y="12291"/>
                    <a:pt x="5719" y="12276"/>
                  </a:cubicBezTo>
                  <a:cubicBezTo>
                    <a:pt x="5719" y="12378"/>
                    <a:pt x="5516" y="12480"/>
                    <a:pt x="5516" y="12581"/>
                  </a:cubicBezTo>
                  <a:cubicBezTo>
                    <a:pt x="5617" y="12581"/>
                    <a:pt x="5719" y="12708"/>
                    <a:pt x="5846" y="12708"/>
                  </a:cubicBezTo>
                  <a:cubicBezTo>
                    <a:pt x="5719" y="12810"/>
                    <a:pt x="5719" y="12912"/>
                    <a:pt x="5617" y="13013"/>
                  </a:cubicBezTo>
                  <a:lnTo>
                    <a:pt x="5084" y="13013"/>
                  </a:lnTo>
                  <a:cubicBezTo>
                    <a:pt x="4982" y="12912"/>
                    <a:pt x="4982" y="12810"/>
                    <a:pt x="4880" y="12810"/>
                  </a:cubicBezTo>
                  <a:cubicBezTo>
                    <a:pt x="4880" y="12912"/>
                    <a:pt x="4779" y="13013"/>
                    <a:pt x="4779" y="13115"/>
                  </a:cubicBezTo>
                  <a:lnTo>
                    <a:pt x="4143" y="13115"/>
                  </a:lnTo>
                  <a:cubicBezTo>
                    <a:pt x="4042" y="13013"/>
                    <a:pt x="4042" y="12912"/>
                    <a:pt x="3940" y="12912"/>
                  </a:cubicBezTo>
                  <a:cubicBezTo>
                    <a:pt x="3940" y="12708"/>
                    <a:pt x="3813" y="12581"/>
                    <a:pt x="3711" y="12581"/>
                  </a:cubicBezTo>
                  <a:cubicBezTo>
                    <a:pt x="3508" y="12708"/>
                    <a:pt x="3406" y="12912"/>
                    <a:pt x="3305" y="13115"/>
                  </a:cubicBezTo>
                  <a:cubicBezTo>
                    <a:pt x="3305" y="13217"/>
                    <a:pt x="2974" y="13445"/>
                    <a:pt x="2872" y="13547"/>
                  </a:cubicBezTo>
                  <a:cubicBezTo>
                    <a:pt x="2974" y="13649"/>
                    <a:pt x="3177" y="13750"/>
                    <a:pt x="3406" y="13852"/>
                  </a:cubicBezTo>
                  <a:lnTo>
                    <a:pt x="3813" y="13852"/>
                  </a:lnTo>
                  <a:cubicBezTo>
                    <a:pt x="3940" y="13979"/>
                    <a:pt x="3940" y="13979"/>
                    <a:pt x="4042" y="13979"/>
                  </a:cubicBezTo>
                  <a:cubicBezTo>
                    <a:pt x="4143" y="13852"/>
                    <a:pt x="4347" y="13852"/>
                    <a:pt x="4448" y="13750"/>
                  </a:cubicBezTo>
                  <a:lnTo>
                    <a:pt x="4575" y="13649"/>
                  </a:lnTo>
                  <a:lnTo>
                    <a:pt x="4880" y="13649"/>
                  </a:lnTo>
                  <a:cubicBezTo>
                    <a:pt x="4982" y="13649"/>
                    <a:pt x="4982" y="13547"/>
                    <a:pt x="5084" y="13547"/>
                  </a:cubicBezTo>
                  <a:cubicBezTo>
                    <a:pt x="5168" y="13547"/>
                    <a:pt x="5242" y="13502"/>
                    <a:pt x="5311" y="13502"/>
                  </a:cubicBezTo>
                  <a:cubicBezTo>
                    <a:pt x="5346" y="13502"/>
                    <a:pt x="5380" y="13513"/>
                    <a:pt x="5414" y="13547"/>
                  </a:cubicBezTo>
                  <a:cubicBezTo>
                    <a:pt x="5516" y="13547"/>
                    <a:pt x="5617" y="13649"/>
                    <a:pt x="5846" y="13750"/>
                  </a:cubicBezTo>
                  <a:cubicBezTo>
                    <a:pt x="5948" y="13750"/>
                    <a:pt x="6049" y="13852"/>
                    <a:pt x="6151" y="13979"/>
                  </a:cubicBezTo>
                  <a:cubicBezTo>
                    <a:pt x="6151" y="13979"/>
                    <a:pt x="6253" y="13852"/>
                    <a:pt x="6354" y="13852"/>
                  </a:cubicBezTo>
                  <a:cubicBezTo>
                    <a:pt x="6354" y="13852"/>
                    <a:pt x="6482" y="13979"/>
                    <a:pt x="6482" y="14081"/>
                  </a:cubicBezTo>
                  <a:lnTo>
                    <a:pt x="7219" y="14081"/>
                  </a:lnTo>
                  <a:cubicBezTo>
                    <a:pt x="7320" y="14081"/>
                    <a:pt x="7320" y="14182"/>
                    <a:pt x="7422" y="14182"/>
                  </a:cubicBezTo>
                  <a:cubicBezTo>
                    <a:pt x="7473" y="14182"/>
                    <a:pt x="7555" y="14208"/>
                    <a:pt x="7638" y="14208"/>
                  </a:cubicBezTo>
                  <a:cubicBezTo>
                    <a:pt x="7721" y="14208"/>
                    <a:pt x="7803" y="14182"/>
                    <a:pt x="7854" y="14081"/>
                  </a:cubicBezTo>
                  <a:lnTo>
                    <a:pt x="7854" y="13750"/>
                  </a:lnTo>
                  <a:cubicBezTo>
                    <a:pt x="7854" y="13750"/>
                    <a:pt x="7956" y="13750"/>
                    <a:pt x="7956" y="13649"/>
                  </a:cubicBezTo>
                  <a:cubicBezTo>
                    <a:pt x="8057" y="13750"/>
                    <a:pt x="8057" y="13852"/>
                    <a:pt x="8057" y="13979"/>
                  </a:cubicBezTo>
                  <a:cubicBezTo>
                    <a:pt x="8159" y="14081"/>
                    <a:pt x="8261" y="14081"/>
                    <a:pt x="8489" y="14081"/>
                  </a:cubicBezTo>
                  <a:cubicBezTo>
                    <a:pt x="8159" y="14182"/>
                    <a:pt x="8057" y="14487"/>
                    <a:pt x="7956" y="14716"/>
                  </a:cubicBezTo>
                  <a:cubicBezTo>
                    <a:pt x="7854" y="14716"/>
                    <a:pt x="7625" y="14716"/>
                    <a:pt x="7524" y="14818"/>
                  </a:cubicBezTo>
                  <a:cubicBezTo>
                    <a:pt x="7625" y="14919"/>
                    <a:pt x="7752" y="15123"/>
                    <a:pt x="7625" y="15453"/>
                  </a:cubicBezTo>
                  <a:lnTo>
                    <a:pt x="7422" y="15453"/>
                  </a:lnTo>
                  <a:cubicBezTo>
                    <a:pt x="7320" y="15352"/>
                    <a:pt x="7117" y="15250"/>
                    <a:pt x="7117" y="15021"/>
                  </a:cubicBezTo>
                  <a:cubicBezTo>
                    <a:pt x="6990" y="15021"/>
                    <a:pt x="6990" y="15250"/>
                    <a:pt x="6888" y="15250"/>
                  </a:cubicBezTo>
                  <a:cubicBezTo>
                    <a:pt x="6685" y="15123"/>
                    <a:pt x="6583" y="14919"/>
                    <a:pt x="6482" y="14818"/>
                  </a:cubicBezTo>
                  <a:lnTo>
                    <a:pt x="6482" y="14614"/>
                  </a:lnTo>
                  <a:cubicBezTo>
                    <a:pt x="6354" y="14487"/>
                    <a:pt x="6253" y="14487"/>
                    <a:pt x="6151" y="14386"/>
                  </a:cubicBezTo>
                  <a:cubicBezTo>
                    <a:pt x="6049" y="14386"/>
                    <a:pt x="6049" y="14487"/>
                    <a:pt x="5948" y="14487"/>
                  </a:cubicBezTo>
                  <a:cubicBezTo>
                    <a:pt x="5948" y="14487"/>
                    <a:pt x="5846" y="14386"/>
                    <a:pt x="5719" y="14386"/>
                  </a:cubicBezTo>
                  <a:cubicBezTo>
                    <a:pt x="5719" y="14487"/>
                    <a:pt x="5719" y="14487"/>
                    <a:pt x="5617" y="14614"/>
                  </a:cubicBezTo>
                  <a:cubicBezTo>
                    <a:pt x="5846" y="14818"/>
                    <a:pt x="6049" y="14919"/>
                    <a:pt x="6253" y="15123"/>
                  </a:cubicBezTo>
                  <a:lnTo>
                    <a:pt x="6253" y="15555"/>
                  </a:lnTo>
                  <a:cubicBezTo>
                    <a:pt x="6354" y="15657"/>
                    <a:pt x="6482" y="15758"/>
                    <a:pt x="6583" y="15885"/>
                  </a:cubicBezTo>
                  <a:lnTo>
                    <a:pt x="6583" y="16190"/>
                  </a:lnTo>
                  <a:cubicBezTo>
                    <a:pt x="6685" y="16292"/>
                    <a:pt x="6787" y="16394"/>
                    <a:pt x="6888" y="16521"/>
                  </a:cubicBezTo>
                  <a:cubicBezTo>
                    <a:pt x="6888" y="16394"/>
                    <a:pt x="6990" y="16394"/>
                    <a:pt x="7117" y="16292"/>
                  </a:cubicBezTo>
                  <a:lnTo>
                    <a:pt x="7625" y="16292"/>
                  </a:lnTo>
                  <a:cubicBezTo>
                    <a:pt x="7698" y="16423"/>
                    <a:pt x="7796" y="16479"/>
                    <a:pt x="7904" y="16479"/>
                  </a:cubicBezTo>
                  <a:cubicBezTo>
                    <a:pt x="7985" y="16479"/>
                    <a:pt x="8072" y="16448"/>
                    <a:pt x="8159" y="16394"/>
                  </a:cubicBezTo>
                  <a:cubicBezTo>
                    <a:pt x="8159" y="16394"/>
                    <a:pt x="8261" y="16394"/>
                    <a:pt x="8261" y="16292"/>
                  </a:cubicBezTo>
                  <a:cubicBezTo>
                    <a:pt x="8489" y="16521"/>
                    <a:pt x="8693" y="16622"/>
                    <a:pt x="8794" y="16826"/>
                  </a:cubicBezTo>
                  <a:cubicBezTo>
                    <a:pt x="9023" y="16826"/>
                    <a:pt x="9023" y="16826"/>
                    <a:pt x="9125" y="16927"/>
                  </a:cubicBezTo>
                  <a:cubicBezTo>
                    <a:pt x="9226" y="17029"/>
                    <a:pt x="9328" y="17029"/>
                    <a:pt x="9430" y="17029"/>
                  </a:cubicBezTo>
                  <a:cubicBezTo>
                    <a:pt x="9430" y="17156"/>
                    <a:pt x="9531" y="17258"/>
                    <a:pt x="9531" y="17359"/>
                  </a:cubicBezTo>
                  <a:cubicBezTo>
                    <a:pt x="9659" y="17563"/>
                    <a:pt x="9862" y="17791"/>
                    <a:pt x="9862" y="17995"/>
                  </a:cubicBezTo>
                  <a:cubicBezTo>
                    <a:pt x="9659" y="18096"/>
                    <a:pt x="9531" y="18198"/>
                    <a:pt x="9430" y="18427"/>
                  </a:cubicBezTo>
                  <a:lnTo>
                    <a:pt x="9531" y="18528"/>
                  </a:lnTo>
                  <a:cubicBezTo>
                    <a:pt x="9659" y="18528"/>
                    <a:pt x="9760" y="18427"/>
                    <a:pt x="9862" y="18427"/>
                  </a:cubicBezTo>
                  <a:cubicBezTo>
                    <a:pt x="9963" y="18528"/>
                    <a:pt x="10065" y="18528"/>
                    <a:pt x="10167" y="18630"/>
                  </a:cubicBezTo>
                  <a:cubicBezTo>
                    <a:pt x="10294" y="18528"/>
                    <a:pt x="10396" y="18528"/>
                    <a:pt x="10497" y="18427"/>
                  </a:cubicBezTo>
                  <a:cubicBezTo>
                    <a:pt x="10616" y="18546"/>
                    <a:pt x="10666" y="18595"/>
                    <a:pt x="10732" y="18595"/>
                  </a:cubicBezTo>
                  <a:cubicBezTo>
                    <a:pt x="10779" y="18595"/>
                    <a:pt x="10835" y="18571"/>
                    <a:pt x="10929" y="18528"/>
                  </a:cubicBezTo>
                  <a:cubicBezTo>
                    <a:pt x="11031" y="18198"/>
                    <a:pt x="10497" y="18096"/>
                    <a:pt x="10802" y="17893"/>
                  </a:cubicBezTo>
                  <a:lnTo>
                    <a:pt x="11234" y="17893"/>
                  </a:lnTo>
                  <a:cubicBezTo>
                    <a:pt x="11234" y="17791"/>
                    <a:pt x="11133" y="17664"/>
                    <a:pt x="11133" y="17563"/>
                  </a:cubicBezTo>
                  <a:cubicBezTo>
                    <a:pt x="11031" y="17359"/>
                    <a:pt x="11234" y="17156"/>
                    <a:pt x="11031" y="17029"/>
                  </a:cubicBezTo>
                  <a:lnTo>
                    <a:pt x="10701" y="17029"/>
                  </a:lnTo>
                  <a:cubicBezTo>
                    <a:pt x="10802" y="17156"/>
                    <a:pt x="10802" y="17156"/>
                    <a:pt x="10929" y="17258"/>
                  </a:cubicBezTo>
                  <a:cubicBezTo>
                    <a:pt x="10802" y="17359"/>
                    <a:pt x="10701" y="17461"/>
                    <a:pt x="10701" y="17461"/>
                  </a:cubicBezTo>
                  <a:cubicBezTo>
                    <a:pt x="10599" y="17512"/>
                    <a:pt x="10515" y="17531"/>
                    <a:pt x="10441" y="17531"/>
                  </a:cubicBezTo>
                  <a:cubicBezTo>
                    <a:pt x="10219" y="17531"/>
                    <a:pt x="10091" y="17359"/>
                    <a:pt x="9862" y="17359"/>
                  </a:cubicBezTo>
                  <a:lnTo>
                    <a:pt x="9862" y="17156"/>
                  </a:lnTo>
                  <a:cubicBezTo>
                    <a:pt x="9659" y="17156"/>
                    <a:pt x="9659" y="17029"/>
                    <a:pt x="9659" y="16927"/>
                  </a:cubicBezTo>
                  <a:cubicBezTo>
                    <a:pt x="9659" y="16826"/>
                    <a:pt x="9760" y="16826"/>
                    <a:pt x="9862" y="16826"/>
                  </a:cubicBezTo>
                  <a:cubicBezTo>
                    <a:pt x="9862" y="16754"/>
                    <a:pt x="9862" y="16682"/>
                    <a:pt x="9898" y="16682"/>
                  </a:cubicBezTo>
                  <a:cubicBezTo>
                    <a:pt x="9913" y="16682"/>
                    <a:pt x="9934" y="16694"/>
                    <a:pt x="9963" y="16724"/>
                  </a:cubicBezTo>
                  <a:lnTo>
                    <a:pt x="9963" y="16826"/>
                  </a:lnTo>
                  <a:cubicBezTo>
                    <a:pt x="10167" y="16826"/>
                    <a:pt x="10167" y="16724"/>
                    <a:pt x="10294" y="16622"/>
                  </a:cubicBezTo>
                  <a:lnTo>
                    <a:pt x="10802" y="16622"/>
                  </a:lnTo>
                  <a:cubicBezTo>
                    <a:pt x="10929" y="16724"/>
                    <a:pt x="10929" y="16724"/>
                    <a:pt x="11031" y="16826"/>
                  </a:cubicBezTo>
                  <a:cubicBezTo>
                    <a:pt x="11117" y="16740"/>
                    <a:pt x="11058" y="16492"/>
                    <a:pt x="11220" y="16492"/>
                  </a:cubicBezTo>
                  <a:cubicBezTo>
                    <a:pt x="11250" y="16492"/>
                    <a:pt x="11288" y="16501"/>
                    <a:pt x="11336" y="16521"/>
                  </a:cubicBezTo>
                  <a:cubicBezTo>
                    <a:pt x="11438" y="16521"/>
                    <a:pt x="11565" y="16622"/>
                    <a:pt x="11565" y="16724"/>
                  </a:cubicBezTo>
                  <a:cubicBezTo>
                    <a:pt x="11666" y="16927"/>
                    <a:pt x="11666" y="17029"/>
                    <a:pt x="11870" y="17029"/>
                  </a:cubicBezTo>
                  <a:cubicBezTo>
                    <a:pt x="11971" y="17029"/>
                    <a:pt x="12073" y="17156"/>
                    <a:pt x="12073" y="17359"/>
                  </a:cubicBezTo>
                  <a:cubicBezTo>
                    <a:pt x="11768" y="17359"/>
                    <a:pt x="11666" y="17664"/>
                    <a:pt x="11438" y="17791"/>
                  </a:cubicBezTo>
                  <a:lnTo>
                    <a:pt x="11438" y="18096"/>
                  </a:lnTo>
                  <a:cubicBezTo>
                    <a:pt x="11336" y="18300"/>
                    <a:pt x="11133" y="18427"/>
                    <a:pt x="11336" y="18528"/>
                  </a:cubicBezTo>
                  <a:lnTo>
                    <a:pt x="12073" y="18528"/>
                  </a:lnTo>
                  <a:cubicBezTo>
                    <a:pt x="12302" y="18732"/>
                    <a:pt x="12403" y="18935"/>
                    <a:pt x="12607" y="19164"/>
                  </a:cubicBezTo>
                  <a:lnTo>
                    <a:pt x="13878" y="19164"/>
                  </a:lnTo>
                  <a:cubicBezTo>
                    <a:pt x="13878" y="19164"/>
                    <a:pt x="13979" y="19164"/>
                    <a:pt x="13979" y="19266"/>
                  </a:cubicBezTo>
                  <a:lnTo>
                    <a:pt x="15148" y="19266"/>
                  </a:lnTo>
                  <a:cubicBezTo>
                    <a:pt x="15148" y="19367"/>
                    <a:pt x="15250" y="19367"/>
                    <a:pt x="15250" y="19469"/>
                  </a:cubicBezTo>
                  <a:lnTo>
                    <a:pt x="18122" y="19469"/>
                  </a:lnTo>
                  <a:cubicBezTo>
                    <a:pt x="18224" y="19571"/>
                    <a:pt x="18325" y="19571"/>
                    <a:pt x="18325" y="19571"/>
                  </a:cubicBezTo>
                  <a:lnTo>
                    <a:pt x="35481" y="19571"/>
                  </a:lnTo>
                  <a:cubicBezTo>
                    <a:pt x="35583" y="19698"/>
                    <a:pt x="35710" y="19799"/>
                    <a:pt x="35811" y="19799"/>
                  </a:cubicBezTo>
                  <a:cubicBezTo>
                    <a:pt x="35913" y="19799"/>
                    <a:pt x="36015" y="19698"/>
                    <a:pt x="36116" y="19698"/>
                  </a:cubicBezTo>
                  <a:lnTo>
                    <a:pt x="36218" y="19799"/>
                  </a:lnTo>
                  <a:lnTo>
                    <a:pt x="41937" y="19799"/>
                  </a:lnTo>
                  <a:cubicBezTo>
                    <a:pt x="42064" y="19799"/>
                    <a:pt x="42064" y="19698"/>
                    <a:pt x="42165" y="19698"/>
                  </a:cubicBezTo>
                  <a:lnTo>
                    <a:pt x="61634" y="19698"/>
                  </a:lnTo>
                  <a:cubicBezTo>
                    <a:pt x="61761" y="19571"/>
                    <a:pt x="61863" y="19469"/>
                    <a:pt x="61863" y="19469"/>
                  </a:cubicBezTo>
                  <a:lnTo>
                    <a:pt x="68318" y="19469"/>
                  </a:lnTo>
                  <a:lnTo>
                    <a:pt x="68522" y="19266"/>
                  </a:lnTo>
                  <a:lnTo>
                    <a:pt x="72232" y="19266"/>
                  </a:lnTo>
                  <a:cubicBezTo>
                    <a:pt x="72334" y="19164"/>
                    <a:pt x="72436" y="19164"/>
                    <a:pt x="72436" y="19164"/>
                  </a:cubicBezTo>
                  <a:cubicBezTo>
                    <a:pt x="72702" y="19113"/>
                    <a:pt x="72995" y="19113"/>
                    <a:pt x="73274" y="19113"/>
                  </a:cubicBezTo>
                  <a:cubicBezTo>
                    <a:pt x="73554" y="19113"/>
                    <a:pt x="73821" y="19113"/>
                    <a:pt x="74037" y="19062"/>
                  </a:cubicBezTo>
                  <a:cubicBezTo>
                    <a:pt x="74138" y="19062"/>
                    <a:pt x="74240" y="18935"/>
                    <a:pt x="74240" y="18935"/>
                  </a:cubicBezTo>
                  <a:lnTo>
                    <a:pt x="77951" y="18935"/>
                  </a:lnTo>
                  <a:cubicBezTo>
                    <a:pt x="78052" y="18833"/>
                    <a:pt x="78154" y="18833"/>
                    <a:pt x="78154" y="18732"/>
                  </a:cubicBezTo>
                  <a:lnTo>
                    <a:pt x="79959" y="18732"/>
                  </a:lnTo>
                  <a:cubicBezTo>
                    <a:pt x="80060" y="18732"/>
                    <a:pt x="80060" y="18630"/>
                    <a:pt x="80187" y="18528"/>
                  </a:cubicBezTo>
                  <a:lnTo>
                    <a:pt x="80594" y="18528"/>
                  </a:lnTo>
                  <a:cubicBezTo>
                    <a:pt x="80823" y="18427"/>
                    <a:pt x="81026" y="18427"/>
                    <a:pt x="81128" y="18300"/>
                  </a:cubicBezTo>
                  <a:lnTo>
                    <a:pt x="81128" y="18096"/>
                  </a:lnTo>
                  <a:cubicBezTo>
                    <a:pt x="81026" y="18096"/>
                    <a:pt x="80924" y="17995"/>
                    <a:pt x="80823" y="17995"/>
                  </a:cubicBezTo>
                  <a:cubicBezTo>
                    <a:pt x="80823" y="17893"/>
                    <a:pt x="80924" y="17893"/>
                    <a:pt x="80924" y="17791"/>
                  </a:cubicBezTo>
                  <a:cubicBezTo>
                    <a:pt x="80810" y="17677"/>
                    <a:pt x="80677" y="17677"/>
                    <a:pt x="80531" y="17677"/>
                  </a:cubicBezTo>
                  <a:cubicBezTo>
                    <a:pt x="80384" y="17677"/>
                    <a:pt x="80226" y="17677"/>
                    <a:pt x="80060" y="17563"/>
                  </a:cubicBezTo>
                  <a:cubicBezTo>
                    <a:pt x="80187" y="17461"/>
                    <a:pt x="80289" y="17461"/>
                    <a:pt x="80391" y="17359"/>
                  </a:cubicBezTo>
                  <a:cubicBezTo>
                    <a:pt x="80594" y="17359"/>
                    <a:pt x="80924" y="17359"/>
                    <a:pt x="81229" y="17258"/>
                  </a:cubicBezTo>
                  <a:cubicBezTo>
                    <a:pt x="80924" y="17156"/>
                    <a:pt x="80594" y="17156"/>
                    <a:pt x="80391" y="17156"/>
                  </a:cubicBezTo>
                  <a:cubicBezTo>
                    <a:pt x="80170" y="17156"/>
                    <a:pt x="80007" y="17201"/>
                    <a:pt x="79832" y="17201"/>
                  </a:cubicBezTo>
                  <a:cubicBezTo>
                    <a:pt x="79744" y="17201"/>
                    <a:pt x="79654" y="17190"/>
                    <a:pt x="79552" y="17156"/>
                  </a:cubicBezTo>
                  <a:cubicBezTo>
                    <a:pt x="79603" y="17042"/>
                    <a:pt x="79705" y="17042"/>
                    <a:pt x="79806" y="17042"/>
                  </a:cubicBezTo>
                  <a:cubicBezTo>
                    <a:pt x="79908" y="17042"/>
                    <a:pt x="80009" y="17042"/>
                    <a:pt x="80060" y="16927"/>
                  </a:cubicBezTo>
                  <a:cubicBezTo>
                    <a:pt x="79959" y="16826"/>
                    <a:pt x="79857" y="16826"/>
                    <a:pt x="79654" y="16724"/>
                  </a:cubicBezTo>
                  <a:cubicBezTo>
                    <a:pt x="79755" y="16724"/>
                    <a:pt x="80391" y="16521"/>
                    <a:pt x="80492" y="16521"/>
                  </a:cubicBezTo>
                  <a:lnTo>
                    <a:pt x="79654" y="16521"/>
                  </a:lnTo>
                  <a:cubicBezTo>
                    <a:pt x="79552" y="16394"/>
                    <a:pt x="79552" y="16394"/>
                    <a:pt x="79425" y="16292"/>
                  </a:cubicBezTo>
                  <a:cubicBezTo>
                    <a:pt x="79323" y="16394"/>
                    <a:pt x="79323" y="16394"/>
                    <a:pt x="79323" y="16521"/>
                  </a:cubicBezTo>
                  <a:cubicBezTo>
                    <a:pt x="79222" y="16394"/>
                    <a:pt x="79120" y="16394"/>
                    <a:pt x="79120" y="16292"/>
                  </a:cubicBezTo>
                  <a:cubicBezTo>
                    <a:pt x="79018" y="16292"/>
                    <a:pt x="78917" y="16292"/>
                    <a:pt x="78790" y="16190"/>
                  </a:cubicBezTo>
                  <a:cubicBezTo>
                    <a:pt x="78917" y="16190"/>
                    <a:pt x="79018" y="16089"/>
                    <a:pt x="79120" y="16089"/>
                  </a:cubicBezTo>
                  <a:cubicBezTo>
                    <a:pt x="79018" y="15987"/>
                    <a:pt x="79018" y="15885"/>
                    <a:pt x="78917" y="15758"/>
                  </a:cubicBezTo>
                  <a:cubicBezTo>
                    <a:pt x="78790" y="15885"/>
                    <a:pt x="78688" y="15885"/>
                    <a:pt x="78688" y="15987"/>
                  </a:cubicBezTo>
                  <a:cubicBezTo>
                    <a:pt x="78485" y="15885"/>
                    <a:pt x="78383" y="15885"/>
                    <a:pt x="78383" y="15758"/>
                  </a:cubicBezTo>
                  <a:cubicBezTo>
                    <a:pt x="78281" y="15885"/>
                    <a:pt x="78154" y="15885"/>
                    <a:pt x="78281" y="15885"/>
                  </a:cubicBezTo>
                  <a:cubicBezTo>
                    <a:pt x="78180" y="15933"/>
                    <a:pt x="78096" y="15951"/>
                    <a:pt x="78025" y="15951"/>
                  </a:cubicBezTo>
                  <a:cubicBezTo>
                    <a:pt x="77794" y="15951"/>
                    <a:pt x="77694" y="15758"/>
                    <a:pt x="77519" y="15758"/>
                  </a:cubicBezTo>
                  <a:cubicBezTo>
                    <a:pt x="77417" y="15885"/>
                    <a:pt x="77315" y="15885"/>
                    <a:pt x="77315" y="15987"/>
                  </a:cubicBezTo>
                  <a:cubicBezTo>
                    <a:pt x="77214" y="15885"/>
                    <a:pt x="77214" y="15885"/>
                    <a:pt x="77112" y="15758"/>
                  </a:cubicBezTo>
                  <a:cubicBezTo>
                    <a:pt x="76914" y="15758"/>
                    <a:pt x="76735" y="16006"/>
                    <a:pt x="76492" y="16006"/>
                  </a:cubicBezTo>
                  <a:cubicBezTo>
                    <a:pt x="76455" y="16006"/>
                    <a:pt x="76416" y="16000"/>
                    <a:pt x="76375" y="15987"/>
                  </a:cubicBezTo>
                  <a:cubicBezTo>
                    <a:pt x="76248" y="15885"/>
                    <a:pt x="76248" y="15758"/>
                    <a:pt x="76146" y="15657"/>
                  </a:cubicBezTo>
                  <a:lnTo>
                    <a:pt x="76146" y="15453"/>
                  </a:lnTo>
                  <a:cubicBezTo>
                    <a:pt x="76192" y="15433"/>
                    <a:pt x="76233" y="15425"/>
                    <a:pt x="76270" y="15425"/>
                  </a:cubicBezTo>
                  <a:cubicBezTo>
                    <a:pt x="76420" y="15425"/>
                    <a:pt x="76517" y="15555"/>
                    <a:pt x="76680" y="15555"/>
                  </a:cubicBezTo>
                  <a:cubicBezTo>
                    <a:pt x="76782" y="15555"/>
                    <a:pt x="76883" y="15453"/>
                    <a:pt x="77010" y="15453"/>
                  </a:cubicBezTo>
                  <a:lnTo>
                    <a:pt x="77417" y="15453"/>
                  </a:lnTo>
                  <a:cubicBezTo>
                    <a:pt x="77519" y="15453"/>
                    <a:pt x="77646" y="15555"/>
                    <a:pt x="77747" y="15657"/>
                  </a:cubicBezTo>
                  <a:cubicBezTo>
                    <a:pt x="77849" y="15555"/>
                    <a:pt x="77951" y="15453"/>
                    <a:pt x="77951" y="15453"/>
                  </a:cubicBezTo>
                  <a:cubicBezTo>
                    <a:pt x="78000" y="15442"/>
                    <a:pt x="78047" y="15437"/>
                    <a:pt x="78091" y="15437"/>
                  </a:cubicBezTo>
                  <a:cubicBezTo>
                    <a:pt x="78352" y="15437"/>
                    <a:pt x="78527" y="15613"/>
                    <a:pt x="78726" y="15613"/>
                  </a:cubicBezTo>
                  <a:cubicBezTo>
                    <a:pt x="78786" y="15613"/>
                    <a:pt x="78849" y="15597"/>
                    <a:pt x="78917" y="15555"/>
                  </a:cubicBezTo>
                  <a:cubicBezTo>
                    <a:pt x="79018" y="15453"/>
                    <a:pt x="79120" y="15453"/>
                    <a:pt x="79120" y="15352"/>
                  </a:cubicBezTo>
                  <a:cubicBezTo>
                    <a:pt x="79120" y="15123"/>
                    <a:pt x="78790" y="15123"/>
                    <a:pt x="78790" y="14818"/>
                  </a:cubicBezTo>
                  <a:cubicBezTo>
                    <a:pt x="78917" y="14716"/>
                    <a:pt x="79018" y="14614"/>
                    <a:pt x="79018" y="14487"/>
                  </a:cubicBezTo>
                  <a:cubicBezTo>
                    <a:pt x="79171" y="14551"/>
                    <a:pt x="79330" y="14551"/>
                    <a:pt x="79476" y="14551"/>
                  </a:cubicBezTo>
                  <a:cubicBezTo>
                    <a:pt x="79622" y="14551"/>
                    <a:pt x="79755" y="14551"/>
                    <a:pt x="79857" y="14614"/>
                  </a:cubicBezTo>
                  <a:cubicBezTo>
                    <a:pt x="79959" y="14818"/>
                    <a:pt x="79755" y="14919"/>
                    <a:pt x="79755" y="15021"/>
                  </a:cubicBezTo>
                  <a:cubicBezTo>
                    <a:pt x="79755" y="15021"/>
                    <a:pt x="79857" y="15123"/>
                    <a:pt x="79959" y="15250"/>
                  </a:cubicBezTo>
                  <a:cubicBezTo>
                    <a:pt x="80289" y="15021"/>
                    <a:pt x="79857" y="14716"/>
                    <a:pt x="80187" y="14487"/>
                  </a:cubicBezTo>
                  <a:lnTo>
                    <a:pt x="80187" y="14487"/>
                  </a:lnTo>
                  <a:cubicBezTo>
                    <a:pt x="80289" y="14614"/>
                    <a:pt x="80492" y="14716"/>
                    <a:pt x="80696" y="14716"/>
                  </a:cubicBezTo>
                  <a:cubicBezTo>
                    <a:pt x="80924" y="14386"/>
                    <a:pt x="81331" y="14182"/>
                    <a:pt x="81865" y="14182"/>
                  </a:cubicBezTo>
                  <a:lnTo>
                    <a:pt x="81865" y="13852"/>
                  </a:lnTo>
                  <a:lnTo>
                    <a:pt x="81458" y="13852"/>
                  </a:lnTo>
                  <a:cubicBezTo>
                    <a:pt x="81331" y="13750"/>
                    <a:pt x="81128" y="13649"/>
                    <a:pt x="81026" y="13445"/>
                  </a:cubicBezTo>
                  <a:cubicBezTo>
                    <a:pt x="81026" y="13649"/>
                    <a:pt x="80823" y="13649"/>
                    <a:pt x="80823" y="13852"/>
                  </a:cubicBezTo>
                  <a:cubicBezTo>
                    <a:pt x="80924" y="13852"/>
                    <a:pt x="80924" y="13852"/>
                    <a:pt x="80924" y="13979"/>
                  </a:cubicBezTo>
                  <a:lnTo>
                    <a:pt x="80823" y="13979"/>
                  </a:lnTo>
                  <a:cubicBezTo>
                    <a:pt x="80696" y="14182"/>
                    <a:pt x="80696" y="14182"/>
                    <a:pt x="80492" y="14182"/>
                  </a:cubicBezTo>
                  <a:cubicBezTo>
                    <a:pt x="80492" y="14081"/>
                    <a:pt x="80391" y="13979"/>
                    <a:pt x="80391" y="13852"/>
                  </a:cubicBezTo>
                  <a:cubicBezTo>
                    <a:pt x="80289" y="13750"/>
                    <a:pt x="80289" y="13649"/>
                    <a:pt x="80187" y="13547"/>
                  </a:cubicBezTo>
                  <a:cubicBezTo>
                    <a:pt x="80391" y="13445"/>
                    <a:pt x="80492" y="13344"/>
                    <a:pt x="80594" y="13217"/>
                  </a:cubicBezTo>
                  <a:cubicBezTo>
                    <a:pt x="80492" y="13115"/>
                    <a:pt x="80492" y="13115"/>
                    <a:pt x="80391" y="13013"/>
                  </a:cubicBezTo>
                  <a:lnTo>
                    <a:pt x="80391" y="12581"/>
                  </a:lnTo>
                  <a:lnTo>
                    <a:pt x="80289" y="12708"/>
                  </a:lnTo>
                  <a:cubicBezTo>
                    <a:pt x="80187" y="12912"/>
                    <a:pt x="80391" y="13115"/>
                    <a:pt x="80187" y="13344"/>
                  </a:cubicBezTo>
                  <a:lnTo>
                    <a:pt x="79755" y="13344"/>
                  </a:lnTo>
                  <a:cubicBezTo>
                    <a:pt x="79755" y="13217"/>
                    <a:pt x="79654" y="13115"/>
                    <a:pt x="79552" y="13013"/>
                  </a:cubicBezTo>
                  <a:lnTo>
                    <a:pt x="79552" y="12480"/>
                  </a:lnTo>
                  <a:cubicBezTo>
                    <a:pt x="79425" y="12480"/>
                    <a:pt x="79323" y="12480"/>
                    <a:pt x="79222" y="12378"/>
                  </a:cubicBezTo>
                  <a:cubicBezTo>
                    <a:pt x="79120" y="12276"/>
                    <a:pt x="79018" y="12175"/>
                    <a:pt x="78790" y="12073"/>
                  </a:cubicBezTo>
                  <a:lnTo>
                    <a:pt x="78790" y="11743"/>
                  </a:lnTo>
                  <a:lnTo>
                    <a:pt x="78383" y="11743"/>
                  </a:lnTo>
                  <a:cubicBezTo>
                    <a:pt x="78485" y="11844"/>
                    <a:pt x="78586" y="11946"/>
                    <a:pt x="78586" y="12073"/>
                  </a:cubicBezTo>
                  <a:lnTo>
                    <a:pt x="78586" y="12581"/>
                  </a:lnTo>
                  <a:cubicBezTo>
                    <a:pt x="78688" y="12581"/>
                    <a:pt x="78790" y="12708"/>
                    <a:pt x="78790" y="12708"/>
                  </a:cubicBezTo>
                  <a:cubicBezTo>
                    <a:pt x="78790" y="12780"/>
                    <a:pt x="78853" y="12852"/>
                    <a:pt x="78845" y="12852"/>
                  </a:cubicBezTo>
                  <a:cubicBezTo>
                    <a:pt x="78842" y="12852"/>
                    <a:pt x="78827" y="12840"/>
                    <a:pt x="78790" y="12810"/>
                  </a:cubicBezTo>
                  <a:lnTo>
                    <a:pt x="78790" y="12810"/>
                  </a:lnTo>
                  <a:cubicBezTo>
                    <a:pt x="79018" y="13013"/>
                    <a:pt x="79120" y="12912"/>
                    <a:pt x="79120" y="13115"/>
                  </a:cubicBezTo>
                  <a:lnTo>
                    <a:pt x="78383" y="13115"/>
                  </a:lnTo>
                  <a:cubicBezTo>
                    <a:pt x="78269" y="13115"/>
                    <a:pt x="78186" y="13140"/>
                    <a:pt x="78119" y="13140"/>
                  </a:cubicBezTo>
                  <a:cubicBezTo>
                    <a:pt x="78052" y="13140"/>
                    <a:pt x="78002" y="13115"/>
                    <a:pt x="77951" y="13013"/>
                  </a:cubicBezTo>
                  <a:lnTo>
                    <a:pt x="77951" y="12810"/>
                  </a:lnTo>
                  <a:cubicBezTo>
                    <a:pt x="78052" y="12708"/>
                    <a:pt x="78281" y="12480"/>
                    <a:pt x="78485" y="12378"/>
                  </a:cubicBezTo>
                  <a:cubicBezTo>
                    <a:pt x="78485" y="12276"/>
                    <a:pt x="78383" y="12175"/>
                    <a:pt x="78383" y="12073"/>
                  </a:cubicBezTo>
                  <a:lnTo>
                    <a:pt x="78052" y="12073"/>
                  </a:lnTo>
                  <a:cubicBezTo>
                    <a:pt x="77951" y="12073"/>
                    <a:pt x="77849" y="11946"/>
                    <a:pt x="77849" y="11946"/>
                  </a:cubicBezTo>
                  <a:cubicBezTo>
                    <a:pt x="77714" y="11946"/>
                    <a:pt x="77612" y="11901"/>
                    <a:pt x="77529" y="11901"/>
                  </a:cubicBezTo>
                  <a:cubicBezTo>
                    <a:pt x="77488" y="11901"/>
                    <a:pt x="77451" y="11912"/>
                    <a:pt x="77417" y="11946"/>
                  </a:cubicBezTo>
                  <a:cubicBezTo>
                    <a:pt x="77417" y="12175"/>
                    <a:pt x="77315" y="12276"/>
                    <a:pt x="77315" y="12378"/>
                  </a:cubicBezTo>
                  <a:cubicBezTo>
                    <a:pt x="77214" y="12480"/>
                    <a:pt x="77112" y="12480"/>
                    <a:pt x="77112" y="12480"/>
                  </a:cubicBezTo>
                  <a:cubicBezTo>
                    <a:pt x="77010" y="12708"/>
                    <a:pt x="76883" y="12810"/>
                    <a:pt x="76782" y="13013"/>
                  </a:cubicBezTo>
                  <a:cubicBezTo>
                    <a:pt x="76934" y="13013"/>
                    <a:pt x="77075" y="12968"/>
                    <a:pt x="77213" y="12968"/>
                  </a:cubicBezTo>
                  <a:cubicBezTo>
                    <a:pt x="77282" y="12968"/>
                    <a:pt x="77349" y="12979"/>
                    <a:pt x="77417" y="13013"/>
                  </a:cubicBezTo>
                  <a:cubicBezTo>
                    <a:pt x="77315" y="13115"/>
                    <a:pt x="77239" y="13140"/>
                    <a:pt x="77176" y="13140"/>
                  </a:cubicBezTo>
                  <a:cubicBezTo>
                    <a:pt x="77112" y="13140"/>
                    <a:pt x="77061" y="13115"/>
                    <a:pt x="77010" y="13115"/>
                  </a:cubicBezTo>
                  <a:cubicBezTo>
                    <a:pt x="76883" y="13115"/>
                    <a:pt x="76883" y="13013"/>
                    <a:pt x="76782" y="13013"/>
                  </a:cubicBezTo>
                  <a:lnTo>
                    <a:pt x="76375" y="13013"/>
                  </a:lnTo>
                  <a:lnTo>
                    <a:pt x="76248" y="13115"/>
                  </a:lnTo>
                  <a:cubicBezTo>
                    <a:pt x="76146" y="13013"/>
                    <a:pt x="76045" y="13013"/>
                    <a:pt x="75943" y="12912"/>
                  </a:cubicBezTo>
                  <a:cubicBezTo>
                    <a:pt x="76045" y="12810"/>
                    <a:pt x="76045" y="12810"/>
                    <a:pt x="76146" y="12708"/>
                  </a:cubicBezTo>
                  <a:lnTo>
                    <a:pt x="76146" y="11946"/>
                  </a:lnTo>
                  <a:cubicBezTo>
                    <a:pt x="76375" y="11946"/>
                    <a:pt x="76477" y="11946"/>
                    <a:pt x="76578" y="11844"/>
                  </a:cubicBezTo>
                  <a:cubicBezTo>
                    <a:pt x="76680" y="11844"/>
                    <a:pt x="76782" y="11743"/>
                    <a:pt x="76782" y="11641"/>
                  </a:cubicBezTo>
                  <a:cubicBezTo>
                    <a:pt x="76883" y="11539"/>
                    <a:pt x="76782" y="11310"/>
                    <a:pt x="76883" y="11209"/>
                  </a:cubicBezTo>
                  <a:lnTo>
                    <a:pt x="77112" y="11209"/>
                  </a:lnTo>
                  <a:cubicBezTo>
                    <a:pt x="77214" y="11310"/>
                    <a:pt x="77214" y="11438"/>
                    <a:pt x="77315" y="11641"/>
                  </a:cubicBezTo>
                  <a:cubicBezTo>
                    <a:pt x="77519" y="11539"/>
                    <a:pt x="77849" y="11310"/>
                    <a:pt x="78052" y="11209"/>
                  </a:cubicBezTo>
                  <a:cubicBezTo>
                    <a:pt x="78281" y="11438"/>
                    <a:pt x="78485" y="11539"/>
                    <a:pt x="78688" y="11641"/>
                  </a:cubicBezTo>
                  <a:cubicBezTo>
                    <a:pt x="78790" y="11438"/>
                    <a:pt x="78790" y="11310"/>
                    <a:pt x="78917" y="11209"/>
                  </a:cubicBezTo>
                  <a:lnTo>
                    <a:pt x="80289" y="11209"/>
                  </a:lnTo>
                  <a:cubicBezTo>
                    <a:pt x="80391" y="11209"/>
                    <a:pt x="80391" y="11107"/>
                    <a:pt x="80391" y="11107"/>
                  </a:cubicBezTo>
                  <a:cubicBezTo>
                    <a:pt x="80289" y="11005"/>
                    <a:pt x="80187" y="10904"/>
                    <a:pt x="80060" y="10675"/>
                  </a:cubicBezTo>
                  <a:lnTo>
                    <a:pt x="80823" y="10675"/>
                  </a:lnTo>
                  <a:cubicBezTo>
                    <a:pt x="80924" y="10573"/>
                    <a:pt x="81026" y="10573"/>
                    <a:pt x="81026" y="10472"/>
                  </a:cubicBezTo>
                  <a:lnTo>
                    <a:pt x="83237" y="10472"/>
                  </a:lnTo>
                  <a:lnTo>
                    <a:pt x="83237" y="10040"/>
                  </a:lnTo>
                  <a:lnTo>
                    <a:pt x="83136" y="9938"/>
                  </a:lnTo>
                  <a:cubicBezTo>
                    <a:pt x="83136" y="9836"/>
                    <a:pt x="83237" y="9735"/>
                    <a:pt x="83237" y="9735"/>
                  </a:cubicBezTo>
                  <a:cubicBezTo>
                    <a:pt x="83136" y="9633"/>
                    <a:pt x="83136" y="9404"/>
                    <a:pt x="83034" y="9303"/>
                  </a:cubicBezTo>
                  <a:cubicBezTo>
                    <a:pt x="82932" y="9404"/>
                    <a:pt x="82932" y="9531"/>
                    <a:pt x="82831" y="9633"/>
                  </a:cubicBezTo>
                  <a:cubicBezTo>
                    <a:pt x="82729" y="9531"/>
                    <a:pt x="82831" y="9303"/>
                    <a:pt x="82729" y="9201"/>
                  </a:cubicBezTo>
                  <a:cubicBezTo>
                    <a:pt x="82729" y="9201"/>
                    <a:pt x="82602" y="9099"/>
                    <a:pt x="82602" y="8998"/>
                  </a:cubicBezTo>
                  <a:lnTo>
                    <a:pt x="82729" y="8896"/>
                  </a:lnTo>
                  <a:lnTo>
                    <a:pt x="82729" y="8464"/>
                  </a:lnTo>
                  <a:cubicBezTo>
                    <a:pt x="82831" y="8362"/>
                    <a:pt x="83034" y="8261"/>
                    <a:pt x="83136" y="8133"/>
                  </a:cubicBezTo>
                  <a:cubicBezTo>
                    <a:pt x="83136" y="8032"/>
                    <a:pt x="83034" y="7930"/>
                    <a:pt x="83034" y="7930"/>
                  </a:cubicBezTo>
                  <a:lnTo>
                    <a:pt x="82831" y="7930"/>
                  </a:lnTo>
                  <a:cubicBezTo>
                    <a:pt x="82729" y="7828"/>
                    <a:pt x="82602" y="7625"/>
                    <a:pt x="82500" y="7498"/>
                  </a:cubicBezTo>
                  <a:lnTo>
                    <a:pt x="81967" y="7498"/>
                  </a:lnTo>
                  <a:cubicBezTo>
                    <a:pt x="81763" y="7396"/>
                    <a:pt x="81662" y="7295"/>
                    <a:pt x="81560" y="7193"/>
                  </a:cubicBezTo>
                  <a:cubicBezTo>
                    <a:pt x="81458" y="6990"/>
                    <a:pt x="81458" y="6761"/>
                    <a:pt x="81331" y="6659"/>
                  </a:cubicBezTo>
                  <a:cubicBezTo>
                    <a:pt x="81229" y="6558"/>
                    <a:pt x="81128" y="6456"/>
                    <a:pt x="81026" y="6354"/>
                  </a:cubicBezTo>
                  <a:cubicBezTo>
                    <a:pt x="81026" y="6354"/>
                    <a:pt x="80924" y="6456"/>
                    <a:pt x="80823" y="6456"/>
                  </a:cubicBezTo>
                  <a:lnTo>
                    <a:pt x="80594" y="6456"/>
                  </a:lnTo>
                  <a:cubicBezTo>
                    <a:pt x="80391" y="6558"/>
                    <a:pt x="80289" y="6761"/>
                    <a:pt x="80187" y="6761"/>
                  </a:cubicBezTo>
                  <a:cubicBezTo>
                    <a:pt x="80060" y="6761"/>
                    <a:pt x="79959" y="6659"/>
                    <a:pt x="79959" y="6659"/>
                  </a:cubicBezTo>
                  <a:cubicBezTo>
                    <a:pt x="79857" y="6354"/>
                    <a:pt x="80060" y="6354"/>
                    <a:pt x="80060" y="6227"/>
                  </a:cubicBezTo>
                  <a:lnTo>
                    <a:pt x="80060" y="5719"/>
                  </a:lnTo>
                  <a:cubicBezTo>
                    <a:pt x="79959" y="5592"/>
                    <a:pt x="79959" y="5592"/>
                    <a:pt x="79857" y="5592"/>
                  </a:cubicBezTo>
                  <a:lnTo>
                    <a:pt x="79857" y="6024"/>
                  </a:lnTo>
                  <a:cubicBezTo>
                    <a:pt x="79857" y="6126"/>
                    <a:pt x="79755" y="6227"/>
                    <a:pt x="79654" y="6354"/>
                  </a:cubicBezTo>
                  <a:cubicBezTo>
                    <a:pt x="79552" y="6227"/>
                    <a:pt x="79425" y="6126"/>
                    <a:pt x="79323" y="6024"/>
                  </a:cubicBezTo>
                  <a:cubicBezTo>
                    <a:pt x="79425" y="6024"/>
                    <a:pt x="79425" y="5922"/>
                    <a:pt x="79552" y="5821"/>
                  </a:cubicBezTo>
                  <a:cubicBezTo>
                    <a:pt x="79552" y="5719"/>
                    <a:pt x="79552" y="5719"/>
                    <a:pt x="79654" y="5592"/>
                  </a:cubicBezTo>
                  <a:lnTo>
                    <a:pt x="79857" y="5592"/>
                  </a:lnTo>
                  <a:cubicBezTo>
                    <a:pt x="79857" y="5389"/>
                    <a:pt x="79552" y="5287"/>
                    <a:pt x="79552" y="5084"/>
                  </a:cubicBezTo>
                  <a:cubicBezTo>
                    <a:pt x="79654" y="4855"/>
                    <a:pt x="79755" y="4753"/>
                    <a:pt x="79857" y="4753"/>
                  </a:cubicBezTo>
                  <a:cubicBezTo>
                    <a:pt x="80187" y="4753"/>
                    <a:pt x="80187" y="4448"/>
                    <a:pt x="80391" y="4321"/>
                  </a:cubicBezTo>
                  <a:cubicBezTo>
                    <a:pt x="80492" y="4448"/>
                    <a:pt x="80492" y="4448"/>
                    <a:pt x="80594" y="4448"/>
                  </a:cubicBezTo>
                  <a:lnTo>
                    <a:pt x="80594" y="4855"/>
                  </a:lnTo>
                  <a:cubicBezTo>
                    <a:pt x="80645" y="4906"/>
                    <a:pt x="80702" y="4906"/>
                    <a:pt x="80759" y="4906"/>
                  </a:cubicBezTo>
                  <a:cubicBezTo>
                    <a:pt x="80816" y="4906"/>
                    <a:pt x="80874" y="4906"/>
                    <a:pt x="80924" y="4957"/>
                  </a:cubicBezTo>
                  <a:cubicBezTo>
                    <a:pt x="81026" y="5084"/>
                    <a:pt x="80924" y="5287"/>
                    <a:pt x="81026" y="5389"/>
                  </a:cubicBezTo>
                  <a:cubicBezTo>
                    <a:pt x="81086" y="5418"/>
                    <a:pt x="81128" y="5431"/>
                    <a:pt x="81160" y="5431"/>
                  </a:cubicBezTo>
                  <a:cubicBezTo>
                    <a:pt x="81238" y="5431"/>
                    <a:pt x="81259" y="5359"/>
                    <a:pt x="81331" y="5287"/>
                  </a:cubicBezTo>
                  <a:cubicBezTo>
                    <a:pt x="81458" y="5287"/>
                    <a:pt x="81560" y="5185"/>
                    <a:pt x="81662" y="5185"/>
                  </a:cubicBezTo>
                  <a:cubicBezTo>
                    <a:pt x="81560" y="4957"/>
                    <a:pt x="81331" y="4855"/>
                    <a:pt x="81128" y="4753"/>
                  </a:cubicBezTo>
                  <a:cubicBezTo>
                    <a:pt x="81128" y="4753"/>
                    <a:pt x="81128" y="4652"/>
                    <a:pt x="81229" y="4550"/>
                  </a:cubicBezTo>
                  <a:lnTo>
                    <a:pt x="81458" y="4753"/>
                  </a:lnTo>
                  <a:cubicBezTo>
                    <a:pt x="81509" y="4702"/>
                    <a:pt x="81560" y="4702"/>
                    <a:pt x="81623" y="4702"/>
                  </a:cubicBezTo>
                  <a:cubicBezTo>
                    <a:pt x="81687" y="4702"/>
                    <a:pt x="81763" y="4702"/>
                    <a:pt x="81865" y="4652"/>
                  </a:cubicBezTo>
                  <a:cubicBezTo>
                    <a:pt x="81763" y="4550"/>
                    <a:pt x="81763" y="4550"/>
                    <a:pt x="81662" y="4448"/>
                  </a:cubicBezTo>
                  <a:cubicBezTo>
                    <a:pt x="81865" y="4448"/>
                    <a:pt x="81967" y="4321"/>
                    <a:pt x="82094" y="4321"/>
                  </a:cubicBezTo>
                  <a:cubicBezTo>
                    <a:pt x="82094" y="4219"/>
                    <a:pt x="81967" y="4118"/>
                    <a:pt x="81967" y="4016"/>
                  </a:cubicBezTo>
                  <a:cubicBezTo>
                    <a:pt x="81865" y="4118"/>
                    <a:pt x="81865" y="4118"/>
                    <a:pt x="81763" y="4219"/>
                  </a:cubicBezTo>
                  <a:cubicBezTo>
                    <a:pt x="81560" y="4219"/>
                    <a:pt x="81331" y="4219"/>
                    <a:pt x="81128" y="4118"/>
                  </a:cubicBezTo>
                  <a:cubicBezTo>
                    <a:pt x="81229" y="4016"/>
                    <a:pt x="81458" y="3914"/>
                    <a:pt x="81229" y="3686"/>
                  </a:cubicBezTo>
                  <a:lnTo>
                    <a:pt x="80924" y="3686"/>
                  </a:lnTo>
                  <a:cubicBezTo>
                    <a:pt x="80696" y="3813"/>
                    <a:pt x="80594" y="3914"/>
                    <a:pt x="80492" y="4016"/>
                  </a:cubicBezTo>
                  <a:cubicBezTo>
                    <a:pt x="80442" y="4016"/>
                    <a:pt x="80365" y="4042"/>
                    <a:pt x="80286" y="4042"/>
                  </a:cubicBezTo>
                  <a:cubicBezTo>
                    <a:pt x="80206" y="4042"/>
                    <a:pt x="80124" y="4016"/>
                    <a:pt x="80060" y="3914"/>
                  </a:cubicBezTo>
                  <a:cubicBezTo>
                    <a:pt x="80187" y="3914"/>
                    <a:pt x="80187" y="3813"/>
                    <a:pt x="80187" y="3813"/>
                  </a:cubicBezTo>
                  <a:cubicBezTo>
                    <a:pt x="80187" y="3584"/>
                    <a:pt x="80060" y="3482"/>
                    <a:pt x="79959" y="3381"/>
                  </a:cubicBezTo>
                  <a:lnTo>
                    <a:pt x="79425" y="3381"/>
                  </a:lnTo>
                  <a:cubicBezTo>
                    <a:pt x="79425" y="3279"/>
                    <a:pt x="79323" y="3177"/>
                    <a:pt x="79222" y="3177"/>
                  </a:cubicBezTo>
                  <a:lnTo>
                    <a:pt x="78917" y="3177"/>
                  </a:lnTo>
                  <a:lnTo>
                    <a:pt x="78688" y="2949"/>
                  </a:lnTo>
                  <a:lnTo>
                    <a:pt x="78154" y="2949"/>
                  </a:lnTo>
                  <a:cubicBezTo>
                    <a:pt x="78154" y="2949"/>
                    <a:pt x="78052" y="2847"/>
                    <a:pt x="77951" y="2847"/>
                  </a:cubicBezTo>
                  <a:lnTo>
                    <a:pt x="77112" y="2847"/>
                  </a:lnTo>
                  <a:cubicBezTo>
                    <a:pt x="77010" y="2847"/>
                    <a:pt x="77010" y="2949"/>
                    <a:pt x="76883" y="2949"/>
                  </a:cubicBezTo>
                  <a:cubicBezTo>
                    <a:pt x="76782" y="2847"/>
                    <a:pt x="76680" y="2745"/>
                    <a:pt x="76578" y="2644"/>
                  </a:cubicBezTo>
                  <a:cubicBezTo>
                    <a:pt x="76477" y="2644"/>
                    <a:pt x="76375" y="2644"/>
                    <a:pt x="76375" y="2542"/>
                  </a:cubicBezTo>
                  <a:lnTo>
                    <a:pt x="76375" y="2415"/>
                  </a:lnTo>
                  <a:lnTo>
                    <a:pt x="77417" y="2415"/>
                  </a:lnTo>
                  <a:cubicBezTo>
                    <a:pt x="77519" y="2415"/>
                    <a:pt x="77519" y="2415"/>
                    <a:pt x="77519" y="2313"/>
                  </a:cubicBezTo>
                  <a:cubicBezTo>
                    <a:pt x="77417" y="2212"/>
                    <a:pt x="77315" y="2212"/>
                    <a:pt x="77315" y="2110"/>
                  </a:cubicBezTo>
                  <a:lnTo>
                    <a:pt x="76375" y="2110"/>
                  </a:lnTo>
                  <a:cubicBezTo>
                    <a:pt x="76375" y="2008"/>
                    <a:pt x="76248" y="2008"/>
                    <a:pt x="76248" y="1907"/>
                  </a:cubicBezTo>
                  <a:cubicBezTo>
                    <a:pt x="76146" y="2008"/>
                    <a:pt x="76045" y="2008"/>
                    <a:pt x="76045" y="2110"/>
                  </a:cubicBezTo>
                  <a:cubicBezTo>
                    <a:pt x="75943" y="2008"/>
                    <a:pt x="75943" y="2008"/>
                    <a:pt x="75841" y="1907"/>
                  </a:cubicBezTo>
                  <a:lnTo>
                    <a:pt x="74571" y="1907"/>
                  </a:lnTo>
                  <a:lnTo>
                    <a:pt x="74469" y="1780"/>
                  </a:lnTo>
                  <a:cubicBezTo>
                    <a:pt x="74304" y="1729"/>
                    <a:pt x="74145" y="1729"/>
                    <a:pt x="73986" y="1729"/>
                  </a:cubicBezTo>
                  <a:cubicBezTo>
                    <a:pt x="73827" y="1729"/>
                    <a:pt x="73668" y="1729"/>
                    <a:pt x="73503" y="1678"/>
                  </a:cubicBezTo>
                  <a:cubicBezTo>
                    <a:pt x="73401" y="1678"/>
                    <a:pt x="73401" y="1576"/>
                    <a:pt x="73401" y="1576"/>
                  </a:cubicBezTo>
                  <a:lnTo>
                    <a:pt x="72131" y="1576"/>
                  </a:lnTo>
                  <a:cubicBezTo>
                    <a:pt x="72029" y="1475"/>
                    <a:pt x="72029" y="1475"/>
                    <a:pt x="71927" y="1373"/>
                  </a:cubicBezTo>
                  <a:lnTo>
                    <a:pt x="71165" y="1373"/>
                  </a:lnTo>
                  <a:cubicBezTo>
                    <a:pt x="71165" y="1373"/>
                    <a:pt x="71063" y="1271"/>
                    <a:pt x="70961" y="1271"/>
                  </a:cubicBezTo>
                  <a:lnTo>
                    <a:pt x="69894" y="1271"/>
                  </a:lnTo>
                  <a:cubicBezTo>
                    <a:pt x="69894" y="1144"/>
                    <a:pt x="69792" y="1144"/>
                    <a:pt x="69792" y="1043"/>
                  </a:cubicBezTo>
                  <a:lnTo>
                    <a:pt x="67047" y="1043"/>
                  </a:lnTo>
                  <a:cubicBezTo>
                    <a:pt x="67047" y="941"/>
                    <a:pt x="66946" y="941"/>
                    <a:pt x="66946" y="839"/>
                  </a:cubicBezTo>
                  <a:lnTo>
                    <a:pt x="64608" y="839"/>
                  </a:lnTo>
                  <a:cubicBezTo>
                    <a:pt x="64506" y="839"/>
                    <a:pt x="64506" y="738"/>
                    <a:pt x="64404" y="738"/>
                  </a:cubicBezTo>
                  <a:lnTo>
                    <a:pt x="62600" y="738"/>
                  </a:lnTo>
                  <a:cubicBezTo>
                    <a:pt x="62498" y="636"/>
                    <a:pt x="62498" y="636"/>
                    <a:pt x="62396" y="509"/>
                  </a:cubicBezTo>
                  <a:lnTo>
                    <a:pt x="59219" y="509"/>
                  </a:lnTo>
                  <a:cubicBezTo>
                    <a:pt x="59092" y="509"/>
                    <a:pt x="59092" y="407"/>
                    <a:pt x="59092" y="407"/>
                  </a:cubicBezTo>
                  <a:cubicBezTo>
                    <a:pt x="59410" y="356"/>
                    <a:pt x="60103" y="331"/>
                    <a:pt x="60875" y="331"/>
                  </a:cubicBezTo>
                  <a:cubicBezTo>
                    <a:pt x="61647" y="331"/>
                    <a:pt x="62498" y="356"/>
                    <a:pt x="63133" y="407"/>
                  </a:cubicBezTo>
                  <a:cubicBezTo>
                    <a:pt x="63235" y="407"/>
                    <a:pt x="63235" y="509"/>
                    <a:pt x="63337" y="509"/>
                  </a:cubicBezTo>
                  <a:cubicBezTo>
                    <a:pt x="63337" y="407"/>
                    <a:pt x="63438" y="407"/>
                    <a:pt x="63540" y="305"/>
                  </a:cubicBezTo>
                  <a:lnTo>
                    <a:pt x="63972" y="305"/>
                  </a:lnTo>
                  <a:lnTo>
                    <a:pt x="63870" y="204"/>
                  </a:lnTo>
                  <a:lnTo>
                    <a:pt x="61761" y="204"/>
                  </a:lnTo>
                  <a:cubicBezTo>
                    <a:pt x="61532" y="102"/>
                    <a:pt x="61431" y="0"/>
                    <a:pt x="61431" y="0"/>
                  </a:cubicBezTo>
                  <a:cubicBezTo>
                    <a:pt x="61329" y="102"/>
                    <a:pt x="61227" y="102"/>
                    <a:pt x="61227" y="204"/>
                  </a:cubicBezTo>
                  <a:cubicBezTo>
                    <a:pt x="61126" y="102"/>
                    <a:pt x="60998" y="0"/>
                    <a:pt x="60897" y="0"/>
                  </a:cubicBezTo>
                  <a:cubicBezTo>
                    <a:pt x="60795" y="0"/>
                    <a:pt x="60693" y="102"/>
                    <a:pt x="60592" y="102"/>
                  </a:cubicBezTo>
                  <a:cubicBezTo>
                    <a:pt x="60490" y="102"/>
                    <a:pt x="60490" y="0"/>
                    <a:pt x="60363" y="0"/>
                  </a:cubicBezTo>
                  <a:cubicBezTo>
                    <a:pt x="60261" y="102"/>
                    <a:pt x="60160" y="102"/>
                    <a:pt x="60058" y="102"/>
                  </a:cubicBezTo>
                  <a:cubicBezTo>
                    <a:pt x="59956" y="102"/>
                    <a:pt x="59855" y="0"/>
                    <a:pt x="59728" y="0"/>
                  </a:cubicBezTo>
                  <a:cubicBezTo>
                    <a:pt x="59728" y="102"/>
                    <a:pt x="59626" y="102"/>
                    <a:pt x="59524" y="204"/>
                  </a:cubicBezTo>
                  <a:cubicBezTo>
                    <a:pt x="59524" y="102"/>
                    <a:pt x="59423" y="102"/>
                    <a:pt x="59423" y="0"/>
                  </a:cubicBezTo>
                  <a:lnTo>
                    <a:pt x="58991" y="0"/>
                  </a:lnTo>
                  <a:cubicBezTo>
                    <a:pt x="58991" y="102"/>
                    <a:pt x="58889" y="102"/>
                    <a:pt x="58889" y="204"/>
                  </a:cubicBezTo>
                  <a:cubicBezTo>
                    <a:pt x="58787" y="102"/>
                    <a:pt x="58686" y="0"/>
                    <a:pt x="58584" y="0"/>
                  </a:cubicBezTo>
                  <a:cubicBezTo>
                    <a:pt x="58457" y="102"/>
                    <a:pt x="58355" y="102"/>
                    <a:pt x="58254" y="204"/>
                  </a:cubicBezTo>
                  <a:cubicBezTo>
                    <a:pt x="58254" y="102"/>
                    <a:pt x="58152" y="102"/>
                    <a:pt x="58152" y="0"/>
                  </a:cubicBezTo>
                  <a:lnTo>
                    <a:pt x="56881" y="0"/>
                  </a:lnTo>
                  <a:cubicBezTo>
                    <a:pt x="56779" y="102"/>
                    <a:pt x="56779" y="102"/>
                    <a:pt x="56678" y="204"/>
                  </a:cubicBezTo>
                  <a:lnTo>
                    <a:pt x="56347" y="204"/>
                  </a:lnTo>
                  <a:cubicBezTo>
                    <a:pt x="56246" y="102"/>
                    <a:pt x="56246" y="102"/>
                    <a:pt x="56144" y="0"/>
                  </a:cubicBezTo>
                  <a:lnTo>
                    <a:pt x="55610" y="0"/>
                  </a:lnTo>
                  <a:cubicBezTo>
                    <a:pt x="55509" y="102"/>
                    <a:pt x="55509" y="102"/>
                    <a:pt x="55407" y="204"/>
                  </a:cubicBezTo>
                  <a:cubicBezTo>
                    <a:pt x="55407" y="102"/>
                    <a:pt x="55280" y="102"/>
                    <a:pt x="55280" y="0"/>
                  </a:cubicBezTo>
                  <a:lnTo>
                    <a:pt x="36015" y="0"/>
                  </a:lnTo>
                  <a:cubicBezTo>
                    <a:pt x="36015" y="102"/>
                    <a:pt x="35913" y="102"/>
                    <a:pt x="35913" y="204"/>
                  </a:cubicBezTo>
                  <a:lnTo>
                    <a:pt x="35710" y="0"/>
                  </a:lnTo>
                  <a:cubicBezTo>
                    <a:pt x="35481" y="0"/>
                    <a:pt x="35379" y="204"/>
                    <a:pt x="35176" y="204"/>
                  </a:cubicBezTo>
                  <a:cubicBezTo>
                    <a:pt x="35176" y="102"/>
                    <a:pt x="35074" y="102"/>
                    <a:pt x="34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991;p22">
              <a:extLst>
                <a:ext uri="{FF2B5EF4-FFF2-40B4-BE49-F238E27FC236}">
                  <a16:creationId xmlns:a16="http://schemas.microsoft.com/office/drawing/2014/main" id="{47710934-41DD-97F6-6AFB-D6DB3D6F7A04}"/>
                </a:ext>
              </a:extLst>
            </p:cNvPr>
            <p:cNvSpPr/>
            <p:nvPr/>
          </p:nvSpPr>
          <p:spPr>
            <a:xfrm>
              <a:off x="7224925" y="1899625"/>
              <a:ext cx="47675" cy="39425"/>
            </a:xfrm>
            <a:custGeom>
              <a:avLst/>
              <a:gdLst/>
              <a:ahLst/>
              <a:cxnLst/>
              <a:rect l="l" t="t" r="r" b="b"/>
              <a:pathLst>
                <a:path w="1907" h="1577" extrusionOk="0">
                  <a:moveTo>
                    <a:pt x="1271" y="840"/>
                  </a:moveTo>
                  <a:lnTo>
                    <a:pt x="1373" y="941"/>
                  </a:lnTo>
                  <a:cubicBezTo>
                    <a:pt x="1343" y="971"/>
                    <a:pt x="1322" y="983"/>
                    <a:pt x="1307" y="983"/>
                  </a:cubicBezTo>
                  <a:cubicBezTo>
                    <a:pt x="1271" y="983"/>
                    <a:pt x="1271" y="911"/>
                    <a:pt x="1271" y="840"/>
                  </a:cubicBezTo>
                  <a:close/>
                  <a:moveTo>
                    <a:pt x="432" y="1"/>
                  </a:moveTo>
                  <a:cubicBezTo>
                    <a:pt x="305" y="1"/>
                    <a:pt x="204" y="103"/>
                    <a:pt x="102" y="103"/>
                  </a:cubicBezTo>
                  <a:cubicBezTo>
                    <a:pt x="204" y="204"/>
                    <a:pt x="305" y="306"/>
                    <a:pt x="305" y="535"/>
                  </a:cubicBezTo>
                  <a:cubicBezTo>
                    <a:pt x="204" y="535"/>
                    <a:pt x="102" y="535"/>
                    <a:pt x="0" y="636"/>
                  </a:cubicBezTo>
                  <a:cubicBezTo>
                    <a:pt x="0" y="738"/>
                    <a:pt x="0" y="840"/>
                    <a:pt x="102" y="840"/>
                  </a:cubicBezTo>
                  <a:lnTo>
                    <a:pt x="305" y="840"/>
                  </a:lnTo>
                  <a:cubicBezTo>
                    <a:pt x="432" y="941"/>
                    <a:pt x="534" y="1170"/>
                    <a:pt x="636" y="1272"/>
                  </a:cubicBezTo>
                  <a:cubicBezTo>
                    <a:pt x="737" y="1170"/>
                    <a:pt x="839" y="1043"/>
                    <a:pt x="941" y="1043"/>
                  </a:cubicBezTo>
                  <a:cubicBezTo>
                    <a:pt x="1169" y="1272"/>
                    <a:pt x="1373" y="1373"/>
                    <a:pt x="1474" y="1577"/>
                  </a:cubicBezTo>
                  <a:lnTo>
                    <a:pt x="1805" y="1577"/>
                  </a:lnTo>
                  <a:lnTo>
                    <a:pt x="1805" y="1170"/>
                  </a:lnTo>
                  <a:lnTo>
                    <a:pt x="1906" y="1043"/>
                  </a:lnTo>
                  <a:cubicBezTo>
                    <a:pt x="1805" y="840"/>
                    <a:pt x="1703" y="636"/>
                    <a:pt x="1474" y="535"/>
                  </a:cubicBezTo>
                  <a:cubicBezTo>
                    <a:pt x="1373" y="535"/>
                    <a:pt x="1373" y="535"/>
                    <a:pt x="1271" y="636"/>
                  </a:cubicBezTo>
                  <a:lnTo>
                    <a:pt x="1271" y="840"/>
                  </a:lnTo>
                  <a:cubicBezTo>
                    <a:pt x="1068" y="840"/>
                    <a:pt x="1068" y="738"/>
                    <a:pt x="941" y="636"/>
                  </a:cubicBezTo>
                  <a:cubicBezTo>
                    <a:pt x="839" y="535"/>
                    <a:pt x="636" y="535"/>
                    <a:pt x="534" y="408"/>
                  </a:cubicBezTo>
                  <a:cubicBezTo>
                    <a:pt x="636" y="408"/>
                    <a:pt x="636" y="306"/>
                    <a:pt x="636" y="306"/>
                  </a:cubicBezTo>
                  <a:cubicBezTo>
                    <a:pt x="636" y="204"/>
                    <a:pt x="534" y="103"/>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92;p22">
              <a:extLst>
                <a:ext uri="{FF2B5EF4-FFF2-40B4-BE49-F238E27FC236}">
                  <a16:creationId xmlns:a16="http://schemas.microsoft.com/office/drawing/2014/main" id="{489433BA-CD88-9E9C-7CBE-A9BFC318A348}"/>
                </a:ext>
              </a:extLst>
            </p:cNvPr>
            <p:cNvSpPr/>
            <p:nvPr/>
          </p:nvSpPr>
          <p:spPr>
            <a:xfrm>
              <a:off x="5414050" y="1798600"/>
              <a:ext cx="122025" cy="13375"/>
            </a:xfrm>
            <a:custGeom>
              <a:avLst/>
              <a:gdLst/>
              <a:ahLst/>
              <a:cxnLst/>
              <a:rect l="l" t="t" r="r" b="b"/>
              <a:pathLst>
                <a:path w="4881" h="535" extrusionOk="0">
                  <a:moveTo>
                    <a:pt x="4118" y="1"/>
                  </a:moveTo>
                  <a:cubicBezTo>
                    <a:pt x="4016" y="1"/>
                    <a:pt x="4016" y="128"/>
                    <a:pt x="3914" y="230"/>
                  </a:cubicBezTo>
                  <a:lnTo>
                    <a:pt x="534" y="230"/>
                  </a:lnTo>
                  <a:cubicBezTo>
                    <a:pt x="432" y="230"/>
                    <a:pt x="305" y="331"/>
                    <a:pt x="305" y="331"/>
                  </a:cubicBezTo>
                  <a:cubicBezTo>
                    <a:pt x="204" y="331"/>
                    <a:pt x="204" y="230"/>
                    <a:pt x="102" y="230"/>
                  </a:cubicBezTo>
                  <a:cubicBezTo>
                    <a:pt x="0" y="331"/>
                    <a:pt x="0" y="433"/>
                    <a:pt x="102" y="535"/>
                  </a:cubicBezTo>
                  <a:lnTo>
                    <a:pt x="432" y="535"/>
                  </a:lnTo>
                  <a:cubicBezTo>
                    <a:pt x="636" y="433"/>
                    <a:pt x="636" y="433"/>
                    <a:pt x="737" y="331"/>
                  </a:cubicBezTo>
                  <a:cubicBezTo>
                    <a:pt x="839" y="433"/>
                    <a:pt x="941" y="433"/>
                    <a:pt x="1068" y="535"/>
                  </a:cubicBezTo>
                  <a:cubicBezTo>
                    <a:pt x="1068" y="433"/>
                    <a:pt x="1169" y="433"/>
                    <a:pt x="1169" y="433"/>
                  </a:cubicBezTo>
                  <a:lnTo>
                    <a:pt x="2338" y="433"/>
                  </a:lnTo>
                  <a:lnTo>
                    <a:pt x="2440" y="535"/>
                  </a:lnTo>
                  <a:cubicBezTo>
                    <a:pt x="2542" y="433"/>
                    <a:pt x="2542" y="433"/>
                    <a:pt x="2643" y="331"/>
                  </a:cubicBezTo>
                  <a:lnTo>
                    <a:pt x="4880" y="331"/>
                  </a:lnTo>
                  <a:cubicBezTo>
                    <a:pt x="4880" y="230"/>
                    <a:pt x="4880" y="128"/>
                    <a:pt x="4753" y="1"/>
                  </a:cubicBezTo>
                  <a:cubicBezTo>
                    <a:pt x="4651" y="128"/>
                    <a:pt x="4651" y="128"/>
                    <a:pt x="4550" y="230"/>
                  </a:cubicBezTo>
                  <a:cubicBezTo>
                    <a:pt x="4346" y="128"/>
                    <a:pt x="4245" y="1"/>
                    <a:pt x="4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93;p22">
              <a:extLst>
                <a:ext uri="{FF2B5EF4-FFF2-40B4-BE49-F238E27FC236}">
                  <a16:creationId xmlns:a16="http://schemas.microsoft.com/office/drawing/2014/main" id="{3E9F6296-0271-5DCC-6B08-613270943016}"/>
                </a:ext>
              </a:extLst>
            </p:cNvPr>
            <p:cNvSpPr/>
            <p:nvPr/>
          </p:nvSpPr>
          <p:spPr>
            <a:xfrm>
              <a:off x="5294600" y="1806875"/>
              <a:ext cx="76900" cy="14500"/>
            </a:xfrm>
            <a:custGeom>
              <a:avLst/>
              <a:gdLst/>
              <a:ahLst/>
              <a:cxnLst/>
              <a:rect l="l" t="t" r="r" b="b"/>
              <a:pathLst>
                <a:path w="3076" h="580" extrusionOk="0">
                  <a:moveTo>
                    <a:pt x="1601" y="0"/>
                  </a:moveTo>
                  <a:cubicBezTo>
                    <a:pt x="1500" y="102"/>
                    <a:pt x="1398" y="102"/>
                    <a:pt x="1271" y="204"/>
                  </a:cubicBezTo>
                  <a:lnTo>
                    <a:pt x="534" y="204"/>
                  </a:lnTo>
                  <a:cubicBezTo>
                    <a:pt x="330" y="305"/>
                    <a:pt x="229" y="305"/>
                    <a:pt x="0" y="432"/>
                  </a:cubicBezTo>
                  <a:lnTo>
                    <a:pt x="0" y="534"/>
                  </a:lnTo>
                  <a:cubicBezTo>
                    <a:pt x="153" y="534"/>
                    <a:pt x="294" y="579"/>
                    <a:pt x="431" y="579"/>
                  </a:cubicBezTo>
                  <a:cubicBezTo>
                    <a:pt x="500" y="579"/>
                    <a:pt x="568" y="568"/>
                    <a:pt x="635" y="534"/>
                  </a:cubicBezTo>
                  <a:cubicBezTo>
                    <a:pt x="763" y="432"/>
                    <a:pt x="763" y="432"/>
                    <a:pt x="864" y="432"/>
                  </a:cubicBezTo>
                  <a:lnTo>
                    <a:pt x="2974" y="432"/>
                  </a:lnTo>
                  <a:cubicBezTo>
                    <a:pt x="2974" y="305"/>
                    <a:pt x="2974" y="204"/>
                    <a:pt x="3075" y="204"/>
                  </a:cubicBezTo>
                  <a:lnTo>
                    <a:pt x="2440" y="204"/>
                  </a:lnTo>
                  <a:cubicBezTo>
                    <a:pt x="2338" y="102"/>
                    <a:pt x="2237" y="102"/>
                    <a:pt x="2237" y="0"/>
                  </a:cubicBezTo>
                  <a:cubicBezTo>
                    <a:pt x="2135" y="102"/>
                    <a:pt x="2033" y="204"/>
                    <a:pt x="2033" y="204"/>
                  </a:cubicBezTo>
                  <a:cubicBezTo>
                    <a:pt x="1805" y="102"/>
                    <a:pt x="1703" y="102"/>
                    <a:pt x="1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94;p22">
              <a:extLst>
                <a:ext uri="{FF2B5EF4-FFF2-40B4-BE49-F238E27FC236}">
                  <a16:creationId xmlns:a16="http://schemas.microsoft.com/office/drawing/2014/main" id="{508F0821-8D3B-7AAD-0FD4-028811196B73}"/>
                </a:ext>
              </a:extLst>
            </p:cNvPr>
            <p:cNvSpPr/>
            <p:nvPr/>
          </p:nvSpPr>
          <p:spPr>
            <a:xfrm>
              <a:off x="7198225" y="1904725"/>
              <a:ext cx="24175" cy="40050"/>
            </a:xfrm>
            <a:custGeom>
              <a:avLst/>
              <a:gdLst/>
              <a:ahLst/>
              <a:cxnLst/>
              <a:rect l="l" t="t" r="r" b="b"/>
              <a:pathLst>
                <a:path w="967" h="1602" extrusionOk="0">
                  <a:moveTo>
                    <a:pt x="738" y="0"/>
                  </a:moveTo>
                  <a:cubicBezTo>
                    <a:pt x="535" y="0"/>
                    <a:pt x="433" y="204"/>
                    <a:pt x="103" y="534"/>
                  </a:cubicBezTo>
                  <a:cubicBezTo>
                    <a:pt x="230" y="636"/>
                    <a:pt x="433" y="737"/>
                    <a:pt x="331" y="966"/>
                  </a:cubicBezTo>
                  <a:cubicBezTo>
                    <a:pt x="230" y="1068"/>
                    <a:pt x="103" y="1068"/>
                    <a:pt x="1" y="1169"/>
                  </a:cubicBezTo>
                  <a:cubicBezTo>
                    <a:pt x="1" y="1373"/>
                    <a:pt x="230" y="1373"/>
                    <a:pt x="230" y="1601"/>
                  </a:cubicBezTo>
                  <a:cubicBezTo>
                    <a:pt x="433" y="1373"/>
                    <a:pt x="535" y="1271"/>
                    <a:pt x="738" y="1169"/>
                  </a:cubicBezTo>
                  <a:lnTo>
                    <a:pt x="738" y="839"/>
                  </a:lnTo>
                  <a:cubicBezTo>
                    <a:pt x="636" y="636"/>
                    <a:pt x="535" y="534"/>
                    <a:pt x="433" y="432"/>
                  </a:cubicBezTo>
                  <a:cubicBezTo>
                    <a:pt x="636" y="331"/>
                    <a:pt x="738" y="204"/>
                    <a:pt x="967" y="102"/>
                  </a:cubicBezTo>
                  <a:cubicBezTo>
                    <a:pt x="865" y="0"/>
                    <a:pt x="738" y="0"/>
                    <a:pt x="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5;p22">
              <a:extLst>
                <a:ext uri="{FF2B5EF4-FFF2-40B4-BE49-F238E27FC236}">
                  <a16:creationId xmlns:a16="http://schemas.microsoft.com/office/drawing/2014/main" id="{CAE46956-672C-637C-2365-5FBB15BE8D6F}"/>
                </a:ext>
              </a:extLst>
            </p:cNvPr>
            <p:cNvSpPr/>
            <p:nvPr/>
          </p:nvSpPr>
          <p:spPr>
            <a:xfrm>
              <a:off x="6782675" y="1793525"/>
              <a:ext cx="63575" cy="13375"/>
            </a:xfrm>
            <a:custGeom>
              <a:avLst/>
              <a:gdLst/>
              <a:ahLst/>
              <a:cxnLst/>
              <a:rect l="l" t="t" r="r" b="b"/>
              <a:pathLst>
                <a:path w="2543" h="535" extrusionOk="0">
                  <a:moveTo>
                    <a:pt x="433" y="0"/>
                  </a:moveTo>
                  <a:cubicBezTo>
                    <a:pt x="331" y="102"/>
                    <a:pt x="331" y="102"/>
                    <a:pt x="204" y="204"/>
                  </a:cubicBezTo>
                  <a:lnTo>
                    <a:pt x="1" y="204"/>
                  </a:lnTo>
                  <a:lnTo>
                    <a:pt x="1" y="433"/>
                  </a:lnTo>
                  <a:lnTo>
                    <a:pt x="1805" y="433"/>
                  </a:lnTo>
                  <a:cubicBezTo>
                    <a:pt x="1907" y="433"/>
                    <a:pt x="1907" y="534"/>
                    <a:pt x="2009" y="534"/>
                  </a:cubicBezTo>
                  <a:lnTo>
                    <a:pt x="2441" y="534"/>
                  </a:lnTo>
                  <a:cubicBezTo>
                    <a:pt x="2542" y="433"/>
                    <a:pt x="2441" y="331"/>
                    <a:pt x="2339" y="204"/>
                  </a:cubicBezTo>
                  <a:lnTo>
                    <a:pt x="535" y="204"/>
                  </a:lnTo>
                  <a:cubicBezTo>
                    <a:pt x="535" y="102"/>
                    <a:pt x="433" y="102"/>
                    <a:pt x="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96;p22">
              <a:extLst>
                <a:ext uri="{FF2B5EF4-FFF2-40B4-BE49-F238E27FC236}">
                  <a16:creationId xmlns:a16="http://schemas.microsoft.com/office/drawing/2014/main" id="{A5A761DB-911A-F958-B90F-991D9291B374}"/>
                </a:ext>
              </a:extLst>
            </p:cNvPr>
            <p:cNvSpPr/>
            <p:nvPr/>
          </p:nvSpPr>
          <p:spPr>
            <a:xfrm>
              <a:off x="7232550" y="2000025"/>
              <a:ext cx="29250" cy="21000"/>
            </a:xfrm>
            <a:custGeom>
              <a:avLst/>
              <a:gdLst/>
              <a:ahLst/>
              <a:cxnLst/>
              <a:rect l="l" t="t" r="r" b="b"/>
              <a:pathLst>
                <a:path w="1170" h="840" extrusionOk="0">
                  <a:moveTo>
                    <a:pt x="229" y="1"/>
                  </a:moveTo>
                  <a:lnTo>
                    <a:pt x="229" y="331"/>
                  </a:lnTo>
                  <a:cubicBezTo>
                    <a:pt x="0" y="433"/>
                    <a:pt x="0" y="433"/>
                    <a:pt x="127" y="534"/>
                  </a:cubicBezTo>
                  <a:lnTo>
                    <a:pt x="534" y="534"/>
                  </a:lnTo>
                  <a:cubicBezTo>
                    <a:pt x="534" y="636"/>
                    <a:pt x="636" y="738"/>
                    <a:pt x="636" y="839"/>
                  </a:cubicBezTo>
                  <a:cubicBezTo>
                    <a:pt x="864" y="839"/>
                    <a:pt x="763" y="738"/>
                    <a:pt x="864" y="534"/>
                  </a:cubicBezTo>
                  <a:cubicBezTo>
                    <a:pt x="864" y="534"/>
                    <a:pt x="966" y="433"/>
                    <a:pt x="1169" y="331"/>
                  </a:cubicBezTo>
                  <a:cubicBezTo>
                    <a:pt x="1068" y="204"/>
                    <a:pt x="966" y="102"/>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97;p22">
              <a:extLst>
                <a:ext uri="{FF2B5EF4-FFF2-40B4-BE49-F238E27FC236}">
                  <a16:creationId xmlns:a16="http://schemas.microsoft.com/office/drawing/2014/main" id="{EE2C1514-BDEC-B506-2768-9D26314F4353}"/>
                </a:ext>
              </a:extLst>
            </p:cNvPr>
            <p:cNvSpPr/>
            <p:nvPr/>
          </p:nvSpPr>
          <p:spPr>
            <a:xfrm>
              <a:off x="6875450" y="1798600"/>
              <a:ext cx="39425" cy="9950"/>
            </a:xfrm>
            <a:custGeom>
              <a:avLst/>
              <a:gdLst/>
              <a:ahLst/>
              <a:cxnLst/>
              <a:rect l="l" t="t" r="r" b="b"/>
              <a:pathLst>
                <a:path w="1577" h="398" extrusionOk="0">
                  <a:moveTo>
                    <a:pt x="1" y="1"/>
                  </a:moveTo>
                  <a:lnTo>
                    <a:pt x="1" y="331"/>
                  </a:lnTo>
                  <a:cubicBezTo>
                    <a:pt x="485" y="373"/>
                    <a:pt x="803" y="398"/>
                    <a:pt x="1025" y="398"/>
                  </a:cubicBezTo>
                  <a:cubicBezTo>
                    <a:pt x="1338" y="398"/>
                    <a:pt x="1457" y="349"/>
                    <a:pt x="1576" y="230"/>
                  </a:cubicBezTo>
                  <a:cubicBezTo>
                    <a:pt x="1475" y="196"/>
                    <a:pt x="1370" y="184"/>
                    <a:pt x="1265" y="184"/>
                  </a:cubicBezTo>
                  <a:cubicBezTo>
                    <a:pt x="1054" y="184"/>
                    <a:pt x="839" y="230"/>
                    <a:pt x="636" y="230"/>
                  </a:cubicBezTo>
                  <a:cubicBezTo>
                    <a:pt x="534" y="128"/>
                    <a:pt x="534" y="1"/>
                    <a:pt x="433" y="1"/>
                  </a:cubicBezTo>
                  <a:cubicBezTo>
                    <a:pt x="433" y="128"/>
                    <a:pt x="306" y="128"/>
                    <a:pt x="306" y="230"/>
                  </a:cubicBezTo>
                  <a:cubicBezTo>
                    <a:pt x="204" y="128"/>
                    <a:pt x="102" y="1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98;p22">
              <a:extLst>
                <a:ext uri="{FF2B5EF4-FFF2-40B4-BE49-F238E27FC236}">
                  <a16:creationId xmlns:a16="http://schemas.microsoft.com/office/drawing/2014/main" id="{35870C0A-5239-3360-85EC-B4FD5645395D}"/>
                </a:ext>
              </a:extLst>
            </p:cNvPr>
            <p:cNvSpPr/>
            <p:nvPr/>
          </p:nvSpPr>
          <p:spPr>
            <a:xfrm>
              <a:off x="6750925" y="1793525"/>
              <a:ext cx="31775" cy="10825"/>
            </a:xfrm>
            <a:custGeom>
              <a:avLst/>
              <a:gdLst/>
              <a:ahLst/>
              <a:cxnLst/>
              <a:rect l="l" t="t" r="r" b="b"/>
              <a:pathLst>
                <a:path w="1271" h="433" extrusionOk="0">
                  <a:moveTo>
                    <a:pt x="0" y="0"/>
                  </a:moveTo>
                  <a:lnTo>
                    <a:pt x="0" y="204"/>
                  </a:lnTo>
                  <a:lnTo>
                    <a:pt x="534" y="204"/>
                  </a:lnTo>
                  <a:cubicBezTo>
                    <a:pt x="636" y="331"/>
                    <a:pt x="737" y="331"/>
                    <a:pt x="737" y="433"/>
                  </a:cubicBezTo>
                  <a:cubicBezTo>
                    <a:pt x="839" y="331"/>
                    <a:pt x="966" y="331"/>
                    <a:pt x="966" y="204"/>
                  </a:cubicBezTo>
                  <a:lnTo>
                    <a:pt x="1271" y="204"/>
                  </a:lnTo>
                  <a:cubicBezTo>
                    <a:pt x="1271" y="102"/>
                    <a:pt x="1169"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99;p22">
              <a:extLst>
                <a:ext uri="{FF2B5EF4-FFF2-40B4-BE49-F238E27FC236}">
                  <a16:creationId xmlns:a16="http://schemas.microsoft.com/office/drawing/2014/main" id="{24059B94-0565-BB6A-42AE-E05C111B8A00}"/>
                </a:ext>
              </a:extLst>
            </p:cNvPr>
            <p:cNvSpPr/>
            <p:nvPr/>
          </p:nvSpPr>
          <p:spPr>
            <a:xfrm>
              <a:off x="5180850" y="2010825"/>
              <a:ext cx="21625" cy="15900"/>
            </a:xfrm>
            <a:custGeom>
              <a:avLst/>
              <a:gdLst/>
              <a:ahLst/>
              <a:cxnLst/>
              <a:rect l="l" t="t" r="r" b="b"/>
              <a:pathLst>
                <a:path w="865" h="636" extrusionOk="0">
                  <a:moveTo>
                    <a:pt x="229" y="1"/>
                  </a:moveTo>
                  <a:lnTo>
                    <a:pt x="229" y="306"/>
                  </a:lnTo>
                  <a:cubicBezTo>
                    <a:pt x="229" y="407"/>
                    <a:pt x="1" y="534"/>
                    <a:pt x="102" y="636"/>
                  </a:cubicBezTo>
                  <a:lnTo>
                    <a:pt x="331" y="636"/>
                  </a:lnTo>
                  <a:cubicBezTo>
                    <a:pt x="433" y="534"/>
                    <a:pt x="433" y="407"/>
                    <a:pt x="534" y="306"/>
                  </a:cubicBezTo>
                  <a:cubicBezTo>
                    <a:pt x="636" y="306"/>
                    <a:pt x="636" y="306"/>
                    <a:pt x="865" y="204"/>
                  </a:cubicBezTo>
                  <a:cubicBezTo>
                    <a:pt x="636" y="102"/>
                    <a:pt x="433" y="102"/>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0;p22">
              <a:extLst>
                <a:ext uri="{FF2B5EF4-FFF2-40B4-BE49-F238E27FC236}">
                  <a16:creationId xmlns:a16="http://schemas.microsoft.com/office/drawing/2014/main" id="{AFE97FED-7C38-E906-BEDB-2614B4E7D179}"/>
                </a:ext>
              </a:extLst>
            </p:cNvPr>
            <p:cNvSpPr/>
            <p:nvPr/>
          </p:nvSpPr>
          <p:spPr>
            <a:xfrm>
              <a:off x="5384825" y="1807500"/>
              <a:ext cx="26700" cy="4475"/>
            </a:xfrm>
            <a:custGeom>
              <a:avLst/>
              <a:gdLst/>
              <a:ahLst/>
              <a:cxnLst/>
              <a:rect l="l" t="t" r="r" b="b"/>
              <a:pathLst>
                <a:path w="1068" h="179" extrusionOk="0">
                  <a:moveTo>
                    <a:pt x="286" y="1"/>
                  </a:moveTo>
                  <a:cubicBezTo>
                    <a:pt x="153" y="1"/>
                    <a:pt x="102" y="26"/>
                    <a:pt x="0" y="77"/>
                  </a:cubicBezTo>
                  <a:lnTo>
                    <a:pt x="0" y="179"/>
                  </a:lnTo>
                  <a:lnTo>
                    <a:pt x="966" y="179"/>
                  </a:lnTo>
                  <a:lnTo>
                    <a:pt x="1068" y="77"/>
                  </a:lnTo>
                  <a:cubicBezTo>
                    <a:pt x="635" y="26"/>
                    <a:pt x="419"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01;p22">
              <a:extLst>
                <a:ext uri="{FF2B5EF4-FFF2-40B4-BE49-F238E27FC236}">
                  <a16:creationId xmlns:a16="http://schemas.microsoft.com/office/drawing/2014/main" id="{4176818E-43EC-24EA-9A86-4D35CE16285A}"/>
                </a:ext>
              </a:extLst>
            </p:cNvPr>
            <p:cNvSpPr/>
            <p:nvPr/>
          </p:nvSpPr>
          <p:spPr>
            <a:xfrm>
              <a:off x="5231050" y="1825300"/>
              <a:ext cx="19075" cy="8275"/>
            </a:xfrm>
            <a:custGeom>
              <a:avLst/>
              <a:gdLst/>
              <a:ahLst/>
              <a:cxnLst/>
              <a:rect l="l" t="t" r="r" b="b"/>
              <a:pathLst>
                <a:path w="763" h="331" extrusionOk="0">
                  <a:moveTo>
                    <a:pt x="331" y="0"/>
                  </a:moveTo>
                  <a:cubicBezTo>
                    <a:pt x="229" y="102"/>
                    <a:pt x="0" y="102"/>
                    <a:pt x="0" y="331"/>
                  </a:cubicBezTo>
                  <a:cubicBezTo>
                    <a:pt x="229" y="331"/>
                    <a:pt x="534" y="204"/>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02;p22">
              <a:extLst>
                <a:ext uri="{FF2B5EF4-FFF2-40B4-BE49-F238E27FC236}">
                  <a16:creationId xmlns:a16="http://schemas.microsoft.com/office/drawing/2014/main" id="{80D90DAC-3897-C774-7982-56DE52831E45}"/>
                </a:ext>
              </a:extLst>
            </p:cNvPr>
            <p:cNvSpPr/>
            <p:nvPr/>
          </p:nvSpPr>
          <p:spPr>
            <a:xfrm>
              <a:off x="5276150" y="1952375"/>
              <a:ext cx="8300" cy="8275"/>
            </a:xfrm>
            <a:custGeom>
              <a:avLst/>
              <a:gdLst/>
              <a:ahLst/>
              <a:cxnLst/>
              <a:rect l="l" t="t" r="r" b="b"/>
              <a:pathLst>
                <a:path w="332" h="331" extrusionOk="0">
                  <a:moveTo>
                    <a:pt x="1" y="0"/>
                  </a:moveTo>
                  <a:lnTo>
                    <a:pt x="1" y="331"/>
                  </a:lnTo>
                  <a:lnTo>
                    <a:pt x="331" y="33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03;p22">
              <a:extLst>
                <a:ext uri="{FF2B5EF4-FFF2-40B4-BE49-F238E27FC236}">
                  <a16:creationId xmlns:a16="http://schemas.microsoft.com/office/drawing/2014/main" id="{3BAFE3D4-4082-DDF0-2050-A64F1ADC8144}"/>
                </a:ext>
              </a:extLst>
            </p:cNvPr>
            <p:cNvSpPr/>
            <p:nvPr/>
          </p:nvSpPr>
          <p:spPr>
            <a:xfrm>
              <a:off x="7100375" y="1841175"/>
              <a:ext cx="8300" cy="10825"/>
            </a:xfrm>
            <a:custGeom>
              <a:avLst/>
              <a:gdLst/>
              <a:ahLst/>
              <a:cxnLst/>
              <a:rect l="l" t="t" r="r" b="b"/>
              <a:pathLst>
                <a:path w="332" h="433" extrusionOk="0">
                  <a:moveTo>
                    <a:pt x="331" y="1"/>
                  </a:moveTo>
                  <a:cubicBezTo>
                    <a:pt x="102" y="102"/>
                    <a:pt x="102" y="102"/>
                    <a:pt x="1" y="102"/>
                  </a:cubicBezTo>
                  <a:lnTo>
                    <a:pt x="1" y="433"/>
                  </a:lnTo>
                  <a:lnTo>
                    <a:pt x="331" y="433"/>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04;p22">
              <a:extLst>
                <a:ext uri="{FF2B5EF4-FFF2-40B4-BE49-F238E27FC236}">
                  <a16:creationId xmlns:a16="http://schemas.microsoft.com/office/drawing/2014/main" id="{99B3EE88-9085-D9C5-0D8F-073CC524386F}"/>
                </a:ext>
              </a:extLst>
            </p:cNvPr>
            <p:cNvSpPr/>
            <p:nvPr/>
          </p:nvSpPr>
          <p:spPr>
            <a:xfrm>
              <a:off x="5250100" y="1822125"/>
              <a:ext cx="15925" cy="3200"/>
            </a:xfrm>
            <a:custGeom>
              <a:avLst/>
              <a:gdLst/>
              <a:ahLst/>
              <a:cxnLst/>
              <a:rect l="l" t="t" r="r" b="b"/>
              <a:pathLst>
                <a:path w="637" h="128" extrusionOk="0">
                  <a:moveTo>
                    <a:pt x="309" y="0"/>
                  </a:moveTo>
                  <a:cubicBezTo>
                    <a:pt x="204" y="0"/>
                    <a:pt x="103" y="26"/>
                    <a:pt x="1" y="127"/>
                  </a:cubicBezTo>
                  <a:cubicBezTo>
                    <a:pt x="47" y="104"/>
                    <a:pt x="93" y="97"/>
                    <a:pt x="139" y="97"/>
                  </a:cubicBezTo>
                  <a:cubicBezTo>
                    <a:pt x="222" y="97"/>
                    <a:pt x="306" y="120"/>
                    <a:pt x="392" y="120"/>
                  </a:cubicBezTo>
                  <a:cubicBezTo>
                    <a:pt x="471" y="120"/>
                    <a:pt x="552" y="101"/>
                    <a:pt x="636" y="26"/>
                  </a:cubicBezTo>
                  <a:cubicBezTo>
                    <a:pt x="522" y="26"/>
                    <a:pt x="414" y="0"/>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05;p22">
              <a:extLst>
                <a:ext uri="{FF2B5EF4-FFF2-40B4-BE49-F238E27FC236}">
                  <a16:creationId xmlns:a16="http://schemas.microsoft.com/office/drawing/2014/main" id="{BB185E57-546C-D626-F384-FF3C2E829695}"/>
                </a:ext>
              </a:extLst>
            </p:cNvPr>
            <p:cNvSpPr/>
            <p:nvPr/>
          </p:nvSpPr>
          <p:spPr>
            <a:xfrm>
              <a:off x="5212625" y="2010825"/>
              <a:ext cx="13375" cy="10200"/>
            </a:xfrm>
            <a:custGeom>
              <a:avLst/>
              <a:gdLst/>
              <a:ahLst/>
              <a:cxnLst/>
              <a:rect l="l" t="t" r="r" b="b"/>
              <a:pathLst>
                <a:path w="535" h="408" extrusionOk="0">
                  <a:moveTo>
                    <a:pt x="102" y="1"/>
                  </a:moveTo>
                  <a:cubicBezTo>
                    <a:pt x="0" y="102"/>
                    <a:pt x="0" y="306"/>
                    <a:pt x="102" y="407"/>
                  </a:cubicBezTo>
                  <a:lnTo>
                    <a:pt x="534" y="407"/>
                  </a:lnTo>
                  <a:cubicBezTo>
                    <a:pt x="331" y="306"/>
                    <a:pt x="229" y="306"/>
                    <a:pt x="229" y="204"/>
                  </a:cubicBezTo>
                  <a:cubicBezTo>
                    <a:pt x="229" y="102"/>
                    <a:pt x="331"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06;p22">
              <a:extLst>
                <a:ext uri="{FF2B5EF4-FFF2-40B4-BE49-F238E27FC236}">
                  <a16:creationId xmlns:a16="http://schemas.microsoft.com/office/drawing/2014/main" id="{BF830E11-3EE9-CE20-6E81-BA017829558D}"/>
                </a:ext>
              </a:extLst>
            </p:cNvPr>
            <p:cNvSpPr/>
            <p:nvPr/>
          </p:nvSpPr>
          <p:spPr>
            <a:xfrm>
              <a:off x="7211575" y="1886300"/>
              <a:ext cx="10825" cy="7650"/>
            </a:xfrm>
            <a:custGeom>
              <a:avLst/>
              <a:gdLst/>
              <a:ahLst/>
              <a:cxnLst/>
              <a:rect l="l" t="t" r="r" b="b"/>
              <a:pathLst>
                <a:path w="433" h="306" extrusionOk="0">
                  <a:moveTo>
                    <a:pt x="1" y="0"/>
                  </a:moveTo>
                  <a:lnTo>
                    <a:pt x="1" y="305"/>
                  </a:lnTo>
                  <a:cubicBezTo>
                    <a:pt x="204" y="305"/>
                    <a:pt x="204" y="203"/>
                    <a:pt x="433" y="102"/>
                  </a:cubicBezTo>
                  <a:cubicBezTo>
                    <a:pt x="204" y="0"/>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07;p22">
              <a:extLst>
                <a:ext uri="{FF2B5EF4-FFF2-40B4-BE49-F238E27FC236}">
                  <a16:creationId xmlns:a16="http://schemas.microsoft.com/office/drawing/2014/main" id="{C23A6D06-8CA9-E4E5-28F8-FEC2B25E8F6C}"/>
                </a:ext>
              </a:extLst>
            </p:cNvPr>
            <p:cNvSpPr/>
            <p:nvPr/>
          </p:nvSpPr>
          <p:spPr>
            <a:xfrm>
              <a:off x="7158850" y="1907250"/>
              <a:ext cx="7650" cy="9000"/>
            </a:xfrm>
            <a:custGeom>
              <a:avLst/>
              <a:gdLst/>
              <a:ahLst/>
              <a:cxnLst/>
              <a:rect l="l" t="t" r="r" b="b"/>
              <a:pathLst>
                <a:path w="306" h="360" extrusionOk="0">
                  <a:moveTo>
                    <a:pt x="305" y="1"/>
                  </a:moveTo>
                  <a:cubicBezTo>
                    <a:pt x="203" y="103"/>
                    <a:pt x="0" y="1"/>
                    <a:pt x="0" y="230"/>
                  </a:cubicBezTo>
                  <a:cubicBezTo>
                    <a:pt x="81" y="230"/>
                    <a:pt x="98" y="360"/>
                    <a:pt x="205" y="360"/>
                  </a:cubicBezTo>
                  <a:cubicBezTo>
                    <a:pt x="232" y="360"/>
                    <a:pt x="264" y="352"/>
                    <a:pt x="305" y="331"/>
                  </a:cubicBezTo>
                  <a:lnTo>
                    <a:pt x="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08;p22">
              <a:extLst>
                <a:ext uri="{FF2B5EF4-FFF2-40B4-BE49-F238E27FC236}">
                  <a16:creationId xmlns:a16="http://schemas.microsoft.com/office/drawing/2014/main" id="{1E824F52-0580-12DC-0364-D4C00F247925}"/>
                </a:ext>
              </a:extLst>
            </p:cNvPr>
            <p:cNvSpPr/>
            <p:nvPr/>
          </p:nvSpPr>
          <p:spPr>
            <a:xfrm>
              <a:off x="7166475" y="1928850"/>
              <a:ext cx="8275" cy="10200"/>
            </a:xfrm>
            <a:custGeom>
              <a:avLst/>
              <a:gdLst/>
              <a:ahLst/>
              <a:cxnLst/>
              <a:rect l="l" t="t" r="r" b="b"/>
              <a:pathLst>
                <a:path w="331" h="408" extrusionOk="0">
                  <a:moveTo>
                    <a:pt x="102" y="1"/>
                  </a:moveTo>
                  <a:cubicBezTo>
                    <a:pt x="0" y="204"/>
                    <a:pt x="0" y="306"/>
                    <a:pt x="0" y="408"/>
                  </a:cubicBezTo>
                  <a:lnTo>
                    <a:pt x="229" y="408"/>
                  </a:lnTo>
                  <a:cubicBezTo>
                    <a:pt x="229" y="408"/>
                    <a:pt x="330" y="408"/>
                    <a:pt x="330" y="306"/>
                  </a:cubicBezTo>
                  <a:lnTo>
                    <a:pt x="330" y="204"/>
                  </a:lnTo>
                  <a:cubicBezTo>
                    <a:pt x="229" y="204"/>
                    <a:pt x="102" y="103"/>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09;p22">
              <a:extLst>
                <a:ext uri="{FF2B5EF4-FFF2-40B4-BE49-F238E27FC236}">
                  <a16:creationId xmlns:a16="http://schemas.microsoft.com/office/drawing/2014/main" id="{537E3BDA-08A4-8869-689D-0BF5244A02F9}"/>
                </a:ext>
              </a:extLst>
            </p:cNvPr>
            <p:cNvSpPr/>
            <p:nvPr/>
          </p:nvSpPr>
          <p:spPr>
            <a:xfrm>
              <a:off x="5164975" y="2026725"/>
              <a:ext cx="8275" cy="7625"/>
            </a:xfrm>
            <a:custGeom>
              <a:avLst/>
              <a:gdLst/>
              <a:ahLst/>
              <a:cxnLst/>
              <a:rect l="l" t="t" r="r" b="b"/>
              <a:pathLst>
                <a:path w="331" h="305" extrusionOk="0">
                  <a:moveTo>
                    <a:pt x="331" y="0"/>
                  </a:moveTo>
                  <a:cubicBezTo>
                    <a:pt x="229" y="0"/>
                    <a:pt x="102" y="0"/>
                    <a:pt x="0" y="102"/>
                  </a:cubicBezTo>
                  <a:lnTo>
                    <a:pt x="0" y="305"/>
                  </a:lnTo>
                  <a:cubicBezTo>
                    <a:pt x="102" y="305"/>
                    <a:pt x="229" y="203"/>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10;p22">
              <a:extLst>
                <a:ext uri="{FF2B5EF4-FFF2-40B4-BE49-F238E27FC236}">
                  <a16:creationId xmlns:a16="http://schemas.microsoft.com/office/drawing/2014/main" id="{8DEBB74D-553D-53FA-7F02-AD81C9830C9B}"/>
                </a:ext>
              </a:extLst>
            </p:cNvPr>
            <p:cNvSpPr/>
            <p:nvPr/>
          </p:nvSpPr>
          <p:spPr>
            <a:xfrm>
              <a:off x="5368925" y="2233225"/>
              <a:ext cx="10825" cy="7650"/>
            </a:xfrm>
            <a:custGeom>
              <a:avLst/>
              <a:gdLst/>
              <a:ahLst/>
              <a:cxnLst/>
              <a:rect l="l" t="t" r="r" b="b"/>
              <a:pathLst>
                <a:path w="433" h="306" extrusionOk="0">
                  <a:moveTo>
                    <a:pt x="102" y="0"/>
                  </a:moveTo>
                  <a:lnTo>
                    <a:pt x="102" y="0"/>
                  </a:lnTo>
                  <a:cubicBezTo>
                    <a:pt x="1" y="102"/>
                    <a:pt x="1" y="203"/>
                    <a:pt x="204" y="305"/>
                  </a:cubicBezTo>
                  <a:lnTo>
                    <a:pt x="433" y="305"/>
                  </a:lnTo>
                  <a:cubicBezTo>
                    <a:pt x="433" y="203"/>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11;p22">
              <a:extLst>
                <a:ext uri="{FF2B5EF4-FFF2-40B4-BE49-F238E27FC236}">
                  <a16:creationId xmlns:a16="http://schemas.microsoft.com/office/drawing/2014/main" id="{753CBD8C-9EE4-30FD-387C-1C099628004C}"/>
                </a:ext>
              </a:extLst>
            </p:cNvPr>
            <p:cNvSpPr/>
            <p:nvPr/>
          </p:nvSpPr>
          <p:spPr>
            <a:xfrm>
              <a:off x="6851300" y="1799400"/>
              <a:ext cx="10825" cy="4325"/>
            </a:xfrm>
            <a:custGeom>
              <a:avLst/>
              <a:gdLst/>
              <a:ahLst/>
              <a:cxnLst/>
              <a:rect l="l" t="t" r="r" b="b"/>
              <a:pathLst>
                <a:path w="433" h="173" extrusionOk="0">
                  <a:moveTo>
                    <a:pt x="264" y="1"/>
                  </a:moveTo>
                  <a:cubicBezTo>
                    <a:pt x="198" y="1"/>
                    <a:pt x="115" y="32"/>
                    <a:pt x="1" y="96"/>
                  </a:cubicBezTo>
                  <a:cubicBezTo>
                    <a:pt x="115" y="147"/>
                    <a:pt x="198" y="172"/>
                    <a:pt x="264" y="172"/>
                  </a:cubicBezTo>
                  <a:cubicBezTo>
                    <a:pt x="331" y="172"/>
                    <a:pt x="382" y="147"/>
                    <a:pt x="433" y="96"/>
                  </a:cubicBezTo>
                  <a:cubicBezTo>
                    <a:pt x="382" y="32"/>
                    <a:pt x="331"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12;p22">
              <a:extLst>
                <a:ext uri="{FF2B5EF4-FFF2-40B4-BE49-F238E27FC236}">
                  <a16:creationId xmlns:a16="http://schemas.microsoft.com/office/drawing/2014/main" id="{B52B7B4F-103F-C91F-8CF8-5E5ED61658DA}"/>
                </a:ext>
              </a:extLst>
            </p:cNvPr>
            <p:cNvSpPr/>
            <p:nvPr/>
          </p:nvSpPr>
          <p:spPr>
            <a:xfrm>
              <a:off x="5368925" y="1807750"/>
              <a:ext cx="10825" cy="4850"/>
            </a:xfrm>
            <a:custGeom>
              <a:avLst/>
              <a:gdLst/>
              <a:ahLst/>
              <a:cxnLst/>
              <a:rect l="l" t="t" r="r" b="b"/>
              <a:pathLst>
                <a:path w="433" h="194" extrusionOk="0">
                  <a:moveTo>
                    <a:pt x="236" y="0"/>
                  </a:moveTo>
                  <a:cubicBezTo>
                    <a:pt x="169" y="0"/>
                    <a:pt x="120" y="49"/>
                    <a:pt x="1" y="169"/>
                  </a:cubicBezTo>
                  <a:cubicBezTo>
                    <a:pt x="102" y="169"/>
                    <a:pt x="185" y="194"/>
                    <a:pt x="255" y="194"/>
                  </a:cubicBezTo>
                  <a:cubicBezTo>
                    <a:pt x="325" y="194"/>
                    <a:pt x="382" y="169"/>
                    <a:pt x="433" y="67"/>
                  </a:cubicBezTo>
                  <a:cubicBezTo>
                    <a:pt x="338" y="25"/>
                    <a:pt x="283"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13;p22">
              <a:extLst>
                <a:ext uri="{FF2B5EF4-FFF2-40B4-BE49-F238E27FC236}">
                  <a16:creationId xmlns:a16="http://schemas.microsoft.com/office/drawing/2014/main" id="{5F14F47D-488E-75CF-B2C2-8A72FB44B6EC}"/>
                </a:ext>
              </a:extLst>
            </p:cNvPr>
            <p:cNvSpPr/>
            <p:nvPr/>
          </p:nvSpPr>
          <p:spPr>
            <a:xfrm>
              <a:off x="5286975" y="1820200"/>
              <a:ext cx="7650" cy="4250"/>
            </a:xfrm>
            <a:custGeom>
              <a:avLst/>
              <a:gdLst/>
              <a:ahLst/>
              <a:cxnLst/>
              <a:rect l="l" t="t" r="r" b="b"/>
              <a:pathLst>
                <a:path w="306" h="170" extrusionOk="0">
                  <a:moveTo>
                    <a:pt x="305" y="1"/>
                  </a:moveTo>
                  <a:lnTo>
                    <a:pt x="305" y="1"/>
                  </a:lnTo>
                  <a:cubicBezTo>
                    <a:pt x="254" y="52"/>
                    <a:pt x="178" y="52"/>
                    <a:pt x="114" y="52"/>
                  </a:cubicBezTo>
                  <a:cubicBezTo>
                    <a:pt x="51" y="52"/>
                    <a:pt x="0" y="52"/>
                    <a:pt x="0" y="103"/>
                  </a:cubicBezTo>
                  <a:cubicBezTo>
                    <a:pt x="84" y="145"/>
                    <a:pt x="134" y="169"/>
                    <a:pt x="170" y="169"/>
                  </a:cubicBezTo>
                  <a:cubicBezTo>
                    <a:pt x="221" y="169"/>
                    <a:pt x="246" y="120"/>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14;p22">
              <a:extLst>
                <a:ext uri="{FF2B5EF4-FFF2-40B4-BE49-F238E27FC236}">
                  <a16:creationId xmlns:a16="http://schemas.microsoft.com/office/drawing/2014/main" id="{17B4084A-318F-22E1-AEF0-6D193F70B12A}"/>
                </a:ext>
              </a:extLst>
            </p:cNvPr>
            <p:cNvSpPr/>
            <p:nvPr/>
          </p:nvSpPr>
          <p:spPr>
            <a:xfrm>
              <a:off x="7121350" y="1851975"/>
              <a:ext cx="8275" cy="5125"/>
            </a:xfrm>
            <a:custGeom>
              <a:avLst/>
              <a:gdLst/>
              <a:ahLst/>
              <a:cxnLst/>
              <a:rect l="l" t="t" r="r" b="b"/>
              <a:pathLst>
                <a:path w="331" h="205" extrusionOk="0">
                  <a:moveTo>
                    <a:pt x="1" y="1"/>
                  </a:moveTo>
                  <a:cubicBezTo>
                    <a:pt x="128" y="102"/>
                    <a:pt x="128" y="102"/>
                    <a:pt x="128" y="204"/>
                  </a:cubicBezTo>
                  <a:cubicBezTo>
                    <a:pt x="229" y="204"/>
                    <a:pt x="331" y="102"/>
                    <a:pt x="331" y="102"/>
                  </a:cubicBez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15;p22">
              <a:extLst>
                <a:ext uri="{FF2B5EF4-FFF2-40B4-BE49-F238E27FC236}">
                  <a16:creationId xmlns:a16="http://schemas.microsoft.com/office/drawing/2014/main" id="{0F502468-6A67-F327-6685-981A5BA6E6DA}"/>
                </a:ext>
              </a:extLst>
            </p:cNvPr>
            <p:cNvSpPr/>
            <p:nvPr/>
          </p:nvSpPr>
          <p:spPr>
            <a:xfrm>
              <a:off x="7184900" y="1925675"/>
              <a:ext cx="8275" cy="4850"/>
            </a:xfrm>
            <a:custGeom>
              <a:avLst/>
              <a:gdLst/>
              <a:ahLst/>
              <a:cxnLst/>
              <a:rect l="l" t="t" r="r" b="b"/>
              <a:pathLst>
                <a:path w="331" h="194" extrusionOk="0">
                  <a:moveTo>
                    <a:pt x="331" y="1"/>
                  </a:moveTo>
                  <a:cubicBezTo>
                    <a:pt x="229" y="1"/>
                    <a:pt x="127" y="1"/>
                    <a:pt x="0" y="128"/>
                  </a:cubicBezTo>
                  <a:cubicBezTo>
                    <a:pt x="51" y="169"/>
                    <a:pt x="98" y="193"/>
                    <a:pt x="142" y="193"/>
                  </a:cubicBezTo>
                  <a:cubicBezTo>
                    <a:pt x="209" y="193"/>
                    <a:pt x="270" y="138"/>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16;p22">
              <a:extLst>
                <a:ext uri="{FF2B5EF4-FFF2-40B4-BE49-F238E27FC236}">
                  <a16:creationId xmlns:a16="http://schemas.microsoft.com/office/drawing/2014/main" id="{9312BF76-5FE3-FF3F-9633-5F99B901CF5E}"/>
                </a:ext>
              </a:extLst>
            </p:cNvPr>
            <p:cNvSpPr/>
            <p:nvPr/>
          </p:nvSpPr>
          <p:spPr>
            <a:xfrm>
              <a:off x="5271075" y="1970800"/>
              <a:ext cx="5100" cy="8275"/>
            </a:xfrm>
            <a:custGeom>
              <a:avLst/>
              <a:gdLst/>
              <a:ahLst/>
              <a:cxnLst/>
              <a:rect l="l" t="t" r="r" b="b"/>
              <a:pathLst>
                <a:path w="204" h="331" extrusionOk="0">
                  <a:moveTo>
                    <a:pt x="102" y="0"/>
                  </a:moveTo>
                  <a:cubicBezTo>
                    <a:pt x="1" y="102"/>
                    <a:pt x="1" y="229"/>
                    <a:pt x="102" y="331"/>
                  </a:cubicBezTo>
                  <a:cubicBezTo>
                    <a:pt x="204" y="229"/>
                    <a:pt x="204"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17;p22">
              <a:extLst>
                <a:ext uri="{FF2B5EF4-FFF2-40B4-BE49-F238E27FC236}">
                  <a16:creationId xmlns:a16="http://schemas.microsoft.com/office/drawing/2014/main" id="{6924022C-AD92-2B74-75D2-75F72823D2AF}"/>
                </a:ext>
              </a:extLst>
            </p:cNvPr>
            <p:cNvSpPr/>
            <p:nvPr/>
          </p:nvSpPr>
          <p:spPr>
            <a:xfrm>
              <a:off x="5255200" y="1979050"/>
              <a:ext cx="7650" cy="7650"/>
            </a:xfrm>
            <a:custGeom>
              <a:avLst/>
              <a:gdLst/>
              <a:ahLst/>
              <a:cxnLst/>
              <a:rect l="l" t="t" r="r" b="b"/>
              <a:pathLst>
                <a:path w="306" h="306" extrusionOk="0">
                  <a:moveTo>
                    <a:pt x="204" y="1"/>
                  </a:moveTo>
                  <a:cubicBezTo>
                    <a:pt x="102" y="102"/>
                    <a:pt x="0" y="204"/>
                    <a:pt x="204" y="306"/>
                  </a:cubicBezTo>
                  <a:cubicBezTo>
                    <a:pt x="305" y="204"/>
                    <a:pt x="305" y="102"/>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18;p22">
              <a:extLst>
                <a:ext uri="{FF2B5EF4-FFF2-40B4-BE49-F238E27FC236}">
                  <a16:creationId xmlns:a16="http://schemas.microsoft.com/office/drawing/2014/main" id="{CCE33C1E-96CE-5FED-CCD6-FFB6452276A7}"/>
                </a:ext>
              </a:extLst>
            </p:cNvPr>
            <p:cNvSpPr/>
            <p:nvPr/>
          </p:nvSpPr>
          <p:spPr>
            <a:xfrm>
              <a:off x="5371475" y="2223050"/>
              <a:ext cx="8275" cy="6225"/>
            </a:xfrm>
            <a:custGeom>
              <a:avLst/>
              <a:gdLst/>
              <a:ahLst/>
              <a:cxnLst/>
              <a:rect l="l" t="t" r="r" b="b"/>
              <a:pathLst>
                <a:path w="331" h="249" extrusionOk="0">
                  <a:moveTo>
                    <a:pt x="166" y="0"/>
                  </a:moveTo>
                  <a:cubicBezTo>
                    <a:pt x="108" y="0"/>
                    <a:pt x="51" y="26"/>
                    <a:pt x="0" y="77"/>
                  </a:cubicBezTo>
                  <a:cubicBezTo>
                    <a:pt x="51" y="191"/>
                    <a:pt x="108" y="248"/>
                    <a:pt x="166" y="248"/>
                  </a:cubicBezTo>
                  <a:cubicBezTo>
                    <a:pt x="223" y="248"/>
                    <a:pt x="280" y="191"/>
                    <a:pt x="331" y="77"/>
                  </a:cubicBezTo>
                  <a:cubicBezTo>
                    <a:pt x="280" y="26"/>
                    <a:pt x="223" y="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9;p22">
              <a:extLst>
                <a:ext uri="{FF2B5EF4-FFF2-40B4-BE49-F238E27FC236}">
                  <a16:creationId xmlns:a16="http://schemas.microsoft.com/office/drawing/2014/main" id="{D1234610-FC1D-E0A1-DBDF-43EF5334BB92}"/>
                </a:ext>
              </a:extLst>
            </p:cNvPr>
            <p:cNvSpPr/>
            <p:nvPr/>
          </p:nvSpPr>
          <p:spPr>
            <a:xfrm>
              <a:off x="5398150" y="2206525"/>
              <a:ext cx="5125" cy="8300"/>
            </a:xfrm>
            <a:custGeom>
              <a:avLst/>
              <a:gdLst/>
              <a:ahLst/>
              <a:cxnLst/>
              <a:rect l="l" t="t" r="r" b="b"/>
              <a:pathLst>
                <a:path w="205" h="332" extrusionOk="0">
                  <a:moveTo>
                    <a:pt x="1" y="1"/>
                  </a:moveTo>
                  <a:lnTo>
                    <a:pt x="1" y="331"/>
                  </a:lnTo>
                  <a:cubicBezTo>
                    <a:pt x="1" y="331"/>
                    <a:pt x="102" y="331"/>
                    <a:pt x="102" y="204"/>
                  </a:cubicBezTo>
                  <a:cubicBezTo>
                    <a:pt x="204" y="204"/>
                    <a:pt x="102"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20;p22">
              <a:extLst>
                <a:ext uri="{FF2B5EF4-FFF2-40B4-BE49-F238E27FC236}">
                  <a16:creationId xmlns:a16="http://schemas.microsoft.com/office/drawing/2014/main" id="{D3EA1C9D-0583-9217-F721-E12F00974B74}"/>
                </a:ext>
              </a:extLst>
            </p:cNvPr>
            <p:cNvSpPr/>
            <p:nvPr/>
          </p:nvSpPr>
          <p:spPr>
            <a:xfrm>
              <a:off x="5329525" y="2153800"/>
              <a:ext cx="5125" cy="8700"/>
            </a:xfrm>
            <a:custGeom>
              <a:avLst/>
              <a:gdLst/>
              <a:ahLst/>
              <a:cxnLst/>
              <a:rect l="l" t="t" r="r" b="b"/>
              <a:pathLst>
                <a:path w="205" h="348" extrusionOk="0">
                  <a:moveTo>
                    <a:pt x="1" y="0"/>
                  </a:moveTo>
                  <a:lnTo>
                    <a:pt x="1" y="305"/>
                  </a:lnTo>
                  <a:cubicBezTo>
                    <a:pt x="31" y="335"/>
                    <a:pt x="60" y="347"/>
                    <a:pt x="88" y="347"/>
                  </a:cubicBezTo>
                  <a:cubicBezTo>
                    <a:pt x="153" y="347"/>
                    <a:pt x="204" y="275"/>
                    <a:pt x="204" y="203"/>
                  </a:cubicBezTo>
                  <a:cubicBezTo>
                    <a:pt x="204" y="102"/>
                    <a:pt x="20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21;p22">
              <a:extLst>
                <a:ext uri="{FF2B5EF4-FFF2-40B4-BE49-F238E27FC236}">
                  <a16:creationId xmlns:a16="http://schemas.microsoft.com/office/drawing/2014/main" id="{D632D1C4-EC66-62CF-50DE-53254E9FF3E7}"/>
                </a:ext>
              </a:extLst>
            </p:cNvPr>
            <p:cNvSpPr/>
            <p:nvPr/>
          </p:nvSpPr>
          <p:spPr>
            <a:xfrm>
              <a:off x="5326350" y="2145525"/>
              <a:ext cx="5750" cy="8300"/>
            </a:xfrm>
            <a:custGeom>
              <a:avLst/>
              <a:gdLst/>
              <a:ahLst/>
              <a:cxnLst/>
              <a:rect l="l" t="t" r="r" b="b"/>
              <a:pathLst>
                <a:path w="230" h="332" extrusionOk="0">
                  <a:moveTo>
                    <a:pt x="1" y="1"/>
                  </a:moveTo>
                  <a:cubicBezTo>
                    <a:pt x="1" y="229"/>
                    <a:pt x="1" y="229"/>
                    <a:pt x="128" y="331"/>
                  </a:cubicBezTo>
                  <a:cubicBezTo>
                    <a:pt x="128" y="229"/>
                    <a:pt x="230"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22;p22">
              <a:extLst>
                <a:ext uri="{FF2B5EF4-FFF2-40B4-BE49-F238E27FC236}">
                  <a16:creationId xmlns:a16="http://schemas.microsoft.com/office/drawing/2014/main" id="{1B8E0F92-CD96-9192-E0BC-4157EDE249A9}"/>
                </a:ext>
              </a:extLst>
            </p:cNvPr>
            <p:cNvSpPr/>
            <p:nvPr/>
          </p:nvSpPr>
          <p:spPr>
            <a:xfrm>
              <a:off x="5212625" y="2119475"/>
              <a:ext cx="5750" cy="7650"/>
            </a:xfrm>
            <a:custGeom>
              <a:avLst/>
              <a:gdLst/>
              <a:ahLst/>
              <a:cxnLst/>
              <a:rect l="l" t="t" r="r" b="b"/>
              <a:pathLst>
                <a:path w="230" h="306" extrusionOk="0">
                  <a:moveTo>
                    <a:pt x="102" y="1"/>
                  </a:moveTo>
                  <a:cubicBezTo>
                    <a:pt x="0" y="102"/>
                    <a:pt x="0" y="204"/>
                    <a:pt x="102" y="306"/>
                  </a:cubicBezTo>
                  <a:cubicBezTo>
                    <a:pt x="229" y="204"/>
                    <a:pt x="229"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23;p22">
              <a:extLst>
                <a:ext uri="{FF2B5EF4-FFF2-40B4-BE49-F238E27FC236}">
                  <a16:creationId xmlns:a16="http://schemas.microsoft.com/office/drawing/2014/main" id="{56FC61A9-CF2F-B30F-5A9B-E12CA4AEC273}"/>
                </a:ext>
              </a:extLst>
            </p:cNvPr>
            <p:cNvSpPr/>
            <p:nvPr/>
          </p:nvSpPr>
          <p:spPr>
            <a:xfrm>
              <a:off x="5212625" y="2109325"/>
              <a:ext cx="10825" cy="5725"/>
            </a:xfrm>
            <a:custGeom>
              <a:avLst/>
              <a:gdLst/>
              <a:ahLst/>
              <a:cxnLst/>
              <a:rect l="l" t="t" r="r" b="b"/>
              <a:pathLst>
                <a:path w="433" h="229" extrusionOk="0">
                  <a:moveTo>
                    <a:pt x="216" y="0"/>
                  </a:moveTo>
                  <a:cubicBezTo>
                    <a:pt x="134" y="0"/>
                    <a:pt x="51" y="25"/>
                    <a:pt x="0" y="76"/>
                  </a:cubicBezTo>
                  <a:cubicBezTo>
                    <a:pt x="51" y="178"/>
                    <a:pt x="134" y="229"/>
                    <a:pt x="216" y="229"/>
                  </a:cubicBezTo>
                  <a:cubicBezTo>
                    <a:pt x="299" y="229"/>
                    <a:pt x="382" y="178"/>
                    <a:pt x="432" y="76"/>
                  </a:cubicBezTo>
                  <a:cubicBezTo>
                    <a:pt x="382" y="25"/>
                    <a:pt x="299"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24;p22">
              <a:extLst>
                <a:ext uri="{FF2B5EF4-FFF2-40B4-BE49-F238E27FC236}">
                  <a16:creationId xmlns:a16="http://schemas.microsoft.com/office/drawing/2014/main" id="{4CD30846-4CD2-D182-72F5-9F474B410307}"/>
                </a:ext>
              </a:extLst>
            </p:cNvPr>
            <p:cNvSpPr/>
            <p:nvPr/>
          </p:nvSpPr>
          <p:spPr>
            <a:xfrm>
              <a:off x="5255200" y="2095975"/>
              <a:ext cx="7650" cy="6225"/>
            </a:xfrm>
            <a:custGeom>
              <a:avLst/>
              <a:gdLst/>
              <a:ahLst/>
              <a:cxnLst/>
              <a:rect l="l" t="t" r="r" b="b"/>
              <a:pathLst>
                <a:path w="306" h="249" extrusionOk="0">
                  <a:moveTo>
                    <a:pt x="153" y="0"/>
                  </a:moveTo>
                  <a:cubicBezTo>
                    <a:pt x="102" y="0"/>
                    <a:pt x="51" y="26"/>
                    <a:pt x="0" y="77"/>
                  </a:cubicBezTo>
                  <a:cubicBezTo>
                    <a:pt x="51" y="191"/>
                    <a:pt x="102" y="248"/>
                    <a:pt x="153" y="248"/>
                  </a:cubicBezTo>
                  <a:cubicBezTo>
                    <a:pt x="204" y="248"/>
                    <a:pt x="254" y="191"/>
                    <a:pt x="305" y="77"/>
                  </a:cubicBezTo>
                  <a:cubicBezTo>
                    <a:pt x="254" y="26"/>
                    <a:pt x="204"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25;p22">
              <a:extLst>
                <a:ext uri="{FF2B5EF4-FFF2-40B4-BE49-F238E27FC236}">
                  <a16:creationId xmlns:a16="http://schemas.microsoft.com/office/drawing/2014/main" id="{DACF3D60-AF4D-2E0D-1523-94F171DAC724}"/>
                </a:ext>
              </a:extLst>
            </p:cNvPr>
            <p:cNvSpPr/>
            <p:nvPr/>
          </p:nvSpPr>
          <p:spPr>
            <a:xfrm>
              <a:off x="5215175" y="2026725"/>
              <a:ext cx="8275" cy="7625"/>
            </a:xfrm>
            <a:custGeom>
              <a:avLst/>
              <a:gdLst/>
              <a:ahLst/>
              <a:cxnLst/>
              <a:rect l="l" t="t" r="r" b="b"/>
              <a:pathLst>
                <a:path w="331" h="305" extrusionOk="0">
                  <a:moveTo>
                    <a:pt x="229" y="0"/>
                  </a:moveTo>
                  <a:lnTo>
                    <a:pt x="229" y="0"/>
                  </a:lnTo>
                  <a:cubicBezTo>
                    <a:pt x="0" y="102"/>
                    <a:pt x="127" y="203"/>
                    <a:pt x="127" y="305"/>
                  </a:cubicBezTo>
                  <a:cubicBezTo>
                    <a:pt x="330" y="203"/>
                    <a:pt x="330" y="203"/>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26;p22">
              <a:extLst>
                <a:ext uri="{FF2B5EF4-FFF2-40B4-BE49-F238E27FC236}">
                  <a16:creationId xmlns:a16="http://schemas.microsoft.com/office/drawing/2014/main" id="{7E09A56A-25CA-FFB4-A5B4-2F22AB4F060A}"/>
                </a:ext>
              </a:extLst>
            </p:cNvPr>
            <p:cNvSpPr/>
            <p:nvPr/>
          </p:nvSpPr>
          <p:spPr>
            <a:xfrm>
              <a:off x="6867200" y="1798600"/>
              <a:ext cx="3200" cy="3200"/>
            </a:xfrm>
            <a:custGeom>
              <a:avLst/>
              <a:gdLst/>
              <a:ahLst/>
              <a:cxnLst/>
              <a:rect l="l" t="t" r="r" b="b"/>
              <a:pathLst>
                <a:path w="128" h="128" extrusionOk="0">
                  <a:moveTo>
                    <a:pt x="127" y="1"/>
                  </a:moveTo>
                  <a:cubicBezTo>
                    <a:pt x="0" y="1"/>
                    <a:pt x="0" y="128"/>
                    <a:pt x="0" y="128"/>
                  </a:cubicBezTo>
                  <a:lnTo>
                    <a:pt x="127" y="128"/>
                  </a:lnTo>
                  <a:lnTo>
                    <a:pt x="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27;p22">
              <a:extLst>
                <a:ext uri="{FF2B5EF4-FFF2-40B4-BE49-F238E27FC236}">
                  <a16:creationId xmlns:a16="http://schemas.microsoft.com/office/drawing/2014/main" id="{30A39813-F883-B4C1-C0B7-8692B7B6B507}"/>
                </a:ext>
              </a:extLst>
            </p:cNvPr>
            <p:cNvSpPr/>
            <p:nvPr/>
          </p:nvSpPr>
          <p:spPr>
            <a:xfrm>
              <a:off x="6920575" y="1804325"/>
              <a:ext cx="2550" cy="2575"/>
            </a:xfrm>
            <a:custGeom>
              <a:avLst/>
              <a:gdLst/>
              <a:ahLst/>
              <a:cxnLst/>
              <a:rect l="l" t="t" r="r" b="b"/>
              <a:pathLst>
                <a:path w="102" h="103" extrusionOk="0">
                  <a:moveTo>
                    <a:pt x="0" y="1"/>
                  </a:moveTo>
                  <a:cubicBezTo>
                    <a:pt x="0" y="102"/>
                    <a:pt x="102" y="102"/>
                    <a:pt x="102" y="102"/>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28;p22">
              <a:extLst>
                <a:ext uri="{FF2B5EF4-FFF2-40B4-BE49-F238E27FC236}">
                  <a16:creationId xmlns:a16="http://schemas.microsoft.com/office/drawing/2014/main" id="{FD0BC498-200F-1DBF-DBC1-95156E824DB1}"/>
                </a:ext>
              </a:extLst>
            </p:cNvPr>
            <p:cNvSpPr/>
            <p:nvPr/>
          </p:nvSpPr>
          <p:spPr>
            <a:xfrm>
              <a:off x="5273625" y="1817675"/>
              <a:ext cx="2550" cy="2550"/>
            </a:xfrm>
            <a:custGeom>
              <a:avLst/>
              <a:gdLst/>
              <a:ahLst/>
              <a:cxnLst/>
              <a:rect l="l" t="t" r="r" b="b"/>
              <a:pathLst>
                <a:path w="102" h="102" extrusionOk="0">
                  <a:moveTo>
                    <a:pt x="0" y="0"/>
                  </a:moveTo>
                  <a:lnTo>
                    <a:pt x="0" y="102"/>
                  </a:lnTo>
                  <a:cubicBezTo>
                    <a:pt x="0" y="102"/>
                    <a:pt x="102" y="102"/>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29;p22">
              <a:extLst>
                <a:ext uri="{FF2B5EF4-FFF2-40B4-BE49-F238E27FC236}">
                  <a16:creationId xmlns:a16="http://schemas.microsoft.com/office/drawing/2014/main" id="{305C8C82-EB8C-0CF7-52D4-04F4227B3E05}"/>
                </a:ext>
              </a:extLst>
            </p:cNvPr>
            <p:cNvSpPr/>
            <p:nvPr/>
          </p:nvSpPr>
          <p:spPr>
            <a:xfrm>
              <a:off x="5173225" y="1870400"/>
              <a:ext cx="5100" cy="2575"/>
            </a:xfrm>
            <a:custGeom>
              <a:avLst/>
              <a:gdLst/>
              <a:ahLst/>
              <a:cxnLst/>
              <a:rect l="l" t="t" r="r" b="b"/>
              <a:pathLst>
                <a:path w="204" h="103" extrusionOk="0">
                  <a:moveTo>
                    <a:pt x="102" y="1"/>
                  </a:moveTo>
                  <a:lnTo>
                    <a:pt x="1" y="102"/>
                  </a:lnTo>
                  <a:cubicBezTo>
                    <a:pt x="102" y="102"/>
                    <a:pt x="204"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30;p22">
              <a:extLst>
                <a:ext uri="{FF2B5EF4-FFF2-40B4-BE49-F238E27FC236}">
                  <a16:creationId xmlns:a16="http://schemas.microsoft.com/office/drawing/2014/main" id="{F4627ECD-95FC-0BF9-6B16-9AD3B2A8324F}"/>
                </a:ext>
              </a:extLst>
            </p:cNvPr>
            <p:cNvSpPr/>
            <p:nvPr/>
          </p:nvSpPr>
          <p:spPr>
            <a:xfrm>
              <a:off x="5167500" y="1872950"/>
              <a:ext cx="8300" cy="5100"/>
            </a:xfrm>
            <a:custGeom>
              <a:avLst/>
              <a:gdLst/>
              <a:ahLst/>
              <a:cxnLst/>
              <a:rect l="l" t="t" r="r" b="b"/>
              <a:pathLst>
                <a:path w="332" h="204" extrusionOk="0">
                  <a:moveTo>
                    <a:pt x="331" y="0"/>
                  </a:moveTo>
                  <a:cubicBezTo>
                    <a:pt x="128" y="0"/>
                    <a:pt x="1" y="0"/>
                    <a:pt x="128" y="204"/>
                  </a:cubicBezTo>
                  <a:cubicBezTo>
                    <a:pt x="128" y="102"/>
                    <a:pt x="230" y="102"/>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31;p22">
              <a:extLst>
                <a:ext uri="{FF2B5EF4-FFF2-40B4-BE49-F238E27FC236}">
                  <a16:creationId xmlns:a16="http://schemas.microsoft.com/office/drawing/2014/main" id="{7843006D-7A9D-894B-0D64-235251A033A3}"/>
                </a:ext>
              </a:extLst>
            </p:cNvPr>
            <p:cNvSpPr/>
            <p:nvPr/>
          </p:nvSpPr>
          <p:spPr>
            <a:xfrm>
              <a:off x="7203950" y="1904025"/>
              <a:ext cx="2575" cy="5800"/>
            </a:xfrm>
            <a:custGeom>
              <a:avLst/>
              <a:gdLst/>
              <a:ahLst/>
              <a:cxnLst/>
              <a:rect l="l" t="t" r="r" b="b"/>
              <a:pathLst>
                <a:path w="103" h="232" extrusionOk="0">
                  <a:moveTo>
                    <a:pt x="48" y="0"/>
                  </a:moveTo>
                  <a:cubicBezTo>
                    <a:pt x="36" y="0"/>
                    <a:pt x="20" y="9"/>
                    <a:pt x="1" y="28"/>
                  </a:cubicBezTo>
                  <a:cubicBezTo>
                    <a:pt x="1" y="130"/>
                    <a:pt x="102" y="130"/>
                    <a:pt x="102" y="232"/>
                  </a:cubicBezTo>
                  <a:cubicBezTo>
                    <a:pt x="102" y="149"/>
                    <a:pt x="102"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32;p22">
              <a:extLst>
                <a:ext uri="{FF2B5EF4-FFF2-40B4-BE49-F238E27FC236}">
                  <a16:creationId xmlns:a16="http://schemas.microsoft.com/office/drawing/2014/main" id="{AF92382F-0067-ED42-79E4-E070C2880FFF}"/>
                </a:ext>
              </a:extLst>
            </p:cNvPr>
            <p:cNvSpPr/>
            <p:nvPr/>
          </p:nvSpPr>
          <p:spPr>
            <a:xfrm>
              <a:off x="5212625" y="1957450"/>
              <a:ext cx="5750" cy="3200"/>
            </a:xfrm>
            <a:custGeom>
              <a:avLst/>
              <a:gdLst/>
              <a:ahLst/>
              <a:cxnLst/>
              <a:rect l="l" t="t" r="r" b="b"/>
              <a:pathLst>
                <a:path w="230" h="128" extrusionOk="0">
                  <a:moveTo>
                    <a:pt x="0" y="1"/>
                  </a:moveTo>
                  <a:lnTo>
                    <a:pt x="102" y="128"/>
                  </a:lnTo>
                  <a:cubicBezTo>
                    <a:pt x="229" y="128"/>
                    <a:pt x="229" y="128"/>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33;p22">
              <a:extLst>
                <a:ext uri="{FF2B5EF4-FFF2-40B4-BE49-F238E27FC236}">
                  <a16:creationId xmlns:a16="http://schemas.microsoft.com/office/drawing/2014/main" id="{D0DA5768-82A1-5042-7C3E-D24F9A38B9C6}"/>
                </a:ext>
              </a:extLst>
            </p:cNvPr>
            <p:cNvSpPr/>
            <p:nvPr/>
          </p:nvSpPr>
          <p:spPr>
            <a:xfrm>
              <a:off x="5241850" y="1975175"/>
              <a:ext cx="2575" cy="3900"/>
            </a:xfrm>
            <a:custGeom>
              <a:avLst/>
              <a:gdLst/>
              <a:ahLst/>
              <a:cxnLst/>
              <a:rect l="l" t="t" r="r" b="b"/>
              <a:pathLst>
                <a:path w="103" h="156" extrusionOk="0">
                  <a:moveTo>
                    <a:pt x="67" y="1"/>
                  </a:moveTo>
                  <a:cubicBezTo>
                    <a:pt x="52" y="1"/>
                    <a:pt x="31" y="16"/>
                    <a:pt x="1" y="54"/>
                  </a:cubicBezTo>
                  <a:lnTo>
                    <a:pt x="102" y="156"/>
                  </a:lnTo>
                  <a:cubicBezTo>
                    <a:pt x="102" y="85"/>
                    <a:pt x="10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34;p22">
              <a:extLst>
                <a:ext uri="{FF2B5EF4-FFF2-40B4-BE49-F238E27FC236}">
                  <a16:creationId xmlns:a16="http://schemas.microsoft.com/office/drawing/2014/main" id="{CFDFFEBA-A83B-DD05-63D9-2EFBC1A53332}"/>
                </a:ext>
              </a:extLst>
            </p:cNvPr>
            <p:cNvSpPr/>
            <p:nvPr/>
          </p:nvSpPr>
          <p:spPr>
            <a:xfrm>
              <a:off x="5244400" y="1979050"/>
              <a:ext cx="5725" cy="5125"/>
            </a:xfrm>
            <a:custGeom>
              <a:avLst/>
              <a:gdLst/>
              <a:ahLst/>
              <a:cxnLst/>
              <a:rect l="l" t="t" r="r" b="b"/>
              <a:pathLst>
                <a:path w="229" h="205" extrusionOk="0">
                  <a:moveTo>
                    <a:pt x="0" y="1"/>
                  </a:moveTo>
                  <a:cubicBezTo>
                    <a:pt x="0" y="102"/>
                    <a:pt x="102" y="204"/>
                    <a:pt x="229" y="204"/>
                  </a:cubicBezTo>
                  <a:cubicBezTo>
                    <a:pt x="229" y="1"/>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35;p22">
              <a:extLst>
                <a:ext uri="{FF2B5EF4-FFF2-40B4-BE49-F238E27FC236}">
                  <a16:creationId xmlns:a16="http://schemas.microsoft.com/office/drawing/2014/main" id="{5B6510C9-CA23-66DD-5E96-A477142952BB}"/>
                </a:ext>
              </a:extLst>
            </p:cNvPr>
            <p:cNvSpPr/>
            <p:nvPr/>
          </p:nvSpPr>
          <p:spPr>
            <a:xfrm>
              <a:off x="5250100" y="1981600"/>
              <a:ext cx="2575" cy="5800"/>
            </a:xfrm>
            <a:custGeom>
              <a:avLst/>
              <a:gdLst/>
              <a:ahLst/>
              <a:cxnLst/>
              <a:rect l="l" t="t" r="r" b="b"/>
              <a:pathLst>
                <a:path w="103" h="232" extrusionOk="0">
                  <a:moveTo>
                    <a:pt x="1" y="1"/>
                  </a:moveTo>
                  <a:cubicBezTo>
                    <a:pt x="1" y="83"/>
                    <a:pt x="1" y="232"/>
                    <a:pt x="55" y="232"/>
                  </a:cubicBezTo>
                  <a:cubicBezTo>
                    <a:pt x="67" y="232"/>
                    <a:pt x="83" y="223"/>
                    <a:pt x="103" y="204"/>
                  </a:cubicBezTo>
                  <a:cubicBezTo>
                    <a:pt x="103" y="102"/>
                    <a:pt x="1" y="1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36;p22">
              <a:extLst>
                <a:ext uri="{FF2B5EF4-FFF2-40B4-BE49-F238E27FC236}">
                  <a16:creationId xmlns:a16="http://schemas.microsoft.com/office/drawing/2014/main" id="{60E95951-B2C5-62C4-366E-1D076163BB7D}"/>
                </a:ext>
              </a:extLst>
            </p:cNvPr>
            <p:cNvSpPr/>
            <p:nvPr/>
          </p:nvSpPr>
          <p:spPr>
            <a:xfrm>
              <a:off x="7232550" y="1984150"/>
              <a:ext cx="5750" cy="2550"/>
            </a:xfrm>
            <a:custGeom>
              <a:avLst/>
              <a:gdLst/>
              <a:ahLst/>
              <a:cxnLst/>
              <a:rect l="l" t="t" r="r" b="b"/>
              <a:pathLst>
                <a:path w="230" h="102" extrusionOk="0">
                  <a:moveTo>
                    <a:pt x="0" y="0"/>
                  </a:moveTo>
                  <a:lnTo>
                    <a:pt x="127" y="102"/>
                  </a:lnTo>
                  <a:cubicBezTo>
                    <a:pt x="127" y="102"/>
                    <a:pt x="229" y="102"/>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37;p22">
              <a:extLst>
                <a:ext uri="{FF2B5EF4-FFF2-40B4-BE49-F238E27FC236}">
                  <a16:creationId xmlns:a16="http://schemas.microsoft.com/office/drawing/2014/main" id="{7FBA941F-6DA4-6D22-07D6-D0D407283CE9}"/>
                </a:ext>
              </a:extLst>
            </p:cNvPr>
            <p:cNvSpPr/>
            <p:nvPr/>
          </p:nvSpPr>
          <p:spPr>
            <a:xfrm>
              <a:off x="7235725" y="1996475"/>
              <a:ext cx="2575" cy="6125"/>
            </a:xfrm>
            <a:custGeom>
              <a:avLst/>
              <a:gdLst/>
              <a:ahLst/>
              <a:cxnLst/>
              <a:rect l="l" t="t" r="r" b="b"/>
              <a:pathLst>
                <a:path w="103" h="245" extrusionOk="0">
                  <a:moveTo>
                    <a:pt x="62" y="1"/>
                  </a:moveTo>
                  <a:cubicBezTo>
                    <a:pt x="48" y="1"/>
                    <a:pt x="28" y="14"/>
                    <a:pt x="0" y="41"/>
                  </a:cubicBezTo>
                  <a:cubicBezTo>
                    <a:pt x="0" y="143"/>
                    <a:pt x="102" y="143"/>
                    <a:pt x="102" y="244"/>
                  </a:cubicBezTo>
                  <a:cubicBezTo>
                    <a:pt x="102" y="95"/>
                    <a:pt x="10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38;p22">
              <a:extLst>
                <a:ext uri="{FF2B5EF4-FFF2-40B4-BE49-F238E27FC236}">
                  <a16:creationId xmlns:a16="http://schemas.microsoft.com/office/drawing/2014/main" id="{F73311F3-7234-6C99-F44D-8086EFEDC1A5}"/>
                </a:ext>
              </a:extLst>
            </p:cNvPr>
            <p:cNvSpPr/>
            <p:nvPr/>
          </p:nvSpPr>
          <p:spPr>
            <a:xfrm>
              <a:off x="5244400" y="2005100"/>
              <a:ext cx="5725" cy="3200"/>
            </a:xfrm>
            <a:custGeom>
              <a:avLst/>
              <a:gdLst/>
              <a:ahLst/>
              <a:cxnLst/>
              <a:rect l="l" t="t" r="r" b="b"/>
              <a:pathLst>
                <a:path w="229" h="128" extrusionOk="0">
                  <a:moveTo>
                    <a:pt x="102" y="1"/>
                  </a:moveTo>
                  <a:cubicBezTo>
                    <a:pt x="102" y="1"/>
                    <a:pt x="102" y="128"/>
                    <a:pt x="0" y="128"/>
                  </a:cubicBezTo>
                  <a:lnTo>
                    <a:pt x="102" y="128"/>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39;p22">
              <a:extLst>
                <a:ext uri="{FF2B5EF4-FFF2-40B4-BE49-F238E27FC236}">
                  <a16:creationId xmlns:a16="http://schemas.microsoft.com/office/drawing/2014/main" id="{A369DE84-4EDC-4FC1-40F1-5CF367399CFD}"/>
                </a:ext>
              </a:extLst>
            </p:cNvPr>
            <p:cNvSpPr/>
            <p:nvPr/>
          </p:nvSpPr>
          <p:spPr>
            <a:xfrm>
              <a:off x="5255200" y="2021000"/>
              <a:ext cx="2550" cy="5725"/>
            </a:xfrm>
            <a:custGeom>
              <a:avLst/>
              <a:gdLst/>
              <a:ahLst/>
              <a:cxnLst/>
              <a:rect l="l" t="t" r="r" b="b"/>
              <a:pathLst>
                <a:path w="102" h="229" extrusionOk="0">
                  <a:moveTo>
                    <a:pt x="0" y="0"/>
                  </a:moveTo>
                  <a:lnTo>
                    <a:pt x="0" y="127"/>
                  </a:lnTo>
                  <a:lnTo>
                    <a:pt x="0" y="229"/>
                  </a:lnTo>
                  <a:lnTo>
                    <a:pt x="102" y="229"/>
                  </a:lnTo>
                  <a:cubicBezTo>
                    <a:pt x="102" y="127"/>
                    <a:pt x="102" y="1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40;p22">
              <a:extLst>
                <a:ext uri="{FF2B5EF4-FFF2-40B4-BE49-F238E27FC236}">
                  <a16:creationId xmlns:a16="http://schemas.microsoft.com/office/drawing/2014/main" id="{5684EAD1-A716-1D60-C4FD-8EA1C3C3AA9A}"/>
                </a:ext>
              </a:extLst>
            </p:cNvPr>
            <p:cNvSpPr/>
            <p:nvPr/>
          </p:nvSpPr>
          <p:spPr>
            <a:xfrm>
              <a:off x="5138925" y="2035900"/>
              <a:ext cx="2550" cy="6725"/>
            </a:xfrm>
            <a:custGeom>
              <a:avLst/>
              <a:gdLst/>
              <a:ahLst/>
              <a:cxnLst/>
              <a:rect l="l" t="t" r="r" b="b"/>
              <a:pathLst>
                <a:path w="102" h="269" extrusionOk="0">
                  <a:moveTo>
                    <a:pt x="61" y="0"/>
                  </a:moveTo>
                  <a:cubicBezTo>
                    <a:pt x="47" y="0"/>
                    <a:pt x="27" y="13"/>
                    <a:pt x="0" y="40"/>
                  </a:cubicBezTo>
                  <a:cubicBezTo>
                    <a:pt x="0" y="40"/>
                    <a:pt x="102" y="167"/>
                    <a:pt x="102" y="268"/>
                  </a:cubicBezTo>
                  <a:cubicBezTo>
                    <a:pt x="102" y="100"/>
                    <a:pt x="102"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41;p22">
              <a:extLst>
                <a:ext uri="{FF2B5EF4-FFF2-40B4-BE49-F238E27FC236}">
                  <a16:creationId xmlns:a16="http://schemas.microsoft.com/office/drawing/2014/main" id="{79152670-9A5F-A082-A333-3200E66EF443}"/>
                </a:ext>
              </a:extLst>
            </p:cNvPr>
            <p:cNvSpPr/>
            <p:nvPr/>
          </p:nvSpPr>
          <p:spPr>
            <a:xfrm>
              <a:off x="5159875" y="2034350"/>
              <a:ext cx="5125" cy="5725"/>
            </a:xfrm>
            <a:custGeom>
              <a:avLst/>
              <a:gdLst/>
              <a:ahLst/>
              <a:cxnLst/>
              <a:rect l="l" t="t" r="r" b="b"/>
              <a:pathLst>
                <a:path w="205" h="229" extrusionOk="0">
                  <a:moveTo>
                    <a:pt x="204" y="0"/>
                  </a:moveTo>
                  <a:cubicBezTo>
                    <a:pt x="103" y="102"/>
                    <a:pt x="1" y="0"/>
                    <a:pt x="103" y="229"/>
                  </a:cubicBezTo>
                  <a:cubicBezTo>
                    <a:pt x="103" y="102"/>
                    <a:pt x="103" y="102"/>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42;p22">
              <a:extLst>
                <a:ext uri="{FF2B5EF4-FFF2-40B4-BE49-F238E27FC236}">
                  <a16:creationId xmlns:a16="http://schemas.microsoft.com/office/drawing/2014/main" id="{F78BA1AF-E904-C764-EA03-A67B6D2C55DD}"/>
                </a:ext>
              </a:extLst>
            </p:cNvPr>
            <p:cNvSpPr/>
            <p:nvPr/>
          </p:nvSpPr>
          <p:spPr>
            <a:xfrm>
              <a:off x="5141450" y="2040050"/>
              <a:ext cx="5125" cy="3625"/>
            </a:xfrm>
            <a:custGeom>
              <a:avLst/>
              <a:gdLst/>
              <a:ahLst/>
              <a:cxnLst/>
              <a:rect l="l" t="t" r="r" b="b"/>
              <a:pathLst>
                <a:path w="205" h="145" extrusionOk="0">
                  <a:moveTo>
                    <a:pt x="1" y="1"/>
                  </a:moveTo>
                  <a:cubicBezTo>
                    <a:pt x="1" y="73"/>
                    <a:pt x="1" y="145"/>
                    <a:pt x="73" y="145"/>
                  </a:cubicBezTo>
                  <a:cubicBezTo>
                    <a:pt x="103" y="145"/>
                    <a:pt x="145" y="132"/>
                    <a:pt x="204" y="102"/>
                  </a:cubicBezTo>
                  <a:cubicBezTo>
                    <a:pt x="103" y="102"/>
                    <a:pt x="10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43;p22">
              <a:extLst>
                <a:ext uri="{FF2B5EF4-FFF2-40B4-BE49-F238E27FC236}">
                  <a16:creationId xmlns:a16="http://schemas.microsoft.com/office/drawing/2014/main" id="{C3971C0F-9933-9990-A07A-3E1E2F40CF5A}"/>
                </a:ext>
              </a:extLst>
            </p:cNvPr>
            <p:cNvSpPr/>
            <p:nvPr/>
          </p:nvSpPr>
          <p:spPr>
            <a:xfrm>
              <a:off x="5268550" y="2066100"/>
              <a:ext cx="2550" cy="5750"/>
            </a:xfrm>
            <a:custGeom>
              <a:avLst/>
              <a:gdLst/>
              <a:ahLst/>
              <a:cxnLst/>
              <a:rect l="l" t="t" r="r" b="b"/>
              <a:pathLst>
                <a:path w="102" h="230" extrusionOk="0">
                  <a:moveTo>
                    <a:pt x="0" y="1"/>
                  </a:moveTo>
                  <a:lnTo>
                    <a:pt x="0" y="230"/>
                  </a:lnTo>
                  <a:lnTo>
                    <a:pt x="102" y="230"/>
                  </a:lnTo>
                  <a:cubicBezTo>
                    <a:pt x="102" y="102"/>
                    <a:pt x="10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44;p22">
              <a:extLst>
                <a:ext uri="{FF2B5EF4-FFF2-40B4-BE49-F238E27FC236}">
                  <a16:creationId xmlns:a16="http://schemas.microsoft.com/office/drawing/2014/main" id="{AAAC7CDC-66ED-F842-35DA-574BFBC8ACFA}"/>
                </a:ext>
              </a:extLst>
            </p:cNvPr>
            <p:cNvSpPr/>
            <p:nvPr/>
          </p:nvSpPr>
          <p:spPr>
            <a:xfrm>
              <a:off x="5262825" y="2071825"/>
              <a:ext cx="5725" cy="2575"/>
            </a:xfrm>
            <a:custGeom>
              <a:avLst/>
              <a:gdLst/>
              <a:ahLst/>
              <a:cxnLst/>
              <a:rect l="l" t="t" r="r" b="b"/>
              <a:pathLst>
                <a:path w="229" h="103" extrusionOk="0">
                  <a:moveTo>
                    <a:pt x="229" y="1"/>
                  </a:moveTo>
                  <a:cubicBezTo>
                    <a:pt x="0" y="1"/>
                    <a:pt x="0" y="1"/>
                    <a:pt x="0" y="102"/>
                  </a:cubicBezTo>
                  <a:cubicBezTo>
                    <a:pt x="127" y="102"/>
                    <a:pt x="229" y="102"/>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45;p22">
              <a:extLst>
                <a:ext uri="{FF2B5EF4-FFF2-40B4-BE49-F238E27FC236}">
                  <a16:creationId xmlns:a16="http://schemas.microsoft.com/office/drawing/2014/main" id="{C49BFB94-1A02-52CC-27C3-236889E5C3B2}"/>
                </a:ext>
              </a:extLst>
            </p:cNvPr>
            <p:cNvSpPr/>
            <p:nvPr/>
          </p:nvSpPr>
          <p:spPr>
            <a:xfrm>
              <a:off x="5215175" y="2079450"/>
              <a:ext cx="3200" cy="5100"/>
            </a:xfrm>
            <a:custGeom>
              <a:avLst/>
              <a:gdLst/>
              <a:ahLst/>
              <a:cxnLst/>
              <a:rect l="l" t="t" r="r" b="b"/>
              <a:pathLst>
                <a:path w="128" h="204" extrusionOk="0">
                  <a:moveTo>
                    <a:pt x="0" y="1"/>
                  </a:moveTo>
                  <a:lnTo>
                    <a:pt x="0" y="102"/>
                  </a:lnTo>
                  <a:lnTo>
                    <a:pt x="0" y="204"/>
                  </a:lnTo>
                  <a:cubicBezTo>
                    <a:pt x="0" y="102"/>
                    <a:pt x="127" y="102"/>
                    <a:pt x="127" y="102"/>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46;p22">
              <a:extLst>
                <a:ext uri="{FF2B5EF4-FFF2-40B4-BE49-F238E27FC236}">
                  <a16:creationId xmlns:a16="http://schemas.microsoft.com/office/drawing/2014/main" id="{4D4F5844-5FC5-446C-5CA7-0124BA4B715E}"/>
                </a:ext>
              </a:extLst>
            </p:cNvPr>
            <p:cNvSpPr/>
            <p:nvPr/>
          </p:nvSpPr>
          <p:spPr>
            <a:xfrm>
              <a:off x="7161375" y="2097875"/>
              <a:ext cx="7650" cy="2575"/>
            </a:xfrm>
            <a:custGeom>
              <a:avLst/>
              <a:gdLst/>
              <a:ahLst/>
              <a:cxnLst/>
              <a:rect l="l" t="t" r="r" b="b"/>
              <a:pathLst>
                <a:path w="306" h="103" extrusionOk="0">
                  <a:moveTo>
                    <a:pt x="102" y="1"/>
                  </a:moveTo>
                  <a:cubicBezTo>
                    <a:pt x="102" y="1"/>
                    <a:pt x="102" y="102"/>
                    <a:pt x="1" y="102"/>
                  </a:cubicBezTo>
                  <a:cubicBezTo>
                    <a:pt x="102" y="102"/>
                    <a:pt x="306" y="102"/>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47;p22">
              <a:extLst>
                <a:ext uri="{FF2B5EF4-FFF2-40B4-BE49-F238E27FC236}">
                  <a16:creationId xmlns:a16="http://schemas.microsoft.com/office/drawing/2014/main" id="{F6B795F0-C82C-AD9D-4880-2ED1A7317CEE}"/>
                </a:ext>
              </a:extLst>
            </p:cNvPr>
            <p:cNvSpPr/>
            <p:nvPr/>
          </p:nvSpPr>
          <p:spPr>
            <a:xfrm>
              <a:off x="7063525" y="2103600"/>
              <a:ext cx="5100" cy="2550"/>
            </a:xfrm>
            <a:custGeom>
              <a:avLst/>
              <a:gdLst/>
              <a:ahLst/>
              <a:cxnLst/>
              <a:rect l="l" t="t" r="r" b="b"/>
              <a:pathLst>
                <a:path w="204" h="102" extrusionOk="0">
                  <a:moveTo>
                    <a:pt x="1" y="0"/>
                  </a:moveTo>
                  <a:cubicBezTo>
                    <a:pt x="102" y="0"/>
                    <a:pt x="102" y="0"/>
                    <a:pt x="102" y="102"/>
                  </a:cubicBezTo>
                  <a:cubicBezTo>
                    <a:pt x="102" y="0"/>
                    <a:pt x="204"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48;p22">
              <a:extLst>
                <a:ext uri="{FF2B5EF4-FFF2-40B4-BE49-F238E27FC236}">
                  <a16:creationId xmlns:a16="http://schemas.microsoft.com/office/drawing/2014/main" id="{6CF1705D-C9AC-C25D-7F26-F26C4800A746}"/>
                </a:ext>
              </a:extLst>
            </p:cNvPr>
            <p:cNvSpPr/>
            <p:nvPr/>
          </p:nvSpPr>
          <p:spPr>
            <a:xfrm>
              <a:off x="7111175" y="2100425"/>
              <a:ext cx="7650" cy="5725"/>
            </a:xfrm>
            <a:custGeom>
              <a:avLst/>
              <a:gdLst/>
              <a:ahLst/>
              <a:cxnLst/>
              <a:rect l="l" t="t" r="r" b="b"/>
              <a:pathLst>
                <a:path w="306" h="229" extrusionOk="0">
                  <a:moveTo>
                    <a:pt x="306" y="0"/>
                  </a:moveTo>
                  <a:cubicBezTo>
                    <a:pt x="204" y="0"/>
                    <a:pt x="1" y="0"/>
                    <a:pt x="103" y="229"/>
                  </a:cubicBezTo>
                  <a:lnTo>
                    <a:pt x="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49;p22">
              <a:extLst>
                <a:ext uri="{FF2B5EF4-FFF2-40B4-BE49-F238E27FC236}">
                  <a16:creationId xmlns:a16="http://schemas.microsoft.com/office/drawing/2014/main" id="{05043501-F776-0EAC-B969-5188BF660938}"/>
                </a:ext>
              </a:extLst>
            </p:cNvPr>
            <p:cNvSpPr/>
            <p:nvPr/>
          </p:nvSpPr>
          <p:spPr>
            <a:xfrm>
              <a:off x="7166475" y="2132200"/>
              <a:ext cx="5725" cy="4225"/>
            </a:xfrm>
            <a:custGeom>
              <a:avLst/>
              <a:gdLst/>
              <a:ahLst/>
              <a:cxnLst/>
              <a:rect l="l" t="t" r="r" b="b"/>
              <a:pathLst>
                <a:path w="229" h="169" extrusionOk="0">
                  <a:moveTo>
                    <a:pt x="0" y="0"/>
                  </a:moveTo>
                  <a:cubicBezTo>
                    <a:pt x="0" y="91"/>
                    <a:pt x="52" y="169"/>
                    <a:pt x="128" y="169"/>
                  </a:cubicBezTo>
                  <a:cubicBezTo>
                    <a:pt x="158" y="169"/>
                    <a:pt x="192" y="156"/>
                    <a:pt x="229" y="127"/>
                  </a:cubicBezTo>
                  <a:lnTo>
                    <a:pt x="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50;p22">
              <a:extLst>
                <a:ext uri="{FF2B5EF4-FFF2-40B4-BE49-F238E27FC236}">
                  <a16:creationId xmlns:a16="http://schemas.microsoft.com/office/drawing/2014/main" id="{27E37877-3972-F8AF-F9F0-216700C7B748}"/>
                </a:ext>
              </a:extLst>
            </p:cNvPr>
            <p:cNvSpPr/>
            <p:nvPr/>
          </p:nvSpPr>
          <p:spPr>
            <a:xfrm>
              <a:off x="7140425" y="2185550"/>
              <a:ext cx="2550" cy="2575"/>
            </a:xfrm>
            <a:custGeom>
              <a:avLst/>
              <a:gdLst/>
              <a:ahLst/>
              <a:cxnLst/>
              <a:rect l="l" t="t" r="r" b="b"/>
              <a:pathLst>
                <a:path w="102" h="103" extrusionOk="0">
                  <a:moveTo>
                    <a:pt x="0" y="1"/>
                  </a:moveTo>
                  <a:cubicBezTo>
                    <a:pt x="0" y="103"/>
                    <a:pt x="102" y="103"/>
                    <a:pt x="102" y="103"/>
                  </a:cubicBez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51;p22">
              <a:extLst>
                <a:ext uri="{FF2B5EF4-FFF2-40B4-BE49-F238E27FC236}">
                  <a16:creationId xmlns:a16="http://schemas.microsoft.com/office/drawing/2014/main" id="{0E034121-A414-8A50-CEE1-DB3BC7996E7B}"/>
                </a:ext>
              </a:extLst>
            </p:cNvPr>
            <p:cNvSpPr/>
            <p:nvPr/>
          </p:nvSpPr>
          <p:spPr>
            <a:xfrm>
              <a:off x="5379725" y="2240850"/>
              <a:ext cx="2575" cy="3900"/>
            </a:xfrm>
            <a:custGeom>
              <a:avLst/>
              <a:gdLst/>
              <a:ahLst/>
              <a:cxnLst/>
              <a:rect l="l" t="t" r="r" b="b"/>
              <a:pathLst>
                <a:path w="103" h="156" extrusionOk="0">
                  <a:moveTo>
                    <a:pt x="1" y="0"/>
                  </a:moveTo>
                  <a:cubicBezTo>
                    <a:pt x="1" y="71"/>
                    <a:pt x="1" y="155"/>
                    <a:pt x="36" y="155"/>
                  </a:cubicBezTo>
                  <a:cubicBezTo>
                    <a:pt x="51" y="155"/>
                    <a:pt x="72" y="140"/>
                    <a:pt x="102" y="102"/>
                  </a:cubicBezTo>
                  <a:cubicBezTo>
                    <a:pt x="102" y="102"/>
                    <a:pt x="10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52;p22">
              <a:extLst>
                <a:ext uri="{FF2B5EF4-FFF2-40B4-BE49-F238E27FC236}">
                  <a16:creationId xmlns:a16="http://schemas.microsoft.com/office/drawing/2014/main" id="{48B2533D-AE2A-98F0-7AD4-4BD26D5309D1}"/>
                </a:ext>
              </a:extLst>
            </p:cNvPr>
            <p:cNvSpPr/>
            <p:nvPr/>
          </p:nvSpPr>
          <p:spPr>
            <a:xfrm>
              <a:off x="5432475" y="2145525"/>
              <a:ext cx="5100" cy="2575"/>
            </a:xfrm>
            <a:custGeom>
              <a:avLst/>
              <a:gdLst/>
              <a:ahLst/>
              <a:cxnLst/>
              <a:rect l="l" t="t" r="r" b="b"/>
              <a:pathLst>
                <a:path w="204" h="103" extrusionOk="0">
                  <a:moveTo>
                    <a:pt x="102" y="1"/>
                  </a:moveTo>
                  <a:cubicBezTo>
                    <a:pt x="102" y="1"/>
                    <a:pt x="0" y="1"/>
                    <a:pt x="0" y="102"/>
                  </a:cubicBezTo>
                  <a:lnTo>
                    <a:pt x="204" y="102"/>
                  </a:lnTo>
                  <a:cubicBezTo>
                    <a:pt x="204" y="1"/>
                    <a:pt x="102"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5F5DFF61-D51D-282D-5BB2-5E2C338BF8B6}"/>
              </a:ext>
            </a:extLst>
          </p:cNvPr>
          <p:cNvSpPr>
            <a:spLocks noGrp="1"/>
          </p:cNvSpPr>
          <p:nvPr>
            <p:ph type="title"/>
          </p:nvPr>
        </p:nvSpPr>
        <p:spPr>
          <a:xfrm>
            <a:off x="-1270977" y="182937"/>
            <a:ext cx="10540442" cy="517800"/>
          </a:xfrm>
        </p:spPr>
        <p:txBody>
          <a:bodyPr/>
          <a:lstStyle/>
          <a:p>
            <a:r>
              <a:rPr lang="en-US" sz="2000" dirty="0"/>
              <a:t>EXPLORATORY DATA ANALYSIS – CORRELATION ANALYSIS</a:t>
            </a:r>
          </a:p>
        </p:txBody>
      </p:sp>
      <p:pic>
        <p:nvPicPr>
          <p:cNvPr id="68" name="Picture 67" descr="Chart&#10;&#10;Description automatically generated with medium confidence">
            <a:extLst>
              <a:ext uri="{FF2B5EF4-FFF2-40B4-BE49-F238E27FC236}">
                <a16:creationId xmlns:a16="http://schemas.microsoft.com/office/drawing/2014/main" id="{349C19E7-D5B1-CC35-EF4B-DF625267A732}"/>
              </a:ext>
            </a:extLst>
          </p:cNvPr>
          <p:cNvPicPr>
            <a:picLocks noChangeAspect="1"/>
          </p:cNvPicPr>
          <p:nvPr/>
        </p:nvPicPr>
        <p:blipFill>
          <a:blip r:embed="rId3"/>
          <a:stretch>
            <a:fillRect/>
          </a:stretch>
        </p:blipFill>
        <p:spPr>
          <a:xfrm>
            <a:off x="-4620" y="1264246"/>
            <a:ext cx="3112438" cy="2387891"/>
          </a:xfrm>
          <a:prstGeom prst="rect">
            <a:avLst/>
          </a:prstGeom>
        </p:spPr>
      </p:pic>
      <p:pic>
        <p:nvPicPr>
          <p:cNvPr id="70" name="Picture 69" descr="Graphical user interface&#10;&#10;Description automatically generated">
            <a:extLst>
              <a:ext uri="{FF2B5EF4-FFF2-40B4-BE49-F238E27FC236}">
                <a16:creationId xmlns:a16="http://schemas.microsoft.com/office/drawing/2014/main" id="{D007E65E-2847-56CB-6D9E-F1E9D7A3C04E}"/>
              </a:ext>
            </a:extLst>
          </p:cNvPr>
          <p:cNvPicPr>
            <a:picLocks noChangeAspect="1"/>
          </p:cNvPicPr>
          <p:nvPr/>
        </p:nvPicPr>
        <p:blipFill>
          <a:blip r:embed="rId4"/>
          <a:stretch>
            <a:fillRect/>
          </a:stretch>
        </p:blipFill>
        <p:spPr>
          <a:xfrm>
            <a:off x="3100960" y="1286526"/>
            <a:ext cx="2999098" cy="2367489"/>
          </a:xfrm>
          <a:prstGeom prst="rect">
            <a:avLst/>
          </a:prstGeom>
        </p:spPr>
      </p:pic>
      <p:pic>
        <p:nvPicPr>
          <p:cNvPr id="72" name="Picture 71" descr="A picture containing graphical user interface&#10;&#10;Description automatically generated">
            <a:extLst>
              <a:ext uri="{FF2B5EF4-FFF2-40B4-BE49-F238E27FC236}">
                <a16:creationId xmlns:a16="http://schemas.microsoft.com/office/drawing/2014/main" id="{BFAE55E4-4C99-0002-1793-FAEC7628030C}"/>
              </a:ext>
            </a:extLst>
          </p:cNvPr>
          <p:cNvPicPr>
            <a:picLocks noChangeAspect="1"/>
          </p:cNvPicPr>
          <p:nvPr/>
        </p:nvPicPr>
        <p:blipFill rotWithShape="1">
          <a:blip r:embed="rId5"/>
          <a:srcRect t="3228"/>
          <a:stretch/>
        </p:blipFill>
        <p:spPr>
          <a:xfrm>
            <a:off x="6120949" y="1331910"/>
            <a:ext cx="3006793" cy="2291069"/>
          </a:xfrm>
          <a:prstGeom prst="rect">
            <a:avLst/>
          </a:prstGeom>
        </p:spPr>
      </p:pic>
      <p:sp>
        <p:nvSpPr>
          <p:cNvPr id="73" name="Google Shape;3817;p22">
            <a:extLst>
              <a:ext uri="{FF2B5EF4-FFF2-40B4-BE49-F238E27FC236}">
                <a16:creationId xmlns:a16="http://schemas.microsoft.com/office/drawing/2014/main" id="{4B6CDD4A-6244-A2C4-1914-E5FD6D0E4F60}"/>
              </a:ext>
            </a:extLst>
          </p:cNvPr>
          <p:cNvSpPr/>
          <p:nvPr/>
        </p:nvSpPr>
        <p:spPr>
          <a:xfrm rot="13181284" flipH="1">
            <a:off x="622157" y="3814676"/>
            <a:ext cx="678159" cy="526799"/>
          </a:xfrm>
          <a:custGeom>
            <a:avLst/>
            <a:gdLst/>
            <a:ahLst/>
            <a:cxnLst/>
            <a:rect l="l" t="t" r="r" b="b"/>
            <a:pathLst>
              <a:path w="17148" h="13320" extrusionOk="0">
                <a:moveTo>
                  <a:pt x="15077" y="0"/>
                </a:moveTo>
                <a:cubicBezTo>
                  <a:pt x="14339" y="0"/>
                  <a:pt x="13571" y="138"/>
                  <a:pt x="12915" y="191"/>
                </a:cubicBezTo>
                <a:cubicBezTo>
                  <a:pt x="10841" y="532"/>
                  <a:pt x="8768" y="1398"/>
                  <a:pt x="7009" y="2501"/>
                </a:cubicBezTo>
                <a:cubicBezTo>
                  <a:pt x="4174" y="4364"/>
                  <a:pt x="2074" y="7199"/>
                  <a:pt x="893" y="10376"/>
                </a:cubicBezTo>
                <a:cubicBezTo>
                  <a:pt x="893" y="9824"/>
                  <a:pt x="761" y="9273"/>
                  <a:pt x="761" y="8722"/>
                </a:cubicBezTo>
                <a:cubicBezTo>
                  <a:pt x="709" y="8446"/>
                  <a:pt x="519" y="8308"/>
                  <a:pt x="341" y="8308"/>
                </a:cubicBezTo>
                <a:cubicBezTo>
                  <a:pt x="164" y="8308"/>
                  <a:pt x="0" y="8446"/>
                  <a:pt x="0" y="8722"/>
                </a:cubicBezTo>
                <a:cubicBezTo>
                  <a:pt x="0" y="10139"/>
                  <a:pt x="105" y="11583"/>
                  <a:pt x="236" y="13001"/>
                </a:cubicBezTo>
                <a:cubicBezTo>
                  <a:pt x="236" y="13204"/>
                  <a:pt x="368" y="13320"/>
                  <a:pt x="553" y="13320"/>
                </a:cubicBezTo>
                <a:cubicBezTo>
                  <a:pt x="654" y="13320"/>
                  <a:pt x="772" y="13285"/>
                  <a:pt x="893" y="13211"/>
                </a:cubicBezTo>
                <a:cubicBezTo>
                  <a:pt x="2205" y="12003"/>
                  <a:pt x="3518" y="10796"/>
                  <a:pt x="4935" y="9614"/>
                </a:cubicBezTo>
                <a:cubicBezTo>
                  <a:pt x="5180" y="9349"/>
                  <a:pt x="4901" y="8956"/>
                  <a:pt x="4616" y="8956"/>
                </a:cubicBezTo>
                <a:cubicBezTo>
                  <a:pt x="4535" y="8956"/>
                  <a:pt x="4454" y="8988"/>
                  <a:pt x="4384" y="9063"/>
                </a:cubicBezTo>
                <a:cubicBezTo>
                  <a:pt x="3281" y="9929"/>
                  <a:pt x="2310" y="10927"/>
                  <a:pt x="1313" y="11793"/>
                </a:cubicBezTo>
                <a:cubicBezTo>
                  <a:pt x="2074" y="8827"/>
                  <a:pt x="3623" y="6097"/>
                  <a:pt x="6011" y="4128"/>
                </a:cubicBezTo>
                <a:cubicBezTo>
                  <a:pt x="7560" y="2816"/>
                  <a:pt x="9188" y="1950"/>
                  <a:pt x="11051" y="1293"/>
                </a:cubicBezTo>
                <a:cubicBezTo>
                  <a:pt x="12027" y="986"/>
                  <a:pt x="13786" y="430"/>
                  <a:pt x="15216" y="430"/>
                </a:cubicBezTo>
                <a:cubicBezTo>
                  <a:pt x="15863" y="430"/>
                  <a:pt x="16443" y="544"/>
                  <a:pt x="16852" y="847"/>
                </a:cubicBezTo>
                <a:cubicBezTo>
                  <a:pt x="16872" y="867"/>
                  <a:pt x="16896" y="876"/>
                  <a:pt x="16921" y="876"/>
                </a:cubicBezTo>
                <a:cubicBezTo>
                  <a:pt x="17026" y="876"/>
                  <a:pt x="17147" y="722"/>
                  <a:pt x="17062" y="637"/>
                </a:cubicBezTo>
                <a:cubicBezTo>
                  <a:pt x="16524" y="138"/>
                  <a:pt x="15815" y="0"/>
                  <a:pt x="15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817;p22">
            <a:extLst>
              <a:ext uri="{FF2B5EF4-FFF2-40B4-BE49-F238E27FC236}">
                <a16:creationId xmlns:a16="http://schemas.microsoft.com/office/drawing/2014/main" id="{85B2ECC8-11B8-5FD3-458D-7E2A2EA8FB5E}"/>
              </a:ext>
            </a:extLst>
          </p:cNvPr>
          <p:cNvSpPr/>
          <p:nvPr/>
        </p:nvSpPr>
        <p:spPr>
          <a:xfrm rot="15122776" flipH="1">
            <a:off x="7549618" y="3684367"/>
            <a:ext cx="418785" cy="511784"/>
          </a:xfrm>
          <a:custGeom>
            <a:avLst/>
            <a:gdLst/>
            <a:ahLst/>
            <a:cxnLst/>
            <a:rect l="l" t="t" r="r" b="b"/>
            <a:pathLst>
              <a:path w="17148" h="13320" extrusionOk="0">
                <a:moveTo>
                  <a:pt x="15077" y="0"/>
                </a:moveTo>
                <a:cubicBezTo>
                  <a:pt x="14339" y="0"/>
                  <a:pt x="13571" y="138"/>
                  <a:pt x="12915" y="191"/>
                </a:cubicBezTo>
                <a:cubicBezTo>
                  <a:pt x="10841" y="532"/>
                  <a:pt x="8768" y="1398"/>
                  <a:pt x="7009" y="2501"/>
                </a:cubicBezTo>
                <a:cubicBezTo>
                  <a:pt x="4174" y="4364"/>
                  <a:pt x="2074" y="7199"/>
                  <a:pt x="893" y="10376"/>
                </a:cubicBezTo>
                <a:cubicBezTo>
                  <a:pt x="893" y="9824"/>
                  <a:pt x="761" y="9273"/>
                  <a:pt x="761" y="8722"/>
                </a:cubicBezTo>
                <a:cubicBezTo>
                  <a:pt x="709" y="8446"/>
                  <a:pt x="519" y="8308"/>
                  <a:pt x="341" y="8308"/>
                </a:cubicBezTo>
                <a:cubicBezTo>
                  <a:pt x="164" y="8308"/>
                  <a:pt x="0" y="8446"/>
                  <a:pt x="0" y="8722"/>
                </a:cubicBezTo>
                <a:cubicBezTo>
                  <a:pt x="0" y="10139"/>
                  <a:pt x="105" y="11583"/>
                  <a:pt x="236" y="13001"/>
                </a:cubicBezTo>
                <a:cubicBezTo>
                  <a:pt x="236" y="13204"/>
                  <a:pt x="368" y="13320"/>
                  <a:pt x="553" y="13320"/>
                </a:cubicBezTo>
                <a:cubicBezTo>
                  <a:pt x="654" y="13320"/>
                  <a:pt x="772" y="13285"/>
                  <a:pt x="893" y="13211"/>
                </a:cubicBezTo>
                <a:cubicBezTo>
                  <a:pt x="2205" y="12003"/>
                  <a:pt x="3518" y="10796"/>
                  <a:pt x="4935" y="9614"/>
                </a:cubicBezTo>
                <a:cubicBezTo>
                  <a:pt x="5180" y="9349"/>
                  <a:pt x="4901" y="8956"/>
                  <a:pt x="4616" y="8956"/>
                </a:cubicBezTo>
                <a:cubicBezTo>
                  <a:pt x="4535" y="8956"/>
                  <a:pt x="4454" y="8988"/>
                  <a:pt x="4384" y="9063"/>
                </a:cubicBezTo>
                <a:cubicBezTo>
                  <a:pt x="3281" y="9929"/>
                  <a:pt x="2310" y="10927"/>
                  <a:pt x="1313" y="11793"/>
                </a:cubicBezTo>
                <a:cubicBezTo>
                  <a:pt x="2074" y="8827"/>
                  <a:pt x="3623" y="6097"/>
                  <a:pt x="6011" y="4128"/>
                </a:cubicBezTo>
                <a:cubicBezTo>
                  <a:pt x="7560" y="2816"/>
                  <a:pt x="9188" y="1950"/>
                  <a:pt x="11051" y="1293"/>
                </a:cubicBezTo>
                <a:cubicBezTo>
                  <a:pt x="12027" y="986"/>
                  <a:pt x="13786" y="430"/>
                  <a:pt x="15216" y="430"/>
                </a:cubicBezTo>
                <a:cubicBezTo>
                  <a:pt x="15863" y="430"/>
                  <a:pt x="16443" y="544"/>
                  <a:pt x="16852" y="847"/>
                </a:cubicBezTo>
                <a:cubicBezTo>
                  <a:pt x="16872" y="867"/>
                  <a:pt x="16896" y="876"/>
                  <a:pt x="16921" y="876"/>
                </a:cubicBezTo>
                <a:cubicBezTo>
                  <a:pt x="17026" y="876"/>
                  <a:pt x="17147" y="722"/>
                  <a:pt x="17062" y="637"/>
                </a:cubicBezTo>
                <a:cubicBezTo>
                  <a:pt x="16524" y="138"/>
                  <a:pt x="15815" y="0"/>
                  <a:pt x="15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817;p22">
            <a:extLst>
              <a:ext uri="{FF2B5EF4-FFF2-40B4-BE49-F238E27FC236}">
                <a16:creationId xmlns:a16="http://schemas.microsoft.com/office/drawing/2014/main" id="{E1536A0A-5078-C4F3-A3C9-2DEBCC199B32}"/>
              </a:ext>
            </a:extLst>
          </p:cNvPr>
          <p:cNvSpPr/>
          <p:nvPr/>
        </p:nvSpPr>
        <p:spPr>
          <a:xfrm rot="15005450" flipH="1">
            <a:off x="4562186" y="3768817"/>
            <a:ext cx="530191" cy="496498"/>
          </a:xfrm>
          <a:custGeom>
            <a:avLst/>
            <a:gdLst/>
            <a:ahLst/>
            <a:cxnLst/>
            <a:rect l="l" t="t" r="r" b="b"/>
            <a:pathLst>
              <a:path w="17148" h="13320" extrusionOk="0">
                <a:moveTo>
                  <a:pt x="15077" y="0"/>
                </a:moveTo>
                <a:cubicBezTo>
                  <a:pt x="14339" y="0"/>
                  <a:pt x="13571" y="138"/>
                  <a:pt x="12915" y="191"/>
                </a:cubicBezTo>
                <a:cubicBezTo>
                  <a:pt x="10841" y="532"/>
                  <a:pt x="8768" y="1398"/>
                  <a:pt x="7009" y="2501"/>
                </a:cubicBezTo>
                <a:cubicBezTo>
                  <a:pt x="4174" y="4364"/>
                  <a:pt x="2074" y="7199"/>
                  <a:pt x="893" y="10376"/>
                </a:cubicBezTo>
                <a:cubicBezTo>
                  <a:pt x="893" y="9824"/>
                  <a:pt x="761" y="9273"/>
                  <a:pt x="761" y="8722"/>
                </a:cubicBezTo>
                <a:cubicBezTo>
                  <a:pt x="709" y="8446"/>
                  <a:pt x="519" y="8308"/>
                  <a:pt x="341" y="8308"/>
                </a:cubicBezTo>
                <a:cubicBezTo>
                  <a:pt x="164" y="8308"/>
                  <a:pt x="0" y="8446"/>
                  <a:pt x="0" y="8722"/>
                </a:cubicBezTo>
                <a:cubicBezTo>
                  <a:pt x="0" y="10139"/>
                  <a:pt x="105" y="11583"/>
                  <a:pt x="236" y="13001"/>
                </a:cubicBezTo>
                <a:cubicBezTo>
                  <a:pt x="236" y="13204"/>
                  <a:pt x="368" y="13320"/>
                  <a:pt x="553" y="13320"/>
                </a:cubicBezTo>
                <a:cubicBezTo>
                  <a:pt x="654" y="13320"/>
                  <a:pt x="772" y="13285"/>
                  <a:pt x="893" y="13211"/>
                </a:cubicBezTo>
                <a:cubicBezTo>
                  <a:pt x="2205" y="12003"/>
                  <a:pt x="3518" y="10796"/>
                  <a:pt x="4935" y="9614"/>
                </a:cubicBezTo>
                <a:cubicBezTo>
                  <a:pt x="5180" y="9349"/>
                  <a:pt x="4901" y="8956"/>
                  <a:pt x="4616" y="8956"/>
                </a:cubicBezTo>
                <a:cubicBezTo>
                  <a:pt x="4535" y="8956"/>
                  <a:pt x="4454" y="8988"/>
                  <a:pt x="4384" y="9063"/>
                </a:cubicBezTo>
                <a:cubicBezTo>
                  <a:pt x="3281" y="9929"/>
                  <a:pt x="2310" y="10927"/>
                  <a:pt x="1313" y="11793"/>
                </a:cubicBezTo>
                <a:cubicBezTo>
                  <a:pt x="2074" y="8827"/>
                  <a:pt x="3623" y="6097"/>
                  <a:pt x="6011" y="4128"/>
                </a:cubicBezTo>
                <a:cubicBezTo>
                  <a:pt x="7560" y="2816"/>
                  <a:pt x="9188" y="1950"/>
                  <a:pt x="11051" y="1293"/>
                </a:cubicBezTo>
                <a:cubicBezTo>
                  <a:pt x="12027" y="986"/>
                  <a:pt x="13786" y="430"/>
                  <a:pt x="15216" y="430"/>
                </a:cubicBezTo>
                <a:cubicBezTo>
                  <a:pt x="15863" y="430"/>
                  <a:pt x="16443" y="544"/>
                  <a:pt x="16852" y="847"/>
                </a:cubicBezTo>
                <a:cubicBezTo>
                  <a:pt x="16872" y="867"/>
                  <a:pt x="16896" y="876"/>
                  <a:pt x="16921" y="876"/>
                </a:cubicBezTo>
                <a:cubicBezTo>
                  <a:pt x="17026" y="876"/>
                  <a:pt x="17147" y="722"/>
                  <a:pt x="17062" y="637"/>
                </a:cubicBezTo>
                <a:cubicBezTo>
                  <a:pt x="16524" y="138"/>
                  <a:pt x="15815" y="0"/>
                  <a:pt x="15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78;p23">
            <a:extLst>
              <a:ext uri="{FF2B5EF4-FFF2-40B4-BE49-F238E27FC236}">
                <a16:creationId xmlns:a16="http://schemas.microsoft.com/office/drawing/2014/main" id="{F97B0DFD-D220-48BB-F8F1-448A4D80FCB9}"/>
              </a:ext>
            </a:extLst>
          </p:cNvPr>
          <p:cNvSpPr txBox="1"/>
          <p:nvPr/>
        </p:nvSpPr>
        <p:spPr>
          <a:xfrm flipH="1">
            <a:off x="337332" y="3746480"/>
            <a:ext cx="2765639" cy="975698"/>
          </a:xfrm>
          <a:prstGeom prst="rect">
            <a:avLst/>
          </a:prstGeom>
          <a:no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lang="en" sz="1200" b="1" dirty="0">
              <a:solidFill>
                <a:schemeClr val="dk1"/>
              </a:solidFill>
              <a:latin typeface="Prompt"/>
              <a:ea typeface="Prompt"/>
              <a:cs typeface="Prompt"/>
              <a:sym typeface="Prompt"/>
            </a:endParaRPr>
          </a:p>
          <a:p>
            <a:pPr marL="0" marR="0" lvl="0" indent="0" algn="ctr" rtl="0">
              <a:lnSpc>
                <a:spcPct val="100000"/>
              </a:lnSpc>
              <a:spcBef>
                <a:spcPts val="0"/>
              </a:spcBef>
              <a:spcAft>
                <a:spcPts val="0"/>
              </a:spcAft>
              <a:buClr>
                <a:srgbClr val="000000"/>
              </a:buClr>
              <a:buSzPts val="2500"/>
              <a:buFont typeface="Arial"/>
              <a:buNone/>
            </a:pPr>
            <a:endParaRPr lang="en" sz="1200" b="1" dirty="0">
              <a:solidFill>
                <a:schemeClr val="dk1"/>
              </a:solidFill>
              <a:latin typeface="Prompt"/>
              <a:ea typeface="Prompt"/>
              <a:cs typeface="Prompt"/>
              <a:sym typeface="Prompt"/>
            </a:endParaRPr>
          </a:p>
          <a:p>
            <a:pPr marL="0" marR="0" lvl="0" indent="0" algn="ctr" rtl="0">
              <a:lnSpc>
                <a:spcPct val="100000"/>
              </a:lnSpc>
              <a:spcBef>
                <a:spcPts val="0"/>
              </a:spcBef>
              <a:spcAft>
                <a:spcPts val="0"/>
              </a:spcAft>
              <a:buClr>
                <a:srgbClr val="000000"/>
              </a:buClr>
              <a:buSzPts val="2500"/>
              <a:buFont typeface="Arial"/>
              <a:buNone/>
            </a:pPr>
            <a:r>
              <a:rPr lang="en" sz="1200" b="1" dirty="0">
                <a:solidFill>
                  <a:schemeClr val="dk1"/>
                </a:solidFill>
                <a:latin typeface="Prompt"/>
                <a:ea typeface="Prompt"/>
                <a:cs typeface="Prompt"/>
                <a:sym typeface="Prompt"/>
              </a:rPr>
              <a:t>Correlation of Population Attributes/columns</a:t>
            </a:r>
            <a:endParaRPr sz="1200" b="1" i="0" u="none" strike="noStrike" cap="none" dirty="0">
              <a:solidFill>
                <a:schemeClr val="dk1"/>
              </a:solidFill>
              <a:latin typeface="Prompt"/>
              <a:ea typeface="Prompt"/>
              <a:cs typeface="Prompt"/>
              <a:sym typeface="Prompt"/>
            </a:endParaRPr>
          </a:p>
        </p:txBody>
      </p:sp>
      <p:sp>
        <p:nvSpPr>
          <p:cNvPr id="79" name="Google Shape;4078;p23">
            <a:extLst>
              <a:ext uri="{FF2B5EF4-FFF2-40B4-BE49-F238E27FC236}">
                <a16:creationId xmlns:a16="http://schemas.microsoft.com/office/drawing/2014/main" id="{E9245113-F23A-5F8E-B982-886C345FA1DE}"/>
              </a:ext>
            </a:extLst>
          </p:cNvPr>
          <p:cNvSpPr txBox="1"/>
          <p:nvPr/>
        </p:nvSpPr>
        <p:spPr>
          <a:xfrm flipH="1">
            <a:off x="3155251" y="3957492"/>
            <a:ext cx="2765639" cy="975698"/>
          </a:xfrm>
          <a:prstGeom prst="rect">
            <a:avLst/>
          </a:prstGeom>
          <a:no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1200" b="1" dirty="0">
                <a:solidFill>
                  <a:schemeClr val="dk1"/>
                </a:solidFill>
                <a:latin typeface="Prompt"/>
                <a:ea typeface="Prompt"/>
                <a:cs typeface="Prompt"/>
                <a:sym typeface="Prompt"/>
              </a:rPr>
              <a:t>Correlation of Living Standards Attributes/columns</a:t>
            </a:r>
            <a:endParaRPr lang="en-US" sz="1200" b="1" i="0" u="none" strike="noStrike" cap="none" dirty="0">
              <a:solidFill>
                <a:schemeClr val="dk1"/>
              </a:solidFill>
              <a:latin typeface="Prompt"/>
              <a:ea typeface="Prompt"/>
              <a:cs typeface="Prompt"/>
              <a:sym typeface="Prompt"/>
            </a:endParaRPr>
          </a:p>
        </p:txBody>
      </p:sp>
      <p:sp>
        <p:nvSpPr>
          <p:cNvPr id="80" name="Google Shape;4078;p23">
            <a:extLst>
              <a:ext uri="{FF2B5EF4-FFF2-40B4-BE49-F238E27FC236}">
                <a16:creationId xmlns:a16="http://schemas.microsoft.com/office/drawing/2014/main" id="{2FCA4DD9-D3E5-1314-D2FF-972EDD0AF96F}"/>
              </a:ext>
            </a:extLst>
          </p:cNvPr>
          <p:cNvSpPr txBox="1"/>
          <p:nvPr/>
        </p:nvSpPr>
        <p:spPr>
          <a:xfrm flipH="1">
            <a:off x="6268468" y="3799822"/>
            <a:ext cx="2765639" cy="975698"/>
          </a:xfrm>
          <a:prstGeom prst="rect">
            <a:avLst/>
          </a:prstGeom>
          <a:no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1200" b="1" dirty="0">
                <a:solidFill>
                  <a:schemeClr val="dk1"/>
                </a:solidFill>
                <a:latin typeface="Prompt"/>
                <a:ea typeface="Prompt"/>
                <a:cs typeface="Prompt"/>
                <a:sym typeface="Prompt"/>
              </a:rPr>
              <a:t>                                        Correlation of Poverty Lessons Attributes/columns</a:t>
            </a:r>
            <a:endParaRPr lang="en-US" sz="1200" b="1" i="0" u="none" strike="noStrike" cap="none" dirty="0">
              <a:solidFill>
                <a:schemeClr val="dk1"/>
              </a:solidFill>
              <a:latin typeface="Prompt"/>
              <a:ea typeface="Prompt"/>
              <a:cs typeface="Prompt"/>
              <a:sym typeface="Prompt"/>
            </a:endParaRPr>
          </a:p>
        </p:txBody>
      </p:sp>
    </p:spTree>
    <p:extLst>
      <p:ext uri="{BB962C8B-B14F-4D97-AF65-F5344CB8AC3E}">
        <p14:creationId xmlns:p14="http://schemas.microsoft.com/office/powerpoint/2010/main" val="2942189275"/>
      </p:ext>
    </p:extLst>
  </p:cSld>
  <p:clrMapOvr>
    <a:masterClrMapping/>
  </p:clrMapOvr>
</p:sld>
</file>

<file path=ppt/theme/theme1.xml><?xml version="1.0" encoding="utf-8"?>
<a:theme xmlns:a="http://schemas.openxmlformats.org/drawingml/2006/main" name="True Crime Studies for College Infographics by Slidesgo">
  <a:themeElements>
    <a:clrScheme name="Simple Light">
      <a:dk1>
        <a:srgbClr val="000000"/>
      </a:dk1>
      <a:lt1>
        <a:srgbClr val="F1E9DD"/>
      </a:lt1>
      <a:dk2>
        <a:srgbClr val="FFEDD2"/>
      </a:dk2>
      <a:lt2>
        <a:srgbClr val="EDD4B0"/>
      </a:lt2>
      <a:accent1>
        <a:srgbClr val="DDCBB3"/>
      </a:accent1>
      <a:accent2>
        <a:srgbClr val="C7B7A7"/>
      </a:accent2>
      <a:accent3>
        <a:srgbClr val="F7364A"/>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1389</TotalTime>
  <Words>1262</Words>
  <Application>Microsoft Macintosh PowerPoint</Application>
  <PresentationFormat>On-screen Show (16:9)</PresentationFormat>
  <Paragraphs>197</Paragraphs>
  <Slides>21</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Beth Ellen</vt:lpstr>
      <vt:lpstr>Roboto</vt:lpstr>
      <vt:lpstr>Josefin Slab</vt:lpstr>
      <vt:lpstr>Arial</vt:lpstr>
      <vt:lpstr>Times New Roman</vt:lpstr>
      <vt:lpstr>Prompt Black</vt:lpstr>
      <vt:lpstr>Courier Prime</vt:lpstr>
      <vt:lpstr>Prompt</vt:lpstr>
      <vt:lpstr>True Crime Studies for College Infographics by Slidesgo</vt:lpstr>
      <vt:lpstr>Uncovering Crime Patterns in Communities: A Data- Driven Approach </vt:lpstr>
      <vt:lpstr>TABLE OF CONTENTS</vt:lpstr>
      <vt:lpstr>PROJECT OVERVIEW</vt:lpstr>
      <vt:lpstr>PROBLEM SETTING</vt:lpstr>
      <vt:lpstr>PROBLEM DEFINITION</vt:lpstr>
      <vt:lpstr>PROBLEM DEFINITION (OBJECTIVES)</vt:lpstr>
      <vt:lpstr>DATA SOURCES</vt:lpstr>
      <vt:lpstr>DATA DESCRIPTION</vt:lpstr>
      <vt:lpstr>EXPLORATORY DATA ANALYSIS – CORRELATION ANALYSIS</vt:lpstr>
      <vt:lpstr>EXPLORATORY DATA ANALYSIS - RELATIONSHIPS</vt:lpstr>
      <vt:lpstr>EXPLORATORY DATA ANALYSIS</vt:lpstr>
      <vt:lpstr>DIMENSION REDUCTION</vt:lpstr>
      <vt:lpstr>Model Exploration and Model Selection</vt:lpstr>
      <vt:lpstr>Model Exploration and Model Selection</vt:lpstr>
      <vt:lpstr>MODEL EXPLORATION AND MODEL SELECTION</vt:lpstr>
      <vt:lpstr>PERFORMANCE EVALUATION</vt:lpstr>
      <vt:lpstr>MODEL EXPLORATION AND MODEL SELECTION</vt:lpstr>
      <vt:lpstr>PROJECT RESULTS</vt:lpstr>
      <vt:lpstr>PROJECT RESULTS</vt:lpstr>
      <vt:lpstr>IMPACT OF PROJECT 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Uncovering Crime Patterns in Communities: A Data- Driven Approach </dc:title>
  <cp:lastModifiedBy>Vishesh Gupta</cp:lastModifiedBy>
  <cp:revision>5</cp:revision>
  <dcterms:modified xsi:type="dcterms:W3CDTF">2023-04-13T02:00:25Z</dcterms:modified>
</cp:coreProperties>
</file>